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21"/>
  </p:notesMasterIdLst>
  <p:sldIdLst>
    <p:sldId id="256" r:id="rId3"/>
    <p:sldId id="269" r:id="rId4"/>
    <p:sldId id="260" r:id="rId5"/>
    <p:sldId id="261" r:id="rId6"/>
    <p:sldId id="262" r:id="rId7"/>
    <p:sldId id="264" r:id="rId8"/>
    <p:sldId id="271" r:id="rId9"/>
    <p:sldId id="273" r:id="rId10"/>
    <p:sldId id="259" r:id="rId11"/>
    <p:sldId id="304" r:id="rId12"/>
    <p:sldId id="305" r:id="rId13"/>
    <p:sldId id="306" r:id="rId14"/>
    <p:sldId id="307" r:id="rId15"/>
    <p:sldId id="308" r:id="rId16"/>
    <p:sldId id="309" r:id="rId17"/>
    <p:sldId id="296" r:id="rId18"/>
    <p:sldId id="297" r:id="rId19"/>
    <p:sldId id="298" r:id="rId20"/>
  </p:sldIdLst>
  <p:sldSz cx="9144000" cy="5143500" type="screen16x9"/>
  <p:notesSz cx="6858000" cy="9144000"/>
  <p:embeddedFontLst>
    <p:embeddedFont>
      <p:font typeface="Anek Odia" panose="020B0604020202020204" charset="0"/>
      <p:regular r:id="rId22"/>
      <p:bold r:id="rId23"/>
    </p:embeddedFont>
    <p:embeddedFont>
      <p:font typeface="Anek Odia Medium" panose="020B0604020202020204" charset="0"/>
      <p:regular r:id="rId24"/>
      <p:bold r:id="rId25"/>
    </p:embeddedFont>
    <p:embeddedFont>
      <p:font typeface="Maven Pro" panose="020B0604020202020204" charset="0"/>
      <p:regular r:id="rId26"/>
      <p:bold r:id="rId27"/>
    </p:embeddedFont>
    <p:embeddedFont>
      <p:font typeface="Nunito Light" pitchFamily="2" charset="0"/>
      <p:regular r:id="rId28"/>
      <p:italic r:id="rId29"/>
    </p:embeddedFont>
    <p:embeddedFont>
      <p:font typeface="Trebuchet MS" panose="020B0603020202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4">
          <p15:clr>
            <a:srgbClr val="747775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5FAFBB-5C53-05E6-01E0-46A0D53EB957}" v="1429" dt="2025-11-27T22:47:00.691"/>
    <p1510:client id="{DB063842-73B1-4678-9F4A-CF320953DBDF}" v="177" dt="2025-11-28T12:23:04.971"/>
  </p1510:revLst>
</p1510:revInfo>
</file>

<file path=ppt/tableStyles.xml><?xml version="1.0" encoding="utf-8"?>
<a:tblStyleLst xmlns:a="http://schemas.openxmlformats.org/drawingml/2006/main" def="{109603AE-E428-4F79-AFFE-96F8C557EE31}">
  <a:tblStyle styleId="{109603AE-E428-4F79-AFFE-96F8C557EE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C647D29-0B15-4639-9F13-98F82773EC3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594" y="451"/>
      </p:cViewPr>
      <p:guideLst>
        <p:guide orient="horz" pos="61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6" name="Google Shape;39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7" name="Google Shape;39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6">
          <a:extLst>
            <a:ext uri="{FF2B5EF4-FFF2-40B4-BE49-F238E27FC236}">
              <a16:creationId xmlns:a16="http://schemas.microsoft.com/office/drawing/2014/main" id="{9F50C876-9ADE-5623-4FF8-7ED148132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1125d80b419_0_200:notes">
            <a:extLst>
              <a:ext uri="{FF2B5EF4-FFF2-40B4-BE49-F238E27FC236}">
                <a16:creationId xmlns:a16="http://schemas.microsoft.com/office/drawing/2014/main" id="{CA4A4049-1916-2C66-FE60-12439D44A2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8" name="Google Shape;4008;g1125d80b419_0_200:notes">
            <a:extLst>
              <a:ext uri="{FF2B5EF4-FFF2-40B4-BE49-F238E27FC236}">
                <a16:creationId xmlns:a16="http://schemas.microsoft.com/office/drawing/2014/main" id="{6BB6049C-7DFE-E084-612F-1749E50626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57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6">
          <a:extLst>
            <a:ext uri="{FF2B5EF4-FFF2-40B4-BE49-F238E27FC236}">
              <a16:creationId xmlns:a16="http://schemas.microsoft.com/office/drawing/2014/main" id="{933A0FE0-BA5D-3741-6C22-676692F09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1125d80b419_0_200:notes">
            <a:extLst>
              <a:ext uri="{FF2B5EF4-FFF2-40B4-BE49-F238E27FC236}">
                <a16:creationId xmlns:a16="http://schemas.microsoft.com/office/drawing/2014/main" id="{650A203D-8D19-82C4-5F6F-21B882A4E5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8" name="Google Shape;4008;g1125d80b419_0_200:notes">
            <a:extLst>
              <a:ext uri="{FF2B5EF4-FFF2-40B4-BE49-F238E27FC236}">
                <a16:creationId xmlns:a16="http://schemas.microsoft.com/office/drawing/2014/main" id="{A692642E-48CD-4612-07FF-5C5DBBAB7A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860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6">
          <a:extLst>
            <a:ext uri="{FF2B5EF4-FFF2-40B4-BE49-F238E27FC236}">
              <a16:creationId xmlns:a16="http://schemas.microsoft.com/office/drawing/2014/main" id="{E18EB5A7-C6EE-036F-C41E-D8166BEB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1125d80b419_0_200:notes">
            <a:extLst>
              <a:ext uri="{FF2B5EF4-FFF2-40B4-BE49-F238E27FC236}">
                <a16:creationId xmlns:a16="http://schemas.microsoft.com/office/drawing/2014/main" id="{35B29EE0-B820-C2EF-051E-A15685D1A4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8" name="Google Shape;4008;g1125d80b419_0_200:notes">
            <a:extLst>
              <a:ext uri="{FF2B5EF4-FFF2-40B4-BE49-F238E27FC236}">
                <a16:creationId xmlns:a16="http://schemas.microsoft.com/office/drawing/2014/main" id="{9EC475AF-0416-0F08-2B35-CF7180A786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585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Google Shape;4110;g212f97afb56_1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1" name="Google Shape;4111;g212f97afb56_1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8" name="Google Shape;4008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" name="Google Shape;401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5" name="Google Shape;401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5" name="Google Shape;4025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6" name="Google Shape;4026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3" name="Google Shape;4053;g212f97afb56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4" name="Google Shape;4054;g212f97afb56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g212f97afb56_1_1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3" name="Google Shape;4123;g212f97afb56_1_1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Google Shape;4159;g212f97afb56_1_1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0" name="Google Shape;4160;g212f97afb56_1_1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0" name="Google Shape;4000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1" name="Google Shape;4001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2151784" y="-115290"/>
            <a:ext cx="7302101" cy="5374100"/>
          </a:xfrm>
          <a:custGeom>
            <a:avLst/>
            <a:gdLst/>
            <a:ahLst/>
            <a:cxnLst/>
            <a:rect l="l" t="t" r="r" b="b"/>
            <a:pathLst>
              <a:path w="2684596" h="1975772" extrusionOk="0">
                <a:moveTo>
                  <a:pt x="1055812" y="1647733"/>
                </a:moveTo>
                <a:cubicBezTo>
                  <a:pt x="1055600" y="1647648"/>
                  <a:pt x="1055401" y="1647577"/>
                  <a:pt x="1055203" y="1647492"/>
                </a:cubicBezTo>
                <a:cubicBezTo>
                  <a:pt x="1055146" y="1646968"/>
                  <a:pt x="1055146" y="1646430"/>
                  <a:pt x="1055104" y="1645892"/>
                </a:cubicBezTo>
                <a:cubicBezTo>
                  <a:pt x="1055330" y="1646246"/>
                  <a:pt x="1055557" y="1646600"/>
                  <a:pt x="1055784" y="1646954"/>
                </a:cubicBezTo>
                <a:cubicBezTo>
                  <a:pt x="1055784" y="1647209"/>
                  <a:pt x="1055798" y="1647464"/>
                  <a:pt x="1055812" y="1647719"/>
                </a:cubicBezTo>
                <a:close/>
                <a:moveTo>
                  <a:pt x="1058531" y="1654644"/>
                </a:moveTo>
                <a:cubicBezTo>
                  <a:pt x="1057724" y="1654077"/>
                  <a:pt x="1056378" y="1653624"/>
                  <a:pt x="1056223" y="1652916"/>
                </a:cubicBezTo>
                <a:cubicBezTo>
                  <a:pt x="1055854" y="1651231"/>
                  <a:pt x="1055869" y="1649475"/>
                  <a:pt x="1055812" y="1647719"/>
                </a:cubicBezTo>
                <a:cubicBezTo>
                  <a:pt x="1057398" y="1648342"/>
                  <a:pt x="1058984" y="1648951"/>
                  <a:pt x="1060570" y="1649560"/>
                </a:cubicBezTo>
                <a:cubicBezTo>
                  <a:pt x="1059891" y="1651245"/>
                  <a:pt x="1059211" y="1652945"/>
                  <a:pt x="1058531" y="1654630"/>
                </a:cubicBezTo>
                <a:close/>
                <a:moveTo>
                  <a:pt x="1053135" y="1642847"/>
                </a:moveTo>
                <a:cubicBezTo>
                  <a:pt x="1053716" y="1643400"/>
                  <a:pt x="1054552" y="1643853"/>
                  <a:pt x="1054821" y="1644532"/>
                </a:cubicBezTo>
                <a:cubicBezTo>
                  <a:pt x="1054991" y="1644957"/>
                  <a:pt x="1055047" y="1645410"/>
                  <a:pt x="1055090" y="1645892"/>
                </a:cubicBezTo>
                <a:cubicBezTo>
                  <a:pt x="1054438" y="1644872"/>
                  <a:pt x="1053787" y="1643853"/>
                  <a:pt x="1053135" y="1642847"/>
                </a:cubicBezTo>
                <a:close/>
                <a:moveTo>
                  <a:pt x="2679257" y="873319"/>
                </a:moveTo>
                <a:cubicBezTo>
                  <a:pt x="2678960" y="873914"/>
                  <a:pt x="2675731" y="873121"/>
                  <a:pt x="2672332" y="872837"/>
                </a:cubicBezTo>
                <a:cubicBezTo>
                  <a:pt x="2671624" y="858265"/>
                  <a:pt x="2670902" y="843480"/>
                  <a:pt x="2670180" y="828696"/>
                </a:cubicBezTo>
                <a:cubicBezTo>
                  <a:pt x="2665082" y="841384"/>
                  <a:pt x="2666724" y="854527"/>
                  <a:pt x="2665761" y="867428"/>
                </a:cubicBezTo>
                <a:cubicBezTo>
                  <a:pt x="2664161" y="888798"/>
                  <a:pt x="2664402" y="910026"/>
                  <a:pt x="2666087" y="931523"/>
                </a:cubicBezTo>
                <a:cubicBezTo>
                  <a:pt x="2668594" y="963514"/>
                  <a:pt x="2667702" y="995774"/>
                  <a:pt x="2668325" y="1027921"/>
                </a:cubicBezTo>
                <a:cubicBezTo>
                  <a:pt x="2668990" y="1062150"/>
                  <a:pt x="2669543" y="1096379"/>
                  <a:pt x="2670534" y="1130607"/>
                </a:cubicBezTo>
                <a:cubicBezTo>
                  <a:pt x="2670845" y="1141469"/>
                  <a:pt x="2670222" y="1151779"/>
                  <a:pt x="2666144" y="1162145"/>
                </a:cubicBezTo>
                <a:cubicBezTo>
                  <a:pt x="2660564" y="1176349"/>
                  <a:pt x="2660040" y="1191290"/>
                  <a:pt x="2663651" y="1206244"/>
                </a:cubicBezTo>
                <a:cubicBezTo>
                  <a:pt x="2666201" y="1216795"/>
                  <a:pt x="2666724" y="1227416"/>
                  <a:pt x="2665209" y="1238193"/>
                </a:cubicBezTo>
                <a:cubicBezTo>
                  <a:pt x="2660111" y="1274404"/>
                  <a:pt x="2660833" y="1310885"/>
                  <a:pt x="2661201" y="1347280"/>
                </a:cubicBezTo>
                <a:cubicBezTo>
                  <a:pt x="2661400" y="1366497"/>
                  <a:pt x="2664147" y="1385686"/>
                  <a:pt x="2664855" y="1404918"/>
                </a:cubicBezTo>
                <a:cubicBezTo>
                  <a:pt x="2665365" y="1418683"/>
                  <a:pt x="2668268" y="1432703"/>
                  <a:pt x="2662773" y="1447573"/>
                </a:cubicBezTo>
                <a:cubicBezTo>
                  <a:pt x="2656018" y="1451240"/>
                  <a:pt x="2648683" y="1455234"/>
                  <a:pt x="2640341" y="1459780"/>
                </a:cubicBezTo>
                <a:cubicBezTo>
                  <a:pt x="2640582" y="1465275"/>
                  <a:pt x="2641120" y="1470514"/>
                  <a:pt x="2640964" y="1475740"/>
                </a:cubicBezTo>
                <a:cubicBezTo>
                  <a:pt x="2640851" y="1479903"/>
                  <a:pt x="2640440" y="1484209"/>
                  <a:pt x="2639223" y="1488160"/>
                </a:cubicBezTo>
                <a:cubicBezTo>
                  <a:pt x="2636135" y="1498200"/>
                  <a:pt x="2626789" y="1501302"/>
                  <a:pt x="2619170" y="1494660"/>
                </a:cubicBezTo>
                <a:cubicBezTo>
                  <a:pt x="2615247" y="1491233"/>
                  <a:pt x="2612117" y="1486814"/>
                  <a:pt x="2609072" y="1482523"/>
                </a:cubicBezTo>
                <a:cubicBezTo>
                  <a:pt x="2606821" y="1479337"/>
                  <a:pt x="2607331" y="1474210"/>
                  <a:pt x="2600632" y="1472596"/>
                </a:cubicBezTo>
                <a:cubicBezTo>
                  <a:pt x="2597913" y="1477524"/>
                  <a:pt x="2594982" y="1482807"/>
                  <a:pt x="2592022" y="1488160"/>
                </a:cubicBezTo>
                <a:cubicBezTo>
                  <a:pt x="2583921" y="1491983"/>
                  <a:pt x="2577181" y="1487792"/>
                  <a:pt x="2571190" y="1483557"/>
                </a:cubicBezTo>
                <a:cubicBezTo>
                  <a:pt x="2561362" y="1476604"/>
                  <a:pt x="2551506" y="1470585"/>
                  <a:pt x="2538944" y="1471322"/>
                </a:cubicBezTo>
                <a:cubicBezTo>
                  <a:pt x="2533704" y="1479450"/>
                  <a:pt x="2532911" y="1488769"/>
                  <a:pt x="2536834" y="1496218"/>
                </a:cubicBezTo>
                <a:cubicBezTo>
                  <a:pt x="2543787" y="1509445"/>
                  <a:pt x="2543193" y="1523040"/>
                  <a:pt x="2542924" y="1536932"/>
                </a:cubicBezTo>
                <a:cubicBezTo>
                  <a:pt x="2542867" y="1540104"/>
                  <a:pt x="2542924" y="1543277"/>
                  <a:pt x="2542924" y="1546534"/>
                </a:cubicBezTo>
                <a:cubicBezTo>
                  <a:pt x="2539072" y="1551405"/>
                  <a:pt x="2534639" y="1556050"/>
                  <a:pt x="2531368" y="1561389"/>
                </a:cubicBezTo>
                <a:cubicBezTo>
                  <a:pt x="2528040" y="1566813"/>
                  <a:pt x="2525831" y="1572931"/>
                  <a:pt x="2522814" y="1579445"/>
                </a:cubicBezTo>
                <a:cubicBezTo>
                  <a:pt x="2513354" y="1583850"/>
                  <a:pt x="2503682" y="1588353"/>
                  <a:pt x="2493202" y="1593225"/>
                </a:cubicBezTo>
                <a:cubicBezTo>
                  <a:pt x="2473333" y="1586101"/>
                  <a:pt x="2451510" y="1585535"/>
                  <a:pt x="2432746" y="1573809"/>
                </a:cubicBezTo>
                <a:cubicBezTo>
                  <a:pt x="2426487" y="1569886"/>
                  <a:pt x="2418556" y="1568881"/>
                  <a:pt x="2411263" y="1572988"/>
                </a:cubicBezTo>
                <a:cubicBezTo>
                  <a:pt x="2407453" y="1581711"/>
                  <a:pt x="2404621" y="1590973"/>
                  <a:pt x="2399580" y="1598833"/>
                </a:cubicBezTo>
                <a:cubicBezTo>
                  <a:pt x="2395175" y="1605701"/>
                  <a:pt x="2388279" y="1610983"/>
                  <a:pt x="2383039" y="1616379"/>
                </a:cubicBezTo>
                <a:cubicBezTo>
                  <a:pt x="2366682" y="1619707"/>
                  <a:pt x="2354716" y="1604653"/>
                  <a:pt x="2338401" y="1607882"/>
                </a:cubicBezTo>
                <a:cubicBezTo>
                  <a:pt x="2333969" y="1634364"/>
                  <a:pt x="2343415" y="1661526"/>
                  <a:pt x="2334578" y="1688745"/>
                </a:cubicBezTo>
                <a:cubicBezTo>
                  <a:pt x="2327823" y="1691096"/>
                  <a:pt x="2320898" y="1693503"/>
                  <a:pt x="2314043" y="1695896"/>
                </a:cubicBezTo>
                <a:cubicBezTo>
                  <a:pt x="2308464" y="1702029"/>
                  <a:pt x="2310276" y="1710214"/>
                  <a:pt x="2306991" y="1719405"/>
                </a:cubicBezTo>
                <a:cubicBezTo>
                  <a:pt x="2300378" y="1726146"/>
                  <a:pt x="2292249" y="1734444"/>
                  <a:pt x="2283596" y="1743267"/>
                </a:cubicBezTo>
                <a:cubicBezTo>
                  <a:pt x="2248461" y="1742389"/>
                  <a:pt x="2219203" y="1719617"/>
                  <a:pt x="2186192" y="1717252"/>
                </a:cubicBezTo>
                <a:cubicBezTo>
                  <a:pt x="2177724" y="1711432"/>
                  <a:pt x="2170827" y="1706277"/>
                  <a:pt x="2163534" y="1701802"/>
                </a:cubicBezTo>
                <a:cubicBezTo>
                  <a:pt x="2156623" y="1697554"/>
                  <a:pt x="2149500" y="1699040"/>
                  <a:pt x="2143382" y="1705611"/>
                </a:cubicBezTo>
                <a:cubicBezTo>
                  <a:pt x="2139813" y="1709449"/>
                  <a:pt x="2136740" y="1713754"/>
                  <a:pt x="2134248" y="1716856"/>
                </a:cubicBezTo>
                <a:cubicBezTo>
                  <a:pt x="2114903" y="1720750"/>
                  <a:pt x="2100670" y="1704323"/>
                  <a:pt x="2081722" y="1708656"/>
                </a:cubicBezTo>
                <a:cubicBezTo>
                  <a:pt x="2078536" y="1727477"/>
                  <a:pt x="2075378" y="1746184"/>
                  <a:pt x="2072234" y="1764835"/>
                </a:cubicBezTo>
                <a:cubicBezTo>
                  <a:pt x="2068169" y="1772922"/>
                  <a:pt x="2058554" y="1770075"/>
                  <a:pt x="2051289" y="1775952"/>
                </a:cubicBezTo>
                <a:cubicBezTo>
                  <a:pt x="2040823" y="1797180"/>
                  <a:pt x="2020771" y="1813806"/>
                  <a:pt x="1998565" y="1828293"/>
                </a:cubicBezTo>
                <a:cubicBezTo>
                  <a:pt x="1992801" y="1824442"/>
                  <a:pt x="1988085" y="1819825"/>
                  <a:pt x="1982435" y="1817771"/>
                </a:cubicBezTo>
                <a:cubicBezTo>
                  <a:pt x="1967367" y="1812305"/>
                  <a:pt x="1952143" y="1806782"/>
                  <a:pt x="1936509" y="1803525"/>
                </a:cubicBezTo>
                <a:cubicBezTo>
                  <a:pt x="1926213" y="1801386"/>
                  <a:pt x="1915097" y="1803114"/>
                  <a:pt x="1904730" y="1803114"/>
                </a:cubicBezTo>
                <a:cubicBezTo>
                  <a:pt x="1896460" y="1808552"/>
                  <a:pt x="1888558" y="1813749"/>
                  <a:pt x="1877186" y="1821227"/>
                </a:cubicBezTo>
                <a:cubicBezTo>
                  <a:pt x="1873447" y="1824456"/>
                  <a:pt x="1879905" y="1836380"/>
                  <a:pt x="1866848" y="1842158"/>
                </a:cubicBezTo>
                <a:cubicBezTo>
                  <a:pt x="1851978" y="1842441"/>
                  <a:pt x="1833979" y="1840487"/>
                  <a:pt x="1814733" y="1836918"/>
                </a:cubicBezTo>
                <a:cubicBezTo>
                  <a:pt x="1811547" y="1841081"/>
                  <a:pt x="1808134" y="1845018"/>
                  <a:pt x="1805287" y="1849338"/>
                </a:cubicBezTo>
                <a:cubicBezTo>
                  <a:pt x="1796705" y="1862281"/>
                  <a:pt x="1786084" y="1870580"/>
                  <a:pt x="1770110" y="1875140"/>
                </a:cubicBezTo>
                <a:cubicBezTo>
                  <a:pt x="1756288" y="1879091"/>
                  <a:pt x="1743387" y="1887390"/>
                  <a:pt x="1729254" y="1892191"/>
                </a:cubicBezTo>
                <a:cubicBezTo>
                  <a:pt x="1705929" y="1900107"/>
                  <a:pt x="1684092" y="1901849"/>
                  <a:pt x="1660598" y="1890364"/>
                </a:cubicBezTo>
                <a:cubicBezTo>
                  <a:pt x="1645388" y="1882929"/>
                  <a:pt x="1628352" y="1878950"/>
                  <a:pt x="1615040" y="1869207"/>
                </a:cubicBezTo>
                <a:cubicBezTo>
                  <a:pt x="1606713" y="1869815"/>
                  <a:pt x="1607096" y="1875976"/>
                  <a:pt x="1604915" y="1880621"/>
                </a:cubicBezTo>
                <a:cubicBezTo>
                  <a:pt x="1600170" y="1890718"/>
                  <a:pt x="1590272" y="1895660"/>
                  <a:pt x="1581944" y="1902599"/>
                </a:cubicBezTo>
                <a:cubicBezTo>
                  <a:pt x="1573348" y="1901764"/>
                  <a:pt x="1565021" y="1900943"/>
                  <a:pt x="1556326" y="1900079"/>
                </a:cubicBezTo>
                <a:cubicBezTo>
                  <a:pt x="1550321" y="1906905"/>
                  <a:pt x="1544799" y="1913193"/>
                  <a:pt x="1539941" y="1918715"/>
                </a:cubicBezTo>
                <a:cubicBezTo>
                  <a:pt x="1526813" y="1921633"/>
                  <a:pt x="1516065" y="1913816"/>
                  <a:pt x="1503702" y="1917795"/>
                </a:cubicBezTo>
                <a:cubicBezTo>
                  <a:pt x="1491593" y="1921690"/>
                  <a:pt x="1478819" y="1922171"/>
                  <a:pt x="1468043" y="1930895"/>
                </a:cubicBezTo>
                <a:cubicBezTo>
                  <a:pt x="1462619" y="1935285"/>
                  <a:pt x="1454277" y="1937126"/>
                  <a:pt x="1447013" y="1937961"/>
                </a:cubicBezTo>
                <a:cubicBezTo>
                  <a:pt x="1437425" y="1939052"/>
                  <a:pt x="1427951" y="1939066"/>
                  <a:pt x="1418562" y="1942493"/>
                </a:cubicBezTo>
                <a:cubicBezTo>
                  <a:pt x="1414044" y="1944150"/>
                  <a:pt x="1407884" y="1942819"/>
                  <a:pt x="1402913" y="1941360"/>
                </a:cubicBezTo>
                <a:cubicBezTo>
                  <a:pt x="1396980" y="1939618"/>
                  <a:pt x="1391527" y="1936276"/>
                  <a:pt x="1384900" y="1933174"/>
                </a:cubicBezTo>
                <a:cubicBezTo>
                  <a:pt x="1376077" y="1953666"/>
                  <a:pt x="1361462" y="1966553"/>
                  <a:pt x="1340404" y="1974413"/>
                </a:cubicBezTo>
                <a:cubicBezTo>
                  <a:pt x="1329160" y="1969202"/>
                  <a:pt x="1316655" y="1968607"/>
                  <a:pt x="1305991" y="1975773"/>
                </a:cubicBezTo>
                <a:cubicBezTo>
                  <a:pt x="1276903" y="1966355"/>
                  <a:pt x="1249359" y="1957433"/>
                  <a:pt x="1221135" y="1948299"/>
                </a:cubicBezTo>
                <a:cubicBezTo>
                  <a:pt x="1210683" y="1928983"/>
                  <a:pt x="1216787" y="1903662"/>
                  <a:pt x="1200671" y="1884713"/>
                </a:cubicBezTo>
                <a:cubicBezTo>
                  <a:pt x="1188492" y="1883793"/>
                  <a:pt x="1177616" y="1887574"/>
                  <a:pt x="1166896" y="1892729"/>
                </a:cubicBezTo>
                <a:cubicBezTo>
                  <a:pt x="1141702" y="1904851"/>
                  <a:pt x="1116027" y="1898974"/>
                  <a:pt x="1091414" y="1891992"/>
                </a:cubicBezTo>
                <a:cubicBezTo>
                  <a:pt x="1079660" y="1888665"/>
                  <a:pt x="1069889" y="1878369"/>
                  <a:pt x="1061208" y="1872548"/>
                </a:cubicBezTo>
                <a:cubicBezTo>
                  <a:pt x="1053079" y="1858288"/>
                  <a:pt x="1054013" y="1845203"/>
                  <a:pt x="1054580" y="1832457"/>
                </a:cubicBezTo>
                <a:cubicBezTo>
                  <a:pt x="1054792" y="1827557"/>
                  <a:pt x="1057865" y="1822558"/>
                  <a:pt x="1060386" y="1818012"/>
                </a:cubicBezTo>
                <a:cubicBezTo>
                  <a:pt x="1064734" y="1810181"/>
                  <a:pt x="1066759" y="1802179"/>
                  <a:pt x="1064748" y="1793286"/>
                </a:cubicBezTo>
                <a:cubicBezTo>
                  <a:pt x="1059027" y="1767894"/>
                  <a:pt x="1062652" y="1741922"/>
                  <a:pt x="1060018" y="1716275"/>
                </a:cubicBezTo>
                <a:cubicBezTo>
                  <a:pt x="1058219" y="1698715"/>
                  <a:pt x="1061406" y="1692427"/>
                  <a:pt x="1073953" y="1668975"/>
                </a:cubicBezTo>
                <a:cubicBezTo>
                  <a:pt x="1072990" y="1661215"/>
                  <a:pt x="1072919" y="1651387"/>
                  <a:pt x="1070384" y="1642238"/>
                </a:cubicBezTo>
                <a:cubicBezTo>
                  <a:pt x="1065753" y="1625471"/>
                  <a:pt x="1065144" y="1608335"/>
                  <a:pt x="1063303" y="1591285"/>
                </a:cubicBezTo>
                <a:cubicBezTo>
                  <a:pt x="1063077" y="1589146"/>
                  <a:pt x="1062256" y="1586824"/>
                  <a:pt x="1062794" y="1584898"/>
                </a:cubicBezTo>
                <a:cubicBezTo>
                  <a:pt x="1070257" y="1558062"/>
                  <a:pt x="1062086" y="1531650"/>
                  <a:pt x="1060358" y="1505140"/>
                </a:cubicBezTo>
                <a:cubicBezTo>
                  <a:pt x="1058687" y="1479479"/>
                  <a:pt x="1053957" y="1454030"/>
                  <a:pt x="1051592" y="1428384"/>
                </a:cubicBezTo>
                <a:cubicBezTo>
                  <a:pt x="1049524" y="1405951"/>
                  <a:pt x="1048703" y="1383392"/>
                  <a:pt x="1047655" y="1360875"/>
                </a:cubicBezTo>
                <a:cubicBezTo>
                  <a:pt x="1045601" y="1316918"/>
                  <a:pt x="1040730" y="1273102"/>
                  <a:pt x="1041240" y="1229045"/>
                </a:cubicBezTo>
                <a:cubicBezTo>
                  <a:pt x="1041834" y="1177553"/>
                  <a:pt x="1038945" y="1126019"/>
                  <a:pt x="1043251" y="1074570"/>
                </a:cubicBezTo>
                <a:cubicBezTo>
                  <a:pt x="1043520" y="1071412"/>
                  <a:pt x="1044369" y="1068041"/>
                  <a:pt x="1043661" y="1065081"/>
                </a:cubicBezTo>
                <a:cubicBezTo>
                  <a:pt x="1038860" y="1044929"/>
                  <a:pt x="1042089" y="1024338"/>
                  <a:pt x="1040022" y="1004087"/>
                </a:cubicBezTo>
                <a:cubicBezTo>
                  <a:pt x="1039399" y="998026"/>
                  <a:pt x="1041707" y="991158"/>
                  <a:pt x="1036453" y="985989"/>
                </a:cubicBezTo>
                <a:cubicBezTo>
                  <a:pt x="1033607" y="984643"/>
                  <a:pt x="1032049" y="985521"/>
                  <a:pt x="1031893" y="988566"/>
                </a:cubicBezTo>
                <a:cubicBezTo>
                  <a:pt x="1031454" y="997120"/>
                  <a:pt x="1030887" y="1005673"/>
                  <a:pt x="1030675" y="1014241"/>
                </a:cubicBezTo>
                <a:cubicBezTo>
                  <a:pt x="1030137" y="1036772"/>
                  <a:pt x="1029783" y="1059219"/>
                  <a:pt x="1026682" y="1081693"/>
                </a:cubicBezTo>
                <a:cubicBezTo>
                  <a:pt x="1024203" y="1099622"/>
                  <a:pt x="1025152" y="1118046"/>
                  <a:pt x="1024897" y="1136244"/>
                </a:cubicBezTo>
                <a:cubicBezTo>
                  <a:pt x="1024487" y="1165246"/>
                  <a:pt x="1024189" y="1194249"/>
                  <a:pt x="1024118" y="1223252"/>
                </a:cubicBezTo>
                <a:cubicBezTo>
                  <a:pt x="1024104" y="1231693"/>
                  <a:pt x="1023651" y="1240204"/>
                  <a:pt x="1031482" y="1246860"/>
                </a:cubicBezTo>
                <a:cubicBezTo>
                  <a:pt x="1033932" y="1248942"/>
                  <a:pt x="1034031" y="1254918"/>
                  <a:pt x="1033663" y="1258968"/>
                </a:cubicBezTo>
                <a:cubicBezTo>
                  <a:pt x="1033054" y="1265341"/>
                  <a:pt x="1031242" y="1271615"/>
                  <a:pt x="1029755" y="1277874"/>
                </a:cubicBezTo>
                <a:cubicBezTo>
                  <a:pt x="1025492" y="1295802"/>
                  <a:pt x="1024628" y="1313760"/>
                  <a:pt x="1028069" y="1332000"/>
                </a:cubicBezTo>
                <a:cubicBezTo>
                  <a:pt x="1029655" y="1340369"/>
                  <a:pt x="1030094" y="1349022"/>
                  <a:pt x="1030378" y="1357576"/>
                </a:cubicBezTo>
                <a:cubicBezTo>
                  <a:pt x="1031242" y="1383293"/>
                  <a:pt x="1032091" y="1409011"/>
                  <a:pt x="1032332" y="1434742"/>
                </a:cubicBezTo>
                <a:cubicBezTo>
                  <a:pt x="1032559" y="1459383"/>
                  <a:pt x="1031850" y="1484039"/>
                  <a:pt x="1031865" y="1508680"/>
                </a:cubicBezTo>
                <a:cubicBezTo>
                  <a:pt x="1031921" y="1570934"/>
                  <a:pt x="1032615" y="1633189"/>
                  <a:pt x="1032162" y="1695444"/>
                </a:cubicBezTo>
                <a:cubicBezTo>
                  <a:pt x="1031935" y="1727519"/>
                  <a:pt x="1028508" y="1759610"/>
                  <a:pt x="1028962" y="1791657"/>
                </a:cubicBezTo>
                <a:cubicBezTo>
                  <a:pt x="1029316" y="1817658"/>
                  <a:pt x="1024812" y="1842922"/>
                  <a:pt x="1023269" y="1869660"/>
                </a:cubicBezTo>
                <a:cubicBezTo>
                  <a:pt x="1006360" y="1885110"/>
                  <a:pt x="998330" y="1906154"/>
                  <a:pt x="989904" y="1926589"/>
                </a:cubicBezTo>
                <a:cubicBezTo>
                  <a:pt x="983899" y="1932920"/>
                  <a:pt x="975360" y="1934959"/>
                  <a:pt x="968845" y="1933174"/>
                </a:cubicBezTo>
                <a:cubicBezTo>
                  <a:pt x="948481" y="1927609"/>
                  <a:pt x="928400" y="1932693"/>
                  <a:pt x="908234" y="1932254"/>
                </a:cubicBezTo>
                <a:cubicBezTo>
                  <a:pt x="893010" y="1931928"/>
                  <a:pt x="878084" y="1934095"/>
                  <a:pt x="864149" y="1940213"/>
                </a:cubicBezTo>
                <a:cubicBezTo>
                  <a:pt x="851885" y="1945594"/>
                  <a:pt x="839111" y="1945807"/>
                  <a:pt x="826224" y="1946345"/>
                </a:cubicBezTo>
                <a:cubicBezTo>
                  <a:pt x="805534" y="1947195"/>
                  <a:pt x="788426" y="1939321"/>
                  <a:pt x="774364" y="1924748"/>
                </a:cubicBezTo>
                <a:cubicBezTo>
                  <a:pt x="762270" y="1912215"/>
                  <a:pt x="753051" y="1897742"/>
                  <a:pt x="748236" y="1880847"/>
                </a:cubicBezTo>
                <a:cubicBezTo>
                  <a:pt x="742359" y="1860214"/>
                  <a:pt x="736581" y="1839552"/>
                  <a:pt x="731114" y="1818805"/>
                </a:cubicBezTo>
                <a:cubicBezTo>
                  <a:pt x="728919" y="1810493"/>
                  <a:pt x="727815" y="1801868"/>
                  <a:pt x="719700" y="1793683"/>
                </a:cubicBezTo>
                <a:cubicBezTo>
                  <a:pt x="714319" y="1792861"/>
                  <a:pt x="707054" y="1791389"/>
                  <a:pt x="699704" y="1790737"/>
                </a:cubicBezTo>
                <a:cubicBezTo>
                  <a:pt x="688006" y="1789717"/>
                  <a:pt x="676366" y="1791162"/>
                  <a:pt x="664569" y="1787437"/>
                </a:cubicBezTo>
                <a:cubicBezTo>
                  <a:pt x="653041" y="1783798"/>
                  <a:pt x="639800" y="1786729"/>
                  <a:pt x="630397" y="1792960"/>
                </a:cubicBezTo>
                <a:cubicBezTo>
                  <a:pt x="614805" y="1803298"/>
                  <a:pt x="602230" y="1799857"/>
                  <a:pt x="588875" y="1790595"/>
                </a:cubicBezTo>
                <a:cubicBezTo>
                  <a:pt x="586255" y="1788768"/>
                  <a:pt x="583423" y="1787239"/>
                  <a:pt x="579387" y="1784789"/>
                </a:cubicBezTo>
                <a:cubicBezTo>
                  <a:pt x="572249" y="1772978"/>
                  <a:pt x="564036" y="1760389"/>
                  <a:pt x="556870" y="1747232"/>
                </a:cubicBezTo>
                <a:cubicBezTo>
                  <a:pt x="549053" y="1732873"/>
                  <a:pt x="544705" y="1717521"/>
                  <a:pt x="547736" y="1700839"/>
                </a:cubicBezTo>
                <a:cubicBezTo>
                  <a:pt x="548500" y="1696647"/>
                  <a:pt x="549251" y="1692243"/>
                  <a:pt x="548784" y="1688079"/>
                </a:cubicBezTo>
                <a:cubicBezTo>
                  <a:pt x="545909" y="1662504"/>
                  <a:pt x="542694" y="1636970"/>
                  <a:pt x="539550" y="1611423"/>
                </a:cubicBezTo>
                <a:cubicBezTo>
                  <a:pt x="539154" y="1608222"/>
                  <a:pt x="538134" y="1605050"/>
                  <a:pt x="538162" y="1601863"/>
                </a:cubicBezTo>
                <a:cubicBezTo>
                  <a:pt x="538545" y="1567451"/>
                  <a:pt x="531492" y="1533647"/>
                  <a:pt x="530175" y="1499305"/>
                </a:cubicBezTo>
                <a:cubicBezTo>
                  <a:pt x="529028" y="1469339"/>
                  <a:pt x="524100" y="1439529"/>
                  <a:pt x="521551" y="1409591"/>
                </a:cubicBezTo>
                <a:cubicBezTo>
                  <a:pt x="519639" y="1387145"/>
                  <a:pt x="518945" y="1364585"/>
                  <a:pt x="517458" y="1342097"/>
                </a:cubicBezTo>
                <a:cubicBezTo>
                  <a:pt x="516750" y="1331405"/>
                  <a:pt x="515844" y="1320684"/>
                  <a:pt x="514413" y="1310063"/>
                </a:cubicBezTo>
                <a:cubicBezTo>
                  <a:pt x="511836" y="1291016"/>
                  <a:pt x="509032" y="1272138"/>
                  <a:pt x="508494" y="1252751"/>
                </a:cubicBezTo>
                <a:cubicBezTo>
                  <a:pt x="507800" y="1228223"/>
                  <a:pt x="503367" y="1203794"/>
                  <a:pt x="500733" y="1179309"/>
                </a:cubicBezTo>
                <a:cubicBezTo>
                  <a:pt x="499813" y="1170770"/>
                  <a:pt x="498467" y="1162117"/>
                  <a:pt x="498949" y="1153620"/>
                </a:cubicBezTo>
                <a:cubicBezTo>
                  <a:pt x="500577" y="1124603"/>
                  <a:pt x="498637" y="1095727"/>
                  <a:pt x="496711" y="1066837"/>
                </a:cubicBezTo>
                <a:cubicBezTo>
                  <a:pt x="496145" y="1058312"/>
                  <a:pt x="496116" y="1049334"/>
                  <a:pt x="493284" y="1041488"/>
                </a:cubicBezTo>
                <a:cubicBezTo>
                  <a:pt x="487662" y="1025910"/>
                  <a:pt x="487067" y="1010063"/>
                  <a:pt x="486911" y="993905"/>
                </a:cubicBezTo>
                <a:cubicBezTo>
                  <a:pt x="486600" y="959591"/>
                  <a:pt x="486557" y="925250"/>
                  <a:pt x="485042" y="890978"/>
                </a:cubicBezTo>
                <a:cubicBezTo>
                  <a:pt x="484192" y="871733"/>
                  <a:pt x="481119" y="852544"/>
                  <a:pt x="478160" y="833468"/>
                </a:cubicBezTo>
                <a:cubicBezTo>
                  <a:pt x="475186" y="814336"/>
                  <a:pt x="475058" y="795189"/>
                  <a:pt x="475596" y="775972"/>
                </a:cubicBezTo>
                <a:cubicBezTo>
                  <a:pt x="475710" y="771738"/>
                  <a:pt x="476573" y="767376"/>
                  <a:pt x="475894" y="763283"/>
                </a:cubicBezTo>
                <a:cubicBezTo>
                  <a:pt x="474874" y="757123"/>
                  <a:pt x="472806" y="751133"/>
                  <a:pt x="470880" y="743995"/>
                </a:cubicBezTo>
                <a:cubicBezTo>
                  <a:pt x="453589" y="777756"/>
                  <a:pt x="452782" y="783534"/>
                  <a:pt x="454750" y="814052"/>
                </a:cubicBezTo>
                <a:cubicBezTo>
                  <a:pt x="455416" y="824405"/>
                  <a:pt x="454198" y="834743"/>
                  <a:pt x="458489" y="844698"/>
                </a:cubicBezTo>
                <a:cubicBezTo>
                  <a:pt x="459664" y="847432"/>
                  <a:pt x="459679" y="851326"/>
                  <a:pt x="458744" y="854201"/>
                </a:cubicBezTo>
                <a:cubicBezTo>
                  <a:pt x="450913" y="878247"/>
                  <a:pt x="457087" y="903200"/>
                  <a:pt x="453051" y="928478"/>
                </a:cubicBezTo>
                <a:cubicBezTo>
                  <a:pt x="450856" y="931920"/>
                  <a:pt x="448052" y="936338"/>
                  <a:pt x="445262" y="940742"/>
                </a:cubicBezTo>
                <a:cubicBezTo>
                  <a:pt x="447485" y="947087"/>
                  <a:pt x="449610" y="953148"/>
                  <a:pt x="451592" y="958827"/>
                </a:cubicBezTo>
                <a:cubicBezTo>
                  <a:pt x="449822" y="966474"/>
                  <a:pt x="450247" y="975396"/>
                  <a:pt x="446041" y="980537"/>
                </a:cubicBezTo>
                <a:cubicBezTo>
                  <a:pt x="437827" y="990591"/>
                  <a:pt x="445220" y="1001496"/>
                  <a:pt x="441509" y="1011423"/>
                </a:cubicBezTo>
                <a:cubicBezTo>
                  <a:pt x="437473" y="1022228"/>
                  <a:pt x="447344" y="1029097"/>
                  <a:pt x="450799" y="1040171"/>
                </a:cubicBezTo>
                <a:cubicBezTo>
                  <a:pt x="449199" y="1043371"/>
                  <a:pt x="446891" y="1048002"/>
                  <a:pt x="443860" y="1054078"/>
                </a:cubicBezTo>
                <a:cubicBezTo>
                  <a:pt x="446438" y="1059827"/>
                  <a:pt x="447910" y="1067999"/>
                  <a:pt x="452754" y="1072899"/>
                </a:cubicBezTo>
                <a:cubicBezTo>
                  <a:pt x="462681" y="1082939"/>
                  <a:pt x="463191" y="1093164"/>
                  <a:pt x="458277" y="1105145"/>
                </a:cubicBezTo>
                <a:cubicBezTo>
                  <a:pt x="457073" y="1108048"/>
                  <a:pt x="456832" y="1111347"/>
                  <a:pt x="455926" y="1115426"/>
                </a:cubicBezTo>
                <a:cubicBezTo>
                  <a:pt x="457823" y="1118584"/>
                  <a:pt x="460741" y="1121940"/>
                  <a:pt x="461987" y="1125849"/>
                </a:cubicBezTo>
                <a:cubicBezTo>
                  <a:pt x="464564" y="1133850"/>
                  <a:pt x="466235" y="1142135"/>
                  <a:pt x="468388" y="1150759"/>
                </a:cubicBezTo>
                <a:cubicBezTo>
                  <a:pt x="465641" y="1156381"/>
                  <a:pt x="462851" y="1162117"/>
                  <a:pt x="460585" y="1166776"/>
                </a:cubicBezTo>
                <a:lnTo>
                  <a:pt x="460585" y="1184336"/>
                </a:lnTo>
                <a:cubicBezTo>
                  <a:pt x="462709" y="1186560"/>
                  <a:pt x="464933" y="1188712"/>
                  <a:pt x="466972" y="1191049"/>
                </a:cubicBezTo>
                <a:cubicBezTo>
                  <a:pt x="476715" y="1202208"/>
                  <a:pt x="477721" y="1206188"/>
                  <a:pt x="468105" y="1215109"/>
                </a:cubicBezTo>
                <a:cubicBezTo>
                  <a:pt x="461732" y="1221015"/>
                  <a:pt x="461435" y="1228110"/>
                  <a:pt x="459013" y="1235120"/>
                </a:cubicBezTo>
                <a:cubicBezTo>
                  <a:pt x="461675" y="1242937"/>
                  <a:pt x="466037" y="1250755"/>
                  <a:pt x="466590" y="1258827"/>
                </a:cubicBezTo>
                <a:cubicBezTo>
                  <a:pt x="467057" y="1265851"/>
                  <a:pt x="463219" y="1273172"/>
                  <a:pt x="461151" y="1280862"/>
                </a:cubicBezTo>
                <a:cubicBezTo>
                  <a:pt x="467510" y="1293013"/>
                  <a:pt x="470810" y="1306438"/>
                  <a:pt x="478358" y="1318419"/>
                </a:cubicBezTo>
                <a:cubicBezTo>
                  <a:pt x="482535" y="1325032"/>
                  <a:pt x="486048" y="1333883"/>
                  <a:pt x="481148" y="1342890"/>
                </a:cubicBezTo>
                <a:cubicBezTo>
                  <a:pt x="479859" y="1345269"/>
                  <a:pt x="479717" y="1349886"/>
                  <a:pt x="481190" y="1351854"/>
                </a:cubicBezTo>
                <a:cubicBezTo>
                  <a:pt x="488752" y="1361867"/>
                  <a:pt x="483244" y="1374796"/>
                  <a:pt x="489234" y="1385148"/>
                </a:cubicBezTo>
                <a:cubicBezTo>
                  <a:pt x="490466" y="1387272"/>
                  <a:pt x="489078" y="1391153"/>
                  <a:pt x="488342" y="1394084"/>
                </a:cubicBezTo>
                <a:cubicBezTo>
                  <a:pt x="487563" y="1397171"/>
                  <a:pt x="486133" y="1400103"/>
                  <a:pt x="484646" y="1403969"/>
                </a:cubicBezTo>
                <a:cubicBezTo>
                  <a:pt x="487719" y="1411205"/>
                  <a:pt x="491174" y="1418867"/>
                  <a:pt x="494219" y="1426684"/>
                </a:cubicBezTo>
                <a:cubicBezTo>
                  <a:pt x="496938" y="1433666"/>
                  <a:pt x="498538" y="1441143"/>
                  <a:pt x="501838" y="1447813"/>
                </a:cubicBezTo>
                <a:cubicBezTo>
                  <a:pt x="505095" y="1454413"/>
                  <a:pt x="500294" y="1460715"/>
                  <a:pt x="502064" y="1466492"/>
                </a:cubicBezTo>
                <a:cubicBezTo>
                  <a:pt x="505152" y="1476590"/>
                  <a:pt x="509853" y="1486206"/>
                  <a:pt x="514612" y="1497846"/>
                </a:cubicBezTo>
                <a:cubicBezTo>
                  <a:pt x="513210" y="1504516"/>
                  <a:pt x="512374" y="1513155"/>
                  <a:pt x="509513" y="1521071"/>
                </a:cubicBezTo>
                <a:cubicBezTo>
                  <a:pt x="505010" y="1533590"/>
                  <a:pt x="504189" y="1546010"/>
                  <a:pt x="505874" y="1559081"/>
                </a:cubicBezTo>
                <a:cubicBezTo>
                  <a:pt x="508083" y="1576089"/>
                  <a:pt x="509117" y="1593253"/>
                  <a:pt x="511241" y="1610261"/>
                </a:cubicBezTo>
                <a:cubicBezTo>
                  <a:pt x="512615" y="1621265"/>
                  <a:pt x="517982" y="1630441"/>
                  <a:pt x="526606" y="1636276"/>
                </a:cubicBezTo>
                <a:cubicBezTo>
                  <a:pt x="528079" y="1648993"/>
                  <a:pt x="529439" y="1660648"/>
                  <a:pt x="530841" y="1672799"/>
                </a:cubicBezTo>
                <a:cubicBezTo>
                  <a:pt x="527796" y="1678265"/>
                  <a:pt x="523845" y="1683533"/>
                  <a:pt x="521862" y="1689453"/>
                </a:cubicBezTo>
                <a:cubicBezTo>
                  <a:pt x="520262" y="1694225"/>
                  <a:pt x="518747" y="1701575"/>
                  <a:pt x="521168" y="1704677"/>
                </a:cubicBezTo>
                <a:cubicBezTo>
                  <a:pt x="529665" y="1715567"/>
                  <a:pt x="520588" y="1728142"/>
                  <a:pt x="526097" y="1738835"/>
                </a:cubicBezTo>
                <a:cubicBezTo>
                  <a:pt x="523689" y="1755616"/>
                  <a:pt x="521296" y="1772383"/>
                  <a:pt x="518945" y="1788811"/>
                </a:cubicBezTo>
                <a:cubicBezTo>
                  <a:pt x="507970" y="1801287"/>
                  <a:pt x="497377" y="1813325"/>
                  <a:pt x="486883" y="1825263"/>
                </a:cubicBezTo>
                <a:cubicBezTo>
                  <a:pt x="472396" y="1828690"/>
                  <a:pt x="457979" y="1832089"/>
                  <a:pt x="442047" y="1835856"/>
                </a:cubicBezTo>
                <a:cubicBezTo>
                  <a:pt x="415381" y="1827076"/>
                  <a:pt x="386874" y="1818805"/>
                  <a:pt x="355888" y="1825164"/>
                </a:cubicBezTo>
                <a:cubicBezTo>
                  <a:pt x="342661" y="1827883"/>
                  <a:pt x="330156" y="1823408"/>
                  <a:pt x="321943" y="1811625"/>
                </a:cubicBezTo>
                <a:cubicBezTo>
                  <a:pt x="316476" y="1803766"/>
                  <a:pt x="310259" y="1796501"/>
                  <a:pt x="306648" y="1787239"/>
                </a:cubicBezTo>
                <a:cubicBezTo>
                  <a:pt x="301975" y="1775272"/>
                  <a:pt x="295885" y="1763830"/>
                  <a:pt x="290178" y="1752274"/>
                </a:cubicBezTo>
                <a:cubicBezTo>
                  <a:pt x="287332" y="1746496"/>
                  <a:pt x="283197" y="1741242"/>
                  <a:pt x="281115" y="1735237"/>
                </a:cubicBezTo>
                <a:cubicBezTo>
                  <a:pt x="279076" y="1729403"/>
                  <a:pt x="278906" y="1722917"/>
                  <a:pt x="277957" y="1716969"/>
                </a:cubicBezTo>
                <a:cubicBezTo>
                  <a:pt x="260042" y="1712182"/>
                  <a:pt x="252749" y="1726939"/>
                  <a:pt x="242878" y="1733963"/>
                </a:cubicBezTo>
                <a:cubicBezTo>
                  <a:pt x="219313" y="1733991"/>
                  <a:pt x="199770" y="1725792"/>
                  <a:pt x="181870" y="1712919"/>
                </a:cubicBezTo>
                <a:cubicBezTo>
                  <a:pt x="178386" y="1710412"/>
                  <a:pt x="175002" y="1707099"/>
                  <a:pt x="171065" y="1706008"/>
                </a:cubicBezTo>
                <a:cubicBezTo>
                  <a:pt x="150403" y="1700287"/>
                  <a:pt x="133749" y="1684907"/>
                  <a:pt x="115141" y="1683618"/>
                </a:cubicBezTo>
                <a:cubicBezTo>
                  <a:pt x="103047" y="1676963"/>
                  <a:pt x="105029" y="1664444"/>
                  <a:pt x="95088" y="1659147"/>
                </a:cubicBezTo>
                <a:cubicBezTo>
                  <a:pt x="88021" y="1655380"/>
                  <a:pt x="83900" y="1646487"/>
                  <a:pt x="77442" y="1641105"/>
                </a:cubicBezTo>
                <a:cubicBezTo>
                  <a:pt x="61921" y="1628190"/>
                  <a:pt x="56724" y="1611706"/>
                  <a:pt x="58013" y="1592304"/>
                </a:cubicBezTo>
                <a:cubicBezTo>
                  <a:pt x="58367" y="1586980"/>
                  <a:pt x="58933" y="1581230"/>
                  <a:pt x="57404" y="1576302"/>
                </a:cubicBezTo>
                <a:cubicBezTo>
                  <a:pt x="53736" y="1564519"/>
                  <a:pt x="54147" y="1552921"/>
                  <a:pt x="57418" y="1541450"/>
                </a:cubicBezTo>
                <a:cubicBezTo>
                  <a:pt x="59854" y="1532911"/>
                  <a:pt x="59358" y="1524796"/>
                  <a:pt x="58282" y="1516101"/>
                </a:cubicBezTo>
                <a:cubicBezTo>
                  <a:pt x="56200" y="1499192"/>
                  <a:pt x="54869" y="1482325"/>
                  <a:pt x="56242" y="1464949"/>
                </a:cubicBezTo>
                <a:cubicBezTo>
                  <a:pt x="57475" y="1449244"/>
                  <a:pt x="55350" y="1432321"/>
                  <a:pt x="50351" y="1417380"/>
                </a:cubicBezTo>
                <a:cubicBezTo>
                  <a:pt x="45395" y="1402567"/>
                  <a:pt x="44757" y="1388066"/>
                  <a:pt x="44559" y="1373196"/>
                </a:cubicBezTo>
                <a:cubicBezTo>
                  <a:pt x="44191" y="1346388"/>
                  <a:pt x="44304" y="1319566"/>
                  <a:pt x="40523" y="1292956"/>
                </a:cubicBezTo>
                <a:cubicBezTo>
                  <a:pt x="39631" y="1286682"/>
                  <a:pt x="39333" y="1278922"/>
                  <a:pt x="35552" y="1274730"/>
                </a:cubicBezTo>
                <a:cubicBezTo>
                  <a:pt x="27310" y="1265610"/>
                  <a:pt x="27664" y="1255258"/>
                  <a:pt x="27126" y="1244594"/>
                </a:cubicBezTo>
                <a:cubicBezTo>
                  <a:pt x="25328" y="1209247"/>
                  <a:pt x="21957" y="1174098"/>
                  <a:pt x="14933" y="1139345"/>
                </a:cubicBezTo>
                <a:cubicBezTo>
                  <a:pt x="14083" y="1135153"/>
                  <a:pt x="13857" y="1130834"/>
                  <a:pt x="13573" y="1126557"/>
                </a:cubicBezTo>
                <a:cubicBezTo>
                  <a:pt x="10727" y="1082642"/>
                  <a:pt x="8065" y="1038698"/>
                  <a:pt x="5048" y="994797"/>
                </a:cubicBezTo>
                <a:cubicBezTo>
                  <a:pt x="4099" y="980891"/>
                  <a:pt x="1635" y="967069"/>
                  <a:pt x="1012" y="953148"/>
                </a:cubicBezTo>
                <a:cubicBezTo>
                  <a:pt x="347" y="938307"/>
                  <a:pt x="-2217" y="923394"/>
                  <a:pt x="4737" y="908737"/>
                </a:cubicBezTo>
                <a:cubicBezTo>
                  <a:pt x="7767" y="902322"/>
                  <a:pt x="6549" y="893981"/>
                  <a:pt x="7767" y="886602"/>
                </a:cubicBezTo>
                <a:cubicBezTo>
                  <a:pt x="8829" y="880201"/>
                  <a:pt x="10854" y="874055"/>
                  <a:pt x="16788" y="870472"/>
                </a:cubicBezTo>
                <a:cubicBezTo>
                  <a:pt x="21901" y="869736"/>
                  <a:pt x="25682" y="871988"/>
                  <a:pt x="26942" y="876321"/>
                </a:cubicBezTo>
                <a:cubicBezTo>
                  <a:pt x="29024" y="883473"/>
                  <a:pt x="30256" y="890893"/>
                  <a:pt x="31559" y="898257"/>
                </a:cubicBezTo>
                <a:cubicBezTo>
                  <a:pt x="33442" y="908907"/>
                  <a:pt x="35751" y="919330"/>
                  <a:pt x="45055" y="929130"/>
                </a:cubicBezTo>
                <a:cubicBezTo>
                  <a:pt x="48553" y="929682"/>
                  <a:pt x="53736" y="930503"/>
                  <a:pt x="57489" y="931098"/>
                </a:cubicBezTo>
                <a:cubicBezTo>
                  <a:pt x="60038" y="930404"/>
                  <a:pt x="61270" y="929130"/>
                  <a:pt x="62049" y="929810"/>
                </a:cubicBezTo>
                <a:cubicBezTo>
                  <a:pt x="72288" y="922219"/>
                  <a:pt x="82470" y="914543"/>
                  <a:pt x="93162" y="906514"/>
                </a:cubicBezTo>
                <a:cubicBezTo>
                  <a:pt x="89310" y="901925"/>
                  <a:pt x="86194" y="898201"/>
                  <a:pt x="83334" y="894774"/>
                </a:cubicBezTo>
                <a:cubicBezTo>
                  <a:pt x="83546" y="887693"/>
                  <a:pt x="90032" y="886546"/>
                  <a:pt x="93332" y="882807"/>
                </a:cubicBezTo>
                <a:cubicBezTo>
                  <a:pt x="96731" y="875840"/>
                  <a:pt x="91094" y="868320"/>
                  <a:pt x="95753" y="860984"/>
                </a:cubicBezTo>
                <a:cubicBezTo>
                  <a:pt x="98203" y="857132"/>
                  <a:pt x="97439" y="850689"/>
                  <a:pt x="96759" y="845605"/>
                </a:cubicBezTo>
                <a:cubicBezTo>
                  <a:pt x="96207" y="841370"/>
                  <a:pt x="94422" y="837235"/>
                  <a:pt x="97028" y="833327"/>
                </a:cubicBezTo>
                <a:cubicBezTo>
                  <a:pt x="104944" y="821473"/>
                  <a:pt x="102877" y="809847"/>
                  <a:pt x="99775" y="796535"/>
                </a:cubicBezTo>
                <a:cubicBezTo>
                  <a:pt x="95952" y="780121"/>
                  <a:pt x="96603" y="762688"/>
                  <a:pt x="95244" y="744760"/>
                </a:cubicBezTo>
                <a:cubicBezTo>
                  <a:pt x="104831" y="731363"/>
                  <a:pt x="112294" y="715728"/>
                  <a:pt x="128722" y="707699"/>
                </a:cubicBezTo>
                <a:cubicBezTo>
                  <a:pt x="131497" y="706339"/>
                  <a:pt x="133537" y="703493"/>
                  <a:pt x="135902" y="701312"/>
                </a:cubicBezTo>
                <a:cubicBezTo>
                  <a:pt x="142897" y="694854"/>
                  <a:pt x="150800" y="690053"/>
                  <a:pt x="159608" y="686924"/>
                </a:cubicBezTo>
                <a:cubicBezTo>
                  <a:pt x="153094" y="666871"/>
                  <a:pt x="165542" y="657779"/>
                  <a:pt x="182536" y="649749"/>
                </a:cubicBezTo>
                <a:cubicBezTo>
                  <a:pt x="187280" y="651590"/>
                  <a:pt x="193100" y="653856"/>
                  <a:pt x="199601" y="656391"/>
                </a:cubicBezTo>
                <a:cubicBezTo>
                  <a:pt x="204217" y="652511"/>
                  <a:pt x="209103" y="648404"/>
                  <a:pt x="213281" y="644892"/>
                </a:cubicBezTo>
                <a:cubicBezTo>
                  <a:pt x="214980" y="634837"/>
                  <a:pt x="207998" y="624358"/>
                  <a:pt x="218620" y="617348"/>
                </a:cubicBezTo>
                <a:cubicBezTo>
                  <a:pt x="221792" y="606018"/>
                  <a:pt x="223845" y="594264"/>
                  <a:pt x="232031" y="583714"/>
                </a:cubicBezTo>
                <a:cubicBezTo>
                  <a:pt x="235132" y="582340"/>
                  <a:pt x="238885" y="580103"/>
                  <a:pt x="242949" y="579012"/>
                </a:cubicBezTo>
                <a:cubicBezTo>
                  <a:pt x="253670" y="576151"/>
                  <a:pt x="262931" y="571167"/>
                  <a:pt x="269998" y="562500"/>
                </a:cubicBezTo>
                <a:cubicBezTo>
                  <a:pt x="281341" y="548593"/>
                  <a:pt x="298180" y="543254"/>
                  <a:pt x="313446" y="535918"/>
                </a:cubicBezTo>
                <a:cubicBezTo>
                  <a:pt x="324194" y="530763"/>
                  <a:pt x="336558" y="532463"/>
                  <a:pt x="348283" y="534474"/>
                </a:cubicBezTo>
                <a:cubicBezTo>
                  <a:pt x="356738" y="535933"/>
                  <a:pt x="365164" y="537575"/>
                  <a:pt x="375020" y="539388"/>
                </a:cubicBezTo>
                <a:cubicBezTo>
                  <a:pt x="383305" y="545803"/>
                  <a:pt x="392538" y="552955"/>
                  <a:pt x="402678" y="560786"/>
                </a:cubicBezTo>
                <a:cubicBezTo>
                  <a:pt x="407691" y="570742"/>
                  <a:pt x="409419" y="583303"/>
                  <a:pt x="406473" y="594151"/>
                </a:cubicBezTo>
                <a:cubicBezTo>
                  <a:pt x="401304" y="613241"/>
                  <a:pt x="405071" y="630334"/>
                  <a:pt x="412804" y="646988"/>
                </a:cubicBezTo>
                <a:cubicBezTo>
                  <a:pt x="415891" y="653644"/>
                  <a:pt x="414092" y="659422"/>
                  <a:pt x="414248" y="665639"/>
                </a:cubicBezTo>
                <a:cubicBezTo>
                  <a:pt x="414376" y="670624"/>
                  <a:pt x="417562" y="673102"/>
                  <a:pt x="422377" y="674263"/>
                </a:cubicBezTo>
                <a:cubicBezTo>
                  <a:pt x="429316" y="672281"/>
                  <a:pt x="431709" y="666219"/>
                  <a:pt x="432970" y="660116"/>
                </a:cubicBezTo>
                <a:cubicBezTo>
                  <a:pt x="436850" y="641267"/>
                  <a:pt x="440192" y="622304"/>
                  <a:pt x="443690" y="603384"/>
                </a:cubicBezTo>
                <a:cubicBezTo>
                  <a:pt x="444073" y="601303"/>
                  <a:pt x="444766" y="599022"/>
                  <a:pt x="444313" y="597068"/>
                </a:cubicBezTo>
                <a:cubicBezTo>
                  <a:pt x="439937" y="578262"/>
                  <a:pt x="448279" y="562132"/>
                  <a:pt x="454439" y="545336"/>
                </a:cubicBezTo>
                <a:cubicBezTo>
                  <a:pt x="458815" y="533369"/>
                  <a:pt x="461732" y="520850"/>
                  <a:pt x="464918" y="508473"/>
                </a:cubicBezTo>
                <a:cubicBezTo>
                  <a:pt x="469974" y="488817"/>
                  <a:pt x="474704" y="469076"/>
                  <a:pt x="479335" y="450311"/>
                </a:cubicBezTo>
                <a:cubicBezTo>
                  <a:pt x="483456" y="447621"/>
                  <a:pt x="485892" y="445327"/>
                  <a:pt x="488781" y="444293"/>
                </a:cubicBezTo>
                <a:cubicBezTo>
                  <a:pt x="497887" y="441021"/>
                  <a:pt x="507701" y="439265"/>
                  <a:pt x="516240" y="434960"/>
                </a:cubicBezTo>
                <a:cubicBezTo>
                  <a:pt x="524680" y="430712"/>
                  <a:pt x="532710" y="424877"/>
                  <a:pt x="539451" y="418249"/>
                </a:cubicBezTo>
                <a:cubicBezTo>
                  <a:pt x="546589" y="411239"/>
                  <a:pt x="556218" y="414837"/>
                  <a:pt x="563313" y="410715"/>
                </a:cubicBezTo>
                <a:cubicBezTo>
                  <a:pt x="582375" y="399655"/>
                  <a:pt x="604113" y="398197"/>
                  <a:pt x="624591" y="392249"/>
                </a:cubicBezTo>
                <a:cubicBezTo>
                  <a:pt x="631063" y="390365"/>
                  <a:pt x="636996" y="392093"/>
                  <a:pt x="643426" y="393155"/>
                </a:cubicBezTo>
                <a:cubicBezTo>
                  <a:pt x="662728" y="396370"/>
                  <a:pt x="677286" y="405476"/>
                  <a:pt x="686888" y="422498"/>
                </a:cubicBezTo>
                <a:cubicBezTo>
                  <a:pt x="687907" y="424296"/>
                  <a:pt x="689607" y="425727"/>
                  <a:pt x="691745" y="428205"/>
                </a:cubicBezTo>
                <a:cubicBezTo>
                  <a:pt x="693572" y="425826"/>
                  <a:pt x="696135" y="423872"/>
                  <a:pt x="696772" y="421422"/>
                </a:cubicBezTo>
                <a:cubicBezTo>
                  <a:pt x="706714" y="382930"/>
                  <a:pt x="710283" y="343278"/>
                  <a:pt x="718029" y="304376"/>
                </a:cubicBezTo>
                <a:cubicBezTo>
                  <a:pt x="718850" y="300241"/>
                  <a:pt x="720153" y="296205"/>
                  <a:pt x="721541" y="291007"/>
                </a:cubicBezTo>
                <a:cubicBezTo>
                  <a:pt x="741226" y="283006"/>
                  <a:pt x="760811" y="274509"/>
                  <a:pt x="780793" y="267102"/>
                </a:cubicBezTo>
                <a:cubicBezTo>
                  <a:pt x="799841" y="260036"/>
                  <a:pt x="819313" y="254131"/>
                  <a:pt x="838148" y="247857"/>
                </a:cubicBezTo>
                <a:cubicBezTo>
                  <a:pt x="846347" y="251610"/>
                  <a:pt x="853952" y="255093"/>
                  <a:pt x="861529" y="258549"/>
                </a:cubicBezTo>
                <a:cubicBezTo>
                  <a:pt x="865593" y="253040"/>
                  <a:pt x="869162" y="248197"/>
                  <a:pt x="873297" y="242603"/>
                </a:cubicBezTo>
                <a:cubicBezTo>
                  <a:pt x="879132" y="247219"/>
                  <a:pt x="883904" y="251001"/>
                  <a:pt x="889201" y="255178"/>
                </a:cubicBezTo>
                <a:cubicBezTo>
                  <a:pt x="894086" y="252502"/>
                  <a:pt x="898675" y="249967"/>
                  <a:pt x="903221" y="247488"/>
                </a:cubicBezTo>
                <a:cubicBezTo>
                  <a:pt x="921390" y="265021"/>
                  <a:pt x="922169" y="286150"/>
                  <a:pt x="918742" y="309672"/>
                </a:cubicBezTo>
                <a:cubicBezTo>
                  <a:pt x="912256" y="354239"/>
                  <a:pt x="906265" y="398989"/>
                  <a:pt x="908574" y="444264"/>
                </a:cubicBezTo>
                <a:cubicBezTo>
                  <a:pt x="908715" y="447153"/>
                  <a:pt x="909905" y="449985"/>
                  <a:pt x="910627" y="452974"/>
                </a:cubicBezTo>
                <a:cubicBezTo>
                  <a:pt x="913049" y="451912"/>
                  <a:pt x="915853" y="451600"/>
                  <a:pt x="916447" y="449023"/>
                </a:cubicBezTo>
                <a:cubicBezTo>
                  <a:pt x="927182" y="426619"/>
                  <a:pt x="933611" y="401567"/>
                  <a:pt x="936869" y="376005"/>
                </a:cubicBezTo>
                <a:cubicBezTo>
                  <a:pt x="943652" y="322701"/>
                  <a:pt x="955392" y="270331"/>
                  <a:pt x="965291" y="217622"/>
                </a:cubicBezTo>
                <a:cubicBezTo>
                  <a:pt x="968449" y="200783"/>
                  <a:pt x="971890" y="183733"/>
                  <a:pt x="972315" y="166711"/>
                </a:cubicBezTo>
                <a:cubicBezTo>
                  <a:pt x="972782" y="147791"/>
                  <a:pt x="978787" y="131278"/>
                  <a:pt x="987864" y="113562"/>
                </a:cubicBezTo>
                <a:cubicBezTo>
                  <a:pt x="1002026" y="111919"/>
                  <a:pt x="1015791" y="106382"/>
                  <a:pt x="1029783" y="101171"/>
                </a:cubicBezTo>
                <a:cubicBezTo>
                  <a:pt x="1043562" y="96044"/>
                  <a:pt x="1057455" y="89856"/>
                  <a:pt x="1072806" y="88978"/>
                </a:cubicBezTo>
                <a:cubicBezTo>
                  <a:pt x="1080538" y="88538"/>
                  <a:pt x="1086429" y="83455"/>
                  <a:pt x="1089559" y="76445"/>
                </a:cubicBezTo>
                <a:cubicBezTo>
                  <a:pt x="1104542" y="75750"/>
                  <a:pt x="1119327" y="75057"/>
                  <a:pt x="1136547" y="74250"/>
                </a:cubicBezTo>
                <a:cubicBezTo>
                  <a:pt x="1139224" y="78059"/>
                  <a:pt x="1142878" y="83270"/>
                  <a:pt x="1147693" y="90111"/>
                </a:cubicBezTo>
                <a:cubicBezTo>
                  <a:pt x="1151899" y="83086"/>
                  <a:pt x="1154079" y="78385"/>
                  <a:pt x="1157209" y="74434"/>
                </a:cubicBezTo>
                <a:cubicBezTo>
                  <a:pt x="1162605" y="67608"/>
                  <a:pt x="1176356" y="69222"/>
                  <a:pt x="1178905" y="77408"/>
                </a:cubicBezTo>
                <a:cubicBezTo>
                  <a:pt x="1181411" y="85437"/>
                  <a:pt x="1183196" y="94175"/>
                  <a:pt x="1182870" y="102502"/>
                </a:cubicBezTo>
                <a:cubicBezTo>
                  <a:pt x="1182275" y="117867"/>
                  <a:pt x="1184782" y="132241"/>
                  <a:pt x="1190701" y="146969"/>
                </a:cubicBezTo>
                <a:cubicBezTo>
                  <a:pt x="1198349" y="144534"/>
                  <a:pt x="1194412" y="137764"/>
                  <a:pt x="1197159" y="134394"/>
                </a:cubicBezTo>
                <a:cubicBezTo>
                  <a:pt x="1200487" y="130287"/>
                  <a:pt x="1205231" y="127044"/>
                  <a:pt x="1207596" y="122512"/>
                </a:cubicBezTo>
                <a:cubicBezTo>
                  <a:pt x="1212043" y="114029"/>
                  <a:pt x="1215711" y="105065"/>
                  <a:pt x="1218855" y="95987"/>
                </a:cubicBezTo>
                <a:cubicBezTo>
                  <a:pt x="1224123" y="80735"/>
                  <a:pt x="1229844" y="65908"/>
                  <a:pt x="1237845" y="51690"/>
                </a:cubicBezTo>
                <a:cubicBezTo>
                  <a:pt x="1248679" y="32430"/>
                  <a:pt x="1266055" y="22800"/>
                  <a:pt x="1285216" y="15309"/>
                </a:cubicBezTo>
                <a:cubicBezTo>
                  <a:pt x="1293104" y="12222"/>
                  <a:pt x="1302167" y="9163"/>
                  <a:pt x="1310211" y="10126"/>
                </a:cubicBezTo>
                <a:cubicBezTo>
                  <a:pt x="1325973" y="12009"/>
                  <a:pt x="1339922" y="8894"/>
                  <a:pt x="1353772" y="2138"/>
                </a:cubicBezTo>
                <a:cubicBezTo>
                  <a:pt x="1357440" y="340"/>
                  <a:pt x="1362114" y="581"/>
                  <a:pt x="1365583" y="0"/>
                </a:cubicBezTo>
                <a:cubicBezTo>
                  <a:pt x="1373967" y="6288"/>
                  <a:pt x="1381742" y="11768"/>
                  <a:pt x="1389091" y="17773"/>
                </a:cubicBezTo>
                <a:cubicBezTo>
                  <a:pt x="1393213" y="21129"/>
                  <a:pt x="1397999" y="24726"/>
                  <a:pt x="1400095" y="29301"/>
                </a:cubicBezTo>
                <a:cubicBezTo>
                  <a:pt x="1404329" y="38576"/>
                  <a:pt x="1412175" y="44255"/>
                  <a:pt x="1418831" y="51124"/>
                </a:cubicBezTo>
                <a:cubicBezTo>
                  <a:pt x="1436689" y="69505"/>
                  <a:pt x="1445540" y="91937"/>
                  <a:pt x="1449562" y="116763"/>
                </a:cubicBezTo>
                <a:cubicBezTo>
                  <a:pt x="1451275" y="127313"/>
                  <a:pt x="1453144" y="137892"/>
                  <a:pt x="1456005" y="148173"/>
                </a:cubicBezTo>
                <a:cubicBezTo>
                  <a:pt x="1457676" y="154164"/>
                  <a:pt x="1460282" y="160720"/>
                  <a:pt x="1464516" y="165011"/>
                </a:cubicBezTo>
                <a:cubicBezTo>
                  <a:pt x="1473650" y="174301"/>
                  <a:pt x="1476185" y="185645"/>
                  <a:pt x="1476582" y="197456"/>
                </a:cubicBezTo>
                <a:cubicBezTo>
                  <a:pt x="1477446" y="223372"/>
                  <a:pt x="1483847" y="248381"/>
                  <a:pt x="1487826" y="273787"/>
                </a:cubicBezTo>
                <a:cubicBezTo>
                  <a:pt x="1488634" y="278956"/>
                  <a:pt x="1490616" y="283940"/>
                  <a:pt x="1492202" y="289549"/>
                </a:cubicBezTo>
                <a:cubicBezTo>
                  <a:pt x="1498731" y="292013"/>
                  <a:pt x="1504580" y="294604"/>
                  <a:pt x="1510655" y="296360"/>
                </a:cubicBezTo>
                <a:cubicBezTo>
                  <a:pt x="1514648" y="297522"/>
                  <a:pt x="1518982" y="297465"/>
                  <a:pt x="1522083" y="297833"/>
                </a:cubicBezTo>
                <a:cubicBezTo>
                  <a:pt x="1529320" y="293613"/>
                  <a:pt x="1532237" y="288005"/>
                  <a:pt x="1533271" y="281448"/>
                </a:cubicBezTo>
                <a:cubicBezTo>
                  <a:pt x="1534106" y="276137"/>
                  <a:pt x="1535863" y="271521"/>
                  <a:pt x="1540111" y="268122"/>
                </a:cubicBezTo>
                <a:cubicBezTo>
                  <a:pt x="1541017" y="280315"/>
                  <a:pt x="1541513" y="292579"/>
                  <a:pt x="1543198" y="304659"/>
                </a:cubicBezTo>
                <a:cubicBezTo>
                  <a:pt x="1543765" y="308752"/>
                  <a:pt x="1547900" y="311499"/>
                  <a:pt x="1553196" y="308171"/>
                </a:cubicBezTo>
                <a:cubicBezTo>
                  <a:pt x="1553664" y="301388"/>
                  <a:pt x="1555321" y="294165"/>
                  <a:pt x="1554301" y="287354"/>
                </a:cubicBezTo>
                <a:cubicBezTo>
                  <a:pt x="1553253" y="280414"/>
                  <a:pt x="1549585" y="273872"/>
                  <a:pt x="1547050" y="267145"/>
                </a:cubicBezTo>
                <a:lnTo>
                  <a:pt x="1546540" y="267669"/>
                </a:lnTo>
                <a:cubicBezTo>
                  <a:pt x="1546455" y="267499"/>
                  <a:pt x="1546385" y="267315"/>
                  <a:pt x="1546300" y="267145"/>
                </a:cubicBezTo>
                <a:lnTo>
                  <a:pt x="1546866" y="267145"/>
                </a:lnTo>
                <a:cubicBezTo>
                  <a:pt x="1548424" y="264610"/>
                  <a:pt x="1550010" y="262047"/>
                  <a:pt x="1551851" y="259073"/>
                </a:cubicBezTo>
                <a:cubicBezTo>
                  <a:pt x="1550435" y="253040"/>
                  <a:pt x="1548919" y="246851"/>
                  <a:pt x="1547546" y="240620"/>
                </a:cubicBezTo>
                <a:cubicBezTo>
                  <a:pt x="1544685" y="227705"/>
                  <a:pt x="1545238" y="215115"/>
                  <a:pt x="1551001" y="202922"/>
                </a:cubicBezTo>
                <a:cubicBezTo>
                  <a:pt x="1556085" y="192173"/>
                  <a:pt x="1559272" y="181000"/>
                  <a:pt x="1559966" y="168948"/>
                </a:cubicBezTo>
                <a:cubicBezTo>
                  <a:pt x="1560716" y="155707"/>
                  <a:pt x="1568817" y="145100"/>
                  <a:pt x="1573660" y="133133"/>
                </a:cubicBezTo>
                <a:cubicBezTo>
                  <a:pt x="1589677" y="125784"/>
                  <a:pt x="1604037" y="116069"/>
                  <a:pt x="1621526" y="113576"/>
                </a:cubicBezTo>
                <a:cubicBezTo>
                  <a:pt x="1623636" y="113279"/>
                  <a:pt x="1626341" y="113392"/>
                  <a:pt x="1627729" y="112160"/>
                </a:cubicBezTo>
                <a:cubicBezTo>
                  <a:pt x="1650048" y="92051"/>
                  <a:pt x="1679787" y="95166"/>
                  <a:pt x="1705929" y="87094"/>
                </a:cubicBezTo>
                <a:cubicBezTo>
                  <a:pt x="1706907" y="86797"/>
                  <a:pt x="1708068" y="87052"/>
                  <a:pt x="1710291" y="87052"/>
                </a:cubicBezTo>
                <a:cubicBezTo>
                  <a:pt x="1716239" y="89417"/>
                  <a:pt x="1723164" y="92164"/>
                  <a:pt x="1729211" y="94571"/>
                </a:cubicBezTo>
                <a:cubicBezTo>
                  <a:pt x="1731165" y="97163"/>
                  <a:pt x="1732794" y="98693"/>
                  <a:pt x="1733644" y="100576"/>
                </a:cubicBezTo>
                <a:cubicBezTo>
                  <a:pt x="1738105" y="110305"/>
                  <a:pt x="1742636" y="120006"/>
                  <a:pt x="1746587" y="129933"/>
                </a:cubicBezTo>
                <a:cubicBezTo>
                  <a:pt x="1750100" y="138756"/>
                  <a:pt x="1755693" y="144335"/>
                  <a:pt x="1766640" y="143202"/>
                </a:cubicBezTo>
                <a:cubicBezTo>
                  <a:pt x="1772177" y="155835"/>
                  <a:pt x="1777290" y="167532"/>
                  <a:pt x="1783082" y="180773"/>
                </a:cubicBezTo>
                <a:cubicBezTo>
                  <a:pt x="1792075" y="186126"/>
                  <a:pt x="1802243" y="183492"/>
                  <a:pt x="1812241" y="179017"/>
                </a:cubicBezTo>
                <a:cubicBezTo>
                  <a:pt x="1816078" y="177304"/>
                  <a:pt x="1819633" y="174910"/>
                  <a:pt x="1822918" y="173055"/>
                </a:cubicBezTo>
                <a:cubicBezTo>
                  <a:pt x="1841640" y="175208"/>
                  <a:pt x="1852729" y="184753"/>
                  <a:pt x="1858677" y="201831"/>
                </a:cubicBezTo>
                <a:cubicBezTo>
                  <a:pt x="1864256" y="217820"/>
                  <a:pt x="1871408" y="233270"/>
                  <a:pt x="1877809" y="248848"/>
                </a:cubicBezTo>
                <a:cubicBezTo>
                  <a:pt x="1883134" y="254229"/>
                  <a:pt x="1889747" y="253875"/>
                  <a:pt x="1895978" y="252417"/>
                </a:cubicBezTo>
                <a:cubicBezTo>
                  <a:pt x="1902181" y="250973"/>
                  <a:pt x="1908568" y="248947"/>
                  <a:pt x="1913992" y="245718"/>
                </a:cubicBezTo>
                <a:cubicBezTo>
                  <a:pt x="1925378" y="238935"/>
                  <a:pt x="1937486" y="235749"/>
                  <a:pt x="1950557" y="234304"/>
                </a:cubicBezTo>
                <a:cubicBezTo>
                  <a:pt x="1958927" y="233369"/>
                  <a:pt x="1967041" y="230169"/>
                  <a:pt x="1975510" y="227932"/>
                </a:cubicBezTo>
                <a:cubicBezTo>
                  <a:pt x="1989034" y="231273"/>
                  <a:pt x="1998678" y="239303"/>
                  <a:pt x="2001978" y="253012"/>
                </a:cubicBezTo>
                <a:cubicBezTo>
                  <a:pt x="2005292" y="266748"/>
                  <a:pt x="2011353" y="279267"/>
                  <a:pt x="2017754" y="291560"/>
                </a:cubicBezTo>
                <a:cubicBezTo>
                  <a:pt x="2023489" y="302563"/>
                  <a:pt x="2025288" y="313807"/>
                  <a:pt x="2023759" y="325774"/>
                </a:cubicBezTo>
                <a:cubicBezTo>
                  <a:pt x="2021606" y="342754"/>
                  <a:pt x="2018363" y="359479"/>
                  <a:pt x="2024183" y="376671"/>
                </a:cubicBezTo>
                <a:cubicBezTo>
                  <a:pt x="2026053" y="382180"/>
                  <a:pt x="2023447" y="389331"/>
                  <a:pt x="2022413" y="395662"/>
                </a:cubicBezTo>
                <a:cubicBezTo>
                  <a:pt x="2020006" y="410475"/>
                  <a:pt x="2018816" y="425245"/>
                  <a:pt x="2021323" y="441036"/>
                </a:cubicBezTo>
                <a:cubicBezTo>
                  <a:pt x="2027554" y="441701"/>
                  <a:pt x="2033034" y="441375"/>
                  <a:pt x="2037793" y="443032"/>
                </a:cubicBezTo>
                <a:cubicBezTo>
                  <a:pt x="2043712" y="445086"/>
                  <a:pt x="2051360" y="447380"/>
                  <a:pt x="2054220" y="452039"/>
                </a:cubicBezTo>
                <a:cubicBezTo>
                  <a:pt x="2064388" y="468637"/>
                  <a:pt x="2084979" y="470520"/>
                  <a:pt x="2097172" y="484327"/>
                </a:cubicBezTo>
                <a:cubicBezTo>
                  <a:pt x="2101534" y="489270"/>
                  <a:pt x="2110867" y="489808"/>
                  <a:pt x="2117877" y="492499"/>
                </a:cubicBezTo>
                <a:cubicBezTo>
                  <a:pt x="2120879" y="493646"/>
                  <a:pt x="2123626" y="495940"/>
                  <a:pt x="2126685" y="496421"/>
                </a:cubicBezTo>
                <a:cubicBezTo>
                  <a:pt x="2147064" y="499551"/>
                  <a:pt x="2156736" y="511051"/>
                  <a:pt x="2155476" y="531656"/>
                </a:cubicBezTo>
                <a:cubicBezTo>
                  <a:pt x="2155419" y="532491"/>
                  <a:pt x="2156524" y="533398"/>
                  <a:pt x="2158337" y="536173"/>
                </a:cubicBezTo>
                <a:cubicBezTo>
                  <a:pt x="2166522" y="538949"/>
                  <a:pt x="2175996" y="537972"/>
                  <a:pt x="2183941" y="531953"/>
                </a:cubicBezTo>
                <a:cubicBezTo>
                  <a:pt x="2193953" y="524376"/>
                  <a:pt x="2205296" y="522720"/>
                  <a:pt x="2216569" y="520581"/>
                </a:cubicBezTo>
                <a:cubicBezTo>
                  <a:pt x="2224655" y="525368"/>
                  <a:pt x="2231991" y="529730"/>
                  <a:pt x="2238959" y="533851"/>
                </a:cubicBezTo>
                <a:cubicBezTo>
                  <a:pt x="2260244" y="536782"/>
                  <a:pt x="2279050" y="530013"/>
                  <a:pt x="2297602" y="521941"/>
                </a:cubicBezTo>
                <a:cubicBezTo>
                  <a:pt x="2305461" y="518528"/>
                  <a:pt x="2313265" y="514931"/>
                  <a:pt x="2321294" y="511985"/>
                </a:cubicBezTo>
                <a:cubicBezTo>
                  <a:pt x="2325231" y="510541"/>
                  <a:pt x="2329635" y="510385"/>
                  <a:pt x="2333374" y="509719"/>
                </a:cubicBezTo>
                <a:cubicBezTo>
                  <a:pt x="2342565" y="513685"/>
                  <a:pt x="2349703" y="520397"/>
                  <a:pt x="2360678" y="518585"/>
                </a:cubicBezTo>
                <a:cubicBezTo>
                  <a:pt x="2371936" y="516715"/>
                  <a:pt x="2378705" y="524617"/>
                  <a:pt x="2382132" y="534318"/>
                </a:cubicBezTo>
                <a:cubicBezTo>
                  <a:pt x="2384583" y="541286"/>
                  <a:pt x="2386084" y="548848"/>
                  <a:pt x="2386480" y="556240"/>
                </a:cubicBezTo>
                <a:cubicBezTo>
                  <a:pt x="2387160" y="569042"/>
                  <a:pt x="2386678" y="581901"/>
                  <a:pt x="2386678" y="594732"/>
                </a:cubicBezTo>
                <a:cubicBezTo>
                  <a:pt x="2383379" y="597521"/>
                  <a:pt x="2380320" y="600127"/>
                  <a:pt x="2377247" y="602733"/>
                </a:cubicBezTo>
                <a:cubicBezTo>
                  <a:pt x="2378408" y="604177"/>
                  <a:pt x="2379329" y="606571"/>
                  <a:pt x="2380759" y="606910"/>
                </a:cubicBezTo>
                <a:cubicBezTo>
                  <a:pt x="2391975" y="609630"/>
                  <a:pt x="2402398" y="606372"/>
                  <a:pt x="2411306" y="600084"/>
                </a:cubicBezTo>
                <a:cubicBezTo>
                  <a:pt x="2420539" y="593556"/>
                  <a:pt x="2430452" y="590412"/>
                  <a:pt x="2441385" y="590157"/>
                </a:cubicBezTo>
                <a:cubicBezTo>
                  <a:pt x="2449216" y="589959"/>
                  <a:pt x="2455844" y="587254"/>
                  <a:pt x="2462571" y="583558"/>
                </a:cubicBezTo>
                <a:cubicBezTo>
                  <a:pt x="2472172" y="578276"/>
                  <a:pt x="2482468" y="580372"/>
                  <a:pt x="2489633" y="587127"/>
                </a:cubicBezTo>
                <a:cubicBezTo>
                  <a:pt x="2500368" y="597238"/>
                  <a:pt x="2511612" y="607505"/>
                  <a:pt x="2517504" y="621072"/>
                </a:cubicBezTo>
                <a:cubicBezTo>
                  <a:pt x="2515266" y="631325"/>
                  <a:pt x="2512334" y="640459"/>
                  <a:pt x="2511499" y="649792"/>
                </a:cubicBezTo>
                <a:cubicBezTo>
                  <a:pt x="2510734" y="658246"/>
                  <a:pt x="2512264" y="666885"/>
                  <a:pt x="2512646" y="673272"/>
                </a:cubicBezTo>
                <a:cubicBezTo>
                  <a:pt x="2518013" y="680721"/>
                  <a:pt x="2522205" y="686541"/>
                  <a:pt x="2527502" y="693905"/>
                </a:cubicBezTo>
                <a:cubicBezTo>
                  <a:pt x="2536367" y="699060"/>
                  <a:pt x="2546152" y="700944"/>
                  <a:pt x="2558912" y="695293"/>
                </a:cubicBezTo>
                <a:cubicBezTo>
                  <a:pt x="2577308" y="687150"/>
                  <a:pt x="2597333" y="682647"/>
                  <a:pt x="2616012" y="676798"/>
                </a:cubicBezTo>
                <a:cubicBezTo>
                  <a:pt x="2630173" y="682534"/>
                  <a:pt x="2641786" y="689884"/>
                  <a:pt x="2652195" y="699202"/>
                </a:cubicBezTo>
                <a:cubicBezTo>
                  <a:pt x="2653143" y="696497"/>
                  <a:pt x="2654092" y="693792"/>
                  <a:pt x="2654956" y="691314"/>
                </a:cubicBezTo>
                <a:cubicBezTo>
                  <a:pt x="2656840" y="691427"/>
                  <a:pt x="2658242" y="691101"/>
                  <a:pt x="2658666" y="691597"/>
                </a:cubicBezTo>
                <a:cubicBezTo>
                  <a:pt x="2664813" y="698904"/>
                  <a:pt x="2670831" y="706325"/>
                  <a:pt x="2677317" y="714270"/>
                </a:cubicBezTo>
                <a:cubicBezTo>
                  <a:pt x="2679866" y="748144"/>
                  <a:pt x="2685219" y="782061"/>
                  <a:pt x="2682345" y="816630"/>
                </a:cubicBezTo>
                <a:cubicBezTo>
                  <a:pt x="2681113" y="831486"/>
                  <a:pt x="2683364" y="846596"/>
                  <a:pt x="2683364" y="861593"/>
                </a:cubicBezTo>
                <a:cubicBezTo>
                  <a:pt x="2683364" y="865544"/>
                  <a:pt x="2681070" y="869623"/>
                  <a:pt x="2679272" y="873376"/>
                </a:cubicBezTo>
                <a:close/>
                <a:moveTo>
                  <a:pt x="1625718" y="1766946"/>
                </a:moveTo>
                <a:cubicBezTo>
                  <a:pt x="1622489" y="1751509"/>
                  <a:pt x="1623962" y="1735096"/>
                  <a:pt x="1623396" y="1719108"/>
                </a:cubicBezTo>
                <a:cubicBezTo>
                  <a:pt x="1622829" y="1703020"/>
                  <a:pt x="1624358" y="1686536"/>
                  <a:pt x="1621271" y="1670958"/>
                </a:cubicBezTo>
                <a:cubicBezTo>
                  <a:pt x="1616994" y="1649404"/>
                  <a:pt x="1617320" y="1628459"/>
                  <a:pt x="1621002" y="1607146"/>
                </a:cubicBezTo>
                <a:cubicBezTo>
                  <a:pt x="1623438" y="1593097"/>
                  <a:pt x="1621866" y="1579360"/>
                  <a:pt x="1616329" y="1566134"/>
                </a:cubicBezTo>
                <a:cubicBezTo>
                  <a:pt x="1612718" y="1564378"/>
                  <a:pt x="1609106" y="1562622"/>
                  <a:pt x="1605651" y="1560922"/>
                </a:cubicBezTo>
                <a:cubicBezTo>
                  <a:pt x="1604150" y="1528435"/>
                  <a:pt x="1602578" y="1496374"/>
                  <a:pt x="1601247" y="1464311"/>
                </a:cubicBezTo>
                <a:cubicBezTo>
                  <a:pt x="1601020" y="1458987"/>
                  <a:pt x="1602210" y="1453591"/>
                  <a:pt x="1602082" y="1448252"/>
                </a:cubicBezTo>
                <a:cubicBezTo>
                  <a:pt x="1601827" y="1437617"/>
                  <a:pt x="1601105" y="1426996"/>
                  <a:pt x="1600567" y="1416375"/>
                </a:cubicBezTo>
                <a:cubicBezTo>
                  <a:pt x="1590484" y="1405116"/>
                  <a:pt x="1595525" y="1391847"/>
                  <a:pt x="1595752" y="1379285"/>
                </a:cubicBezTo>
                <a:cubicBezTo>
                  <a:pt x="1595964" y="1367489"/>
                  <a:pt x="1596885" y="1355720"/>
                  <a:pt x="1597012" y="1343924"/>
                </a:cubicBezTo>
                <a:cubicBezTo>
                  <a:pt x="1597055" y="1340128"/>
                  <a:pt x="1595525" y="1336333"/>
                  <a:pt x="1594562" y="1331844"/>
                </a:cubicBezTo>
                <a:cubicBezTo>
                  <a:pt x="1591617" y="1334010"/>
                  <a:pt x="1589209" y="1334832"/>
                  <a:pt x="1588600" y="1336361"/>
                </a:cubicBezTo>
                <a:cubicBezTo>
                  <a:pt x="1581463" y="1354601"/>
                  <a:pt x="1579636" y="1373451"/>
                  <a:pt x="1581236" y="1392994"/>
                </a:cubicBezTo>
                <a:cubicBezTo>
                  <a:pt x="1583403" y="1419462"/>
                  <a:pt x="1586802" y="1445831"/>
                  <a:pt x="1586391" y="1472511"/>
                </a:cubicBezTo>
                <a:cubicBezTo>
                  <a:pt x="1585655" y="1519726"/>
                  <a:pt x="1589988" y="1566573"/>
                  <a:pt x="1598273" y="1613079"/>
                </a:cubicBezTo>
                <a:cubicBezTo>
                  <a:pt x="1599958" y="1622497"/>
                  <a:pt x="1603159" y="1633217"/>
                  <a:pt x="1600340" y="1641530"/>
                </a:cubicBezTo>
                <a:cubicBezTo>
                  <a:pt x="1595072" y="1657051"/>
                  <a:pt x="1598938" y="1671312"/>
                  <a:pt x="1601558" y="1685814"/>
                </a:cubicBezTo>
                <a:cubicBezTo>
                  <a:pt x="1603668" y="1697539"/>
                  <a:pt x="1605849" y="1708585"/>
                  <a:pt x="1601813" y="1720495"/>
                </a:cubicBezTo>
                <a:cubicBezTo>
                  <a:pt x="1599859" y="1726245"/>
                  <a:pt x="1600992" y="1733283"/>
                  <a:pt x="1601700" y="1739642"/>
                </a:cubicBezTo>
                <a:cubicBezTo>
                  <a:pt x="1603498" y="1755602"/>
                  <a:pt x="1605594" y="1771548"/>
                  <a:pt x="1608101" y="1787409"/>
                </a:cubicBezTo>
                <a:cubicBezTo>
                  <a:pt x="1609432" y="1795821"/>
                  <a:pt x="1611301" y="1804247"/>
                  <a:pt x="1614035" y="1812291"/>
                </a:cubicBezTo>
                <a:cubicBezTo>
                  <a:pt x="1615224" y="1815803"/>
                  <a:pt x="1617703" y="1820349"/>
                  <a:pt x="1622673" y="1819641"/>
                </a:cubicBezTo>
                <a:cubicBezTo>
                  <a:pt x="1625718" y="1817786"/>
                  <a:pt x="1628310" y="1816214"/>
                  <a:pt x="1630887" y="1814642"/>
                </a:cubicBezTo>
                <a:cubicBezTo>
                  <a:pt x="1630066" y="1798653"/>
                  <a:pt x="1629060" y="1782863"/>
                  <a:pt x="1625732" y="1766946"/>
                </a:cubicBezTo>
                <a:close/>
                <a:moveTo>
                  <a:pt x="1635051" y="1818975"/>
                </a:moveTo>
                <a:cubicBezTo>
                  <a:pt x="1634003" y="1817587"/>
                  <a:pt x="1632657" y="1816426"/>
                  <a:pt x="1631368" y="1815208"/>
                </a:cubicBezTo>
                <a:cubicBezTo>
                  <a:pt x="1631269" y="1816922"/>
                  <a:pt x="1631099" y="1818635"/>
                  <a:pt x="1631255" y="1820335"/>
                </a:cubicBezTo>
                <a:cubicBezTo>
                  <a:pt x="1631524" y="1823408"/>
                  <a:pt x="1633110" y="1824017"/>
                  <a:pt x="1635150" y="1821850"/>
                </a:cubicBezTo>
                <a:cubicBezTo>
                  <a:pt x="1635645" y="1821340"/>
                  <a:pt x="1635546" y="1819627"/>
                  <a:pt x="1635051" y="1818975"/>
                </a:cubicBezTo>
                <a:close/>
                <a:moveTo>
                  <a:pt x="1628324" y="1842653"/>
                </a:moveTo>
                <a:cubicBezTo>
                  <a:pt x="1626851" y="1859633"/>
                  <a:pt x="1627162" y="1860044"/>
                  <a:pt x="1637444" y="1859237"/>
                </a:cubicBezTo>
                <a:cubicBezTo>
                  <a:pt x="1634257" y="1853430"/>
                  <a:pt x="1631284" y="1848049"/>
                  <a:pt x="1628324" y="1842653"/>
                </a:cubicBezTo>
                <a:close/>
                <a:moveTo>
                  <a:pt x="1997121" y="1811172"/>
                </a:moveTo>
                <a:cubicBezTo>
                  <a:pt x="1996101" y="1812716"/>
                  <a:pt x="1994302" y="1814231"/>
                  <a:pt x="1994274" y="1815789"/>
                </a:cubicBezTo>
                <a:cubicBezTo>
                  <a:pt x="1994203" y="1818650"/>
                  <a:pt x="1996228" y="1819457"/>
                  <a:pt x="1998636" y="1817828"/>
                </a:cubicBezTo>
                <a:cubicBezTo>
                  <a:pt x="1999415" y="1817304"/>
                  <a:pt x="2000420" y="1815846"/>
                  <a:pt x="2000179" y="1815336"/>
                </a:cubicBezTo>
                <a:cubicBezTo>
                  <a:pt x="1999457" y="1813820"/>
                  <a:pt x="1998197" y="1812560"/>
                  <a:pt x="1997121" y="1811172"/>
                </a:cubicBezTo>
                <a:close/>
                <a:moveTo>
                  <a:pt x="2391253" y="1271699"/>
                </a:moveTo>
                <a:lnTo>
                  <a:pt x="2391862" y="1269419"/>
                </a:lnTo>
                <a:lnTo>
                  <a:pt x="2390474" y="1269816"/>
                </a:lnTo>
                <a:lnTo>
                  <a:pt x="2391253" y="1271699"/>
                </a:lnTo>
                <a:close/>
                <a:moveTo>
                  <a:pt x="2389454" y="1235800"/>
                </a:moveTo>
                <a:cubicBezTo>
                  <a:pt x="2394283" y="1231070"/>
                  <a:pt x="2393986" y="1227515"/>
                  <a:pt x="2389454" y="1223182"/>
                </a:cubicBezTo>
                <a:lnTo>
                  <a:pt x="2389454" y="1235800"/>
                </a:lnTo>
                <a:close/>
                <a:moveTo>
                  <a:pt x="2387344" y="1003280"/>
                </a:moveTo>
                <a:cubicBezTo>
                  <a:pt x="2385800" y="1005659"/>
                  <a:pt x="2383931" y="1007939"/>
                  <a:pt x="2383053" y="1010559"/>
                </a:cubicBezTo>
                <a:cubicBezTo>
                  <a:pt x="2382628" y="1011820"/>
                  <a:pt x="2384384" y="1013816"/>
                  <a:pt x="2385149" y="1015473"/>
                </a:cubicBezTo>
                <a:cubicBezTo>
                  <a:pt x="2386622" y="1014170"/>
                  <a:pt x="2389355" y="1012839"/>
                  <a:pt x="2389327" y="1011565"/>
                </a:cubicBezTo>
                <a:cubicBezTo>
                  <a:pt x="2389270" y="1008789"/>
                  <a:pt x="2388180" y="1006042"/>
                  <a:pt x="2387344" y="1003294"/>
                </a:cubicBezTo>
                <a:close/>
                <a:moveTo>
                  <a:pt x="2390134" y="1039888"/>
                </a:moveTo>
                <a:lnTo>
                  <a:pt x="2389043" y="1041488"/>
                </a:lnTo>
                <a:lnTo>
                  <a:pt x="2390729" y="1041814"/>
                </a:lnTo>
                <a:lnTo>
                  <a:pt x="2390134" y="1039888"/>
                </a:lnTo>
                <a:close/>
                <a:moveTo>
                  <a:pt x="2388633" y="1064090"/>
                </a:moveTo>
                <a:cubicBezTo>
                  <a:pt x="2388137" y="1064260"/>
                  <a:pt x="2388109" y="1066002"/>
                  <a:pt x="2388024" y="1067036"/>
                </a:cubicBezTo>
                <a:cubicBezTo>
                  <a:pt x="2387868" y="1068919"/>
                  <a:pt x="2387797" y="1070803"/>
                  <a:pt x="2387712" y="1072686"/>
                </a:cubicBezTo>
                <a:cubicBezTo>
                  <a:pt x="2388704" y="1071029"/>
                  <a:pt x="2389851" y="1069415"/>
                  <a:pt x="2390559" y="1067645"/>
                </a:cubicBezTo>
                <a:cubicBezTo>
                  <a:pt x="2391692" y="1064798"/>
                  <a:pt x="2390814" y="1063340"/>
                  <a:pt x="2388647" y="1064090"/>
                </a:cubicBezTo>
                <a:close/>
                <a:moveTo>
                  <a:pt x="2391507" y="1127024"/>
                </a:moveTo>
                <a:cubicBezTo>
                  <a:pt x="2390913" y="1127067"/>
                  <a:pt x="2389837" y="1127024"/>
                  <a:pt x="2389808" y="1127152"/>
                </a:cubicBezTo>
                <a:cubicBezTo>
                  <a:pt x="2389667" y="1128072"/>
                  <a:pt x="2389751" y="1129007"/>
                  <a:pt x="2389751" y="1129942"/>
                </a:cubicBezTo>
                <a:cubicBezTo>
                  <a:pt x="2390346" y="1129899"/>
                  <a:pt x="2390941" y="1129857"/>
                  <a:pt x="2391493" y="1129814"/>
                </a:cubicBezTo>
                <a:lnTo>
                  <a:pt x="2391493" y="1127010"/>
                </a:lnTo>
                <a:close/>
                <a:moveTo>
                  <a:pt x="2386990" y="1180428"/>
                </a:moveTo>
                <a:cubicBezTo>
                  <a:pt x="2387486" y="1186871"/>
                  <a:pt x="2385475" y="1193570"/>
                  <a:pt x="2392230" y="1200707"/>
                </a:cubicBezTo>
                <a:cubicBezTo>
                  <a:pt x="2392640" y="1193570"/>
                  <a:pt x="2392980" y="1187579"/>
                  <a:pt x="2393320" y="1181575"/>
                </a:cubicBezTo>
                <a:cubicBezTo>
                  <a:pt x="2391210" y="1181192"/>
                  <a:pt x="2389100" y="1180810"/>
                  <a:pt x="2386990" y="1180428"/>
                </a:cubicBezTo>
                <a:close/>
                <a:moveTo>
                  <a:pt x="2416602" y="1258260"/>
                </a:moveTo>
                <a:cubicBezTo>
                  <a:pt x="2416078" y="1258883"/>
                  <a:pt x="2415186" y="1259478"/>
                  <a:pt x="2415115" y="1260158"/>
                </a:cubicBezTo>
                <a:cubicBezTo>
                  <a:pt x="2415044" y="1260837"/>
                  <a:pt x="2415795" y="1261588"/>
                  <a:pt x="2416191" y="1262310"/>
                </a:cubicBezTo>
                <a:cubicBezTo>
                  <a:pt x="2416715" y="1261687"/>
                  <a:pt x="2417239" y="1261064"/>
                  <a:pt x="2417763" y="1260441"/>
                </a:cubicBezTo>
                <a:cubicBezTo>
                  <a:pt x="2417367" y="1259719"/>
                  <a:pt x="2416984" y="1258982"/>
                  <a:pt x="2416588" y="1258260"/>
                </a:cubicBezTo>
                <a:close/>
                <a:moveTo>
                  <a:pt x="2421629" y="1339788"/>
                </a:moveTo>
                <a:lnTo>
                  <a:pt x="2422309" y="1342692"/>
                </a:lnTo>
                <a:lnTo>
                  <a:pt x="2423399" y="1340440"/>
                </a:lnTo>
                <a:lnTo>
                  <a:pt x="2421615" y="1339788"/>
                </a:lnTo>
                <a:close/>
                <a:moveTo>
                  <a:pt x="2519203" y="1556518"/>
                </a:moveTo>
                <a:cubicBezTo>
                  <a:pt x="2517716" y="1559548"/>
                  <a:pt x="2516243" y="1562296"/>
                  <a:pt x="2515068" y="1565157"/>
                </a:cubicBezTo>
                <a:cubicBezTo>
                  <a:pt x="2514784" y="1565836"/>
                  <a:pt x="2515266" y="1567337"/>
                  <a:pt x="2515861" y="1567734"/>
                </a:cubicBezTo>
                <a:cubicBezTo>
                  <a:pt x="2516512" y="1568159"/>
                  <a:pt x="2518183" y="1568145"/>
                  <a:pt x="2518622" y="1567635"/>
                </a:cubicBezTo>
                <a:cubicBezTo>
                  <a:pt x="2521497" y="1564378"/>
                  <a:pt x="2523380" y="1560866"/>
                  <a:pt x="2519203" y="1556518"/>
                </a:cubicBezTo>
                <a:close/>
                <a:moveTo>
                  <a:pt x="2530291" y="1110880"/>
                </a:moveTo>
                <a:cubicBezTo>
                  <a:pt x="2529243" y="1109733"/>
                  <a:pt x="2527941" y="1108813"/>
                  <a:pt x="2526723" y="1107821"/>
                </a:cubicBezTo>
                <a:cubicBezTo>
                  <a:pt x="2526255" y="1108586"/>
                  <a:pt x="2525788" y="1109351"/>
                  <a:pt x="2525307" y="1110130"/>
                </a:cubicBezTo>
                <a:cubicBezTo>
                  <a:pt x="2526496" y="1111107"/>
                  <a:pt x="2527700" y="1112084"/>
                  <a:pt x="2528889" y="1113047"/>
                </a:cubicBezTo>
                <a:cubicBezTo>
                  <a:pt x="2529385" y="1112296"/>
                  <a:pt x="2530433" y="1111036"/>
                  <a:pt x="2530291" y="1110880"/>
                </a:cubicBezTo>
                <a:close/>
                <a:moveTo>
                  <a:pt x="1609843" y="1613320"/>
                </a:moveTo>
                <a:cubicBezTo>
                  <a:pt x="1605056" y="1600660"/>
                  <a:pt x="1603541" y="1592956"/>
                  <a:pt x="1608115" y="1583935"/>
                </a:cubicBezTo>
                <a:cubicBezTo>
                  <a:pt x="1614502" y="1593310"/>
                  <a:pt x="1609163" y="1600801"/>
                  <a:pt x="1609843" y="1613320"/>
                </a:cubicBezTo>
                <a:close/>
                <a:moveTo>
                  <a:pt x="1540168" y="268080"/>
                </a:moveTo>
                <a:cubicBezTo>
                  <a:pt x="1540139" y="267754"/>
                  <a:pt x="1540125" y="267442"/>
                  <a:pt x="1540097" y="267117"/>
                </a:cubicBezTo>
                <a:cubicBezTo>
                  <a:pt x="1540366" y="267117"/>
                  <a:pt x="1540621" y="267117"/>
                  <a:pt x="1540890" y="267117"/>
                </a:cubicBezTo>
                <a:cubicBezTo>
                  <a:pt x="1540805" y="267301"/>
                  <a:pt x="1540734" y="267485"/>
                  <a:pt x="1540663" y="267669"/>
                </a:cubicBezTo>
                <a:cubicBezTo>
                  <a:pt x="1540493" y="267796"/>
                  <a:pt x="1540338" y="267952"/>
                  <a:pt x="1540168" y="268080"/>
                </a:cubicBezTo>
                <a:close/>
                <a:moveTo>
                  <a:pt x="1543538" y="260843"/>
                </a:moveTo>
                <a:cubicBezTo>
                  <a:pt x="1544473" y="262939"/>
                  <a:pt x="1545422" y="265021"/>
                  <a:pt x="1546356" y="267117"/>
                </a:cubicBezTo>
                <a:cubicBezTo>
                  <a:pt x="1544544" y="267117"/>
                  <a:pt x="1542717" y="267117"/>
                  <a:pt x="1540904" y="267117"/>
                </a:cubicBezTo>
                <a:cubicBezTo>
                  <a:pt x="1541782" y="265021"/>
                  <a:pt x="1542660" y="262939"/>
                  <a:pt x="1543538" y="260843"/>
                </a:cubicBezTo>
                <a:close/>
                <a:moveTo>
                  <a:pt x="2680617" y="1023078"/>
                </a:moveTo>
                <a:lnTo>
                  <a:pt x="2681552" y="1021237"/>
                </a:lnTo>
                <a:lnTo>
                  <a:pt x="2682189" y="1023234"/>
                </a:lnTo>
                <a:lnTo>
                  <a:pt x="2680617" y="1023092"/>
                </a:lnTo>
                <a:close/>
                <a:moveTo>
                  <a:pt x="2681806" y="973824"/>
                </a:moveTo>
                <a:lnTo>
                  <a:pt x="2682430" y="976062"/>
                </a:lnTo>
                <a:lnTo>
                  <a:pt x="2680589" y="975806"/>
                </a:lnTo>
                <a:lnTo>
                  <a:pt x="2681806" y="973810"/>
                </a:lnTo>
                <a:close/>
                <a:moveTo>
                  <a:pt x="2682968" y="1045496"/>
                </a:moveTo>
                <a:cubicBezTo>
                  <a:pt x="2682359" y="1045906"/>
                  <a:pt x="2681750" y="1046331"/>
                  <a:pt x="2681127" y="1046756"/>
                </a:cubicBezTo>
                <a:cubicBezTo>
                  <a:pt x="2680716" y="1046020"/>
                  <a:pt x="2680305" y="1045283"/>
                  <a:pt x="2679895" y="1044547"/>
                </a:cubicBezTo>
                <a:cubicBezTo>
                  <a:pt x="2680914" y="1044009"/>
                  <a:pt x="2681948" y="1043457"/>
                  <a:pt x="2682968" y="1042919"/>
                </a:cubicBezTo>
                <a:lnTo>
                  <a:pt x="2682968" y="1045496"/>
                </a:lnTo>
                <a:close/>
                <a:moveTo>
                  <a:pt x="2684596" y="1070052"/>
                </a:moveTo>
                <a:cubicBezTo>
                  <a:pt x="2683379" y="1071029"/>
                  <a:pt x="2682175" y="1072007"/>
                  <a:pt x="2680971" y="1072970"/>
                </a:cubicBezTo>
                <a:cubicBezTo>
                  <a:pt x="2680603" y="1071157"/>
                  <a:pt x="2680022" y="1069358"/>
                  <a:pt x="2679980" y="1067545"/>
                </a:cubicBezTo>
                <a:cubicBezTo>
                  <a:pt x="2679966" y="1066894"/>
                  <a:pt x="2681240" y="1066214"/>
                  <a:pt x="2681920" y="1065549"/>
                </a:cubicBezTo>
                <a:cubicBezTo>
                  <a:pt x="2682812" y="1067050"/>
                  <a:pt x="2683704" y="1068537"/>
                  <a:pt x="2684596" y="1070038"/>
                </a:cubicBezTo>
                <a:close/>
                <a:moveTo>
                  <a:pt x="2682798" y="1261531"/>
                </a:moveTo>
                <a:cubicBezTo>
                  <a:pt x="2682741" y="1262197"/>
                  <a:pt x="2681948" y="1262806"/>
                  <a:pt x="2681481" y="1263443"/>
                </a:cubicBezTo>
                <a:cubicBezTo>
                  <a:pt x="2681580" y="1262098"/>
                  <a:pt x="2681693" y="1260752"/>
                  <a:pt x="2681806" y="1259421"/>
                </a:cubicBezTo>
                <a:cubicBezTo>
                  <a:pt x="2682175" y="1260129"/>
                  <a:pt x="2682855" y="1260852"/>
                  <a:pt x="2682798" y="1261531"/>
                </a:cubicBezTo>
                <a:close/>
              </a:path>
            </a:pathLst>
          </a:custGeom>
          <a:solidFill>
            <a:srgbClr val="254027">
              <a:alpha val="4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962250" y="1300500"/>
            <a:ext cx="4466700" cy="21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962250" y="3478075"/>
            <a:ext cx="44667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715100" y="730775"/>
            <a:ext cx="3200400" cy="3681900"/>
          </a:xfrm>
          <a:prstGeom prst="round2Diag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  <p:grpSp>
        <p:nvGrpSpPr>
          <p:cNvPr id="13" name="Google Shape;13;p2"/>
          <p:cNvGrpSpPr/>
          <p:nvPr/>
        </p:nvGrpSpPr>
        <p:grpSpPr>
          <a:xfrm>
            <a:off x="-911255" y="-890304"/>
            <a:ext cx="10274206" cy="6955476"/>
            <a:chOff x="-891005" y="-890304"/>
            <a:chExt cx="10274206" cy="6955476"/>
          </a:xfrm>
        </p:grpSpPr>
        <p:grpSp>
          <p:nvGrpSpPr>
            <p:cNvPr id="14" name="Google Shape;14;p2"/>
            <p:cNvGrpSpPr/>
            <p:nvPr/>
          </p:nvGrpSpPr>
          <p:grpSpPr>
            <a:xfrm flipH="1">
              <a:off x="5919994" y="3929141"/>
              <a:ext cx="3463207" cy="2136031"/>
              <a:chOff x="-772797" y="4070716"/>
              <a:chExt cx="3463207" cy="2136031"/>
            </a:xfrm>
          </p:grpSpPr>
          <p:grpSp>
            <p:nvGrpSpPr>
              <p:cNvPr id="15" name="Google Shape;15;p2"/>
              <p:cNvGrpSpPr/>
              <p:nvPr/>
            </p:nvGrpSpPr>
            <p:grpSpPr>
              <a:xfrm rot="506959">
                <a:off x="1849513" y="4697969"/>
                <a:ext cx="748989" cy="1306331"/>
                <a:chOff x="4355552" y="1480653"/>
                <a:chExt cx="245269" cy="427780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4355552" y="1480653"/>
                  <a:ext cx="245269" cy="304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69" h="304999" extrusionOk="0">
                      <a:moveTo>
                        <a:pt x="238993" y="228568"/>
                      </a:moveTo>
                      <a:cubicBezTo>
                        <a:pt x="230935" y="251142"/>
                        <a:pt x="215230" y="274693"/>
                        <a:pt x="192316" y="283785"/>
                      </a:cubicBezTo>
                      <a:cubicBezTo>
                        <a:pt x="148415" y="301175"/>
                        <a:pt x="124949" y="261140"/>
                        <a:pt x="124949" y="261140"/>
                      </a:cubicBezTo>
                      <a:cubicBezTo>
                        <a:pt x="124949" y="261140"/>
                        <a:pt x="125502" y="290441"/>
                        <a:pt x="89956" y="302549"/>
                      </a:cubicBezTo>
                      <a:cubicBezTo>
                        <a:pt x="54382" y="314657"/>
                        <a:pt x="15905" y="279253"/>
                        <a:pt x="12960" y="254258"/>
                      </a:cubicBezTo>
                      <a:cubicBezTo>
                        <a:pt x="9943" y="228540"/>
                        <a:pt x="19785" y="230041"/>
                        <a:pt x="37176" y="229291"/>
                      </a:cubicBezTo>
                      <a:cubicBezTo>
                        <a:pt x="54595" y="228540"/>
                        <a:pt x="88653" y="248197"/>
                        <a:pt x="97717" y="235352"/>
                      </a:cubicBezTo>
                      <a:cubicBezTo>
                        <a:pt x="106780" y="222493"/>
                        <a:pt x="87124" y="221728"/>
                        <a:pt x="56110" y="223244"/>
                      </a:cubicBezTo>
                      <a:cubicBezTo>
                        <a:pt x="25068" y="224759"/>
                        <a:pt x="1616" y="212651"/>
                        <a:pt x="101" y="185404"/>
                      </a:cubicBezTo>
                      <a:cubicBezTo>
                        <a:pt x="-1415" y="158171"/>
                        <a:pt x="14475" y="135470"/>
                        <a:pt x="26583" y="156656"/>
                      </a:cubicBezTo>
                      <a:cubicBezTo>
                        <a:pt x="38691" y="177856"/>
                        <a:pt x="70725" y="202922"/>
                        <a:pt x="90409" y="196861"/>
                      </a:cubicBezTo>
                      <a:cubicBezTo>
                        <a:pt x="110094" y="190799"/>
                        <a:pt x="98921" y="173947"/>
                        <a:pt x="75455" y="177728"/>
                      </a:cubicBezTo>
                      <a:cubicBezTo>
                        <a:pt x="52003" y="181509"/>
                        <a:pt x="38691" y="163467"/>
                        <a:pt x="25832" y="143712"/>
                      </a:cubicBezTo>
                      <a:cubicBezTo>
                        <a:pt x="12945" y="123957"/>
                        <a:pt x="17505" y="105192"/>
                        <a:pt x="34160" y="90818"/>
                      </a:cubicBezTo>
                      <a:cubicBezTo>
                        <a:pt x="50799" y="76444"/>
                        <a:pt x="45503" y="99882"/>
                        <a:pt x="69719" y="133941"/>
                      </a:cubicBezTo>
                      <a:cubicBezTo>
                        <a:pt x="93936" y="167999"/>
                        <a:pt x="100762" y="144533"/>
                        <a:pt x="98467" y="133190"/>
                      </a:cubicBezTo>
                      <a:cubicBezTo>
                        <a:pt x="96202" y="121832"/>
                        <a:pt x="72750" y="121082"/>
                        <a:pt x="60642" y="97616"/>
                      </a:cubicBezTo>
                      <a:cubicBezTo>
                        <a:pt x="48533" y="74164"/>
                        <a:pt x="57597" y="69618"/>
                        <a:pt x="71985" y="56009"/>
                      </a:cubicBezTo>
                      <a:cubicBezTo>
                        <a:pt x="86359" y="42386"/>
                        <a:pt x="85609" y="45402"/>
                        <a:pt x="87874" y="71899"/>
                      </a:cubicBezTo>
                      <a:cubicBezTo>
                        <a:pt x="90140" y="98381"/>
                        <a:pt x="96202" y="109724"/>
                        <a:pt x="106044" y="119566"/>
                      </a:cubicBezTo>
                      <a:cubicBezTo>
                        <a:pt x="115886" y="129409"/>
                        <a:pt x="123463" y="115035"/>
                        <a:pt x="114371" y="102927"/>
                      </a:cubicBezTo>
                      <a:cubicBezTo>
                        <a:pt x="105307" y="90818"/>
                        <a:pt x="96980" y="63557"/>
                        <a:pt x="102263" y="36324"/>
                      </a:cubicBezTo>
                      <a:cubicBezTo>
                        <a:pt x="103197" y="31524"/>
                        <a:pt x="104557" y="27303"/>
                        <a:pt x="106143" y="23593"/>
                      </a:cubicBezTo>
                      <a:cubicBezTo>
                        <a:pt x="113649" y="6174"/>
                        <a:pt x="126479" y="0"/>
                        <a:pt x="126479" y="0"/>
                      </a:cubicBezTo>
                      <a:cubicBezTo>
                        <a:pt x="125728" y="9092"/>
                        <a:pt x="156757" y="9842"/>
                        <a:pt x="165848" y="47682"/>
                      </a:cubicBezTo>
                      <a:cubicBezTo>
                        <a:pt x="168482" y="58615"/>
                        <a:pt x="166868" y="69420"/>
                        <a:pt x="163753" y="79234"/>
                      </a:cubicBezTo>
                      <a:cubicBezTo>
                        <a:pt x="156105" y="103408"/>
                        <a:pt x="139437" y="121620"/>
                        <a:pt x="154491" y="121082"/>
                      </a:cubicBezTo>
                      <a:cubicBezTo>
                        <a:pt x="164432" y="120714"/>
                        <a:pt x="171952" y="105688"/>
                        <a:pt x="177135" y="89870"/>
                      </a:cubicBezTo>
                      <a:cubicBezTo>
                        <a:pt x="182998" y="71941"/>
                        <a:pt x="185873" y="52964"/>
                        <a:pt x="185873" y="52964"/>
                      </a:cubicBezTo>
                      <a:cubicBezTo>
                        <a:pt x="185873" y="52964"/>
                        <a:pt x="199142" y="63557"/>
                        <a:pt x="202923" y="74915"/>
                      </a:cubicBezTo>
                      <a:cubicBezTo>
                        <a:pt x="205189" y="81741"/>
                        <a:pt x="198434" y="98452"/>
                        <a:pt x="189852" y="113293"/>
                      </a:cubicBezTo>
                      <a:cubicBezTo>
                        <a:pt x="184202" y="123135"/>
                        <a:pt x="177772" y="132156"/>
                        <a:pt x="172660" y="136985"/>
                      </a:cubicBezTo>
                      <a:cubicBezTo>
                        <a:pt x="159801" y="149093"/>
                        <a:pt x="146178" y="167999"/>
                        <a:pt x="177192" y="152110"/>
                      </a:cubicBezTo>
                      <a:cubicBezTo>
                        <a:pt x="184358" y="148442"/>
                        <a:pt x="189980" y="143188"/>
                        <a:pt x="194441" y="137325"/>
                      </a:cubicBezTo>
                      <a:cubicBezTo>
                        <a:pt x="209296" y="117782"/>
                        <a:pt x="211208" y="91357"/>
                        <a:pt x="213516" y="93084"/>
                      </a:cubicBezTo>
                      <a:cubicBezTo>
                        <a:pt x="216533" y="95350"/>
                        <a:pt x="224109" y="132425"/>
                        <a:pt x="223359" y="148315"/>
                      </a:cubicBezTo>
                      <a:cubicBezTo>
                        <a:pt x="222948" y="156656"/>
                        <a:pt x="219832" y="163779"/>
                        <a:pt x="213176" y="169373"/>
                      </a:cubicBezTo>
                      <a:cubicBezTo>
                        <a:pt x="207172" y="174457"/>
                        <a:pt x="198264" y="178351"/>
                        <a:pt x="185873" y="180858"/>
                      </a:cubicBezTo>
                      <a:cubicBezTo>
                        <a:pt x="159745" y="186169"/>
                        <a:pt x="149959" y="216432"/>
                        <a:pt x="185873" y="208856"/>
                      </a:cubicBezTo>
                      <a:cubicBezTo>
                        <a:pt x="197528" y="206391"/>
                        <a:pt x="206209" y="200996"/>
                        <a:pt x="213007" y="195345"/>
                      </a:cubicBezTo>
                      <a:cubicBezTo>
                        <a:pt x="227211" y="183549"/>
                        <a:pt x="233343" y="170619"/>
                        <a:pt x="241514" y="180844"/>
                      </a:cubicBezTo>
                      <a:cubicBezTo>
                        <a:pt x="247306" y="188080"/>
                        <a:pt x="246343" y="207907"/>
                        <a:pt x="239007" y="22855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4406858" y="1581753"/>
                  <a:ext cx="157223" cy="177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23" h="177274" extrusionOk="0">
                      <a:moveTo>
                        <a:pt x="83826" y="143854"/>
                      </a:moveTo>
                      <a:cubicBezTo>
                        <a:pt x="92705" y="153682"/>
                        <a:pt x="103213" y="164275"/>
                        <a:pt x="116454" y="164317"/>
                      </a:cubicBezTo>
                      <a:cubicBezTo>
                        <a:pt x="122062" y="164331"/>
                        <a:pt x="127458" y="162391"/>
                        <a:pt x="132712" y="160409"/>
                      </a:cubicBezTo>
                      <a:cubicBezTo>
                        <a:pt x="142979" y="156542"/>
                        <a:pt x="154507" y="150991"/>
                        <a:pt x="157027" y="140299"/>
                      </a:cubicBezTo>
                      <a:cubicBezTo>
                        <a:pt x="157594" y="137892"/>
                        <a:pt x="156985" y="134535"/>
                        <a:pt x="154535" y="134252"/>
                      </a:cubicBezTo>
                      <a:cubicBezTo>
                        <a:pt x="153359" y="134110"/>
                        <a:pt x="152269" y="134790"/>
                        <a:pt x="151263" y="135428"/>
                      </a:cubicBezTo>
                      <a:cubicBezTo>
                        <a:pt x="143106" y="140526"/>
                        <a:pt x="133760" y="143698"/>
                        <a:pt x="124187" y="144604"/>
                      </a:cubicBezTo>
                      <a:cubicBezTo>
                        <a:pt x="120972" y="144916"/>
                        <a:pt x="116936" y="144505"/>
                        <a:pt x="115690" y="141517"/>
                      </a:cubicBezTo>
                      <a:cubicBezTo>
                        <a:pt x="119343" y="139407"/>
                        <a:pt x="123776" y="139237"/>
                        <a:pt x="127727" y="137807"/>
                      </a:cubicBezTo>
                      <a:cubicBezTo>
                        <a:pt x="131692" y="136376"/>
                        <a:pt x="135558" y="132652"/>
                        <a:pt x="134609" y="128545"/>
                      </a:cubicBezTo>
                      <a:cubicBezTo>
                        <a:pt x="125716" y="128672"/>
                        <a:pt x="116822" y="128786"/>
                        <a:pt x="107915" y="128913"/>
                      </a:cubicBezTo>
                      <a:cubicBezTo>
                        <a:pt x="103511" y="128970"/>
                        <a:pt x="98951" y="129012"/>
                        <a:pt x="94886" y="127313"/>
                      </a:cubicBezTo>
                      <a:cubicBezTo>
                        <a:pt x="86474" y="123829"/>
                        <a:pt x="82495" y="112429"/>
                        <a:pt x="86913" y="104470"/>
                      </a:cubicBezTo>
                      <a:cubicBezTo>
                        <a:pt x="88768" y="101100"/>
                        <a:pt x="91756" y="98522"/>
                        <a:pt x="94674" y="96016"/>
                      </a:cubicBezTo>
                      <a:cubicBezTo>
                        <a:pt x="109827" y="82987"/>
                        <a:pt x="125659" y="69590"/>
                        <a:pt x="144947" y="64322"/>
                      </a:cubicBezTo>
                      <a:cubicBezTo>
                        <a:pt x="146831" y="63812"/>
                        <a:pt x="148814" y="63345"/>
                        <a:pt x="150315" y="62099"/>
                      </a:cubicBezTo>
                      <a:cubicBezTo>
                        <a:pt x="151830" y="60867"/>
                        <a:pt x="152694" y="58572"/>
                        <a:pt x="151674" y="56901"/>
                      </a:cubicBezTo>
                      <a:cubicBezTo>
                        <a:pt x="150740" y="55386"/>
                        <a:pt x="148728" y="54990"/>
                        <a:pt x="146958" y="54961"/>
                      </a:cubicBezTo>
                      <a:cubicBezTo>
                        <a:pt x="140416" y="54848"/>
                        <a:pt x="134213" y="57624"/>
                        <a:pt x="128251" y="60343"/>
                      </a:cubicBezTo>
                      <a:cubicBezTo>
                        <a:pt x="122346" y="63047"/>
                        <a:pt x="116426" y="65738"/>
                        <a:pt x="110520" y="68443"/>
                      </a:cubicBezTo>
                      <a:cubicBezTo>
                        <a:pt x="107405" y="69873"/>
                        <a:pt x="104190" y="71318"/>
                        <a:pt x="100763" y="71488"/>
                      </a:cubicBezTo>
                      <a:cubicBezTo>
                        <a:pt x="97336" y="71658"/>
                        <a:pt x="93597" y="70256"/>
                        <a:pt x="91997" y="67225"/>
                      </a:cubicBezTo>
                      <a:cubicBezTo>
                        <a:pt x="89703" y="62906"/>
                        <a:pt x="92521" y="57737"/>
                        <a:pt x="95254" y="53687"/>
                      </a:cubicBezTo>
                      <a:cubicBezTo>
                        <a:pt x="101117" y="44949"/>
                        <a:pt x="106980" y="36211"/>
                        <a:pt x="112857" y="27488"/>
                      </a:cubicBezTo>
                      <a:cubicBezTo>
                        <a:pt x="113367" y="26723"/>
                        <a:pt x="113919" y="25831"/>
                        <a:pt x="113721" y="24939"/>
                      </a:cubicBezTo>
                      <a:cubicBezTo>
                        <a:pt x="113367" y="23253"/>
                        <a:pt x="110974" y="23083"/>
                        <a:pt x="109359" y="23678"/>
                      </a:cubicBezTo>
                      <a:cubicBezTo>
                        <a:pt x="102335" y="26270"/>
                        <a:pt x="98908" y="34922"/>
                        <a:pt x="91841" y="37358"/>
                      </a:cubicBezTo>
                      <a:cubicBezTo>
                        <a:pt x="90567" y="37797"/>
                        <a:pt x="88981" y="37953"/>
                        <a:pt x="88018" y="37004"/>
                      </a:cubicBezTo>
                      <a:cubicBezTo>
                        <a:pt x="87253" y="36254"/>
                        <a:pt x="87140" y="35092"/>
                        <a:pt x="87111" y="34030"/>
                      </a:cubicBezTo>
                      <a:cubicBezTo>
                        <a:pt x="86771" y="22545"/>
                        <a:pt x="90383" y="10324"/>
                        <a:pt x="85341" y="0"/>
                      </a:cubicBezTo>
                      <a:cubicBezTo>
                        <a:pt x="80243" y="2209"/>
                        <a:pt x="77326" y="7690"/>
                        <a:pt x="75995" y="13085"/>
                      </a:cubicBezTo>
                      <a:cubicBezTo>
                        <a:pt x="74663" y="18481"/>
                        <a:pt x="74522" y="24131"/>
                        <a:pt x="72964" y="29470"/>
                      </a:cubicBezTo>
                      <a:cubicBezTo>
                        <a:pt x="71406" y="34809"/>
                        <a:pt x="67951" y="40077"/>
                        <a:pt x="62612" y="41635"/>
                      </a:cubicBezTo>
                      <a:cubicBezTo>
                        <a:pt x="61139" y="42060"/>
                        <a:pt x="59510" y="42173"/>
                        <a:pt x="58122" y="41522"/>
                      </a:cubicBezTo>
                      <a:cubicBezTo>
                        <a:pt x="52642" y="38987"/>
                        <a:pt x="55758" y="28493"/>
                        <a:pt x="50192" y="26171"/>
                      </a:cubicBezTo>
                      <a:cubicBezTo>
                        <a:pt x="53053" y="36084"/>
                        <a:pt x="55927" y="45997"/>
                        <a:pt x="58788" y="55910"/>
                      </a:cubicBezTo>
                      <a:cubicBezTo>
                        <a:pt x="53109" y="60725"/>
                        <a:pt x="45306" y="61900"/>
                        <a:pt x="37928" y="62906"/>
                      </a:cubicBezTo>
                      <a:cubicBezTo>
                        <a:pt x="35266" y="63274"/>
                        <a:pt x="32547" y="63628"/>
                        <a:pt x="29898" y="63118"/>
                      </a:cubicBezTo>
                      <a:cubicBezTo>
                        <a:pt x="18229" y="60895"/>
                        <a:pt x="14392" y="44028"/>
                        <a:pt x="2892" y="41055"/>
                      </a:cubicBezTo>
                      <a:cubicBezTo>
                        <a:pt x="2127" y="40856"/>
                        <a:pt x="1235" y="40757"/>
                        <a:pt x="612" y="41253"/>
                      </a:cubicBezTo>
                      <a:cubicBezTo>
                        <a:pt x="-223" y="41918"/>
                        <a:pt x="-53" y="43221"/>
                        <a:pt x="244" y="44241"/>
                      </a:cubicBezTo>
                      <a:cubicBezTo>
                        <a:pt x="1958" y="50288"/>
                        <a:pt x="5158" y="55910"/>
                        <a:pt x="9477" y="60470"/>
                      </a:cubicBezTo>
                      <a:cubicBezTo>
                        <a:pt x="11488" y="62580"/>
                        <a:pt x="13783" y="64506"/>
                        <a:pt x="16516" y="65540"/>
                      </a:cubicBezTo>
                      <a:cubicBezTo>
                        <a:pt x="18895" y="66446"/>
                        <a:pt x="21487" y="66616"/>
                        <a:pt x="24022" y="66786"/>
                      </a:cubicBezTo>
                      <a:cubicBezTo>
                        <a:pt x="33524" y="67423"/>
                        <a:pt x="43026" y="68061"/>
                        <a:pt x="52529" y="68698"/>
                      </a:cubicBezTo>
                      <a:cubicBezTo>
                        <a:pt x="53761" y="68783"/>
                        <a:pt x="55120" y="68924"/>
                        <a:pt x="55956" y="69831"/>
                      </a:cubicBezTo>
                      <a:cubicBezTo>
                        <a:pt x="56522" y="70454"/>
                        <a:pt x="56735" y="71318"/>
                        <a:pt x="56905" y="72153"/>
                      </a:cubicBezTo>
                      <a:cubicBezTo>
                        <a:pt x="58052" y="77577"/>
                        <a:pt x="58916" y="83058"/>
                        <a:pt x="59468" y="88567"/>
                      </a:cubicBezTo>
                      <a:cubicBezTo>
                        <a:pt x="59822" y="92022"/>
                        <a:pt x="60020" y="95662"/>
                        <a:pt x="58604" y="98834"/>
                      </a:cubicBezTo>
                      <a:cubicBezTo>
                        <a:pt x="55545" y="105688"/>
                        <a:pt x="46751" y="107373"/>
                        <a:pt x="39287" y="108152"/>
                      </a:cubicBezTo>
                      <a:cubicBezTo>
                        <a:pt x="31400" y="108974"/>
                        <a:pt x="22563" y="109526"/>
                        <a:pt x="16473" y="104456"/>
                      </a:cubicBezTo>
                      <a:cubicBezTo>
                        <a:pt x="13995" y="102403"/>
                        <a:pt x="12211" y="99570"/>
                        <a:pt x="9562" y="97758"/>
                      </a:cubicBezTo>
                      <a:cubicBezTo>
                        <a:pt x="6914" y="95945"/>
                        <a:pt x="2722" y="95591"/>
                        <a:pt x="895" y="98239"/>
                      </a:cubicBezTo>
                      <a:cubicBezTo>
                        <a:pt x="-379" y="100094"/>
                        <a:pt x="74" y="102742"/>
                        <a:pt x="1433" y="104541"/>
                      </a:cubicBezTo>
                      <a:cubicBezTo>
                        <a:pt x="2793" y="106340"/>
                        <a:pt x="4861" y="107444"/>
                        <a:pt x="6928" y="108336"/>
                      </a:cubicBezTo>
                      <a:cubicBezTo>
                        <a:pt x="21288" y="114539"/>
                        <a:pt x="37616" y="112882"/>
                        <a:pt x="53237" y="113647"/>
                      </a:cubicBezTo>
                      <a:cubicBezTo>
                        <a:pt x="56749" y="113817"/>
                        <a:pt x="60728" y="114369"/>
                        <a:pt x="62782" y="117244"/>
                      </a:cubicBezTo>
                      <a:cubicBezTo>
                        <a:pt x="64849" y="120133"/>
                        <a:pt x="64028" y="124126"/>
                        <a:pt x="62881" y="127497"/>
                      </a:cubicBezTo>
                      <a:cubicBezTo>
                        <a:pt x="60360" y="134847"/>
                        <a:pt x="56239" y="142154"/>
                        <a:pt x="49385" y="145794"/>
                      </a:cubicBezTo>
                      <a:cubicBezTo>
                        <a:pt x="44258" y="148513"/>
                        <a:pt x="38239" y="148867"/>
                        <a:pt x="32448" y="149207"/>
                      </a:cubicBezTo>
                      <a:cubicBezTo>
                        <a:pt x="26655" y="149547"/>
                        <a:pt x="20623" y="150014"/>
                        <a:pt x="15595" y="152931"/>
                      </a:cubicBezTo>
                      <a:cubicBezTo>
                        <a:pt x="10568" y="155849"/>
                        <a:pt x="6914" y="161966"/>
                        <a:pt x="8713" y="167489"/>
                      </a:cubicBezTo>
                      <a:cubicBezTo>
                        <a:pt x="9449" y="169741"/>
                        <a:pt x="11007" y="171653"/>
                        <a:pt x="12777" y="173225"/>
                      </a:cubicBezTo>
                      <a:cubicBezTo>
                        <a:pt x="14859" y="175052"/>
                        <a:pt x="17351" y="176496"/>
                        <a:pt x="20070" y="177034"/>
                      </a:cubicBezTo>
                      <a:cubicBezTo>
                        <a:pt x="25622" y="178125"/>
                        <a:pt x="31230" y="175349"/>
                        <a:pt x="35648" y="171823"/>
                      </a:cubicBezTo>
                      <a:cubicBezTo>
                        <a:pt x="40066" y="168297"/>
                        <a:pt x="43848" y="163949"/>
                        <a:pt x="48677" y="160989"/>
                      </a:cubicBezTo>
                      <a:cubicBezTo>
                        <a:pt x="58052" y="155240"/>
                        <a:pt x="70825" y="155098"/>
                        <a:pt x="78176" y="146913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4473269" y="1609991"/>
                  <a:ext cx="29154" cy="11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54" h="115360" extrusionOk="0">
                      <a:moveTo>
                        <a:pt x="10178" y="108138"/>
                      </a:moveTo>
                      <a:cubicBezTo>
                        <a:pt x="14965" y="111919"/>
                        <a:pt x="20742" y="114440"/>
                        <a:pt x="26775" y="115360"/>
                      </a:cubicBezTo>
                      <a:cubicBezTo>
                        <a:pt x="26917" y="112259"/>
                        <a:pt x="24566" y="109696"/>
                        <a:pt x="22697" y="107203"/>
                      </a:cubicBezTo>
                      <a:cubicBezTo>
                        <a:pt x="17570" y="100378"/>
                        <a:pt x="15418" y="91838"/>
                        <a:pt x="13364" y="83554"/>
                      </a:cubicBezTo>
                      <a:cubicBezTo>
                        <a:pt x="12770" y="81118"/>
                        <a:pt x="12161" y="78640"/>
                        <a:pt x="12302" y="76133"/>
                      </a:cubicBezTo>
                      <a:cubicBezTo>
                        <a:pt x="12515" y="72281"/>
                        <a:pt x="14455" y="68726"/>
                        <a:pt x="16735" y="65611"/>
                      </a:cubicBezTo>
                      <a:cubicBezTo>
                        <a:pt x="20119" y="60994"/>
                        <a:pt x="24354" y="56986"/>
                        <a:pt x="29155" y="53885"/>
                      </a:cubicBezTo>
                      <a:cubicBezTo>
                        <a:pt x="28432" y="52129"/>
                        <a:pt x="25855" y="52384"/>
                        <a:pt x="24127" y="53177"/>
                      </a:cubicBezTo>
                      <a:cubicBezTo>
                        <a:pt x="22400" y="53956"/>
                        <a:pt x="20275" y="54933"/>
                        <a:pt x="18774" y="53772"/>
                      </a:cubicBezTo>
                      <a:cubicBezTo>
                        <a:pt x="17599" y="52865"/>
                        <a:pt x="17556" y="51138"/>
                        <a:pt x="17627" y="49651"/>
                      </a:cubicBezTo>
                      <a:cubicBezTo>
                        <a:pt x="17924" y="42711"/>
                        <a:pt x="18222" y="35772"/>
                        <a:pt x="18533" y="28819"/>
                      </a:cubicBezTo>
                      <a:cubicBezTo>
                        <a:pt x="18576" y="27743"/>
                        <a:pt x="18632" y="26652"/>
                        <a:pt x="18491" y="25576"/>
                      </a:cubicBezTo>
                      <a:cubicBezTo>
                        <a:pt x="18349" y="24485"/>
                        <a:pt x="18038" y="23423"/>
                        <a:pt x="17769" y="22347"/>
                      </a:cubicBezTo>
                      <a:cubicBezTo>
                        <a:pt x="15942" y="15082"/>
                        <a:pt x="16536" y="7463"/>
                        <a:pt x="17145" y="0"/>
                      </a:cubicBezTo>
                      <a:cubicBezTo>
                        <a:pt x="11127" y="5410"/>
                        <a:pt x="11552" y="14714"/>
                        <a:pt x="10886" y="22772"/>
                      </a:cubicBezTo>
                      <a:cubicBezTo>
                        <a:pt x="9923" y="34427"/>
                        <a:pt x="5731" y="45600"/>
                        <a:pt x="4088" y="57185"/>
                      </a:cubicBezTo>
                      <a:cubicBezTo>
                        <a:pt x="3281" y="62878"/>
                        <a:pt x="3083" y="68627"/>
                        <a:pt x="2899" y="74363"/>
                      </a:cubicBezTo>
                      <a:cubicBezTo>
                        <a:pt x="2743" y="78965"/>
                        <a:pt x="2587" y="83568"/>
                        <a:pt x="2432" y="88156"/>
                      </a:cubicBezTo>
                      <a:cubicBezTo>
                        <a:pt x="2403" y="88878"/>
                        <a:pt x="2361" y="89671"/>
                        <a:pt x="1894" y="90224"/>
                      </a:cubicBezTo>
                      <a:cubicBezTo>
                        <a:pt x="1426" y="90776"/>
                        <a:pt x="378" y="90875"/>
                        <a:pt x="53" y="90224"/>
                      </a:cubicBezTo>
                      <a:cubicBezTo>
                        <a:pt x="-273" y="89572"/>
                        <a:pt x="1015" y="88893"/>
                        <a:pt x="1199" y="89601"/>
                      </a:cubicBezTo>
                      <a:cubicBezTo>
                        <a:pt x="5448" y="96724"/>
                        <a:pt x="5505" y="106141"/>
                        <a:pt x="1327" y="113307"/>
                      </a:cubicBezTo>
                      <a:cubicBezTo>
                        <a:pt x="4641" y="113718"/>
                        <a:pt x="8096" y="111721"/>
                        <a:pt x="9399" y="10864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4481507" y="1618007"/>
                  <a:ext cx="29909" cy="290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9" h="290426" extrusionOk="0">
                      <a:moveTo>
                        <a:pt x="6486" y="0"/>
                      </a:moveTo>
                      <a:cubicBezTo>
                        <a:pt x="-4050" y="71431"/>
                        <a:pt x="-5226" y="228356"/>
                        <a:pt x="29909" y="29042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4461695" y="1480653"/>
                  <a:ext cx="61013" cy="79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13" h="79234" extrusionOk="0">
                      <a:moveTo>
                        <a:pt x="59691" y="47682"/>
                      </a:moveTo>
                      <a:cubicBezTo>
                        <a:pt x="62325" y="58615"/>
                        <a:pt x="60711" y="69420"/>
                        <a:pt x="57595" y="79234"/>
                      </a:cubicBezTo>
                      <a:cubicBezTo>
                        <a:pt x="51803" y="78781"/>
                        <a:pt x="46167" y="75566"/>
                        <a:pt x="43249" y="70496"/>
                      </a:cubicBezTo>
                      <a:cubicBezTo>
                        <a:pt x="39539" y="64081"/>
                        <a:pt x="39950" y="55613"/>
                        <a:pt x="35191" y="49948"/>
                      </a:cubicBezTo>
                      <a:cubicBezTo>
                        <a:pt x="31240" y="45218"/>
                        <a:pt x="24797" y="43674"/>
                        <a:pt x="19132" y="41295"/>
                      </a:cubicBezTo>
                      <a:cubicBezTo>
                        <a:pt x="11046" y="37897"/>
                        <a:pt x="3724" y="31354"/>
                        <a:pt x="0" y="23593"/>
                      </a:cubicBezTo>
                      <a:cubicBezTo>
                        <a:pt x="7505" y="6174"/>
                        <a:pt x="20336" y="0"/>
                        <a:pt x="20336" y="0"/>
                      </a:cubicBezTo>
                      <a:cubicBezTo>
                        <a:pt x="19585" y="9092"/>
                        <a:pt x="50614" y="9842"/>
                        <a:pt x="59705" y="476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4532673" y="1533632"/>
                  <a:ext cx="26230" cy="60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30" h="60328" extrusionOk="0">
                      <a:moveTo>
                        <a:pt x="12717" y="60314"/>
                      </a:moveTo>
                      <a:cubicBezTo>
                        <a:pt x="11783" y="59932"/>
                        <a:pt x="10805" y="59592"/>
                        <a:pt x="9913" y="59139"/>
                      </a:cubicBezTo>
                      <a:cubicBezTo>
                        <a:pt x="2337" y="55230"/>
                        <a:pt x="1954" y="45657"/>
                        <a:pt x="0" y="36905"/>
                      </a:cubicBezTo>
                      <a:cubicBezTo>
                        <a:pt x="5863" y="18977"/>
                        <a:pt x="8738" y="0"/>
                        <a:pt x="8738" y="0"/>
                      </a:cubicBezTo>
                      <a:cubicBezTo>
                        <a:pt x="8738" y="0"/>
                        <a:pt x="22007" y="10593"/>
                        <a:pt x="25788" y="21951"/>
                      </a:cubicBezTo>
                      <a:cubicBezTo>
                        <a:pt x="28054" y="28777"/>
                        <a:pt x="21299" y="45487"/>
                        <a:pt x="12717" y="6032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4548458" y="1573657"/>
                  <a:ext cx="30476" cy="76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6" h="76369" extrusionOk="0">
                      <a:moveTo>
                        <a:pt x="19548" y="62604"/>
                      </a:moveTo>
                      <a:cubicBezTo>
                        <a:pt x="14025" y="67405"/>
                        <a:pt x="4069" y="65181"/>
                        <a:pt x="1095" y="58483"/>
                      </a:cubicBezTo>
                      <a:cubicBezTo>
                        <a:pt x="-859" y="54022"/>
                        <a:pt x="132" y="49122"/>
                        <a:pt x="1506" y="44321"/>
                      </a:cubicBezTo>
                      <a:cubicBezTo>
                        <a:pt x="16362" y="24778"/>
                        <a:pt x="18273" y="-1647"/>
                        <a:pt x="20582" y="81"/>
                      </a:cubicBezTo>
                      <a:cubicBezTo>
                        <a:pt x="23598" y="2346"/>
                        <a:pt x="31175" y="39422"/>
                        <a:pt x="30424" y="55311"/>
                      </a:cubicBezTo>
                      <a:cubicBezTo>
                        <a:pt x="30013" y="63652"/>
                        <a:pt x="26898" y="70775"/>
                        <a:pt x="20242" y="76369"/>
                      </a:cubicBezTo>
                      <a:cubicBezTo>
                        <a:pt x="20752" y="71781"/>
                        <a:pt x="20525" y="67107"/>
                        <a:pt x="19548" y="6259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4568530" y="1657804"/>
                  <a:ext cx="32262" cy="51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62" h="51418" extrusionOk="0">
                      <a:moveTo>
                        <a:pt x="26015" y="51418"/>
                      </a:moveTo>
                      <a:cubicBezTo>
                        <a:pt x="16300" y="51149"/>
                        <a:pt x="6741" y="41066"/>
                        <a:pt x="10862" y="32272"/>
                      </a:cubicBezTo>
                      <a:cubicBezTo>
                        <a:pt x="12306" y="29185"/>
                        <a:pt x="15224" y="26211"/>
                        <a:pt x="14261" y="22968"/>
                      </a:cubicBezTo>
                      <a:cubicBezTo>
                        <a:pt x="12745" y="17855"/>
                        <a:pt x="5240" y="19739"/>
                        <a:pt x="0" y="18209"/>
                      </a:cubicBezTo>
                      <a:cubicBezTo>
                        <a:pt x="14204" y="6413"/>
                        <a:pt x="20336" y="-6517"/>
                        <a:pt x="28507" y="3708"/>
                      </a:cubicBezTo>
                      <a:cubicBezTo>
                        <a:pt x="34299" y="10944"/>
                        <a:pt x="33337" y="30771"/>
                        <a:pt x="26001" y="5141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" name="Google Shape;24;p2"/>
              <p:cNvGrpSpPr/>
              <p:nvPr/>
            </p:nvGrpSpPr>
            <p:grpSpPr>
              <a:xfrm rot="506959">
                <a:off x="1510544" y="4596405"/>
                <a:ext cx="300644" cy="544770"/>
                <a:chOff x="4169852" y="1450036"/>
                <a:chExt cx="98451" cy="178394"/>
              </a:xfrm>
            </p:grpSpPr>
            <p:sp>
              <p:nvSpPr>
                <p:cNvPr id="25" name="Google Shape;25;p2"/>
                <p:cNvSpPr/>
                <p:nvPr/>
              </p:nvSpPr>
              <p:spPr>
                <a:xfrm>
                  <a:off x="4209297" y="1488811"/>
                  <a:ext cx="37113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3" h="139619" extrusionOk="0">
                      <a:moveTo>
                        <a:pt x="6849" y="139619"/>
                      </a:moveTo>
                      <a:cubicBezTo>
                        <a:pt x="-14733" y="86712"/>
                        <a:pt x="20162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1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4243763" y="1450036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6"/>
                        <a:pt x="24541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4224625" y="1466548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0" y="27672"/>
                      </a:moveTo>
                      <a:cubicBezTo>
                        <a:pt x="14760" y="17136"/>
                        <a:pt x="9648" y="4574"/>
                        <a:pt x="160" y="0"/>
                      </a:cubicBezTo>
                      <a:cubicBezTo>
                        <a:pt x="-1087" y="11046"/>
                        <a:pt x="5060" y="22560"/>
                        <a:pt x="14930" y="2767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4205667" y="1470358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4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4" y="37231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4192695" y="1486969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4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1" y="22234"/>
                      </a:cubicBezTo>
                      <a:cubicBezTo>
                        <a:pt x="17051" y="24386"/>
                        <a:pt x="18495" y="26964"/>
                        <a:pt x="20450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4169852" y="1525871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3" y="11046"/>
                      </a:moveTo>
                      <a:cubicBezTo>
                        <a:pt x="41621" y="6698"/>
                        <a:pt x="33931" y="2238"/>
                        <a:pt x="25392" y="1430"/>
                      </a:cubicBezTo>
                      <a:cubicBezTo>
                        <a:pt x="22503" y="1161"/>
                        <a:pt x="19586" y="1317"/>
                        <a:pt x="16668" y="1360"/>
                      </a:cubicBezTo>
                      <a:cubicBezTo>
                        <a:pt x="11089" y="1430"/>
                        <a:pt x="5480" y="1048"/>
                        <a:pt x="0" y="0"/>
                      </a:cubicBezTo>
                      <a:cubicBezTo>
                        <a:pt x="6925" y="4843"/>
                        <a:pt x="13949" y="9743"/>
                        <a:pt x="21851" y="12760"/>
                      </a:cubicBezTo>
                      <a:cubicBezTo>
                        <a:pt x="29754" y="15776"/>
                        <a:pt x="41140" y="14105"/>
                        <a:pt x="49013" y="11046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4175219" y="1552658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2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4180955" y="1575238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4"/>
                      </a:cubicBezTo>
                      <a:cubicBezTo>
                        <a:pt x="10748" y="19657"/>
                        <a:pt x="21129" y="13157"/>
                        <a:pt x="26029" y="3584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4238437" y="1500444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1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6" y="5955"/>
                      </a:cubicBezTo>
                      <a:cubicBezTo>
                        <a:pt x="24910" y="8065"/>
                        <a:pt x="22475" y="9198"/>
                        <a:pt x="20138" y="9297"/>
                      </a:cubicBezTo>
                      <a:cubicBezTo>
                        <a:pt x="17801" y="9396"/>
                        <a:pt x="15521" y="8660"/>
                        <a:pt x="13298" y="7923"/>
                      </a:cubicBezTo>
                      <a:cubicBezTo>
                        <a:pt x="8539" y="6351"/>
                        <a:pt x="3611" y="4680"/>
                        <a:pt x="0" y="1211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4231285" y="1515245"/>
                  <a:ext cx="27615" cy="1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4" extrusionOk="0">
                      <a:moveTo>
                        <a:pt x="14" y="175"/>
                      </a:moveTo>
                      <a:cubicBezTo>
                        <a:pt x="5339" y="-307"/>
                        <a:pt x="10820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5" y="6095"/>
                        <a:pt x="4348" y="5500"/>
                        <a:pt x="2762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4224218" y="1530205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5" y="1799"/>
                        <a:pt x="19203" y="9899"/>
                        <a:pt x="24925" y="18736"/>
                      </a:cubicBezTo>
                      <a:cubicBezTo>
                        <a:pt x="20152" y="18353"/>
                        <a:pt x="15521" y="16371"/>
                        <a:pt x="11967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4216288" y="1549946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4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0" y="20421"/>
                      </a:cubicBezTo>
                      <a:cubicBezTo>
                        <a:pt x="21823" y="11046"/>
                        <a:pt x="11584" y="3994"/>
                        <a:pt x="212" y="51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4211770" y="1569603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5" y="8200"/>
                        <a:pt x="4943" y="10692"/>
                      </a:cubicBezTo>
                      <a:cubicBezTo>
                        <a:pt x="9049" y="17291"/>
                        <a:pt x="16413" y="21214"/>
                        <a:pt x="23891" y="23338"/>
                      </a:cubicBezTo>
                      <a:cubicBezTo>
                        <a:pt x="22064" y="18000"/>
                        <a:pt x="17943" y="13737"/>
                        <a:pt x="13510" y="10239"/>
                      </a:cubicBezTo>
                      <a:cubicBezTo>
                        <a:pt x="9078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4210482" y="1596986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8"/>
                        <a:pt x="13737" y="11618"/>
                        <a:pt x="17631" y="13501"/>
                      </a:cubicBezTo>
                      <a:cubicBezTo>
                        <a:pt x="16541" y="11476"/>
                        <a:pt x="15295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29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" name="Google Shape;39;p2"/>
              <p:cNvGrpSpPr/>
              <p:nvPr/>
            </p:nvGrpSpPr>
            <p:grpSpPr>
              <a:xfrm rot="506959">
                <a:off x="2079246" y="4670085"/>
                <a:ext cx="300644" cy="544770"/>
                <a:chOff x="4357607" y="1446538"/>
                <a:chExt cx="98451" cy="178394"/>
              </a:xfrm>
            </p:grpSpPr>
            <p:sp>
              <p:nvSpPr>
                <p:cNvPr id="40" name="Google Shape;40;p2"/>
                <p:cNvSpPr/>
                <p:nvPr/>
              </p:nvSpPr>
              <p:spPr>
                <a:xfrm>
                  <a:off x="4397052" y="1485313"/>
                  <a:ext cx="37112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2" h="139619" extrusionOk="0">
                      <a:moveTo>
                        <a:pt x="6850" y="139620"/>
                      </a:moveTo>
                      <a:cubicBezTo>
                        <a:pt x="-14733" y="86712"/>
                        <a:pt x="20161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2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4431518" y="1446538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6"/>
                        <a:pt x="24540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4412380" y="1463050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1" y="27672"/>
                      </a:moveTo>
                      <a:cubicBezTo>
                        <a:pt x="14761" y="17136"/>
                        <a:pt x="9648" y="4574"/>
                        <a:pt x="160" y="0"/>
                      </a:cubicBezTo>
                      <a:cubicBezTo>
                        <a:pt x="-1086" y="11046"/>
                        <a:pt x="5060" y="22560"/>
                        <a:pt x="14931" y="276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4393421" y="1466860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5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5" y="372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4380435" y="1483472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3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0" y="22234"/>
                      </a:cubicBezTo>
                      <a:cubicBezTo>
                        <a:pt x="17051" y="24386"/>
                        <a:pt x="18495" y="26964"/>
                        <a:pt x="20449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4357607" y="1522359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3" y="11046"/>
                      </a:moveTo>
                      <a:cubicBezTo>
                        <a:pt x="41621" y="6698"/>
                        <a:pt x="33931" y="2237"/>
                        <a:pt x="25392" y="1430"/>
                      </a:cubicBezTo>
                      <a:cubicBezTo>
                        <a:pt x="22503" y="1161"/>
                        <a:pt x="19585" y="1317"/>
                        <a:pt x="16668" y="1359"/>
                      </a:cubicBezTo>
                      <a:cubicBezTo>
                        <a:pt x="11088" y="1430"/>
                        <a:pt x="5495" y="1048"/>
                        <a:pt x="0" y="0"/>
                      </a:cubicBezTo>
                      <a:cubicBezTo>
                        <a:pt x="6925" y="4843"/>
                        <a:pt x="13949" y="9743"/>
                        <a:pt x="21851" y="12760"/>
                      </a:cubicBezTo>
                      <a:cubicBezTo>
                        <a:pt x="29754" y="15776"/>
                        <a:pt x="41139" y="14105"/>
                        <a:pt x="49013" y="1104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4362974" y="1549161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3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4368695" y="1571740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4"/>
                      </a:cubicBezTo>
                      <a:cubicBezTo>
                        <a:pt x="10749" y="19657"/>
                        <a:pt x="21129" y="13157"/>
                        <a:pt x="26029" y="358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4426192" y="1496932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1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6" y="5955"/>
                      </a:cubicBezTo>
                      <a:cubicBezTo>
                        <a:pt x="24910" y="8065"/>
                        <a:pt x="22474" y="9198"/>
                        <a:pt x="20138" y="9297"/>
                      </a:cubicBezTo>
                      <a:cubicBezTo>
                        <a:pt x="17801" y="9396"/>
                        <a:pt x="15521" y="8660"/>
                        <a:pt x="13298" y="7923"/>
                      </a:cubicBezTo>
                      <a:cubicBezTo>
                        <a:pt x="8539" y="6351"/>
                        <a:pt x="3611" y="4680"/>
                        <a:pt x="0" y="121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4419040" y="1511747"/>
                  <a:ext cx="27615" cy="1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4" extrusionOk="0">
                      <a:moveTo>
                        <a:pt x="14" y="175"/>
                      </a:moveTo>
                      <a:cubicBezTo>
                        <a:pt x="5339" y="-307"/>
                        <a:pt x="10819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5" y="6095"/>
                        <a:pt x="4348" y="5500"/>
                        <a:pt x="2761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4411973" y="1526707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5" y="1798"/>
                        <a:pt x="19203" y="9899"/>
                        <a:pt x="24925" y="18736"/>
                      </a:cubicBezTo>
                      <a:cubicBezTo>
                        <a:pt x="20152" y="18353"/>
                        <a:pt x="15521" y="16371"/>
                        <a:pt x="11966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4404043" y="1546448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4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1" y="20421"/>
                      </a:cubicBezTo>
                      <a:cubicBezTo>
                        <a:pt x="21823" y="11046"/>
                        <a:pt x="11584" y="3994"/>
                        <a:pt x="213" y="51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4399525" y="1566105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5" y="8200"/>
                        <a:pt x="4942" y="10692"/>
                      </a:cubicBezTo>
                      <a:cubicBezTo>
                        <a:pt x="9049" y="17291"/>
                        <a:pt x="16413" y="21214"/>
                        <a:pt x="23891" y="23338"/>
                      </a:cubicBezTo>
                      <a:cubicBezTo>
                        <a:pt x="22064" y="17999"/>
                        <a:pt x="17943" y="13737"/>
                        <a:pt x="13510" y="10239"/>
                      </a:cubicBezTo>
                      <a:cubicBezTo>
                        <a:pt x="9078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4398237" y="1593488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8"/>
                        <a:pt x="13737" y="11618"/>
                        <a:pt x="17631" y="13501"/>
                      </a:cubicBezTo>
                      <a:cubicBezTo>
                        <a:pt x="16541" y="11476"/>
                        <a:pt x="15295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29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" name="Google Shape;54;p2"/>
              <p:cNvGrpSpPr/>
              <p:nvPr/>
            </p:nvGrpSpPr>
            <p:grpSpPr>
              <a:xfrm rot="506959">
                <a:off x="-228328" y="4311373"/>
                <a:ext cx="365527" cy="962479"/>
                <a:chOff x="3602829" y="1439075"/>
                <a:chExt cx="119698" cy="315180"/>
              </a:xfrm>
            </p:grpSpPr>
            <p:sp>
              <p:nvSpPr>
                <p:cNvPr id="55" name="Google Shape;55;p2"/>
                <p:cNvSpPr/>
                <p:nvPr/>
              </p:nvSpPr>
              <p:spPr>
                <a:xfrm>
                  <a:off x="3602858" y="1439075"/>
                  <a:ext cx="119669" cy="27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69" h="278292" extrusionOk="0">
                      <a:moveTo>
                        <a:pt x="114290" y="276548"/>
                      </a:moveTo>
                      <a:cubicBezTo>
                        <a:pt x="113270" y="276902"/>
                        <a:pt x="112251" y="277200"/>
                        <a:pt x="111217" y="277440"/>
                      </a:cubicBezTo>
                      <a:cubicBezTo>
                        <a:pt x="95200" y="281207"/>
                        <a:pt x="76804" y="272158"/>
                        <a:pt x="70530" y="256821"/>
                      </a:cubicBezTo>
                      <a:cubicBezTo>
                        <a:pt x="77795" y="253677"/>
                        <a:pt x="85046" y="250533"/>
                        <a:pt x="92297" y="247389"/>
                      </a:cubicBezTo>
                      <a:cubicBezTo>
                        <a:pt x="87652" y="247134"/>
                        <a:pt x="83276" y="249372"/>
                        <a:pt x="78787" y="250576"/>
                      </a:cubicBezTo>
                      <a:cubicBezTo>
                        <a:pt x="77257" y="250986"/>
                        <a:pt x="75586" y="251213"/>
                        <a:pt x="73972" y="251199"/>
                      </a:cubicBezTo>
                      <a:cubicBezTo>
                        <a:pt x="70800" y="251185"/>
                        <a:pt x="67769" y="250222"/>
                        <a:pt x="66027" y="247687"/>
                      </a:cubicBezTo>
                      <a:cubicBezTo>
                        <a:pt x="63860" y="244543"/>
                        <a:pt x="64597" y="240238"/>
                        <a:pt x="63421" y="236598"/>
                      </a:cubicBezTo>
                      <a:cubicBezTo>
                        <a:pt x="61779" y="231472"/>
                        <a:pt x="56624" y="228314"/>
                        <a:pt x="53933" y="223626"/>
                      </a:cubicBezTo>
                      <a:cubicBezTo>
                        <a:pt x="53437" y="222776"/>
                        <a:pt x="53013" y="221771"/>
                        <a:pt x="53267" y="220822"/>
                      </a:cubicBezTo>
                      <a:cubicBezTo>
                        <a:pt x="53522" y="219859"/>
                        <a:pt x="54358" y="219194"/>
                        <a:pt x="55151" y="218585"/>
                      </a:cubicBezTo>
                      <a:cubicBezTo>
                        <a:pt x="58776" y="215866"/>
                        <a:pt x="62387" y="213146"/>
                        <a:pt x="66013" y="210442"/>
                      </a:cubicBezTo>
                      <a:cubicBezTo>
                        <a:pt x="63520" y="212283"/>
                        <a:pt x="60787" y="213940"/>
                        <a:pt x="57728" y="214039"/>
                      </a:cubicBezTo>
                      <a:cubicBezTo>
                        <a:pt x="54202" y="214166"/>
                        <a:pt x="50378" y="211291"/>
                        <a:pt x="50860" y="207808"/>
                      </a:cubicBezTo>
                      <a:cubicBezTo>
                        <a:pt x="60971" y="203970"/>
                        <a:pt x="71224" y="200019"/>
                        <a:pt x="80175" y="194042"/>
                      </a:cubicBezTo>
                      <a:cubicBezTo>
                        <a:pt x="81959" y="192867"/>
                        <a:pt x="83672" y="191607"/>
                        <a:pt x="85344" y="190247"/>
                      </a:cubicBezTo>
                      <a:cubicBezTo>
                        <a:pt x="83630" y="190743"/>
                        <a:pt x="81916" y="191238"/>
                        <a:pt x="80175" y="191692"/>
                      </a:cubicBezTo>
                      <a:cubicBezTo>
                        <a:pt x="74482" y="193221"/>
                        <a:pt x="68647" y="194312"/>
                        <a:pt x="62841" y="193533"/>
                      </a:cubicBezTo>
                      <a:cubicBezTo>
                        <a:pt x="55264" y="192513"/>
                        <a:pt x="47674" y="187443"/>
                        <a:pt x="46243" y="179938"/>
                      </a:cubicBezTo>
                      <a:cubicBezTo>
                        <a:pt x="45649" y="176864"/>
                        <a:pt x="46130" y="173636"/>
                        <a:pt x="45408" y="170577"/>
                      </a:cubicBezTo>
                      <a:cubicBezTo>
                        <a:pt x="43468" y="162321"/>
                        <a:pt x="33342" y="157123"/>
                        <a:pt x="33399" y="148640"/>
                      </a:cubicBezTo>
                      <a:cubicBezTo>
                        <a:pt x="33441" y="143146"/>
                        <a:pt x="37902" y="138699"/>
                        <a:pt x="42533" y="135739"/>
                      </a:cubicBezTo>
                      <a:cubicBezTo>
                        <a:pt x="44969" y="134195"/>
                        <a:pt x="47574" y="132808"/>
                        <a:pt x="50010" y="131236"/>
                      </a:cubicBezTo>
                      <a:cubicBezTo>
                        <a:pt x="52205" y="129820"/>
                        <a:pt x="54245" y="128219"/>
                        <a:pt x="55873" y="126194"/>
                      </a:cubicBezTo>
                      <a:cubicBezTo>
                        <a:pt x="50959" y="129027"/>
                        <a:pt x="45549" y="131009"/>
                        <a:pt x="39970" y="132000"/>
                      </a:cubicBezTo>
                      <a:cubicBezTo>
                        <a:pt x="36585" y="132595"/>
                        <a:pt x="33144" y="132850"/>
                        <a:pt x="29717" y="132723"/>
                      </a:cubicBezTo>
                      <a:cubicBezTo>
                        <a:pt x="28385" y="132680"/>
                        <a:pt x="27040" y="132567"/>
                        <a:pt x="25879" y="131930"/>
                      </a:cubicBezTo>
                      <a:cubicBezTo>
                        <a:pt x="24392" y="131094"/>
                        <a:pt x="23486" y="129536"/>
                        <a:pt x="22693" y="128021"/>
                      </a:cubicBezTo>
                      <a:cubicBezTo>
                        <a:pt x="18841" y="120643"/>
                        <a:pt x="15838" y="112811"/>
                        <a:pt x="13757" y="104739"/>
                      </a:cubicBezTo>
                      <a:cubicBezTo>
                        <a:pt x="15144" y="104145"/>
                        <a:pt x="16490" y="103465"/>
                        <a:pt x="17793" y="102714"/>
                      </a:cubicBezTo>
                      <a:cubicBezTo>
                        <a:pt x="20597" y="101086"/>
                        <a:pt x="23188" y="99089"/>
                        <a:pt x="25482" y="96795"/>
                      </a:cubicBezTo>
                      <a:cubicBezTo>
                        <a:pt x="21290" y="97928"/>
                        <a:pt x="17000" y="98707"/>
                        <a:pt x="12680" y="99103"/>
                      </a:cubicBezTo>
                      <a:cubicBezTo>
                        <a:pt x="11915" y="94954"/>
                        <a:pt x="16688" y="92206"/>
                        <a:pt x="20441" y="90294"/>
                      </a:cubicBezTo>
                      <a:cubicBezTo>
                        <a:pt x="25851" y="87547"/>
                        <a:pt x="30750" y="83766"/>
                        <a:pt x="34801" y="79234"/>
                      </a:cubicBezTo>
                      <a:cubicBezTo>
                        <a:pt x="30722" y="80452"/>
                        <a:pt x="26559" y="81273"/>
                        <a:pt x="22339" y="81698"/>
                      </a:cubicBezTo>
                      <a:cubicBezTo>
                        <a:pt x="19775" y="81968"/>
                        <a:pt x="17198" y="82081"/>
                        <a:pt x="14620" y="82052"/>
                      </a:cubicBezTo>
                      <a:cubicBezTo>
                        <a:pt x="13247" y="76189"/>
                        <a:pt x="10868" y="70567"/>
                        <a:pt x="7625" y="65498"/>
                      </a:cubicBezTo>
                      <a:cubicBezTo>
                        <a:pt x="9111" y="63345"/>
                        <a:pt x="10811" y="61334"/>
                        <a:pt x="12694" y="59493"/>
                      </a:cubicBezTo>
                      <a:cubicBezTo>
                        <a:pt x="16136" y="56151"/>
                        <a:pt x="20158" y="53446"/>
                        <a:pt x="24562" y="51534"/>
                      </a:cubicBezTo>
                      <a:cubicBezTo>
                        <a:pt x="19265" y="53389"/>
                        <a:pt x="13134" y="55103"/>
                        <a:pt x="8049" y="53474"/>
                      </a:cubicBezTo>
                      <a:lnTo>
                        <a:pt x="8049" y="53474"/>
                      </a:lnTo>
                      <a:cubicBezTo>
                        <a:pt x="6888" y="53092"/>
                        <a:pt x="5769" y="52525"/>
                        <a:pt x="4736" y="51747"/>
                      </a:cubicBezTo>
                      <a:cubicBezTo>
                        <a:pt x="-221" y="48008"/>
                        <a:pt x="-901" y="40616"/>
                        <a:pt x="926" y="34668"/>
                      </a:cubicBezTo>
                      <a:cubicBezTo>
                        <a:pt x="1450" y="32968"/>
                        <a:pt x="2130" y="31326"/>
                        <a:pt x="2895" y="29725"/>
                      </a:cubicBezTo>
                      <a:cubicBezTo>
                        <a:pt x="4806" y="25732"/>
                        <a:pt x="7242" y="21951"/>
                        <a:pt x="9055" y="17900"/>
                      </a:cubicBezTo>
                      <a:cubicBezTo>
                        <a:pt x="11604" y="12236"/>
                        <a:pt x="12822" y="5311"/>
                        <a:pt x="9565" y="0"/>
                      </a:cubicBezTo>
                      <a:cubicBezTo>
                        <a:pt x="9565" y="0"/>
                        <a:pt x="14804" y="3753"/>
                        <a:pt x="23217" y="12363"/>
                      </a:cubicBezTo>
                      <a:cubicBezTo>
                        <a:pt x="24732" y="13921"/>
                        <a:pt x="26346" y="15620"/>
                        <a:pt x="28060" y="17490"/>
                      </a:cubicBezTo>
                      <a:cubicBezTo>
                        <a:pt x="45493" y="36551"/>
                        <a:pt x="72400" y="72635"/>
                        <a:pt x="95979" y="132468"/>
                      </a:cubicBezTo>
                      <a:cubicBezTo>
                        <a:pt x="130278" y="219548"/>
                        <a:pt x="118184" y="265431"/>
                        <a:pt x="114984" y="274750"/>
                      </a:cubicBezTo>
                      <a:cubicBezTo>
                        <a:pt x="114573" y="275953"/>
                        <a:pt x="114304" y="276548"/>
                        <a:pt x="114304" y="2765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613782" y="1451466"/>
                  <a:ext cx="108712" cy="265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2" h="265048" extrusionOk="0">
                      <a:moveTo>
                        <a:pt x="103366" y="264157"/>
                      </a:moveTo>
                      <a:cubicBezTo>
                        <a:pt x="102346" y="264511"/>
                        <a:pt x="101326" y="264808"/>
                        <a:pt x="100293" y="265049"/>
                      </a:cubicBezTo>
                      <a:cubicBezTo>
                        <a:pt x="96752" y="262670"/>
                        <a:pt x="94543" y="258435"/>
                        <a:pt x="96200" y="254555"/>
                      </a:cubicBezTo>
                      <a:cubicBezTo>
                        <a:pt x="91031" y="254045"/>
                        <a:pt x="85975" y="252403"/>
                        <a:pt x="81500" y="249768"/>
                      </a:cubicBezTo>
                      <a:cubicBezTo>
                        <a:pt x="84106" y="248338"/>
                        <a:pt x="87165" y="248055"/>
                        <a:pt x="90040" y="247290"/>
                      </a:cubicBezTo>
                      <a:cubicBezTo>
                        <a:pt x="92914" y="246540"/>
                        <a:pt x="95902" y="245010"/>
                        <a:pt x="96965" y="242234"/>
                      </a:cubicBezTo>
                      <a:cubicBezTo>
                        <a:pt x="98027" y="239445"/>
                        <a:pt x="95789" y="235579"/>
                        <a:pt x="92872" y="236187"/>
                      </a:cubicBezTo>
                      <a:cubicBezTo>
                        <a:pt x="98352" y="234672"/>
                        <a:pt x="100406" y="226458"/>
                        <a:pt x="96285" y="222550"/>
                      </a:cubicBezTo>
                      <a:cubicBezTo>
                        <a:pt x="97786" y="221856"/>
                        <a:pt x="99287" y="221162"/>
                        <a:pt x="100788" y="220468"/>
                      </a:cubicBezTo>
                      <a:cubicBezTo>
                        <a:pt x="99641" y="219732"/>
                        <a:pt x="98508" y="218995"/>
                        <a:pt x="97361" y="218273"/>
                      </a:cubicBezTo>
                      <a:cubicBezTo>
                        <a:pt x="99160" y="217168"/>
                        <a:pt x="100406" y="215214"/>
                        <a:pt x="100647" y="213132"/>
                      </a:cubicBezTo>
                      <a:cubicBezTo>
                        <a:pt x="93552" y="213755"/>
                        <a:pt x="86358" y="213104"/>
                        <a:pt x="79489" y="211192"/>
                      </a:cubicBezTo>
                      <a:cubicBezTo>
                        <a:pt x="84842" y="210413"/>
                        <a:pt x="90507" y="209493"/>
                        <a:pt x="94586" y="205952"/>
                      </a:cubicBezTo>
                      <a:cubicBezTo>
                        <a:pt x="98664" y="202412"/>
                        <a:pt x="100123" y="195303"/>
                        <a:pt x="96058" y="191734"/>
                      </a:cubicBezTo>
                      <a:cubicBezTo>
                        <a:pt x="90195" y="186579"/>
                        <a:pt x="79815" y="193122"/>
                        <a:pt x="73541" y="188477"/>
                      </a:cubicBezTo>
                      <a:cubicBezTo>
                        <a:pt x="80693" y="187386"/>
                        <a:pt x="87575" y="184512"/>
                        <a:pt x="93368" y="180178"/>
                      </a:cubicBezTo>
                      <a:lnTo>
                        <a:pt x="90294" y="177233"/>
                      </a:lnTo>
                      <a:cubicBezTo>
                        <a:pt x="91966" y="175873"/>
                        <a:pt x="93651" y="174485"/>
                        <a:pt x="95322" y="173126"/>
                      </a:cubicBezTo>
                      <a:cubicBezTo>
                        <a:pt x="93679" y="170874"/>
                        <a:pt x="91527" y="169019"/>
                        <a:pt x="89062" y="167744"/>
                      </a:cubicBezTo>
                      <a:cubicBezTo>
                        <a:pt x="91116" y="166569"/>
                        <a:pt x="90450" y="163340"/>
                        <a:pt x="88907" y="161542"/>
                      </a:cubicBezTo>
                      <a:cubicBezTo>
                        <a:pt x="87377" y="159743"/>
                        <a:pt x="85168" y="158284"/>
                        <a:pt x="84616" y="155976"/>
                      </a:cubicBezTo>
                      <a:cubicBezTo>
                        <a:pt x="84403" y="155056"/>
                        <a:pt x="84474" y="154022"/>
                        <a:pt x="83936" y="153229"/>
                      </a:cubicBezTo>
                      <a:cubicBezTo>
                        <a:pt x="83355" y="152322"/>
                        <a:pt x="82208" y="152011"/>
                        <a:pt x="81146" y="151756"/>
                      </a:cubicBezTo>
                      <a:cubicBezTo>
                        <a:pt x="76331" y="150609"/>
                        <a:pt x="71502" y="149462"/>
                        <a:pt x="66687" y="148315"/>
                      </a:cubicBezTo>
                      <a:cubicBezTo>
                        <a:pt x="71615" y="146020"/>
                        <a:pt x="76289" y="143202"/>
                        <a:pt x="80622" y="139945"/>
                      </a:cubicBezTo>
                      <a:cubicBezTo>
                        <a:pt x="79857" y="136603"/>
                        <a:pt x="77577" y="133671"/>
                        <a:pt x="74547" y="132071"/>
                      </a:cubicBezTo>
                      <a:cubicBezTo>
                        <a:pt x="74816" y="130216"/>
                        <a:pt x="75057" y="128375"/>
                        <a:pt x="75326" y="126520"/>
                      </a:cubicBezTo>
                      <a:cubicBezTo>
                        <a:pt x="64804" y="123178"/>
                        <a:pt x="53375" y="122753"/>
                        <a:pt x="42655" y="125359"/>
                      </a:cubicBezTo>
                      <a:cubicBezTo>
                        <a:pt x="52695" y="120402"/>
                        <a:pt x="62141" y="114185"/>
                        <a:pt x="70638" y="106906"/>
                      </a:cubicBezTo>
                      <a:cubicBezTo>
                        <a:pt x="66843" y="106028"/>
                        <a:pt x="63062" y="105150"/>
                        <a:pt x="59281" y="104272"/>
                      </a:cubicBezTo>
                      <a:cubicBezTo>
                        <a:pt x="62807" y="103507"/>
                        <a:pt x="66135" y="101794"/>
                        <a:pt x="68783" y="99344"/>
                      </a:cubicBezTo>
                      <a:cubicBezTo>
                        <a:pt x="62424" y="97630"/>
                        <a:pt x="64492" y="87236"/>
                        <a:pt x="59691" y="82746"/>
                      </a:cubicBezTo>
                      <a:cubicBezTo>
                        <a:pt x="57468" y="80650"/>
                        <a:pt x="54168" y="80282"/>
                        <a:pt x="51109" y="80027"/>
                      </a:cubicBezTo>
                      <a:cubicBezTo>
                        <a:pt x="45600" y="79546"/>
                        <a:pt x="40092" y="79064"/>
                        <a:pt x="34569" y="78597"/>
                      </a:cubicBezTo>
                      <a:cubicBezTo>
                        <a:pt x="41267" y="75340"/>
                        <a:pt x="47980" y="72097"/>
                        <a:pt x="54692" y="68854"/>
                      </a:cubicBezTo>
                      <a:cubicBezTo>
                        <a:pt x="49991" y="61900"/>
                        <a:pt x="43504" y="54055"/>
                        <a:pt x="35177" y="55117"/>
                      </a:cubicBezTo>
                      <a:cubicBezTo>
                        <a:pt x="32232" y="55499"/>
                        <a:pt x="29555" y="57001"/>
                        <a:pt x="26624" y="57524"/>
                      </a:cubicBezTo>
                      <a:cubicBezTo>
                        <a:pt x="23707" y="58048"/>
                        <a:pt x="20095" y="57114"/>
                        <a:pt x="19132" y="54324"/>
                      </a:cubicBezTo>
                      <a:cubicBezTo>
                        <a:pt x="18948" y="53786"/>
                        <a:pt x="18877" y="53219"/>
                        <a:pt x="18920" y="52667"/>
                      </a:cubicBezTo>
                      <a:cubicBezTo>
                        <a:pt x="19331" y="47059"/>
                        <a:pt x="29215" y="47144"/>
                        <a:pt x="30844" y="41748"/>
                      </a:cubicBezTo>
                      <a:cubicBezTo>
                        <a:pt x="31580" y="39327"/>
                        <a:pt x="29924" y="36466"/>
                        <a:pt x="27459" y="35885"/>
                      </a:cubicBezTo>
                      <a:cubicBezTo>
                        <a:pt x="25916" y="35192"/>
                        <a:pt x="24386" y="34512"/>
                        <a:pt x="22857" y="33832"/>
                      </a:cubicBezTo>
                      <a:cubicBezTo>
                        <a:pt x="23792" y="32274"/>
                        <a:pt x="24740" y="30716"/>
                        <a:pt x="25689" y="29173"/>
                      </a:cubicBezTo>
                      <a:cubicBezTo>
                        <a:pt x="18623" y="27488"/>
                        <a:pt x="11117" y="27615"/>
                        <a:pt x="4107" y="29513"/>
                      </a:cubicBezTo>
                      <a:cubicBezTo>
                        <a:pt x="5084" y="26808"/>
                        <a:pt x="6061" y="24089"/>
                        <a:pt x="7038" y="21384"/>
                      </a:cubicBezTo>
                      <a:cubicBezTo>
                        <a:pt x="4688" y="20463"/>
                        <a:pt x="2337" y="19529"/>
                        <a:pt x="0" y="18608"/>
                      </a:cubicBezTo>
                      <a:cubicBezTo>
                        <a:pt x="2068" y="11910"/>
                        <a:pt x="5764" y="5693"/>
                        <a:pt x="10692" y="694"/>
                      </a:cubicBezTo>
                      <a:lnTo>
                        <a:pt x="12264" y="0"/>
                      </a:lnTo>
                      <a:cubicBezTo>
                        <a:pt x="29244" y="17348"/>
                        <a:pt x="59139" y="54409"/>
                        <a:pt x="85026" y="120119"/>
                      </a:cubicBezTo>
                      <a:cubicBezTo>
                        <a:pt x="123730" y="218400"/>
                        <a:pt x="103351" y="264199"/>
                        <a:pt x="103351" y="26419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3624955" y="1456565"/>
                  <a:ext cx="97543" cy="257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43" h="257259" extrusionOk="0">
                      <a:moveTo>
                        <a:pt x="92872" y="257260"/>
                      </a:moveTo>
                      <a:cubicBezTo>
                        <a:pt x="89544" y="254385"/>
                        <a:pt x="90337" y="248182"/>
                        <a:pt x="86967" y="245109"/>
                      </a:cubicBezTo>
                      <a:cubicBezTo>
                        <a:pt x="88114" y="241456"/>
                        <a:pt x="89275" y="237788"/>
                        <a:pt x="90436" y="234134"/>
                      </a:cubicBezTo>
                      <a:cubicBezTo>
                        <a:pt x="90068" y="233086"/>
                        <a:pt x="89700" y="232052"/>
                        <a:pt x="89346" y="231004"/>
                      </a:cubicBezTo>
                      <a:cubicBezTo>
                        <a:pt x="90153" y="228342"/>
                        <a:pt x="90974" y="225680"/>
                        <a:pt x="91796" y="223017"/>
                      </a:cubicBezTo>
                      <a:cubicBezTo>
                        <a:pt x="90861" y="220086"/>
                        <a:pt x="92036" y="216616"/>
                        <a:pt x="94557" y="214832"/>
                      </a:cubicBezTo>
                      <a:cubicBezTo>
                        <a:pt x="92659" y="213090"/>
                        <a:pt x="92489" y="210215"/>
                        <a:pt x="91810" y="207708"/>
                      </a:cubicBezTo>
                      <a:cubicBezTo>
                        <a:pt x="91130" y="205216"/>
                        <a:pt x="89062" y="202497"/>
                        <a:pt x="86542" y="203134"/>
                      </a:cubicBezTo>
                      <a:cubicBezTo>
                        <a:pt x="90379" y="202299"/>
                        <a:pt x="90677" y="196903"/>
                        <a:pt x="89601" y="193122"/>
                      </a:cubicBezTo>
                      <a:cubicBezTo>
                        <a:pt x="88538" y="189341"/>
                        <a:pt x="87321" y="184540"/>
                        <a:pt x="90379" y="182090"/>
                      </a:cubicBezTo>
                      <a:cubicBezTo>
                        <a:pt x="88227" y="181594"/>
                        <a:pt x="86258" y="180377"/>
                        <a:pt x="84856" y="178677"/>
                      </a:cubicBezTo>
                      <a:cubicBezTo>
                        <a:pt x="87391" y="178238"/>
                        <a:pt x="89799" y="177063"/>
                        <a:pt x="91682" y="175335"/>
                      </a:cubicBezTo>
                      <a:cubicBezTo>
                        <a:pt x="90054" y="174117"/>
                        <a:pt x="88369" y="172842"/>
                        <a:pt x="87476" y="171016"/>
                      </a:cubicBezTo>
                      <a:cubicBezTo>
                        <a:pt x="86584" y="169189"/>
                        <a:pt x="86797" y="166654"/>
                        <a:pt x="88496" y="165535"/>
                      </a:cubicBezTo>
                      <a:cubicBezTo>
                        <a:pt x="81415" y="159375"/>
                        <a:pt x="81458" y="146587"/>
                        <a:pt x="72890" y="142735"/>
                      </a:cubicBezTo>
                      <a:cubicBezTo>
                        <a:pt x="75113" y="142098"/>
                        <a:pt x="77252" y="141177"/>
                        <a:pt x="79248" y="140002"/>
                      </a:cubicBezTo>
                      <a:cubicBezTo>
                        <a:pt x="78059" y="138826"/>
                        <a:pt x="76869" y="137651"/>
                        <a:pt x="75694" y="136490"/>
                      </a:cubicBezTo>
                      <a:cubicBezTo>
                        <a:pt x="77592" y="135782"/>
                        <a:pt x="76940" y="132836"/>
                        <a:pt x="75495" y="131420"/>
                      </a:cubicBezTo>
                      <a:cubicBezTo>
                        <a:pt x="74051" y="130004"/>
                        <a:pt x="72026" y="128729"/>
                        <a:pt x="71998" y="126704"/>
                      </a:cubicBezTo>
                      <a:cubicBezTo>
                        <a:pt x="71983" y="125755"/>
                        <a:pt x="72465" y="124835"/>
                        <a:pt x="72550" y="123886"/>
                      </a:cubicBezTo>
                      <a:cubicBezTo>
                        <a:pt x="72847" y="120728"/>
                        <a:pt x="69095" y="118773"/>
                        <a:pt x="65936" y="118405"/>
                      </a:cubicBezTo>
                      <a:cubicBezTo>
                        <a:pt x="62764" y="118023"/>
                        <a:pt x="59111" y="118051"/>
                        <a:pt x="57085" y="115615"/>
                      </a:cubicBezTo>
                      <a:cubicBezTo>
                        <a:pt x="60371" y="115148"/>
                        <a:pt x="63572" y="113959"/>
                        <a:pt x="66390" y="112188"/>
                      </a:cubicBezTo>
                      <a:cubicBezTo>
                        <a:pt x="67367" y="111579"/>
                        <a:pt x="68358" y="110786"/>
                        <a:pt x="68571" y="109682"/>
                      </a:cubicBezTo>
                      <a:cubicBezTo>
                        <a:pt x="69066" y="107062"/>
                        <a:pt x="65427" y="105915"/>
                        <a:pt x="63727" y="103875"/>
                      </a:cubicBezTo>
                      <a:cubicBezTo>
                        <a:pt x="62014" y="101850"/>
                        <a:pt x="62354" y="98891"/>
                        <a:pt x="62226" y="96256"/>
                      </a:cubicBezTo>
                      <a:cubicBezTo>
                        <a:pt x="61886" y="88708"/>
                        <a:pt x="57213" y="82152"/>
                        <a:pt x="52738" y="76076"/>
                      </a:cubicBezTo>
                      <a:cubicBezTo>
                        <a:pt x="51619" y="74561"/>
                        <a:pt x="50415" y="72975"/>
                        <a:pt x="48702" y="72224"/>
                      </a:cubicBezTo>
                      <a:cubicBezTo>
                        <a:pt x="46138" y="71091"/>
                        <a:pt x="42471" y="71743"/>
                        <a:pt x="41040" y="69321"/>
                      </a:cubicBezTo>
                      <a:cubicBezTo>
                        <a:pt x="43830" y="69208"/>
                        <a:pt x="47484" y="68273"/>
                        <a:pt x="47583" y="65483"/>
                      </a:cubicBezTo>
                      <a:cubicBezTo>
                        <a:pt x="47611" y="64534"/>
                        <a:pt x="47158" y="63628"/>
                        <a:pt x="46705" y="62793"/>
                      </a:cubicBezTo>
                      <a:cubicBezTo>
                        <a:pt x="43264" y="56604"/>
                        <a:pt x="38279" y="51279"/>
                        <a:pt x="32317" y="47456"/>
                      </a:cubicBezTo>
                      <a:cubicBezTo>
                        <a:pt x="32246" y="45133"/>
                        <a:pt x="30164" y="43249"/>
                        <a:pt x="27912" y="42641"/>
                      </a:cubicBezTo>
                      <a:cubicBezTo>
                        <a:pt x="25661" y="42032"/>
                        <a:pt x="23253" y="42414"/>
                        <a:pt x="20959" y="42796"/>
                      </a:cubicBezTo>
                      <a:cubicBezTo>
                        <a:pt x="22644" y="40601"/>
                        <a:pt x="25066" y="38987"/>
                        <a:pt x="27743" y="38307"/>
                      </a:cubicBezTo>
                      <a:cubicBezTo>
                        <a:pt x="23126" y="31722"/>
                        <a:pt x="18523" y="25151"/>
                        <a:pt x="13907" y="18552"/>
                      </a:cubicBezTo>
                      <a:cubicBezTo>
                        <a:pt x="10834" y="18084"/>
                        <a:pt x="7775" y="17603"/>
                        <a:pt x="4716" y="17136"/>
                      </a:cubicBezTo>
                      <a:cubicBezTo>
                        <a:pt x="6274" y="17150"/>
                        <a:pt x="7817" y="16399"/>
                        <a:pt x="8766" y="15167"/>
                      </a:cubicBezTo>
                      <a:cubicBezTo>
                        <a:pt x="7987" y="10536"/>
                        <a:pt x="4475" y="6486"/>
                        <a:pt x="0" y="5041"/>
                      </a:cubicBezTo>
                      <a:cubicBezTo>
                        <a:pt x="694" y="3045"/>
                        <a:pt x="2521" y="1501"/>
                        <a:pt x="4588" y="1133"/>
                      </a:cubicBezTo>
                      <a:lnTo>
                        <a:pt x="5934" y="0"/>
                      </a:lnTo>
                      <a:cubicBezTo>
                        <a:pt x="23367" y="19061"/>
                        <a:pt x="50274" y="55145"/>
                        <a:pt x="73853" y="114978"/>
                      </a:cubicBezTo>
                      <a:cubicBezTo>
                        <a:pt x="108152" y="202058"/>
                        <a:pt x="96058" y="247942"/>
                        <a:pt x="92858" y="25726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3612408" y="1439075"/>
                  <a:ext cx="108918" cy="315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18" h="315180" extrusionOk="0">
                      <a:moveTo>
                        <a:pt x="0" y="0"/>
                      </a:moveTo>
                      <a:cubicBezTo>
                        <a:pt x="70865" y="67169"/>
                        <a:pt x="142027" y="217069"/>
                        <a:pt x="92334" y="31518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3602829" y="1468786"/>
                  <a:ext cx="10444" cy="23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4" h="23734" extrusionOk="0">
                      <a:moveTo>
                        <a:pt x="8474" y="22219"/>
                      </a:moveTo>
                      <a:cubicBezTo>
                        <a:pt x="8205" y="22701"/>
                        <a:pt x="8064" y="23211"/>
                        <a:pt x="8049" y="23735"/>
                      </a:cubicBezTo>
                      <a:cubicBezTo>
                        <a:pt x="6888" y="23352"/>
                        <a:pt x="5769" y="22786"/>
                        <a:pt x="4736" y="22021"/>
                      </a:cubicBezTo>
                      <a:cubicBezTo>
                        <a:pt x="-221" y="18283"/>
                        <a:pt x="-901" y="10890"/>
                        <a:pt x="926" y="4942"/>
                      </a:cubicBezTo>
                      <a:cubicBezTo>
                        <a:pt x="1450" y="3243"/>
                        <a:pt x="2130" y="1600"/>
                        <a:pt x="2895" y="0"/>
                      </a:cubicBezTo>
                      <a:cubicBezTo>
                        <a:pt x="4155" y="4829"/>
                        <a:pt x="6095" y="9460"/>
                        <a:pt x="8630" y="13737"/>
                      </a:cubicBezTo>
                      <a:cubicBezTo>
                        <a:pt x="9806" y="15705"/>
                        <a:pt x="11122" y="18084"/>
                        <a:pt x="10046" y="20095"/>
                      </a:cubicBezTo>
                      <a:cubicBezTo>
                        <a:pt x="9621" y="20874"/>
                        <a:pt x="8899" y="21455"/>
                        <a:pt x="8460" y="222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3610454" y="1498554"/>
                  <a:ext cx="14713" cy="22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13" h="22563" extrusionOk="0">
                      <a:moveTo>
                        <a:pt x="9403" y="3115"/>
                      </a:moveTo>
                      <a:cubicBezTo>
                        <a:pt x="13793" y="8285"/>
                        <a:pt x="9545" y="17900"/>
                        <a:pt x="14714" y="22205"/>
                      </a:cubicBezTo>
                      <a:cubicBezTo>
                        <a:pt x="12151" y="22474"/>
                        <a:pt x="9573" y="22588"/>
                        <a:pt x="6996" y="22559"/>
                      </a:cubicBezTo>
                      <a:cubicBezTo>
                        <a:pt x="5622" y="16696"/>
                        <a:pt x="3243" y="11074"/>
                        <a:pt x="0" y="6005"/>
                      </a:cubicBezTo>
                      <a:cubicBezTo>
                        <a:pt x="1487" y="3852"/>
                        <a:pt x="3186" y="1841"/>
                        <a:pt x="5070" y="0"/>
                      </a:cubicBezTo>
                      <a:cubicBezTo>
                        <a:pt x="6642" y="920"/>
                        <a:pt x="8242" y="1756"/>
                        <a:pt x="9403" y="31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3616614" y="1541789"/>
                  <a:ext cx="26213" cy="30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3" h="30040" extrusionOk="0">
                      <a:moveTo>
                        <a:pt x="23452" y="28507"/>
                      </a:moveTo>
                      <a:cubicBezTo>
                        <a:pt x="24344" y="28847"/>
                        <a:pt x="25278" y="29102"/>
                        <a:pt x="26213" y="29286"/>
                      </a:cubicBezTo>
                      <a:cubicBezTo>
                        <a:pt x="22829" y="29881"/>
                        <a:pt x="19387" y="30136"/>
                        <a:pt x="15960" y="30009"/>
                      </a:cubicBezTo>
                      <a:cubicBezTo>
                        <a:pt x="14629" y="29966"/>
                        <a:pt x="13284" y="29853"/>
                        <a:pt x="12122" y="29215"/>
                      </a:cubicBezTo>
                      <a:cubicBezTo>
                        <a:pt x="10635" y="28380"/>
                        <a:pt x="9729" y="26822"/>
                        <a:pt x="8936" y="25307"/>
                      </a:cubicBezTo>
                      <a:cubicBezTo>
                        <a:pt x="5084" y="17929"/>
                        <a:pt x="2082" y="10097"/>
                        <a:pt x="0" y="2025"/>
                      </a:cubicBezTo>
                      <a:cubicBezTo>
                        <a:pt x="1388" y="1430"/>
                        <a:pt x="2733" y="751"/>
                        <a:pt x="4036" y="0"/>
                      </a:cubicBezTo>
                      <a:cubicBezTo>
                        <a:pt x="4645" y="85"/>
                        <a:pt x="5240" y="198"/>
                        <a:pt x="5820" y="354"/>
                      </a:cubicBezTo>
                      <a:cubicBezTo>
                        <a:pt x="9899" y="1416"/>
                        <a:pt x="12944" y="4744"/>
                        <a:pt x="15748" y="7916"/>
                      </a:cubicBezTo>
                      <a:cubicBezTo>
                        <a:pt x="20860" y="13723"/>
                        <a:pt x="26341" y="21327"/>
                        <a:pt x="23466" y="2850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3636256" y="1569135"/>
                  <a:ext cx="46790" cy="63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90" h="63716" extrusionOk="0">
                      <a:moveTo>
                        <a:pt x="29442" y="63472"/>
                      </a:moveTo>
                      <a:cubicBezTo>
                        <a:pt x="21866" y="62453"/>
                        <a:pt x="14275" y="57383"/>
                        <a:pt x="12845" y="49877"/>
                      </a:cubicBezTo>
                      <a:cubicBezTo>
                        <a:pt x="12250" y="46804"/>
                        <a:pt x="12732" y="43575"/>
                        <a:pt x="12009" y="40516"/>
                      </a:cubicBezTo>
                      <a:cubicBezTo>
                        <a:pt x="10069" y="32260"/>
                        <a:pt x="-56" y="27063"/>
                        <a:pt x="0" y="18580"/>
                      </a:cubicBezTo>
                      <a:cubicBezTo>
                        <a:pt x="43" y="13085"/>
                        <a:pt x="4504" y="8639"/>
                        <a:pt x="9134" y="5679"/>
                      </a:cubicBezTo>
                      <a:cubicBezTo>
                        <a:pt x="11570" y="4135"/>
                        <a:pt x="14176" y="2747"/>
                        <a:pt x="16612" y="1175"/>
                      </a:cubicBezTo>
                      <a:cubicBezTo>
                        <a:pt x="17504" y="850"/>
                        <a:pt x="18368" y="467"/>
                        <a:pt x="19203" y="0"/>
                      </a:cubicBezTo>
                      <a:cubicBezTo>
                        <a:pt x="19685" y="1770"/>
                        <a:pt x="18538" y="3569"/>
                        <a:pt x="17277" y="4886"/>
                      </a:cubicBezTo>
                      <a:cubicBezTo>
                        <a:pt x="16017" y="6217"/>
                        <a:pt x="14530" y="7477"/>
                        <a:pt x="14034" y="9248"/>
                      </a:cubicBezTo>
                      <a:cubicBezTo>
                        <a:pt x="13539" y="11004"/>
                        <a:pt x="14785" y="13354"/>
                        <a:pt x="16598" y="13085"/>
                      </a:cubicBezTo>
                      <a:cubicBezTo>
                        <a:pt x="13624" y="18509"/>
                        <a:pt x="11542" y="25845"/>
                        <a:pt x="15705" y="30419"/>
                      </a:cubicBezTo>
                      <a:cubicBezTo>
                        <a:pt x="17037" y="31906"/>
                        <a:pt x="18849" y="32855"/>
                        <a:pt x="20336" y="34186"/>
                      </a:cubicBezTo>
                      <a:cubicBezTo>
                        <a:pt x="25803" y="39199"/>
                        <a:pt x="25194" y="48036"/>
                        <a:pt x="29017" y="54395"/>
                      </a:cubicBezTo>
                      <a:cubicBezTo>
                        <a:pt x="32119" y="59578"/>
                        <a:pt x="38350" y="62722"/>
                        <a:pt x="44369" y="62127"/>
                      </a:cubicBezTo>
                      <a:lnTo>
                        <a:pt x="46040" y="60328"/>
                      </a:lnTo>
                      <a:cubicBezTo>
                        <a:pt x="46408" y="60711"/>
                        <a:pt x="46649" y="61150"/>
                        <a:pt x="46790" y="61617"/>
                      </a:cubicBezTo>
                      <a:cubicBezTo>
                        <a:pt x="41097" y="63147"/>
                        <a:pt x="35263" y="64237"/>
                        <a:pt x="29456" y="6345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3653676" y="1633117"/>
                  <a:ext cx="29355" cy="5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5" h="57170" extrusionOk="0">
                      <a:moveTo>
                        <a:pt x="23153" y="57156"/>
                      </a:moveTo>
                      <a:cubicBezTo>
                        <a:pt x="19981" y="57142"/>
                        <a:pt x="16950" y="56179"/>
                        <a:pt x="15208" y="53644"/>
                      </a:cubicBezTo>
                      <a:cubicBezTo>
                        <a:pt x="13042" y="50500"/>
                        <a:pt x="13778" y="46195"/>
                        <a:pt x="12603" y="42556"/>
                      </a:cubicBezTo>
                      <a:cubicBezTo>
                        <a:pt x="10960" y="37429"/>
                        <a:pt x="5805" y="34271"/>
                        <a:pt x="3114" y="29584"/>
                      </a:cubicBezTo>
                      <a:cubicBezTo>
                        <a:pt x="2619" y="28734"/>
                        <a:pt x="2194" y="27729"/>
                        <a:pt x="2449" y="26780"/>
                      </a:cubicBezTo>
                      <a:cubicBezTo>
                        <a:pt x="2704" y="25817"/>
                        <a:pt x="3539" y="25151"/>
                        <a:pt x="4332" y="24542"/>
                      </a:cubicBezTo>
                      <a:cubicBezTo>
                        <a:pt x="7958" y="21823"/>
                        <a:pt x="11569" y="19104"/>
                        <a:pt x="15194" y="16399"/>
                      </a:cubicBezTo>
                      <a:cubicBezTo>
                        <a:pt x="12702" y="18240"/>
                        <a:pt x="9969" y="19897"/>
                        <a:pt x="6910" y="19996"/>
                      </a:cubicBezTo>
                      <a:cubicBezTo>
                        <a:pt x="3384" y="20124"/>
                        <a:pt x="-440" y="17249"/>
                        <a:pt x="41" y="13765"/>
                      </a:cubicBezTo>
                      <a:cubicBezTo>
                        <a:pt x="10153" y="9927"/>
                        <a:pt x="20406" y="5976"/>
                        <a:pt x="29356" y="0"/>
                      </a:cubicBezTo>
                      <a:cubicBezTo>
                        <a:pt x="29044" y="1317"/>
                        <a:pt x="28237" y="2634"/>
                        <a:pt x="27288" y="3611"/>
                      </a:cubicBezTo>
                      <a:cubicBezTo>
                        <a:pt x="25362" y="5537"/>
                        <a:pt x="22827" y="7067"/>
                        <a:pt x="21850" y="9616"/>
                      </a:cubicBezTo>
                      <a:cubicBezTo>
                        <a:pt x="20930" y="12052"/>
                        <a:pt x="21709" y="14756"/>
                        <a:pt x="21539" y="17362"/>
                      </a:cubicBezTo>
                      <a:cubicBezTo>
                        <a:pt x="21397" y="19968"/>
                        <a:pt x="19372" y="22956"/>
                        <a:pt x="16851" y="22319"/>
                      </a:cubicBezTo>
                      <a:cubicBezTo>
                        <a:pt x="19457" y="33464"/>
                        <a:pt x="21524" y="44708"/>
                        <a:pt x="23068" y="56052"/>
                      </a:cubicBezTo>
                      <a:cubicBezTo>
                        <a:pt x="23111" y="56406"/>
                        <a:pt x="23167" y="56788"/>
                        <a:pt x="23167" y="5717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4" name="Google Shape;64;p2"/>
              <p:cNvGrpSpPr/>
              <p:nvPr/>
            </p:nvGrpSpPr>
            <p:grpSpPr>
              <a:xfrm rot="506959">
                <a:off x="-670506" y="4349623"/>
                <a:ext cx="544015" cy="1432521"/>
                <a:chOff x="3386977" y="1448209"/>
                <a:chExt cx="178147" cy="469103"/>
              </a:xfrm>
            </p:grpSpPr>
            <p:sp>
              <p:nvSpPr>
                <p:cNvPr id="65" name="Google Shape;65;p2"/>
                <p:cNvSpPr/>
                <p:nvPr/>
              </p:nvSpPr>
              <p:spPr>
                <a:xfrm>
                  <a:off x="3387006" y="1448266"/>
                  <a:ext cx="178118" cy="414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118" h="414151" extrusionOk="0">
                      <a:moveTo>
                        <a:pt x="170116" y="411551"/>
                      </a:moveTo>
                      <a:cubicBezTo>
                        <a:pt x="168600" y="412075"/>
                        <a:pt x="167085" y="412528"/>
                        <a:pt x="165541" y="412882"/>
                      </a:cubicBezTo>
                      <a:cubicBezTo>
                        <a:pt x="141693" y="418490"/>
                        <a:pt x="114333" y="405022"/>
                        <a:pt x="104986" y="382194"/>
                      </a:cubicBezTo>
                      <a:cubicBezTo>
                        <a:pt x="115792" y="377506"/>
                        <a:pt x="126583" y="372833"/>
                        <a:pt x="137388" y="368160"/>
                      </a:cubicBezTo>
                      <a:cubicBezTo>
                        <a:pt x="130477" y="367777"/>
                        <a:pt x="123963" y="371119"/>
                        <a:pt x="117279" y="372904"/>
                      </a:cubicBezTo>
                      <a:cubicBezTo>
                        <a:pt x="115013" y="373513"/>
                        <a:pt x="112520" y="373867"/>
                        <a:pt x="110099" y="373838"/>
                      </a:cubicBezTo>
                      <a:cubicBezTo>
                        <a:pt x="105383" y="373810"/>
                        <a:pt x="100865" y="372380"/>
                        <a:pt x="98274" y="368613"/>
                      </a:cubicBezTo>
                      <a:cubicBezTo>
                        <a:pt x="95045" y="363925"/>
                        <a:pt x="96150" y="357538"/>
                        <a:pt x="94394" y="352100"/>
                      </a:cubicBezTo>
                      <a:cubicBezTo>
                        <a:pt x="91944" y="344467"/>
                        <a:pt x="84268" y="339766"/>
                        <a:pt x="80274" y="332798"/>
                      </a:cubicBezTo>
                      <a:cubicBezTo>
                        <a:pt x="79538" y="331524"/>
                        <a:pt x="78915" y="330051"/>
                        <a:pt x="79283" y="328620"/>
                      </a:cubicBezTo>
                      <a:cubicBezTo>
                        <a:pt x="79651" y="327190"/>
                        <a:pt x="80912" y="326199"/>
                        <a:pt x="82087" y="325292"/>
                      </a:cubicBezTo>
                      <a:cubicBezTo>
                        <a:pt x="87483" y="321256"/>
                        <a:pt x="92864" y="317206"/>
                        <a:pt x="98245" y="313170"/>
                      </a:cubicBezTo>
                      <a:cubicBezTo>
                        <a:pt x="94535" y="315917"/>
                        <a:pt x="90471" y="318367"/>
                        <a:pt x="85925" y="318523"/>
                      </a:cubicBezTo>
                      <a:cubicBezTo>
                        <a:pt x="80685" y="318721"/>
                        <a:pt x="74978" y="314445"/>
                        <a:pt x="75700" y="309247"/>
                      </a:cubicBezTo>
                      <a:cubicBezTo>
                        <a:pt x="90754" y="303526"/>
                        <a:pt x="106020" y="297663"/>
                        <a:pt x="119332" y="288755"/>
                      </a:cubicBezTo>
                      <a:cubicBezTo>
                        <a:pt x="121995" y="286999"/>
                        <a:pt x="124544" y="285130"/>
                        <a:pt x="127022" y="283119"/>
                      </a:cubicBezTo>
                      <a:cubicBezTo>
                        <a:pt x="124487" y="283856"/>
                        <a:pt x="121909" y="284592"/>
                        <a:pt x="119332" y="285272"/>
                      </a:cubicBezTo>
                      <a:cubicBezTo>
                        <a:pt x="110849" y="287537"/>
                        <a:pt x="102168" y="289180"/>
                        <a:pt x="93530" y="288019"/>
                      </a:cubicBezTo>
                      <a:cubicBezTo>
                        <a:pt x="82257" y="286504"/>
                        <a:pt x="70956" y="278956"/>
                        <a:pt x="68832" y="267796"/>
                      </a:cubicBezTo>
                      <a:cubicBezTo>
                        <a:pt x="67954" y="263208"/>
                        <a:pt x="68648" y="258407"/>
                        <a:pt x="67586" y="253861"/>
                      </a:cubicBezTo>
                      <a:cubicBezTo>
                        <a:pt x="64697" y="241569"/>
                        <a:pt x="49629" y="233837"/>
                        <a:pt x="49714" y="221205"/>
                      </a:cubicBezTo>
                      <a:cubicBezTo>
                        <a:pt x="49770" y="213019"/>
                        <a:pt x="56412" y="206420"/>
                        <a:pt x="63309" y="202001"/>
                      </a:cubicBezTo>
                      <a:cubicBezTo>
                        <a:pt x="66934" y="199693"/>
                        <a:pt x="70814" y="197640"/>
                        <a:pt x="74440" y="195303"/>
                      </a:cubicBezTo>
                      <a:cubicBezTo>
                        <a:pt x="77711" y="193193"/>
                        <a:pt x="80742" y="190828"/>
                        <a:pt x="83163" y="187797"/>
                      </a:cubicBezTo>
                      <a:cubicBezTo>
                        <a:pt x="75856" y="192017"/>
                        <a:pt x="67812" y="194949"/>
                        <a:pt x="59499" y="196436"/>
                      </a:cubicBezTo>
                      <a:cubicBezTo>
                        <a:pt x="54472" y="197328"/>
                        <a:pt x="49331" y="197696"/>
                        <a:pt x="44233" y="197512"/>
                      </a:cubicBezTo>
                      <a:cubicBezTo>
                        <a:pt x="42265" y="197455"/>
                        <a:pt x="40254" y="197286"/>
                        <a:pt x="38526" y="196337"/>
                      </a:cubicBezTo>
                      <a:cubicBezTo>
                        <a:pt x="36317" y="195091"/>
                        <a:pt x="34957" y="192768"/>
                        <a:pt x="33782" y="190516"/>
                      </a:cubicBezTo>
                      <a:cubicBezTo>
                        <a:pt x="28046" y="179541"/>
                        <a:pt x="23571" y="167872"/>
                        <a:pt x="20484" y="155877"/>
                      </a:cubicBezTo>
                      <a:cubicBezTo>
                        <a:pt x="22552" y="154999"/>
                        <a:pt x="24548" y="153979"/>
                        <a:pt x="26488" y="152861"/>
                      </a:cubicBezTo>
                      <a:cubicBezTo>
                        <a:pt x="30666" y="150439"/>
                        <a:pt x="34518" y="147479"/>
                        <a:pt x="37931" y="144052"/>
                      </a:cubicBezTo>
                      <a:cubicBezTo>
                        <a:pt x="31700" y="145737"/>
                        <a:pt x="25313" y="146884"/>
                        <a:pt x="18870" y="147479"/>
                      </a:cubicBezTo>
                      <a:cubicBezTo>
                        <a:pt x="17737" y="141305"/>
                        <a:pt x="24832" y="137226"/>
                        <a:pt x="30425" y="134380"/>
                      </a:cubicBezTo>
                      <a:cubicBezTo>
                        <a:pt x="38483" y="130287"/>
                        <a:pt x="45763" y="124665"/>
                        <a:pt x="51795" y="117910"/>
                      </a:cubicBezTo>
                      <a:cubicBezTo>
                        <a:pt x="45734" y="119722"/>
                        <a:pt x="39517" y="120940"/>
                        <a:pt x="33244" y="121578"/>
                      </a:cubicBezTo>
                      <a:cubicBezTo>
                        <a:pt x="29434" y="121974"/>
                        <a:pt x="25596" y="122158"/>
                        <a:pt x="21759" y="122116"/>
                      </a:cubicBezTo>
                      <a:cubicBezTo>
                        <a:pt x="19719" y="113392"/>
                        <a:pt x="16179" y="105023"/>
                        <a:pt x="11350" y="97474"/>
                      </a:cubicBezTo>
                      <a:cubicBezTo>
                        <a:pt x="13559" y="94260"/>
                        <a:pt x="16094" y="91272"/>
                        <a:pt x="18884" y="88524"/>
                      </a:cubicBezTo>
                      <a:cubicBezTo>
                        <a:pt x="23996" y="83554"/>
                        <a:pt x="30001" y="79517"/>
                        <a:pt x="36543" y="76671"/>
                      </a:cubicBezTo>
                      <a:cubicBezTo>
                        <a:pt x="28669" y="79418"/>
                        <a:pt x="19535" y="81996"/>
                        <a:pt x="11973" y="79546"/>
                      </a:cubicBezTo>
                      <a:lnTo>
                        <a:pt x="11973" y="79546"/>
                      </a:lnTo>
                      <a:cubicBezTo>
                        <a:pt x="10245" y="78965"/>
                        <a:pt x="8574" y="78130"/>
                        <a:pt x="7045" y="76983"/>
                      </a:cubicBezTo>
                      <a:cubicBezTo>
                        <a:pt x="-334" y="71403"/>
                        <a:pt x="-1339" y="60399"/>
                        <a:pt x="1380" y="51577"/>
                      </a:cubicBezTo>
                      <a:cubicBezTo>
                        <a:pt x="2145" y="49042"/>
                        <a:pt x="3178" y="46606"/>
                        <a:pt x="4311" y="44227"/>
                      </a:cubicBezTo>
                      <a:cubicBezTo>
                        <a:pt x="7158" y="38279"/>
                        <a:pt x="10769" y="32657"/>
                        <a:pt x="13488" y="26638"/>
                      </a:cubicBezTo>
                      <a:cubicBezTo>
                        <a:pt x="17283" y="18212"/>
                        <a:pt x="19096" y="7888"/>
                        <a:pt x="14253" y="0"/>
                      </a:cubicBezTo>
                      <a:cubicBezTo>
                        <a:pt x="14253" y="0"/>
                        <a:pt x="22056" y="5594"/>
                        <a:pt x="34561" y="18410"/>
                      </a:cubicBezTo>
                      <a:cubicBezTo>
                        <a:pt x="36812" y="20719"/>
                        <a:pt x="39220" y="23253"/>
                        <a:pt x="41769" y="26043"/>
                      </a:cubicBezTo>
                      <a:cubicBezTo>
                        <a:pt x="67727" y="54409"/>
                        <a:pt x="107762" y="108110"/>
                        <a:pt x="142855" y="197172"/>
                      </a:cubicBezTo>
                      <a:cubicBezTo>
                        <a:pt x="193907" y="326779"/>
                        <a:pt x="175908" y="395067"/>
                        <a:pt x="171149" y="408931"/>
                      </a:cubicBezTo>
                      <a:cubicBezTo>
                        <a:pt x="170541" y="410715"/>
                        <a:pt x="170144" y="411607"/>
                        <a:pt x="170144" y="41160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3403326" y="1466619"/>
                  <a:ext cx="161797" cy="39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97" h="394528" extrusionOk="0">
                      <a:moveTo>
                        <a:pt x="153795" y="393197"/>
                      </a:moveTo>
                      <a:cubicBezTo>
                        <a:pt x="152280" y="393721"/>
                        <a:pt x="150765" y="394174"/>
                        <a:pt x="149221" y="394529"/>
                      </a:cubicBezTo>
                      <a:cubicBezTo>
                        <a:pt x="143953" y="390988"/>
                        <a:pt x="140653" y="384686"/>
                        <a:pt x="143131" y="378908"/>
                      </a:cubicBezTo>
                      <a:cubicBezTo>
                        <a:pt x="135442" y="378158"/>
                        <a:pt x="127922" y="375708"/>
                        <a:pt x="121252" y="371785"/>
                      </a:cubicBezTo>
                      <a:cubicBezTo>
                        <a:pt x="125132" y="369647"/>
                        <a:pt x="129678" y="369250"/>
                        <a:pt x="133955" y="368103"/>
                      </a:cubicBezTo>
                      <a:cubicBezTo>
                        <a:pt x="138232" y="366984"/>
                        <a:pt x="142692" y="364704"/>
                        <a:pt x="144264" y="360569"/>
                      </a:cubicBezTo>
                      <a:cubicBezTo>
                        <a:pt x="145850" y="356420"/>
                        <a:pt x="142508" y="350670"/>
                        <a:pt x="138175" y="351562"/>
                      </a:cubicBezTo>
                      <a:cubicBezTo>
                        <a:pt x="146332" y="349296"/>
                        <a:pt x="149391" y="337075"/>
                        <a:pt x="143245" y="331254"/>
                      </a:cubicBezTo>
                      <a:cubicBezTo>
                        <a:pt x="145482" y="330221"/>
                        <a:pt x="147720" y="329187"/>
                        <a:pt x="149957" y="328167"/>
                      </a:cubicBezTo>
                      <a:cubicBezTo>
                        <a:pt x="148258" y="327063"/>
                        <a:pt x="146559" y="325972"/>
                        <a:pt x="144859" y="324896"/>
                      </a:cubicBezTo>
                      <a:cubicBezTo>
                        <a:pt x="147536" y="323253"/>
                        <a:pt x="149391" y="320350"/>
                        <a:pt x="149745" y="317234"/>
                      </a:cubicBezTo>
                      <a:cubicBezTo>
                        <a:pt x="139195" y="318169"/>
                        <a:pt x="128474" y="317192"/>
                        <a:pt x="118250" y="314345"/>
                      </a:cubicBezTo>
                      <a:cubicBezTo>
                        <a:pt x="126208" y="313184"/>
                        <a:pt x="134649" y="311811"/>
                        <a:pt x="140724" y="306542"/>
                      </a:cubicBezTo>
                      <a:cubicBezTo>
                        <a:pt x="146799" y="301274"/>
                        <a:pt x="148952" y="290681"/>
                        <a:pt x="142919" y="285371"/>
                      </a:cubicBezTo>
                      <a:cubicBezTo>
                        <a:pt x="134196" y="277709"/>
                        <a:pt x="118745" y="287438"/>
                        <a:pt x="109413" y="280527"/>
                      </a:cubicBezTo>
                      <a:cubicBezTo>
                        <a:pt x="120062" y="278899"/>
                        <a:pt x="130301" y="274636"/>
                        <a:pt x="138925" y="268164"/>
                      </a:cubicBezTo>
                      <a:lnTo>
                        <a:pt x="134365" y="263774"/>
                      </a:lnTo>
                      <a:cubicBezTo>
                        <a:pt x="136858" y="261735"/>
                        <a:pt x="139365" y="259696"/>
                        <a:pt x="141843" y="257656"/>
                      </a:cubicBezTo>
                      <a:cubicBezTo>
                        <a:pt x="139407" y="254314"/>
                        <a:pt x="136192" y="251553"/>
                        <a:pt x="132524" y="249641"/>
                      </a:cubicBezTo>
                      <a:cubicBezTo>
                        <a:pt x="135583" y="247885"/>
                        <a:pt x="134592" y="243084"/>
                        <a:pt x="132284" y="240422"/>
                      </a:cubicBezTo>
                      <a:cubicBezTo>
                        <a:pt x="130004" y="237731"/>
                        <a:pt x="126718" y="235579"/>
                        <a:pt x="125911" y="232152"/>
                      </a:cubicBezTo>
                      <a:cubicBezTo>
                        <a:pt x="125599" y="230778"/>
                        <a:pt x="125684" y="229248"/>
                        <a:pt x="124905" y="228059"/>
                      </a:cubicBezTo>
                      <a:cubicBezTo>
                        <a:pt x="124042" y="226713"/>
                        <a:pt x="122328" y="226246"/>
                        <a:pt x="120756" y="225864"/>
                      </a:cubicBezTo>
                      <a:cubicBezTo>
                        <a:pt x="113590" y="224164"/>
                        <a:pt x="106410" y="222451"/>
                        <a:pt x="99230" y="220737"/>
                      </a:cubicBezTo>
                      <a:cubicBezTo>
                        <a:pt x="106566" y="217324"/>
                        <a:pt x="113534" y="213132"/>
                        <a:pt x="119977" y="208275"/>
                      </a:cubicBezTo>
                      <a:cubicBezTo>
                        <a:pt x="118830" y="203304"/>
                        <a:pt x="115431" y="198928"/>
                        <a:pt x="110942" y="196563"/>
                      </a:cubicBezTo>
                      <a:cubicBezTo>
                        <a:pt x="111339" y="193816"/>
                        <a:pt x="111707" y="191054"/>
                        <a:pt x="112103" y="188307"/>
                      </a:cubicBezTo>
                      <a:cubicBezTo>
                        <a:pt x="96455" y="183322"/>
                        <a:pt x="79447" y="182713"/>
                        <a:pt x="63486" y="186579"/>
                      </a:cubicBezTo>
                      <a:cubicBezTo>
                        <a:pt x="78441" y="179201"/>
                        <a:pt x="92475" y="169954"/>
                        <a:pt x="105136" y="159106"/>
                      </a:cubicBezTo>
                      <a:cubicBezTo>
                        <a:pt x="99500" y="157803"/>
                        <a:pt x="93863" y="156486"/>
                        <a:pt x="88227" y="155183"/>
                      </a:cubicBezTo>
                      <a:cubicBezTo>
                        <a:pt x="93481" y="154036"/>
                        <a:pt x="98423" y="151487"/>
                        <a:pt x="102374" y="147833"/>
                      </a:cubicBezTo>
                      <a:cubicBezTo>
                        <a:pt x="92914" y="145284"/>
                        <a:pt x="96002" y="129805"/>
                        <a:pt x="88836" y="123135"/>
                      </a:cubicBezTo>
                      <a:cubicBezTo>
                        <a:pt x="85522" y="120020"/>
                        <a:pt x="80622" y="119467"/>
                        <a:pt x="76062" y="119085"/>
                      </a:cubicBezTo>
                      <a:cubicBezTo>
                        <a:pt x="67863" y="118377"/>
                        <a:pt x="59663" y="117655"/>
                        <a:pt x="51449" y="116961"/>
                      </a:cubicBezTo>
                      <a:cubicBezTo>
                        <a:pt x="61433" y="112118"/>
                        <a:pt x="71417" y="107288"/>
                        <a:pt x="81401" y="102459"/>
                      </a:cubicBezTo>
                      <a:cubicBezTo>
                        <a:pt x="74405" y="92107"/>
                        <a:pt x="64761" y="80438"/>
                        <a:pt x="52355" y="82024"/>
                      </a:cubicBezTo>
                      <a:cubicBezTo>
                        <a:pt x="47980" y="82590"/>
                        <a:pt x="43986" y="84842"/>
                        <a:pt x="39638" y="85593"/>
                      </a:cubicBezTo>
                      <a:cubicBezTo>
                        <a:pt x="35291" y="86386"/>
                        <a:pt x="29909" y="84984"/>
                        <a:pt x="28479" y="80820"/>
                      </a:cubicBezTo>
                      <a:cubicBezTo>
                        <a:pt x="28210" y="80027"/>
                        <a:pt x="28097" y="79178"/>
                        <a:pt x="28153" y="78356"/>
                      </a:cubicBezTo>
                      <a:cubicBezTo>
                        <a:pt x="28776" y="70001"/>
                        <a:pt x="43490" y="70128"/>
                        <a:pt x="45912" y="62113"/>
                      </a:cubicBezTo>
                      <a:cubicBezTo>
                        <a:pt x="47002" y="58516"/>
                        <a:pt x="44538" y="54253"/>
                        <a:pt x="40870" y="53389"/>
                      </a:cubicBezTo>
                      <a:cubicBezTo>
                        <a:pt x="38576" y="52370"/>
                        <a:pt x="36296" y="51350"/>
                        <a:pt x="34030" y="50330"/>
                      </a:cubicBezTo>
                      <a:cubicBezTo>
                        <a:pt x="35432" y="48008"/>
                        <a:pt x="36849" y="45700"/>
                        <a:pt x="38236" y="43405"/>
                      </a:cubicBezTo>
                      <a:cubicBezTo>
                        <a:pt x="27714" y="40899"/>
                        <a:pt x="16541" y="41083"/>
                        <a:pt x="6118" y="43915"/>
                      </a:cubicBezTo>
                      <a:cubicBezTo>
                        <a:pt x="7576" y="39879"/>
                        <a:pt x="9021" y="35857"/>
                        <a:pt x="10480" y="31821"/>
                      </a:cubicBezTo>
                      <a:cubicBezTo>
                        <a:pt x="6982" y="30447"/>
                        <a:pt x="3484" y="29074"/>
                        <a:pt x="0" y="27700"/>
                      </a:cubicBezTo>
                      <a:cubicBezTo>
                        <a:pt x="3073" y="17730"/>
                        <a:pt x="8582" y="8483"/>
                        <a:pt x="15903" y="1034"/>
                      </a:cubicBezTo>
                      <a:lnTo>
                        <a:pt x="18240" y="0"/>
                      </a:lnTo>
                      <a:cubicBezTo>
                        <a:pt x="43504" y="25831"/>
                        <a:pt x="88000" y="80976"/>
                        <a:pt x="126534" y="178762"/>
                      </a:cubicBezTo>
                      <a:cubicBezTo>
                        <a:pt x="184144" y="325038"/>
                        <a:pt x="153823" y="393197"/>
                        <a:pt x="153823" y="3931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3419867" y="1474252"/>
                  <a:ext cx="145186" cy="38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86" h="382887" extrusionOk="0">
                      <a:moveTo>
                        <a:pt x="138260" y="382888"/>
                      </a:moveTo>
                      <a:cubicBezTo>
                        <a:pt x="133303" y="378611"/>
                        <a:pt x="134479" y="369377"/>
                        <a:pt x="129480" y="364803"/>
                      </a:cubicBezTo>
                      <a:cubicBezTo>
                        <a:pt x="131193" y="359351"/>
                        <a:pt x="132907" y="353899"/>
                        <a:pt x="134635" y="348461"/>
                      </a:cubicBezTo>
                      <a:cubicBezTo>
                        <a:pt x="134082" y="346903"/>
                        <a:pt x="133530" y="345359"/>
                        <a:pt x="133006" y="343787"/>
                      </a:cubicBezTo>
                      <a:cubicBezTo>
                        <a:pt x="134210" y="339836"/>
                        <a:pt x="135428" y="335871"/>
                        <a:pt x="136646" y="331906"/>
                      </a:cubicBezTo>
                      <a:cubicBezTo>
                        <a:pt x="135258" y="327544"/>
                        <a:pt x="137000" y="322375"/>
                        <a:pt x="140752" y="319713"/>
                      </a:cubicBezTo>
                      <a:cubicBezTo>
                        <a:pt x="137920" y="317121"/>
                        <a:pt x="137665" y="312844"/>
                        <a:pt x="136674" y="309120"/>
                      </a:cubicBezTo>
                      <a:cubicBezTo>
                        <a:pt x="135668" y="305410"/>
                        <a:pt x="132581" y="301373"/>
                        <a:pt x="128843" y="302308"/>
                      </a:cubicBezTo>
                      <a:cubicBezTo>
                        <a:pt x="134550" y="301076"/>
                        <a:pt x="134989" y="293032"/>
                        <a:pt x="133388" y="287410"/>
                      </a:cubicBezTo>
                      <a:cubicBezTo>
                        <a:pt x="131802" y="281774"/>
                        <a:pt x="130004" y="274650"/>
                        <a:pt x="134550" y="270997"/>
                      </a:cubicBezTo>
                      <a:cubicBezTo>
                        <a:pt x="131349" y="270260"/>
                        <a:pt x="128418" y="268448"/>
                        <a:pt x="126322" y="265913"/>
                      </a:cubicBezTo>
                      <a:cubicBezTo>
                        <a:pt x="130089" y="265247"/>
                        <a:pt x="133672" y="263505"/>
                        <a:pt x="136490" y="260928"/>
                      </a:cubicBezTo>
                      <a:cubicBezTo>
                        <a:pt x="134068" y="259115"/>
                        <a:pt x="131547" y="257217"/>
                        <a:pt x="130230" y="254513"/>
                      </a:cubicBezTo>
                      <a:cubicBezTo>
                        <a:pt x="128899" y="251793"/>
                        <a:pt x="129225" y="248027"/>
                        <a:pt x="131746" y="246370"/>
                      </a:cubicBezTo>
                      <a:cubicBezTo>
                        <a:pt x="121195" y="237193"/>
                        <a:pt x="121266" y="218174"/>
                        <a:pt x="108520" y="212438"/>
                      </a:cubicBezTo>
                      <a:cubicBezTo>
                        <a:pt x="111834" y="211490"/>
                        <a:pt x="115021" y="210130"/>
                        <a:pt x="117981" y="208374"/>
                      </a:cubicBezTo>
                      <a:cubicBezTo>
                        <a:pt x="116210" y="206632"/>
                        <a:pt x="114440" y="204876"/>
                        <a:pt x="112684" y="203148"/>
                      </a:cubicBezTo>
                      <a:cubicBezTo>
                        <a:pt x="115502" y="202100"/>
                        <a:pt x="114525" y="197710"/>
                        <a:pt x="112401" y="195614"/>
                      </a:cubicBezTo>
                      <a:cubicBezTo>
                        <a:pt x="110248" y="193504"/>
                        <a:pt x="107232" y="191607"/>
                        <a:pt x="107189" y="188590"/>
                      </a:cubicBezTo>
                      <a:cubicBezTo>
                        <a:pt x="107161" y="187174"/>
                        <a:pt x="107883" y="185815"/>
                        <a:pt x="108011" y="184398"/>
                      </a:cubicBezTo>
                      <a:cubicBezTo>
                        <a:pt x="108450" y="179683"/>
                        <a:pt x="102870" y="176794"/>
                        <a:pt x="98168" y="176241"/>
                      </a:cubicBezTo>
                      <a:cubicBezTo>
                        <a:pt x="93453" y="175675"/>
                        <a:pt x="88014" y="175717"/>
                        <a:pt x="84998" y="172078"/>
                      </a:cubicBezTo>
                      <a:cubicBezTo>
                        <a:pt x="89898" y="171384"/>
                        <a:pt x="94656" y="169614"/>
                        <a:pt x="98834" y="166980"/>
                      </a:cubicBezTo>
                      <a:cubicBezTo>
                        <a:pt x="100293" y="166073"/>
                        <a:pt x="101766" y="164898"/>
                        <a:pt x="102077" y="163241"/>
                      </a:cubicBezTo>
                      <a:cubicBezTo>
                        <a:pt x="102813" y="159347"/>
                        <a:pt x="97404" y="157619"/>
                        <a:pt x="94869" y="154602"/>
                      </a:cubicBezTo>
                      <a:cubicBezTo>
                        <a:pt x="92320" y="151600"/>
                        <a:pt x="92829" y="147182"/>
                        <a:pt x="92631" y="143259"/>
                      </a:cubicBezTo>
                      <a:cubicBezTo>
                        <a:pt x="92121" y="132029"/>
                        <a:pt x="85168" y="122257"/>
                        <a:pt x="78498" y="113222"/>
                      </a:cubicBezTo>
                      <a:cubicBezTo>
                        <a:pt x="76827" y="110956"/>
                        <a:pt x="75057" y="108620"/>
                        <a:pt x="72493" y="107487"/>
                      </a:cubicBezTo>
                      <a:cubicBezTo>
                        <a:pt x="68670" y="105787"/>
                        <a:pt x="63217" y="106764"/>
                        <a:pt x="61093" y="103167"/>
                      </a:cubicBezTo>
                      <a:cubicBezTo>
                        <a:pt x="65243" y="102997"/>
                        <a:pt x="70681" y="101610"/>
                        <a:pt x="70822" y="97460"/>
                      </a:cubicBezTo>
                      <a:cubicBezTo>
                        <a:pt x="70865" y="96044"/>
                        <a:pt x="70199" y="94699"/>
                        <a:pt x="69505" y="93453"/>
                      </a:cubicBezTo>
                      <a:cubicBezTo>
                        <a:pt x="64393" y="84247"/>
                        <a:pt x="56958" y="76317"/>
                        <a:pt x="48093" y="70624"/>
                      </a:cubicBezTo>
                      <a:cubicBezTo>
                        <a:pt x="47994" y="67154"/>
                        <a:pt x="44892" y="64350"/>
                        <a:pt x="41536" y="63444"/>
                      </a:cubicBezTo>
                      <a:cubicBezTo>
                        <a:pt x="38180" y="62538"/>
                        <a:pt x="34611" y="63104"/>
                        <a:pt x="31184" y="63671"/>
                      </a:cubicBezTo>
                      <a:cubicBezTo>
                        <a:pt x="33691" y="60399"/>
                        <a:pt x="37302" y="58006"/>
                        <a:pt x="41281" y="57001"/>
                      </a:cubicBezTo>
                      <a:cubicBezTo>
                        <a:pt x="34413" y="47201"/>
                        <a:pt x="27559" y="37415"/>
                        <a:pt x="20690" y="27601"/>
                      </a:cubicBezTo>
                      <a:cubicBezTo>
                        <a:pt x="16130" y="26907"/>
                        <a:pt x="11556" y="26185"/>
                        <a:pt x="7010" y="25491"/>
                      </a:cubicBezTo>
                      <a:cubicBezTo>
                        <a:pt x="9333" y="25519"/>
                        <a:pt x="11627" y="24400"/>
                        <a:pt x="13043" y="22559"/>
                      </a:cubicBezTo>
                      <a:cubicBezTo>
                        <a:pt x="11896" y="15663"/>
                        <a:pt x="6656" y="9630"/>
                        <a:pt x="0" y="7492"/>
                      </a:cubicBezTo>
                      <a:cubicBezTo>
                        <a:pt x="1034" y="4532"/>
                        <a:pt x="3753" y="2209"/>
                        <a:pt x="6826" y="1685"/>
                      </a:cubicBezTo>
                      <a:lnTo>
                        <a:pt x="8837" y="0"/>
                      </a:lnTo>
                      <a:cubicBezTo>
                        <a:pt x="34795" y="28366"/>
                        <a:pt x="74830" y="82067"/>
                        <a:pt x="109923" y="171129"/>
                      </a:cubicBezTo>
                      <a:cubicBezTo>
                        <a:pt x="160975" y="300736"/>
                        <a:pt x="142976" y="369023"/>
                        <a:pt x="138218" y="38288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3401216" y="1448209"/>
                  <a:ext cx="162105" cy="469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05" h="469103" extrusionOk="0">
                      <a:moveTo>
                        <a:pt x="0" y="0"/>
                      </a:moveTo>
                      <a:cubicBezTo>
                        <a:pt x="105476" y="99967"/>
                        <a:pt x="211376" y="323069"/>
                        <a:pt x="137424" y="46910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3386977" y="1492450"/>
                  <a:ext cx="15552" cy="35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2" h="35319" extrusionOk="0">
                      <a:moveTo>
                        <a:pt x="12610" y="33067"/>
                      </a:moveTo>
                      <a:cubicBezTo>
                        <a:pt x="12214" y="33790"/>
                        <a:pt x="12001" y="34540"/>
                        <a:pt x="11973" y="35319"/>
                      </a:cubicBezTo>
                      <a:cubicBezTo>
                        <a:pt x="10245" y="34753"/>
                        <a:pt x="8574" y="33917"/>
                        <a:pt x="7045" y="32756"/>
                      </a:cubicBezTo>
                      <a:cubicBezTo>
                        <a:pt x="-334" y="27176"/>
                        <a:pt x="-1339" y="16173"/>
                        <a:pt x="1380" y="7350"/>
                      </a:cubicBezTo>
                      <a:cubicBezTo>
                        <a:pt x="2145" y="4815"/>
                        <a:pt x="3178" y="2379"/>
                        <a:pt x="4311" y="0"/>
                      </a:cubicBezTo>
                      <a:cubicBezTo>
                        <a:pt x="6195" y="7180"/>
                        <a:pt x="9070" y="14077"/>
                        <a:pt x="12851" y="20449"/>
                      </a:cubicBezTo>
                      <a:cubicBezTo>
                        <a:pt x="14593" y="23367"/>
                        <a:pt x="16561" y="26921"/>
                        <a:pt x="14961" y="29909"/>
                      </a:cubicBezTo>
                      <a:cubicBezTo>
                        <a:pt x="14338" y="31071"/>
                        <a:pt x="13247" y="31920"/>
                        <a:pt x="12610" y="330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3398327" y="1536748"/>
                  <a:ext cx="21893" cy="33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93" h="33597" extrusionOk="0">
                      <a:moveTo>
                        <a:pt x="13992" y="4631"/>
                      </a:moveTo>
                      <a:cubicBezTo>
                        <a:pt x="20534" y="12335"/>
                        <a:pt x="14204" y="26638"/>
                        <a:pt x="21894" y="33053"/>
                      </a:cubicBezTo>
                      <a:cubicBezTo>
                        <a:pt x="18084" y="33450"/>
                        <a:pt x="14247" y="33634"/>
                        <a:pt x="10409" y="33591"/>
                      </a:cubicBezTo>
                      <a:cubicBezTo>
                        <a:pt x="8370" y="24868"/>
                        <a:pt x="4829" y="16498"/>
                        <a:pt x="0" y="8950"/>
                      </a:cubicBezTo>
                      <a:cubicBezTo>
                        <a:pt x="2209" y="5735"/>
                        <a:pt x="4744" y="2747"/>
                        <a:pt x="7534" y="0"/>
                      </a:cubicBezTo>
                      <a:cubicBezTo>
                        <a:pt x="9871" y="1359"/>
                        <a:pt x="12264" y="2606"/>
                        <a:pt x="13992" y="46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3407475" y="1601098"/>
                  <a:ext cx="39015" cy="44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15" h="44697" extrusionOk="0">
                      <a:moveTo>
                        <a:pt x="34908" y="42414"/>
                      </a:moveTo>
                      <a:cubicBezTo>
                        <a:pt x="36240" y="42910"/>
                        <a:pt x="37613" y="43306"/>
                        <a:pt x="39015" y="43575"/>
                      </a:cubicBezTo>
                      <a:cubicBezTo>
                        <a:pt x="33988" y="44468"/>
                        <a:pt x="28847" y="44836"/>
                        <a:pt x="23749" y="44652"/>
                      </a:cubicBezTo>
                      <a:cubicBezTo>
                        <a:pt x="21781" y="44595"/>
                        <a:pt x="19770" y="44425"/>
                        <a:pt x="18042" y="43476"/>
                      </a:cubicBezTo>
                      <a:cubicBezTo>
                        <a:pt x="15833" y="42230"/>
                        <a:pt x="14473" y="39908"/>
                        <a:pt x="13298" y="37656"/>
                      </a:cubicBezTo>
                      <a:cubicBezTo>
                        <a:pt x="7562" y="26681"/>
                        <a:pt x="3087" y="15011"/>
                        <a:pt x="0" y="3016"/>
                      </a:cubicBezTo>
                      <a:cubicBezTo>
                        <a:pt x="2068" y="2138"/>
                        <a:pt x="4065" y="1119"/>
                        <a:pt x="6005" y="0"/>
                      </a:cubicBezTo>
                      <a:cubicBezTo>
                        <a:pt x="6911" y="128"/>
                        <a:pt x="7789" y="298"/>
                        <a:pt x="8653" y="524"/>
                      </a:cubicBezTo>
                      <a:cubicBezTo>
                        <a:pt x="14728" y="2110"/>
                        <a:pt x="19260" y="7067"/>
                        <a:pt x="23423" y="11768"/>
                      </a:cubicBezTo>
                      <a:cubicBezTo>
                        <a:pt x="31028" y="20421"/>
                        <a:pt x="39185" y="31722"/>
                        <a:pt x="34908" y="424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3436705" y="1641784"/>
                  <a:ext cx="69618" cy="94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18" h="94869" extrusionOk="0">
                      <a:moveTo>
                        <a:pt x="43816" y="94472"/>
                      </a:moveTo>
                      <a:cubicBezTo>
                        <a:pt x="32544" y="92957"/>
                        <a:pt x="21243" y="85409"/>
                        <a:pt x="19119" y="74249"/>
                      </a:cubicBezTo>
                      <a:cubicBezTo>
                        <a:pt x="18241" y="69661"/>
                        <a:pt x="18934" y="64860"/>
                        <a:pt x="17872" y="60314"/>
                      </a:cubicBezTo>
                      <a:cubicBezTo>
                        <a:pt x="14983" y="48022"/>
                        <a:pt x="-85" y="40290"/>
                        <a:pt x="0" y="27658"/>
                      </a:cubicBezTo>
                      <a:cubicBezTo>
                        <a:pt x="57" y="19472"/>
                        <a:pt x="6699" y="12873"/>
                        <a:pt x="13596" y="8455"/>
                      </a:cubicBezTo>
                      <a:cubicBezTo>
                        <a:pt x="17221" y="6146"/>
                        <a:pt x="21101" y="4093"/>
                        <a:pt x="24727" y="1756"/>
                      </a:cubicBezTo>
                      <a:cubicBezTo>
                        <a:pt x="26044" y="1275"/>
                        <a:pt x="27332" y="694"/>
                        <a:pt x="28579" y="0"/>
                      </a:cubicBezTo>
                      <a:cubicBezTo>
                        <a:pt x="29287" y="2648"/>
                        <a:pt x="27587" y="5311"/>
                        <a:pt x="25718" y="7279"/>
                      </a:cubicBezTo>
                      <a:cubicBezTo>
                        <a:pt x="23834" y="9262"/>
                        <a:pt x="21625" y="11145"/>
                        <a:pt x="20889" y="13765"/>
                      </a:cubicBezTo>
                      <a:cubicBezTo>
                        <a:pt x="20152" y="16385"/>
                        <a:pt x="22008" y="19883"/>
                        <a:pt x="24712" y="19486"/>
                      </a:cubicBezTo>
                      <a:cubicBezTo>
                        <a:pt x="20294" y="27559"/>
                        <a:pt x="17193" y="38463"/>
                        <a:pt x="23381" y="45289"/>
                      </a:cubicBezTo>
                      <a:cubicBezTo>
                        <a:pt x="25378" y="47498"/>
                        <a:pt x="28069" y="48914"/>
                        <a:pt x="30264" y="50897"/>
                      </a:cubicBezTo>
                      <a:cubicBezTo>
                        <a:pt x="38407" y="58346"/>
                        <a:pt x="37500" y="71516"/>
                        <a:pt x="43179" y="80976"/>
                      </a:cubicBezTo>
                      <a:cubicBezTo>
                        <a:pt x="47796" y="88694"/>
                        <a:pt x="57072" y="93368"/>
                        <a:pt x="66036" y="92490"/>
                      </a:cubicBezTo>
                      <a:lnTo>
                        <a:pt x="68514" y="89813"/>
                      </a:lnTo>
                      <a:cubicBezTo>
                        <a:pt x="69067" y="90394"/>
                        <a:pt x="69421" y="91031"/>
                        <a:pt x="69619" y="91739"/>
                      </a:cubicBezTo>
                      <a:cubicBezTo>
                        <a:pt x="61136" y="94005"/>
                        <a:pt x="52455" y="95648"/>
                        <a:pt x="43816" y="9448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3462644" y="1737007"/>
                  <a:ext cx="43694" cy="85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94" h="85097" extrusionOk="0">
                      <a:moveTo>
                        <a:pt x="34461" y="85083"/>
                      </a:moveTo>
                      <a:cubicBezTo>
                        <a:pt x="29745" y="85055"/>
                        <a:pt x="25227" y="83624"/>
                        <a:pt x="22636" y="79857"/>
                      </a:cubicBezTo>
                      <a:cubicBezTo>
                        <a:pt x="19407" y="75170"/>
                        <a:pt x="20512" y="68783"/>
                        <a:pt x="18756" y="63345"/>
                      </a:cubicBezTo>
                      <a:cubicBezTo>
                        <a:pt x="16306" y="55712"/>
                        <a:pt x="8630" y="51010"/>
                        <a:pt x="4636" y="44043"/>
                      </a:cubicBezTo>
                      <a:cubicBezTo>
                        <a:pt x="3900" y="42768"/>
                        <a:pt x="3277" y="41295"/>
                        <a:pt x="3645" y="39865"/>
                      </a:cubicBezTo>
                      <a:cubicBezTo>
                        <a:pt x="4013" y="38434"/>
                        <a:pt x="5274" y="37443"/>
                        <a:pt x="6449" y="36537"/>
                      </a:cubicBezTo>
                      <a:cubicBezTo>
                        <a:pt x="11845" y="32501"/>
                        <a:pt x="17226" y="28451"/>
                        <a:pt x="22607" y="24415"/>
                      </a:cubicBezTo>
                      <a:cubicBezTo>
                        <a:pt x="18897" y="27162"/>
                        <a:pt x="14833" y="29612"/>
                        <a:pt x="10287" y="29768"/>
                      </a:cubicBezTo>
                      <a:cubicBezTo>
                        <a:pt x="5047" y="29966"/>
                        <a:pt x="-660" y="25689"/>
                        <a:pt x="62" y="20492"/>
                      </a:cubicBezTo>
                      <a:cubicBezTo>
                        <a:pt x="15116" y="14770"/>
                        <a:pt x="30382" y="8908"/>
                        <a:pt x="43694" y="0"/>
                      </a:cubicBezTo>
                      <a:cubicBezTo>
                        <a:pt x="43227" y="1968"/>
                        <a:pt x="42023" y="3923"/>
                        <a:pt x="40607" y="5381"/>
                      </a:cubicBezTo>
                      <a:cubicBezTo>
                        <a:pt x="37746" y="8256"/>
                        <a:pt x="33965" y="10522"/>
                        <a:pt x="32521" y="14317"/>
                      </a:cubicBezTo>
                      <a:cubicBezTo>
                        <a:pt x="31147" y="17943"/>
                        <a:pt x="32308" y="21979"/>
                        <a:pt x="32053" y="25845"/>
                      </a:cubicBezTo>
                      <a:cubicBezTo>
                        <a:pt x="31827" y="29711"/>
                        <a:pt x="28824" y="34172"/>
                        <a:pt x="25072" y="33223"/>
                      </a:cubicBezTo>
                      <a:cubicBezTo>
                        <a:pt x="28952" y="49806"/>
                        <a:pt x="32039" y="66545"/>
                        <a:pt x="34319" y="83440"/>
                      </a:cubicBezTo>
                      <a:cubicBezTo>
                        <a:pt x="34390" y="83978"/>
                        <a:pt x="34461" y="84531"/>
                        <a:pt x="34461" y="850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4" name="Google Shape;74;p2"/>
              <p:cNvGrpSpPr/>
              <p:nvPr/>
            </p:nvGrpSpPr>
            <p:grpSpPr>
              <a:xfrm rot="506959">
                <a:off x="1032673" y="4922989"/>
                <a:ext cx="549387" cy="958241"/>
                <a:chOff x="4040283" y="1572095"/>
                <a:chExt cx="179906" cy="313792"/>
              </a:xfrm>
            </p:grpSpPr>
            <p:sp>
              <p:nvSpPr>
                <p:cNvPr id="75" name="Google Shape;75;p2"/>
                <p:cNvSpPr/>
                <p:nvPr/>
              </p:nvSpPr>
              <p:spPr>
                <a:xfrm>
                  <a:off x="4040283" y="1572095"/>
                  <a:ext cx="179849" cy="223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849" h="223723" extrusionOk="0">
                      <a:moveTo>
                        <a:pt x="175297" y="167674"/>
                      </a:moveTo>
                      <a:cubicBezTo>
                        <a:pt x="169391" y="184228"/>
                        <a:pt x="157878" y="201506"/>
                        <a:pt x="141068" y="208162"/>
                      </a:cubicBezTo>
                      <a:cubicBezTo>
                        <a:pt x="108864" y="220921"/>
                        <a:pt x="91658" y="191550"/>
                        <a:pt x="91658" y="191550"/>
                      </a:cubicBezTo>
                      <a:cubicBezTo>
                        <a:pt x="91658" y="191550"/>
                        <a:pt x="92069" y="213047"/>
                        <a:pt x="65983" y="221927"/>
                      </a:cubicBezTo>
                      <a:cubicBezTo>
                        <a:pt x="39883" y="230806"/>
                        <a:pt x="11673" y="204834"/>
                        <a:pt x="9506" y="186509"/>
                      </a:cubicBezTo>
                      <a:cubicBezTo>
                        <a:pt x="7297" y="167645"/>
                        <a:pt x="14520" y="168750"/>
                        <a:pt x="27265" y="168198"/>
                      </a:cubicBezTo>
                      <a:cubicBezTo>
                        <a:pt x="40039" y="167645"/>
                        <a:pt x="65020" y="182062"/>
                        <a:pt x="71676" y="172644"/>
                      </a:cubicBezTo>
                      <a:cubicBezTo>
                        <a:pt x="78332" y="163213"/>
                        <a:pt x="63915" y="162646"/>
                        <a:pt x="41158" y="163765"/>
                      </a:cubicBezTo>
                      <a:cubicBezTo>
                        <a:pt x="18386" y="164884"/>
                        <a:pt x="1194" y="156004"/>
                        <a:pt x="75" y="136008"/>
                      </a:cubicBezTo>
                      <a:cubicBezTo>
                        <a:pt x="-1044" y="116040"/>
                        <a:pt x="10625" y="99386"/>
                        <a:pt x="19505" y="114922"/>
                      </a:cubicBezTo>
                      <a:cubicBezTo>
                        <a:pt x="28384" y="130471"/>
                        <a:pt x="51878" y="148853"/>
                        <a:pt x="66309" y="144406"/>
                      </a:cubicBezTo>
                      <a:cubicBezTo>
                        <a:pt x="80739" y="139959"/>
                        <a:pt x="72554" y="127596"/>
                        <a:pt x="55334" y="130372"/>
                      </a:cubicBezTo>
                      <a:cubicBezTo>
                        <a:pt x="38141" y="133148"/>
                        <a:pt x="28370" y="119921"/>
                        <a:pt x="18938" y="105433"/>
                      </a:cubicBezTo>
                      <a:cubicBezTo>
                        <a:pt x="9492" y="90946"/>
                        <a:pt x="12834" y="77181"/>
                        <a:pt x="25042" y="66630"/>
                      </a:cubicBezTo>
                      <a:cubicBezTo>
                        <a:pt x="37249" y="56080"/>
                        <a:pt x="33355" y="73286"/>
                        <a:pt x="51113" y="98267"/>
                      </a:cubicBezTo>
                      <a:cubicBezTo>
                        <a:pt x="68872" y="123249"/>
                        <a:pt x="73885" y="106028"/>
                        <a:pt x="72200" y="97715"/>
                      </a:cubicBezTo>
                      <a:cubicBezTo>
                        <a:pt x="70543" y="89388"/>
                        <a:pt x="53337" y="88836"/>
                        <a:pt x="44457" y="71615"/>
                      </a:cubicBezTo>
                      <a:cubicBezTo>
                        <a:pt x="35578" y="54423"/>
                        <a:pt x="42234" y="51081"/>
                        <a:pt x="52770" y="41097"/>
                      </a:cubicBezTo>
                      <a:cubicBezTo>
                        <a:pt x="63321" y="31099"/>
                        <a:pt x="62768" y="33308"/>
                        <a:pt x="64425" y="52752"/>
                      </a:cubicBezTo>
                      <a:cubicBezTo>
                        <a:pt x="66082" y="72182"/>
                        <a:pt x="70529" y="80495"/>
                        <a:pt x="77751" y="87703"/>
                      </a:cubicBezTo>
                      <a:cubicBezTo>
                        <a:pt x="84974" y="94911"/>
                        <a:pt x="90525" y="84375"/>
                        <a:pt x="83855" y="75496"/>
                      </a:cubicBezTo>
                      <a:cubicBezTo>
                        <a:pt x="77199" y="66616"/>
                        <a:pt x="71095" y="46620"/>
                        <a:pt x="74976" y="26652"/>
                      </a:cubicBezTo>
                      <a:cubicBezTo>
                        <a:pt x="75669" y="23126"/>
                        <a:pt x="76661" y="20039"/>
                        <a:pt x="77822" y="17305"/>
                      </a:cubicBezTo>
                      <a:cubicBezTo>
                        <a:pt x="83317" y="4532"/>
                        <a:pt x="92734" y="0"/>
                        <a:pt x="92734" y="0"/>
                      </a:cubicBezTo>
                      <a:cubicBezTo>
                        <a:pt x="92182" y="6670"/>
                        <a:pt x="114940" y="7222"/>
                        <a:pt x="121610" y="34979"/>
                      </a:cubicBezTo>
                      <a:cubicBezTo>
                        <a:pt x="123536" y="42995"/>
                        <a:pt x="122346" y="50925"/>
                        <a:pt x="120066" y="58119"/>
                      </a:cubicBezTo>
                      <a:cubicBezTo>
                        <a:pt x="114458" y="75850"/>
                        <a:pt x="102237" y="89204"/>
                        <a:pt x="113269" y="88807"/>
                      </a:cubicBezTo>
                      <a:cubicBezTo>
                        <a:pt x="120562" y="88538"/>
                        <a:pt x="126071" y="77521"/>
                        <a:pt x="129880" y="65908"/>
                      </a:cubicBezTo>
                      <a:cubicBezTo>
                        <a:pt x="134185" y="52766"/>
                        <a:pt x="136281" y="38845"/>
                        <a:pt x="136281" y="38845"/>
                      </a:cubicBezTo>
                      <a:cubicBezTo>
                        <a:pt x="136281" y="38845"/>
                        <a:pt x="146010" y="46606"/>
                        <a:pt x="148786" y="54947"/>
                      </a:cubicBezTo>
                      <a:cubicBezTo>
                        <a:pt x="150443" y="59960"/>
                        <a:pt x="145501" y="72210"/>
                        <a:pt x="139199" y="83100"/>
                      </a:cubicBezTo>
                      <a:cubicBezTo>
                        <a:pt x="135063" y="90323"/>
                        <a:pt x="130333" y="96936"/>
                        <a:pt x="126580" y="100477"/>
                      </a:cubicBezTo>
                      <a:cubicBezTo>
                        <a:pt x="117149" y="109356"/>
                        <a:pt x="107151" y="123234"/>
                        <a:pt x="129909" y="111565"/>
                      </a:cubicBezTo>
                      <a:cubicBezTo>
                        <a:pt x="135162" y="108875"/>
                        <a:pt x="139283" y="105023"/>
                        <a:pt x="142555" y="100717"/>
                      </a:cubicBezTo>
                      <a:cubicBezTo>
                        <a:pt x="153459" y="86386"/>
                        <a:pt x="154847" y="66999"/>
                        <a:pt x="156547" y="68273"/>
                      </a:cubicBezTo>
                      <a:cubicBezTo>
                        <a:pt x="158756" y="69930"/>
                        <a:pt x="164307" y="97134"/>
                        <a:pt x="163769" y="108790"/>
                      </a:cubicBezTo>
                      <a:cubicBezTo>
                        <a:pt x="163472" y="114907"/>
                        <a:pt x="161192" y="120133"/>
                        <a:pt x="156306" y="124240"/>
                      </a:cubicBezTo>
                      <a:cubicBezTo>
                        <a:pt x="151902" y="127979"/>
                        <a:pt x="145373" y="130825"/>
                        <a:pt x="136281" y="132666"/>
                      </a:cubicBezTo>
                      <a:cubicBezTo>
                        <a:pt x="117121" y="136561"/>
                        <a:pt x="109941" y="158766"/>
                        <a:pt x="136281" y="153200"/>
                      </a:cubicBezTo>
                      <a:cubicBezTo>
                        <a:pt x="144821" y="151402"/>
                        <a:pt x="151194" y="147437"/>
                        <a:pt x="156178" y="143287"/>
                      </a:cubicBezTo>
                      <a:cubicBezTo>
                        <a:pt x="166601" y="134635"/>
                        <a:pt x="171091" y="125160"/>
                        <a:pt x="177095" y="132652"/>
                      </a:cubicBezTo>
                      <a:cubicBezTo>
                        <a:pt x="181344" y="137963"/>
                        <a:pt x="180636" y="152507"/>
                        <a:pt x="175254" y="16764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4077866" y="1646316"/>
                  <a:ext cx="115367" cy="130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367" h="130012" extrusionOk="0">
                      <a:moveTo>
                        <a:pt x="61524" y="105476"/>
                      </a:moveTo>
                      <a:cubicBezTo>
                        <a:pt x="68038" y="112684"/>
                        <a:pt x="75742" y="120459"/>
                        <a:pt x="85457" y="120487"/>
                      </a:cubicBezTo>
                      <a:cubicBezTo>
                        <a:pt x="89564" y="120487"/>
                        <a:pt x="93529" y="119071"/>
                        <a:pt x="97381" y="117626"/>
                      </a:cubicBezTo>
                      <a:cubicBezTo>
                        <a:pt x="104915" y="114794"/>
                        <a:pt x="113369" y="110715"/>
                        <a:pt x="115225" y="102884"/>
                      </a:cubicBezTo>
                      <a:cubicBezTo>
                        <a:pt x="115635" y="101114"/>
                        <a:pt x="115196" y="98664"/>
                        <a:pt x="113398" y="98452"/>
                      </a:cubicBezTo>
                      <a:cubicBezTo>
                        <a:pt x="112534" y="98352"/>
                        <a:pt x="111741" y="98848"/>
                        <a:pt x="111005" y="99315"/>
                      </a:cubicBezTo>
                      <a:cubicBezTo>
                        <a:pt x="105028" y="103054"/>
                        <a:pt x="98160" y="105377"/>
                        <a:pt x="91136" y="106042"/>
                      </a:cubicBezTo>
                      <a:cubicBezTo>
                        <a:pt x="88771" y="106269"/>
                        <a:pt x="85825" y="105971"/>
                        <a:pt x="84905" y="103776"/>
                      </a:cubicBezTo>
                      <a:cubicBezTo>
                        <a:pt x="87581" y="102233"/>
                        <a:pt x="90824" y="102105"/>
                        <a:pt x="93742" y="101057"/>
                      </a:cubicBezTo>
                      <a:cubicBezTo>
                        <a:pt x="96645" y="100009"/>
                        <a:pt x="99491" y="97276"/>
                        <a:pt x="98783" y="94260"/>
                      </a:cubicBezTo>
                      <a:cubicBezTo>
                        <a:pt x="92255" y="94345"/>
                        <a:pt x="85726" y="94444"/>
                        <a:pt x="79212" y="94529"/>
                      </a:cubicBezTo>
                      <a:cubicBezTo>
                        <a:pt x="75983" y="94571"/>
                        <a:pt x="72641" y="94600"/>
                        <a:pt x="69653" y="93353"/>
                      </a:cubicBezTo>
                      <a:cubicBezTo>
                        <a:pt x="63492" y="90790"/>
                        <a:pt x="60575" y="82435"/>
                        <a:pt x="63804" y="76600"/>
                      </a:cubicBezTo>
                      <a:cubicBezTo>
                        <a:pt x="65164" y="74136"/>
                        <a:pt x="67358" y="72238"/>
                        <a:pt x="69497" y="70397"/>
                      </a:cubicBezTo>
                      <a:cubicBezTo>
                        <a:pt x="80614" y="60838"/>
                        <a:pt x="92226" y="51010"/>
                        <a:pt x="106360" y="47158"/>
                      </a:cubicBezTo>
                      <a:cubicBezTo>
                        <a:pt x="107747" y="46776"/>
                        <a:pt x="109192" y="46436"/>
                        <a:pt x="110297" y="45530"/>
                      </a:cubicBezTo>
                      <a:cubicBezTo>
                        <a:pt x="111401" y="44623"/>
                        <a:pt x="112038" y="42938"/>
                        <a:pt x="111288" y="41720"/>
                      </a:cubicBezTo>
                      <a:cubicBezTo>
                        <a:pt x="110608" y="40615"/>
                        <a:pt x="109135" y="40318"/>
                        <a:pt x="107832" y="40290"/>
                      </a:cubicBezTo>
                      <a:cubicBezTo>
                        <a:pt x="103032" y="40205"/>
                        <a:pt x="98486" y="42244"/>
                        <a:pt x="94110" y="44241"/>
                      </a:cubicBezTo>
                      <a:cubicBezTo>
                        <a:pt x="89776" y="46224"/>
                        <a:pt x="85443" y="48206"/>
                        <a:pt x="81110" y="50189"/>
                      </a:cubicBezTo>
                      <a:cubicBezTo>
                        <a:pt x="78815" y="51237"/>
                        <a:pt x="76465" y="52299"/>
                        <a:pt x="73944" y="52426"/>
                      </a:cubicBezTo>
                      <a:cubicBezTo>
                        <a:pt x="71423" y="52554"/>
                        <a:pt x="68690" y="51520"/>
                        <a:pt x="67514" y="49297"/>
                      </a:cubicBezTo>
                      <a:cubicBezTo>
                        <a:pt x="65843" y="46124"/>
                        <a:pt x="67897" y="42343"/>
                        <a:pt x="69893" y="39369"/>
                      </a:cubicBezTo>
                      <a:cubicBezTo>
                        <a:pt x="74199" y="32968"/>
                        <a:pt x="78504" y="26553"/>
                        <a:pt x="82795" y="20152"/>
                      </a:cubicBezTo>
                      <a:cubicBezTo>
                        <a:pt x="83177" y="19585"/>
                        <a:pt x="83574" y="18948"/>
                        <a:pt x="83432" y="18283"/>
                      </a:cubicBezTo>
                      <a:cubicBezTo>
                        <a:pt x="83163" y="17051"/>
                        <a:pt x="81421" y="16923"/>
                        <a:pt x="80231" y="17362"/>
                      </a:cubicBezTo>
                      <a:cubicBezTo>
                        <a:pt x="75077" y="19260"/>
                        <a:pt x="72570" y="25604"/>
                        <a:pt x="67373" y="27389"/>
                      </a:cubicBezTo>
                      <a:cubicBezTo>
                        <a:pt x="66438" y="27714"/>
                        <a:pt x="65277" y="27813"/>
                        <a:pt x="64569" y="27134"/>
                      </a:cubicBezTo>
                      <a:cubicBezTo>
                        <a:pt x="64016" y="26581"/>
                        <a:pt x="63931" y="25732"/>
                        <a:pt x="63903" y="24953"/>
                      </a:cubicBezTo>
                      <a:cubicBezTo>
                        <a:pt x="63648" y="16526"/>
                        <a:pt x="66310" y="7562"/>
                        <a:pt x="62600" y="0"/>
                      </a:cubicBezTo>
                      <a:cubicBezTo>
                        <a:pt x="58861" y="1614"/>
                        <a:pt x="56723" y="5636"/>
                        <a:pt x="55746" y="9587"/>
                      </a:cubicBezTo>
                      <a:cubicBezTo>
                        <a:pt x="54769" y="13538"/>
                        <a:pt x="54670" y="17688"/>
                        <a:pt x="53523" y="21596"/>
                      </a:cubicBezTo>
                      <a:cubicBezTo>
                        <a:pt x="52376" y="25505"/>
                        <a:pt x="49841" y="29385"/>
                        <a:pt x="45932" y="30518"/>
                      </a:cubicBezTo>
                      <a:cubicBezTo>
                        <a:pt x="44856" y="30830"/>
                        <a:pt x="43652" y="30915"/>
                        <a:pt x="42632" y="30433"/>
                      </a:cubicBezTo>
                      <a:cubicBezTo>
                        <a:pt x="38611" y="28578"/>
                        <a:pt x="40890" y="20874"/>
                        <a:pt x="36812" y="19175"/>
                      </a:cubicBezTo>
                      <a:cubicBezTo>
                        <a:pt x="38908" y="26440"/>
                        <a:pt x="41018" y="33719"/>
                        <a:pt x="43114" y="40984"/>
                      </a:cubicBezTo>
                      <a:cubicBezTo>
                        <a:pt x="38950" y="44510"/>
                        <a:pt x="33215" y="45388"/>
                        <a:pt x="27819" y="46110"/>
                      </a:cubicBezTo>
                      <a:cubicBezTo>
                        <a:pt x="25865" y="46379"/>
                        <a:pt x="23868" y="46634"/>
                        <a:pt x="21928" y="46266"/>
                      </a:cubicBezTo>
                      <a:cubicBezTo>
                        <a:pt x="13374" y="44637"/>
                        <a:pt x="10556" y="32260"/>
                        <a:pt x="2116" y="30093"/>
                      </a:cubicBezTo>
                      <a:cubicBezTo>
                        <a:pt x="1549" y="29952"/>
                        <a:pt x="898" y="29867"/>
                        <a:pt x="445" y="30235"/>
                      </a:cubicBezTo>
                      <a:cubicBezTo>
                        <a:pt x="-164" y="30731"/>
                        <a:pt x="-37" y="31680"/>
                        <a:pt x="176" y="32430"/>
                      </a:cubicBezTo>
                      <a:cubicBezTo>
                        <a:pt x="1436" y="36863"/>
                        <a:pt x="3773" y="40998"/>
                        <a:pt x="6959" y="44340"/>
                      </a:cubicBezTo>
                      <a:cubicBezTo>
                        <a:pt x="8432" y="45898"/>
                        <a:pt x="10117" y="47300"/>
                        <a:pt x="12114" y="48050"/>
                      </a:cubicBezTo>
                      <a:cubicBezTo>
                        <a:pt x="13856" y="48716"/>
                        <a:pt x="15754" y="48843"/>
                        <a:pt x="17623" y="48971"/>
                      </a:cubicBezTo>
                      <a:cubicBezTo>
                        <a:pt x="24590" y="49438"/>
                        <a:pt x="31558" y="49906"/>
                        <a:pt x="38526" y="50373"/>
                      </a:cubicBezTo>
                      <a:cubicBezTo>
                        <a:pt x="39432" y="50430"/>
                        <a:pt x="40423" y="50543"/>
                        <a:pt x="41032" y="51208"/>
                      </a:cubicBezTo>
                      <a:cubicBezTo>
                        <a:pt x="41457" y="51662"/>
                        <a:pt x="41599" y="52299"/>
                        <a:pt x="41726" y="52908"/>
                      </a:cubicBezTo>
                      <a:cubicBezTo>
                        <a:pt x="42576" y="56887"/>
                        <a:pt x="43199" y="60909"/>
                        <a:pt x="43596" y="64945"/>
                      </a:cubicBezTo>
                      <a:cubicBezTo>
                        <a:pt x="43850" y="67480"/>
                        <a:pt x="43992" y="70143"/>
                        <a:pt x="42958" y="72479"/>
                      </a:cubicBezTo>
                      <a:cubicBezTo>
                        <a:pt x="40721" y="77507"/>
                        <a:pt x="34263" y="78739"/>
                        <a:pt x="28796" y="79305"/>
                      </a:cubicBezTo>
                      <a:cubicBezTo>
                        <a:pt x="23019" y="79900"/>
                        <a:pt x="16533" y="80310"/>
                        <a:pt x="12058" y="76600"/>
                      </a:cubicBezTo>
                      <a:cubicBezTo>
                        <a:pt x="10245" y="75099"/>
                        <a:pt x="8928" y="73017"/>
                        <a:pt x="6988" y="71686"/>
                      </a:cubicBezTo>
                      <a:cubicBezTo>
                        <a:pt x="5047" y="70355"/>
                        <a:pt x="1974" y="70100"/>
                        <a:pt x="629" y="72040"/>
                      </a:cubicBezTo>
                      <a:cubicBezTo>
                        <a:pt x="-306" y="73400"/>
                        <a:pt x="20" y="75340"/>
                        <a:pt x="1026" y="76657"/>
                      </a:cubicBezTo>
                      <a:cubicBezTo>
                        <a:pt x="2031" y="77974"/>
                        <a:pt x="3546" y="78781"/>
                        <a:pt x="5061" y="79447"/>
                      </a:cubicBezTo>
                      <a:cubicBezTo>
                        <a:pt x="15598" y="83992"/>
                        <a:pt x="27564" y="82775"/>
                        <a:pt x="39021" y="83341"/>
                      </a:cubicBezTo>
                      <a:cubicBezTo>
                        <a:pt x="41599" y="83469"/>
                        <a:pt x="44516" y="83879"/>
                        <a:pt x="46017" y="85975"/>
                      </a:cubicBezTo>
                      <a:cubicBezTo>
                        <a:pt x="47532" y="88099"/>
                        <a:pt x="46937" y="91031"/>
                        <a:pt x="46088" y="93495"/>
                      </a:cubicBezTo>
                      <a:cubicBezTo>
                        <a:pt x="44247" y="98876"/>
                        <a:pt x="41216" y="104244"/>
                        <a:pt x="36189" y="106920"/>
                      </a:cubicBezTo>
                      <a:cubicBezTo>
                        <a:pt x="32422" y="108917"/>
                        <a:pt x="28018" y="109172"/>
                        <a:pt x="23769" y="109427"/>
                      </a:cubicBezTo>
                      <a:cubicBezTo>
                        <a:pt x="19521" y="109682"/>
                        <a:pt x="15102" y="110022"/>
                        <a:pt x="11406" y="112160"/>
                      </a:cubicBezTo>
                      <a:cubicBezTo>
                        <a:pt x="7710" y="114298"/>
                        <a:pt x="5033" y="118788"/>
                        <a:pt x="6365" y="122838"/>
                      </a:cubicBezTo>
                      <a:cubicBezTo>
                        <a:pt x="6903" y="124495"/>
                        <a:pt x="8050" y="125897"/>
                        <a:pt x="9352" y="127044"/>
                      </a:cubicBezTo>
                      <a:cubicBezTo>
                        <a:pt x="10882" y="128389"/>
                        <a:pt x="12709" y="129451"/>
                        <a:pt x="14706" y="129834"/>
                      </a:cubicBezTo>
                      <a:cubicBezTo>
                        <a:pt x="18770" y="130641"/>
                        <a:pt x="22891" y="128602"/>
                        <a:pt x="26134" y="126010"/>
                      </a:cubicBezTo>
                      <a:cubicBezTo>
                        <a:pt x="29377" y="123419"/>
                        <a:pt x="32153" y="120232"/>
                        <a:pt x="35693" y="118065"/>
                      </a:cubicBezTo>
                      <a:cubicBezTo>
                        <a:pt x="42576" y="113859"/>
                        <a:pt x="51937" y="113746"/>
                        <a:pt x="57318" y="10774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4126652" y="1666992"/>
                  <a:ext cx="21376" cy="84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76" h="84615" extrusionOk="0">
                      <a:moveTo>
                        <a:pt x="7442" y="79319"/>
                      </a:moveTo>
                      <a:cubicBezTo>
                        <a:pt x="10954" y="82095"/>
                        <a:pt x="15188" y="83936"/>
                        <a:pt x="19621" y="84616"/>
                      </a:cubicBezTo>
                      <a:cubicBezTo>
                        <a:pt x="19720" y="82336"/>
                        <a:pt x="17992" y="80466"/>
                        <a:pt x="16633" y="78640"/>
                      </a:cubicBezTo>
                      <a:cubicBezTo>
                        <a:pt x="12880" y="73640"/>
                        <a:pt x="11294" y="67381"/>
                        <a:pt x="9793" y="61292"/>
                      </a:cubicBezTo>
                      <a:cubicBezTo>
                        <a:pt x="9353" y="59507"/>
                        <a:pt x="8915" y="57694"/>
                        <a:pt x="9014" y="55854"/>
                      </a:cubicBezTo>
                      <a:cubicBezTo>
                        <a:pt x="9169" y="53021"/>
                        <a:pt x="10600" y="50415"/>
                        <a:pt x="12271" y="48135"/>
                      </a:cubicBezTo>
                      <a:cubicBezTo>
                        <a:pt x="14749" y="44751"/>
                        <a:pt x="17865" y="41819"/>
                        <a:pt x="21377" y="39525"/>
                      </a:cubicBezTo>
                      <a:cubicBezTo>
                        <a:pt x="20839" y="38236"/>
                        <a:pt x="18955" y="38435"/>
                        <a:pt x="17695" y="39001"/>
                      </a:cubicBezTo>
                      <a:cubicBezTo>
                        <a:pt x="16434" y="39582"/>
                        <a:pt x="14862" y="40290"/>
                        <a:pt x="13772" y="39440"/>
                      </a:cubicBezTo>
                      <a:cubicBezTo>
                        <a:pt x="12908" y="38775"/>
                        <a:pt x="12880" y="37500"/>
                        <a:pt x="12936" y="36424"/>
                      </a:cubicBezTo>
                      <a:cubicBezTo>
                        <a:pt x="13163" y="31325"/>
                        <a:pt x="13375" y="26242"/>
                        <a:pt x="13602" y="21143"/>
                      </a:cubicBezTo>
                      <a:cubicBezTo>
                        <a:pt x="13630" y="20350"/>
                        <a:pt x="13673" y="19543"/>
                        <a:pt x="13574" y="18764"/>
                      </a:cubicBezTo>
                      <a:cubicBezTo>
                        <a:pt x="13475" y="17957"/>
                        <a:pt x="13234" y="17178"/>
                        <a:pt x="13036" y="16399"/>
                      </a:cubicBezTo>
                      <a:cubicBezTo>
                        <a:pt x="11704" y="11074"/>
                        <a:pt x="12129" y="5481"/>
                        <a:pt x="12568" y="0"/>
                      </a:cubicBezTo>
                      <a:cubicBezTo>
                        <a:pt x="8150" y="3965"/>
                        <a:pt x="8461" y="10791"/>
                        <a:pt x="7980" y="16711"/>
                      </a:cubicBezTo>
                      <a:cubicBezTo>
                        <a:pt x="7272" y="25264"/>
                        <a:pt x="4199" y="33450"/>
                        <a:pt x="2995" y="41947"/>
                      </a:cubicBezTo>
                      <a:cubicBezTo>
                        <a:pt x="2400" y="46124"/>
                        <a:pt x="2259" y="50345"/>
                        <a:pt x="2117" y="54551"/>
                      </a:cubicBezTo>
                      <a:cubicBezTo>
                        <a:pt x="2004" y="57921"/>
                        <a:pt x="1891" y="61292"/>
                        <a:pt x="1777" y="64676"/>
                      </a:cubicBezTo>
                      <a:cubicBezTo>
                        <a:pt x="1763" y="65214"/>
                        <a:pt x="1720" y="65781"/>
                        <a:pt x="1381" y="66191"/>
                      </a:cubicBezTo>
                      <a:cubicBezTo>
                        <a:pt x="1041" y="66602"/>
                        <a:pt x="262" y="66659"/>
                        <a:pt x="35" y="66191"/>
                      </a:cubicBezTo>
                      <a:cubicBezTo>
                        <a:pt x="-192" y="65724"/>
                        <a:pt x="743" y="65214"/>
                        <a:pt x="885" y="65738"/>
                      </a:cubicBezTo>
                      <a:cubicBezTo>
                        <a:pt x="4001" y="70964"/>
                        <a:pt x="4043" y="77875"/>
                        <a:pt x="984" y="83129"/>
                      </a:cubicBezTo>
                      <a:cubicBezTo>
                        <a:pt x="3406" y="83426"/>
                        <a:pt x="5955" y="81967"/>
                        <a:pt x="6903" y="7971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4132661" y="1672869"/>
                  <a:ext cx="21938" cy="213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8" h="213018" extrusionOk="0">
                      <a:moveTo>
                        <a:pt x="4761" y="0"/>
                      </a:moveTo>
                      <a:cubicBezTo>
                        <a:pt x="-2972" y="52398"/>
                        <a:pt x="-3835" y="167490"/>
                        <a:pt x="21939" y="21301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4118134" y="1572137"/>
                  <a:ext cx="44751" cy="58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51" h="58105" extrusionOk="0">
                      <a:moveTo>
                        <a:pt x="43788" y="34965"/>
                      </a:moveTo>
                      <a:cubicBezTo>
                        <a:pt x="45714" y="42980"/>
                        <a:pt x="44524" y="50911"/>
                        <a:pt x="42244" y="58105"/>
                      </a:cubicBezTo>
                      <a:cubicBezTo>
                        <a:pt x="37996" y="57765"/>
                        <a:pt x="33860" y="55414"/>
                        <a:pt x="31722" y="51704"/>
                      </a:cubicBezTo>
                      <a:cubicBezTo>
                        <a:pt x="29003" y="47002"/>
                        <a:pt x="29300" y="40785"/>
                        <a:pt x="25817" y="36636"/>
                      </a:cubicBezTo>
                      <a:cubicBezTo>
                        <a:pt x="22913" y="33167"/>
                        <a:pt x="18198" y="32034"/>
                        <a:pt x="14034" y="30292"/>
                      </a:cubicBezTo>
                      <a:cubicBezTo>
                        <a:pt x="8115" y="27799"/>
                        <a:pt x="2733" y="22998"/>
                        <a:pt x="0" y="17305"/>
                      </a:cubicBezTo>
                      <a:cubicBezTo>
                        <a:pt x="5495" y="4532"/>
                        <a:pt x="14912" y="0"/>
                        <a:pt x="14912" y="0"/>
                      </a:cubicBezTo>
                      <a:cubicBezTo>
                        <a:pt x="14360" y="6670"/>
                        <a:pt x="37118" y="7222"/>
                        <a:pt x="43788" y="349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4170206" y="1610983"/>
                  <a:ext cx="19228" cy="44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28" h="44255" extrusionOk="0">
                      <a:moveTo>
                        <a:pt x="9318" y="44241"/>
                      </a:moveTo>
                      <a:cubicBezTo>
                        <a:pt x="8625" y="43958"/>
                        <a:pt x="7916" y="43717"/>
                        <a:pt x="7265" y="43377"/>
                      </a:cubicBezTo>
                      <a:cubicBezTo>
                        <a:pt x="1714" y="40517"/>
                        <a:pt x="1430" y="33492"/>
                        <a:pt x="0" y="27063"/>
                      </a:cubicBezTo>
                      <a:cubicBezTo>
                        <a:pt x="4305" y="13921"/>
                        <a:pt x="6401" y="0"/>
                        <a:pt x="6401" y="0"/>
                      </a:cubicBezTo>
                      <a:cubicBezTo>
                        <a:pt x="6401" y="0"/>
                        <a:pt x="16130" y="7761"/>
                        <a:pt x="18906" y="16102"/>
                      </a:cubicBezTo>
                      <a:cubicBezTo>
                        <a:pt x="20563" y="21115"/>
                        <a:pt x="15620" y="33365"/>
                        <a:pt x="9318" y="4425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4181781" y="1640337"/>
                  <a:ext cx="22350" cy="56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0" h="56026" extrusionOk="0">
                      <a:moveTo>
                        <a:pt x="14341" y="45915"/>
                      </a:moveTo>
                      <a:cubicBezTo>
                        <a:pt x="10291" y="49441"/>
                        <a:pt x="2984" y="47813"/>
                        <a:pt x="803" y="42884"/>
                      </a:cubicBezTo>
                      <a:cubicBezTo>
                        <a:pt x="-628" y="39613"/>
                        <a:pt x="95" y="36016"/>
                        <a:pt x="1100" y="32504"/>
                      </a:cubicBezTo>
                      <a:cubicBezTo>
                        <a:pt x="12005" y="18173"/>
                        <a:pt x="13392" y="-1215"/>
                        <a:pt x="15092" y="60"/>
                      </a:cubicBezTo>
                      <a:cubicBezTo>
                        <a:pt x="17301" y="1717"/>
                        <a:pt x="22853" y="28921"/>
                        <a:pt x="22314" y="40576"/>
                      </a:cubicBezTo>
                      <a:cubicBezTo>
                        <a:pt x="22017" y="46694"/>
                        <a:pt x="19737" y="51920"/>
                        <a:pt x="14851" y="56026"/>
                      </a:cubicBezTo>
                      <a:cubicBezTo>
                        <a:pt x="15219" y="52670"/>
                        <a:pt x="15064" y="49229"/>
                        <a:pt x="14341" y="459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4196519" y="1702059"/>
                  <a:ext cx="23670" cy="3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0" h="37709" extrusionOk="0">
                      <a:moveTo>
                        <a:pt x="19061" y="37710"/>
                      </a:moveTo>
                      <a:cubicBezTo>
                        <a:pt x="11938" y="37511"/>
                        <a:pt x="4928" y="30119"/>
                        <a:pt x="7959" y="23661"/>
                      </a:cubicBezTo>
                      <a:cubicBezTo>
                        <a:pt x="9021" y="21395"/>
                        <a:pt x="11159" y="19215"/>
                        <a:pt x="10451" y="16835"/>
                      </a:cubicBezTo>
                      <a:cubicBezTo>
                        <a:pt x="9332" y="13083"/>
                        <a:pt x="3838" y="14470"/>
                        <a:pt x="0" y="13352"/>
                      </a:cubicBezTo>
                      <a:cubicBezTo>
                        <a:pt x="10423" y="4699"/>
                        <a:pt x="14912" y="-4775"/>
                        <a:pt x="20916" y="2716"/>
                      </a:cubicBezTo>
                      <a:cubicBezTo>
                        <a:pt x="25165" y="8027"/>
                        <a:pt x="24457" y="22571"/>
                        <a:pt x="19076" y="377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3" name="Google Shape;83;p2"/>
              <p:cNvGrpSpPr/>
              <p:nvPr/>
            </p:nvGrpSpPr>
            <p:grpSpPr>
              <a:xfrm rot="506959">
                <a:off x="205142" y="4731882"/>
                <a:ext cx="815631" cy="1422663"/>
                <a:chOff x="3773740" y="1542780"/>
                <a:chExt cx="267092" cy="465875"/>
              </a:xfrm>
            </p:grpSpPr>
            <p:sp>
              <p:nvSpPr>
                <p:cNvPr id="84" name="Google Shape;84;p2"/>
                <p:cNvSpPr/>
                <p:nvPr/>
              </p:nvSpPr>
              <p:spPr>
                <a:xfrm>
                  <a:off x="3773740" y="1542780"/>
                  <a:ext cx="267078" cy="332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78" h="332152" extrusionOk="0">
                      <a:moveTo>
                        <a:pt x="260274" y="248919"/>
                      </a:moveTo>
                      <a:cubicBezTo>
                        <a:pt x="251493" y="273503"/>
                        <a:pt x="234400" y="299150"/>
                        <a:pt x="209447" y="309049"/>
                      </a:cubicBezTo>
                      <a:cubicBezTo>
                        <a:pt x="161638" y="327983"/>
                        <a:pt x="136076" y="284379"/>
                        <a:pt x="136076" y="284379"/>
                      </a:cubicBezTo>
                      <a:cubicBezTo>
                        <a:pt x="136076" y="284379"/>
                        <a:pt x="136685" y="316300"/>
                        <a:pt x="97967" y="329484"/>
                      </a:cubicBezTo>
                      <a:cubicBezTo>
                        <a:pt x="59221" y="342669"/>
                        <a:pt x="17317" y="304107"/>
                        <a:pt x="14116" y="276888"/>
                      </a:cubicBezTo>
                      <a:cubicBezTo>
                        <a:pt x="10831" y="248890"/>
                        <a:pt x="21551" y="250519"/>
                        <a:pt x="40485" y="249698"/>
                      </a:cubicBezTo>
                      <a:cubicBezTo>
                        <a:pt x="59448" y="248876"/>
                        <a:pt x="96537" y="270289"/>
                        <a:pt x="106422" y="256297"/>
                      </a:cubicBezTo>
                      <a:cubicBezTo>
                        <a:pt x="116292" y="242291"/>
                        <a:pt x="94894" y="241456"/>
                        <a:pt x="61105" y="243112"/>
                      </a:cubicBezTo>
                      <a:cubicBezTo>
                        <a:pt x="27301" y="244769"/>
                        <a:pt x="1767" y="231585"/>
                        <a:pt x="111" y="201902"/>
                      </a:cubicBezTo>
                      <a:cubicBezTo>
                        <a:pt x="-1546" y="172248"/>
                        <a:pt x="15773" y="147521"/>
                        <a:pt x="28958" y="170591"/>
                      </a:cubicBezTo>
                      <a:cubicBezTo>
                        <a:pt x="42142" y="193674"/>
                        <a:pt x="77022" y="220978"/>
                        <a:pt x="98463" y="214379"/>
                      </a:cubicBezTo>
                      <a:cubicBezTo>
                        <a:pt x="119904" y="207779"/>
                        <a:pt x="107739" y="189426"/>
                        <a:pt x="82177" y="193547"/>
                      </a:cubicBezTo>
                      <a:cubicBezTo>
                        <a:pt x="56644" y="197668"/>
                        <a:pt x="42142" y="178026"/>
                        <a:pt x="28136" y="156514"/>
                      </a:cubicBezTo>
                      <a:cubicBezTo>
                        <a:pt x="14102" y="135003"/>
                        <a:pt x="19073" y="114568"/>
                        <a:pt x="37200" y="98905"/>
                      </a:cubicBezTo>
                      <a:cubicBezTo>
                        <a:pt x="55327" y="83242"/>
                        <a:pt x="49549" y="108775"/>
                        <a:pt x="75918" y="145879"/>
                      </a:cubicBezTo>
                      <a:cubicBezTo>
                        <a:pt x="102287" y="182968"/>
                        <a:pt x="109721" y="157406"/>
                        <a:pt x="107229" y="145057"/>
                      </a:cubicBezTo>
                      <a:cubicBezTo>
                        <a:pt x="104765" y="132680"/>
                        <a:pt x="79231" y="131873"/>
                        <a:pt x="66033" y="106311"/>
                      </a:cubicBezTo>
                      <a:cubicBezTo>
                        <a:pt x="52848" y="80778"/>
                        <a:pt x="62719" y="75807"/>
                        <a:pt x="78382" y="60994"/>
                      </a:cubicBezTo>
                      <a:cubicBezTo>
                        <a:pt x="94044" y="46153"/>
                        <a:pt x="93223" y="49438"/>
                        <a:pt x="95687" y="78299"/>
                      </a:cubicBezTo>
                      <a:cubicBezTo>
                        <a:pt x="98151" y="107147"/>
                        <a:pt x="104751" y="119482"/>
                        <a:pt x="115471" y="130202"/>
                      </a:cubicBezTo>
                      <a:cubicBezTo>
                        <a:pt x="126191" y="140922"/>
                        <a:pt x="134433" y="125259"/>
                        <a:pt x="124534" y="112075"/>
                      </a:cubicBezTo>
                      <a:cubicBezTo>
                        <a:pt x="114664" y="98891"/>
                        <a:pt x="105600" y="69208"/>
                        <a:pt x="111350" y="39553"/>
                      </a:cubicBezTo>
                      <a:cubicBezTo>
                        <a:pt x="112370" y="34328"/>
                        <a:pt x="113842" y="29725"/>
                        <a:pt x="115584" y="25689"/>
                      </a:cubicBezTo>
                      <a:cubicBezTo>
                        <a:pt x="123756" y="6727"/>
                        <a:pt x="137733" y="0"/>
                        <a:pt x="137733" y="0"/>
                      </a:cubicBezTo>
                      <a:cubicBezTo>
                        <a:pt x="136912" y="9899"/>
                        <a:pt x="170701" y="10720"/>
                        <a:pt x="180600" y="51931"/>
                      </a:cubicBezTo>
                      <a:cubicBezTo>
                        <a:pt x="183461" y="63826"/>
                        <a:pt x="181705" y="75595"/>
                        <a:pt x="178320" y="86287"/>
                      </a:cubicBezTo>
                      <a:cubicBezTo>
                        <a:pt x="169993" y="112613"/>
                        <a:pt x="151838" y="132439"/>
                        <a:pt x="168237" y="131859"/>
                      </a:cubicBezTo>
                      <a:cubicBezTo>
                        <a:pt x="179057" y="131462"/>
                        <a:pt x="187256" y="115106"/>
                        <a:pt x="192907" y="97871"/>
                      </a:cubicBezTo>
                      <a:cubicBezTo>
                        <a:pt x="199294" y="78356"/>
                        <a:pt x="202409" y="57680"/>
                        <a:pt x="202409" y="57680"/>
                      </a:cubicBezTo>
                      <a:cubicBezTo>
                        <a:pt x="202409" y="57680"/>
                        <a:pt x="216854" y="69208"/>
                        <a:pt x="220975" y="81585"/>
                      </a:cubicBezTo>
                      <a:cubicBezTo>
                        <a:pt x="223439" y="89020"/>
                        <a:pt x="216089" y="107218"/>
                        <a:pt x="206743" y="123376"/>
                      </a:cubicBezTo>
                      <a:cubicBezTo>
                        <a:pt x="200596" y="134096"/>
                        <a:pt x="193587" y="143925"/>
                        <a:pt x="188007" y="149178"/>
                      </a:cubicBezTo>
                      <a:cubicBezTo>
                        <a:pt x="174001" y="162363"/>
                        <a:pt x="159160" y="182954"/>
                        <a:pt x="192949" y="165648"/>
                      </a:cubicBezTo>
                      <a:cubicBezTo>
                        <a:pt x="200752" y="161655"/>
                        <a:pt x="206870" y="155934"/>
                        <a:pt x="211727" y="149547"/>
                      </a:cubicBezTo>
                      <a:cubicBezTo>
                        <a:pt x="227914" y="128276"/>
                        <a:pt x="229982" y="99485"/>
                        <a:pt x="232503" y="101369"/>
                      </a:cubicBezTo>
                      <a:cubicBezTo>
                        <a:pt x="235788" y="103833"/>
                        <a:pt x="244030" y="144208"/>
                        <a:pt x="243223" y="161527"/>
                      </a:cubicBezTo>
                      <a:cubicBezTo>
                        <a:pt x="242770" y="170619"/>
                        <a:pt x="239385" y="178366"/>
                        <a:pt x="232134" y="184455"/>
                      </a:cubicBezTo>
                      <a:cubicBezTo>
                        <a:pt x="225592" y="189992"/>
                        <a:pt x="215905" y="194227"/>
                        <a:pt x="202395" y="196960"/>
                      </a:cubicBezTo>
                      <a:cubicBezTo>
                        <a:pt x="173944" y="202738"/>
                        <a:pt x="163281" y="235706"/>
                        <a:pt x="202395" y="227464"/>
                      </a:cubicBezTo>
                      <a:cubicBezTo>
                        <a:pt x="215084" y="224787"/>
                        <a:pt x="224544" y="218896"/>
                        <a:pt x="231950" y="212750"/>
                      </a:cubicBezTo>
                      <a:cubicBezTo>
                        <a:pt x="247429" y="199905"/>
                        <a:pt x="254099" y="185829"/>
                        <a:pt x="262993" y="196960"/>
                      </a:cubicBezTo>
                      <a:cubicBezTo>
                        <a:pt x="269295" y="204834"/>
                        <a:pt x="268247" y="226430"/>
                        <a:pt x="260259" y="2489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3829548" y="1652901"/>
                  <a:ext cx="171275" cy="193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275" h="193030" extrusionOk="0">
                      <a:moveTo>
                        <a:pt x="91343" y="156642"/>
                      </a:moveTo>
                      <a:cubicBezTo>
                        <a:pt x="101015" y="167348"/>
                        <a:pt x="112458" y="178890"/>
                        <a:pt x="126874" y="178932"/>
                      </a:cubicBezTo>
                      <a:cubicBezTo>
                        <a:pt x="132978" y="178946"/>
                        <a:pt x="138869" y="176836"/>
                        <a:pt x="144576" y="174684"/>
                      </a:cubicBezTo>
                      <a:cubicBezTo>
                        <a:pt x="155764" y="170463"/>
                        <a:pt x="168311" y="164416"/>
                        <a:pt x="171059" y="152790"/>
                      </a:cubicBezTo>
                      <a:cubicBezTo>
                        <a:pt x="171682" y="150170"/>
                        <a:pt x="171016" y="146516"/>
                        <a:pt x="168340" y="146205"/>
                      </a:cubicBezTo>
                      <a:cubicBezTo>
                        <a:pt x="167065" y="146049"/>
                        <a:pt x="165876" y="146799"/>
                        <a:pt x="164785" y="147479"/>
                      </a:cubicBezTo>
                      <a:cubicBezTo>
                        <a:pt x="155906" y="153030"/>
                        <a:pt x="145724" y="156486"/>
                        <a:pt x="135286" y="157477"/>
                      </a:cubicBezTo>
                      <a:cubicBezTo>
                        <a:pt x="131774" y="157817"/>
                        <a:pt x="127398" y="157364"/>
                        <a:pt x="126039" y="154107"/>
                      </a:cubicBezTo>
                      <a:cubicBezTo>
                        <a:pt x="130018" y="151812"/>
                        <a:pt x="134833" y="151628"/>
                        <a:pt x="139153" y="150071"/>
                      </a:cubicBezTo>
                      <a:cubicBezTo>
                        <a:pt x="143472" y="148513"/>
                        <a:pt x="147692" y="144449"/>
                        <a:pt x="146644" y="139988"/>
                      </a:cubicBezTo>
                      <a:cubicBezTo>
                        <a:pt x="136957" y="140115"/>
                        <a:pt x="127271" y="140257"/>
                        <a:pt x="117570" y="140384"/>
                      </a:cubicBezTo>
                      <a:cubicBezTo>
                        <a:pt x="112769" y="140455"/>
                        <a:pt x="107813" y="140483"/>
                        <a:pt x="103380" y="138642"/>
                      </a:cubicBezTo>
                      <a:cubicBezTo>
                        <a:pt x="94232" y="134847"/>
                        <a:pt x="89898" y="122441"/>
                        <a:pt x="94685" y="113760"/>
                      </a:cubicBezTo>
                      <a:cubicBezTo>
                        <a:pt x="96710" y="110092"/>
                        <a:pt x="99953" y="107288"/>
                        <a:pt x="103140" y="104555"/>
                      </a:cubicBezTo>
                      <a:cubicBezTo>
                        <a:pt x="119638" y="90365"/>
                        <a:pt x="136887" y="75779"/>
                        <a:pt x="157888" y="70043"/>
                      </a:cubicBezTo>
                      <a:cubicBezTo>
                        <a:pt x="159942" y="69477"/>
                        <a:pt x="162094" y="68967"/>
                        <a:pt x="163737" y="67622"/>
                      </a:cubicBezTo>
                      <a:cubicBezTo>
                        <a:pt x="165380" y="66276"/>
                        <a:pt x="166329" y="63784"/>
                        <a:pt x="165210" y="61957"/>
                      </a:cubicBezTo>
                      <a:cubicBezTo>
                        <a:pt x="164205" y="60314"/>
                        <a:pt x="162009" y="59875"/>
                        <a:pt x="160069" y="59847"/>
                      </a:cubicBezTo>
                      <a:cubicBezTo>
                        <a:pt x="152946" y="59719"/>
                        <a:pt x="146177" y="62736"/>
                        <a:pt x="139705" y="65710"/>
                      </a:cubicBezTo>
                      <a:cubicBezTo>
                        <a:pt x="133275" y="68656"/>
                        <a:pt x="126832" y="71587"/>
                        <a:pt x="120403" y="74533"/>
                      </a:cubicBezTo>
                      <a:cubicBezTo>
                        <a:pt x="117004" y="76090"/>
                        <a:pt x="113506" y="77662"/>
                        <a:pt x="109767" y="77861"/>
                      </a:cubicBezTo>
                      <a:cubicBezTo>
                        <a:pt x="106043" y="78045"/>
                        <a:pt x="101964" y="76529"/>
                        <a:pt x="100222" y="73230"/>
                      </a:cubicBezTo>
                      <a:cubicBezTo>
                        <a:pt x="97730" y="68528"/>
                        <a:pt x="100789" y="62906"/>
                        <a:pt x="103763" y="58487"/>
                      </a:cubicBezTo>
                      <a:cubicBezTo>
                        <a:pt x="110150" y="48971"/>
                        <a:pt x="116537" y="39468"/>
                        <a:pt x="122923" y="29952"/>
                      </a:cubicBezTo>
                      <a:cubicBezTo>
                        <a:pt x="123490" y="29116"/>
                        <a:pt x="124070" y="28153"/>
                        <a:pt x="123858" y="27176"/>
                      </a:cubicBezTo>
                      <a:cubicBezTo>
                        <a:pt x="123462" y="25335"/>
                        <a:pt x="120870" y="25165"/>
                        <a:pt x="119100" y="25802"/>
                      </a:cubicBezTo>
                      <a:cubicBezTo>
                        <a:pt x="111453" y="28621"/>
                        <a:pt x="107728" y="38038"/>
                        <a:pt x="100010" y="40686"/>
                      </a:cubicBezTo>
                      <a:cubicBezTo>
                        <a:pt x="98622" y="41168"/>
                        <a:pt x="96894" y="41324"/>
                        <a:pt x="95846" y="40304"/>
                      </a:cubicBezTo>
                      <a:cubicBezTo>
                        <a:pt x="95011" y="39497"/>
                        <a:pt x="94898" y="38222"/>
                        <a:pt x="94855" y="37061"/>
                      </a:cubicBezTo>
                      <a:cubicBezTo>
                        <a:pt x="94487" y="24556"/>
                        <a:pt x="98424" y="11244"/>
                        <a:pt x="92929" y="0"/>
                      </a:cubicBezTo>
                      <a:cubicBezTo>
                        <a:pt x="87378" y="2407"/>
                        <a:pt x="84191" y="8369"/>
                        <a:pt x="82747" y="14246"/>
                      </a:cubicBezTo>
                      <a:cubicBezTo>
                        <a:pt x="81302" y="20124"/>
                        <a:pt x="81147" y="26270"/>
                        <a:pt x="79447" y="32076"/>
                      </a:cubicBezTo>
                      <a:cubicBezTo>
                        <a:pt x="77748" y="37882"/>
                        <a:pt x="73995" y="43632"/>
                        <a:pt x="68175" y="45317"/>
                      </a:cubicBezTo>
                      <a:cubicBezTo>
                        <a:pt x="66574" y="45784"/>
                        <a:pt x="64790" y="45898"/>
                        <a:pt x="63289" y="45204"/>
                      </a:cubicBezTo>
                      <a:cubicBezTo>
                        <a:pt x="57327" y="42442"/>
                        <a:pt x="60711" y="31014"/>
                        <a:pt x="54650" y="28479"/>
                      </a:cubicBezTo>
                      <a:cubicBezTo>
                        <a:pt x="57766" y="39270"/>
                        <a:pt x="60895" y="50075"/>
                        <a:pt x="64011" y="60867"/>
                      </a:cubicBezTo>
                      <a:cubicBezTo>
                        <a:pt x="57822" y="66106"/>
                        <a:pt x="49326" y="67395"/>
                        <a:pt x="41296" y="68486"/>
                      </a:cubicBezTo>
                      <a:cubicBezTo>
                        <a:pt x="38393" y="68882"/>
                        <a:pt x="35433" y="69264"/>
                        <a:pt x="32558" y="68726"/>
                      </a:cubicBezTo>
                      <a:cubicBezTo>
                        <a:pt x="19855" y="66305"/>
                        <a:pt x="15677" y="47923"/>
                        <a:pt x="3144" y="44708"/>
                      </a:cubicBezTo>
                      <a:cubicBezTo>
                        <a:pt x="2309" y="44496"/>
                        <a:pt x="1332" y="44382"/>
                        <a:pt x="666" y="44921"/>
                      </a:cubicBezTo>
                      <a:cubicBezTo>
                        <a:pt x="-240" y="45643"/>
                        <a:pt x="-56" y="47059"/>
                        <a:pt x="255" y="48178"/>
                      </a:cubicBezTo>
                      <a:cubicBezTo>
                        <a:pt x="2111" y="54763"/>
                        <a:pt x="5608" y="60895"/>
                        <a:pt x="10324" y="65852"/>
                      </a:cubicBezTo>
                      <a:cubicBezTo>
                        <a:pt x="12505" y="68160"/>
                        <a:pt x="15012" y="70242"/>
                        <a:pt x="17986" y="71374"/>
                      </a:cubicBezTo>
                      <a:cubicBezTo>
                        <a:pt x="20577" y="72352"/>
                        <a:pt x="23396" y="72550"/>
                        <a:pt x="26157" y="72734"/>
                      </a:cubicBezTo>
                      <a:cubicBezTo>
                        <a:pt x="36509" y="73428"/>
                        <a:pt x="46847" y="74122"/>
                        <a:pt x="57199" y="74830"/>
                      </a:cubicBezTo>
                      <a:cubicBezTo>
                        <a:pt x="58545" y="74915"/>
                        <a:pt x="60017" y="75071"/>
                        <a:pt x="60924" y="76062"/>
                      </a:cubicBezTo>
                      <a:cubicBezTo>
                        <a:pt x="61547" y="76742"/>
                        <a:pt x="61773" y="77691"/>
                        <a:pt x="61958" y="78583"/>
                      </a:cubicBezTo>
                      <a:cubicBezTo>
                        <a:pt x="63204" y="84488"/>
                        <a:pt x="64139" y="90450"/>
                        <a:pt x="64747" y="96455"/>
                      </a:cubicBezTo>
                      <a:cubicBezTo>
                        <a:pt x="65130" y="100222"/>
                        <a:pt x="65342" y="104173"/>
                        <a:pt x="63799" y="107642"/>
                      </a:cubicBezTo>
                      <a:cubicBezTo>
                        <a:pt x="60471" y="115106"/>
                        <a:pt x="50897" y="116947"/>
                        <a:pt x="42769" y="117782"/>
                      </a:cubicBezTo>
                      <a:cubicBezTo>
                        <a:pt x="34187" y="118674"/>
                        <a:pt x="24557" y="119269"/>
                        <a:pt x="17915" y="113760"/>
                      </a:cubicBezTo>
                      <a:cubicBezTo>
                        <a:pt x="15224" y="111523"/>
                        <a:pt x="13270" y="108450"/>
                        <a:pt x="10381" y="106467"/>
                      </a:cubicBezTo>
                      <a:cubicBezTo>
                        <a:pt x="7492" y="104484"/>
                        <a:pt x="2932" y="104102"/>
                        <a:pt x="949" y="106991"/>
                      </a:cubicBezTo>
                      <a:cubicBezTo>
                        <a:pt x="-438" y="109016"/>
                        <a:pt x="57" y="111891"/>
                        <a:pt x="1530" y="113859"/>
                      </a:cubicBezTo>
                      <a:cubicBezTo>
                        <a:pt x="3003" y="115814"/>
                        <a:pt x="5269" y="117017"/>
                        <a:pt x="7520" y="117995"/>
                      </a:cubicBezTo>
                      <a:cubicBezTo>
                        <a:pt x="23155" y="124750"/>
                        <a:pt x="40942" y="122937"/>
                        <a:pt x="57950" y="123772"/>
                      </a:cubicBezTo>
                      <a:cubicBezTo>
                        <a:pt x="61788" y="123957"/>
                        <a:pt x="66107" y="124566"/>
                        <a:pt x="68344" y="127681"/>
                      </a:cubicBezTo>
                      <a:cubicBezTo>
                        <a:pt x="70596" y="130839"/>
                        <a:pt x="69704" y="135187"/>
                        <a:pt x="68458" y="138840"/>
                      </a:cubicBezTo>
                      <a:cubicBezTo>
                        <a:pt x="65710" y="146842"/>
                        <a:pt x="61221" y="154801"/>
                        <a:pt x="53758" y="158766"/>
                      </a:cubicBezTo>
                      <a:cubicBezTo>
                        <a:pt x="48178" y="161740"/>
                        <a:pt x="41622" y="162108"/>
                        <a:pt x="35320" y="162476"/>
                      </a:cubicBezTo>
                      <a:cubicBezTo>
                        <a:pt x="29018" y="162844"/>
                        <a:pt x="22447" y="163354"/>
                        <a:pt x="16966" y="166526"/>
                      </a:cubicBezTo>
                      <a:cubicBezTo>
                        <a:pt x="11500" y="169699"/>
                        <a:pt x="7506" y="176369"/>
                        <a:pt x="9475" y="182373"/>
                      </a:cubicBezTo>
                      <a:cubicBezTo>
                        <a:pt x="10282" y="184823"/>
                        <a:pt x="11967" y="186905"/>
                        <a:pt x="13907" y="188619"/>
                      </a:cubicBezTo>
                      <a:cubicBezTo>
                        <a:pt x="16173" y="190615"/>
                        <a:pt x="18892" y="192187"/>
                        <a:pt x="21852" y="192768"/>
                      </a:cubicBezTo>
                      <a:cubicBezTo>
                        <a:pt x="27899" y="193957"/>
                        <a:pt x="34003" y="190941"/>
                        <a:pt x="38818" y="187103"/>
                      </a:cubicBezTo>
                      <a:cubicBezTo>
                        <a:pt x="43633" y="183265"/>
                        <a:pt x="47753" y="178521"/>
                        <a:pt x="53008" y="175307"/>
                      </a:cubicBezTo>
                      <a:cubicBezTo>
                        <a:pt x="63218" y="169047"/>
                        <a:pt x="77139" y="168891"/>
                        <a:pt x="85126" y="159970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3901960" y="1683646"/>
                  <a:ext cx="31732" cy="12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2" h="125627" extrusionOk="0">
                      <a:moveTo>
                        <a:pt x="11071" y="117768"/>
                      </a:moveTo>
                      <a:cubicBezTo>
                        <a:pt x="16282" y="121889"/>
                        <a:pt x="22585" y="124622"/>
                        <a:pt x="29141" y="125628"/>
                      </a:cubicBezTo>
                      <a:cubicBezTo>
                        <a:pt x="29297" y="122243"/>
                        <a:pt x="26734" y="119453"/>
                        <a:pt x="24695" y="116748"/>
                      </a:cubicBezTo>
                      <a:cubicBezTo>
                        <a:pt x="19115" y="109313"/>
                        <a:pt x="16764" y="100024"/>
                        <a:pt x="14541" y="91003"/>
                      </a:cubicBezTo>
                      <a:cubicBezTo>
                        <a:pt x="13889" y="88354"/>
                        <a:pt x="13224" y="85649"/>
                        <a:pt x="13379" y="82930"/>
                      </a:cubicBezTo>
                      <a:cubicBezTo>
                        <a:pt x="13606" y="78739"/>
                        <a:pt x="15730" y="74872"/>
                        <a:pt x="18208" y="71474"/>
                      </a:cubicBezTo>
                      <a:cubicBezTo>
                        <a:pt x="21890" y="66446"/>
                        <a:pt x="26507" y="62084"/>
                        <a:pt x="31733" y="58700"/>
                      </a:cubicBezTo>
                      <a:cubicBezTo>
                        <a:pt x="30940" y="56788"/>
                        <a:pt x="28150" y="57071"/>
                        <a:pt x="26267" y="57921"/>
                      </a:cubicBezTo>
                      <a:cubicBezTo>
                        <a:pt x="24383" y="58771"/>
                        <a:pt x="22075" y="59847"/>
                        <a:pt x="20446" y="58572"/>
                      </a:cubicBezTo>
                      <a:cubicBezTo>
                        <a:pt x="19172" y="57581"/>
                        <a:pt x="19129" y="55698"/>
                        <a:pt x="19200" y="54083"/>
                      </a:cubicBezTo>
                      <a:cubicBezTo>
                        <a:pt x="19526" y="46521"/>
                        <a:pt x="19851" y="38959"/>
                        <a:pt x="20177" y="31396"/>
                      </a:cubicBezTo>
                      <a:cubicBezTo>
                        <a:pt x="20234" y="30221"/>
                        <a:pt x="20276" y="29031"/>
                        <a:pt x="20134" y="27856"/>
                      </a:cubicBezTo>
                      <a:cubicBezTo>
                        <a:pt x="19993" y="26666"/>
                        <a:pt x="19639" y="25505"/>
                        <a:pt x="19341" y="24344"/>
                      </a:cubicBezTo>
                      <a:cubicBezTo>
                        <a:pt x="17359" y="16427"/>
                        <a:pt x="17996" y="8129"/>
                        <a:pt x="18662" y="0"/>
                      </a:cubicBezTo>
                      <a:cubicBezTo>
                        <a:pt x="12105" y="5891"/>
                        <a:pt x="12572" y="16017"/>
                        <a:pt x="11836" y="24811"/>
                      </a:cubicBezTo>
                      <a:cubicBezTo>
                        <a:pt x="10788" y="37514"/>
                        <a:pt x="6228" y="49665"/>
                        <a:pt x="4429" y="62283"/>
                      </a:cubicBezTo>
                      <a:cubicBezTo>
                        <a:pt x="3551" y="68471"/>
                        <a:pt x="3339" y="74745"/>
                        <a:pt x="3126" y="80990"/>
                      </a:cubicBezTo>
                      <a:cubicBezTo>
                        <a:pt x="2956" y="86003"/>
                        <a:pt x="2786" y="91003"/>
                        <a:pt x="2631" y="96016"/>
                      </a:cubicBezTo>
                      <a:cubicBezTo>
                        <a:pt x="2602" y="96809"/>
                        <a:pt x="2560" y="97673"/>
                        <a:pt x="2050" y="98267"/>
                      </a:cubicBezTo>
                      <a:cubicBezTo>
                        <a:pt x="1540" y="98862"/>
                        <a:pt x="393" y="98976"/>
                        <a:pt x="53" y="98267"/>
                      </a:cubicBezTo>
                      <a:cubicBezTo>
                        <a:pt x="-287" y="97559"/>
                        <a:pt x="1101" y="96823"/>
                        <a:pt x="1300" y="97588"/>
                      </a:cubicBezTo>
                      <a:cubicBezTo>
                        <a:pt x="5930" y="105334"/>
                        <a:pt x="5987" y="115601"/>
                        <a:pt x="1441" y="123404"/>
                      </a:cubicBezTo>
                      <a:cubicBezTo>
                        <a:pt x="5052" y="123857"/>
                        <a:pt x="8819" y="121677"/>
                        <a:pt x="10235" y="11833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3910904" y="1692370"/>
                  <a:ext cx="32574" cy="31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74" h="316285" extrusionOk="0">
                      <a:moveTo>
                        <a:pt x="7070" y="0"/>
                      </a:moveTo>
                      <a:cubicBezTo>
                        <a:pt x="-4415" y="77804"/>
                        <a:pt x="-5690" y="248692"/>
                        <a:pt x="32575" y="31628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3889324" y="1542780"/>
                  <a:ext cx="66451" cy="86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51" h="86286" extrusionOk="0">
                      <a:moveTo>
                        <a:pt x="65016" y="51931"/>
                      </a:moveTo>
                      <a:cubicBezTo>
                        <a:pt x="67877" y="63826"/>
                        <a:pt x="66121" y="75595"/>
                        <a:pt x="62736" y="86287"/>
                      </a:cubicBezTo>
                      <a:cubicBezTo>
                        <a:pt x="56434" y="85791"/>
                        <a:pt x="50288" y="82293"/>
                        <a:pt x="47102" y="76784"/>
                      </a:cubicBezTo>
                      <a:cubicBezTo>
                        <a:pt x="43051" y="69803"/>
                        <a:pt x="43505" y="60583"/>
                        <a:pt x="38321" y="54409"/>
                      </a:cubicBezTo>
                      <a:cubicBezTo>
                        <a:pt x="34016" y="49254"/>
                        <a:pt x="27006" y="47583"/>
                        <a:pt x="20832" y="44977"/>
                      </a:cubicBezTo>
                      <a:cubicBezTo>
                        <a:pt x="12037" y="41267"/>
                        <a:pt x="4050" y="34158"/>
                        <a:pt x="0" y="25689"/>
                      </a:cubicBezTo>
                      <a:cubicBezTo>
                        <a:pt x="8171" y="6727"/>
                        <a:pt x="22149" y="0"/>
                        <a:pt x="22149" y="0"/>
                      </a:cubicBezTo>
                      <a:cubicBezTo>
                        <a:pt x="21327" y="9899"/>
                        <a:pt x="55117" y="10720"/>
                        <a:pt x="65016" y="519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3966647" y="1600475"/>
                  <a:ext cx="28549" cy="65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49" h="65695" extrusionOk="0">
                      <a:moveTo>
                        <a:pt x="13836" y="65696"/>
                      </a:moveTo>
                      <a:cubicBezTo>
                        <a:pt x="12816" y="65271"/>
                        <a:pt x="11754" y="64903"/>
                        <a:pt x="10791" y="64407"/>
                      </a:cubicBezTo>
                      <a:cubicBezTo>
                        <a:pt x="2549" y="60144"/>
                        <a:pt x="2124" y="49721"/>
                        <a:pt x="0" y="40191"/>
                      </a:cubicBezTo>
                      <a:cubicBezTo>
                        <a:pt x="6387" y="20676"/>
                        <a:pt x="9502" y="0"/>
                        <a:pt x="9502" y="0"/>
                      </a:cubicBezTo>
                      <a:cubicBezTo>
                        <a:pt x="9502" y="0"/>
                        <a:pt x="23947" y="11528"/>
                        <a:pt x="28068" y="23905"/>
                      </a:cubicBezTo>
                      <a:cubicBezTo>
                        <a:pt x="30532" y="31340"/>
                        <a:pt x="23183" y="49537"/>
                        <a:pt x="13836" y="6569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3983838" y="1644061"/>
                  <a:ext cx="33194" cy="83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94" h="83174" extrusionOk="0">
                      <a:moveTo>
                        <a:pt x="21286" y="68177"/>
                      </a:moveTo>
                      <a:cubicBezTo>
                        <a:pt x="15267" y="73403"/>
                        <a:pt x="4419" y="70981"/>
                        <a:pt x="1191" y="63688"/>
                      </a:cubicBezTo>
                      <a:cubicBezTo>
                        <a:pt x="-934" y="58830"/>
                        <a:pt x="143" y="53491"/>
                        <a:pt x="1644" y="48266"/>
                      </a:cubicBezTo>
                      <a:cubicBezTo>
                        <a:pt x="17830" y="26995"/>
                        <a:pt x="19898" y="-1796"/>
                        <a:pt x="22419" y="88"/>
                      </a:cubicBezTo>
                      <a:cubicBezTo>
                        <a:pt x="25704" y="2552"/>
                        <a:pt x="33946" y="42927"/>
                        <a:pt x="33139" y="60246"/>
                      </a:cubicBezTo>
                      <a:cubicBezTo>
                        <a:pt x="32686" y="69338"/>
                        <a:pt x="29301" y="77085"/>
                        <a:pt x="22051" y="83174"/>
                      </a:cubicBezTo>
                      <a:cubicBezTo>
                        <a:pt x="22603" y="78189"/>
                        <a:pt x="22362" y="73091"/>
                        <a:pt x="21286" y="6817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4005705" y="1735704"/>
                  <a:ext cx="35127" cy="55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7" h="55995" extrusionOk="0">
                      <a:moveTo>
                        <a:pt x="28309" y="55995"/>
                      </a:moveTo>
                      <a:cubicBezTo>
                        <a:pt x="17730" y="55712"/>
                        <a:pt x="7322" y="44723"/>
                        <a:pt x="11811" y="35135"/>
                      </a:cubicBezTo>
                      <a:cubicBezTo>
                        <a:pt x="13383" y="31779"/>
                        <a:pt x="16569" y="28536"/>
                        <a:pt x="15521" y="24996"/>
                      </a:cubicBezTo>
                      <a:cubicBezTo>
                        <a:pt x="13864" y="19430"/>
                        <a:pt x="5693" y="21469"/>
                        <a:pt x="0" y="19827"/>
                      </a:cubicBezTo>
                      <a:cubicBezTo>
                        <a:pt x="15479" y="6982"/>
                        <a:pt x="22149" y="-7095"/>
                        <a:pt x="31042" y="4036"/>
                      </a:cubicBezTo>
                      <a:cubicBezTo>
                        <a:pt x="37344" y="11910"/>
                        <a:pt x="36296" y="33507"/>
                        <a:pt x="28309" y="559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2" name="Google Shape;92;p2"/>
              <p:cNvGrpSpPr/>
              <p:nvPr/>
            </p:nvGrpSpPr>
            <p:grpSpPr>
              <a:xfrm rot="506959">
                <a:off x="232769" y="4369216"/>
                <a:ext cx="424629" cy="746943"/>
                <a:chOff x="3749677" y="1434586"/>
                <a:chExt cx="139052" cy="244599"/>
              </a:xfrm>
            </p:grpSpPr>
            <p:sp>
              <p:nvSpPr>
                <p:cNvPr id="93" name="Google Shape;93;p2"/>
                <p:cNvSpPr/>
                <p:nvPr/>
              </p:nvSpPr>
              <p:spPr>
                <a:xfrm>
                  <a:off x="3801578" y="1487324"/>
                  <a:ext cx="55345" cy="191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45" h="191861" extrusionOk="0">
                      <a:moveTo>
                        <a:pt x="8059" y="191862"/>
                      </a:moveTo>
                      <a:cubicBezTo>
                        <a:pt x="-19698" y="117867"/>
                        <a:pt x="31341" y="20322"/>
                        <a:pt x="54042" y="0"/>
                      </a:cubicBezTo>
                      <a:lnTo>
                        <a:pt x="55345" y="1459"/>
                      </a:lnTo>
                      <a:cubicBezTo>
                        <a:pt x="32913" y="21554"/>
                        <a:pt x="-17559" y="118009"/>
                        <a:pt x="9900" y="191182"/>
                      </a:cubicBezTo>
                      <a:lnTo>
                        <a:pt x="8074" y="19186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3853415" y="1434586"/>
                  <a:ext cx="35314" cy="57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14" h="57651" extrusionOk="0">
                      <a:moveTo>
                        <a:pt x="208" y="53446"/>
                      </a:moveTo>
                      <a:cubicBezTo>
                        <a:pt x="-1987" y="30518"/>
                        <a:pt x="13407" y="7081"/>
                        <a:pt x="35315" y="0"/>
                      </a:cubicBezTo>
                      <a:cubicBezTo>
                        <a:pt x="27597" y="21313"/>
                        <a:pt x="15559" y="41040"/>
                        <a:pt x="138" y="5765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3827597" y="1455715"/>
                  <a:ext cx="19684" cy="38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84" h="38831" extrusionOk="0">
                      <a:moveTo>
                        <a:pt x="19681" y="38831"/>
                      </a:moveTo>
                      <a:cubicBezTo>
                        <a:pt x="19851" y="24259"/>
                        <a:pt x="13295" y="6698"/>
                        <a:pt x="351" y="0"/>
                      </a:cubicBezTo>
                      <a:cubicBezTo>
                        <a:pt x="-1816" y="15224"/>
                        <a:pt x="6228" y="31382"/>
                        <a:pt x="19681" y="388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3801352" y="1460218"/>
                  <a:ext cx="36395" cy="52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95" h="52553" extrusionOk="0">
                      <a:moveTo>
                        <a:pt x="36395" y="52554"/>
                      </a:moveTo>
                      <a:cubicBezTo>
                        <a:pt x="33181" y="30164"/>
                        <a:pt x="19359" y="11712"/>
                        <a:pt x="0" y="0"/>
                      </a:cubicBezTo>
                      <a:cubicBezTo>
                        <a:pt x="3640" y="21710"/>
                        <a:pt x="17348" y="41508"/>
                        <a:pt x="36395" y="5255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3782772" y="1482693"/>
                  <a:ext cx="42697" cy="51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97" h="51477" extrusionOk="0">
                      <a:moveTo>
                        <a:pt x="42697" y="51477"/>
                      </a:moveTo>
                      <a:cubicBezTo>
                        <a:pt x="38052" y="40955"/>
                        <a:pt x="33365" y="30348"/>
                        <a:pt x="26638" y="21016"/>
                      </a:cubicBezTo>
                      <a:cubicBezTo>
                        <a:pt x="19911" y="11683"/>
                        <a:pt x="10919" y="3611"/>
                        <a:pt x="0" y="0"/>
                      </a:cubicBezTo>
                      <a:cubicBezTo>
                        <a:pt x="170" y="7364"/>
                        <a:pt x="3087" y="14629"/>
                        <a:pt x="8058" y="20081"/>
                      </a:cubicBezTo>
                      <a:cubicBezTo>
                        <a:pt x="11754" y="24131"/>
                        <a:pt x="16470" y="27148"/>
                        <a:pt x="20010" y="31325"/>
                      </a:cubicBezTo>
                      <a:cubicBezTo>
                        <a:pt x="22602" y="34384"/>
                        <a:pt x="24500" y="37982"/>
                        <a:pt x="27134" y="41026"/>
                      </a:cubicBezTo>
                      <a:cubicBezTo>
                        <a:pt x="31085" y="45601"/>
                        <a:pt x="36735" y="50486"/>
                        <a:pt x="42697" y="51477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3749677" y="1535558"/>
                  <a:ext cx="67324" cy="2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24" h="21106" extrusionOk="0">
                      <a:moveTo>
                        <a:pt x="67324" y="17206"/>
                      </a:moveTo>
                      <a:cubicBezTo>
                        <a:pt x="57284" y="10904"/>
                        <a:pt x="46818" y="4432"/>
                        <a:pt x="35036" y="2988"/>
                      </a:cubicBezTo>
                      <a:cubicBezTo>
                        <a:pt x="31042" y="2492"/>
                        <a:pt x="27006" y="2606"/>
                        <a:pt x="22984" y="2535"/>
                      </a:cubicBezTo>
                      <a:cubicBezTo>
                        <a:pt x="15266" y="2407"/>
                        <a:pt x="7534" y="1671"/>
                        <a:pt x="0" y="0"/>
                      </a:cubicBezTo>
                      <a:cubicBezTo>
                        <a:pt x="9389" y="6967"/>
                        <a:pt x="18906" y="14020"/>
                        <a:pt x="29697" y="18495"/>
                      </a:cubicBezTo>
                      <a:cubicBezTo>
                        <a:pt x="40502" y="22984"/>
                        <a:pt x="56307" y="21115"/>
                        <a:pt x="67310" y="1719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3755469" y="1574008"/>
                  <a:ext cx="54408" cy="18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08" h="18691" extrusionOk="0">
                      <a:moveTo>
                        <a:pt x="54409" y="2179"/>
                      </a:moveTo>
                      <a:cubicBezTo>
                        <a:pt x="45175" y="-1432"/>
                        <a:pt x="34625" y="-228"/>
                        <a:pt x="25392" y="3397"/>
                      </a:cubicBezTo>
                      <a:cubicBezTo>
                        <a:pt x="16172" y="7009"/>
                        <a:pt x="8015" y="12871"/>
                        <a:pt x="0" y="18692"/>
                      </a:cubicBezTo>
                      <a:cubicBezTo>
                        <a:pt x="17107" y="16681"/>
                        <a:pt x="39794" y="11328"/>
                        <a:pt x="54409" y="217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3762281" y="1605381"/>
                  <a:ext cx="40785" cy="26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85" h="26363" extrusionOk="0">
                      <a:moveTo>
                        <a:pt x="40786" y="22"/>
                      </a:moveTo>
                      <a:cubicBezTo>
                        <a:pt x="29980" y="-361"/>
                        <a:pt x="19090" y="4313"/>
                        <a:pt x="11938" y="12427"/>
                      </a:cubicBezTo>
                      <a:cubicBezTo>
                        <a:pt x="7874" y="17030"/>
                        <a:pt x="4928" y="22695"/>
                        <a:pt x="0" y="26362"/>
                      </a:cubicBezTo>
                      <a:cubicBezTo>
                        <a:pt x="14870" y="26476"/>
                        <a:pt x="29485" y="17880"/>
                        <a:pt x="36622" y="485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3845438" y="1503465"/>
                  <a:ext cx="35644" cy="13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44" h="13273" extrusionOk="0">
                      <a:moveTo>
                        <a:pt x="0" y="1306"/>
                      </a:moveTo>
                      <a:cubicBezTo>
                        <a:pt x="8724" y="-209"/>
                        <a:pt x="17008" y="-1003"/>
                        <a:pt x="25208" y="2340"/>
                      </a:cubicBezTo>
                      <a:cubicBezTo>
                        <a:pt x="29017" y="3897"/>
                        <a:pt x="32359" y="6404"/>
                        <a:pt x="35645" y="8882"/>
                      </a:cubicBezTo>
                      <a:cubicBezTo>
                        <a:pt x="34172" y="11771"/>
                        <a:pt x="30759" y="13230"/>
                        <a:pt x="27530" y="13272"/>
                      </a:cubicBezTo>
                      <a:cubicBezTo>
                        <a:pt x="24301" y="13315"/>
                        <a:pt x="21172" y="12210"/>
                        <a:pt x="18127" y="11106"/>
                      </a:cubicBezTo>
                      <a:cubicBezTo>
                        <a:pt x="11613" y="8755"/>
                        <a:pt x="4858" y="6248"/>
                        <a:pt x="0" y="130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3835012" y="1523415"/>
                  <a:ext cx="37686" cy="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6" h="19708" extrusionOk="0">
                      <a:moveTo>
                        <a:pt x="2" y="119"/>
                      </a:moveTo>
                      <a:cubicBezTo>
                        <a:pt x="7381" y="-348"/>
                        <a:pt x="14943" y="516"/>
                        <a:pt x="21740" y="3447"/>
                      </a:cubicBezTo>
                      <a:cubicBezTo>
                        <a:pt x="28538" y="6379"/>
                        <a:pt x="34500" y="11519"/>
                        <a:pt x="37686" y="18190"/>
                      </a:cubicBezTo>
                      <a:cubicBezTo>
                        <a:pt x="33155" y="20201"/>
                        <a:pt x="27773" y="20215"/>
                        <a:pt x="23227" y="18232"/>
                      </a:cubicBezTo>
                      <a:cubicBezTo>
                        <a:pt x="18582" y="16193"/>
                        <a:pt x="15014" y="12298"/>
                        <a:pt x="10595" y="9820"/>
                      </a:cubicBezTo>
                      <a:cubicBezTo>
                        <a:pt x="8301" y="8546"/>
                        <a:pt x="5795" y="7639"/>
                        <a:pt x="3656" y="6138"/>
                      </a:cubicBezTo>
                      <a:cubicBezTo>
                        <a:pt x="1518" y="4637"/>
                        <a:pt x="-68" y="2739"/>
                        <a:pt x="2" y="11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3824677" y="1543701"/>
                  <a:ext cx="33718" cy="26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18" h="26892" extrusionOk="0">
                      <a:moveTo>
                        <a:pt x="0" y="0"/>
                      </a:moveTo>
                      <a:cubicBezTo>
                        <a:pt x="14289" y="2889"/>
                        <a:pt x="26142" y="14431"/>
                        <a:pt x="33719" y="26893"/>
                      </a:cubicBezTo>
                      <a:cubicBezTo>
                        <a:pt x="27134" y="26185"/>
                        <a:pt x="20818" y="23253"/>
                        <a:pt x="16031" y="18693"/>
                      </a:cubicBezTo>
                      <a:cubicBezTo>
                        <a:pt x="11457" y="14332"/>
                        <a:pt x="8285" y="8568"/>
                        <a:pt x="3356" y="4603"/>
                      </a:cubicBezTo>
                      <a:cubicBezTo>
                        <a:pt x="1827" y="3370"/>
                        <a:pt x="-43" y="1982"/>
                        <a:pt x="14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3812908" y="1570679"/>
                  <a:ext cx="39468" cy="30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68" h="30062" extrusionOk="0">
                      <a:moveTo>
                        <a:pt x="0" y="0"/>
                      </a:moveTo>
                      <a:cubicBezTo>
                        <a:pt x="6472" y="11882"/>
                        <a:pt x="18240" y="19770"/>
                        <a:pt x="29555" y="27190"/>
                      </a:cubicBezTo>
                      <a:cubicBezTo>
                        <a:pt x="32543" y="29145"/>
                        <a:pt x="36381" y="31156"/>
                        <a:pt x="39468" y="29371"/>
                      </a:cubicBezTo>
                      <a:cubicBezTo>
                        <a:pt x="29739" y="16116"/>
                        <a:pt x="15861" y="5962"/>
                        <a:pt x="283" y="70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3805898" y="1597671"/>
                  <a:ext cx="32118" cy="33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18" h="33208" extrusionOk="0">
                      <a:moveTo>
                        <a:pt x="0" y="0"/>
                      </a:moveTo>
                      <a:cubicBezTo>
                        <a:pt x="793" y="2323"/>
                        <a:pt x="949" y="1459"/>
                        <a:pt x="1742" y="3781"/>
                      </a:cubicBezTo>
                      <a:cubicBezTo>
                        <a:pt x="3045" y="7619"/>
                        <a:pt x="4362" y="11485"/>
                        <a:pt x="6415" y="14983"/>
                      </a:cubicBezTo>
                      <a:cubicBezTo>
                        <a:pt x="11839" y="24259"/>
                        <a:pt x="21865" y="29994"/>
                        <a:pt x="32118" y="33209"/>
                      </a:cubicBezTo>
                      <a:cubicBezTo>
                        <a:pt x="29796" y="25746"/>
                        <a:pt x="24273" y="19699"/>
                        <a:pt x="18283" y="14686"/>
                      </a:cubicBezTo>
                      <a:cubicBezTo>
                        <a:pt x="12292" y="9672"/>
                        <a:pt x="5665" y="5410"/>
                        <a:pt x="14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3802967" y="1635547"/>
                  <a:ext cx="23918" cy="19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18" h="19294" extrusionOk="0">
                      <a:moveTo>
                        <a:pt x="0" y="2569"/>
                      </a:moveTo>
                      <a:cubicBezTo>
                        <a:pt x="255" y="6620"/>
                        <a:pt x="4334" y="9183"/>
                        <a:pt x="7945" y="11038"/>
                      </a:cubicBezTo>
                      <a:cubicBezTo>
                        <a:pt x="13269" y="13785"/>
                        <a:pt x="18594" y="16533"/>
                        <a:pt x="23919" y="19294"/>
                      </a:cubicBezTo>
                      <a:cubicBezTo>
                        <a:pt x="22489" y="16462"/>
                        <a:pt x="20846" y="13729"/>
                        <a:pt x="19019" y="11137"/>
                      </a:cubicBezTo>
                      <a:cubicBezTo>
                        <a:pt x="16909" y="8149"/>
                        <a:pt x="14501" y="5303"/>
                        <a:pt x="11499" y="3207"/>
                      </a:cubicBezTo>
                      <a:cubicBezTo>
                        <a:pt x="8497" y="1097"/>
                        <a:pt x="4858" y="-235"/>
                        <a:pt x="1204" y="3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7" name="Google Shape;107;p2"/>
              <p:cNvGrpSpPr/>
              <p:nvPr/>
            </p:nvGrpSpPr>
            <p:grpSpPr>
              <a:xfrm rot="506959">
                <a:off x="-518300" y="4091048"/>
                <a:ext cx="318075" cy="559516"/>
                <a:chOff x="3488692" y="1383519"/>
                <a:chExt cx="104159" cy="183223"/>
              </a:xfrm>
            </p:grpSpPr>
            <p:sp>
              <p:nvSpPr>
                <p:cNvPr id="108" name="Google Shape;108;p2"/>
                <p:cNvSpPr/>
                <p:nvPr/>
              </p:nvSpPr>
              <p:spPr>
                <a:xfrm>
                  <a:off x="3512512" y="1423016"/>
                  <a:ext cx="41453" cy="143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53" h="143726" extrusionOk="0">
                      <a:moveTo>
                        <a:pt x="35418" y="143726"/>
                      </a:moveTo>
                      <a:cubicBezTo>
                        <a:pt x="56208" y="88298"/>
                        <a:pt x="17971" y="15224"/>
                        <a:pt x="977" y="0"/>
                      </a:cubicBezTo>
                      <a:lnTo>
                        <a:pt x="0" y="1090"/>
                      </a:lnTo>
                      <a:cubicBezTo>
                        <a:pt x="16796" y="16144"/>
                        <a:pt x="54607" y="88397"/>
                        <a:pt x="34045" y="143216"/>
                      </a:cubicBezTo>
                      <a:lnTo>
                        <a:pt x="35418" y="14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3488692" y="1383519"/>
                  <a:ext cx="26453" cy="43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53" h="43192" extrusionOk="0">
                      <a:moveTo>
                        <a:pt x="26298" y="40035"/>
                      </a:moveTo>
                      <a:cubicBezTo>
                        <a:pt x="27941" y="22857"/>
                        <a:pt x="16413" y="5311"/>
                        <a:pt x="0" y="0"/>
                      </a:cubicBezTo>
                      <a:cubicBezTo>
                        <a:pt x="5778" y="15960"/>
                        <a:pt x="14799" y="30745"/>
                        <a:pt x="26355" y="4319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3519732" y="1399352"/>
                  <a:ext cx="14736" cy="29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6" h="29087" extrusionOk="0">
                      <a:moveTo>
                        <a:pt x="2" y="29088"/>
                      </a:moveTo>
                      <a:cubicBezTo>
                        <a:pt x="-125" y="18169"/>
                        <a:pt x="4789" y="5013"/>
                        <a:pt x="14476" y="0"/>
                      </a:cubicBezTo>
                      <a:cubicBezTo>
                        <a:pt x="16090" y="11400"/>
                        <a:pt x="10071" y="23508"/>
                        <a:pt x="2" y="2908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3526872" y="1402722"/>
                  <a:ext cx="27261" cy="39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1" h="39369" extrusionOk="0">
                      <a:moveTo>
                        <a:pt x="0" y="39369"/>
                      </a:moveTo>
                      <a:cubicBezTo>
                        <a:pt x="2407" y="22602"/>
                        <a:pt x="12760" y="8780"/>
                        <a:pt x="27261" y="0"/>
                      </a:cubicBezTo>
                      <a:cubicBezTo>
                        <a:pt x="24528" y="16258"/>
                        <a:pt x="14261" y="31099"/>
                        <a:pt x="0" y="3936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" name="Google Shape;112;p2"/>
                <p:cNvSpPr/>
                <p:nvPr/>
              </p:nvSpPr>
              <p:spPr>
                <a:xfrm>
                  <a:off x="3536063" y="1419546"/>
                  <a:ext cx="32005" cy="38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5" h="38562" extrusionOk="0">
                      <a:moveTo>
                        <a:pt x="14" y="38562"/>
                      </a:moveTo>
                      <a:cubicBezTo>
                        <a:pt x="3498" y="30688"/>
                        <a:pt x="7010" y="22729"/>
                        <a:pt x="12052" y="15748"/>
                      </a:cubicBezTo>
                      <a:cubicBezTo>
                        <a:pt x="17093" y="8766"/>
                        <a:pt x="23834" y="2705"/>
                        <a:pt x="32005" y="0"/>
                      </a:cubicBezTo>
                      <a:cubicBezTo>
                        <a:pt x="31878" y="5523"/>
                        <a:pt x="29683" y="10961"/>
                        <a:pt x="25972" y="15040"/>
                      </a:cubicBezTo>
                      <a:cubicBezTo>
                        <a:pt x="23211" y="18070"/>
                        <a:pt x="19671" y="20336"/>
                        <a:pt x="17008" y="23466"/>
                      </a:cubicBezTo>
                      <a:cubicBezTo>
                        <a:pt x="15068" y="25760"/>
                        <a:pt x="13638" y="28451"/>
                        <a:pt x="11669" y="30731"/>
                      </a:cubicBezTo>
                      <a:cubicBezTo>
                        <a:pt x="8709" y="34158"/>
                        <a:pt x="4475" y="37826"/>
                        <a:pt x="0" y="3856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>
                  <a:off x="3542422" y="1459156"/>
                  <a:ext cx="50429" cy="1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29" h="15805" extrusionOk="0">
                      <a:moveTo>
                        <a:pt x="0" y="12887"/>
                      </a:moveTo>
                      <a:cubicBezTo>
                        <a:pt x="7520" y="8157"/>
                        <a:pt x="15365" y="3328"/>
                        <a:pt x="24188" y="2237"/>
                      </a:cubicBezTo>
                      <a:cubicBezTo>
                        <a:pt x="27176" y="1869"/>
                        <a:pt x="30207" y="1954"/>
                        <a:pt x="33209" y="1898"/>
                      </a:cubicBezTo>
                      <a:cubicBezTo>
                        <a:pt x="38987" y="1813"/>
                        <a:pt x="44779" y="1246"/>
                        <a:pt x="50430" y="0"/>
                      </a:cubicBezTo>
                      <a:cubicBezTo>
                        <a:pt x="43391" y="5226"/>
                        <a:pt x="36268" y="10494"/>
                        <a:pt x="28182" y="13850"/>
                      </a:cubicBezTo>
                      <a:cubicBezTo>
                        <a:pt x="20095" y="17206"/>
                        <a:pt x="8256" y="15819"/>
                        <a:pt x="0" y="1287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3547760" y="1487958"/>
                  <a:ext cx="40757" cy="1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57" h="13994" extrusionOk="0">
                      <a:moveTo>
                        <a:pt x="0" y="1631"/>
                      </a:moveTo>
                      <a:cubicBezTo>
                        <a:pt x="6911" y="-1073"/>
                        <a:pt x="14827" y="-167"/>
                        <a:pt x="21738" y="2538"/>
                      </a:cubicBezTo>
                      <a:cubicBezTo>
                        <a:pt x="28649" y="5243"/>
                        <a:pt x="34753" y="9633"/>
                        <a:pt x="40757" y="13994"/>
                      </a:cubicBezTo>
                      <a:cubicBezTo>
                        <a:pt x="27941" y="12493"/>
                        <a:pt x="10947" y="8472"/>
                        <a:pt x="0" y="16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3552859" y="1511452"/>
                  <a:ext cx="30546" cy="19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46" h="19745" extrusionOk="0">
                      <a:moveTo>
                        <a:pt x="0" y="18"/>
                      </a:moveTo>
                      <a:cubicBezTo>
                        <a:pt x="8100" y="-280"/>
                        <a:pt x="16243" y="3232"/>
                        <a:pt x="21611" y="9307"/>
                      </a:cubicBezTo>
                      <a:cubicBezTo>
                        <a:pt x="24655" y="12749"/>
                        <a:pt x="26865" y="16997"/>
                        <a:pt x="30547" y="19745"/>
                      </a:cubicBezTo>
                      <a:cubicBezTo>
                        <a:pt x="19416" y="19830"/>
                        <a:pt x="8469" y="13400"/>
                        <a:pt x="3116" y="362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3494414" y="1435125"/>
                  <a:ext cx="26708" cy="9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8" h="9942" extrusionOk="0">
                      <a:moveTo>
                        <a:pt x="26709" y="976"/>
                      </a:moveTo>
                      <a:cubicBezTo>
                        <a:pt x="20180" y="-157"/>
                        <a:pt x="13963" y="-751"/>
                        <a:pt x="7817" y="1755"/>
                      </a:cubicBezTo>
                      <a:cubicBezTo>
                        <a:pt x="4957" y="2916"/>
                        <a:pt x="2464" y="4800"/>
                        <a:pt x="0" y="6655"/>
                      </a:cubicBezTo>
                      <a:cubicBezTo>
                        <a:pt x="1105" y="8822"/>
                        <a:pt x="3654" y="9912"/>
                        <a:pt x="6090" y="9941"/>
                      </a:cubicBezTo>
                      <a:cubicBezTo>
                        <a:pt x="8511" y="9983"/>
                        <a:pt x="10848" y="9147"/>
                        <a:pt x="13128" y="8312"/>
                      </a:cubicBezTo>
                      <a:cubicBezTo>
                        <a:pt x="18014" y="6542"/>
                        <a:pt x="23069" y="4672"/>
                        <a:pt x="26709" y="97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3500687" y="1450063"/>
                  <a:ext cx="28238" cy="14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8" h="14764" extrusionOk="0">
                      <a:moveTo>
                        <a:pt x="28238" y="86"/>
                      </a:moveTo>
                      <a:cubicBezTo>
                        <a:pt x="22701" y="-254"/>
                        <a:pt x="17036" y="383"/>
                        <a:pt x="11952" y="2578"/>
                      </a:cubicBezTo>
                      <a:cubicBezTo>
                        <a:pt x="6868" y="4773"/>
                        <a:pt x="2393" y="8625"/>
                        <a:pt x="0" y="13624"/>
                      </a:cubicBezTo>
                      <a:cubicBezTo>
                        <a:pt x="3399" y="15140"/>
                        <a:pt x="7435" y="15140"/>
                        <a:pt x="10834" y="13653"/>
                      </a:cubicBezTo>
                      <a:cubicBezTo>
                        <a:pt x="14317" y="12123"/>
                        <a:pt x="16980" y="9206"/>
                        <a:pt x="20294" y="7351"/>
                      </a:cubicBezTo>
                      <a:cubicBezTo>
                        <a:pt x="22007" y="6388"/>
                        <a:pt x="23891" y="5722"/>
                        <a:pt x="25491" y="4589"/>
                      </a:cubicBezTo>
                      <a:cubicBezTo>
                        <a:pt x="27091" y="3456"/>
                        <a:pt x="28281" y="2040"/>
                        <a:pt x="28224" y="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3511422" y="1465246"/>
                  <a:ext cx="25251" cy="2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1" h="20151" extrusionOk="0">
                      <a:moveTo>
                        <a:pt x="25250" y="14"/>
                      </a:moveTo>
                      <a:cubicBezTo>
                        <a:pt x="14544" y="2181"/>
                        <a:pt x="5665" y="10819"/>
                        <a:pt x="0" y="20152"/>
                      </a:cubicBezTo>
                      <a:cubicBezTo>
                        <a:pt x="4928" y="19628"/>
                        <a:pt x="9658" y="17433"/>
                        <a:pt x="13255" y="14006"/>
                      </a:cubicBezTo>
                      <a:cubicBezTo>
                        <a:pt x="16682" y="10734"/>
                        <a:pt x="19062" y="6429"/>
                        <a:pt x="22744" y="3441"/>
                      </a:cubicBezTo>
                      <a:cubicBezTo>
                        <a:pt x="23891" y="2521"/>
                        <a:pt x="25293" y="1473"/>
                        <a:pt x="2525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3515911" y="1485468"/>
                  <a:ext cx="29569" cy="22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69" h="22516" extrusionOk="0">
                      <a:moveTo>
                        <a:pt x="29569" y="0"/>
                      </a:moveTo>
                      <a:cubicBezTo>
                        <a:pt x="24712" y="8908"/>
                        <a:pt x="15903" y="14813"/>
                        <a:pt x="7421" y="20364"/>
                      </a:cubicBezTo>
                      <a:cubicBezTo>
                        <a:pt x="5183" y="21837"/>
                        <a:pt x="2308" y="23338"/>
                        <a:pt x="0" y="21993"/>
                      </a:cubicBezTo>
                      <a:cubicBezTo>
                        <a:pt x="7279" y="12066"/>
                        <a:pt x="17688" y="4461"/>
                        <a:pt x="29357" y="52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3526674" y="1505691"/>
                  <a:ext cx="24060" cy="24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0" h="24882" extrusionOk="0">
                      <a:moveTo>
                        <a:pt x="24061" y="0"/>
                      </a:moveTo>
                      <a:cubicBezTo>
                        <a:pt x="23466" y="1742"/>
                        <a:pt x="23352" y="1090"/>
                        <a:pt x="22758" y="2832"/>
                      </a:cubicBezTo>
                      <a:cubicBezTo>
                        <a:pt x="21781" y="5707"/>
                        <a:pt x="20789" y="8610"/>
                        <a:pt x="19260" y="11230"/>
                      </a:cubicBezTo>
                      <a:cubicBezTo>
                        <a:pt x="15195" y="18184"/>
                        <a:pt x="7690" y="22474"/>
                        <a:pt x="0" y="24882"/>
                      </a:cubicBezTo>
                      <a:cubicBezTo>
                        <a:pt x="1742" y="19288"/>
                        <a:pt x="5877" y="14756"/>
                        <a:pt x="10366" y="11004"/>
                      </a:cubicBezTo>
                      <a:cubicBezTo>
                        <a:pt x="14856" y="7251"/>
                        <a:pt x="19826" y="4050"/>
                        <a:pt x="24046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>
                  <a:off x="3535015" y="1534032"/>
                  <a:ext cx="17914" cy="14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4" h="14469" extrusionOk="0">
                      <a:moveTo>
                        <a:pt x="17914" y="1951"/>
                      </a:moveTo>
                      <a:cubicBezTo>
                        <a:pt x="17730" y="4981"/>
                        <a:pt x="14671" y="6907"/>
                        <a:pt x="11966" y="8295"/>
                      </a:cubicBezTo>
                      <a:cubicBezTo>
                        <a:pt x="7973" y="10349"/>
                        <a:pt x="3994" y="12416"/>
                        <a:pt x="0" y="14470"/>
                      </a:cubicBezTo>
                      <a:cubicBezTo>
                        <a:pt x="1076" y="12345"/>
                        <a:pt x="2294" y="10292"/>
                        <a:pt x="3668" y="8352"/>
                      </a:cubicBezTo>
                      <a:cubicBezTo>
                        <a:pt x="5254" y="6114"/>
                        <a:pt x="7052" y="3990"/>
                        <a:pt x="9304" y="2404"/>
                      </a:cubicBezTo>
                      <a:cubicBezTo>
                        <a:pt x="11556" y="832"/>
                        <a:pt x="14275" y="-173"/>
                        <a:pt x="17022" y="2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2" name="Google Shape;122;p2"/>
              <p:cNvGrpSpPr/>
              <p:nvPr/>
            </p:nvGrpSpPr>
            <p:grpSpPr>
              <a:xfrm rot="506959">
                <a:off x="923676" y="4636520"/>
                <a:ext cx="318118" cy="559516"/>
                <a:chOff x="3982012" y="1490821"/>
                <a:chExt cx="104173" cy="183223"/>
              </a:xfrm>
            </p:grpSpPr>
            <p:sp>
              <p:nvSpPr>
                <p:cNvPr id="123" name="Google Shape;123;p2"/>
                <p:cNvSpPr/>
                <p:nvPr/>
              </p:nvSpPr>
              <p:spPr>
                <a:xfrm>
                  <a:off x="4005846" y="1530318"/>
                  <a:ext cx="41453" cy="143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53" h="143726" extrusionOk="0">
                      <a:moveTo>
                        <a:pt x="35418" y="143726"/>
                      </a:moveTo>
                      <a:cubicBezTo>
                        <a:pt x="56208" y="88298"/>
                        <a:pt x="17971" y="15224"/>
                        <a:pt x="977" y="0"/>
                      </a:cubicBezTo>
                      <a:lnTo>
                        <a:pt x="0" y="1090"/>
                      </a:lnTo>
                      <a:cubicBezTo>
                        <a:pt x="16796" y="16144"/>
                        <a:pt x="54607" y="88397"/>
                        <a:pt x="34045" y="143216"/>
                      </a:cubicBezTo>
                      <a:lnTo>
                        <a:pt x="35418" y="14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" name="Google Shape;124;p2"/>
                <p:cNvSpPr/>
                <p:nvPr/>
              </p:nvSpPr>
              <p:spPr>
                <a:xfrm>
                  <a:off x="3982012" y="1490821"/>
                  <a:ext cx="26453" cy="43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53" h="43192" extrusionOk="0">
                      <a:moveTo>
                        <a:pt x="26298" y="40035"/>
                      </a:moveTo>
                      <a:cubicBezTo>
                        <a:pt x="27941" y="22857"/>
                        <a:pt x="16413" y="5311"/>
                        <a:pt x="0" y="0"/>
                      </a:cubicBezTo>
                      <a:cubicBezTo>
                        <a:pt x="5778" y="15960"/>
                        <a:pt x="14799" y="30745"/>
                        <a:pt x="26355" y="4319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>
                  <a:off x="4013066" y="1506640"/>
                  <a:ext cx="14736" cy="29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6" h="29088" extrusionOk="0">
                      <a:moveTo>
                        <a:pt x="2" y="29088"/>
                      </a:moveTo>
                      <a:cubicBezTo>
                        <a:pt x="-125" y="18169"/>
                        <a:pt x="4789" y="5013"/>
                        <a:pt x="14476" y="0"/>
                      </a:cubicBezTo>
                      <a:cubicBezTo>
                        <a:pt x="16090" y="11400"/>
                        <a:pt x="10071" y="23508"/>
                        <a:pt x="2" y="2908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2"/>
                <p:cNvSpPr/>
                <p:nvPr/>
              </p:nvSpPr>
              <p:spPr>
                <a:xfrm>
                  <a:off x="4020206" y="1510010"/>
                  <a:ext cx="27261" cy="39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1" h="39369" extrusionOk="0">
                      <a:moveTo>
                        <a:pt x="0" y="39369"/>
                      </a:moveTo>
                      <a:cubicBezTo>
                        <a:pt x="2408" y="22602"/>
                        <a:pt x="12760" y="8780"/>
                        <a:pt x="27261" y="0"/>
                      </a:cubicBezTo>
                      <a:cubicBezTo>
                        <a:pt x="24528" y="16258"/>
                        <a:pt x="14261" y="31099"/>
                        <a:pt x="0" y="3936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2"/>
                <p:cNvSpPr/>
                <p:nvPr/>
              </p:nvSpPr>
              <p:spPr>
                <a:xfrm>
                  <a:off x="4029397" y="1526849"/>
                  <a:ext cx="32005" cy="38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5" h="38562" extrusionOk="0">
                      <a:moveTo>
                        <a:pt x="14" y="38562"/>
                      </a:moveTo>
                      <a:cubicBezTo>
                        <a:pt x="3498" y="30688"/>
                        <a:pt x="7010" y="22729"/>
                        <a:pt x="12052" y="15748"/>
                      </a:cubicBezTo>
                      <a:cubicBezTo>
                        <a:pt x="17093" y="8766"/>
                        <a:pt x="23834" y="2705"/>
                        <a:pt x="32005" y="0"/>
                      </a:cubicBezTo>
                      <a:cubicBezTo>
                        <a:pt x="31878" y="5523"/>
                        <a:pt x="29683" y="10961"/>
                        <a:pt x="25972" y="15040"/>
                      </a:cubicBezTo>
                      <a:cubicBezTo>
                        <a:pt x="23211" y="18070"/>
                        <a:pt x="19671" y="20336"/>
                        <a:pt x="17008" y="23466"/>
                      </a:cubicBezTo>
                      <a:cubicBezTo>
                        <a:pt x="15068" y="25760"/>
                        <a:pt x="13638" y="28451"/>
                        <a:pt x="11669" y="30731"/>
                      </a:cubicBezTo>
                      <a:cubicBezTo>
                        <a:pt x="8709" y="34158"/>
                        <a:pt x="4475" y="37826"/>
                        <a:pt x="0" y="3856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2"/>
                <p:cNvSpPr/>
                <p:nvPr/>
              </p:nvSpPr>
              <p:spPr>
                <a:xfrm>
                  <a:off x="4035756" y="1566444"/>
                  <a:ext cx="50429" cy="1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29" h="15805" extrusionOk="0">
                      <a:moveTo>
                        <a:pt x="0" y="12887"/>
                      </a:moveTo>
                      <a:cubicBezTo>
                        <a:pt x="7520" y="8157"/>
                        <a:pt x="15365" y="3328"/>
                        <a:pt x="24188" y="2237"/>
                      </a:cubicBezTo>
                      <a:cubicBezTo>
                        <a:pt x="27176" y="1869"/>
                        <a:pt x="30207" y="1954"/>
                        <a:pt x="33209" y="1898"/>
                      </a:cubicBezTo>
                      <a:cubicBezTo>
                        <a:pt x="38987" y="1813"/>
                        <a:pt x="44779" y="1246"/>
                        <a:pt x="50430" y="0"/>
                      </a:cubicBezTo>
                      <a:cubicBezTo>
                        <a:pt x="43391" y="5226"/>
                        <a:pt x="36268" y="10494"/>
                        <a:pt x="28182" y="13850"/>
                      </a:cubicBezTo>
                      <a:cubicBezTo>
                        <a:pt x="20095" y="17206"/>
                        <a:pt x="8256" y="15819"/>
                        <a:pt x="0" y="1287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2"/>
                <p:cNvSpPr/>
                <p:nvPr/>
              </p:nvSpPr>
              <p:spPr>
                <a:xfrm>
                  <a:off x="4041095" y="1595261"/>
                  <a:ext cx="40757" cy="1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57" h="13994" extrusionOk="0">
                      <a:moveTo>
                        <a:pt x="0" y="1631"/>
                      </a:moveTo>
                      <a:cubicBezTo>
                        <a:pt x="6911" y="-1073"/>
                        <a:pt x="14827" y="-167"/>
                        <a:pt x="21738" y="2538"/>
                      </a:cubicBezTo>
                      <a:cubicBezTo>
                        <a:pt x="28649" y="5243"/>
                        <a:pt x="34753" y="9633"/>
                        <a:pt x="40757" y="13994"/>
                      </a:cubicBezTo>
                      <a:cubicBezTo>
                        <a:pt x="27941" y="12493"/>
                        <a:pt x="10947" y="8471"/>
                        <a:pt x="0" y="16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130;p2"/>
                <p:cNvSpPr/>
                <p:nvPr/>
              </p:nvSpPr>
              <p:spPr>
                <a:xfrm>
                  <a:off x="4046193" y="1618754"/>
                  <a:ext cx="30546" cy="19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46" h="19745" extrusionOk="0">
                      <a:moveTo>
                        <a:pt x="0" y="17"/>
                      </a:moveTo>
                      <a:cubicBezTo>
                        <a:pt x="8101" y="-280"/>
                        <a:pt x="16244" y="3232"/>
                        <a:pt x="21611" y="9308"/>
                      </a:cubicBezTo>
                      <a:cubicBezTo>
                        <a:pt x="24655" y="12749"/>
                        <a:pt x="26865" y="16997"/>
                        <a:pt x="30547" y="19745"/>
                      </a:cubicBezTo>
                      <a:cubicBezTo>
                        <a:pt x="19416" y="19830"/>
                        <a:pt x="8469" y="13400"/>
                        <a:pt x="3116" y="362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131;p2"/>
                <p:cNvSpPr/>
                <p:nvPr/>
              </p:nvSpPr>
              <p:spPr>
                <a:xfrm>
                  <a:off x="3987748" y="1542413"/>
                  <a:ext cx="26708" cy="9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8" h="9941" extrusionOk="0">
                      <a:moveTo>
                        <a:pt x="26709" y="976"/>
                      </a:moveTo>
                      <a:cubicBezTo>
                        <a:pt x="20180" y="-157"/>
                        <a:pt x="13964" y="-751"/>
                        <a:pt x="7817" y="1755"/>
                      </a:cubicBezTo>
                      <a:cubicBezTo>
                        <a:pt x="4957" y="2916"/>
                        <a:pt x="2464" y="4800"/>
                        <a:pt x="0" y="6655"/>
                      </a:cubicBezTo>
                      <a:cubicBezTo>
                        <a:pt x="1105" y="8822"/>
                        <a:pt x="3654" y="9912"/>
                        <a:pt x="6090" y="9941"/>
                      </a:cubicBezTo>
                      <a:cubicBezTo>
                        <a:pt x="8525" y="9969"/>
                        <a:pt x="10848" y="9147"/>
                        <a:pt x="13128" y="8312"/>
                      </a:cubicBezTo>
                      <a:cubicBezTo>
                        <a:pt x="18014" y="6542"/>
                        <a:pt x="23069" y="4672"/>
                        <a:pt x="26709" y="97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2"/>
                <p:cNvSpPr/>
                <p:nvPr/>
              </p:nvSpPr>
              <p:spPr>
                <a:xfrm>
                  <a:off x="3994007" y="1557366"/>
                  <a:ext cx="28238" cy="14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8" h="14764" extrusionOk="0">
                      <a:moveTo>
                        <a:pt x="28238" y="86"/>
                      </a:moveTo>
                      <a:cubicBezTo>
                        <a:pt x="22701" y="-254"/>
                        <a:pt x="17036" y="383"/>
                        <a:pt x="11952" y="2578"/>
                      </a:cubicBezTo>
                      <a:cubicBezTo>
                        <a:pt x="6868" y="4773"/>
                        <a:pt x="2393" y="8625"/>
                        <a:pt x="0" y="13624"/>
                      </a:cubicBezTo>
                      <a:cubicBezTo>
                        <a:pt x="3399" y="15140"/>
                        <a:pt x="7435" y="15140"/>
                        <a:pt x="10834" y="13653"/>
                      </a:cubicBezTo>
                      <a:cubicBezTo>
                        <a:pt x="14317" y="12123"/>
                        <a:pt x="16980" y="9206"/>
                        <a:pt x="20294" y="7351"/>
                      </a:cubicBezTo>
                      <a:cubicBezTo>
                        <a:pt x="22007" y="6388"/>
                        <a:pt x="23891" y="5722"/>
                        <a:pt x="25491" y="4589"/>
                      </a:cubicBezTo>
                      <a:cubicBezTo>
                        <a:pt x="27091" y="3456"/>
                        <a:pt x="28281" y="2040"/>
                        <a:pt x="28224" y="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" name="Google Shape;133;p2"/>
                <p:cNvSpPr/>
                <p:nvPr/>
              </p:nvSpPr>
              <p:spPr>
                <a:xfrm>
                  <a:off x="4004756" y="1572534"/>
                  <a:ext cx="25251" cy="2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1" h="20151" extrusionOk="0">
                      <a:moveTo>
                        <a:pt x="25250" y="14"/>
                      </a:moveTo>
                      <a:cubicBezTo>
                        <a:pt x="14544" y="2181"/>
                        <a:pt x="5665" y="10819"/>
                        <a:pt x="0" y="20152"/>
                      </a:cubicBezTo>
                      <a:cubicBezTo>
                        <a:pt x="4928" y="19628"/>
                        <a:pt x="9658" y="17433"/>
                        <a:pt x="13255" y="14006"/>
                      </a:cubicBezTo>
                      <a:cubicBezTo>
                        <a:pt x="16682" y="10734"/>
                        <a:pt x="19062" y="6429"/>
                        <a:pt x="22744" y="3441"/>
                      </a:cubicBezTo>
                      <a:cubicBezTo>
                        <a:pt x="23891" y="2521"/>
                        <a:pt x="25293" y="1473"/>
                        <a:pt x="2525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" name="Google Shape;134;p2"/>
                <p:cNvSpPr/>
                <p:nvPr/>
              </p:nvSpPr>
              <p:spPr>
                <a:xfrm>
                  <a:off x="4009245" y="1592771"/>
                  <a:ext cx="29569" cy="22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69" h="22516" extrusionOk="0">
                      <a:moveTo>
                        <a:pt x="29569" y="0"/>
                      </a:moveTo>
                      <a:cubicBezTo>
                        <a:pt x="24712" y="8908"/>
                        <a:pt x="15903" y="14813"/>
                        <a:pt x="7421" y="20364"/>
                      </a:cubicBezTo>
                      <a:cubicBezTo>
                        <a:pt x="5183" y="21837"/>
                        <a:pt x="2308" y="23338"/>
                        <a:pt x="0" y="21993"/>
                      </a:cubicBezTo>
                      <a:cubicBezTo>
                        <a:pt x="7279" y="12066"/>
                        <a:pt x="17688" y="4461"/>
                        <a:pt x="29357" y="52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" name="Google Shape;135;p2"/>
                <p:cNvSpPr/>
                <p:nvPr/>
              </p:nvSpPr>
              <p:spPr>
                <a:xfrm>
                  <a:off x="4020008" y="1612980"/>
                  <a:ext cx="24060" cy="24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0" h="24882" extrusionOk="0">
                      <a:moveTo>
                        <a:pt x="24061" y="0"/>
                      </a:moveTo>
                      <a:cubicBezTo>
                        <a:pt x="23466" y="1742"/>
                        <a:pt x="23352" y="1090"/>
                        <a:pt x="22758" y="2832"/>
                      </a:cubicBezTo>
                      <a:cubicBezTo>
                        <a:pt x="21781" y="5707"/>
                        <a:pt x="20789" y="8610"/>
                        <a:pt x="19260" y="11230"/>
                      </a:cubicBezTo>
                      <a:cubicBezTo>
                        <a:pt x="15195" y="18183"/>
                        <a:pt x="7690" y="22474"/>
                        <a:pt x="0" y="24882"/>
                      </a:cubicBezTo>
                      <a:cubicBezTo>
                        <a:pt x="1742" y="19288"/>
                        <a:pt x="5877" y="14756"/>
                        <a:pt x="10366" y="11004"/>
                      </a:cubicBezTo>
                      <a:cubicBezTo>
                        <a:pt x="14856" y="7251"/>
                        <a:pt x="19826" y="4050"/>
                        <a:pt x="24046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" name="Google Shape;136;p2"/>
                <p:cNvSpPr/>
                <p:nvPr/>
              </p:nvSpPr>
              <p:spPr>
                <a:xfrm>
                  <a:off x="4028349" y="1641320"/>
                  <a:ext cx="17914" cy="14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4" h="14469" extrusionOk="0">
                      <a:moveTo>
                        <a:pt x="17914" y="1951"/>
                      </a:moveTo>
                      <a:cubicBezTo>
                        <a:pt x="17730" y="4982"/>
                        <a:pt x="14671" y="6908"/>
                        <a:pt x="11967" y="8295"/>
                      </a:cubicBezTo>
                      <a:cubicBezTo>
                        <a:pt x="7973" y="10349"/>
                        <a:pt x="3994" y="12417"/>
                        <a:pt x="0" y="14470"/>
                      </a:cubicBezTo>
                      <a:cubicBezTo>
                        <a:pt x="1076" y="12346"/>
                        <a:pt x="2294" y="10292"/>
                        <a:pt x="3668" y="8352"/>
                      </a:cubicBezTo>
                      <a:cubicBezTo>
                        <a:pt x="5254" y="6115"/>
                        <a:pt x="7052" y="3990"/>
                        <a:pt x="9304" y="2404"/>
                      </a:cubicBezTo>
                      <a:cubicBezTo>
                        <a:pt x="11556" y="818"/>
                        <a:pt x="14275" y="-173"/>
                        <a:pt x="17022" y="2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7" name="Google Shape;137;p2"/>
              <p:cNvSpPr/>
              <p:nvPr/>
            </p:nvSpPr>
            <p:spPr>
              <a:xfrm rot="505721">
                <a:off x="2162356" y="5263731"/>
                <a:ext cx="47269" cy="116966"/>
              </a:xfrm>
              <a:custGeom>
                <a:avLst/>
                <a:gdLst/>
                <a:ahLst/>
                <a:cxnLst/>
                <a:rect l="l" t="t" r="r" b="b"/>
                <a:pathLst>
                  <a:path w="15483" h="38312" extrusionOk="0">
                    <a:moveTo>
                      <a:pt x="14" y="17093"/>
                    </a:moveTo>
                    <a:cubicBezTo>
                      <a:pt x="3002" y="24174"/>
                      <a:pt x="6019" y="31226"/>
                      <a:pt x="8979" y="38307"/>
                    </a:cubicBezTo>
                    <a:cubicBezTo>
                      <a:pt x="10168" y="38350"/>
                      <a:pt x="11245" y="38123"/>
                      <a:pt x="12207" y="37698"/>
                    </a:cubicBezTo>
                    <a:cubicBezTo>
                      <a:pt x="14204" y="33591"/>
                      <a:pt x="15224" y="28932"/>
                      <a:pt x="15436" y="24372"/>
                    </a:cubicBezTo>
                    <a:cubicBezTo>
                      <a:pt x="15819" y="16130"/>
                      <a:pt x="13822" y="7987"/>
                      <a:pt x="11698" y="0"/>
                    </a:cubicBezTo>
                    <a:cubicBezTo>
                      <a:pt x="6514" y="4560"/>
                      <a:pt x="3937" y="11471"/>
                      <a:pt x="0" y="170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8" name="Google Shape;138;p2"/>
              <p:cNvGrpSpPr/>
              <p:nvPr/>
            </p:nvGrpSpPr>
            <p:grpSpPr>
              <a:xfrm rot="506959">
                <a:off x="565044" y="4778437"/>
                <a:ext cx="683675" cy="1136848"/>
                <a:chOff x="3885915" y="1544225"/>
                <a:chExt cx="223881" cy="372280"/>
              </a:xfrm>
            </p:grpSpPr>
            <p:sp>
              <p:nvSpPr>
                <p:cNvPr id="139" name="Google Shape;139;p2"/>
                <p:cNvSpPr/>
                <p:nvPr/>
              </p:nvSpPr>
              <p:spPr>
                <a:xfrm>
                  <a:off x="3885915" y="1544225"/>
                  <a:ext cx="223881" cy="262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881" h="262092" extrusionOk="0">
                      <a:moveTo>
                        <a:pt x="200936" y="230494"/>
                      </a:moveTo>
                      <a:cubicBezTo>
                        <a:pt x="186746" y="247007"/>
                        <a:pt x="165744" y="261848"/>
                        <a:pt x="143355" y="262089"/>
                      </a:cubicBezTo>
                      <a:cubicBezTo>
                        <a:pt x="100459" y="262514"/>
                        <a:pt x="93619" y="220907"/>
                        <a:pt x="93619" y="220907"/>
                      </a:cubicBezTo>
                      <a:cubicBezTo>
                        <a:pt x="93619" y="220907"/>
                        <a:pt x="84527" y="245931"/>
                        <a:pt x="50440" y="244599"/>
                      </a:cubicBezTo>
                      <a:cubicBezTo>
                        <a:pt x="16325" y="243254"/>
                        <a:pt x="-4748" y="200684"/>
                        <a:pt x="917" y="178535"/>
                      </a:cubicBezTo>
                      <a:cubicBezTo>
                        <a:pt x="6752" y="155749"/>
                        <a:pt x="14611" y="160224"/>
                        <a:pt x="29594" y="165266"/>
                      </a:cubicBezTo>
                      <a:cubicBezTo>
                        <a:pt x="44606" y="170307"/>
                        <a:pt x="67066" y="198093"/>
                        <a:pt x="78948" y="190148"/>
                      </a:cubicBezTo>
                      <a:cubicBezTo>
                        <a:pt x="90829" y="182203"/>
                        <a:pt x="74416" y="175137"/>
                        <a:pt x="47622" y="166314"/>
                      </a:cubicBezTo>
                      <a:cubicBezTo>
                        <a:pt x="20800" y="157477"/>
                        <a:pt x="4882" y="139563"/>
                        <a:pt x="12473" y="115955"/>
                      </a:cubicBezTo>
                      <a:cubicBezTo>
                        <a:pt x="20063" y="92376"/>
                        <a:pt x="40952" y="78314"/>
                        <a:pt x="44308" y="100222"/>
                      </a:cubicBezTo>
                      <a:cubicBezTo>
                        <a:pt x="47664" y="122144"/>
                        <a:pt x="66641" y="153852"/>
                        <a:pt x="85306" y="155140"/>
                      </a:cubicBezTo>
                      <a:cubicBezTo>
                        <a:pt x="103971" y="156429"/>
                        <a:pt x="100006" y="138486"/>
                        <a:pt x="78863" y="134040"/>
                      </a:cubicBezTo>
                      <a:cubicBezTo>
                        <a:pt x="57748" y="129607"/>
                        <a:pt x="52338" y="109965"/>
                        <a:pt x="47891" y="89020"/>
                      </a:cubicBezTo>
                      <a:cubicBezTo>
                        <a:pt x="43416" y="68075"/>
                        <a:pt x="53400" y="53644"/>
                        <a:pt x="72207" y="46889"/>
                      </a:cubicBezTo>
                      <a:cubicBezTo>
                        <a:pt x="91013" y="40134"/>
                        <a:pt x="78863" y="58275"/>
                        <a:pt x="88280" y="95053"/>
                      </a:cubicBezTo>
                      <a:cubicBezTo>
                        <a:pt x="97698" y="131830"/>
                        <a:pt x="111151" y="114157"/>
                        <a:pt x="112907" y="103790"/>
                      </a:cubicBezTo>
                      <a:cubicBezTo>
                        <a:pt x="114691" y="93424"/>
                        <a:pt x="95049" y="85140"/>
                        <a:pt x="92444" y="61291"/>
                      </a:cubicBezTo>
                      <a:cubicBezTo>
                        <a:pt x="89824" y="37457"/>
                        <a:pt x="99000" y="36551"/>
                        <a:pt x="115626" y="29711"/>
                      </a:cubicBezTo>
                      <a:cubicBezTo>
                        <a:pt x="132266" y="22843"/>
                        <a:pt x="130637" y="25151"/>
                        <a:pt x="123925" y="48376"/>
                      </a:cubicBezTo>
                      <a:cubicBezTo>
                        <a:pt x="117212" y="71573"/>
                        <a:pt x="118643" y="83157"/>
                        <a:pt x="123783" y="94713"/>
                      </a:cubicBezTo>
                      <a:cubicBezTo>
                        <a:pt x="128924" y="106269"/>
                        <a:pt x="140027" y="96554"/>
                        <a:pt x="136274" y="83313"/>
                      </a:cubicBezTo>
                      <a:cubicBezTo>
                        <a:pt x="132535" y="70086"/>
                        <a:pt x="134362" y="44269"/>
                        <a:pt x="147730" y="22899"/>
                      </a:cubicBezTo>
                      <a:cubicBezTo>
                        <a:pt x="150096" y="19132"/>
                        <a:pt x="152616" y="16003"/>
                        <a:pt x="155179" y="13368"/>
                      </a:cubicBezTo>
                      <a:cubicBezTo>
                        <a:pt x="167217" y="1048"/>
                        <a:pt x="180118" y="0"/>
                        <a:pt x="180118" y="0"/>
                      </a:cubicBezTo>
                      <a:cubicBezTo>
                        <a:pt x="176521" y="7463"/>
                        <a:pt x="202579" y="18212"/>
                        <a:pt x="197934" y="53276"/>
                      </a:cubicBezTo>
                      <a:cubicBezTo>
                        <a:pt x="196602" y="63401"/>
                        <a:pt x="191702" y="72040"/>
                        <a:pt x="185868" y="79347"/>
                      </a:cubicBezTo>
                      <a:cubicBezTo>
                        <a:pt x="171508" y="97347"/>
                        <a:pt x="151427" y="107345"/>
                        <a:pt x="164370" y="111806"/>
                      </a:cubicBezTo>
                      <a:cubicBezTo>
                        <a:pt x="172910" y="114737"/>
                        <a:pt x="184197" y="104456"/>
                        <a:pt x="193756" y="92730"/>
                      </a:cubicBezTo>
                      <a:cubicBezTo>
                        <a:pt x="204575" y="79447"/>
                        <a:pt x="213200" y="64294"/>
                        <a:pt x="213200" y="64294"/>
                      </a:cubicBezTo>
                      <a:cubicBezTo>
                        <a:pt x="213200" y="64294"/>
                        <a:pt x="220989" y="77606"/>
                        <a:pt x="220493" y="88468"/>
                      </a:cubicBezTo>
                      <a:cubicBezTo>
                        <a:pt x="220196" y="94996"/>
                        <a:pt x="209008" y="106963"/>
                        <a:pt x="196886" y="116748"/>
                      </a:cubicBezTo>
                      <a:cubicBezTo>
                        <a:pt x="188884" y="123248"/>
                        <a:pt x="180486" y="128800"/>
                        <a:pt x="174581" y="131221"/>
                      </a:cubicBezTo>
                      <a:cubicBezTo>
                        <a:pt x="159725" y="137297"/>
                        <a:pt x="142009" y="148881"/>
                        <a:pt x="173491" y="145525"/>
                      </a:cubicBezTo>
                      <a:cubicBezTo>
                        <a:pt x="180755" y="144760"/>
                        <a:pt x="187241" y="142126"/>
                        <a:pt x="192934" y="138614"/>
                      </a:cubicBezTo>
                      <a:cubicBezTo>
                        <a:pt x="211911" y="126888"/>
                        <a:pt x="222150" y="105107"/>
                        <a:pt x="223537" y="107331"/>
                      </a:cubicBezTo>
                      <a:cubicBezTo>
                        <a:pt x="225350" y="110234"/>
                        <a:pt x="219686" y="144137"/>
                        <a:pt x="213865" y="157378"/>
                      </a:cubicBezTo>
                      <a:cubicBezTo>
                        <a:pt x="210792" y="164317"/>
                        <a:pt x="205835" y="169345"/>
                        <a:pt x="198373" y="171908"/>
                      </a:cubicBezTo>
                      <a:cubicBezTo>
                        <a:pt x="191617" y="174259"/>
                        <a:pt x="182809" y="174655"/>
                        <a:pt x="171480" y="172743"/>
                      </a:cubicBezTo>
                      <a:cubicBezTo>
                        <a:pt x="147603" y="168721"/>
                        <a:pt x="129420" y="191196"/>
                        <a:pt x="162345" y="196492"/>
                      </a:cubicBezTo>
                      <a:cubicBezTo>
                        <a:pt x="173023" y="198206"/>
                        <a:pt x="182157" y="196464"/>
                        <a:pt x="189762" y="193887"/>
                      </a:cubicBezTo>
                      <a:cubicBezTo>
                        <a:pt x="205652" y="188519"/>
                        <a:pt x="215069" y="179555"/>
                        <a:pt x="218666" y="190899"/>
                      </a:cubicBezTo>
                      <a:cubicBezTo>
                        <a:pt x="221215" y="198928"/>
                        <a:pt x="213922" y="215412"/>
                        <a:pt x="200978" y="2305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2"/>
                <p:cNvSpPr/>
                <p:nvPr/>
              </p:nvSpPr>
              <p:spPr>
                <a:xfrm>
                  <a:off x="3921969" y="1633231"/>
                  <a:ext cx="157375" cy="15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75" h="151490" extrusionOk="0">
                      <a:moveTo>
                        <a:pt x="71472" y="121492"/>
                      </a:moveTo>
                      <a:cubicBezTo>
                        <a:pt x="75791" y="132723"/>
                        <a:pt x="81243" y="145128"/>
                        <a:pt x="92459" y="149490"/>
                      </a:cubicBezTo>
                      <a:cubicBezTo>
                        <a:pt x="97203" y="151331"/>
                        <a:pt x="102429" y="151444"/>
                        <a:pt x="107513" y="151487"/>
                      </a:cubicBezTo>
                      <a:cubicBezTo>
                        <a:pt x="117483" y="151558"/>
                        <a:pt x="129067" y="150609"/>
                        <a:pt x="134689" y="142367"/>
                      </a:cubicBezTo>
                      <a:cubicBezTo>
                        <a:pt x="135949" y="140512"/>
                        <a:pt x="136530" y="137467"/>
                        <a:pt x="134547" y="136419"/>
                      </a:cubicBezTo>
                      <a:cubicBezTo>
                        <a:pt x="133599" y="135923"/>
                        <a:pt x="132452" y="136136"/>
                        <a:pt x="131389" y="136348"/>
                      </a:cubicBezTo>
                      <a:cubicBezTo>
                        <a:pt x="122807" y="138005"/>
                        <a:pt x="113843" y="137651"/>
                        <a:pt x="105431" y="135300"/>
                      </a:cubicBezTo>
                      <a:cubicBezTo>
                        <a:pt x="102599" y="134507"/>
                        <a:pt x="99328" y="132850"/>
                        <a:pt x="99242" y="129905"/>
                      </a:cubicBezTo>
                      <a:cubicBezTo>
                        <a:pt x="103024" y="129310"/>
                        <a:pt x="106833" y="130613"/>
                        <a:pt x="110657" y="130697"/>
                      </a:cubicBezTo>
                      <a:cubicBezTo>
                        <a:pt x="114480" y="130783"/>
                        <a:pt x="118984" y="128885"/>
                        <a:pt x="119508" y="125090"/>
                      </a:cubicBezTo>
                      <a:cubicBezTo>
                        <a:pt x="111917" y="122286"/>
                        <a:pt x="104341" y="119496"/>
                        <a:pt x="96750" y="116692"/>
                      </a:cubicBezTo>
                      <a:cubicBezTo>
                        <a:pt x="92997" y="115304"/>
                        <a:pt x="89117" y="113845"/>
                        <a:pt x="86228" y="111084"/>
                      </a:cubicBezTo>
                      <a:cubicBezTo>
                        <a:pt x="80238" y="105376"/>
                        <a:pt x="80578" y="94430"/>
                        <a:pt x="86908" y="89105"/>
                      </a:cubicBezTo>
                      <a:cubicBezTo>
                        <a:pt x="89584" y="86853"/>
                        <a:pt x="92955" y="85635"/>
                        <a:pt x="96240" y="84460"/>
                      </a:cubicBezTo>
                      <a:cubicBezTo>
                        <a:pt x="113333" y="78356"/>
                        <a:pt x="131134" y="72168"/>
                        <a:pt x="149205" y="73980"/>
                      </a:cubicBezTo>
                      <a:cubicBezTo>
                        <a:pt x="150975" y="74164"/>
                        <a:pt x="152802" y="74405"/>
                        <a:pt x="154487" y="73853"/>
                      </a:cubicBezTo>
                      <a:cubicBezTo>
                        <a:pt x="156172" y="73301"/>
                        <a:pt x="157645" y="71629"/>
                        <a:pt x="157334" y="69888"/>
                      </a:cubicBezTo>
                      <a:cubicBezTo>
                        <a:pt x="157036" y="68301"/>
                        <a:pt x="155464" y="67310"/>
                        <a:pt x="153963" y="66701"/>
                      </a:cubicBezTo>
                      <a:cubicBezTo>
                        <a:pt x="148454" y="64464"/>
                        <a:pt x="142280" y="64789"/>
                        <a:pt x="136346" y="65158"/>
                      </a:cubicBezTo>
                      <a:cubicBezTo>
                        <a:pt x="130455" y="65526"/>
                        <a:pt x="124563" y="65880"/>
                        <a:pt x="118672" y="66248"/>
                      </a:cubicBezTo>
                      <a:cubicBezTo>
                        <a:pt x="115557" y="66446"/>
                        <a:pt x="112356" y="66616"/>
                        <a:pt x="109396" y="65653"/>
                      </a:cubicBezTo>
                      <a:cubicBezTo>
                        <a:pt x="106437" y="64676"/>
                        <a:pt x="103732" y="62283"/>
                        <a:pt x="103349" y="59181"/>
                      </a:cubicBezTo>
                      <a:cubicBezTo>
                        <a:pt x="102825" y="54777"/>
                        <a:pt x="106890" y="51308"/>
                        <a:pt x="110529" y="48758"/>
                      </a:cubicBezTo>
                      <a:cubicBezTo>
                        <a:pt x="118347" y="43264"/>
                        <a:pt x="126178" y="37769"/>
                        <a:pt x="133995" y="32288"/>
                      </a:cubicBezTo>
                      <a:cubicBezTo>
                        <a:pt x="134689" y="31807"/>
                        <a:pt x="135425" y="31240"/>
                        <a:pt x="135553" y="30405"/>
                      </a:cubicBezTo>
                      <a:cubicBezTo>
                        <a:pt x="135794" y="28861"/>
                        <a:pt x="133825" y="27941"/>
                        <a:pt x="132267" y="27912"/>
                      </a:cubicBezTo>
                      <a:cubicBezTo>
                        <a:pt x="125470" y="27813"/>
                        <a:pt x="119749" y="34030"/>
                        <a:pt x="112951" y="33790"/>
                      </a:cubicBezTo>
                      <a:cubicBezTo>
                        <a:pt x="111719" y="33747"/>
                        <a:pt x="110331" y="33351"/>
                        <a:pt x="109821" y="32246"/>
                      </a:cubicBezTo>
                      <a:cubicBezTo>
                        <a:pt x="109425" y="31368"/>
                        <a:pt x="109708" y="30334"/>
                        <a:pt x="110020" y="29428"/>
                      </a:cubicBezTo>
                      <a:cubicBezTo>
                        <a:pt x="113475" y="19585"/>
                        <a:pt x="120527" y="10395"/>
                        <a:pt x="119621" y="0"/>
                      </a:cubicBezTo>
                      <a:cubicBezTo>
                        <a:pt x="114580" y="212"/>
                        <a:pt x="110317" y="3894"/>
                        <a:pt x="107428" y="8044"/>
                      </a:cubicBezTo>
                      <a:cubicBezTo>
                        <a:pt x="104539" y="12179"/>
                        <a:pt x="102571" y="16923"/>
                        <a:pt x="99512" y="20945"/>
                      </a:cubicBezTo>
                      <a:cubicBezTo>
                        <a:pt x="96453" y="24953"/>
                        <a:pt x="91794" y="28309"/>
                        <a:pt x="86766" y="27884"/>
                      </a:cubicBezTo>
                      <a:cubicBezTo>
                        <a:pt x="85378" y="27771"/>
                        <a:pt x="83962" y="27332"/>
                        <a:pt x="82999" y="26326"/>
                      </a:cubicBezTo>
                      <a:cubicBezTo>
                        <a:pt x="79176" y="22389"/>
                        <a:pt x="85237" y="14516"/>
                        <a:pt x="81286" y="10720"/>
                      </a:cubicBezTo>
                      <a:cubicBezTo>
                        <a:pt x="80478" y="20053"/>
                        <a:pt x="79685" y="29400"/>
                        <a:pt x="78878" y="38732"/>
                      </a:cubicBezTo>
                      <a:cubicBezTo>
                        <a:pt x="72491" y="40955"/>
                        <a:pt x="65481" y="39412"/>
                        <a:pt x="58910" y="37854"/>
                      </a:cubicBezTo>
                      <a:cubicBezTo>
                        <a:pt x="56531" y="37287"/>
                        <a:pt x="54109" y="36707"/>
                        <a:pt x="52028" y="35418"/>
                      </a:cubicBezTo>
                      <a:cubicBezTo>
                        <a:pt x="42851" y="29725"/>
                        <a:pt x="45117" y="14176"/>
                        <a:pt x="36323" y="7902"/>
                      </a:cubicBezTo>
                      <a:cubicBezTo>
                        <a:pt x="35742" y="7491"/>
                        <a:pt x="35020" y="7109"/>
                        <a:pt x="34326" y="7321"/>
                      </a:cubicBezTo>
                      <a:cubicBezTo>
                        <a:pt x="33405" y="7619"/>
                        <a:pt x="33122" y="8766"/>
                        <a:pt x="33037" y="9743"/>
                      </a:cubicBezTo>
                      <a:cubicBezTo>
                        <a:pt x="32513" y="15436"/>
                        <a:pt x="33391" y="21242"/>
                        <a:pt x="35572" y="26525"/>
                      </a:cubicBezTo>
                      <a:cubicBezTo>
                        <a:pt x="36591" y="28975"/>
                        <a:pt x="37909" y="31354"/>
                        <a:pt x="39891" y="33124"/>
                      </a:cubicBezTo>
                      <a:cubicBezTo>
                        <a:pt x="41619" y="34668"/>
                        <a:pt x="43743" y="35659"/>
                        <a:pt x="45853" y="36636"/>
                      </a:cubicBezTo>
                      <a:cubicBezTo>
                        <a:pt x="53699" y="40276"/>
                        <a:pt x="61544" y="43915"/>
                        <a:pt x="69404" y="47555"/>
                      </a:cubicBezTo>
                      <a:cubicBezTo>
                        <a:pt x="70424" y="48022"/>
                        <a:pt x="71528" y="48588"/>
                        <a:pt x="71939" y="49636"/>
                      </a:cubicBezTo>
                      <a:cubicBezTo>
                        <a:pt x="72222" y="50359"/>
                        <a:pt x="72109" y="51152"/>
                        <a:pt x="71981" y="51916"/>
                      </a:cubicBezTo>
                      <a:cubicBezTo>
                        <a:pt x="71188" y="56887"/>
                        <a:pt x="70126" y="61816"/>
                        <a:pt x="68795" y="66673"/>
                      </a:cubicBezTo>
                      <a:cubicBezTo>
                        <a:pt x="67960" y="69718"/>
                        <a:pt x="66940" y="72861"/>
                        <a:pt x="64716" y="75099"/>
                      </a:cubicBezTo>
                      <a:cubicBezTo>
                        <a:pt x="59887" y="79914"/>
                        <a:pt x="51886" y="78469"/>
                        <a:pt x="45301" y="76699"/>
                      </a:cubicBezTo>
                      <a:cubicBezTo>
                        <a:pt x="38348" y="74816"/>
                        <a:pt x="30686" y="72408"/>
                        <a:pt x="27160" y="66121"/>
                      </a:cubicBezTo>
                      <a:cubicBezTo>
                        <a:pt x="25730" y="63572"/>
                        <a:pt x="25135" y="60597"/>
                        <a:pt x="23478" y="58190"/>
                      </a:cubicBezTo>
                      <a:cubicBezTo>
                        <a:pt x="21821" y="55783"/>
                        <a:pt x="18394" y="54126"/>
                        <a:pt x="15972" y="55768"/>
                      </a:cubicBezTo>
                      <a:cubicBezTo>
                        <a:pt x="14287" y="56930"/>
                        <a:pt x="13805" y="59323"/>
                        <a:pt x="14372" y="61292"/>
                      </a:cubicBezTo>
                      <a:cubicBezTo>
                        <a:pt x="14938" y="63260"/>
                        <a:pt x="16326" y="64874"/>
                        <a:pt x="17799" y="66305"/>
                      </a:cubicBezTo>
                      <a:cubicBezTo>
                        <a:pt x="27953" y="76246"/>
                        <a:pt x="42341" y="80169"/>
                        <a:pt x="55327" y="85918"/>
                      </a:cubicBezTo>
                      <a:cubicBezTo>
                        <a:pt x="58259" y="87207"/>
                        <a:pt x="61445" y="88977"/>
                        <a:pt x="62238" y="92079"/>
                      </a:cubicBezTo>
                      <a:cubicBezTo>
                        <a:pt x="63045" y="95209"/>
                        <a:pt x="61049" y="98324"/>
                        <a:pt x="58981" y="100802"/>
                      </a:cubicBezTo>
                      <a:cubicBezTo>
                        <a:pt x="54449" y="106212"/>
                        <a:pt x="48572" y="111069"/>
                        <a:pt x="41562" y="111919"/>
                      </a:cubicBezTo>
                      <a:cubicBezTo>
                        <a:pt x="36323" y="112557"/>
                        <a:pt x="31111" y="110885"/>
                        <a:pt x="26084" y="109285"/>
                      </a:cubicBezTo>
                      <a:cubicBezTo>
                        <a:pt x="21056" y="107685"/>
                        <a:pt x="15788" y="106113"/>
                        <a:pt x="10591" y="106949"/>
                      </a:cubicBezTo>
                      <a:cubicBezTo>
                        <a:pt x="5394" y="107784"/>
                        <a:pt x="281" y="111778"/>
                        <a:pt x="12" y="117046"/>
                      </a:cubicBezTo>
                      <a:cubicBezTo>
                        <a:pt x="-101" y="119198"/>
                        <a:pt x="593" y="121322"/>
                        <a:pt x="1598" y="123234"/>
                      </a:cubicBezTo>
                      <a:cubicBezTo>
                        <a:pt x="2774" y="125472"/>
                        <a:pt x="4402" y="127497"/>
                        <a:pt x="6541" y="128842"/>
                      </a:cubicBezTo>
                      <a:cubicBezTo>
                        <a:pt x="10888" y="131575"/>
                        <a:pt x="16553" y="131052"/>
                        <a:pt x="21453" y="129508"/>
                      </a:cubicBezTo>
                      <a:cubicBezTo>
                        <a:pt x="26353" y="127964"/>
                        <a:pt x="30984" y="125500"/>
                        <a:pt x="36025" y="124580"/>
                      </a:cubicBezTo>
                      <a:cubicBezTo>
                        <a:pt x="45853" y="122767"/>
                        <a:pt x="56729" y="126817"/>
                        <a:pt x="65623" y="12225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141;p2"/>
                <p:cNvSpPr/>
                <p:nvPr/>
              </p:nvSpPr>
              <p:spPr>
                <a:xfrm>
                  <a:off x="3980554" y="1656640"/>
                  <a:ext cx="50372" cy="100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2" h="100943" extrusionOk="0">
                      <a:moveTo>
                        <a:pt x="9205" y="89402"/>
                      </a:moveTo>
                      <a:cubicBezTo>
                        <a:pt x="12023" y="94175"/>
                        <a:pt x="16116" y="98182"/>
                        <a:pt x="20917" y="100944"/>
                      </a:cubicBezTo>
                      <a:cubicBezTo>
                        <a:pt x="22050" y="98352"/>
                        <a:pt x="20888" y="95421"/>
                        <a:pt x="20110" y="92702"/>
                      </a:cubicBezTo>
                      <a:cubicBezTo>
                        <a:pt x="17985" y="85239"/>
                        <a:pt x="18948" y="77308"/>
                        <a:pt x="19911" y="69604"/>
                      </a:cubicBezTo>
                      <a:cubicBezTo>
                        <a:pt x="20194" y="67338"/>
                        <a:pt x="20492" y="65044"/>
                        <a:pt x="21427" y="62963"/>
                      </a:cubicBezTo>
                      <a:cubicBezTo>
                        <a:pt x="22857" y="59762"/>
                        <a:pt x="25675" y="57383"/>
                        <a:pt x="28621" y="55485"/>
                      </a:cubicBezTo>
                      <a:cubicBezTo>
                        <a:pt x="32997" y="52667"/>
                        <a:pt x="37897" y="50670"/>
                        <a:pt x="42980" y="49594"/>
                      </a:cubicBezTo>
                      <a:cubicBezTo>
                        <a:pt x="42938" y="47866"/>
                        <a:pt x="40672" y="47243"/>
                        <a:pt x="38959" y="47356"/>
                      </a:cubicBezTo>
                      <a:cubicBezTo>
                        <a:pt x="37245" y="47455"/>
                        <a:pt x="35121" y="47597"/>
                        <a:pt x="34229" y="46124"/>
                      </a:cubicBezTo>
                      <a:cubicBezTo>
                        <a:pt x="33535" y="44963"/>
                        <a:pt x="34059" y="43490"/>
                        <a:pt x="34597" y="42258"/>
                      </a:cubicBezTo>
                      <a:cubicBezTo>
                        <a:pt x="37118" y="36466"/>
                        <a:pt x="39638" y="30674"/>
                        <a:pt x="42159" y="24896"/>
                      </a:cubicBezTo>
                      <a:cubicBezTo>
                        <a:pt x="42556" y="23990"/>
                        <a:pt x="42952" y="23083"/>
                        <a:pt x="43179" y="22134"/>
                      </a:cubicBezTo>
                      <a:cubicBezTo>
                        <a:pt x="43420" y="21157"/>
                        <a:pt x="43490" y="20152"/>
                        <a:pt x="43618" y="19161"/>
                      </a:cubicBezTo>
                      <a:cubicBezTo>
                        <a:pt x="44439" y="12405"/>
                        <a:pt x="47427" y="6132"/>
                        <a:pt x="50373" y="0"/>
                      </a:cubicBezTo>
                      <a:cubicBezTo>
                        <a:pt x="43504" y="2634"/>
                        <a:pt x="40828" y="10649"/>
                        <a:pt x="37628" y="17263"/>
                      </a:cubicBezTo>
                      <a:cubicBezTo>
                        <a:pt x="33011" y="26836"/>
                        <a:pt x="25817" y="34937"/>
                        <a:pt x="20634" y="44213"/>
                      </a:cubicBezTo>
                      <a:cubicBezTo>
                        <a:pt x="18099" y="48773"/>
                        <a:pt x="16045" y="53588"/>
                        <a:pt x="14020" y="58388"/>
                      </a:cubicBezTo>
                      <a:cubicBezTo>
                        <a:pt x="12391" y="62240"/>
                        <a:pt x="10763" y="66092"/>
                        <a:pt x="9134" y="69944"/>
                      </a:cubicBezTo>
                      <a:cubicBezTo>
                        <a:pt x="8879" y="70553"/>
                        <a:pt x="8582" y="71204"/>
                        <a:pt x="8001" y="71530"/>
                      </a:cubicBezTo>
                      <a:cubicBezTo>
                        <a:pt x="7421" y="71856"/>
                        <a:pt x="6500" y="71587"/>
                        <a:pt x="6444" y="70921"/>
                      </a:cubicBezTo>
                      <a:cubicBezTo>
                        <a:pt x="6387" y="70256"/>
                        <a:pt x="7690" y="70114"/>
                        <a:pt x="7619" y="70766"/>
                      </a:cubicBezTo>
                      <a:cubicBezTo>
                        <a:pt x="8908" y="78186"/>
                        <a:pt x="5863" y="86202"/>
                        <a:pt x="0" y="90903"/>
                      </a:cubicBezTo>
                      <a:cubicBezTo>
                        <a:pt x="2677" y="92334"/>
                        <a:pt x="6259" y="91767"/>
                        <a:pt x="8370" y="8958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2"/>
                <p:cNvSpPr/>
                <p:nvPr/>
              </p:nvSpPr>
              <p:spPr>
                <a:xfrm>
                  <a:off x="3950247" y="1662616"/>
                  <a:ext cx="76020" cy="253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20" h="253889" extrusionOk="0">
                      <a:moveTo>
                        <a:pt x="76020" y="0"/>
                      </a:moveTo>
                      <a:cubicBezTo>
                        <a:pt x="43788" y="57128"/>
                        <a:pt x="-8397" y="189808"/>
                        <a:pt x="1148" y="25389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2"/>
                <p:cNvSpPr/>
                <p:nvPr/>
              </p:nvSpPr>
              <p:spPr>
                <a:xfrm>
                  <a:off x="4041095" y="1544225"/>
                  <a:ext cx="43310" cy="79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10" h="79333" extrusionOk="0">
                      <a:moveTo>
                        <a:pt x="42740" y="53262"/>
                      </a:moveTo>
                      <a:cubicBezTo>
                        <a:pt x="41409" y="63387"/>
                        <a:pt x="36509" y="72026"/>
                        <a:pt x="30674" y="79333"/>
                      </a:cubicBezTo>
                      <a:cubicBezTo>
                        <a:pt x="25916" y="77053"/>
                        <a:pt x="22177" y="72493"/>
                        <a:pt x="21356" y="67254"/>
                      </a:cubicBezTo>
                      <a:cubicBezTo>
                        <a:pt x="20294" y="60597"/>
                        <a:pt x="23409" y="53559"/>
                        <a:pt x="21228" y="47201"/>
                      </a:cubicBezTo>
                      <a:cubicBezTo>
                        <a:pt x="19416" y="41904"/>
                        <a:pt x="14459" y="38491"/>
                        <a:pt x="10437" y="34625"/>
                      </a:cubicBezTo>
                      <a:cubicBezTo>
                        <a:pt x="4702" y="29102"/>
                        <a:pt x="609" y="21172"/>
                        <a:pt x="0" y="13368"/>
                      </a:cubicBezTo>
                      <a:cubicBezTo>
                        <a:pt x="12037" y="1048"/>
                        <a:pt x="24939" y="0"/>
                        <a:pt x="24939" y="0"/>
                      </a:cubicBezTo>
                      <a:cubicBezTo>
                        <a:pt x="21342" y="7463"/>
                        <a:pt x="47399" y="18212"/>
                        <a:pt x="42754" y="5327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" name="Google Shape;144;p2"/>
                <p:cNvSpPr/>
                <p:nvPr/>
              </p:nvSpPr>
              <p:spPr>
                <a:xfrm>
                  <a:off x="4077799" y="1608504"/>
                  <a:ext cx="28603" cy="52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3" h="52454" extrusionOk="0">
                      <a:moveTo>
                        <a:pt x="4973" y="52441"/>
                      </a:moveTo>
                      <a:cubicBezTo>
                        <a:pt x="4307" y="51803"/>
                        <a:pt x="3599" y="51208"/>
                        <a:pt x="2990" y="50529"/>
                      </a:cubicBezTo>
                      <a:cubicBezTo>
                        <a:pt x="-2150" y="44751"/>
                        <a:pt x="639" y="36495"/>
                        <a:pt x="1843" y="28437"/>
                      </a:cubicBezTo>
                      <a:cubicBezTo>
                        <a:pt x="12663" y="15153"/>
                        <a:pt x="21287" y="0"/>
                        <a:pt x="21287" y="0"/>
                      </a:cubicBezTo>
                      <a:cubicBezTo>
                        <a:pt x="21287" y="0"/>
                        <a:pt x="29076" y="13312"/>
                        <a:pt x="28580" y="24174"/>
                      </a:cubicBezTo>
                      <a:cubicBezTo>
                        <a:pt x="28283" y="30702"/>
                        <a:pt x="17095" y="42669"/>
                        <a:pt x="4973" y="524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" name="Google Shape;145;p2"/>
                <p:cNvSpPr/>
                <p:nvPr/>
              </p:nvSpPr>
              <p:spPr>
                <a:xfrm>
                  <a:off x="4073839" y="1651369"/>
                  <a:ext cx="35929" cy="6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9" h="64735" extrusionOk="0">
                      <a:moveTo>
                        <a:pt x="14315" y="52825"/>
                      </a:moveTo>
                      <a:cubicBezTo>
                        <a:pt x="8069" y="55091"/>
                        <a:pt x="337" y="49964"/>
                        <a:pt x="11" y="43309"/>
                      </a:cubicBezTo>
                      <a:cubicBezTo>
                        <a:pt x="-187" y="38890"/>
                        <a:pt x="2249" y="35052"/>
                        <a:pt x="4982" y="31441"/>
                      </a:cubicBezTo>
                      <a:cubicBezTo>
                        <a:pt x="23958" y="19715"/>
                        <a:pt x="34197" y="-2065"/>
                        <a:pt x="35585" y="158"/>
                      </a:cubicBezTo>
                      <a:cubicBezTo>
                        <a:pt x="37398" y="3061"/>
                        <a:pt x="31733" y="36964"/>
                        <a:pt x="25913" y="50205"/>
                      </a:cubicBezTo>
                      <a:cubicBezTo>
                        <a:pt x="22840" y="57144"/>
                        <a:pt x="17883" y="62172"/>
                        <a:pt x="10420" y="64735"/>
                      </a:cubicBezTo>
                      <a:cubicBezTo>
                        <a:pt x="12346" y="61011"/>
                        <a:pt x="13691" y="56974"/>
                        <a:pt x="14315" y="5282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" name="Google Shape;146;p2"/>
                <p:cNvSpPr/>
                <p:nvPr/>
              </p:nvSpPr>
              <p:spPr>
                <a:xfrm>
                  <a:off x="4075635" y="1729608"/>
                  <a:ext cx="29408" cy="45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08" h="45110" extrusionOk="0">
                      <a:moveTo>
                        <a:pt x="11216" y="45111"/>
                      </a:moveTo>
                      <a:cubicBezTo>
                        <a:pt x="3059" y="41712"/>
                        <a:pt x="-1756" y="30057"/>
                        <a:pt x="4617" y="23925"/>
                      </a:cubicBezTo>
                      <a:cubicBezTo>
                        <a:pt x="6854" y="21773"/>
                        <a:pt x="10296" y="20215"/>
                        <a:pt x="10536" y="17142"/>
                      </a:cubicBezTo>
                      <a:cubicBezTo>
                        <a:pt x="10919" y="12313"/>
                        <a:pt x="3937" y="11463"/>
                        <a:pt x="0" y="8461"/>
                      </a:cubicBezTo>
                      <a:cubicBezTo>
                        <a:pt x="15889" y="3094"/>
                        <a:pt x="25307" y="-5871"/>
                        <a:pt x="28904" y="5473"/>
                      </a:cubicBezTo>
                      <a:cubicBezTo>
                        <a:pt x="31453" y="13502"/>
                        <a:pt x="24160" y="29986"/>
                        <a:pt x="11216" y="451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7" name="Google Shape;147;p2"/>
              <p:cNvGrpSpPr/>
              <p:nvPr/>
            </p:nvGrpSpPr>
            <p:grpSpPr>
              <a:xfrm rot="506959">
                <a:off x="-65860" y="4898231"/>
                <a:ext cx="452837" cy="714552"/>
                <a:chOff x="3678325" y="1652292"/>
                <a:chExt cx="148289" cy="233992"/>
              </a:xfrm>
            </p:grpSpPr>
            <p:sp>
              <p:nvSpPr>
                <p:cNvPr id="148" name="Google Shape;148;p2"/>
                <p:cNvSpPr/>
                <p:nvPr/>
              </p:nvSpPr>
              <p:spPr>
                <a:xfrm>
                  <a:off x="3678325" y="1652292"/>
                  <a:ext cx="148275" cy="167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75" h="167044" extrusionOk="0">
                      <a:moveTo>
                        <a:pt x="127276" y="149575"/>
                      </a:moveTo>
                      <a:cubicBezTo>
                        <a:pt x="117278" y="159488"/>
                        <a:pt x="102989" y="167957"/>
                        <a:pt x="88558" y="166966"/>
                      </a:cubicBezTo>
                      <a:cubicBezTo>
                        <a:pt x="60900" y="165025"/>
                        <a:pt x="58634" y="137878"/>
                        <a:pt x="58634" y="137878"/>
                      </a:cubicBezTo>
                      <a:cubicBezTo>
                        <a:pt x="58634" y="137878"/>
                        <a:pt x="51483" y="153540"/>
                        <a:pt x="29589" y="150920"/>
                      </a:cubicBezTo>
                      <a:cubicBezTo>
                        <a:pt x="7681" y="148300"/>
                        <a:pt x="-3705" y="119793"/>
                        <a:pt x="1082" y="105816"/>
                      </a:cubicBezTo>
                      <a:cubicBezTo>
                        <a:pt x="6010" y="91442"/>
                        <a:pt x="10839" y="94727"/>
                        <a:pt x="20242" y="98749"/>
                      </a:cubicBezTo>
                      <a:cubicBezTo>
                        <a:pt x="29646" y="102771"/>
                        <a:pt x="42688" y="121818"/>
                        <a:pt x="50761" y="117315"/>
                      </a:cubicBezTo>
                      <a:cubicBezTo>
                        <a:pt x="58819" y="112812"/>
                        <a:pt x="48608" y="107416"/>
                        <a:pt x="31812" y="100349"/>
                      </a:cubicBezTo>
                      <a:cubicBezTo>
                        <a:pt x="14988" y="93268"/>
                        <a:pt x="5656" y="80920"/>
                        <a:pt x="11760" y="66092"/>
                      </a:cubicBezTo>
                      <a:cubicBezTo>
                        <a:pt x="17863" y="51293"/>
                        <a:pt x="32039" y="43306"/>
                        <a:pt x="33073" y="57595"/>
                      </a:cubicBezTo>
                      <a:cubicBezTo>
                        <a:pt x="34107" y="71899"/>
                        <a:pt x="44699" y="93297"/>
                        <a:pt x="56652" y="95081"/>
                      </a:cubicBezTo>
                      <a:cubicBezTo>
                        <a:pt x="68604" y="96866"/>
                        <a:pt x="66976" y="85111"/>
                        <a:pt x="53593" y="81160"/>
                      </a:cubicBezTo>
                      <a:cubicBezTo>
                        <a:pt x="40224" y="77209"/>
                        <a:pt x="37746" y="64280"/>
                        <a:pt x="35962" y="50557"/>
                      </a:cubicBezTo>
                      <a:cubicBezTo>
                        <a:pt x="34163" y="36834"/>
                        <a:pt x="41329" y="28054"/>
                        <a:pt x="53791" y="24670"/>
                      </a:cubicBezTo>
                      <a:cubicBezTo>
                        <a:pt x="66253" y="21285"/>
                        <a:pt x="57487" y="32345"/>
                        <a:pt x="61665" y="56519"/>
                      </a:cubicBezTo>
                      <a:cubicBezTo>
                        <a:pt x="65843" y="80693"/>
                        <a:pt x="75416" y="70001"/>
                        <a:pt x="77073" y="63416"/>
                      </a:cubicBezTo>
                      <a:cubicBezTo>
                        <a:pt x="78758" y="56831"/>
                        <a:pt x="66537" y="50472"/>
                        <a:pt x="66083" y="34979"/>
                      </a:cubicBezTo>
                      <a:cubicBezTo>
                        <a:pt x="65630" y="19486"/>
                        <a:pt x="71578" y="19387"/>
                        <a:pt x="82653" y="15833"/>
                      </a:cubicBezTo>
                      <a:cubicBezTo>
                        <a:pt x="93727" y="12264"/>
                        <a:pt x="92566" y="13666"/>
                        <a:pt x="87029" y="28281"/>
                      </a:cubicBezTo>
                      <a:cubicBezTo>
                        <a:pt x="81505" y="42881"/>
                        <a:pt x="81831" y="50415"/>
                        <a:pt x="84550" y="58119"/>
                      </a:cubicBezTo>
                      <a:cubicBezTo>
                        <a:pt x="87269" y="65823"/>
                        <a:pt x="94916" y="60144"/>
                        <a:pt x="93175" y="51421"/>
                      </a:cubicBezTo>
                      <a:cubicBezTo>
                        <a:pt x="91447" y="42711"/>
                        <a:pt x="93954" y="26171"/>
                        <a:pt x="103668" y="13085"/>
                      </a:cubicBezTo>
                      <a:cubicBezTo>
                        <a:pt x="105382" y="10777"/>
                        <a:pt x="107166" y="8894"/>
                        <a:pt x="108951" y="7322"/>
                      </a:cubicBezTo>
                      <a:cubicBezTo>
                        <a:pt x="117349" y="0"/>
                        <a:pt x="125704" y="0"/>
                        <a:pt x="125704" y="0"/>
                      </a:cubicBezTo>
                      <a:cubicBezTo>
                        <a:pt x="122999" y="4631"/>
                        <a:pt x="139228" y="12887"/>
                        <a:pt x="134442" y="35234"/>
                      </a:cubicBezTo>
                      <a:cubicBezTo>
                        <a:pt x="133054" y="41692"/>
                        <a:pt x="129457" y="47003"/>
                        <a:pt x="125321" y="51407"/>
                      </a:cubicBezTo>
                      <a:cubicBezTo>
                        <a:pt x="115139" y="62254"/>
                        <a:pt x="101700" y="67678"/>
                        <a:pt x="109800" y="71205"/>
                      </a:cubicBezTo>
                      <a:cubicBezTo>
                        <a:pt x="115153" y="73541"/>
                        <a:pt x="122957" y="67494"/>
                        <a:pt x="129712" y="60428"/>
                      </a:cubicBezTo>
                      <a:cubicBezTo>
                        <a:pt x="137359" y="52426"/>
                        <a:pt x="143703" y="43108"/>
                        <a:pt x="143703" y="43108"/>
                      </a:cubicBezTo>
                      <a:cubicBezTo>
                        <a:pt x="143703" y="43108"/>
                        <a:pt x="148037" y="52086"/>
                        <a:pt x="147159" y="59054"/>
                      </a:cubicBezTo>
                      <a:cubicBezTo>
                        <a:pt x="146621" y="63246"/>
                        <a:pt x="138803" y="70383"/>
                        <a:pt x="130490" y="76048"/>
                      </a:cubicBezTo>
                      <a:cubicBezTo>
                        <a:pt x="125010" y="79829"/>
                        <a:pt x="119303" y="82973"/>
                        <a:pt x="115380" y="84219"/>
                      </a:cubicBezTo>
                      <a:cubicBezTo>
                        <a:pt x="105495" y="87363"/>
                        <a:pt x="93486" y="93920"/>
                        <a:pt x="113936" y="93382"/>
                      </a:cubicBezTo>
                      <a:cubicBezTo>
                        <a:pt x="118666" y="93254"/>
                        <a:pt x="122971" y="91895"/>
                        <a:pt x="126823" y="89926"/>
                      </a:cubicBezTo>
                      <a:cubicBezTo>
                        <a:pt x="139653" y="83355"/>
                        <a:pt x="147371" y="69845"/>
                        <a:pt x="148150" y="71346"/>
                      </a:cubicBezTo>
                      <a:cubicBezTo>
                        <a:pt x="149170" y="73315"/>
                        <a:pt x="143774" y="94854"/>
                        <a:pt x="139341" y="103082"/>
                      </a:cubicBezTo>
                      <a:cubicBezTo>
                        <a:pt x="137005" y="107402"/>
                        <a:pt x="133549" y="110376"/>
                        <a:pt x="128607" y="111650"/>
                      </a:cubicBezTo>
                      <a:cubicBezTo>
                        <a:pt x="124132" y="112826"/>
                        <a:pt x="118439" y="112613"/>
                        <a:pt x="111231" y="110800"/>
                      </a:cubicBezTo>
                      <a:cubicBezTo>
                        <a:pt x="96049" y="106977"/>
                        <a:pt x="83191" y="120515"/>
                        <a:pt x="104122" y="125628"/>
                      </a:cubicBezTo>
                      <a:cubicBezTo>
                        <a:pt x="110919" y="127285"/>
                        <a:pt x="116881" y="126619"/>
                        <a:pt x="121923" y="125359"/>
                      </a:cubicBezTo>
                      <a:cubicBezTo>
                        <a:pt x="132445" y="122725"/>
                        <a:pt x="138959" y="117428"/>
                        <a:pt x="140701" y="124920"/>
                      </a:cubicBezTo>
                      <a:cubicBezTo>
                        <a:pt x="141933" y="130216"/>
                        <a:pt x="136382" y="140469"/>
                        <a:pt x="127262" y="14954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2"/>
                <p:cNvSpPr/>
                <p:nvPr/>
              </p:nvSpPr>
              <p:spPr>
                <a:xfrm>
                  <a:off x="3700613" y="1708367"/>
                  <a:ext cx="103863" cy="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63" h="97222" extrusionOk="0">
                      <a:moveTo>
                        <a:pt x="45835" y="75813"/>
                      </a:moveTo>
                      <a:cubicBezTo>
                        <a:pt x="48044" y="83262"/>
                        <a:pt x="50919" y="91546"/>
                        <a:pt x="57915" y="94931"/>
                      </a:cubicBezTo>
                      <a:cubicBezTo>
                        <a:pt x="60875" y="96361"/>
                        <a:pt x="64231" y="96701"/>
                        <a:pt x="67516" y="96984"/>
                      </a:cubicBezTo>
                      <a:cubicBezTo>
                        <a:pt x="73932" y="97536"/>
                        <a:pt x="81451" y="97522"/>
                        <a:pt x="85502" y="92509"/>
                      </a:cubicBezTo>
                      <a:cubicBezTo>
                        <a:pt x="86408" y="91376"/>
                        <a:pt x="86946" y="89450"/>
                        <a:pt x="85714" y="88671"/>
                      </a:cubicBezTo>
                      <a:cubicBezTo>
                        <a:pt x="85134" y="88303"/>
                        <a:pt x="84383" y="88388"/>
                        <a:pt x="83689" y="88459"/>
                      </a:cubicBezTo>
                      <a:cubicBezTo>
                        <a:pt x="78081" y="89082"/>
                        <a:pt x="72317" y="88388"/>
                        <a:pt x="67021" y="86448"/>
                      </a:cubicBezTo>
                      <a:cubicBezTo>
                        <a:pt x="65236" y="85797"/>
                        <a:pt x="63211" y="84550"/>
                        <a:pt x="63310" y="82653"/>
                      </a:cubicBezTo>
                      <a:cubicBezTo>
                        <a:pt x="65775" y="82468"/>
                        <a:pt x="68168" y="83502"/>
                        <a:pt x="70632" y="83743"/>
                      </a:cubicBezTo>
                      <a:cubicBezTo>
                        <a:pt x="73096" y="83998"/>
                        <a:pt x="76084" y="83007"/>
                        <a:pt x="76622" y="80585"/>
                      </a:cubicBezTo>
                      <a:cubicBezTo>
                        <a:pt x="71878" y="78390"/>
                        <a:pt x="67134" y="76195"/>
                        <a:pt x="62404" y="74000"/>
                      </a:cubicBezTo>
                      <a:cubicBezTo>
                        <a:pt x="60053" y="72909"/>
                        <a:pt x="57632" y="71777"/>
                        <a:pt x="55918" y="69851"/>
                      </a:cubicBezTo>
                      <a:cubicBezTo>
                        <a:pt x="52349" y="65871"/>
                        <a:pt x="53142" y="58833"/>
                        <a:pt x="57490" y="55731"/>
                      </a:cubicBezTo>
                      <a:cubicBezTo>
                        <a:pt x="59331" y="54429"/>
                        <a:pt x="61569" y="53805"/>
                        <a:pt x="63749" y="53225"/>
                      </a:cubicBezTo>
                      <a:cubicBezTo>
                        <a:pt x="75079" y="50180"/>
                        <a:pt x="86861" y="47093"/>
                        <a:pt x="98403" y="49203"/>
                      </a:cubicBezTo>
                      <a:cubicBezTo>
                        <a:pt x="99536" y="49415"/>
                        <a:pt x="100697" y="49670"/>
                        <a:pt x="101816" y="49387"/>
                      </a:cubicBezTo>
                      <a:cubicBezTo>
                        <a:pt x="102935" y="49104"/>
                        <a:pt x="103968" y="48127"/>
                        <a:pt x="103855" y="46980"/>
                      </a:cubicBezTo>
                      <a:cubicBezTo>
                        <a:pt x="103742" y="45946"/>
                        <a:pt x="102779" y="45223"/>
                        <a:pt x="101858" y="44756"/>
                      </a:cubicBezTo>
                      <a:cubicBezTo>
                        <a:pt x="98417" y="43028"/>
                        <a:pt x="94438" y="42929"/>
                        <a:pt x="90586" y="42858"/>
                      </a:cubicBezTo>
                      <a:cubicBezTo>
                        <a:pt x="86776" y="42788"/>
                        <a:pt x="82953" y="42717"/>
                        <a:pt x="79143" y="42646"/>
                      </a:cubicBezTo>
                      <a:cubicBezTo>
                        <a:pt x="77132" y="42604"/>
                        <a:pt x="75064" y="42561"/>
                        <a:pt x="73195" y="41782"/>
                      </a:cubicBezTo>
                      <a:cubicBezTo>
                        <a:pt x="71340" y="41003"/>
                        <a:pt x="69712" y="39318"/>
                        <a:pt x="69641" y="37307"/>
                      </a:cubicBezTo>
                      <a:cubicBezTo>
                        <a:pt x="69527" y="34432"/>
                        <a:pt x="72331" y="32421"/>
                        <a:pt x="74796" y="30963"/>
                      </a:cubicBezTo>
                      <a:cubicBezTo>
                        <a:pt x="80120" y="27833"/>
                        <a:pt x="85445" y="24689"/>
                        <a:pt x="90770" y="21559"/>
                      </a:cubicBezTo>
                      <a:cubicBezTo>
                        <a:pt x="91237" y="21290"/>
                        <a:pt x="91747" y="20950"/>
                        <a:pt x="91875" y="20426"/>
                      </a:cubicBezTo>
                      <a:cubicBezTo>
                        <a:pt x="92115" y="19449"/>
                        <a:pt x="90883" y="18755"/>
                        <a:pt x="89878" y="18656"/>
                      </a:cubicBezTo>
                      <a:cubicBezTo>
                        <a:pt x="85502" y="18246"/>
                        <a:pt x="81494" y="21956"/>
                        <a:pt x="77132" y="21446"/>
                      </a:cubicBezTo>
                      <a:cubicBezTo>
                        <a:pt x="76339" y="21361"/>
                        <a:pt x="75475" y="21035"/>
                        <a:pt x="75192" y="20285"/>
                      </a:cubicBezTo>
                      <a:cubicBezTo>
                        <a:pt x="74980" y="19690"/>
                        <a:pt x="75220" y="19053"/>
                        <a:pt x="75461" y="18472"/>
                      </a:cubicBezTo>
                      <a:cubicBezTo>
                        <a:pt x="78194" y="12312"/>
                        <a:pt x="83207" y="6746"/>
                        <a:pt x="83165" y="5"/>
                      </a:cubicBezTo>
                      <a:cubicBezTo>
                        <a:pt x="79908" y="-122"/>
                        <a:pt x="76976" y="2045"/>
                        <a:pt x="74895" y="4551"/>
                      </a:cubicBezTo>
                      <a:cubicBezTo>
                        <a:pt x="72827" y="7072"/>
                        <a:pt x="71312" y="10018"/>
                        <a:pt x="69131" y="12453"/>
                      </a:cubicBezTo>
                      <a:cubicBezTo>
                        <a:pt x="66950" y="14875"/>
                        <a:pt x="63778" y="16801"/>
                        <a:pt x="60563" y="16263"/>
                      </a:cubicBezTo>
                      <a:cubicBezTo>
                        <a:pt x="59671" y="16121"/>
                        <a:pt x="58779" y="15753"/>
                        <a:pt x="58212" y="15059"/>
                      </a:cubicBezTo>
                      <a:cubicBezTo>
                        <a:pt x="55960" y="12326"/>
                        <a:pt x="60266" y="7568"/>
                        <a:pt x="57915" y="4920"/>
                      </a:cubicBezTo>
                      <a:cubicBezTo>
                        <a:pt x="56909" y="10896"/>
                        <a:pt x="55918" y="16872"/>
                        <a:pt x="54913" y="22848"/>
                      </a:cubicBezTo>
                      <a:cubicBezTo>
                        <a:pt x="50692" y="23953"/>
                        <a:pt x="46246" y="22593"/>
                        <a:pt x="42096" y="21262"/>
                      </a:cubicBezTo>
                      <a:cubicBezTo>
                        <a:pt x="40595" y="20781"/>
                        <a:pt x="39066" y="20271"/>
                        <a:pt x="37791" y="19336"/>
                      </a:cubicBezTo>
                      <a:cubicBezTo>
                        <a:pt x="32169" y="15201"/>
                        <a:pt x="34435" y="5288"/>
                        <a:pt x="29096" y="798"/>
                      </a:cubicBezTo>
                      <a:cubicBezTo>
                        <a:pt x="28742" y="501"/>
                        <a:pt x="28289" y="218"/>
                        <a:pt x="27836" y="317"/>
                      </a:cubicBezTo>
                      <a:cubicBezTo>
                        <a:pt x="27227" y="459"/>
                        <a:pt x="26986" y="1195"/>
                        <a:pt x="26873" y="1804"/>
                      </a:cubicBezTo>
                      <a:cubicBezTo>
                        <a:pt x="26235" y="5444"/>
                        <a:pt x="26504" y="9225"/>
                        <a:pt x="27637" y="12751"/>
                      </a:cubicBezTo>
                      <a:cubicBezTo>
                        <a:pt x="28161" y="14379"/>
                        <a:pt x="28898" y="15980"/>
                        <a:pt x="30073" y="17226"/>
                      </a:cubicBezTo>
                      <a:cubicBezTo>
                        <a:pt x="31107" y="18302"/>
                        <a:pt x="32424" y="19053"/>
                        <a:pt x="33727" y="19789"/>
                      </a:cubicBezTo>
                      <a:cubicBezTo>
                        <a:pt x="38598" y="22537"/>
                        <a:pt x="43470" y="25284"/>
                        <a:pt x="48328" y="28045"/>
                      </a:cubicBezTo>
                      <a:cubicBezTo>
                        <a:pt x="48965" y="28399"/>
                        <a:pt x="49644" y="28824"/>
                        <a:pt x="49857" y="29518"/>
                      </a:cubicBezTo>
                      <a:cubicBezTo>
                        <a:pt x="49999" y="30000"/>
                        <a:pt x="49885" y="30510"/>
                        <a:pt x="49772" y="30991"/>
                      </a:cubicBezTo>
                      <a:cubicBezTo>
                        <a:pt x="49007" y="34149"/>
                        <a:pt x="48073" y="37265"/>
                        <a:pt x="46954" y="40338"/>
                      </a:cubicBezTo>
                      <a:cubicBezTo>
                        <a:pt x="46260" y="42250"/>
                        <a:pt x="45439" y="44232"/>
                        <a:pt x="43895" y="45549"/>
                      </a:cubicBezTo>
                      <a:cubicBezTo>
                        <a:pt x="40539" y="48410"/>
                        <a:pt x="35454" y="47064"/>
                        <a:pt x="31305" y="45578"/>
                      </a:cubicBezTo>
                      <a:cubicBezTo>
                        <a:pt x="26929" y="44006"/>
                        <a:pt x="22114" y="42051"/>
                        <a:pt x="20160" y="37831"/>
                      </a:cubicBezTo>
                      <a:cubicBezTo>
                        <a:pt x="19367" y="36117"/>
                        <a:pt x="19140" y="34163"/>
                        <a:pt x="18192" y="32535"/>
                      </a:cubicBezTo>
                      <a:cubicBezTo>
                        <a:pt x="17243" y="30906"/>
                        <a:pt x="15118" y="29660"/>
                        <a:pt x="13490" y="30594"/>
                      </a:cubicBezTo>
                      <a:cubicBezTo>
                        <a:pt x="12343" y="31246"/>
                        <a:pt x="11904" y="32775"/>
                        <a:pt x="12173" y="34064"/>
                      </a:cubicBezTo>
                      <a:cubicBezTo>
                        <a:pt x="12428" y="35367"/>
                        <a:pt x="13249" y="36472"/>
                        <a:pt x="14113" y="37477"/>
                      </a:cubicBezTo>
                      <a:cubicBezTo>
                        <a:pt x="20146" y="44402"/>
                        <a:pt x="29209" y="47673"/>
                        <a:pt x="37281" y="52035"/>
                      </a:cubicBezTo>
                      <a:cubicBezTo>
                        <a:pt x="39094" y="53027"/>
                        <a:pt x="41063" y="54315"/>
                        <a:pt x="41417" y="56354"/>
                      </a:cubicBezTo>
                      <a:cubicBezTo>
                        <a:pt x="41771" y="58408"/>
                        <a:pt x="40326" y="60320"/>
                        <a:pt x="38867" y="61807"/>
                      </a:cubicBezTo>
                      <a:cubicBezTo>
                        <a:pt x="35667" y="65064"/>
                        <a:pt x="31631" y="67882"/>
                        <a:pt x="27071" y="68066"/>
                      </a:cubicBezTo>
                      <a:cubicBezTo>
                        <a:pt x="23658" y="68208"/>
                        <a:pt x="20401" y="66862"/>
                        <a:pt x="17243" y="65574"/>
                      </a:cubicBezTo>
                      <a:cubicBezTo>
                        <a:pt x="14085" y="64285"/>
                        <a:pt x="10785" y="62996"/>
                        <a:pt x="7386" y="63265"/>
                      </a:cubicBezTo>
                      <a:cubicBezTo>
                        <a:pt x="3987" y="63534"/>
                        <a:pt x="490" y="65843"/>
                        <a:pt x="50" y="69227"/>
                      </a:cubicBezTo>
                      <a:cubicBezTo>
                        <a:pt x="-134" y="70601"/>
                        <a:pt x="206" y="72017"/>
                        <a:pt x="744" y="73292"/>
                      </a:cubicBezTo>
                      <a:cubicBezTo>
                        <a:pt x="1382" y="74793"/>
                        <a:pt x="2330" y="76181"/>
                        <a:pt x="3633" y="77158"/>
                      </a:cubicBezTo>
                      <a:cubicBezTo>
                        <a:pt x="6296" y="79140"/>
                        <a:pt x="9964" y="79098"/>
                        <a:pt x="13207" y="78362"/>
                      </a:cubicBezTo>
                      <a:cubicBezTo>
                        <a:pt x="16436" y="77625"/>
                        <a:pt x="19551" y="76280"/>
                        <a:pt x="22851" y="75940"/>
                      </a:cubicBezTo>
                      <a:cubicBezTo>
                        <a:pt x="29280" y="75274"/>
                        <a:pt x="36078" y="78447"/>
                        <a:pt x="42040" y="7596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2"/>
                <p:cNvSpPr/>
                <p:nvPr/>
              </p:nvSpPr>
              <p:spPr>
                <a:xfrm>
                  <a:off x="3738503" y="1722888"/>
                  <a:ext cx="37146" cy="63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6" h="63529" extrusionOk="0">
                      <a:moveTo>
                        <a:pt x="6019" y="55499"/>
                      </a:moveTo>
                      <a:cubicBezTo>
                        <a:pt x="7591" y="58714"/>
                        <a:pt x="10012" y="61518"/>
                        <a:pt x="12972" y="63529"/>
                      </a:cubicBezTo>
                      <a:cubicBezTo>
                        <a:pt x="13836" y="61929"/>
                        <a:pt x="13241" y="59960"/>
                        <a:pt x="12873" y="58176"/>
                      </a:cubicBezTo>
                      <a:cubicBezTo>
                        <a:pt x="11896" y="53262"/>
                        <a:pt x="12916" y="48192"/>
                        <a:pt x="13935" y="43292"/>
                      </a:cubicBezTo>
                      <a:cubicBezTo>
                        <a:pt x="14232" y="41848"/>
                        <a:pt x="14544" y="40389"/>
                        <a:pt x="15252" y="39100"/>
                      </a:cubicBezTo>
                      <a:cubicBezTo>
                        <a:pt x="16343" y="37118"/>
                        <a:pt x="18269" y="35730"/>
                        <a:pt x="20265" y="34654"/>
                      </a:cubicBezTo>
                      <a:cubicBezTo>
                        <a:pt x="23225" y="33067"/>
                        <a:pt x="26482" y="32019"/>
                        <a:pt x="29824" y="31595"/>
                      </a:cubicBezTo>
                      <a:cubicBezTo>
                        <a:pt x="29881" y="30490"/>
                        <a:pt x="28465" y="29966"/>
                        <a:pt x="27346" y="29938"/>
                      </a:cubicBezTo>
                      <a:cubicBezTo>
                        <a:pt x="26227" y="29909"/>
                        <a:pt x="24854" y="29895"/>
                        <a:pt x="24358" y="28890"/>
                      </a:cubicBezTo>
                      <a:cubicBezTo>
                        <a:pt x="23976" y="28111"/>
                        <a:pt x="24386" y="27190"/>
                        <a:pt x="24797" y="26411"/>
                      </a:cubicBezTo>
                      <a:cubicBezTo>
                        <a:pt x="26723" y="22814"/>
                        <a:pt x="28635" y="19217"/>
                        <a:pt x="30561" y="15620"/>
                      </a:cubicBezTo>
                      <a:cubicBezTo>
                        <a:pt x="30858" y="15054"/>
                        <a:pt x="31156" y="14487"/>
                        <a:pt x="31368" y="13893"/>
                      </a:cubicBezTo>
                      <a:cubicBezTo>
                        <a:pt x="31580" y="13284"/>
                        <a:pt x="31680" y="12632"/>
                        <a:pt x="31807" y="11995"/>
                      </a:cubicBezTo>
                      <a:cubicBezTo>
                        <a:pt x="32685" y="7690"/>
                        <a:pt x="34937" y="3795"/>
                        <a:pt x="37146" y="0"/>
                      </a:cubicBezTo>
                      <a:cubicBezTo>
                        <a:pt x="32586" y="1345"/>
                        <a:pt x="30447" y="6373"/>
                        <a:pt x="28054" y="10465"/>
                      </a:cubicBezTo>
                      <a:cubicBezTo>
                        <a:pt x="24585" y="16399"/>
                        <a:pt x="19529" y="21242"/>
                        <a:pt x="15720" y="26950"/>
                      </a:cubicBezTo>
                      <a:cubicBezTo>
                        <a:pt x="13850" y="29754"/>
                        <a:pt x="12292" y="32756"/>
                        <a:pt x="10720" y="35744"/>
                      </a:cubicBezTo>
                      <a:cubicBezTo>
                        <a:pt x="9474" y="38137"/>
                        <a:pt x="8228" y="40531"/>
                        <a:pt x="6968" y="42938"/>
                      </a:cubicBezTo>
                      <a:cubicBezTo>
                        <a:pt x="6769" y="43321"/>
                        <a:pt x="6543" y="43717"/>
                        <a:pt x="6160" y="43901"/>
                      </a:cubicBezTo>
                      <a:cubicBezTo>
                        <a:pt x="5764" y="44071"/>
                        <a:pt x="5197" y="43859"/>
                        <a:pt x="5183" y="43434"/>
                      </a:cubicBezTo>
                      <a:cubicBezTo>
                        <a:pt x="5183" y="43009"/>
                        <a:pt x="6033" y="42980"/>
                        <a:pt x="5948" y="43391"/>
                      </a:cubicBezTo>
                      <a:cubicBezTo>
                        <a:pt x="6387" y="48235"/>
                        <a:pt x="4022" y="53248"/>
                        <a:pt x="0" y="55967"/>
                      </a:cubicBezTo>
                      <a:cubicBezTo>
                        <a:pt x="1643" y="57029"/>
                        <a:pt x="3994" y="56845"/>
                        <a:pt x="5452" y="5555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2"/>
                <p:cNvSpPr/>
                <p:nvPr/>
              </p:nvSpPr>
              <p:spPr>
                <a:xfrm>
                  <a:off x="3710209" y="1708004"/>
                  <a:ext cx="74135" cy="178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35" h="178280" extrusionOk="0">
                      <a:moveTo>
                        <a:pt x="113" y="178281"/>
                      </a:moveTo>
                      <a:cubicBezTo>
                        <a:pt x="-2762" y="136150"/>
                        <a:pt x="49877" y="34215"/>
                        <a:pt x="72960" y="0"/>
                      </a:cubicBezTo>
                      <a:lnTo>
                        <a:pt x="74136" y="793"/>
                      </a:lnTo>
                      <a:cubicBezTo>
                        <a:pt x="51137" y="34894"/>
                        <a:pt x="-1317" y="136376"/>
                        <a:pt x="1529" y="178182"/>
                      </a:cubicBezTo>
                      <a:lnTo>
                        <a:pt x="113" y="17828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2"/>
                <p:cNvSpPr/>
                <p:nvPr/>
              </p:nvSpPr>
              <p:spPr>
                <a:xfrm>
                  <a:off x="3787290" y="1652292"/>
                  <a:ext cx="26379" cy="51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79" h="51420" extrusionOk="0">
                      <a:moveTo>
                        <a:pt x="25491" y="35248"/>
                      </a:moveTo>
                      <a:cubicBezTo>
                        <a:pt x="24103" y="41706"/>
                        <a:pt x="20506" y="47017"/>
                        <a:pt x="16371" y="51421"/>
                      </a:cubicBezTo>
                      <a:cubicBezTo>
                        <a:pt x="13425" y="49707"/>
                        <a:pt x="11244" y="46578"/>
                        <a:pt x="10989" y="43150"/>
                      </a:cubicBezTo>
                      <a:cubicBezTo>
                        <a:pt x="10650" y="38817"/>
                        <a:pt x="13014" y="34427"/>
                        <a:pt x="11938" y="30221"/>
                      </a:cubicBezTo>
                      <a:cubicBezTo>
                        <a:pt x="11046" y="26709"/>
                        <a:pt x="8030" y="24259"/>
                        <a:pt x="5636" y="21554"/>
                      </a:cubicBezTo>
                      <a:cubicBezTo>
                        <a:pt x="2223" y="17702"/>
                        <a:pt x="0" y="12377"/>
                        <a:pt x="0" y="7322"/>
                      </a:cubicBezTo>
                      <a:cubicBezTo>
                        <a:pt x="8398" y="0"/>
                        <a:pt x="16753" y="0"/>
                        <a:pt x="16753" y="0"/>
                      </a:cubicBezTo>
                      <a:cubicBezTo>
                        <a:pt x="14048" y="4631"/>
                        <a:pt x="30278" y="12887"/>
                        <a:pt x="25491" y="352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2"/>
                <p:cNvSpPr/>
                <p:nvPr/>
              </p:nvSpPr>
              <p:spPr>
                <a:xfrm>
                  <a:off x="3806140" y="1695428"/>
                  <a:ext cx="19475" cy="32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5" h="32939" extrusionOk="0">
                      <a:moveTo>
                        <a:pt x="2689" y="32940"/>
                      </a:moveTo>
                      <a:cubicBezTo>
                        <a:pt x="2293" y="32501"/>
                        <a:pt x="1868" y="32076"/>
                        <a:pt x="1514" y="31609"/>
                      </a:cubicBezTo>
                      <a:cubicBezTo>
                        <a:pt x="-1502" y="27615"/>
                        <a:pt x="721" y="22446"/>
                        <a:pt x="1911" y="17320"/>
                      </a:cubicBezTo>
                      <a:cubicBezTo>
                        <a:pt x="9558" y="9318"/>
                        <a:pt x="15902" y="0"/>
                        <a:pt x="15902" y="0"/>
                      </a:cubicBezTo>
                      <a:cubicBezTo>
                        <a:pt x="15902" y="0"/>
                        <a:pt x="20236" y="8979"/>
                        <a:pt x="19358" y="15946"/>
                      </a:cubicBezTo>
                      <a:cubicBezTo>
                        <a:pt x="18820" y="20138"/>
                        <a:pt x="11002" y="27275"/>
                        <a:pt x="2689" y="329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2"/>
                <p:cNvSpPr/>
                <p:nvPr/>
              </p:nvSpPr>
              <p:spPr>
                <a:xfrm>
                  <a:off x="3801350" y="1723551"/>
                  <a:ext cx="25264" cy="40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64" h="40419" extrusionOk="0">
                      <a:moveTo>
                        <a:pt x="8726" y="32956"/>
                      </a:moveTo>
                      <a:cubicBezTo>
                        <a:pt x="4577" y="34089"/>
                        <a:pt x="-125" y="30393"/>
                        <a:pt x="3" y="26088"/>
                      </a:cubicBezTo>
                      <a:cubicBezTo>
                        <a:pt x="102" y="23227"/>
                        <a:pt x="1872" y="20891"/>
                        <a:pt x="3812" y="18696"/>
                      </a:cubicBezTo>
                      <a:cubicBezTo>
                        <a:pt x="16642" y="12125"/>
                        <a:pt x="24361" y="-1386"/>
                        <a:pt x="25139" y="116"/>
                      </a:cubicBezTo>
                      <a:cubicBezTo>
                        <a:pt x="26159" y="2084"/>
                        <a:pt x="20764" y="23624"/>
                        <a:pt x="16331" y="31852"/>
                      </a:cubicBezTo>
                      <a:cubicBezTo>
                        <a:pt x="13994" y="36171"/>
                        <a:pt x="10539" y="39145"/>
                        <a:pt x="5596" y="40419"/>
                      </a:cubicBezTo>
                      <a:cubicBezTo>
                        <a:pt x="7027" y="38125"/>
                        <a:pt x="8103" y="35590"/>
                        <a:pt x="8726" y="3295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" name="Google Shape;155;p2"/>
                <p:cNvSpPr/>
                <p:nvPr/>
              </p:nvSpPr>
              <p:spPr>
                <a:xfrm>
                  <a:off x="3800156" y="1773406"/>
                  <a:ext cx="19054" cy="2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4" h="28475" extrusionOk="0">
                      <a:moveTo>
                        <a:pt x="5444" y="28461"/>
                      </a:moveTo>
                      <a:cubicBezTo>
                        <a:pt x="361" y="25856"/>
                        <a:pt x="-2132" y="18095"/>
                        <a:pt x="2286" y="14484"/>
                      </a:cubicBezTo>
                      <a:cubicBezTo>
                        <a:pt x="3830" y="13223"/>
                        <a:pt x="6139" y="12388"/>
                        <a:pt x="6450" y="10419"/>
                      </a:cubicBezTo>
                      <a:cubicBezTo>
                        <a:pt x="6946" y="7332"/>
                        <a:pt x="2499" y="6412"/>
                        <a:pt x="106" y="4287"/>
                      </a:cubicBezTo>
                      <a:cubicBezTo>
                        <a:pt x="10628" y="1653"/>
                        <a:pt x="17142" y="-3643"/>
                        <a:pt x="18884" y="3848"/>
                      </a:cubicBezTo>
                      <a:cubicBezTo>
                        <a:pt x="20116" y="9145"/>
                        <a:pt x="14565" y="19398"/>
                        <a:pt x="5444" y="284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6" name="Google Shape;156;p2"/>
              <p:cNvGrpSpPr/>
              <p:nvPr/>
            </p:nvGrpSpPr>
            <p:grpSpPr>
              <a:xfrm rot="506865">
                <a:off x="1223952" y="4937773"/>
                <a:ext cx="1217589" cy="1050499"/>
                <a:chOff x="580589" y="5177399"/>
                <a:chExt cx="1217651" cy="1050552"/>
              </a:xfrm>
            </p:grpSpPr>
            <p:grpSp>
              <p:nvGrpSpPr>
                <p:cNvPr id="157" name="Google Shape;157;p2"/>
                <p:cNvGrpSpPr/>
                <p:nvPr/>
              </p:nvGrpSpPr>
              <p:grpSpPr>
                <a:xfrm>
                  <a:off x="580589" y="5177399"/>
                  <a:ext cx="1217651" cy="1050552"/>
                  <a:chOff x="4104003" y="1551562"/>
                  <a:chExt cx="398746" cy="344026"/>
                </a:xfrm>
              </p:grpSpPr>
              <p:sp>
                <p:nvSpPr>
                  <p:cNvPr id="158" name="Google Shape;158;p2"/>
                  <p:cNvSpPr/>
                  <p:nvPr/>
                </p:nvSpPr>
                <p:spPr>
                  <a:xfrm>
                    <a:off x="4104003" y="1551562"/>
                    <a:ext cx="398746" cy="297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8746" h="297509" extrusionOk="0">
                        <a:moveTo>
                          <a:pt x="8324" y="197737"/>
                        </a:moveTo>
                        <a:cubicBezTo>
                          <a:pt x="8353" y="199918"/>
                          <a:pt x="9783" y="201801"/>
                          <a:pt x="11128" y="203515"/>
                        </a:cubicBezTo>
                        <a:cubicBezTo>
                          <a:pt x="18790" y="213201"/>
                          <a:pt x="26465" y="222888"/>
                          <a:pt x="34141" y="232574"/>
                        </a:cubicBezTo>
                        <a:cubicBezTo>
                          <a:pt x="22585" y="233042"/>
                          <a:pt x="11199" y="225295"/>
                          <a:pt x="7376" y="214405"/>
                        </a:cubicBezTo>
                        <a:cubicBezTo>
                          <a:pt x="6129" y="223780"/>
                          <a:pt x="1371" y="232447"/>
                          <a:pt x="337" y="241850"/>
                        </a:cubicBezTo>
                        <a:cubicBezTo>
                          <a:pt x="-2835" y="271009"/>
                          <a:pt x="16878" y="277863"/>
                          <a:pt x="38191" y="288145"/>
                        </a:cubicBezTo>
                        <a:cubicBezTo>
                          <a:pt x="54704" y="296132"/>
                          <a:pt x="71868" y="298865"/>
                          <a:pt x="87927" y="296897"/>
                        </a:cubicBezTo>
                        <a:cubicBezTo>
                          <a:pt x="107413" y="294532"/>
                          <a:pt x="125285" y="285270"/>
                          <a:pt x="138456" y="270074"/>
                        </a:cubicBezTo>
                        <a:cubicBezTo>
                          <a:pt x="142676" y="265217"/>
                          <a:pt x="146344" y="259637"/>
                          <a:pt x="147590" y="253335"/>
                        </a:cubicBezTo>
                        <a:cubicBezTo>
                          <a:pt x="149870" y="241765"/>
                          <a:pt x="143795" y="230294"/>
                          <a:pt x="137209" y="220537"/>
                        </a:cubicBezTo>
                        <a:cubicBezTo>
                          <a:pt x="149317" y="228609"/>
                          <a:pt x="165136" y="236837"/>
                          <a:pt x="177471" y="229077"/>
                        </a:cubicBezTo>
                        <a:cubicBezTo>
                          <a:pt x="181946" y="226244"/>
                          <a:pt x="185047" y="221698"/>
                          <a:pt x="188007" y="217294"/>
                        </a:cubicBezTo>
                        <a:cubicBezTo>
                          <a:pt x="195796" y="205724"/>
                          <a:pt x="203939" y="193970"/>
                          <a:pt x="215410" y="186082"/>
                        </a:cubicBezTo>
                        <a:cubicBezTo>
                          <a:pt x="218922" y="183675"/>
                          <a:pt x="222689" y="181649"/>
                          <a:pt x="225904" y="178874"/>
                        </a:cubicBezTo>
                        <a:cubicBezTo>
                          <a:pt x="234542" y="171368"/>
                          <a:pt x="238790" y="158552"/>
                          <a:pt x="249454" y="154388"/>
                        </a:cubicBezTo>
                        <a:cubicBezTo>
                          <a:pt x="253236" y="152915"/>
                          <a:pt x="257427" y="152745"/>
                          <a:pt x="261137" y="151145"/>
                        </a:cubicBezTo>
                        <a:cubicBezTo>
                          <a:pt x="269564" y="147534"/>
                          <a:pt x="273416" y="136035"/>
                          <a:pt x="268898" y="128062"/>
                        </a:cubicBezTo>
                        <a:cubicBezTo>
                          <a:pt x="273812" y="131333"/>
                          <a:pt x="277268" y="136715"/>
                          <a:pt x="278202" y="142549"/>
                        </a:cubicBezTo>
                        <a:cubicBezTo>
                          <a:pt x="282975" y="136275"/>
                          <a:pt x="295168" y="139646"/>
                          <a:pt x="298850" y="132693"/>
                        </a:cubicBezTo>
                        <a:cubicBezTo>
                          <a:pt x="299813" y="130866"/>
                          <a:pt x="299912" y="128713"/>
                          <a:pt x="299912" y="126646"/>
                        </a:cubicBezTo>
                        <a:cubicBezTo>
                          <a:pt x="299955" y="120429"/>
                          <a:pt x="299572" y="114226"/>
                          <a:pt x="298751" y="108066"/>
                        </a:cubicBezTo>
                        <a:cubicBezTo>
                          <a:pt x="298595" y="106933"/>
                          <a:pt x="298439" y="105842"/>
                          <a:pt x="298255" y="104724"/>
                        </a:cubicBezTo>
                        <a:cubicBezTo>
                          <a:pt x="298623" y="105559"/>
                          <a:pt x="298963" y="106423"/>
                          <a:pt x="299331" y="107258"/>
                        </a:cubicBezTo>
                        <a:cubicBezTo>
                          <a:pt x="302320" y="114339"/>
                          <a:pt x="305336" y="121392"/>
                          <a:pt x="308296" y="128472"/>
                        </a:cubicBezTo>
                        <a:cubicBezTo>
                          <a:pt x="309485" y="128515"/>
                          <a:pt x="310562" y="128288"/>
                          <a:pt x="311525" y="127864"/>
                        </a:cubicBezTo>
                        <a:cubicBezTo>
                          <a:pt x="316311" y="125782"/>
                          <a:pt x="318634" y="118658"/>
                          <a:pt x="318435" y="112866"/>
                        </a:cubicBezTo>
                        <a:cubicBezTo>
                          <a:pt x="318124" y="102373"/>
                          <a:pt x="314513" y="92290"/>
                          <a:pt x="310930" y="82405"/>
                        </a:cubicBezTo>
                        <a:cubicBezTo>
                          <a:pt x="319129" y="88664"/>
                          <a:pt x="325474" y="97331"/>
                          <a:pt x="328943" y="107046"/>
                        </a:cubicBezTo>
                        <a:cubicBezTo>
                          <a:pt x="329737" y="109227"/>
                          <a:pt x="331082" y="111946"/>
                          <a:pt x="333376" y="111663"/>
                        </a:cubicBezTo>
                        <a:cubicBezTo>
                          <a:pt x="334580" y="111507"/>
                          <a:pt x="335472" y="110516"/>
                          <a:pt x="336251" y="109595"/>
                        </a:cubicBezTo>
                        <a:cubicBezTo>
                          <a:pt x="339593" y="105616"/>
                          <a:pt x="342935" y="101650"/>
                          <a:pt x="346277" y="97699"/>
                        </a:cubicBezTo>
                        <a:cubicBezTo>
                          <a:pt x="348118" y="95518"/>
                          <a:pt x="350016" y="93210"/>
                          <a:pt x="350582" y="90434"/>
                        </a:cubicBezTo>
                        <a:cubicBezTo>
                          <a:pt x="351050" y="88041"/>
                          <a:pt x="350497" y="85605"/>
                          <a:pt x="349945" y="83240"/>
                        </a:cubicBezTo>
                        <a:cubicBezTo>
                          <a:pt x="348231" y="75933"/>
                          <a:pt x="346532" y="68625"/>
                          <a:pt x="344819" y="61346"/>
                        </a:cubicBezTo>
                        <a:cubicBezTo>
                          <a:pt x="350370" y="68781"/>
                          <a:pt x="355921" y="76216"/>
                          <a:pt x="361487" y="83679"/>
                        </a:cubicBezTo>
                        <a:cubicBezTo>
                          <a:pt x="369233" y="84982"/>
                          <a:pt x="376442" y="78581"/>
                          <a:pt x="379543" y="71359"/>
                        </a:cubicBezTo>
                        <a:cubicBezTo>
                          <a:pt x="382673" y="64136"/>
                          <a:pt x="382998" y="56064"/>
                          <a:pt x="384953" y="48445"/>
                        </a:cubicBezTo>
                        <a:cubicBezTo>
                          <a:pt x="386893" y="40826"/>
                          <a:pt x="391255" y="32952"/>
                          <a:pt x="398746" y="30587"/>
                        </a:cubicBezTo>
                        <a:lnTo>
                          <a:pt x="396438" y="30021"/>
                        </a:lnTo>
                        <a:cubicBezTo>
                          <a:pt x="377914" y="28123"/>
                          <a:pt x="365891" y="9147"/>
                          <a:pt x="348416" y="2675"/>
                        </a:cubicBezTo>
                        <a:cubicBezTo>
                          <a:pt x="335458" y="-2126"/>
                          <a:pt x="321055" y="480"/>
                          <a:pt x="307488" y="3170"/>
                        </a:cubicBezTo>
                        <a:cubicBezTo>
                          <a:pt x="302419" y="4176"/>
                          <a:pt x="297179" y="5224"/>
                          <a:pt x="292831" y="8028"/>
                        </a:cubicBezTo>
                        <a:cubicBezTo>
                          <a:pt x="288469" y="10846"/>
                          <a:pt x="285113" y="15845"/>
                          <a:pt x="285807" y="20972"/>
                        </a:cubicBezTo>
                        <a:cubicBezTo>
                          <a:pt x="282153" y="21113"/>
                          <a:pt x="280397" y="16666"/>
                          <a:pt x="277962" y="13947"/>
                        </a:cubicBezTo>
                        <a:cubicBezTo>
                          <a:pt x="272934" y="8297"/>
                          <a:pt x="263927" y="9741"/>
                          <a:pt x="256620" y="11653"/>
                        </a:cubicBezTo>
                        <a:cubicBezTo>
                          <a:pt x="250162" y="13353"/>
                          <a:pt x="243563" y="15095"/>
                          <a:pt x="238082" y="18876"/>
                        </a:cubicBezTo>
                        <a:cubicBezTo>
                          <a:pt x="232588" y="22671"/>
                          <a:pt x="228339" y="28945"/>
                          <a:pt x="228807" y="35601"/>
                        </a:cubicBezTo>
                        <a:cubicBezTo>
                          <a:pt x="227093" y="31522"/>
                          <a:pt x="225365" y="27429"/>
                          <a:pt x="223623" y="23337"/>
                        </a:cubicBezTo>
                        <a:cubicBezTo>
                          <a:pt x="218440" y="34369"/>
                          <a:pt x="220026" y="48247"/>
                          <a:pt x="227532" y="57848"/>
                        </a:cubicBezTo>
                        <a:cubicBezTo>
                          <a:pt x="226866" y="61134"/>
                          <a:pt x="222703" y="62678"/>
                          <a:pt x="219474" y="61729"/>
                        </a:cubicBezTo>
                        <a:cubicBezTo>
                          <a:pt x="216259" y="60808"/>
                          <a:pt x="213852" y="58160"/>
                          <a:pt x="211728" y="55554"/>
                        </a:cubicBezTo>
                        <a:cubicBezTo>
                          <a:pt x="205879" y="48431"/>
                          <a:pt x="200752" y="40713"/>
                          <a:pt x="196433" y="32570"/>
                        </a:cubicBezTo>
                        <a:cubicBezTo>
                          <a:pt x="176409" y="42526"/>
                          <a:pt x="157701" y="55129"/>
                          <a:pt x="140962" y="69957"/>
                        </a:cubicBezTo>
                        <a:cubicBezTo>
                          <a:pt x="147972" y="85081"/>
                          <a:pt x="143440" y="93267"/>
                          <a:pt x="148369" y="109198"/>
                        </a:cubicBezTo>
                        <a:cubicBezTo>
                          <a:pt x="137861" y="101764"/>
                          <a:pt x="130964" y="93592"/>
                          <a:pt x="123685" y="82971"/>
                        </a:cubicBezTo>
                        <a:cubicBezTo>
                          <a:pt x="122042" y="84472"/>
                          <a:pt x="82687" y="113291"/>
                          <a:pt x="63583" y="131744"/>
                        </a:cubicBezTo>
                        <a:cubicBezTo>
                          <a:pt x="44352" y="150310"/>
                          <a:pt x="26692" y="170504"/>
                          <a:pt x="10859" y="192044"/>
                        </a:cubicBezTo>
                        <a:cubicBezTo>
                          <a:pt x="9585" y="193772"/>
                          <a:pt x="8268" y="195684"/>
                          <a:pt x="8296" y="197822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2"/>
                  <p:cNvSpPr/>
                  <p:nvPr/>
                </p:nvSpPr>
                <p:spPr>
                  <a:xfrm>
                    <a:off x="4120602" y="1571489"/>
                    <a:ext cx="369642" cy="2726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642" h="272612" extrusionOk="0">
                        <a:moveTo>
                          <a:pt x="25544" y="268289"/>
                        </a:moveTo>
                        <a:cubicBezTo>
                          <a:pt x="38261" y="275426"/>
                          <a:pt x="55410" y="273571"/>
                          <a:pt x="66301" y="263870"/>
                        </a:cubicBezTo>
                        <a:cubicBezTo>
                          <a:pt x="57393" y="263927"/>
                          <a:pt x="50695" y="252569"/>
                          <a:pt x="55070" y="244795"/>
                        </a:cubicBezTo>
                        <a:cubicBezTo>
                          <a:pt x="56713" y="241863"/>
                          <a:pt x="59432" y="239725"/>
                          <a:pt x="61641" y="237190"/>
                        </a:cubicBezTo>
                        <a:cubicBezTo>
                          <a:pt x="64247" y="234202"/>
                          <a:pt x="66131" y="230661"/>
                          <a:pt x="67986" y="227178"/>
                        </a:cubicBezTo>
                        <a:cubicBezTo>
                          <a:pt x="72163" y="219332"/>
                          <a:pt x="76327" y="211501"/>
                          <a:pt x="80505" y="203655"/>
                        </a:cubicBezTo>
                        <a:cubicBezTo>
                          <a:pt x="81524" y="201729"/>
                          <a:pt x="82671" y="199690"/>
                          <a:pt x="84640" y="198755"/>
                        </a:cubicBezTo>
                        <a:cubicBezTo>
                          <a:pt x="85914" y="198146"/>
                          <a:pt x="87373" y="198090"/>
                          <a:pt x="88789" y="198160"/>
                        </a:cubicBezTo>
                        <a:cubicBezTo>
                          <a:pt x="97414" y="198571"/>
                          <a:pt x="105698" y="203528"/>
                          <a:pt x="110145" y="210948"/>
                        </a:cubicBezTo>
                        <a:cubicBezTo>
                          <a:pt x="113062" y="202990"/>
                          <a:pt x="100501" y="197155"/>
                          <a:pt x="99991" y="188686"/>
                        </a:cubicBezTo>
                        <a:cubicBezTo>
                          <a:pt x="99807" y="185726"/>
                          <a:pt x="101181" y="182908"/>
                          <a:pt x="102526" y="180260"/>
                        </a:cubicBezTo>
                        <a:cubicBezTo>
                          <a:pt x="109508" y="166396"/>
                          <a:pt x="118288" y="151045"/>
                          <a:pt x="133412" y="147476"/>
                        </a:cubicBezTo>
                        <a:cubicBezTo>
                          <a:pt x="145563" y="144615"/>
                          <a:pt x="157884" y="150422"/>
                          <a:pt x="169015" y="156086"/>
                        </a:cubicBezTo>
                        <a:cubicBezTo>
                          <a:pt x="167981" y="151866"/>
                          <a:pt x="164327" y="148906"/>
                          <a:pt x="161056" y="146046"/>
                        </a:cubicBezTo>
                        <a:cubicBezTo>
                          <a:pt x="157785" y="143185"/>
                          <a:pt x="154457" y="139645"/>
                          <a:pt x="154428" y="135297"/>
                        </a:cubicBezTo>
                        <a:cubicBezTo>
                          <a:pt x="154414" y="130949"/>
                          <a:pt x="159965" y="126956"/>
                          <a:pt x="163194" y="129873"/>
                        </a:cubicBezTo>
                        <a:cubicBezTo>
                          <a:pt x="167273" y="126843"/>
                          <a:pt x="158762" y="121334"/>
                          <a:pt x="159696" y="116349"/>
                        </a:cubicBezTo>
                        <a:cubicBezTo>
                          <a:pt x="160107" y="114125"/>
                          <a:pt x="162345" y="112780"/>
                          <a:pt x="164398" y="111845"/>
                        </a:cubicBezTo>
                        <a:cubicBezTo>
                          <a:pt x="174014" y="107441"/>
                          <a:pt x="184791" y="105614"/>
                          <a:pt x="195327" y="106606"/>
                        </a:cubicBezTo>
                        <a:cubicBezTo>
                          <a:pt x="190470" y="101366"/>
                          <a:pt x="185258" y="94412"/>
                          <a:pt x="187864" y="87771"/>
                        </a:cubicBezTo>
                        <a:cubicBezTo>
                          <a:pt x="190172" y="81865"/>
                          <a:pt x="197069" y="76696"/>
                          <a:pt x="203300" y="77872"/>
                        </a:cubicBezTo>
                        <a:cubicBezTo>
                          <a:pt x="262241" y="88989"/>
                          <a:pt x="241919" y="57550"/>
                          <a:pt x="262864" y="59278"/>
                        </a:cubicBezTo>
                        <a:cubicBezTo>
                          <a:pt x="266093" y="64036"/>
                          <a:pt x="269321" y="68780"/>
                          <a:pt x="272550" y="73538"/>
                        </a:cubicBezTo>
                        <a:cubicBezTo>
                          <a:pt x="274816" y="66160"/>
                          <a:pt x="265130" y="58838"/>
                          <a:pt x="267721" y="51573"/>
                        </a:cubicBezTo>
                        <a:cubicBezTo>
                          <a:pt x="270256" y="44464"/>
                          <a:pt x="280410" y="45810"/>
                          <a:pt x="287902" y="44833"/>
                        </a:cubicBezTo>
                        <a:cubicBezTo>
                          <a:pt x="295733" y="43813"/>
                          <a:pt x="302403" y="38871"/>
                          <a:pt x="308861" y="34311"/>
                        </a:cubicBezTo>
                        <a:cubicBezTo>
                          <a:pt x="315304" y="29750"/>
                          <a:pt x="322442" y="25233"/>
                          <a:pt x="330344" y="25261"/>
                        </a:cubicBezTo>
                        <a:cubicBezTo>
                          <a:pt x="338246" y="25290"/>
                          <a:pt x="346573" y="31974"/>
                          <a:pt x="345313" y="39777"/>
                        </a:cubicBezTo>
                        <a:cubicBezTo>
                          <a:pt x="350694" y="37851"/>
                          <a:pt x="343967" y="28731"/>
                          <a:pt x="347196" y="24029"/>
                        </a:cubicBezTo>
                        <a:cubicBezTo>
                          <a:pt x="348131" y="22670"/>
                          <a:pt x="349745" y="21990"/>
                          <a:pt x="351275" y="21381"/>
                        </a:cubicBezTo>
                        <a:cubicBezTo>
                          <a:pt x="357393" y="18931"/>
                          <a:pt x="363525" y="16481"/>
                          <a:pt x="369642" y="14017"/>
                        </a:cubicBezTo>
                        <a:cubicBezTo>
                          <a:pt x="360706" y="16099"/>
                          <a:pt x="351629" y="18180"/>
                          <a:pt x="342466" y="17770"/>
                        </a:cubicBezTo>
                        <a:cubicBezTo>
                          <a:pt x="333304" y="17359"/>
                          <a:pt x="323858" y="14116"/>
                          <a:pt x="317910" y="7134"/>
                        </a:cubicBezTo>
                        <a:cubicBezTo>
                          <a:pt x="314837" y="3537"/>
                          <a:pt x="310928" y="-1547"/>
                          <a:pt x="306637" y="450"/>
                        </a:cubicBezTo>
                        <a:cubicBezTo>
                          <a:pt x="310787" y="5605"/>
                          <a:pt x="309271" y="13833"/>
                          <a:pt x="304414" y="18322"/>
                        </a:cubicBezTo>
                        <a:cubicBezTo>
                          <a:pt x="299557" y="22797"/>
                          <a:pt x="292306" y="23916"/>
                          <a:pt x="285806" y="22698"/>
                        </a:cubicBezTo>
                        <a:cubicBezTo>
                          <a:pt x="277903" y="21211"/>
                          <a:pt x="270653" y="16467"/>
                          <a:pt x="266121" y="9811"/>
                        </a:cubicBezTo>
                        <a:cubicBezTo>
                          <a:pt x="268188" y="16679"/>
                          <a:pt x="267990" y="24751"/>
                          <a:pt x="263430" y="30303"/>
                        </a:cubicBezTo>
                        <a:cubicBezTo>
                          <a:pt x="258885" y="35854"/>
                          <a:pt x="249212" y="37171"/>
                          <a:pt x="244638" y="31648"/>
                        </a:cubicBezTo>
                        <a:cubicBezTo>
                          <a:pt x="244496" y="37384"/>
                          <a:pt x="240404" y="42439"/>
                          <a:pt x="235447" y="45328"/>
                        </a:cubicBezTo>
                        <a:cubicBezTo>
                          <a:pt x="230490" y="48217"/>
                          <a:pt x="224727" y="49336"/>
                          <a:pt x="219090" y="50398"/>
                        </a:cubicBezTo>
                        <a:cubicBezTo>
                          <a:pt x="216966" y="50795"/>
                          <a:pt x="214842" y="51205"/>
                          <a:pt x="212718" y="51602"/>
                        </a:cubicBezTo>
                        <a:cubicBezTo>
                          <a:pt x="204603" y="53145"/>
                          <a:pt x="196049" y="54901"/>
                          <a:pt x="189918" y="60425"/>
                        </a:cubicBezTo>
                        <a:cubicBezTo>
                          <a:pt x="184833" y="54208"/>
                          <a:pt x="179749" y="47991"/>
                          <a:pt x="174665" y="41774"/>
                        </a:cubicBezTo>
                        <a:cubicBezTo>
                          <a:pt x="176308" y="52947"/>
                          <a:pt x="177951" y="64121"/>
                          <a:pt x="179579" y="75294"/>
                        </a:cubicBezTo>
                        <a:cubicBezTo>
                          <a:pt x="180019" y="78268"/>
                          <a:pt x="180146" y="81964"/>
                          <a:pt x="177597" y="83565"/>
                        </a:cubicBezTo>
                        <a:cubicBezTo>
                          <a:pt x="172668" y="86666"/>
                          <a:pt x="168604" y="77702"/>
                          <a:pt x="162968" y="76243"/>
                        </a:cubicBezTo>
                        <a:cubicBezTo>
                          <a:pt x="163633" y="80449"/>
                          <a:pt x="162741" y="85222"/>
                          <a:pt x="159456" y="87926"/>
                        </a:cubicBezTo>
                        <a:cubicBezTo>
                          <a:pt x="156170" y="90631"/>
                          <a:pt x="150279" y="90051"/>
                          <a:pt x="148594" y="86128"/>
                        </a:cubicBezTo>
                        <a:cubicBezTo>
                          <a:pt x="149883" y="93718"/>
                          <a:pt x="144742" y="101861"/>
                          <a:pt x="137349" y="103971"/>
                        </a:cubicBezTo>
                        <a:cubicBezTo>
                          <a:pt x="129943" y="106082"/>
                          <a:pt x="121290" y="101890"/>
                          <a:pt x="118373" y="94766"/>
                        </a:cubicBezTo>
                        <a:cubicBezTo>
                          <a:pt x="112156" y="98250"/>
                          <a:pt x="110938" y="106620"/>
                          <a:pt x="111264" y="113743"/>
                        </a:cubicBezTo>
                        <a:cubicBezTo>
                          <a:pt x="111590" y="120866"/>
                          <a:pt x="112595" y="128641"/>
                          <a:pt x="108601" y="134546"/>
                        </a:cubicBezTo>
                        <a:cubicBezTo>
                          <a:pt x="105741" y="138781"/>
                          <a:pt x="100855" y="141132"/>
                          <a:pt x="97258" y="144771"/>
                        </a:cubicBezTo>
                        <a:cubicBezTo>
                          <a:pt x="93675" y="148396"/>
                          <a:pt x="91182" y="153466"/>
                          <a:pt x="86467" y="155407"/>
                        </a:cubicBezTo>
                        <a:cubicBezTo>
                          <a:pt x="81000" y="157658"/>
                          <a:pt x="74755" y="154741"/>
                          <a:pt x="70238" y="150946"/>
                        </a:cubicBezTo>
                        <a:cubicBezTo>
                          <a:pt x="65706" y="147150"/>
                          <a:pt x="61868" y="142349"/>
                          <a:pt x="56515" y="139843"/>
                        </a:cubicBezTo>
                        <a:cubicBezTo>
                          <a:pt x="56770" y="152744"/>
                          <a:pt x="69133" y="164767"/>
                          <a:pt x="64700" y="176875"/>
                        </a:cubicBezTo>
                        <a:cubicBezTo>
                          <a:pt x="63327" y="180643"/>
                          <a:pt x="60452" y="183687"/>
                          <a:pt x="58866" y="187383"/>
                        </a:cubicBezTo>
                        <a:cubicBezTo>
                          <a:pt x="57280" y="191065"/>
                          <a:pt x="57506" y="196206"/>
                          <a:pt x="61033" y="198118"/>
                        </a:cubicBezTo>
                        <a:cubicBezTo>
                          <a:pt x="60877" y="201403"/>
                          <a:pt x="56274" y="202168"/>
                          <a:pt x="53102" y="201318"/>
                        </a:cubicBezTo>
                        <a:cubicBezTo>
                          <a:pt x="49930" y="200469"/>
                          <a:pt x="46106" y="199180"/>
                          <a:pt x="43727" y="201446"/>
                        </a:cubicBezTo>
                        <a:cubicBezTo>
                          <a:pt x="40088" y="204930"/>
                          <a:pt x="44987" y="210623"/>
                          <a:pt x="45441" y="215636"/>
                        </a:cubicBezTo>
                        <a:cubicBezTo>
                          <a:pt x="46007" y="221853"/>
                          <a:pt x="38728" y="226441"/>
                          <a:pt x="32539" y="225606"/>
                        </a:cubicBezTo>
                        <a:cubicBezTo>
                          <a:pt x="26351" y="224770"/>
                          <a:pt x="21309" y="220408"/>
                          <a:pt x="16650" y="216231"/>
                        </a:cubicBezTo>
                        <a:cubicBezTo>
                          <a:pt x="19355" y="223425"/>
                          <a:pt x="20573" y="231185"/>
                          <a:pt x="20190" y="238875"/>
                        </a:cubicBezTo>
                        <a:cubicBezTo>
                          <a:pt x="12019" y="238266"/>
                          <a:pt x="4442" y="232517"/>
                          <a:pt x="1667" y="224813"/>
                        </a:cubicBezTo>
                        <a:cubicBezTo>
                          <a:pt x="-1151" y="226186"/>
                          <a:pt x="109" y="230435"/>
                          <a:pt x="1752" y="233097"/>
                        </a:cubicBezTo>
                        <a:cubicBezTo>
                          <a:pt x="9810" y="246168"/>
                          <a:pt x="17882" y="259240"/>
                          <a:pt x="25940" y="272311"/>
                        </a:cubicBezTo>
                        <a:lnTo>
                          <a:pt x="25572" y="26830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" name="Google Shape;160;p2"/>
                  <p:cNvSpPr/>
                  <p:nvPr/>
                </p:nvSpPr>
                <p:spPr>
                  <a:xfrm>
                    <a:off x="4176154" y="1587733"/>
                    <a:ext cx="280584" cy="200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584" h="200678" extrusionOk="0">
                        <a:moveTo>
                          <a:pt x="196167" y="35429"/>
                        </a:moveTo>
                        <a:cubicBezTo>
                          <a:pt x="193278" y="33404"/>
                          <a:pt x="189284" y="35528"/>
                          <a:pt x="186862" y="38092"/>
                        </a:cubicBezTo>
                        <a:cubicBezTo>
                          <a:pt x="184441" y="40655"/>
                          <a:pt x="182217" y="43898"/>
                          <a:pt x="178748" y="44549"/>
                        </a:cubicBezTo>
                        <a:cubicBezTo>
                          <a:pt x="177134" y="44847"/>
                          <a:pt x="175448" y="44521"/>
                          <a:pt x="173806" y="44663"/>
                        </a:cubicBezTo>
                        <a:cubicBezTo>
                          <a:pt x="171596" y="44861"/>
                          <a:pt x="169557" y="45923"/>
                          <a:pt x="167589" y="46957"/>
                        </a:cubicBezTo>
                        <a:cubicBezTo>
                          <a:pt x="156316" y="52891"/>
                          <a:pt x="145029" y="58824"/>
                          <a:pt x="133756" y="64772"/>
                        </a:cubicBezTo>
                        <a:cubicBezTo>
                          <a:pt x="129721" y="66896"/>
                          <a:pt x="125344" y="69403"/>
                          <a:pt x="123843" y="73708"/>
                        </a:cubicBezTo>
                        <a:cubicBezTo>
                          <a:pt x="123036" y="76031"/>
                          <a:pt x="123107" y="78764"/>
                          <a:pt x="121493" y="80619"/>
                        </a:cubicBezTo>
                        <a:cubicBezTo>
                          <a:pt x="120260" y="82035"/>
                          <a:pt x="118335" y="82573"/>
                          <a:pt x="116550" y="83126"/>
                        </a:cubicBezTo>
                        <a:cubicBezTo>
                          <a:pt x="109229" y="85391"/>
                          <a:pt x="102176" y="89116"/>
                          <a:pt x="97064" y="94837"/>
                        </a:cubicBezTo>
                        <a:cubicBezTo>
                          <a:pt x="91951" y="100559"/>
                          <a:pt x="88978" y="108447"/>
                          <a:pt x="90252" y="116009"/>
                        </a:cubicBezTo>
                        <a:cubicBezTo>
                          <a:pt x="87080" y="113587"/>
                          <a:pt x="81614" y="116816"/>
                          <a:pt x="82208" y="120767"/>
                        </a:cubicBezTo>
                        <a:cubicBezTo>
                          <a:pt x="79107" y="118714"/>
                          <a:pt x="75057" y="121121"/>
                          <a:pt x="72210" y="123515"/>
                        </a:cubicBezTo>
                        <a:cubicBezTo>
                          <a:pt x="60088" y="133739"/>
                          <a:pt x="49339" y="145607"/>
                          <a:pt x="40346" y="158692"/>
                        </a:cubicBezTo>
                        <a:cubicBezTo>
                          <a:pt x="37132" y="163380"/>
                          <a:pt x="34016" y="169143"/>
                          <a:pt x="35970" y="174496"/>
                        </a:cubicBezTo>
                        <a:cubicBezTo>
                          <a:pt x="34682" y="173533"/>
                          <a:pt x="33379" y="172570"/>
                          <a:pt x="32090" y="171593"/>
                        </a:cubicBezTo>
                        <a:cubicBezTo>
                          <a:pt x="24641" y="179878"/>
                          <a:pt x="17192" y="188148"/>
                          <a:pt x="9743" y="196433"/>
                        </a:cubicBezTo>
                        <a:cubicBezTo>
                          <a:pt x="7180" y="199279"/>
                          <a:pt x="2818" y="202281"/>
                          <a:pt x="0" y="199690"/>
                        </a:cubicBezTo>
                        <a:cubicBezTo>
                          <a:pt x="11868" y="184820"/>
                          <a:pt x="24457" y="167203"/>
                          <a:pt x="20761" y="148538"/>
                        </a:cubicBezTo>
                        <a:cubicBezTo>
                          <a:pt x="21738" y="150960"/>
                          <a:pt x="24726" y="152050"/>
                          <a:pt x="27318" y="151696"/>
                        </a:cubicBezTo>
                        <a:cubicBezTo>
                          <a:pt x="29910" y="151342"/>
                          <a:pt x="32189" y="149883"/>
                          <a:pt x="34384" y="148467"/>
                        </a:cubicBezTo>
                        <a:cubicBezTo>
                          <a:pt x="43363" y="142633"/>
                          <a:pt x="52596" y="136572"/>
                          <a:pt x="58587" y="127678"/>
                        </a:cubicBezTo>
                        <a:cubicBezTo>
                          <a:pt x="64690" y="118600"/>
                          <a:pt x="66829" y="106946"/>
                          <a:pt x="64350" y="96296"/>
                        </a:cubicBezTo>
                        <a:cubicBezTo>
                          <a:pt x="66092" y="98179"/>
                          <a:pt x="68387" y="99553"/>
                          <a:pt x="70865" y="100190"/>
                        </a:cubicBezTo>
                        <a:cubicBezTo>
                          <a:pt x="71630" y="96721"/>
                          <a:pt x="75255" y="94625"/>
                          <a:pt x="78739" y="93931"/>
                        </a:cubicBezTo>
                        <a:cubicBezTo>
                          <a:pt x="82222" y="93237"/>
                          <a:pt x="85862" y="93506"/>
                          <a:pt x="89303" y="92628"/>
                        </a:cubicBezTo>
                        <a:cubicBezTo>
                          <a:pt x="93382" y="91580"/>
                          <a:pt x="96865" y="88974"/>
                          <a:pt x="100236" y="86439"/>
                        </a:cubicBezTo>
                        <a:cubicBezTo>
                          <a:pt x="105731" y="82304"/>
                          <a:pt x="111225" y="78155"/>
                          <a:pt x="116706" y="74020"/>
                        </a:cubicBezTo>
                        <a:cubicBezTo>
                          <a:pt x="121974" y="70040"/>
                          <a:pt x="127639" y="65438"/>
                          <a:pt x="128729" y="58938"/>
                        </a:cubicBezTo>
                        <a:cubicBezTo>
                          <a:pt x="129395" y="55001"/>
                          <a:pt x="128871" y="49761"/>
                          <a:pt x="132567" y="48231"/>
                        </a:cubicBezTo>
                        <a:cubicBezTo>
                          <a:pt x="134946" y="47254"/>
                          <a:pt x="137552" y="48642"/>
                          <a:pt x="140072" y="49109"/>
                        </a:cubicBezTo>
                        <a:cubicBezTo>
                          <a:pt x="144477" y="49931"/>
                          <a:pt x="148853" y="47849"/>
                          <a:pt x="152846" y="45838"/>
                        </a:cubicBezTo>
                        <a:cubicBezTo>
                          <a:pt x="163963" y="40258"/>
                          <a:pt x="175066" y="34665"/>
                          <a:pt x="186183" y="29085"/>
                        </a:cubicBezTo>
                        <a:cubicBezTo>
                          <a:pt x="191111" y="26606"/>
                          <a:pt x="196124" y="24100"/>
                          <a:pt x="201534" y="23024"/>
                        </a:cubicBezTo>
                        <a:cubicBezTo>
                          <a:pt x="205287" y="22273"/>
                          <a:pt x="209280" y="22202"/>
                          <a:pt x="212693" y="20475"/>
                        </a:cubicBezTo>
                        <a:cubicBezTo>
                          <a:pt x="216121" y="18747"/>
                          <a:pt x="218740" y="14513"/>
                          <a:pt x="217041" y="11085"/>
                        </a:cubicBezTo>
                        <a:cubicBezTo>
                          <a:pt x="219264" y="9839"/>
                          <a:pt x="221332" y="13479"/>
                          <a:pt x="223867" y="13606"/>
                        </a:cubicBezTo>
                        <a:cubicBezTo>
                          <a:pt x="225141" y="13663"/>
                          <a:pt x="226260" y="12827"/>
                          <a:pt x="227351" y="12148"/>
                        </a:cubicBezTo>
                        <a:cubicBezTo>
                          <a:pt x="236938" y="6214"/>
                          <a:pt x="251737" y="11751"/>
                          <a:pt x="259271" y="3353"/>
                        </a:cubicBezTo>
                        <a:cubicBezTo>
                          <a:pt x="260418" y="2079"/>
                          <a:pt x="261438" y="450"/>
                          <a:pt x="263109" y="82"/>
                        </a:cubicBezTo>
                        <a:cubicBezTo>
                          <a:pt x="264057" y="-130"/>
                          <a:pt x="265049" y="110"/>
                          <a:pt x="265984" y="351"/>
                        </a:cubicBezTo>
                        <a:cubicBezTo>
                          <a:pt x="270855" y="1597"/>
                          <a:pt x="275712" y="2829"/>
                          <a:pt x="280584" y="4075"/>
                        </a:cubicBezTo>
                        <a:cubicBezTo>
                          <a:pt x="269850" y="4939"/>
                          <a:pt x="259625" y="8805"/>
                          <a:pt x="249570" y="12643"/>
                        </a:cubicBezTo>
                        <a:cubicBezTo>
                          <a:pt x="237434" y="17260"/>
                          <a:pt x="225297" y="21877"/>
                          <a:pt x="213175" y="26479"/>
                        </a:cubicBezTo>
                        <a:cubicBezTo>
                          <a:pt x="210484" y="27499"/>
                          <a:pt x="207199" y="29765"/>
                          <a:pt x="208289" y="32427"/>
                        </a:cubicBezTo>
                        <a:cubicBezTo>
                          <a:pt x="202454" y="30841"/>
                          <a:pt x="195841" y="32469"/>
                          <a:pt x="191422" y="36605"/>
                        </a:cubicBezTo>
                        <a:lnTo>
                          <a:pt x="196209" y="354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" name="Google Shape;161;p2"/>
                  <p:cNvSpPr/>
                  <p:nvPr/>
                </p:nvSpPr>
                <p:spPr>
                  <a:xfrm>
                    <a:off x="4114055" y="1584217"/>
                    <a:ext cx="376628" cy="3113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628" h="311371" extrusionOk="0">
                        <a:moveTo>
                          <a:pt x="376629" y="0"/>
                        </a:moveTo>
                        <a:cubicBezTo>
                          <a:pt x="289152" y="3300"/>
                          <a:pt x="177247" y="55995"/>
                          <a:pt x="110971" y="141305"/>
                        </a:cubicBezTo>
                        <a:cubicBezTo>
                          <a:pt x="44680" y="226600"/>
                          <a:pt x="15918" y="278701"/>
                          <a:pt x="0" y="31137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62" name="Google Shape;162;p2"/>
                <p:cNvSpPr/>
                <p:nvPr/>
              </p:nvSpPr>
              <p:spPr>
                <a:xfrm>
                  <a:off x="849091" y="5505064"/>
                  <a:ext cx="647093" cy="578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88" h="189609" extrusionOk="0">
                      <a:moveTo>
                        <a:pt x="0" y="189596"/>
                      </a:moveTo>
                      <a:cubicBezTo>
                        <a:pt x="19486" y="187231"/>
                        <a:pt x="37358" y="177969"/>
                        <a:pt x="50529" y="162773"/>
                      </a:cubicBezTo>
                      <a:cubicBezTo>
                        <a:pt x="54749" y="157916"/>
                        <a:pt x="58417" y="152336"/>
                        <a:pt x="59663" y="146035"/>
                      </a:cubicBezTo>
                      <a:cubicBezTo>
                        <a:pt x="61943" y="134464"/>
                        <a:pt x="55868" y="122994"/>
                        <a:pt x="49282" y="113236"/>
                      </a:cubicBezTo>
                      <a:cubicBezTo>
                        <a:pt x="61390" y="121308"/>
                        <a:pt x="77209" y="129536"/>
                        <a:pt x="89544" y="121776"/>
                      </a:cubicBezTo>
                      <a:cubicBezTo>
                        <a:pt x="94019" y="118943"/>
                        <a:pt x="97120" y="114398"/>
                        <a:pt x="100080" y="109993"/>
                      </a:cubicBezTo>
                      <a:cubicBezTo>
                        <a:pt x="107869" y="98423"/>
                        <a:pt x="116012" y="86669"/>
                        <a:pt x="127483" y="78781"/>
                      </a:cubicBezTo>
                      <a:cubicBezTo>
                        <a:pt x="130995" y="76374"/>
                        <a:pt x="134762" y="74348"/>
                        <a:pt x="137977" y="71573"/>
                      </a:cubicBezTo>
                      <a:cubicBezTo>
                        <a:pt x="146615" y="64067"/>
                        <a:pt x="150863" y="51251"/>
                        <a:pt x="161527" y="47087"/>
                      </a:cubicBezTo>
                      <a:cubicBezTo>
                        <a:pt x="165309" y="45614"/>
                        <a:pt x="169500" y="45444"/>
                        <a:pt x="173210" y="43844"/>
                      </a:cubicBezTo>
                      <a:cubicBezTo>
                        <a:pt x="181637" y="40233"/>
                        <a:pt x="185489" y="28734"/>
                        <a:pt x="180971" y="20761"/>
                      </a:cubicBezTo>
                      <a:cubicBezTo>
                        <a:pt x="185885" y="24032"/>
                        <a:pt x="189341" y="29414"/>
                        <a:pt x="190275" y="35248"/>
                      </a:cubicBezTo>
                      <a:cubicBezTo>
                        <a:pt x="195048" y="28975"/>
                        <a:pt x="207241" y="32345"/>
                        <a:pt x="210923" y="25392"/>
                      </a:cubicBezTo>
                      <a:cubicBezTo>
                        <a:pt x="211886" y="23565"/>
                        <a:pt x="211985" y="21412"/>
                        <a:pt x="211985" y="19345"/>
                      </a:cubicBezTo>
                      <a:cubicBezTo>
                        <a:pt x="212028" y="13128"/>
                        <a:pt x="211645" y="6925"/>
                        <a:pt x="210824" y="765"/>
                      </a:cubicBezTo>
                      <a:cubicBezTo>
                        <a:pt x="209493" y="2549"/>
                        <a:pt x="207992" y="4192"/>
                        <a:pt x="206207" y="5551"/>
                      </a:cubicBezTo>
                      <a:cubicBezTo>
                        <a:pt x="200146" y="10154"/>
                        <a:pt x="191154" y="10380"/>
                        <a:pt x="184851" y="6132"/>
                      </a:cubicBezTo>
                      <a:cubicBezTo>
                        <a:pt x="180122" y="2931"/>
                        <a:pt x="174089" y="-2592"/>
                        <a:pt x="169982" y="1388"/>
                      </a:cubicBezTo>
                      <a:cubicBezTo>
                        <a:pt x="168013" y="3285"/>
                        <a:pt x="167815" y="6783"/>
                        <a:pt x="165379" y="8058"/>
                      </a:cubicBezTo>
                      <a:cubicBezTo>
                        <a:pt x="163382" y="9106"/>
                        <a:pt x="161003" y="8058"/>
                        <a:pt x="158780" y="7619"/>
                      </a:cubicBezTo>
                      <a:cubicBezTo>
                        <a:pt x="157916" y="7449"/>
                        <a:pt x="156910" y="7506"/>
                        <a:pt x="156033" y="7746"/>
                      </a:cubicBezTo>
                      <a:cubicBezTo>
                        <a:pt x="150495" y="4928"/>
                        <a:pt x="143075" y="4871"/>
                        <a:pt x="136560" y="5268"/>
                      </a:cubicBezTo>
                      <a:cubicBezTo>
                        <a:pt x="135229" y="5339"/>
                        <a:pt x="133728" y="5509"/>
                        <a:pt x="132963" y="6585"/>
                      </a:cubicBezTo>
                      <a:cubicBezTo>
                        <a:pt x="132453" y="7279"/>
                        <a:pt x="132397" y="8228"/>
                        <a:pt x="132482" y="9092"/>
                      </a:cubicBezTo>
                      <a:cubicBezTo>
                        <a:pt x="133077" y="15535"/>
                        <a:pt x="139662" y="21596"/>
                        <a:pt x="136872" y="27417"/>
                      </a:cubicBezTo>
                      <a:cubicBezTo>
                        <a:pt x="135881" y="29527"/>
                        <a:pt x="133827" y="30900"/>
                        <a:pt x="131830" y="32119"/>
                      </a:cubicBezTo>
                      <a:cubicBezTo>
                        <a:pt x="123333" y="37245"/>
                        <a:pt x="113987" y="40955"/>
                        <a:pt x="104300" y="43065"/>
                      </a:cubicBezTo>
                      <a:cubicBezTo>
                        <a:pt x="107614" y="49821"/>
                        <a:pt x="110970" y="57949"/>
                        <a:pt x="107331" y="64563"/>
                      </a:cubicBezTo>
                      <a:cubicBezTo>
                        <a:pt x="104329" y="70057"/>
                        <a:pt x="97602" y="72253"/>
                        <a:pt x="91399" y="72904"/>
                      </a:cubicBezTo>
                      <a:cubicBezTo>
                        <a:pt x="85196" y="73527"/>
                        <a:pt x="78724" y="73116"/>
                        <a:pt x="72918" y="75382"/>
                      </a:cubicBezTo>
                      <a:cubicBezTo>
                        <a:pt x="65950" y="78087"/>
                        <a:pt x="61008" y="84219"/>
                        <a:pt x="55301" y="89091"/>
                      </a:cubicBezTo>
                      <a:cubicBezTo>
                        <a:pt x="49608" y="93948"/>
                        <a:pt x="41678" y="97800"/>
                        <a:pt x="34823" y="94812"/>
                      </a:cubicBezTo>
                      <a:cubicBezTo>
                        <a:pt x="31594" y="101496"/>
                        <a:pt x="36848" y="110885"/>
                        <a:pt x="31849" y="116394"/>
                      </a:cubicBezTo>
                      <a:cubicBezTo>
                        <a:pt x="29938" y="118476"/>
                        <a:pt x="27006" y="119326"/>
                        <a:pt x="24896" y="121209"/>
                      </a:cubicBezTo>
                      <a:cubicBezTo>
                        <a:pt x="20846" y="124835"/>
                        <a:pt x="20860" y="131136"/>
                        <a:pt x="22035" y="136419"/>
                      </a:cubicBezTo>
                      <a:cubicBezTo>
                        <a:pt x="23197" y="141701"/>
                        <a:pt x="25236" y="147082"/>
                        <a:pt x="24159" y="152393"/>
                      </a:cubicBezTo>
                      <a:cubicBezTo>
                        <a:pt x="23367" y="156302"/>
                        <a:pt x="20931" y="159743"/>
                        <a:pt x="20180" y="163680"/>
                      </a:cubicBezTo>
                      <a:cubicBezTo>
                        <a:pt x="19416" y="167659"/>
                        <a:pt x="20308" y="172248"/>
                        <a:pt x="17787" y="175420"/>
                      </a:cubicBezTo>
                      <a:cubicBezTo>
                        <a:pt x="15932" y="177771"/>
                        <a:pt x="12773" y="178578"/>
                        <a:pt x="10055" y="179838"/>
                      </a:cubicBezTo>
                      <a:cubicBezTo>
                        <a:pt x="5721" y="181835"/>
                        <a:pt x="2152" y="185361"/>
                        <a:pt x="14" y="1896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3" name="Google Shape;163;p2"/>
              <p:cNvGrpSpPr/>
              <p:nvPr/>
            </p:nvGrpSpPr>
            <p:grpSpPr>
              <a:xfrm rot="506959">
                <a:off x="-80991" y="4201666"/>
                <a:ext cx="369277" cy="500442"/>
                <a:chOff x="3566907" y="1664910"/>
                <a:chExt cx="120926" cy="163878"/>
              </a:xfrm>
            </p:grpSpPr>
            <p:sp>
              <p:nvSpPr>
                <p:cNvPr id="164" name="Google Shape;164;p2"/>
                <p:cNvSpPr/>
                <p:nvPr/>
              </p:nvSpPr>
              <p:spPr>
                <a:xfrm>
                  <a:off x="3607916" y="1708372"/>
                  <a:ext cx="79917" cy="118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17" h="118532" extrusionOk="0">
                      <a:moveTo>
                        <a:pt x="79379" y="118533"/>
                      </a:moveTo>
                      <a:cubicBezTo>
                        <a:pt x="26457" y="96979"/>
                        <a:pt x="-323" y="22021"/>
                        <a:pt x="3" y="0"/>
                      </a:cubicBezTo>
                      <a:lnTo>
                        <a:pt x="1419" y="0"/>
                      </a:lnTo>
                      <a:cubicBezTo>
                        <a:pt x="1093" y="21795"/>
                        <a:pt x="27576" y="95917"/>
                        <a:pt x="79917" y="117216"/>
                      </a:cubicBezTo>
                      <a:lnTo>
                        <a:pt x="79379" y="11853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2"/>
                <p:cNvSpPr/>
                <p:nvPr/>
              </p:nvSpPr>
              <p:spPr>
                <a:xfrm>
                  <a:off x="3592978" y="1664910"/>
                  <a:ext cx="16541" cy="46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1" h="46959" extrusionOk="0">
                      <a:moveTo>
                        <a:pt x="14346" y="44864"/>
                      </a:moveTo>
                      <a:cubicBezTo>
                        <a:pt x="1091" y="34781"/>
                        <a:pt x="-3809" y="15110"/>
                        <a:pt x="3173" y="0"/>
                      </a:cubicBezTo>
                      <a:cubicBezTo>
                        <a:pt x="10707" y="14544"/>
                        <a:pt x="15295" y="30632"/>
                        <a:pt x="16541" y="4696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" name="Google Shape;166;p2"/>
                <p:cNvSpPr/>
                <p:nvPr/>
              </p:nvSpPr>
              <p:spPr>
                <a:xfrm>
                  <a:off x="3577571" y="1706394"/>
                  <a:ext cx="30107" cy="11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7" h="11260" extrusionOk="0">
                      <a:moveTo>
                        <a:pt x="30108" y="9951"/>
                      </a:moveTo>
                      <a:cubicBezTo>
                        <a:pt x="22460" y="2714"/>
                        <a:pt x="9899" y="-2412"/>
                        <a:pt x="0" y="1171"/>
                      </a:cubicBezTo>
                      <a:cubicBezTo>
                        <a:pt x="7024" y="9781"/>
                        <a:pt x="19557" y="13435"/>
                        <a:pt x="30108" y="995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" name="Google Shape;167;p2"/>
                <p:cNvSpPr/>
                <p:nvPr/>
              </p:nvSpPr>
              <p:spPr>
                <a:xfrm>
                  <a:off x="3566907" y="1721497"/>
                  <a:ext cx="45770" cy="11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70" h="11208" extrusionOk="0">
                      <a:moveTo>
                        <a:pt x="45770" y="8854"/>
                      </a:moveTo>
                      <a:cubicBezTo>
                        <a:pt x="32303" y="-422"/>
                        <a:pt x="15719" y="-2121"/>
                        <a:pt x="0" y="2411"/>
                      </a:cubicBezTo>
                      <a:cubicBezTo>
                        <a:pt x="13312" y="11120"/>
                        <a:pt x="30561" y="13556"/>
                        <a:pt x="45770" y="885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" name="Google Shape;168;p2"/>
                <p:cNvSpPr/>
                <p:nvPr/>
              </p:nvSpPr>
              <p:spPr>
                <a:xfrm>
                  <a:off x="3569725" y="1740568"/>
                  <a:ext cx="48291" cy="9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91" h="9954" extrusionOk="0">
                      <a:moveTo>
                        <a:pt x="48291" y="6791"/>
                      </a:moveTo>
                      <a:cubicBezTo>
                        <a:pt x="40431" y="4100"/>
                        <a:pt x="32487" y="1396"/>
                        <a:pt x="24231" y="390"/>
                      </a:cubicBezTo>
                      <a:cubicBezTo>
                        <a:pt x="15974" y="-615"/>
                        <a:pt x="7279" y="206"/>
                        <a:pt x="0" y="4228"/>
                      </a:cubicBezTo>
                      <a:cubicBezTo>
                        <a:pt x="3994" y="7754"/>
                        <a:pt x="9290" y="9765"/>
                        <a:pt x="14615" y="9793"/>
                      </a:cubicBezTo>
                      <a:cubicBezTo>
                        <a:pt x="18580" y="9822"/>
                        <a:pt x="22503" y="8788"/>
                        <a:pt x="26454" y="8958"/>
                      </a:cubicBezTo>
                      <a:cubicBezTo>
                        <a:pt x="29357" y="9085"/>
                        <a:pt x="32204" y="9836"/>
                        <a:pt x="35093" y="9935"/>
                      </a:cubicBezTo>
                      <a:cubicBezTo>
                        <a:pt x="39468" y="10077"/>
                        <a:pt x="44836" y="9482"/>
                        <a:pt x="48277" y="679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" name="Google Shape;169;p2"/>
                <p:cNvSpPr/>
                <p:nvPr/>
              </p:nvSpPr>
              <p:spPr>
                <a:xfrm>
                  <a:off x="3581607" y="1760983"/>
                  <a:ext cx="42159" cy="27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9" h="27331" extrusionOk="0">
                      <a:moveTo>
                        <a:pt x="42145" y="0"/>
                      </a:moveTo>
                      <a:cubicBezTo>
                        <a:pt x="33874" y="2237"/>
                        <a:pt x="25307" y="4631"/>
                        <a:pt x="18764" y="10182"/>
                      </a:cubicBezTo>
                      <a:cubicBezTo>
                        <a:pt x="16541" y="12066"/>
                        <a:pt x="14615" y="14261"/>
                        <a:pt x="12618" y="16357"/>
                      </a:cubicBezTo>
                      <a:cubicBezTo>
                        <a:pt x="8766" y="20393"/>
                        <a:pt x="4574" y="24131"/>
                        <a:pt x="0" y="27332"/>
                      </a:cubicBezTo>
                      <a:cubicBezTo>
                        <a:pt x="8313" y="25760"/>
                        <a:pt x="16711" y="24160"/>
                        <a:pt x="24400" y="20634"/>
                      </a:cubicBezTo>
                      <a:cubicBezTo>
                        <a:pt x="32076" y="17093"/>
                        <a:pt x="38845" y="7789"/>
                        <a:pt x="42159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2"/>
                <p:cNvSpPr/>
                <p:nvPr/>
              </p:nvSpPr>
              <p:spPr>
                <a:xfrm>
                  <a:off x="3614787" y="1776249"/>
                  <a:ext cx="17914" cy="37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4" h="37004" extrusionOk="0">
                      <a:moveTo>
                        <a:pt x="17914" y="14"/>
                      </a:moveTo>
                      <a:cubicBezTo>
                        <a:pt x="11471" y="3144"/>
                        <a:pt x="6925" y="9347"/>
                        <a:pt x="4334" y="16017"/>
                      </a:cubicBezTo>
                      <a:cubicBezTo>
                        <a:pt x="1728" y="22687"/>
                        <a:pt x="836" y="29895"/>
                        <a:pt x="0" y="37004"/>
                      </a:cubicBezTo>
                      <a:cubicBezTo>
                        <a:pt x="7322" y="26935"/>
                        <a:pt x="15606" y="12250"/>
                        <a:pt x="17914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2"/>
                <p:cNvSpPr/>
                <p:nvPr/>
              </p:nvSpPr>
              <p:spPr>
                <a:xfrm>
                  <a:off x="3637188" y="1794206"/>
                  <a:ext cx="9708" cy="3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8" h="34582" extrusionOk="0">
                      <a:moveTo>
                        <a:pt x="7693" y="0"/>
                      </a:moveTo>
                      <a:cubicBezTo>
                        <a:pt x="2184" y="5551"/>
                        <a:pt x="-662" y="13623"/>
                        <a:pt x="131" y="21412"/>
                      </a:cubicBezTo>
                      <a:cubicBezTo>
                        <a:pt x="584" y="25831"/>
                        <a:pt x="2142" y="30178"/>
                        <a:pt x="1689" y="34583"/>
                      </a:cubicBezTo>
                      <a:cubicBezTo>
                        <a:pt x="9039" y="26737"/>
                        <a:pt x="11644" y="14771"/>
                        <a:pt x="8217" y="457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2"/>
                <p:cNvSpPr/>
                <p:nvPr/>
              </p:nvSpPr>
              <p:spPr>
                <a:xfrm>
                  <a:off x="3612210" y="1707112"/>
                  <a:ext cx="21814" cy="15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4" h="15223" extrusionOk="0">
                      <a:moveTo>
                        <a:pt x="0" y="15224"/>
                      </a:moveTo>
                      <a:cubicBezTo>
                        <a:pt x="3470" y="9842"/>
                        <a:pt x="7123" y="5056"/>
                        <a:pt x="12915" y="2337"/>
                      </a:cubicBezTo>
                      <a:cubicBezTo>
                        <a:pt x="15606" y="1076"/>
                        <a:pt x="18580" y="538"/>
                        <a:pt x="21511" y="0"/>
                      </a:cubicBezTo>
                      <a:cubicBezTo>
                        <a:pt x="22319" y="2195"/>
                        <a:pt x="21427" y="4730"/>
                        <a:pt x="19869" y="6472"/>
                      </a:cubicBezTo>
                      <a:cubicBezTo>
                        <a:pt x="18311" y="8214"/>
                        <a:pt x="16187" y="9333"/>
                        <a:pt x="14105" y="10409"/>
                      </a:cubicBezTo>
                      <a:cubicBezTo>
                        <a:pt x="9658" y="12717"/>
                        <a:pt x="5013" y="15068"/>
                        <a:pt x="14" y="1522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2"/>
                <p:cNvSpPr/>
                <p:nvPr/>
              </p:nvSpPr>
              <p:spPr>
                <a:xfrm>
                  <a:off x="3617067" y="1725051"/>
                  <a:ext cx="28096" cy="13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96" h="13254" extrusionOk="0">
                      <a:moveTo>
                        <a:pt x="0" y="12027"/>
                      </a:moveTo>
                      <a:cubicBezTo>
                        <a:pt x="3370" y="7878"/>
                        <a:pt x="7548" y="4281"/>
                        <a:pt x="12434" y="2114"/>
                      </a:cubicBezTo>
                      <a:cubicBezTo>
                        <a:pt x="17320" y="-53"/>
                        <a:pt x="22984" y="-704"/>
                        <a:pt x="28097" y="868"/>
                      </a:cubicBezTo>
                      <a:cubicBezTo>
                        <a:pt x="26950" y="4267"/>
                        <a:pt x="24316" y="7127"/>
                        <a:pt x="21030" y="8572"/>
                      </a:cubicBezTo>
                      <a:cubicBezTo>
                        <a:pt x="17674" y="10044"/>
                        <a:pt x="13850" y="10016"/>
                        <a:pt x="10366" y="11163"/>
                      </a:cubicBezTo>
                      <a:cubicBezTo>
                        <a:pt x="8568" y="11744"/>
                        <a:pt x="6854" y="12650"/>
                        <a:pt x="4999" y="13047"/>
                      </a:cubicBezTo>
                      <a:cubicBezTo>
                        <a:pt x="3144" y="13443"/>
                        <a:pt x="1374" y="13358"/>
                        <a:pt x="14" y="12027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2"/>
                <p:cNvSpPr/>
                <p:nvPr/>
              </p:nvSpPr>
              <p:spPr>
                <a:xfrm>
                  <a:off x="3622704" y="1746660"/>
                  <a:ext cx="30815" cy="6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15" h="6498" extrusionOk="0">
                      <a:moveTo>
                        <a:pt x="0" y="5797"/>
                      </a:moveTo>
                      <a:cubicBezTo>
                        <a:pt x="8539" y="-377"/>
                        <a:pt x="20492" y="-1015"/>
                        <a:pt x="30816" y="1081"/>
                      </a:cubicBezTo>
                      <a:cubicBezTo>
                        <a:pt x="27219" y="4225"/>
                        <a:pt x="22559" y="6151"/>
                        <a:pt x="17787" y="6449"/>
                      </a:cubicBezTo>
                      <a:cubicBezTo>
                        <a:pt x="13213" y="6746"/>
                        <a:pt x="8610" y="5599"/>
                        <a:pt x="4079" y="6264"/>
                      </a:cubicBezTo>
                      <a:cubicBezTo>
                        <a:pt x="2677" y="6477"/>
                        <a:pt x="1020" y="6788"/>
                        <a:pt x="0" y="5797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75;p2"/>
                <p:cNvSpPr/>
                <p:nvPr/>
              </p:nvSpPr>
              <p:spPr>
                <a:xfrm>
                  <a:off x="3631257" y="1765014"/>
                  <a:ext cx="34965" cy="7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65" h="7922" extrusionOk="0">
                      <a:moveTo>
                        <a:pt x="0" y="6930"/>
                      </a:moveTo>
                      <a:cubicBezTo>
                        <a:pt x="9488" y="9324"/>
                        <a:pt x="19458" y="6930"/>
                        <a:pt x="28946" y="4565"/>
                      </a:cubicBezTo>
                      <a:cubicBezTo>
                        <a:pt x="31453" y="3942"/>
                        <a:pt x="34399" y="2880"/>
                        <a:pt x="34965" y="359"/>
                      </a:cubicBezTo>
                      <a:cubicBezTo>
                        <a:pt x="23154" y="-972"/>
                        <a:pt x="10947" y="1421"/>
                        <a:pt x="524" y="712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2"/>
                <p:cNvSpPr/>
                <p:nvPr/>
              </p:nvSpPr>
              <p:spPr>
                <a:xfrm>
                  <a:off x="3642162" y="1785995"/>
                  <a:ext cx="33393" cy="7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93" h="7390" extrusionOk="0">
                      <a:moveTo>
                        <a:pt x="0" y="2915"/>
                      </a:moveTo>
                      <a:cubicBezTo>
                        <a:pt x="1614" y="3637"/>
                        <a:pt x="1246" y="3127"/>
                        <a:pt x="2861" y="3849"/>
                      </a:cubicBezTo>
                      <a:cubicBezTo>
                        <a:pt x="5537" y="5039"/>
                        <a:pt x="8242" y="6229"/>
                        <a:pt x="11103" y="6866"/>
                      </a:cubicBezTo>
                      <a:cubicBezTo>
                        <a:pt x="18693" y="8537"/>
                        <a:pt x="26652" y="6016"/>
                        <a:pt x="33393" y="2150"/>
                      </a:cubicBezTo>
                      <a:cubicBezTo>
                        <a:pt x="28295" y="-272"/>
                        <a:pt x="22375" y="-314"/>
                        <a:pt x="16767" y="408"/>
                      </a:cubicBezTo>
                      <a:cubicBezTo>
                        <a:pt x="11159" y="1130"/>
                        <a:pt x="5650" y="2561"/>
                        <a:pt x="14" y="291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" name="Google Shape;177;p2"/>
                <p:cNvSpPr/>
                <p:nvPr/>
              </p:nvSpPr>
              <p:spPr>
                <a:xfrm>
                  <a:off x="3661436" y="1804089"/>
                  <a:ext cx="21384" cy="7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84" h="7272" extrusionOk="0">
                      <a:moveTo>
                        <a:pt x="765" y="6205"/>
                      </a:moveTo>
                      <a:cubicBezTo>
                        <a:pt x="3045" y="8060"/>
                        <a:pt x="6401" y="7139"/>
                        <a:pt x="9163" y="6134"/>
                      </a:cubicBezTo>
                      <a:cubicBezTo>
                        <a:pt x="13241" y="4647"/>
                        <a:pt x="17305" y="3174"/>
                        <a:pt x="21384" y="1687"/>
                      </a:cubicBezTo>
                      <a:cubicBezTo>
                        <a:pt x="19175" y="1050"/>
                        <a:pt x="16923" y="582"/>
                        <a:pt x="14643" y="285"/>
                      </a:cubicBezTo>
                      <a:cubicBezTo>
                        <a:pt x="12023" y="-55"/>
                        <a:pt x="9332" y="-168"/>
                        <a:pt x="6741" y="384"/>
                      </a:cubicBezTo>
                      <a:cubicBezTo>
                        <a:pt x="4149" y="936"/>
                        <a:pt x="1657" y="2225"/>
                        <a:pt x="0" y="429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8" name="Google Shape;178;p2"/>
              <p:cNvGrpSpPr/>
              <p:nvPr/>
            </p:nvGrpSpPr>
            <p:grpSpPr>
              <a:xfrm rot="506865">
                <a:off x="1220820" y="4634044"/>
                <a:ext cx="892966" cy="1159178"/>
                <a:chOff x="542613" y="4900666"/>
                <a:chExt cx="893012" cy="1159236"/>
              </a:xfrm>
            </p:grpSpPr>
            <p:grpSp>
              <p:nvGrpSpPr>
                <p:cNvPr id="179" name="Google Shape;179;p2"/>
                <p:cNvGrpSpPr/>
                <p:nvPr/>
              </p:nvGrpSpPr>
              <p:grpSpPr>
                <a:xfrm>
                  <a:off x="542698" y="4900666"/>
                  <a:ext cx="892926" cy="1159236"/>
                  <a:chOff x="4091595" y="1460940"/>
                  <a:chExt cx="292408" cy="379617"/>
                </a:xfrm>
              </p:grpSpPr>
              <p:sp>
                <p:nvSpPr>
                  <p:cNvPr id="180" name="Google Shape;180;p2"/>
                  <p:cNvSpPr/>
                  <p:nvPr/>
                </p:nvSpPr>
                <p:spPr>
                  <a:xfrm>
                    <a:off x="4100403" y="1460940"/>
                    <a:ext cx="283600" cy="29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600" h="296925" extrusionOk="0">
                        <a:moveTo>
                          <a:pt x="283601" y="0"/>
                        </a:moveTo>
                        <a:cubicBezTo>
                          <a:pt x="283601" y="0"/>
                          <a:pt x="268957" y="8370"/>
                          <a:pt x="267909" y="31368"/>
                        </a:cubicBezTo>
                        <a:cubicBezTo>
                          <a:pt x="266861" y="54381"/>
                          <a:pt x="248876" y="54012"/>
                          <a:pt x="248876" y="54012"/>
                        </a:cubicBezTo>
                        <a:cubicBezTo>
                          <a:pt x="248876" y="54012"/>
                          <a:pt x="231387" y="42881"/>
                          <a:pt x="221842" y="44468"/>
                        </a:cubicBezTo>
                        <a:cubicBezTo>
                          <a:pt x="212297" y="46054"/>
                          <a:pt x="242518" y="53219"/>
                          <a:pt x="239331" y="58785"/>
                        </a:cubicBezTo>
                        <a:cubicBezTo>
                          <a:pt x="236159" y="64350"/>
                          <a:pt x="211504" y="90592"/>
                          <a:pt x="211504" y="90592"/>
                        </a:cubicBezTo>
                        <a:cubicBezTo>
                          <a:pt x="211504" y="90592"/>
                          <a:pt x="197186" y="63557"/>
                          <a:pt x="184455" y="63557"/>
                        </a:cubicBezTo>
                        <a:cubicBezTo>
                          <a:pt x="171724" y="63557"/>
                          <a:pt x="203545" y="78668"/>
                          <a:pt x="202752" y="89799"/>
                        </a:cubicBezTo>
                        <a:cubicBezTo>
                          <a:pt x="201959" y="100930"/>
                          <a:pt x="195600" y="108096"/>
                          <a:pt x="186056" y="119227"/>
                        </a:cubicBezTo>
                        <a:cubicBezTo>
                          <a:pt x="176510" y="130358"/>
                          <a:pt x="174910" y="139903"/>
                          <a:pt x="165379" y="144675"/>
                        </a:cubicBezTo>
                        <a:cubicBezTo>
                          <a:pt x="155835" y="149448"/>
                          <a:pt x="148669" y="127171"/>
                          <a:pt x="144689" y="129565"/>
                        </a:cubicBezTo>
                        <a:cubicBezTo>
                          <a:pt x="140724" y="131944"/>
                          <a:pt x="162986" y="141489"/>
                          <a:pt x="147083" y="158199"/>
                        </a:cubicBezTo>
                        <a:cubicBezTo>
                          <a:pt x="131179" y="174896"/>
                          <a:pt x="123220" y="177275"/>
                          <a:pt x="119241" y="181255"/>
                        </a:cubicBezTo>
                        <a:cubicBezTo>
                          <a:pt x="115275" y="185234"/>
                          <a:pt x="110503" y="176482"/>
                          <a:pt x="110503" y="180462"/>
                        </a:cubicBezTo>
                        <a:cubicBezTo>
                          <a:pt x="110503" y="184441"/>
                          <a:pt x="120841" y="190007"/>
                          <a:pt x="118448" y="193986"/>
                        </a:cubicBezTo>
                        <a:cubicBezTo>
                          <a:pt x="116069" y="197965"/>
                          <a:pt x="106524" y="205117"/>
                          <a:pt x="102544" y="205910"/>
                        </a:cubicBezTo>
                        <a:cubicBezTo>
                          <a:pt x="98565" y="206703"/>
                          <a:pt x="72323" y="175689"/>
                          <a:pt x="67551" y="178082"/>
                        </a:cubicBezTo>
                        <a:cubicBezTo>
                          <a:pt x="62779" y="180462"/>
                          <a:pt x="85848" y="193986"/>
                          <a:pt x="86641" y="199551"/>
                        </a:cubicBezTo>
                        <a:cubicBezTo>
                          <a:pt x="87434" y="205117"/>
                          <a:pt x="98565" y="215455"/>
                          <a:pt x="96979" y="220227"/>
                        </a:cubicBezTo>
                        <a:cubicBezTo>
                          <a:pt x="95393" y="225000"/>
                          <a:pt x="79475" y="234545"/>
                          <a:pt x="75510" y="239317"/>
                        </a:cubicBezTo>
                        <a:cubicBezTo>
                          <a:pt x="71530" y="244090"/>
                          <a:pt x="54026" y="219434"/>
                          <a:pt x="52441" y="225000"/>
                        </a:cubicBezTo>
                        <a:cubicBezTo>
                          <a:pt x="50854" y="230565"/>
                          <a:pt x="68344" y="233752"/>
                          <a:pt x="66758" y="241696"/>
                        </a:cubicBezTo>
                        <a:cubicBezTo>
                          <a:pt x="65172" y="249655"/>
                          <a:pt x="54834" y="252034"/>
                          <a:pt x="49254" y="261579"/>
                        </a:cubicBezTo>
                        <a:cubicBezTo>
                          <a:pt x="43689" y="271124"/>
                          <a:pt x="40517" y="289421"/>
                          <a:pt x="32558" y="295780"/>
                        </a:cubicBezTo>
                        <a:cubicBezTo>
                          <a:pt x="24613" y="302138"/>
                          <a:pt x="3852" y="279961"/>
                          <a:pt x="3852" y="279961"/>
                        </a:cubicBezTo>
                        <a:lnTo>
                          <a:pt x="0" y="278375"/>
                        </a:lnTo>
                        <a:cubicBezTo>
                          <a:pt x="935" y="274254"/>
                          <a:pt x="1926" y="270161"/>
                          <a:pt x="3017" y="266069"/>
                        </a:cubicBezTo>
                        <a:cubicBezTo>
                          <a:pt x="3498" y="264256"/>
                          <a:pt x="3994" y="262443"/>
                          <a:pt x="4489" y="260645"/>
                        </a:cubicBezTo>
                        <a:cubicBezTo>
                          <a:pt x="34328" y="154503"/>
                          <a:pt x="114667" y="60385"/>
                          <a:pt x="248636" y="11400"/>
                        </a:cubicBezTo>
                        <a:cubicBezTo>
                          <a:pt x="249202" y="11188"/>
                          <a:pt x="249769" y="10989"/>
                          <a:pt x="250349" y="10791"/>
                        </a:cubicBezTo>
                        <a:cubicBezTo>
                          <a:pt x="253323" y="9701"/>
                          <a:pt x="256339" y="8639"/>
                          <a:pt x="259370" y="7619"/>
                        </a:cubicBezTo>
                        <a:cubicBezTo>
                          <a:pt x="265785" y="5424"/>
                          <a:pt x="272328" y="3328"/>
                          <a:pt x="278984" y="1345"/>
                        </a:cubicBezTo>
                        <a:cubicBezTo>
                          <a:pt x="280513" y="878"/>
                          <a:pt x="282057" y="439"/>
                          <a:pt x="2836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181;p2"/>
                  <p:cNvSpPr/>
                  <p:nvPr/>
                </p:nvSpPr>
                <p:spPr>
                  <a:xfrm>
                    <a:off x="4103434" y="1468559"/>
                    <a:ext cx="258653" cy="270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653" h="270161" extrusionOk="0">
                        <a:moveTo>
                          <a:pt x="123334" y="137311"/>
                        </a:moveTo>
                        <a:cubicBezTo>
                          <a:pt x="123334" y="140795"/>
                          <a:pt x="122824" y="144151"/>
                          <a:pt x="120983" y="147054"/>
                        </a:cubicBezTo>
                        <a:cubicBezTo>
                          <a:pt x="118207" y="144689"/>
                          <a:pt x="115148" y="142225"/>
                          <a:pt x="111509" y="142027"/>
                        </a:cubicBezTo>
                        <a:cubicBezTo>
                          <a:pt x="107869" y="141829"/>
                          <a:pt x="103918" y="145256"/>
                          <a:pt x="105065" y="148711"/>
                        </a:cubicBezTo>
                        <a:cubicBezTo>
                          <a:pt x="102162" y="147479"/>
                          <a:pt x="99089" y="146219"/>
                          <a:pt x="95945" y="146559"/>
                        </a:cubicBezTo>
                        <a:cubicBezTo>
                          <a:pt x="92815" y="146884"/>
                          <a:pt x="89657" y="149405"/>
                          <a:pt x="89813" y="152563"/>
                        </a:cubicBezTo>
                        <a:cubicBezTo>
                          <a:pt x="81118" y="145157"/>
                          <a:pt x="65838" y="148003"/>
                          <a:pt x="60400" y="158044"/>
                        </a:cubicBezTo>
                        <a:cubicBezTo>
                          <a:pt x="53644" y="170520"/>
                          <a:pt x="61957" y="185319"/>
                          <a:pt x="67438" y="198390"/>
                        </a:cubicBezTo>
                        <a:cubicBezTo>
                          <a:pt x="68826" y="201704"/>
                          <a:pt x="69704" y="206264"/>
                          <a:pt x="66701" y="208233"/>
                        </a:cubicBezTo>
                        <a:cubicBezTo>
                          <a:pt x="63855" y="210116"/>
                          <a:pt x="60031" y="207779"/>
                          <a:pt x="58049" y="205018"/>
                        </a:cubicBezTo>
                        <a:cubicBezTo>
                          <a:pt x="56052" y="202242"/>
                          <a:pt x="54607" y="198787"/>
                          <a:pt x="51563" y="197257"/>
                        </a:cubicBezTo>
                        <a:cubicBezTo>
                          <a:pt x="48518" y="195728"/>
                          <a:pt x="43618" y="198518"/>
                          <a:pt x="45105" y="201591"/>
                        </a:cubicBezTo>
                        <a:cubicBezTo>
                          <a:pt x="43094" y="197923"/>
                          <a:pt x="36905" y="199381"/>
                          <a:pt x="35036" y="203120"/>
                        </a:cubicBezTo>
                        <a:cubicBezTo>
                          <a:pt x="33181" y="206859"/>
                          <a:pt x="34229" y="211320"/>
                          <a:pt x="35305" y="215356"/>
                        </a:cubicBezTo>
                        <a:cubicBezTo>
                          <a:pt x="37542" y="223683"/>
                          <a:pt x="39780" y="231996"/>
                          <a:pt x="42018" y="240308"/>
                        </a:cubicBezTo>
                        <a:cubicBezTo>
                          <a:pt x="35603" y="242843"/>
                          <a:pt x="29272" y="245563"/>
                          <a:pt x="23013" y="248451"/>
                        </a:cubicBezTo>
                        <a:cubicBezTo>
                          <a:pt x="19402" y="250123"/>
                          <a:pt x="15337" y="252516"/>
                          <a:pt x="14997" y="256467"/>
                        </a:cubicBezTo>
                        <a:cubicBezTo>
                          <a:pt x="14771" y="258988"/>
                          <a:pt x="16201" y="261324"/>
                          <a:pt x="16853" y="263789"/>
                        </a:cubicBezTo>
                        <a:cubicBezTo>
                          <a:pt x="17490" y="266238"/>
                          <a:pt x="16810" y="269552"/>
                          <a:pt x="14332" y="270090"/>
                        </a:cubicBezTo>
                        <a:cubicBezTo>
                          <a:pt x="13227" y="270331"/>
                          <a:pt x="12094" y="269920"/>
                          <a:pt x="11074" y="269411"/>
                        </a:cubicBezTo>
                        <a:cubicBezTo>
                          <a:pt x="8101" y="267924"/>
                          <a:pt x="5566" y="265545"/>
                          <a:pt x="3894" y="262656"/>
                        </a:cubicBezTo>
                        <a:lnTo>
                          <a:pt x="0" y="258450"/>
                        </a:lnTo>
                        <a:cubicBezTo>
                          <a:pt x="28593" y="150099"/>
                          <a:pt x="109370" y="53602"/>
                          <a:pt x="245619" y="3781"/>
                        </a:cubicBezTo>
                        <a:cubicBezTo>
                          <a:pt x="249160" y="2478"/>
                          <a:pt x="252743" y="1218"/>
                          <a:pt x="256354" y="0"/>
                        </a:cubicBezTo>
                        <a:cubicBezTo>
                          <a:pt x="257614" y="935"/>
                          <a:pt x="258492" y="2181"/>
                          <a:pt x="258634" y="3824"/>
                        </a:cubicBezTo>
                        <a:cubicBezTo>
                          <a:pt x="258974" y="7690"/>
                          <a:pt x="254909" y="10310"/>
                          <a:pt x="251411" y="11981"/>
                        </a:cubicBezTo>
                        <a:cubicBezTo>
                          <a:pt x="240663" y="17107"/>
                          <a:pt x="229928" y="22248"/>
                          <a:pt x="219179" y="27374"/>
                        </a:cubicBezTo>
                        <a:cubicBezTo>
                          <a:pt x="211433" y="31085"/>
                          <a:pt x="203474" y="34852"/>
                          <a:pt x="194935" y="35758"/>
                        </a:cubicBezTo>
                        <a:cubicBezTo>
                          <a:pt x="190120" y="36282"/>
                          <a:pt x="184540" y="36169"/>
                          <a:pt x="181410" y="39865"/>
                        </a:cubicBezTo>
                        <a:cubicBezTo>
                          <a:pt x="179796" y="41763"/>
                          <a:pt x="179187" y="44340"/>
                          <a:pt x="177714" y="46351"/>
                        </a:cubicBezTo>
                        <a:cubicBezTo>
                          <a:pt x="174840" y="50274"/>
                          <a:pt x="169104" y="51492"/>
                          <a:pt x="166725" y="55740"/>
                        </a:cubicBezTo>
                        <a:cubicBezTo>
                          <a:pt x="163553" y="61391"/>
                          <a:pt x="167815" y="69803"/>
                          <a:pt x="163213" y="74377"/>
                        </a:cubicBezTo>
                        <a:cubicBezTo>
                          <a:pt x="161584" y="76005"/>
                          <a:pt x="159248" y="76614"/>
                          <a:pt x="157081" y="77407"/>
                        </a:cubicBezTo>
                        <a:cubicBezTo>
                          <a:pt x="142650" y="82676"/>
                          <a:pt x="133487" y="99457"/>
                          <a:pt x="136872" y="114440"/>
                        </a:cubicBezTo>
                        <a:cubicBezTo>
                          <a:pt x="133841" y="115304"/>
                          <a:pt x="130358" y="114185"/>
                          <a:pt x="128404" y="111707"/>
                        </a:cubicBezTo>
                        <a:cubicBezTo>
                          <a:pt x="123036" y="114978"/>
                          <a:pt x="122243" y="122399"/>
                          <a:pt x="122753" y="128658"/>
                        </a:cubicBezTo>
                        <a:cubicBezTo>
                          <a:pt x="122980" y="131491"/>
                          <a:pt x="123334" y="134436"/>
                          <a:pt x="123334" y="137311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" name="Google Shape;182;p2"/>
                  <p:cNvSpPr/>
                  <p:nvPr/>
                </p:nvSpPr>
                <p:spPr>
                  <a:xfrm>
                    <a:off x="4104893" y="1471732"/>
                    <a:ext cx="246293" cy="249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293" h="249853" extrusionOk="0">
                        <a:moveTo>
                          <a:pt x="110149" y="126421"/>
                        </a:moveTo>
                        <a:cubicBezTo>
                          <a:pt x="108096" y="129097"/>
                          <a:pt x="104301" y="124877"/>
                          <a:pt x="100944" y="124651"/>
                        </a:cubicBezTo>
                        <a:cubicBezTo>
                          <a:pt x="98239" y="124481"/>
                          <a:pt x="96243" y="127016"/>
                          <a:pt x="93792" y="128177"/>
                        </a:cubicBezTo>
                        <a:cubicBezTo>
                          <a:pt x="91626" y="129196"/>
                          <a:pt x="89133" y="129097"/>
                          <a:pt x="86740" y="129267"/>
                        </a:cubicBezTo>
                        <a:cubicBezTo>
                          <a:pt x="75680" y="130018"/>
                          <a:pt x="65583" y="136830"/>
                          <a:pt x="59181" y="145893"/>
                        </a:cubicBezTo>
                        <a:cubicBezTo>
                          <a:pt x="52795" y="154942"/>
                          <a:pt x="49764" y="166031"/>
                          <a:pt x="48730" y="177063"/>
                        </a:cubicBezTo>
                        <a:cubicBezTo>
                          <a:pt x="48461" y="179895"/>
                          <a:pt x="47144" y="183704"/>
                          <a:pt x="44354" y="183152"/>
                        </a:cubicBezTo>
                        <a:cubicBezTo>
                          <a:pt x="42258" y="182727"/>
                          <a:pt x="41437" y="179895"/>
                          <a:pt x="39398" y="179244"/>
                        </a:cubicBezTo>
                        <a:cubicBezTo>
                          <a:pt x="37004" y="178479"/>
                          <a:pt x="34951" y="181113"/>
                          <a:pt x="33988" y="183435"/>
                        </a:cubicBezTo>
                        <a:cubicBezTo>
                          <a:pt x="27969" y="198022"/>
                          <a:pt x="31014" y="215667"/>
                          <a:pt x="22758" y="229121"/>
                        </a:cubicBezTo>
                        <a:cubicBezTo>
                          <a:pt x="20577" y="232661"/>
                          <a:pt x="17320" y="235947"/>
                          <a:pt x="13199" y="236485"/>
                        </a:cubicBezTo>
                        <a:cubicBezTo>
                          <a:pt x="12618" y="240209"/>
                          <a:pt x="10112" y="243566"/>
                          <a:pt x="6698" y="245166"/>
                        </a:cubicBezTo>
                        <a:lnTo>
                          <a:pt x="7406" y="247998"/>
                        </a:lnTo>
                        <a:cubicBezTo>
                          <a:pt x="5070" y="248777"/>
                          <a:pt x="2507" y="249514"/>
                          <a:pt x="0" y="249854"/>
                        </a:cubicBezTo>
                        <a:cubicBezTo>
                          <a:pt x="29839" y="143712"/>
                          <a:pt x="110177" y="49594"/>
                          <a:pt x="244147" y="609"/>
                        </a:cubicBezTo>
                        <a:cubicBezTo>
                          <a:pt x="244713" y="397"/>
                          <a:pt x="245280" y="198"/>
                          <a:pt x="245860" y="0"/>
                        </a:cubicBezTo>
                        <a:cubicBezTo>
                          <a:pt x="246058" y="439"/>
                          <a:pt x="246186" y="935"/>
                          <a:pt x="246257" y="1459"/>
                        </a:cubicBezTo>
                        <a:cubicBezTo>
                          <a:pt x="246540" y="3753"/>
                          <a:pt x="245152" y="5948"/>
                          <a:pt x="243509" y="7576"/>
                        </a:cubicBezTo>
                        <a:cubicBezTo>
                          <a:pt x="239416" y="11612"/>
                          <a:pt x="233667" y="13383"/>
                          <a:pt x="228158" y="15025"/>
                        </a:cubicBezTo>
                        <a:cubicBezTo>
                          <a:pt x="217409" y="18212"/>
                          <a:pt x="206661" y="21398"/>
                          <a:pt x="195912" y="24585"/>
                        </a:cubicBezTo>
                        <a:cubicBezTo>
                          <a:pt x="191593" y="25873"/>
                          <a:pt x="187245" y="27162"/>
                          <a:pt x="183181" y="29074"/>
                        </a:cubicBezTo>
                        <a:cubicBezTo>
                          <a:pt x="170407" y="35078"/>
                          <a:pt x="161315" y="46606"/>
                          <a:pt x="152053" y="57241"/>
                        </a:cubicBezTo>
                        <a:cubicBezTo>
                          <a:pt x="150198" y="59366"/>
                          <a:pt x="148088" y="61603"/>
                          <a:pt x="145313" y="62084"/>
                        </a:cubicBezTo>
                        <a:cubicBezTo>
                          <a:pt x="143896" y="62325"/>
                          <a:pt x="142409" y="62099"/>
                          <a:pt x="141064" y="62580"/>
                        </a:cubicBezTo>
                        <a:cubicBezTo>
                          <a:pt x="136320" y="64308"/>
                          <a:pt x="138189" y="71913"/>
                          <a:pt x="135017" y="75836"/>
                        </a:cubicBezTo>
                        <a:cubicBezTo>
                          <a:pt x="132567" y="73853"/>
                          <a:pt x="128319" y="75000"/>
                          <a:pt x="127200" y="77946"/>
                        </a:cubicBezTo>
                        <a:cubicBezTo>
                          <a:pt x="125940" y="81231"/>
                          <a:pt x="127086" y="86740"/>
                          <a:pt x="123574" y="86924"/>
                        </a:cubicBezTo>
                        <a:cubicBezTo>
                          <a:pt x="122186" y="86995"/>
                          <a:pt x="120955" y="85876"/>
                          <a:pt x="119567" y="85876"/>
                        </a:cubicBezTo>
                        <a:cubicBezTo>
                          <a:pt x="117287" y="85876"/>
                          <a:pt x="116168" y="88737"/>
                          <a:pt x="116295" y="91017"/>
                        </a:cubicBezTo>
                        <a:cubicBezTo>
                          <a:pt x="116437" y="93283"/>
                          <a:pt x="117173" y="95704"/>
                          <a:pt x="116154" y="97744"/>
                        </a:cubicBezTo>
                        <a:cubicBezTo>
                          <a:pt x="112004" y="99981"/>
                          <a:pt x="110121" y="104994"/>
                          <a:pt x="109880" y="109696"/>
                        </a:cubicBezTo>
                        <a:cubicBezTo>
                          <a:pt x="109625" y="114398"/>
                          <a:pt x="110673" y="119071"/>
                          <a:pt x="110744" y="123773"/>
                        </a:cubicBezTo>
                        <a:cubicBezTo>
                          <a:pt x="110758" y="124693"/>
                          <a:pt x="110702" y="125684"/>
                          <a:pt x="110149" y="126421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3" name="Google Shape;183;p2"/>
                  <p:cNvSpPr/>
                  <p:nvPr/>
                </p:nvSpPr>
                <p:spPr>
                  <a:xfrm>
                    <a:off x="4091595" y="1472341"/>
                    <a:ext cx="257443" cy="368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443" h="368216" extrusionOk="0">
                        <a:moveTo>
                          <a:pt x="257444" y="0"/>
                        </a:moveTo>
                        <a:cubicBezTo>
                          <a:pt x="130712" y="47385"/>
                          <a:pt x="54819" y="146006"/>
                          <a:pt x="12660" y="268561"/>
                        </a:cubicBezTo>
                        <a:cubicBezTo>
                          <a:pt x="12660" y="268561"/>
                          <a:pt x="-1572" y="327983"/>
                          <a:pt x="4786" y="368216"/>
                        </a:cubicBezTo>
                        <a:lnTo>
                          <a:pt x="637" y="368216"/>
                        </a:lnTo>
                        <a:cubicBezTo>
                          <a:pt x="-1360" y="334143"/>
                          <a:pt x="1331" y="300085"/>
                          <a:pt x="8808" y="266975"/>
                        </a:cubicBezTo>
                        <a:cubicBezTo>
                          <a:pt x="34398" y="153668"/>
                          <a:pt x="116054" y="51704"/>
                          <a:pt x="25744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84" name="Google Shape;184;p2"/>
                <p:cNvSpPr/>
                <p:nvPr/>
              </p:nvSpPr>
              <p:spPr>
                <a:xfrm>
                  <a:off x="542613" y="4900926"/>
                  <a:ext cx="892575" cy="1158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08" h="379616" extrusionOk="0">
                      <a:moveTo>
                        <a:pt x="287820" y="1260"/>
                      </a:moveTo>
                      <a:cubicBezTo>
                        <a:pt x="281165" y="3243"/>
                        <a:pt x="274622" y="5339"/>
                        <a:pt x="268206" y="7534"/>
                      </a:cubicBezTo>
                      <a:cubicBezTo>
                        <a:pt x="265176" y="8554"/>
                        <a:pt x="262160" y="9616"/>
                        <a:pt x="259186" y="10706"/>
                      </a:cubicBezTo>
                      <a:cubicBezTo>
                        <a:pt x="258605" y="10904"/>
                        <a:pt x="258039" y="11103"/>
                        <a:pt x="257472" y="11315"/>
                      </a:cubicBezTo>
                      <a:cubicBezTo>
                        <a:pt x="255291" y="12108"/>
                        <a:pt x="253139" y="12915"/>
                        <a:pt x="250986" y="13737"/>
                      </a:cubicBezTo>
                      <a:cubicBezTo>
                        <a:pt x="250363" y="13978"/>
                        <a:pt x="249754" y="14218"/>
                        <a:pt x="249145" y="14459"/>
                      </a:cubicBezTo>
                      <a:cubicBezTo>
                        <a:pt x="247856" y="14955"/>
                        <a:pt x="246568" y="15450"/>
                        <a:pt x="245279" y="15960"/>
                      </a:cubicBezTo>
                      <a:cubicBezTo>
                        <a:pt x="245180" y="16003"/>
                        <a:pt x="245081" y="16031"/>
                        <a:pt x="244996" y="16073"/>
                      </a:cubicBezTo>
                      <a:cubicBezTo>
                        <a:pt x="244868" y="16130"/>
                        <a:pt x="244727" y="16172"/>
                        <a:pt x="244599" y="16229"/>
                      </a:cubicBezTo>
                      <a:cubicBezTo>
                        <a:pt x="243849" y="16526"/>
                        <a:pt x="243112" y="16838"/>
                        <a:pt x="242362" y="17136"/>
                      </a:cubicBezTo>
                      <a:cubicBezTo>
                        <a:pt x="241002" y="17688"/>
                        <a:pt x="239628" y="18240"/>
                        <a:pt x="238283" y="18792"/>
                      </a:cubicBezTo>
                      <a:cubicBezTo>
                        <a:pt x="237490" y="19118"/>
                        <a:pt x="236697" y="19458"/>
                        <a:pt x="235904" y="19798"/>
                      </a:cubicBezTo>
                      <a:cubicBezTo>
                        <a:pt x="235054" y="20152"/>
                        <a:pt x="234191" y="20506"/>
                        <a:pt x="233341" y="20874"/>
                      </a:cubicBezTo>
                      <a:cubicBezTo>
                        <a:pt x="233171" y="20945"/>
                        <a:pt x="232987" y="21016"/>
                        <a:pt x="232817" y="21101"/>
                      </a:cubicBezTo>
                      <a:cubicBezTo>
                        <a:pt x="232562" y="21214"/>
                        <a:pt x="232307" y="21327"/>
                        <a:pt x="232052" y="21427"/>
                      </a:cubicBezTo>
                      <a:cubicBezTo>
                        <a:pt x="231231" y="21781"/>
                        <a:pt x="230423" y="22135"/>
                        <a:pt x="229602" y="22503"/>
                      </a:cubicBezTo>
                      <a:cubicBezTo>
                        <a:pt x="228370" y="23041"/>
                        <a:pt x="227124" y="23579"/>
                        <a:pt x="225906" y="24131"/>
                      </a:cubicBezTo>
                      <a:cubicBezTo>
                        <a:pt x="225084" y="24499"/>
                        <a:pt x="224263" y="24882"/>
                        <a:pt x="223442" y="25250"/>
                      </a:cubicBezTo>
                      <a:cubicBezTo>
                        <a:pt x="222861" y="25519"/>
                        <a:pt x="222266" y="25788"/>
                        <a:pt x="221686" y="26057"/>
                      </a:cubicBezTo>
                      <a:cubicBezTo>
                        <a:pt x="221445" y="26171"/>
                        <a:pt x="221218" y="26270"/>
                        <a:pt x="220978" y="26383"/>
                      </a:cubicBezTo>
                      <a:cubicBezTo>
                        <a:pt x="220595" y="26553"/>
                        <a:pt x="220227" y="26737"/>
                        <a:pt x="219845" y="26907"/>
                      </a:cubicBezTo>
                      <a:cubicBezTo>
                        <a:pt x="219023" y="27289"/>
                        <a:pt x="218202" y="27686"/>
                        <a:pt x="217381" y="28068"/>
                      </a:cubicBezTo>
                      <a:cubicBezTo>
                        <a:pt x="216205" y="28621"/>
                        <a:pt x="215030" y="29173"/>
                        <a:pt x="213869" y="29739"/>
                      </a:cubicBezTo>
                      <a:cubicBezTo>
                        <a:pt x="213047" y="30136"/>
                        <a:pt x="212240" y="30532"/>
                        <a:pt x="211419" y="30943"/>
                      </a:cubicBezTo>
                      <a:cubicBezTo>
                        <a:pt x="211050" y="31127"/>
                        <a:pt x="210668" y="31311"/>
                        <a:pt x="210300" y="31495"/>
                      </a:cubicBezTo>
                      <a:cubicBezTo>
                        <a:pt x="210017" y="31637"/>
                        <a:pt x="209733" y="31764"/>
                        <a:pt x="209450" y="31906"/>
                      </a:cubicBezTo>
                      <a:cubicBezTo>
                        <a:pt x="208954" y="32147"/>
                        <a:pt x="208473" y="32402"/>
                        <a:pt x="207977" y="32642"/>
                      </a:cubicBezTo>
                      <a:cubicBezTo>
                        <a:pt x="207156" y="33053"/>
                        <a:pt x="206349" y="33464"/>
                        <a:pt x="205527" y="33874"/>
                      </a:cubicBezTo>
                      <a:cubicBezTo>
                        <a:pt x="204409" y="34441"/>
                        <a:pt x="203276" y="35022"/>
                        <a:pt x="202171" y="35602"/>
                      </a:cubicBezTo>
                      <a:cubicBezTo>
                        <a:pt x="201364" y="36027"/>
                        <a:pt x="200557" y="36452"/>
                        <a:pt x="199749" y="36877"/>
                      </a:cubicBezTo>
                      <a:cubicBezTo>
                        <a:pt x="199565" y="36976"/>
                        <a:pt x="199381" y="37061"/>
                        <a:pt x="199197" y="37160"/>
                      </a:cubicBezTo>
                      <a:cubicBezTo>
                        <a:pt x="198885" y="37330"/>
                        <a:pt x="198560" y="37500"/>
                        <a:pt x="198234" y="37656"/>
                      </a:cubicBezTo>
                      <a:cubicBezTo>
                        <a:pt x="197625" y="37981"/>
                        <a:pt x="197030" y="38307"/>
                        <a:pt x="196435" y="38619"/>
                      </a:cubicBezTo>
                      <a:cubicBezTo>
                        <a:pt x="195642" y="39044"/>
                        <a:pt x="194835" y="39483"/>
                        <a:pt x="194042" y="39922"/>
                      </a:cubicBezTo>
                      <a:cubicBezTo>
                        <a:pt x="192952" y="40516"/>
                        <a:pt x="191875" y="41111"/>
                        <a:pt x="190799" y="41706"/>
                      </a:cubicBezTo>
                      <a:cubicBezTo>
                        <a:pt x="190006" y="42145"/>
                        <a:pt x="189227" y="42584"/>
                        <a:pt x="188448" y="43037"/>
                      </a:cubicBezTo>
                      <a:cubicBezTo>
                        <a:pt x="188434" y="43037"/>
                        <a:pt x="188420" y="43051"/>
                        <a:pt x="188406" y="43065"/>
                      </a:cubicBezTo>
                      <a:cubicBezTo>
                        <a:pt x="188052" y="43264"/>
                        <a:pt x="187712" y="43462"/>
                        <a:pt x="187358" y="43646"/>
                      </a:cubicBezTo>
                      <a:cubicBezTo>
                        <a:pt x="186650" y="44043"/>
                        <a:pt x="185942" y="44453"/>
                        <a:pt x="185248" y="44864"/>
                      </a:cubicBezTo>
                      <a:cubicBezTo>
                        <a:pt x="184469" y="45317"/>
                        <a:pt x="183704" y="45756"/>
                        <a:pt x="182925" y="46209"/>
                      </a:cubicBezTo>
                      <a:cubicBezTo>
                        <a:pt x="181863" y="46832"/>
                        <a:pt x="180815" y="47441"/>
                        <a:pt x="179767" y="48079"/>
                      </a:cubicBezTo>
                      <a:cubicBezTo>
                        <a:pt x="179088" y="48489"/>
                        <a:pt x="178394" y="48900"/>
                        <a:pt x="177714" y="49311"/>
                      </a:cubicBezTo>
                      <a:cubicBezTo>
                        <a:pt x="177402" y="49495"/>
                        <a:pt x="177091" y="49679"/>
                        <a:pt x="176779" y="49877"/>
                      </a:cubicBezTo>
                      <a:cubicBezTo>
                        <a:pt x="175972" y="50373"/>
                        <a:pt x="175165" y="50868"/>
                        <a:pt x="174372" y="51364"/>
                      </a:cubicBezTo>
                      <a:cubicBezTo>
                        <a:pt x="173621" y="51831"/>
                        <a:pt x="172871" y="52299"/>
                        <a:pt x="172120" y="52766"/>
                      </a:cubicBezTo>
                      <a:cubicBezTo>
                        <a:pt x="171101" y="53403"/>
                        <a:pt x="170081" y="54055"/>
                        <a:pt x="169061" y="54706"/>
                      </a:cubicBezTo>
                      <a:cubicBezTo>
                        <a:pt x="168480" y="55074"/>
                        <a:pt x="167900" y="55443"/>
                        <a:pt x="167319" y="55825"/>
                      </a:cubicBezTo>
                      <a:cubicBezTo>
                        <a:pt x="167050" y="55995"/>
                        <a:pt x="166795" y="56165"/>
                        <a:pt x="166541" y="56335"/>
                      </a:cubicBezTo>
                      <a:cubicBezTo>
                        <a:pt x="165634" y="56915"/>
                        <a:pt x="164742" y="57510"/>
                        <a:pt x="163850" y="58105"/>
                      </a:cubicBezTo>
                      <a:cubicBezTo>
                        <a:pt x="163127" y="58587"/>
                        <a:pt x="162405" y="59068"/>
                        <a:pt x="161683" y="59550"/>
                      </a:cubicBezTo>
                      <a:cubicBezTo>
                        <a:pt x="160677" y="60215"/>
                        <a:pt x="159686" y="60895"/>
                        <a:pt x="158709" y="61561"/>
                      </a:cubicBezTo>
                      <a:cubicBezTo>
                        <a:pt x="158213" y="61900"/>
                        <a:pt x="157718" y="62226"/>
                        <a:pt x="157236" y="62566"/>
                      </a:cubicBezTo>
                      <a:cubicBezTo>
                        <a:pt x="157038" y="62708"/>
                        <a:pt x="156840" y="62849"/>
                        <a:pt x="156642" y="62991"/>
                      </a:cubicBezTo>
                      <a:cubicBezTo>
                        <a:pt x="156627" y="62991"/>
                        <a:pt x="156613" y="63005"/>
                        <a:pt x="156599" y="63019"/>
                      </a:cubicBezTo>
                      <a:cubicBezTo>
                        <a:pt x="155607" y="63699"/>
                        <a:pt x="154630" y="64393"/>
                        <a:pt x="153639" y="65087"/>
                      </a:cubicBezTo>
                      <a:cubicBezTo>
                        <a:pt x="152945" y="65568"/>
                        <a:pt x="152265" y="66050"/>
                        <a:pt x="151586" y="66545"/>
                      </a:cubicBezTo>
                      <a:cubicBezTo>
                        <a:pt x="150609" y="67254"/>
                        <a:pt x="149631" y="67962"/>
                        <a:pt x="148654" y="68670"/>
                      </a:cubicBezTo>
                      <a:cubicBezTo>
                        <a:pt x="148399" y="68854"/>
                        <a:pt x="148145" y="69038"/>
                        <a:pt x="147889" y="69222"/>
                      </a:cubicBezTo>
                      <a:cubicBezTo>
                        <a:pt x="147705" y="69349"/>
                        <a:pt x="147521" y="69491"/>
                        <a:pt x="147337" y="69618"/>
                      </a:cubicBezTo>
                      <a:cubicBezTo>
                        <a:pt x="147110" y="69788"/>
                        <a:pt x="146884" y="69958"/>
                        <a:pt x="146658" y="70128"/>
                      </a:cubicBezTo>
                      <a:cubicBezTo>
                        <a:pt x="145680" y="70850"/>
                        <a:pt x="144703" y="71587"/>
                        <a:pt x="143740" y="72309"/>
                      </a:cubicBezTo>
                      <a:cubicBezTo>
                        <a:pt x="143103" y="72791"/>
                        <a:pt x="142452" y="73272"/>
                        <a:pt x="141814" y="73754"/>
                      </a:cubicBezTo>
                      <a:cubicBezTo>
                        <a:pt x="140837" y="74504"/>
                        <a:pt x="139860" y="75255"/>
                        <a:pt x="138883" y="76005"/>
                      </a:cubicBezTo>
                      <a:cubicBezTo>
                        <a:pt x="138869" y="76005"/>
                        <a:pt x="138854" y="76034"/>
                        <a:pt x="138840" y="76048"/>
                      </a:cubicBezTo>
                      <a:cubicBezTo>
                        <a:pt x="138529" y="76289"/>
                        <a:pt x="138203" y="76529"/>
                        <a:pt x="137892" y="76784"/>
                      </a:cubicBezTo>
                      <a:cubicBezTo>
                        <a:pt x="137608" y="77011"/>
                        <a:pt x="137325" y="77223"/>
                        <a:pt x="137042" y="77450"/>
                      </a:cubicBezTo>
                      <a:cubicBezTo>
                        <a:pt x="136065" y="78229"/>
                        <a:pt x="135087" y="79008"/>
                        <a:pt x="134124" y="79787"/>
                      </a:cubicBezTo>
                      <a:cubicBezTo>
                        <a:pt x="133544" y="80254"/>
                        <a:pt x="132949" y="80721"/>
                        <a:pt x="132368" y="81203"/>
                      </a:cubicBezTo>
                      <a:cubicBezTo>
                        <a:pt x="131519" y="81897"/>
                        <a:pt x="130683" y="82590"/>
                        <a:pt x="129848" y="83284"/>
                      </a:cubicBezTo>
                      <a:cubicBezTo>
                        <a:pt x="129493" y="83568"/>
                        <a:pt x="129139" y="83865"/>
                        <a:pt x="128800" y="84148"/>
                      </a:cubicBezTo>
                      <a:cubicBezTo>
                        <a:pt x="128460" y="84432"/>
                        <a:pt x="128120" y="84715"/>
                        <a:pt x="127780" y="84998"/>
                      </a:cubicBezTo>
                      <a:cubicBezTo>
                        <a:pt x="126746" y="85862"/>
                        <a:pt x="125712" y="86740"/>
                        <a:pt x="124693" y="87618"/>
                      </a:cubicBezTo>
                      <a:cubicBezTo>
                        <a:pt x="124211" y="88029"/>
                        <a:pt x="123730" y="88425"/>
                        <a:pt x="123263" y="88836"/>
                      </a:cubicBezTo>
                      <a:cubicBezTo>
                        <a:pt x="122554" y="89445"/>
                        <a:pt x="121846" y="90068"/>
                        <a:pt x="121152" y="90691"/>
                      </a:cubicBezTo>
                      <a:cubicBezTo>
                        <a:pt x="120784" y="91017"/>
                        <a:pt x="120402" y="91342"/>
                        <a:pt x="120034" y="91682"/>
                      </a:cubicBezTo>
                      <a:cubicBezTo>
                        <a:pt x="120019" y="91696"/>
                        <a:pt x="119991" y="91710"/>
                        <a:pt x="119977" y="91739"/>
                      </a:cubicBezTo>
                      <a:cubicBezTo>
                        <a:pt x="119595" y="92079"/>
                        <a:pt x="119212" y="92405"/>
                        <a:pt x="118830" y="92744"/>
                      </a:cubicBezTo>
                      <a:cubicBezTo>
                        <a:pt x="117442" y="93991"/>
                        <a:pt x="116068" y="95237"/>
                        <a:pt x="114695" y="96483"/>
                      </a:cubicBezTo>
                      <a:cubicBezTo>
                        <a:pt x="114624" y="96554"/>
                        <a:pt x="114553" y="96611"/>
                        <a:pt x="114482" y="96681"/>
                      </a:cubicBezTo>
                      <a:cubicBezTo>
                        <a:pt x="113902" y="97219"/>
                        <a:pt x="113321" y="97758"/>
                        <a:pt x="112741" y="98310"/>
                      </a:cubicBezTo>
                      <a:cubicBezTo>
                        <a:pt x="112372" y="98650"/>
                        <a:pt x="112018" y="98990"/>
                        <a:pt x="111650" y="99329"/>
                      </a:cubicBezTo>
                      <a:cubicBezTo>
                        <a:pt x="111154" y="99797"/>
                        <a:pt x="110644" y="100264"/>
                        <a:pt x="110149" y="100732"/>
                      </a:cubicBezTo>
                      <a:cubicBezTo>
                        <a:pt x="110021" y="100859"/>
                        <a:pt x="109894" y="100986"/>
                        <a:pt x="109766" y="101100"/>
                      </a:cubicBezTo>
                      <a:cubicBezTo>
                        <a:pt x="108492" y="102318"/>
                        <a:pt x="107231" y="103536"/>
                        <a:pt x="105971" y="104768"/>
                      </a:cubicBezTo>
                      <a:cubicBezTo>
                        <a:pt x="105546" y="105178"/>
                        <a:pt x="105136" y="105603"/>
                        <a:pt x="104711" y="106028"/>
                      </a:cubicBezTo>
                      <a:cubicBezTo>
                        <a:pt x="104682" y="106056"/>
                        <a:pt x="104654" y="106085"/>
                        <a:pt x="104626" y="106113"/>
                      </a:cubicBezTo>
                      <a:cubicBezTo>
                        <a:pt x="104286" y="106453"/>
                        <a:pt x="103932" y="106807"/>
                        <a:pt x="103592" y="107147"/>
                      </a:cubicBezTo>
                      <a:cubicBezTo>
                        <a:pt x="103026" y="107713"/>
                        <a:pt x="102445" y="108280"/>
                        <a:pt x="101893" y="108846"/>
                      </a:cubicBezTo>
                      <a:cubicBezTo>
                        <a:pt x="101369" y="109370"/>
                        <a:pt x="100859" y="109908"/>
                        <a:pt x="100349" y="110432"/>
                      </a:cubicBezTo>
                      <a:cubicBezTo>
                        <a:pt x="99528" y="111282"/>
                        <a:pt x="98692" y="112117"/>
                        <a:pt x="97885" y="112981"/>
                      </a:cubicBezTo>
                      <a:cubicBezTo>
                        <a:pt x="97503" y="113378"/>
                        <a:pt x="97134" y="113774"/>
                        <a:pt x="96752" y="114171"/>
                      </a:cubicBezTo>
                      <a:cubicBezTo>
                        <a:pt x="96441" y="114497"/>
                        <a:pt x="96143" y="114822"/>
                        <a:pt x="95831" y="115148"/>
                      </a:cubicBezTo>
                      <a:cubicBezTo>
                        <a:pt x="95208" y="115814"/>
                        <a:pt x="94571" y="116479"/>
                        <a:pt x="93948" y="117159"/>
                      </a:cubicBezTo>
                      <a:cubicBezTo>
                        <a:pt x="93367" y="117782"/>
                        <a:pt x="92801" y="118419"/>
                        <a:pt x="92220" y="119042"/>
                      </a:cubicBezTo>
                      <a:cubicBezTo>
                        <a:pt x="91512" y="119821"/>
                        <a:pt x="90804" y="120600"/>
                        <a:pt x="90096" y="121379"/>
                      </a:cubicBezTo>
                      <a:cubicBezTo>
                        <a:pt x="89784" y="121733"/>
                        <a:pt x="89473" y="122087"/>
                        <a:pt x="89161" y="122427"/>
                      </a:cubicBezTo>
                      <a:cubicBezTo>
                        <a:pt x="88906" y="122710"/>
                        <a:pt x="88652" y="123008"/>
                        <a:pt x="88396" y="123291"/>
                      </a:cubicBezTo>
                      <a:cubicBezTo>
                        <a:pt x="88382" y="123305"/>
                        <a:pt x="88368" y="123319"/>
                        <a:pt x="88354" y="123333"/>
                      </a:cubicBezTo>
                      <a:cubicBezTo>
                        <a:pt x="87688" y="124098"/>
                        <a:pt x="87009" y="124849"/>
                        <a:pt x="86343" y="125613"/>
                      </a:cubicBezTo>
                      <a:cubicBezTo>
                        <a:pt x="85748" y="126293"/>
                        <a:pt x="85168" y="126987"/>
                        <a:pt x="84573" y="127667"/>
                      </a:cubicBezTo>
                      <a:cubicBezTo>
                        <a:pt x="83936" y="128417"/>
                        <a:pt x="83298" y="129154"/>
                        <a:pt x="82661" y="129905"/>
                      </a:cubicBezTo>
                      <a:cubicBezTo>
                        <a:pt x="82392" y="130216"/>
                        <a:pt x="82137" y="130528"/>
                        <a:pt x="81868" y="130839"/>
                      </a:cubicBezTo>
                      <a:cubicBezTo>
                        <a:pt x="81712" y="131023"/>
                        <a:pt x="81571" y="131207"/>
                        <a:pt x="81415" y="131377"/>
                      </a:cubicBezTo>
                      <a:cubicBezTo>
                        <a:pt x="81245" y="131590"/>
                        <a:pt x="81061" y="131802"/>
                        <a:pt x="80891" y="132015"/>
                      </a:cubicBezTo>
                      <a:cubicBezTo>
                        <a:pt x="80282" y="132751"/>
                        <a:pt x="79659" y="133501"/>
                        <a:pt x="79050" y="134238"/>
                      </a:cubicBezTo>
                      <a:cubicBezTo>
                        <a:pt x="78469" y="134960"/>
                        <a:pt x="77889" y="135682"/>
                        <a:pt x="77308" y="136405"/>
                      </a:cubicBezTo>
                      <a:cubicBezTo>
                        <a:pt x="76713" y="137141"/>
                        <a:pt x="76118" y="137878"/>
                        <a:pt x="75538" y="138614"/>
                      </a:cubicBezTo>
                      <a:cubicBezTo>
                        <a:pt x="74957" y="139350"/>
                        <a:pt x="74377" y="140101"/>
                        <a:pt x="73796" y="140837"/>
                      </a:cubicBezTo>
                      <a:cubicBezTo>
                        <a:pt x="73229" y="141559"/>
                        <a:pt x="72663" y="142296"/>
                        <a:pt x="72096" y="143032"/>
                      </a:cubicBezTo>
                      <a:cubicBezTo>
                        <a:pt x="71516" y="143797"/>
                        <a:pt x="70950" y="144548"/>
                        <a:pt x="70369" y="145312"/>
                      </a:cubicBezTo>
                      <a:cubicBezTo>
                        <a:pt x="69831" y="146035"/>
                        <a:pt x="69278" y="146757"/>
                        <a:pt x="68740" y="147493"/>
                      </a:cubicBezTo>
                      <a:cubicBezTo>
                        <a:pt x="68684" y="147578"/>
                        <a:pt x="68627" y="147649"/>
                        <a:pt x="68556" y="147734"/>
                      </a:cubicBezTo>
                      <a:cubicBezTo>
                        <a:pt x="68443" y="147876"/>
                        <a:pt x="68330" y="148031"/>
                        <a:pt x="68230" y="148173"/>
                      </a:cubicBezTo>
                      <a:cubicBezTo>
                        <a:pt x="67834" y="148725"/>
                        <a:pt x="67438" y="149263"/>
                        <a:pt x="67041" y="149816"/>
                      </a:cubicBezTo>
                      <a:cubicBezTo>
                        <a:pt x="66517" y="150538"/>
                        <a:pt x="65993" y="151260"/>
                        <a:pt x="65469" y="151982"/>
                      </a:cubicBezTo>
                      <a:cubicBezTo>
                        <a:pt x="64903" y="152776"/>
                        <a:pt x="64350" y="153569"/>
                        <a:pt x="63784" y="154347"/>
                      </a:cubicBezTo>
                      <a:cubicBezTo>
                        <a:pt x="63316" y="155013"/>
                        <a:pt x="62849" y="155693"/>
                        <a:pt x="62382" y="156358"/>
                      </a:cubicBezTo>
                      <a:cubicBezTo>
                        <a:pt x="62226" y="156585"/>
                        <a:pt x="62056" y="156812"/>
                        <a:pt x="61900" y="157052"/>
                      </a:cubicBezTo>
                      <a:cubicBezTo>
                        <a:pt x="61475" y="157675"/>
                        <a:pt x="61051" y="158298"/>
                        <a:pt x="60626" y="158922"/>
                      </a:cubicBezTo>
                      <a:cubicBezTo>
                        <a:pt x="60144" y="159630"/>
                        <a:pt x="59662" y="160352"/>
                        <a:pt x="59181" y="161060"/>
                      </a:cubicBezTo>
                      <a:cubicBezTo>
                        <a:pt x="58629" y="161881"/>
                        <a:pt x="58077" y="162703"/>
                        <a:pt x="57538" y="163538"/>
                      </a:cubicBezTo>
                      <a:cubicBezTo>
                        <a:pt x="57156" y="164119"/>
                        <a:pt x="56788" y="164685"/>
                        <a:pt x="56406" y="165266"/>
                      </a:cubicBezTo>
                      <a:cubicBezTo>
                        <a:pt x="56235" y="165535"/>
                        <a:pt x="56066" y="165790"/>
                        <a:pt x="55896" y="166059"/>
                      </a:cubicBezTo>
                      <a:cubicBezTo>
                        <a:pt x="55442" y="166767"/>
                        <a:pt x="54989" y="167475"/>
                        <a:pt x="54536" y="168183"/>
                      </a:cubicBezTo>
                      <a:cubicBezTo>
                        <a:pt x="54097" y="168877"/>
                        <a:pt x="53658" y="169571"/>
                        <a:pt x="53219" y="170265"/>
                      </a:cubicBezTo>
                      <a:cubicBezTo>
                        <a:pt x="52681" y="171129"/>
                        <a:pt x="52143" y="171993"/>
                        <a:pt x="51605" y="172857"/>
                      </a:cubicBezTo>
                      <a:cubicBezTo>
                        <a:pt x="51307" y="173338"/>
                        <a:pt x="51024" y="173820"/>
                        <a:pt x="50727" y="174287"/>
                      </a:cubicBezTo>
                      <a:cubicBezTo>
                        <a:pt x="50557" y="174584"/>
                        <a:pt x="50373" y="174868"/>
                        <a:pt x="50203" y="175165"/>
                      </a:cubicBezTo>
                      <a:cubicBezTo>
                        <a:pt x="49721" y="175958"/>
                        <a:pt x="49240" y="176765"/>
                        <a:pt x="48772" y="177572"/>
                      </a:cubicBezTo>
                      <a:cubicBezTo>
                        <a:pt x="48376" y="178238"/>
                        <a:pt x="47993" y="178904"/>
                        <a:pt x="47611" y="179569"/>
                      </a:cubicBezTo>
                      <a:cubicBezTo>
                        <a:pt x="47073" y="180490"/>
                        <a:pt x="46549" y="181396"/>
                        <a:pt x="46025" y="182317"/>
                      </a:cubicBezTo>
                      <a:cubicBezTo>
                        <a:pt x="45813" y="182699"/>
                        <a:pt x="45586" y="183081"/>
                        <a:pt x="45374" y="183464"/>
                      </a:cubicBezTo>
                      <a:cubicBezTo>
                        <a:pt x="45204" y="183775"/>
                        <a:pt x="45034" y="184073"/>
                        <a:pt x="44864" y="184384"/>
                      </a:cubicBezTo>
                      <a:cubicBezTo>
                        <a:pt x="44354" y="185291"/>
                        <a:pt x="43858" y="186183"/>
                        <a:pt x="43349" y="187089"/>
                      </a:cubicBezTo>
                      <a:cubicBezTo>
                        <a:pt x="43009" y="187712"/>
                        <a:pt x="42669" y="188350"/>
                        <a:pt x="42329" y="188973"/>
                      </a:cubicBezTo>
                      <a:cubicBezTo>
                        <a:pt x="41805" y="189950"/>
                        <a:pt x="41281" y="190913"/>
                        <a:pt x="40757" y="191890"/>
                      </a:cubicBezTo>
                      <a:cubicBezTo>
                        <a:pt x="40615" y="192173"/>
                        <a:pt x="40460" y="192456"/>
                        <a:pt x="40318" y="192725"/>
                      </a:cubicBezTo>
                      <a:cubicBezTo>
                        <a:pt x="40148" y="193037"/>
                        <a:pt x="39992" y="193348"/>
                        <a:pt x="39836" y="193660"/>
                      </a:cubicBezTo>
                      <a:cubicBezTo>
                        <a:pt x="39298" y="194680"/>
                        <a:pt x="38774" y="195699"/>
                        <a:pt x="38250" y="196719"/>
                      </a:cubicBezTo>
                      <a:cubicBezTo>
                        <a:pt x="37981" y="197257"/>
                        <a:pt x="37712" y="197781"/>
                        <a:pt x="37443" y="198319"/>
                      </a:cubicBezTo>
                      <a:cubicBezTo>
                        <a:pt x="36891" y="199410"/>
                        <a:pt x="36353" y="200486"/>
                        <a:pt x="35815" y="201576"/>
                      </a:cubicBezTo>
                      <a:cubicBezTo>
                        <a:pt x="35729" y="201761"/>
                        <a:pt x="35644" y="201930"/>
                        <a:pt x="35560" y="202115"/>
                      </a:cubicBezTo>
                      <a:cubicBezTo>
                        <a:pt x="35418" y="202412"/>
                        <a:pt x="35276" y="202695"/>
                        <a:pt x="35135" y="202993"/>
                      </a:cubicBezTo>
                      <a:cubicBezTo>
                        <a:pt x="34568" y="204154"/>
                        <a:pt x="34016" y="205315"/>
                        <a:pt x="33463" y="206476"/>
                      </a:cubicBezTo>
                      <a:cubicBezTo>
                        <a:pt x="33322" y="206774"/>
                        <a:pt x="33180" y="207085"/>
                        <a:pt x="33039" y="207397"/>
                      </a:cubicBezTo>
                      <a:cubicBezTo>
                        <a:pt x="32373" y="208813"/>
                        <a:pt x="31722" y="210229"/>
                        <a:pt x="31084" y="211645"/>
                      </a:cubicBezTo>
                      <a:cubicBezTo>
                        <a:pt x="30985" y="211886"/>
                        <a:pt x="30872" y="212113"/>
                        <a:pt x="30773" y="212353"/>
                      </a:cubicBezTo>
                      <a:cubicBezTo>
                        <a:pt x="29428" y="215341"/>
                        <a:pt x="28125" y="218358"/>
                        <a:pt x="26878" y="221374"/>
                      </a:cubicBezTo>
                      <a:cubicBezTo>
                        <a:pt x="26836" y="221459"/>
                        <a:pt x="26808" y="221558"/>
                        <a:pt x="26765" y="221643"/>
                      </a:cubicBezTo>
                      <a:cubicBezTo>
                        <a:pt x="25491" y="224731"/>
                        <a:pt x="24258" y="227846"/>
                        <a:pt x="23069" y="230962"/>
                      </a:cubicBezTo>
                      <a:cubicBezTo>
                        <a:pt x="23041" y="231033"/>
                        <a:pt x="23012" y="231089"/>
                        <a:pt x="22998" y="231160"/>
                      </a:cubicBezTo>
                      <a:cubicBezTo>
                        <a:pt x="22432" y="232647"/>
                        <a:pt x="21894" y="234120"/>
                        <a:pt x="21341" y="235607"/>
                      </a:cubicBezTo>
                      <a:cubicBezTo>
                        <a:pt x="21299" y="235720"/>
                        <a:pt x="21256" y="235819"/>
                        <a:pt x="21228" y="235933"/>
                      </a:cubicBezTo>
                      <a:cubicBezTo>
                        <a:pt x="20718" y="237349"/>
                        <a:pt x="20223" y="238765"/>
                        <a:pt x="19727" y="240181"/>
                      </a:cubicBezTo>
                      <a:cubicBezTo>
                        <a:pt x="19698" y="240252"/>
                        <a:pt x="19670" y="240323"/>
                        <a:pt x="19656" y="240393"/>
                      </a:cubicBezTo>
                      <a:cubicBezTo>
                        <a:pt x="19571" y="240634"/>
                        <a:pt x="19486" y="240875"/>
                        <a:pt x="19401" y="241116"/>
                      </a:cubicBezTo>
                      <a:cubicBezTo>
                        <a:pt x="18962" y="242390"/>
                        <a:pt x="18537" y="243679"/>
                        <a:pt x="18098" y="244968"/>
                      </a:cubicBezTo>
                      <a:cubicBezTo>
                        <a:pt x="17971" y="245336"/>
                        <a:pt x="17844" y="245704"/>
                        <a:pt x="17730" y="246072"/>
                      </a:cubicBezTo>
                      <a:cubicBezTo>
                        <a:pt x="17319" y="247347"/>
                        <a:pt x="16909" y="248621"/>
                        <a:pt x="16498" y="249896"/>
                      </a:cubicBezTo>
                      <a:cubicBezTo>
                        <a:pt x="16484" y="249953"/>
                        <a:pt x="16470" y="249995"/>
                        <a:pt x="16456" y="250052"/>
                      </a:cubicBezTo>
                      <a:cubicBezTo>
                        <a:pt x="16342" y="250406"/>
                        <a:pt x="16229" y="250760"/>
                        <a:pt x="16115" y="251114"/>
                      </a:cubicBezTo>
                      <a:cubicBezTo>
                        <a:pt x="16115" y="251128"/>
                        <a:pt x="16115" y="251156"/>
                        <a:pt x="16102" y="251170"/>
                      </a:cubicBezTo>
                      <a:cubicBezTo>
                        <a:pt x="15719" y="252417"/>
                        <a:pt x="15337" y="253663"/>
                        <a:pt x="14969" y="254909"/>
                      </a:cubicBezTo>
                      <a:cubicBezTo>
                        <a:pt x="14827" y="255362"/>
                        <a:pt x="14686" y="255815"/>
                        <a:pt x="14558" y="256283"/>
                      </a:cubicBezTo>
                      <a:cubicBezTo>
                        <a:pt x="14204" y="257472"/>
                        <a:pt x="13864" y="258662"/>
                        <a:pt x="13524" y="259852"/>
                      </a:cubicBezTo>
                      <a:cubicBezTo>
                        <a:pt x="13453" y="260121"/>
                        <a:pt x="13368" y="260390"/>
                        <a:pt x="13283" y="260645"/>
                      </a:cubicBezTo>
                      <a:cubicBezTo>
                        <a:pt x="13198" y="260942"/>
                        <a:pt x="13113" y="261254"/>
                        <a:pt x="13043" y="261551"/>
                      </a:cubicBezTo>
                      <a:cubicBezTo>
                        <a:pt x="12731" y="262684"/>
                        <a:pt x="12420" y="263817"/>
                        <a:pt x="12122" y="264950"/>
                      </a:cubicBezTo>
                      <a:cubicBezTo>
                        <a:pt x="12023" y="265318"/>
                        <a:pt x="11924" y="265686"/>
                        <a:pt x="11825" y="266069"/>
                      </a:cubicBezTo>
                      <a:cubicBezTo>
                        <a:pt x="11782" y="266224"/>
                        <a:pt x="11754" y="266366"/>
                        <a:pt x="11711" y="266522"/>
                      </a:cubicBezTo>
                      <a:cubicBezTo>
                        <a:pt x="11329" y="267980"/>
                        <a:pt x="10961" y="269453"/>
                        <a:pt x="10593" y="270912"/>
                      </a:cubicBezTo>
                      <a:cubicBezTo>
                        <a:pt x="10451" y="271478"/>
                        <a:pt x="10295" y="272059"/>
                        <a:pt x="10168" y="272625"/>
                      </a:cubicBezTo>
                      <a:cubicBezTo>
                        <a:pt x="9701" y="274537"/>
                        <a:pt x="9247" y="276449"/>
                        <a:pt x="8808" y="278375"/>
                      </a:cubicBezTo>
                      <a:cubicBezTo>
                        <a:pt x="1331" y="311485"/>
                        <a:pt x="-1360" y="345544"/>
                        <a:pt x="637" y="379616"/>
                      </a:cubicBezTo>
                      <a:lnTo>
                        <a:pt x="4786" y="379616"/>
                      </a:lnTo>
                      <a:cubicBezTo>
                        <a:pt x="-1572" y="339383"/>
                        <a:pt x="12660" y="279961"/>
                        <a:pt x="12660" y="279961"/>
                      </a:cubicBezTo>
                      <a:cubicBezTo>
                        <a:pt x="12660" y="279961"/>
                        <a:pt x="33421" y="302138"/>
                        <a:pt x="41366" y="295780"/>
                      </a:cubicBezTo>
                      <a:cubicBezTo>
                        <a:pt x="49325" y="289421"/>
                        <a:pt x="52497" y="271124"/>
                        <a:pt x="58062" y="261579"/>
                      </a:cubicBezTo>
                      <a:cubicBezTo>
                        <a:pt x="63642" y="252034"/>
                        <a:pt x="73980" y="249655"/>
                        <a:pt x="75566" y="241696"/>
                      </a:cubicBezTo>
                      <a:cubicBezTo>
                        <a:pt x="77152" y="233752"/>
                        <a:pt x="59662" y="230565"/>
                        <a:pt x="61249" y="225000"/>
                      </a:cubicBezTo>
                      <a:cubicBezTo>
                        <a:pt x="62835" y="219434"/>
                        <a:pt x="80339" y="244090"/>
                        <a:pt x="84318" y="239317"/>
                      </a:cubicBezTo>
                      <a:cubicBezTo>
                        <a:pt x="88283" y="234545"/>
                        <a:pt x="104201" y="225000"/>
                        <a:pt x="105787" y="220227"/>
                      </a:cubicBezTo>
                      <a:cubicBezTo>
                        <a:pt x="107373" y="215455"/>
                        <a:pt x="96242" y="205117"/>
                        <a:pt x="95449" y="199551"/>
                      </a:cubicBezTo>
                      <a:cubicBezTo>
                        <a:pt x="94656" y="193986"/>
                        <a:pt x="71587" y="180461"/>
                        <a:pt x="76359" y="178082"/>
                      </a:cubicBezTo>
                      <a:cubicBezTo>
                        <a:pt x="81132" y="175689"/>
                        <a:pt x="107373" y="206703"/>
                        <a:pt x="111352" y="205910"/>
                      </a:cubicBezTo>
                      <a:cubicBezTo>
                        <a:pt x="115332" y="205117"/>
                        <a:pt x="124877" y="197965"/>
                        <a:pt x="127256" y="193986"/>
                      </a:cubicBezTo>
                      <a:cubicBezTo>
                        <a:pt x="129649" y="190006"/>
                        <a:pt x="119311" y="184441"/>
                        <a:pt x="119311" y="180461"/>
                      </a:cubicBezTo>
                      <a:cubicBezTo>
                        <a:pt x="119311" y="176482"/>
                        <a:pt x="124084" y="185234"/>
                        <a:pt x="128049" y="181255"/>
                      </a:cubicBezTo>
                      <a:cubicBezTo>
                        <a:pt x="132028" y="177275"/>
                        <a:pt x="139987" y="174896"/>
                        <a:pt x="155891" y="158199"/>
                      </a:cubicBezTo>
                      <a:cubicBezTo>
                        <a:pt x="171794" y="141489"/>
                        <a:pt x="149532" y="131944"/>
                        <a:pt x="153497" y="129565"/>
                      </a:cubicBezTo>
                      <a:cubicBezTo>
                        <a:pt x="157477" y="127171"/>
                        <a:pt x="164643" y="149447"/>
                        <a:pt x="174188" y="144675"/>
                      </a:cubicBezTo>
                      <a:cubicBezTo>
                        <a:pt x="183718" y="139903"/>
                        <a:pt x="185319" y="130358"/>
                        <a:pt x="194864" y="119227"/>
                      </a:cubicBezTo>
                      <a:cubicBezTo>
                        <a:pt x="204409" y="108096"/>
                        <a:pt x="210767" y="100930"/>
                        <a:pt x="211560" y="89799"/>
                      </a:cubicBezTo>
                      <a:cubicBezTo>
                        <a:pt x="212353" y="78668"/>
                        <a:pt x="180546" y="63557"/>
                        <a:pt x="193263" y="63557"/>
                      </a:cubicBezTo>
                      <a:cubicBezTo>
                        <a:pt x="205980" y="63557"/>
                        <a:pt x="220312" y="90592"/>
                        <a:pt x="220312" y="90592"/>
                      </a:cubicBezTo>
                      <a:cubicBezTo>
                        <a:pt x="220312" y="90592"/>
                        <a:pt x="244967" y="64350"/>
                        <a:pt x="248140" y="58785"/>
                      </a:cubicBezTo>
                      <a:cubicBezTo>
                        <a:pt x="251326" y="53219"/>
                        <a:pt x="221105" y="46053"/>
                        <a:pt x="230650" y="44467"/>
                      </a:cubicBezTo>
                      <a:cubicBezTo>
                        <a:pt x="240195" y="42881"/>
                        <a:pt x="257684" y="54012"/>
                        <a:pt x="257684" y="54012"/>
                      </a:cubicBezTo>
                      <a:cubicBezTo>
                        <a:pt x="257684" y="54012"/>
                        <a:pt x="275670" y="54380"/>
                        <a:pt x="276718" y="31368"/>
                      </a:cubicBezTo>
                      <a:cubicBezTo>
                        <a:pt x="277766" y="8369"/>
                        <a:pt x="292409" y="0"/>
                        <a:pt x="292409" y="0"/>
                      </a:cubicBezTo>
                      <a:cubicBezTo>
                        <a:pt x="290865" y="439"/>
                        <a:pt x="289322" y="878"/>
                        <a:pt x="287792" y="1345"/>
                      </a:cubicBezTo>
                      <a:close/>
                    </a:path>
                  </a:pathLst>
                </a:custGeom>
                <a:solidFill>
                  <a:srgbClr val="192419">
                    <a:alpha val="3797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5" name="Google Shape;185;p2"/>
              <p:cNvGrpSpPr/>
              <p:nvPr/>
            </p:nvGrpSpPr>
            <p:grpSpPr>
              <a:xfrm rot="506865">
                <a:off x="-659229" y="4404632"/>
                <a:ext cx="804408" cy="1030706"/>
                <a:chOff x="-1359793" y="4957142"/>
                <a:chExt cx="804448" cy="1030758"/>
              </a:xfrm>
            </p:grpSpPr>
            <p:grpSp>
              <p:nvGrpSpPr>
                <p:cNvPr id="186" name="Google Shape;186;p2"/>
                <p:cNvGrpSpPr/>
                <p:nvPr/>
              </p:nvGrpSpPr>
              <p:grpSpPr>
                <a:xfrm>
                  <a:off x="-1359793" y="4957142"/>
                  <a:ext cx="804448" cy="887570"/>
                  <a:chOff x="-1359793" y="4957142"/>
                  <a:chExt cx="804448" cy="887570"/>
                </a:xfrm>
              </p:grpSpPr>
              <p:grpSp>
                <p:nvGrpSpPr>
                  <p:cNvPr id="187" name="Google Shape;187;p2"/>
                  <p:cNvGrpSpPr/>
                  <p:nvPr/>
                </p:nvGrpSpPr>
                <p:grpSpPr>
                  <a:xfrm>
                    <a:off x="-1359793" y="4957142"/>
                    <a:ext cx="804448" cy="887570"/>
                    <a:chOff x="3468583" y="1479434"/>
                    <a:chExt cx="263434" cy="290654"/>
                  </a:xfrm>
                </p:grpSpPr>
                <p:sp>
                  <p:nvSpPr>
                    <p:cNvPr id="188" name="Google Shape;188;p2"/>
                    <p:cNvSpPr/>
                    <p:nvPr/>
                  </p:nvSpPr>
                  <p:spPr>
                    <a:xfrm>
                      <a:off x="3468583" y="1479434"/>
                      <a:ext cx="263434" cy="2895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3434" h="289555" extrusionOk="0">
                          <a:moveTo>
                            <a:pt x="263250" y="225511"/>
                          </a:moveTo>
                          <a:cubicBezTo>
                            <a:pt x="262741" y="227182"/>
                            <a:pt x="261225" y="228315"/>
                            <a:pt x="259809" y="229334"/>
                          </a:cubicBezTo>
                          <a:cubicBezTo>
                            <a:pt x="251765" y="235084"/>
                            <a:pt x="243721" y="240834"/>
                            <a:pt x="235678" y="246583"/>
                          </a:cubicBezTo>
                          <a:cubicBezTo>
                            <a:pt x="244458" y="249501"/>
                            <a:pt x="254937" y="246073"/>
                            <a:pt x="260291" y="238539"/>
                          </a:cubicBezTo>
                          <a:cubicBezTo>
                            <a:pt x="259172" y="246031"/>
                            <a:pt x="260914" y="253749"/>
                            <a:pt x="259625" y="261212"/>
                          </a:cubicBezTo>
                          <a:cubicBezTo>
                            <a:pt x="255603" y="284338"/>
                            <a:pt x="238921" y="285244"/>
                            <a:pt x="220256" y="288431"/>
                          </a:cubicBezTo>
                          <a:cubicBezTo>
                            <a:pt x="205783" y="290909"/>
                            <a:pt x="191975" y="289210"/>
                            <a:pt x="180065" y="284140"/>
                          </a:cubicBezTo>
                          <a:cubicBezTo>
                            <a:pt x="165606" y="278008"/>
                            <a:pt x="153909" y="266919"/>
                            <a:pt x="147139" y="252319"/>
                          </a:cubicBezTo>
                          <a:cubicBezTo>
                            <a:pt x="144972" y="247645"/>
                            <a:pt x="143386" y="242547"/>
                            <a:pt x="143825" y="237421"/>
                          </a:cubicBezTo>
                          <a:cubicBezTo>
                            <a:pt x="144633" y="228017"/>
                            <a:pt x="151855" y="220540"/>
                            <a:pt x="159078" y="214493"/>
                          </a:cubicBezTo>
                          <a:cubicBezTo>
                            <a:pt x="147975" y="218019"/>
                            <a:pt x="133983" y="220837"/>
                            <a:pt x="126223" y="212142"/>
                          </a:cubicBezTo>
                          <a:cubicBezTo>
                            <a:pt x="123404" y="208970"/>
                            <a:pt x="122031" y="204792"/>
                            <a:pt x="120728" y="200742"/>
                          </a:cubicBezTo>
                          <a:cubicBezTo>
                            <a:pt x="117301" y="190121"/>
                            <a:pt x="113647" y="179273"/>
                            <a:pt x="106566" y="170663"/>
                          </a:cubicBezTo>
                          <a:cubicBezTo>
                            <a:pt x="104400" y="168029"/>
                            <a:pt x="101949" y="165635"/>
                            <a:pt x="100094" y="162789"/>
                          </a:cubicBezTo>
                          <a:cubicBezTo>
                            <a:pt x="95109" y="155099"/>
                            <a:pt x="94685" y="144308"/>
                            <a:pt x="87406" y="138743"/>
                          </a:cubicBezTo>
                          <a:cubicBezTo>
                            <a:pt x="84828" y="136774"/>
                            <a:pt x="81642" y="135712"/>
                            <a:pt x="79135" y="133659"/>
                          </a:cubicBezTo>
                          <a:cubicBezTo>
                            <a:pt x="73456" y="129014"/>
                            <a:pt x="73046" y="119313"/>
                            <a:pt x="78285" y="114186"/>
                          </a:cubicBezTo>
                          <a:cubicBezTo>
                            <a:pt x="73782" y="115617"/>
                            <a:pt x="69930" y="118987"/>
                            <a:pt x="67919" y="123264"/>
                          </a:cubicBezTo>
                          <a:cubicBezTo>
                            <a:pt x="65639" y="117387"/>
                            <a:pt x="55514" y="117274"/>
                            <a:pt x="54225" y="111113"/>
                          </a:cubicBezTo>
                          <a:cubicBezTo>
                            <a:pt x="53885" y="109499"/>
                            <a:pt x="54296" y="107814"/>
                            <a:pt x="54749" y="106227"/>
                          </a:cubicBezTo>
                          <a:cubicBezTo>
                            <a:pt x="56094" y="101441"/>
                            <a:pt x="57765" y="96753"/>
                            <a:pt x="59762" y="92193"/>
                          </a:cubicBezTo>
                          <a:cubicBezTo>
                            <a:pt x="60130" y="91358"/>
                            <a:pt x="60499" y="90551"/>
                            <a:pt x="60881" y="89729"/>
                          </a:cubicBezTo>
                          <a:cubicBezTo>
                            <a:pt x="60414" y="90296"/>
                            <a:pt x="59960" y="90876"/>
                            <a:pt x="59493" y="91443"/>
                          </a:cubicBezTo>
                          <a:cubicBezTo>
                            <a:pt x="55627" y="96229"/>
                            <a:pt x="51747" y="100988"/>
                            <a:pt x="47895" y="105774"/>
                          </a:cubicBezTo>
                          <a:cubicBezTo>
                            <a:pt x="46974" y="105548"/>
                            <a:pt x="46195" y="105137"/>
                            <a:pt x="45544" y="104585"/>
                          </a:cubicBezTo>
                          <a:cubicBezTo>
                            <a:pt x="42329" y="101922"/>
                            <a:pt x="42117" y="95932"/>
                            <a:pt x="43547" y="91514"/>
                          </a:cubicBezTo>
                          <a:cubicBezTo>
                            <a:pt x="46110" y="83512"/>
                            <a:pt x="51123" y="76559"/>
                            <a:pt x="56066" y="69747"/>
                          </a:cubicBezTo>
                          <a:cubicBezTo>
                            <a:pt x="48376" y="72749"/>
                            <a:pt x="41578" y="78003"/>
                            <a:pt x="36750" y="84702"/>
                          </a:cubicBezTo>
                          <a:cubicBezTo>
                            <a:pt x="35659" y="86203"/>
                            <a:pt x="34016" y="88001"/>
                            <a:pt x="32317" y="87265"/>
                          </a:cubicBezTo>
                          <a:cubicBezTo>
                            <a:pt x="31425" y="86883"/>
                            <a:pt x="30957" y="85920"/>
                            <a:pt x="30561" y="85042"/>
                          </a:cubicBezTo>
                          <a:cubicBezTo>
                            <a:pt x="28876" y="81246"/>
                            <a:pt x="27176" y="77451"/>
                            <a:pt x="25491" y="73670"/>
                          </a:cubicBezTo>
                          <a:cubicBezTo>
                            <a:pt x="24556" y="71588"/>
                            <a:pt x="23607" y="69393"/>
                            <a:pt x="23792" y="67127"/>
                          </a:cubicBezTo>
                          <a:cubicBezTo>
                            <a:pt x="23962" y="65187"/>
                            <a:pt x="24924" y="63431"/>
                            <a:pt x="25873" y="61732"/>
                          </a:cubicBezTo>
                          <a:cubicBezTo>
                            <a:pt x="28805" y="56492"/>
                            <a:pt x="31736" y="51252"/>
                            <a:pt x="34668" y="46027"/>
                          </a:cubicBezTo>
                          <a:cubicBezTo>
                            <a:pt x="28748" y="50516"/>
                            <a:pt x="22829" y="55005"/>
                            <a:pt x="16895" y="59508"/>
                          </a:cubicBezTo>
                          <a:cubicBezTo>
                            <a:pt x="10650" y="58800"/>
                            <a:pt x="6528" y="52272"/>
                            <a:pt x="5736" y="46027"/>
                          </a:cubicBezTo>
                          <a:cubicBezTo>
                            <a:pt x="4928" y="39781"/>
                            <a:pt x="6472" y="33493"/>
                            <a:pt x="6656" y="27206"/>
                          </a:cubicBezTo>
                          <a:cubicBezTo>
                            <a:pt x="6854" y="20918"/>
                            <a:pt x="5240" y="13894"/>
                            <a:pt x="0" y="10410"/>
                          </a:cubicBezTo>
                          <a:lnTo>
                            <a:pt x="1898" y="10481"/>
                          </a:lnTo>
                          <a:cubicBezTo>
                            <a:pt x="16569" y="13129"/>
                            <a:pt x="30023" y="1191"/>
                            <a:pt x="44892" y="86"/>
                          </a:cubicBezTo>
                          <a:cubicBezTo>
                            <a:pt x="55924" y="-735"/>
                            <a:pt x="66418" y="4462"/>
                            <a:pt x="76260" y="9532"/>
                          </a:cubicBezTo>
                          <a:cubicBezTo>
                            <a:pt x="79942" y="11430"/>
                            <a:pt x="83738" y="13398"/>
                            <a:pt x="86457" y="16514"/>
                          </a:cubicBezTo>
                          <a:cubicBezTo>
                            <a:pt x="89190" y="19643"/>
                            <a:pt x="90663" y="24232"/>
                            <a:pt x="88992" y="28027"/>
                          </a:cubicBezTo>
                          <a:cubicBezTo>
                            <a:pt x="91767" y="28948"/>
                            <a:pt x="94104" y="25917"/>
                            <a:pt x="96582" y="24359"/>
                          </a:cubicBezTo>
                          <a:cubicBezTo>
                            <a:pt x="101695" y="21130"/>
                            <a:pt x="108308" y="24232"/>
                            <a:pt x="113505" y="27319"/>
                          </a:cubicBezTo>
                          <a:cubicBezTo>
                            <a:pt x="118094" y="30052"/>
                            <a:pt x="122781" y="32856"/>
                            <a:pt x="126166" y="36977"/>
                          </a:cubicBezTo>
                          <a:cubicBezTo>
                            <a:pt x="129550" y="41112"/>
                            <a:pt x="131434" y="46876"/>
                            <a:pt x="129593" y="51889"/>
                          </a:cubicBezTo>
                          <a:cubicBezTo>
                            <a:pt x="131816" y="49128"/>
                            <a:pt x="134054" y="46366"/>
                            <a:pt x="136291" y="43605"/>
                          </a:cubicBezTo>
                          <a:cubicBezTo>
                            <a:pt x="137835" y="53235"/>
                            <a:pt x="133544" y="63559"/>
                            <a:pt x="125642" y="69280"/>
                          </a:cubicBezTo>
                          <a:cubicBezTo>
                            <a:pt x="125430" y="71956"/>
                            <a:pt x="128290" y="74066"/>
                            <a:pt x="130981" y="74052"/>
                          </a:cubicBezTo>
                          <a:cubicBezTo>
                            <a:pt x="133657" y="74052"/>
                            <a:pt x="136093" y="72551"/>
                            <a:pt x="138302" y="71022"/>
                          </a:cubicBezTo>
                          <a:cubicBezTo>
                            <a:pt x="144378" y="66844"/>
                            <a:pt x="150028" y="62043"/>
                            <a:pt x="155155" y="56733"/>
                          </a:cubicBezTo>
                          <a:cubicBezTo>
                            <a:pt x="168353" y="68827"/>
                            <a:pt x="179952" y="82663"/>
                            <a:pt x="189539" y="97773"/>
                          </a:cubicBezTo>
                          <a:cubicBezTo>
                            <a:pt x="180801" y="107856"/>
                            <a:pt x="182472" y="115149"/>
                            <a:pt x="175151" y="126309"/>
                          </a:cubicBezTo>
                          <a:cubicBezTo>
                            <a:pt x="184880" y="122924"/>
                            <a:pt x="191989" y="118166"/>
                            <a:pt x="199948" y="111609"/>
                          </a:cubicBezTo>
                          <a:cubicBezTo>
                            <a:pt x="200883" y="113124"/>
                            <a:pt x="224759" y="144011"/>
                            <a:pt x="235366" y="162435"/>
                          </a:cubicBezTo>
                          <a:cubicBezTo>
                            <a:pt x="246044" y="180972"/>
                            <a:pt x="255150" y="200416"/>
                            <a:pt x="262556" y="220498"/>
                          </a:cubicBezTo>
                          <a:cubicBezTo>
                            <a:pt x="263151" y="222112"/>
                            <a:pt x="263746" y="223868"/>
                            <a:pt x="263250" y="22551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9" name="Google Shape;189;p2"/>
                    <p:cNvSpPr/>
                    <p:nvPr/>
                  </p:nvSpPr>
                  <p:spPr>
                    <a:xfrm>
                      <a:off x="3477505" y="1495282"/>
                      <a:ext cx="237060" cy="2748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7060" h="274806" extrusionOk="0">
                          <a:moveTo>
                            <a:pt x="208275" y="271762"/>
                          </a:moveTo>
                          <a:cubicBezTo>
                            <a:pt x="196917" y="274438"/>
                            <a:pt x="184129" y="269198"/>
                            <a:pt x="177912" y="259328"/>
                          </a:cubicBezTo>
                          <a:cubicBezTo>
                            <a:pt x="184752" y="261353"/>
                            <a:pt x="192414" y="254088"/>
                            <a:pt x="190771" y="247149"/>
                          </a:cubicBezTo>
                          <a:cubicBezTo>
                            <a:pt x="190148" y="244529"/>
                            <a:pt x="188534" y="242277"/>
                            <a:pt x="187401" y="239841"/>
                          </a:cubicBezTo>
                          <a:cubicBezTo>
                            <a:pt x="186070" y="236966"/>
                            <a:pt x="185404" y="233837"/>
                            <a:pt x="184738" y="230735"/>
                          </a:cubicBezTo>
                          <a:cubicBezTo>
                            <a:pt x="183266" y="223782"/>
                            <a:pt x="181793" y="216829"/>
                            <a:pt x="180320" y="209875"/>
                          </a:cubicBezTo>
                          <a:cubicBezTo>
                            <a:pt x="179966" y="208176"/>
                            <a:pt x="179527" y="206349"/>
                            <a:pt x="178224" y="205188"/>
                          </a:cubicBezTo>
                          <a:cubicBezTo>
                            <a:pt x="177374" y="204437"/>
                            <a:pt x="176270" y="204069"/>
                            <a:pt x="175165" y="203814"/>
                          </a:cubicBezTo>
                          <a:cubicBezTo>
                            <a:pt x="168438" y="202214"/>
                            <a:pt x="160975" y="204196"/>
                            <a:pt x="155919" y="208912"/>
                          </a:cubicBezTo>
                          <a:cubicBezTo>
                            <a:pt x="155438" y="202143"/>
                            <a:pt x="166385" y="200444"/>
                            <a:pt x="168651" y="194043"/>
                          </a:cubicBezTo>
                          <a:cubicBezTo>
                            <a:pt x="169444" y="191805"/>
                            <a:pt x="169019" y="189341"/>
                            <a:pt x="168580" y="187004"/>
                          </a:cubicBezTo>
                          <a:cubicBezTo>
                            <a:pt x="166286" y="174783"/>
                            <a:pt x="162929" y="161046"/>
                            <a:pt x="152096" y="154957"/>
                          </a:cubicBezTo>
                          <a:cubicBezTo>
                            <a:pt x="143386" y="150056"/>
                            <a:pt x="132624" y="151798"/>
                            <a:pt x="122810" y="153696"/>
                          </a:cubicBezTo>
                          <a:cubicBezTo>
                            <a:pt x="124537" y="150680"/>
                            <a:pt x="128007" y="149207"/>
                            <a:pt x="131151" y="147734"/>
                          </a:cubicBezTo>
                          <a:cubicBezTo>
                            <a:pt x="134295" y="146261"/>
                            <a:pt x="137651" y="144264"/>
                            <a:pt x="138628" y="140936"/>
                          </a:cubicBezTo>
                          <a:cubicBezTo>
                            <a:pt x="139605" y="137609"/>
                            <a:pt x="136206" y="133289"/>
                            <a:pt x="133091" y="134819"/>
                          </a:cubicBezTo>
                          <a:cubicBezTo>
                            <a:pt x="130627" y="131590"/>
                            <a:pt x="138387" y="129239"/>
                            <a:pt x="138770" y="125189"/>
                          </a:cubicBezTo>
                          <a:cubicBezTo>
                            <a:pt x="138940" y="123390"/>
                            <a:pt x="137523" y="121861"/>
                            <a:pt x="136150" y="120685"/>
                          </a:cubicBezTo>
                          <a:cubicBezTo>
                            <a:pt x="129735" y="115162"/>
                            <a:pt x="121847" y="111381"/>
                            <a:pt x="113520" y="109809"/>
                          </a:cubicBezTo>
                          <a:cubicBezTo>
                            <a:pt x="118419" y="106849"/>
                            <a:pt x="123971" y="102672"/>
                            <a:pt x="123433" y="96979"/>
                          </a:cubicBezTo>
                          <a:cubicBezTo>
                            <a:pt x="122965" y="91923"/>
                            <a:pt x="118802" y="86428"/>
                            <a:pt x="113760" y="85947"/>
                          </a:cubicBezTo>
                          <a:cubicBezTo>
                            <a:pt x="65965" y="81429"/>
                            <a:pt x="88553" y="61759"/>
                            <a:pt x="72068" y="58459"/>
                          </a:cubicBezTo>
                          <a:lnTo>
                            <a:pt x="61461" y="67282"/>
                          </a:lnTo>
                          <a:cubicBezTo>
                            <a:pt x="61348" y="61107"/>
                            <a:pt x="70426" y="57624"/>
                            <a:pt x="70043" y="51463"/>
                          </a:cubicBezTo>
                          <a:cubicBezTo>
                            <a:pt x="69661" y="45430"/>
                            <a:pt x="61561" y="44213"/>
                            <a:pt x="56023" y="41805"/>
                          </a:cubicBezTo>
                          <a:cubicBezTo>
                            <a:pt x="50231" y="39284"/>
                            <a:pt x="46181" y="34002"/>
                            <a:pt x="42244" y="29074"/>
                          </a:cubicBezTo>
                          <a:cubicBezTo>
                            <a:pt x="38293" y="24131"/>
                            <a:pt x="33818" y="19076"/>
                            <a:pt x="27728" y="17362"/>
                          </a:cubicBezTo>
                          <a:cubicBezTo>
                            <a:pt x="21639" y="15634"/>
                            <a:pt x="13765" y="18934"/>
                            <a:pt x="13000" y="25208"/>
                          </a:cubicBezTo>
                          <a:cubicBezTo>
                            <a:pt x="9290" y="22531"/>
                            <a:pt x="16484" y="17022"/>
                            <a:pt x="15040" y="12675"/>
                          </a:cubicBezTo>
                          <a:cubicBezTo>
                            <a:pt x="14629" y="11428"/>
                            <a:pt x="13538" y="10550"/>
                            <a:pt x="12490" y="9729"/>
                          </a:cubicBezTo>
                          <a:cubicBezTo>
                            <a:pt x="8327" y="6486"/>
                            <a:pt x="4163" y="3243"/>
                            <a:pt x="0" y="0"/>
                          </a:cubicBezTo>
                          <a:cubicBezTo>
                            <a:pt x="6415" y="3583"/>
                            <a:pt x="12930" y="7194"/>
                            <a:pt x="20081" y="8908"/>
                          </a:cubicBezTo>
                          <a:cubicBezTo>
                            <a:pt x="27219" y="10621"/>
                            <a:pt x="35192" y="10225"/>
                            <a:pt x="41324" y="6174"/>
                          </a:cubicBezTo>
                          <a:cubicBezTo>
                            <a:pt x="44482" y="4079"/>
                            <a:pt x="48617" y="1048"/>
                            <a:pt x="51477" y="3526"/>
                          </a:cubicBezTo>
                          <a:cubicBezTo>
                            <a:pt x="47144" y="6571"/>
                            <a:pt x="46478" y="13241"/>
                            <a:pt x="49226" y="17759"/>
                          </a:cubicBezTo>
                          <a:cubicBezTo>
                            <a:pt x="51973" y="22276"/>
                            <a:pt x="57298" y="24754"/>
                            <a:pt x="62566" y="25250"/>
                          </a:cubicBezTo>
                          <a:cubicBezTo>
                            <a:pt x="68981" y="25859"/>
                            <a:pt x="75595" y="23806"/>
                            <a:pt x="80551" y="19699"/>
                          </a:cubicBezTo>
                          <a:cubicBezTo>
                            <a:pt x="77436" y="24528"/>
                            <a:pt x="75807" y="30773"/>
                            <a:pt x="78073" y="36055"/>
                          </a:cubicBezTo>
                          <a:cubicBezTo>
                            <a:pt x="80339" y="41338"/>
                            <a:pt x="87476" y="44482"/>
                            <a:pt x="92220" y="41253"/>
                          </a:cubicBezTo>
                          <a:cubicBezTo>
                            <a:pt x="91059" y="45700"/>
                            <a:pt x="93084" y="50486"/>
                            <a:pt x="96256" y="53814"/>
                          </a:cubicBezTo>
                          <a:cubicBezTo>
                            <a:pt x="99429" y="57142"/>
                            <a:pt x="103621" y="59266"/>
                            <a:pt x="107713" y="61348"/>
                          </a:cubicBezTo>
                          <a:cubicBezTo>
                            <a:pt x="109257" y="62127"/>
                            <a:pt x="110800" y="62906"/>
                            <a:pt x="112344" y="63685"/>
                          </a:cubicBezTo>
                          <a:cubicBezTo>
                            <a:pt x="118235" y="66673"/>
                            <a:pt x="124438" y="69916"/>
                            <a:pt x="127922" y="75524"/>
                          </a:cubicBezTo>
                          <a:cubicBezTo>
                            <a:pt x="133218" y="71870"/>
                            <a:pt x="138501" y="68217"/>
                            <a:pt x="143797" y="64549"/>
                          </a:cubicBezTo>
                          <a:cubicBezTo>
                            <a:pt x="140058" y="72777"/>
                            <a:pt x="136320" y="81004"/>
                            <a:pt x="132595" y="89232"/>
                          </a:cubicBezTo>
                          <a:cubicBezTo>
                            <a:pt x="131604" y="91427"/>
                            <a:pt x="130683" y="94231"/>
                            <a:pt x="132284" y="96030"/>
                          </a:cubicBezTo>
                          <a:cubicBezTo>
                            <a:pt x="135385" y="99500"/>
                            <a:pt x="140497" y="93509"/>
                            <a:pt x="145157" y="93637"/>
                          </a:cubicBezTo>
                          <a:cubicBezTo>
                            <a:pt x="143712" y="96724"/>
                            <a:pt x="143344" y="100590"/>
                            <a:pt x="145270" y="103408"/>
                          </a:cubicBezTo>
                          <a:cubicBezTo>
                            <a:pt x="147182" y="106226"/>
                            <a:pt x="151869" y="107076"/>
                            <a:pt x="154022" y="104428"/>
                          </a:cubicBezTo>
                          <a:cubicBezTo>
                            <a:pt x="151345" y="109979"/>
                            <a:pt x="153498" y="117386"/>
                            <a:pt x="158723" y="120643"/>
                          </a:cubicBezTo>
                          <a:cubicBezTo>
                            <a:pt x="163949" y="123914"/>
                            <a:pt x="171540" y="122597"/>
                            <a:pt x="175363" y="117768"/>
                          </a:cubicBezTo>
                          <a:cubicBezTo>
                            <a:pt x="179371" y="121818"/>
                            <a:pt x="178465" y="128531"/>
                            <a:pt x="176624" y="133941"/>
                          </a:cubicBezTo>
                          <a:cubicBezTo>
                            <a:pt x="174797" y="139336"/>
                            <a:pt x="172304" y="145100"/>
                            <a:pt x="174061" y="150524"/>
                          </a:cubicBezTo>
                          <a:cubicBezTo>
                            <a:pt x="175321" y="154418"/>
                            <a:pt x="178564" y="157307"/>
                            <a:pt x="180518" y="160904"/>
                          </a:cubicBezTo>
                          <a:cubicBezTo>
                            <a:pt x="182472" y="164487"/>
                            <a:pt x="183266" y="168934"/>
                            <a:pt x="186466" y="171469"/>
                          </a:cubicBezTo>
                          <a:cubicBezTo>
                            <a:pt x="190176" y="174400"/>
                            <a:pt x="195614" y="173551"/>
                            <a:pt x="199948" y="171639"/>
                          </a:cubicBezTo>
                          <a:cubicBezTo>
                            <a:pt x="204267" y="169727"/>
                            <a:pt x="208289" y="166880"/>
                            <a:pt x="212962" y="166144"/>
                          </a:cubicBezTo>
                          <a:cubicBezTo>
                            <a:pt x="209903" y="176015"/>
                            <a:pt x="197739" y="182515"/>
                            <a:pt x="198461" y="192810"/>
                          </a:cubicBezTo>
                          <a:cubicBezTo>
                            <a:pt x="198687" y="196011"/>
                            <a:pt x="200217" y="198999"/>
                            <a:pt x="200628" y="202185"/>
                          </a:cubicBezTo>
                          <a:cubicBezTo>
                            <a:pt x="201038" y="205372"/>
                            <a:pt x="199721" y="209266"/>
                            <a:pt x="196577" y="209960"/>
                          </a:cubicBezTo>
                          <a:cubicBezTo>
                            <a:pt x="195968" y="212523"/>
                            <a:pt x="199339" y="214124"/>
                            <a:pt x="201959" y="214180"/>
                          </a:cubicBezTo>
                          <a:cubicBezTo>
                            <a:pt x="204579" y="214237"/>
                            <a:pt x="207822" y="214081"/>
                            <a:pt x="209139" y="216361"/>
                          </a:cubicBezTo>
                          <a:cubicBezTo>
                            <a:pt x="211164" y="219845"/>
                            <a:pt x="206136" y="223131"/>
                            <a:pt x="204678" y="226897"/>
                          </a:cubicBezTo>
                          <a:cubicBezTo>
                            <a:pt x="202865" y="231557"/>
                            <a:pt x="207439" y="236697"/>
                            <a:pt x="212396" y="237434"/>
                          </a:cubicBezTo>
                          <a:cubicBezTo>
                            <a:pt x="217352" y="238170"/>
                            <a:pt x="222196" y="235933"/>
                            <a:pt x="226685" y="233752"/>
                          </a:cubicBezTo>
                          <a:cubicBezTo>
                            <a:pt x="223003" y="238694"/>
                            <a:pt x="220355" y="244387"/>
                            <a:pt x="218939" y="250377"/>
                          </a:cubicBezTo>
                          <a:cubicBezTo>
                            <a:pt x="225368" y="251723"/>
                            <a:pt x="232463" y="248976"/>
                            <a:pt x="236301" y="243665"/>
                          </a:cubicBezTo>
                          <a:cubicBezTo>
                            <a:pt x="238156" y="245350"/>
                            <a:pt x="236258" y="248324"/>
                            <a:pt x="234403" y="250009"/>
                          </a:cubicBezTo>
                          <a:cubicBezTo>
                            <a:pt x="225311" y="258280"/>
                            <a:pt x="216205" y="266550"/>
                            <a:pt x="207114" y="274806"/>
                          </a:cubicBezTo>
                          <a:lnTo>
                            <a:pt x="208289" y="271804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0" name="Google Shape;190;p2"/>
                    <p:cNvSpPr/>
                    <p:nvPr/>
                  </p:nvSpPr>
                  <p:spPr>
                    <a:xfrm>
                      <a:off x="3501877" y="1507546"/>
                      <a:ext cx="172446" cy="21294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446" h="212946" extrusionOk="0">
                          <a:moveTo>
                            <a:pt x="57949" y="42796"/>
                          </a:moveTo>
                          <a:cubicBezTo>
                            <a:pt x="60612" y="41876"/>
                            <a:pt x="63217" y="44397"/>
                            <a:pt x="64520" y="46903"/>
                          </a:cubicBezTo>
                          <a:cubicBezTo>
                            <a:pt x="65809" y="49410"/>
                            <a:pt x="66815" y="52398"/>
                            <a:pt x="69335" y="53673"/>
                          </a:cubicBezTo>
                          <a:cubicBezTo>
                            <a:pt x="70511" y="54267"/>
                            <a:pt x="71870" y="54381"/>
                            <a:pt x="73102" y="54862"/>
                          </a:cubicBezTo>
                          <a:cubicBezTo>
                            <a:pt x="74759" y="55513"/>
                            <a:pt x="76090" y="56774"/>
                            <a:pt x="77379" y="58006"/>
                          </a:cubicBezTo>
                          <a:cubicBezTo>
                            <a:pt x="84743" y="65073"/>
                            <a:pt x="92093" y="72139"/>
                            <a:pt x="99457" y="79206"/>
                          </a:cubicBezTo>
                          <a:cubicBezTo>
                            <a:pt x="102091" y="81741"/>
                            <a:pt x="104895" y="84630"/>
                            <a:pt x="105107" y="88269"/>
                          </a:cubicBezTo>
                          <a:cubicBezTo>
                            <a:pt x="105221" y="90238"/>
                            <a:pt x="104555" y="92320"/>
                            <a:pt x="105391" y="94104"/>
                          </a:cubicBezTo>
                          <a:cubicBezTo>
                            <a:pt x="106028" y="95463"/>
                            <a:pt x="107388" y="96313"/>
                            <a:pt x="108634" y="97134"/>
                          </a:cubicBezTo>
                          <a:cubicBezTo>
                            <a:pt x="113760" y="100505"/>
                            <a:pt x="118363" y="104923"/>
                            <a:pt x="121025" y="110461"/>
                          </a:cubicBezTo>
                          <a:cubicBezTo>
                            <a:pt x="123688" y="115998"/>
                            <a:pt x="124226" y="122724"/>
                            <a:pt x="121563" y="128262"/>
                          </a:cubicBezTo>
                          <a:cubicBezTo>
                            <a:pt x="124537" y="127101"/>
                            <a:pt x="128021" y="130797"/>
                            <a:pt x="126704" y="133700"/>
                          </a:cubicBezTo>
                          <a:cubicBezTo>
                            <a:pt x="129550" y="132808"/>
                            <a:pt x="132128" y="135555"/>
                            <a:pt x="133785" y="138033"/>
                          </a:cubicBezTo>
                          <a:cubicBezTo>
                            <a:pt x="140852" y="148584"/>
                            <a:pt x="146488" y="160097"/>
                            <a:pt x="150496" y="172149"/>
                          </a:cubicBezTo>
                          <a:cubicBezTo>
                            <a:pt x="151940" y="176468"/>
                            <a:pt x="153059" y="181594"/>
                            <a:pt x="150368" y="185276"/>
                          </a:cubicBezTo>
                          <a:cubicBezTo>
                            <a:pt x="151572" y="184823"/>
                            <a:pt x="152790" y="184370"/>
                            <a:pt x="153993" y="183903"/>
                          </a:cubicBezTo>
                          <a:cubicBezTo>
                            <a:pt x="157888" y="191918"/>
                            <a:pt x="161782" y="199934"/>
                            <a:pt x="165677" y="207963"/>
                          </a:cubicBezTo>
                          <a:cubicBezTo>
                            <a:pt x="167022" y="210725"/>
                            <a:pt x="169713" y="213996"/>
                            <a:pt x="172446" y="212623"/>
                          </a:cubicBezTo>
                          <a:cubicBezTo>
                            <a:pt x="166611" y="198546"/>
                            <a:pt x="160834" y="182217"/>
                            <a:pt x="167815" y="168679"/>
                          </a:cubicBezTo>
                          <a:cubicBezTo>
                            <a:pt x="166526" y="170322"/>
                            <a:pt x="163992" y="170506"/>
                            <a:pt x="162066" y="169656"/>
                          </a:cubicBezTo>
                          <a:cubicBezTo>
                            <a:pt x="160154" y="168806"/>
                            <a:pt x="158724" y="167178"/>
                            <a:pt x="157350" y="165606"/>
                          </a:cubicBezTo>
                          <a:cubicBezTo>
                            <a:pt x="151728" y="159134"/>
                            <a:pt x="145978" y="152422"/>
                            <a:pt x="143344" y="144264"/>
                          </a:cubicBezTo>
                          <a:cubicBezTo>
                            <a:pt x="140653" y="135937"/>
                            <a:pt x="141588" y="126492"/>
                            <a:pt x="145865" y="118858"/>
                          </a:cubicBezTo>
                          <a:cubicBezTo>
                            <a:pt x="144109" y="119920"/>
                            <a:pt x="142041" y="120473"/>
                            <a:pt x="139988" y="120402"/>
                          </a:cubicBezTo>
                          <a:cubicBezTo>
                            <a:pt x="140172" y="117570"/>
                            <a:pt x="137849" y="115148"/>
                            <a:pt x="135329" y="113845"/>
                          </a:cubicBezTo>
                          <a:cubicBezTo>
                            <a:pt x="132808" y="112542"/>
                            <a:pt x="129947" y="111947"/>
                            <a:pt x="127497" y="110503"/>
                          </a:cubicBezTo>
                          <a:cubicBezTo>
                            <a:pt x="124594" y="108789"/>
                            <a:pt x="122484" y="106014"/>
                            <a:pt x="120459" y="103323"/>
                          </a:cubicBezTo>
                          <a:cubicBezTo>
                            <a:pt x="117159" y="98919"/>
                            <a:pt x="113845" y="94515"/>
                            <a:pt x="110546" y="90110"/>
                          </a:cubicBezTo>
                          <a:cubicBezTo>
                            <a:pt x="107373" y="85890"/>
                            <a:pt x="104031" y="81089"/>
                            <a:pt x="104640" y="75850"/>
                          </a:cubicBezTo>
                          <a:cubicBezTo>
                            <a:pt x="105008" y="72677"/>
                            <a:pt x="106566" y="68755"/>
                            <a:pt x="104060" y="66772"/>
                          </a:cubicBezTo>
                          <a:cubicBezTo>
                            <a:pt x="102445" y="65497"/>
                            <a:pt x="100137" y="65979"/>
                            <a:pt x="98083" y="65781"/>
                          </a:cubicBezTo>
                          <a:cubicBezTo>
                            <a:pt x="94515" y="65427"/>
                            <a:pt x="91612" y="62878"/>
                            <a:pt x="88978" y="60442"/>
                          </a:cubicBezTo>
                          <a:cubicBezTo>
                            <a:pt x="81670" y="53687"/>
                            <a:pt x="74363" y="46932"/>
                            <a:pt x="67041" y="40162"/>
                          </a:cubicBezTo>
                          <a:cubicBezTo>
                            <a:pt x="63798" y="37160"/>
                            <a:pt x="60498" y="34129"/>
                            <a:pt x="56576" y="32104"/>
                          </a:cubicBezTo>
                          <a:cubicBezTo>
                            <a:pt x="53857" y="30702"/>
                            <a:pt x="50798" y="29768"/>
                            <a:pt x="48560" y="27672"/>
                          </a:cubicBezTo>
                          <a:cubicBezTo>
                            <a:pt x="46309" y="25590"/>
                            <a:pt x="45232" y="21752"/>
                            <a:pt x="47300" y="19486"/>
                          </a:cubicBezTo>
                          <a:cubicBezTo>
                            <a:pt x="45870" y="18042"/>
                            <a:pt x="43462" y="20379"/>
                            <a:pt x="41494" y="19911"/>
                          </a:cubicBezTo>
                          <a:cubicBezTo>
                            <a:pt x="40502" y="19671"/>
                            <a:pt x="39822" y="18778"/>
                            <a:pt x="39143" y="18014"/>
                          </a:cubicBezTo>
                          <a:cubicBezTo>
                            <a:pt x="33082" y="11329"/>
                            <a:pt x="20464" y="12306"/>
                            <a:pt x="16541" y="4178"/>
                          </a:cubicBezTo>
                          <a:cubicBezTo>
                            <a:pt x="15946" y="2946"/>
                            <a:pt x="15521" y="1473"/>
                            <a:pt x="14317" y="807"/>
                          </a:cubicBezTo>
                          <a:cubicBezTo>
                            <a:pt x="13638" y="425"/>
                            <a:pt x="12831" y="397"/>
                            <a:pt x="12052" y="368"/>
                          </a:cubicBezTo>
                          <a:cubicBezTo>
                            <a:pt x="8030" y="241"/>
                            <a:pt x="4022" y="113"/>
                            <a:pt x="0" y="0"/>
                          </a:cubicBezTo>
                          <a:cubicBezTo>
                            <a:pt x="8058" y="3045"/>
                            <a:pt x="15068" y="8285"/>
                            <a:pt x="21965" y="13454"/>
                          </a:cubicBezTo>
                          <a:cubicBezTo>
                            <a:pt x="30278" y="19685"/>
                            <a:pt x="38590" y="25930"/>
                            <a:pt x="46889" y="32161"/>
                          </a:cubicBezTo>
                          <a:cubicBezTo>
                            <a:pt x="48730" y="33549"/>
                            <a:pt x="50755" y="36013"/>
                            <a:pt x="49339" y="37826"/>
                          </a:cubicBezTo>
                          <a:cubicBezTo>
                            <a:pt x="54182" y="37897"/>
                            <a:pt x="58898" y="40615"/>
                            <a:pt x="61391" y="44779"/>
                          </a:cubicBezTo>
                          <a:lnTo>
                            <a:pt x="57964" y="42825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91" name="Google Shape;191;p2"/>
                  <p:cNvSpPr/>
                  <p:nvPr/>
                </p:nvSpPr>
                <p:spPr>
                  <a:xfrm>
                    <a:off x="-1221784" y="5188337"/>
                    <a:ext cx="43648" cy="9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99" h="30065" extrusionOk="0">
                        <a:moveTo>
                          <a:pt x="14299" y="15734"/>
                        </a:moveTo>
                        <a:cubicBezTo>
                          <a:pt x="10433" y="20520"/>
                          <a:pt x="6553" y="25278"/>
                          <a:pt x="2701" y="30065"/>
                        </a:cubicBezTo>
                        <a:cubicBezTo>
                          <a:pt x="1780" y="29838"/>
                          <a:pt x="1001" y="29428"/>
                          <a:pt x="350" y="28876"/>
                        </a:cubicBezTo>
                        <a:cubicBezTo>
                          <a:pt x="-273" y="25278"/>
                          <a:pt x="-32" y="21469"/>
                          <a:pt x="817" y="17914"/>
                        </a:cubicBezTo>
                        <a:cubicBezTo>
                          <a:pt x="2347" y="11485"/>
                          <a:pt x="5689" y="5665"/>
                          <a:pt x="9088" y="0"/>
                        </a:cubicBezTo>
                        <a:cubicBezTo>
                          <a:pt x="12062" y="4659"/>
                          <a:pt x="12515" y="10536"/>
                          <a:pt x="14299" y="1573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2" name="Google Shape;192;p2"/>
                  <p:cNvSpPr/>
                  <p:nvPr/>
                </p:nvSpPr>
                <p:spPr>
                  <a:xfrm>
                    <a:off x="-1194591" y="5238674"/>
                    <a:ext cx="384508" cy="585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65" h="191946" extrusionOk="0">
                        <a:moveTo>
                          <a:pt x="125965" y="191946"/>
                        </a:moveTo>
                        <a:cubicBezTo>
                          <a:pt x="111506" y="185815"/>
                          <a:pt x="99809" y="174726"/>
                          <a:pt x="93040" y="160125"/>
                        </a:cubicBezTo>
                        <a:cubicBezTo>
                          <a:pt x="90873" y="155452"/>
                          <a:pt x="89287" y="150354"/>
                          <a:pt x="89726" y="145227"/>
                        </a:cubicBezTo>
                        <a:cubicBezTo>
                          <a:pt x="90533" y="135824"/>
                          <a:pt x="97755" y="128347"/>
                          <a:pt x="104978" y="122300"/>
                        </a:cubicBezTo>
                        <a:cubicBezTo>
                          <a:pt x="93875" y="125826"/>
                          <a:pt x="79883" y="128644"/>
                          <a:pt x="72123" y="119949"/>
                        </a:cubicBezTo>
                        <a:cubicBezTo>
                          <a:pt x="69305" y="116777"/>
                          <a:pt x="67931" y="112599"/>
                          <a:pt x="66628" y="108549"/>
                        </a:cubicBezTo>
                        <a:cubicBezTo>
                          <a:pt x="63201" y="97928"/>
                          <a:pt x="59547" y="87080"/>
                          <a:pt x="52467" y="78469"/>
                        </a:cubicBezTo>
                        <a:cubicBezTo>
                          <a:pt x="50300" y="75835"/>
                          <a:pt x="47850" y="73442"/>
                          <a:pt x="45995" y="70596"/>
                        </a:cubicBezTo>
                        <a:cubicBezTo>
                          <a:pt x="41010" y="62906"/>
                          <a:pt x="40585" y="52115"/>
                          <a:pt x="33306" y="46549"/>
                        </a:cubicBezTo>
                        <a:cubicBezTo>
                          <a:pt x="30729" y="44581"/>
                          <a:pt x="27542" y="43519"/>
                          <a:pt x="25036" y="41465"/>
                        </a:cubicBezTo>
                        <a:cubicBezTo>
                          <a:pt x="19357" y="36820"/>
                          <a:pt x="18946" y="27120"/>
                          <a:pt x="24186" y="21993"/>
                        </a:cubicBezTo>
                        <a:cubicBezTo>
                          <a:pt x="19682" y="23423"/>
                          <a:pt x="15831" y="26794"/>
                          <a:pt x="13820" y="31071"/>
                        </a:cubicBezTo>
                        <a:cubicBezTo>
                          <a:pt x="11540" y="25193"/>
                          <a:pt x="1414" y="25080"/>
                          <a:pt x="125" y="18920"/>
                        </a:cubicBezTo>
                        <a:cubicBezTo>
                          <a:pt x="-215" y="17305"/>
                          <a:pt x="196" y="15620"/>
                          <a:pt x="649" y="14034"/>
                        </a:cubicBezTo>
                        <a:cubicBezTo>
                          <a:pt x="1995" y="9248"/>
                          <a:pt x="3666" y="4560"/>
                          <a:pt x="5663" y="0"/>
                        </a:cubicBezTo>
                        <a:cubicBezTo>
                          <a:pt x="6286" y="1671"/>
                          <a:pt x="7079" y="3257"/>
                          <a:pt x="8155" y="4702"/>
                        </a:cubicBezTo>
                        <a:cubicBezTo>
                          <a:pt x="11794" y="9587"/>
                          <a:pt x="18663" y="11754"/>
                          <a:pt x="24455" y="9885"/>
                        </a:cubicBezTo>
                        <a:cubicBezTo>
                          <a:pt x="28803" y="8469"/>
                          <a:pt x="34666" y="5565"/>
                          <a:pt x="36946" y="9531"/>
                        </a:cubicBezTo>
                        <a:cubicBezTo>
                          <a:pt x="38036" y="11428"/>
                          <a:pt x="37413" y="14162"/>
                          <a:pt x="39013" y="15677"/>
                        </a:cubicBezTo>
                        <a:cubicBezTo>
                          <a:pt x="40316" y="16923"/>
                          <a:pt x="42384" y="16640"/>
                          <a:pt x="44182" y="16796"/>
                        </a:cubicBezTo>
                        <a:cubicBezTo>
                          <a:pt x="44890" y="16852"/>
                          <a:pt x="45641" y="17121"/>
                          <a:pt x="46264" y="17504"/>
                        </a:cubicBezTo>
                        <a:cubicBezTo>
                          <a:pt x="51150" y="16569"/>
                          <a:pt x="56871" y="18169"/>
                          <a:pt x="61785" y="19911"/>
                        </a:cubicBezTo>
                        <a:cubicBezTo>
                          <a:pt x="62790" y="20265"/>
                          <a:pt x="63909" y="20718"/>
                          <a:pt x="64263" y="21724"/>
                        </a:cubicBezTo>
                        <a:cubicBezTo>
                          <a:pt x="64504" y="22375"/>
                          <a:pt x="64334" y="23112"/>
                          <a:pt x="64079" y="23763"/>
                        </a:cubicBezTo>
                        <a:cubicBezTo>
                          <a:pt x="62196" y="28592"/>
                          <a:pt x="55781" y="31793"/>
                          <a:pt x="56644" y="36891"/>
                        </a:cubicBezTo>
                        <a:cubicBezTo>
                          <a:pt x="56942" y="38732"/>
                          <a:pt x="58216" y="40247"/>
                          <a:pt x="59477" y="41621"/>
                        </a:cubicBezTo>
                        <a:cubicBezTo>
                          <a:pt x="64872" y="47441"/>
                          <a:pt x="71245" y="52370"/>
                          <a:pt x="78227" y="56137"/>
                        </a:cubicBezTo>
                        <a:cubicBezTo>
                          <a:pt x="74176" y="60597"/>
                          <a:pt x="69800" y="66106"/>
                          <a:pt x="71132" y="71998"/>
                        </a:cubicBezTo>
                        <a:cubicBezTo>
                          <a:pt x="72222" y="76883"/>
                          <a:pt x="76910" y="80070"/>
                          <a:pt x="81540" y="81939"/>
                        </a:cubicBezTo>
                        <a:cubicBezTo>
                          <a:pt x="86171" y="83794"/>
                          <a:pt x="91241" y="84913"/>
                          <a:pt x="95206" y="87944"/>
                        </a:cubicBezTo>
                        <a:cubicBezTo>
                          <a:pt x="99965" y="91569"/>
                          <a:pt x="102415" y="97375"/>
                          <a:pt x="105714" y="102388"/>
                        </a:cubicBezTo>
                        <a:cubicBezTo>
                          <a:pt x="109014" y="107387"/>
                          <a:pt x="114268" y="112103"/>
                          <a:pt x="120202" y="111324"/>
                        </a:cubicBezTo>
                        <a:cubicBezTo>
                          <a:pt x="121207" y="117187"/>
                          <a:pt x="115089" y="123234"/>
                          <a:pt x="117709" y="128587"/>
                        </a:cubicBezTo>
                        <a:cubicBezTo>
                          <a:pt x="118715" y="130613"/>
                          <a:pt x="120782" y="131916"/>
                          <a:pt x="121986" y="133827"/>
                        </a:cubicBezTo>
                        <a:cubicBezTo>
                          <a:pt x="124294" y="137509"/>
                          <a:pt x="122892" y="142353"/>
                          <a:pt x="120811" y="146162"/>
                        </a:cubicBezTo>
                        <a:cubicBezTo>
                          <a:pt x="118743" y="149972"/>
                          <a:pt x="115981" y="153654"/>
                          <a:pt x="115642" y="157973"/>
                        </a:cubicBezTo>
                        <a:cubicBezTo>
                          <a:pt x="115387" y="161159"/>
                          <a:pt x="116491" y="164345"/>
                          <a:pt x="116208" y="167532"/>
                        </a:cubicBezTo>
                        <a:cubicBezTo>
                          <a:pt x="115911" y="170761"/>
                          <a:pt x="114211" y="174089"/>
                          <a:pt x="115443" y="177091"/>
                        </a:cubicBezTo>
                        <a:cubicBezTo>
                          <a:pt x="116350" y="179314"/>
                          <a:pt x="118601" y="180631"/>
                          <a:pt x="120414" y="182203"/>
                        </a:cubicBezTo>
                        <a:cubicBezTo>
                          <a:pt x="123303" y="184696"/>
                          <a:pt x="125272" y="188208"/>
                          <a:pt x="125965" y="19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93" name="Google Shape;193;p2"/>
                <p:cNvSpPr/>
                <p:nvPr/>
              </p:nvSpPr>
              <p:spPr>
                <a:xfrm>
                  <a:off x="-1332854" y="5002123"/>
                  <a:ext cx="673626" cy="985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80" h="322941" extrusionOk="0">
                      <a:moveTo>
                        <a:pt x="0" y="0"/>
                      </a:moveTo>
                      <a:cubicBezTo>
                        <a:pt x="66546" y="21922"/>
                        <a:pt x="140936" y="87250"/>
                        <a:pt x="173013" y="167546"/>
                      </a:cubicBezTo>
                      <a:cubicBezTo>
                        <a:pt x="205103" y="247843"/>
                        <a:pt x="215682" y="294279"/>
                        <a:pt x="220681" y="32294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4" name="Google Shape;194;p2"/>
              <p:cNvGrpSpPr/>
              <p:nvPr/>
            </p:nvGrpSpPr>
            <p:grpSpPr>
              <a:xfrm rot="506865">
                <a:off x="-39343" y="4440497"/>
                <a:ext cx="681627" cy="1356780"/>
                <a:chOff x="-716715" y="4908798"/>
                <a:chExt cx="681662" cy="1356848"/>
              </a:xfrm>
            </p:grpSpPr>
            <p:grpSp>
              <p:nvGrpSpPr>
                <p:cNvPr id="195" name="Google Shape;195;p2"/>
                <p:cNvGrpSpPr/>
                <p:nvPr/>
              </p:nvGrpSpPr>
              <p:grpSpPr>
                <a:xfrm>
                  <a:off x="-716715" y="4908841"/>
                  <a:ext cx="681662" cy="1191220"/>
                  <a:chOff x="-716715" y="4908841"/>
                  <a:chExt cx="681662" cy="1191220"/>
                </a:xfrm>
              </p:grpSpPr>
              <p:sp>
                <p:nvSpPr>
                  <p:cNvPr id="196" name="Google Shape;196;p2"/>
                  <p:cNvSpPr/>
                  <p:nvPr/>
                </p:nvSpPr>
                <p:spPr>
                  <a:xfrm>
                    <a:off x="-716715" y="4908841"/>
                    <a:ext cx="681544" cy="119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74" h="390244" extrusionOk="0">
                        <a:moveTo>
                          <a:pt x="221027" y="384771"/>
                        </a:moveTo>
                        <a:cubicBezTo>
                          <a:pt x="219611" y="385522"/>
                          <a:pt x="218167" y="386187"/>
                          <a:pt x="216694" y="386768"/>
                        </a:cubicBezTo>
                        <a:cubicBezTo>
                          <a:pt x="193894" y="395860"/>
                          <a:pt x="164778" y="386570"/>
                          <a:pt x="152131" y="365327"/>
                        </a:cubicBezTo>
                        <a:cubicBezTo>
                          <a:pt x="162143" y="359082"/>
                          <a:pt x="172142" y="352851"/>
                          <a:pt x="182154" y="346606"/>
                        </a:cubicBezTo>
                        <a:cubicBezTo>
                          <a:pt x="175243" y="347257"/>
                          <a:pt x="169295" y="351520"/>
                          <a:pt x="162936" y="354295"/>
                        </a:cubicBezTo>
                        <a:cubicBezTo>
                          <a:pt x="160784" y="355230"/>
                          <a:pt x="158362" y="355952"/>
                          <a:pt x="155969" y="356278"/>
                        </a:cubicBezTo>
                        <a:cubicBezTo>
                          <a:pt x="151296" y="356944"/>
                          <a:pt x="146608" y="356207"/>
                          <a:pt x="143478" y="352865"/>
                        </a:cubicBezTo>
                        <a:cubicBezTo>
                          <a:pt x="139584" y="348702"/>
                          <a:pt x="139740" y="342201"/>
                          <a:pt x="137191" y="337075"/>
                        </a:cubicBezTo>
                        <a:cubicBezTo>
                          <a:pt x="133636" y="329881"/>
                          <a:pt x="125323" y="326354"/>
                          <a:pt x="120338" y="320038"/>
                        </a:cubicBezTo>
                        <a:cubicBezTo>
                          <a:pt x="119418" y="318891"/>
                          <a:pt x="118582" y="317518"/>
                          <a:pt x="118738" y="316045"/>
                        </a:cubicBezTo>
                        <a:cubicBezTo>
                          <a:pt x="118894" y="314572"/>
                          <a:pt x="119984" y="313397"/>
                          <a:pt x="121018" y="312335"/>
                        </a:cubicBezTo>
                        <a:cubicBezTo>
                          <a:pt x="125762" y="307534"/>
                          <a:pt x="130492" y="302719"/>
                          <a:pt x="135236" y="297918"/>
                        </a:cubicBezTo>
                        <a:cubicBezTo>
                          <a:pt x="131965" y="301189"/>
                          <a:pt x="128297" y="304220"/>
                          <a:pt x="123822" y="305055"/>
                        </a:cubicBezTo>
                        <a:cubicBezTo>
                          <a:pt x="118653" y="306033"/>
                          <a:pt x="112365" y="302634"/>
                          <a:pt x="112309" y="297380"/>
                        </a:cubicBezTo>
                        <a:cubicBezTo>
                          <a:pt x="126371" y="289478"/>
                          <a:pt x="140632" y="281391"/>
                          <a:pt x="152499" y="270600"/>
                        </a:cubicBezTo>
                        <a:cubicBezTo>
                          <a:pt x="154879" y="268476"/>
                          <a:pt x="157130" y="266238"/>
                          <a:pt x="159283" y="263873"/>
                        </a:cubicBezTo>
                        <a:cubicBezTo>
                          <a:pt x="156875" y="264978"/>
                          <a:pt x="154439" y="266097"/>
                          <a:pt x="151990" y="267145"/>
                        </a:cubicBezTo>
                        <a:cubicBezTo>
                          <a:pt x="143918" y="270657"/>
                          <a:pt x="135562" y="273560"/>
                          <a:pt x="126824" y="273687"/>
                        </a:cubicBezTo>
                        <a:cubicBezTo>
                          <a:pt x="115424" y="273857"/>
                          <a:pt x="103104" y="268051"/>
                          <a:pt x="99337" y="257317"/>
                        </a:cubicBezTo>
                        <a:cubicBezTo>
                          <a:pt x="97793" y="252898"/>
                          <a:pt x="97765" y="248041"/>
                          <a:pt x="96037" y="243693"/>
                        </a:cubicBezTo>
                        <a:cubicBezTo>
                          <a:pt x="91350" y="231939"/>
                          <a:pt x="75276" y="226515"/>
                          <a:pt x="73478" y="213982"/>
                        </a:cubicBezTo>
                        <a:cubicBezTo>
                          <a:pt x="72316" y="205867"/>
                          <a:pt x="77924" y="198334"/>
                          <a:pt x="84113" y="192924"/>
                        </a:cubicBezTo>
                        <a:cubicBezTo>
                          <a:pt x="87370" y="190106"/>
                          <a:pt x="90910" y="187500"/>
                          <a:pt x="94139" y="184639"/>
                        </a:cubicBezTo>
                        <a:cubicBezTo>
                          <a:pt x="97071" y="182062"/>
                          <a:pt x="99719" y="179258"/>
                          <a:pt x="101673" y="175901"/>
                        </a:cubicBezTo>
                        <a:cubicBezTo>
                          <a:pt x="95060" y="181170"/>
                          <a:pt x="87512" y="185276"/>
                          <a:pt x="79496" y="187967"/>
                        </a:cubicBezTo>
                        <a:cubicBezTo>
                          <a:pt x="74639" y="189596"/>
                          <a:pt x="69611" y="190729"/>
                          <a:pt x="64527" y="191309"/>
                        </a:cubicBezTo>
                        <a:cubicBezTo>
                          <a:pt x="62559" y="191536"/>
                          <a:pt x="60548" y="191677"/>
                          <a:pt x="58693" y="190984"/>
                        </a:cubicBezTo>
                        <a:cubicBezTo>
                          <a:pt x="56328" y="190077"/>
                          <a:pt x="54628" y="187981"/>
                          <a:pt x="53127" y="185914"/>
                        </a:cubicBezTo>
                        <a:cubicBezTo>
                          <a:pt x="45820" y="175887"/>
                          <a:pt x="39645" y="164997"/>
                          <a:pt x="34802" y="153554"/>
                        </a:cubicBezTo>
                        <a:cubicBezTo>
                          <a:pt x="36714" y="152379"/>
                          <a:pt x="38555" y="151076"/>
                          <a:pt x="40297" y="149674"/>
                        </a:cubicBezTo>
                        <a:cubicBezTo>
                          <a:pt x="44078" y="146658"/>
                          <a:pt x="47463" y="143146"/>
                          <a:pt x="50323" y="139237"/>
                        </a:cubicBezTo>
                        <a:cubicBezTo>
                          <a:pt x="44390" y="141829"/>
                          <a:pt x="38229" y="143925"/>
                          <a:pt x="31941" y="145468"/>
                        </a:cubicBezTo>
                        <a:cubicBezTo>
                          <a:pt x="29902" y="139520"/>
                          <a:pt x="36332" y="134422"/>
                          <a:pt x="41444" y="130768"/>
                        </a:cubicBezTo>
                        <a:cubicBezTo>
                          <a:pt x="48822" y="125514"/>
                          <a:pt x="55209" y="118858"/>
                          <a:pt x="60166" y="111282"/>
                        </a:cubicBezTo>
                        <a:cubicBezTo>
                          <a:pt x="54430" y="113973"/>
                          <a:pt x="48454" y="116111"/>
                          <a:pt x="42322" y="117669"/>
                        </a:cubicBezTo>
                        <a:cubicBezTo>
                          <a:pt x="38612" y="118632"/>
                          <a:pt x="34831" y="119383"/>
                          <a:pt x="31021" y="119906"/>
                        </a:cubicBezTo>
                        <a:cubicBezTo>
                          <a:pt x="27707" y="111565"/>
                          <a:pt x="22949" y="103791"/>
                          <a:pt x="17043" y="97035"/>
                        </a:cubicBezTo>
                        <a:cubicBezTo>
                          <a:pt x="18757" y="93523"/>
                          <a:pt x="20810" y="90181"/>
                          <a:pt x="23190" y="87051"/>
                        </a:cubicBezTo>
                        <a:cubicBezTo>
                          <a:pt x="27523" y="81373"/>
                          <a:pt x="32862" y="76473"/>
                          <a:pt x="38937" y="72677"/>
                        </a:cubicBezTo>
                        <a:cubicBezTo>
                          <a:pt x="31545" y="76572"/>
                          <a:pt x="22864" y="80480"/>
                          <a:pt x="15018" y="79178"/>
                        </a:cubicBezTo>
                        <a:lnTo>
                          <a:pt x="15004" y="79178"/>
                        </a:lnTo>
                        <a:cubicBezTo>
                          <a:pt x="13206" y="78866"/>
                          <a:pt x="11435" y="78285"/>
                          <a:pt x="9736" y="77365"/>
                        </a:cubicBezTo>
                        <a:cubicBezTo>
                          <a:pt x="1593" y="72932"/>
                          <a:pt x="-1027" y="62184"/>
                          <a:pt x="347" y="53021"/>
                        </a:cubicBezTo>
                        <a:cubicBezTo>
                          <a:pt x="729" y="50401"/>
                          <a:pt x="1381" y="47824"/>
                          <a:pt x="2160" y="45303"/>
                        </a:cubicBezTo>
                        <a:cubicBezTo>
                          <a:pt x="4100" y="38987"/>
                          <a:pt x="6847" y="32883"/>
                          <a:pt x="8632" y="26511"/>
                        </a:cubicBezTo>
                        <a:cubicBezTo>
                          <a:pt x="11138" y="17589"/>
                          <a:pt x="11407" y="7109"/>
                          <a:pt x="5445" y="0"/>
                        </a:cubicBezTo>
                        <a:cubicBezTo>
                          <a:pt x="5445" y="0"/>
                          <a:pt x="14013" y="4376"/>
                          <a:pt x="28302" y="15224"/>
                        </a:cubicBezTo>
                        <a:cubicBezTo>
                          <a:pt x="30879" y="17178"/>
                          <a:pt x="33641" y="19331"/>
                          <a:pt x="36587" y="21724"/>
                        </a:cubicBezTo>
                        <a:cubicBezTo>
                          <a:pt x="66510" y="45983"/>
                          <a:pt x="114178" y="93268"/>
                          <a:pt x="162158" y="176326"/>
                        </a:cubicBezTo>
                        <a:cubicBezTo>
                          <a:pt x="231989" y="297196"/>
                          <a:pt x="224285" y="367537"/>
                          <a:pt x="221622" y="381996"/>
                        </a:cubicBezTo>
                        <a:cubicBezTo>
                          <a:pt x="221282" y="383851"/>
                          <a:pt x="221027" y="384799"/>
                          <a:pt x="221027" y="38479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" name="Google Shape;197;p2"/>
                  <p:cNvSpPr/>
                  <p:nvPr/>
                </p:nvSpPr>
                <p:spPr>
                  <a:xfrm>
                    <a:off x="-672842" y="4955331"/>
                    <a:ext cx="637789" cy="1134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940" h="371544" extrusionOk="0">
                        <a:moveTo>
                          <a:pt x="206661" y="369547"/>
                        </a:moveTo>
                        <a:cubicBezTo>
                          <a:pt x="205244" y="370298"/>
                          <a:pt x="203800" y="370964"/>
                          <a:pt x="202327" y="371544"/>
                        </a:cubicBezTo>
                        <a:cubicBezTo>
                          <a:pt x="196578" y="368811"/>
                          <a:pt x="192372" y="363061"/>
                          <a:pt x="193972" y="356958"/>
                        </a:cubicBezTo>
                        <a:cubicBezTo>
                          <a:pt x="186239" y="357354"/>
                          <a:pt x="178422" y="356052"/>
                          <a:pt x="171228" y="353148"/>
                        </a:cubicBezTo>
                        <a:cubicBezTo>
                          <a:pt x="174754" y="350458"/>
                          <a:pt x="179201" y="349381"/>
                          <a:pt x="183280" y="347611"/>
                        </a:cubicBezTo>
                        <a:cubicBezTo>
                          <a:pt x="187358" y="345869"/>
                          <a:pt x="191437" y="342952"/>
                          <a:pt x="192386" y="338618"/>
                        </a:cubicBezTo>
                        <a:cubicBezTo>
                          <a:pt x="193349" y="334271"/>
                          <a:pt x="189171" y="329059"/>
                          <a:pt x="185007" y="330603"/>
                        </a:cubicBezTo>
                        <a:cubicBezTo>
                          <a:pt x="192754" y="327148"/>
                          <a:pt x="193972" y="314586"/>
                          <a:pt x="187018" y="309729"/>
                        </a:cubicBezTo>
                        <a:cubicBezTo>
                          <a:pt x="189086" y="308369"/>
                          <a:pt x="191139" y="307024"/>
                          <a:pt x="193207" y="305664"/>
                        </a:cubicBezTo>
                        <a:cubicBezTo>
                          <a:pt x="191352" y="304829"/>
                          <a:pt x="189511" y="303993"/>
                          <a:pt x="187670" y="303172"/>
                        </a:cubicBezTo>
                        <a:cubicBezTo>
                          <a:pt x="190077" y="301147"/>
                          <a:pt x="191494" y="298003"/>
                          <a:pt x="191366" y="294859"/>
                        </a:cubicBezTo>
                        <a:cubicBezTo>
                          <a:pt x="181042" y="297351"/>
                          <a:pt x="170279" y="297975"/>
                          <a:pt x="159729" y="296672"/>
                        </a:cubicBezTo>
                        <a:cubicBezTo>
                          <a:pt x="167447" y="294335"/>
                          <a:pt x="175604" y="291715"/>
                          <a:pt x="180844" y="285611"/>
                        </a:cubicBezTo>
                        <a:cubicBezTo>
                          <a:pt x="186084" y="279494"/>
                          <a:pt x="186650" y="268674"/>
                          <a:pt x="179867" y="264312"/>
                        </a:cubicBezTo>
                        <a:cubicBezTo>
                          <a:pt x="170081" y="258010"/>
                          <a:pt x="156217" y="269949"/>
                          <a:pt x="145950" y="264482"/>
                        </a:cubicBezTo>
                        <a:cubicBezTo>
                          <a:pt x="156274" y="261296"/>
                          <a:pt x="165776" y="255532"/>
                          <a:pt x="173367" y="247857"/>
                        </a:cubicBezTo>
                        <a:lnTo>
                          <a:pt x="168198" y="244189"/>
                        </a:lnTo>
                        <a:cubicBezTo>
                          <a:pt x="170364" y="241810"/>
                          <a:pt x="172545" y="239402"/>
                          <a:pt x="174712" y="237023"/>
                        </a:cubicBezTo>
                        <a:cubicBezTo>
                          <a:pt x="171795" y="234077"/>
                          <a:pt x="168212" y="231811"/>
                          <a:pt x="164289" y="230466"/>
                        </a:cubicBezTo>
                        <a:cubicBezTo>
                          <a:pt x="167051" y="228271"/>
                          <a:pt x="165365" y="223669"/>
                          <a:pt x="162689" y="221360"/>
                        </a:cubicBezTo>
                        <a:cubicBezTo>
                          <a:pt x="160026" y="219038"/>
                          <a:pt x="156444" y="217395"/>
                          <a:pt x="155141" y="214109"/>
                        </a:cubicBezTo>
                        <a:cubicBezTo>
                          <a:pt x="154631" y="212793"/>
                          <a:pt x="154489" y="211263"/>
                          <a:pt x="153540" y="210201"/>
                        </a:cubicBezTo>
                        <a:cubicBezTo>
                          <a:pt x="152492" y="208997"/>
                          <a:pt x="150708" y="208785"/>
                          <a:pt x="149108" y="208643"/>
                        </a:cubicBezTo>
                        <a:cubicBezTo>
                          <a:pt x="141758" y="208020"/>
                          <a:pt x="134380" y="207397"/>
                          <a:pt x="127016" y="206760"/>
                        </a:cubicBezTo>
                        <a:cubicBezTo>
                          <a:pt x="133785" y="202285"/>
                          <a:pt x="140058" y="197101"/>
                          <a:pt x="145723" y="191323"/>
                        </a:cubicBezTo>
                        <a:cubicBezTo>
                          <a:pt x="143854" y="186579"/>
                          <a:pt x="139832" y="182727"/>
                          <a:pt x="135031" y="181056"/>
                        </a:cubicBezTo>
                        <a:cubicBezTo>
                          <a:pt x="135017" y="178266"/>
                          <a:pt x="134974" y="175491"/>
                          <a:pt x="134946" y="172701"/>
                        </a:cubicBezTo>
                        <a:cubicBezTo>
                          <a:pt x="118703" y="170081"/>
                          <a:pt x="101751" y="172007"/>
                          <a:pt x="86513" y="178196"/>
                        </a:cubicBezTo>
                        <a:cubicBezTo>
                          <a:pt x="100236" y="168665"/>
                          <a:pt x="112783" y="157421"/>
                          <a:pt x="123716" y="144788"/>
                        </a:cubicBezTo>
                        <a:cubicBezTo>
                          <a:pt x="117938" y="144335"/>
                          <a:pt x="112146" y="143868"/>
                          <a:pt x="106368" y="143415"/>
                        </a:cubicBezTo>
                        <a:cubicBezTo>
                          <a:pt x="111410" y="141503"/>
                          <a:pt x="115927" y="138232"/>
                          <a:pt x="119298" y="134040"/>
                        </a:cubicBezTo>
                        <a:cubicBezTo>
                          <a:pt x="109554" y="132907"/>
                          <a:pt x="110305" y="117117"/>
                          <a:pt x="102219" y="111565"/>
                        </a:cubicBezTo>
                        <a:cubicBezTo>
                          <a:pt x="98466" y="108974"/>
                          <a:pt x="93538" y="109158"/>
                          <a:pt x="88949" y="109441"/>
                        </a:cubicBezTo>
                        <a:cubicBezTo>
                          <a:pt x="80721" y="109951"/>
                          <a:pt x="72479" y="110461"/>
                          <a:pt x="64251" y="110999"/>
                        </a:cubicBezTo>
                        <a:cubicBezTo>
                          <a:pt x="73414" y="104725"/>
                          <a:pt x="82605" y="98452"/>
                          <a:pt x="91796" y="92178"/>
                        </a:cubicBezTo>
                        <a:cubicBezTo>
                          <a:pt x="83327" y="82945"/>
                          <a:pt x="72026" y="72819"/>
                          <a:pt x="59975" y="76232"/>
                        </a:cubicBezTo>
                        <a:cubicBezTo>
                          <a:pt x="55726" y="77436"/>
                          <a:pt x="52101" y="80268"/>
                          <a:pt x="47895" y="81656"/>
                        </a:cubicBezTo>
                        <a:cubicBezTo>
                          <a:pt x="43703" y="83086"/>
                          <a:pt x="38166" y="82491"/>
                          <a:pt x="36126" y="78583"/>
                        </a:cubicBezTo>
                        <a:cubicBezTo>
                          <a:pt x="35744" y="77832"/>
                          <a:pt x="35503" y="77011"/>
                          <a:pt x="35447" y="76190"/>
                        </a:cubicBezTo>
                        <a:cubicBezTo>
                          <a:pt x="34824" y="67820"/>
                          <a:pt x="49424" y="65752"/>
                          <a:pt x="50628" y="57454"/>
                        </a:cubicBezTo>
                        <a:cubicBezTo>
                          <a:pt x="51166" y="53729"/>
                          <a:pt x="48107" y="49863"/>
                          <a:pt x="44340" y="49551"/>
                        </a:cubicBezTo>
                        <a:cubicBezTo>
                          <a:pt x="41919" y="48872"/>
                          <a:pt x="39511" y="48206"/>
                          <a:pt x="37104" y="47540"/>
                        </a:cubicBezTo>
                        <a:cubicBezTo>
                          <a:pt x="38151" y="45034"/>
                          <a:pt x="39199" y="42527"/>
                          <a:pt x="40247" y="40049"/>
                        </a:cubicBezTo>
                        <a:cubicBezTo>
                          <a:pt x="29442" y="39129"/>
                          <a:pt x="18396" y="40955"/>
                          <a:pt x="8483" y="45331"/>
                        </a:cubicBezTo>
                        <a:cubicBezTo>
                          <a:pt x="9318" y="41125"/>
                          <a:pt x="10168" y="36905"/>
                          <a:pt x="11004" y="32699"/>
                        </a:cubicBezTo>
                        <a:cubicBezTo>
                          <a:pt x="7336" y="31849"/>
                          <a:pt x="3668" y="31014"/>
                          <a:pt x="0" y="30164"/>
                        </a:cubicBezTo>
                        <a:cubicBezTo>
                          <a:pt x="1572" y="19826"/>
                          <a:pt x="5651" y="9842"/>
                          <a:pt x="11811" y="1374"/>
                        </a:cubicBezTo>
                        <a:lnTo>
                          <a:pt x="13978" y="0"/>
                        </a:lnTo>
                        <a:cubicBezTo>
                          <a:pt x="42853" y="21837"/>
                          <a:pt x="95138" y="69902"/>
                          <a:pt x="147833" y="161088"/>
                        </a:cubicBezTo>
                        <a:cubicBezTo>
                          <a:pt x="226628" y="297507"/>
                          <a:pt x="206689" y="369562"/>
                          <a:pt x="206689" y="36956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8" name="Google Shape;198;p2"/>
                  <p:cNvSpPr/>
                  <p:nvPr/>
                </p:nvSpPr>
                <p:spPr>
                  <a:xfrm>
                    <a:off x="-628344" y="4975048"/>
                    <a:ext cx="593205" cy="10998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334" h="360299" extrusionOk="0">
                        <a:moveTo>
                          <a:pt x="192697" y="360300"/>
                        </a:moveTo>
                        <a:cubicBezTo>
                          <a:pt x="187146" y="356802"/>
                          <a:pt x="186948" y="347484"/>
                          <a:pt x="181311" y="343674"/>
                        </a:cubicBezTo>
                        <a:cubicBezTo>
                          <a:pt x="182203" y="338024"/>
                          <a:pt x="183096" y="332359"/>
                          <a:pt x="184002" y="326709"/>
                        </a:cubicBezTo>
                        <a:cubicBezTo>
                          <a:pt x="183223" y="325250"/>
                          <a:pt x="182458" y="323791"/>
                          <a:pt x="181694" y="322319"/>
                        </a:cubicBezTo>
                        <a:cubicBezTo>
                          <a:pt x="182302" y="318226"/>
                          <a:pt x="182912" y="314119"/>
                          <a:pt x="183535" y="309998"/>
                        </a:cubicBezTo>
                        <a:cubicBezTo>
                          <a:pt x="181510" y="305877"/>
                          <a:pt x="182472" y="300495"/>
                          <a:pt x="185786" y="297309"/>
                        </a:cubicBezTo>
                        <a:cubicBezTo>
                          <a:pt x="182586" y="295157"/>
                          <a:pt x="181708" y="290951"/>
                          <a:pt x="180164" y="287424"/>
                        </a:cubicBezTo>
                        <a:cubicBezTo>
                          <a:pt x="178606" y="283898"/>
                          <a:pt x="174953" y="280358"/>
                          <a:pt x="171398" y="281830"/>
                        </a:cubicBezTo>
                        <a:cubicBezTo>
                          <a:pt x="176879" y="279763"/>
                          <a:pt x="176114" y="271719"/>
                          <a:pt x="173692" y="266394"/>
                        </a:cubicBezTo>
                        <a:cubicBezTo>
                          <a:pt x="171285" y="261055"/>
                          <a:pt x="168438" y="254244"/>
                          <a:pt x="172404" y="249953"/>
                        </a:cubicBezTo>
                        <a:cubicBezTo>
                          <a:pt x="169118" y="249698"/>
                          <a:pt x="165946" y="248338"/>
                          <a:pt x="163496" y="246129"/>
                        </a:cubicBezTo>
                        <a:cubicBezTo>
                          <a:pt x="167135" y="244911"/>
                          <a:pt x="170421" y="242659"/>
                          <a:pt x="172828" y="239685"/>
                        </a:cubicBezTo>
                        <a:cubicBezTo>
                          <a:pt x="170166" y="238255"/>
                          <a:pt x="167376" y="236740"/>
                          <a:pt x="165677" y="234247"/>
                        </a:cubicBezTo>
                        <a:cubicBezTo>
                          <a:pt x="163963" y="231755"/>
                          <a:pt x="163722" y="227960"/>
                          <a:pt x="165974" y="225949"/>
                        </a:cubicBezTo>
                        <a:cubicBezTo>
                          <a:pt x="154163" y="218415"/>
                          <a:pt x="151416" y="199566"/>
                          <a:pt x="137920" y="195770"/>
                        </a:cubicBezTo>
                        <a:cubicBezTo>
                          <a:pt x="141064" y="194340"/>
                          <a:pt x="144024" y="192513"/>
                          <a:pt x="146686" y="190332"/>
                        </a:cubicBezTo>
                        <a:cubicBezTo>
                          <a:pt x="144675" y="188860"/>
                          <a:pt x="142664" y="187401"/>
                          <a:pt x="140667" y="185928"/>
                        </a:cubicBezTo>
                        <a:cubicBezTo>
                          <a:pt x="143302" y="184469"/>
                          <a:pt x="141687" y="180263"/>
                          <a:pt x="139265" y="178493"/>
                        </a:cubicBezTo>
                        <a:cubicBezTo>
                          <a:pt x="136815" y="176723"/>
                          <a:pt x="133544" y="175293"/>
                          <a:pt x="133063" y="172304"/>
                        </a:cubicBezTo>
                        <a:cubicBezTo>
                          <a:pt x="132822" y="170903"/>
                          <a:pt x="133332" y="169444"/>
                          <a:pt x="133261" y="168028"/>
                        </a:cubicBezTo>
                        <a:cubicBezTo>
                          <a:pt x="132992" y="163298"/>
                          <a:pt x="127030" y="161258"/>
                          <a:pt x="122300" y="161400"/>
                        </a:cubicBezTo>
                        <a:cubicBezTo>
                          <a:pt x="117541" y="161542"/>
                          <a:pt x="112160" y="162391"/>
                          <a:pt x="108634" y="159233"/>
                        </a:cubicBezTo>
                        <a:cubicBezTo>
                          <a:pt x="113392" y="157817"/>
                          <a:pt x="117839" y="155353"/>
                          <a:pt x="121592" y="152138"/>
                        </a:cubicBezTo>
                        <a:cubicBezTo>
                          <a:pt x="122895" y="151034"/>
                          <a:pt x="124183" y="149646"/>
                          <a:pt x="124254" y="147961"/>
                        </a:cubicBezTo>
                        <a:cubicBezTo>
                          <a:pt x="124396" y="143995"/>
                          <a:pt x="118788" y="143089"/>
                          <a:pt x="115828" y="140469"/>
                        </a:cubicBezTo>
                        <a:cubicBezTo>
                          <a:pt x="112868" y="137864"/>
                          <a:pt x="112698" y="133417"/>
                          <a:pt x="111933" y="129565"/>
                        </a:cubicBezTo>
                        <a:cubicBezTo>
                          <a:pt x="109753" y="118519"/>
                          <a:pt x="101426" y="109866"/>
                          <a:pt x="93481" y="101893"/>
                        </a:cubicBezTo>
                        <a:cubicBezTo>
                          <a:pt x="91498" y="99896"/>
                          <a:pt x="89374" y="97843"/>
                          <a:pt x="86683" y="97092"/>
                        </a:cubicBezTo>
                        <a:cubicBezTo>
                          <a:pt x="82647" y="95987"/>
                          <a:pt x="77379" y="97758"/>
                          <a:pt x="74745" y="94501"/>
                        </a:cubicBezTo>
                        <a:cubicBezTo>
                          <a:pt x="78838" y="93722"/>
                          <a:pt x="84007" y="91541"/>
                          <a:pt x="83539" y="87391"/>
                        </a:cubicBezTo>
                        <a:cubicBezTo>
                          <a:pt x="83369" y="85975"/>
                          <a:pt x="82506" y="84757"/>
                          <a:pt x="81642" y="83624"/>
                        </a:cubicBezTo>
                        <a:cubicBezTo>
                          <a:pt x="75212" y="75255"/>
                          <a:pt x="66673" y="68514"/>
                          <a:pt x="57029" y="64166"/>
                        </a:cubicBezTo>
                        <a:cubicBezTo>
                          <a:pt x="56420" y="60753"/>
                          <a:pt x="52936" y="58431"/>
                          <a:pt x="49467" y="58034"/>
                        </a:cubicBezTo>
                        <a:cubicBezTo>
                          <a:pt x="45997" y="57638"/>
                          <a:pt x="42556" y="58714"/>
                          <a:pt x="39228" y="59790"/>
                        </a:cubicBezTo>
                        <a:cubicBezTo>
                          <a:pt x="41224" y="56179"/>
                          <a:pt x="44453" y="53276"/>
                          <a:pt x="48249" y="51676"/>
                        </a:cubicBezTo>
                        <a:cubicBezTo>
                          <a:pt x="39992" y="42981"/>
                          <a:pt x="31736" y="34300"/>
                          <a:pt x="23480" y="25590"/>
                        </a:cubicBezTo>
                        <a:cubicBezTo>
                          <a:pt x="18849" y="25590"/>
                          <a:pt x="14218" y="25548"/>
                          <a:pt x="9602" y="25519"/>
                        </a:cubicBezTo>
                        <a:cubicBezTo>
                          <a:pt x="11910" y="25208"/>
                          <a:pt x="14020" y="23749"/>
                          <a:pt x="15153" y="21724"/>
                        </a:cubicBezTo>
                        <a:cubicBezTo>
                          <a:pt x="12986" y="15054"/>
                          <a:pt x="6911" y="9857"/>
                          <a:pt x="0" y="8738"/>
                        </a:cubicBezTo>
                        <a:cubicBezTo>
                          <a:pt x="595" y="5651"/>
                          <a:pt x="2932" y="2960"/>
                          <a:pt x="5905" y="1968"/>
                        </a:cubicBezTo>
                        <a:lnTo>
                          <a:pt x="7647" y="0"/>
                        </a:lnTo>
                        <a:cubicBezTo>
                          <a:pt x="37571" y="24259"/>
                          <a:pt x="85239" y="71545"/>
                          <a:pt x="133218" y="154602"/>
                        </a:cubicBezTo>
                        <a:cubicBezTo>
                          <a:pt x="203049" y="275472"/>
                          <a:pt x="195345" y="345813"/>
                          <a:pt x="192683" y="36027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9" name="Google Shape;199;p2"/>
                  <p:cNvSpPr/>
                  <p:nvPr/>
                </p:nvSpPr>
                <p:spPr>
                  <a:xfrm>
                    <a:off x="-716715" y="5047183"/>
                    <a:ext cx="53239" cy="1033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1" h="33860" extrusionOk="0">
                        <a:moveTo>
                          <a:pt x="15302" y="31538"/>
                        </a:moveTo>
                        <a:cubicBezTo>
                          <a:pt x="15018" y="32303"/>
                          <a:pt x="14919" y="33082"/>
                          <a:pt x="15004" y="33860"/>
                        </a:cubicBezTo>
                        <a:cubicBezTo>
                          <a:pt x="13206" y="33563"/>
                          <a:pt x="11435" y="32968"/>
                          <a:pt x="9736" y="32062"/>
                        </a:cubicBezTo>
                        <a:cubicBezTo>
                          <a:pt x="1593" y="27629"/>
                          <a:pt x="-1027" y="16881"/>
                          <a:pt x="347" y="7718"/>
                        </a:cubicBezTo>
                        <a:cubicBezTo>
                          <a:pt x="729" y="5098"/>
                          <a:pt x="1381" y="2521"/>
                          <a:pt x="2160" y="0"/>
                        </a:cubicBezTo>
                        <a:cubicBezTo>
                          <a:pt x="5091" y="6840"/>
                          <a:pt x="8971" y="13255"/>
                          <a:pt x="13659" y="19005"/>
                        </a:cubicBezTo>
                        <a:cubicBezTo>
                          <a:pt x="15826" y="21639"/>
                          <a:pt x="18290" y="24868"/>
                          <a:pt x="17157" y="28068"/>
                        </a:cubicBezTo>
                        <a:cubicBezTo>
                          <a:pt x="16704" y="29314"/>
                          <a:pt x="15755" y="30320"/>
                          <a:pt x="15287" y="3155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" name="Google Shape;200;p2"/>
                  <p:cNvSpPr/>
                  <p:nvPr/>
                </p:nvSpPr>
                <p:spPr>
                  <a:xfrm>
                    <a:off x="-664667" y="5174669"/>
                    <a:ext cx="77161" cy="1002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78" h="32855" extrusionOk="0">
                        <a:moveTo>
                          <a:pt x="13227" y="3625"/>
                        </a:moveTo>
                        <a:cubicBezTo>
                          <a:pt x="20846" y="10281"/>
                          <a:pt x="16697" y="25406"/>
                          <a:pt x="25279" y="30617"/>
                        </a:cubicBezTo>
                        <a:cubicBezTo>
                          <a:pt x="21568" y="31580"/>
                          <a:pt x="17787" y="32331"/>
                          <a:pt x="13978" y="32855"/>
                        </a:cubicBezTo>
                        <a:cubicBezTo>
                          <a:pt x="10664" y="24514"/>
                          <a:pt x="5905" y="16739"/>
                          <a:pt x="0" y="9984"/>
                        </a:cubicBezTo>
                        <a:cubicBezTo>
                          <a:pt x="1714" y="6472"/>
                          <a:pt x="3767" y="3130"/>
                          <a:pt x="6146" y="0"/>
                        </a:cubicBezTo>
                        <a:cubicBezTo>
                          <a:pt x="8667" y="1005"/>
                          <a:pt x="11216" y="1884"/>
                          <a:pt x="13227" y="364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" name="Google Shape;201;p2"/>
                  <p:cNvSpPr/>
                  <p:nvPr/>
                </p:nvSpPr>
                <p:spPr>
                  <a:xfrm>
                    <a:off x="-610525" y="5365901"/>
                    <a:ext cx="136428" cy="127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94" h="41821" extrusionOk="0">
                        <a:moveTo>
                          <a:pt x="40446" y="37755"/>
                        </a:moveTo>
                        <a:cubicBezTo>
                          <a:pt x="41833" y="38052"/>
                          <a:pt x="43264" y="38236"/>
                          <a:pt x="44694" y="38293"/>
                        </a:cubicBezTo>
                        <a:cubicBezTo>
                          <a:pt x="39837" y="39922"/>
                          <a:pt x="34809" y="41055"/>
                          <a:pt x="29725" y="41635"/>
                        </a:cubicBezTo>
                        <a:cubicBezTo>
                          <a:pt x="27757" y="41862"/>
                          <a:pt x="25746" y="42003"/>
                          <a:pt x="23891" y="41310"/>
                        </a:cubicBezTo>
                        <a:cubicBezTo>
                          <a:pt x="21526" y="40403"/>
                          <a:pt x="19826" y="38307"/>
                          <a:pt x="18325" y="36240"/>
                        </a:cubicBezTo>
                        <a:cubicBezTo>
                          <a:pt x="11018" y="26213"/>
                          <a:pt x="4843" y="15323"/>
                          <a:pt x="0" y="3880"/>
                        </a:cubicBezTo>
                        <a:cubicBezTo>
                          <a:pt x="1912" y="2705"/>
                          <a:pt x="3753" y="1402"/>
                          <a:pt x="5495" y="0"/>
                        </a:cubicBezTo>
                        <a:cubicBezTo>
                          <a:pt x="6401" y="0"/>
                          <a:pt x="7307" y="28"/>
                          <a:pt x="8200" y="128"/>
                        </a:cubicBezTo>
                        <a:cubicBezTo>
                          <a:pt x="14459" y="793"/>
                          <a:pt x="19685" y="5042"/>
                          <a:pt x="24500" y="9078"/>
                        </a:cubicBezTo>
                        <a:cubicBezTo>
                          <a:pt x="33322" y="16527"/>
                          <a:pt x="43094" y="26511"/>
                          <a:pt x="40431" y="3775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" name="Google Shape;202;p2"/>
                  <p:cNvSpPr/>
                  <p:nvPr/>
                </p:nvSpPr>
                <p:spPr>
                  <a:xfrm>
                    <a:off x="-492891" y="5465625"/>
                    <a:ext cx="240082" cy="2788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51" h="91360" extrusionOk="0">
                        <a:moveTo>
                          <a:pt x="53500" y="91357"/>
                        </a:moveTo>
                        <a:cubicBezTo>
                          <a:pt x="42100" y="91527"/>
                          <a:pt x="29780" y="85720"/>
                          <a:pt x="26013" y="74986"/>
                        </a:cubicBezTo>
                        <a:cubicBezTo>
                          <a:pt x="24469" y="70567"/>
                          <a:pt x="24441" y="65710"/>
                          <a:pt x="22713" y="61362"/>
                        </a:cubicBezTo>
                        <a:cubicBezTo>
                          <a:pt x="18026" y="49608"/>
                          <a:pt x="1952" y="44184"/>
                          <a:pt x="154" y="31651"/>
                        </a:cubicBezTo>
                        <a:cubicBezTo>
                          <a:pt x="-1008" y="23537"/>
                          <a:pt x="4600" y="16003"/>
                          <a:pt x="10789" y="10593"/>
                        </a:cubicBezTo>
                        <a:cubicBezTo>
                          <a:pt x="14046" y="7775"/>
                          <a:pt x="17586" y="5169"/>
                          <a:pt x="20815" y="2308"/>
                        </a:cubicBezTo>
                        <a:cubicBezTo>
                          <a:pt x="22062" y="1629"/>
                          <a:pt x="23237" y="864"/>
                          <a:pt x="24370" y="0"/>
                        </a:cubicBezTo>
                        <a:cubicBezTo>
                          <a:pt x="25475" y="2507"/>
                          <a:pt x="24172" y="5410"/>
                          <a:pt x="22614" y="7633"/>
                        </a:cubicBezTo>
                        <a:cubicBezTo>
                          <a:pt x="21042" y="9885"/>
                          <a:pt x="19130" y="12066"/>
                          <a:pt x="18790" y="14770"/>
                        </a:cubicBezTo>
                        <a:cubicBezTo>
                          <a:pt x="18450" y="17475"/>
                          <a:pt x="20815" y="20662"/>
                          <a:pt x="23421" y="19869"/>
                        </a:cubicBezTo>
                        <a:cubicBezTo>
                          <a:pt x="20235" y="28522"/>
                          <a:pt x="18790" y="39794"/>
                          <a:pt x="25928" y="45643"/>
                        </a:cubicBezTo>
                        <a:cubicBezTo>
                          <a:pt x="28222" y="47526"/>
                          <a:pt x="31111" y="48532"/>
                          <a:pt x="33589" y="50175"/>
                        </a:cubicBezTo>
                        <a:cubicBezTo>
                          <a:pt x="42766" y="56349"/>
                          <a:pt x="43828" y="69534"/>
                          <a:pt x="50852" y="78059"/>
                        </a:cubicBezTo>
                        <a:cubicBezTo>
                          <a:pt x="56573" y="85012"/>
                          <a:pt x="66458" y="88269"/>
                          <a:pt x="75210" y="86074"/>
                        </a:cubicBezTo>
                        <a:lnTo>
                          <a:pt x="77264" y="83044"/>
                        </a:lnTo>
                        <a:cubicBezTo>
                          <a:pt x="77887" y="83525"/>
                          <a:pt x="78340" y="84120"/>
                          <a:pt x="78651" y="84786"/>
                        </a:cubicBezTo>
                        <a:cubicBezTo>
                          <a:pt x="70579" y="88298"/>
                          <a:pt x="62224" y="91201"/>
                          <a:pt x="53486" y="913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" name="Google Shape;203;p2"/>
                  <p:cNvSpPr/>
                  <p:nvPr/>
                </p:nvSpPr>
                <p:spPr>
                  <a:xfrm>
                    <a:off x="-373799" y="5735215"/>
                    <a:ext cx="133358" cy="2622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688" h="85900" extrusionOk="0">
                        <a:moveTo>
                          <a:pt x="43660" y="85678"/>
                        </a:moveTo>
                        <a:cubicBezTo>
                          <a:pt x="38987" y="86343"/>
                          <a:pt x="34300" y="85607"/>
                          <a:pt x="31170" y="82265"/>
                        </a:cubicBezTo>
                        <a:cubicBezTo>
                          <a:pt x="27275" y="78101"/>
                          <a:pt x="27431" y="71601"/>
                          <a:pt x="24882" y="66475"/>
                        </a:cubicBezTo>
                        <a:cubicBezTo>
                          <a:pt x="21327" y="59281"/>
                          <a:pt x="13015" y="55754"/>
                          <a:pt x="8030" y="49438"/>
                        </a:cubicBezTo>
                        <a:cubicBezTo>
                          <a:pt x="7109" y="48291"/>
                          <a:pt x="6274" y="46917"/>
                          <a:pt x="6429" y="45445"/>
                        </a:cubicBezTo>
                        <a:cubicBezTo>
                          <a:pt x="6585" y="43972"/>
                          <a:pt x="7676" y="42796"/>
                          <a:pt x="8709" y="41734"/>
                        </a:cubicBezTo>
                        <a:cubicBezTo>
                          <a:pt x="13454" y="36934"/>
                          <a:pt x="18184" y="32119"/>
                          <a:pt x="22928" y="27318"/>
                        </a:cubicBezTo>
                        <a:cubicBezTo>
                          <a:pt x="19656" y="30589"/>
                          <a:pt x="15989" y="33620"/>
                          <a:pt x="11513" y="34455"/>
                        </a:cubicBezTo>
                        <a:cubicBezTo>
                          <a:pt x="6344" y="35432"/>
                          <a:pt x="57" y="32034"/>
                          <a:pt x="0" y="26780"/>
                        </a:cubicBezTo>
                        <a:cubicBezTo>
                          <a:pt x="14063" y="18878"/>
                          <a:pt x="28323" y="10791"/>
                          <a:pt x="40191" y="0"/>
                        </a:cubicBezTo>
                        <a:cubicBezTo>
                          <a:pt x="40021" y="2025"/>
                          <a:pt x="39129" y="4135"/>
                          <a:pt x="37939" y="5778"/>
                        </a:cubicBezTo>
                        <a:cubicBezTo>
                          <a:pt x="35532" y="9049"/>
                          <a:pt x="32119" y="11853"/>
                          <a:pt x="31255" y="15833"/>
                        </a:cubicBezTo>
                        <a:cubicBezTo>
                          <a:pt x="30433" y="19628"/>
                          <a:pt x="32175" y="23452"/>
                          <a:pt x="32501" y="27332"/>
                        </a:cubicBezTo>
                        <a:cubicBezTo>
                          <a:pt x="32855" y="31198"/>
                          <a:pt x="30547" y="36056"/>
                          <a:pt x="26681" y="35673"/>
                        </a:cubicBezTo>
                        <a:cubicBezTo>
                          <a:pt x="32982" y="51534"/>
                          <a:pt x="38520" y="67664"/>
                          <a:pt x="43292" y="84063"/>
                        </a:cubicBezTo>
                        <a:cubicBezTo>
                          <a:pt x="43448" y="84587"/>
                          <a:pt x="43604" y="85125"/>
                          <a:pt x="43689" y="856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04" name="Google Shape;204;p2"/>
                <p:cNvSpPr/>
                <p:nvPr/>
              </p:nvSpPr>
              <p:spPr>
                <a:xfrm>
                  <a:off x="-700087" y="4908798"/>
                  <a:ext cx="662209" cy="1356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40" h="444504" extrusionOk="0">
                      <a:moveTo>
                        <a:pt x="0" y="0"/>
                      </a:moveTo>
                      <a:cubicBezTo>
                        <a:pt x="119354" y="83426"/>
                        <a:pt x="257430" y="288812"/>
                        <a:pt x="205811" y="44450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5" name="Google Shape;205;p2"/>
              <p:cNvGrpSpPr/>
              <p:nvPr/>
            </p:nvGrpSpPr>
            <p:grpSpPr>
              <a:xfrm rot="506865">
                <a:off x="-725271" y="4973611"/>
                <a:ext cx="1039586" cy="598471"/>
                <a:chOff x="-1522265" y="5512368"/>
                <a:chExt cx="1039639" cy="598502"/>
              </a:xfrm>
            </p:grpSpPr>
            <p:grpSp>
              <p:nvGrpSpPr>
                <p:cNvPr id="206" name="Google Shape;206;p2"/>
                <p:cNvGrpSpPr/>
                <p:nvPr/>
              </p:nvGrpSpPr>
              <p:grpSpPr>
                <a:xfrm>
                  <a:off x="-1522265" y="5512368"/>
                  <a:ext cx="974692" cy="534072"/>
                  <a:chOff x="-1522265" y="5512368"/>
                  <a:chExt cx="974692" cy="534072"/>
                </a:xfrm>
              </p:grpSpPr>
              <p:sp>
                <p:nvSpPr>
                  <p:cNvPr id="207" name="Google Shape;207;p2"/>
                  <p:cNvSpPr/>
                  <p:nvPr/>
                </p:nvSpPr>
                <p:spPr>
                  <a:xfrm>
                    <a:off x="-1522265" y="5512368"/>
                    <a:ext cx="974666" cy="5340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301" h="174962" extrusionOk="0">
                        <a:moveTo>
                          <a:pt x="319302" y="152494"/>
                        </a:moveTo>
                        <a:cubicBezTo>
                          <a:pt x="318721" y="153641"/>
                          <a:pt x="318084" y="154746"/>
                          <a:pt x="317390" y="155808"/>
                        </a:cubicBezTo>
                        <a:cubicBezTo>
                          <a:pt x="306698" y="172321"/>
                          <a:pt x="283346" y="179741"/>
                          <a:pt x="265233" y="171712"/>
                        </a:cubicBezTo>
                        <a:cubicBezTo>
                          <a:pt x="268887" y="162988"/>
                          <a:pt x="272540" y="154279"/>
                          <a:pt x="276194" y="145555"/>
                        </a:cubicBezTo>
                        <a:cubicBezTo>
                          <a:pt x="271974" y="149181"/>
                          <a:pt x="270062" y="154732"/>
                          <a:pt x="267187" y="159490"/>
                        </a:cubicBezTo>
                        <a:cubicBezTo>
                          <a:pt x="266210" y="161105"/>
                          <a:pt x="264964" y="162691"/>
                          <a:pt x="263548" y="164022"/>
                        </a:cubicBezTo>
                        <a:cubicBezTo>
                          <a:pt x="260800" y="166628"/>
                          <a:pt x="257387" y="168313"/>
                          <a:pt x="253790" y="167576"/>
                        </a:cubicBezTo>
                        <a:cubicBezTo>
                          <a:pt x="249315" y="166656"/>
                          <a:pt x="246398" y="162337"/>
                          <a:pt x="242362" y="160170"/>
                        </a:cubicBezTo>
                        <a:cubicBezTo>
                          <a:pt x="236697" y="157111"/>
                          <a:pt x="229631" y="158655"/>
                          <a:pt x="223442" y="156842"/>
                        </a:cubicBezTo>
                        <a:cubicBezTo>
                          <a:pt x="222309" y="156516"/>
                          <a:pt x="221120" y="156006"/>
                          <a:pt x="220539" y="154973"/>
                        </a:cubicBezTo>
                        <a:cubicBezTo>
                          <a:pt x="219958" y="153939"/>
                          <a:pt x="220128" y="152664"/>
                          <a:pt x="220312" y="151489"/>
                        </a:cubicBezTo>
                        <a:cubicBezTo>
                          <a:pt x="221190" y="146150"/>
                          <a:pt x="222054" y="140811"/>
                          <a:pt x="222932" y="135472"/>
                        </a:cubicBezTo>
                        <a:cubicBezTo>
                          <a:pt x="222309" y="139126"/>
                          <a:pt x="221318" y="142808"/>
                          <a:pt x="218769" y="145428"/>
                        </a:cubicBezTo>
                        <a:cubicBezTo>
                          <a:pt x="215837" y="148458"/>
                          <a:pt x="210158" y="149152"/>
                          <a:pt x="207680" y="145739"/>
                        </a:cubicBezTo>
                        <a:cubicBezTo>
                          <a:pt x="213217" y="134056"/>
                          <a:pt x="218797" y="122160"/>
                          <a:pt x="221558" y="109599"/>
                        </a:cubicBezTo>
                        <a:cubicBezTo>
                          <a:pt x="222125" y="107106"/>
                          <a:pt x="222564" y="104600"/>
                          <a:pt x="222876" y="102051"/>
                        </a:cubicBezTo>
                        <a:cubicBezTo>
                          <a:pt x="221813" y="103892"/>
                          <a:pt x="220737" y="105747"/>
                          <a:pt x="219618" y="107574"/>
                        </a:cubicBezTo>
                        <a:cubicBezTo>
                          <a:pt x="215965" y="113607"/>
                          <a:pt x="211844" y="119384"/>
                          <a:pt x="206193" y="123520"/>
                        </a:cubicBezTo>
                        <a:cubicBezTo>
                          <a:pt x="198815" y="128915"/>
                          <a:pt x="188066" y="130827"/>
                          <a:pt x="180631" y="125545"/>
                        </a:cubicBezTo>
                        <a:cubicBezTo>
                          <a:pt x="177573" y="123378"/>
                          <a:pt x="175307" y="120206"/>
                          <a:pt x="172163" y="118167"/>
                        </a:cubicBezTo>
                        <a:cubicBezTo>
                          <a:pt x="163652" y="112658"/>
                          <a:pt x="150623" y="116552"/>
                          <a:pt x="143641" y="109188"/>
                        </a:cubicBezTo>
                        <a:cubicBezTo>
                          <a:pt x="139124" y="104416"/>
                          <a:pt x="139294" y="96896"/>
                          <a:pt x="140837" y="90495"/>
                        </a:cubicBezTo>
                        <a:cubicBezTo>
                          <a:pt x="141659" y="87138"/>
                          <a:pt x="142763" y="83796"/>
                          <a:pt x="143556" y="80426"/>
                        </a:cubicBezTo>
                        <a:cubicBezTo>
                          <a:pt x="144279" y="77381"/>
                          <a:pt x="144717" y="74322"/>
                          <a:pt x="144434" y="71221"/>
                        </a:cubicBezTo>
                        <a:cubicBezTo>
                          <a:pt x="142551" y="77735"/>
                          <a:pt x="139520" y="83910"/>
                          <a:pt x="135527" y="89390"/>
                        </a:cubicBezTo>
                        <a:cubicBezTo>
                          <a:pt x="133105" y="92704"/>
                          <a:pt x="130344" y="95777"/>
                          <a:pt x="127285" y="98510"/>
                        </a:cubicBezTo>
                        <a:cubicBezTo>
                          <a:pt x="126109" y="99572"/>
                          <a:pt x="124849" y="100592"/>
                          <a:pt x="123319" y="101003"/>
                        </a:cubicBezTo>
                        <a:cubicBezTo>
                          <a:pt x="121351" y="101512"/>
                          <a:pt x="119269" y="100918"/>
                          <a:pt x="117329" y="100266"/>
                        </a:cubicBezTo>
                        <a:cubicBezTo>
                          <a:pt x="107897" y="97094"/>
                          <a:pt x="98820" y="92831"/>
                          <a:pt x="90351" y="87592"/>
                        </a:cubicBezTo>
                        <a:cubicBezTo>
                          <a:pt x="91059" y="85935"/>
                          <a:pt x="91654" y="84235"/>
                          <a:pt x="92150" y="82508"/>
                        </a:cubicBezTo>
                        <a:cubicBezTo>
                          <a:pt x="93226" y="78783"/>
                          <a:pt x="93807" y="74917"/>
                          <a:pt x="93877" y="71037"/>
                        </a:cubicBezTo>
                        <a:cubicBezTo>
                          <a:pt x="91201" y="75483"/>
                          <a:pt x="88142" y="79704"/>
                          <a:pt x="84743" y="83626"/>
                        </a:cubicBezTo>
                        <a:cubicBezTo>
                          <a:pt x="80650" y="80681"/>
                          <a:pt x="82491" y="74365"/>
                          <a:pt x="84148" y="69606"/>
                        </a:cubicBezTo>
                        <a:cubicBezTo>
                          <a:pt x="86542" y="62752"/>
                          <a:pt x="87632" y="55445"/>
                          <a:pt x="87363" y="48180"/>
                        </a:cubicBezTo>
                        <a:cubicBezTo>
                          <a:pt x="84856" y="52598"/>
                          <a:pt x="81939" y="56762"/>
                          <a:pt x="78654" y="60628"/>
                        </a:cubicBezTo>
                        <a:cubicBezTo>
                          <a:pt x="76671" y="62979"/>
                          <a:pt x="74547" y="65216"/>
                          <a:pt x="72295" y="67326"/>
                        </a:cubicBezTo>
                        <a:cubicBezTo>
                          <a:pt x="66262" y="63404"/>
                          <a:pt x="59550" y="60529"/>
                          <a:pt x="52554" y="58844"/>
                        </a:cubicBezTo>
                        <a:cubicBezTo>
                          <a:pt x="52044" y="55756"/>
                          <a:pt x="51846" y="52612"/>
                          <a:pt x="51945" y="49469"/>
                        </a:cubicBezTo>
                        <a:cubicBezTo>
                          <a:pt x="52143" y="43747"/>
                          <a:pt x="53375" y="38068"/>
                          <a:pt x="55584" y="32772"/>
                        </a:cubicBezTo>
                        <a:cubicBezTo>
                          <a:pt x="52554" y="38748"/>
                          <a:pt x="48688" y="45319"/>
                          <a:pt x="42952" y="48109"/>
                        </a:cubicBezTo>
                        <a:lnTo>
                          <a:pt x="42938" y="48109"/>
                        </a:lnTo>
                        <a:cubicBezTo>
                          <a:pt x="41621" y="48746"/>
                          <a:pt x="40191" y="49185"/>
                          <a:pt x="38661" y="49369"/>
                        </a:cubicBezTo>
                        <a:cubicBezTo>
                          <a:pt x="31283" y="50247"/>
                          <a:pt x="24585" y="44427"/>
                          <a:pt x="21242" y="37799"/>
                        </a:cubicBezTo>
                        <a:cubicBezTo>
                          <a:pt x="20279" y="35902"/>
                          <a:pt x="19515" y="33919"/>
                          <a:pt x="18849" y="31908"/>
                        </a:cubicBezTo>
                        <a:cubicBezTo>
                          <a:pt x="17192" y="26881"/>
                          <a:pt x="16158" y="21613"/>
                          <a:pt x="14374" y="16614"/>
                        </a:cubicBezTo>
                        <a:cubicBezTo>
                          <a:pt x="11882" y="9618"/>
                          <a:pt x="7194" y="2636"/>
                          <a:pt x="0" y="753"/>
                        </a:cubicBezTo>
                        <a:cubicBezTo>
                          <a:pt x="0" y="753"/>
                          <a:pt x="7633" y="-352"/>
                          <a:pt x="22007" y="115"/>
                        </a:cubicBezTo>
                        <a:cubicBezTo>
                          <a:pt x="24599" y="200"/>
                          <a:pt x="27403" y="328"/>
                          <a:pt x="30433" y="526"/>
                        </a:cubicBezTo>
                        <a:cubicBezTo>
                          <a:pt x="61249" y="2523"/>
                          <a:pt x="114327" y="11360"/>
                          <a:pt x="184200" y="43436"/>
                        </a:cubicBezTo>
                        <a:cubicBezTo>
                          <a:pt x="285881" y="90126"/>
                          <a:pt x="313439" y="139692"/>
                          <a:pt x="318396" y="150384"/>
                        </a:cubicBezTo>
                        <a:cubicBezTo>
                          <a:pt x="319033" y="151758"/>
                          <a:pt x="319302" y="152494"/>
                          <a:pt x="319302" y="15249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" name="Google Shape;208;p2"/>
                  <p:cNvSpPr/>
                  <p:nvPr/>
                </p:nvSpPr>
                <p:spPr>
                  <a:xfrm>
                    <a:off x="-1457454" y="5512720"/>
                    <a:ext cx="909880" cy="4825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077" h="158071" extrusionOk="0">
                        <a:moveTo>
                          <a:pt x="298077" y="152379"/>
                        </a:moveTo>
                        <a:cubicBezTo>
                          <a:pt x="297497" y="153526"/>
                          <a:pt x="296859" y="154631"/>
                          <a:pt x="296166" y="155693"/>
                        </a:cubicBezTo>
                        <a:cubicBezTo>
                          <a:pt x="291138" y="156571"/>
                          <a:pt x="285728" y="154758"/>
                          <a:pt x="283944" y="150028"/>
                        </a:cubicBezTo>
                        <a:cubicBezTo>
                          <a:pt x="279072" y="153866"/>
                          <a:pt x="273351" y="156642"/>
                          <a:pt x="267304" y="158072"/>
                        </a:cubicBezTo>
                        <a:cubicBezTo>
                          <a:pt x="268366" y="154673"/>
                          <a:pt x="270774" y="151912"/>
                          <a:pt x="272615" y="148867"/>
                        </a:cubicBezTo>
                        <a:cubicBezTo>
                          <a:pt x="274470" y="145836"/>
                          <a:pt x="275787" y="142041"/>
                          <a:pt x="274399" y="138770"/>
                        </a:cubicBezTo>
                        <a:cubicBezTo>
                          <a:pt x="273011" y="135484"/>
                          <a:pt x="267871" y="134011"/>
                          <a:pt x="265860" y="136943"/>
                        </a:cubicBezTo>
                        <a:cubicBezTo>
                          <a:pt x="269329" y="131094"/>
                          <a:pt x="264302" y="122314"/>
                          <a:pt x="257504" y="122356"/>
                        </a:cubicBezTo>
                        <a:lnTo>
                          <a:pt x="259671" y="116833"/>
                        </a:lnTo>
                        <a:cubicBezTo>
                          <a:pt x="258071" y="117145"/>
                          <a:pt x="256485" y="117456"/>
                          <a:pt x="254899" y="117768"/>
                        </a:cubicBezTo>
                        <a:cubicBezTo>
                          <a:pt x="255536" y="115332"/>
                          <a:pt x="254998" y="112613"/>
                          <a:pt x="253468" y="110616"/>
                        </a:cubicBezTo>
                        <a:cubicBezTo>
                          <a:pt x="247874" y="117032"/>
                          <a:pt x="241119" y="122427"/>
                          <a:pt x="233614" y="126463"/>
                        </a:cubicBezTo>
                        <a:cubicBezTo>
                          <a:pt x="237579" y="121365"/>
                          <a:pt x="241700" y="115870"/>
                          <a:pt x="242295" y="109441"/>
                        </a:cubicBezTo>
                        <a:cubicBezTo>
                          <a:pt x="242890" y="103012"/>
                          <a:pt x="238244" y="95676"/>
                          <a:pt x="231787" y="95959"/>
                        </a:cubicBezTo>
                        <a:cubicBezTo>
                          <a:pt x="222468" y="96370"/>
                          <a:pt x="218928" y="110602"/>
                          <a:pt x="209680" y="111792"/>
                        </a:cubicBezTo>
                        <a:cubicBezTo>
                          <a:pt x="214949" y="104923"/>
                          <a:pt x="218503" y="96752"/>
                          <a:pt x="219905" y="88213"/>
                        </a:cubicBezTo>
                        <a:lnTo>
                          <a:pt x="214821" y="88213"/>
                        </a:lnTo>
                        <a:cubicBezTo>
                          <a:pt x="215133" y="85649"/>
                          <a:pt x="215444" y="83072"/>
                          <a:pt x="215756" y="80509"/>
                        </a:cubicBezTo>
                        <a:cubicBezTo>
                          <a:pt x="212485" y="79928"/>
                          <a:pt x="209086" y="80112"/>
                          <a:pt x="205899" y="81047"/>
                        </a:cubicBezTo>
                        <a:cubicBezTo>
                          <a:pt x="206692" y="78328"/>
                          <a:pt x="203449" y="76105"/>
                          <a:pt x="200631" y="75835"/>
                        </a:cubicBezTo>
                        <a:cubicBezTo>
                          <a:pt x="197813" y="75552"/>
                          <a:pt x="194712" y="76133"/>
                          <a:pt x="192332" y="74589"/>
                        </a:cubicBezTo>
                        <a:cubicBezTo>
                          <a:pt x="191384" y="73966"/>
                          <a:pt x="190591" y="73031"/>
                          <a:pt x="189472" y="72777"/>
                        </a:cubicBezTo>
                        <a:cubicBezTo>
                          <a:pt x="188226" y="72479"/>
                          <a:pt x="186965" y="73159"/>
                          <a:pt x="185846" y="73810"/>
                        </a:cubicBezTo>
                        <a:cubicBezTo>
                          <a:pt x="180748" y="76813"/>
                          <a:pt x="175636" y="79815"/>
                          <a:pt x="170524" y="82817"/>
                        </a:cubicBezTo>
                        <a:cubicBezTo>
                          <a:pt x="172874" y="76756"/>
                          <a:pt x="174574" y="70454"/>
                          <a:pt x="175608" y="64053"/>
                        </a:cubicBezTo>
                        <a:cubicBezTo>
                          <a:pt x="172180" y="61816"/>
                          <a:pt x="167776" y="61164"/>
                          <a:pt x="163853" y="62297"/>
                        </a:cubicBezTo>
                        <a:cubicBezTo>
                          <a:pt x="162551" y="60484"/>
                          <a:pt x="161234" y="58686"/>
                          <a:pt x="159931" y="56873"/>
                        </a:cubicBezTo>
                        <a:cubicBezTo>
                          <a:pt x="148092" y="62694"/>
                          <a:pt x="137895" y="71799"/>
                          <a:pt x="130800" y="82916"/>
                        </a:cubicBezTo>
                        <a:cubicBezTo>
                          <a:pt x="135360" y="70327"/>
                          <a:pt x="138348" y="57156"/>
                          <a:pt x="139651" y="43830"/>
                        </a:cubicBezTo>
                        <a:cubicBezTo>
                          <a:pt x="135658" y="46209"/>
                          <a:pt x="131664" y="48588"/>
                          <a:pt x="127671" y="50968"/>
                        </a:cubicBezTo>
                        <a:cubicBezTo>
                          <a:pt x="130078" y="47385"/>
                          <a:pt x="131523" y="43150"/>
                          <a:pt x="131778" y="38845"/>
                        </a:cubicBezTo>
                        <a:cubicBezTo>
                          <a:pt x="124881" y="42626"/>
                          <a:pt x="118055" y="31949"/>
                          <a:pt x="110195" y="32062"/>
                        </a:cubicBezTo>
                        <a:cubicBezTo>
                          <a:pt x="106541" y="32104"/>
                          <a:pt x="103398" y="34512"/>
                          <a:pt x="100537" y="36820"/>
                        </a:cubicBezTo>
                        <a:cubicBezTo>
                          <a:pt x="95396" y="40969"/>
                          <a:pt x="90241" y="45119"/>
                          <a:pt x="85101" y="49282"/>
                        </a:cubicBezTo>
                        <a:cubicBezTo>
                          <a:pt x="88188" y="40927"/>
                          <a:pt x="91289" y="32572"/>
                          <a:pt x="94391" y="24216"/>
                        </a:cubicBezTo>
                        <a:cubicBezTo>
                          <a:pt x="84577" y="22106"/>
                          <a:pt x="72497" y="20718"/>
                          <a:pt x="66195" y="28536"/>
                        </a:cubicBezTo>
                        <a:cubicBezTo>
                          <a:pt x="63972" y="31297"/>
                          <a:pt x="62910" y="34823"/>
                          <a:pt x="60814" y="37684"/>
                        </a:cubicBezTo>
                        <a:cubicBezTo>
                          <a:pt x="58732" y="40559"/>
                          <a:pt x="54837" y="42740"/>
                          <a:pt x="51694" y="41125"/>
                        </a:cubicBezTo>
                        <a:cubicBezTo>
                          <a:pt x="51099" y="40814"/>
                          <a:pt x="50561" y="40389"/>
                          <a:pt x="50136" y="39879"/>
                        </a:cubicBezTo>
                        <a:cubicBezTo>
                          <a:pt x="45845" y="34696"/>
                          <a:pt x="54441" y="26581"/>
                          <a:pt x="51382" y="20591"/>
                        </a:cubicBezTo>
                        <a:cubicBezTo>
                          <a:pt x="50008" y="17900"/>
                          <a:pt x="46213" y="16796"/>
                          <a:pt x="43607" y="18339"/>
                        </a:cubicBezTo>
                        <a:cubicBezTo>
                          <a:pt x="41709" y="19019"/>
                          <a:pt x="39826" y="19699"/>
                          <a:pt x="37943" y="20379"/>
                        </a:cubicBezTo>
                        <a:cubicBezTo>
                          <a:pt x="37461" y="18254"/>
                          <a:pt x="36994" y="16130"/>
                          <a:pt x="36526" y="14020"/>
                        </a:cubicBezTo>
                        <a:cubicBezTo>
                          <a:pt x="29035" y="18424"/>
                          <a:pt x="22662" y="24740"/>
                          <a:pt x="18201" y="32189"/>
                        </a:cubicBezTo>
                        <a:lnTo>
                          <a:pt x="13995" y="22758"/>
                        </a:lnTo>
                        <a:cubicBezTo>
                          <a:pt x="11205" y="23905"/>
                          <a:pt x="8416" y="25052"/>
                          <a:pt x="5626" y="26199"/>
                        </a:cubicBezTo>
                        <a:cubicBezTo>
                          <a:pt x="1859" y="18707"/>
                          <a:pt x="-96" y="10296"/>
                          <a:pt x="4" y="1898"/>
                        </a:cubicBezTo>
                        <a:lnTo>
                          <a:pt x="783" y="0"/>
                        </a:lnTo>
                        <a:cubicBezTo>
                          <a:pt x="29786" y="906"/>
                          <a:pt x="86248" y="8100"/>
                          <a:pt x="162975" y="43320"/>
                        </a:cubicBezTo>
                        <a:cubicBezTo>
                          <a:pt x="277727" y="96016"/>
                          <a:pt x="298077" y="152379"/>
                          <a:pt x="298077" y="15237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" name="Google Shape;209;p2"/>
                  <p:cNvSpPr/>
                  <p:nvPr/>
                </p:nvSpPr>
                <p:spPr>
                  <a:xfrm>
                    <a:off x="-1434145" y="5513972"/>
                    <a:ext cx="883812" cy="457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9537" h="149868" extrusionOk="0">
                        <a:moveTo>
                          <a:pt x="289538" y="149858"/>
                        </a:moveTo>
                        <a:cubicBezTo>
                          <a:pt x="284284" y="150142"/>
                          <a:pt x="279837" y="144137"/>
                          <a:pt x="274385" y="144265"/>
                        </a:cubicBezTo>
                        <a:cubicBezTo>
                          <a:pt x="272346" y="140158"/>
                          <a:pt x="270306" y="136037"/>
                          <a:pt x="268281" y="131930"/>
                        </a:cubicBezTo>
                        <a:cubicBezTo>
                          <a:pt x="267092" y="131335"/>
                          <a:pt x="265916" y="130740"/>
                          <a:pt x="264741" y="130131"/>
                        </a:cubicBezTo>
                        <a:cubicBezTo>
                          <a:pt x="263240" y="127171"/>
                          <a:pt x="261739" y="124198"/>
                          <a:pt x="260238" y="121224"/>
                        </a:cubicBezTo>
                        <a:cubicBezTo>
                          <a:pt x="257009" y="119468"/>
                          <a:pt x="255139" y="115502"/>
                          <a:pt x="255833" y="111877"/>
                        </a:cubicBezTo>
                        <a:cubicBezTo>
                          <a:pt x="252746" y="111948"/>
                          <a:pt x="250225" y="109611"/>
                          <a:pt x="247577" y="108011"/>
                        </a:cubicBezTo>
                        <a:cubicBezTo>
                          <a:pt x="244929" y="106425"/>
                          <a:pt x="240893" y="105802"/>
                          <a:pt x="239250" y="108421"/>
                        </a:cubicBezTo>
                        <a:cubicBezTo>
                          <a:pt x="241870" y="104527"/>
                          <a:pt x="237650" y="99627"/>
                          <a:pt x="233600" y="97262"/>
                        </a:cubicBezTo>
                        <a:cubicBezTo>
                          <a:pt x="229549" y="94883"/>
                          <a:pt x="224536" y="91753"/>
                          <a:pt x="225145" y="87108"/>
                        </a:cubicBezTo>
                        <a:cubicBezTo>
                          <a:pt x="222879" y="88468"/>
                          <a:pt x="220174" y="89048"/>
                          <a:pt x="217554" y="88737"/>
                        </a:cubicBezTo>
                        <a:cubicBezTo>
                          <a:pt x="219367" y="86258"/>
                          <a:pt x="220472" y="83256"/>
                          <a:pt x="220670" y="80197"/>
                        </a:cubicBezTo>
                        <a:cubicBezTo>
                          <a:pt x="218263" y="80495"/>
                          <a:pt x="215742" y="80792"/>
                          <a:pt x="213476" y="79957"/>
                        </a:cubicBezTo>
                        <a:cubicBezTo>
                          <a:pt x="211196" y="79121"/>
                          <a:pt x="209284" y="76756"/>
                          <a:pt x="209822" y="74391"/>
                        </a:cubicBezTo>
                        <a:cubicBezTo>
                          <a:pt x="198606" y="74943"/>
                          <a:pt x="188070" y="63883"/>
                          <a:pt x="177491" y="67650"/>
                        </a:cubicBezTo>
                        <a:cubicBezTo>
                          <a:pt x="178879" y="65257"/>
                          <a:pt x="179969" y="62694"/>
                          <a:pt x="180706" y="60031"/>
                        </a:cubicBezTo>
                        <a:cubicBezTo>
                          <a:pt x="178709" y="60003"/>
                          <a:pt x="176712" y="59975"/>
                          <a:pt x="174730" y="59946"/>
                        </a:cubicBezTo>
                        <a:cubicBezTo>
                          <a:pt x="175778" y="57765"/>
                          <a:pt x="172775" y="55768"/>
                          <a:pt x="170368" y="55740"/>
                        </a:cubicBezTo>
                        <a:cubicBezTo>
                          <a:pt x="167946" y="55712"/>
                          <a:pt x="165142" y="56292"/>
                          <a:pt x="163443" y="54565"/>
                        </a:cubicBezTo>
                        <a:cubicBezTo>
                          <a:pt x="162636" y="53758"/>
                          <a:pt x="162296" y="52568"/>
                          <a:pt x="161588" y="51676"/>
                        </a:cubicBezTo>
                        <a:cubicBezTo>
                          <a:pt x="159223" y="48702"/>
                          <a:pt x="154379" y="50132"/>
                          <a:pt x="151349" y="52426"/>
                        </a:cubicBezTo>
                        <a:cubicBezTo>
                          <a:pt x="148304" y="54721"/>
                          <a:pt x="145174" y="57779"/>
                          <a:pt x="141407" y="57341"/>
                        </a:cubicBezTo>
                        <a:cubicBezTo>
                          <a:pt x="143857" y="54211"/>
                          <a:pt x="145628" y="50543"/>
                          <a:pt x="146591" y="46691"/>
                        </a:cubicBezTo>
                        <a:cubicBezTo>
                          <a:pt x="146930" y="45360"/>
                          <a:pt x="147129" y="43859"/>
                          <a:pt x="146392" y="42726"/>
                        </a:cubicBezTo>
                        <a:cubicBezTo>
                          <a:pt x="144650" y="40063"/>
                          <a:pt x="140558" y="42074"/>
                          <a:pt x="137414" y="41734"/>
                        </a:cubicBezTo>
                        <a:cubicBezTo>
                          <a:pt x="134270" y="41409"/>
                          <a:pt x="132103" y="38576"/>
                          <a:pt x="129809" y="36410"/>
                        </a:cubicBezTo>
                        <a:cubicBezTo>
                          <a:pt x="123266" y="30193"/>
                          <a:pt x="113806" y="28394"/>
                          <a:pt x="104913" y="26865"/>
                        </a:cubicBezTo>
                        <a:cubicBezTo>
                          <a:pt x="102690" y="26482"/>
                          <a:pt x="100353" y="26114"/>
                          <a:pt x="98243" y="26879"/>
                        </a:cubicBezTo>
                        <a:cubicBezTo>
                          <a:pt x="95085" y="28026"/>
                          <a:pt x="92465" y="31623"/>
                          <a:pt x="89236" y="30717"/>
                        </a:cubicBezTo>
                        <a:cubicBezTo>
                          <a:pt x="91544" y="28309"/>
                          <a:pt x="93923" y="24485"/>
                          <a:pt x="91700" y="21993"/>
                        </a:cubicBezTo>
                        <a:cubicBezTo>
                          <a:pt x="90935" y="21143"/>
                          <a:pt x="89803" y="20747"/>
                          <a:pt x="88712" y="20407"/>
                        </a:cubicBezTo>
                        <a:cubicBezTo>
                          <a:pt x="80626" y="17914"/>
                          <a:pt x="71916" y="17461"/>
                          <a:pt x="63604" y="19090"/>
                        </a:cubicBezTo>
                        <a:cubicBezTo>
                          <a:pt x="61621" y="17136"/>
                          <a:pt x="58265" y="17235"/>
                          <a:pt x="55815" y="18580"/>
                        </a:cubicBezTo>
                        <a:cubicBezTo>
                          <a:pt x="53365" y="19925"/>
                          <a:pt x="51609" y="22234"/>
                          <a:pt x="49938" y="24471"/>
                        </a:cubicBezTo>
                        <a:cubicBezTo>
                          <a:pt x="49569" y="21186"/>
                          <a:pt x="50334" y="17787"/>
                          <a:pt x="52076" y="14983"/>
                        </a:cubicBezTo>
                        <a:cubicBezTo>
                          <a:pt x="42644" y="13128"/>
                          <a:pt x="33227" y="11273"/>
                          <a:pt x="23795" y="9403"/>
                        </a:cubicBezTo>
                        <a:cubicBezTo>
                          <a:pt x="20765" y="11542"/>
                          <a:pt x="17720" y="13666"/>
                          <a:pt x="14689" y="15790"/>
                        </a:cubicBezTo>
                        <a:cubicBezTo>
                          <a:pt x="16049" y="14516"/>
                          <a:pt x="16757" y="12590"/>
                          <a:pt x="16559" y="10735"/>
                        </a:cubicBezTo>
                        <a:cubicBezTo>
                          <a:pt x="12055" y="7378"/>
                          <a:pt x="5668" y="6798"/>
                          <a:pt x="627" y="9262"/>
                        </a:cubicBezTo>
                        <a:cubicBezTo>
                          <a:pt x="-421" y="6968"/>
                          <a:pt x="-138" y="4121"/>
                          <a:pt x="1349" y="2096"/>
                        </a:cubicBezTo>
                        <a:lnTo>
                          <a:pt x="1576" y="0"/>
                        </a:lnTo>
                        <a:cubicBezTo>
                          <a:pt x="32391" y="1997"/>
                          <a:pt x="85469" y="10834"/>
                          <a:pt x="155342" y="42910"/>
                        </a:cubicBezTo>
                        <a:cubicBezTo>
                          <a:pt x="257023" y="89601"/>
                          <a:pt x="284581" y="139166"/>
                          <a:pt x="289538" y="14985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" name="Google Shape;210;p2"/>
                  <p:cNvSpPr/>
                  <p:nvPr/>
                </p:nvSpPr>
                <p:spPr>
                  <a:xfrm>
                    <a:off x="-1363717" y="5660528"/>
                    <a:ext cx="81602" cy="57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33" h="18807" extrusionOk="0">
                        <a:moveTo>
                          <a:pt x="6341" y="43"/>
                        </a:moveTo>
                        <a:cubicBezTo>
                          <a:pt x="14413" y="865"/>
                          <a:pt x="18704" y="12676"/>
                          <a:pt x="26734" y="12109"/>
                        </a:cubicBezTo>
                        <a:cubicBezTo>
                          <a:pt x="24751" y="14460"/>
                          <a:pt x="22627" y="16698"/>
                          <a:pt x="20375" y="18808"/>
                        </a:cubicBezTo>
                        <a:cubicBezTo>
                          <a:pt x="14342" y="14885"/>
                          <a:pt x="7629" y="12010"/>
                          <a:pt x="634" y="10325"/>
                        </a:cubicBezTo>
                        <a:cubicBezTo>
                          <a:pt x="124" y="7237"/>
                          <a:pt x="-74" y="4094"/>
                          <a:pt x="25" y="950"/>
                        </a:cubicBezTo>
                        <a:cubicBezTo>
                          <a:pt x="2135" y="440"/>
                          <a:pt x="4217" y="-169"/>
                          <a:pt x="6341" y="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" name="Google Shape;211;p2"/>
                  <p:cNvSpPr/>
                  <p:nvPr/>
                </p:nvSpPr>
                <p:spPr>
                  <a:xfrm>
                    <a:off x="-1246361" y="5754649"/>
                    <a:ext cx="137897" cy="66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175" h="21854" extrusionOk="0">
                        <a:moveTo>
                          <a:pt x="42145" y="11664"/>
                        </a:moveTo>
                        <a:cubicBezTo>
                          <a:pt x="43193" y="11211"/>
                          <a:pt x="44213" y="10673"/>
                          <a:pt x="45176" y="10050"/>
                        </a:cubicBezTo>
                        <a:cubicBezTo>
                          <a:pt x="42754" y="13364"/>
                          <a:pt x="39993" y="16437"/>
                          <a:pt x="36934" y="19170"/>
                        </a:cubicBezTo>
                        <a:cubicBezTo>
                          <a:pt x="35758" y="20232"/>
                          <a:pt x="34498" y="21252"/>
                          <a:pt x="32968" y="21663"/>
                        </a:cubicBezTo>
                        <a:cubicBezTo>
                          <a:pt x="31000" y="22172"/>
                          <a:pt x="28918" y="21578"/>
                          <a:pt x="26978" y="20926"/>
                        </a:cubicBezTo>
                        <a:cubicBezTo>
                          <a:pt x="17546" y="17754"/>
                          <a:pt x="8469" y="13491"/>
                          <a:pt x="0" y="8252"/>
                        </a:cubicBezTo>
                        <a:cubicBezTo>
                          <a:pt x="708" y="6595"/>
                          <a:pt x="1303" y="4895"/>
                          <a:pt x="1799" y="3167"/>
                        </a:cubicBezTo>
                        <a:cubicBezTo>
                          <a:pt x="2393" y="2743"/>
                          <a:pt x="3002" y="2346"/>
                          <a:pt x="3625" y="1992"/>
                        </a:cubicBezTo>
                        <a:cubicBezTo>
                          <a:pt x="8030" y="-472"/>
                          <a:pt x="13411" y="-118"/>
                          <a:pt x="18438" y="293"/>
                        </a:cubicBezTo>
                        <a:cubicBezTo>
                          <a:pt x="27658" y="1072"/>
                          <a:pt x="38675" y="3083"/>
                          <a:pt x="42145" y="1166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" name="Google Shape;212;p2"/>
                  <p:cNvSpPr/>
                  <p:nvPr/>
                </p:nvSpPr>
                <p:spPr>
                  <a:xfrm>
                    <a:off x="-1095193" y="5748319"/>
                    <a:ext cx="243477" cy="156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763" h="51401" extrusionOk="0">
                        <a:moveTo>
                          <a:pt x="66339" y="46252"/>
                        </a:moveTo>
                        <a:cubicBezTo>
                          <a:pt x="58961" y="51647"/>
                          <a:pt x="48212" y="53559"/>
                          <a:pt x="40777" y="48277"/>
                        </a:cubicBezTo>
                        <a:cubicBezTo>
                          <a:pt x="37718" y="46110"/>
                          <a:pt x="35452" y="42938"/>
                          <a:pt x="32308" y="40899"/>
                        </a:cubicBezTo>
                        <a:cubicBezTo>
                          <a:pt x="23797" y="35390"/>
                          <a:pt x="10769" y="39284"/>
                          <a:pt x="3787" y="31920"/>
                        </a:cubicBezTo>
                        <a:cubicBezTo>
                          <a:pt x="-731" y="27148"/>
                          <a:pt x="-561" y="19628"/>
                          <a:pt x="983" y="13227"/>
                        </a:cubicBezTo>
                        <a:cubicBezTo>
                          <a:pt x="1804" y="9871"/>
                          <a:pt x="2909" y="6528"/>
                          <a:pt x="3702" y="3158"/>
                        </a:cubicBezTo>
                        <a:cubicBezTo>
                          <a:pt x="4198" y="2138"/>
                          <a:pt x="4623" y="1090"/>
                          <a:pt x="4962" y="0"/>
                        </a:cubicBezTo>
                        <a:cubicBezTo>
                          <a:pt x="6846" y="1133"/>
                          <a:pt x="7341" y="3625"/>
                          <a:pt x="7356" y="5806"/>
                        </a:cubicBezTo>
                        <a:cubicBezTo>
                          <a:pt x="7370" y="8001"/>
                          <a:pt x="7129" y="10324"/>
                          <a:pt x="8163" y="12250"/>
                        </a:cubicBezTo>
                        <a:cubicBezTo>
                          <a:pt x="9197" y="14176"/>
                          <a:pt x="12213" y="15167"/>
                          <a:pt x="13558" y="13439"/>
                        </a:cubicBezTo>
                        <a:cubicBezTo>
                          <a:pt x="15484" y="20577"/>
                          <a:pt x="19761" y="28621"/>
                          <a:pt x="27139" y="29130"/>
                        </a:cubicBezTo>
                        <a:cubicBezTo>
                          <a:pt x="29519" y="29300"/>
                          <a:pt x="31869" y="28621"/>
                          <a:pt x="34249" y="28550"/>
                        </a:cubicBezTo>
                        <a:cubicBezTo>
                          <a:pt x="43114" y="28337"/>
                          <a:pt x="49911" y="36466"/>
                          <a:pt x="58465" y="38789"/>
                        </a:cubicBezTo>
                        <a:cubicBezTo>
                          <a:pt x="65432" y="40686"/>
                          <a:pt x="73405" y="38236"/>
                          <a:pt x="78107" y="32742"/>
                        </a:cubicBezTo>
                        <a:lnTo>
                          <a:pt x="78050" y="29810"/>
                        </a:lnTo>
                        <a:cubicBezTo>
                          <a:pt x="78688" y="29838"/>
                          <a:pt x="79254" y="30008"/>
                          <a:pt x="79764" y="30306"/>
                        </a:cubicBezTo>
                        <a:cubicBezTo>
                          <a:pt x="76110" y="36339"/>
                          <a:pt x="71989" y="42117"/>
                          <a:pt x="66339" y="4625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" name="Google Shape;213;p2"/>
                  <p:cNvSpPr/>
                  <p:nvPr/>
                </p:nvSpPr>
                <p:spPr>
                  <a:xfrm>
                    <a:off x="-888073" y="5847048"/>
                    <a:ext cx="170534" cy="177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867" h="58151" extrusionOk="0">
                        <a:moveTo>
                          <a:pt x="55868" y="54423"/>
                        </a:moveTo>
                        <a:cubicBezTo>
                          <a:pt x="53120" y="57029"/>
                          <a:pt x="49707" y="58714"/>
                          <a:pt x="46110" y="57978"/>
                        </a:cubicBezTo>
                        <a:cubicBezTo>
                          <a:pt x="41635" y="57057"/>
                          <a:pt x="38718" y="52738"/>
                          <a:pt x="34682" y="50571"/>
                        </a:cubicBezTo>
                        <a:cubicBezTo>
                          <a:pt x="29017" y="47512"/>
                          <a:pt x="21951" y="49056"/>
                          <a:pt x="15762" y="47243"/>
                        </a:cubicBezTo>
                        <a:cubicBezTo>
                          <a:pt x="14629" y="46917"/>
                          <a:pt x="13439" y="46408"/>
                          <a:pt x="12859" y="45374"/>
                        </a:cubicBezTo>
                        <a:cubicBezTo>
                          <a:pt x="12278" y="44340"/>
                          <a:pt x="12448" y="43066"/>
                          <a:pt x="12632" y="41890"/>
                        </a:cubicBezTo>
                        <a:cubicBezTo>
                          <a:pt x="13510" y="36551"/>
                          <a:pt x="14374" y="31212"/>
                          <a:pt x="15252" y="25873"/>
                        </a:cubicBezTo>
                        <a:cubicBezTo>
                          <a:pt x="14629" y="29527"/>
                          <a:pt x="13638" y="33209"/>
                          <a:pt x="11088" y="35829"/>
                        </a:cubicBezTo>
                        <a:cubicBezTo>
                          <a:pt x="8157" y="38860"/>
                          <a:pt x="2478" y="39553"/>
                          <a:pt x="0" y="36140"/>
                        </a:cubicBezTo>
                        <a:cubicBezTo>
                          <a:pt x="5537" y="24457"/>
                          <a:pt x="11117" y="12561"/>
                          <a:pt x="13878" y="0"/>
                        </a:cubicBezTo>
                        <a:cubicBezTo>
                          <a:pt x="14700" y="1402"/>
                          <a:pt x="15096" y="3201"/>
                          <a:pt x="15082" y="4829"/>
                        </a:cubicBezTo>
                        <a:cubicBezTo>
                          <a:pt x="15025" y="8086"/>
                          <a:pt x="14091" y="11499"/>
                          <a:pt x="15365" y="14501"/>
                        </a:cubicBezTo>
                        <a:cubicBezTo>
                          <a:pt x="16583" y="17362"/>
                          <a:pt x="19500" y="19062"/>
                          <a:pt x="21511" y="21441"/>
                        </a:cubicBezTo>
                        <a:cubicBezTo>
                          <a:pt x="23537" y="23806"/>
                          <a:pt x="24273" y="28054"/>
                          <a:pt x="21568" y="29598"/>
                        </a:cubicBezTo>
                        <a:cubicBezTo>
                          <a:pt x="33039" y="37047"/>
                          <a:pt x="44142" y="45034"/>
                          <a:pt x="54862" y="53545"/>
                        </a:cubicBezTo>
                        <a:cubicBezTo>
                          <a:pt x="55202" y="53814"/>
                          <a:pt x="55556" y="54097"/>
                          <a:pt x="55868" y="5442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4;p2"/>
                  <p:cNvSpPr/>
                  <p:nvPr/>
                </p:nvSpPr>
                <p:spPr>
                  <a:xfrm>
                    <a:off x="-1464706" y="5609806"/>
                    <a:ext cx="73529" cy="53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88" h="17549" extrusionOk="0">
                        <a:moveTo>
                          <a:pt x="23211" y="14544"/>
                        </a:moveTo>
                        <a:cubicBezTo>
                          <a:pt x="23381" y="15181"/>
                          <a:pt x="23678" y="15734"/>
                          <a:pt x="24089" y="16201"/>
                        </a:cubicBezTo>
                        <a:cubicBezTo>
                          <a:pt x="22772" y="16838"/>
                          <a:pt x="21342" y="17277"/>
                          <a:pt x="19812" y="17461"/>
                        </a:cubicBezTo>
                        <a:cubicBezTo>
                          <a:pt x="12434" y="18339"/>
                          <a:pt x="5736" y="12519"/>
                          <a:pt x="2393" y="5891"/>
                        </a:cubicBezTo>
                        <a:cubicBezTo>
                          <a:pt x="1430" y="3994"/>
                          <a:pt x="666" y="2011"/>
                          <a:pt x="0" y="0"/>
                        </a:cubicBezTo>
                        <a:cubicBezTo>
                          <a:pt x="5084" y="3116"/>
                          <a:pt x="10593" y="5509"/>
                          <a:pt x="16328" y="7095"/>
                        </a:cubicBezTo>
                        <a:cubicBezTo>
                          <a:pt x="18962" y="7817"/>
                          <a:pt x="22078" y="8780"/>
                          <a:pt x="22814" y="11400"/>
                        </a:cubicBezTo>
                        <a:cubicBezTo>
                          <a:pt x="23098" y="12420"/>
                          <a:pt x="22942" y="13524"/>
                          <a:pt x="23211" y="1454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5" name="Google Shape;215;p2"/>
                <p:cNvSpPr/>
                <p:nvPr/>
              </p:nvSpPr>
              <p:spPr>
                <a:xfrm>
                  <a:off x="-1522265" y="5514646"/>
                  <a:ext cx="1039639" cy="59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86" h="195323" extrusionOk="0">
                      <a:moveTo>
                        <a:pt x="0" y="6"/>
                      </a:moveTo>
                      <a:cubicBezTo>
                        <a:pt x="116720" y="-758"/>
                        <a:pt x="302195" y="69596"/>
                        <a:pt x="340587" y="19532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6" name="Google Shape;216;p2"/>
              <p:cNvGrpSpPr/>
              <p:nvPr/>
            </p:nvGrpSpPr>
            <p:grpSpPr>
              <a:xfrm rot="506865">
                <a:off x="-576024" y="4651155"/>
                <a:ext cx="659392" cy="1006172"/>
                <a:chOff x="-1372680" y="5236900"/>
                <a:chExt cx="659425" cy="1006223"/>
              </a:xfrm>
            </p:grpSpPr>
            <p:grpSp>
              <p:nvGrpSpPr>
                <p:cNvPr id="217" name="Google Shape;217;p2"/>
                <p:cNvGrpSpPr/>
                <p:nvPr/>
              </p:nvGrpSpPr>
              <p:grpSpPr>
                <a:xfrm>
                  <a:off x="-1372637" y="5236900"/>
                  <a:ext cx="655081" cy="880662"/>
                  <a:chOff x="-1372637" y="5236900"/>
                  <a:chExt cx="655081" cy="880662"/>
                </a:xfrm>
              </p:grpSpPr>
              <p:sp>
                <p:nvSpPr>
                  <p:cNvPr id="218" name="Google Shape;218;p2"/>
                  <p:cNvSpPr/>
                  <p:nvPr/>
                </p:nvSpPr>
                <p:spPr>
                  <a:xfrm>
                    <a:off x="-1372637" y="5236900"/>
                    <a:ext cx="654926" cy="8806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554" h="288505" extrusionOk="0">
                        <a:moveTo>
                          <a:pt x="214336" y="281151"/>
                        </a:moveTo>
                        <a:cubicBezTo>
                          <a:pt x="213288" y="281901"/>
                          <a:pt x="212226" y="282595"/>
                          <a:pt x="211121" y="283218"/>
                        </a:cubicBezTo>
                        <a:cubicBezTo>
                          <a:pt x="194057" y="293004"/>
                          <a:pt x="169897" y="288897"/>
                          <a:pt x="157477" y="273461"/>
                        </a:cubicBezTo>
                        <a:cubicBezTo>
                          <a:pt x="164728" y="267386"/>
                          <a:pt x="171965" y="261310"/>
                          <a:pt x="179201" y="255235"/>
                        </a:cubicBezTo>
                        <a:cubicBezTo>
                          <a:pt x="173791" y="256524"/>
                          <a:pt x="169543" y="260588"/>
                          <a:pt x="164813" y="263491"/>
                        </a:cubicBezTo>
                        <a:cubicBezTo>
                          <a:pt x="163198" y="264482"/>
                          <a:pt x="161372" y="265318"/>
                          <a:pt x="159502" y="265856"/>
                        </a:cubicBezTo>
                        <a:cubicBezTo>
                          <a:pt x="155863" y="266918"/>
                          <a:pt x="152067" y="266847"/>
                          <a:pt x="149207" y="264553"/>
                        </a:cubicBezTo>
                        <a:cubicBezTo>
                          <a:pt x="145652" y="261678"/>
                          <a:pt x="145029" y="256509"/>
                          <a:pt x="142437" y="252728"/>
                        </a:cubicBezTo>
                        <a:cubicBezTo>
                          <a:pt x="138798" y="247418"/>
                          <a:pt x="131816" y="245548"/>
                          <a:pt x="127143" y="241102"/>
                        </a:cubicBezTo>
                        <a:cubicBezTo>
                          <a:pt x="126279" y="240294"/>
                          <a:pt x="125458" y="239289"/>
                          <a:pt x="125415" y="238113"/>
                        </a:cubicBezTo>
                        <a:cubicBezTo>
                          <a:pt x="125373" y="236924"/>
                          <a:pt x="126109" y="235876"/>
                          <a:pt x="126803" y="234913"/>
                        </a:cubicBezTo>
                        <a:cubicBezTo>
                          <a:pt x="130032" y="230565"/>
                          <a:pt x="133247" y="226218"/>
                          <a:pt x="136461" y="221870"/>
                        </a:cubicBezTo>
                        <a:cubicBezTo>
                          <a:pt x="134238" y="224830"/>
                          <a:pt x="131661" y="227648"/>
                          <a:pt x="128205" y="228809"/>
                        </a:cubicBezTo>
                        <a:cubicBezTo>
                          <a:pt x="124212" y="230155"/>
                          <a:pt x="118844" y="228172"/>
                          <a:pt x="118207" y="224009"/>
                        </a:cubicBezTo>
                        <a:cubicBezTo>
                          <a:pt x="128474" y="216163"/>
                          <a:pt x="138883" y="208133"/>
                          <a:pt x="147097" y="198234"/>
                        </a:cubicBezTo>
                        <a:cubicBezTo>
                          <a:pt x="148740" y="196280"/>
                          <a:pt x="150283" y="194255"/>
                          <a:pt x="151728" y="192131"/>
                        </a:cubicBezTo>
                        <a:cubicBezTo>
                          <a:pt x="149943" y="193278"/>
                          <a:pt x="148130" y="194439"/>
                          <a:pt x="146304" y="195544"/>
                        </a:cubicBezTo>
                        <a:cubicBezTo>
                          <a:pt x="140299" y="199240"/>
                          <a:pt x="133983" y="202483"/>
                          <a:pt x="127072" y="203573"/>
                        </a:cubicBezTo>
                        <a:cubicBezTo>
                          <a:pt x="118037" y="204989"/>
                          <a:pt x="107614" y="201761"/>
                          <a:pt x="103422" y="193660"/>
                        </a:cubicBezTo>
                        <a:cubicBezTo>
                          <a:pt x="101695" y="190332"/>
                          <a:pt x="101128" y="186480"/>
                          <a:pt x="99273" y="183223"/>
                        </a:cubicBezTo>
                        <a:cubicBezTo>
                          <a:pt x="94231" y="174429"/>
                          <a:pt x="80863" y="171922"/>
                          <a:pt x="78030" y="162179"/>
                        </a:cubicBezTo>
                        <a:cubicBezTo>
                          <a:pt x="76204" y="155863"/>
                          <a:pt x="79801" y="149264"/>
                          <a:pt x="84106" y="144279"/>
                        </a:cubicBezTo>
                        <a:cubicBezTo>
                          <a:pt x="86372" y="141673"/>
                          <a:pt x="88893" y="139209"/>
                          <a:pt x="91130" y="136575"/>
                        </a:cubicBezTo>
                        <a:cubicBezTo>
                          <a:pt x="93169" y="134196"/>
                          <a:pt x="94954" y="131675"/>
                          <a:pt x="96129" y="128800"/>
                        </a:cubicBezTo>
                        <a:cubicBezTo>
                          <a:pt x="91470" y="133728"/>
                          <a:pt x="85947" y="137835"/>
                          <a:pt x="79886" y="140866"/>
                        </a:cubicBezTo>
                        <a:cubicBezTo>
                          <a:pt x="76218" y="142707"/>
                          <a:pt x="72352" y="144165"/>
                          <a:pt x="68387" y="145199"/>
                        </a:cubicBezTo>
                        <a:cubicBezTo>
                          <a:pt x="66857" y="145610"/>
                          <a:pt x="65271" y="145936"/>
                          <a:pt x="63713" y="145596"/>
                        </a:cubicBezTo>
                        <a:cubicBezTo>
                          <a:pt x="61730" y="145142"/>
                          <a:pt x="60159" y="143670"/>
                          <a:pt x="58728" y="142197"/>
                        </a:cubicBezTo>
                        <a:cubicBezTo>
                          <a:pt x="51803" y="135059"/>
                          <a:pt x="45685" y="127115"/>
                          <a:pt x="40545" y="118575"/>
                        </a:cubicBezTo>
                        <a:cubicBezTo>
                          <a:pt x="41933" y="117428"/>
                          <a:pt x="43235" y="116182"/>
                          <a:pt x="44468" y="114879"/>
                        </a:cubicBezTo>
                        <a:cubicBezTo>
                          <a:pt x="47130" y="112061"/>
                          <a:pt x="49424" y="108889"/>
                          <a:pt x="51251" y="105476"/>
                        </a:cubicBezTo>
                        <a:cubicBezTo>
                          <a:pt x="46832" y="108209"/>
                          <a:pt x="42188" y="110560"/>
                          <a:pt x="37358" y="112486"/>
                        </a:cubicBezTo>
                        <a:cubicBezTo>
                          <a:pt x="35064" y="107997"/>
                          <a:pt x="39596" y="103224"/>
                          <a:pt x="43250" y="99755"/>
                        </a:cubicBezTo>
                        <a:cubicBezTo>
                          <a:pt x="48518" y="94755"/>
                          <a:pt x="52837" y="88765"/>
                          <a:pt x="55924" y="82180"/>
                        </a:cubicBezTo>
                        <a:cubicBezTo>
                          <a:pt x="51676" y="84956"/>
                          <a:pt x="47172" y="87321"/>
                          <a:pt x="42485" y="89261"/>
                        </a:cubicBezTo>
                        <a:cubicBezTo>
                          <a:pt x="39653" y="90436"/>
                          <a:pt x="36735" y="91456"/>
                          <a:pt x="33761" y="92306"/>
                        </a:cubicBezTo>
                        <a:cubicBezTo>
                          <a:pt x="30192" y="86060"/>
                          <a:pt x="25548" y="80424"/>
                          <a:pt x="20095" y="75722"/>
                        </a:cubicBezTo>
                        <a:cubicBezTo>
                          <a:pt x="21058" y="72748"/>
                          <a:pt x="22319" y="69859"/>
                          <a:pt x="23848" y="67112"/>
                        </a:cubicBezTo>
                        <a:cubicBezTo>
                          <a:pt x="26638" y="62113"/>
                          <a:pt x="30334" y="57638"/>
                          <a:pt x="34724" y="53942"/>
                        </a:cubicBezTo>
                        <a:cubicBezTo>
                          <a:pt x="29286" y="57864"/>
                          <a:pt x="22843" y="61943"/>
                          <a:pt x="16470" y="61787"/>
                        </a:cubicBezTo>
                        <a:lnTo>
                          <a:pt x="16470" y="61787"/>
                        </a:lnTo>
                        <a:cubicBezTo>
                          <a:pt x="15011" y="61745"/>
                          <a:pt x="13539" y="61476"/>
                          <a:pt x="12094" y="60937"/>
                        </a:cubicBezTo>
                        <a:cubicBezTo>
                          <a:pt x="5126" y="58346"/>
                          <a:pt x="1841" y="50104"/>
                          <a:pt x="1912" y="42669"/>
                        </a:cubicBezTo>
                        <a:cubicBezTo>
                          <a:pt x="1912" y="40545"/>
                          <a:pt x="2153" y="38435"/>
                          <a:pt x="2478" y="36339"/>
                        </a:cubicBezTo>
                        <a:cubicBezTo>
                          <a:pt x="3314" y="31113"/>
                          <a:pt x="4801" y="25958"/>
                          <a:pt x="5509" y="20690"/>
                        </a:cubicBezTo>
                        <a:cubicBezTo>
                          <a:pt x="6500" y="13326"/>
                          <a:pt x="5523" y="4971"/>
                          <a:pt x="0" y="0"/>
                        </a:cubicBezTo>
                        <a:cubicBezTo>
                          <a:pt x="0" y="0"/>
                          <a:pt x="7293" y="2521"/>
                          <a:pt x="19855" y="9517"/>
                        </a:cubicBezTo>
                        <a:cubicBezTo>
                          <a:pt x="22120" y="10777"/>
                          <a:pt x="24556" y="12179"/>
                          <a:pt x="27162" y="13737"/>
                        </a:cubicBezTo>
                        <a:cubicBezTo>
                          <a:pt x="53644" y="29626"/>
                          <a:pt x="96780" y="61787"/>
                          <a:pt x="144194" y="122314"/>
                        </a:cubicBezTo>
                        <a:cubicBezTo>
                          <a:pt x="213203" y="210385"/>
                          <a:pt x="214988" y="267074"/>
                          <a:pt x="214506" y="278842"/>
                        </a:cubicBezTo>
                        <a:cubicBezTo>
                          <a:pt x="214449" y="280358"/>
                          <a:pt x="214350" y="281137"/>
                          <a:pt x="214350" y="28113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" name="Google Shape;219;p2"/>
                  <p:cNvSpPr/>
                  <p:nvPr/>
                </p:nvSpPr>
                <p:spPr>
                  <a:xfrm>
                    <a:off x="-1335577" y="5266091"/>
                    <a:ext cx="617774" cy="835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383" h="273659" extrusionOk="0">
                        <a:moveTo>
                          <a:pt x="202200" y="271592"/>
                        </a:moveTo>
                        <a:cubicBezTo>
                          <a:pt x="201152" y="272342"/>
                          <a:pt x="200090" y="273036"/>
                          <a:pt x="198985" y="273659"/>
                        </a:cubicBezTo>
                        <a:cubicBezTo>
                          <a:pt x="194113" y="272144"/>
                          <a:pt x="190134" y="268051"/>
                          <a:pt x="190715" y="263024"/>
                        </a:cubicBezTo>
                        <a:cubicBezTo>
                          <a:pt x="184625" y="264199"/>
                          <a:pt x="178266" y="264058"/>
                          <a:pt x="172234" y="262556"/>
                        </a:cubicBezTo>
                        <a:cubicBezTo>
                          <a:pt x="174740" y="260021"/>
                          <a:pt x="178139" y="258676"/>
                          <a:pt x="181170" y="256807"/>
                        </a:cubicBezTo>
                        <a:cubicBezTo>
                          <a:pt x="184200" y="254966"/>
                          <a:pt x="187117" y="252190"/>
                          <a:pt x="187387" y="248650"/>
                        </a:cubicBezTo>
                        <a:cubicBezTo>
                          <a:pt x="187656" y="245095"/>
                          <a:pt x="183761" y="241427"/>
                          <a:pt x="180632" y="243113"/>
                        </a:cubicBezTo>
                        <a:cubicBezTo>
                          <a:pt x="186395" y="239501"/>
                          <a:pt x="185942" y="229390"/>
                          <a:pt x="179881" y="226317"/>
                        </a:cubicBezTo>
                        <a:cubicBezTo>
                          <a:pt x="181368" y="225014"/>
                          <a:pt x="182855" y="223711"/>
                          <a:pt x="184342" y="222394"/>
                        </a:cubicBezTo>
                        <a:cubicBezTo>
                          <a:pt x="182770" y="221941"/>
                          <a:pt x="181226" y="221488"/>
                          <a:pt x="179669" y="221034"/>
                        </a:cubicBezTo>
                        <a:cubicBezTo>
                          <a:pt x="181354" y="219165"/>
                          <a:pt x="182119" y="216503"/>
                          <a:pt x="181679" y="214025"/>
                        </a:cubicBezTo>
                        <a:cubicBezTo>
                          <a:pt x="173763" y="217168"/>
                          <a:pt x="165295" y="218868"/>
                          <a:pt x="156769" y="219024"/>
                        </a:cubicBezTo>
                        <a:cubicBezTo>
                          <a:pt x="162632" y="216305"/>
                          <a:pt x="168807" y="213316"/>
                          <a:pt x="172276" y="207864"/>
                        </a:cubicBezTo>
                        <a:cubicBezTo>
                          <a:pt x="175746" y="202426"/>
                          <a:pt x="174981" y="193773"/>
                          <a:pt x="169104" y="191069"/>
                        </a:cubicBezTo>
                        <a:cubicBezTo>
                          <a:pt x="160635" y="187160"/>
                          <a:pt x="150963" y="198192"/>
                          <a:pt x="142197" y="195020"/>
                        </a:cubicBezTo>
                        <a:cubicBezTo>
                          <a:pt x="150028" y="191323"/>
                          <a:pt x="156925" y="185687"/>
                          <a:pt x="162080" y="178748"/>
                        </a:cubicBezTo>
                        <a:lnTo>
                          <a:pt x="157562" y="176425"/>
                        </a:lnTo>
                        <a:cubicBezTo>
                          <a:pt x="159007" y="174287"/>
                          <a:pt x="160465" y="172135"/>
                          <a:pt x="161924" y="170010"/>
                        </a:cubicBezTo>
                        <a:cubicBezTo>
                          <a:pt x="159276" y="167999"/>
                          <a:pt x="156174" y="166597"/>
                          <a:pt x="152917" y="165974"/>
                        </a:cubicBezTo>
                        <a:cubicBezTo>
                          <a:pt x="154872" y="163921"/>
                          <a:pt x="153002" y="160465"/>
                          <a:pt x="150623" y="158922"/>
                        </a:cubicBezTo>
                        <a:cubicBezTo>
                          <a:pt x="148244" y="157378"/>
                          <a:pt x="145227" y="156472"/>
                          <a:pt x="143811" y="154008"/>
                        </a:cubicBezTo>
                        <a:cubicBezTo>
                          <a:pt x="143259" y="153016"/>
                          <a:pt x="142976" y="151827"/>
                          <a:pt x="142098" y="151090"/>
                        </a:cubicBezTo>
                        <a:cubicBezTo>
                          <a:pt x="141121" y="150255"/>
                          <a:pt x="139690" y="150283"/>
                          <a:pt x="138402" y="150354"/>
                        </a:cubicBezTo>
                        <a:cubicBezTo>
                          <a:pt x="132496" y="150694"/>
                          <a:pt x="126577" y="151020"/>
                          <a:pt x="120657" y="151345"/>
                        </a:cubicBezTo>
                        <a:cubicBezTo>
                          <a:pt x="125529" y="147040"/>
                          <a:pt x="129919" y="142211"/>
                          <a:pt x="133771" y="136999"/>
                        </a:cubicBezTo>
                        <a:cubicBezTo>
                          <a:pt x="131746" y="133445"/>
                          <a:pt x="128134" y="130839"/>
                          <a:pt x="124127" y="130060"/>
                        </a:cubicBezTo>
                        <a:cubicBezTo>
                          <a:pt x="123801" y="127851"/>
                          <a:pt x="123447" y="125656"/>
                          <a:pt x="123121" y="123447"/>
                        </a:cubicBezTo>
                        <a:cubicBezTo>
                          <a:pt x="109937" y="123192"/>
                          <a:pt x="96696" y="126619"/>
                          <a:pt x="85296" y="133261"/>
                        </a:cubicBezTo>
                        <a:cubicBezTo>
                          <a:pt x="95109" y="124155"/>
                          <a:pt x="103805" y="113817"/>
                          <a:pt x="111070" y="102573"/>
                        </a:cubicBezTo>
                        <a:cubicBezTo>
                          <a:pt x="106425" y="102856"/>
                          <a:pt x="101794" y="103139"/>
                          <a:pt x="97149" y="103437"/>
                        </a:cubicBezTo>
                        <a:cubicBezTo>
                          <a:pt x="100930" y="101355"/>
                          <a:pt x="104159" y="98253"/>
                          <a:pt x="106354" y="94543"/>
                        </a:cubicBezTo>
                        <a:cubicBezTo>
                          <a:pt x="98494" y="94741"/>
                          <a:pt x="97319" y="82123"/>
                          <a:pt x="90280" y="78625"/>
                        </a:cubicBezTo>
                        <a:cubicBezTo>
                          <a:pt x="87009" y="76983"/>
                          <a:pt x="83115" y="77691"/>
                          <a:pt x="79518" y="78427"/>
                        </a:cubicBezTo>
                        <a:cubicBezTo>
                          <a:pt x="73046" y="79758"/>
                          <a:pt x="66560" y="81089"/>
                          <a:pt x="60088" y="82435"/>
                        </a:cubicBezTo>
                        <a:cubicBezTo>
                          <a:pt x="66659" y="76416"/>
                          <a:pt x="73244" y="70412"/>
                          <a:pt x="79829" y="64407"/>
                        </a:cubicBezTo>
                        <a:cubicBezTo>
                          <a:pt x="72068" y="58034"/>
                          <a:pt x="61971" y="51265"/>
                          <a:pt x="52780" y="55329"/>
                        </a:cubicBezTo>
                        <a:cubicBezTo>
                          <a:pt x="49537" y="56760"/>
                          <a:pt x="46974" y="59408"/>
                          <a:pt x="43802" y="60994"/>
                        </a:cubicBezTo>
                        <a:cubicBezTo>
                          <a:pt x="40630" y="62594"/>
                          <a:pt x="36169" y="62750"/>
                          <a:pt x="34115" y="59875"/>
                        </a:cubicBezTo>
                        <a:cubicBezTo>
                          <a:pt x="33733" y="59323"/>
                          <a:pt x="33450" y="58700"/>
                          <a:pt x="33308" y="58048"/>
                        </a:cubicBezTo>
                        <a:cubicBezTo>
                          <a:pt x="31864" y="51477"/>
                          <a:pt x="43221" y="48206"/>
                          <a:pt x="43250" y="41479"/>
                        </a:cubicBezTo>
                        <a:cubicBezTo>
                          <a:pt x="43250" y="38463"/>
                          <a:pt x="40389" y="35744"/>
                          <a:pt x="37373" y="35914"/>
                        </a:cubicBezTo>
                        <a:cubicBezTo>
                          <a:pt x="35376" y="35645"/>
                          <a:pt x="33393" y="35390"/>
                          <a:pt x="31396" y="35135"/>
                        </a:cubicBezTo>
                        <a:cubicBezTo>
                          <a:pt x="31935" y="33025"/>
                          <a:pt x="32501" y="30929"/>
                          <a:pt x="33053" y="28833"/>
                        </a:cubicBezTo>
                        <a:cubicBezTo>
                          <a:pt x="24372" y="29314"/>
                          <a:pt x="15819" y="32019"/>
                          <a:pt x="8440" y="36594"/>
                        </a:cubicBezTo>
                        <a:cubicBezTo>
                          <a:pt x="8639" y="33152"/>
                          <a:pt x="8823" y="29725"/>
                          <a:pt x="9021" y="26284"/>
                        </a:cubicBezTo>
                        <a:cubicBezTo>
                          <a:pt x="6019" y="26029"/>
                          <a:pt x="3016" y="25774"/>
                          <a:pt x="0" y="25505"/>
                        </a:cubicBezTo>
                        <a:cubicBezTo>
                          <a:pt x="85" y="17121"/>
                          <a:pt x="2195" y="8752"/>
                          <a:pt x="6132" y="1331"/>
                        </a:cubicBezTo>
                        <a:lnTo>
                          <a:pt x="7690" y="0"/>
                        </a:lnTo>
                        <a:cubicBezTo>
                          <a:pt x="33053" y="14091"/>
                          <a:pt x="79957" y="46351"/>
                          <a:pt x="132029" y="112797"/>
                        </a:cubicBezTo>
                        <a:cubicBezTo>
                          <a:pt x="209904" y="212198"/>
                          <a:pt x="202171" y="271620"/>
                          <a:pt x="202171" y="27162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0" name="Google Shape;220;p2"/>
                  <p:cNvSpPr/>
                  <p:nvPr/>
                </p:nvSpPr>
                <p:spPr>
                  <a:xfrm>
                    <a:off x="-1305089" y="5278892"/>
                    <a:ext cx="587533" cy="809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476" h="265105" extrusionOk="0">
                        <a:moveTo>
                          <a:pt x="192371" y="265106"/>
                        </a:moveTo>
                        <a:cubicBezTo>
                          <a:pt x="187571" y="262953"/>
                          <a:pt x="186367" y="255575"/>
                          <a:pt x="181467" y="253196"/>
                        </a:cubicBezTo>
                        <a:cubicBezTo>
                          <a:pt x="181538" y="248607"/>
                          <a:pt x="181609" y="244019"/>
                          <a:pt x="181694" y="239431"/>
                        </a:cubicBezTo>
                        <a:cubicBezTo>
                          <a:pt x="180915" y="238354"/>
                          <a:pt x="180136" y="237292"/>
                          <a:pt x="179371" y="236216"/>
                        </a:cubicBezTo>
                        <a:cubicBezTo>
                          <a:pt x="179385" y="232902"/>
                          <a:pt x="179414" y="229560"/>
                          <a:pt x="179442" y="226232"/>
                        </a:cubicBezTo>
                        <a:cubicBezTo>
                          <a:pt x="177374" y="223187"/>
                          <a:pt x="177530" y="218811"/>
                          <a:pt x="179810" y="215908"/>
                        </a:cubicBezTo>
                        <a:cubicBezTo>
                          <a:pt x="177034" y="214563"/>
                          <a:pt x="175859" y="211320"/>
                          <a:pt x="174245" y="208686"/>
                        </a:cubicBezTo>
                        <a:cubicBezTo>
                          <a:pt x="172616" y="206066"/>
                          <a:pt x="169316" y="203658"/>
                          <a:pt x="166654" y="205230"/>
                        </a:cubicBezTo>
                        <a:cubicBezTo>
                          <a:pt x="170761" y="202964"/>
                          <a:pt x="169260" y="196677"/>
                          <a:pt x="166739" y="192726"/>
                        </a:cubicBezTo>
                        <a:cubicBezTo>
                          <a:pt x="164232" y="188760"/>
                          <a:pt x="161202" y="183676"/>
                          <a:pt x="163878" y="179824"/>
                        </a:cubicBezTo>
                        <a:cubicBezTo>
                          <a:pt x="161244" y="179994"/>
                          <a:pt x="158568" y="179272"/>
                          <a:pt x="156387" y="177799"/>
                        </a:cubicBezTo>
                        <a:cubicBezTo>
                          <a:pt x="159134" y="176426"/>
                          <a:pt x="161485" y="174259"/>
                          <a:pt x="163071" y="171639"/>
                        </a:cubicBezTo>
                        <a:cubicBezTo>
                          <a:pt x="160791" y="170803"/>
                          <a:pt x="158412" y="169911"/>
                          <a:pt x="156783" y="168127"/>
                        </a:cubicBezTo>
                        <a:cubicBezTo>
                          <a:pt x="155141" y="166343"/>
                          <a:pt x="154517" y="163368"/>
                          <a:pt x="156089" y="161499"/>
                        </a:cubicBezTo>
                        <a:cubicBezTo>
                          <a:pt x="145865" y="156854"/>
                          <a:pt x="141559" y="142197"/>
                          <a:pt x="130443" y="140696"/>
                        </a:cubicBezTo>
                        <a:cubicBezTo>
                          <a:pt x="132779" y="139209"/>
                          <a:pt x="134918" y="137424"/>
                          <a:pt x="136787" y="135399"/>
                        </a:cubicBezTo>
                        <a:cubicBezTo>
                          <a:pt x="135031" y="134465"/>
                          <a:pt x="133261" y="133516"/>
                          <a:pt x="131519" y="132581"/>
                        </a:cubicBezTo>
                        <a:cubicBezTo>
                          <a:pt x="133445" y="131123"/>
                          <a:pt x="131689" y="127979"/>
                          <a:pt x="129565" y="126846"/>
                        </a:cubicBezTo>
                        <a:cubicBezTo>
                          <a:pt x="127426" y="125713"/>
                          <a:pt x="124665" y="124948"/>
                          <a:pt x="123943" y="122626"/>
                        </a:cubicBezTo>
                        <a:cubicBezTo>
                          <a:pt x="123588" y="121535"/>
                          <a:pt x="123843" y="120331"/>
                          <a:pt x="123617" y="119213"/>
                        </a:cubicBezTo>
                        <a:cubicBezTo>
                          <a:pt x="122880" y="115488"/>
                          <a:pt x="117910" y="114539"/>
                          <a:pt x="114171" y="115191"/>
                        </a:cubicBezTo>
                        <a:cubicBezTo>
                          <a:pt x="110418" y="115842"/>
                          <a:pt x="106226" y="117117"/>
                          <a:pt x="103082" y="115007"/>
                        </a:cubicBezTo>
                        <a:cubicBezTo>
                          <a:pt x="106694" y="113350"/>
                          <a:pt x="109951" y="110900"/>
                          <a:pt x="112571" y="107912"/>
                        </a:cubicBezTo>
                        <a:cubicBezTo>
                          <a:pt x="113477" y="106878"/>
                          <a:pt x="114341" y="105646"/>
                          <a:pt x="114213" y="104300"/>
                        </a:cubicBezTo>
                        <a:cubicBezTo>
                          <a:pt x="113888" y="101142"/>
                          <a:pt x="109328" y="101043"/>
                          <a:pt x="106679" y="99301"/>
                        </a:cubicBezTo>
                        <a:cubicBezTo>
                          <a:pt x="104031" y="97574"/>
                          <a:pt x="103408" y="94062"/>
                          <a:pt x="102360" y="91088"/>
                        </a:cubicBezTo>
                        <a:cubicBezTo>
                          <a:pt x="99386" y="82562"/>
                          <a:pt x="91810" y="76629"/>
                          <a:pt x="84601" y="71205"/>
                        </a:cubicBezTo>
                        <a:cubicBezTo>
                          <a:pt x="82803" y="69845"/>
                          <a:pt x="80891" y="68443"/>
                          <a:pt x="78668" y="68160"/>
                        </a:cubicBezTo>
                        <a:cubicBezTo>
                          <a:pt x="75340" y="67735"/>
                          <a:pt x="71360" y="69732"/>
                          <a:pt x="68910" y="67452"/>
                        </a:cubicBezTo>
                        <a:cubicBezTo>
                          <a:pt x="72068" y="66376"/>
                          <a:pt x="75935" y="64053"/>
                          <a:pt x="75099" y="60824"/>
                        </a:cubicBezTo>
                        <a:cubicBezTo>
                          <a:pt x="74802" y="59720"/>
                          <a:pt x="73980" y="58842"/>
                          <a:pt x="73173" y="58048"/>
                        </a:cubicBezTo>
                        <a:cubicBezTo>
                          <a:pt x="67126" y="52129"/>
                          <a:pt x="59592" y="47739"/>
                          <a:pt x="51463" y="45374"/>
                        </a:cubicBezTo>
                        <a:cubicBezTo>
                          <a:pt x="50599" y="42726"/>
                          <a:pt x="47569" y="41281"/>
                          <a:pt x="44779" y="41352"/>
                        </a:cubicBezTo>
                        <a:cubicBezTo>
                          <a:pt x="41989" y="41423"/>
                          <a:pt x="39369" y="42669"/>
                          <a:pt x="36863" y="43901"/>
                        </a:cubicBezTo>
                        <a:cubicBezTo>
                          <a:pt x="38038" y="40814"/>
                          <a:pt x="40276" y="38137"/>
                          <a:pt x="43108" y="36452"/>
                        </a:cubicBezTo>
                        <a:cubicBezTo>
                          <a:pt x="35574" y="30476"/>
                          <a:pt x="28054" y="24514"/>
                          <a:pt x="20520" y="18538"/>
                        </a:cubicBezTo>
                        <a:cubicBezTo>
                          <a:pt x="16852" y="19047"/>
                          <a:pt x="13170" y="19543"/>
                          <a:pt x="9502" y="20039"/>
                        </a:cubicBezTo>
                        <a:cubicBezTo>
                          <a:pt x="11301" y="19529"/>
                          <a:pt x="12802" y="18141"/>
                          <a:pt x="13482" y="16399"/>
                        </a:cubicBezTo>
                        <a:cubicBezTo>
                          <a:pt x="11018" y="11358"/>
                          <a:pt x="5608" y="7916"/>
                          <a:pt x="0" y="7789"/>
                        </a:cubicBezTo>
                        <a:cubicBezTo>
                          <a:pt x="113" y="5268"/>
                          <a:pt x="1671" y="2875"/>
                          <a:pt x="3923" y="1756"/>
                        </a:cubicBezTo>
                        <a:lnTo>
                          <a:pt x="5084" y="0"/>
                        </a:lnTo>
                        <a:cubicBezTo>
                          <a:pt x="31566" y="15889"/>
                          <a:pt x="74703" y="48050"/>
                          <a:pt x="122116" y="108577"/>
                        </a:cubicBezTo>
                        <a:cubicBezTo>
                          <a:pt x="191125" y="196648"/>
                          <a:pt x="192910" y="253337"/>
                          <a:pt x="192428" y="26510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221;p2"/>
                  <p:cNvSpPr/>
                  <p:nvPr/>
                </p:nvSpPr>
                <p:spPr>
                  <a:xfrm>
                    <a:off x="-1366759" y="5347869"/>
                    <a:ext cx="47924" cy="776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0" h="25434" extrusionOk="0">
                        <a:moveTo>
                          <a:pt x="14531" y="23565"/>
                        </a:moveTo>
                        <a:cubicBezTo>
                          <a:pt x="14389" y="24202"/>
                          <a:pt x="14404" y="24839"/>
                          <a:pt x="14559" y="25434"/>
                        </a:cubicBezTo>
                        <a:cubicBezTo>
                          <a:pt x="13101" y="25392"/>
                          <a:pt x="11628" y="25137"/>
                          <a:pt x="10183" y="24599"/>
                        </a:cubicBezTo>
                        <a:cubicBezTo>
                          <a:pt x="3216" y="22007"/>
                          <a:pt x="-70" y="13765"/>
                          <a:pt x="1" y="6330"/>
                        </a:cubicBezTo>
                        <a:cubicBezTo>
                          <a:pt x="1" y="4206"/>
                          <a:pt x="242" y="2096"/>
                          <a:pt x="568" y="0"/>
                        </a:cubicBezTo>
                        <a:cubicBezTo>
                          <a:pt x="3655" y="5098"/>
                          <a:pt x="7464" y="9743"/>
                          <a:pt x="11826" y="13779"/>
                        </a:cubicBezTo>
                        <a:cubicBezTo>
                          <a:pt x="13837" y="15634"/>
                          <a:pt x="16160" y="17914"/>
                          <a:pt x="15621" y="20577"/>
                        </a:cubicBezTo>
                        <a:cubicBezTo>
                          <a:pt x="15409" y="21611"/>
                          <a:pt x="14758" y="22517"/>
                          <a:pt x="14531" y="235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222;p2"/>
                  <p:cNvSpPr/>
                  <p:nvPr/>
                </p:nvSpPr>
                <p:spPr>
                  <a:xfrm>
                    <a:off x="-1311273" y="5441840"/>
                    <a:ext cx="68342" cy="76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89" h="25193" extrusionOk="0">
                        <a:moveTo>
                          <a:pt x="9786" y="2082"/>
                        </a:moveTo>
                        <a:cubicBezTo>
                          <a:pt x="16583" y="6514"/>
                          <a:pt x="14983" y="18977"/>
                          <a:pt x="22389" y="22149"/>
                        </a:cubicBezTo>
                        <a:cubicBezTo>
                          <a:pt x="19557" y="23324"/>
                          <a:pt x="16640" y="24344"/>
                          <a:pt x="13666" y="25194"/>
                        </a:cubicBezTo>
                        <a:cubicBezTo>
                          <a:pt x="10097" y="18948"/>
                          <a:pt x="5452" y="13312"/>
                          <a:pt x="0" y="8610"/>
                        </a:cubicBezTo>
                        <a:cubicBezTo>
                          <a:pt x="963" y="5636"/>
                          <a:pt x="2223" y="2747"/>
                          <a:pt x="3753" y="0"/>
                        </a:cubicBezTo>
                        <a:cubicBezTo>
                          <a:pt x="5863" y="510"/>
                          <a:pt x="7987" y="921"/>
                          <a:pt x="9786" y="208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223;p2"/>
                  <p:cNvSpPr/>
                  <p:nvPr/>
                </p:nvSpPr>
                <p:spPr>
                  <a:xfrm>
                    <a:off x="-1248913" y="5587077"/>
                    <a:ext cx="120088" cy="94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41" h="31078" extrusionOk="0">
                        <a:moveTo>
                          <a:pt x="35914" y="26249"/>
                        </a:moveTo>
                        <a:cubicBezTo>
                          <a:pt x="37047" y="26320"/>
                          <a:pt x="38208" y="26320"/>
                          <a:pt x="39341" y="26206"/>
                        </a:cubicBezTo>
                        <a:cubicBezTo>
                          <a:pt x="35673" y="28048"/>
                          <a:pt x="31807" y="29506"/>
                          <a:pt x="27842" y="30540"/>
                        </a:cubicBezTo>
                        <a:cubicBezTo>
                          <a:pt x="26312" y="30951"/>
                          <a:pt x="24726" y="31276"/>
                          <a:pt x="23168" y="30936"/>
                        </a:cubicBezTo>
                        <a:cubicBezTo>
                          <a:pt x="21186" y="30483"/>
                          <a:pt x="19614" y="29010"/>
                          <a:pt x="18183" y="27538"/>
                        </a:cubicBezTo>
                        <a:cubicBezTo>
                          <a:pt x="11259" y="20400"/>
                          <a:pt x="5141" y="12456"/>
                          <a:pt x="0" y="3916"/>
                        </a:cubicBezTo>
                        <a:cubicBezTo>
                          <a:pt x="1388" y="2769"/>
                          <a:pt x="2691" y="1523"/>
                          <a:pt x="3923" y="220"/>
                        </a:cubicBezTo>
                        <a:cubicBezTo>
                          <a:pt x="4645" y="121"/>
                          <a:pt x="5367" y="36"/>
                          <a:pt x="6090" y="7"/>
                        </a:cubicBezTo>
                        <a:cubicBezTo>
                          <a:pt x="11131" y="-163"/>
                          <a:pt x="15748" y="2613"/>
                          <a:pt x="20039" y="5276"/>
                        </a:cubicBezTo>
                        <a:cubicBezTo>
                          <a:pt x="27884" y="10190"/>
                          <a:pt x="36750" y="17030"/>
                          <a:pt x="35900" y="262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224;p2"/>
                  <p:cNvSpPr/>
                  <p:nvPr/>
                </p:nvSpPr>
                <p:spPr>
                  <a:xfrm>
                    <a:off x="-1135887" y="5647211"/>
                    <a:ext cx="209890" cy="2122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760" h="69545" extrusionOk="0">
                        <a:moveTo>
                          <a:pt x="49529" y="69222"/>
                        </a:moveTo>
                        <a:cubicBezTo>
                          <a:pt x="40493" y="70638"/>
                          <a:pt x="30071" y="67409"/>
                          <a:pt x="25879" y="59309"/>
                        </a:cubicBezTo>
                        <a:cubicBezTo>
                          <a:pt x="24151" y="55981"/>
                          <a:pt x="23585" y="52129"/>
                          <a:pt x="21729" y="48872"/>
                        </a:cubicBezTo>
                        <a:cubicBezTo>
                          <a:pt x="16688" y="40077"/>
                          <a:pt x="3319" y="37571"/>
                          <a:pt x="487" y="27828"/>
                        </a:cubicBezTo>
                        <a:cubicBezTo>
                          <a:pt x="-1340" y="21511"/>
                          <a:pt x="2257" y="14912"/>
                          <a:pt x="6562" y="9927"/>
                        </a:cubicBezTo>
                        <a:cubicBezTo>
                          <a:pt x="8828" y="7322"/>
                          <a:pt x="11349" y="4858"/>
                          <a:pt x="13586" y="2223"/>
                        </a:cubicBezTo>
                        <a:cubicBezTo>
                          <a:pt x="14493" y="1544"/>
                          <a:pt x="15357" y="807"/>
                          <a:pt x="16150" y="0"/>
                        </a:cubicBezTo>
                        <a:cubicBezTo>
                          <a:pt x="17311" y="1869"/>
                          <a:pt x="16603" y="4319"/>
                          <a:pt x="15612" y="6259"/>
                        </a:cubicBezTo>
                        <a:cubicBezTo>
                          <a:pt x="14620" y="8214"/>
                          <a:pt x="13346" y="10168"/>
                          <a:pt x="13374" y="12363"/>
                        </a:cubicBezTo>
                        <a:cubicBezTo>
                          <a:pt x="13416" y="14544"/>
                          <a:pt x="15640" y="16810"/>
                          <a:pt x="17623" y="15889"/>
                        </a:cubicBezTo>
                        <a:cubicBezTo>
                          <a:pt x="16065" y="23112"/>
                          <a:pt x="16178" y="32232"/>
                          <a:pt x="22508" y="36055"/>
                        </a:cubicBezTo>
                        <a:cubicBezTo>
                          <a:pt x="24547" y="37302"/>
                          <a:pt x="26941" y="37769"/>
                          <a:pt x="29093" y="38789"/>
                        </a:cubicBezTo>
                        <a:cubicBezTo>
                          <a:pt x="37066" y="42655"/>
                          <a:pt x="39389" y="52993"/>
                          <a:pt x="45932" y="58983"/>
                        </a:cubicBezTo>
                        <a:cubicBezTo>
                          <a:pt x="51256" y="63855"/>
                          <a:pt x="59470" y="65342"/>
                          <a:pt x="66168" y="62608"/>
                        </a:cubicBezTo>
                        <a:lnTo>
                          <a:pt x="67457" y="59974"/>
                        </a:lnTo>
                        <a:cubicBezTo>
                          <a:pt x="68010" y="60286"/>
                          <a:pt x="68434" y="60697"/>
                          <a:pt x="68760" y="61206"/>
                        </a:cubicBezTo>
                        <a:cubicBezTo>
                          <a:pt x="62756" y="64903"/>
                          <a:pt x="56439" y="68146"/>
                          <a:pt x="49529" y="6923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225;p2"/>
                  <p:cNvSpPr/>
                  <p:nvPr/>
                </p:nvSpPr>
                <p:spPr>
                  <a:xfrm>
                    <a:off x="-1011711" y="5842247"/>
                    <a:ext cx="126053" cy="2084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295" h="68282" extrusionOk="0">
                        <a:moveTo>
                          <a:pt x="41295" y="67622"/>
                        </a:moveTo>
                        <a:cubicBezTo>
                          <a:pt x="37656" y="68684"/>
                          <a:pt x="33860" y="68613"/>
                          <a:pt x="31000" y="66319"/>
                        </a:cubicBezTo>
                        <a:cubicBezTo>
                          <a:pt x="27445" y="63444"/>
                          <a:pt x="26822" y="58275"/>
                          <a:pt x="24231" y="54494"/>
                        </a:cubicBezTo>
                        <a:cubicBezTo>
                          <a:pt x="20591" y="49183"/>
                          <a:pt x="13609" y="47314"/>
                          <a:pt x="8936" y="42867"/>
                        </a:cubicBezTo>
                        <a:cubicBezTo>
                          <a:pt x="8072" y="42060"/>
                          <a:pt x="7251" y="41055"/>
                          <a:pt x="7208" y="39879"/>
                        </a:cubicBezTo>
                        <a:cubicBezTo>
                          <a:pt x="7166" y="38690"/>
                          <a:pt x="7902" y="37642"/>
                          <a:pt x="8596" y="36679"/>
                        </a:cubicBezTo>
                        <a:cubicBezTo>
                          <a:pt x="11825" y="32331"/>
                          <a:pt x="15040" y="27983"/>
                          <a:pt x="18254" y="23636"/>
                        </a:cubicBezTo>
                        <a:cubicBezTo>
                          <a:pt x="16031" y="26596"/>
                          <a:pt x="13454" y="29414"/>
                          <a:pt x="9998" y="30575"/>
                        </a:cubicBezTo>
                        <a:cubicBezTo>
                          <a:pt x="6005" y="31920"/>
                          <a:pt x="637" y="29938"/>
                          <a:pt x="0" y="25774"/>
                        </a:cubicBezTo>
                        <a:cubicBezTo>
                          <a:pt x="10267" y="17929"/>
                          <a:pt x="20676" y="9899"/>
                          <a:pt x="28890" y="0"/>
                        </a:cubicBezTo>
                        <a:cubicBezTo>
                          <a:pt x="28975" y="1629"/>
                          <a:pt x="28507" y="3399"/>
                          <a:pt x="27743" y="4843"/>
                        </a:cubicBezTo>
                        <a:cubicBezTo>
                          <a:pt x="26199" y="7718"/>
                          <a:pt x="23806" y="10324"/>
                          <a:pt x="23565" y="13567"/>
                        </a:cubicBezTo>
                        <a:cubicBezTo>
                          <a:pt x="23338" y="16668"/>
                          <a:pt x="25151" y="19515"/>
                          <a:pt x="25845" y="22545"/>
                        </a:cubicBezTo>
                        <a:cubicBezTo>
                          <a:pt x="26567" y="25576"/>
                          <a:pt x="25264" y="29683"/>
                          <a:pt x="22163" y="29824"/>
                        </a:cubicBezTo>
                        <a:cubicBezTo>
                          <a:pt x="28946" y="41706"/>
                          <a:pt x="35163" y="53885"/>
                          <a:pt x="40786" y="66361"/>
                        </a:cubicBezTo>
                        <a:cubicBezTo>
                          <a:pt x="40970" y="66758"/>
                          <a:pt x="41154" y="67169"/>
                          <a:pt x="41281" y="6760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6" name="Google Shape;226;p2"/>
                <p:cNvSpPr/>
                <p:nvPr/>
              </p:nvSpPr>
              <p:spPr>
                <a:xfrm>
                  <a:off x="-1372680" y="5236943"/>
                  <a:ext cx="659425" cy="1006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28" h="329625" extrusionOk="0">
                      <a:moveTo>
                        <a:pt x="0" y="0"/>
                      </a:moveTo>
                      <a:cubicBezTo>
                        <a:pt x="104102" y="52780"/>
                        <a:pt x="236754" y="200260"/>
                        <a:pt x="213302" y="32962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7" name="Google Shape;227;p2"/>
              <p:cNvGrpSpPr/>
              <p:nvPr/>
            </p:nvGrpSpPr>
            <p:grpSpPr>
              <a:xfrm rot="506959">
                <a:off x="2105854" y="5323592"/>
                <a:ext cx="300644" cy="544770"/>
                <a:chOff x="4397670" y="1656937"/>
                <a:chExt cx="98451" cy="178394"/>
              </a:xfrm>
            </p:grpSpPr>
            <p:sp>
              <p:nvSpPr>
                <p:cNvPr id="228" name="Google Shape;228;p2"/>
                <p:cNvSpPr/>
                <p:nvPr/>
              </p:nvSpPr>
              <p:spPr>
                <a:xfrm>
                  <a:off x="4437115" y="1695712"/>
                  <a:ext cx="37112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2" h="139619" extrusionOk="0">
                      <a:moveTo>
                        <a:pt x="6850" y="139619"/>
                      </a:moveTo>
                      <a:cubicBezTo>
                        <a:pt x="-14733" y="86712"/>
                        <a:pt x="20161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1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2"/>
                <p:cNvSpPr/>
                <p:nvPr/>
              </p:nvSpPr>
              <p:spPr>
                <a:xfrm>
                  <a:off x="4471581" y="1656937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5"/>
                        <a:pt x="24540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2"/>
                <p:cNvSpPr/>
                <p:nvPr/>
              </p:nvSpPr>
              <p:spPr>
                <a:xfrm>
                  <a:off x="4452443" y="1673450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1" y="27672"/>
                      </a:moveTo>
                      <a:cubicBezTo>
                        <a:pt x="14761" y="17136"/>
                        <a:pt x="9648" y="4574"/>
                        <a:pt x="160" y="0"/>
                      </a:cubicBezTo>
                      <a:cubicBezTo>
                        <a:pt x="-1086" y="11046"/>
                        <a:pt x="5060" y="22559"/>
                        <a:pt x="14931" y="276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2"/>
                <p:cNvSpPr/>
                <p:nvPr/>
              </p:nvSpPr>
              <p:spPr>
                <a:xfrm>
                  <a:off x="4433485" y="1677259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5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5" y="372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2"/>
                <p:cNvSpPr/>
                <p:nvPr/>
              </p:nvSpPr>
              <p:spPr>
                <a:xfrm>
                  <a:off x="4420513" y="1693871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3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0" y="22234"/>
                      </a:cubicBezTo>
                      <a:cubicBezTo>
                        <a:pt x="17051" y="24386"/>
                        <a:pt x="18495" y="26964"/>
                        <a:pt x="20449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33;p2"/>
                <p:cNvSpPr/>
                <p:nvPr/>
              </p:nvSpPr>
              <p:spPr>
                <a:xfrm>
                  <a:off x="4397670" y="1732773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4" y="11046"/>
                      </a:moveTo>
                      <a:cubicBezTo>
                        <a:pt x="41621" y="6699"/>
                        <a:pt x="33932" y="2238"/>
                        <a:pt x="25392" y="1430"/>
                      </a:cubicBezTo>
                      <a:cubicBezTo>
                        <a:pt x="22503" y="1161"/>
                        <a:pt x="19586" y="1317"/>
                        <a:pt x="16668" y="1360"/>
                      </a:cubicBezTo>
                      <a:cubicBezTo>
                        <a:pt x="11089" y="1430"/>
                        <a:pt x="5481" y="1048"/>
                        <a:pt x="0" y="0"/>
                      </a:cubicBezTo>
                      <a:cubicBezTo>
                        <a:pt x="6925" y="4843"/>
                        <a:pt x="13949" y="9743"/>
                        <a:pt x="21852" y="12760"/>
                      </a:cubicBezTo>
                      <a:cubicBezTo>
                        <a:pt x="29754" y="15776"/>
                        <a:pt x="41140" y="14105"/>
                        <a:pt x="49014" y="1104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234;p2"/>
                <p:cNvSpPr/>
                <p:nvPr/>
              </p:nvSpPr>
              <p:spPr>
                <a:xfrm>
                  <a:off x="4403037" y="1759560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3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235;p2"/>
                <p:cNvSpPr/>
                <p:nvPr/>
              </p:nvSpPr>
              <p:spPr>
                <a:xfrm>
                  <a:off x="4408773" y="1782140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3"/>
                      </a:cubicBezTo>
                      <a:cubicBezTo>
                        <a:pt x="10749" y="19657"/>
                        <a:pt x="21129" y="13157"/>
                        <a:pt x="26029" y="358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236;p2"/>
                <p:cNvSpPr/>
                <p:nvPr/>
              </p:nvSpPr>
              <p:spPr>
                <a:xfrm>
                  <a:off x="4466255" y="1707332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0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5" y="5955"/>
                      </a:cubicBezTo>
                      <a:cubicBezTo>
                        <a:pt x="24910" y="8065"/>
                        <a:pt x="22474" y="9198"/>
                        <a:pt x="20138" y="9297"/>
                      </a:cubicBezTo>
                      <a:cubicBezTo>
                        <a:pt x="17801" y="9396"/>
                        <a:pt x="15521" y="8659"/>
                        <a:pt x="13298" y="7923"/>
                      </a:cubicBezTo>
                      <a:cubicBezTo>
                        <a:pt x="8539" y="6351"/>
                        <a:pt x="3611" y="4680"/>
                        <a:pt x="0" y="121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237;p2"/>
                <p:cNvSpPr/>
                <p:nvPr/>
              </p:nvSpPr>
              <p:spPr>
                <a:xfrm>
                  <a:off x="4459103" y="1722146"/>
                  <a:ext cx="27615" cy="1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5" extrusionOk="0">
                      <a:moveTo>
                        <a:pt x="14" y="175"/>
                      </a:moveTo>
                      <a:cubicBezTo>
                        <a:pt x="5339" y="-307"/>
                        <a:pt x="10819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4" y="6095"/>
                        <a:pt x="4348" y="5500"/>
                        <a:pt x="2761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38;p2"/>
                <p:cNvSpPr/>
                <p:nvPr/>
              </p:nvSpPr>
              <p:spPr>
                <a:xfrm>
                  <a:off x="4452036" y="1737106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4" y="1799"/>
                        <a:pt x="19203" y="9899"/>
                        <a:pt x="24924" y="18736"/>
                      </a:cubicBezTo>
                      <a:cubicBezTo>
                        <a:pt x="20152" y="18353"/>
                        <a:pt x="15521" y="16371"/>
                        <a:pt x="11966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2"/>
                <p:cNvSpPr/>
                <p:nvPr/>
              </p:nvSpPr>
              <p:spPr>
                <a:xfrm>
                  <a:off x="4444106" y="1756847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5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1" y="20421"/>
                      </a:cubicBezTo>
                      <a:cubicBezTo>
                        <a:pt x="21823" y="11046"/>
                        <a:pt x="11584" y="3994"/>
                        <a:pt x="213" y="51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2"/>
                <p:cNvSpPr/>
                <p:nvPr/>
              </p:nvSpPr>
              <p:spPr>
                <a:xfrm>
                  <a:off x="4439588" y="1776504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4" y="8200"/>
                        <a:pt x="4942" y="10692"/>
                      </a:cubicBezTo>
                      <a:cubicBezTo>
                        <a:pt x="9049" y="17277"/>
                        <a:pt x="16413" y="21214"/>
                        <a:pt x="23891" y="23338"/>
                      </a:cubicBezTo>
                      <a:cubicBezTo>
                        <a:pt x="22064" y="18000"/>
                        <a:pt x="17943" y="13737"/>
                        <a:pt x="13510" y="10239"/>
                      </a:cubicBezTo>
                      <a:cubicBezTo>
                        <a:pt x="9077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2"/>
                <p:cNvSpPr/>
                <p:nvPr/>
              </p:nvSpPr>
              <p:spPr>
                <a:xfrm>
                  <a:off x="4438300" y="1803887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9"/>
                        <a:pt x="13737" y="11618"/>
                        <a:pt x="17631" y="13501"/>
                      </a:cubicBezTo>
                      <a:cubicBezTo>
                        <a:pt x="16541" y="11476"/>
                        <a:pt x="15294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30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2" name="Google Shape;242;p2"/>
              <p:cNvGrpSpPr/>
              <p:nvPr/>
            </p:nvGrpSpPr>
            <p:grpSpPr>
              <a:xfrm rot="506865">
                <a:off x="1594235" y="5302654"/>
                <a:ext cx="452804" cy="714505"/>
                <a:chOff x="979949" y="5469488"/>
                <a:chExt cx="452827" cy="714541"/>
              </a:xfrm>
            </p:grpSpPr>
            <p:grpSp>
              <p:nvGrpSpPr>
                <p:cNvPr id="243" name="Google Shape;243;p2"/>
                <p:cNvGrpSpPr/>
                <p:nvPr/>
              </p:nvGrpSpPr>
              <p:grpSpPr>
                <a:xfrm>
                  <a:off x="979949" y="5469488"/>
                  <a:ext cx="452827" cy="714541"/>
                  <a:chOff x="4243190" y="1646259"/>
                  <a:chExt cx="148288" cy="233992"/>
                </a:xfrm>
              </p:grpSpPr>
              <p:sp>
                <p:nvSpPr>
                  <p:cNvPr id="244" name="Google Shape;244;p2"/>
                  <p:cNvSpPr/>
                  <p:nvPr/>
                </p:nvSpPr>
                <p:spPr>
                  <a:xfrm>
                    <a:off x="4243190" y="1646259"/>
                    <a:ext cx="148275" cy="1670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75" h="167044" extrusionOk="0">
                        <a:moveTo>
                          <a:pt x="127276" y="149575"/>
                        </a:moveTo>
                        <a:cubicBezTo>
                          <a:pt x="117277" y="159488"/>
                          <a:pt x="102989" y="167957"/>
                          <a:pt x="88558" y="166966"/>
                        </a:cubicBezTo>
                        <a:cubicBezTo>
                          <a:pt x="60900" y="165025"/>
                          <a:pt x="58634" y="137878"/>
                          <a:pt x="58634" y="137878"/>
                        </a:cubicBezTo>
                        <a:cubicBezTo>
                          <a:pt x="58634" y="137878"/>
                          <a:pt x="51483" y="153540"/>
                          <a:pt x="29589" y="150920"/>
                        </a:cubicBezTo>
                        <a:cubicBezTo>
                          <a:pt x="7681" y="148300"/>
                          <a:pt x="-3705" y="119793"/>
                          <a:pt x="1082" y="105816"/>
                        </a:cubicBezTo>
                        <a:cubicBezTo>
                          <a:pt x="6010" y="91442"/>
                          <a:pt x="10839" y="94727"/>
                          <a:pt x="20242" y="98749"/>
                        </a:cubicBezTo>
                        <a:cubicBezTo>
                          <a:pt x="29646" y="102771"/>
                          <a:pt x="42688" y="121818"/>
                          <a:pt x="50760" y="117315"/>
                        </a:cubicBezTo>
                        <a:cubicBezTo>
                          <a:pt x="58833" y="112812"/>
                          <a:pt x="48608" y="107416"/>
                          <a:pt x="31812" y="100349"/>
                        </a:cubicBezTo>
                        <a:cubicBezTo>
                          <a:pt x="14988" y="93268"/>
                          <a:pt x="5656" y="80920"/>
                          <a:pt x="11760" y="66092"/>
                        </a:cubicBezTo>
                        <a:cubicBezTo>
                          <a:pt x="17863" y="51293"/>
                          <a:pt x="32039" y="43306"/>
                          <a:pt x="33073" y="57595"/>
                        </a:cubicBezTo>
                        <a:cubicBezTo>
                          <a:pt x="34106" y="71899"/>
                          <a:pt x="44699" y="93297"/>
                          <a:pt x="56652" y="95081"/>
                        </a:cubicBezTo>
                        <a:cubicBezTo>
                          <a:pt x="68604" y="96866"/>
                          <a:pt x="66976" y="85111"/>
                          <a:pt x="53593" y="81160"/>
                        </a:cubicBezTo>
                        <a:cubicBezTo>
                          <a:pt x="40224" y="77209"/>
                          <a:pt x="37746" y="64280"/>
                          <a:pt x="35962" y="50557"/>
                        </a:cubicBezTo>
                        <a:cubicBezTo>
                          <a:pt x="34163" y="36834"/>
                          <a:pt x="41329" y="28054"/>
                          <a:pt x="53791" y="24670"/>
                        </a:cubicBezTo>
                        <a:cubicBezTo>
                          <a:pt x="66253" y="21285"/>
                          <a:pt x="57487" y="32345"/>
                          <a:pt x="61665" y="56519"/>
                        </a:cubicBezTo>
                        <a:cubicBezTo>
                          <a:pt x="65843" y="80693"/>
                          <a:pt x="75416" y="70001"/>
                          <a:pt x="77073" y="63416"/>
                        </a:cubicBezTo>
                        <a:cubicBezTo>
                          <a:pt x="78758" y="56831"/>
                          <a:pt x="66537" y="50472"/>
                          <a:pt x="66083" y="34979"/>
                        </a:cubicBezTo>
                        <a:cubicBezTo>
                          <a:pt x="65630" y="19501"/>
                          <a:pt x="71578" y="19387"/>
                          <a:pt x="82652" y="15833"/>
                        </a:cubicBezTo>
                        <a:cubicBezTo>
                          <a:pt x="93727" y="12264"/>
                          <a:pt x="92566" y="13680"/>
                          <a:pt x="87028" y="28281"/>
                        </a:cubicBezTo>
                        <a:cubicBezTo>
                          <a:pt x="81506" y="42881"/>
                          <a:pt x="81831" y="50415"/>
                          <a:pt x="84550" y="58119"/>
                        </a:cubicBezTo>
                        <a:cubicBezTo>
                          <a:pt x="87269" y="65823"/>
                          <a:pt x="94917" y="60144"/>
                          <a:pt x="93175" y="51421"/>
                        </a:cubicBezTo>
                        <a:cubicBezTo>
                          <a:pt x="91447" y="42711"/>
                          <a:pt x="93953" y="26171"/>
                          <a:pt x="103668" y="13085"/>
                        </a:cubicBezTo>
                        <a:cubicBezTo>
                          <a:pt x="105382" y="10777"/>
                          <a:pt x="107166" y="8894"/>
                          <a:pt x="108951" y="7322"/>
                        </a:cubicBezTo>
                        <a:cubicBezTo>
                          <a:pt x="117348" y="0"/>
                          <a:pt x="125704" y="0"/>
                          <a:pt x="125704" y="0"/>
                        </a:cubicBezTo>
                        <a:cubicBezTo>
                          <a:pt x="122999" y="4631"/>
                          <a:pt x="139228" y="12887"/>
                          <a:pt x="134442" y="35234"/>
                        </a:cubicBezTo>
                        <a:cubicBezTo>
                          <a:pt x="133054" y="41692"/>
                          <a:pt x="129457" y="47003"/>
                          <a:pt x="125322" y="51407"/>
                        </a:cubicBezTo>
                        <a:cubicBezTo>
                          <a:pt x="115139" y="62254"/>
                          <a:pt x="101700" y="67678"/>
                          <a:pt x="109800" y="71205"/>
                        </a:cubicBezTo>
                        <a:cubicBezTo>
                          <a:pt x="115153" y="73541"/>
                          <a:pt x="122956" y="67494"/>
                          <a:pt x="129711" y="60428"/>
                        </a:cubicBezTo>
                        <a:cubicBezTo>
                          <a:pt x="137359" y="52426"/>
                          <a:pt x="143703" y="43108"/>
                          <a:pt x="143703" y="43108"/>
                        </a:cubicBezTo>
                        <a:cubicBezTo>
                          <a:pt x="143703" y="43108"/>
                          <a:pt x="148037" y="52086"/>
                          <a:pt x="147159" y="59054"/>
                        </a:cubicBezTo>
                        <a:cubicBezTo>
                          <a:pt x="146621" y="63246"/>
                          <a:pt x="138803" y="70383"/>
                          <a:pt x="130490" y="76048"/>
                        </a:cubicBezTo>
                        <a:cubicBezTo>
                          <a:pt x="125010" y="79829"/>
                          <a:pt x="119303" y="82973"/>
                          <a:pt x="115380" y="84219"/>
                        </a:cubicBezTo>
                        <a:cubicBezTo>
                          <a:pt x="105495" y="87363"/>
                          <a:pt x="93486" y="93920"/>
                          <a:pt x="113936" y="93382"/>
                        </a:cubicBezTo>
                        <a:cubicBezTo>
                          <a:pt x="118666" y="93254"/>
                          <a:pt x="122970" y="91895"/>
                          <a:pt x="126823" y="89926"/>
                        </a:cubicBezTo>
                        <a:cubicBezTo>
                          <a:pt x="139653" y="83355"/>
                          <a:pt x="147371" y="69845"/>
                          <a:pt x="148150" y="71346"/>
                        </a:cubicBezTo>
                        <a:cubicBezTo>
                          <a:pt x="149169" y="73315"/>
                          <a:pt x="143774" y="94854"/>
                          <a:pt x="139341" y="103082"/>
                        </a:cubicBezTo>
                        <a:cubicBezTo>
                          <a:pt x="137005" y="107402"/>
                          <a:pt x="133549" y="110376"/>
                          <a:pt x="128607" y="111650"/>
                        </a:cubicBezTo>
                        <a:cubicBezTo>
                          <a:pt x="124132" y="112826"/>
                          <a:pt x="118439" y="112613"/>
                          <a:pt x="111231" y="110800"/>
                        </a:cubicBezTo>
                        <a:cubicBezTo>
                          <a:pt x="96049" y="106977"/>
                          <a:pt x="83191" y="120515"/>
                          <a:pt x="104122" y="125628"/>
                        </a:cubicBezTo>
                        <a:cubicBezTo>
                          <a:pt x="110919" y="127285"/>
                          <a:pt x="116881" y="126619"/>
                          <a:pt x="121923" y="125359"/>
                        </a:cubicBezTo>
                        <a:cubicBezTo>
                          <a:pt x="132431" y="122725"/>
                          <a:pt x="138959" y="117428"/>
                          <a:pt x="140701" y="124920"/>
                        </a:cubicBezTo>
                        <a:cubicBezTo>
                          <a:pt x="141933" y="130216"/>
                          <a:pt x="136382" y="140469"/>
                          <a:pt x="127261" y="14954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" name="Google Shape;245;p2"/>
                  <p:cNvSpPr/>
                  <p:nvPr/>
                </p:nvSpPr>
                <p:spPr>
                  <a:xfrm>
                    <a:off x="4265492" y="1702334"/>
                    <a:ext cx="103849" cy="972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849" h="97222" extrusionOk="0">
                        <a:moveTo>
                          <a:pt x="45821" y="75813"/>
                        </a:moveTo>
                        <a:cubicBezTo>
                          <a:pt x="48030" y="83262"/>
                          <a:pt x="50905" y="91546"/>
                          <a:pt x="57901" y="94931"/>
                        </a:cubicBezTo>
                        <a:cubicBezTo>
                          <a:pt x="60860" y="96361"/>
                          <a:pt x="64217" y="96701"/>
                          <a:pt x="67502" y="96984"/>
                        </a:cubicBezTo>
                        <a:cubicBezTo>
                          <a:pt x="73917" y="97536"/>
                          <a:pt x="81437" y="97522"/>
                          <a:pt x="85487" y="92509"/>
                        </a:cubicBezTo>
                        <a:cubicBezTo>
                          <a:pt x="86394" y="91376"/>
                          <a:pt x="86932" y="89450"/>
                          <a:pt x="85700" y="88671"/>
                        </a:cubicBezTo>
                        <a:cubicBezTo>
                          <a:pt x="85119" y="88303"/>
                          <a:pt x="84369" y="88388"/>
                          <a:pt x="83675" y="88459"/>
                        </a:cubicBezTo>
                        <a:cubicBezTo>
                          <a:pt x="78067" y="89082"/>
                          <a:pt x="72303" y="88388"/>
                          <a:pt x="67006" y="86448"/>
                        </a:cubicBezTo>
                        <a:cubicBezTo>
                          <a:pt x="65222" y="85797"/>
                          <a:pt x="63197" y="84550"/>
                          <a:pt x="63296" y="82653"/>
                        </a:cubicBezTo>
                        <a:cubicBezTo>
                          <a:pt x="65760" y="82469"/>
                          <a:pt x="68154" y="83502"/>
                          <a:pt x="70618" y="83743"/>
                        </a:cubicBezTo>
                        <a:cubicBezTo>
                          <a:pt x="73082" y="83998"/>
                          <a:pt x="76070" y="83007"/>
                          <a:pt x="76608" y="80585"/>
                        </a:cubicBezTo>
                        <a:lnTo>
                          <a:pt x="62390" y="74000"/>
                        </a:lnTo>
                        <a:cubicBezTo>
                          <a:pt x="60039" y="72910"/>
                          <a:pt x="57617" y="71777"/>
                          <a:pt x="55904" y="69851"/>
                        </a:cubicBezTo>
                        <a:cubicBezTo>
                          <a:pt x="52335" y="65871"/>
                          <a:pt x="53128" y="58833"/>
                          <a:pt x="57476" y="55731"/>
                        </a:cubicBezTo>
                        <a:cubicBezTo>
                          <a:pt x="59317" y="54429"/>
                          <a:pt x="61554" y="53805"/>
                          <a:pt x="63735" y="53225"/>
                        </a:cubicBezTo>
                        <a:cubicBezTo>
                          <a:pt x="75065" y="50180"/>
                          <a:pt x="86847" y="47093"/>
                          <a:pt x="98389" y="49203"/>
                        </a:cubicBezTo>
                        <a:cubicBezTo>
                          <a:pt x="99522" y="49415"/>
                          <a:pt x="100683" y="49670"/>
                          <a:pt x="101802" y="49387"/>
                        </a:cubicBezTo>
                        <a:cubicBezTo>
                          <a:pt x="102920" y="49118"/>
                          <a:pt x="103954" y="48127"/>
                          <a:pt x="103841" y="46980"/>
                        </a:cubicBezTo>
                        <a:cubicBezTo>
                          <a:pt x="103728" y="45946"/>
                          <a:pt x="102764" y="45223"/>
                          <a:pt x="101844" y="44756"/>
                        </a:cubicBezTo>
                        <a:cubicBezTo>
                          <a:pt x="98403" y="43028"/>
                          <a:pt x="94423" y="42929"/>
                          <a:pt x="90571" y="42858"/>
                        </a:cubicBezTo>
                        <a:cubicBezTo>
                          <a:pt x="86762" y="42788"/>
                          <a:pt x="82938" y="42717"/>
                          <a:pt x="79129" y="42646"/>
                        </a:cubicBezTo>
                        <a:cubicBezTo>
                          <a:pt x="77118" y="42604"/>
                          <a:pt x="75050" y="42561"/>
                          <a:pt x="73181" y="41782"/>
                        </a:cubicBezTo>
                        <a:cubicBezTo>
                          <a:pt x="71326" y="41003"/>
                          <a:pt x="69697" y="39318"/>
                          <a:pt x="69626" y="37307"/>
                        </a:cubicBezTo>
                        <a:cubicBezTo>
                          <a:pt x="69513" y="34432"/>
                          <a:pt x="72317" y="32421"/>
                          <a:pt x="74781" y="30963"/>
                        </a:cubicBezTo>
                        <a:cubicBezTo>
                          <a:pt x="80106" y="27833"/>
                          <a:pt x="85431" y="24689"/>
                          <a:pt x="90755" y="21559"/>
                        </a:cubicBezTo>
                        <a:cubicBezTo>
                          <a:pt x="91223" y="21290"/>
                          <a:pt x="91733" y="20950"/>
                          <a:pt x="91860" y="20426"/>
                        </a:cubicBezTo>
                        <a:cubicBezTo>
                          <a:pt x="92101" y="19449"/>
                          <a:pt x="90869" y="18755"/>
                          <a:pt x="89863" y="18656"/>
                        </a:cubicBezTo>
                        <a:cubicBezTo>
                          <a:pt x="85487" y="18246"/>
                          <a:pt x="81480" y="21956"/>
                          <a:pt x="77118" y="21446"/>
                        </a:cubicBezTo>
                        <a:cubicBezTo>
                          <a:pt x="76325" y="21361"/>
                          <a:pt x="75461" y="21035"/>
                          <a:pt x="75178" y="20285"/>
                        </a:cubicBezTo>
                        <a:cubicBezTo>
                          <a:pt x="74965" y="19704"/>
                          <a:pt x="75206" y="19053"/>
                          <a:pt x="75461" y="18472"/>
                        </a:cubicBezTo>
                        <a:cubicBezTo>
                          <a:pt x="78194" y="12312"/>
                          <a:pt x="83208" y="6746"/>
                          <a:pt x="83165" y="5"/>
                        </a:cubicBezTo>
                        <a:cubicBezTo>
                          <a:pt x="79908" y="-122"/>
                          <a:pt x="76976" y="2045"/>
                          <a:pt x="74894" y="4551"/>
                        </a:cubicBezTo>
                        <a:cubicBezTo>
                          <a:pt x="72813" y="7058"/>
                          <a:pt x="71312" y="10018"/>
                          <a:pt x="69131" y="12453"/>
                        </a:cubicBezTo>
                        <a:cubicBezTo>
                          <a:pt x="66950" y="14875"/>
                          <a:pt x="63778" y="16801"/>
                          <a:pt x="60563" y="16263"/>
                        </a:cubicBezTo>
                        <a:cubicBezTo>
                          <a:pt x="59671" y="16121"/>
                          <a:pt x="58779" y="15753"/>
                          <a:pt x="58212" y="15059"/>
                        </a:cubicBezTo>
                        <a:cubicBezTo>
                          <a:pt x="55961" y="12326"/>
                          <a:pt x="60266" y="7568"/>
                          <a:pt x="57915" y="4920"/>
                        </a:cubicBezTo>
                        <a:cubicBezTo>
                          <a:pt x="56909" y="10896"/>
                          <a:pt x="55918" y="16872"/>
                          <a:pt x="54913" y="22848"/>
                        </a:cubicBezTo>
                        <a:cubicBezTo>
                          <a:pt x="50692" y="23953"/>
                          <a:pt x="46246" y="22593"/>
                          <a:pt x="42096" y="21262"/>
                        </a:cubicBezTo>
                        <a:cubicBezTo>
                          <a:pt x="40595" y="20781"/>
                          <a:pt x="39066" y="20271"/>
                          <a:pt x="37791" y="19336"/>
                        </a:cubicBezTo>
                        <a:cubicBezTo>
                          <a:pt x="32169" y="15201"/>
                          <a:pt x="34435" y="5288"/>
                          <a:pt x="29096" y="798"/>
                        </a:cubicBezTo>
                        <a:cubicBezTo>
                          <a:pt x="28742" y="501"/>
                          <a:pt x="28289" y="218"/>
                          <a:pt x="27835" y="317"/>
                        </a:cubicBezTo>
                        <a:cubicBezTo>
                          <a:pt x="27227" y="459"/>
                          <a:pt x="26986" y="1195"/>
                          <a:pt x="26873" y="1804"/>
                        </a:cubicBezTo>
                        <a:cubicBezTo>
                          <a:pt x="26235" y="5444"/>
                          <a:pt x="26504" y="9225"/>
                          <a:pt x="27637" y="12751"/>
                        </a:cubicBezTo>
                        <a:cubicBezTo>
                          <a:pt x="28161" y="14379"/>
                          <a:pt x="28898" y="15980"/>
                          <a:pt x="30073" y="17226"/>
                        </a:cubicBezTo>
                        <a:cubicBezTo>
                          <a:pt x="31107" y="18302"/>
                          <a:pt x="32424" y="19053"/>
                          <a:pt x="33727" y="19789"/>
                        </a:cubicBezTo>
                        <a:cubicBezTo>
                          <a:pt x="38598" y="22537"/>
                          <a:pt x="43470" y="25284"/>
                          <a:pt x="48327" y="28045"/>
                        </a:cubicBezTo>
                        <a:cubicBezTo>
                          <a:pt x="48964" y="28399"/>
                          <a:pt x="49645" y="28824"/>
                          <a:pt x="49857" y="29518"/>
                        </a:cubicBezTo>
                        <a:cubicBezTo>
                          <a:pt x="49999" y="30000"/>
                          <a:pt x="49885" y="30510"/>
                          <a:pt x="49772" y="30991"/>
                        </a:cubicBezTo>
                        <a:cubicBezTo>
                          <a:pt x="49007" y="34149"/>
                          <a:pt x="48072" y="37265"/>
                          <a:pt x="46954" y="40324"/>
                        </a:cubicBezTo>
                        <a:cubicBezTo>
                          <a:pt x="46260" y="42250"/>
                          <a:pt x="45438" y="44218"/>
                          <a:pt x="43895" y="45535"/>
                        </a:cubicBezTo>
                        <a:cubicBezTo>
                          <a:pt x="40538" y="48396"/>
                          <a:pt x="35455" y="47050"/>
                          <a:pt x="31305" y="45563"/>
                        </a:cubicBezTo>
                        <a:cubicBezTo>
                          <a:pt x="26929" y="43991"/>
                          <a:pt x="22114" y="42037"/>
                          <a:pt x="20160" y="37817"/>
                        </a:cubicBezTo>
                        <a:cubicBezTo>
                          <a:pt x="19367" y="36103"/>
                          <a:pt x="19140" y="34149"/>
                          <a:pt x="18191" y="32521"/>
                        </a:cubicBezTo>
                        <a:cubicBezTo>
                          <a:pt x="17243" y="30892"/>
                          <a:pt x="15118" y="29632"/>
                          <a:pt x="13490" y="30580"/>
                        </a:cubicBezTo>
                        <a:cubicBezTo>
                          <a:pt x="12343" y="31232"/>
                          <a:pt x="11904" y="32761"/>
                          <a:pt x="12173" y="34050"/>
                        </a:cubicBezTo>
                        <a:cubicBezTo>
                          <a:pt x="12428" y="35353"/>
                          <a:pt x="13249" y="36457"/>
                          <a:pt x="14113" y="37463"/>
                        </a:cubicBezTo>
                        <a:cubicBezTo>
                          <a:pt x="20146" y="44388"/>
                          <a:pt x="29209" y="47659"/>
                          <a:pt x="37281" y="52021"/>
                        </a:cubicBezTo>
                        <a:cubicBezTo>
                          <a:pt x="39094" y="53012"/>
                          <a:pt x="41063" y="54301"/>
                          <a:pt x="41417" y="56340"/>
                        </a:cubicBezTo>
                        <a:cubicBezTo>
                          <a:pt x="41771" y="58394"/>
                          <a:pt x="40326" y="60306"/>
                          <a:pt x="38867" y="61793"/>
                        </a:cubicBezTo>
                        <a:cubicBezTo>
                          <a:pt x="35667" y="65050"/>
                          <a:pt x="31631" y="67868"/>
                          <a:pt x="27071" y="68052"/>
                        </a:cubicBezTo>
                        <a:cubicBezTo>
                          <a:pt x="23658" y="68194"/>
                          <a:pt x="20401" y="66848"/>
                          <a:pt x="17243" y="65560"/>
                        </a:cubicBezTo>
                        <a:cubicBezTo>
                          <a:pt x="14085" y="64271"/>
                          <a:pt x="10785" y="62982"/>
                          <a:pt x="7386" y="63251"/>
                        </a:cubicBezTo>
                        <a:cubicBezTo>
                          <a:pt x="3987" y="63520"/>
                          <a:pt x="489" y="65829"/>
                          <a:pt x="51" y="69213"/>
                        </a:cubicBezTo>
                        <a:cubicBezTo>
                          <a:pt x="-134" y="70587"/>
                          <a:pt x="206" y="72003"/>
                          <a:pt x="744" y="73278"/>
                        </a:cubicBezTo>
                        <a:cubicBezTo>
                          <a:pt x="1382" y="74779"/>
                          <a:pt x="2330" y="76167"/>
                          <a:pt x="3633" y="77144"/>
                        </a:cubicBezTo>
                        <a:cubicBezTo>
                          <a:pt x="6296" y="79126"/>
                          <a:pt x="9964" y="79084"/>
                          <a:pt x="13206" y="78348"/>
                        </a:cubicBezTo>
                        <a:cubicBezTo>
                          <a:pt x="16435" y="77611"/>
                          <a:pt x="19551" y="76266"/>
                          <a:pt x="22851" y="75926"/>
                        </a:cubicBezTo>
                        <a:cubicBezTo>
                          <a:pt x="29280" y="75260"/>
                          <a:pt x="36078" y="78432"/>
                          <a:pt x="42040" y="75954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" name="Google Shape;246;p2"/>
                  <p:cNvSpPr/>
                  <p:nvPr/>
                </p:nvSpPr>
                <p:spPr>
                  <a:xfrm>
                    <a:off x="4303368" y="1716855"/>
                    <a:ext cx="37145" cy="63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45" h="63529" extrusionOk="0">
                        <a:moveTo>
                          <a:pt x="6019" y="55499"/>
                        </a:moveTo>
                        <a:cubicBezTo>
                          <a:pt x="7590" y="58714"/>
                          <a:pt x="10012" y="61518"/>
                          <a:pt x="12972" y="63529"/>
                        </a:cubicBezTo>
                        <a:cubicBezTo>
                          <a:pt x="13836" y="61929"/>
                          <a:pt x="13241" y="59960"/>
                          <a:pt x="12873" y="58176"/>
                        </a:cubicBezTo>
                        <a:cubicBezTo>
                          <a:pt x="11896" y="53262"/>
                          <a:pt x="12915" y="48192"/>
                          <a:pt x="13935" y="43292"/>
                        </a:cubicBezTo>
                        <a:cubicBezTo>
                          <a:pt x="14232" y="41848"/>
                          <a:pt x="14544" y="40389"/>
                          <a:pt x="15252" y="39100"/>
                        </a:cubicBezTo>
                        <a:cubicBezTo>
                          <a:pt x="16343" y="37118"/>
                          <a:pt x="18268" y="35730"/>
                          <a:pt x="20265" y="34654"/>
                        </a:cubicBezTo>
                        <a:cubicBezTo>
                          <a:pt x="23225" y="33068"/>
                          <a:pt x="26482" y="32019"/>
                          <a:pt x="29824" y="31595"/>
                        </a:cubicBezTo>
                        <a:cubicBezTo>
                          <a:pt x="29881" y="30490"/>
                          <a:pt x="28465" y="29966"/>
                          <a:pt x="27346" y="29938"/>
                        </a:cubicBezTo>
                        <a:cubicBezTo>
                          <a:pt x="26227" y="29909"/>
                          <a:pt x="24854" y="29895"/>
                          <a:pt x="24358" y="28890"/>
                        </a:cubicBezTo>
                        <a:cubicBezTo>
                          <a:pt x="23976" y="28111"/>
                          <a:pt x="24386" y="27190"/>
                          <a:pt x="24797" y="26411"/>
                        </a:cubicBezTo>
                        <a:cubicBezTo>
                          <a:pt x="26723" y="22814"/>
                          <a:pt x="28635" y="19217"/>
                          <a:pt x="30561" y="15620"/>
                        </a:cubicBezTo>
                        <a:cubicBezTo>
                          <a:pt x="30858" y="15054"/>
                          <a:pt x="31156" y="14487"/>
                          <a:pt x="31368" y="13893"/>
                        </a:cubicBezTo>
                        <a:cubicBezTo>
                          <a:pt x="31580" y="13284"/>
                          <a:pt x="31679" y="12632"/>
                          <a:pt x="31807" y="11995"/>
                        </a:cubicBezTo>
                        <a:cubicBezTo>
                          <a:pt x="32685" y="7690"/>
                          <a:pt x="34937" y="3795"/>
                          <a:pt x="37146" y="0"/>
                        </a:cubicBezTo>
                        <a:cubicBezTo>
                          <a:pt x="32586" y="1345"/>
                          <a:pt x="30447" y="6373"/>
                          <a:pt x="28054" y="10465"/>
                        </a:cubicBezTo>
                        <a:cubicBezTo>
                          <a:pt x="24584" y="16399"/>
                          <a:pt x="19529" y="21242"/>
                          <a:pt x="15719" y="26950"/>
                        </a:cubicBezTo>
                        <a:cubicBezTo>
                          <a:pt x="13850" y="29754"/>
                          <a:pt x="12292" y="32756"/>
                          <a:pt x="10720" y="35744"/>
                        </a:cubicBezTo>
                        <a:cubicBezTo>
                          <a:pt x="9474" y="38137"/>
                          <a:pt x="8228" y="40531"/>
                          <a:pt x="6967" y="42938"/>
                        </a:cubicBezTo>
                        <a:cubicBezTo>
                          <a:pt x="6769" y="43321"/>
                          <a:pt x="6542" y="43717"/>
                          <a:pt x="6160" y="43901"/>
                        </a:cubicBezTo>
                        <a:cubicBezTo>
                          <a:pt x="5778" y="44085"/>
                          <a:pt x="5197" y="43859"/>
                          <a:pt x="5183" y="43434"/>
                        </a:cubicBezTo>
                        <a:cubicBezTo>
                          <a:pt x="5183" y="43009"/>
                          <a:pt x="6033" y="42981"/>
                          <a:pt x="5948" y="43391"/>
                        </a:cubicBezTo>
                        <a:cubicBezTo>
                          <a:pt x="6387" y="48235"/>
                          <a:pt x="4022" y="53248"/>
                          <a:pt x="0" y="55967"/>
                        </a:cubicBezTo>
                        <a:cubicBezTo>
                          <a:pt x="1643" y="57029"/>
                          <a:pt x="3993" y="56845"/>
                          <a:pt x="5452" y="55556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" name="Google Shape;247;p2"/>
                  <p:cNvSpPr/>
                  <p:nvPr/>
                </p:nvSpPr>
                <p:spPr>
                  <a:xfrm>
                    <a:off x="4275073" y="1701971"/>
                    <a:ext cx="74135" cy="178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135" h="178280" extrusionOk="0">
                        <a:moveTo>
                          <a:pt x="113" y="178281"/>
                        </a:moveTo>
                        <a:cubicBezTo>
                          <a:pt x="-2762" y="136150"/>
                          <a:pt x="49877" y="34215"/>
                          <a:pt x="72961" y="0"/>
                        </a:cubicBezTo>
                        <a:lnTo>
                          <a:pt x="74136" y="793"/>
                        </a:lnTo>
                        <a:cubicBezTo>
                          <a:pt x="51138" y="34894"/>
                          <a:pt x="-1317" y="136376"/>
                          <a:pt x="1529" y="178182"/>
                        </a:cubicBezTo>
                        <a:lnTo>
                          <a:pt x="113" y="17828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" name="Google Shape;248;p2"/>
                  <p:cNvSpPr/>
                  <p:nvPr/>
                </p:nvSpPr>
                <p:spPr>
                  <a:xfrm>
                    <a:off x="4352155" y="1646259"/>
                    <a:ext cx="26379" cy="51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79" h="51420" extrusionOk="0">
                        <a:moveTo>
                          <a:pt x="25491" y="35248"/>
                        </a:moveTo>
                        <a:cubicBezTo>
                          <a:pt x="24103" y="41706"/>
                          <a:pt x="20506" y="47017"/>
                          <a:pt x="16371" y="51421"/>
                        </a:cubicBezTo>
                        <a:cubicBezTo>
                          <a:pt x="13425" y="49707"/>
                          <a:pt x="11244" y="46578"/>
                          <a:pt x="10989" y="43150"/>
                        </a:cubicBezTo>
                        <a:cubicBezTo>
                          <a:pt x="10650" y="38817"/>
                          <a:pt x="13014" y="34427"/>
                          <a:pt x="11938" y="30221"/>
                        </a:cubicBezTo>
                        <a:cubicBezTo>
                          <a:pt x="11046" y="26709"/>
                          <a:pt x="8030" y="24259"/>
                          <a:pt x="5636" y="21554"/>
                        </a:cubicBezTo>
                        <a:cubicBezTo>
                          <a:pt x="2223" y="17702"/>
                          <a:pt x="0" y="12377"/>
                          <a:pt x="0" y="7322"/>
                        </a:cubicBezTo>
                        <a:cubicBezTo>
                          <a:pt x="8398" y="0"/>
                          <a:pt x="16753" y="0"/>
                          <a:pt x="16753" y="0"/>
                        </a:cubicBezTo>
                        <a:cubicBezTo>
                          <a:pt x="14048" y="4631"/>
                          <a:pt x="30277" y="12887"/>
                          <a:pt x="25491" y="3523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249;p2"/>
                  <p:cNvSpPr/>
                  <p:nvPr/>
                </p:nvSpPr>
                <p:spPr>
                  <a:xfrm>
                    <a:off x="4371005" y="1689382"/>
                    <a:ext cx="19475" cy="32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75" h="32939" extrusionOk="0">
                        <a:moveTo>
                          <a:pt x="2689" y="32940"/>
                        </a:moveTo>
                        <a:cubicBezTo>
                          <a:pt x="2293" y="32501"/>
                          <a:pt x="1868" y="32076"/>
                          <a:pt x="1514" y="31609"/>
                        </a:cubicBezTo>
                        <a:cubicBezTo>
                          <a:pt x="-1502" y="27615"/>
                          <a:pt x="721" y="22446"/>
                          <a:pt x="1910" y="17320"/>
                        </a:cubicBezTo>
                        <a:cubicBezTo>
                          <a:pt x="9558" y="9318"/>
                          <a:pt x="15902" y="0"/>
                          <a:pt x="15902" y="0"/>
                        </a:cubicBezTo>
                        <a:cubicBezTo>
                          <a:pt x="15902" y="0"/>
                          <a:pt x="20236" y="8978"/>
                          <a:pt x="19358" y="15946"/>
                        </a:cubicBezTo>
                        <a:cubicBezTo>
                          <a:pt x="18820" y="20138"/>
                          <a:pt x="11002" y="27275"/>
                          <a:pt x="2689" y="3294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" name="Google Shape;250;p2"/>
                  <p:cNvSpPr/>
                  <p:nvPr/>
                </p:nvSpPr>
                <p:spPr>
                  <a:xfrm>
                    <a:off x="4366214" y="1717518"/>
                    <a:ext cx="25264" cy="404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64" h="40419" extrusionOk="0">
                        <a:moveTo>
                          <a:pt x="8726" y="32956"/>
                        </a:moveTo>
                        <a:cubicBezTo>
                          <a:pt x="4577" y="34089"/>
                          <a:pt x="-125" y="30393"/>
                          <a:pt x="3" y="26088"/>
                        </a:cubicBezTo>
                        <a:cubicBezTo>
                          <a:pt x="102" y="23227"/>
                          <a:pt x="1872" y="20891"/>
                          <a:pt x="3812" y="18696"/>
                        </a:cubicBezTo>
                        <a:cubicBezTo>
                          <a:pt x="16642" y="12125"/>
                          <a:pt x="24360" y="-1386"/>
                          <a:pt x="25139" y="116"/>
                        </a:cubicBezTo>
                        <a:cubicBezTo>
                          <a:pt x="26159" y="2084"/>
                          <a:pt x="20764" y="23624"/>
                          <a:pt x="16331" y="31852"/>
                        </a:cubicBezTo>
                        <a:cubicBezTo>
                          <a:pt x="13994" y="36171"/>
                          <a:pt x="10539" y="39145"/>
                          <a:pt x="5596" y="40419"/>
                        </a:cubicBezTo>
                        <a:cubicBezTo>
                          <a:pt x="7027" y="38125"/>
                          <a:pt x="8103" y="35590"/>
                          <a:pt x="8726" y="3295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" name="Google Shape;251;p2"/>
                  <p:cNvSpPr/>
                  <p:nvPr/>
                </p:nvSpPr>
                <p:spPr>
                  <a:xfrm>
                    <a:off x="4365021" y="1767373"/>
                    <a:ext cx="19054" cy="28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4" h="28475" extrusionOk="0">
                        <a:moveTo>
                          <a:pt x="5444" y="28461"/>
                        </a:moveTo>
                        <a:cubicBezTo>
                          <a:pt x="361" y="25855"/>
                          <a:pt x="-2132" y="18095"/>
                          <a:pt x="2286" y="14484"/>
                        </a:cubicBezTo>
                        <a:cubicBezTo>
                          <a:pt x="3830" y="13223"/>
                          <a:pt x="6138" y="12388"/>
                          <a:pt x="6450" y="10419"/>
                        </a:cubicBezTo>
                        <a:cubicBezTo>
                          <a:pt x="6946" y="7332"/>
                          <a:pt x="2499" y="6412"/>
                          <a:pt x="105" y="4287"/>
                        </a:cubicBezTo>
                        <a:cubicBezTo>
                          <a:pt x="10614" y="1653"/>
                          <a:pt x="17142" y="-3643"/>
                          <a:pt x="18884" y="3848"/>
                        </a:cubicBezTo>
                        <a:cubicBezTo>
                          <a:pt x="20116" y="9145"/>
                          <a:pt x="14564" y="19398"/>
                          <a:pt x="5444" y="2847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52" name="Google Shape;252;p2"/>
                <p:cNvSpPr/>
                <p:nvPr/>
              </p:nvSpPr>
              <p:spPr>
                <a:xfrm>
                  <a:off x="979992" y="5469533"/>
                  <a:ext cx="452609" cy="714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75" h="233992" extrusionOk="0">
                      <a:moveTo>
                        <a:pt x="121923" y="125373"/>
                      </a:moveTo>
                      <a:cubicBezTo>
                        <a:pt x="116895" y="126633"/>
                        <a:pt x="110919" y="127285"/>
                        <a:pt x="104122" y="125642"/>
                      </a:cubicBezTo>
                      <a:cubicBezTo>
                        <a:pt x="83191" y="120530"/>
                        <a:pt x="96049" y="106991"/>
                        <a:pt x="111231" y="110815"/>
                      </a:cubicBezTo>
                      <a:cubicBezTo>
                        <a:pt x="118425" y="112627"/>
                        <a:pt x="124132" y="112840"/>
                        <a:pt x="128607" y="111664"/>
                      </a:cubicBezTo>
                      <a:cubicBezTo>
                        <a:pt x="133549" y="110390"/>
                        <a:pt x="137005" y="107416"/>
                        <a:pt x="139341" y="103097"/>
                      </a:cubicBezTo>
                      <a:cubicBezTo>
                        <a:pt x="143774" y="94869"/>
                        <a:pt x="149169" y="73315"/>
                        <a:pt x="148150" y="71360"/>
                      </a:cubicBezTo>
                      <a:cubicBezTo>
                        <a:pt x="147371" y="69859"/>
                        <a:pt x="139653" y="83369"/>
                        <a:pt x="126822" y="89940"/>
                      </a:cubicBezTo>
                      <a:cubicBezTo>
                        <a:pt x="122970" y="91909"/>
                        <a:pt x="118666" y="93268"/>
                        <a:pt x="113936" y="93396"/>
                      </a:cubicBezTo>
                      <a:cubicBezTo>
                        <a:pt x="93472" y="93934"/>
                        <a:pt x="105495" y="87391"/>
                        <a:pt x="115380" y="84233"/>
                      </a:cubicBezTo>
                      <a:cubicBezTo>
                        <a:pt x="119317" y="82973"/>
                        <a:pt x="125010" y="79829"/>
                        <a:pt x="130490" y="76062"/>
                      </a:cubicBezTo>
                      <a:cubicBezTo>
                        <a:pt x="138803" y="70383"/>
                        <a:pt x="146621" y="63246"/>
                        <a:pt x="147159" y="59068"/>
                      </a:cubicBezTo>
                      <a:cubicBezTo>
                        <a:pt x="148037" y="52086"/>
                        <a:pt x="143703" y="43122"/>
                        <a:pt x="143703" y="43122"/>
                      </a:cubicBezTo>
                      <a:cubicBezTo>
                        <a:pt x="143703" y="43122"/>
                        <a:pt x="137359" y="52441"/>
                        <a:pt x="129711" y="60442"/>
                      </a:cubicBezTo>
                      <a:cubicBezTo>
                        <a:pt x="122956" y="67509"/>
                        <a:pt x="115153" y="73541"/>
                        <a:pt x="109800" y="71219"/>
                      </a:cubicBezTo>
                      <a:cubicBezTo>
                        <a:pt x="101700" y="67678"/>
                        <a:pt x="115139" y="62269"/>
                        <a:pt x="125322" y="51407"/>
                      </a:cubicBezTo>
                      <a:cubicBezTo>
                        <a:pt x="129457" y="47003"/>
                        <a:pt x="133054" y="41692"/>
                        <a:pt x="134442" y="35234"/>
                      </a:cubicBezTo>
                      <a:cubicBezTo>
                        <a:pt x="139228" y="12887"/>
                        <a:pt x="122999" y="4617"/>
                        <a:pt x="125704" y="0"/>
                      </a:cubicBezTo>
                      <a:cubicBezTo>
                        <a:pt x="125704" y="0"/>
                        <a:pt x="117348" y="0"/>
                        <a:pt x="108951" y="7322"/>
                      </a:cubicBezTo>
                      <a:cubicBezTo>
                        <a:pt x="107166" y="8879"/>
                        <a:pt x="105382" y="10777"/>
                        <a:pt x="103668" y="13085"/>
                      </a:cubicBezTo>
                      <a:cubicBezTo>
                        <a:pt x="93953" y="26156"/>
                        <a:pt x="91447" y="42697"/>
                        <a:pt x="93175" y="51421"/>
                      </a:cubicBezTo>
                      <a:cubicBezTo>
                        <a:pt x="94917" y="60144"/>
                        <a:pt x="87255" y="65823"/>
                        <a:pt x="84550" y="58119"/>
                      </a:cubicBezTo>
                      <a:cubicBezTo>
                        <a:pt x="81831" y="50415"/>
                        <a:pt x="81505" y="42867"/>
                        <a:pt x="87028" y="28281"/>
                      </a:cubicBezTo>
                      <a:cubicBezTo>
                        <a:pt x="92551" y="13666"/>
                        <a:pt x="93713" y="12264"/>
                        <a:pt x="82652" y="15833"/>
                      </a:cubicBezTo>
                      <a:cubicBezTo>
                        <a:pt x="71592" y="19387"/>
                        <a:pt x="65630" y="19501"/>
                        <a:pt x="66083" y="34979"/>
                      </a:cubicBezTo>
                      <a:cubicBezTo>
                        <a:pt x="66537" y="50472"/>
                        <a:pt x="78758" y="56831"/>
                        <a:pt x="77073" y="63416"/>
                      </a:cubicBezTo>
                      <a:cubicBezTo>
                        <a:pt x="75402" y="70001"/>
                        <a:pt x="65843" y="80693"/>
                        <a:pt x="61665" y="56519"/>
                      </a:cubicBezTo>
                      <a:cubicBezTo>
                        <a:pt x="57487" y="32345"/>
                        <a:pt x="66253" y="21271"/>
                        <a:pt x="53791" y="24670"/>
                      </a:cubicBezTo>
                      <a:cubicBezTo>
                        <a:pt x="41329" y="28054"/>
                        <a:pt x="34149" y="36834"/>
                        <a:pt x="35962" y="50557"/>
                      </a:cubicBezTo>
                      <a:cubicBezTo>
                        <a:pt x="37760" y="64280"/>
                        <a:pt x="40224" y="77209"/>
                        <a:pt x="53593" y="81160"/>
                      </a:cubicBezTo>
                      <a:cubicBezTo>
                        <a:pt x="66976" y="85111"/>
                        <a:pt x="68618" y="96880"/>
                        <a:pt x="56652" y="95081"/>
                      </a:cubicBezTo>
                      <a:cubicBezTo>
                        <a:pt x="44699" y="93297"/>
                        <a:pt x="34092" y="71899"/>
                        <a:pt x="33073" y="57595"/>
                      </a:cubicBezTo>
                      <a:cubicBezTo>
                        <a:pt x="32039" y="43306"/>
                        <a:pt x="17863" y="51293"/>
                        <a:pt x="11759" y="66092"/>
                      </a:cubicBezTo>
                      <a:cubicBezTo>
                        <a:pt x="5642" y="80905"/>
                        <a:pt x="14988" y="93268"/>
                        <a:pt x="31812" y="100349"/>
                      </a:cubicBezTo>
                      <a:cubicBezTo>
                        <a:pt x="48622" y="107416"/>
                        <a:pt x="58833" y="112812"/>
                        <a:pt x="50760" y="117315"/>
                      </a:cubicBezTo>
                      <a:cubicBezTo>
                        <a:pt x="42703" y="121818"/>
                        <a:pt x="29660" y="102771"/>
                        <a:pt x="20242" y="98749"/>
                      </a:cubicBezTo>
                      <a:cubicBezTo>
                        <a:pt x="10839" y="94727"/>
                        <a:pt x="6010" y="91442"/>
                        <a:pt x="1082" y="105816"/>
                      </a:cubicBezTo>
                      <a:cubicBezTo>
                        <a:pt x="-3705" y="119793"/>
                        <a:pt x="7681" y="148300"/>
                        <a:pt x="29589" y="150920"/>
                      </a:cubicBezTo>
                      <a:cubicBezTo>
                        <a:pt x="51483" y="153540"/>
                        <a:pt x="58634" y="137878"/>
                        <a:pt x="58634" y="137878"/>
                      </a:cubicBezTo>
                      <a:cubicBezTo>
                        <a:pt x="58634" y="137878"/>
                        <a:pt x="58734" y="139039"/>
                        <a:pt x="59130" y="140894"/>
                      </a:cubicBezTo>
                      <a:cubicBezTo>
                        <a:pt x="43241" y="176227"/>
                        <a:pt x="30538" y="212736"/>
                        <a:pt x="31996" y="233992"/>
                      </a:cubicBezTo>
                      <a:lnTo>
                        <a:pt x="33412" y="233893"/>
                      </a:lnTo>
                      <a:cubicBezTo>
                        <a:pt x="31996" y="213147"/>
                        <a:pt x="44204" y="177700"/>
                        <a:pt x="59668" y="143089"/>
                      </a:cubicBezTo>
                      <a:cubicBezTo>
                        <a:pt x="61877" y="151076"/>
                        <a:pt x="68618" y="165564"/>
                        <a:pt x="88558" y="166966"/>
                      </a:cubicBezTo>
                      <a:cubicBezTo>
                        <a:pt x="103003" y="167971"/>
                        <a:pt x="117292" y="159488"/>
                        <a:pt x="127276" y="149575"/>
                      </a:cubicBezTo>
                      <a:cubicBezTo>
                        <a:pt x="136396" y="140512"/>
                        <a:pt x="141947" y="130259"/>
                        <a:pt x="140715" y="124948"/>
                      </a:cubicBezTo>
                      <a:cubicBezTo>
                        <a:pt x="138987" y="117457"/>
                        <a:pt x="132459" y="122753"/>
                        <a:pt x="121937" y="125387"/>
                      </a:cubicBezTo>
                      <a:close/>
                    </a:path>
                  </a:pathLst>
                </a:custGeom>
                <a:solidFill>
                  <a:srgbClr val="192419">
                    <a:alpha val="3797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3" name="Google Shape;253;p2"/>
            <p:cNvGrpSpPr/>
            <p:nvPr/>
          </p:nvGrpSpPr>
          <p:grpSpPr>
            <a:xfrm flipH="1">
              <a:off x="-891005" y="-890304"/>
              <a:ext cx="2548907" cy="1898413"/>
              <a:chOff x="7324551" y="-926079"/>
              <a:chExt cx="2548907" cy="1898413"/>
            </a:xfrm>
          </p:grpSpPr>
          <p:grpSp>
            <p:nvGrpSpPr>
              <p:cNvPr id="254" name="Google Shape;254;p2"/>
              <p:cNvGrpSpPr/>
              <p:nvPr/>
            </p:nvGrpSpPr>
            <p:grpSpPr>
              <a:xfrm rot="-9373464">
                <a:off x="8805691" y="-554331"/>
                <a:ext cx="815608" cy="1422624"/>
                <a:chOff x="3773740" y="1542780"/>
                <a:chExt cx="267092" cy="465875"/>
              </a:xfrm>
            </p:grpSpPr>
            <p:sp>
              <p:nvSpPr>
                <p:cNvPr id="255" name="Google Shape;255;p2"/>
                <p:cNvSpPr/>
                <p:nvPr/>
              </p:nvSpPr>
              <p:spPr>
                <a:xfrm>
                  <a:off x="3773740" y="1542780"/>
                  <a:ext cx="267078" cy="332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78" h="332152" extrusionOk="0">
                      <a:moveTo>
                        <a:pt x="260274" y="248919"/>
                      </a:moveTo>
                      <a:cubicBezTo>
                        <a:pt x="251493" y="273503"/>
                        <a:pt x="234400" y="299150"/>
                        <a:pt x="209447" y="309049"/>
                      </a:cubicBezTo>
                      <a:cubicBezTo>
                        <a:pt x="161638" y="327983"/>
                        <a:pt x="136076" y="284379"/>
                        <a:pt x="136076" y="284379"/>
                      </a:cubicBezTo>
                      <a:cubicBezTo>
                        <a:pt x="136076" y="284379"/>
                        <a:pt x="136685" y="316300"/>
                        <a:pt x="97967" y="329484"/>
                      </a:cubicBezTo>
                      <a:cubicBezTo>
                        <a:pt x="59221" y="342669"/>
                        <a:pt x="17317" y="304107"/>
                        <a:pt x="14116" y="276888"/>
                      </a:cubicBezTo>
                      <a:cubicBezTo>
                        <a:pt x="10831" y="248890"/>
                        <a:pt x="21551" y="250519"/>
                        <a:pt x="40485" y="249698"/>
                      </a:cubicBezTo>
                      <a:cubicBezTo>
                        <a:pt x="59448" y="248876"/>
                        <a:pt x="96537" y="270289"/>
                        <a:pt x="106422" y="256297"/>
                      </a:cubicBezTo>
                      <a:cubicBezTo>
                        <a:pt x="116292" y="242291"/>
                        <a:pt x="94894" y="241456"/>
                        <a:pt x="61105" y="243112"/>
                      </a:cubicBezTo>
                      <a:cubicBezTo>
                        <a:pt x="27301" y="244769"/>
                        <a:pt x="1767" y="231585"/>
                        <a:pt x="111" y="201902"/>
                      </a:cubicBezTo>
                      <a:cubicBezTo>
                        <a:pt x="-1546" y="172248"/>
                        <a:pt x="15773" y="147521"/>
                        <a:pt x="28958" y="170591"/>
                      </a:cubicBezTo>
                      <a:cubicBezTo>
                        <a:pt x="42142" y="193674"/>
                        <a:pt x="77022" y="220978"/>
                        <a:pt x="98463" y="214379"/>
                      </a:cubicBezTo>
                      <a:cubicBezTo>
                        <a:pt x="119904" y="207779"/>
                        <a:pt x="107739" y="189426"/>
                        <a:pt x="82177" y="193547"/>
                      </a:cubicBezTo>
                      <a:cubicBezTo>
                        <a:pt x="56644" y="197668"/>
                        <a:pt x="42142" y="178026"/>
                        <a:pt x="28136" y="156514"/>
                      </a:cubicBezTo>
                      <a:cubicBezTo>
                        <a:pt x="14102" y="135003"/>
                        <a:pt x="19073" y="114568"/>
                        <a:pt x="37200" y="98905"/>
                      </a:cubicBezTo>
                      <a:cubicBezTo>
                        <a:pt x="55327" y="83242"/>
                        <a:pt x="49549" y="108775"/>
                        <a:pt x="75918" y="145879"/>
                      </a:cubicBezTo>
                      <a:cubicBezTo>
                        <a:pt x="102287" y="182968"/>
                        <a:pt x="109721" y="157406"/>
                        <a:pt x="107229" y="145057"/>
                      </a:cubicBezTo>
                      <a:cubicBezTo>
                        <a:pt x="104765" y="132680"/>
                        <a:pt x="79231" y="131873"/>
                        <a:pt x="66033" y="106311"/>
                      </a:cubicBezTo>
                      <a:cubicBezTo>
                        <a:pt x="52848" y="80778"/>
                        <a:pt x="62719" y="75807"/>
                        <a:pt x="78382" y="60994"/>
                      </a:cubicBezTo>
                      <a:cubicBezTo>
                        <a:pt x="94044" y="46153"/>
                        <a:pt x="93223" y="49438"/>
                        <a:pt x="95687" y="78299"/>
                      </a:cubicBezTo>
                      <a:cubicBezTo>
                        <a:pt x="98151" y="107147"/>
                        <a:pt x="104751" y="119482"/>
                        <a:pt x="115471" y="130202"/>
                      </a:cubicBezTo>
                      <a:cubicBezTo>
                        <a:pt x="126191" y="140922"/>
                        <a:pt x="134433" y="125259"/>
                        <a:pt x="124534" y="112075"/>
                      </a:cubicBezTo>
                      <a:cubicBezTo>
                        <a:pt x="114664" y="98891"/>
                        <a:pt x="105600" y="69208"/>
                        <a:pt x="111350" y="39553"/>
                      </a:cubicBezTo>
                      <a:cubicBezTo>
                        <a:pt x="112370" y="34328"/>
                        <a:pt x="113842" y="29725"/>
                        <a:pt x="115584" y="25689"/>
                      </a:cubicBezTo>
                      <a:cubicBezTo>
                        <a:pt x="123756" y="6727"/>
                        <a:pt x="137733" y="0"/>
                        <a:pt x="137733" y="0"/>
                      </a:cubicBezTo>
                      <a:cubicBezTo>
                        <a:pt x="136912" y="9899"/>
                        <a:pt x="170701" y="10720"/>
                        <a:pt x="180600" y="51931"/>
                      </a:cubicBezTo>
                      <a:cubicBezTo>
                        <a:pt x="183461" y="63826"/>
                        <a:pt x="181705" y="75595"/>
                        <a:pt x="178320" y="86287"/>
                      </a:cubicBezTo>
                      <a:cubicBezTo>
                        <a:pt x="169993" y="112613"/>
                        <a:pt x="151838" y="132439"/>
                        <a:pt x="168237" y="131859"/>
                      </a:cubicBezTo>
                      <a:cubicBezTo>
                        <a:pt x="179057" y="131462"/>
                        <a:pt x="187256" y="115106"/>
                        <a:pt x="192907" y="97871"/>
                      </a:cubicBezTo>
                      <a:cubicBezTo>
                        <a:pt x="199294" y="78356"/>
                        <a:pt x="202409" y="57680"/>
                        <a:pt x="202409" y="57680"/>
                      </a:cubicBezTo>
                      <a:cubicBezTo>
                        <a:pt x="202409" y="57680"/>
                        <a:pt x="216854" y="69208"/>
                        <a:pt x="220975" y="81585"/>
                      </a:cubicBezTo>
                      <a:cubicBezTo>
                        <a:pt x="223439" y="89020"/>
                        <a:pt x="216089" y="107218"/>
                        <a:pt x="206743" y="123376"/>
                      </a:cubicBezTo>
                      <a:cubicBezTo>
                        <a:pt x="200596" y="134096"/>
                        <a:pt x="193587" y="143925"/>
                        <a:pt x="188007" y="149178"/>
                      </a:cubicBezTo>
                      <a:cubicBezTo>
                        <a:pt x="174001" y="162363"/>
                        <a:pt x="159160" y="182954"/>
                        <a:pt x="192949" y="165648"/>
                      </a:cubicBezTo>
                      <a:cubicBezTo>
                        <a:pt x="200752" y="161655"/>
                        <a:pt x="206870" y="155934"/>
                        <a:pt x="211727" y="149547"/>
                      </a:cubicBezTo>
                      <a:cubicBezTo>
                        <a:pt x="227914" y="128276"/>
                        <a:pt x="229982" y="99485"/>
                        <a:pt x="232503" y="101369"/>
                      </a:cubicBezTo>
                      <a:cubicBezTo>
                        <a:pt x="235788" y="103833"/>
                        <a:pt x="244030" y="144208"/>
                        <a:pt x="243223" y="161527"/>
                      </a:cubicBezTo>
                      <a:cubicBezTo>
                        <a:pt x="242770" y="170619"/>
                        <a:pt x="239385" y="178366"/>
                        <a:pt x="232134" y="184455"/>
                      </a:cubicBezTo>
                      <a:cubicBezTo>
                        <a:pt x="225592" y="189992"/>
                        <a:pt x="215905" y="194227"/>
                        <a:pt x="202395" y="196960"/>
                      </a:cubicBezTo>
                      <a:cubicBezTo>
                        <a:pt x="173944" y="202738"/>
                        <a:pt x="163281" y="235706"/>
                        <a:pt x="202395" y="227464"/>
                      </a:cubicBezTo>
                      <a:cubicBezTo>
                        <a:pt x="215084" y="224787"/>
                        <a:pt x="224544" y="218896"/>
                        <a:pt x="231950" y="212750"/>
                      </a:cubicBezTo>
                      <a:cubicBezTo>
                        <a:pt x="247429" y="199905"/>
                        <a:pt x="254099" y="185829"/>
                        <a:pt x="262993" y="196960"/>
                      </a:cubicBezTo>
                      <a:cubicBezTo>
                        <a:pt x="269295" y="204834"/>
                        <a:pt x="268247" y="226430"/>
                        <a:pt x="260259" y="2489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" name="Google Shape;256;p2"/>
                <p:cNvSpPr/>
                <p:nvPr/>
              </p:nvSpPr>
              <p:spPr>
                <a:xfrm>
                  <a:off x="3829548" y="1652901"/>
                  <a:ext cx="171275" cy="193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275" h="193030" extrusionOk="0">
                      <a:moveTo>
                        <a:pt x="91343" y="156642"/>
                      </a:moveTo>
                      <a:cubicBezTo>
                        <a:pt x="101015" y="167348"/>
                        <a:pt x="112458" y="178890"/>
                        <a:pt x="126874" y="178932"/>
                      </a:cubicBezTo>
                      <a:cubicBezTo>
                        <a:pt x="132978" y="178946"/>
                        <a:pt x="138869" y="176836"/>
                        <a:pt x="144576" y="174684"/>
                      </a:cubicBezTo>
                      <a:cubicBezTo>
                        <a:pt x="155764" y="170463"/>
                        <a:pt x="168311" y="164416"/>
                        <a:pt x="171059" y="152790"/>
                      </a:cubicBezTo>
                      <a:cubicBezTo>
                        <a:pt x="171682" y="150170"/>
                        <a:pt x="171016" y="146516"/>
                        <a:pt x="168340" y="146205"/>
                      </a:cubicBezTo>
                      <a:cubicBezTo>
                        <a:pt x="167065" y="146049"/>
                        <a:pt x="165876" y="146799"/>
                        <a:pt x="164785" y="147479"/>
                      </a:cubicBezTo>
                      <a:cubicBezTo>
                        <a:pt x="155906" y="153030"/>
                        <a:pt x="145724" y="156486"/>
                        <a:pt x="135286" y="157477"/>
                      </a:cubicBezTo>
                      <a:cubicBezTo>
                        <a:pt x="131774" y="157817"/>
                        <a:pt x="127398" y="157364"/>
                        <a:pt x="126039" y="154107"/>
                      </a:cubicBezTo>
                      <a:cubicBezTo>
                        <a:pt x="130018" y="151812"/>
                        <a:pt x="134833" y="151628"/>
                        <a:pt x="139153" y="150071"/>
                      </a:cubicBezTo>
                      <a:cubicBezTo>
                        <a:pt x="143472" y="148513"/>
                        <a:pt x="147692" y="144449"/>
                        <a:pt x="146644" y="139988"/>
                      </a:cubicBezTo>
                      <a:cubicBezTo>
                        <a:pt x="136957" y="140115"/>
                        <a:pt x="127271" y="140257"/>
                        <a:pt x="117570" y="140384"/>
                      </a:cubicBezTo>
                      <a:cubicBezTo>
                        <a:pt x="112769" y="140455"/>
                        <a:pt x="107813" y="140483"/>
                        <a:pt x="103380" y="138642"/>
                      </a:cubicBezTo>
                      <a:cubicBezTo>
                        <a:pt x="94232" y="134847"/>
                        <a:pt x="89898" y="122441"/>
                        <a:pt x="94685" y="113760"/>
                      </a:cubicBezTo>
                      <a:cubicBezTo>
                        <a:pt x="96710" y="110092"/>
                        <a:pt x="99953" y="107288"/>
                        <a:pt x="103140" y="104555"/>
                      </a:cubicBezTo>
                      <a:cubicBezTo>
                        <a:pt x="119638" y="90365"/>
                        <a:pt x="136887" y="75779"/>
                        <a:pt x="157888" y="70043"/>
                      </a:cubicBezTo>
                      <a:cubicBezTo>
                        <a:pt x="159942" y="69477"/>
                        <a:pt x="162094" y="68967"/>
                        <a:pt x="163737" y="67622"/>
                      </a:cubicBezTo>
                      <a:cubicBezTo>
                        <a:pt x="165380" y="66276"/>
                        <a:pt x="166329" y="63784"/>
                        <a:pt x="165210" y="61957"/>
                      </a:cubicBezTo>
                      <a:cubicBezTo>
                        <a:pt x="164205" y="60314"/>
                        <a:pt x="162009" y="59875"/>
                        <a:pt x="160069" y="59847"/>
                      </a:cubicBezTo>
                      <a:cubicBezTo>
                        <a:pt x="152946" y="59719"/>
                        <a:pt x="146177" y="62736"/>
                        <a:pt x="139705" y="65710"/>
                      </a:cubicBezTo>
                      <a:cubicBezTo>
                        <a:pt x="133275" y="68656"/>
                        <a:pt x="126832" y="71587"/>
                        <a:pt x="120403" y="74533"/>
                      </a:cubicBezTo>
                      <a:cubicBezTo>
                        <a:pt x="117004" y="76090"/>
                        <a:pt x="113506" y="77662"/>
                        <a:pt x="109767" y="77861"/>
                      </a:cubicBezTo>
                      <a:cubicBezTo>
                        <a:pt x="106043" y="78045"/>
                        <a:pt x="101964" y="76529"/>
                        <a:pt x="100222" y="73230"/>
                      </a:cubicBezTo>
                      <a:cubicBezTo>
                        <a:pt x="97730" y="68528"/>
                        <a:pt x="100789" y="62906"/>
                        <a:pt x="103763" y="58487"/>
                      </a:cubicBezTo>
                      <a:cubicBezTo>
                        <a:pt x="110150" y="48971"/>
                        <a:pt x="116537" y="39468"/>
                        <a:pt x="122923" y="29952"/>
                      </a:cubicBezTo>
                      <a:cubicBezTo>
                        <a:pt x="123490" y="29116"/>
                        <a:pt x="124070" y="28153"/>
                        <a:pt x="123858" y="27176"/>
                      </a:cubicBezTo>
                      <a:cubicBezTo>
                        <a:pt x="123462" y="25335"/>
                        <a:pt x="120870" y="25165"/>
                        <a:pt x="119100" y="25802"/>
                      </a:cubicBezTo>
                      <a:cubicBezTo>
                        <a:pt x="111453" y="28621"/>
                        <a:pt x="107728" y="38038"/>
                        <a:pt x="100010" y="40686"/>
                      </a:cubicBezTo>
                      <a:cubicBezTo>
                        <a:pt x="98622" y="41168"/>
                        <a:pt x="96894" y="41324"/>
                        <a:pt x="95846" y="40304"/>
                      </a:cubicBezTo>
                      <a:cubicBezTo>
                        <a:pt x="95011" y="39497"/>
                        <a:pt x="94898" y="38222"/>
                        <a:pt x="94855" y="37061"/>
                      </a:cubicBezTo>
                      <a:cubicBezTo>
                        <a:pt x="94487" y="24556"/>
                        <a:pt x="98424" y="11244"/>
                        <a:pt x="92929" y="0"/>
                      </a:cubicBezTo>
                      <a:cubicBezTo>
                        <a:pt x="87378" y="2407"/>
                        <a:pt x="84191" y="8369"/>
                        <a:pt x="82747" y="14246"/>
                      </a:cubicBezTo>
                      <a:cubicBezTo>
                        <a:pt x="81302" y="20124"/>
                        <a:pt x="81147" y="26270"/>
                        <a:pt x="79447" y="32076"/>
                      </a:cubicBezTo>
                      <a:cubicBezTo>
                        <a:pt x="77748" y="37882"/>
                        <a:pt x="73995" y="43632"/>
                        <a:pt x="68175" y="45317"/>
                      </a:cubicBezTo>
                      <a:cubicBezTo>
                        <a:pt x="66574" y="45784"/>
                        <a:pt x="64790" y="45898"/>
                        <a:pt x="63289" y="45204"/>
                      </a:cubicBezTo>
                      <a:cubicBezTo>
                        <a:pt x="57327" y="42442"/>
                        <a:pt x="60711" y="31014"/>
                        <a:pt x="54650" y="28479"/>
                      </a:cubicBezTo>
                      <a:cubicBezTo>
                        <a:pt x="57766" y="39270"/>
                        <a:pt x="60895" y="50075"/>
                        <a:pt x="64011" y="60867"/>
                      </a:cubicBezTo>
                      <a:cubicBezTo>
                        <a:pt x="57822" y="66106"/>
                        <a:pt x="49326" y="67395"/>
                        <a:pt x="41296" y="68486"/>
                      </a:cubicBezTo>
                      <a:cubicBezTo>
                        <a:pt x="38393" y="68882"/>
                        <a:pt x="35433" y="69264"/>
                        <a:pt x="32558" y="68726"/>
                      </a:cubicBezTo>
                      <a:cubicBezTo>
                        <a:pt x="19855" y="66305"/>
                        <a:pt x="15677" y="47923"/>
                        <a:pt x="3144" y="44708"/>
                      </a:cubicBezTo>
                      <a:cubicBezTo>
                        <a:pt x="2309" y="44496"/>
                        <a:pt x="1332" y="44382"/>
                        <a:pt x="666" y="44921"/>
                      </a:cubicBezTo>
                      <a:cubicBezTo>
                        <a:pt x="-240" y="45643"/>
                        <a:pt x="-56" y="47059"/>
                        <a:pt x="255" y="48178"/>
                      </a:cubicBezTo>
                      <a:cubicBezTo>
                        <a:pt x="2111" y="54763"/>
                        <a:pt x="5608" y="60895"/>
                        <a:pt x="10324" y="65852"/>
                      </a:cubicBezTo>
                      <a:cubicBezTo>
                        <a:pt x="12505" y="68160"/>
                        <a:pt x="15012" y="70242"/>
                        <a:pt x="17986" y="71374"/>
                      </a:cubicBezTo>
                      <a:cubicBezTo>
                        <a:pt x="20577" y="72352"/>
                        <a:pt x="23396" y="72550"/>
                        <a:pt x="26157" y="72734"/>
                      </a:cubicBezTo>
                      <a:cubicBezTo>
                        <a:pt x="36509" y="73428"/>
                        <a:pt x="46847" y="74122"/>
                        <a:pt x="57199" y="74830"/>
                      </a:cubicBezTo>
                      <a:cubicBezTo>
                        <a:pt x="58545" y="74915"/>
                        <a:pt x="60017" y="75071"/>
                        <a:pt x="60924" y="76062"/>
                      </a:cubicBezTo>
                      <a:cubicBezTo>
                        <a:pt x="61547" y="76742"/>
                        <a:pt x="61773" y="77691"/>
                        <a:pt x="61958" y="78583"/>
                      </a:cubicBezTo>
                      <a:cubicBezTo>
                        <a:pt x="63204" y="84488"/>
                        <a:pt x="64139" y="90450"/>
                        <a:pt x="64747" y="96455"/>
                      </a:cubicBezTo>
                      <a:cubicBezTo>
                        <a:pt x="65130" y="100222"/>
                        <a:pt x="65342" y="104173"/>
                        <a:pt x="63799" y="107642"/>
                      </a:cubicBezTo>
                      <a:cubicBezTo>
                        <a:pt x="60471" y="115106"/>
                        <a:pt x="50897" y="116947"/>
                        <a:pt x="42769" y="117782"/>
                      </a:cubicBezTo>
                      <a:cubicBezTo>
                        <a:pt x="34187" y="118674"/>
                        <a:pt x="24557" y="119269"/>
                        <a:pt x="17915" y="113760"/>
                      </a:cubicBezTo>
                      <a:cubicBezTo>
                        <a:pt x="15224" y="111523"/>
                        <a:pt x="13270" y="108450"/>
                        <a:pt x="10381" y="106467"/>
                      </a:cubicBezTo>
                      <a:cubicBezTo>
                        <a:pt x="7492" y="104484"/>
                        <a:pt x="2932" y="104102"/>
                        <a:pt x="949" y="106991"/>
                      </a:cubicBezTo>
                      <a:cubicBezTo>
                        <a:pt x="-438" y="109016"/>
                        <a:pt x="57" y="111891"/>
                        <a:pt x="1530" y="113859"/>
                      </a:cubicBezTo>
                      <a:cubicBezTo>
                        <a:pt x="3003" y="115814"/>
                        <a:pt x="5269" y="117017"/>
                        <a:pt x="7520" y="117995"/>
                      </a:cubicBezTo>
                      <a:cubicBezTo>
                        <a:pt x="23155" y="124750"/>
                        <a:pt x="40942" y="122937"/>
                        <a:pt x="57950" y="123772"/>
                      </a:cubicBezTo>
                      <a:cubicBezTo>
                        <a:pt x="61788" y="123957"/>
                        <a:pt x="66107" y="124566"/>
                        <a:pt x="68344" y="127681"/>
                      </a:cubicBezTo>
                      <a:cubicBezTo>
                        <a:pt x="70596" y="130839"/>
                        <a:pt x="69704" y="135187"/>
                        <a:pt x="68458" y="138840"/>
                      </a:cubicBezTo>
                      <a:cubicBezTo>
                        <a:pt x="65710" y="146842"/>
                        <a:pt x="61221" y="154801"/>
                        <a:pt x="53758" y="158766"/>
                      </a:cubicBezTo>
                      <a:cubicBezTo>
                        <a:pt x="48178" y="161740"/>
                        <a:pt x="41622" y="162108"/>
                        <a:pt x="35320" y="162476"/>
                      </a:cubicBezTo>
                      <a:cubicBezTo>
                        <a:pt x="29018" y="162844"/>
                        <a:pt x="22447" y="163354"/>
                        <a:pt x="16966" y="166526"/>
                      </a:cubicBezTo>
                      <a:cubicBezTo>
                        <a:pt x="11500" y="169699"/>
                        <a:pt x="7506" y="176369"/>
                        <a:pt x="9475" y="182373"/>
                      </a:cubicBezTo>
                      <a:cubicBezTo>
                        <a:pt x="10282" y="184823"/>
                        <a:pt x="11967" y="186905"/>
                        <a:pt x="13907" y="188619"/>
                      </a:cubicBezTo>
                      <a:cubicBezTo>
                        <a:pt x="16173" y="190615"/>
                        <a:pt x="18892" y="192187"/>
                        <a:pt x="21852" y="192768"/>
                      </a:cubicBezTo>
                      <a:cubicBezTo>
                        <a:pt x="27899" y="193957"/>
                        <a:pt x="34003" y="190941"/>
                        <a:pt x="38818" y="187103"/>
                      </a:cubicBezTo>
                      <a:cubicBezTo>
                        <a:pt x="43633" y="183265"/>
                        <a:pt x="47753" y="178521"/>
                        <a:pt x="53008" y="175307"/>
                      </a:cubicBezTo>
                      <a:cubicBezTo>
                        <a:pt x="63218" y="169047"/>
                        <a:pt x="77139" y="168891"/>
                        <a:pt x="85126" y="159970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" name="Google Shape;257;p2"/>
                <p:cNvSpPr/>
                <p:nvPr/>
              </p:nvSpPr>
              <p:spPr>
                <a:xfrm>
                  <a:off x="3901960" y="1683646"/>
                  <a:ext cx="31732" cy="12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2" h="125627" extrusionOk="0">
                      <a:moveTo>
                        <a:pt x="11071" y="117768"/>
                      </a:moveTo>
                      <a:cubicBezTo>
                        <a:pt x="16282" y="121889"/>
                        <a:pt x="22585" y="124622"/>
                        <a:pt x="29141" y="125628"/>
                      </a:cubicBezTo>
                      <a:cubicBezTo>
                        <a:pt x="29297" y="122243"/>
                        <a:pt x="26734" y="119453"/>
                        <a:pt x="24695" y="116748"/>
                      </a:cubicBezTo>
                      <a:cubicBezTo>
                        <a:pt x="19115" y="109313"/>
                        <a:pt x="16764" y="100024"/>
                        <a:pt x="14541" y="91003"/>
                      </a:cubicBezTo>
                      <a:cubicBezTo>
                        <a:pt x="13889" y="88354"/>
                        <a:pt x="13224" y="85649"/>
                        <a:pt x="13379" y="82930"/>
                      </a:cubicBezTo>
                      <a:cubicBezTo>
                        <a:pt x="13606" y="78739"/>
                        <a:pt x="15730" y="74872"/>
                        <a:pt x="18208" y="71474"/>
                      </a:cubicBezTo>
                      <a:cubicBezTo>
                        <a:pt x="21890" y="66446"/>
                        <a:pt x="26507" y="62084"/>
                        <a:pt x="31733" y="58700"/>
                      </a:cubicBezTo>
                      <a:cubicBezTo>
                        <a:pt x="30940" y="56788"/>
                        <a:pt x="28150" y="57071"/>
                        <a:pt x="26267" y="57921"/>
                      </a:cubicBezTo>
                      <a:cubicBezTo>
                        <a:pt x="24383" y="58771"/>
                        <a:pt x="22075" y="59847"/>
                        <a:pt x="20446" y="58572"/>
                      </a:cubicBezTo>
                      <a:cubicBezTo>
                        <a:pt x="19172" y="57581"/>
                        <a:pt x="19129" y="55698"/>
                        <a:pt x="19200" y="54083"/>
                      </a:cubicBezTo>
                      <a:cubicBezTo>
                        <a:pt x="19526" y="46521"/>
                        <a:pt x="19851" y="38959"/>
                        <a:pt x="20177" y="31396"/>
                      </a:cubicBezTo>
                      <a:cubicBezTo>
                        <a:pt x="20234" y="30221"/>
                        <a:pt x="20276" y="29031"/>
                        <a:pt x="20134" y="27856"/>
                      </a:cubicBezTo>
                      <a:cubicBezTo>
                        <a:pt x="19993" y="26666"/>
                        <a:pt x="19639" y="25505"/>
                        <a:pt x="19341" y="24344"/>
                      </a:cubicBezTo>
                      <a:cubicBezTo>
                        <a:pt x="17359" y="16427"/>
                        <a:pt x="17996" y="8129"/>
                        <a:pt x="18662" y="0"/>
                      </a:cubicBezTo>
                      <a:cubicBezTo>
                        <a:pt x="12105" y="5891"/>
                        <a:pt x="12572" y="16017"/>
                        <a:pt x="11836" y="24811"/>
                      </a:cubicBezTo>
                      <a:cubicBezTo>
                        <a:pt x="10788" y="37514"/>
                        <a:pt x="6228" y="49665"/>
                        <a:pt x="4429" y="62283"/>
                      </a:cubicBezTo>
                      <a:cubicBezTo>
                        <a:pt x="3551" y="68471"/>
                        <a:pt x="3339" y="74745"/>
                        <a:pt x="3126" y="80990"/>
                      </a:cubicBezTo>
                      <a:cubicBezTo>
                        <a:pt x="2956" y="86003"/>
                        <a:pt x="2786" y="91003"/>
                        <a:pt x="2631" y="96016"/>
                      </a:cubicBezTo>
                      <a:cubicBezTo>
                        <a:pt x="2602" y="96809"/>
                        <a:pt x="2560" y="97673"/>
                        <a:pt x="2050" y="98267"/>
                      </a:cubicBezTo>
                      <a:cubicBezTo>
                        <a:pt x="1540" y="98862"/>
                        <a:pt x="393" y="98976"/>
                        <a:pt x="53" y="98267"/>
                      </a:cubicBezTo>
                      <a:cubicBezTo>
                        <a:pt x="-287" y="97559"/>
                        <a:pt x="1101" y="96823"/>
                        <a:pt x="1300" y="97588"/>
                      </a:cubicBezTo>
                      <a:cubicBezTo>
                        <a:pt x="5930" y="105334"/>
                        <a:pt x="5987" y="115601"/>
                        <a:pt x="1441" y="123404"/>
                      </a:cubicBezTo>
                      <a:cubicBezTo>
                        <a:pt x="5052" y="123857"/>
                        <a:pt x="8819" y="121677"/>
                        <a:pt x="10235" y="11833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" name="Google Shape;258;p2"/>
                <p:cNvSpPr/>
                <p:nvPr/>
              </p:nvSpPr>
              <p:spPr>
                <a:xfrm>
                  <a:off x="3910904" y="1692370"/>
                  <a:ext cx="32574" cy="31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74" h="316285" extrusionOk="0">
                      <a:moveTo>
                        <a:pt x="7070" y="0"/>
                      </a:moveTo>
                      <a:cubicBezTo>
                        <a:pt x="-4415" y="77804"/>
                        <a:pt x="-5690" y="248692"/>
                        <a:pt x="32575" y="31628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" name="Google Shape;259;p2"/>
                <p:cNvSpPr/>
                <p:nvPr/>
              </p:nvSpPr>
              <p:spPr>
                <a:xfrm>
                  <a:off x="3889324" y="1542780"/>
                  <a:ext cx="66451" cy="86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51" h="86286" extrusionOk="0">
                      <a:moveTo>
                        <a:pt x="65016" y="51931"/>
                      </a:moveTo>
                      <a:cubicBezTo>
                        <a:pt x="67877" y="63826"/>
                        <a:pt x="66121" y="75595"/>
                        <a:pt x="62736" y="86287"/>
                      </a:cubicBezTo>
                      <a:cubicBezTo>
                        <a:pt x="56434" y="85791"/>
                        <a:pt x="50288" y="82293"/>
                        <a:pt x="47102" y="76784"/>
                      </a:cubicBezTo>
                      <a:cubicBezTo>
                        <a:pt x="43051" y="69803"/>
                        <a:pt x="43505" y="60583"/>
                        <a:pt x="38321" y="54409"/>
                      </a:cubicBezTo>
                      <a:cubicBezTo>
                        <a:pt x="34016" y="49254"/>
                        <a:pt x="27006" y="47583"/>
                        <a:pt x="20832" y="44977"/>
                      </a:cubicBezTo>
                      <a:cubicBezTo>
                        <a:pt x="12037" y="41267"/>
                        <a:pt x="4050" y="34158"/>
                        <a:pt x="0" y="25689"/>
                      </a:cubicBezTo>
                      <a:cubicBezTo>
                        <a:pt x="8171" y="6727"/>
                        <a:pt x="22149" y="0"/>
                        <a:pt x="22149" y="0"/>
                      </a:cubicBezTo>
                      <a:cubicBezTo>
                        <a:pt x="21327" y="9899"/>
                        <a:pt x="55117" y="10720"/>
                        <a:pt x="65016" y="519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2"/>
                <p:cNvSpPr/>
                <p:nvPr/>
              </p:nvSpPr>
              <p:spPr>
                <a:xfrm>
                  <a:off x="3966647" y="1600475"/>
                  <a:ext cx="28549" cy="65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49" h="65695" extrusionOk="0">
                      <a:moveTo>
                        <a:pt x="13836" y="65696"/>
                      </a:moveTo>
                      <a:cubicBezTo>
                        <a:pt x="12816" y="65271"/>
                        <a:pt x="11754" y="64903"/>
                        <a:pt x="10791" y="64407"/>
                      </a:cubicBezTo>
                      <a:cubicBezTo>
                        <a:pt x="2549" y="60144"/>
                        <a:pt x="2124" y="49721"/>
                        <a:pt x="0" y="40191"/>
                      </a:cubicBezTo>
                      <a:cubicBezTo>
                        <a:pt x="6387" y="20676"/>
                        <a:pt x="9502" y="0"/>
                        <a:pt x="9502" y="0"/>
                      </a:cubicBezTo>
                      <a:cubicBezTo>
                        <a:pt x="9502" y="0"/>
                        <a:pt x="23947" y="11528"/>
                        <a:pt x="28068" y="23905"/>
                      </a:cubicBezTo>
                      <a:cubicBezTo>
                        <a:pt x="30532" y="31340"/>
                        <a:pt x="23183" y="49537"/>
                        <a:pt x="13836" y="6569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2"/>
                <p:cNvSpPr/>
                <p:nvPr/>
              </p:nvSpPr>
              <p:spPr>
                <a:xfrm>
                  <a:off x="3983838" y="1644061"/>
                  <a:ext cx="33194" cy="83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94" h="83174" extrusionOk="0">
                      <a:moveTo>
                        <a:pt x="21286" y="68177"/>
                      </a:moveTo>
                      <a:cubicBezTo>
                        <a:pt x="15267" y="73403"/>
                        <a:pt x="4419" y="70981"/>
                        <a:pt x="1191" y="63688"/>
                      </a:cubicBezTo>
                      <a:cubicBezTo>
                        <a:pt x="-934" y="58830"/>
                        <a:pt x="143" y="53491"/>
                        <a:pt x="1644" y="48266"/>
                      </a:cubicBezTo>
                      <a:cubicBezTo>
                        <a:pt x="17830" y="26995"/>
                        <a:pt x="19898" y="-1796"/>
                        <a:pt x="22419" y="88"/>
                      </a:cubicBezTo>
                      <a:cubicBezTo>
                        <a:pt x="25704" y="2552"/>
                        <a:pt x="33946" y="42927"/>
                        <a:pt x="33139" y="60246"/>
                      </a:cubicBezTo>
                      <a:cubicBezTo>
                        <a:pt x="32686" y="69338"/>
                        <a:pt x="29301" y="77085"/>
                        <a:pt x="22051" y="83174"/>
                      </a:cubicBezTo>
                      <a:cubicBezTo>
                        <a:pt x="22603" y="78189"/>
                        <a:pt x="22362" y="73091"/>
                        <a:pt x="21286" y="6817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2"/>
                <p:cNvSpPr/>
                <p:nvPr/>
              </p:nvSpPr>
              <p:spPr>
                <a:xfrm>
                  <a:off x="4005705" y="1735704"/>
                  <a:ext cx="35127" cy="55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7" h="55995" extrusionOk="0">
                      <a:moveTo>
                        <a:pt x="28309" y="55995"/>
                      </a:moveTo>
                      <a:cubicBezTo>
                        <a:pt x="17730" y="55712"/>
                        <a:pt x="7322" y="44723"/>
                        <a:pt x="11811" y="35135"/>
                      </a:cubicBezTo>
                      <a:cubicBezTo>
                        <a:pt x="13383" y="31779"/>
                        <a:pt x="16569" y="28536"/>
                        <a:pt x="15521" y="24996"/>
                      </a:cubicBezTo>
                      <a:cubicBezTo>
                        <a:pt x="13864" y="19430"/>
                        <a:pt x="5693" y="21469"/>
                        <a:pt x="0" y="19827"/>
                      </a:cubicBezTo>
                      <a:cubicBezTo>
                        <a:pt x="15479" y="6982"/>
                        <a:pt x="22149" y="-7095"/>
                        <a:pt x="31042" y="4036"/>
                      </a:cubicBezTo>
                      <a:cubicBezTo>
                        <a:pt x="37344" y="11910"/>
                        <a:pt x="36296" y="33507"/>
                        <a:pt x="28309" y="559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3" name="Google Shape;263;p2"/>
              <p:cNvGrpSpPr/>
              <p:nvPr/>
            </p:nvGrpSpPr>
            <p:grpSpPr>
              <a:xfrm rot="-9373464">
                <a:off x="7951740" y="146213"/>
                <a:ext cx="300636" cy="544755"/>
                <a:chOff x="4169852" y="1450036"/>
                <a:chExt cx="98451" cy="178394"/>
              </a:xfrm>
            </p:grpSpPr>
            <p:sp>
              <p:nvSpPr>
                <p:cNvPr id="264" name="Google Shape;264;p2"/>
                <p:cNvSpPr/>
                <p:nvPr/>
              </p:nvSpPr>
              <p:spPr>
                <a:xfrm>
                  <a:off x="4209297" y="1488811"/>
                  <a:ext cx="37113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3" h="139619" extrusionOk="0">
                      <a:moveTo>
                        <a:pt x="6849" y="139619"/>
                      </a:moveTo>
                      <a:cubicBezTo>
                        <a:pt x="-14733" y="86712"/>
                        <a:pt x="20162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1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2"/>
                <p:cNvSpPr/>
                <p:nvPr/>
              </p:nvSpPr>
              <p:spPr>
                <a:xfrm>
                  <a:off x="4243763" y="1450036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6"/>
                        <a:pt x="24541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2"/>
                <p:cNvSpPr/>
                <p:nvPr/>
              </p:nvSpPr>
              <p:spPr>
                <a:xfrm>
                  <a:off x="4224625" y="1466548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0" y="27672"/>
                      </a:moveTo>
                      <a:cubicBezTo>
                        <a:pt x="14760" y="17136"/>
                        <a:pt x="9648" y="4574"/>
                        <a:pt x="160" y="0"/>
                      </a:cubicBezTo>
                      <a:cubicBezTo>
                        <a:pt x="-1087" y="11046"/>
                        <a:pt x="5060" y="22560"/>
                        <a:pt x="14930" y="2767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" name="Google Shape;267;p2"/>
                <p:cNvSpPr/>
                <p:nvPr/>
              </p:nvSpPr>
              <p:spPr>
                <a:xfrm>
                  <a:off x="4205667" y="1470358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4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4" y="37231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268;p2"/>
                <p:cNvSpPr/>
                <p:nvPr/>
              </p:nvSpPr>
              <p:spPr>
                <a:xfrm>
                  <a:off x="4192695" y="1486969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4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1" y="22234"/>
                      </a:cubicBezTo>
                      <a:cubicBezTo>
                        <a:pt x="17051" y="24386"/>
                        <a:pt x="18495" y="26964"/>
                        <a:pt x="20450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" name="Google Shape;269;p2"/>
                <p:cNvSpPr/>
                <p:nvPr/>
              </p:nvSpPr>
              <p:spPr>
                <a:xfrm>
                  <a:off x="4169852" y="1525871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3" y="11046"/>
                      </a:moveTo>
                      <a:cubicBezTo>
                        <a:pt x="41621" y="6698"/>
                        <a:pt x="33931" y="2238"/>
                        <a:pt x="25392" y="1430"/>
                      </a:cubicBezTo>
                      <a:cubicBezTo>
                        <a:pt x="22503" y="1161"/>
                        <a:pt x="19586" y="1317"/>
                        <a:pt x="16668" y="1360"/>
                      </a:cubicBezTo>
                      <a:cubicBezTo>
                        <a:pt x="11089" y="1430"/>
                        <a:pt x="5480" y="1048"/>
                        <a:pt x="0" y="0"/>
                      </a:cubicBezTo>
                      <a:cubicBezTo>
                        <a:pt x="6925" y="4843"/>
                        <a:pt x="13949" y="9743"/>
                        <a:pt x="21851" y="12760"/>
                      </a:cubicBezTo>
                      <a:cubicBezTo>
                        <a:pt x="29754" y="15776"/>
                        <a:pt x="41140" y="14105"/>
                        <a:pt x="49013" y="11046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270;p2"/>
                <p:cNvSpPr/>
                <p:nvPr/>
              </p:nvSpPr>
              <p:spPr>
                <a:xfrm>
                  <a:off x="4175219" y="1552658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2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2"/>
                <p:cNvSpPr/>
                <p:nvPr/>
              </p:nvSpPr>
              <p:spPr>
                <a:xfrm>
                  <a:off x="4180955" y="1575238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4"/>
                      </a:cubicBezTo>
                      <a:cubicBezTo>
                        <a:pt x="10748" y="19657"/>
                        <a:pt x="21129" y="13157"/>
                        <a:pt x="26029" y="3584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2"/>
                <p:cNvSpPr/>
                <p:nvPr/>
              </p:nvSpPr>
              <p:spPr>
                <a:xfrm>
                  <a:off x="4238437" y="1500444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1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6" y="5955"/>
                      </a:cubicBezTo>
                      <a:cubicBezTo>
                        <a:pt x="24910" y="8065"/>
                        <a:pt x="22475" y="9198"/>
                        <a:pt x="20138" y="9297"/>
                      </a:cubicBezTo>
                      <a:cubicBezTo>
                        <a:pt x="17801" y="9396"/>
                        <a:pt x="15521" y="8660"/>
                        <a:pt x="13298" y="7923"/>
                      </a:cubicBezTo>
                      <a:cubicBezTo>
                        <a:pt x="8539" y="6351"/>
                        <a:pt x="3611" y="4680"/>
                        <a:pt x="0" y="1211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2"/>
                <p:cNvSpPr/>
                <p:nvPr/>
              </p:nvSpPr>
              <p:spPr>
                <a:xfrm>
                  <a:off x="4231285" y="1515245"/>
                  <a:ext cx="27615" cy="1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4" extrusionOk="0">
                      <a:moveTo>
                        <a:pt x="14" y="175"/>
                      </a:moveTo>
                      <a:cubicBezTo>
                        <a:pt x="5339" y="-307"/>
                        <a:pt x="10820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5" y="6095"/>
                        <a:pt x="4348" y="5500"/>
                        <a:pt x="2762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2"/>
                <p:cNvSpPr/>
                <p:nvPr/>
              </p:nvSpPr>
              <p:spPr>
                <a:xfrm>
                  <a:off x="4224218" y="1530205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5" y="1799"/>
                        <a:pt x="19203" y="9899"/>
                        <a:pt x="24925" y="18736"/>
                      </a:cubicBezTo>
                      <a:cubicBezTo>
                        <a:pt x="20152" y="18353"/>
                        <a:pt x="15521" y="16371"/>
                        <a:pt x="11967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2"/>
                <p:cNvSpPr/>
                <p:nvPr/>
              </p:nvSpPr>
              <p:spPr>
                <a:xfrm>
                  <a:off x="4216288" y="1549946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4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0" y="20421"/>
                      </a:cubicBezTo>
                      <a:cubicBezTo>
                        <a:pt x="21823" y="11046"/>
                        <a:pt x="11584" y="3994"/>
                        <a:pt x="212" y="51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2"/>
                <p:cNvSpPr/>
                <p:nvPr/>
              </p:nvSpPr>
              <p:spPr>
                <a:xfrm>
                  <a:off x="4211770" y="1569603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5" y="8200"/>
                        <a:pt x="4943" y="10692"/>
                      </a:cubicBezTo>
                      <a:cubicBezTo>
                        <a:pt x="9049" y="17291"/>
                        <a:pt x="16413" y="21214"/>
                        <a:pt x="23891" y="23338"/>
                      </a:cubicBezTo>
                      <a:cubicBezTo>
                        <a:pt x="22064" y="18000"/>
                        <a:pt x="17943" y="13737"/>
                        <a:pt x="13510" y="10239"/>
                      </a:cubicBezTo>
                      <a:cubicBezTo>
                        <a:pt x="9078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2"/>
                <p:cNvSpPr/>
                <p:nvPr/>
              </p:nvSpPr>
              <p:spPr>
                <a:xfrm>
                  <a:off x="4210482" y="1596986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8"/>
                        <a:pt x="13737" y="11618"/>
                        <a:pt x="17631" y="13501"/>
                      </a:cubicBezTo>
                      <a:cubicBezTo>
                        <a:pt x="16541" y="11476"/>
                        <a:pt x="15295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29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8" name="Google Shape;278;p2"/>
              <p:cNvGrpSpPr/>
              <p:nvPr/>
            </p:nvGrpSpPr>
            <p:grpSpPr>
              <a:xfrm rot="-9373464">
                <a:off x="7422752" y="-75157"/>
                <a:ext cx="300636" cy="544755"/>
                <a:chOff x="4357607" y="1446538"/>
                <a:chExt cx="98451" cy="178394"/>
              </a:xfrm>
            </p:grpSpPr>
            <p:sp>
              <p:nvSpPr>
                <p:cNvPr id="279" name="Google Shape;279;p2"/>
                <p:cNvSpPr/>
                <p:nvPr/>
              </p:nvSpPr>
              <p:spPr>
                <a:xfrm>
                  <a:off x="4397052" y="1485313"/>
                  <a:ext cx="37112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2" h="139619" extrusionOk="0">
                      <a:moveTo>
                        <a:pt x="6850" y="139620"/>
                      </a:moveTo>
                      <a:cubicBezTo>
                        <a:pt x="-14733" y="86712"/>
                        <a:pt x="20161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2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" name="Google Shape;280;p2"/>
                <p:cNvSpPr/>
                <p:nvPr/>
              </p:nvSpPr>
              <p:spPr>
                <a:xfrm>
                  <a:off x="4431518" y="1446538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6"/>
                        <a:pt x="24540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" name="Google Shape;281;p2"/>
                <p:cNvSpPr/>
                <p:nvPr/>
              </p:nvSpPr>
              <p:spPr>
                <a:xfrm>
                  <a:off x="4412380" y="1463050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1" y="27672"/>
                      </a:moveTo>
                      <a:cubicBezTo>
                        <a:pt x="14761" y="17136"/>
                        <a:pt x="9648" y="4574"/>
                        <a:pt x="160" y="0"/>
                      </a:cubicBezTo>
                      <a:cubicBezTo>
                        <a:pt x="-1086" y="11046"/>
                        <a:pt x="5060" y="22560"/>
                        <a:pt x="14931" y="276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" name="Google Shape;282;p2"/>
                <p:cNvSpPr/>
                <p:nvPr/>
              </p:nvSpPr>
              <p:spPr>
                <a:xfrm>
                  <a:off x="4393421" y="1466860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5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5" y="372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" name="Google Shape;283;p2"/>
                <p:cNvSpPr/>
                <p:nvPr/>
              </p:nvSpPr>
              <p:spPr>
                <a:xfrm>
                  <a:off x="4380435" y="1483472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3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0" y="22234"/>
                      </a:cubicBezTo>
                      <a:cubicBezTo>
                        <a:pt x="17051" y="24386"/>
                        <a:pt x="18495" y="26964"/>
                        <a:pt x="20449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" name="Google Shape;284;p2"/>
                <p:cNvSpPr/>
                <p:nvPr/>
              </p:nvSpPr>
              <p:spPr>
                <a:xfrm>
                  <a:off x="4357607" y="1522359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3" y="11046"/>
                      </a:moveTo>
                      <a:cubicBezTo>
                        <a:pt x="41621" y="6698"/>
                        <a:pt x="33931" y="2237"/>
                        <a:pt x="25392" y="1430"/>
                      </a:cubicBezTo>
                      <a:cubicBezTo>
                        <a:pt x="22503" y="1161"/>
                        <a:pt x="19585" y="1317"/>
                        <a:pt x="16668" y="1359"/>
                      </a:cubicBezTo>
                      <a:cubicBezTo>
                        <a:pt x="11088" y="1430"/>
                        <a:pt x="5495" y="1048"/>
                        <a:pt x="0" y="0"/>
                      </a:cubicBezTo>
                      <a:cubicBezTo>
                        <a:pt x="6925" y="4843"/>
                        <a:pt x="13949" y="9743"/>
                        <a:pt x="21851" y="12760"/>
                      </a:cubicBezTo>
                      <a:cubicBezTo>
                        <a:pt x="29754" y="15776"/>
                        <a:pt x="41139" y="14105"/>
                        <a:pt x="49013" y="1104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" name="Google Shape;285;p2"/>
                <p:cNvSpPr/>
                <p:nvPr/>
              </p:nvSpPr>
              <p:spPr>
                <a:xfrm>
                  <a:off x="4362974" y="1549161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3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" name="Google Shape;286;p2"/>
                <p:cNvSpPr/>
                <p:nvPr/>
              </p:nvSpPr>
              <p:spPr>
                <a:xfrm>
                  <a:off x="4368695" y="1571740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4"/>
                      </a:cubicBezTo>
                      <a:cubicBezTo>
                        <a:pt x="10749" y="19657"/>
                        <a:pt x="21129" y="13157"/>
                        <a:pt x="26029" y="358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" name="Google Shape;287;p2"/>
                <p:cNvSpPr/>
                <p:nvPr/>
              </p:nvSpPr>
              <p:spPr>
                <a:xfrm>
                  <a:off x="4426192" y="1496932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1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6" y="5955"/>
                      </a:cubicBezTo>
                      <a:cubicBezTo>
                        <a:pt x="24910" y="8065"/>
                        <a:pt x="22474" y="9198"/>
                        <a:pt x="20138" y="9297"/>
                      </a:cubicBezTo>
                      <a:cubicBezTo>
                        <a:pt x="17801" y="9396"/>
                        <a:pt x="15521" y="8660"/>
                        <a:pt x="13298" y="7923"/>
                      </a:cubicBezTo>
                      <a:cubicBezTo>
                        <a:pt x="8539" y="6351"/>
                        <a:pt x="3611" y="4680"/>
                        <a:pt x="0" y="121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" name="Google Shape;288;p2"/>
                <p:cNvSpPr/>
                <p:nvPr/>
              </p:nvSpPr>
              <p:spPr>
                <a:xfrm>
                  <a:off x="4419040" y="1511747"/>
                  <a:ext cx="27615" cy="1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4" extrusionOk="0">
                      <a:moveTo>
                        <a:pt x="14" y="175"/>
                      </a:moveTo>
                      <a:cubicBezTo>
                        <a:pt x="5339" y="-307"/>
                        <a:pt x="10819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5" y="6095"/>
                        <a:pt x="4348" y="5500"/>
                        <a:pt x="2761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" name="Google Shape;289;p2"/>
                <p:cNvSpPr/>
                <p:nvPr/>
              </p:nvSpPr>
              <p:spPr>
                <a:xfrm>
                  <a:off x="4411973" y="1526707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5" y="1798"/>
                        <a:pt x="19203" y="9899"/>
                        <a:pt x="24925" y="18736"/>
                      </a:cubicBezTo>
                      <a:cubicBezTo>
                        <a:pt x="20152" y="18353"/>
                        <a:pt x="15521" y="16371"/>
                        <a:pt x="11966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" name="Google Shape;290;p2"/>
                <p:cNvSpPr/>
                <p:nvPr/>
              </p:nvSpPr>
              <p:spPr>
                <a:xfrm>
                  <a:off x="4404043" y="1546448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4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1" y="20421"/>
                      </a:cubicBezTo>
                      <a:cubicBezTo>
                        <a:pt x="21823" y="11046"/>
                        <a:pt x="11584" y="3994"/>
                        <a:pt x="213" y="51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" name="Google Shape;291;p2"/>
                <p:cNvSpPr/>
                <p:nvPr/>
              </p:nvSpPr>
              <p:spPr>
                <a:xfrm>
                  <a:off x="4399525" y="1566105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5" y="8200"/>
                        <a:pt x="4942" y="10692"/>
                      </a:cubicBezTo>
                      <a:cubicBezTo>
                        <a:pt x="9049" y="17291"/>
                        <a:pt x="16413" y="21214"/>
                        <a:pt x="23891" y="23338"/>
                      </a:cubicBezTo>
                      <a:cubicBezTo>
                        <a:pt x="22064" y="17999"/>
                        <a:pt x="17943" y="13737"/>
                        <a:pt x="13510" y="10239"/>
                      </a:cubicBezTo>
                      <a:cubicBezTo>
                        <a:pt x="9078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" name="Google Shape;292;p2"/>
                <p:cNvSpPr/>
                <p:nvPr/>
              </p:nvSpPr>
              <p:spPr>
                <a:xfrm>
                  <a:off x="4398237" y="1593488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8"/>
                        <a:pt x="13737" y="11618"/>
                        <a:pt x="17631" y="13501"/>
                      </a:cubicBezTo>
                      <a:cubicBezTo>
                        <a:pt x="16541" y="11476"/>
                        <a:pt x="15295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29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3" name="Google Shape;293;p2"/>
              <p:cNvGrpSpPr/>
              <p:nvPr/>
            </p:nvGrpSpPr>
            <p:grpSpPr>
              <a:xfrm rot="-9373464">
                <a:off x="8309250" y="-481422"/>
                <a:ext cx="549372" cy="958214"/>
                <a:chOff x="4040283" y="1572095"/>
                <a:chExt cx="179906" cy="313792"/>
              </a:xfrm>
            </p:grpSpPr>
            <p:sp>
              <p:nvSpPr>
                <p:cNvPr id="294" name="Google Shape;294;p2"/>
                <p:cNvSpPr/>
                <p:nvPr/>
              </p:nvSpPr>
              <p:spPr>
                <a:xfrm>
                  <a:off x="4040283" y="1572095"/>
                  <a:ext cx="179849" cy="223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849" h="223723" extrusionOk="0">
                      <a:moveTo>
                        <a:pt x="175297" y="167674"/>
                      </a:moveTo>
                      <a:cubicBezTo>
                        <a:pt x="169391" y="184228"/>
                        <a:pt x="157878" y="201506"/>
                        <a:pt x="141068" y="208162"/>
                      </a:cubicBezTo>
                      <a:cubicBezTo>
                        <a:pt x="108864" y="220921"/>
                        <a:pt x="91658" y="191550"/>
                        <a:pt x="91658" y="191550"/>
                      </a:cubicBezTo>
                      <a:cubicBezTo>
                        <a:pt x="91658" y="191550"/>
                        <a:pt x="92069" y="213047"/>
                        <a:pt x="65983" y="221927"/>
                      </a:cubicBezTo>
                      <a:cubicBezTo>
                        <a:pt x="39883" y="230806"/>
                        <a:pt x="11673" y="204834"/>
                        <a:pt x="9506" y="186509"/>
                      </a:cubicBezTo>
                      <a:cubicBezTo>
                        <a:pt x="7297" y="167645"/>
                        <a:pt x="14520" y="168750"/>
                        <a:pt x="27265" y="168198"/>
                      </a:cubicBezTo>
                      <a:cubicBezTo>
                        <a:pt x="40039" y="167645"/>
                        <a:pt x="65020" y="182062"/>
                        <a:pt x="71676" y="172644"/>
                      </a:cubicBezTo>
                      <a:cubicBezTo>
                        <a:pt x="78332" y="163213"/>
                        <a:pt x="63915" y="162646"/>
                        <a:pt x="41158" y="163765"/>
                      </a:cubicBezTo>
                      <a:cubicBezTo>
                        <a:pt x="18386" y="164884"/>
                        <a:pt x="1194" y="156004"/>
                        <a:pt x="75" y="136008"/>
                      </a:cubicBezTo>
                      <a:cubicBezTo>
                        <a:pt x="-1044" y="116040"/>
                        <a:pt x="10625" y="99386"/>
                        <a:pt x="19505" y="114922"/>
                      </a:cubicBezTo>
                      <a:cubicBezTo>
                        <a:pt x="28384" y="130471"/>
                        <a:pt x="51878" y="148853"/>
                        <a:pt x="66309" y="144406"/>
                      </a:cubicBezTo>
                      <a:cubicBezTo>
                        <a:pt x="80739" y="139959"/>
                        <a:pt x="72554" y="127596"/>
                        <a:pt x="55334" y="130372"/>
                      </a:cubicBezTo>
                      <a:cubicBezTo>
                        <a:pt x="38141" y="133148"/>
                        <a:pt x="28370" y="119921"/>
                        <a:pt x="18938" y="105433"/>
                      </a:cubicBezTo>
                      <a:cubicBezTo>
                        <a:pt x="9492" y="90946"/>
                        <a:pt x="12834" y="77181"/>
                        <a:pt x="25042" y="66630"/>
                      </a:cubicBezTo>
                      <a:cubicBezTo>
                        <a:pt x="37249" y="56080"/>
                        <a:pt x="33355" y="73286"/>
                        <a:pt x="51113" y="98267"/>
                      </a:cubicBezTo>
                      <a:cubicBezTo>
                        <a:pt x="68872" y="123249"/>
                        <a:pt x="73885" y="106028"/>
                        <a:pt x="72200" y="97715"/>
                      </a:cubicBezTo>
                      <a:cubicBezTo>
                        <a:pt x="70543" y="89388"/>
                        <a:pt x="53337" y="88836"/>
                        <a:pt x="44457" y="71615"/>
                      </a:cubicBezTo>
                      <a:cubicBezTo>
                        <a:pt x="35578" y="54423"/>
                        <a:pt x="42234" y="51081"/>
                        <a:pt x="52770" y="41097"/>
                      </a:cubicBezTo>
                      <a:cubicBezTo>
                        <a:pt x="63321" y="31099"/>
                        <a:pt x="62768" y="33308"/>
                        <a:pt x="64425" y="52752"/>
                      </a:cubicBezTo>
                      <a:cubicBezTo>
                        <a:pt x="66082" y="72182"/>
                        <a:pt x="70529" y="80495"/>
                        <a:pt x="77751" y="87703"/>
                      </a:cubicBezTo>
                      <a:cubicBezTo>
                        <a:pt x="84974" y="94911"/>
                        <a:pt x="90525" y="84375"/>
                        <a:pt x="83855" y="75496"/>
                      </a:cubicBezTo>
                      <a:cubicBezTo>
                        <a:pt x="77199" y="66616"/>
                        <a:pt x="71095" y="46620"/>
                        <a:pt x="74976" y="26652"/>
                      </a:cubicBezTo>
                      <a:cubicBezTo>
                        <a:pt x="75669" y="23126"/>
                        <a:pt x="76661" y="20039"/>
                        <a:pt x="77822" y="17305"/>
                      </a:cubicBezTo>
                      <a:cubicBezTo>
                        <a:pt x="83317" y="4532"/>
                        <a:pt x="92734" y="0"/>
                        <a:pt x="92734" y="0"/>
                      </a:cubicBezTo>
                      <a:cubicBezTo>
                        <a:pt x="92182" y="6670"/>
                        <a:pt x="114940" y="7222"/>
                        <a:pt x="121610" y="34979"/>
                      </a:cubicBezTo>
                      <a:cubicBezTo>
                        <a:pt x="123536" y="42995"/>
                        <a:pt x="122346" y="50925"/>
                        <a:pt x="120066" y="58119"/>
                      </a:cubicBezTo>
                      <a:cubicBezTo>
                        <a:pt x="114458" y="75850"/>
                        <a:pt x="102237" y="89204"/>
                        <a:pt x="113269" y="88807"/>
                      </a:cubicBezTo>
                      <a:cubicBezTo>
                        <a:pt x="120562" y="88538"/>
                        <a:pt x="126071" y="77521"/>
                        <a:pt x="129880" y="65908"/>
                      </a:cubicBezTo>
                      <a:cubicBezTo>
                        <a:pt x="134185" y="52766"/>
                        <a:pt x="136281" y="38845"/>
                        <a:pt x="136281" y="38845"/>
                      </a:cubicBezTo>
                      <a:cubicBezTo>
                        <a:pt x="136281" y="38845"/>
                        <a:pt x="146010" y="46606"/>
                        <a:pt x="148786" y="54947"/>
                      </a:cubicBezTo>
                      <a:cubicBezTo>
                        <a:pt x="150443" y="59960"/>
                        <a:pt x="145501" y="72210"/>
                        <a:pt x="139199" y="83100"/>
                      </a:cubicBezTo>
                      <a:cubicBezTo>
                        <a:pt x="135063" y="90323"/>
                        <a:pt x="130333" y="96936"/>
                        <a:pt x="126580" y="100477"/>
                      </a:cubicBezTo>
                      <a:cubicBezTo>
                        <a:pt x="117149" y="109356"/>
                        <a:pt x="107151" y="123234"/>
                        <a:pt x="129909" y="111565"/>
                      </a:cubicBezTo>
                      <a:cubicBezTo>
                        <a:pt x="135162" y="108875"/>
                        <a:pt x="139283" y="105023"/>
                        <a:pt x="142555" y="100717"/>
                      </a:cubicBezTo>
                      <a:cubicBezTo>
                        <a:pt x="153459" y="86386"/>
                        <a:pt x="154847" y="66999"/>
                        <a:pt x="156547" y="68273"/>
                      </a:cubicBezTo>
                      <a:cubicBezTo>
                        <a:pt x="158756" y="69930"/>
                        <a:pt x="164307" y="97134"/>
                        <a:pt x="163769" y="108790"/>
                      </a:cubicBezTo>
                      <a:cubicBezTo>
                        <a:pt x="163472" y="114907"/>
                        <a:pt x="161192" y="120133"/>
                        <a:pt x="156306" y="124240"/>
                      </a:cubicBezTo>
                      <a:cubicBezTo>
                        <a:pt x="151902" y="127979"/>
                        <a:pt x="145373" y="130825"/>
                        <a:pt x="136281" y="132666"/>
                      </a:cubicBezTo>
                      <a:cubicBezTo>
                        <a:pt x="117121" y="136561"/>
                        <a:pt x="109941" y="158766"/>
                        <a:pt x="136281" y="153200"/>
                      </a:cubicBezTo>
                      <a:cubicBezTo>
                        <a:pt x="144821" y="151402"/>
                        <a:pt x="151194" y="147437"/>
                        <a:pt x="156178" y="143287"/>
                      </a:cubicBezTo>
                      <a:cubicBezTo>
                        <a:pt x="166601" y="134635"/>
                        <a:pt x="171091" y="125160"/>
                        <a:pt x="177095" y="132652"/>
                      </a:cubicBezTo>
                      <a:cubicBezTo>
                        <a:pt x="181344" y="137963"/>
                        <a:pt x="180636" y="152507"/>
                        <a:pt x="175254" y="16764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" name="Google Shape;295;p2"/>
                <p:cNvSpPr/>
                <p:nvPr/>
              </p:nvSpPr>
              <p:spPr>
                <a:xfrm>
                  <a:off x="4077866" y="1646316"/>
                  <a:ext cx="115367" cy="130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367" h="130012" extrusionOk="0">
                      <a:moveTo>
                        <a:pt x="61524" y="105476"/>
                      </a:moveTo>
                      <a:cubicBezTo>
                        <a:pt x="68038" y="112684"/>
                        <a:pt x="75742" y="120459"/>
                        <a:pt x="85457" y="120487"/>
                      </a:cubicBezTo>
                      <a:cubicBezTo>
                        <a:pt x="89564" y="120487"/>
                        <a:pt x="93529" y="119071"/>
                        <a:pt x="97381" y="117626"/>
                      </a:cubicBezTo>
                      <a:cubicBezTo>
                        <a:pt x="104915" y="114794"/>
                        <a:pt x="113369" y="110715"/>
                        <a:pt x="115225" y="102884"/>
                      </a:cubicBezTo>
                      <a:cubicBezTo>
                        <a:pt x="115635" y="101114"/>
                        <a:pt x="115196" y="98664"/>
                        <a:pt x="113398" y="98452"/>
                      </a:cubicBezTo>
                      <a:cubicBezTo>
                        <a:pt x="112534" y="98352"/>
                        <a:pt x="111741" y="98848"/>
                        <a:pt x="111005" y="99315"/>
                      </a:cubicBezTo>
                      <a:cubicBezTo>
                        <a:pt x="105028" y="103054"/>
                        <a:pt x="98160" y="105377"/>
                        <a:pt x="91136" y="106042"/>
                      </a:cubicBezTo>
                      <a:cubicBezTo>
                        <a:pt x="88771" y="106269"/>
                        <a:pt x="85825" y="105971"/>
                        <a:pt x="84905" y="103776"/>
                      </a:cubicBezTo>
                      <a:cubicBezTo>
                        <a:pt x="87581" y="102233"/>
                        <a:pt x="90824" y="102105"/>
                        <a:pt x="93742" y="101057"/>
                      </a:cubicBezTo>
                      <a:cubicBezTo>
                        <a:pt x="96645" y="100009"/>
                        <a:pt x="99491" y="97276"/>
                        <a:pt x="98783" y="94260"/>
                      </a:cubicBezTo>
                      <a:cubicBezTo>
                        <a:pt x="92255" y="94345"/>
                        <a:pt x="85726" y="94444"/>
                        <a:pt x="79212" y="94529"/>
                      </a:cubicBezTo>
                      <a:cubicBezTo>
                        <a:pt x="75983" y="94571"/>
                        <a:pt x="72641" y="94600"/>
                        <a:pt x="69653" y="93353"/>
                      </a:cubicBezTo>
                      <a:cubicBezTo>
                        <a:pt x="63492" y="90790"/>
                        <a:pt x="60575" y="82435"/>
                        <a:pt x="63804" y="76600"/>
                      </a:cubicBezTo>
                      <a:cubicBezTo>
                        <a:pt x="65164" y="74136"/>
                        <a:pt x="67358" y="72238"/>
                        <a:pt x="69497" y="70397"/>
                      </a:cubicBezTo>
                      <a:cubicBezTo>
                        <a:pt x="80614" y="60838"/>
                        <a:pt x="92226" y="51010"/>
                        <a:pt x="106360" y="47158"/>
                      </a:cubicBezTo>
                      <a:cubicBezTo>
                        <a:pt x="107747" y="46776"/>
                        <a:pt x="109192" y="46436"/>
                        <a:pt x="110297" y="45530"/>
                      </a:cubicBezTo>
                      <a:cubicBezTo>
                        <a:pt x="111401" y="44623"/>
                        <a:pt x="112038" y="42938"/>
                        <a:pt x="111288" y="41720"/>
                      </a:cubicBezTo>
                      <a:cubicBezTo>
                        <a:pt x="110608" y="40615"/>
                        <a:pt x="109135" y="40318"/>
                        <a:pt x="107832" y="40290"/>
                      </a:cubicBezTo>
                      <a:cubicBezTo>
                        <a:pt x="103032" y="40205"/>
                        <a:pt x="98486" y="42244"/>
                        <a:pt x="94110" y="44241"/>
                      </a:cubicBezTo>
                      <a:cubicBezTo>
                        <a:pt x="89776" y="46224"/>
                        <a:pt x="85443" y="48206"/>
                        <a:pt x="81110" y="50189"/>
                      </a:cubicBezTo>
                      <a:cubicBezTo>
                        <a:pt x="78815" y="51237"/>
                        <a:pt x="76465" y="52299"/>
                        <a:pt x="73944" y="52426"/>
                      </a:cubicBezTo>
                      <a:cubicBezTo>
                        <a:pt x="71423" y="52554"/>
                        <a:pt x="68690" y="51520"/>
                        <a:pt x="67514" y="49297"/>
                      </a:cubicBezTo>
                      <a:cubicBezTo>
                        <a:pt x="65843" y="46124"/>
                        <a:pt x="67897" y="42343"/>
                        <a:pt x="69893" y="39369"/>
                      </a:cubicBezTo>
                      <a:cubicBezTo>
                        <a:pt x="74199" y="32968"/>
                        <a:pt x="78504" y="26553"/>
                        <a:pt x="82795" y="20152"/>
                      </a:cubicBezTo>
                      <a:cubicBezTo>
                        <a:pt x="83177" y="19585"/>
                        <a:pt x="83574" y="18948"/>
                        <a:pt x="83432" y="18283"/>
                      </a:cubicBezTo>
                      <a:cubicBezTo>
                        <a:pt x="83163" y="17051"/>
                        <a:pt x="81421" y="16923"/>
                        <a:pt x="80231" y="17362"/>
                      </a:cubicBezTo>
                      <a:cubicBezTo>
                        <a:pt x="75077" y="19260"/>
                        <a:pt x="72570" y="25604"/>
                        <a:pt x="67373" y="27389"/>
                      </a:cubicBezTo>
                      <a:cubicBezTo>
                        <a:pt x="66438" y="27714"/>
                        <a:pt x="65277" y="27813"/>
                        <a:pt x="64569" y="27134"/>
                      </a:cubicBezTo>
                      <a:cubicBezTo>
                        <a:pt x="64016" y="26581"/>
                        <a:pt x="63931" y="25732"/>
                        <a:pt x="63903" y="24953"/>
                      </a:cubicBezTo>
                      <a:cubicBezTo>
                        <a:pt x="63648" y="16526"/>
                        <a:pt x="66310" y="7562"/>
                        <a:pt x="62600" y="0"/>
                      </a:cubicBezTo>
                      <a:cubicBezTo>
                        <a:pt x="58861" y="1614"/>
                        <a:pt x="56723" y="5636"/>
                        <a:pt x="55746" y="9587"/>
                      </a:cubicBezTo>
                      <a:cubicBezTo>
                        <a:pt x="54769" y="13538"/>
                        <a:pt x="54670" y="17688"/>
                        <a:pt x="53523" y="21596"/>
                      </a:cubicBezTo>
                      <a:cubicBezTo>
                        <a:pt x="52376" y="25505"/>
                        <a:pt x="49841" y="29385"/>
                        <a:pt x="45932" y="30518"/>
                      </a:cubicBezTo>
                      <a:cubicBezTo>
                        <a:pt x="44856" y="30830"/>
                        <a:pt x="43652" y="30915"/>
                        <a:pt x="42632" y="30433"/>
                      </a:cubicBezTo>
                      <a:cubicBezTo>
                        <a:pt x="38611" y="28578"/>
                        <a:pt x="40890" y="20874"/>
                        <a:pt x="36812" y="19175"/>
                      </a:cubicBezTo>
                      <a:cubicBezTo>
                        <a:pt x="38908" y="26440"/>
                        <a:pt x="41018" y="33719"/>
                        <a:pt x="43114" y="40984"/>
                      </a:cubicBezTo>
                      <a:cubicBezTo>
                        <a:pt x="38950" y="44510"/>
                        <a:pt x="33215" y="45388"/>
                        <a:pt x="27819" y="46110"/>
                      </a:cubicBezTo>
                      <a:cubicBezTo>
                        <a:pt x="25865" y="46379"/>
                        <a:pt x="23868" y="46634"/>
                        <a:pt x="21928" y="46266"/>
                      </a:cubicBezTo>
                      <a:cubicBezTo>
                        <a:pt x="13374" y="44637"/>
                        <a:pt x="10556" y="32260"/>
                        <a:pt x="2116" y="30093"/>
                      </a:cubicBezTo>
                      <a:cubicBezTo>
                        <a:pt x="1549" y="29952"/>
                        <a:pt x="898" y="29867"/>
                        <a:pt x="445" y="30235"/>
                      </a:cubicBezTo>
                      <a:cubicBezTo>
                        <a:pt x="-164" y="30731"/>
                        <a:pt x="-37" y="31680"/>
                        <a:pt x="176" y="32430"/>
                      </a:cubicBezTo>
                      <a:cubicBezTo>
                        <a:pt x="1436" y="36863"/>
                        <a:pt x="3773" y="40998"/>
                        <a:pt x="6959" y="44340"/>
                      </a:cubicBezTo>
                      <a:cubicBezTo>
                        <a:pt x="8432" y="45898"/>
                        <a:pt x="10117" y="47300"/>
                        <a:pt x="12114" y="48050"/>
                      </a:cubicBezTo>
                      <a:cubicBezTo>
                        <a:pt x="13856" y="48716"/>
                        <a:pt x="15754" y="48843"/>
                        <a:pt x="17623" y="48971"/>
                      </a:cubicBezTo>
                      <a:cubicBezTo>
                        <a:pt x="24590" y="49438"/>
                        <a:pt x="31558" y="49906"/>
                        <a:pt x="38526" y="50373"/>
                      </a:cubicBezTo>
                      <a:cubicBezTo>
                        <a:pt x="39432" y="50430"/>
                        <a:pt x="40423" y="50543"/>
                        <a:pt x="41032" y="51208"/>
                      </a:cubicBezTo>
                      <a:cubicBezTo>
                        <a:pt x="41457" y="51662"/>
                        <a:pt x="41599" y="52299"/>
                        <a:pt x="41726" y="52908"/>
                      </a:cubicBezTo>
                      <a:cubicBezTo>
                        <a:pt x="42576" y="56887"/>
                        <a:pt x="43199" y="60909"/>
                        <a:pt x="43596" y="64945"/>
                      </a:cubicBezTo>
                      <a:cubicBezTo>
                        <a:pt x="43850" y="67480"/>
                        <a:pt x="43992" y="70143"/>
                        <a:pt x="42958" y="72479"/>
                      </a:cubicBezTo>
                      <a:cubicBezTo>
                        <a:pt x="40721" y="77507"/>
                        <a:pt x="34263" y="78739"/>
                        <a:pt x="28796" y="79305"/>
                      </a:cubicBezTo>
                      <a:cubicBezTo>
                        <a:pt x="23019" y="79900"/>
                        <a:pt x="16533" y="80310"/>
                        <a:pt x="12058" y="76600"/>
                      </a:cubicBezTo>
                      <a:cubicBezTo>
                        <a:pt x="10245" y="75099"/>
                        <a:pt x="8928" y="73017"/>
                        <a:pt x="6988" y="71686"/>
                      </a:cubicBezTo>
                      <a:cubicBezTo>
                        <a:pt x="5047" y="70355"/>
                        <a:pt x="1974" y="70100"/>
                        <a:pt x="629" y="72040"/>
                      </a:cubicBezTo>
                      <a:cubicBezTo>
                        <a:pt x="-306" y="73400"/>
                        <a:pt x="20" y="75340"/>
                        <a:pt x="1026" y="76657"/>
                      </a:cubicBezTo>
                      <a:cubicBezTo>
                        <a:pt x="2031" y="77974"/>
                        <a:pt x="3546" y="78781"/>
                        <a:pt x="5061" y="79447"/>
                      </a:cubicBezTo>
                      <a:cubicBezTo>
                        <a:pt x="15598" y="83992"/>
                        <a:pt x="27564" y="82775"/>
                        <a:pt x="39021" y="83341"/>
                      </a:cubicBezTo>
                      <a:cubicBezTo>
                        <a:pt x="41599" y="83469"/>
                        <a:pt x="44516" y="83879"/>
                        <a:pt x="46017" y="85975"/>
                      </a:cubicBezTo>
                      <a:cubicBezTo>
                        <a:pt x="47532" y="88099"/>
                        <a:pt x="46937" y="91031"/>
                        <a:pt x="46088" y="93495"/>
                      </a:cubicBezTo>
                      <a:cubicBezTo>
                        <a:pt x="44247" y="98876"/>
                        <a:pt x="41216" y="104244"/>
                        <a:pt x="36189" y="106920"/>
                      </a:cubicBezTo>
                      <a:cubicBezTo>
                        <a:pt x="32422" y="108917"/>
                        <a:pt x="28018" y="109172"/>
                        <a:pt x="23769" y="109427"/>
                      </a:cubicBezTo>
                      <a:cubicBezTo>
                        <a:pt x="19521" y="109682"/>
                        <a:pt x="15102" y="110022"/>
                        <a:pt x="11406" y="112160"/>
                      </a:cubicBezTo>
                      <a:cubicBezTo>
                        <a:pt x="7710" y="114298"/>
                        <a:pt x="5033" y="118788"/>
                        <a:pt x="6365" y="122838"/>
                      </a:cubicBezTo>
                      <a:cubicBezTo>
                        <a:pt x="6903" y="124495"/>
                        <a:pt x="8050" y="125897"/>
                        <a:pt x="9352" y="127044"/>
                      </a:cubicBezTo>
                      <a:cubicBezTo>
                        <a:pt x="10882" y="128389"/>
                        <a:pt x="12709" y="129451"/>
                        <a:pt x="14706" y="129834"/>
                      </a:cubicBezTo>
                      <a:cubicBezTo>
                        <a:pt x="18770" y="130641"/>
                        <a:pt x="22891" y="128602"/>
                        <a:pt x="26134" y="126010"/>
                      </a:cubicBezTo>
                      <a:cubicBezTo>
                        <a:pt x="29377" y="123419"/>
                        <a:pt x="32153" y="120232"/>
                        <a:pt x="35693" y="118065"/>
                      </a:cubicBezTo>
                      <a:cubicBezTo>
                        <a:pt x="42576" y="113859"/>
                        <a:pt x="51937" y="113746"/>
                        <a:pt x="57318" y="10774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" name="Google Shape;296;p2"/>
                <p:cNvSpPr/>
                <p:nvPr/>
              </p:nvSpPr>
              <p:spPr>
                <a:xfrm>
                  <a:off x="4126652" y="1666992"/>
                  <a:ext cx="21376" cy="84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76" h="84615" extrusionOk="0">
                      <a:moveTo>
                        <a:pt x="7442" y="79319"/>
                      </a:moveTo>
                      <a:cubicBezTo>
                        <a:pt x="10954" y="82095"/>
                        <a:pt x="15188" y="83936"/>
                        <a:pt x="19621" y="84616"/>
                      </a:cubicBezTo>
                      <a:cubicBezTo>
                        <a:pt x="19720" y="82336"/>
                        <a:pt x="17992" y="80466"/>
                        <a:pt x="16633" y="78640"/>
                      </a:cubicBezTo>
                      <a:cubicBezTo>
                        <a:pt x="12880" y="73640"/>
                        <a:pt x="11294" y="67381"/>
                        <a:pt x="9793" y="61292"/>
                      </a:cubicBezTo>
                      <a:cubicBezTo>
                        <a:pt x="9353" y="59507"/>
                        <a:pt x="8915" y="57694"/>
                        <a:pt x="9014" y="55854"/>
                      </a:cubicBezTo>
                      <a:cubicBezTo>
                        <a:pt x="9169" y="53021"/>
                        <a:pt x="10600" y="50415"/>
                        <a:pt x="12271" y="48135"/>
                      </a:cubicBezTo>
                      <a:cubicBezTo>
                        <a:pt x="14749" y="44751"/>
                        <a:pt x="17865" y="41819"/>
                        <a:pt x="21377" y="39525"/>
                      </a:cubicBezTo>
                      <a:cubicBezTo>
                        <a:pt x="20839" y="38236"/>
                        <a:pt x="18955" y="38435"/>
                        <a:pt x="17695" y="39001"/>
                      </a:cubicBezTo>
                      <a:cubicBezTo>
                        <a:pt x="16434" y="39582"/>
                        <a:pt x="14862" y="40290"/>
                        <a:pt x="13772" y="39440"/>
                      </a:cubicBezTo>
                      <a:cubicBezTo>
                        <a:pt x="12908" y="38775"/>
                        <a:pt x="12880" y="37500"/>
                        <a:pt x="12936" y="36424"/>
                      </a:cubicBezTo>
                      <a:cubicBezTo>
                        <a:pt x="13163" y="31325"/>
                        <a:pt x="13375" y="26242"/>
                        <a:pt x="13602" y="21143"/>
                      </a:cubicBezTo>
                      <a:cubicBezTo>
                        <a:pt x="13630" y="20350"/>
                        <a:pt x="13673" y="19543"/>
                        <a:pt x="13574" y="18764"/>
                      </a:cubicBezTo>
                      <a:cubicBezTo>
                        <a:pt x="13475" y="17957"/>
                        <a:pt x="13234" y="17178"/>
                        <a:pt x="13036" y="16399"/>
                      </a:cubicBezTo>
                      <a:cubicBezTo>
                        <a:pt x="11704" y="11074"/>
                        <a:pt x="12129" y="5481"/>
                        <a:pt x="12568" y="0"/>
                      </a:cubicBezTo>
                      <a:cubicBezTo>
                        <a:pt x="8150" y="3965"/>
                        <a:pt x="8461" y="10791"/>
                        <a:pt x="7980" y="16711"/>
                      </a:cubicBezTo>
                      <a:cubicBezTo>
                        <a:pt x="7272" y="25264"/>
                        <a:pt x="4199" y="33450"/>
                        <a:pt x="2995" y="41947"/>
                      </a:cubicBezTo>
                      <a:cubicBezTo>
                        <a:pt x="2400" y="46124"/>
                        <a:pt x="2259" y="50345"/>
                        <a:pt x="2117" y="54551"/>
                      </a:cubicBezTo>
                      <a:cubicBezTo>
                        <a:pt x="2004" y="57921"/>
                        <a:pt x="1891" y="61292"/>
                        <a:pt x="1777" y="64676"/>
                      </a:cubicBezTo>
                      <a:cubicBezTo>
                        <a:pt x="1763" y="65214"/>
                        <a:pt x="1720" y="65781"/>
                        <a:pt x="1381" y="66191"/>
                      </a:cubicBezTo>
                      <a:cubicBezTo>
                        <a:pt x="1041" y="66602"/>
                        <a:pt x="262" y="66659"/>
                        <a:pt x="35" y="66191"/>
                      </a:cubicBezTo>
                      <a:cubicBezTo>
                        <a:pt x="-192" y="65724"/>
                        <a:pt x="743" y="65214"/>
                        <a:pt x="885" y="65738"/>
                      </a:cubicBezTo>
                      <a:cubicBezTo>
                        <a:pt x="4001" y="70964"/>
                        <a:pt x="4043" y="77875"/>
                        <a:pt x="984" y="83129"/>
                      </a:cubicBezTo>
                      <a:cubicBezTo>
                        <a:pt x="3406" y="83426"/>
                        <a:pt x="5955" y="81967"/>
                        <a:pt x="6903" y="7971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" name="Google Shape;297;p2"/>
                <p:cNvSpPr/>
                <p:nvPr/>
              </p:nvSpPr>
              <p:spPr>
                <a:xfrm>
                  <a:off x="4132661" y="1672869"/>
                  <a:ext cx="21938" cy="213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8" h="213018" extrusionOk="0">
                      <a:moveTo>
                        <a:pt x="4761" y="0"/>
                      </a:moveTo>
                      <a:cubicBezTo>
                        <a:pt x="-2972" y="52398"/>
                        <a:pt x="-3835" y="167490"/>
                        <a:pt x="21939" y="21301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" name="Google Shape;298;p2"/>
                <p:cNvSpPr/>
                <p:nvPr/>
              </p:nvSpPr>
              <p:spPr>
                <a:xfrm>
                  <a:off x="4118134" y="1572137"/>
                  <a:ext cx="44751" cy="58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51" h="58105" extrusionOk="0">
                      <a:moveTo>
                        <a:pt x="43788" y="34965"/>
                      </a:moveTo>
                      <a:cubicBezTo>
                        <a:pt x="45714" y="42980"/>
                        <a:pt x="44524" y="50911"/>
                        <a:pt x="42244" y="58105"/>
                      </a:cubicBezTo>
                      <a:cubicBezTo>
                        <a:pt x="37996" y="57765"/>
                        <a:pt x="33860" y="55414"/>
                        <a:pt x="31722" y="51704"/>
                      </a:cubicBezTo>
                      <a:cubicBezTo>
                        <a:pt x="29003" y="47002"/>
                        <a:pt x="29300" y="40785"/>
                        <a:pt x="25817" y="36636"/>
                      </a:cubicBezTo>
                      <a:cubicBezTo>
                        <a:pt x="22913" y="33167"/>
                        <a:pt x="18198" y="32034"/>
                        <a:pt x="14034" y="30292"/>
                      </a:cubicBezTo>
                      <a:cubicBezTo>
                        <a:pt x="8115" y="27799"/>
                        <a:pt x="2733" y="22998"/>
                        <a:pt x="0" y="17305"/>
                      </a:cubicBezTo>
                      <a:cubicBezTo>
                        <a:pt x="5495" y="4532"/>
                        <a:pt x="14912" y="0"/>
                        <a:pt x="14912" y="0"/>
                      </a:cubicBezTo>
                      <a:cubicBezTo>
                        <a:pt x="14360" y="6670"/>
                        <a:pt x="37118" y="7222"/>
                        <a:pt x="43788" y="349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" name="Google Shape;299;p2"/>
                <p:cNvSpPr/>
                <p:nvPr/>
              </p:nvSpPr>
              <p:spPr>
                <a:xfrm>
                  <a:off x="4170206" y="1610983"/>
                  <a:ext cx="19228" cy="44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28" h="44255" extrusionOk="0">
                      <a:moveTo>
                        <a:pt x="9318" y="44241"/>
                      </a:moveTo>
                      <a:cubicBezTo>
                        <a:pt x="8625" y="43958"/>
                        <a:pt x="7916" y="43717"/>
                        <a:pt x="7265" y="43377"/>
                      </a:cubicBezTo>
                      <a:cubicBezTo>
                        <a:pt x="1714" y="40517"/>
                        <a:pt x="1430" y="33492"/>
                        <a:pt x="0" y="27063"/>
                      </a:cubicBezTo>
                      <a:cubicBezTo>
                        <a:pt x="4305" y="13921"/>
                        <a:pt x="6401" y="0"/>
                        <a:pt x="6401" y="0"/>
                      </a:cubicBezTo>
                      <a:cubicBezTo>
                        <a:pt x="6401" y="0"/>
                        <a:pt x="16130" y="7761"/>
                        <a:pt x="18906" y="16102"/>
                      </a:cubicBezTo>
                      <a:cubicBezTo>
                        <a:pt x="20563" y="21115"/>
                        <a:pt x="15620" y="33365"/>
                        <a:pt x="9318" y="4425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" name="Google Shape;300;p2"/>
                <p:cNvSpPr/>
                <p:nvPr/>
              </p:nvSpPr>
              <p:spPr>
                <a:xfrm>
                  <a:off x="4181781" y="1640337"/>
                  <a:ext cx="22350" cy="56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0" h="56026" extrusionOk="0">
                      <a:moveTo>
                        <a:pt x="14341" y="45915"/>
                      </a:moveTo>
                      <a:cubicBezTo>
                        <a:pt x="10291" y="49441"/>
                        <a:pt x="2984" y="47813"/>
                        <a:pt x="803" y="42884"/>
                      </a:cubicBezTo>
                      <a:cubicBezTo>
                        <a:pt x="-628" y="39613"/>
                        <a:pt x="95" y="36016"/>
                        <a:pt x="1100" y="32504"/>
                      </a:cubicBezTo>
                      <a:cubicBezTo>
                        <a:pt x="12005" y="18173"/>
                        <a:pt x="13392" y="-1215"/>
                        <a:pt x="15092" y="60"/>
                      </a:cubicBezTo>
                      <a:cubicBezTo>
                        <a:pt x="17301" y="1717"/>
                        <a:pt x="22853" y="28921"/>
                        <a:pt x="22314" y="40576"/>
                      </a:cubicBezTo>
                      <a:cubicBezTo>
                        <a:pt x="22017" y="46694"/>
                        <a:pt x="19737" y="51920"/>
                        <a:pt x="14851" y="56026"/>
                      </a:cubicBezTo>
                      <a:cubicBezTo>
                        <a:pt x="15219" y="52670"/>
                        <a:pt x="15064" y="49229"/>
                        <a:pt x="14341" y="459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" name="Google Shape;301;p2"/>
                <p:cNvSpPr/>
                <p:nvPr/>
              </p:nvSpPr>
              <p:spPr>
                <a:xfrm>
                  <a:off x="4196519" y="1702059"/>
                  <a:ext cx="23670" cy="3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0" h="37709" extrusionOk="0">
                      <a:moveTo>
                        <a:pt x="19061" y="37710"/>
                      </a:moveTo>
                      <a:cubicBezTo>
                        <a:pt x="11938" y="37511"/>
                        <a:pt x="4928" y="30119"/>
                        <a:pt x="7959" y="23661"/>
                      </a:cubicBezTo>
                      <a:cubicBezTo>
                        <a:pt x="9021" y="21395"/>
                        <a:pt x="11159" y="19215"/>
                        <a:pt x="10451" y="16835"/>
                      </a:cubicBezTo>
                      <a:cubicBezTo>
                        <a:pt x="9332" y="13083"/>
                        <a:pt x="3838" y="14470"/>
                        <a:pt x="0" y="13352"/>
                      </a:cubicBezTo>
                      <a:cubicBezTo>
                        <a:pt x="10423" y="4699"/>
                        <a:pt x="14912" y="-4775"/>
                        <a:pt x="20916" y="2716"/>
                      </a:cubicBezTo>
                      <a:cubicBezTo>
                        <a:pt x="25165" y="8027"/>
                        <a:pt x="24457" y="22571"/>
                        <a:pt x="19076" y="377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2" name="Google Shape;302;p2"/>
              <p:cNvGrpSpPr/>
              <p:nvPr/>
            </p:nvGrpSpPr>
            <p:grpSpPr>
              <a:xfrm rot="-9373464">
                <a:off x="8513110" y="245847"/>
                <a:ext cx="318109" cy="559501"/>
                <a:chOff x="3982012" y="1490821"/>
                <a:chExt cx="104173" cy="183223"/>
              </a:xfrm>
            </p:grpSpPr>
            <p:sp>
              <p:nvSpPr>
                <p:cNvPr id="303" name="Google Shape;303;p2"/>
                <p:cNvSpPr/>
                <p:nvPr/>
              </p:nvSpPr>
              <p:spPr>
                <a:xfrm>
                  <a:off x="4005846" y="1530318"/>
                  <a:ext cx="41453" cy="143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53" h="143726" extrusionOk="0">
                      <a:moveTo>
                        <a:pt x="35418" y="143726"/>
                      </a:moveTo>
                      <a:cubicBezTo>
                        <a:pt x="56208" y="88298"/>
                        <a:pt x="17971" y="15224"/>
                        <a:pt x="977" y="0"/>
                      </a:cubicBezTo>
                      <a:lnTo>
                        <a:pt x="0" y="1090"/>
                      </a:lnTo>
                      <a:cubicBezTo>
                        <a:pt x="16796" y="16144"/>
                        <a:pt x="54607" y="88397"/>
                        <a:pt x="34045" y="143216"/>
                      </a:cubicBezTo>
                      <a:lnTo>
                        <a:pt x="35418" y="14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" name="Google Shape;304;p2"/>
                <p:cNvSpPr/>
                <p:nvPr/>
              </p:nvSpPr>
              <p:spPr>
                <a:xfrm>
                  <a:off x="3982012" y="1490821"/>
                  <a:ext cx="26453" cy="43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53" h="43192" extrusionOk="0">
                      <a:moveTo>
                        <a:pt x="26298" y="40035"/>
                      </a:moveTo>
                      <a:cubicBezTo>
                        <a:pt x="27941" y="22857"/>
                        <a:pt x="16413" y="5311"/>
                        <a:pt x="0" y="0"/>
                      </a:cubicBezTo>
                      <a:cubicBezTo>
                        <a:pt x="5778" y="15960"/>
                        <a:pt x="14799" y="30745"/>
                        <a:pt x="26355" y="4319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" name="Google Shape;305;p2"/>
                <p:cNvSpPr/>
                <p:nvPr/>
              </p:nvSpPr>
              <p:spPr>
                <a:xfrm>
                  <a:off x="4013066" y="1506640"/>
                  <a:ext cx="14736" cy="29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6" h="29088" extrusionOk="0">
                      <a:moveTo>
                        <a:pt x="2" y="29088"/>
                      </a:moveTo>
                      <a:cubicBezTo>
                        <a:pt x="-125" y="18169"/>
                        <a:pt x="4789" y="5013"/>
                        <a:pt x="14476" y="0"/>
                      </a:cubicBezTo>
                      <a:cubicBezTo>
                        <a:pt x="16090" y="11400"/>
                        <a:pt x="10071" y="23508"/>
                        <a:pt x="2" y="2908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" name="Google Shape;306;p2"/>
                <p:cNvSpPr/>
                <p:nvPr/>
              </p:nvSpPr>
              <p:spPr>
                <a:xfrm>
                  <a:off x="4020206" y="1510010"/>
                  <a:ext cx="27261" cy="39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1" h="39369" extrusionOk="0">
                      <a:moveTo>
                        <a:pt x="0" y="39369"/>
                      </a:moveTo>
                      <a:cubicBezTo>
                        <a:pt x="2408" y="22602"/>
                        <a:pt x="12760" y="8780"/>
                        <a:pt x="27261" y="0"/>
                      </a:cubicBezTo>
                      <a:cubicBezTo>
                        <a:pt x="24528" y="16258"/>
                        <a:pt x="14261" y="31099"/>
                        <a:pt x="0" y="3936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" name="Google Shape;307;p2"/>
                <p:cNvSpPr/>
                <p:nvPr/>
              </p:nvSpPr>
              <p:spPr>
                <a:xfrm>
                  <a:off x="4029397" y="1526849"/>
                  <a:ext cx="32005" cy="38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5" h="38562" extrusionOk="0">
                      <a:moveTo>
                        <a:pt x="14" y="38562"/>
                      </a:moveTo>
                      <a:cubicBezTo>
                        <a:pt x="3498" y="30688"/>
                        <a:pt x="7010" y="22729"/>
                        <a:pt x="12052" y="15748"/>
                      </a:cubicBezTo>
                      <a:cubicBezTo>
                        <a:pt x="17093" y="8766"/>
                        <a:pt x="23834" y="2705"/>
                        <a:pt x="32005" y="0"/>
                      </a:cubicBezTo>
                      <a:cubicBezTo>
                        <a:pt x="31878" y="5523"/>
                        <a:pt x="29683" y="10961"/>
                        <a:pt x="25972" y="15040"/>
                      </a:cubicBezTo>
                      <a:cubicBezTo>
                        <a:pt x="23211" y="18070"/>
                        <a:pt x="19671" y="20336"/>
                        <a:pt x="17008" y="23466"/>
                      </a:cubicBezTo>
                      <a:cubicBezTo>
                        <a:pt x="15068" y="25760"/>
                        <a:pt x="13638" y="28451"/>
                        <a:pt x="11669" y="30731"/>
                      </a:cubicBezTo>
                      <a:cubicBezTo>
                        <a:pt x="8709" y="34158"/>
                        <a:pt x="4475" y="37826"/>
                        <a:pt x="0" y="3856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" name="Google Shape;308;p2"/>
                <p:cNvSpPr/>
                <p:nvPr/>
              </p:nvSpPr>
              <p:spPr>
                <a:xfrm>
                  <a:off x="4035756" y="1566444"/>
                  <a:ext cx="50429" cy="1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29" h="15805" extrusionOk="0">
                      <a:moveTo>
                        <a:pt x="0" y="12887"/>
                      </a:moveTo>
                      <a:cubicBezTo>
                        <a:pt x="7520" y="8157"/>
                        <a:pt x="15365" y="3328"/>
                        <a:pt x="24188" y="2237"/>
                      </a:cubicBezTo>
                      <a:cubicBezTo>
                        <a:pt x="27176" y="1869"/>
                        <a:pt x="30207" y="1954"/>
                        <a:pt x="33209" y="1898"/>
                      </a:cubicBezTo>
                      <a:cubicBezTo>
                        <a:pt x="38987" y="1813"/>
                        <a:pt x="44779" y="1246"/>
                        <a:pt x="50430" y="0"/>
                      </a:cubicBezTo>
                      <a:cubicBezTo>
                        <a:pt x="43391" y="5226"/>
                        <a:pt x="36268" y="10494"/>
                        <a:pt x="28182" y="13850"/>
                      </a:cubicBezTo>
                      <a:cubicBezTo>
                        <a:pt x="20095" y="17206"/>
                        <a:pt x="8256" y="15819"/>
                        <a:pt x="0" y="1287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" name="Google Shape;309;p2"/>
                <p:cNvSpPr/>
                <p:nvPr/>
              </p:nvSpPr>
              <p:spPr>
                <a:xfrm>
                  <a:off x="4041095" y="1595261"/>
                  <a:ext cx="40757" cy="1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57" h="13994" extrusionOk="0">
                      <a:moveTo>
                        <a:pt x="0" y="1631"/>
                      </a:moveTo>
                      <a:cubicBezTo>
                        <a:pt x="6911" y="-1073"/>
                        <a:pt x="14827" y="-167"/>
                        <a:pt x="21738" y="2538"/>
                      </a:cubicBezTo>
                      <a:cubicBezTo>
                        <a:pt x="28649" y="5243"/>
                        <a:pt x="34753" y="9633"/>
                        <a:pt x="40757" y="13994"/>
                      </a:cubicBezTo>
                      <a:cubicBezTo>
                        <a:pt x="27941" y="12493"/>
                        <a:pt x="10947" y="8471"/>
                        <a:pt x="0" y="16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" name="Google Shape;310;p2"/>
                <p:cNvSpPr/>
                <p:nvPr/>
              </p:nvSpPr>
              <p:spPr>
                <a:xfrm>
                  <a:off x="4046193" y="1618754"/>
                  <a:ext cx="30546" cy="19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46" h="19745" extrusionOk="0">
                      <a:moveTo>
                        <a:pt x="0" y="17"/>
                      </a:moveTo>
                      <a:cubicBezTo>
                        <a:pt x="8101" y="-280"/>
                        <a:pt x="16244" y="3232"/>
                        <a:pt x="21611" y="9308"/>
                      </a:cubicBezTo>
                      <a:cubicBezTo>
                        <a:pt x="24655" y="12749"/>
                        <a:pt x="26865" y="16997"/>
                        <a:pt x="30547" y="19745"/>
                      </a:cubicBezTo>
                      <a:cubicBezTo>
                        <a:pt x="19416" y="19830"/>
                        <a:pt x="8469" y="13400"/>
                        <a:pt x="3116" y="362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" name="Google Shape;311;p2"/>
                <p:cNvSpPr/>
                <p:nvPr/>
              </p:nvSpPr>
              <p:spPr>
                <a:xfrm>
                  <a:off x="3987748" y="1542413"/>
                  <a:ext cx="26708" cy="9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8" h="9941" extrusionOk="0">
                      <a:moveTo>
                        <a:pt x="26709" y="976"/>
                      </a:moveTo>
                      <a:cubicBezTo>
                        <a:pt x="20180" y="-157"/>
                        <a:pt x="13964" y="-751"/>
                        <a:pt x="7817" y="1755"/>
                      </a:cubicBezTo>
                      <a:cubicBezTo>
                        <a:pt x="4957" y="2916"/>
                        <a:pt x="2464" y="4800"/>
                        <a:pt x="0" y="6655"/>
                      </a:cubicBezTo>
                      <a:cubicBezTo>
                        <a:pt x="1105" y="8822"/>
                        <a:pt x="3654" y="9912"/>
                        <a:pt x="6090" y="9941"/>
                      </a:cubicBezTo>
                      <a:cubicBezTo>
                        <a:pt x="8525" y="9969"/>
                        <a:pt x="10848" y="9147"/>
                        <a:pt x="13128" y="8312"/>
                      </a:cubicBezTo>
                      <a:cubicBezTo>
                        <a:pt x="18014" y="6542"/>
                        <a:pt x="23069" y="4672"/>
                        <a:pt x="26709" y="97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" name="Google Shape;312;p2"/>
                <p:cNvSpPr/>
                <p:nvPr/>
              </p:nvSpPr>
              <p:spPr>
                <a:xfrm>
                  <a:off x="3994007" y="1557366"/>
                  <a:ext cx="28238" cy="14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8" h="14764" extrusionOk="0">
                      <a:moveTo>
                        <a:pt x="28238" y="86"/>
                      </a:moveTo>
                      <a:cubicBezTo>
                        <a:pt x="22701" y="-254"/>
                        <a:pt x="17036" y="383"/>
                        <a:pt x="11952" y="2578"/>
                      </a:cubicBezTo>
                      <a:cubicBezTo>
                        <a:pt x="6868" y="4773"/>
                        <a:pt x="2393" y="8625"/>
                        <a:pt x="0" y="13624"/>
                      </a:cubicBezTo>
                      <a:cubicBezTo>
                        <a:pt x="3399" y="15140"/>
                        <a:pt x="7435" y="15140"/>
                        <a:pt x="10834" y="13653"/>
                      </a:cubicBezTo>
                      <a:cubicBezTo>
                        <a:pt x="14317" y="12123"/>
                        <a:pt x="16980" y="9206"/>
                        <a:pt x="20294" y="7351"/>
                      </a:cubicBezTo>
                      <a:cubicBezTo>
                        <a:pt x="22007" y="6388"/>
                        <a:pt x="23891" y="5722"/>
                        <a:pt x="25491" y="4589"/>
                      </a:cubicBezTo>
                      <a:cubicBezTo>
                        <a:pt x="27091" y="3456"/>
                        <a:pt x="28281" y="2040"/>
                        <a:pt x="28224" y="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" name="Google Shape;313;p2"/>
                <p:cNvSpPr/>
                <p:nvPr/>
              </p:nvSpPr>
              <p:spPr>
                <a:xfrm>
                  <a:off x="4004756" y="1572534"/>
                  <a:ext cx="25251" cy="2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1" h="20151" extrusionOk="0">
                      <a:moveTo>
                        <a:pt x="25250" y="14"/>
                      </a:moveTo>
                      <a:cubicBezTo>
                        <a:pt x="14544" y="2181"/>
                        <a:pt x="5665" y="10819"/>
                        <a:pt x="0" y="20152"/>
                      </a:cubicBezTo>
                      <a:cubicBezTo>
                        <a:pt x="4928" y="19628"/>
                        <a:pt x="9658" y="17433"/>
                        <a:pt x="13255" y="14006"/>
                      </a:cubicBezTo>
                      <a:cubicBezTo>
                        <a:pt x="16682" y="10734"/>
                        <a:pt x="19062" y="6429"/>
                        <a:pt x="22744" y="3441"/>
                      </a:cubicBezTo>
                      <a:cubicBezTo>
                        <a:pt x="23891" y="2521"/>
                        <a:pt x="25293" y="1473"/>
                        <a:pt x="2525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" name="Google Shape;314;p2"/>
                <p:cNvSpPr/>
                <p:nvPr/>
              </p:nvSpPr>
              <p:spPr>
                <a:xfrm>
                  <a:off x="4009245" y="1592771"/>
                  <a:ext cx="29569" cy="22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69" h="22516" extrusionOk="0">
                      <a:moveTo>
                        <a:pt x="29569" y="0"/>
                      </a:moveTo>
                      <a:cubicBezTo>
                        <a:pt x="24712" y="8908"/>
                        <a:pt x="15903" y="14813"/>
                        <a:pt x="7421" y="20364"/>
                      </a:cubicBezTo>
                      <a:cubicBezTo>
                        <a:pt x="5183" y="21837"/>
                        <a:pt x="2308" y="23338"/>
                        <a:pt x="0" y="21993"/>
                      </a:cubicBezTo>
                      <a:cubicBezTo>
                        <a:pt x="7279" y="12066"/>
                        <a:pt x="17688" y="4461"/>
                        <a:pt x="29357" y="52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" name="Google Shape;315;p2"/>
                <p:cNvSpPr/>
                <p:nvPr/>
              </p:nvSpPr>
              <p:spPr>
                <a:xfrm>
                  <a:off x="4020008" y="1612980"/>
                  <a:ext cx="24060" cy="24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0" h="24882" extrusionOk="0">
                      <a:moveTo>
                        <a:pt x="24061" y="0"/>
                      </a:moveTo>
                      <a:cubicBezTo>
                        <a:pt x="23466" y="1742"/>
                        <a:pt x="23352" y="1090"/>
                        <a:pt x="22758" y="2832"/>
                      </a:cubicBezTo>
                      <a:cubicBezTo>
                        <a:pt x="21781" y="5707"/>
                        <a:pt x="20789" y="8610"/>
                        <a:pt x="19260" y="11230"/>
                      </a:cubicBezTo>
                      <a:cubicBezTo>
                        <a:pt x="15195" y="18183"/>
                        <a:pt x="7690" y="22474"/>
                        <a:pt x="0" y="24882"/>
                      </a:cubicBezTo>
                      <a:cubicBezTo>
                        <a:pt x="1742" y="19288"/>
                        <a:pt x="5877" y="14756"/>
                        <a:pt x="10366" y="11004"/>
                      </a:cubicBezTo>
                      <a:cubicBezTo>
                        <a:pt x="14856" y="7251"/>
                        <a:pt x="19826" y="4050"/>
                        <a:pt x="24046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" name="Google Shape;316;p2"/>
                <p:cNvSpPr/>
                <p:nvPr/>
              </p:nvSpPr>
              <p:spPr>
                <a:xfrm>
                  <a:off x="4028349" y="1641320"/>
                  <a:ext cx="17914" cy="14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4" h="14469" extrusionOk="0">
                      <a:moveTo>
                        <a:pt x="17914" y="1951"/>
                      </a:moveTo>
                      <a:cubicBezTo>
                        <a:pt x="17730" y="4982"/>
                        <a:pt x="14671" y="6908"/>
                        <a:pt x="11967" y="8295"/>
                      </a:cubicBezTo>
                      <a:cubicBezTo>
                        <a:pt x="7973" y="10349"/>
                        <a:pt x="3994" y="12417"/>
                        <a:pt x="0" y="14470"/>
                      </a:cubicBezTo>
                      <a:cubicBezTo>
                        <a:pt x="1076" y="12346"/>
                        <a:pt x="2294" y="10292"/>
                        <a:pt x="3668" y="8352"/>
                      </a:cubicBezTo>
                      <a:cubicBezTo>
                        <a:pt x="5254" y="6115"/>
                        <a:pt x="7052" y="3990"/>
                        <a:pt x="9304" y="2404"/>
                      </a:cubicBezTo>
                      <a:cubicBezTo>
                        <a:pt x="11556" y="818"/>
                        <a:pt x="14275" y="-173"/>
                        <a:pt x="17022" y="2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17" name="Google Shape;317;p2"/>
              <p:cNvSpPr/>
              <p:nvPr/>
            </p:nvSpPr>
            <p:spPr>
              <a:xfrm rot="-9374824">
                <a:off x="7691886" y="-215835"/>
                <a:ext cx="47280" cy="116992"/>
              </a:xfrm>
              <a:custGeom>
                <a:avLst/>
                <a:gdLst/>
                <a:ahLst/>
                <a:cxnLst/>
                <a:rect l="l" t="t" r="r" b="b"/>
                <a:pathLst>
                  <a:path w="15483" h="38312" extrusionOk="0">
                    <a:moveTo>
                      <a:pt x="14" y="17093"/>
                    </a:moveTo>
                    <a:cubicBezTo>
                      <a:pt x="3002" y="24174"/>
                      <a:pt x="6019" y="31226"/>
                      <a:pt x="8979" y="38307"/>
                    </a:cubicBezTo>
                    <a:cubicBezTo>
                      <a:pt x="10168" y="38350"/>
                      <a:pt x="11245" y="38123"/>
                      <a:pt x="12207" y="37698"/>
                    </a:cubicBezTo>
                    <a:cubicBezTo>
                      <a:pt x="14204" y="33591"/>
                      <a:pt x="15224" y="28932"/>
                      <a:pt x="15436" y="24372"/>
                    </a:cubicBezTo>
                    <a:cubicBezTo>
                      <a:pt x="15819" y="16130"/>
                      <a:pt x="13822" y="7987"/>
                      <a:pt x="11698" y="0"/>
                    </a:cubicBezTo>
                    <a:cubicBezTo>
                      <a:pt x="6514" y="4560"/>
                      <a:pt x="3937" y="11471"/>
                      <a:pt x="0" y="170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8" name="Google Shape;318;p2"/>
              <p:cNvGrpSpPr/>
              <p:nvPr/>
            </p:nvGrpSpPr>
            <p:grpSpPr>
              <a:xfrm rot="-9373464">
                <a:off x="8613737" y="-411590"/>
                <a:ext cx="683656" cy="1136816"/>
                <a:chOff x="3885915" y="1544225"/>
                <a:chExt cx="223881" cy="372280"/>
              </a:xfrm>
            </p:grpSpPr>
            <p:sp>
              <p:nvSpPr>
                <p:cNvPr id="319" name="Google Shape;319;p2"/>
                <p:cNvSpPr/>
                <p:nvPr/>
              </p:nvSpPr>
              <p:spPr>
                <a:xfrm>
                  <a:off x="3885915" y="1544225"/>
                  <a:ext cx="223881" cy="262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881" h="262092" extrusionOk="0">
                      <a:moveTo>
                        <a:pt x="200936" y="230494"/>
                      </a:moveTo>
                      <a:cubicBezTo>
                        <a:pt x="186746" y="247007"/>
                        <a:pt x="165744" y="261848"/>
                        <a:pt x="143355" y="262089"/>
                      </a:cubicBezTo>
                      <a:cubicBezTo>
                        <a:pt x="100459" y="262514"/>
                        <a:pt x="93619" y="220907"/>
                        <a:pt x="93619" y="220907"/>
                      </a:cubicBezTo>
                      <a:cubicBezTo>
                        <a:pt x="93619" y="220907"/>
                        <a:pt x="84527" y="245931"/>
                        <a:pt x="50440" y="244599"/>
                      </a:cubicBezTo>
                      <a:cubicBezTo>
                        <a:pt x="16325" y="243254"/>
                        <a:pt x="-4748" y="200684"/>
                        <a:pt x="917" y="178535"/>
                      </a:cubicBezTo>
                      <a:cubicBezTo>
                        <a:pt x="6752" y="155749"/>
                        <a:pt x="14611" y="160224"/>
                        <a:pt x="29594" y="165266"/>
                      </a:cubicBezTo>
                      <a:cubicBezTo>
                        <a:pt x="44606" y="170307"/>
                        <a:pt x="67066" y="198093"/>
                        <a:pt x="78948" y="190148"/>
                      </a:cubicBezTo>
                      <a:cubicBezTo>
                        <a:pt x="90829" y="182203"/>
                        <a:pt x="74416" y="175137"/>
                        <a:pt x="47622" y="166314"/>
                      </a:cubicBezTo>
                      <a:cubicBezTo>
                        <a:pt x="20800" y="157477"/>
                        <a:pt x="4882" y="139563"/>
                        <a:pt x="12473" y="115955"/>
                      </a:cubicBezTo>
                      <a:cubicBezTo>
                        <a:pt x="20063" y="92376"/>
                        <a:pt x="40952" y="78314"/>
                        <a:pt x="44308" y="100222"/>
                      </a:cubicBezTo>
                      <a:cubicBezTo>
                        <a:pt x="47664" y="122144"/>
                        <a:pt x="66641" y="153852"/>
                        <a:pt x="85306" y="155140"/>
                      </a:cubicBezTo>
                      <a:cubicBezTo>
                        <a:pt x="103971" y="156429"/>
                        <a:pt x="100006" y="138486"/>
                        <a:pt x="78863" y="134040"/>
                      </a:cubicBezTo>
                      <a:cubicBezTo>
                        <a:pt x="57748" y="129607"/>
                        <a:pt x="52338" y="109965"/>
                        <a:pt x="47891" y="89020"/>
                      </a:cubicBezTo>
                      <a:cubicBezTo>
                        <a:pt x="43416" y="68075"/>
                        <a:pt x="53400" y="53644"/>
                        <a:pt x="72207" y="46889"/>
                      </a:cubicBezTo>
                      <a:cubicBezTo>
                        <a:pt x="91013" y="40134"/>
                        <a:pt x="78863" y="58275"/>
                        <a:pt x="88280" y="95053"/>
                      </a:cubicBezTo>
                      <a:cubicBezTo>
                        <a:pt x="97698" y="131830"/>
                        <a:pt x="111151" y="114157"/>
                        <a:pt x="112907" y="103790"/>
                      </a:cubicBezTo>
                      <a:cubicBezTo>
                        <a:pt x="114691" y="93424"/>
                        <a:pt x="95049" y="85140"/>
                        <a:pt x="92444" y="61291"/>
                      </a:cubicBezTo>
                      <a:cubicBezTo>
                        <a:pt x="89824" y="37457"/>
                        <a:pt x="99000" y="36551"/>
                        <a:pt x="115626" y="29711"/>
                      </a:cubicBezTo>
                      <a:cubicBezTo>
                        <a:pt x="132266" y="22843"/>
                        <a:pt x="130637" y="25151"/>
                        <a:pt x="123925" y="48376"/>
                      </a:cubicBezTo>
                      <a:cubicBezTo>
                        <a:pt x="117212" y="71573"/>
                        <a:pt x="118643" y="83157"/>
                        <a:pt x="123783" y="94713"/>
                      </a:cubicBezTo>
                      <a:cubicBezTo>
                        <a:pt x="128924" y="106269"/>
                        <a:pt x="140027" y="96554"/>
                        <a:pt x="136274" y="83313"/>
                      </a:cubicBezTo>
                      <a:cubicBezTo>
                        <a:pt x="132535" y="70086"/>
                        <a:pt x="134362" y="44269"/>
                        <a:pt x="147730" y="22899"/>
                      </a:cubicBezTo>
                      <a:cubicBezTo>
                        <a:pt x="150096" y="19132"/>
                        <a:pt x="152616" y="16003"/>
                        <a:pt x="155179" y="13368"/>
                      </a:cubicBezTo>
                      <a:cubicBezTo>
                        <a:pt x="167217" y="1048"/>
                        <a:pt x="180118" y="0"/>
                        <a:pt x="180118" y="0"/>
                      </a:cubicBezTo>
                      <a:cubicBezTo>
                        <a:pt x="176521" y="7463"/>
                        <a:pt x="202579" y="18212"/>
                        <a:pt x="197934" y="53276"/>
                      </a:cubicBezTo>
                      <a:cubicBezTo>
                        <a:pt x="196602" y="63401"/>
                        <a:pt x="191702" y="72040"/>
                        <a:pt x="185868" y="79347"/>
                      </a:cubicBezTo>
                      <a:cubicBezTo>
                        <a:pt x="171508" y="97347"/>
                        <a:pt x="151427" y="107345"/>
                        <a:pt x="164370" y="111806"/>
                      </a:cubicBezTo>
                      <a:cubicBezTo>
                        <a:pt x="172910" y="114737"/>
                        <a:pt x="184197" y="104456"/>
                        <a:pt x="193756" y="92730"/>
                      </a:cubicBezTo>
                      <a:cubicBezTo>
                        <a:pt x="204575" y="79447"/>
                        <a:pt x="213200" y="64294"/>
                        <a:pt x="213200" y="64294"/>
                      </a:cubicBezTo>
                      <a:cubicBezTo>
                        <a:pt x="213200" y="64294"/>
                        <a:pt x="220989" y="77606"/>
                        <a:pt x="220493" y="88468"/>
                      </a:cubicBezTo>
                      <a:cubicBezTo>
                        <a:pt x="220196" y="94996"/>
                        <a:pt x="209008" y="106963"/>
                        <a:pt x="196886" y="116748"/>
                      </a:cubicBezTo>
                      <a:cubicBezTo>
                        <a:pt x="188884" y="123248"/>
                        <a:pt x="180486" y="128800"/>
                        <a:pt x="174581" y="131221"/>
                      </a:cubicBezTo>
                      <a:cubicBezTo>
                        <a:pt x="159725" y="137297"/>
                        <a:pt x="142009" y="148881"/>
                        <a:pt x="173491" y="145525"/>
                      </a:cubicBezTo>
                      <a:cubicBezTo>
                        <a:pt x="180755" y="144760"/>
                        <a:pt x="187241" y="142126"/>
                        <a:pt x="192934" y="138614"/>
                      </a:cubicBezTo>
                      <a:cubicBezTo>
                        <a:pt x="211911" y="126888"/>
                        <a:pt x="222150" y="105107"/>
                        <a:pt x="223537" y="107331"/>
                      </a:cubicBezTo>
                      <a:cubicBezTo>
                        <a:pt x="225350" y="110234"/>
                        <a:pt x="219686" y="144137"/>
                        <a:pt x="213865" y="157378"/>
                      </a:cubicBezTo>
                      <a:cubicBezTo>
                        <a:pt x="210792" y="164317"/>
                        <a:pt x="205835" y="169345"/>
                        <a:pt x="198373" y="171908"/>
                      </a:cubicBezTo>
                      <a:cubicBezTo>
                        <a:pt x="191617" y="174259"/>
                        <a:pt x="182809" y="174655"/>
                        <a:pt x="171480" y="172743"/>
                      </a:cubicBezTo>
                      <a:cubicBezTo>
                        <a:pt x="147603" y="168721"/>
                        <a:pt x="129420" y="191196"/>
                        <a:pt x="162345" y="196492"/>
                      </a:cubicBezTo>
                      <a:cubicBezTo>
                        <a:pt x="173023" y="198206"/>
                        <a:pt x="182157" y="196464"/>
                        <a:pt x="189762" y="193887"/>
                      </a:cubicBezTo>
                      <a:cubicBezTo>
                        <a:pt x="205652" y="188519"/>
                        <a:pt x="215069" y="179555"/>
                        <a:pt x="218666" y="190899"/>
                      </a:cubicBezTo>
                      <a:cubicBezTo>
                        <a:pt x="221215" y="198928"/>
                        <a:pt x="213922" y="215412"/>
                        <a:pt x="200978" y="2305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" name="Google Shape;320;p2"/>
                <p:cNvSpPr/>
                <p:nvPr/>
              </p:nvSpPr>
              <p:spPr>
                <a:xfrm>
                  <a:off x="3921969" y="1633231"/>
                  <a:ext cx="157375" cy="15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75" h="151490" extrusionOk="0">
                      <a:moveTo>
                        <a:pt x="71472" y="121492"/>
                      </a:moveTo>
                      <a:cubicBezTo>
                        <a:pt x="75791" y="132723"/>
                        <a:pt x="81243" y="145128"/>
                        <a:pt x="92459" y="149490"/>
                      </a:cubicBezTo>
                      <a:cubicBezTo>
                        <a:pt x="97203" y="151331"/>
                        <a:pt x="102429" y="151444"/>
                        <a:pt x="107513" y="151487"/>
                      </a:cubicBezTo>
                      <a:cubicBezTo>
                        <a:pt x="117483" y="151558"/>
                        <a:pt x="129067" y="150609"/>
                        <a:pt x="134689" y="142367"/>
                      </a:cubicBezTo>
                      <a:cubicBezTo>
                        <a:pt x="135949" y="140512"/>
                        <a:pt x="136530" y="137467"/>
                        <a:pt x="134547" y="136419"/>
                      </a:cubicBezTo>
                      <a:cubicBezTo>
                        <a:pt x="133599" y="135923"/>
                        <a:pt x="132452" y="136136"/>
                        <a:pt x="131389" y="136348"/>
                      </a:cubicBezTo>
                      <a:cubicBezTo>
                        <a:pt x="122807" y="138005"/>
                        <a:pt x="113843" y="137651"/>
                        <a:pt x="105431" y="135300"/>
                      </a:cubicBezTo>
                      <a:cubicBezTo>
                        <a:pt x="102599" y="134507"/>
                        <a:pt x="99328" y="132850"/>
                        <a:pt x="99242" y="129905"/>
                      </a:cubicBezTo>
                      <a:cubicBezTo>
                        <a:pt x="103024" y="129310"/>
                        <a:pt x="106833" y="130613"/>
                        <a:pt x="110657" y="130697"/>
                      </a:cubicBezTo>
                      <a:cubicBezTo>
                        <a:pt x="114480" y="130783"/>
                        <a:pt x="118984" y="128885"/>
                        <a:pt x="119508" y="125090"/>
                      </a:cubicBezTo>
                      <a:cubicBezTo>
                        <a:pt x="111917" y="122286"/>
                        <a:pt x="104341" y="119496"/>
                        <a:pt x="96750" y="116692"/>
                      </a:cubicBezTo>
                      <a:cubicBezTo>
                        <a:pt x="92997" y="115304"/>
                        <a:pt x="89117" y="113845"/>
                        <a:pt x="86228" y="111084"/>
                      </a:cubicBezTo>
                      <a:cubicBezTo>
                        <a:pt x="80238" y="105376"/>
                        <a:pt x="80578" y="94430"/>
                        <a:pt x="86908" y="89105"/>
                      </a:cubicBezTo>
                      <a:cubicBezTo>
                        <a:pt x="89584" y="86853"/>
                        <a:pt x="92955" y="85635"/>
                        <a:pt x="96240" y="84460"/>
                      </a:cubicBezTo>
                      <a:cubicBezTo>
                        <a:pt x="113333" y="78356"/>
                        <a:pt x="131134" y="72168"/>
                        <a:pt x="149205" y="73980"/>
                      </a:cubicBezTo>
                      <a:cubicBezTo>
                        <a:pt x="150975" y="74164"/>
                        <a:pt x="152802" y="74405"/>
                        <a:pt x="154487" y="73853"/>
                      </a:cubicBezTo>
                      <a:cubicBezTo>
                        <a:pt x="156172" y="73301"/>
                        <a:pt x="157645" y="71629"/>
                        <a:pt x="157334" y="69888"/>
                      </a:cubicBezTo>
                      <a:cubicBezTo>
                        <a:pt x="157036" y="68301"/>
                        <a:pt x="155464" y="67310"/>
                        <a:pt x="153963" y="66701"/>
                      </a:cubicBezTo>
                      <a:cubicBezTo>
                        <a:pt x="148454" y="64464"/>
                        <a:pt x="142280" y="64789"/>
                        <a:pt x="136346" y="65158"/>
                      </a:cubicBezTo>
                      <a:cubicBezTo>
                        <a:pt x="130455" y="65526"/>
                        <a:pt x="124563" y="65880"/>
                        <a:pt x="118672" y="66248"/>
                      </a:cubicBezTo>
                      <a:cubicBezTo>
                        <a:pt x="115557" y="66446"/>
                        <a:pt x="112356" y="66616"/>
                        <a:pt x="109396" y="65653"/>
                      </a:cubicBezTo>
                      <a:cubicBezTo>
                        <a:pt x="106437" y="64676"/>
                        <a:pt x="103732" y="62283"/>
                        <a:pt x="103349" y="59181"/>
                      </a:cubicBezTo>
                      <a:cubicBezTo>
                        <a:pt x="102825" y="54777"/>
                        <a:pt x="106890" y="51308"/>
                        <a:pt x="110529" y="48758"/>
                      </a:cubicBezTo>
                      <a:cubicBezTo>
                        <a:pt x="118347" y="43264"/>
                        <a:pt x="126178" y="37769"/>
                        <a:pt x="133995" y="32288"/>
                      </a:cubicBezTo>
                      <a:cubicBezTo>
                        <a:pt x="134689" y="31807"/>
                        <a:pt x="135425" y="31240"/>
                        <a:pt x="135553" y="30405"/>
                      </a:cubicBezTo>
                      <a:cubicBezTo>
                        <a:pt x="135794" y="28861"/>
                        <a:pt x="133825" y="27941"/>
                        <a:pt x="132267" y="27912"/>
                      </a:cubicBezTo>
                      <a:cubicBezTo>
                        <a:pt x="125470" y="27813"/>
                        <a:pt x="119749" y="34030"/>
                        <a:pt x="112951" y="33790"/>
                      </a:cubicBezTo>
                      <a:cubicBezTo>
                        <a:pt x="111719" y="33747"/>
                        <a:pt x="110331" y="33351"/>
                        <a:pt x="109821" y="32246"/>
                      </a:cubicBezTo>
                      <a:cubicBezTo>
                        <a:pt x="109425" y="31368"/>
                        <a:pt x="109708" y="30334"/>
                        <a:pt x="110020" y="29428"/>
                      </a:cubicBezTo>
                      <a:cubicBezTo>
                        <a:pt x="113475" y="19585"/>
                        <a:pt x="120527" y="10395"/>
                        <a:pt x="119621" y="0"/>
                      </a:cubicBezTo>
                      <a:cubicBezTo>
                        <a:pt x="114580" y="212"/>
                        <a:pt x="110317" y="3894"/>
                        <a:pt x="107428" y="8044"/>
                      </a:cubicBezTo>
                      <a:cubicBezTo>
                        <a:pt x="104539" y="12179"/>
                        <a:pt x="102571" y="16923"/>
                        <a:pt x="99512" y="20945"/>
                      </a:cubicBezTo>
                      <a:cubicBezTo>
                        <a:pt x="96453" y="24953"/>
                        <a:pt x="91794" y="28309"/>
                        <a:pt x="86766" y="27884"/>
                      </a:cubicBezTo>
                      <a:cubicBezTo>
                        <a:pt x="85378" y="27771"/>
                        <a:pt x="83962" y="27332"/>
                        <a:pt x="82999" y="26326"/>
                      </a:cubicBezTo>
                      <a:cubicBezTo>
                        <a:pt x="79176" y="22389"/>
                        <a:pt x="85237" y="14516"/>
                        <a:pt x="81286" y="10720"/>
                      </a:cubicBezTo>
                      <a:cubicBezTo>
                        <a:pt x="80478" y="20053"/>
                        <a:pt x="79685" y="29400"/>
                        <a:pt x="78878" y="38732"/>
                      </a:cubicBezTo>
                      <a:cubicBezTo>
                        <a:pt x="72491" y="40955"/>
                        <a:pt x="65481" y="39412"/>
                        <a:pt x="58910" y="37854"/>
                      </a:cubicBezTo>
                      <a:cubicBezTo>
                        <a:pt x="56531" y="37287"/>
                        <a:pt x="54109" y="36707"/>
                        <a:pt x="52028" y="35418"/>
                      </a:cubicBezTo>
                      <a:cubicBezTo>
                        <a:pt x="42851" y="29725"/>
                        <a:pt x="45117" y="14176"/>
                        <a:pt x="36323" y="7902"/>
                      </a:cubicBezTo>
                      <a:cubicBezTo>
                        <a:pt x="35742" y="7491"/>
                        <a:pt x="35020" y="7109"/>
                        <a:pt x="34326" y="7321"/>
                      </a:cubicBezTo>
                      <a:cubicBezTo>
                        <a:pt x="33405" y="7619"/>
                        <a:pt x="33122" y="8766"/>
                        <a:pt x="33037" y="9743"/>
                      </a:cubicBezTo>
                      <a:cubicBezTo>
                        <a:pt x="32513" y="15436"/>
                        <a:pt x="33391" y="21242"/>
                        <a:pt x="35572" y="26525"/>
                      </a:cubicBezTo>
                      <a:cubicBezTo>
                        <a:pt x="36591" y="28975"/>
                        <a:pt x="37909" y="31354"/>
                        <a:pt x="39891" y="33124"/>
                      </a:cubicBezTo>
                      <a:cubicBezTo>
                        <a:pt x="41619" y="34668"/>
                        <a:pt x="43743" y="35659"/>
                        <a:pt x="45853" y="36636"/>
                      </a:cubicBezTo>
                      <a:cubicBezTo>
                        <a:pt x="53699" y="40276"/>
                        <a:pt x="61544" y="43915"/>
                        <a:pt x="69404" y="47555"/>
                      </a:cubicBezTo>
                      <a:cubicBezTo>
                        <a:pt x="70424" y="48022"/>
                        <a:pt x="71528" y="48588"/>
                        <a:pt x="71939" y="49636"/>
                      </a:cubicBezTo>
                      <a:cubicBezTo>
                        <a:pt x="72222" y="50359"/>
                        <a:pt x="72109" y="51152"/>
                        <a:pt x="71981" y="51916"/>
                      </a:cubicBezTo>
                      <a:cubicBezTo>
                        <a:pt x="71188" y="56887"/>
                        <a:pt x="70126" y="61816"/>
                        <a:pt x="68795" y="66673"/>
                      </a:cubicBezTo>
                      <a:cubicBezTo>
                        <a:pt x="67960" y="69718"/>
                        <a:pt x="66940" y="72861"/>
                        <a:pt x="64716" y="75099"/>
                      </a:cubicBezTo>
                      <a:cubicBezTo>
                        <a:pt x="59887" y="79914"/>
                        <a:pt x="51886" y="78469"/>
                        <a:pt x="45301" y="76699"/>
                      </a:cubicBezTo>
                      <a:cubicBezTo>
                        <a:pt x="38348" y="74816"/>
                        <a:pt x="30686" y="72408"/>
                        <a:pt x="27160" y="66121"/>
                      </a:cubicBezTo>
                      <a:cubicBezTo>
                        <a:pt x="25730" y="63572"/>
                        <a:pt x="25135" y="60597"/>
                        <a:pt x="23478" y="58190"/>
                      </a:cubicBezTo>
                      <a:cubicBezTo>
                        <a:pt x="21821" y="55783"/>
                        <a:pt x="18394" y="54126"/>
                        <a:pt x="15972" y="55768"/>
                      </a:cubicBezTo>
                      <a:cubicBezTo>
                        <a:pt x="14287" y="56930"/>
                        <a:pt x="13805" y="59323"/>
                        <a:pt x="14372" y="61292"/>
                      </a:cubicBezTo>
                      <a:cubicBezTo>
                        <a:pt x="14938" y="63260"/>
                        <a:pt x="16326" y="64874"/>
                        <a:pt x="17799" y="66305"/>
                      </a:cubicBezTo>
                      <a:cubicBezTo>
                        <a:pt x="27953" y="76246"/>
                        <a:pt x="42341" y="80169"/>
                        <a:pt x="55327" y="85918"/>
                      </a:cubicBezTo>
                      <a:cubicBezTo>
                        <a:pt x="58259" y="87207"/>
                        <a:pt x="61445" y="88977"/>
                        <a:pt x="62238" y="92079"/>
                      </a:cubicBezTo>
                      <a:cubicBezTo>
                        <a:pt x="63045" y="95209"/>
                        <a:pt x="61049" y="98324"/>
                        <a:pt x="58981" y="100802"/>
                      </a:cubicBezTo>
                      <a:cubicBezTo>
                        <a:pt x="54449" y="106212"/>
                        <a:pt x="48572" y="111069"/>
                        <a:pt x="41562" y="111919"/>
                      </a:cubicBezTo>
                      <a:cubicBezTo>
                        <a:pt x="36323" y="112557"/>
                        <a:pt x="31111" y="110885"/>
                        <a:pt x="26084" y="109285"/>
                      </a:cubicBezTo>
                      <a:cubicBezTo>
                        <a:pt x="21056" y="107685"/>
                        <a:pt x="15788" y="106113"/>
                        <a:pt x="10591" y="106949"/>
                      </a:cubicBezTo>
                      <a:cubicBezTo>
                        <a:pt x="5394" y="107784"/>
                        <a:pt x="281" y="111778"/>
                        <a:pt x="12" y="117046"/>
                      </a:cubicBezTo>
                      <a:cubicBezTo>
                        <a:pt x="-101" y="119198"/>
                        <a:pt x="593" y="121322"/>
                        <a:pt x="1598" y="123234"/>
                      </a:cubicBezTo>
                      <a:cubicBezTo>
                        <a:pt x="2774" y="125472"/>
                        <a:pt x="4402" y="127497"/>
                        <a:pt x="6541" y="128842"/>
                      </a:cubicBezTo>
                      <a:cubicBezTo>
                        <a:pt x="10888" y="131575"/>
                        <a:pt x="16553" y="131052"/>
                        <a:pt x="21453" y="129508"/>
                      </a:cubicBezTo>
                      <a:cubicBezTo>
                        <a:pt x="26353" y="127964"/>
                        <a:pt x="30984" y="125500"/>
                        <a:pt x="36025" y="124580"/>
                      </a:cubicBezTo>
                      <a:cubicBezTo>
                        <a:pt x="45853" y="122767"/>
                        <a:pt x="56729" y="126817"/>
                        <a:pt x="65623" y="12225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" name="Google Shape;321;p2"/>
                <p:cNvSpPr/>
                <p:nvPr/>
              </p:nvSpPr>
              <p:spPr>
                <a:xfrm>
                  <a:off x="3980554" y="1656640"/>
                  <a:ext cx="50372" cy="100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2" h="100943" extrusionOk="0">
                      <a:moveTo>
                        <a:pt x="9205" y="89402"/>
                      </a:moveTo>
                      <a:cubicBezTo>
                        <a:pt x="12023" y="94175"/>
                        <a:pt x="16116" y="98182"/>
                        <a:pt x="20917" y="100944"/>
                      </a:cubicBezTo>
                      <a:cubicBezTo>
                        <a:pt x="22050" y="98352"/>
                        <a:pt x="20888" y="95421"/>
                        <a:pt x="20110" y="92702"/>
                      </a:cubicBezTo>
                      <a:cubicBezTo>
                        <a:pt x="17985" y="85239"/>
                        <a:pt x="18948" y="77308"/>
                        <a:pt x="19911" y="69604"/>
                      </a:cubicBezTo>
                      <a:cubicBezTo>
                        <a:pt x="20194" y="67338"/>
                        <a:pt x="20492" y="65044"/>
                        <a:pt x="21427" y="62963"/>
                      </a:cubicBezTo>
                      <a:cubicBezTo>
                        <a:pt x="22857" y="59762"/>
                        <a:pt x="25675" y="57383"/>
                        <a:pt x="28621" y="55485"/>
                      </a:cubicBezTo>
                      <a:cubicBezTo>
                        <a:pt x="32997" y="52667"/>
                        <a:pt x="37897" y="50670"/>
                        <a:pt x="42980" y="49594"/>
                      </a:cubicBezTo>
                      <a:cubicBezTo>
                        <a:pt x="42938" y="47866"/>
                        <a:pt x="40672" y="47243"/>
                        <a:pt x="38959" y="47356"/>
                      </a:cubicBezTo>
                      <a:cubicBezTo>
                        <a:pt x="37245" y="47455"/>
                        <a:pt x="35121" y="47597"/>
                        <a:pt x="34229" y="46124"/>
                      </a:cubicBezTo>
                      <a:cubicBezTo>
                        <a:pt x="33535" y="44963"/>
                        <a:pt x="34059" y="43490"/>
                        <a:pt x="34597" y="42258"/>
                      </a:cubicBezTo>
                      <a:cubicBezTo>
                        <a:pt x="37118" y="36466"/>
                        <a:pt x="39638" y="30674"/>
                        <a:pt x="42159" y="24896"/>
                      </a:cubicBezTo>
                      <a:cubicBezTo>
                        <a:pt x="42556" y="23990"/>
                        <a:pt x="42952" y="23083"/>
                        <a:pt x="43179" y="22134"/>
                      </a:cubicBezTo>
                      <a:cubicBezTo>
                        <a:pt x="43420" y="21157"/>
                        <a:pt x="43490" y="20152"/>
                        <a:pt x="43618" y="19161"/>
                      </a:cubicBezTo>
                      <a:cubicBezTo>
                        <a:pt x="44439" y="12405"/>
                        <a:pt x="47427" y="6132"/>
                        <a:pt x="50373" y="0"/>
                      </a:cubicBezTo>
                      <a:cubicBezTo>
                        <a:pt x="43504" y="2634"/>
                        <a:pt x="40828" y="10649"/>
                        <a:pt x="37628" y="17263"/>
                      </a:cubicBezTo>
                      <a:cubicBezTo>
                        <a:pt x="33011" y="26836"/>
                        <a:pt x="25817" y="34937"/>
                        <a:pt x="20634" y="44213"/>
                      </a:cubicBezTo>
                      <a:cubicBezTo>
                        <a:pt x="18099" y="48773"/>
                        <a:pt x="16045" y="53588"/>
                        <a:pt x="14020" y="58388"/>
                      </a:cubicBezTo>
                      <a:cubicBezTo>
                        <a:pt x="12391" y="62240"/>
                        <a:pt x="10763" y="66092"/>
                        <a:pt x="9134" y="69944"/>
                      </a:cubicBezTo>
                      <a:cubicBezTo>
                        <a:pt x="8879" y="70553"/>
                        <a:pt x="8582" y="71204"/>
                        <a:pt x="8001" y="71530"/>
                      </a:cubicBezTo>
                      <a:cubicBezTo>
                        <a:pt x="7421" y="71856"/>
                        <a:pt x="6500" y="71587"/>
                        <a:pt x="6444" y="70921"/>
                      </a:cubicBezTo>
                      <a:cubicBezTo>
                        <a:pt x="6387" y="70256"/>
                        <a:pt x="7690" y="70114"/>
                        <a:pt x="7619" y="70766"/>
                      </a:cubicBezTo>
                      <a:cubicBezTo>
                        <a:pt x="8908" y="78186"/>
                        <a:pt x="5863" y="86202"/>
                        <a:pt x="0" y="90903"/>
                      </a:cubicBezTo>
                      <a:cubicBezTo>
                        <a:pt x="2677" y="92334"/>
                        <a:pt x="6259" y="91767"/>
                        <a:pt x="8370" y="8958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" name="Google Shape;322;p2"/>
                <p:cNvSpPr/>
                <p:nvPr/>
              </p:nvSpPr>
              <p:spPr>
                <a:xfrm>
                  <a:off x="3950247" y="1662616"/>
                  <a:ext cx="76020" cy="253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20" h="253889" extrusionOk="0">
                      <a:moveTo>
                        <a:pt x="76020" y="0"/>
                      </a:moveTo>
                      <a:cubicBezTo>
                        <a:pt x="43788" y="57128"/>
                        <a:pt x="-8397" y="189808"/>
                        <a:pt x="1148" y="25389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" name="Google Shape;323;p2"/>
                <p:cNvSpPr/>
                <p:nvPr/>
              </p:nvSpPr>
              <p:spPr>
                <a:xfrm>
                  <a:off x="4041095" y="1544225"/>
                  <a:ext cx="43310" cy="79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10" h="79333" extrusionOk="0">
                      <a:moveTo>
                        <a:pt x="42740" y="53262"/>
                      </a:moveTo>
                      <a:cubicBezTo>
                        <a:pt x="41409" y="63387"/>
                        <a:pt x="36509" y="72026"/>
                        <a:pt x="30674" y="79333"/>
                      </a:cubicBezTo>
                      <a:cubicBezTo>
                        <a:pt x="25916" y="77053"/>
                        <a:pt x="22177" y="72493"/>
                        <a:pt x="21356" y="67254"/>
                      </a:cubicBezTo>
                      <a:cubicBezTo>
                        <a:pt x="20294" y="60597"/>
                        <a:pt x="23409" y="53559"/>
                        <a:pt x="21228" y="47201"/>
                      </a:cubicBezTo>
                      <a:cubicBezTo>
                        <a:pt x="19416" y="41904"/>
                        <a:pt x="14459" y="38491"/>
                        <a:pt x="10437" y="34625"/>
                      </a:cubicBezTo>
                      <a:cubicBezTo>
                        <a:pt x="4702" y="29102"/>
                        <a:pt x="609" y="21172"/>
                        <a:pt x="0" y="13368"/>
                      </a:cubicBezTo>
                      <a:cubicBezTo>
                        <a:pt x="12037" y="1048"/>
                        <a:pt x="24939" y="0"/>
                        <a:pt x="24939" y="0"/>
                      </a:cubicBezTo>
                      <a:cubicBezTo>
                        <a:pt x="21342" y="7463"/>
                        <a:pt x="47399" y="18212"/>
                        <a:pt x="42754" y="5327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" name="Google Shape;324;p2"/>
                <p:cNvSpPr/>
                <p:nvPr/>
              </p:nvSpPr>
              <p:spPr>
                <a:xfrm>
                  <a:off x="4077799" y="1608504"/>
                  <a:ext cx="28603" cy="52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3" h="52454" extrusionOk="0">
                      <a:moveTo>
                        <a:pt x="4973" y="52441"/>
                      </a:moveTo>
                      <a:cubicBezTo>
                        <a:pt x="4307" y="51803"/>
                        <a:pt x="3599" y="51208"/>
                        <a:pt x="2990" y="50529"/>
                      </a:cubicBezTo>
                      <a:cubicBezTo>
                        <a:pt x="-2150" y="44751"/>
                        <a:pt x="639" y="36495"/>
                        <a:pt x="1843" y="28437"/>
                      </a:cubicBezTo>
                      <a:cubicBezTo>
                        <a:pt x="12663" y="15153"/>
                        <a:pt x="21287" y="0"/>
                        <a:pt x="21287" y="0"/>
                      </a:cubicBezTo>
                      <a:cubicBezTo>
                        <a:pt x="21287" y="0"/>
                        <a:pt x="29076" y="13312"/>
                        <a:pt x="28580" y="24174"/>
                      </a:cubicBezTo>
                      <a:cubicBezTo>
                        <a:pt x="28283" y="30702"/>
                        <a:pt x="17095" y="42669"/>
                        <a:pt x="4973" y="524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" name="Google Shape;325;p2"/>
                <p:cNvSpPr/>
                <p:nvPr/>
              </p:nvSpPr>
              <p:spPr>
                <a:xfrm>
                  <a:off x="4073839" y="1651369"/>
                  <a:ext cx="35929" cy="6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9" h="64735" extrusionOk="0">
                      <a:moveTo>
                        <a:pt x="14315" y="52825"/>
                      </a:moveTo>
                      <a:cubicBezTo>
                        <a:pt x="8069" y="55091"/>
                        <a:pt x="337" y="49964"/>
                        <a:pt x="11" y="43309"/>
                      </a:cubicBezTo>
                      <a:cubicBezTo>
                        <a:pt x="-187" y="38890"/>
                        <a:pt x="2249" y="35052"/>
                        <a:pt x="4982" y="31441"/>
                      </a:cubicBezTo>
                      <a:cubicBezTo>
                        <a:pt x="23958" y="19715"/>
                        <a:pt x="34197" y="-2065"/>
                        <a:pt x="35585" y="158"/>
                      </a:cubicBezTo>
                      <a:cubicBezTo>
                        <a:pt x="37398" y="3061"/>
                        <a:pt x="31733" y="36964"/>
                        <a:pt x="25913" y="50205"/>
                      </a:cubicBezTo>
                      <a:cubicBezTo>
                        <a:pt x="22840" y="57144"/>
                        <a:pt x="17883" y="62172"/>
                        <a:pt x="10420" y="64735"/>
                      </a:cubicBezTo>
                      <a:cubicBezTo>
                        <a:pt x="12346" y="61011"/>
                        <a:pt x="13691" y="56974"/>
                        <a:pt x="14315" y="5282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" name="Google Shape;326;p2"/>
                <p:cNvSpPr/>
                <p:nvPr/>
              </p:nvSpPr>
              <p:spPr>
                <a:xfrm>
                  <a:off x="4075635" y="1729608"/>
                  <a:ext cx="29408" cy="45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08" h="45110" extrusionOk="0">
                      <a:moveTo>
                        <a:pt x="11216" y="45111"/>
                      </a:moveTo>
                      <a:cubicBezTo>
                        <a:pt x="3059" y="41712"/>
                        <a:pt x="-1756" y="30057"/>
                        <a:pt x="4617" y="23925"/>
                      </a:cubicBezTo>
                      <a:cubicBezTo>
                        <a:pt x="6854" y="21773"/>
                        <a:pt x="10296" y="20215"/>
                        <a:pt x="10536" y="17142"/>
                      </a:cubicBezTo>
                      <a:cubicBezTo>
                        <a:pt x="10919" y="12313"/>
                        <a:pt x="3937" y="11463"/>
                        <a:pt x="0" y="8461"/>
                      </a:cubicBezTo>
                      <a:cubicBezTo>
                        <a:pt x="15889" y="3094"/>
                        <a:pt x="25307" y="-5871"/>
                        <a:pt x="28904" y="5473"/>
                      </a:cubicBezTo>
                      <a:cubicBezTo>
                        <a:pt x="31453" y="13502"/>
                        <a:pt x="24160" y="29986"/>
                        <a:pt x="11216" y="451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7" name="Google Shape;327;p2"/>
              <p:cNvGrpSpPr/>
              <p:nvPr/>
            </p:nvGrpSpPr>
            <p:grpSpPr>
              <a:xfrm rot="-9373595">
                <a:off x="7484632" y="-725231"/>
                <a:ext cx="1217588" cy="1050498"/>
                <a:chOff x="580589" y="5177399"/>
                <a:chExt cx="1217651" cy="1050552"/>
              </a:xfrm>
            </p:grpSpPr>
            <p:grpSp>
              <p:nvGrpSpPr>
                <p:cNvPr id="328" name="Google Shape;328;p2"/>
                <p:cNvGrpSpPr/>
                <p:nvPr/>
              </p:nvGrpSpPr>
              <p:grpSpPr>
                <a:xfrm>
                  <a:off x="580589" y="5177399"/>
                  <a:ext cx="1217651" cy="1050552"/>
                  <a:chOff x="4104003" y="1551562"/>
                  <a:chExt cx="398746" cy="344026"/>
                </a:xfrm>
              </p:grpSpPr>
              <p:sp>
                <p:nvSpPr>
                  <p:cNvPr id="329" name="Google Shape;329;p2"/>
                  <p:cNvSpPr/>
                  <p:nvPr/>
                </p:nvSpPr>
                <p:spPr>
                  <a:xfrm>
                    <a:off x="4104003" y="1551562"/>
                    <a:ext cx="398746" cy="297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8746" h="297509" extrusionOk="0">
                        <a:moveTo>
                          <a:pt x="8324" y="197737"/>
                        </a:moveTo>
                        <a:cubicBezTo>
                          <a:pt x="8353" y="199918"/>
                          <a:pt x="9783" y="201801"/>
                          <a:pt x="11128" y="203515"/>
                        </a:cubicBezTo>
                        <a:cubicBezTo>
                          <a:pt x="18790" y="213201"/>
                          <a:pt x="26465" y="222888"/>
                          <a:pt x="34141" y="232574"/>
                        </a:cubicBezTo>
                        <a:cubicBezTo>
                          <a:pt x="22585" y="233042"/>
                          <a:pt x="11199" y="225295"/>
                          <a:pt x="7376" y="214405"/>
                        </a:cubicBezTo>
                        <a:cubicBezTo>
                          <a:pt x="6129" y="223780"/>
                          <a:pt x="1371" y="232447"/>
                          <a:pt x="337" y="241850"/>
                        </a:cubicBezTo>
                        <a:cubicBezTo>
                          <a:pt x="-2835" y="271009"/>
                          <a:pt x="16878" y="277863"/>
                          <a:pt x="38191" y="288145"/>
                        </a:cubicBezTo>
                        <a:cubicBezTo>
                          <a:pt x="54704" y="296132"/>
                          <a:pt x="71868" y="298865"/>
                          <a:pt x="87927" y="296897"/>
                        </a:cubicBezTo>
                        <a:cubicBezTo>
                          <a:pt x="107413" y="294532"/>
                          <a:pt x="125285" y="285270"/>
                          <a:pt x="138456" y="270074"/>
                        </a:cubicBezTo>
                        <a:cubicBezTo>
                          <a:pt x="142676" y="265217"/>
                          <a:pt x="146344" y="259637"/>
                          <a:pt x="147590" y="253335"/>
                        </a:cubicBezTo>
                        <a:cubicBezTo>
                          <a:pt x="149870" y="241765"/>
                          <a:pt x="143795" y="230294"/>
                          <a:pt x="137209" y="220537"/>
                        </a:cubicBezTo>
                        <a:cubicBezTo>
                          <a:pt x="149317" y="228609"/>
                          <a:pt x="165136" y="236837"/>
                          <a:pt x="177471" y="229077"/>
                        </a:cubicBezTo>
                        <a:cubicBezTo>
                          <a:pt x="181946" y="226244"/>
                          <a:pt x="185047" y="221698"/>
                          <a:pt x="188007" y="217294"/>
                        </a:cubicBezTo>
                        <a:cubicBezTo>
                          <a:pt x="195796" y="205724"/>
                          <a:pt x="203939" y="193970"/>
                          <a:pt x="215410" y="186082"/>
                        </a:cubicBezTo>
                        <a:cubicBezTo>
                          <a:pt x="218922" y="183675"/>
                          <a:pt x="222689" y="181649"/>
                          <a:pt x="225904" y="178874"/>
                        </a:cubicBezTo>
                        <a:cubicBezTo>
                          <a:pt x="234542" y="171368"/>
                          <a:pt x="238790" y="158552"/>
                          <a:pt x="249454" y="154388"/>
                        </a:cubicBezTo>
                        <a:cubicBezTo>
                          <a:pt x="253236" y="152915"/>
                          <a:pt x="257427" y="152745"/>
                          <a:pt x="261137" y="151145"/>
                        </a:cubicBezTo>
                        <a:cubicBezTo>
                          <a:pt x="269564" y="147534"/>
                          <a:pt x="273416" y="136035"/>
                          <a:pt x="268898" y="128062"/>
                        </a:cubicBezTo>
                        <a:cubicBezTo>
                          <a:pt x="273812" y="131333"/>
                          <a:pt x="277268" y="136715"/>
                          <a:pt x="278202" y="142549"/>
                        </a:cubicBezTo>
                        <a:cubicBezTo>
                          <a:pt x="282975" y="136275"/>
                          <a:pt x="295168" y="139646"/>
                          <a:pt x="298850" y="132693"/>
                        </a:cubicBezTo>
                        <a:cubicBezTo>
                          <a:pt x="299813" y="130866"/>
                          <a:pt x="299912" y="128713"/>
                          <a:pt x="299912" y="126646"/>
                        </a:cubicBezTo>
                        <a:cubicBezTo>
                          <a:pt x="299955" y="120429"/>
                          <a:pt x="299572" y="114226"/>
                          <a:pt x="298751" y="108066"/>
                        </a:cubicBezTo>
                        <a:cubicBezTo>
                          <a:pt x="298595" y="106933"/>
                          <a:pt x="298439" y="105842"/>
                          <a:pt x="298255" y="104724"/>
                        </a:cubicBezTo>
                        <a:cubicBezTo>
                          <a:pt x="298623" y="105559"/>
                          <a:pt x="298963" y="106423"/>
                          <a:pt x="299331" y="107258"/>
                        </a:cubicBezTo>
                        <a:cubicBezTo>
                          <a:pt x="302320" y="114339"/>
                          <a:pt x="305336" y="121392"/>
                          <a:pt x="308296" y="128472"/>
                        </a:cubicBezTo>
                        <a:cubicBezTo>
                          <a:pt x="309485" y="128515"/>
                          <a:pt x="310562" y="128288"/>
                          <a:pt x="311525" y="127864"/>
                        </a:cubicBezTo>
                        <a:cubicBezTo>
                          <a:pt x="316311" y="125782"/>
                          <a:pt x="318634" y="118658"/>
                          <a:pt x="318435" y="112866"/>
                        </a:cubicBezTo>
                        <a:cubicBezTo>
                          <a:pt x="318124" y="102373"/>
                          <a:pt x="314513" y="92290"/>
                          <a:pt x="310930" y="82405"/>
                        </a:cubicBezTo>
                        <a:cubicBezTo>
                          <a:pt x="319129" y="88664"/>
                          <a:pt x="325474" y="97331"/>
                          <a:pt x="328943" y="107046"/>
                        </a:cubicBezTo>
                        <a:cubicBezTo>
                          <a:pt x="329737" y="109227"/>
                          <a:pt x="331082" y="111946"/>
                          <a:pt x="333376" y="111663"/>
                        </a:cubicBezTo>
                        <a:cubicBezTo>
                          <a:pt x="334580" y="111507"/>
                          <a:pt x="335472" y="110516"/>
                          <a:pt x="336251" y="109595"/>
                        </a:cubicBezTo>
                        <a:cubicBezTo>
                          <a:pt x="339593" y="105616"/>
                          <a:pt x="342935" y="101650"/>
                          <a:pt x="346277" y="97699"/>
                        </a:cubicBezTo>
                        <a:cubicBezTo>
                          <a:pt x="348118" y="95518"/>
                          <a:pt x="350016" y="93210"/>
                          <a:pt x="350582" y="90434"/>
                        </a:cubicBezTo>
                        <a:cubicBezTo>
                          <a:pt x="351050" y="88041"/>
                          <a:pt x="350497" y="85605"/>
                          <a:pt x="349945" y="83240"/>
                        </a:cubicBezTo>
                        <a:cubicBezTo>
                          <a:pt x="348231" y="75933"/>
                          <a:pt x="346532" y="68625"/>
                          <a:pt x="344819" y="61346"/>
                        </a:cubicBezTo>
                        <a:cubicBezTo>
                          <a:pt x="350370" y="68781"/>
                          <a:pt x="355921" y="76216"/>
                          <a:pt x="361487" y="83679"/>
                        </a:cubicBezTo>
                        <a:cubicBezTo>
                          <a:pt x="369233" y="84982"/>
                          <a:pt x="376442" y="78581"/>
                          <a:pt x="379543" y="71359"/>
                        </a:cubicBezTo>
                        <a:cubicBezTo>
                          <a:pt x="382673" y="64136"/>
                          <a:pt x="382998" y="56064"/>
                          <a:pt x="384953" y="48445"/>
                        </a:cubicBezTo>
                        <a:cubicBezTo>
                          <a:pt x="386893" y="40826"/>
                          <a:pt x="391255" y="32952"/>
                          <a:pt x="398746" y="30587"/>
                        </a:cubicBezTo>
                        <a:lnTo>
                          <a:pt x="396438" y="30021"/>
                        </a:lnTo>
                        <a:cubicBezTo>
                          <a:pt x="377914" y="28123"/>
                          <a:pt x="365891" y="9147"/>
                          <a:pt x="348416" y="2675"/>
                        </a:cubicBezTo>
                        <a:cubicBezTo>
                          <a:pt x="335458" y="-2126"/>
                          <a:pt x="321055" y="480"/>
                          <a:pt x="307488" y="3170"/>
                        </a:cubicBezTo>
                        <a:cubicBezTo>
                          <a:pt x="302419" y="4176"/>
                          <a:pt x="297179" y="5224"/>
                          <a:pt x="292831" y="8028"/>
                        </a:cubicBezTo>
                        <a:cubicBezTo>
                          <a:pt x="288469" y="10846"/>
                          <a:pt x="285113" y="15845"/>
                          <a:pt x="285807" y="20972"/>
                        </a:cubicBezTo>
                        <a:cubicBezTo>
                          <a:pt x="282153" y="21113"/>
                          <a:pt x="280397" y="16666"/>
                          <a:pt x="277962" y="13947"/>
                        </a:cubicBezTo>
                        <a:cubicBezTo>
                          <a:pt x="272934" y="8297"/>
                          <a:pt x="263927" y="9741"/>
                          <a:pt x="256620" y="11653"/>
                        </a:cubicBezTo>
                        <a:cubicBezTo>
                          <a:pt x="250162" y="13353"/>
                          <a:pt x="243563" y="15095"/>
                          <a:pt x="238082" y="18876"/>
                        </a:cubicBezTo>
                        <a:cubicBezTo>
                          <a:pt x="232588" y="22671"/>
                          <a:pt x="228339" y="28945"/>
                          <a:pt x="228807" y="35601"/>
                        </a:cubicBezTo>
                        <a:cubicBezTo>
                          <a:pt x="227093" y="31522"/>
                          <a:pt x="225365" y="27429"/>
                          <a:pt x="223623" y="23337"/>
                        </a:cubicBezTo>
                        <a:cubicBezTo>
                          <a:pt x="218440" y="34369"/>
                          <a:pt x="220026" y="48247"/>
                          <a:pt x="227532" y="57848"/>
                        </a:cubicBezTo>
                        <a:cubicBezTo>
                          <a:pt x="226866" y="61134"/>
                          <a:pt x="222703" y="62678"/>
                          <a:pt x="219474" y="61729"/>
                        </a:cubicBezTo>
                        <a:cubicBezTo>
                          <a:pt x="216259" y="60808"/>
                          <a:pt x="213852" y="58160"/>
                          <a:pt x="211728" y="55554"/>
                        </a:cubicBezTo>
                        <a:cubicBezTo>
                          <a:pt x="205879" y="48431"/>
                          <a:pt x="200752" y="40713"/>
                          <a:pt x="196433" y="32570"/>
                        </a:cubicBezTo>
                        <a:cubicBezTo>
                          <a:pt x="176409" y="42526"/>
                          <a:pt x="157701" y="55129"/>
                          <a:pt x="140962" y="69957"/>
                        </a:cubicBezTo>
                        <a:cubicBezTo>
                          <a:pt x="147972" y="85081"/>
                          <a:pt x="143440" y="93267"/>
                          <a:pt x="148369" y="109198"/>
                        </a:cubicBezTo>
                        <a:cubicBezTo>
                          <a:pt x="137861" y="101764"/>
                          <a:pt x="130964" y="93592"/>
                          <a:pt x="123685" y="82971"/>
                        </a:cubicBezTo>
                        <a:cubicBezTo>
                          <a:pt x="122042" y="84472"/>
                          <a:pt x="82687" y="113291"/>
                          <a:pt x="63583" y="131744"/>
                        </a:cubicBezTo>
                        <a:cubicBezTo>
                          <a:pt x="44352" y="150310"/>
                          <a:pt x="26692" y="170504"/>
                          <a:pt x="10859" y="192044"/>
                        </a:cubicBezTo>
                        <a:cubicBezTo>
                          <a:pt x="9585" y="193772"/>
                          <a:pt x="8268" y="195684"/>
                          <a:pt x="8296" y="197822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2"/>
                  <p:cNvSpPr/>
                  <p:nvPr/>
                </p:nvSpPr>
                <p:spPr>
                  <a:xfrm>
                    <a:off x="4120602" y="1571489"/>
                    <a:ext cx="369642" cy="2726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642" h="272612" extrusionOk="0">
                        <a:moveTo>
                          <a:pt x="25544" y="268289"/>
                        </a:moveTo>
                        <a:cubicBezTo>
                          <a:pt x="38261" y="275426"/>
                          <a:pt x="55410" y="273571"/>
                          <a:pt x="66301" y="263870"/>
                        </a:cubicBezTo>
                        <a:cubicBezTo>
                          <a:pt x="57393" y="263927"/>
                          <a:pt x="50695" y="252569"/>
                          <a:pt x="55070" y="244795"/>
                        </a:cubicBezTo>
                        <a:cubicBezTo>
                          <a:pt x="56713" y="241863"/>
                          <a:pt x="59432" y="239725"/>
                          <a:pt x="61641" y="237190"/>
                        </a:cubicBezTo>
                        <a:cubicBezTo>
                          <a:pt x="64247" y="234202"/>
                          <a:pt x="66131" y="230661"/>
                          <a:pt x="67986" y="227178"/>
                        </a:cubicBezTo>
                        <a:cubicBezTo>
                          <a:pt x="72163" y="219332"/>
                          <a:pt x="76327" y="211501"/>
                          <a:pt x="80505" y="203655"/>
                        </a:cubicBezTo>
                        <a:cubicBezTo>
                          <a:pt x="81524" y="201729"/>
                          <a:pt x="82671" y="199690"/>
                          <a:pt x="84640" y="198755"/>
                        </a:cubicBezTo>
                        <a:cubicBezTo>
                          <a:pt x="85914" y="198146"/>
                          <a:pt x="87373" y="198090"/>
                          <a:pt x="88789" y="198160"/>
                        </a:cubicBezTo>
                        <a:cubicBezTo>
                          <a:pt x="97414" y="198571"/>
                          <a:pt x="105698" y="203528"/>
                          <a:pt x="110145" y="210948"/>
                        </a:cubicBezTo>
                        <a:cubicBezTo>
                          <a:pt x="113062" y="202990"/>
                          <a:pt x="100501" y="197155"/>
                          <a:pt x="99991" y="188686"/>
                        </a:cubicBezTo>
                        <a:cubicBezTo>
                          <a:pt x="99807" y="185726"/>
                          <a:pt x="101181" y="182908"/>
                          <a:pt x="102526" y="180260"/>
                        </a:cubicBezTo>
                        <a:cubicBezTo>
                          <a:pt x="109508" y="166396"/>
                          <a:pt x="118288" y="151045"/>
                          <a:pt x="133412" y="147476"/>
                        </a:cubicBezTo>
                        <a:cubicBezTo>
                          <a:pt x="145563" y="144615"/>
                          <a:pt x="157884" y="150422"/>
                          <a:pt x="169015" y="156086"/>
                        </a:cubicBezTo>
                        <a:cubicBezTo>
                          <a:pt x="167981" y="151866"/>
                          <a:pt x="164327" y="148906"/>
                          <a:pt x="161056" y="146046"/>
                        </a:cubicBezTo>
                        <a:cubicBezTo>
                          <a:pt x="157785" y="143185"/>
                          <a:pt x="154457" y="139645"/>
                          <a:pt x="154428" y="135297"/>
                        </a:cubicBezTo>
                        <a:cubicBezTo>
                          <a:pt x="154414" y="130949"/>
                          <a:pt x="159965" y="126956"/>
                          <a:pt x="163194" y="129873"/>
                        </a:cubicBezTo>
                        <a:cubicBezTo>
                          <a:pt x="167273" y="126843"/>
                          <a:pt x="158762" y="121334"/>
                          <a:pt x="159696" y="116349"/>
                        </a:cubicBezTo>
                        <a:cubicBezTo>
                          <a:pt x="160107" y="114125"/>
                          <a:pt x="162345" y="112780"/>
                          <a:pt x="164398" y="111845"/>
                        </a:cubicBezTo>
                        <a:cubicBezTo>
                          <a:pt x="174014" y="107441"/>
                          <a:pt x="184791" y="105614"/>
                          <a:pt x="195327" y="106606"/>
                        </a:cubicBezTo>
                        <a:cubicBezTo>
                          <a:pt x="190470" y="101366"/>
                          <a:pt x="185258" y="94412"/>
                          <a:pt x="187864" y="87771"/>
                        </a:cubicBezTo>
                        <a:cubicBezTo>
                          <a:pt x="190172" y="81865"/>
                          <a:pt x="197069" y="76696"/>
                          <a:pt x="203300" y="77872"/>
                        </a:cubicBezTo>
                        <a:cubicBezTo>
                          <a:pt x="262241" y="88989"/>
                          <a:pt x="241919" y="57550"/>
                          <a:pt x="262864" y="59278"/>
                        </a:cubicBezTo>
                        <a:cubicBezTo>
                          <a:pt x="266093" y="64036"/>
                          <a:pt x="269321" y="68780"/>
                          <a:pt x="272550" y="73538"/>
                        </a:cubicBezTo>
                        <a:cubicBezTo>
                          <a:pt x="274816" y="66160"/>
                          <a:pt x="265130" y="58838"/>
                          <a:pt x="267721" y="51573"/>
                        </a:cubicBezTo>
                        <a:cubicBezTo>
                          <a:pt x="270256" y="44464"/>
                          <a:pt x="280410" y="45810"/>
                          <a:pt x="287902" y="44833"/>
                        </a:cubicBezTo>
                        <a:cubicBezTo>
                          <a:pt x="295733" y="43813"/>
                          <a:pt x="302403" y="38871"/>
                          <a:pt x="308861" y="34311"/>
                        </a:cubicBezTo>
                        <a:cubicBezTo>
                          <a:pt x="315304" y="29750"/>
                          <a:pt x="322442" y="25233"/>
                          <a:pt x="330344" y="25261"/>
                        </a:cubicBezTo>
                        <a:cubicBezTo>
                          <a:pt x="338246" y="25290"/>
                          <a:pt x="346573" y="31974"/>
                          <a:pt x="345313" y="39777"/>
                        </a:cubicBezTo>
                        <a:cubicBezTo>
                          <a:pt x="350694" y="37851"/>
                          <a:pt x="343967" y="28731"/>
                          <a:pt x="347196" y="24029"/>
                        </a:cubicBezTo>
                        <a:cubicBezTo>
                          <a:pt x="348131" y="22670"/>
                          <a:pt x="349745" y="21990"/>
                          <a:pt x="351275" y="21381"/>
                        </a:cubicBezTo>
                        <a:cubicBezTo>
                          <a:pt x="357393" y="18931"/>
                          <a:pt x="363525" y="16481"/>
                          <a:pt x="369642" y="14017"/>
                        </a:cubicBezTo>
                        <a:cubicBezTo>
                          <a:pt x="360706" y="16099"/>
                          <a:pt x="351629" y="18180"/>
                          <a:pt x="342466" y="17770"/>
                        </a:cubicBezTo>
                        <a:cubicBezTo>
                          <a:pt x="333304" y="17359"/>
                          <a:pt x="323858" y="14116"/>
                          <a:pt x="317910" y="7134"/>
                        </a:cubicBezTo>
                        <a:cubicBezTo>
                          <a:pt x="314837" y="3537"/>
                          <a:pt x="310928" y="-1547"/>
                          <a:pt x="306637" y="450"/>
                        </a:cubicBezTo>
                        <a:cubicBezTo>
                          <a:pt x="310787" y="5605"/>
                          <a:pt x="309271" y="13833"/>
                          <a:pt x="304414" y="18322"/>
                        </a:cubicBezTo>
                        <a:cubicBezTo>
                          <a:pt x="299557" y="22797"/>
                          <a:pt x="292306" y="23916"/>
                          <a:pt x="285806" y="22698"/>
                        </a:cubicBezTo>
                        <a:cubicBezTo>
                          <a:pt x="277903" y="21211"/>
                          <a:pt x="270653" y="16467"/>
                          <a:pt x="266121" y="9811"/>
                        </a:cubicBezTo>
                        <a:cubicBezTo>
                          <a:pt x="268188" y="16679"/>
                          <a:pt x="267990" y="24751"/>
                          <a:pt x="263430" y="30303"/>
                        </a:cubicBezTo>
                        <a:cubicBezTo>
                          <a:pt x="258885" y="35854"/>
                          <a:pt x="249212" y="37171"/>
                          <a:pt x="244638" y="31648"/>
                        </a:cubicBezTo>
                        <a:cubicBezTo>
                          <a:pt x="244496" y="37384"/>
                          <a:pt x="240404" y="42439"/>
                          <a:pt x="235447" y="45328"/>
                        </a:cubicBezTo>
                        <a:cubicBezTo>
                          <a:pt x="230490" y="48217"/>
                          <a:pt x="224727" y="49336"/>
                          <a:pt x="219090" y="50398"/>
                        </a:cubicBezTo>
                        <a:cubicBezTo>
                          <a:pt x="216966" y="50795"/>
                          <a:pt x="214842" y="51205"/>
                          <a:pt x="212718" y="51602"/>
                        </a:cubicBezTo>
                        <a:cubicBezTo>
                          <a:pt x="204603" y="53145"/>
                          <a:pt x="196049" y="54901"/>
                          <a:pt x="189918" y="60425"/>
                        </a:cubicBezTo>
                        <a:cubicBezTo>
                          <a:pt x="184833" y="54208"/>
                          <a:pt x="179749" y="47991"/>
                          <a:pt x="174665" y="41774"/>
                        </a:cubicBezTo>
                        <a:cubicBezTo>
                          <a:pt x="176308" y="52947"/>
                          <a:pt x="177951" y="64121"/>
                          <a:pt x="179579" y="75294"/>
                        </a:cubicBezTo>
                        <a:cubicBezTo>
                          <a:pt x="180019" y="78268"/>
                          <a:pt x="180146" y="81964"/>
                          <a:pt x="177597" y="83565"/>
                        </a:cubicBezTo>
                        <a:cubicBezTo>
                          <a:pt x="172668" y="86666"/>
                          <a:pt x="168604" y="77702"/>
                          <a:pt x="162968" y="76243"/>
                        </a:cubicBezTo>
                        <a:cubicBezTo>
                          <a:pt x="163633" y="80449"/>
                          <a:pt x="162741" y="85222"/>
                          <a:pt x="159456" y="87926"/>
                        </a:cubicBezTo>
                        <a:cubicBezTo>
                          <a:pt x="156170" y="90631"/>
                          <a:pt x="150279" y="90051"/>
                          <a:pt x="148594" y="86128"/>
                        </a:cubicBezTo>
                        <a:cubicBezTo>
                          <a:pt x="149883" y="93718"/>
                          <a:pt x="144742" y="101861"/>
                          <a:pt x="137349" y="103971"/>
                        </a:cubicBezTo>
                        <a:cubicBezTo>
                          <a:pt x="129943" y="106082"/>
                          <a:pt x="121290" y="101890"/>
                          <a:pt x="118373" y="94766"/>
                        </a:cubicBezTo>
                        <a:cubicBezTo>
                          <a:pt x="112156" y="98250"/>
                          <a:pt x="110938" y="106620"/>
                          <a:pt x="111264" y="113743"/>
                        </a:cubicBezTo>
                        <a:cubicBezTo>
                          <a:pt x="111590" y="120866"/>
                          <a:pt x="112595" y="128641"/>
                          <a:pt x="108601" y="134546"/>
                        </a:cubicBezTo>
                        <a:cubicBezTo>
                          <a:pt x="105741" y="138781"/>
                          <a:pt x="100855" y="141132"/>
                          <a:pt x="97258" y="144771"/>
                        </a:cubicBezTo>
                        <a:cubicBezTo>
                          <a:pt x="93675" y="148396"/>
                          <a:pt x="91182" y="153466"/>
                          <a:pt x="86467" y="155407"/>
                        </a:cubicBezTo>
                        <a:cubicBezTo>
                          <a:pt x="81000" y="157658"/>
                          <a:pt x="74755" y="154741"/>
                          <a:pt x="70238" y="150946"/>
                        </a:cubicBezTo>
                        <a:cubicBezTo>
                          <a:pt x="65706" y="147150"/>
                          <a:pt x="61868" y="142349"/>
                          <a:pt x="56515" y="139843"/>
                        </a:cubicBezTo>
                        <a:cubicBezTo>
                          <a:pt x="56770" y="152744"/>
                          <a:pt x="69133" y="164767"/>
                          <a:pt x="64700" y="176875"/>
                        </a:cubicBezTo>
                        <a:cubicBezTo>
                          <a:pt x="63327" y="180643"/>
                          <a:pt x="60452" y="183687"/>
                          <a:pt x="58866" y="187383"/>
                        </a:cubicBezTo>
                        <a:cubicBezTo>
                          <a:pt x="57280" y="191065"/>
                          <a:pt x="57506" y="196206"/>
                          <a:pt x="61033" y="198118"/>
                        </a:cubicBezTo>
                        <a:cubicBezTo>
                          <a:pt x="60877" y="201403"/>
                          <a:pt x="56274" y="202168"/>
                          <a:pt x="53102" y="201318"/>
                        </a:cubicBezTo>
                        <a:cubicBezTo>
                          <a:pt x="49930" y="200469"/>
                          <a:pt x="46106" y="199180"/>
                          <a:pt x="43727" y="201446"/>
                        </a:cubicBezTo>
                        <a:cubicBezTo>
                          <a:pt x="40088" y="204930"/>
                          <a:pt x="44987" y="210623"/>
                          <a:pt x="45441" y="215636"/>
                        </a:cubicBezTo>
                        <a:cubicBezTo>
                          <a:pt x="46007" y="221853"/>
                          <a:pt x="38728" y="226441"/>
                          <a:pt x="32539" y="225606"/>
                        </a:cubicBezTo>
                        <a:cubicBezTo>
                          <a:pt x="26351" y="224770"/>
                          <a:pt x="21309" y="220408"/>
                          <a:pt x="16650" y="216231"/>
                        </a:cubicBezTo>
                        <a:cubicBezTo>
                          <a:pt x="19355" y="223425"/>
                          <a:pt x="20573" y="231185"/>
                          <a:pt x="20190" y="238875"/>
                        </a:cubicBezTo>
                        <a:cubicBezTo>
                          <a:pt x="12019" y="238266"/>
                          <a:pt x="4442" y="232517"/>
                          <a:pt x="1667" y="224813"/>
                        </a:cubicBezTo>
                        <a:cubicBezTo>
                          <a:pt x="-1151" y="226186"/>
                          <a:pt x="109" y="230435"/>
                          <a:pt x="1752" y="233097"/>
                        </a:cubicBezTo>
                        <a:cubicBezTo>
                          <a:pt x="9810" y="246168"/>
                          <a:pt x="17882" y="259240"/>
                          <a:pt x="25940" y="272311"/>
                        </a:cubicBezTo>
                        <a:lnTo>
                          <a:pt x="25572" y="26830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331;p2"/>
                  <p:cNvSpPr/>
                  <p:nvPr/>
                </p:nvSpPr>
                <p:spPr>
                  <a:xfrm>
                    <a:off x="4176154" y="1587733"/>
                    <a:ext cx="280584" cy="200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584" h="200678" extrusionOk="0">
                        <a:moveTo>
                          <a:pt x="196167" y="35429"/>
                        </a:moveTo>
                        <a:cubicBezTo>
                          <a:pt x="193278" y="33404"/>
                          <a:pt x="189284" y="35528"/>
                          <a:pt x="186862" y="38092"/>
                        </a:cubicBezTo>
                        <a:cubicBezTo>
                          <a:pt x="184441" y="40655"/>
                          <a:pt x="182217" y="43898"/>
                          <a:pt x="178748" y="44549"/>
                        </a:cubicBezTo>
                        <a:cubicBezTo>
                          <a:pt x="177134" y="44847"/>
                          <a:pt x="175448" y="44521"/>
                          <a:pt x="173806" y="44663"/>
                        </a:cubicBezTo>
                        <a:cubicBezTo>
                          <a:pt x="171596" y="44861"/>
                          <a:pt x="169557" y="45923"/>
                          <a:pt x="167589" y="46957"/>
                        </a:cubicBezTo>
                        <a:cubicBezTo>
                          <a:pt x="156316" y="52891"/>
                          <a:pt x="145029" y="58824"/>
                          <a:pt x="133756" y="64772"/>
                        </a:cubicBezTo>
                        <a:cubicBezTo>
                          <a:pt x="129721" y="66896"/>
                          <a:pt x="125344" y="69403"/>
                          <a:pt x="123843" y="73708"/>
                        </a:cubicBezTo>
                        <a:cubicBezTo>
                          <a:pt x="123036" y="76031"/>
                          <a:pt x="123107" y="78764"/>
                          <a:pt x="121493" y="80619"/>
                        </a:cubicBezTo>
                        <a:cubicBezTo>
                          <a:pt x="120260" y="82035"/>
                          <a:pt x="118335" y="82573"/>
                          <a:pt x="116550" y="83126"/>
                        </a:cubicBezTo>
                        <a:cubicBezTo>
                          <a:pt x="109229" y="85391"/>
                          <a:pt x="102176" y="89116"/>
                          <a:pt x="97064" y="94837"/>
                        </a:cubicBezTo>
                        <a:cubicBezTo>
                          <a:pt x="91951" y="100559"/>
                          <a:pt x="88978" y="108447"/>
                          <a:pt x="90252" y="116009"/>
                        </a:cubicBezTo>
                        <a:cubicBezTo>
                          <a:pt x="87080" y="113587"/>
                          <a:pt x="81614" y="116816"/>
                          <a:pt x="82208" y="120767"/>
                        </a:cubicBezTo>
                        <a:cubicBezTo>
                          <a:pt x="79107" y="118714"/>
                          <a:pt x="75057" y="121121"/>
                          <a:pt x="72210" y="123515"/>
                        </a:cubicBezTo>
                        <a:cubicBezTo>
                          <a:pt x="60088" y="133739"/>
                          <a:pt x="49339" y="145607"/>
                          <a:pt x="40346" y="158692"/>
                        </a:cubicBezTo>
                        <a:cubicBezTo>
                          <a:pt x="37132" y="163380"/>
                          <a:pt x="34016" y="169143"/>
                          <a:pt x="35970" y="174496"/>
                        </a:cubicBezTo>
                        <a:cubicBezTo>
                          <a:pt x="34682" y="173533"/>
                          <a:pt x="33379" y="172570"/>
                          <a:pt x="32090" y="171593"/>
                        </a:cubicBezTo>
                        <a:cubicBezTo>
                          <a:pt x="24641" y="179878"/>
                          <a:pt x="17192" y="188148"/>
                          <a:pt x="9743" y="196433"/>
                        </a:cubicBezTo>
                        <a:cubicBezTo>
                          <a:pt x="7180" y="199279"/>
                          <a:pt x="2818" y="202281"/>
                          <a:pt x="0" y="199690"/>
                        </a:cubicBezTo>
                        <a:cubicBezTo>
                          <a:pt x="11868" y="184820"/>
                          <a:pt x="24457" y="167203"/>
                          <a:pt x="20761" y="148538"/>
                        </a:cubicBezTo>
                        <a:cubicBezTo>
                          <a:pt x="21738" y="150960"/>
                          <a:pt x="24726" y="152050"/>
                          <a:pt x="27318" y="151696"/>
                        </a:cubicBezTo>
                        <a:cubicBezTo>
                          <a:pt x="29910" y="151342"/>
                          <a:pt x="32189" y="149883"/>
                          <a:pt x="34384" y="148467"/>
                        </a:cubicBezTo>
                        <a:cubicBezTo>
                          <a:pt x="43363" y="142633"/>
                          <a:pt x="52596" y="136572"/>
                          <a:pt x="58587" y="127678"/>
                        </a:cubicBezTo>
                        <a:cubicBezTo>
                          <a:pt x="64690" y="118600"/>
                          <a:pt x="66829" y="106946"/>
                          <a:pt x="64350" y="96296"/>
                        </a:cubicBezTo>
                        <a:cubicBezTo>
                          <a:pt x="66092" y="98179"/>
                          <a:pt x="68387" y="99553"/>
                          <a:pt x="70865" y="100190"/>
                        </a:cubicBezTo>
                        <a:cubicBezTo>
                          <a:pt x="71630" y="96721"/>
                          <a:pt x="75255" y="94625"/>
                          <a:pt x="78739" y="93931"/>
                        </a:cubicBezTo>
                        <a:cubicBezTo>
                          <a:pt x="82222" y="93237"/>
                          <a:pt x="85862" y="93506"/>
                          <a:pt x="89303" y="92628"/>
                        </a:cubicBezTo>
                        <a:cubicBezTo>
                          <a:pt x="93382" y="91580"/>
                          <a:pt x="96865" y="88974"/>
                          <a:pt x="100236" y="86439"/>
                        </a:cubicBezTo>
                        <a:cubicBezTo>
                          <a:pt x="105731" y="82304"/>
                          <a:pt x="111225" y="78155"/>
                          <a:pt x="116706" y="74020"/>
                        </a:cubicBezTo>
                        <a:cubicBezTo>
                          <a:pt x="121974" y="70040"/>
                          <a:pt x="127639" y="65438"/>
                          <a:pt x="128729" y="58938"/>
                        </a:cubicBezTo>
                        <a:cubicBezTo>
                          <a:pt x="129395" y="55001"/>
                          <a:pt x="128871" y="49761"/>
                          <a:pt x="132567" y="48231"/>
                        </a:cubicBezTo>
                        <a:cubicBezTo>
                          <a:pt x="134946" y="47254"/>
                          <a:pt x="137552" y="48642"/>
                          <a:pt x="140072" y="49109"/>
                        </a:cubicBezTo>
                        <a:cubicBezTo>
                          <a:pt x="144477" y="49931"/>
                          <a:pt x="148853" y="47849"/>
                          <a:pt x="152846" y="45838"/>
                        </a:cubicBezTo>
                        <a:cubicBezTo>
                          <a:pt x="163963" y="40258"/>
                          <a:pt x="175066" y="34665"/>
                          <a:pt x="186183" y="29085"/>
                        </a:cubicBezTo>
                        <a:cubicBezTo>
                          <a:pt x="191111" y="26606"/>
                          <a:pt x="196124" y="24100"/>
                          <a:pt x="201534" y="23024"/>
                        </a:cubicBezTo>
                        <a:cubicBezTo>
                          <a:pt x="205287" y="22273"/>
                          <a:pt x="209280" y="22202"/>
                          <a:pt x="212693" y="20475"/>
                        </a:cubicBezTo>
                        <a:cubicBezTo>
                          <a:pt x="216121" y="18747"/>
                          <a:pt x="218740" y="14513"/>
                          <a:pt x="217041" y="11085"/>
                        </a:cubicBezTo>
                        <a:cubicBezTo>
                          <a:pt x="219264" y="9839"/>
                          <a:pt x="221332" y="13479"/>
                          <a:pt x="223867" y="13606"/>
                        </a:cubicBezTo>
                        <a:cubicBezTo>
                          <a:pt x="225141" y="13663"/>
                          <a:pt x="226260" y="12827"/>
                          <a:pt x="227351" y="12148"/>
                        </a:cubicBezTo>
                        <a:cubicBezTo>
                          <a:pt x="236938" y="6214"/>
                          <a:pt x="251737" y="11751"/>
                          <a:pt x="259271" y="3353"/>
                        </a:cubicBezTo>
                        <a:cubicBezTo>
                          <a:pt x="260418" y="2079"/>
                          <a:pt x="261438" y="450"/>
                          <a:pt x="263109" y="82"/>
                        </a:cubicBezTo>
                        <a:cubicBezTo>
                          <a:pt x="264057" y="-130"/>
                          <a:pt x="265049" y="110"/>
                          <a:pt x="265984" y="351"/>
                        </a:cubicBezTo>
                        <a:cubicBezTo>
                          <a:pt x="270855" y="1597"/>
                          <a:pt x="275712" y="2829"/>
                          <a:pt x="280584" y="4075"/>
                        </a:cubicBezTo>
                        <a:cubicBezTo>
                          <a:pt x="269850" y="4939"/>
                          <a:pt x="259625" y="8805"/>
                          <a:pt x="249570" y="12643"/>
                        </a:cubicBezTo>
                        <a:cubicBezTo>
                          <a:pt x="237434" y="17260"/>
                          <a:pt x="225297" y="21877"/>
                          <a:pt x="213175" y="26479"/>
                        </a:cubicBezTo>
                        <a:cubicBezTo>
                          <a:pt x="210484" y="27499"/>
                          <a:pt x="207199" y="29765"/>
                          <a:pt x="208289" y="32427"/>
                        </a:cubicBezTo>
                        <a:cubicBezTo>
                          <a:pt x="202454" y="30841"/>
                          <a:pt x="195841" y="32469"/>
                          <a:pt x="191422" y="36605"/>
                        </a:cubicBezTo>
                        <a:lnTo>
                          <a:pt x="196209" y="354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332;p2"/>
                  <p:cNvSpPr/>
                  <p:nvPr/>
                </p:nvSpPr>
                <p:spPr>
                  <a:xfrm>
                    <a:off x="4114055" y="1584217"/>
                    <a:ext cx="376628" cy="3113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628" h="311371" extrusionOk="0">
                        <a:moveTo>
                          <a:pt x="376629" y="0"/>
                        </a:moveTo>
                        <a:cubicBezTo>
                          <a:pt x="289152" y="3300"/>
                          <a:pt x="177247" y="55995"/>
                          <a:pt x="110971" y="141305"/>
                        </a:cubicBezTo>
                        <a:cubicBezTo>
                          <a:pt x="44680" y="226600"/>
                          <a:pt x="15918" y="278701"/>
                          <a:pt x="0" y="31137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33" name="Google Shape;333;p2"/>
                <p:cNvSpPr/>
                <p:nvPr/>
              </p:nvSpPr>
              <p:spPr>
                <a:xfrm>
                  <a:off x="849091" y="5505064"/>
                  <a:ext cx="647093" cy="578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88" h="189609" extrusionOk="0">
                      <a:moveTo>
                        <a:pt x="0" y="189596"/>
                      </a:moveTo>
                      <a:cubicBezTo>
                        <a:pt x="19486" y="187231"/>
                        <a:pt x="37358" y="177969"/>
                        <a:pt x="50529" y="162773"/>
                      </a:cubicBezTo>
                      <a:cubicBezTo>
                        <a:pt x="54749" y="157916"/>
                        <a:pt x="58417" y="152336"/>
                        <a:pt x="59663" y="146035"/>
                      </a:cubicBezTo>
                      <a:cubicBezTo>
                        <a:pt x="61943" y="134464"/>
                        <a:pt x="55868" y="122994"/>
                        <a:pt x="49282" y="113236"/>
                      </a:cubicBezTo>
                      <a:cubicBezTo>
                        <a:pt x="61390" y="121308"/>
                        <a:pt x="77209" y="129536"/>
                        <a:pt x="89544" y="121776"/>
                      </a:cubicBezTo>
                      <a:cubicBezTo>
                        <a:pt x="94019" y="118943"/>
                        <a:pt x="97120" y="114398"/>
                        <a:pt x="100080" y="109993"/>
                      </a:cubicBezTo>
                      <a:cubicBezTo>
                        <a:pt x="107869" y="98423"/>
                        <a:pt x="116012" y="86669"/>
                        <a:pt x="127483" y="78781"/>
                      </a:cubicBezTo>
                      <a:cubicBezTo>
                        <a:pt x="130995" y="76374"/>
                        <a:pt x="134762" y="74348"/>
                        <a:pt x="137977" y="71573"/>
                      </a:cubicBezTo>
                      <a:cubicBezTo>
                        <a:pt x="146615" y="64067"/>
                        <a:pt x="150863" y="51251"/>
                        <a:pt x="161527" y="47087"/>
                      </a:cubicBezTo>
                      <a:cubicBezTo>
                        <a:pt x="165309" y="45614"/>
                        <a:pt x="169500" y="45444"/>
                        <a:pt x="173210" y="43844"/>
                      </a:cubicBezTo>
                      <a:cubicBezTo>
                        <a:pt x="181637" y="40233"/>
                        <a:pt x="185489" y="28734"/>
                        <a:pt x="180971" y="20761"/>
                      </a:cubicBezTo>
                      <a:cubicBezTo>
                        <a:pt x="185885" y="24032"/>
                        <a:pt x="189341" y="29414"/>
                        <a:pt x="190275" y="35248"/>
                      </a:cubicBezTo>
                      <a:cubicBezTo>
                        <a:pt x="195048" y="28975"/>
                        <a:pt x="207241" y="32345"/>
                        <a:pt x="210923" y="25392"/>
                      </a:cubicBezTo>
                      <a:cubicBezTo>
                        <a:pt x="211886" y="23565"/>
                        <a:pt x="211985" y="21412"/>
                        <a:pt x="211985" y="19345"/>
                      </a:cubicBezTo>
                      <a:cubicBezTo>
                        <a:pt x="212028" y="13128"/>
                        <a:pt x="211645" y="6925"/>
                        <a:pt x="210824" y="765"/>
                      </a:cubicBezTo>
                      <a:cubicBezTo>
                        <a:pt x="209493" y="2549"/>
                        <a:pt x="207992" y="4192"/>
                        <a:pt x="206207" y="5551"/>
                      </a:cubicBezTo>
                      <a:cubicBezTo>
                        <a:pt x="200146" y="10154"/>
                        <a:pt x="191154" y="10380"/>
                        <a:pt x="184851" y="6132"/>
                      </a:cubicBezTo>
                      <a:cubicBezTo>
                        <a:pt x="180122" y="2931"/>
                        <a:pt x="174089" y="-2592"/>
                        <a:pt x="169982" y="1388"/>
                      </a:cubicBezTo>
                      <a:cubicBezTo>
                        <a:pt x="168013" y="3285"/>
                        <a:pt x="167815" y="6783"/>
                        <a:pt x="165379" y="8058"/>
                      </a:cubicBezTo>
                      <a:cubicBezTo>
                        <a:pt x="163382" y="9106"/>
                        <a:pt x="161003" y="8058"/>
                        <a:pt x="158780" y="7619"/>
                      </a:cubicBezTo>
                      <a:cubicBezTo>
                        <a:pt x="157916" y="7449"/>
                        <a:pt x="156910" y="7506"/>
                        <a:pt x="156033" y="7746"/>
                      </a:cubicBezTo>
                      <a:cubicBezTo>
                        <a:pt x="150495" y="4928"/>
                        <a:pt x="143075" y="4871"/>
                        <a:pt x="136560" y="5268"/>
                      </a:cubicBezTo>
                      <a:cubicBezTo>
                        <a:pt x="135229" y="5339"/>
                        <a:pt x="133728" y="5509"/>
                        <a:pt x="132963" y="6585"/>
                      </a:cubicBezTo>
                      <a:cubicBezTo>
                        <a:pt x="132453" y="7279"/>
                        <a:pt x="132397" y="8228"/>
                        <a:pt x="132482" y="9092"/>
                      </a:cubicBezTo>
                      <a:cubicBezTo>
                        <a:pt x="133077" y="15535"/>
                        <a:pt x="139662" y="21596"/>
                        <a:pt x="136872" y="27417"/>
                      </a:cubicBezTo>
                      <a:cubicBezTo>
                        <a:pt x="135881" y="29527"/>
                        <a:pt x="133827" y="30900"/>
                        <a:pt x="131830" y="32119"/>
                      </a:cubicBezTo>
                      <a:cubicBezTo>
                        <a:pt x="123333" y="37245"/>
                        <a:pt x="113987" y="40955"/>
                        <a:pt x="104300" y="43065"/>
                      </a:cubicBezTo>
                      <a:cubicBezTo>
                        <a:pt x="107614" y="49821"/>
                        <a:pt x="110970" y="57949"/>
                        <a:pt x="107331" y="64563"/>
                      </a:cubicBezTo>
                      <a:cubicBezTo>
                        <a:pt x="104329" y="70057"/>
                        <a:pt x="97602" y="72253"/>
                        <a:pt x="91399" y="72904"/>
                      </a:cubicBezTo>
                      <a:cubicBezTo>
                        <a:pt x="85196" y="73527"/>
                        <a:pt x="78724" y="73116"/>
                        <a:pt x="72918" y="75382"/>
                      </a:cubicBezTo>
                      <a:cubicBezTo>
                        <a:pt x="65950" y="78087"/>
                        <a:pt x="61008" y="84219"/>
                        <a:pt x="55301" y="89091"/>
                      </a:cubicBezTo>
                      <a:cubicBezTo>
                        <a:pt x="49608" y="93948"/>
                        <a:pt x="41678" y="97800"/>
                        <a:pt x="34823" y="94812"/>
                      </a:cubicBezTo>
                      <a:cubicBezTo>
                        <a:pt x="31594" y="101496"/>
                        <a:pt x="36848" y="110885"/>
                        <a:pt x="31849" y="116394"/>
                      </a:cubicBezTo>
                      <a:cubicBezTo>
                        <a:pt x="29938" y="118476"/>
                        <a:pt x="27006" y="119326"/>
                        <a:pt x="24896" y="121209"/>
                      </a:cubicBezTo>
                      <a:cubicBezTo>
                        <a:pt x="20846" y="124835"/>
                        <a:pt x="20860" y="131136"/>
                        <a:pt x="22035" y="136419"/>
                      </a:cubicBezTo>
                      <a:cubicBezTo>
                        <a:pt x="23197" y="141701"/>
                        <a:pt x="25236" y="147082"/>
                        <a:pt x="24159" y="152393"/>
                      </a:cubicBezTo>
                      <a:cubicBezTo>
                        <a:pt x="23367" y="156302"/>
                        <a:pt x="20931" y="159743"/>
                        <a:pt x="20180" y="163680"/>
                      </a:cubicBezTo>
                      <a:cubicBezTo>
                        <a:pt x="19416" y="167659"/>
                        <a:pt x="20308" y="172248"/>
                        <a:pt x="17787" y="175420"/>
                      </a:cubicBezTo>
                      <a:cubicBezTo>
                        <a:pt x="15932" y="177771"/>
                        <a:pt x="12773" y="178578"/>
                        <a:pt x="10055" y="179838"/>
                      </a:cubicBezTo>
                      <a:cubicBezTo>
                        <a:pt x="5721" y="181835"/>
                        <a:pt x="2152" y="185361"/>
                        <a:pt x="14" y="1896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34" name="Google Shape;334;p2"/>
              <p:cNvGrpSpPr/>
              <p:nvPr/>
            </p:nvGrpSpPr>
            <p:grpSpPr>
              <a:xfrm rot="-9373595">
                <a:off x="7740588" y="-495322"/>
                <a:ext cx="892966" cy="1159177"/>
                <a:chOff x="542613" y="4900666"/>
                <a:chExt cx="893012" cy="1159236"/>
              </a:xfrm>
            </p:grpSpPr>
            <p:grpSp>
              <p:nvGrpSpPr>
                <p:cNvPr id="335" name="Google Shape;335;p2"/>
                <p:cNvGrpSpPr/>
                <p:nvPr/>
              </p:nvGrpSpPr>
              <p:grpSpPr>
                <a:xfrm>
                  <a:off x="542698" y="4900666"/>
                  <a:ext cx="892926" cy="1159236"/>
                  <a:chOff x="4091595" y="1460940"/>
                  <a:chExt cx="292408" cy="379617"/>
                </a:xfrm>
              </p:grpSpPr>
              <p:sp>
                <p:nvSpPr>
                  <p:cNvPr id="336" name="Google Shape;336;p2"/>
                  <p:cNvSpPr/>
                  <p:nvPr/>
                </p:nvSpPr>
                <p:spPr>
                  <a:xfrm>
                    <a:off x="4100403" y="1460940"/>
                    <a:ext cx="283600" cy="29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600" h="296925" extrusionOk="0">
                        <a:moveTo>
                          <a:pt x="283601" y="0"/>
                        </a:moveTo>
                        <a:cubicBezTo>
                          <a:pt x="283601" y="0"/>
                          <a:pt x="268957" y="8370"/>
                          <a:pt x="267909" y="31368"/>
                        </a:cubicBezTo>
                        <a:cubicBezTo>
                          <a:pt x="266861" y="54381"/>
                          <a:pt x="248876" y="54012"/>
                          <a:pt x="248876" y="54012"/>
                        </a:cubicBezTo>
                        <a:cubicBezTo>
                          <a:pt x="248876" y="54012"/>
                          <a:pt x="231387" y="42881"/>
                          <a:pt x="221842" y="44468"/>
                        </a:cubicBezTo>
                        <a:cubicBezTo>
                          <a:pt x="212297" y="46054"/>
                          <a:pt x="242518" y="53219"/>
                          <a:pt x="239331" y="58785"/>
                        </a:cubicBezTo>
                        <a:cubicBezTo>
                          <a:pt x="236159" y="64350"/>
                          <a:pt x="211504" y="90592"/>
                          <a:pt x="211504" y="90592"/>
                        </a:cubicBezTo>
                        <a:cubicBezTo>
                          <a:pt x="211504" y="90592"/>
                          <a:pt x="197186" y="63557"/>
                          <a:pt x="184455" y="63557"/>
                        </a:cubicBezTo>
                        <a:cubicBezTo>
                          <a:pt x="171724" y="63557"/>
                          <a:pt x="203545" y="78668"/>
                          <a:pt x="202752" y="89799"/>
                        </a:cubicBezTo>
                        <a:cubicBezTo>
                          <a:pt x="201959" y="100930"/>
                          <a:pt x="195600" y="108096"/>
                          <a:pt x="186056" y="119227"/>
                        </a:cubicBezTo>
                        <a:cubicBezTo>
                          <a:pt x="176510" y="130358"/>
                          <a:pt x="174910" y="139903"/>
                          <a:pt x="165379" y="144675"/>
                        </a:cubicBezTo>
                        <a:cubicBezTo>
                          <a:pt x="155835" y="149448"/>
                          <a:pt x="148669" y="127171"/>
                          <a:pt x="144689" y="129565"/>
                        </a:cubicBezTo>
                        <a:cubicBezTo>
                          <a:pt x="140724" y="131944"/>
                          <a:pt x="162986" y="141489"/>
                          <a:pt x="147083" y="158199"/>
                        </a:cubicBezTo>
                        <a:cubicBezTo>
                          <a:pt x="131179" y="174896"/>
                          <a:pt x="123220" y="177275"/>
                          <a:pt x="119241" y="181255"/>
                        </a:cubicBezTo>
                        <a:cubicBezTo>
                          <a:pt x="115275" y="185234"/>
                          <a:pt x="110503" y="176482"/>
                          <a:pt x="110503" y="180462"/>
                        </a:cubicBezTo>
                        <a:cubicBezTo>
                          <a:pt x="110503" y="184441"/>
                          <a:pt x="120841" y="190007"/>
                          <a:pt x="118448" y="193986"/>
                        </a:cubicBezTo>
                        <a:cubicBezTo>
                          <a:pt x="116069" y="197965"/>
                          <a:pt x="106524" y="205117"/>
                          <a:pt x="102544" y="205910"/>
                        </a:cubicBezTo>
                        <a:cubicBezTo>
                          <a:pt x="98565" y="206703"/>
                          <a:pt x="72323" y="175689"/>
                          <a:pt x="67551" y="178082"/>
                        </a:cubicBezTo>
                        <a:cubicBezTo>
                          <a:pt x="62779" y="180462"/>
                          <a:pt x="85848" y="193986"/>
                          <a:pt x="86641" y="199551"/>
                        </a:cubicBezTo>
                        <a:cubicBezTo>
                          <a:pt x="87434" y="205117"/>
                          <a:pt x="98565" y="215455"/>
                          <a:pt x="96979" y="220227"/>
                        </a:cubicBezTo>
                        <a:cubicBezTo>
                          <a:pt x="95393" y="225000"/>
                          <a:pt x="79475" y="234545"/>
                          <a:pt x="75510" y="239317"/>
                        </a:cubicBezTo>
                        <a:cubicBezTo>
                          <a:pt x="71530" y="244090"/>
                          <a:pt x="54026" y="219434"/>
                          <a:pt x="52441" y="225000"/>
                        </a:cubicBezTo>
                        <a:cubicBezTo>
                          <a:pt x="50854" y="230565"/>
                          <a:pt x="68344" y="233752"/>
                          <a:pt x="66758" y="241696"/>
                        </a:cubicBezTo>
                        <a:cubicBezTo>
                          <a:pt x="65172" y="249655"/>
                          <a:pt x="54834" y="252034"/>
                          <a:pt x="49254" y="261579"/>
                        </a:cubicBezTo>
                        <a:cubicBezTo>
                          <a:pt x="43689" y="271124"/>
                          <a:pt x="40517" y="289421"/>
                          <a:pt x="32558" y="295780"/>
                        </a:cubicBezTo>
                        <a:cubicBezTo>
                          <a:pt x="24613" y="302138"/>
                          <a:pt x="3852" y="279961"/>
                          <a:pt x="3852" y="279961"/>
                        </a:cubicBezTo>
                        <a:lnTo>
                          <a:pt x="0" y="278375"/>
                        </a:lnTo>
                        <a:cubicBezTo>
                          <a:pt x="935" y="274254"/>
                          <a:pt x="1926" y="270161"/>
                          <a:pt x="3017" y="266069"/>
                        </a:cubicBezTo>
                        <a:cubicBezTo>
                          <a:pt x="3498" y="264256"/>
                          <a:pt x="3994" y="262443"/>
                          <a:pt x="4489" y="260645"/>
                        </a:cubicBezTo>
                        <a:cubicBezTo>
                          <a:pt x="34328" y="154503"/>
                          <a:pt x="114667" y="60385"/>
                          <a:pt x="248636" y="11400"/>
                        </a:cubicBezTo>
                        <a:cubicBezTo>
                          <a:pt x="249202" y="11188"/>
                          <a:pt x="249769" y="10989"/>
                          <a:pt x="250349" y="10791"/>
                        </a:cubicBezTo>
                        <a:cubicBezTo>
                          <a:pt x="253323" y="9701"/>
                          <a:pt x="256339" y="8639"/>
                          <a:pt x="259370" y="7619"/>
                        </a:cubicBezTo>
                        <a:cubicBezTo>
                          <a:pt x="265785" y="5424"/>
                          <a:pt x="272328" y="3328"/>
                          <a:pt x="278984" y="1345"/>
                        </a:cubicBezTo>
                        <a:cubicBezTo>
                          <a:pt x="280513" y="878"/>
                          <a:pt x="282057" y="439"/>
                          <a:pt x="2836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7" name="Google Shape;337;p2"/>
                  <p:cNvSpPr/>
                  <p:nvPr/>
                </p:nvSpPr>
                <p:spPr>
                  <a:xfrm>
                    <a:off x="4103434" y="1468559"/>
                    <a:ext cx="258653" cy="270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653" h="270161" extrusionOk="0">
                        <a:moveTo>
                          <a:pt x="123334" y="137311"/>
                        </a:moveTo>
                        <a:cubicBezTo>
                          <a:pt x="123334" y="140795"/>
                          <a:pt x="122824" y="144151"/>
                          <a:pt x="120983" y="147054"/>
                        </a:cubicBezTo>
                        <a:cubicBezTo>
                          <a:pt x="118207" y="144689"/>
                          <a:pt x="115148" y="142225"/>
                          <a:pt x="111509" y="142027"/>
                        </a:cubicBezTo>
                        <a:cubicBezTo>
                          <a:pt x="107869" y="141829"/>
                          <a:pt x="103918" y="145256"/>
                          <a:pt x="105065" y="148711"/>
                        </a:cubicBezTo>
                        <a:cubicBezTo>
                          <a:pt x="102162" y="147479"/>
                          <a:pt x="99089" y="146219"/>
                          <a:pt x="95945" y="146559"/>
                        </a:cubicBezTo>
                        <a:cubicBezTo>
                          <a:pt x="92815" y="146884"/>
                          <a:pt x="89657" y="149405"/>
                          <a:pt x="89813" y="152563"/>
                        </a:cubicBezTo>
                        <a:cubicBezTo>
                          <a:pt x="81118" y="145157"/>
                          <a:pt x="65838" y="148003"/>
                          <a:pt x="60400" y="158044"/>
                        </a:cubicBezTo>
                        <a:cubicBezTo>
                          <a:pt x="53644" y="170520"/>
                          <a:pt x="61957" y="185319"/>
                          <a:pt x="67438" y="198390"/>
                        </a:cubicBezTo>
                        <a:cubicBezTo>
                          <a:pt x="68826" y="201704"/>
                          <a:pt x="69704" y="206264"/>
                          <a:pt x="66701" y="208233"/>
                        </a:cubicBezTo>
                        <a:cubicBezTo>
                          <a:pt x="63855" y="210116"/>
                          <a:pt x="60031" y="207779"/>
                          <a:pt x="58049" y="205018"/>
                        </a:cubicBezTo>
                        <a:cubicBezTo>
                          <a:pt x="56052" y="202242"/>
                          <a:pt x="54607" y="198787"/>
                          <a:pt x="51563" y="197257"/>
                        </a:cubicBezTo>
                        <a:cubicBezTo>
                          <a:pt x="48518" y="195728"/>
                          <a:pt x="43618" y="198518"/>
                          <a:pt x="45105" y="201591"/>
                        </a:cubicBezTo>
                        <a:cubicBezTo>
                          <a:pt x="43094" y="197923"/>
                          <a:pt x="36905" y="199381"/>
                          <a:pt x="35036" y="203120"/>
                        </a:cubicBezTo>
                        <a:cubicBezTo>
                          <a:pt x="33181" y="206859"/>
                          <a:pt x="34229" y="211320"/>
                          <a:pt x="35305" y="215356"/>
                        </a:cubicBezTo>
                        <a:cubicBezTo>
                          <a:pt x="37542" y="223683"/>
                          <a:pt x="39780" y="231996"/>
                          <a:pt x="42018" y="240308"/>
                        </a:cubicBezTo>
                        <a:cubicBezTo>
                          <a:pt x="35603" y="242843"/>
                          <a:pt x="29272" y="245563"/>
                          <a:pt x="23013" y="248451"/>
                        </a:cubicBezTo>
                        <a:cubicBezTo>
                          <a:pt x="19402" y="250123"/>
                          <a:pt x="15337" y="252516"/>
                          <a:pt x="14997" y="256467"/>
                        </a:cubicBezTo>
                        <a:cubicBezTo>
                          <a:pt x="14771" y="258988"/>
                          <a:pt x="16201" y="261324"/>
                          <a:pt x="16853" y="263789"/>
                        </a:cubicBezTo>
                        <a:cubicBezTo>
                          <a:pt x="17490" y="266238"/>
                          <a:pt x="16810" y="269552"/>
                          <a:pt x="14332" y="270090"/>
                        </a:cubicBezTo>
                        <a:cubicBezTo>
                          <a:pt x="13227" y="270331"/>
                          <a:pt x="12094" y="269920"/>
                          <a:pt x="11074" y="269411"/>
                        </a:cubicBezTo>
                        <a:cubicBezTo>
                          <a:pt x="8101" y="267924"/>
                          <a:pt x="5566" y="265545"/>
                          <a:pt x="3894" y="262656"/>
                        </a:cubicBezTo>
                        <a:lnTo>
                          <a:pt x="0" y="258450"/>
                        </a:lnTo>
                        <a:cubicBezTo>
                          <a:pt x="28593" y="150099"/>
                          <a:pt x="109370" y="53602"/>
                          <a:pt x="245619" y="3781"/>
                        </a:cubicBezTo>
                        <a:cubicBezTo>
                          <a:pt x="249160" y="2478"/>
                          <a:pt x="252743" y="1218"/>
                          <a:pt x="256354" y="0"/>
                        </a:cubicBezTo>
                        <a:cubicBezTo>
                          <a:pt x="257614" y="935"/>
                          <a:pt x="258492" y="2181"/>
                          <a:pt x="258634" y="3824"/>
                        </a:cubicBezTo>
                        <a:cubicBezTo>
                          <a:pt x="258974" y="7690"/>
                          <a:pt x="254909" y="10310"/>
                          <a:pt x="251411" y="11981"/>
                        </a:cubicBezTo>
                        <a:cubicBezTo>
                          <a:pt x="240663" y="17107"/>
                          <a:pt x="229928" y="22248"/>
                          <a:pt x="219179" y="27374"/>
                        </a:cubicBezTo>
                        <a:cubicBezTo>
                          <a:pt x="211433" y="31085"/>
                          <a:pt x="203474" y="34852"/>
                          <a:pt x="194935" y="35758"/>
                        </a:cubicBezTo>
                        <a:cubicBezTo>
                          <a:pt x="190120" y="36282"/>
                          <a:pt x="184540" y="36169"/>
                          <a:pt x="181410" y="39865"/>
                        </a:cubicBezTo>
                        <a:cubicBezTo>
                          <a:pt x="179796" y="41763"/>
                          <a:pt x="179187" y="44340"/>
                          <a:pt x="177714" y="46351"/>
                        </a:cubicBezTo>
                        <a:cubicBezTo>
                          <a:pt x="174840" y="50274"/>
                          <a:pt x="169104" y="51492"/>
                          <a:pt x="166725" y="55740"/>
                        </a:cubicBezTo>
                        <a:cubicBezTo>
                          <a:pt x="163553" y="61391"/>
                          <a:pt x="167815" y="69803"/>
                          <a:pt x="163213" y="74377"/>
                        </a:cubicBezTo>
                        <a:cubicBezTo>
                          <a:pt x="161584" y="76005"/>
                          <a:pt x="159248" y="76614"/>
                          <a:pt x="157081" y="77407"/>
                        </a:cubicBezTo>
                        <a:cubicBezTo>
                          <a:pt x="142650" y="82676"/>
                          <a:pt x="133487" y="99457"/>
                          <a:pt x="136872" y="114440"/>
                        </a:cubicBezTo>
                        <a:cubicBezTo>
                          <a:pt x="133841" y="115304"/>
                          <a:pt x="130358" y="114185"/>
                          <a:pt x="128404" y="111707"/>
                        </a:cubicBezTo>
                        <a:cubicBezTo>
                          <a:pt x="123036" y="114978"/>
                          <a:pt x="122243" y="122399"/>
                          <a:pt x="122753" y="128658"/>
                        </a:cubicBezTo>
                        <a:cubicBezTo>
                          <a:pt x="122980" y="131491"/>
                          <a:pt x="123334" y="134436"/>
                          <a:pt x="123334" y="137311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" name="Google Shape;338;p2"/>
                  <p:cNvSpPr/>
                  <p:nvPr/>
                </p:nvSpPr>
                <p:spPr>
                  <a:xfrm>
                    <a:off x="4104893" y="1471732"/>
                    <a:ext cx="246293" cy="249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293" h="249853" extrusionOk="0">
                        <a:moveTo>
                          <a:pt x="110149" y="126421"/>
                        </a:moveTo>
                        <a:cubicBezTo>
                          <a:pt x="108096" y="129097"/>
                          <a:pt x="104301" y="124877"/>
                          <a:pt x="100944" y="124651"/>
                        </a:cubicBezTo>
                        <a:cubicBezTo>
                          <a:pt x="98239" y="124481"/>
                          <a:pt x="96243" y="127016"/>
                          <a:pt x="93792" y="128177"/>
                        </a:cubicBezTo>
                        <a:cubicBezTo>
                          <a:pt x="91626" y="129196"/>
                          <a:pt x="89133" y="129097"/>
                          <a:pt x="86740" y="129267"/>
                        </a:cubicBezTo>
                        <a:cubicBezTo>
                          <a:pt x="75680" y="130018"/>
                          <a:pt x="65583" y="136830"/>
                          <a:pt x="59181" y="145893"/>
                        </a:cubicBezTo>
                        <a:cubicBezTo>
                          <a:pt x="52795" y="154942"/>
                          <a:pt x="49764" y="166031"/>
                          <a:pt x="48730" y="177063"/>
                        </a:cubicBezTo>
                        <a:cubicBezTo>
                          <a:pt x="48461" y="179895"/>
                          <a:pt x="47144" y="183704"/>
                          <a:pt x="44354" y="183152"/>
                        </a:cubicBezTo>
                        <a:cubicBezTo>
                          <a:pt x="42258" y="182727"/>
                          <a:pt x="41437" y="179895"/>
                          <a:pt x="39398" y="179244"/>
                        </a:cubicBezTo>
                        <a:cubicBezTo>
                          <a:pt x="37004" y="178479"/>
                          <a:pt x="34951" y="181113"/>
                          <a:pt x="33988" y="183435"/>
                        </a:cubicBezTo>
                        <a:cubicBezTo>
                          <a:pt x="27969" y="198022"/>
                          <a:pt x="31014" y="215667"/>
                          <a:pt x="22758" y="229121"/>
                        </a:cubicBezTo>
                        <a:cubicBezTo>
                          <a:pt x="20577" y="232661"/>
                          <a:pt x="17320" y="235947"/>
                          <a:pt x="13199" y="236485"/>
                        </a:cubicBezTo>
                        <a:cubicBezTo>
                          <a:pt x="12618" y="240209"/>
                          <a:pt x="10112" y="243566"/>
                          <a:pt x="6698" y="245166"/>
                        </a:cubicBezTo>
                        <a:lnTo>
                          <a:pt x="7406" y="247998"/>
                        </a:lnTo>
                        <a:cubicBezTo>
                          <a:pt x="5070" y="248777"/>
                          <a:pt x="2507" y="249514"/>
                          <a:pt x="0" y="249854"/>
                        </a:cubicBezTo>
                        <a:cubicBezTo>
                          <a:pt x="29839" y="143712"/>
                          <a:pt x="110177" y="49594"/>
                          <a:pt x="244147" y="609"/>
                        </a:cubicBezTo>
                        <a:cubicBezTo>
                          <a:pt x="244713" y="397"/>
                          <a:pt x="245280" y="198"/>
                          <a:pt x="245860" y="0"/>
                        </a:cubicBezTo>
                        <a:cubicBezTo>
                          <a:pt x="246058" y="439"/>
                          <a:pt x="246186" y="935"/>
                          <a:pt x="246257" y="1459"/>
                        </a:cubicBezTo>
                        <a:cubicBezTo>
                          <a:pt x="246540" y="3753"/>
                          <a:pt x="245152" y="5948"/>
                          <a:pt x="243509" y="7576"/>
                        </a:cubicBezTo>
                        <a:cubicBezTo>
                          <a:pt x="239416" y="11612"/>
                          <a:pt x="233667" y="13383"/>
                          <a:pt x="228158" y="15025"/>
                        </a:cubicBezTo>
                        <a:cubicBezTo>
                          <a:pt x="217409" y="18212"/>
                          <a:pt x="206661" y="21398"/>
                          <a:pt x="195912" y="24585"/>
                        </a:cubicBezTo>
                        <a:cubicBezTo>
                          <a:pt x="191593" y="25873"/>
                          <a:pt x="187245" y="27162"/>
                          <a:pt x="183181" y="29074"/>
                        </a:cubicBezTo>
                        <a:cubicBezTo>
                          <a:pt x="170407" y="35078"/>
                          <a:pt x="161315" y="46606"/>
                          <a:pt x="152053" y="57241"/>
                        </a:cubicBezTo>
                        <a:cubicBezTo>
                          <a:pt x="150198" y="59366"/>
                          <a:pt x="148088" y="61603"/>
                          <a:pt x="145313" y="62084"/>
                        </a:cubicBezTo>
                        <a:cubicBezTo>
                          <a:pt x="143896" y="62325"/>
                          <a:pt x="142409" y="62099"/>
                          <a:pt x="141064" y="62580"/>
                        </a:cubicBezTo>
                        <a:cubicBezTo>
                          <a:pt x="136320" y="64308"/>
                          <a:pt x="138189" y="71913"/>
                          <a:pt x="135017" y="75836"/>
                        </a:cubicBezTo>
                        <a:cubicBezTo>
                          <a:pt x="132567" y="73853"/>
                          <a:pt x="128319" y="75000"/>
                          <a:pt x="127200" y="77946"/>
                        </a:cubicBezTo>
                        <a:cubicBezTo>
                          <a:pt x="125940" y="81231"/>
                          <a:pt x="127086" y="86740"/>
                          <a:pt x="123574" y="86924"/>
                        </a:cubicBezTo>
                        <a:cubicBezTo>
                          <a:pt x="122186" y="86995"/>
                          <a:pt x="120955" y="85876"/>
                          <a:pt x="119567" y="85876"/>
                        </a:cubicBezTo>
                        <a:cubicBezTo>
                          <a:pt x="117287" y="85876"/>
                          <a:pt x="116168" y="88737"/>
                          <a:pt x="116295" y="91017"/>
                        </a:cubicBezTo>
                        <a:cubicBezTo>
                          <a:pt x="116437" y="93283"/>
                          <a:pt x="117173" y="95704"/>
                          <a:pt x="116154" y="97744"/>
                        </a:cubicBezTo>
                        <a:cubicBezTo>
                          <a:pt x="112004" y="99981"/>
                          <a:pt x="110121" y="104994"/>
                          <a:pt x="109880" y="109696"/>
                        </a:cubicBezTo>
                        <a:cubicBezTo>
                          <a:pt x="109625" y="114398"/>
                          <a:pt x="110673" y="119071"/>
                          <a:pt x="110744" y="123773"/>
                        </a:cubicBezTo>
                        <a:cubicBezTo>
                          <a:pt x="110758" y="124693"/>
                          <a:pt x="110702" y="125684"/>
                          <a:pt x="110149" y="126421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" name="Google Shape;339;p2"/>
                  <p:cNvSpPr/>
                  <p:nvPr/>
                </p:nvSpPr>
                <p:spPr>
                  <a:xfrm>
                    <a:off x="4091595" y="1472341"/>
                    <a:ext cx="257443" cy="368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443" h="368216" extrusionOk="0">
                        <a:moveTo>
                          <a:pt x="257444" y="0"/>
                        </a:moveTo>
                        <a:cubicBezTo>
                          <a:pt x="130712" y="47385"/>
                          <a:pt x="54819" y="146006"/>
                          <a:pt x="12660" y="268561"/>
                        </a:cubicBezTo>
                        <a:cubicBezTo>
                          <a:pt x="12660" y="268561"/>
                          <a:pt x="-1572" y="327983"/>
                          <a:pt x="4786" y="368216"/>
                        </a:cubicBezTo>
                        <a:lnTo>
                          <a:pt x="637" y="368216"/>
                        </a:lnTo>
                        <a:cubicBezTo>
                          <a:pt x="-1360" y="334143"/>
                          <a:pt x="1331" y="300085"/>
                          <a:pt x="8808" y="266975"/>
                        </a:cubicBezTo>
                        <a:cubicBezTo>
                          <a:pt x="34398" y="153668"/>
                          <a:pt x="116054" y="51704"/>
                          <a:pt x="25744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40" name="Google Shape;340;p2"/>
                <p:cNvSpPr/>
                <p:nvPr/>
              </p:nvSpPr>
              <p:spPr>
                <a:xfrm>
                  <a:off x="542613" y="4900926"/>
                  <a:ext cx="892575" cy="1158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08" h="379616" extrusionOk="0">
                      <a:moveTo>
                        <a:pt x="287820" y="1260"/>
                      </a:moveTo>
                      <a:cubicBezTo>
                        <a:pt x="281165" y="3243"/>
                        <a:pt x="274622" y="5339"/>
                        <a:pt x="268206" y="7534"/>
                      </a:cubicBezTo>
                      <a:cubicBezTo>
                        <a:pt x="265176" y="8554"/>
                        <a:pt x="262160" y="9616"/>
                        <a:pt x="259186" y="10706"/>
                      </a:cubicBezTo>
                      <a:cubicBezTo>
                        <a:pt x="258605" y="10904"/>
                        <a:pt x="258039" y="11103"/>
                        <a:pt x="257472" y="11315"/>
                      </a:cubicBezTo>
                      <a:cubicBezTo>
                        <a:pt x="255291" y="12108"/>
                        <a:pt x="253139" y="12915"/>
                        <a:pt x="250986" y="13737"/>
                      </a:cubicBezTo>
                      <a:cubicBezTo>
                        <a:pt x="250363" y="13978"/>
                        <a:pt x="249754" y="14218"/>
                        <a:pt x="249145" y="14459"/>
                      </a:cubicBezTo>
                      <a:cubicBezTo>
                        <a:pt x="247856" y="14955"/>
                        <a:pt x="246568" y="15450"/>
                        <a:pt x="245279" y="15960"/>
                      </a:cubicBezTo>
                      <a:cubicBezTo>
                        <a:pt x="245180" y="16003"/>
                        <a:pt x="245081" y="16031"/>
                        <a:pt x="244996" y="16073"/>
                      </a:cubicBezTo>
                      <a:cubicBezTo>
                        <a:pt x="244868" y="16130"/>
                        <a:pt x="244727" y="16172"/>
                        <a:pt x="244599" y="16229"/>
                      </a:cubicBezTo>
                      <a:cubicBezTo>
                        <a:pt x="243849" y="16526"/>
                        <a:pt x="243112" y="16838"/>
                        <a:pt x="242362" y="17136"/>
                      </a:cubicBezTo>
                      <a:cubicBezTo>
                        <a:pt x="241002" y="17688"/>
                        <a:pt x="239628" y="18240"/>
                        <a:pt x="238283" y="18792"/>
                      </a:cubicBezTo>
                      <a:cubicBezTo>
                        <a:pt x="237490" y="19118"/>
                        <a:pt x="236697" y="19458"/>
                        <a:pt x="235904" y="19798"/>
                      </a:cubicBezTo>
                      <a:cubicBezTo>
                        <a:pt x="235054" y="20152"/>
                        <a:pt x="234191" y="20506"/>
                        <a:pt x="233341" y="20874"/>
                      </a:cubicBezTo>
                      <a:cubicBezTo>
                        <a:pt x="233171" y="20945"/>
                        <a:pt x="232987" y="21016"/>
                        <a:pt x="232817" y="21101"/>
                      </a:cubicBezTo>
                      <a:cubicBezTo>
                        <a:pt x="232562" y="21214"/>
                        <a:pt x="232307" y="21327"/>
                        <a:pt x="232052" y="21427"/>
                      </a:cubicBezTo>
                      <a:cubicBezTo>
                        <a:pt x="231231" y="21781"/>
                        <a:pt x="230423" y="22135"/>
                        <a:pt x="229602" y="22503"/>
                      </a:cubicBezTo>
                      <a:cubicBezTo>
                        <a:pt x="228370" y="23041"/>
                        <a:pt x="227124" y="23579"/>
                        <a:pt x="225906" y="24131"/>
                      </a:cubicBezTo>
                      <a:cubicBezTo>
                        <a:pt x="225084" y="24499"/>
                        <a:pt x="224263" y="24882"/>
                        <a:pt x="223442" y="25250"/>
                      </a:cubicBezTo>
                      <a:cubicBezTo>
                        <a:pt x="222861" y="25519"/>
                        <a:pt x="222266" y="25788"/>
                        <a:pt x="221686" y="26057"/>
                      </a:cubicBezTo>
                      <a:cubicBezTo>
                        <a:pt x="221445" y="26171"/>
                        <a:pt x="221218" y="26270"/>
                        <a:pt x="220978" y="26383"/>
                      </a:cubicBezTo>
                      <a:cubicBezTo>
                        <a:pt x="220595" y="26553"/>
                        <a:pt x="220227" y="26737"/>
                        <a:pt x="219845" y="26907"/>
                      </a:cubicBezTo>
                      <a:cubicBezTo>
                        <a:pt x="219023" y="27289"/>
                        <a:pt x="218202" y="27686"/>
                        <a:pt x="217381" y="28068"/>
                      </a:cubicBezTo>
                      <a:cubicBezTo>
                        <a:pt x="216205" y="28621"/>
                        <a:pt x="215030" y="29173"/>
                        <a:pt x="213869" y="29739"/>
                      </a:cubicBezTo>
                      <a:cubicBezTo>
                        <a:pt x="213047" y="30136"/>
                        <a:pt x="212240" y="30532"/>
                        <a:pt x="211419" y="30943"/>
                      </a:cubicBezTo>
                      <a:cubicBezTo>
                        <a:pt x="211050" y="31127"/>
                        <a:pt x="210668" y="31311"/>
                        <a:pt x="210300" y="31495"/>
                      </a:cubicBezTo>
                      <a:cubicBezTo>
                        <a:pt x="210017" y="31637"/>
                        <a:pt x="209733" y="31764"/>
                        <a:pt x="209450" y="31906"/>
                      </a:cubicBezTo>
                      <a:cubicBezTo>
                        <a:pt x="208954" y="32147"/>
                        <a:pt x="208473" y="32402"/>
                        <a:pt x="207977" y="32642"/>
                      </a:cubicBezTo>
                      <a:cubicBezTo>
                        <a:pt x="207156" y="33053"/>
                        <a:pt x="206349" y="33464"/>
                        <a:pt x="205527" y="33874"/>
                      </a:cubicBezTo>
                      <a:cubicBezTo>
                        <a:pt x="204409" y="34441"/>
                        <a:pt x="203276" y="35022"/>
                        <a:pt x="202171" y="35602"/>
                      </a:cubicBezTo>
                      <a:cubicBezTo>
                        <a:pt x="201364" y="36027"/>
                        <a:pt x="200557" y="36452"/>
                        <a:pt x="199749" y="36877"/>
                      </a:cubicBezTo>
                      <a:cubicBezTo>
                        <a:pt x="199565" y="36976"/>
                        <a:pt x="199381" y="37061"/>
                        <a:pt x="199197" y="37160"/>
                      </a:cubicBezTo>
                      <a:cubicBezTo>
                        <a:pt x="198885" y="37330"/>
                        <a:pt x="198560" y="37500"/>
                        <a:pt x="198234" y="37656"/>
                      </a:cubicBezTo>
                      <a:cubicBezTo>
                        <a:pt x="197625" y="37981"/>
                        <a:pt x="197030" y="38307"/>
                        <a:pt x="196435" y="38619"/>
                      </a:cubicBezTo>
                      <a:cubicBezTo>
                        <a:pt x="195642" y="39044"/>
                        <a:pt x="194835" y="39483"/>
                        <a:pt x="194042" y="39922"/>
                      </a:cubicBezTo>
                      <a:cubicBezTo>
                        <a:pt x="192952" y="40516"/>
                        <a:pt x="191875" y="41111"/>
                        <a:pt x="190799" y="41706"/>
                      </a:cubicBezTo>
                      <a:cubicBezTo>
                        <a:pt x="190006" y="42145"/>
                        <a:pt x="189227" y="42584"/>
                        <a:pt x="188448" y="43037"/>
                      </a:cubicBezTo>
                      <a:cubicBezTo>
                        <a:pt x="188434" y="43037"/>
                        <a:pt x="188420" y="43051"/>
                        <a:pt x="188406" y="43065"/>
                      </a:cubicBezTo>
                      <a:cubicBezTo>
                        <a:pt x="188052" y="43264"/>
                        <a:pt x="187712" y="43462"/>
                        <a:pt x="187358" y="43646"/>
                      </a:cubicBezTo>
                      <a:cubicBezTo>
                        <a:pt x="186650" y="44043"/>
                        <a:pt x="185942" y="44453"/>
                        <a:pt x="185248" y="44864"/>
                      </a:cubicBezTo>
                      <a:cubicBezTo>
                        <a:pt x="184469" y="45317"/>
                        <a:pt x="183704" y="45756"/>
                        <a:pt x="182925" y="46209"/>
                      </a:cubicBezTo>
                      <a:cubicBezTo>
                        <a:pt x="181863" y="46832"/>
                        <a:pt x="180815" y="47441"/>
                        <a:pt x="179767" y="48079"/>
                      </a:cubicBezTo>
                      <a:cubicBezTo>
                        <a:pt x="179088" y="48489"/>
                        <a:pt x="178394" y="48900"/>
                        <a:pt x="177714" y="49311"/>
                      </a:cubicBezTo>
                      <a:cubicBezTo>
                        <a:pt x="177402" y="49495"/>
                        <a:pt x="177091" y="49679"/>
                        <a:pt x="176779" y="49877"/>
                      </a:cubicBezTo>
                      <a:cubicBezTo>
                        <a:pt x="175972" y="50373"/>
                        <a:pt x="175165" y="50868"/>
                        <a:pt x="174372" y="51364"/>
                      </a:cubicBezTo>
                      <a:cubicBezTo>
                        <a:pt x="173621" y="51831"/>
                        <a:pt x="172871" y="52299"/>
                        <a:pt x="172120" y="52766"/>
                      </a:cubicBezTo>
                      <a:cubicBezTo>
                        <a:pt x="171101" y="53403"/>
                        <a:pt x="170081" y="54055"/>
                        <a:pt x="169061" y="54706"/>
                      </a:cubicBezTo>
                      <a:cubicBezTo>
                        <a:pt x="168480" y="55074"/>
                        <a:pt x="167900" y="55443"/>
                        <a:pt x="167319" y="55825"/>
                      </a:cubicBezTo>
                      <a:cubicBezTo>
                        <a:pt x="167050" y="55995"/>
                        <a:pt x="166795" y="56165"/>
                        <a:pt x="166541" y="56335"/>
                      </a:cubicBezTo>
                      <a:cubicBezTo>
                        <a:pt x="165634" y="56915"/>
                        <a:pt x="164742" y="57510"/>
                        <a:pt x="163850" y="58105"/>
                      </a:cubicBezTo>
                      <a:cubicBezTo>
                        <a:pt x="163127" y="58587"/>
                        <a:pt x="162405" y="59068"/>
                        <a:pt x="161683" y="59550"/>
                      </a:cubicBezTo>
                      <a:cubicBezTo>
                        <a:pt x="160677" y="60215"/>
                        <a:pt x="159686" y="60895"/>
                        <a:pt x="158709" y="61561"/>
                      </a:cubicBezTo>
                      <a:cubicBezTo>
                        <a:pt x="158213" y="61900"/>
                        <a:pt x="157718" y="62226"/>
                        <a:pt x="157236" y="62566"/>
                      </a:cubicBezTo>
                      <a:cubicBezTo>
                        <a:pt x="157038" y="62708"/>
                        <a:pt x="156840" y="62849"/>
                        <a:pt x="156642" y="62991"/>
                      </a:cubicBezTo>
                      <a:cubicBezTo>
                        <a:pt x="156627" y="62991"/>
                        <a:pt x="156613" y="63005"/>
                        <a:pt x="156599" y="63019"/>
                      </a:cubicBezTo>
                      <a:cubicBezTo>
                        <a:pt x="155607" y="63699"/>
                        <a:pt x="154630" y="64393"/>
                        <a:pt x="153639" y="65087"/>
                      </a:cubicBezTo>
                      <a:cubicBezTo>
                        <a:pt x="152945" y="65568"/>
                        <a:pt x="152265" y="66050"/>
                        <a:pt x="151586" y="66545"/>
                      </a:cubicBezTo>
                      <a:cubicBezTo>
                        <a:pt x="150609" y="67254"/>
                        <a:pt x="149631" y="67962"/>
                        <a:pt x="148654" y="68670"/>
                      </a:cubicBezTo>
                      <a:cubicBezTo>
                        <a:pt x="148399" y="68854"/>
                        <a:pt x="148145" y="69038"/>
                        <a:pt x="147889" y="69222"/>
                      </a:cubicBezTo>
                      <a:cubicBezTo>
                        <a:pt x="147705" y="69349"/>
                        <a:pt x="147521" y="69491"/>
                        <a:pt x="147337" y="69618"/>
                      </a:cubicBezTo>
                      <a:cubicBezTo>
                        <a:pt x="147110" y="69788"/>
                        <a:pt x="146884" y="69958"/>
                        <a:pt x="146658" y="70128"/>
                      </a:cubicBezTo>
                      <a:cubicBezTo>
                        <a:pt x="145680" y="70850"/>
                        <a:pt x="144703" y="71587"/>
                        <a:pt x="143740" y="72309"/>
                      </a:cubicBezTo>
                      <a:cubicBezTo>
                        <a:pt x="143103" y="72791"/>
                        <a:pt x="142452" y="73272"/>
                        <a:pt x="141814" y="73754"/>
                      </a:cubicBezTo>
                      <a:cubicBezTo>
                        <a:pt x="140837" y="74504"/>
                        <a:pt x="139860" y="75255"/>
                        <a:pt x="138883" y="76005"/>
                      </a:cubicBezTo>
                      <a:cubicBezTo>
                        <a:pt x="138869" y="76005"/>
                        <a:pt x="138854" y="76034"/>
                        <a:pt x="138840" y="76048"/>
                      </a:cubicBezTo>
                      <a:cubicBezTo>
                        <a:pt x="138529" y="76289"/>
                        <a:pt x="138203" y="76529"/>
                        <a:pt x="137892" y="76784"/>
                      </a:cubicBezTo>
                      <a:cubicBezTo>
                        <a:pt x="137608" y="77011"/>
                        <a:pt x="137325" y="77223"/>
                        <a:pt x="137042" y="77450"/>
                      </a:cubicBezTo>
                      <a:cubicBezTo>
                        <a:pt x="136065" y="78229"/>
                        <a:pt x="135087" y="79008"/>
                        <a:pt x="134124" y="79787"/>
                      </a:cubicBezTo>
                      <a:cubicBezTo>
                        <a:pt x="133544" y="80254"/>
                        <a:pt x="132949" y="80721"/>
                        <a:pt x="132368" y="81203"/>
                      </a:cubicBezTo>
                      <a:cubicBezTo>
                        <a:pt x="131519" y="81897"/>
                        <a:pt x="130683" y="82590"/>
                        <a:pt x="129848" y="83284"/>
                      </a:cubicBezTo>
                      <a:cubicBezTo>
                        <a:pt x="129493" y="83568"/>
                        <a:pt x="129139" y="83865"/>
                        <a:pt x="128800" y="84148"/>
                      </a:cubicBezTo>
                      <a:cubicBezTo>
                        <a:pt x="128460" y="84432"/>
                        <a:pt x="128120" y="84715"/>
                        <a:pt x="127780" y="84998"/>
                      </a:cubicBezTo>
                      <a:cubicBezTo>
                        <a:pt x="126746" y="85862"/>
                        <a:pt x="125712" y="86740"/>
                        <a:pt x="124693" y="87618"/>
                      </a:cubicBezTo>
                      <a:cubicBezTo>
                        <a:pt x="124211" y="88029"/>
                        <a:pt x="123730" y="88425"/>
                        <a:pt x="123263" y="88836"/>
                      </a:cubicBezTo>
                      <a:cubicBezTo>
                        <a:pt x="122554" y="89445"/>
                        <a:pt x="121846" y="90068"/>
                        <a:pt x="121152" y="90691"/>
                      </a:cubicBezTo>
                      <a:cubicBezTo>
                        <a:pt x="120784" y="91017"/>
                        <a:pt x="120402" y="91342"/>
                        <a:pt x="120034" y="91682"/>
                      </a:cubicBezTo>
                      <a:cubicBezTo>
                        <a:pt x="120019" y="91696"/>
                        <a:pt x="119991" y="91710"/>
                        <a:pt x="119977" y="91739"/>
                      </a:cubicBezTo>
                      <a:cubicBezTo>
                        <a:pt x="119595" y="92079"/>
                        <a:pt x="119212" y="92405"/>
                        <a:pt x="118830" y="92744"/>
                      </a:cubicBezTo>
                      <a:cubicBezTo>
                        <a:pt x="117442" y="93991"/>
                        <a:pt x="116068" y="95237"/>
                        <a:pt x="114695" y="96483"/>
                      </a:cubicBezTo>
                      <a:cubicBezTo>
                        <a:pt x="114624" y="96554"/>
                        <a:pt x="114553" y="96611"/>
                        <a:pt x="114482" y="96681"/>
                      </a:cubicBezTo>
                      <a:cubicBezTo>
                        <a:pt x="113902" y="97219"/>
                        <a:pt x="113321" y="97758"/>
                        <a:pt x="112741" y="98310"/>
                      </a:cubicBezTo>
                      <a:cubicBezTo>
                        <a:pt x="112372" y="98650"/>
                        <a:pt x="112018" y="98990"/>
                        <a:pt x="111650" y="99329"/>
                      </a:cubicBezTo>
                      <a:cubicBezTo>
                        <a:pt x="111154" y="99797"/>
                        <a:pt x="110644" y="100264"/>
                        <a:pt x="110149" y="100732"/>
                      </a:cubicBezTo>
                      <a:cubicBezTo>
                        <a:pt x="110021" y="100859"/>
                        <a:pt x="109894" y="100986"/>
                        <a:pt x="109766" y="101100"/>
                      </a:cubicBezTo>
                      <a:cubicBezTo>
                        <a:pt x="108492" y="102318"/>
                        <a:pt x="107231" y="103536"/>
                        <a:pt x="105971" y="104768"/>
                      </a:cubicBezTo>
                      <a:cubicBezTo>
                        <a:pt x="105546" y="105178"/>
                        <a:pt x="105136" y="105603"/>
                        <a:pt x="104711" y="106028"/>
                      </a:cubicBezTo>
                      <a:cubicBezTo>
                        <a:pt x="104682" y="106056"/>
                        <a:pt x="104654" y="106085"/>
                        <a:pt x="104626" y="106113"/>
                      </a:cubicBezTo>
                      <a:cubicBezTo>
                        <a:pt x="104286" y="106453"/>
                        <a:pt x="103932" y="106807"/>
                        <a:pt x="103592" y="107147"/>
                      </a:cubicBezTo>
                      <a:cubicBezTo>
                        <a:pt x="103026" y="107713"/>
                        <a:pt x="102445" y="108280"/>
                        <a:pt x="101893" y="108846"/>
                      </a:cubicBezTo>
                      <a:cubicBezTo>
                        <a:pt x="101369" y="109370"/>
                        <a:pt x="100859" y="109908"/>
                        <a:pt x="100349" y="110432"/>
                      </a:cubicBezTo>
                      <a:cubicBezTo>
                        <a:pt x="99528" y="111282"/>
                        <a:pt x="98692" y="112117"/>
                        <a:pt x="97885" y="112981"/>
                      </a:cubicBezTo>
                      <a:cubicBezTo>
                        <a:pt x="97503" y="113378"/>
                        <a:pt x="97134" y="113774"/>
                        <a:pt x="96752" y="114171"/>
                      </a:cubicBezTo>
                      <a:cubicBezTo>
                        <a:pt x="96441" y="114497"/>
                        <a:pt x="96143" y="114822"/>
                        <a:pt x="95831" y="115148"/>
                      </a:cubicBezTo>
                      <a:cubicBezTo>
                        <a:pt x="95208" y="115814"/>
                        <a:pt x="94571" y="116479"/>
                        <a:pt x="93948" y="117159"/>
                      </a:cubicBezTo>
                      <a:cubicBezTo>
                        <a:pt x="93367" y="117782"/>
                        <a:pt x="92801" y="118419"/>
                        <a:pt x="92220" y="119042"/>
                      </a:cubicBezTo>
                      <a:cubicBezTo>
                        <a:pt x="91512" y="119821"/>
                        <a:pt x="90804" y="120600"/>
                        <a:pt x="90096" y="121379"/>
                      </a:cubicBezTo>
                      <a:cubicBezTo>
                        <a:pt x="89784" y="121733"/>
                        <a:pt x="89473" y="122087"/>
                        <a:pt x="89161" y="122427"/>
                      </a:cubicBezTo>
                      <a:cubicBezTo>
                        <a:pt x="88906" y="122710"/>
                        <a:pt x="88652" y="123008"/>
                        <a:pt x="88396" y="123291"/>
                      </a:cubicBezTo>
                      <a:cubicBezTo>
                        <a:pt x="88382" y="123305"/>
                        <a:pt x="88368" y="123319"/>
                        <a:pt x="88354" y="123333"/>
                      </a:cubicBezTo>
                      <a:cubicBezTo>
                        <a:pt x="87688" y="124098"/>
                        <a:pt x="87009" y="124849"/>
                        <a:pt x="86343" y="125613"/>
                      </a:cubicBezTo>
                      <a:cubicBezTo>
                        <a:pt x="85748" y="126293"/>
                        <a:pt x="85168" y="126987"/>
                        <a:pt x="84573" y="127667"/>
                      </a:cubicBezTo>
                      <a:cubicBezTo>
                        <a:pt x="83936" y="128417"/>
                        <a:pt x="83298" y="129154"/>
                        <a:pt x="82661" y="129905"/>
                      </a:cubicBezTo>
                      <a:cubicBezTo>
                        <a:pt x="82392" y="130216"/>
                        <a:pt x="82137" y="130528"/>
                        <a:pt x="81868" y="130839"/>
                      </a:cubicBezTo>
                      <a:cubicBezTo>
                        <a:pt x="81712" y="131023"/>
                        <a:pt x="81571" y="131207"/>
                        <a:pt x="81415" y="131377"/>
                      </a:cubicBezTo>
                      <a:cubicBezTo>
                        <a:pt x="81245" y="131590"/>
                        <a:pt x="81061" y="131802"/>
                        <a:pt x="80891" y="132015"/>
                      </a:cubicBezTo>
                      <a:cubicBezTo>
                        <a:pt x="80282" y="132751"/>
                        <a:pt x="79659" y="133501"/>
                        <a:pt x="79050" y="134238"/>
                      </a:cubicBezTo>
                      <a:cubicBezTo>
                        <a:pt x="78469" y="134960"/>
                        <a:pt x="77889" y="135682"/>
                        <a:pt x="77308" y="136405"/>
                      </a:cubicBezTo>
                      <a:cubicBezTo>
                        <a:pt x="76713" y="137141"/>
                        <a:pt x="76118" y="137878"/>
                        <a:pt x="75538" y="138614"/>
                      </a:cubicBezTo>
                      <a:cubicBezTo>
                        <a:pt x="74957" y="139350"/>
                        <a:pt x="74377" y="140101"/>
                        <a:pt x="73796" y="140837"/>
                      </a:cubicBezTo>
                      <a:cubicBezTo>
                        <a:pt x="73229" y="141559"/>
                        <a:pt x="72663" y="142296"/>
                        <a:pt x="72096" y="143032"/>
                      </a:cubicBezTo>
                      <a:cubicBezTo>
                        <a:pt x="71516" y="143797"/>
                        <a:pt x="70950" y="144548"/>
                        <a:pt x="70369" y="145312"/>
                      </a:cubicBezTo>
                      <a:cubicBezTo>
                        <a:pt x="69831" y="146035"/>
                        <a:pt x="69278" y="146757"/>
                        <a:pt x="68740" y="147493"/>
                      </a:cubicBezTo>
                      <a:cubicBezTo>
                        <a:pt x="68684" y="147578"/>
                        <a:pt x="68627" y="147649"/>
                        <a:pt x="68556" y="147734"/>
                      </a:cubicBezTo>
                      <a:cubicBezTo>
                        <a:pt x="68443" y="147876"/>
                        <a:pt x="68330" y="148031"/>
                        <a:pt x="68230" y="148173"/>
                      </a:cubicBezTo>
                      <a:cubicBezTo>
                        <a:pt x="67834" y="148725"/>
                        <a:pt x="67438" y="149263"/>
                        <a:pt x="67041" y="149816"/>
                      </a:cubicBezTo>
                      <a:cubicBezTo>
                        <a:pt x="66517" y="150538"/>
                        <a:pt x="65993" y="151260"/>
                        <a:pt x="65469" y="151982"/>
                      </a:cubicBezTo>
                      <a:cubicBezTo>
                        <a:pt x="64903" y="152776"/>
                        <a:pt x="64350" y="153569"/>
                        <a:pt x="63784" y="154347"/>
                      </a:cubicBezTo>
                      <a:cubicBezTo>
                        <a:pt x="63316" y="155013"/>
                        <a:pt x="62849" y="155693"/>
                        <a:pt x="62382" y="156358"/>
                      </a:cubicBezTo>
                      <a:cubicBezTo>
                        <a:pt x="62226" y="156585"/>
                        <a:pt x="62056" y="156812"/>
                        <a:pt x="61900" y="157052"/>
                      </a:cubicBezTo>
                      <a:cubicBezTo>
                        <a:pt x="61475" y="157675"/>
                        <a:pt x="61051" y="158298"/>
                        <a:pt x="60626" y="158922"/>
                      </a:cubicBezTo>
                      <a:cubicBezTo>
                        <a:pt x="60144" y="159630"/>
                        <a:pt x="59662" y="160352"/>
                        <a:pt x="59181" y="161060"/>
                      </a:cubicBezTo>
                      <a:cubicBezTo>
                        <a:pt x="58629" y="161881"/>
                        <a:pt x="58077" y="162703"/>
                        <a:pt x="57538" y="163538"/>
                      </a:cubicBezTo>
                      <a:cubicBezTo>
                        <a:pt x="57156" y="164119"/>
                        <a:pt x="56788" y="164685"/>
                        <a:pt x="56406" y="165266"/>
                      </a:cubicBezTo>
                      <a:cubicBezTo>
                        <a:pt x="56235" y="165535"/>
                        <a:pt x="56066" y="165790"/>
                        <a:pt x="55896" y="166059"/>
                      </a:cubicBezTo>
                      <a:cubicBezTo>
                        <a:pt x="55442" y="166767"/>
                        <a:pt x="54989" y="167475"/>
                        <a:pt x="54536" y="168183"/>
                      </a:cubicBezTo>
                      <a:cubicBezTo>
                        <a:pt x="54097" y="168877"/>
                        <a:pt x="53658" y="169571"/>
                        <a:pt x="53219" y="170265"/>
                      </a:cubicBezTo>
                      <a:cubicBezTo>
                        <a:pt x="52681" y="171129"/>
                        <a:pt x="52143" y="171993"/>
                        <a:pt x="51605" y="172857"/>
                      </a:cubicBezTo>
                      <a:cubicBezTo>
                        <a:pt x="51307" y="173338"/>
                        <a:pt x="51024" y="173820"/>
                        <a:pt x="50727" y="174287"/>
                      </a:cubicBezTo>
                      <a:cubicBezTo>
                        <a:pt x="50557" y="174584"/>
                        <a:pt x="50373" y="174868"/>
                        <a:pt x="50203" y="175165"/>
                      </a:cubicBezTo>
                      <a:cubicBezTo>
                        <a:pt x="49721" y="175958"/>
                        <a:pt x="49240" y="176765"/>
                        <a:pt x="48772" y="177572"/>
                      </a:cubicBezTo>
                      <a:cubicBezTo>
                        <a:pt x="48376" y="178238"/>
                        <a:pt x="47993" y="178904"/>
                        <a:pt x="47611" y="179569"/>
                      </a:cubicBezTo>
                      <a:cubicBezTo>
                        <a:pt x="47073" y="180490"/>
                        <a:pt x="46549" y="181396"/>
                        <a:pt x="46025" y="182317"/>
                      </a:cubicBezTo>
                      <a:cubicBezTo>
                        <a:pt x="45813" y="182699"/>
                        <a:pt x="45586" y="183081"/>
                        <a:pt x="45374" y="183464"/>
                      </a:cubicBezTo>
                      <a:cubicBezTo>
                        <a:pt x="45204" y="183775"/>
                        <a:pt x="45034" y="184073"/>
                        <a:pt x="44864" y="184384"/>
                      </a:cubicBezTo>
                      <a:cubicBezTo>
                        <a:pt x="44354" y="185291"/>
                        <a:pt x="43858" y="186183"/>
                        <a:pt x="43349" y="187089"/>
                      </a:cubicBezTo>
                      <a:cubicBezTo>
                        <a:pt x="43009" y="187712"/>
                        <a:pt x="42669" y="188350"/>
                        <a:pt x="42329" y="188973"/>
                      </a:cubicBezTo>
                      <a:cubicBezTo>
                        <a:pt x="41805" y="189950"/>
                        <a:pt x="41281" y="190913"/>
                        <a:pt x="40757" y="191890"/>
                      </a:cubicBezTo>
                      <a:cubicBezTo>
                        <a:pt x="40615" y="192173"/>
                        <a:pt x="40460" y="192456"/>
                        <a:pt x="40318" y="192725"/>
                      </a:cubicBezTo>
                      <a:cubicBezTo>
                        <a:pt x="40148" y="193037"/>
                        <a:pt x="39992" y="193348"/>
                        <a:pt x="39836" y="193660"/>
                      </a:cubicBezTo>
                      <a:cubicBezTo>
                        <a:pt x="39298" y="194680"/>
                        <a:pt x="38774" y="195699"/>
                        <a:pt x="38250" y="196719"/>
                      </a:cubicBezTo>
                      <a:cubicBezTo>
                        <a:pt x="37981" y="197257"/>
                        <a:pt x="37712" y="197781"/>
                        <a:pt x="37443" y="198319"/>
                      </a:cubicBezTo>
                      <a:cubicBezTo>
                        <a:pt x="36891" y="199410"/>
                        <a:pt x="36353" y="200486"/>
                        <a:pt x="35815" y="201576"/>
                      </a:cubicBezTo>
                      <a:cubicBezTo>
                        <a:pt x="35729" y="201761"/>
                        <a:pt x="35644" y="201930"/>
                        <a:pt x="35560" y="202115"/>
                      </a:cubicBezTo>
                      <a:cubicBezTo>
                        <a:pt x="35418" y="202412"/>
                        <a:pt x="35276" y="202695"/>
                        <a:pt x="35135" y="202993"/>
                      </a:cubicBezTo>
                      <a:cubicBezTo>
                        <a:pt x="34568" y="204154"/>
                        <a:pt x="34016" y="205315"/>
                        <a:pt x="33463" y="206476"/>
                      </a:cubicBezTo>
                      <a:cubicBezTo>
                        <a:pt x="33322" y="206774"/>
                        <a:pt x="33180" y="207085"/>
                        <a:pt x="33039" y="207397"/>
                      </a:cubicBezTo>
                      <a:cubicBezTo>
                        <a:pt x="32373" y="208813"/>
                        <a:pt x="31722" y="210229"/>
                        <a:pt x="31084" y="211645"/>
                      </a:cubicBezTo>
                      <a:cubicBezTo>
                        <a:pt x="30985" y="211886"/>
                        <a:pt x="30872" y="212113"/>
                        <a:pt x="30773" y="212353"/>
                      </a:cubicBezTo>
                      <a:cubicBezTo>
                        <a:pt x="29428" y="215341"/>
                        <a:pt x="28125" y="218358"/>
                        <a:pt x="26878" y="221374"/>
                      </a:cubicBezTo>
                      <a:cubicBezTo>
                        <a:pt x="26836" y="221459"/>
                        <a:pt x="26808" y="221558"/>
                        <a:pt x="26765" y="221643"/>
                      </a:cubicBezTo>
                      <a:cubicBezTo>
                        <a:pt x="25491" y="224731"/>
                        <a:pt x="24258" y="227846"/>
                        <a:pt x="23069" y="230962"/>
                      </a:cubicBezTo>
                      <a:cubicBezTo>
                        <a:pt x="23041" y="231033"/>
                        <a:pt x="23012" y="231089"/>
                        <a:pt x="22998" y="231160"/>
                      </a:cubicBezTo>
                      <a:cubicBezTo>
                        <a:pt x="22432" y="232647"/>
                        <a:pt x="21894" y="234120"/>
                        <a:pt x="21341" y="235607"/>
                      </a:cubicBezTo>
                      <a:cubicBezTo>
                        <a:pt x="21299" y="235720"/>
                        <a:pt x="21256" y="235819"/>
                        <a:pt x="21228" y="235933"/>
                      </a:cubicBezTo>
                      <a:cubicBezTo>
                        <a:pt x="20718" y="237349"/>
                        <a:pt x="20223" y="238765"/>
                        <a:pt x="19727" y="240181"/>
                      </a:cubicBezTo>
                      <a:cubicBezTo>
                        <a:pt x="19698" y="240252"/>
                        <a:pt x="19670" y="240323"/>
                        <a:pt x="19656" y="240393"/>
                      </a:cubicBezTo>
                      <a:cubicBezTo>
                        <a:pt x="19571" y="240634"/>
                        <a:pt x="19486" y="240875"/>
                        <a:pt x="19401" y="241116"/>
                      </a:cubicBezTo>
                      <a:cubicBezTo>
                        <a:pt x="18962" y="242390"/>
                        <a:pt x="18537" y="243679"/>
                        <a:pt x="18098" y="244968"/>
                      </a:cubicBezTo>
                      <a:cubicBezTo>
                        <a:pt x="17971" y="245336"/>
                        <a:pt x="17844" y="245704"/>
                        <a:pt x="17730" y="246072"/>
                      </a:cubicBezTo>
                      <a:cubicBezTo>
                        <a:pt x="17319" y="247347"/>
                        <a:pt x="16909" y="248621"/>
                        <a:pt x="16498" y="249896"/>
                      </a:cubicBezTo>
                      <a:cubicBezTo>
                        <a:pt x="16484" y="249953"/>
                        <a:pt x="16470" y="249995"/>
                        <a:pt x="16456" y="250052"/>
                      </a:cubicBezTo>
                      <a:cubicBezTo>
                        <a:pt x="16342" y="250406"/>
                        <a:pt x="16229" y="250760"/>
                        <a:pt x="16115" y="251114"/>
                      </a:cubicBezTo>
                      <a:cubicBezTo>
                        <a:pt x="16115" y="251128"/>
                        <a:pt x="16115" y="251156"/>
                        <a:pt x="16102" y="251170"/>
                      </a:cubicBezTo>
                      <a:cubicBezTo>
                        <a:pt x="15719" y="252417"/>
                        <a:pt x="15337" y="253663"/>
                        <a:pt x="14969" y="254909"/>
                      </a:cubicBezTo>
                      <a:cubicBezTo>
                        <a:pt x="14827" y="255362"/>
                        <a:pt x="14686" y="255815"/>
                        <a:pt x="14558" y="256283"/>
                      </a:cubicBezTo>
                      <a:cubicBezTo>
                        <a:pt x="14204" y="257472"/>
                        <a:pt x="13864" y="258662"/>
                        <a:pt x="13524" y="259852"/>
                      </a:cubicBezTo>
                      <a:cubicBezTo>
                        <a:pt x="13453" y="260121"/>
                        <a:pt x="13368" y="260390"/>
                        <a:pt x="13283" y="260645"/>
                      </a:cubicBezTo>
                      <a:cubicBezTo>
                        <a:pt x="13198" y="260942"/>
                        <a:pt x="13113" y="261254"/>
                        <a:pt x="13043" y="261551"/>
                      </a:cubicBezTo>
                      <a:cubicBezTo>
                        <a:pt x="12731" y="262684"/>
                        <a:pt x="12420" y="263817"/>
                        <a:pt x="12122" y="264950"/>
                      </a:cubicBezTo>
                      <a:cubicBezTo>
                        <a:pt x="12023" y="265318"/>
                        <a:pt x="11924" y="265686"/>
                        <a:pt x="11825" y="266069"/>
                      </a:cubicBezTo>
                      <a:cubicBezTo>
                        <a:pt x="11782" y="266224"/>
                        <a:pt x="11754" y="266366"/>
                        <a:pt x="11711" y="266522"/>
                      </a:cubicBezTo>
                      <a:cubicBezTo>
                        <a:pt x="11329" y="267980"/>
                        <a:pt x="10961" y="269453"/>
                        <a:pt x="10593" y="270912"/>
                      </a:cubicBezTo>
                      <a:cubicBezTo>
                        <a:pt x="10451" y="271478"/>
                        <a:pt x="10295" y="272059"/>
                        <a:pt x="10168" y="272625"/>
                      </a:cubicBezTo>
                      <a:cubicBezTo>
                        <a:pt x="9701" y="274537"/>
                        <a:pt x="9247" y="276449"/>
                        <a:pt x="8808" y="278375"/>
                      </a:cubicBezTo>
                      <a:cubicBezTo>
                        <a:pt x="1331" y="311485"/>
                        <a:pt x="-1360" y="345544"/>
                        <a:pt x="637" y="379616"/>
                      </a:cubicBezTo>
                      <a:lnTo>
                        <a:pt x="4786" y="379616"/>
                      </a:lnTo>
                      <a:cubicBezTo>
                        <a:pt x="-1572" y="339383"/>
                        <a:pt x="12660" y="279961"/>
                        <a:pt x="12660" y="279961"/>
                      </a:cubicBezTo>
                      <a:cubicBezTo>
                        <a:pt x="12660" y="279961"/>
                        <a:pt x="33421" y="302138"/>
                        <a:pt x="41366" y="295780"/>
                      </a:cubicBezTo>
                      <a:cubicBezTo>
                        <a:pt x="49325" y="289421"/>
                        <a:pt x="52497" y="271124"/>
                        <a:pt x="58062" y="261579"/>
                      </a:cubicBezTo>
                      <a:cubicBezTo>
                        <a:pt x="63642" y="252034"/>
                        <a:pt x="73980" y="249655"/>
                        <a:pt x="75566" y="241696"/>
                      </a:cubicBezTo>
                      <a:cubicBezTo>
                        <a:pt x="77152" y="233752"/>
                        <a:pt x="59662" y="230565"/>
                        <a:pt x="61249" y="225000"/>
                      </a:cubicBezTo>
                      <a:cubicBezTo>
                        <a:pt x="62835" y="219434"/>
                        <a:pt x="80339" y="244090"/>
                        <a:pt x="84318" y="239317"/>
                      </a:cubicBezTo>
                      <a:cubicBezTo>
                        <a:pt x="88283" y="234545"/>
                        <a:pt x="104201" y="225000"/>
                        <a:pt x="105787" y="220227"/>
                      </a:cubicBezTo>
                      <a:cubicBezTo>
                        <a:pt x="107373" y="215455"/>
                        <a:pt x="96242" y="205117"/>
                        <a:pt x="95449" y="199551"/>
                      </a:cubicBezTo>
                      <a:cubicBezTo>
                        <a:pt x="94656" y="193986"/>
                        <a:pt x="71587" y="180461"/>
                        <a:pt x="76359" y="178082"/>
                      </a:cubicBezTo>
                      <a:cubicBezTo>
                        <a:pt x="81132" y="175689"/>
                        <a:pt x="107373" y="206703"/>
                        <a:pt x="111352" y="205910"/>
                      </a:cubicBezTo>
                      <a:cubicBezTo>
                        <a:pt x="115332" y="205117"/>
                        <a:pt x="124877" y="197965"/>
                        <a:pt x="127256" y="193986"/>
                      </a:cubicBezTo>
                      <a:cubicBezTo>
                        <a:pt x="129649" y="190006"/>
                        <a:pt x="119311" y="184441"/>
                        <a:pt x="119311" y="180461"/>
                      </a:cubicBezTo>
                      <a:cubicBezTo>
                        <a:pt x="119311" y="176482"/>
                        <a:pt x="124084" y="185234"/>
                        <a:pt x="128049" y="181255"/>
                      </a:cubicBezTo>
                      <a:cubicBezTo>
                        <a:pt x="132028" y="177275"/>
                        <a:pt x="139987" y="174896"/>
                        <a:pt x="155891" y="158199"/>
                      </a:cubicBezTo>
                      <a:cubicBezTo>
                        <a:pt x="171794" y="141489"/>
                        <a:pt x="149532" y="131944"/>
                        <a:pt x="153497" y="129565"/>
                      </a:cubicBezTo>
                      <a:cubicBezTo>
                        <a:pt x="157477" y="127171"/>
                        <a:pt x="164643" y="149447"/>
                        <a:pt x="174188" y="144675"/>
                      </a:cubicBezTo>
                      <a:cubicBezTo>
                        <a:pt x="183718" y="139903"/>
                        <a:pt x="185319" y="130358"/>
                        <a:pt x="194864" y="119227"/>
                      </a:cubicBezTo>
                      <a:cubicBezTo>
                        <a:pt x="204409" y="108096"/>
                        <a:pt x="210767" y="100930"/>
                        <a:pt x="211560" y="89799"/>
                      </a:cubicBezTo>
                      <a:cubicBezTo>
                        <a:pt x="212353" y="78668"/>
                        <a:pt x="180546" y="63557"/>
                        <a:pt x="193263" y="63557"/>
                      </a:cubicBezTo>
                      <a:cubicBezTo>
                        <a:pt x="205980" y="63557"/>
                        <a:pt x="220312" y="90592"/>
                        <a:pt x="220312" y="90592"/>
                      </a:cubicBezTo>
                      <a:cubicBezTo>
                        <a:pt x="220312" y="90592"/>
                        <a:pt x="244967" y="64350"/>
                        <a:pt x="248140" y="58785"/>
                      </a:cubicBezTo>
                      <a:cubicBezTo>
                        <a:pt x="251326" y="53219"/>
                        <a:pt x="221105" y="46053"/>
                        <a:pt x="230650" y="44467"/>
                      </a:cubicBezTo>
                      <a:cubicBezTo>
                        <a:pt x="240195" y="42881"/>
                        <a:pt x="257684" y="54012"/>
                        <a:pt x="257684" y="54012"/>
                      </a:cubicBezTo>
                      <a:cubicBezTo>
                        <a:pt x="257684" y="54012"/>
                        <a:pt x="275670" y="54380"/>
                        <a:pt x="276718" y="31368"/>
                      </a:cubicBezTo>
                      <a:cubicBezTo>
                        <a:pt x="277766" y="8369"/>
                        <a:pt x="292409" y="0"/>
                        <a:pt x="292409" y="0"/>
                      </a:cubicBezTo>
                      <a:cubicBezTo>
                        <a:pt x="290865" y="439"/>
                        <a:pt x="289322" y="878"/>
                        <a:pt x="287792" y="1345"/>
                      </a:cubicBezTo>
                      <a:close/>
                    </a:path>
                  </a:pathLst>
                </a:custGeom>
                <a:solidFill>
                  <a:srgbClr val="192419">
                    <a:alpha val="3797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41" name="Google Shape;341;p2"/>
              <p:cNvGrpSpPr/>
              <p:nvPr/>
            </p:nvGrpSpPr>
            <p:grpSpPr>
              <a:xfrm rot="-9373595">
                <a:off x="7930740" y="-743913"/>
                <a:ext cx="452804" cy="714505"/>
                <a:chOff x="979949" y="5469488"/>
                <a:chExt cx="452827" cy="714541"/>
              </a:xfrm>
            </p:grpSpPr>
            <p:grpSp>
              <p:nvGrpSpPr>
                <p:cNvPr id="342" name="Google Shape;342;p2"/>
                <p:cNvGrpSpPr/>
                <p:nvPr/>
              </p:nvGrpSpPr>
              <p:grpSpPr>
                <a:xfrm>
                  <a:off x="979949" y="5469488"/>
                  <a:ext cx="452827" cy="714541"/>
                  <a:chOff x="4243190" y="1646259"/>
                  <a:chExt cx="148288" cy="233992"/>
                </a:xfrm>
              </p:grpSpPr>
              <p:sp>
                <p:nvSpPr>
                  <p:cNvPr id="343" name="Google Shape;343;p2"/>
                  <p:cNvSpPr/>
                  <p:nvPr/>
                </p:nvSpPr>
                <p:spPr>
                  <a:xfrm>
                    <a:off x="4243190" y="1646259"/>
                    <a:ext cx="148275" cy="1670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75" h="167044" extrusionOk="0">
                        <a:moveTo>
                          <a:pt x="127276" y="149575"/>
                        </a:moveTo>
                        <a:cubicBezTo>
                          <a:pt x="117277" y="159488"/>
                          <a:pt x="102989" y="167957"/>
                          <a:pt x="88558" y="166966"/>
                        </a:cubicBezTo>
                        <a:cubicBezTo>
                          <a:pt x="60900" y="165025"/>
                          <a:pt x="58634" y="137878"/>
                          <a:pt x="58634" y="137878"/>
                        </a:cubicBezTo>
                        <a:cubicBezTo>
                          <a:pt x="58634" y="137878"/>
                          <a:pt x="51483" y="153540"/>
                          <a:pt x="29589" y="150920"/>
                        </a:cubicBezTo>
                        <a:cubicBezTo>
                          <a:pt x="7681" y="148300"/>
                          <a:pt x="-3705" y="119793"/>
                          <a:pt x="1082" y="105816"/>
                        </a:cubicBezTo>
                        <a:cubicBezTo>
                          <a:pt x="6010" y="91442"/>
                          <a:pt x="10839" y="94727"/>
                          <a:pt x="20242" y="98749"/>
                        </a:cubicBezTo>
                        <a:cubicBezTo>
                          <a:pt x="29646" y="102771"/>
                          <a:pt x="42688" y="121818"/>
                          <a:pt x="50760" y="117315"/>
                        </a:cubicBezTo>
                        <a:cubicBezTo>
                          <a:pt x="58833" y="112812"/>
                          <a:pt x="48608" y="107416"/>
                          <a:pt x="31812" y="100349"/>
                        </a:cubicBezTo>
                        <a:cubicBezTo>
                          <a:pt x="14988" y="93268"/>
                          <a:pt x="5656" y="80920"/>
                          <a:pt x="11760" y="66092"/>
                        </a:cubicBezTo>
                        <a:cubicBezTo>
                          <a:pt x="17863" y="51293"/>
                          <a:pt x="32039" y="43306"/>
                          <a:pt x="33073" y="57595"/>
                        </a:cubicBezTo>
                        <a:cubicBezTo>
                          <a:pt x="34106" y="71899"/>
                          <a:pt x="44699" y="93297"/>
                          <a:pt x="56652" y="95081"/>
                        </a:cubicBezTo>
                        <a:cubicBezTo>
                          <a:pt x="68604" y="96866"/>
                          <a:pt x="66976" y="85111"/>
                          <a:pt x="53593" y="81160"/>
                        </a:cubicBezTo>
                        <a:cubicBezTo>
                          <a:pt x="40224" y="77209"/>
                          <a:pt x="37746" y="64280"/>
                          <a:pt x="35962" y="50557"/>
                        </a:cubicBezTo>
                        <a:cubicBezTo>
                          <a:pt x="34163" y="36834"/>
                          <a:pt x="41329" y="28054"/>
                          <a:pt x="53791" y="24670"/>
                        </a:cubicBezTo>
                        <a:cubicBezTo>
                          <a:pt x="66253" y="21285"/>
                          <a:pt x="57487" y="32345"/>
                          <a:pt x="61665" y="56519"/>
                        </a:cubicBezTo>
                        <a:cubicBezTo>
                          <a:pt x="65843" y="80693"/>
                          <a:pt x="75416" y="70001"/>
                          <a:pt x="77073" y="63416"/>
                        </a:cubicBezTo>
                        <a:cubicBezTo>
                          <a:pt x="78758" y="56831"/>
                          <a:pt x="66537" y="50472"/>
                          <a:pt x="66083" y="34979"/>
                        </a:cubicBezTo>
                        <a:cubicBezTo>
                          <a:pt x="65630" y="19501"/>
                          <a:pt x="71578" y="19387"/>
                          <a:pt x="82652" y="15833"/>
                        </a:cubicBezTo>
                        <a:cubicBezTo>
                          <a:pt x="93727" y="12264"/>
                          <a:pt x="92566" y="13680"/>
                          <a:pt x="87028" y="28281"/>
                        </a:cubicBezTo>
                        <a:cubicBezTo>
                          <a:pt x="81506" y="42881"/>
                          <a:pt x="81831" y="50415"/>
                          <a:pt x="84550" y="58119"/>
                        </a:cubicBezTo>
                        <a:cubicBezTo>
                          <a:pt x="87269" y="65823"/>
                          <a:pt x="94917" y="60144"/>
                          <a:pt x="93175" y="51421"/>
                        </a:cubicBezTo>
                        <a:cubicBezTo>
                          <a:pt x="91447" y="42711"/>
                          <a:pt x="93953" y="26171"/>
                          <a:pt x="103668" y="13085"/>
                        </a:cubicBezTo>
                        <a:cubicBezTo>
                          <a:pt x="105382" y="10777"/>
                          <a:pt x="107166" y="8894"/>
                          <a:pt x="108951" y="7322"/>
                        </a:cubicBezTo>
                        <a:cubicBezTo>
                          <a:pt x="117348" y="0"/>
                          <a:pt x="125704" y="0"/>
                          <a:pt x="125704" y="0"/>
                        </a:cubicBezTo>
                        <a:cubicBezTo>
                          <a:pt x="122999" y="4631"/>
                          <a:pt x="139228" y="12887"/>
                          <a:pt x="134442" y="35234"/>
                        </a:cubicBezTo>
                        <a:cubicBezTo>
                          <a:pt x="133054" y="41692"/>
                          <a:pt x="129457" y="47003"/>
                          <a:pt x="125322" y="51407"/>
                        </a:cubicBezTo>
                        <a:cubicBezTo>
                          <a:pt x="115139" y="62254"/>
                          <a:pt x="101700" y="67678"/>
                          <a:pt x="109800" y="71205"/>
                        </a:cubicBezTo>
                        <a:cubicBezTo>
                          <a:pt x="115153" y="73541"/>
                          <a:pt x="122956" y="67494"/>
                          <a:pt x="129711" y="60428"/>
                        </a:cubicBezTo>
                        <a:cubicBezTo>
                          <a:pt x="137359" y="52426"/>
                          <a:pt x="143703" y="43108"/>
                          <a:pt x="143703" y="43108"/>
                        </a:cubicBezTo>
                        <a:cubicBezTo>
                          <a:pt x="143703" y="43108"/>
                          <a:pt x="148037" y="52086"/>
                          <a:pt x="147159" y="59054"/>
                        </a:cubicBezTo>
                        <a:cubicBezTo>
                          <a:pt x="146621" y="63246"/>
                          <a:pt x="138803" y="70383"/>
                          <a:pt x="130490" y="76048"/>
                        </a:cubicBezTo>
                        <a:cubicBezTo>
                          <a:pt x="125010" y="79829"/>
                          <a:pt x="119303" y="82973"/>
                          <a:pt x="115380" y="84219"/>
                        </a:cubicBezTo>
                        <a:cubicBezTo>
                          <a:pt x="105495" y="87363"/>
                          <a:pt x="93486" y="93920"/>
                          <a:pt x="113936" y="93382"/>
                        </a:cubicBezTo>
                        <a:cubicBezTo>
                          <a:pt x="118666" y="93254"/>
                          <a:pt x="122970" y="91895"/>
                          <a:pt x="126823" y="89926"/>
                        </a:cubicBezTo>
                        <a:cubicBezTo>
                          <a:pt x="139653" y="83355"/>
                          <a:pt x="147371" y="69845"/>
                          <a:pt x="148150" y="71346"/>
                        </a:cubicBezTo>
                        <a:cubicBezTo>
                          <a:pt x="149169" y="73315"/>
                          <a:pt x="143774" y="94854"/>
                          <a:pt x="139341" y="103082"/>
                        </a:cubicBezTo>
                        <a:cubicBezTo>
                          <a:pt x="137005" y="107402"/>
                          <a:pt x="133549" y="110376"/>
                          <a:pt x="128607" y="111650"/>
                        </a:cubicBezTo>
                        <a:cubicBezTo>
                          <a:pt x="124132" y="112826"/>
                          <a:pt x="118439" y="112613"/>
                          <a:pt x="111231" y="110800"/>
                        </a:cubicBezTo>
                        <a:cubicBezTo>
                          <a:pt x="96049" y="106977"/>
                          <a:pt x="83191" y="120515"/>
                          <a:pt x="104122" y="125628"/>
                        </a:cubicBezTo>
                        <a:cubicBezTo>
                          <a:pt x="110919" y="127285"/>
                          <a:pt x="116881" y="126619"/>
                          <a:pt x="121923" y="125359"/>
                        </a:cubicBezTo>
                        <a:cubicBezTo>
                          <a:pt x="132431" y="122725"/>
                          <a:pt x="138959" y="117428"/>
                          <a:pt x="140701" y="124920"/>
                        </a:cubicBezTo>
                        <a:cubicBezTo>
                          <a:pt x="141933" y="130216"/>
                          <a:pt x="136382" y="140469"/>
                          <a:pt x="127261" y="14954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" name="Google Shape;344;p2"/>
                  <p:cNvSpPr/>
                  <p:nvPr/>
                </p:nvSpPr>
                <p:spPr>
                  <a:xfrm>
                    <a:off x="4265492" y="1702334"/>
                    <a:ext cx="103849" cy="972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849" h="97222" extrusionOk="0">
                        <a:moveTo>
                          <a:pt x="45821" y="75813"/>
                        </a:moveTo>
                        <a:cubicBezTo>
                          <a:pt x="48030" y="83262"/>
                          <a:pt x="50905" y="91546"/>
                          <a:pt x="57901" y="94931"/>
                        </a:cubicBezTo>
                        <a:cubicBezTo>
                          <a:pt x="60860" y="96361"/>
                          <a:pt x="64217" y="96701"/>
                          <a:pt x="67502" y="96984"/>
                        </a:cubicBezTo>
                        <a:cubicBezTo>
                          <a:pt x="73917" y="97536"/>
                          <a:pt x="81437" y="97522"/>
                          <a:pt x="85487" y="92509"/>
                        </a:cubicBezTo>
                        <a:cubicBezTo>
                          <a:pt x="86394" y="91376"/>
                          <a:pt x="86932" y="89450"/>
                          <a:pt x="85700" y="88671"/>
                        </a:cubicBezTo>
                        <a:cubicBezTo>
                          <a:pt x="85119" y="88303"/>
                          <a:pt x="84369" y="88388"/>
                          <a:pt x="83675" y="88459"/>
                        </a:cubicBezTo>
                        <a:cubicBezTo>
                          <a:pt x="78067" y="89082"/>
                          <a:pt x="72303" y="88388"/>
                          <a:pt x="67006" y="86448"/>
                        </a:cubicBezTo>
                        <a:cubicBezTo>
                          <a:pt x="65222" y="85797"/>
                          <a:pt x="63197" y="84550"/>
                          <a:pt x="63296" y="82653"/>
                        </a:cubicBezTo>
                        <a:cubicBezTo>
                          <a:pt x="65760" y="82469"/>
                          <a:pt x="68154" y="83502"/>
                          <a:pt x="70618" y="83743"/>
                        </a:cubicBezTo>
                        <a:cubicBezTo>
                          <a:pt x="73082" y="83998"/>
                          <a:pt x="76070" y="83007"/>
                          <a:pt x="76608" y="80585"/>
                        </a:cubicBezTo>
                        <a:lnTo>
                          <a:pt x="62390" y="74000"/>
                        </a:lnTo>
                        <a:cubicBezTo>
                          <a:pt x="60039" y="72910"/>
                          <a:pt x="57617" y="71777"/>
                          <a:pt x="55904" y="69851"/>
                        </a:cubicBezTo>
                        <a:cubicBezTo>
                          <a:pt x="52335" y="65871"/>
                          <a:pt x="53128" y="58833"/>
                          <a:pt x="57476" y="55731"/>
                        </a:cubicBezTo>
                        <a:cubicBezTo>
                          <a:pt x="59317" y="54429"/>
                          <a:pt x="61554" y="53805"/>
                          <a:pt x="63735" y="53225"/>
                        </a:cubicBezTo>
                        <a:cubicBezTo>
                          <a:pt x="75065" y="50180"/>
                          <a:pt x="86847" y="47093"/>
                          <a:pt x="98389" y="49203"/>
                        </a:cubicBezTo>
                        <a:cubicBezTo>
                          <a:pt x="99522" y="49415"/>
                          <a:pt x="100683" y="49670"/>
                          <a:pt x="101802" y="49387"/>
                        </a:cubicBezTo>
                        <a:cubicBezTo>
                          <a:pt x="102920" y="49118"/>
                          <a:pt x="103954" y="48127"/>
                          <a:pt x="103841" y="46980"/>
                        </a:cubicBezTo>
                        <a:cubicBezTo>
                          <a:pt x="103728" y="45946"/>
                          <a:pt x="102764" y="45223"/>
                          <a:pt x="101844" y="44756"/>
                        </a:cubicBezTo>
                        <a:cubicBezTo>
                          <a:pt x="98403" y="43028"/>
                          <a:pt x="94423" y="42929"/>
                          <a:pt x="90571" y="42858"/>
                        </a:cubicBezTo>
                        <a:cubicBezTo>
                          <a:pt x="86762" y="42788"/>
                          <a:pt x="82938" y="42717"/>
                          <a:pt x="79129" y="42646"/>
                        </a:cubicBezTo>
                        <a:cubicBezTo>
                          <a:pt x="77118" y="42604"/>
                          <a:pt x="75050" y="42561"/>
                          <a:pt x="73181" y="41782"/>
                        </a:cubicBezTo>
                        <a:cubicBezTo>
                          <a:pt x="71326" y="41003"/>
                          <a:pt x="69697" y="39318"/>
                          <a:pt x="69626" y="37307"/>
                        </a:cubicBezTo>
                        <a:cubicBezTo>
                          <a:pt x="69513" y="34432"/>
                          <a:pt x="72317" y="32421"/>
                          <a:pt x="74781" y="30963"/>
                        </a:cubicBezTo>
                        <a:cubicBezTo>
                          <a:pt x="80106" y="27833"/>
                          <a:pt x="85431" y="24689"/>
                          <a:pt x="90755" y="21559"/>
                        </a:cubicBezTo>
                        <a:cubicBezTo>
                          <a:pt x="91223" y="21290"/>
                          <a:pt x="91733" y="20950"/>
                          <a:pt x="91860" y="20426"/>
                        </a:cubicBezTo>
                        <a:cubicBezTo>
                          <a:pt x="92101" y="19449"/>
                          <a:pt x="90869" y="18755"/>
                          <a:pt x="89863" y="18656"/>
                        </a:cubicBezTo>
                        <a:cubicBezTo>
                          <a:pt x="85487" y="18246"/>
                          <a:pt x="81480" y="21956"/>
                          <a:pt x="77118" y="21446"/>
                        </a:cubicBezTo>
                        <a:cubicBezTo>
                          <a:pt x="76325" y="21361"/>
                          <a:pt x="75461" y="21035"/>
                          <a:pt x="75178" y="20285"/>
                        </a:cubicBezTo>
                        <a:cubicBezTo>
                          <a:pt x="74965" y="19704"/>
                          <a:pt x="75206" y="19053"/>
                          <a:pt x="75461" y="18472"/>
                        </a:cubicBezTo>
                        <a:cubicBezTo>
                          <a:pt x="78194" y="12312"/>
                          <a:pt x="83208" y="6746"/>
                          <a:pt x="83165" y="5"/>
                        </a:cubicBezTo>
                        <a:cubicBezTo>
                          <a:pt x="79908" y="-122"/>
                          <a:pt x="76976" y="2045"/>
                          <a:pt x="74894" y="4551"/>
                        </a:cubicBezTo>
                        <a:cubicBezTo>
                          <a:pt x="72813" y="7058"/>
                          <a:pt x="71312" y="10018"/>
                          <a:pt x="69131" y="12453"/>
                        </a:cubicBezTo>
                        <a:cubicBezTo>
                          <a:pt x="66950" y="14875"/>
                          <a:pt x="63778" y="16801"/>
                          <a:pt x="60563" y="16263"/>
                        </a:cubicBezTo>
                        <a:cubicBezTo>
                          <a:pt x="59671" y="16121"/>
                          <a:pt x="58779" y="15753"/>
                          <a:pt x="58212" y="15059"/>
                        </a:cubicBezTo>
                        <a:cubicBezTo>
                          <a:pt x="55961" y="12326"/>
                          <a:pt x="60266" y="7568"/>
                          <a:pt x="57915" y="4920"/>
                        </a:cubicBezTo>
                        <a:cubicBezTo>
                          <a:pt x="56909" y="10896"/>
                          <a:pt x="55918" y="16872"/>
                          <a:pt x="54913" y="22848"/>
                        </a:cubicBezTo>
                        <a:cubicBezTo>
                          <a:pt x="50692" y="23953"/>
                          <a:pt x="46246" y="22593"/>
                          <a:pt x="42096" y="21262"/>
                        </a:cubicBezTo>
                        <a:cubicBezTo>
                          <a:pt x="40595" y="20781"/>
                          <a:pt x="39066" y="20271"/>
                          <a:pt x="37791" y="19336"/>
                        </a:cubicBezTo>
                        <a:cubicBezTo>
                          <a:pt x="32169" y="15201"/>
                          <a:pt x="34435" y="5288"/>
                          <a:pt x="29096" y="798"/>
                        </a:cubicBezTo>
                        <a:cubicBezTo>
                          <a:pt x="28742" y="501"/>
                          <a:pt x="28289" y="218"/>
                          <a:pt x="27835" y="317"/>
                        </a:cubicBezTo>
                        <a:cubicBezTo>
                          <a:pt x="27227" y="459"/>
                          <a:pt x="26986" y="1195"/>
                          <a:pt x="26873" y="1804"/>
                        </a:cubicBezTo>
                        <a:cubicBezTo>
                          <a:pt x="26235" y="5444"/>
                          <a:pt x="26504" y="9225"/>
                          <a:pt x="27637" y="12751"/>
                        </a:cubicBezTo>
                        <a:cubicBezTo>
                          <a:pt x="28161" y="14379"/>
                          <a:pt x="28898" y="15980"/>
                          <a:pt x="30073" y="17226"/>
                        </a:cubicBezTo>
                        <a:cubicBezTo>
                          <a:pt x="31107" y="18302"/>
                          <a:pt x="32424" y="19053"/>
                          <a:pt x="33727" y="19789"/>
                        </a:cubicBezTo>
                        <a:cubicBezTo>
                          <a:pt x="38598" y="22537"/>
                          <a:pt x="43470" y="25284"/>
                          <a:pt x="48327" y="28045"/>
                        </a:cubicBezTo>
                        <a:cubicBezTo>
                          <a:pt x="48964" y="28399"/>
                          <a:pt x="49645" y="28824"/>
                          <a:pt x="49857" y="29518"/>
                        </a:cubicBezTo>
                        <a:cubicBezTo>
                          <a:pt x="49999" y="30000"/>
                          <a:pt x="49885" y="30510"/>
                          <a:pt x="49772" y="30991"/>
                        </a:cubicBezTo>
                        <a:cubicBezTo>
                          <a:pt x="49007" y="34149"/>
                          <a:pt x="48072" y="37265"/>
                          <a:pt x="46954" y="40324"/>
                        </a:cubicBezTo>
                        <a:cubicBezTo>
                          <a:pt x="46260" y="42250"/>
                          <a:pt x="45438" y="44218"/>
                          <a:pt x="43895" y="45535"/>
                        </a:cubicBezTo>
                        <a:cubicBezTo>
                          <a:pt x="40538" y="48396"/>
                          <a:pt x="35455" y="47050"/>
                          <a:pt x="31305" y="45563"/>
                        </a:cubicBezTo>
                        <a:cubicBezTo>
                          <a:pt x="26929" y="43991"/>
                          <a:pt x="22114" y="42037"/>
                          <a:pt x="20160" y="37817"/>
                        </a:cubicBezTo>
                        <a:cubicBezTo>
                          <a:pt x="19367" y="36103"/>
                          <a:pt x="19140" y="34149"/>
                          <a:pt x="18191" y="32521"/>
                        </a:cubicBezTo>
                        <a:cubicBezTo>
                          <a:pt x="17243" y="30892"/>
                          <a:pt x="15118" y="29632"/>
                          <a:pt x="13490" y="30580"/>
                        </a:cubicBezTo>
                        <a:cubicBezTo>
                          <a:pt x="12343" y="31232"/>
                          <a:pt x="11904" y="32761"/>
                          <a:pt x="12173" y="34050"/>
                        </a:cubicBezTo>
                        <a:cubicBezTo>
                          <a:pt x="12428" y="35353"/>
                          <a:pt x="13249" y="36457"/>
                          <a:pt x="14113" y="37463"/>
                        </a:cubicBezTo>
                        <a:cubicBezTo>
                          <a:pt x="20146" y="44388"/>
                          <a:pt x="29209" y="47659"/>
                          <a:pt x="37281" y="52021"/>
                        </a:cubicBezTo>
                        <a:cubicBezTo>
                          <a:pt x="39094" y="53012"/>
                          <a:pt x="41063" y="54301"/>
                          <a:pt x="41417" y="56340"/>
                        </a:cubicBezTo>
                        <a:cubicBezTo>
                          <a:pt x="41771" y="58394"/>
                          <a:pt x="40326" y="60306"/>
                          <a:pt x="38867" y="61793"/>
                        </a:cubicBezTo>
                        <a:cubicBezTo>
                          <a:pt x="35667" y="65050"/>
                          <a:pt x="31631" y="67868"/>
                          <a:pt x="27071" y="68052"/>
                        </a:cubicBezTo>
                        <a:cubicBezTo>
                          <a:pt x="23658" y="68194"/>
                          <a:pt x="20401" y="66848"/>
                          <a:pt x="17243" y="65560"/>
                        </a:cubicBezTo>
                        <a:cubicBezTo>
                          <a:pt x="14085" y="64271"/>
                          <a:pt x="10785" y="62982"/>
                          <a:pt x="7386" y="63251"/>
                        </a:cubicBezTo>
                        <a:cubicBezTo>
                          <a:pt x="3987" y="63520"/>
                          <a:pt x="489" y="65829"/>
                          <a:pt x="51" y="69213"/>
                        </a:cubicBezTo>
                        <a:cubicBezTo>
                          <a:pt x="-134" y="70587"/>
                          <a:pt x="206" y="72003"/>
                          <a:pt x="744" y="73278"/>
                        </a:cubicBezTo>
                        <a:cubicBezTo>
                          <a:pt x="1382" y="74779"/>
                          <a:pt x="2330" y="76167"/>
                          <a:pt x="3633" y="77144"/>
                        </a:cubicBezTo>
                        <a:cubicBezTo>
                          <a:pt x="6296" y="79126"/>
                          <a:pt x="9964" y="79084"/>
                          <a:pt x="13206" y="78348"/>
                        </a:cubicBezTo>
                        <a:cubicBezTo>
                          <a:pt x="16435" y="77611"/>
                          <a:pt x="19551" y="76266"/>
                          <a:pt x="22851" y="75926"/>
                        </a:cubicBezTo>
                        <a:cubicBezTo>
                          <a:pt x="29280" y="75260"/>
                          <a:pt x="36078" y="78432"/>
                          <a:pt x="42040" y="75954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5" name="Google Shape;345;p2"/>
                  <p:cNvSpPr/>
                  <p:nvPr/>
                </p:nvSpPr>
                <p:spPr>
                  <a:xfrm>
                    <a:off x="4303368" y="1716855"/>
                    <a:ext cx="37145" cy="63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45" h="63529" extrusionOk="0">
                        <a:moveTo>
                          <a:pt x="6019" y="55499"/>
                        </a:moveTo>
                        <a:cubicBezTo>
                          <a:pt x="7590" y="58714"/>
                          <a:pt x="10012" y="61518"/>
                          <a:pt x="12972" y="63529"/>
                        </a:cubicBezTo>
                        <a:cubicBezTo>
                          <a:pt x="13836" y="61929"/>
                          <a:pt x="13241" y="59960"/>
                          <a:pt x="12873" y="58176"/>
                        </a:cubicBezTo>
                        <a:cubicBezTo>
                          <a:pt x="11896" y="53262"/>
                          <a:pt x="12915" y="48192"/>
                          <a:pt x="13935" y="43292"/>
                        </a:cubicBezTo>
                        <a:cubicBezTo>
                          <a:pt x="14232" y="41848"/>
                          <a:pt x="14544" y="40389"/>
                          <a:pt x="15252" y="39100"/>
                        </a:cubicBezTo>
                        <a:cubicBezTo>
                          <a:pt x="16343" y="37118"/>
                          <a:pt x="18268" y="35730"/>
                          <a:pt x="20265" y="34654"/>
                        </a:cubicBezTo>
                        <a:cubicBezTo>
                          <a:pt x="23225" y="33068"/>
                          <a:pt x="26482" y="32019"/>
                          <a:pt x="29824" y="31595"/>
                        </a:cubicBezTo>
                        <a:cubicBezTo>
                          <a:pt x="29881" y="30490"/>
                          <a:pt x="28465" y="29966"/>
                          <a:pt x="27346" y="29938"/>
                        </a:cubicBezTo>
                        <a:cubicBezTo>
                          <a:pt x="26227" y="29909"/>
                          <a:pt x="24854" y="29895"/>
                          <a:pt x="24358" y="28890"/>
                        </a:cubicBezTo>
                        <a:cubicBezTo>
                          <a:pt x="23976" y="28111"/>
                          <a:pt x="24386" y="27190"/>
                          <a:pt x="24797" y="26411"/>
                        </a:cubicBezTo>
                        <a:cubicBezTo>
                          <a:pt x="26723" y="22814"/>
                          <a:pt x="28635" y="19217"/>
                          <a:pt x="30561" y="15620"/>
                        </a:cubicBezTo>
                        <a:cubicBezTo>
                          <a:pt x="30858" y="15054"/>
                          <a:pt x="31156" y="14487"/>
                          <a:pt x="31368" y="13893"/>
                        </a:cubicBezTo>
                        <a:cubicBezTo>
                          <a:pt x="31580" y="13284"/>
                          <a:pt x="31679" y="12632"/>
                          <a:pt x="31807" y="11995"/>
                        </a:cubicBezTo>
                        <a:cubicBezTo>
                          <a:pt x="32685" y="7690"/>
                          <a:pt x="34937" y="3795"/>
                          <a:pt x="37146" y="0"/>
                        </a:cubicBezTo>
                        <a:cubicBezTo>
                          <a:pt x="32586" y="1345"/>
                          <a:pt x="30447" y="6373"/>
                          <a:pt x="28054" y="10465"/>
                        </a:cubicBezTo>
                        <a:cubicBezTo>
                          <a:pt x="24584" y="16399"/>
                          <a:pt x="19529" y="21242"/>
                          <a:pt x="15719" y="26950"/>
                        </a:cubicBezTo>
                        <a:cubicBezTo>
                          <a:pt x="13850" y="29754"/>
                          <a:pt x="12292" y="32756"/>
                          <a:pt x="10720" y="35744"/>
                        </a:cubicBezTo>
                        <a:cubicBezTo>
                          <a:pt x="9474" y="38137"/>
                          <a:pt x="8228" y="40531"/>
                          <a:pt x="6967" y="42938"/>
                        </a:cubicBezTo>
                        <a:cubicBezTo>
                          <a:pt x="6769" y="43321"/>
                          <a:pt x="6542" y="43717"/>
                          <a:pt x="6160" y="43901"/>
                        </a:cubicBezTo>
                        <a:cubicBezTo>
                          <a:pt x="5778" y="44085"/>
                          <a:pt x="5197" y="43859"/>
                          <a:pt x="5183" y="43434"/>
                        </a:cubicBezTo>
                        <a:cubicBezTo>
                          <a:pt x="5183" y="43009"/>
                          <a:pt x="6033" y="42981"/>
                          <a:pt x="5948" y="43391"/>
                        </a:cubicBezTo>
                        <a:cubicBezTo>
                          <a:pt x="6387" y="48235"/>
                          <a:pt x="4022" y="53248"/>
                          <a:pt x="0" y="55967"/>
                        </a:cubicBezTo>
                        <a:cubicBezTo>
                          <a:pt x="1643" y="57029"/>
                          <a:pt x="3993" y="56845"/>
                          <a:pt x="5452" y="55556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" name="Google Shape;346;p2"/>
                  <p:cNvSpPr/>
                  <p:nvPr/>
                </p:nvSpPr>
                <p:spPr>
                  <a:xfrm>
                    <a:off x="4275073" y="1701971"/>
                    <a:ext cx="74135" cy="178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135" h="178280" extrusionOk="0">
                        <a:moveTo>
                          <a:pt x="113" y="178281"/>
                        </a:moveTo>
                        <a:cubicBezTo>
                          <a:pt x="-2762" y="136150"/>
                          <a:pt x="49877" y="34215"/>
                          <a:pt x="72961" y="0"/>
                        </a:cubicBezTo>
                        <a:lnTo>
                          <a:pt x="74136" y="793"/>
                        </a:lnTo>
                        <a:cubicBezTo>
                          <a:pt x="51138" y="34894"/>
                          <a:pt x="-1317" y="136376"/>
                          <a:pt x="1529" y="178182"/>
                        </a:cubicBezTo>
                        <a:lnTo>
                          <a:pt x="113" y="17828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" name="Google Shape;347;p2"/>
                  <p:cNvSpPr/>
                  <p:nvPr/>
                </p:nvSpPr>
                <p:spPr>
                  <a:xfrm>
                    <a:off x="4352155" y="1646259"/>
                    <a:ext cx="26379" cy="51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79" h="51420" extrusionOk="0">
                        <a:moveTo>
                          <a:pt x="25491" y="35248"/>
                        </a:moveTo>
                        <a:cubicBezTo>
                          <a:pt x="24103" y="41706"/>
                          <a:pt x="20506" y="47017"/>
                          <a:pt x="16371" y="51421"/>
                        </a:cubicBezTo>
                        <a:cubicBezTo>
                          <a:pt x="13425" y="49707"/>
                          <a:pt x="11244" y="46578"/>
                          <a:pt x="10989" y="43150"/>
                        </a:cubicBezTo>
                        <a:cubicBezTo>
                          <a:pt x="10650" y="38817"/>
                          <a:pt x="13014" y="34427"/>
                          <a:pt x="11938" y="30221"/>
                        </a:cubicBezTo>
                        <a:cubicBezTo>
                          <a:pt x="11046" y="26709"/>
                          <a:pt x="8030" y="24259"/>
                          <a:pt x="5636" y="21554"/>
                        </a:cubicBezTo>
                        <a:cubicBezTo>
                          <a:pt x="2223" y="17702"/>
                          <a:pt x="0" y="12377"/>
                          <a:pt x="0" y="7322"/>
                        </a:cubicBezTo>
                        <a:cubicBezTo>
                          <a:pt x="8398" y="0"/>
                          <a:pt x="16753" y="0"/>
                          <a:pt x="16753" y="0"/>
                        </a:cubicBezTo>
                        <a:cubicBezTo>
                          <a:pt x="14048" y="4631"/>
                          <a:pt x="30277" y="12887"/>
                          <a:pt x="25491" y="3523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8" name="Google Shape;348;p2"/>
                  <p:cNvSpPr/>
                  <p:nvPr/>
                </p:nvSpPr>
                <p:spPr>
                  <a:xfrm>
                    <a:off x="4371005" y="1689382"/>
                    <a:ext cx="19475" cy="32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75" h="32939" extrusionOk="0">
                        <a:moveTo>
                          <a:pt x="2689" y="32940"/>
                        </a:moveTo>
                        <a:cubicBezTo>
                          <a:pt x="2293" y="32501"/>
                          <a:pt x="1868" y="32076"/>
                          <a:pt x="1514" y="31609"/>
                        </a:cubicBezTo>
                        <a:cubicBezTo>
                          <a:pt x="-1502" y="27615"/>
                          <a:pt x="721" y="22446"/>
                          <a:pt x="1910" y="17320"/>
                        </a:cubicBezTo>
                        <a:cubicBezTo>
                          <a:pt x="9558" y="9318"/>
                          <a:pt x="15902" y="0"/>
                          <a:pt x="15902" y="0"/>
                        </a:cubicBezTo>
                        <a:cubicBezTo>
                          <a:pt x="15902" y="0"/>
                          <a:pt x="20236" y="8978"/>
                          <a:pt x="19358" y="15946"/>
                        </a:cubicBezTo>
                        <a:cubicBezTo>
                          <a:pt x="18820" y="20138"/>
                          <a:pt x="11002" y="27275"/>
                          <a:pt x="2689" y="3294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9" name="Google Shape;349;p2"/>
                  <p:cNvSpPr/>
                  <p:nvPr/>
                </p:nvSpPr>
                <p:spPr>
                  <a:xfrm>
                    <a:off x="4366214" y="1717518"/>
                    <a:ext cx="25264" cy="404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64" h="40419" extrusionOk="0">
                        <a:moveTo>
                          <a:pt x="8726" y="32956"/>
                        </a:moveTo>
                        <a:cubicBezTo>
                          <a:pt x="4577" y="34089"/>
                          <a:pt x="-125" y="30393"/>
                          <a:pt x="3" y="26088"/>
                        </a:cubicBezTo>
                        <a:cubicBezTo>
                          <a:pt x="102" y="23227"/>
                          <a:pt x="1872" y="20891"/>
                          <a:pt x="3812" y="18696"/>
                        </a:cubicBezTo>
                        <a:cubicBezTo>
                          <a:pt x="16642" y="12125"/>
                          <a:pt x="24360" y="-1386"/>
                          <a:pt x="25139" y="116"/>
                        </a:cubicBezTo>
                        <a:cubicBezTo>
                          <a:pt x="26159" y="2084"/>
                          <a:pt x="20764" y="23624"/>
                          <a:pt x="16331" y="31852"/>
                        </a:cubicBezTo>
                        <a:cubicBezTo>
                          <a:pt x="13994" y="36171"/>
                          <a:pt x="10539" y="39145"/>
                          <a:pt x="5596" y="40419"/>
                        </a:cubicBezTo>
                        <a:cubicBezTo>
                          <a:pt x="7027" y="38125"/>
                          <a:pt x="8103" y="35590"/>
                          <a:pt x="8726" y="3295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2"/>
                  <p:cNvSpPr/>
                  <p:nvPr/>
                </p:nvSpPr>
                <p:spPr>
                  <a:xfrm>
                    <a:off x="4365021" y="1767373"/>
                    <a:ext cx="19054" cy="28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4" h="28475" extrusionOk="0">
                        <a:moveTo>
                          <a:pt x="5444" y="28461"/>
                        </a:moveTo>
                        <a:cubicBezTo>
                          <a:pt x="361" y="25855"/>
                          <a:pt x="-2132" y="18095"/>
                          <a:pt x="2286" y="14484"/>
                        </a:cubicBezTo>
                        <a:cubicBezTo>
                          <a:pt x="3830" y="13223"/>
                          <a:pt x="6138" y="12388"/>
                          <a:pt x="6450" y="10419"/>
                        </a:cubicBezTo>
                        <a:cubicBezTo>
                          <a:pt x="6946" y="7332"/>
                          <a:pt x="2499" y="6412"/>
                          <a:pt x="105" y="4287"/>
                        </a:cubicBezTo>
                        <a:cubicBezTo>
                          <a:pt x="10614" y="1653"/>
                          <a:pt x="17142" y="-3643"/>
                          <a:pt x="18884" y="3848"/>
                        </a:cubicBezTo>
                        <a:cubicBezTo>
                          <a:pt x="20116" y="9145"/>
                          <a:pt x="14564" y="19398"/>
                          <a:pt x="5444" y="2847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51" name="Google Shape;351;p2"/>
                <p:cNvSpPr/>
                <p:nvPr/>
              </p:nvSpPr>
              <p:spPr>
                <a:xfrm>
                  <a:off x="979992" y="5469533"/>
                  <a:ext cx="452609" cy="714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75" h="233992" extrusionOk="0">
                      <a:moveTo>
                        <a:pt x="121923" y="125373"/>
                      </a:moveTo>
                      <a:cubicBezTo>
                        <a:pt x="116895" y="126633"/>
                        <a:pt x="110919" y="127285"/>
                        <a:pt x="104122" y="125642"/>
                      </a:cubicBezTo>
                      <a:cubicBezTo>
                        <a:pt x="83191" y="120530"/>
                        <a:pt x="96049" y="106991"/>
                        <a:pt x="111231" y="110815"/>
                      </a:cubicBezTo>
                      <a:cubicBezTo>
                        <a:pt x="118425" y="112627"/>
                        <a:pt x="124132" y="112840"/>
                        <a:pt x="128607" y="111664"/>
                      </a:cubicBezTo>
                      <a:cubicBezTo>
                        <a:pt x="133549" y="110390"/>
                        <a:pt x="137005" y="107416"/>
                        <a:pt x="139341" y="103097"/>
                      </a:cubicBezTo>
                      <a:cubicBezTo>
                        <a:pt x="143774" y="94869"/>
                        <a:pt x="149169" y="73315"/>
                        <a:pt x="148150" y="71360"/>
                      </a:cubicBezTo>
                      <a:cubicBezTo>
                        <a:pt x="147371" y="69859"/>
                        <a:pt x="139653" y="83369"/>
                        <a:pt x="126822" y="89940"/>
                      </a:cubicBezTo>
                      <a:cubicBezTo>
                        <a:pt x="122970" y="91909"/>
                        <a:pt x="118666" y="93268"/>
                        <a:pt x="113936" y="93396"/>
                      </a:cubicBezTo>
                      <a:cubicBezTo>
                        <a:pt x="93472" y="93934"/>
                        <a:pt x="105495" y="87391"/>
                        <a:pt x="115380" y="84233"/>
                      </a:cubicBezTo>
                      <a:cubicBezTo>
                        <a:pt x="119317" y="82973"/>
                        <a:pt x="125010" y="79829"/>
                        <a:pt x="130490" y="76062"/>
                      </a:cubicBezTo>
                      <a:cubicBezTo>
                        <a:pt x="138803" y="70383"/>
                        <a:pt x="146621" y="63246"/>
                        <a:pt x="147159" y="59068"/>
                      </a:cubicBezTo>
                      <a:cubicBezTo>
                        <a:pt x="148037" y="52086"/>
                        <a:pt x="143703" y="43122"/>
                        <a:pt x="143703" y="43122"/>
                      </a:cubicBezTo>
                      <a:cubicBezTo>
                        <a:pt x="143703" y="43122"/>
                        <a:pt x="137359" y="52441"/>
                        <a:pt x="129711" y="60442"/>
                      </a:cubicBezTo>
                      <a:cubicBezTo>
                        <a:pt x="122956" y="67509"/>
                        <a:pt x="115153" y="73541"/>
                        <a:pt x="109800" y="71219"/>
                      </a:cubicBezTo>
                      <a:cubicBezTo>
                        <a:pt x="101700" y="67678"/>
                        <a:pt x="115139" y="62269"/>
                        <a:pt x="125322" y="51407"/>
                      </a:cubicBezTo>
                      <a:cubicBezTo>
                        <a:pt x="129457" y="47003"/>
                        <a:pt x="133054" y="41692"/>
                        <a:pt x="134442" y="35234"/>
                      </a:cubicBezTo>
                      <a:cubicBezTo>
                        <a:pt x="139228" y="12887"/>
                        <a:pt x="122999" y="4617"/>
                        <a:pt x="125704" y="0"/>
                      </a:cubicBezTo>
                      <a:cubicBezTo>
                        <a:pt x="125704" y="0"/>
                        <a:pt x="117348" y="0"/>
                        <a:pt x="108951" y="7322"/>
                      </a:cubicBezTo>
                      <a:cubicBezTo>
                        <a:pt x="107166" y="8879"/>
                        <a:pt x="105382" y="10777"/>
                        <a:pt x="103668" y="13085"/>
                      </a:cubicBezTo>
                      <a:cubicBezTo>
                        <a:pt x="93953" y="26156"/>
                        <a:pt x="91447" y="42697"/>
                        <a:pt x="93175" y="51421"/>
                      </a:cubicBezTo>
                      <a:cubicBezTo>
                        <a:pt x="94917" y="60144"/>
                        <a:pt x="87255" y="65823"/>
                        <a:pt x="84550" y="58119"/>
                      </a:cubicBezTo>
                      <a:cubicBezTo>
                        <a:pt x="81831" y="50415"/>
                        <a:pt x="81505" y="42867"/>
                        <a:pt x="87028" y="28281"/>
                      </a:cubicBezTo>
                      <a:cubicBezTo>
                        <a:pt x="92551" y="13666"/>
                        <a:pt x="93713" y="12264"/>
                        <a:pt x="82652" y="15833"/>
                      </a:cubicBezTo>
                      <a:cubicBezTo>
                        <a:pt x="71592" y="19387"/>
                        <a:pt x="65630" y="19501"/>
                        <a:pt x="66083" y="34979"/>
                      </a:cubicBezTo>
                      <a:cubicBezTo>
                        <a:pt x="66537" y="50472"/>
                        <a:pt x="78758" y="56831"/>
                        <a:pt x="77073" y="63416"/>
                      </a:cubicBezTo>
                      <a:cubicBezTo>
                        <a:pt x="75402" y="70001"/>
                        <a:pt x="65843" y="80693"/>
                        <a:pt x="61665" y="56519"/>
                      </a:cubicBezTo>
                      <a:cubicBezTo>
                        <a:pt x="57487" y="32345"/>
                        <a:pt x="66253" y="21271"/>
                        <a:pt x="53791" y="24670"/>
                      </a:cubicBezTo>
                      <a:cubicBezTo>
                        <a:pt x="41329" y="28054"/>
                        <a:pt x="34149" y="36834"/>
                        <a:pt x="35962" y="50557"/>
                      </a:cubicBezTo>
                      <a:cubicBezTo>
                        <a:pt x="37760" y="64280"/>
                        <a:pt x="40224" y="77209"/>
                        <a:pt x="53593" y="81160"/>
                      </a:cubicBezTo>
                      <a:cubicBezTo>
                        <a:pt x="66976" y="85111"/>
                        <a:pt x="68618" y="96880"/>
                        <a:pt x="56652" y="95081"/>
                      </a:cubicBezTo>
                      <a:cubicBezTo>
                        <a:pt x="44699" y="93297"/>
                        <a:pt x="34092" y="71899"/>
                        <a:pt x="33073" y="57595"/>
                      </a:cubicBezTo>
                      <a:cubicBezTo>
                        <a:pt x="32039" y="43306"/>
                        <a:pt x="17863" y="51293"/>
                        <a:pt x="11759" y="66092"/>
                      </a:cubicBezTo>
                      <a:cubicBezTo>
                        <a:pt x="5642" y="80905"/>
                        <a:pt x="14988" y="93268"/>
                        <a:pt x="31812" y="100349"/>
                      </a:cubicBezTo>
                      <a:cubicBezTo>
                        <a:pt x="48622" y="107416"/>
                        <a:pt x="58833" y="112812"/>
                        <a:pt x="50760" y="117315"/>
                      </a:cubicBezTo>
                      <a:cubicBezTo>
                        <a:pt x="42703" y="121818"/>
                        <a:pt x="29660" y="102771"/>
                        <a:pt x="20242" y="98749"/>
                      </a:cubicBezTo>
                      <a:cubicBezTo>
                        <a:pt x="10839" y="94727"/>
                        <a:pt x="6010" y="91442"/>
                        <a:pt x="1082" y="105816"/>
                      </a:cubicBezTo>
                      <a:cubicBezTo>
                        <a:pt x="-3705" y="119793"/>
                        <a:pt x="7681" y="148300"/>
                        <a:pt x="29589" y="150920"/>
                      </a:cubicBezTo>
                      <a:cubicBezTo>
                        <a:pt x="51483" y="153540"/>
                        <a:pt x="58634" y="137878"/>
                        <a:pt x="58634" y="137878"/>
                      </a:cubicBezTo>
                      <a:cubicBezTo>
                        <a:pt x="58634" y="137878"/>
                        <a:pt x="58734" y="139039"/>
                        <a:pt x="59130" y="140894"/>
                      </a:cubicBezTo>
                      <a:cubicBezTo>
                        <a:pt x="43241" y="176227"/>
                        <a:pt x="30538" y="212736"/>
                        <a:pt x="31996" y="233992"/>
                      </a:cubicBezTo>
                      <a:lnTo>
                        <a:pt x="33412" y="233893"/>
                      </a:lnTo>
                      <a:cubicBezTo>
                        <a:pt x="31996" y="213147"/>
                        <a:pt x="44204" y="177700"/>
                        <a:pt x="59668" y="143089"/>
                      </a:cubicBezTo>
                      <a:cubicBezTo>
                        <a:pt x="61877" y="151076"/>
                        <a:pt x="68618" y="165564"/>
                        <a:pt x="88558" y="166966"/>
                      </a:cubicBezTo>
                      <a:cubicBezTo>
                        <a:pt x="103003" y="167971"/>
                        <a:pt x="117292" y="159488"/>
                        <a:pt x="127276" y="149575"/>
                      </a:cubicBezTo>
                      <a:cubicBezTo>
                        <a:pt x="136396" y="140512"/>
                        <a:pt x="141947" y="130259"/>
                        <a:pt x="140715" y="124948"/>
                      </a:cubicBezTo>
                      <a:cubicBezTo>
                        <a:pt x="138987" y="117457"/>
                        <a:pt x="132459" y="122753"/>
                        <a:pt x="121937" y="125387"/>
                      </a:cubicBezTo>
                      <a:close/>
                    </a:path>
                  </a:pathLst>
                </a:custGeom>
                <a:solidFill>
                  <a:srgbClr val="192419">
                    <a:alpha val="3797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352" name="Google Shape;352;p2"/>
          <p:cNvSpPr/>
          <p:nvPr/>
        </p:nvSpPr>
        <p:spPr>
          <a:xfrm rot="4657287">
            <a:off x="6155756" y="-2957036"/>
            <a:ext cx="3929537" cy="4642340"/>
          </a:xfrm>
          <a:custGeom>
            <a:avLst/>
            <a:gdLst/>
            <a:ahLst/>
            <a:cxnLst/>
            <a:rect l="l" t="t" r="r" b="b"/>
            <a:pathLst>
              <a:path w="2533456" h="2993015" extrusionOk="0">
                <a:moveTo>
                  <a:pt x="2394064" y="998862"/>
                </a:moveTo>
                <a:cubicBezTo>
                  <a:pt x="2394772" y="1004271"/>
                  <a:pt x="2400919" y="1013094"/>
                  <a:pt x="2381772" y="1021053"/>
                </a:cubicBezTo>
                <a:cubicBezTo>
                  <a:pt x="2362668" y="1029026"/>
                  <a:pt x="2346778" y="1021180"/>
                  <a:pt x="2346793" y="1037098"/>
                </a:cubicBezTo>
                <a:cubicBezTo>
                  <a:pt x="2346821" y="1053072"/>
                  <a:pt x="2335846" y="1083916"/>
                  <a:pt x="2335846" y="1083916"/>
                </a:cubicBezTo>
                <a:cubicBezTo>
                  <a:pt x="2335846" y="1083916"/>
                  <a:pt x="2319064" y="1092753"/>
                  <a:pt x="2320452" y="1098984"/>
                </a:cubicBezTo>
                <a:cubicBezTo>
                  <a:pt x="2321854" y="1105187"/>
                  <a:pt x="2332192" y="1107481"/>
                  <a:pt x="2326527" y="1113613"/>
                </a:cubicBezTo>
                <a:cubicBezTo>
                  <a:pt x="2320863" y="1119745"/>
                  <a:pt x="2307551" y="1114534"/>
                  <a:pt x="2300455" y="1123639"/>
                </a:cubicBezTo>
                <a:cubicBezTo>
                  <a:pt x="2293318" y="1132731"/>
                  <a:pt x="2289098" y="1132519"/>
                  <a:pt x="2280913" y="1142701"/>
                </a:cubicBezTo>
                <a:cubicBezTo>
                  <a:pt x="2272770" y="1152898"/>
                  <a:pt x="2246698" y="1177638"/>
                  <a:pt x="2231715" y="1202109"/>
                </a:cubicBezTo>
                <a:cubicBezTo>
                  <a:pt x="2216690" y="1226566"/>
                  <a:pt x="2184840" y="1245189"/>
                  <a:pt x="2180210" y="1243489"/>
                </a:cubicBezTo>
                <a:cubicBezTo>
                  <a:pt x="2175579" y="1241776"/>
                  <a:pt x="2166459" y="1225476"/>
                  <a:pt x="2170027" y="1248814"/>
                </a:cubicBezTo>
                <a:cubicBezTo>
                  <a:pt x="2173610" y="1272110"/>
                  <a:pt x="2178737" y="1263627"/>
                  <a:pt x="2173086" y="1282320"/>
                </a:cubicBezTo>
                <a:cubicBezTo>
                  <a:pt x="2167393" y="1301000"/>
                  <a:pt x="2141987" y="1316450"/>
                  <a:pt x="2136464" y="1318843"/>
                </a:cubicBezTo>
                <a:cubicBezTo>
                  <a:pt x="2130913" y="1321279"/>
                  <a:pt x="2112219" y="1322738"/>
                  <a:pt x="2114641" y="1337070"/>
                </a:cubicBezTo>
                <a:cubicBezTo>
                  <a:pt x="2117034" y="1351373"/>
                  <a:pt x="2096458" y="1371553"/>
                  <a:pt x="2088485" y="1397341"/>
                </a:cubicBezTo>
                <a:cubicBezTo>
                  <a:pt x="2080497" y="1423144"/>
                  <a:pt x="2075158" y="1428596"/>
                  <a:pt x="2076971" y="1438424"/>
                </a:cubicBezTo>
                <a:cubicBezTo>
                  <a:pt x="2078841" y="1448238"/>
                  <a:pt x="2078373" y="1444627"/>
                  <a:pt x="2067440" y="1453747"/>
                </a:cubicBezTo>
                <a:cubicBezTo>
                  <a:pt x="2056550" y="1462853"/>
                  <a:pt x="2028709" y="1471916"/>
                  <a:pt x="2023086" y="1481433"/>
                </a:cubicBezTo>
                <a:cubicBezTo>
                  <a:pt x="2017436" y="1490893"/>
                  <a:pt x="1993092" y="1500650"/>
                  <a:pt x="2003769" y="1527430"/>
                </a:cubicBezTo>
                <a:cubicBezTo>
                  <a:pt x="2014405" y="1554181"/>
                  <a:pt x="2019815" y="1534950"/>
                  <a:pt x="2022520" y="1565751"/>
                </a:cubicBezTo>
                <a:cubicBezTo>
                  <a:pt x="2025210" y="1596581"/>
                  <a:pt x="2024545" y="1607103"/>
                  <a:pt x="2015623" y="1613122"/>
                </a:cubicBezTo>
                <a:cubicBezTo>
                  <a:pt x="2006744" y="1619155"/>
                  <a:pt x="1989806" y="1631673"/>
                  <a:pt x="1989325" y="1632665"/>
                </a:cubicBezTo>
                <a:cubicBezTo>
                  <a:pt x="1988843" y="1633656"/>
                  <a:pt x="1983476" y="1697341"/>
                  <a:pt x="1957447" y="1704875"/>
                </a:cubicBezTo>
                <a:cubicBezTo>
                  <a:pt x="1931432" y="1712465"/>
                  <a:pt x="1910232" y="1684907"/>
                  <a:pt x="1914580" y="1711177"/>
                </a:cubicBezTo>
                <a:cubicBezTo>
                  <a:pt x="1918928" y="1737447"/>
                  <a:pt x="1926334" y="1743607"/>
                  <a:pt x="1921590" y="1748946"/>
                </a:cubicBezTo>
                <a:cubicBezTo>
                  <a:pt x="1916860" y="1754341"/>
                  <a:pt x="1912569" y="1750730"/>
                  <a:pt x="1909751" y="1755474"/>
                </a:cubicBezTo>
                <a:cubicBezTo>
                  <a:pt x="1906947" y="1760218"/>
                  <a:pt x="1900531" y="1754200"/>
                  <a:pt x="1907811" y="1768659"/>
                </a:cubicBezTo>
                <a:cubicBezTo>
                  <a:pt x="1915047" y="1783104"/>
                  <a:pt x="1920443" y="1776420"/>
                  <a:pt x="1919041" y="1787352"/>
                </a:cubicBezTo>
                <a:cubicBezTo>
                  <a:pt x="1917582" y="1798299"/>
                  <a:pt x="1927283" y="1795226"/>
                  <a:pt x="1913999" y="1800098"/>
                </a:cubicBezTo>
                <a:cubicBezTo>
                  <a:pt x="1900744" y="1805026"/>
                  <a:pt x="1910289" y="1789675"/>
                  <a:pt x="1890802" y="1802916"/>
                </a:cubicBezTo>
                <a:cubicBezTo>
                  <a:pt x="1871358" y="1816171"/>
                  <a:pt x="1860199" y="1791643"/>
                  <a:pt x="1857211" y="1825192"/>
                </a:cubicBezTo>
                <a:cubicBezTo>
                  <a:pt x="1854252" y="1858769"/>
                  <a:pt x="1863811" y="1850187"/>
                  <a:pt x="1858826" y="1869645"/>
                </a:cubicBezTo>
                <a:cubicBezTo>
                  <a:pt x="1853855" y="1889160"/>
                  <a:pt x="1876612" y="1878128"/>
                  <a:pt x="1845358" y="1893295"/>
                </a:cubicBezTo>
                <a:cubicBezTo>
                  <a:pt x="1814060" y="1908448"/>
                  <a:pt x="1800366" y="1908491"/>
                  <a:pt x="1795679" y="1908023"/>
                </a:cubicBezTo>
                <a:cubicBezTo>
                  <a:pt x="1790991" y="1907556"/>
                  <a:pt x="1766520" y="1893734"/>
                  <a:pt x="1778968" y="1926943"/>
                </a:cubicBezTo>
                <a:cubicBezTo>
                  <a:pt x="1791459" y="1960181"/>
                  <a:pt x="1793980" y="1946897"/>
                  <a:pt x="1786403" y="1990104"/>
                </a:cubicBezTo>
                <a:cubicBezTo>
                  <a:pt x="1778784" y="2033311"/>
                  <a:pt x="1730762" y="2019589"/>
                  <a:pt x="1750135" y="2080484"/>
                </a:cubicBezTo>
                <a:cubicBezTo>
                  <a:pt x="1769551" y="2141407"/>
                  <a:pt x="1757910" y="2125801"/>
                  <a:pt x="1772227" y="2144933"/>
                </a:cubicBezTo>
                <a:cubicBezTo>
                  <a:pt x="1786502" y="2164080"/>
                  <a:pt x="1788102" y="2160752"/>
                  <a:pt x="1789052" y="2171345"/>
                </a:cubicBezTo>
                <a:cubicBezTo>
                  <a:pt x="1789972" y="2181895"/>
                  <a:pt x="1801966" y="2174644"/>
                  <a:pt x="1783783" y="2194017"/>
                </a:cubicBezTo>
                <a:cubicBezTo>
                  <a:pt x="1765600" y="2213390"/>
                  <a:pt x="1763433" y="2212201"/>
                  <a:pt x="1760261" y="2218843"/>
                </a:cubicBezTo>
                <a:cubicBezTo>
                  <a:pt x="1757074" y="2225484"/>
                  <a:pt x="1765812" y="2227750"/>
                  <a:pt x="1748648" y="2238485"/>
                </a:cubicBezTo>
                <a:cubicBezTo>
                  <a:pt x="1731527" y="2249248"/>
                  <a:pt x="1734132" y="2246047"/>
                  <a:pt x="1717861" y="2252660"/>
                </a:cubicBezTo>
                <a:cubicBezTo>
                  <a:pt x="1701561" y="2259260"/>
                  <a:pt x="1683222" y="2263423"/>
                  <a:pt x="1684779" y="2264726"/>
                </a:cubicBezTo>
                <a:cubicBezTo>
                  <a:pt x="1686323" y="2265973"/>
                  <a:pt x="1686238" y="2304931"/>
                  <a:pt x="1679398" y="2323780"/>
                </a:cubicBezTo>
                <a:cubicBezTo>
                  <a:pt x="1672544" y="2342658"/>
                  <a:pt x="1672303" y="2332900"/>
                  <a:pt x="1671354" y="2350801"/>
                </a:cubicBezTo>
                <a:cubicBezTo>
                  <a:pt x="1670391" y="2368744"/>
                  <a:pt x="1692936" y="2355927"/>
                  <a:pt x="1658665" y="2379492"/>
                </a:cubicBezTo>
                <a:cubicBezTo>
                  <a:pt x="1624437" y="2403085"/>
                  <a:pt x="1623431" y="2402972"/>
                  <a:pt x="1618984" y="2412248"/>
                </a:cubicBezTo>
                <a:cubicBezTo>
                  <a:pt x="1614523" y="2421552"/>
                  <a:pt x="1597303" y="2417587"/>
                  <a:pt x="1590930" y="2430870"/>
                </a:cubicBezTo>
                <a:cubicBezTo>
                  <a:pt x="1584572" y="2444126"/>
                  <a:pt x="1581003" y="2457268"/>
                  <a:pt x="1585507" y="2470622"/>
                </a:cubicBezTo>
                <a:cubicBezTo>
                  <a:pt x="1590038" y="2484005"/>
                  <a:pt x="1597713" y="2487389"/>
                  <a:pt x="1593196" y="2502486"/>
                </a:cubicBezTo>
                <a:cubicBezTo>
                  <a:pt x="1588665" y="2517624"/>
                  <a:pt x="1581442" y="2522453"/>
                  <a:pt x="1580323" y="2528118"/>
                </a:cubicBezTo>
                <a:cubicBezTo>
                  <a:pt x="1579233" y="2533839"/>
                  <a:pt x="1569844" y="2537493"/>
                  <a:pt x="1568258" y="2540793"/>
                </a:cubicBezTo>
                <a:cubicBezTo>
                  <a:pt x="1566657" y="2544135"/>
                  <a:pt x="1563952" y="2549771"/>
                  <a:pt x="1567167" y="2554445"/>
                </a:cubicBezTo>
                <a:cubicBezTo>
                  <a:pt x="1570367" y="2559146"/>
                  <a:pt x="1563811" y="2581961"/>
                  <a:pt x="1556744" y="2599040"/>
                </a:cubicBezTo>
                <a:cubicBezTo>
                  <a:pt x="1549649" y="2616090"/>
                  <a:pt x="1556744" y="2619560"/>
                  <a:pt x="1534567" y="2630478"/>
                </a:cubicBezTo>
                <a:cubicBezTo>
                  <a:pt x="1512404" y="2641397"/>
                  <a:pt x="1505861" y="2623157"/>
                  <a:pt x="1498979" y="2654581"/>
                </a:cubicBezTo>
                <a:cubicBezTo>
                  <a:pt x="1492082" y="2686034"/>
                  <a:pt x="1495509" y="2705082"/>
                  <a:pt x="1497973" y="2710194"/>
                </a:cubicBezTo>
                <a:cubicBezTo>
                  <a:pt x="1500437" y="2715307"/>
                  <a:pt x="1487395" y="2726593"/>
                  <a:pt x="1477609" y="2732173"/>
                </a:cubicBezTo>
                <a:cubicBezTo>
                  <a:pt x="1467880" y="2737738"/>
                  <a:pt x="1462583" y="2733986"/>
                  <a:pt x="1456536" y="2746604"/>
                </a:cubicBezTo>
                <a:cubicBezTo>
                  <a:pt x="1450490" y="2759208"/>
                  <a:pt x="1417535" y="2767577"/>
                  <a:pt x="1419249" y="2776499"/>
                </a:cubicBezTo>
                <a:cubicBezTo>
                  <a:pt x="1421005" y="2785435"/>
                  <a:pt x="1425296" y="2796977"/>
                  <a:pt x="1398191" y="2805629"/>
                </a:cubicBezTo>
                <a:cubicBezTo>
                  <a:pt x="1371128" y="2814268"/>
                  <a:pt x="1364174" y="2811719"/>
                  <a:pt x="1347294" y="2818431"/>
                </a:cubicBezTo>
                <a:cubicBezTo>
                  <a:pt x="1330456" y="2825130"/>
                  <a:pt x="1305333" y="2804666"/>
                  <a:pt x="1323460" y="2839730"/>
                </a:cubicBezTo>
                <a:cubicBezTo>
                  <a:pt x="1341587" y="2874795"/>
                  <a:pt x="1353001" y="2883957"/>
                  <a:pt x="1343867" y="2900795"/>
                </a:cubicBezTo>
                <a:cubicBezTo>
                  <a:pt x="1334704" y="2917577"/>
                  <a:pt x="1320868" y="2910001"/>
                  <a:pt x="1309907" y="2924941"/>
                </a:cubicBezTo>
                <a:cubicBezTo>
                  <a:pt x="1298904" y="2939896"/>
                  <a:pt x="1292134" y="2932390"/>
                  <a:pt x="1298337" y="2947968"/>
                </a:cubicBezTo>
                <a:cubicBezTo>
                  <a:pt x="1304512" y="2963503"/>
                  <a:pt x="1309482" y="2964523"/>
                  <a:pt x="1306707" y="2975993"/>
                </a:cubicBezTo>
                <a:cubicBezTo>
                  <a:pt x="1304058" y="2986997"/>
                  <a:pt x="1315784" y="2986686"/>
                  <a:pt x="1302189" y="2993016"/>
                </a:cubicBezTo>
                <a:lnTo>
                  <a:pt x="0" y="2280446"/>
                </a:lnTo>
                <a:lnTo>
                  <a:pt x="1968" y="2254714"/>
                </a:lnTo>
                <a:cubicBezTo>
                  <a:pt x="1968" y="2254714"/>
                  <a:pt x="14785" y="2270108"/>
                  <a:pt x="14006" y="2251216"/>
                </a:cubicBezTo>
                <a:cubicBezTo>
                  <a:pt x="13213" y="2232353"/>
                  <a:pt x="10748" y="2227240"/>
                  <a:pt x="9346" y="2225626"/>
                </a:cubicBezTo>
                <a:cubicBezTo>
                  <a:pt x="7930" y="2223997"/>
                  <a:pt x="14671" y="2224776"/>
                  <a:pt x="21341" y="2215430"/>
                </a:cubicBezTo>
                <a:cubicBezTo>
                  <a:pt x="28011" y="2206083"/>
                  <a:pt x="32345" y="2219791"/>
                  <a:pt x="37726" y="2201764"/>
                </a:cubicBezTo>
                <a:cubicBezTo>
                  <a:pt x="43051" y="2183736"/>
                  <a:pt x="37967" y="2180550"/>
                  <a:pt x="46308" y="2174630"/>
                </a:cubicBezTo>
                <a:cubicBezTo>
                  <a:pt x="54649" y="2168711"/>
                  <a:pt x="59450" y="2178057"/>
                  <a:pt x="69661" y="2164774"/>
                </a:cubicBezTo>
                <a:cubicBezTo>
                  <a:pt x="79829" y="2151476"/>
                  <a:pt x="81245" y="2184968"/>
                  <a:pt x="84630" y="2132315"/>
                </a:cubicBezTo>
                <a:cubicBezTo>
                  <a:pt x="88043" y="2079719"/>
                  <a:pt x="83723" y="2068121"/>
                  <a:pt x="85833" y="2062597"/>
                </a:cubicBezTo>
                <a:cubicBezTo>
                  <a:pt x="87958" y="2057046"/>
                  <a:pt x="108435" y="2043947"/>
                  <a:pt x="117300" y="2042516"/>
                </a:cubicBezTo>
                <a:cubicBezTo>
                  <a:pt x="126180" y="2041058"/>
                  <a:pt x="135810" y="2039231"/>
                  <a:pt x="137226" y="2024913"/>
                </a:cubicBezTo>
                <a:cubicBezTo>
                  <a:pt x="138628" y="2010610"/>
                  <a:pt x="140044" y="1999649"/>
                  <a:pt x="139364" y="1994253"/>
                </a:cubicBezTo>
                <a:cubicBezTo>
                  <a:pt x="138656" y="1988816"/>
                  <a:pt x="132510" y="1980021"/>
                  <a:pt x="151614" y="1972048"/>
                </a:cubicBezTo>
                <a:cubicBezTo>
                  <a:pt x="170761" y="1964061"/>
                  <a:pt x="186607" y="1971920"/>
                  <a:pt x="186607" y="1955974"/>
                </a:cubicBezTo>
                <a:cubicBezTo>
                  <a:pt x="186607" y="1940057"/>
                  <a:pt x="197597" y="1909185"/>
                  <a:pt x="197597" y="1909185"/>
                </a:cubicBezTo>
                <a:cubicBezTo>
                  <a:pt x="197597" y="1909185"/>
                  <a:pt x="214378" y="1900348"/>
                  <a:pt x="212976" y="1894145"/>
                </a:cubicBezTo>
                <a:cubicBezTo>
                  <a:pt x="211589" y="1887914"/>
                  <a:pt x="201251" y="1885620"/>
                  <a:pt x="206915" y="1879488"/>
                </a:cubicBezTo>
                <a:cubicBezTo>
                  <a:pt x="212566" y="1873384"/>
                  <a:pt x="225892" y="1878567"/>
                  <a:pt x="232987" y="1869461"/>
                </a:cubicBezTo>
                <a:cubicBezTo>
                  <a:pt x="240082" y="1860341"/>
                  <a:pt x="244330" y="1860610"/>
                  <a:pt x="252487" y="1850400"/>
                </a:cubicBezTo>
                <a:cubicBezTo>
                  <a:pt x="260687" y="1840189"/>
                  <a:pt x="286730" y="1815491"/>
                  <a:pt x="301727" y="1791006"/>
                </a:cubicBezTo>
                <a:cubicBezTo>
                  <a:pt x="316724" y="1766535"/>
                  <a:pt x="348602" y="1747926"/>
                  <a:pt x="353233" y="1749626"/>
                </a:cubicBezTo>
                <a:cubicBezTo>
                  <a:pt x="357878" y="1751311"/>
                  <a:pt x="366984" y="1767639"/>
                  <a:pt x="363415" y="1744301"/>
                </a:cubicBezTo>
                <a:cubicBezTo>
                  <a:pt x="359861" y="1720977"/>
                  <a:pt x="354663" y="1729474"/>
                  <a:pt x="360371" y="1710766"/>
                </a:cubicBezTo>
                <a:cubicBezTo>
                  <a:pt x="366064" y="1692087"/>
                  <a:pt x="391455" y="1676665"/>
                  <a:pt x="396992" y="1674243"/>
                </a:cubicBezTo>
                <a:cubicBezTo>
                  <a:pt x="402530" y="1671836"/>
                  <a:pt x="421237" y="1670349"/>
                  <a:pt x="418816" y="1656017"/>
                </a:cubicBezTo>
                <a:cubicBezTo>
                  <a:pt x="416380" y="1641714"/>
                  <a:pt x="436999" y="1621534"/>
                  <a:pt x="444972" y="1595746"/>
                </a:cubicBezTo>
                <a:cubicBezTo>
                  <a:pt x="452959" y="1569943"/>
                  <a:pt x="458298" y="1564491"/>
                  <a:pt x="456471" y="1554691"/>
                </a:cubicBezTo>
                <a:cubicBezTo>
                  <a:pt x="454602" y="1544877"/>
                  <a:pt x="455083" y="1548460"/>
                  <a:pt x="466002" y="1539368"/>
                </a:cubicBezTo>
                <a:cubicBezTo>
                  <a:pt x="476906" y="1530234"/>
                  <a:pt x="504748" y="1521171"/>
                  <a:pt x="510356" y="1511682"/>
                </a:cubicBezTo>
                <a:cubicBezTo>
                  <a:pt x="516021" y="1502194"/>
                  <a:pt x="540350" y="1492465"/>
                  <a:pt x="529673" y="1465685"/>
                </a:cubicBezTo>
                <a:cubicBezTo>
                  <a:pt x="519023" y="1438877"/>
                  <a:pt x="513628" y="1458151"/>
                  <a:pt x="510937" y="1427321"/>
                </a:cubicBezTo>
                <a:cubicBezTo>
                  <a:pt x="508232" y="1396520"/>
                  <a:pt x="508898" y="1385998"/>
                  <a:pt x="517819" y="1379979"/>
                </a:cubicBezTo>
                <a:cubicBezTo>
                  <a:pt x="526699" y="1373946"/>
                  <a:pt x="543636" y="1361427"/>
                  <a:pt x="544118" y="1360436"/>
                </a:cubicBezTo>
                <a:cubicBezTo>
                  <a:pt x="544599" y="1359445"/>
                  <a:pt x="549966" y="1295731"/>
                  <a:pt x="575981" y="1288169"/>
                </a:cubicBezTo>
                <a:cubicBezTo>
                  <a:pt x="601982" y="1280607"/>
                  <a:pt x="623196" y="1308137"/>
                  <a:pt x="618891" y="1281881"/>
                </a:cubicBezTo>
                <a:cubicBezTo>
                  <a:pt x="614529" y="1255640"/>
                  <a:pt x="607123" y="1249480"/>
                  <a:pt x="611852" y="1244084"/>
                </a:cubicBezTo>
                <a:cubicBezTo>
                  <a:pt x="616597" y="1238745"/>
                  <a:pt x="620902" y="1242356"/>
                  <a:pt x="623720" y="1237584"/>
                </a:cubicBezTo>
                <a:cubicBezTo>
                  <a:pt x="626524" y="1232840"/>
                  <a:pt x="632939" y="1238859"/>
                  <a:pt x="625646" y="1224428"/>
                </a:cubicBezTo>
                <a:cubicBezTo>
                  <a:pt x="618367" y="1209955"/>
                  <a:pt x="612985" y="1216653"/>
                  <a:pt x="614430" y="1205692"/>
                </a:cubicBezTo>
                <a:cubicBezTo>
                  <a:pt x="615846" y="1194717"/>
                  <a:pt x="606188" y="1197818"/>
                  <a:pt x="619472" y="1192947"/>
                </a:cubicBezTo>
                <a:cubicBezTo>
                  <a:pt x="632712" y="1188047"/>
                  <a:pt x="623182" y="1203369"/>
                  <a:pt x="642626" y="1190114"/>
                </a:cubicBezTo>
                <a:cubicBezTo>
                  <a:pt x="662084" y="1176916"/>
                  <a:pt x="673243" y="1201444"/>
                  <a:pt x="676245" y="1167895"/>
                </a:cubicBezTo>
                <a:cubicBezTo>
                  <a:pt x="679219" y="1134289"/>
                  <a:pt x="669632" y="1142899"/>
                  <a:pt x="674603" y="1123385"/>
                </a:cubicBezTo>
                <a:cubicBezTo>
                  <a:pt x="679602" y="1103927"/>
                  <a:pt x="656816" y="1114902"/>
                  <a:pt x="688099" y="1099792"/>
                </a:cubicBezTo>
                <a:cubicBezTo>
                  <a:pt x="719396" y="1084639"/>
                  <a:pt x="733062" y="1084554"/>
                  <a:pt x="737735" y="1085049"/>
                </a:cubicBezTo>
                <a:cubicBezTo>
                  <a:pt x="742423" y="1085517"/>
                  <a:pt x="766936" y="1099338"/>
                  <a:pt x="754460" y="1066101"/>
                </a:cubicBezTo>
                <a:cubicBezTo>
                  <a:pt x="742012" y="1032892"/>
                  <a:pt x="739477" y="1046190"/>
                  <a:pt x="747053" y="1002968"/>
                </a:cubicBezTo>
                <a:cubicBezTo>
                  <a:pt x="754658" y="959790"/>
                  <a:pt x="802694" y="973484"/>
                  <a:pt x="783265" y="912589"/>
                </a:cubicBezTo>
                <a:cubicBezTo>
                  <a:pt x="763892" y="851694"/>
                  <a:pt x="775533" y="867300"/>
                  <a:pt x="761215" y="848125"/>
                </a:cubicBezTo>
                <a:cubicBezTo>
                  <a:pt x="746926" y="829007"/>
                  <a:pt x="745340" y="832307"/>
                  <a:pt x="744377" y="821742"/>
                </a:cubicBezTo>
                <a:cubicBezTo>
                  <a:pt x="743457" y="811192"/>
                  <a:pt x="731461" y="818442"/>
                  <a:pt x="749645" y="799069"/>
                </a:cubicBezTo>
                <a:cubicBezTo>
                  <a:pt x="767800" y="779654"/>
                  <a:pt x="770010" y="780858"/>
                  <a:pt x="773182" y="774216"/>
                </a:cubicBezTo>
                <a:cubicBezTo>
                  <a:pt x="776368" y="767574"/>
                  <a:pt x="767630" y="765308"/>
                  <a:pt x="784738" y="754574"/>
                </a:cubicBezTo>
                <a:cubicBezTo>
                  <a:pt x="801902" y="743839"/>
                  <a:pt x="799296" y="747025"/>
                  <a:pt x="815553" y="740412"/>
                </a:cubicBezTo>
                <a:cubicBezTo>
                  <a:pt x="831811" y="733799"/>
                  <a:pt x="850207" y="729621"/>
                  <a:pt x="848635" y="728346"/>
                </a:cubicBezTo>
                <a:cubicBezTo>
                  <a:pt x="847063" y="727043"/>
                  <a:pt x="847176" y="688141"/>
                  <a:pt x="854030" y="669264"/>
                </a:cubicBezTo>
                <a:cubicBezTo>
                  <a:pt x="860885" y="650387"/>
                  <a:pt x="861111" y="660172"/>
                  <a:pt x="862074" y="642244"/>
                </a:cubicBezTo>
                <a:cubicBezTo>
                  <a:pt x="863023" y="624329"/>
                  <a:pt x="840478" y="637145"/>
                  <a:pt x="874706" y="613552"/>
                </a:cubicBezTo>
                <a:cubicBezTo>
                  <a:pt x="908977" y="589959"/>
                  <a:pt x="909983" y="590101"/>
                  <a:pt x="914444" y="580796"/>
                </a:cubicBezTo>
                <a:cubicBezTo>
                  <a:pt x="918891" y="571521"/>
                  <a:pt x="936111" y="575486"/>
                  <a:pt x="942484" y="562202"/>
                </a:cubicBezTo>
                <a:cubicBezTo>
                  <a:pt x="948842" y="548919"/>
                  <a:pt x="952425" y="535777"/>
                  <a:pt x="947879" y="522422"/>
                </a:cubicBezTo>
                <a:cubicBezTo>
                  <a:pt x="943390" y="509040"/>
                  <a:pt x="935715" y="505683"/>
                  <a:pt x="940232" y="490573"/>
                </a:cubicBezTo>
                <a:cubicBezTo>
                  <a:pt x="944764" y="475434"/>
                  <a:pt x="951986" y="470605"/>
                  <a:pt x="953077" y="464884"/>
                </a:cubicBezTo>
                <a:cubicBezTo>
                  <a:pt x="954195" y="459219"/>
                  <a:pt x="963571" y="455565"/>
                  <a:pt x="965171" y="452223"/>
                </a:cubicBezTo>
                <a:cubicBezTo>
                  <a:pt x="966757" y="448923"/>
                  <a:pt x="969462" y="443273"/>
                  <a:pt x="966261" y="438571"/>
                </a:cubicBezTo>
                <a:cubicBezTo>
                  <a:pt x="963018" y="433870"/>
                  <a:pt x="969603" y="411084"/>
                  <a:pt x="976670" y="394005"/>
                </a:cubicBezTo>
                <a:cubicBezTo>
                  <a:pt x="983793" y="376926"/>
                  <a:pt x="976670" y="373485"/>
                  <a:pt x="998847" y="362566"/>
                </a:cubicBezTo>
                <a:cubicBezTo>
                  <a:pt x="1021024" y="351619"/>
                  <a:pt x="1027553" y="369887"/>
                  <a:pt x="1034450" y="338435"/>
                </a:cubicBezTo>
                <a:cubicBezTo>
                  <a:pt x="1041332" y="307010"/>
                  <a:pt x="1037877" y="287948"/>
                  <a:pt x="1035412" y="282836"/>
                </a:cubicBezTo>
                <a:cubicBezTo>
                  <a:pt x="1032948" y="277724"/>
                  <a:pt x="1046048" y="266423"/>
                  <a:pt x="1055777" y="260857"/>
                </a:cubicBezTo>
                <a:cubicBezTo>
                  <a:pt x="1065548" y="255306"/>
                  <a:pt x="1070845" y="259059"/>
                  <a:pt x="1076906" y="246426"/>
                </a:cubicBezTo>
                <a:cubicBezTo>
                  <a:pt x="1082953" y="233823"/>
                  <a:pt x="1115907" y="225453"/>
                  <a:pt x="1114179" y="216560"/>
                </a:cubicBezTo>
                <a:cubicBezTo>
                  <a:pt x="1112423" y="207624"/>
                  <a:pt x="1108147" y="196054"/>
                  <a:pt x="1135209" y="187401"/>
                </a:cubicBezTo>
                <a:cubicBezTo>
                  <a:pt x="1162315" y="178748"/>
                  <a:pt x="1169268" y="181297"/>
                  <a:pt x="1186106" y="174599"/>
                </a:cubicBezTo>
                <a:cubicBezTo>
                  <a:pt x="1202987" y="167914"/>
                  <a:pt x="1228124" y="188364"/>
                  <a:pt x="1209983" y="153314"/>
                </a:cubicBezTo>
                <a:cubicBezTo>
                  <a:pt x="1191856" y="118250"/>
                  <a:pt x="1180413" y="109030"/>
                  <a:pt x="1189576" y="92249"/>
                </a:cubicBezTo>
                <a:cubicBezTo>
                  <a:pt x="1198696" y="75453"/>
                  <a:pt x="1212532" y="83030"/>
                  <a:pt x="1223536" y="68103"/>
                </a:cubicBezTo>
                <a:cubicBezTo>
                  <a:pt x="1234539" y="53149"/>
                  <a:pt x="1241322" y="60626"/>
                  <a:pt x="1235105" y="45077"/>
                </a:cubicBezTo>
                <a:cubicBezTo>
                  <a:pt x="1228931" y="29541"/>
                  <a:pt x="1223932" y="28479"/>
                  <a:pt x="1226708" y="17022"/>
                </a:cubicBezTo>
                <a:cubicBezTo>
                  <a:pt x="1229384" y="6047"/>
                  <a:pt x="1217658" y="6345"/>
                  <a:pt x="1231225" y="0"/>
                </a:cubicBezTo>
                <a:lnTo>
                  <a:pt x="2533457" y="712599"/>
                </a:lnTo>
                <a:lnTo>
                  <a:pt x="2531488" y="738330"/>
                </a:lnTo>
                <a:cubicBezTo>
                  <a:pt x="2531488" y="738330"/>
                  <a:pt x="2518672" y="722937"/>
                  <a:pt x="2519465" y="741800"/>
                </a:cubicBezTo>
                <a:cubicBezTo>
                  <a:pt x="2520244" y="760692"/>
                  <a:pt x="2522708" y="765804"/>
                  <a:pt x="2524110" y="767418"/>
                </a:cubicBezTo>
                <a:cubicBezTo>
                  <a:pt x="2525541" y="769004"/>
                  <a:pt x="2518786" y="768268"/>
                  <a:pt x="2512115" y="777615"/>
                </a:cubicBezTo>
                <a:cubicBezTo>
                  <a:pt x="2505459" y="786933"/>
                  <a:pt x="2501112" y="773253"/>
                  <a:pt x="2495745" y="791252"/>
                </a:cubicBezTo>
                <a:cubicBezTo>
                  <a:pt x="2490363" y="809280"/>
                  <a:pt x="2495490" y="812495"/>
                  <a:pt x="2487148" y="818414"/>
                </a:cubicBezTo>
                <a:cubicBezTo>
                  <a:pt x="2478807" y="824334"/>
                  <a:pt x="2474006" y="814987"/>
                  <a:pt x="2463796" y="828271"/>
                </a:cubicBezTo>
                <a:cubicBezTo>
                  <a:pt x="2453642" y="841540"/>
                  <a:pt x="2452212" y="808090"/>
                  <a:pt x="2448798" y="860687"/>
                </a:cubicBezTo>
                <a:cubicBezTo>
                  <a:pt x="2445414" y="913339"/>
                  <a:pt x="2449705" y="924881"/>
                  <a:pt x="2447581" y="930433"/>
                </a:cubicBezTo>
                <a:cubicBezTo>
                  <a:pt x="2445485" y="936012"/>
                  <a:pt x="2425007" y="949097"/>
                  <a:pt x="2416156" y="950528"/>
                </a:cubicBezTo>
                <a:cubicBezTo>
                  <a:pt x="2407263" y="951930"/>
                  <a:pt x="2397647" y="953813"/>
                  <a:pt x="2396231" y="968131"/>
                </a:cubicBezTo>
                <a:cubicBezTo>
                  <a:pt x="2394829" y="982434"/>
                  <a:pt x="2393412" y="993395"/>
                  <a:pt x="2394092" y="99879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11"/>
          <p:cNvSpPr/>
          <p:nvPr/>
        </p:nvSpPr>
        <p:spPr>
          <a:xfrm rot="10800000">
            <a:off x="308579" y="-62375"/>
            <a:ext cx="8496746" cy="5374100"/>
          </a:xfrm>
          <a:custGeom>
            <a:avLst/>
            <a:gdLst/>
            <a:ahLst/>
            <a:cxnLst/>
            <a:rect l="l" t="t" r="r" b="b"/>
            <a:pathLst>
              <a:path w="2684596" h="1975772" extrusionOk="0">
                <a:moveTo>
                  <a:pt x="1055812" y="1647733"/>
                </a:moveTo>
                <a:cubicBezTo>
                  <a:pt x="1055600" y="1647648"/>
                  <a:pt x="1055401" y="1647577"/>
                  <a:pt x="1055203" y="1647492"/>
                </a:cubicBezTo>
                <a:cubicBezTo>
                  <a:pt x="1055146" y="1646968"/>
                  <a:pt x="1055146" y="1646430"/>
                  <a:pt x="1055104" y="1645892"/>
                </a:cubicBezTo>
                <a:cubicBezTo>
                  <a:pt x="1055330" y="1646246"/>
                  <a:pt x="1055557" y="1646600"/>
                  <a:pt x="1055784" y="1646954"/>
                </a:cubicBezTo>
                <a:cubicBezTo>
                  <a:pt x="1055784" y="1647209"/>
                  <a:pt x="1055798" y="1647464"/>
                  <a:pt x="1055812" y="1647719"/>
                </a:cubicBezTo>
                <a:close/>
                <a:moveTo>
                  <a:pt x="1058531" y="1654644"/>
                </a:moveTo>
                <a:cubicBezTo>
                  <a:pt x="1057724" y="1654077"/>
                  <a:pt x="1056378" y="1653624"/>
                  <a:pt x="1056223" y="1652916"/>
                </a:cubicBezTo>
                <a:cubicBezTo>
                  <a:pt x="1055854" y="1651231"/>
                  <a:pt x="1055869" y="1649475"/>
                  <a:pt x="1055812" y="1647719"/>
                </a:cubicBezTo>
                <a:cubicBezTo>
                  <a:pt x="1057398" y="1648342"/>
                  <a:pt x="1058984" y="1648951"/>
                  <a:pt x="1060570" y="1649560"/>
                </a:cubicBezTo>
                <a:cubicBezTo>
                  <a:pt x="1059891" y="1651245"/>
                  <a:pt x="1059211" y="1652945"/>
                  <a:pt x="1058531" y="1654630"/>
                </a:cubicBezTo>
                <a:close/>
                <a:moveTo>
                  <a:pt x="1053135" y="1642847"/>
                </a:moveTo>
                <a:cubicBezTo>
                  <a:pt x="1053716" y="1643400"/>
                  <a:pt x="1054552" y="1643853"/>
                  <a:pt x="1054821" y="1644532"/>
                </a:cubicBezTo>
                <a:cubicBezTo>
                  <a:pt x="1054991" y="1644957"/>
                  <a:pt x="1055047" y="1645410"/>
                  <a:pt x="1055090" y="1645892"/>
                </a:cubicBezTo>
                <a:cubicBezTo>
                  <a:pt x="1054438" y="1644872"/>
                  <a:pt x="1053787" y="1643853"/>
                  <a:pt x="1053135" y="1642847"/>
                </a:cubicBezTo>
                <a:close/>
                <a:moveTo>
                  <a:pt x="2679257" y="873319"/>
                </a:moveTo>
                <a:cubicBezTo>
                  <a:pt x="2678960" y="873914"/>
                  <a:pt x="2675731" y="873121"/>
                  <a:pt x="2672332" y="872837"/>
                </a:cubicBezTo>
                <a:cubicBezTo>
                  <a:pt x="2671624" y="858265"/>
                  <a:pt x="2670902" y="843480"/>
                  <a:pt x="2670180" y="828696"/>
                </a:cubicBezTo>
                <a:cubicBezTo>
                  <a:pt x="2665082" y="841384"/>
                  <a:pt x="2666724" y="854527"/>
                  <a:pt x="2665761" y="867428"/>
                </a:cubicBezTo>
                <a:cubicBezTo>
                  <a:pt x="2664161" y="888798"/>
                  <a:pt x="2664402" y="910026"/>
                  <a:pt x="2666087" y="931523"/>
                </a:cubicBezTo>
                <a:cubicBezTo>
                  <a:pt x="2668594" y="963514"/>
                  <a:pt x="2667702" y="995774"/>
                  <a:pt x="2668325" y="1027921"/>
                </a:cubicBezTo>
                <a:cubicBezTo>
                  <a:pt x="2668990" y="1062150"/>
                  <a:pt x="2669543" y="1096379"/>
                  <a:pt x="2670534" y="1130607"/>
                </a:cubicBezTo>
                <a:cubicBezTo>
                  <a:pt x="2670845" y="1141469"/>
                  <a:pt x="2670222" y="1151779"/>
                  <a:pt x="2666144" y="1162145"/>
                </a:cubicBezTo>
                <a:cubicBezTo>
                  <a:pt x="2660564" y="1176349"/>
                  <a:pt x="2660040" y="1191290"/>
                  <a:pt x="2663651" y="1206244"/>
                </a:cubicBezTo>
                <a:cubicBezTo>
                  <a:pt x="2666201" y="1216795"/>
                  <a:pt x="2666724" y="1227416"/>
                  <a:pt x="2665209" y="1238193"/>
                </a:cubicBezTo>
                <a:cubicBezTo>
                  <a:pt x="2660111" y="1274404"/>
                  <a:pt x="2660833" y="1310885"/>
                  <a:pt x="2661201" y="1347280"/>
                </a:cubicBezTo>
                <a:cubicBezTo>
                  <a:pt x="2661400" y="1366497"/>
                  <a:pt x="2664147" y="1385686"/>
                  <a:pt x="2664855" y="1404918"/>
                </a:cubicBezTo>
                <a:cubicBezTo>
                  <a:pt x="2665365" y="1418683"/>
                  <a:pt x="2668268" y="1432703"/>
                  <a:pt x="2662773" y="1447573"/>
                </a:cubicBezTo>
                <a:cubicBezTo>
                  <a:pt x="2656018" y="1451240"/>
                  <a:pt x="2648683" y="1455234"/>
                  <a:pt x="2640341" y="1459780"/>
                </a:cubicBezTo>
                <a:cubicBezTo>
                  <a:pt x="2640582" y="1465275"/>
                  <a:pt x="2641120" y="1470514"/>
                  <a:pt x="2640964" y="1475740"/>
                </a:cubicBezTo>
                <a:cubicBezTo>
                  <a:pt x="2640851" y="1479903"/>
                  <a:pt x="2640440" y="1484209"/>
                  <a:pt x="2639223" y="1488160"/>
                </a:cubicBezTo>
                <a:cubicBezTo>
                  <a:pt x="2636135" y="1498200"/>
                  <a:pt x="2626789" y="1501302"/>
                  <a:pt x="2619170" y="1494660"/>
                </a:cubicBezTo>
                <a:cubicBezTo>
                  <a:pt x="2615247" y="1491233"/>
                  <a:pt x="2612117" y="1486814"/>
                  <a:pt x="2609072" y="1482523"/>
                </a:cubicBezTo>
                <a:cubicBezTo>
                  <a:pt x="2606821" y="1479337"/>
                  <a:pt x="2607331" y="1474210"/>
                  <a:pt x="2600632" y="1472596"/>
                </a:cubicBezTo>
                <a:cubicBezTo>
                  <a:pt x="2597913" y="1477524"/>
                  <a:pt x="2594982" y="1482807"/>
                  <a:pt x="2592022" y="1488160"/>
                </a:cubicBezTo>
                <a:cubicBezTo>
                  <a:pt x="2583921" y="1491983"/>
                  <a:pt x="2577181" y="1487792"/>
                  <a:pt x="2571190" y="1483557"/>
                </a:cubicBezTo>
                <a:cubicBezTo>
                  <a:pt x="2561362" y="1476604"/>
                  <a:pt x="2551506" y="1470585"/>
                  <a:pt x="2538944" y="1471322"/>
                </a:cubicBezTo>
                <a:cubicBezTo>
                  <a:pt x="2533704" y="1479450"/>
                  <a:pt x="2532911" y="1488769"/>
                  <a:pt x="2536834" y="1496218"/>
                </a:cubicBezTo>
                <a:cubicBezTo>
                  <a:pt x="2543787" y="1509445"/>
                  <a:pt x="2543193" y="1523040"/>
                  <a:pt x="2542924" y="1536932"/>
                </a:cubicBezTo>
                <a:cubicBezTo>
                  <a:pt x="2542867" y="1540104"/>
                  <a:pt x="2542924" y="1543277"/>
                  <a:pt x="2542924" y="1546534"/>
                </a:cubicBezTo>
                <a:cubicBezTo>
                  <a:pt x="2539072" y="1551405"/>
                  <a:pt x="2534639" y="1556050"/>
                  <a:pt x="2531368" y="1561389"/>
                </a:cubicBezTo>
                <a:cubicBezTo>
                  <a:pt x="2528040" y="1566813"/>
                  <a:pt x="2525831" y="1572931"/>
                  <a:pt x="2522814" y="1579445"/>
                </a:cubicBezTo>
                <a:cubicBezTo>
                  <a:pt x="2513354" y="1583850"/>
                  <a:pt x="2503682" y="1588353"/>
                  <a:pt x="2493202" y="1593225"/>
                </a:cubicBezTo>
                <a:cubicBezTo>
                  <a:pt x="2473333" y="1586101"/>
                  <a:pt x="2451510" y="1585535"/>
                  <a:pt x="2432746" y="1573809"/>
                </a:cubicBezTo>
                <a:cubicBezTo>
                  <a:pt x="2426487" y="1569886"/>
                  <a:pt x="2418556" y="1568881"/>
                  <a:pt x="2411263" y="1572988"/>
                </a:cubicBezTo>
                <a:cubicBezTo>
                  <a:pt x="2407453" y="1581711"/>
                  <a:pt x="2404621" y="1590973"/>
                  <a:pt x="2399580" y="1598833"/>
                </a:cubicBezTo>
                <a:cubicBezTo>
                  <a:pt x="2395175" y="1605701"/>
                  <a:pt x="2388279" y="1610983"/>
                  <a:pt x="2383039" y="1616379"/>
                </a:cubicBezTo>
                <a:cubicBezTo>
                  <a:pt x="2366682" y="1619707"/>
                  <a:pt x="2354716" y="1604653"/>
                  <a:pt x="2338401" y="1607882"/>
                </a:cubicBezTo>
                <a:cubicBezTo>
                  <a:pt x="2333969" y="1634364"/>
                  <a:pt x="2343415" y="1661526"/>
                  <a:pt x="2334578" y="1688745"/>
                </a:cubicBezTo>
                <a:cubicBezTo>
                  <a:pt x="2327823" y="1691096"/>
                  <a:pt x="2320898" y="1693503"/>
                  <a:pt x="2314043" y="1695896"/>
                </a:cubicBezTo>
                <a:cubicBezTo>
                  <a:pt x="2308464" y="1702029"/>
                  <a:pt x="2310276" y="1710214"/>
                  <a:pt x="2306991" y="1719405"/>
                </a:cubicBezTo>
                <a:cubicBezTo>
                  <a:pt x="2300378" y="1726146"/>
                  <a:pt x="2292249" y="1734444"/>
                  <a:pt x="2283596" y="1743267"/>
                </a:cubicBezTo>
                <a:cubicBezTo>
                  <a:pt x="2248461" y="1742389"/>
                  <a:pt x="2219203" y="1719617"/>
                  <a:pt x="2186192" y="1717252"/>
                </a:cubicBezTo>
                <a:cubicBezTo>
                  <a:pt x="2177724" y="1711432"/>
                  <a:pt x="2170827" y="1706277"/>
                  <a:pt x="2163534" y="1701802"/>
                </a:cubicBezTo>
                <a:cubicBezTo>
                  <a:pt x="2156623" y="1697554"/>
                  <a:pt x="2149500" y="1699040"/>
                  <a:pt x="2143382" y="1705611"/>
                </a:cubicBezTo>
                <a:cubicBezTo>
                  <a:pt x="2139813" y="1709449"/>
                  <a:pt x="2136740" y="1713754"/>
                  <a:pt x="2134248" y="1716856"/>
                </a:cubicBezTo>
                <a:cubicBezTo>
                  <a:pt x="2114903" y="1720750"/>
                  <a:pt x="2100670" y="1704323"/>
                  <a:pt x="2081722" y="1708656"/>
                </a:cubicBezTo>
                <a:cubicBezTo>
                  <a:pt x="2078536" y="1727477"/>
                  <a:pt x="2075378" y="1746184"/>
                  <a:pt x="2072234" y="1764835"/>
                </a:cubicBezTo>
                <a:cubicBezTo>
                  <a:pt x="2068169" y="1772922"/>
                  <a:pt x="2058554" y="1770075"/>
                  <a:pt x="2051289" y="1775952"/>
                </a:cubicBezTo>
                <a:cubicBezTo>
                  <a:pt x="2040823" y="1797180"/>
                  <a:pt x="2020771" y="1813806"/>
                  <a:pt x="1998565" y="1828293"/>
                </a:cubicBezTo>
                <a:cubicBezTo>
                  <a:pt x="1992801" y="1824442"/>
                  <a:pt x="1988085" y="1819825"/>
                  <a:pt x="1982435" y="1817771"/>
                </a:cubicBezTo>
                <a:cubicBezTo>
                  <a:pt x="1967367" y="1812305"/>
                  <a:pt x="1952143" y="1806782"/>
                  <a:pt x="1936509" y="1803525"/>
                </a:cubicBezTo>
                <a:cubicBezTo>
                  <a:pt x="1926213" y="1801386"/>
                  <a:pt x="1915097" y="1803114"/>
                  <a:pt x="1904730" y="1803114"/>
                </a:cubicBezTo>
                <a:cubicBezTo>
                  <a:pt x="1896460" y="1808552"/>
                  <a:pt x="1888558" y="1813749"/>
                  <a:pt x="1877186" y="1821227"/>
                </a:cubicBezTo>
                <a:cubicBezTo>
                  <a:pt x="1873447" y="1824456"/>
                  <a:pt x="1879905" y="1836380"/>
                  <a:pt x="1866848" y="1842158"/>
                </a:cubicBezTo>
                <a:cubicBezTo>
                  <a:pt x="1851978" y="1842441"/>
                  <a:pt x="1833979" y="1840487"/>
                  <a:pt x="1814733" y="1836918"/>
                </a:cubicBezTo>
                <a:cubicBezTo>
                  <a:pt x="1811547" y="1841081"/>
                  <a:pt x="1808134" y="1845018"/>
                  <a:pt x="1805287" y="1849338"/>
                </a:cubicBezTo>
                <a:cubicBezTo>
                  <a:pt x="1796705" y="1862281"/>
                  <a:pt x="1786084" y="1870580"/>
                  <a:pt x="1770110" y="1875140"/>
                </a:cubicBezTo>
                <a:cubicBezTo>
                  <a:pt x="1756288" y="1879091"/>
                  <a:pt x="1743387" y="1887390"/>
                  <a:pt x="1729254" y="1892191"/>
                </a:cubicBezTo>
                <a:cubicBezTo>
                  <a:pt x="1705929" y="1900107"/>
                  <a:pt x="1684092" y="1901849"/>
                  <a:pt x="1660598" y="1890364"/>
                </a:cubicBezTo>
                <a:cubicBezTo>
                  <a:pt x="1645388" y="1882929"/>
                  <a:pt x="1628352" y="1878950"/>
                  <a:pt x="1615040" y="1869207"/>
                </a:cubicBezTo>
                <a:cubicBezTo>
                  <a:pt x="1606713" y="1869815"/>
                  <a:pt x="1607096" y="1875976"/>
                  <a:pt x="1604915" y="1880621"/>
                </a:cubicBezTo>
                <a:cubicBezTo>
                  <a:pt x="1600170" y="1890718"/>
                  <a:pt x="1590272" y="1895660"/>
                  <a:pt x="1581944" y="1902599"/>
                </a:cubicBezTo>
                <a:cubicBezTo>
                  <a:pt x="1573348" y="1901764"/>
                  <a:pt x="1565021" y="1900943"/>
                  <a:pt x="1556326" y="1900079"/>
                </a:cubicBezTo>
                <a:cubicBezTo>
                  <a:pt x="1550321" y="1906905"/>
                  <a:pt x="1544799" y="1913193"/>
                  <a:pt x="1539941" y="1918715"/>
                </a:cubicBezTo>
                <a:cubicBezTo>
                  <a:pt x="1526813" y="1921633"/>
                  <a:pt x="1516065" y="1913816"/>
                  <a:pt x="1503702" y="1917795"/>
                </a:cubicBezTo>
                <a:cubicBezTo>
                  <a:pt x="1491593" y="1921690"/>
                  <a:pt x="1478819" y="1922171"/>
                  <a:pt x="1468043" y="1930895"/>
                </a:cubicBezTo>
                <a:cubicBezTo>
                  <a:pt x="1462619" y="1935285"/>
                  <a:pt x="1454277" y="1937126"/>
                  <a:pt x="1447013" y="1937961"/>
                </a:cubicBezTo>
                <a:cubicBezTo>
                  <a:pt x="1437425" y="1939052"/>
                  <a:pt x="1427951" y="1939066"/>
                  <a:pt x="1418562" y="1942493"/>
                </a:cubicBezTo>
                <a:cubicBezTo>
                  <a:pt x="1414044" y="1944150"/>
                  <a:pt x="1407884" y="1942819"/>
                  <a:pt x="1402913" y="1941360"/>
                </a:cubicBezTo>
                <a:cubicBezTo>
                  <a:pt x="1396980" y="1939618"/>
                  <a:pt x="1391527" y="1936276"/>
                  <a:pt x="1384900" y="1933174"/>
                </a:cubicBezTo>
                <a:cubicBezTo>
                  <a:pt x="1376077" y="1953666"/>
                  <a:pt x="1361462" y="1966553"/>
                  <a:pt x="1340404" y="1974413"/>
                </a:cubicBezTo>
                <a:cubicBezTo>
                  <a:pt x="1329160" y="1969202"/>
                  <a:pt x="1316655" y="1968607"/>
                  <a:pt x="1305991" y="1975773"/>
                </a:cubicBezTo>
                <a:cubicBezTo>
                  <a:pt x="1276903" y="1966355"/>
                  <a:pt x="1249359" y="1957433"/>
                  <a:pt x="1221135" y="1948299"/>
                </a:cubicBezTo>
                <a:cubicBezTo>
                  <a:pt x="1210683" y="1928983"/>
                  <a:pt x="1216787" y="1903662"/>
                  <a:pt x="1200671" y="1884713"/>
                </a:cubicBezTo>
                <a:cubicBezTo>
                  <a:pt x="1188492" y="1883793"/>
                  <a:pt x="1177616" y="1887574"/>
                  <a:pt x="1166896" y="1892729"/>
                </a:cubicBezTo>
                <a:cubicBezTo>
                  <a:pt x="1141702" y="1904851"/>
                  <a:pt x="1116027" y="1898974"/>
                  <a:pt x="1091414" y="1891992"/>
                </a:cubicBezTo>
                <a:cubicBezTo>
                  <a:pt x="1079660" y="1888665"/>
                  <a:pt x="1069889" y="1878369"/>
                  <a:pt x="1061208" y="1872548"/>
                </a:cubicBezTo>
                <a:cubicBezTo>
                  <a:pt x="1053079" y="1858288"/>
                  <a:pt x="1054013" y="1845203"/>
                  <a:pt x="1054580" y="1832457"/>
                </a:cubicBezTo>
                <a:cubicBezTo>
                  <a:pt x="1054792" y="1827557"/>
                  <a:pt x="1057865" y="1822558"/>
                  <a:pt x="1060386" y="1818012"/>
                </a:cubicBezTo>
                <a:cubicBezTo>
                  <a:pt x="1064734" y="1810181"/>
                  <a:pt x="1066759" y="1802179"/>
                  <a:pt x="1064748" y="1793286"/>
                </a:cubicBezTo>
                <a:cubicBezTo>
                  <a:pt x="1059027" y="1767894"/>
                  <a:pt x="1062652" y="1741922"/>
                  <a:pt x="1060018" y="1716275"/>
                </a:cubicBezTo>
                <a:cubicBezTo>
                  <a:pt x="1058219" y="1698715"/>
                  <a:pt x="1061406" y="1692427"/>
                  <a:pt x="1073953" y="1668975"/>
                </a:cubicBezTo>
                <a:cubicBezTo>
                  <a:pt x="1072990" y="1661215"/>
                  <a:pt x="1072919" y="1651387"/>
                  <a:pt x="1070384" y="1642238"/>
                </a:cubicBezTo>
                <a:cubicBezTo>
                  <a:pt x="1065753" y="1625471"/>
                  <a:pt x="1065144" y="1608335"/>
                  <a:pt x="1063303" y="1591285"/>
                </a:cubicBezTo>
                <a:cubicBezTo>
                  <a:pt x="1063077" y="1589146"/>
                  <a:pt x="1062256" y="1586824"/>
                  <a:pt x="1062794" y="1584898"/>
                </a:cubicBezTo>
                <a:cubicBezTo>
                  <a:pt x="1070257" y="1558062"/>
                  <a:pt x="1062086" y="1531650"/>
                  <a:pt x="1060358" y="1505140"/>
                </a:cubicBezTo>
                <a:cubicBezTo>
                  <a:pt x="1058687" y="1479479"/>
                  <a:pt x="1053957" y="1454030"/>
                  <a:pt x="1051592" y="1428384"/>
                </a:cubicBezTo>
                <a:cubicBezTo>
                  <a:pt x="1049524" y="1405951"/>
                  <a:pt x="1048703" y="1383392"/>
                  <a:pt x="1047655" y="1360875"/>
                </a:cubicBezTo>
                <a:cubicBezTo>
                  <a:pt x="1045601" y="1316918"/>
                  <a:pt x="1040730" y="1273102"/>
                  <a:pt x="1041240" y="1229045"/>
                </a:cubicBezTo>
                <a:cubicBezTo>
                  <a:pt x="1041834" y="1177553"/>
                  <a:pt x="1038945" y="1126019"/>
                  <a:pt x="1043251" y="1074570"/>
                </a:cubicBezTo>
                <a:cubicBezTo>
                  <a:pt x="1043520" y="1071412"/>
                  <a:pt x="1044369" y="1068041"/>
                  <a:pt x="1043661" y="1065081"/>
                </a:cubicBezTo>
                <a:cubicBezTo>
                  <a:pt x="1038860" y="1044929"/>
                  <a:pt x="1042089" y="1024338"/>
                  <a:pt x="1040022" y="1004087"/>
                </a:cubicBezTo>
                <a:cubicBezTo>
                  <a:pt x="1039399" y="998026"/>
                  <a:pt x="1041707" y="991158"/>
                  <a:pt x="1036453" y="985989"/>
                </a:cubicBezTo>
                <a:cubicBezTo>
                  <a:pt x="1033607" y="984643"/>
                  <a:pt x="1032049" y="985521"/>
                  <a:pt x="1031893" y="988566"/>
                </a:cubicBezTo>
                <a:cubicBezTo>
                  <a:pt x="1031454" y="997120"/>
                  <a:pt x="1030887" y="1005673"/>
                  <a:pt x="1030675" y="1014241"/>
                </a:cubicBezTo>
                <a:cubicBezTo>
                  <a:pt x="1030137" y="1036772"/>
                  <a:pt x="1029783" y="1059219"/>
                  <a:pt x="1026682" y="1081693"/>
                </a:cubicBezTo>
                <a:cubicBezTo>
                  <a:pt x="1024203" y="1099622"/>
                  <a:pt x="1025152" y="1118046"/>
                  <a:pt x="1024897" y="1136244"/>
                </a:cubicBezTo>
                <a:cubicBezTo>
                  <a:pt x="1024487" y="1165246"/>
                  <a:pt x="1024189" y="1194249"/>
                  <a:pt x="1024118" y="1223252"/>
                </a:cubicBezTo>
                <a:cubicBezTo>
                  <a:pt x="1024104" y="1231693"/>
                  <a:pt x="1023651" y="1240204"/>
                  <a:pt x="1031482" y="1246860"/>
                </a:cubicBezTo>
                <a:cubicBezTo>
                  <a:pt x="1033932" y="1248942"/>
                  <a:pt x="1034031" y="1254918"/>
                  <a:pt x="1033663" y="1258968"/>
                </a:cubicBezTo>
                <a:cubicBezTo>
                  <a:pt x="1033054" y="1265341"/>
                  <a:pt x="1031242" y="1271615"/>
                  <a:pt x="1029755" y="1277874"/>
                </a:cubicBezTo>
                <a:cubicBezTo>
                  <a:pt x="1025492" y="1295802"/>
                  <a:pt x="1024628" y="1313760"/>
                  <a:pt x="1028069" y="1332000"/>
                </a:cubicBezTo>
                <a:cubicBezTo>
                  <a:pt x="1029655" y="1340369"/>
                  <a:pt x="1030094" y="1349022"/>
                  <a:pt x="1030378" y="1357576"/>
                </a:cubicBezTo>
                <a:cubicBezTo>
                  <a:pt x="1031242" y="1383293"/>
                  <a:pt x="1032091" y="1409011"/>
                  <a:pt x="1032332" y="1434742"/>
                </a:cubicBezTo>
                <a:cubicBezTo>
                  <a:pt x="1032559" y="1459383"/>
                  <a:pt x="1031850" y="1484039"/>
                  <a:pt x="1031865" y="1508680"/>
                </a:cubicBezTo>
                <a:cubicBezTo>
                  <a:pt x="1031921" y="1570934"/>
                  <a:pt x="1032615" y="1633189"/>
                  <a:pt x="1032162" y="1695444"/>
                </a:cubicBezTo>
                <a:cubicBezTo>
                  <a:pt x="1031935" y="1727519"/>
                  <a:pt x="1028508" y="1759610"/>
                  <a:pt x="1028962" y="1791657"/>
                </a:cubicBezTo>
                <a:cubicBezTo>
                  <a:pt x="1029316" y="1817658"/>
                  <a:pt x="1024812" y="1842922"/>
                  <a:pt x="1023269" y="1869660"/>
                </a:cubicBezTo>
                <a:cubicBezTo>
                  <a:pt x="1006360" y="1885110"/>
                  <a:pt x="998330" y="1906154"/>
                  <a:pt x="989904" y="1926589"/>
                </a:cubicBezTo>
                <a:cubicBezTo>
                  <a:pt x="983899" y="1932920"/>
                  <a:pt x="975360" y="1934959"/>
                  <a:pt x="968845" y="1933174"/>
                </a:cubicBezTo>
                <a:cubicBezTo>
                  <a:pt x="948481" y="1927609"/>
                  <a:pt x="928400" y="1932693"/>
                  <a:pt x="908234" y="1932254"/>
                </a:cubicBezTo>
                <a:cubicBezTo>
                  <a:pt x="893010" y="1931928"/>
                  <a:pt x="878084" y="1934095"/>
                  <a:pt x="864149" y="1940213"/>
                </a:cubicBezTo>
                <a:cubicBezTo>
                  <a:pt x="851885" y="1945594"/>
                  <a:pt x="839111" y="1945807"/>
                  <a:pt x="826224" y="1946345"/>
                </a:cubicBezTo>
                <a:cubicBezTo>
                  <a:pt x="805534" y="1947195"/>
                  <a:pt x="788426" y="1939321"/>
                  <a:pt x="774364" y="1924748"/>
                </a:cubicBezTo>
                <a:cubicBezTo>
                  <a:pt x="762270" y="1912215"/>
                  <a:pt x="753051" y="1897742"/>
                  <a:pt x="748236" y="1880847"/>
                </a:cubicBezTo>
                <a:cubicBezTo>
                  <a:pt x="742359" y="1860214"/>
                  <a:pt x="736581" y="1839552"/>
                  <a:pt x="731114" y="1818805"/>
                </a:cubicBezTo>
                <a:cubicBezTo>
                  <a:pt x="728919" y="1810493"/>
                  <a:pt x="727815" y="1801868"/>
                  <a:pt x="719700" y="1793683"/>
                </a:cubicBezTo>
                <a:cubicBezTo>
                  <a:pt x="714319" y="1792861"/>
                  <a:pt x="707054" y="1791389"/>
                  <a:pt x="699704" y="1790737"/>
                </a:cubicBezTo>
                <a:cubicBezTo>
                  <a:pt x="688006" y="1789717"/>
                  <a:pt x="676366" y="1791162"/>
                  <a:pt x="664569" y="1787437"/>
                </a:cubicBezTo>
                <a:cubicBezTo>
                  <a:pt x="653041" y="1783798"/>
                  <a:pt x="639800" y="1786729"/>
                  <a:pt x="630397" y="1792960"/>
                </a:cubicBezTo>
                <a:cubicBezTo>
                  <a:pt x="614805" y="1803298"/>
                  <a:pt x="602230" y="1799857"/>
                  <a:pt x="588875" y="1790595"/>
                </a:cubicBezTo>
                <a:cubicBezTo>
                  <a:pt x="586255" y="1788768"/>
                  <a:pt x="583423" y="1787239"/>
                  <a:pt x="579387" y="1784789"/>
                </a:cubicBezTo>
                <a:cubicBezTo>
                  <a:pt x="572249" y="1772978"/>
                  <a:pt x="564036" y="1760389"/>
                  <a:pt x="556870" y="1747232"/>
                </a:cubicBezTo>
                <a:cubicBezTo>
                  <a:pt x="549053" y="1732873"/>
                  <a:pt x="544705" y="1717521"/>
                  <a:pt x="547736" y="1700839"/>
                </a:cubicBezTo>
                <a:cubicBezTo>
                  <a:pt x="548500" y="1696647"/>
                  <a:pt x="549251" y="1692243"/>
                  <a:pt x="548784" y="1688079"/>
                </a:cubicBezTo>
                <a:cubicBezTo>
                  <a:pt x="545909" y="1662504"/>
                  <a:pt x="542694" y="1636970"/>
                  <a:pt x="539550" y="1611423"/>
                </a:cubicBezTo>
                <a:cubicBezTo>
                  <a:pt x="539154" y="1608222"/>
                  <a:pt x="538134" y="1605050"/>
                  <a:pt x="538162" y="1601863"/>
                </a:cubicBezTo>
                <a:cubicBezTo>
                  <a:pt x="538545" y="1567451"/>
                  <a:pt x="531492" y="1533647"/>
                  <a:pt x="530175" y="1499305"/>
                </a:cubicBezTo>
                <a:cubicBezTo>
                  <a:pt x="529028" y="1469339"/>
                  <a:pt x="524100" y="1439529"/>
                  <a:pt x="521551" y="1409591"/>
                </a:cubicBezTo>
                <a:cubicBezTo>
                  <a:pt x="519639" y="1387145"/>
                  <a:pt x="518945" y="1364585"/>
                  <a:pt x="517458" y="1342097"/>
                </a:cubicBezTo>
                <a:cubicBezTo>
                  <a:pt x="516750" y="1331405"/>
                  <a:pt x="515844" y="1320684"/>
                  <a:pt x="514413" y="1310063"/>
                </a:cubicBezTo>
                <a:cubicBezTo>
                  <a:pt x="511836" y="1291016"/>
                  <a:pt x="509032" y="1272138"/>
                  <a:pt x="508494" y="1252751"/>
                </a:cubicBezTo>
                <a:cubicBezTo>
                  <a:pt x="507800" y="1228223"/>
                  <a:pt x="503367" y="1203794"/>
                  <a:pt x="500733" y="1179309"/>
                </a:cubicBezTo>
                <a:cubicBezTo>
                  <a:pt x="499813" y="1170770"/>
                  <a:pt x="498467" y="1162117"/>
                  <a:pt x="498949" y="1153620"/>
                </a:cubicBezTo>
                <a:cubicBezTo>
                  <a:pt x="500577" y="1124603"/>
                  <a:pt x="498637" y="1095727"/>
                  <a:pt x="496711" y="1066837"/>
                </a:cubicBezTo>
                <a:cubicBezTo>
                  <a:pt x="496145" y="1058312"/>
                  <a:pt x="496116" y="1049334"/>
                  <a:pt x="493284" y="1041488"/>
                </a:cubicBezTo>
                <a:cubicBezTo>
                  <a:pt x="487662" y="1025910"/>
                  <a:pt x="487067" y="1010063"/>
                  <a:pt x="486911" y="993905"/>
                </a:cubicBezTo>
                <a:cubicBezTo>
                  <a:pt x="486600" y="959591"/>
                  <a:pt x="486557" y="925250"/>
                  <a:pt x="485042" y="890978"/>
                </a:cubicBezTo>
                <a:cubicBezTo>
                  <a:pt x="484192" y="871733"/>
                  <a:pt x="481119" y="852544"/>
                  <a:pt x="478160" y="833468"/>
                </a:cubicBezTo>
                <a:cubicBezTo>
                  <a:pt x="475186" y="814336"/>
                  <a:pt x="475058" y="795189"/>
                  <a:pt x="475596" y="775972"/>
                </a:cubicBezTo>
                <a:cubicBezTo>
                  <a:pt x="475710" y="771738"/>
                  <a:pt x="476573" y="767376"/>
                  <a:pt x="475894" y="763283"/>
                </a:cubicBezTo>
                <a:cubicBezTo>
                  <a:pt x="474874" y="757123"/>
                  <a:pt x="472806" y="751133"/>
                  <a:pt x="470880" y="743995"/>
                </a:cubicBezTo>
                <a:cubicBezTo>
                  <a:pt x="453589" y="777756"/>
                  <a:pt x="452782" y="783534"/>
                  <a:pt x="454750" y="814052"/>
                </a:cubicBezTo>
                <a:cubicBezTo>
                  <a:pt x="455416" y="824405"/>
                  <a:pt x="454198" y="834743"/>
                  <a:pt x="458489" y="844698"/>
                </a:cubicBezTo>
                <a:cubicBezTo>
                  <a:pt x="459664" y="847432"/>
                  <a:pt x="459679" y="851326"/>
                  <a:pt x="458744" y="854201"/>
                </a:cubicBezTo>
                <a:cubicBezTo>
                  <a:pt x="450913" y="878247"/>
                  <a:pt x="457087" y="903200"/>
                  <a:pt x="453051" y="928478"/>
                </a:cubicBezTo>
                <a:cubicBezTo>
                  <a:pt x="450856" y="931920"/>
                  <a:pt x="448052" y="936338"/>
                  <a:pt x="445262" y="940742"/>
                </a:cubicBezTo>
                <a:cubicBezTo>
                  <a:pt x="447485" y="947087"/>
                  <a:pt x="449610" y="953148"/>
                  <a:pt x="451592" y="958827"/>
                </a:cubicBezTo>
                <a:cubicBezTo>
                  <a:pt x="449822" y="966474"/>
                  <a:pt x="450247" y="975396"/>
                  <a:pt x="446041" y="980537"/>
                </a:cubicBezTo>
                <a:cubicBezTo>
                  <a:pt x="437827" y="990591"/>
                  <a:pt x="445220" y="1001496"/>
                  <a:pt x="441509" y="1011423"/>
                </a:cubicBezTo>
                <a:cubicBezTo>
                  <a:pt x="437473" y="1022228"/>
                  <a:pt x="447344" y="1029097"/>
                  <a:pt x="450799" y="1040171"/>
                </a:cubicBezTo>
                <a:cubicBezTo>
                  <a:pt x="449199" y="1043371"/>
                  <a:pt x="446891" y="1048002"/>
                  <a:pt x="443860" y="1054078"/>
                </a:cubicBezTo>
                <a:cubicBezTo>
                  <a:pt x="446438" y="1059827"/>
                  <a:pt x="447910" y="1067999"/>
                  <a:pt x="452754" y="1072899"/>
                </a:cubicBezTo>
                <a:cubicBezTo>
                  <a:pt x="462681" y="1082939"/>
                  <a:pt x="463191" y="1093164"/>
                  <a:pt x="458277" y="1105145"/>
                </a:cubicBezTo>
                <a:cubicBezTo>
                  <a:pt x="457073" y="1108048"/>
                  <a:pt x="456832" y="1111347"/>
                  <a:pt x="455926" y="1115426"/>
                </a:cubicBezTo>
                <a:cubicBezTo>
                  <a:pt x="457823" y="1118584"/>
                  <a:pt x="460741" y="1121940"/>
                  <a:pt x="461987" y="1125849"/>
                </a:cubicBezTo>
                <a:cubicBezTo>
                  <a:pt x="464564" y="1133850"/>
                  <a:pt x="466235" y="1142135"/>
                  <a:pt x="468388" y="1150759"/>
                </a:cubicBezTo>
                <a:cubicBezTo>
                  <a:pt x="465641" y="1156381"/>
                  <a:pt x="462851" y="1162117"/>
                  <a:pt x="460585" y="1166776"/>
                </a:cubicBezTo>
                <a:lnTo>
                  <a:pt x="460585" y="1184336"/>
                </a:lnTo>
                <a:cubicBezTo>
                  <a:pt x="462709" y="1186560"/>
                  <a:pt x="464933" y="1188712"/>
                  <a:pt x="466972" y="1191049"/>
                </a:cubicBezTo>
                <a:cubicBezTo>
                  <a:pt x="476715" y="1202208"/>
                  <a:pt x="477721" y="1206188"/>
                  <a:pt x="468105" y="1215109"/>
                </a:cubicBezTo>
                <a:cubicBezTo>
                  <a:pt x="461732" y="1221015"/>
                  <a:pt x="461435" y="1228110"/>
                  <a:pt x="459013" y="1235120"/>
                </a:cubicBezTo>
                <a:cubicBezTo>
                  <a:pt x="461675" y="1242937"/>
                  <a:pt x="466037" y="1250755"/>
                  <a:pt x="466590" y="1258827"/>
                </a:cubicBezTo>
                <a:cubicBezTo>
                  <a:pt x="467057" y="1265851"/>
                  <a:pt x="463219" y="1273172"/>
                  <a:pt x="461151" y="1280862"/>
                </a:cubicBezTo>
                <a:cubicBezTo>
                  <a:pt x="467510" y="1293013"/>
                  <a:pt x="470810" y="1306438"/>
                  <a:pt x="478358" y="1318419"/>
                </a:cubicBezTo>
                <a:cubicBezTo>
                  <a:pt x="482535" y="1325032"/>
                  <a:pt x="486048" y="1333883"/>
                  <a:pt x="481148" y="1342890"/>
                </a:cubicBezTo>
                <a:cubicBezTo>
                  <a:pt x="479859" y="1345269"/>
                  <a:pt x="479717" y="1349886"/>
                  <a:pt x="481190" y="1351854"/>
                </a:cubicBezTo>
                <a:cubicBezTo>
                  <a:pt x="488752" y="1361867"/>
                  <a:pt x="483244" y="1374796"/>
                  <a:pt x="489234" y="1385148"/>
                </a:cubicBezTo>
                <a:cubicBezTo>
                  <a:pt x="490466" y="1387272"/>
                  <a:pt x="489078" y="1391153"/>
                  <a:pt x="488342" y="1394084"/>
                </a:cubicBezTo>
                <a:cubicBezTo>
                  <a:pt x="487563" y="1397171"/>
                  <a:pt x="486133" y="1400103"/>
                  <a:pt x="484646" y="1403969"/>
                </a:cubicBezTo>
                <a:cubicBezTo>
                  <a:pt x="487719" y="1411205"/>
                  <a:pt x="491174" y="1418867"/>
                  <a:pt x="494219" y="1426684"/>
                </a:cubicBezTo>
                <a:cubicBezTo>
                  <a:pt x="496938" y="1433666"/>
                  <a:pt x="498538" y="1441143"/>
                  <a:pt x="501838" y="1447813"/>
                </a:cubicBezTo>
                <a:cubicBezTo>
                  <a:pt x="505095" y="1454413"/>
                  <a:pt x="500294" y="1460715"/>
                  <a:pt x="502064" y="1466492"/>
                </a:cubicBezTo>
                <a:cubicBezTo>
                  <a:pt x="505152" y="1476590"/>
                  <a:pt x="509853" y="1486206"/>
                  <a:pt x="514612" y="1497846"/>
                </a:cubicBezTo>
                <a:cubicBezTo>
                  <a:pt x="513210" y="1504516"/>
                  <a:pt x="512374" y="1513155"/>
                  <a:pt x="509513" y="1521071"/>
                </a:cubicBezTo>
                <a:cubicBezTo>
                  <a:pt x="505010" y="1533590"/>
                  <a:pt x="504189" y="1546010"/>
                  <a:pt x="505874" y="1559081"/>
                </a:cubicBezTo>
                <a:cubicBezTo>
                  <a:pt x="508083" y="1576089"/>
                  <a:pt x="509117" y="1593253"/>
                  <a:pt x="511241" y="1610261"/>
                </a:cubicBezTo>
                <a:cubicBezTo>
                  <a:pt x="512615" y="1621265"/>
                  <a:pt x="517982" y="1630441"/>
                  <a:pt x="526606" y="1636276"/>
                </a:cubicBezTo>
                <a:cubicBezTo>
                  <a:pt x="528079" y="1648993"/>
                  <a:pt x="529439" y="1660648"/>
                  <a:pt x="530841" y="1672799"/>
                </a:cubicBezTo>
                <a:cubicBezTo>
                  <a:pt x="527796" y="1678265"/>
                  <a:pt x="523845" y="1683533"/>
                  <a:pt x="521862" y="1689453"/>
                </a:cubicBezTo>
                <a:cubicBezTo>
                  <a:pt x="520262" y="1694225"/>
                  <a:pt x="518747" y="1701575"/>
                  <a:pt x="521168" y="1704677"/>
                </a:cubicBezTo>
                <a:cubicBezTo>
                  <a:pt x="529665" y="1715567"/>
                  <a:pt x="520588" y="1728142"/>
                  <a:pt x="526097" y="1738835"/>
                </a:cubicBezTo>
                <a:cubicBezTo>
                  <a:pt x="523689" y="1755616"/>
                  <a:pt x="521296" y="1772383"/>
                  <a:pt x="518945" y="1788811"/>
                </a:cubicBezTo>
                <a:cubicBezTo>
                  <a:pt x="507970" y="1801287"/>
                  <a:pt x="497377" y="1813325"/>
                  <a:pt x="486883" y="1825263"/>
                </a:cubicBezTo>
                <a:cubicBezTo>
                  <a:pt x="472396" y="1828690"/>
                  <a:pt x="457979" y="1832089"/>
                  <a:pt x="442047" y="1835856"/>
                </a:cubicBezTo>
                <a:cubicBezTo>
                  <a:pt x="415381" y="1827076"/>
                  <a:pt x="386874" y="1818805"/>
                  <a:pt x="355888" y="1825164"/>
                </a:cubicBezTo>
                <a:cubicBezTo>
                  <a:pt x="342661" y="1827883"/>
                  <a:pt x="330156" y="1823408"/>
                  <a:pt x="321943" y="1811625"/>
                </a:cubicBezTo>
                <a:cubicBezTo>
                  <a:pt x="316476" y="1803766"/>
                  <a:pt x="310259" y="1796501"/>
                  <a:pt x="306648" y="1787239"/>
                </a:cubicBezTo>
                <a:cubicBezTo>
                  <a:pt x="301975" y="1775272"/>
                  <a:pt x="295885" y="1763830"/>
                  <a:pt x="290178" y="1752274"/>
                </a:cubicBezTo>
                <a:cubicBezTo>
                  <a:pt x="287332" y="1746496"/>
                  <a:pt x="283197" y="1741242"/>
                  <a:pt x="281115" y="1735237"/>
                </a:cubicBezTo>
                <a:cubicBezTo>
                  <a:pt x="279076" y="1729403"/>
                  <a:pt x="278906" y="1722917"/>
                  <a:pt x="277957" y="1716969"/>
                </a:cubicBezTo>
                <a:cubicBezTo>
                  <a:pt x="260042" y="1712182"/>
                  <a:pt x="252749" y="1726939"/>
                  <a:pt x="242878" y="1733963"/>
                </a:cubicBezTo>
                <a:cubicBezTo>
                  <a:pt x="219313" y="1733991"/>
                  <a:pt x="199770" y="1725792"/>
                  <a:pt x="181870" y="1712919"/>
                </a:cubicBezTo>
                <a:cubicBezTo>
                  <a:pt x="178386" y="1710412"/>
                  <a:pt x="175002" y="1707099"/>
                  <a:pt x="171065" y="1706008"/>
                </a:cubicBezTo>
                <a:cubicBezTo>
                  <a:pt x="150403" y="1700287"/>
                  <a:pt x="133749" y="1684907"/>
                  <a:pt x="115141" y="1683618"/>
                </a:cubicBezTo>
                <a:cubicBezTo>
                  <a:pt x="103047" y="1676963"/>
                  <a:pt x="105029" y="1664444"/>
                  <a:pt x="95088" y="1659147"/>
                </a:cubicBezTo>
                <a:cubicBezTo>
                  <a:pt x="88021" y="1655380"/>
                  <a:pt x="83900" y="1646487"/>
                  <a:pt x="77442" y="1641105"/>
                </a:cubicBezTo>
                <a:cubicBezTo>
                  <a:pt x="61921" y="1628190"/>
                  <a:pt x="56724" y="1611706"/>
                  <a:pt x="58013" y="1592304"/>
                </a:cubicBezTo>
                <a:cubicBezTo>
                  <a:pt x="58367" y="1586980"/>
                  <a:pt x="58933" y="1581230"/>
                  <a:pt x="57404" y="1576302"/>
                </a:cubicBezTo>
                <a:cubicBezTo>
                  <a:pt x="53736" y="1564519"/>
                  <a:pt x="54147" y="1552921"/>
                  <a:pt x="57418" y="1541450"/>
                </a:cubicBezTo>
                <a:cubicBezTo>
                  <a:pt x="59854" y="1532911"/>
                  <a:pt x="59358" y="1524796"/>
                  <a:pt x="58282" y="1516101"/>
                </a:cubicBezTo>
                <a:cubicBezTo>
                  <a:pt x="56200" y="1499192"/>
                  <a:pt x="54869" y="1482325"/>
                  <a:pt x="56242" y="1464949"/>
                </a:cubicBezTo>
                <a:cubicBezTo>
                  <a:pt x="57475" y="1449244"/>
                  <a:pt x="55350" y="1432321"/>
                  <a:pt x="50351" y="1417380"/>
                </a:cubicBezTo>
                <a:cubicBezTo>
                  <a:pt x="45395" y="1402567"/>
                  <a:pt x="44757" y="1388066"/>
                  <a:pt x="44559" y="1373196"/>
                </a:cubicBezTo>
                <a:cubicBezTo>
                  <a:pt x="44191" y="1346388"/>
                  <a:pt x="44304" y="1319566"/>
                  <a:pt x="40523" y="1292956"/>
                </a:cubicBezTo>
                <a:cubicBezTo>
                  <a:pt x="39631" y="1286682"/>
                  <a:pt x="39333" y="1278922"/>
                  <a:pt x="35552" y="1274730"/>
                </a:cubicBezTo>
                <a:cubicBezTo>
                  <a:pt x="27310" y="1265610"/>
                  <a:pt x="27664" y="1255258"/>
                  <a:pt x="27126" y="1244594"/>
                </a:cubicBezTo>
                <a:cubicBezTo>
                  <a:pt x="25328" y="1209247"/>
                  <a:pt x="21957" y="1174098"/>
                  <a:pt x="14933" y="1139345"/>
                </a:cubicBezTo>
                <a:cubicBezTo>
                  <a:pt x="14083" y="1135153"/>
                  <a:pt x="13857" y="1130834"/>
                  <a:pt x="13573" y="1126557"/>
                </a:cubicBezTo>
                <a:cubicBezTo>
                  <a:pt x="10727" y="1082642"/>
                  <a:pt x="8065" y="1038698"/>
                  <a:pt x="5048" y="994797"/>
                </a:cubicBezTo>
                <a:cubicBezTo>
                  <a:pt x="4099" y="980891"/>
                  <a:pt x="1635" y="967069"/>
                  <a:pt x="1012" y="953148"/>
                </a:cubicBezTo>
                <a:cubicBezTo>
                  <a:pt x="347" y="938307"/>
                  <a:pt x="-2217" y="923394"/>
                  <a:pt x="4737" y="908737"/>
                </a:cubicBezTo>
                <a:cubicBezTo>
                  <a:pt x="7767" y="902322"/>
                  <a:pt x="6549" y="893981"/>
                  <a:pt x="7767" y="886602"/>
                </a:cubicBezTo>
                <a:cubicBezTo>
                  <a:pt x="8829" y="880201"/>
                  <a:pt x="10854" y="874055"/>
                  <a:pt x="16788" y="870472"/>
                </a:cubicBezTo>
                <a:cubicBezTo>
                  <a:pt x="21901" y="869736"/>
                  <a:pt x="25682" y="871988"/>
                  <a:pt x="26942" y="876321"/>
                </a:cubicBezTo>
                <a:cubicBezTo>
                  <a:pt x="29024" y="883473"/>
                  <a:pt x="30256" y="890893"/>
                  <a:pt x="31559" y="898257"/>
                </a:cubicBezTo>
                <a:cubicBezTo>
                  <a:pt x="33442" y="908907"/>
                  <a:pt x="35751" y="919330"/>
                  <a:pt x="45055" y="929130"/>
                </a:cubicBezTo>
                <a:cubicBezTo>
                  <a:pt x="48553" y="929682"/>
                  <a:pt x="53736" y="930503"/>
                  <a:pt x="57489" y="931098"/>
                </a:cubicBezTo>
                <a:cubicBezTo>
                  <a:pt x="60038" y="930404"/>
                  <a:pt x="61270" y="929130"/>
                  <a:pt x="62049" y="929810"/>
                </a:cubicBezTo>
                <a:cubicBezTo>
                  <a:pt x="72288" y="922219"/>
                  <a:pt x="82470" y="914543"/>
                  <a:pt x="93162" y="906514"/>
                </a:cubicBezTo>
                <a:cubicBezTo>
                  <a:pt x="89310" y="901925"/>
                  <a:pt x="86194" y="898201"/>
                  <a:pt x="83334" y="894774"/>
                </a:cubicBezTo>
                <a:cubicBezTo>
                  <a:pt x="83546" y="887693"/>
                  <a:pt x="90032" y="886546"/>
                  <a:pt x="93332" y="882807"/>
                </a:cubicBezTo>
                <a:cubicBezTo>
                  <a:pt x="96731" y="875840"/>
                  <a:pt x="91094" y="868320"/>
                  <a:pt x="95753" y="860984"/>
                </a:cubicBezTo>
                <a:cubicBezTo>
                  <a:pt x="98203" y="857132"/>
                  <a:pt x="97439" y="850689"/>
                  <a:pt x="96759" y="845605"/>
                </a:cubicBezTo>
                <a:cubicBezTo>
                  <a:pt x="96207" y="841370"/>
                  <a:pt x="94422" y="837235"/>
                  <a:pt x="97028" y="833327"/>
                </a:cubicBezTo>
                <a:cubicBezTo>
                  <a:pt x="104944" y="821473"/>
                  <a:pt x="102877" y="809847"/>
                  <a:pt x="99775" y="796535"/>
                </a:cubicBezTo>
                <a:cubicBezTo>
                  <a:pt x="95952" y="780121"/>
                  <a:pt x="96603" y="762688"/>
                  <a:pt x="95244" y="744760"/>
                </a:cubicBezTo>
                <a:cubicBezTo>
                  <a:pt x="104831" y="731363"/>
                  <a:pt x="112294" y="715728"/>
                  <a:pt x="128722" y="707699"/>
                </a:cubicBezTo>
                <a:cubicBezTo>
                  <a:pt x="131497" y="706339"/>
                  <a:pt x="133537" y="703493"/>
                  <a:pt x="135902" y="701312"/>
                </a:cubicBezTo>
                <a:cubicBezTo>
                  <a:pt x="142897" y="694854"/>
                  <a:pt x="150800" y="690053"/>
                  <a:pt x="159608" y="686924"/>
                </a:cubicBezTo>
                <a:cubicBezTo>
                  <a:pt x="153094" y="666871"/>
                  <a:pt x="165542" y="657779"/>
                  <a:pt x="182536" y="649749"/>
                </a:cubicBezTo>
                <a:cubicBezTo>
                  <a:pt x="187280" y="651590"/>
                  <a:pt x="193100" y="653856"/>
                  <a:pt x="199601" y="656391"/>
                </a:cubicBezTo>
                <a:cubicBezTo>
                  <a:pt x="204217" y="652511"/>
                  <a:pt x="209103" y="648404"/>
                  <a:pt x="213281" y="644892"/>
                </a:cubicBezTo>
                <a:cubicBezTo>
                  <a:pt x="214980" y="634837"/>
                  <a:pt x="207998" y="624358"/>
                  <a:pt x="218620" y="617348"/>
                </a:cubicBezTo>
                <a:cubicBezTo>
                  <a:pt x="221792" y="606018"/>
                  <a:pt x="223845" y="594264"/>
                  <a:pt x="232031" y="583714"/>
                </a:cubicBezTo>
                <a:cubicBezTo>
                  <a:pt x="235132" y="582340"/>
                  <a:pt x="238885" y="580103"/>
                  <a:pt x="242949" y="579012"/>
                </a:cubicBezTo>
                <a:cubicBezTo>
                  <a:pt x="253670" y="576151"/>
                  <a:pt x="262931" y="571167"/>
                  <a:pt x="269998" y="562500"/>
                </a:cubicBezTo>
                <a:cubicBezTo>
                  <a:pt x="281341" y="548593"/>
                  <a:pt x="298180" y="543254"/>
                  <a:pt x="313446" y="535918"/>
                </a:cubicBezTo>
                <a:cubicBezTo>
                  <a:pt x="324194" y="530763"/>
                  <a:pt x="336558" y="532463"/>
                  <a:pt x="348283" y="534474"/>
                </a:cubicBezTo>
                <a:cubicBezTo>
                  <a:pt x="356738" y="535933"/>
                  <a:pt x="365164" y="537575"/>
                  <a:pt x="375020" y="539388"/>
                </a:cubicBezTo>
                <a:cubicBezTo>
                  <a:pt x="383305" y="545803"/>
                  <a:pt x="392538" y="552955"/>
                  <a:pt x="402678" y="560786"/>
                </a:cubicBezTo>
                <a:cubicBezTo>
                  <a:pt x="407691" y="570742"/>
                  <a:pt x="409419" y="583303"/>
                  <a:pt x="406473" y="594151"/>
                </a:cubicBezTo>
                <a:cubicBezTo>
                  <a:pt x="401304" y="613241"/>
                  <a:pt x="405071" y="630334"/>
                  <a:pt x="412804" y="646988"/>
                </a:cubicBezTo>
                <a:cubicBezTo>
                  <a:pt x="415891" y="653644"/>
                  <a:pt x="414092" y="659422"/>
                  <a:pt x="414248" y="665639"/>
                </a:cubicBezTo>
                <a:cubicBezTo>
                  <a:pt x="414376" y="670624"/>
                  <a:pt x="417562" y="673102"/>
                  <a:pt x="422377" y="674263"/>
                </a:cubicBezTo>
                <a:cubicBezTo>
                  <a:pt x="429316" y="672281"/>
                  <a:pt x="431709" y="666219"/>
                  <a:pt x="432970" y="660116"/>
                </a:cubicBezTo>
                <a:cubicBezTo>
                  <a:pt x="436850" y="641267"/>
                  <a:pt x="440192" y="622304"/>
                  <a:pt x="443690" y="603384"/>
                </a:cubicBezTo>
                <a:cubicBezTo>
                  <a:pt x="444073" y="601303"/>
                  <a:pt x="444766" y="599022"/>
                  <a:pt x="444313" y="597068"/>
                </a:cubicBezTo>
                <a:cubicBezTo>
                  <a:pt x="439937" y="578262"/>
                  <a:pt x="448279" y="562132"/>
                  <a:pt x="454439" y="545336"/>
                </a:cubicBezTo>
                <a:cubicBezTo>
                  <a:pt x="458815" y="533369"/>
                  <a:pt x="461732" y="520850"/>
                  <a:pt x="464918" y="508473"/>
                </a:cubicBezTo>
                <a:cubicBezTo>
                  <a:pt x="469974" y="488817"/>
                  <a:pt x="474704" y="469076"/>
                  <a:pt x="479335" y="450311"/>
                </a:cubicBezTo>
                <a:cubicBezTo>
                  <a:pt x="483456" y="447621"/>
                  <a:pt x="485892" y="445327"/>
                  <a:pt x="488781" y="444293"/>
                </a:cubicBezTo>
                <a:cubicBezTo>
                  <a:pt x="497887" y="441021"/>
                  <a:pt x="507701" y="439265"/>
                  <a:pt x="516240" y="434960"/>
                </a:cubicBezTo>
                <a:cubicBezTo>
                  <a:pt x="524680" y="430712"/>
                  <a:pt x="532710" y="424877"/>
                  <a:pt x="539451" y="418249"/>
                </a:cubicBezTo>
                <a:cubicBezTo>
                  <a:pt x="546589" y="411239"/>
                  <a:pt x="556218" y="414837"/>
                  <a:pt x="563313" y="410715"/>
                </a:cubicBezTo>
                <a:cubicBezTo>
                  <a:pt x="582375" y="399655"/>
                  <a:pt x="604113" y="398197"/>
                  <a:pt x="624591" y="392249"/>
                </a:cubicBezTo>
                <a:cubicBezTo>
                  <a:pt x="631063" y="390365"/>
                  <a:pt x="636996" y="392093"/>
                  <a:pt x="643426" y="393155"/>
                </a:cubicBezTo>
                <a:cubicBezTo>
                  <a:pt x="662728" y="396370"/>
                  <a:pt x="677286" y="405476"/>
                  <a:pt x="686888" y="422498"/>
                </a:cubicBezTo>
                <a:cubicBezTo>
                  <a:pt x="687907" y="424296"/>
                  <a:pt x="689607" y="425727"/>
                  <a:pt x="691745" y="428205"/>
                </a:cubicBezTo>
                <a:cubicBezTo>
                  <a:pt x="693572" y="425826"/>
                  <a:pt x="696135" y="423872"/>
                  <a:pt x="696772" y="421422"/>
                </a:cubicBezTo>
                <a:cubicBezTo>
                  <a:pt x="706714" y="382930"/>
                  <a:pt x="710283" y="343278"/>
                  <a:pt x="718029" y="304376"/>
                </a:cubicBezTo>
                <a:cubicBezTo>
                  <a:pt x="718850" y="300241"/>
                  <a:pt x="720153" y="296205"/>
                  <a:pt x="721541" y="291007"/>
                </a:cubicBezTo>
                <a:cubicBezTo>
                  <a:pt x="741226" y="283006"/>
                  <a:pt x="760811" y="274509"/>
                  <a:pt x="780793" y="267102"/>
                </a:cubicBezTo>
                <a:cubicBezTo>
                  <a:pt x="799841" y="260036"/>
                  <a:pt x="819313" y="254131"/>
                  <a:pt x="838148" y="247857"/>
                </a:cubicBezTo>
                <a:cubicBezTo>
                  <a:pt x="846347" y="251610"/>
                  <a:pt x="853952" y="255093"/>
                  <a:pt x="861529" y="258549"/>
                </a:cubicBezTo>
                <a:cubicBezTo>
                  <a:pt x="865593" y="253040"/>
                  <a:pt x="869162" y="248197"/>
                  <a:pt x="873297" y="242603"/>
                </a:cubicBezTo>
                <a:cubicBezTo>
                  <a:pt x="879132" y="247219"/>
                  <a:pt x="883904" y="251001"/>
                  <a:pt x="889201" y="255178"/>
                </a:cubicBezTo>
                <a:cubicBezTo>
                  <a:pt x="894086" y="252502"/>
                  <a:pt x="898675" y="249967"/>
                  <a:pt x="903221" y="247488"/>
                </a:cubicBezTo>
                <a:cubicBezTo>
                  <a:pt x="921390" y="265021"/>
                  <a:pt x="922169" y="286150"/>
                  <a:pt x="918742" y="309672"/>
                </a:cubicBezTo>
                <a:cubicBezTo>
                  <a:pt x="912256" y="354239"/>
                  <a:pt x="906265" y="398989"/>
                  <a:pt x="908574" y="444264"/>
                </a:cubicBezTo>
                <a:cubicBezTo>
                  <a:pt x="908715" y="447153"/>
                  <a:pt x="909905" y="449985"/>
                  <a:pt x="910627" y="452974"/>
                </a:cubicBezTo>
                <a:cubicBezTo>
                  <a:pt x="913049" y="451912"/>
                  <a:pt x="915853" y="451600"/>
                  <a:pt x="916447" y="449023"/>
                </a:cubicBezTo>
                <a:cubicBezTo>
                  <a:pt x="927182" y="426619"/>
                  <a:pt x="933611" y="401567"/>
                  <a:pt x="936869" y="376005"/>
                </a:cubicBezTo>
                <a:cubicBezTo>
                  <a:pt x="943652" y="322701"/>
                  <a:pt x="955392" y="270331"/>
                  <a:pt x="965291" y="217622"/>
                </a:cubicBezTo>
                <a:cubicBezTo>
                  <a:pt x="968449" y="200783"/>
                  <a:pt x="971890" y="183733"/>
                  <a:pt x="972315" y="166711"/>
                </a:cubicBezTo>
                <a:cubicBezTo>
                  <a:pt x="972782" y="147791"/>
                  <a:pt x="978787" y="131278"/>
                  <a:pt x="987864" y="113562"/>
                </a:cubicBezTo>
                <a:cubicBezTo>
                  <a:pt x="1002026" y="111919"/>
                  <a:pt x="1015791" y="106382"/>
                  <a:pt x="1029783" y="101171"/>
                </a:cubicBezTo>
                <a:cubicBezTo>
                  <a:pt x="1043562" y="96044"/>
                  <a:pt x="1057455" y="89856"/>
                  <a:pt x="1072806" y="88978"/>
                </a:cubicBezTo>
                <a:cubicBezTo>
                  <a:pt x="1080538" y="88538"/>
                  <a:pt x="1086429" y="83455"/>
                  <a:pt x="1089559" y="76445"/>
                </a:cubicBezTo>
                <a:cubicBezTo>
                  <a:pt x="1104542" y="75750"/>
                  <a:pt x="1119327" y="75057"/>
                  <a:pt x="1136547" y="74250"/>
                </a:cubicBezTo>
                <a:cubicBezTo>
                  <a:pt x="1139224" y="78059"/>
                  <a:pt x="1142878" y="83270"/>
                  <a:pt x="1147693" y="90111"/>
                </a:cubicBezTo>
                <a:cubicBezTo>
                  <a:pt x="1151899" y="83086"/>
                  <a:pt x="1154079" y="78385"/>
                  <a:pt x="1157209" y="74434"/>
                </a:cubicBezTo>
                <a:cubicBezTo>
                  <a:pt x="1162605" y="67608"/>
                  <a:pt x="1176356" y="69222"/>
                  <a:pt x="1178905" y="77408"/>
                </a:cubicBezTo>
                <a:cubicBezTo>
                  <a:pt x="1181411" y="85437"/>
                  <a:pt x="1183196" y="94175"/>
                  <a:pt x="1182870" y="102502"/>
                </a:cubicBezTo>
                <a:cubicBezTo>
                  <a:pt x="1182275" y="117867"/>
                  <a:pt x="1184782" y="132241"/>
                  <a:pt x="1190701" y="146969"/>
                </a:cubicBezTo>
                <a:cubicBezTo>
                  <a:pt x="1198349" y="144534"/>
                  <a:pt x="1194412" y="137764"/>
                  <a:pt x="1197159" y="134394"/>
                </a:cubicBezTo>
                <a:cubicBezTo>
                  <a:pt x="1200487" y="130287"/>
                  <a:pt x="1205231" y="127044"/>
                  <a:pt x="1207596" y="122512"/>
                </a:cubicBezTo>
                <a:cubicBezTo>
                  <a:pt x="1212043" y="114029"/>
                  <a:pt x="1215711" y="105065"/>
                  <a:pt x="1218855" y="95987"/>
                </a:cubicBezTo>
                <a:cubicBezTo>
                  <a:pt x="1224123" y="80735"/>
                  <a:pt x="1229844" y="65908"/>
                  <a:pt x="1237845" y="51690"/>
                </a:cubicBezTo>
                <a:cubicBezTo>
                  <a:pt x="1248679" y="32430"/>
                  <a:pt x="1266055" y="22800"/>
                  <a:pt x="1285216" y="15309"/>
                </a:cubicBezTo>
                <a:cubicBezTo>
                  <a:pt x="1293104" y="12222"/>
                  <a:pt x="1302167" y="9163"/>
                  <a:pt x="1310211" y="10126"/>
                </a:cubicBezTo>
                <a:cubicBezTo>
                  <a:pt x="1325973" y="12009"/>
                  <a:pt x="1339922" y="8894"/>
                  <a:pt x="1353772" y="2138"/>
                </a:cubicBezTo>
                <a:cubicBezTo>
                  <a:pt x="1357440" y="340"/>
                  <a:pt x="1362114" y="581"/>
                  <a:pt x="1365583" y="0"/>
                </a:cubicBezTo>
                <a:cubicBezTo>
                  <a:pt x="1373967" y="6288"/>
                  <a:pt x="1381742" y="11768"/>
                  <a:pt x="1389091" y="17773"/>
                </a:cubicBezTo>
                <a:cubicBezTo>
                  <a:pt x="1393213" y="21129"/>
                  <a:pt x="1397999" y="24726"/>
                  <a:pt x="1400095" y="29301"/>
                </a:cubicBezTo>
                <a:cubicBezTo>
                  <a:pt x="1404329" y="38576"/>
                  <a:pt x="1412175" y="44255"/>
                  <a:pt x="1418831" y="51124"/>
                </a:cubicBezTo>
                <a:cubicBezTo>
                  <a:pt x="1436689" y="69505"/>
                  <a:pt x="1445540" y="91937"/>
                  <a:pt x="1449562" y="116763"/>
                </a:cubicBezTo>
                <a:cubicBezTo>
                  <a:pt x="1451275" y="127313"/>
                  <a:pt x="1453144" y="137892"/>
                  <a:pt x="1456005" y="148173"/>
                </a:cubicBezTo>
                <a:cubicBezTo>
                  <a:pt x="1457676" y="154164"/>
                  <a:pt x="1460282" y="160720"/>
                  <a:pt x="1464516" y="165011"/>
                </a:cubicBezTo>
                <a:cubicBezTo>
                  <a:pt x="1473650" y="174301"/>
                  <a:pt x="1476185" y="185645"/>
                  <a:pt x="1476582" y="197456"/>
                </a:cubicBezTo>
                <a:cubicBezTo>
                  <a:pt x="1477446" y="223372"/>
                  <a:pt x="1483847" y="248381"/>
                  <a:pt x="1487826" y="273787"/>
                </a:cubicBezTo>
                <a:cubicBezTo>
                  <a:pt x="1488634" y="278956"/>
                  <a:pt x="1490616" y="283940"/>
                  <a:pt x="1492202" y="289549"/>
                </a:cubicBezTo>
                <a:cubicBezTo>
                  <a:pt x="1498731" y="292013"/>
                  <a:pt x="1504580" y="294604"/>
                  <a:pt x="1510655" y="296360"/>
                </a:cubicBezTo>
                <a:cubicBezTo>
                  <a:pt x="1514648" y="297522"/>
                  <a:pt x="1518982" y="297465"/>
                  <a:pt x="1522083" y="297833"/>
                </a:cubicBezTo>
                <a:cubicBezTo>
                  <a:pt x="1529320" y="293613"/>
                  <a:pt x="1532237" y="288005"/>
                  <a:pt x="1533271" y="281448"/>
                </a:cubicBezTo>
                <a:cubicBezTo>
                  <a:pt x="1534106" y="276137"/>
                  <a:pt x="1535863" y="271521"/>
                  <a:pt x="1540111" y="268122"/>
                </a:cubicBezTo>
                <a:cubicBezTo>
                  <a:pt x="1541017" y="280315"/>
                  <a:pt x="1541513" y="292579"/>
                  <a:pt x="1543198" y="304659"/>
                </a:cubicBezTo>
                <a:cubicBezTo>
                  <a:pt x="1543765" y="308752"/>
                  <a:pt x="1547900" y="311499"/>
                  <a:pt x="1553196" y="308171"/>
                </a:cubicBezTo>
                <a:cubicBezTo>
                  <a:pt x="1553664" y="301388"/>
                  <a:pt x="1555321" y="294165"/>
                  <a:pt x="1554301" y="287354"/>
                </a:cubicBezTo>
                <a:cubicBezTo>
                  <a:pt x="1553253" y="280414"/>
                  <a:pt x="1549585" y="273872"/>
                  <a:pt x="1547050" y="267145"/>
                </a:cubicBezTo>
                <a:lnTo>
                  <a:pt x="1546540" y="267669"/>
                </a:lnTo>
                <a:cubicBezTo>
                  <a:pt x="1546455" y="267499"/>
                  <a:pt x="1546385" y="267315"/>
                  <a:pt x="1546300" y="267145"/>
                </a:cubicBezTo>
                <a:lnTo>
                  <a:pt x="1546866" y="267145"/>
                </a:lnTo>
                <a:cubicBezTo>
                  <a:pt x="1548424" y="264610"/>
                  <a:pt x="1550010" y="262047"/>
                  <a:pt x="1551851" y="259073"/>
                </a:cubicBezTo>
                <a:cubicBezTo>
                  <a:pt x="1550435" y="253040"/>
                  <a:pt x="1548919" y="246851"/>
                  <a:pt x="1547546" y="240620"/>
                </a:cubicBezTo>
                <a:cubicBezTo>
                  <a:pt x="1544685" y="227705"/>
                  <a:pt x="1545238" y="215115"/>
                  <a:pt x="1551001" y="202922"/>
                </a:cubicBezTo>
                <a:cubicBezTo>
                  <a:pt x="1556085" y="192173"/>
                  <a:pt x="1559272" y="181000"/>
                  <a:pt x="1559966" y="168948"/>
                </a:cubicBezTo>
                <a:cubicBezTo>
                  <a:pt x="1560716" y="155707"/>
                  <a:pt x="1568817" y="145100"/>
                  <a:pt x="1573660" y="133133"/>
                </a:cubicBezTo>
                <a:cubicBezTo>
                  <a:pt x="1589677" y="125784"/>
                  <a:pt x="1604037" y="116069"/>
                  <a:pt x="1621526" y="113576"/>
                </a:cubicBezTo>
                <a:cubicBezTo>
                  <a:pt x="1623636" y="113279"/>
                  <a:pt x="1626341" y="113392"/>
                  <a:pt x="1627729" y="112160"/>
                </a:cubicBezTo>
                <a:cubicBezTo>
                  <a:pt x="1650048" y="92051"/>
                  <a:pt x="1679787" y="95166"/>
                  <a:pt x="1705929" y="87094"/>
                </a:cubicBezTo>
                <a:cubicBezTo>
                  <a:pt x="1706907" y="86797"/>
                  <a:pt x="1708068" y="87052"/>
                  <a:pt x="1710291" y="87052"/>
                </a:cubicBezTo>
                <a:cubicBezTo>
                  <a:pt x="1716239" y="89417"/>
                  <a:pt x="1723164" y="92164"/>
                  <a:pt x="1729211" y="94571"/>
                </a:cubicBezTo>
                <a:cubicBezTo>
                  <a:pt x="1731165" y="97163"/>
                  <a:pt x="1732794" y="98693"/>
                  <a:pt x="1733644" y="100576"/>
                </a:cubicBezTo>
                <a:cubicBezTo>
                  <a:pt x="1738105" y="110305"/>
                  <a:pt x="1742636" y="120006"/>
                  <a:pt x="1746587" y="129933"/>
                </a:cubicBezTo>
                <a:cubicBezTo>
                  <a:pt x="1750100" y="138756"/>
                  <a:pt x="1755693" y="144335"/>
                  <a:pt x="1766640" y="143202"/>
                </a:cubicBezTo>
                <a:cubicBezTo>
                  <a:pt x="1772177" y="155835"/>
                  <a:pt x="1777290" y="167532"/>
                  <a:pt x="1783082" y="180773"/>
                </a:cubicBezTo>
                <a:cubicBezTo>
                  <a:pt x="1792075" y="186126"/>
                  <a:pt x="1802243" y="183492"/>
                  <a:pt x="1812241" y="179017"/>
                </a:cubicBezTo>
                <a:cubicBezTo>
                  <a:pt x="1816078" y="177304"/>
                  <a:pt x="1819633" y="174910"/>
                  <a:pt x="1822918" y="173055"/>
                </a:cubicBezTo>
                <a:cubicBezTo>
                  <a:pt x="1841640" y="175208"/>
                  <a:pt x="1852729" y="184753"/>
                  <a:pt x="1858677" y="201831"/>
                </a:cubicBezTo>
                <a:cubicBezTo>
                  <a:pt x="1864256" y="217820"/>
                  <a:pt x="1871408" y="233270"/>
                  <a:pt x="1877809" y="248848"/>
                </a:cubicBezTo>
                <a:cubicBezTo>
                  <a:pt x="1883134" y="254229"/>
                  <a:pt x="1889747" y="253875"/>
                  <a:pt x="1895978" y="252417"/>
                </a:cubicBezTo>
                <a:cubicBezTo>
                  <a:pt x="1902181" y="250973"/>
                  <a:pt x="1908568" y="248947"/>
                  <a:pt x="1913992" y="245718"/>
                </a:cubicBezTo>
                <a:cubicBezTo>
                  <a:pt x="1925378" y="238935"/>
                  <a:pt x="1937486" y="235749"/>
                  <a:pt x="1950557" y="234304"/>
                </a:cubicBezTo>
                <a:cubicBezTo>
                  <a:pt x="1958927" y="233369"/>
                  <a:pt x="1967041" y="230169"/>
                  <a:pt x="1975510" y="227932"/>
                </a:cubicBezTo>
                <a:cubicBezTo>
                  <a:pt x="1989034" y="231273"/>
                  <a:pt x="1998678" y="239303"/>
                  <a:pt x="2001978" y="253012"/>
                </a:cubicBezTo>
                <a:cubicBezTo>
                  <a:pt x="2005292" y="266748"/>
                  <a:pt x="2011353" y="279267"/>
                  <a:pt x="2017754" y="291560"/>
                </a:cubicBezTo>
                <a:cubicBezTo>
                  <a:pt x="2023489" y="302563"/>
                  <a:pt x="2025288" y="313807"/>
                  <a:pt x="2023759" y="325774"/>
                </a:cubicBezTo>
                <a:cubicBezTo>
                  <a:pt x="2021606" y="342754"/>
                  <a:pt x="2018363" y="359479"/>
                  <a:pt x="2024183" y="376671"/>
                </a:cubicBezTo>
                <a:cubicBezTo>
                  <a:pt x="2026053" y="382180"/>
                  <a:pt x="2023447" y="389331"/>
                  <a:pt x="2022413" y="395662"/>
                </a:cubicBezTo>
                <a:cubicBezTo>
                  <a:pt x="2020006" y="410475"/>
                  <a:pt x="2018816" y="425245"/>
                  <a:pt x="2021323" y="441036"/>
                </a:cubicBezTo>
                <a:cubicBezTo>
                  <a:pt x="2027554" y="441701"/>
                  <a:pt x="2033034" y="441375"/>
                  <a:pt x="2037793" y="443032"/>
                </a:cubicBezTo>
                <a:cubicBezTo>
                  <a:pt x="2043712" y="445086"/>
                  <a:pt x="2051360" y="447380"/>
                  <a:pt x="2054220" y="452039"/>
                </a:cubicBezTo>
                <a:cubicBezTo>
                  <a:pt x="2064388" y="468637"/>
                  <a:pt x="2084979" y="470520"/>
                  <a:pt x="2097172" y="484327"/>
                </a:cubicBezTo>
                <a:cubicBezTo>
                  <a:pt x="2101534" y="489270"/>
                  <a:pt x="2110867" y="489808"/>
                  <a:pt x="2117877" y="492499"/>
                </a:cubicBezTo>
                <a:cubicBezTo>
                  <a:pt x="2120879" y="493646"/>
                  <a:pt x="2123626" y="495940"/>
                  <a:pt x="2126685" y="496421"/>
                </a:cubicBezTo>
                <a:cubicBezTo>
                  <a:pt x="2147064" y="499551"/>
                  <a:pt x="2156736" y="511051"/>
                  <a:pt x="2155476" y="531656"/>
                </a:cubicBezTo>
                <a:cubicBezTo>
                  <a:pt x="2155419" y="532491"/>
                  <a:pt x="2156524" y="533398"/>
                  <a:pt x="2158337" y="536173"/>
                </a:cubicBezTo>
                <a:cubicBezTo>
                  <a:pt x="2166522" y="538949"/>
                  <a:pt x="2175996" y="537972"/>
                  <a:pt x="2183941" y="531953"/>
                </a:cubicBezTo>
                <a:cubicBezTo>
                  <a:pt x="2193953" y="524376"/>
                  <a:pt x="2205296" y="522720"/>
                  <a:pt x="2216569" y="520581"/>
                </a:cubicBezTo>
                <a:cubicBezTo>
                  <a:pt x="2224655" y="525368"/>
                  <a:pt x="2231991" y="529730"/>
                  <a:pt x="2238959" y="533851"/>
                </a:cubicBezTo>
                <a:cubicBezTo>
                  <a:pt x="2260244" y="536782"/>
                  <a:pt x="2279050" y="530013"/>
                  <a:pt x="2297602" y="521941"/>
                </a:cubicBezTo>
                <a:cubicBezTo>
                  <a:pt x="2305461" y="518528"/>
                  <a:pt x="2313265" y="514931"/>
                  <a:pt x="2321294" y="511985"/>
                </a:cubicBezTo>
                <a:cubicBezTo>
                  <a:pt x="2325231" y="510541"/>
                  <a:pt x="2329635" y="510385"/>
                  <a:pt x="2333374" y="509719"/>
                </a:cubicBezTo>
                <a:cubicBezTo>
                  <a:pt x="2342565" y="513685"/>
                  <a:pt x="2349703" y="520397"/>
                  <a:pt x="2360678" y="518585"/>
                </a:cubicBezTo>
                <a:cubicBezTo>
                  <a:pt x="2371936" y="516715"/>
                  <a:pt x="2378705" y="524617"/>
                  <a:pt x="2382132" y="534318"/>
                </a:cubicBezTo>
                <a:cubicBezTo>
                  <a:pt x="2384583" y="541286"/>
                  <a:pt x="2386084" y="548848"/>
                  <a:pt x="2386480" y="556240"/>
                </a:cubicBezTo>
                <a:cubicBezTo>
                  <a:pt x="2387160" y="569042"/>
                  <a:pt x="2386678" y="581901"/>
                  <a:pt x="2386678" y="594732"/>
                </a:cubicBezTo>
                <a:cubicBezTo>
                  <a:pt x="2383379" y="597521"/>
                  <a:pt x="2380320" y="600127"/>
                  <a:pt x="2377247" y="602733"/>
                </a:cubicBezTo>
                <a:cubicBezTo>
                  <a:pt x="2378408" y="604177"/>
                  <a:pt x="2379329" y="606571"/>
                  <a:pt x="2380759" y="606910"/>
                </a:cubicBezTo>
                <a:cubicBezTo>
                  <a:pt x="2391975" y="609630"/>
                  <a:pt x="2402398" y="606372"/>
                  <a:pt x="2411306" y="600084"/>
                </a:cubicBezTo>
                <a:cubicBezTo>
                  <a:pt x="2420539" y="593556"/>
                  <a:pt x="2430452" y="590412"/>
                  <a:pt x="2441385" y="590157"/>
                </a:cubicBezTo>
                <a:cubicBezTo>
                  <a:pt x="2449216" y="589959"/>
                  <a:pt x="2455844" y="587254"/>
                  <a:pt x="2462571" y="583558"/>
                </a:cubicBezTo>
                <a:cubicBezTo>
                  <a:pt x="2472172" y="578276"/>
                  <a:pt x="2482468" y="580372"/>
                  <a:pt x="2489633" y="587127"/>
                </a:cubicBezTo>
                <a:cubicBezTo>
                  <a:pt x="2500368" y="597238"/>
                  <a:pt x="2511612" y="607505"/>
                  <a:pt x="2517504" y="621072"/>
                </a:cubicBezTo>
                <a:cubicBezTo>
                  <a:pt x="2515266" y="631325"/>
                  <a:pt x="2512334" y="640459"/>
                  <a:pt x="2511499" y="649792"/>
                </a:cubicBezTo>
                <a:cubicBezTo>
                  <a:pt x="2510734" y="658246"/>
                  <a:pt x="2512264" y="666885"/>
                  <a:pt x="2512646" y="673272"/>
                </a:cubicBezTo>
                <a:cubicBezTo>
                  <a:pt x="2518013" y="680721"/>
                  <a:pt x="2522205" y="686541"/>
                  <a:pt x="2527502" y="693905"/>
                </a:cubicBezTo>
                <a:cubicBezTo>
                  <a:pt x="2536367" y="699060"/>
                  <a:pt x="2546152" y="700944"/>
                  <a:pt x="2558912" y="695293"/>
                </a:cubicBezTo>
                <a:cubicBezTo>
                  <a:pt x="2577308" y="687150"/>
                  <a:pt x="2597333" y="682647"/>
                  <a:pt x="2616012" y="676798"/>
                </a:cubicBezTo>
                <a:cubicBezTo>
                  <a:pt x="2630173" y="682534"/>
                  <a:pt x="2641786" y="689884"/>
                  <a:pt x="2652195" y="699202"/>
                </a:cubicBezTo>
                <a:cubicBezTo>
                  <a:pt x="2653143" y="696497"/>
                  <a:pt x="2654092" y="693792"/>
                  <a:pt x="2654956" y="691314"/>
                </a:cubicBezTo>
                <a:cubicBezTo>
                  <a:pt x="2656840" y="691427"/>
                  <a:pt x="2658242" y="691101"/>
                  <a:pt x="2658666" y="691597"/>
                </a:cubicBezTo>
                <a:cubicBezTo>
                  <a:pt x="2664813" y="698904"/>
                  <a:pt x="2670831" y="706325"/>
                  <a:pt x="2677317" y="714270"/>
                </a:cubicBezTo>
                <a:cubicBezTo>
                  <a:pt x="2679866" y="748144"/>
                  <a:pt x="2685219" y="782061"/>
                  <a:pt x="2682345" y="816630"/>
                </a:cubicBezTo>
                <a:cubicBezTo>
                  <a:pt x="2681113" y="831486"/>
                  <a:pt x="2683364" y="846596"/>
                  <a:pt x="2683364" y="861593"/>
                </a:cubicBezTo>
                <a:cubicBezTo>
                  <a:pt x="2683364" y="865544"/>
                  <a:pt x="2681070" y="869623"/>
                  <a:pt x="2679272" y="873376"/>
                </a:cubicBezTo>
                <a:close/>
                <a:moveTo>
                  <a:pt x="1625718" y="1766946"/>
                </a:moveTo>
                <a:cubicBezTo>
                  <a:pt x="1622489" y="1751509"/>
                  <a:pt x="1623962" y="1735096"/>
                  <a:pt x="1623396" y="1719108"/>
                </a:cubicBezTo>
                <a:cubicBezTo>
                  <a:pt x="1622829" y="1703020"/>
                  <a:pt x="1624358" y="1686536"/>
                  <a:pt x="1621271" y="1670958"/>
                </a:cubicBezTo>
                <a:cubicBezTo>
                  <a:pt x="1616994" y="1649404"/>
                  <a:pt x="1617320" y="1628459"/>
                  <a:pt x="1621002" y="1607146"/>
                </a:cubicBezTo>
                <a:cubicBezTo>
                  <a:pt x="1623438" y="1593097"/>
                  <a:pt x="1621866" y="1579360"/>
                  <a:pt x="1616329" y="1566134"/>
                </a:cubicBezTo>
                <a:cubicBezTo>
                  <a:pt x="1612718" y="1564378"/>
                  <a:pt x="1609106" y="1562622"/>
                  <a:pt x="1605651" y="1560922"/>
                </a:cubicBezTo>
                <a:cubicBezTo>
                  <a:pt x="1604150" y="1528435"/>
                  <a:pt x="1602578" y="1496374"/>
                  <a:pt x="1601247" y="1464311"/>
                </a:cubicBezTo>
                <a:cubicBezTo>
                  <a:pt x="1601020" y="1458987"/>
                  <a:pt x="1602210" y="1453591"/>
                  <a:pt x="1602082" y="1448252"/>
                </a:cubicBezTo>
                <a:cubicBezTo>
                  <a:pt x="1601827" y="1437617"/>
                  <a:pt x="1601105" y="1426996"/>
                  <a:pt x="1600567" y="1416375"/>
                </a:cubicBezTo>
                <a:cubicBezTo>
                  <a:pt x="1590484" y="1405116"/>
                  <a:pt x="1595525" y="1391847"/>
                  <a:pt x="1595752" y="1379285"/>
                </a:cubicBezTo>
                <a:cubicBezTo>
                  <a:pt x="1595964" y="1367489"/>
                  <a:pt x="1596885" y="1355720"/>
                  <a:pt x="1597012" y="1343924"/>
                </a:cubicBezTo>
                <a:cubicBezTo>
                  <a:pt x="1597055" y="1340128"/>
                  <a:pt x="1595525" y="1336333"/>
                  <a:pt x="1594562" y="1331844"/>
                </a:cubicBezTo>
                <a:cubicBezTo>
                  <a:pt x="1591617" y="1334010"/>
                  <a:pt x="1589209" y="1334832"/>
                  <a:pt x="1588600" y="1336361"/>
                </a:cubicBezTo>
                <a:cubicBezTo>
                  <a:pt x="1581463" y="1354601"/>
                  <a:pt x="1579636" y="1373451"/>
                  <a:pt x="1581236" y="1392994"/>
                </a:cubicBezTo>
                <a:cubicBezTo>
                  <a:pt x="1583403" y="1419462"/>
                  <a:pt x="1586802" y="1445831"/>
                  <a:pt x="1586391" y="1472511"/>
                </a:cubicBezTo>
                <a:cubicBezTo>
                  <a:pt x="1585655" y="1519726"/>
                  <a:pt x="1589988" y="1566573"/>
                  <a:pt x="1598273" y="1613079"/>
                </a:cubicBezTo>
                <a:cubicBezTo>
                  <a:pt x="1599958" y="1622497"/>
                  <a:pt x="1603159" y="1633217"/>
                  <a:pt x="1600340" y="1641530"/>
                </a:cubicBezTo>
                <a:cubicBezTo>
                  <a:pt x="1595072" y="1657051"/>
                  <a:pt x="1598938" y="1671312"/>
                  <a:pt x="1601558" y="1685814"/>
                </a:cubicBezTo>
                <a:cubicBezTo>
                  <a:pt x="1603668" y="1697539"/>
                  <a:pt x="1605849" y="1708585"/>
                  <a:pt x="1601813" y="1720495"/>
                </a:cubicBezTo>
                <a:cubicBezTo>
                  <a:pt x="1599859" y="1726245"/>
                  <a:pt x="1600992" y="1733283"/>
                  <a:pt x="1601700" y="1739642"/>
                </a:cubicBezTo>
                <a:cubicBezTo>
                  <a:pt x="1603498" y="1755602"/>
                  <a:pt x="1605594" y="1771548"/>
                  <a:pt x="1608101" y="1787409"/>
                </a:cubicBezTo>
                <a:cubicBezTo>
                  <a:pt x="1609432" y="1795821"/>
                  <a:pt x="1611301" y="1804247"/>
                  <a:pt x="1614035" y="1812291"/>
                </a:cubicBezTo>
                <a:cubicBezTo>
                  <a:pt x="1615224" y="1815803"/>
                  <a:pt x="1617703" y="1820349"/>
                  <a:pt x="1622673" y="1819641"/>
                </a:cubicBezTo>
                <a:cubicBezTo>
                  <a:pt x="1625718" y="1817786"/>
                  <a:pt x="1628310" y="1816214"/>
                  <a:pt x="1630887" y="1814642"/>
                </a:cubicBezTo>
                <a:cubicBezTo>
                  <a:pt x="1630066" y="1798653"/>
                  <a:pt x="1629060" y="1782863"/>
                  <a:pt x="1625732" y="1766946"/>
                </a:cubicBezTo>
                <a:close/>
                <a:moveTo>
                  <a:pt x="1635051" y="1818975"/>
                </a:moveTo>
                <a:cubicBezTo>
                  <a:pt x="1634003" y="1817587"/>
                  <a:pt x="1632657" y="1816426"/>
                  <a:pt x="1631368" y="1815208"/>
                </a:cubicBezTo>
                <a:cubicBezTo>
                  <a:pt x="1631269" y="1816922"/>
                  <a:pt x="1631099" y="1818635"/>
                  <a:pt x="1631255" y="1820335"/>
                </a:cubicBezTo>
                <a:cubicBezTo>
                  <a:pt x="1631524" y="1823408"/>
                  <a:pt x="1633110" y="1824017"/>
                  <a:pt x="1635150" y="1821850"/>
                </a:cubicBezTo>
                <a:cubicBezTo>
                  <a:pt x="1635645" y="1821340"/>
                  <a:pt x="1635546" y="1819627"/>
                  <a:pt x="1635051" y="1818975"/>
                </a:cubicBezTo>
                <a:close/>
                <a:moveTo>
                  <a:pt x="1628324" y="1842653"/>
                </a:moveTo>
                <a:cubicBezTo>
                  <a:pt x="1626851" y="1859633"/>
                  <a:pt x="1627162" y="1860044"/>
                  <a:pt x="1637444" y="1859237"/>
                </a:cubicBezTo>
                <a:cubicBezTo>
                  <a:pt x="1634257" y="1853430"/>
                  <a:pt x="1631284" y="1848049"/>
                  <a:pt x="1628324" y="1842653"/>
                </a:cubicBezTo>
                <a:close/>
                <a:moveTo>
                  <a:pt x="1997121" y="1811172"/>
                </a:moveTo>
                <a:cubicBezTo>
                  <a:pt x="1996101" y="1812716"/>
                  <a:pt x="1994302" y="1814231"/>
                  <a:pt x="1994274" y="1815789"/>
                </a:cubicBezTo>
                <a:cubicBezTo>
                  <a:pt x="1994203" y="1818650"/>
                  <a:pt x="1996228" y="1819457"/>
                  <a:pt x="1998636" y="1817828"/>
                </a:cubicBezTo>
                <a:cubicBezTo>
                  <a:pt x="1999415" y="1817304"/>
                  <a:pt x="2000420" y="1815846"/>
                  <a:pt x="2000179" y="1815336"/>
                </a:cubicBezTo>
                <a:cubicBezTo>
                  <a:pt x="1999457" y="1813820"/>
                  <a:pt x="1998197" y="1812560"/>
                  <a:pt x="1997121" y="1811172"/>
                </a:cubicBezTo>
                <a:close/>
                <a:moveTo>
                  <a:pt x="2391253" y="1271699"/>
                </a:moveTo>
                <a:lnTo>
                  <a:pt x="2391862" y="1269419"/>
                </a:lnTo>
                <a:lnTo>
                  <a:pt x="2390474" y="1269816"/>
                </a:lnTo>
                <a:lnTo>
                  <a:pt x="2391253" y="1271699"/>
                </a:lnTo>
                <a:close/>
                <a:moveTo>
                  <a:pt x="2389454" y="1235800"/>
                </a:moveTo>
                <a:cubicBezTo>
                  <a:pt x="2394283" y="1231070"/>
                  <a:pt x="2393986" y="1227515"/>
                  <a:pt x="2389454" y="1223182"/>
                </a:cubicBezTo>
                <a:lnTo>
                  <a:pt x="2389454" y="1235800"/>
                </a:lnTo>
                <a:close/>
                <a:moveTo>
                  <a:pt x="2387344" y="1003280"/>
                </a:moveTo>
                <a:cubicBezTo>
                  <a:pt x="2385800" y="1005659"/>
                  <a:pt x="2383931" y="1007939"/>
                  <a:pt x="2383053" y="1010559"/>
                </a:cubicBezTo>
                <a:cubicBezTo>
                  <a:pt x="2382628" y="1011820"/>
                  <a:pt x="2384384" y="1013816"/>
                  <a:pt x="2385149" y="1015473"/>
                </a:cubicBezTo>
                <a:cubicBezTo>
                  <a:pt x="2386622" y="1014170"/>
                  <a:pt x="2389355" y="1012839"/>
                  <a:pt x="2389327" y="1011565"/>
                </a:cubicBezTo>
                <a:cubicBezTo>
                  <a:pt x="2389270" y="1008789"/>
                  <a:pt x="2388180" y="1006042"/>
                  <a:pt x="2387344" y="1003294"/>
                </a:cubicBezTo>
                <a:close/>
                <a:moveTo>
                  <a:pt x="2390134" y="1039888"/>
                </a:moveTo>
                <a:lnTo>
                  <a:pt x="2389043" y="1041488"/>
                </a:lnTo>
                <a:lnTo>
                  <a:pt x="2390729" y="1041814"/>
                </a:lnTo>
                <a:lnTo>
                  <a:pt x="2390134" y="1039888"/>
                </a:lnTo>
                <a:close/>
                <a:moveTo>
                  <a:pt x="2388633" y="1064090"/>
                </a:moveTo>
                <a:cubicBezTo>
                  <a:pt x="2388137" y="1064260"/>
                  <a:pt x="2388109" y="1066002"/>
                  <a:pt x="2388024" y="1067036"/>
                </a:cubicBezTo>
                <a:cubicBezTo>
                  <a:pt x="2387868" y="1068919"/>
                  <a:pt x="2387797" y="1070803"/>
                  <a:pt x="2387712" y="1072686"/>
                </a:cubicBezTo>
                <a:cubicBezTo>
                  <a:pt x="2388704" y="1071029"/>
                  <a:pt x="2389851" y="1069415"/>
                  <a:pt x="2390559" y="1067645"/>
                </a:cubicBezTo>
                <a:cubicBezTo>
                  <a:pt x="2391692" y="1064798"/>
                  <a:pt x="2390814" y="1063340"/>
                  <a:pt x="2388647" y="1064090"/>
                </a:cubicBezTo>
                <a:close/>
                <a:moveTo>
                  <a:pt x="2391507" y="1127024"/>
                </a:moveTo>
                <a:cubicBezTo>
                  <a:pt x="2390913" y="1127067"/>
                  <a:pt x="2389837" y="1127024"/>
                  <a:pt x="2389808" y="1127152"/>
                </a:cubicBezTo>
                <a:cubicBezTo>
                  <a:pt x="2389667" y="1128072"/>
                  <a:pt x="2389751" y="1129007"/>
                  <a:pt x="2389751" y="1129942"/>
                </a:cubicBezTo>
                <a:cubicBezTo>
                  <a:pt x="2390346" y="1129899"/>
                  <a:pt x="2390941" y="1129857"/>
                  <a:pt x="2391493" y="1129814"/>
                </a:cubicBezTo>
                <a:lnTo>
                  <a:pt x="2391493" y="1127010"/>
                </a:lnTo>
                <a:close/>
                <a:moveTo>
                  <a:pt x="2386990" y="1180428"/>
                </a:moveTo>
                <a:cubicBezTo>
                  <a:pt x="2387486" y="1186871"/>
                  <a:pt x="2385475" y="1193570"/>
                  <a:pt x="2392230" y="1200707"/>
                </a:cubicBezTo>
                <a:cubicBezTo>
                  <a:pt x="2392640" y="1193570"/>
                  <a:pt x="2392980" y="1187579"/>
                  <a:pt x="2393320" y="1181575"/>
                </a:cubicBezTo>
                <a:cubicBezTo>
                  <a:pt x="2391210" y="1181192"/>
                  <a:pt x="2389100" y="1180810"/>
                  <a:pt x="2386990" y="1180428"/>
                </a:cubicBezTo>
                <a:close/>
                <a:moveTo>
                  <a:pt x="2416602" y="1258260"/>
                </a:moveTo>
                <a:cubicBezTo>
                  <a:pt x="2416078" y="1258883"/>
                  <a:pt x="2415186" y="1259478"/>
                  <a:pt x="2415115" y="1260158"/>
                </a:cubicBezTo>
                <a:cubicBezTo>
                  <a:pt x="2415044" y="1260837"/>
                  <a:pt x="2415795" y="1261588"/>
                  <a:pt x="2416191" y="1262310"/>
                </a:cubicBezTo>
                <a:cubicBezTo>
                  <a:pt x="2416715" y="1261687"/>
                  <a:pt x="2417239" y="1261064"/>
                  <a:pt x="2417763" y="1260441"/>
                </a:cubicBezTo>
                <a:cubicBezTo>
                  <a:pt x="2417367" y="1259719"/>
                  <a:pt x="2416984" y="1258982"/>
                  <a:pt x="2416588" y="1258260"/>
                </a:cubicBezTo>
                <a:close/>
                <a:moveTo>
                  <a:pt x="2421629" y="1339788"/>
                </a:moveTo>
                <a:lnTo>
                  <a:pt x="2422309" y="1342692"/>
                </a:lnTo>
                <a:lnTo>
                  <a:pt x="2423399" y="1340440"/>
                </a:lnTo>
                <a:lnTo>
                  <a:pt x="2421615" y="1339788"/>
                </a:lnTo>
                <a:close/>
                <a:moveTo>
                  <a:pt x="2519203" y="1556518"/>
                </a:moveTo>
                <a:cubicBezTo>
                  <a:pt x="2517716" y="1559548"/>
                  <a:pt x="2516243" y="1562296"/>
                  <a:pt x="2515068" y="1565157"/>
                </a:cubicBezTo>
                <a:cubicBezTo>
                  <a:pt x="2514784" y="1565836"/>
                  <a:pt x="2515266" y="1567337"/>
                  <a:pt x="2515861" y="1567734"/>
                </a:cubicBezTo>
                <a:cubicBezTo>
                  <a:pt x="2516512" y="1568159"/>
                  <a:pt x="2518183" y="1568145"/>
                  <a:pt x="2518622" y="1567635"/>
                </a:cubicBezTo>
                <a:cubicBezTo>
                  <a:pt x="2521497" y="1564378"/>
                  <a:pt x="2523380" y="1560866"/>
                  <a:pt x="2519203" y="1556518"/>
                </a:cubicBezTo>
                <a:close/>
                <a:moveTo>
                  <a:pt x="2530291" y="1110880"/>
                </a:moveTo>
                <a:cubicBezTo>
                  <a:pt x="2529243" y="1109733"/>
                  <a:pt x="2527941" y="1108813"/>
                  <a:pt x="2526723" y="1107821"/>
                </a:cubicBezTo>
                <a:cubicBezTo>
                  <a:pt x="2526255" y="1108586"/>
                  <a:pt x="2525788" y="1109351"/>
                  <a:pt x="2525307" y="1110130"/>
                </a:cubicBezTo>
                <a:cubicBezTo>
                  <a:pt x="2526496" y="1111107"/>
                  <a:pt x="2527700" y="1112084"/>
                  <a:pt x="2528889" y="1113047"/>
                </a:cubicBezTo>
                <a:cubicBezTo>
                  <a:pt x="2529385" y="1112296"/>
                  <a:pt x="2530433" y="1111036"/>
                  <a:pt x="2530291" y="1110880"/>
                </a:cubicBezTo>
                <a:close/>
                <a:moveTo>
                  <a:pt x="1609843" y="1613320"/>
                </a:moveTo>
                <a:cubicBezTo>
                  <a:pt x="1605056" y="1600660"/>
                  <a:pt x="1603541" y="1592956"/>
                  <a:pt x="1608115" y="1583935"/>
                </a:cubicBezTo>
                <a:cubicBezTo>
                  <a:pt x="1614502" y="1593310"/>
                  <a:pt x="1609163" y="1600801"/>
                  <a:pt x="1609843" y="1613320"/>
                </a:cubicBezTo>
                <a:close/>
                <a:moveTo>
                  <a:pt x="1540168" y="268080"/>
                </a:moveTo>
                <a:cubicBezTo>
                  <a:pt x="1540139" y="267754"/>
                  <a:pt x="1540125" y="267442"/>
                  <a:pt x="1540097" y="267117"/>
                </a:cubicBezTo>
                <a:cubicBezTo>
                  <a:pt x="1540366" y="267117"/>
                  <a:pt x="1540621" y="267117"/>
                  <a:pt x="1540890" y="267117"/>
                </a:cubicBezTo>
                <a:cubicBezTo>
                  <a:pt x="1540805" y="267301"/>
                  <a:pt x="1540734" y="267485"/>
                  <a:pt x="1540663" y="267669"/>
                </a:cubicBezTo>
                <a:cubicBezTo>
                  <a:pt x="1540493" y="267796"/>
                  <a:pt x="1540338" y="267952"/>
                  <a:pt x="1540168" y="268080"/>
                </a:cubicBezTo>
                <a:close/>
                <a:moveTo>
                  <a:pt x="1543538" y="260843"/>
                </a:moveTo>
                <a:cubicBezTo>
                  <a:pt x="1544473" y="262939"/>
                  <a:pt x="1545422" y="265021"/>
                  <a:pt x="1546356" y="267117"/>
                </a:cubicBezTo>
                <a:cubicBezTo>
                  <a:pt x="1544544" y="267117"/>
                  <a:pt x="1542717" y="267117"/>
                  <a:pt x="1540904" y="267117"/>
                </a:cubicBezTo>
                <a:cubicBezTo>
                  <a:pt x="1541782" y="265021"/>
                  <a:pt x="1542660" y="262939"/>
                  <a:pt x="1543538" y="260843"/>
                </a:cubicBezTo>
                <a:close/>
                <a:moveTo>
                  <a:pt x="2680617" y="1023078"/>
                </a:moveTo>
                <a:lnTo>
                  <a:pt x="2681552" y="1021237"/>
                </a:lnTo>
                <a:lnTo>
                  <a:pt x="2682189" y="1023234"/>
                </a:lnTo>
                <a:lnTo>
                  <a:pt x="2680617" y="1023092"/>
                </a:lnTo>
                <a:close/>
                <a:moveTo>
                  <a:pt x="2681806" y="973824"/>
                </a:moveTo>
                <a:lnTo>
                  <a:pt x="2682430" y="976062"/>
                </a:lnTo>
                <a:lnTo>
                  <a:pt x="2680589" y="975806"/>
                </a:lnTo>
                <a:lnTo>
                  <a:pt x="2681806" y="973810"/>
                </a:lnTo>
                <a:close/>
                <a:moveTo>
                  <a:pt x="2682968" y="1045496"/>
                </a:moveTo>
                <a:cubicBezTo>
                  <a:pt x="2682359" y="1045906"/>
                  <a:pt x="2681750" y="1046331"/>
                  <a:pt x="2681127" y="1046756"/>
                </a:cubicBezTo>
                <a:cubicBezTo>
                  <a:pt x="2680716" y="1046020"/>
                  <a:pt x="2680305" y="1045283"/>
                  <a:pt x="2679895" y="1044547"/>
                </a:cubicBezTo>
                <a:cubicBezTo>
                  <a:pt x="2680914" y="1044009"/>
                  <a:pt x="2681948" y="1043457"/>
                  <a:pt x="2682968" y="1042919"/>
                </a:cubicBezTo>
                <a:lnTo>
                  <a:pt x="2682968" y="1045496"/>
                </a:lnTo>
                <a:close/>
                <a:moveTo>
                  <a:pt x="2684596" y="1070052"/>
                </a:moveTo>
                <a:cubicBezTo>
                  <a:pt x="2683379" y="1071029"/>
                  <a:pt x="2682175" y="1072007"/>
                  <a:pt x="2680971" y="1072970"/>
                </a:cubicBezTo>
                <a:cubicBezTo>
                  <a:pt x="2680603" y="1071157"/>
                  <a:pt x="2680022" y="1069358"/>
                  <a:pt x="2679980" y="1067545"/>
                </a:cubicBezTo>
                <a:cubicBezTo>
                  <a:pt x="2679966" y="1066894"/>
                  <a:pt x="2681240" y="1066214"/>
                  <a:pt x="2681920" y="1065549"/>
                </a:cubicBezTo>
                <a:cubicBezTo>
                  <a:pt x="2682812" y="1067050"/>
                  <a:pt x="2683704" y="1068537"/>
                  <a:pt x="2684596" y="1070038"/>
                </a:cubicBezTo>
                <a:close/>
                <a:moveTo>
                  <a:pt x="2682798" y="1261531"/>
                </a:moveTo>
                <a:cubicBezTo>
                  <a:pt x="2682741" y="1262197"/>
                  <a:pt x="2681948" y="1262806"/>
                  <a:pt x="2681481" y="1263443"/>
                </a:cubicBezTo>
                <a:cubicBezTo>
                  <a:pt x="2681580" y="1262098"/>
                  <a:pt x="2681693" y="1260752"/>
                  <a:pt x="2681806" y="1259421"/>
                </a:cubicBezTo>
                <a:cubicBezTo>
                  <a:pt x="2682175" y="1260129"/>
                  <a:pt x="2682855" y="1260852"/>
                  <a:pt x="2682798" y="1261531"/>
                </a:cubicBezTo>
                <a:close/>
              </a:path>
            </a:pathLst>
          </a:custGeom>
          <a:solidFill>
            <a:srgbClr val="254027">
              <a:alpha val="4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4" name="Google Shape;181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66338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15" name="Google Shape;1815;p11"/>
          <p:cNvSpPr txBox="1">
            <a:spLocks noGrp="1"/>
          </p:cNvSpPr>
          <p:nvPr>
            <p:ph type="subTitle" idx="1"/>
          </p:nvPr>
        </p:nvSpPr>
        <p:spPr>
          <a:xfrm>
            <a:off x="1284000" y="3063763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816" name="Google Shape;1816;p11"/>
          <p:cNvGrpSpPr/>
          <p:nvPr/>
        </p:nvGrpSpPr>
        <p:grpSpPr>
          <a:xfrm flipH="1">
            <a:off x="-930611" y="-1138829"/>
            <a:ext cx="10249876" cy="2651899"/>
            <a:chOff x="-384303" y="-1138829"/>
            <a:chExt cx="10249876" cy="2651899"/>
          </a:xfrm>
        </p:grpSpPr>
        <p:grpSp>
          <p:nvGrpSpPr>
            <p:cNvPr id="1817" name="Google Shape;1817;p11"/>
            <p:cNvGrpSpPr/>
            <p:nvPr/>
          </p:nvGrpSpPr>
          <p:grpSpPr>
            <a:xfrm rot="9792843" flipH="1">
              <a:off x="7500551" y="-880906"/>
              <a:ext cx="2101348" cy="2136053"/>
              <a:chOff x="7481861" y="4111816"/>
              <a:chExt cx="2101327" cy="2136031"/>
            </a:xfrm>
          </p:grpSpPr>
          <p:grpSp>
            <p:nvGrpSpPr>
              <p:cNvPr id="1818" name="Google Shape;1818;p11"/>
              <p:cNvGrpSpPr/>
              <p:nvPr/>
            </p:nvGrpSpPr>
            <p:grpSpPr>
              <a:xfrm rot="-506959" flipH="1">
                <a:off x="8673192" y="4352473"/>
                <a:ext cx="365527" cy="962479"/>
                <a:chOff x="3602829" y="1439075"/>
                <a:chExt cx="119698" cy="315180"/>
              </a:xfrm>
            </p:grpSpPr>
            <p:sp>
              <p:nvSpPr>
                <p:cNvPr id="1819" name="Google Shape;1819;p11"/>
                <p:cNvSpPr/>
                <p:nvPr/>
              </p:nvSpPr>
              <p:spPr>
                <a:xfrm>
                  <a:off x="3602858" y="1439075"/>
                  <a:ext cx="119669" cy="27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69" h="278292" extrusionOk="0">
                      <a:moveTo>
                        <a:pt x="114290" y="276548"/>
                      </a:moveTo>
                      <a:cubicBezTo>
                        <a:pt x="113270" y="276902"/>
                        <a:pt x="112251" y="277200"/>
                        <a:pt x="111217" y="277440"/>
                      </a:cubicBezTo>
                      <a:cubicBezTo>
                        <a:pt x="95200" y="281207"/>
                        <a:pt x="76804" y="272158"/>
                        <a:pt x="70530" y="256821"/>
                      </a:cubicBezTo>
                      <a:cubicBezTo>
                        <a:pt x="77795" y="253677"/>
                        <a:pt x="85046" y="250533"/>
                        <a:pt x="92297" y="247389"/>
                      </a:cubicBezTo>
                      <a:cubicBezTo>
                        <a:pt x="87652" y="247134"/>
                        <a:pt x="83276" y="249372"/>
                        <a:pt x="78787" y="250576"/>
                      </a:cubicBezTo>
                      <a:cubicBezTo>
                        <a:pt x="77257" y="250986"/>
                        <a:pt x="75586" y="251213"/>
                        <a:pt x="73972" y="251199"/>
                      </a:cubicBezTo>
                      <a:cubicBezTo>
                        <a:pt x="70800" y="251185"/>
                        <a:pt x="67769" y="250222"/>
                        <a:pt x="66027" y="247687"/>
                      </a:cubicBezTo>
                      <a:cubicBezTo>
                        <a:pt x="63860" y="244543"/>
                        <a:pt x="64597" y="240238"/>
                        <a:pt x="63421" y="236598"/>
                      </a:cubicBezTo>
                      <a:cubicBezTo>
                        <a:pt x="61779" y="231472"/>
                        <a:pt x="56624" y="228314"/>
                        <a:pt x="53933" y="223626"/>
                      </a:cubicBezTo>
                      <a:cubicBezTo>
                        <a:pt x="53437" y="222776"/>
                        <a:pt x="53013" y="221771"/>
                        <a:pt x="53267" y="220822"/>
                      </a:cubicBezTo>
                      <a:cubicBezTo>
                        <a:pt x="53522" y="219859"/>
                        <a:pt x="54358" y="219194"/>
                        <a:pt x="55151" y="218585"/>
                      </a:cubicBezTo>
                      <a:cubicBezTo>
                        <a:pt x="58776" y="215866"/>
                        <a:pt x="62387" y="213146"/>
                        <a:pt x="66013" y="210442"/>
                      </a:cubicBezTo>
                      <a:cubicBezTo>
                        <a:pt x="63520" y="212283"/>
                        <a:pt x="60787" y="213940"/>
                        <a:pt x="57728" y="214039"/>
                      </a:cubicBezTo>
                      <a:cubicBezTo>
                        <a:pt x="54202" y="214166"/>
                        <a:pt x="50378" y="211291"/>
                        <a:pt x="50860" y="207808"/>
                      </a:cubicBezTo>
                      <a:cubicBezTo>
                        <a:pt x="60971" y="203970"/>
                        <a:pt x="71224" y="200019"/>
                        <a:pt x="80175" y="194042"/>
                      </a:cubicBezTo>
                      <a:cubicBezTo>
                        <a:pt x="81959" y="192867"/>
                        <a:pt x="83672" y="191607"/>
                        <a:pt x="85344" y="190247"/>
                      </a:cubicBezTo>
                      <a:cubicBezTo>
                        <a:pt x="83630" y="190743"/>
                        <a:pt x="81916" y="191238"/>
                        <a:pt x="80175" y="191692"/>
                      </a:cubicBezTo>
                      <a:cubicBezTo>
                        <a:pt x="74482" y="193221"/>
                        <a:pt x="68647" y="194312"/>
                        <a:pt x="62841" y="193533"/>
                      </a:cubicBezTo>
                      <a:cubicBezTo>
                        <a:pt x="55264" y="192513"/>
                        <a:pt x="47674" y="187443"/>
                        <a:pt x="46243" y="179938"/>
                      </a:cubicBezTo>
                      <a:cubicBezTo>
                        <a:pt x="45649" y="176864"/>
                        <a:pt x="46130" y="173636"/>
                        <a:pt x="45408" y="170577"/>
                      </a:cubicBezTo>
                      <a:cubicBezTo>
                        <a:pt x="43468" y="162321"/>
                        <a:pt x="33342" y="157123"/>
                        <a:pt x="33399" y="148640"/>
                      </a:cubicBezTo>
                      <a:cubicBezTo>
                        <a:pt x="33441" y="143146"/>
                        <a:pt x="37902" y="138699"/>
                        <a:pt x="42533" y="135739"/>
                      </a:cubicBezTo>
                      <a:cubicBezTo>
                        <a:pt x="44969" y="134195"/>
                        <a:pt x="47574" y="132808"/>
                        <a:pt x="50010" y="131236"/>
                      </a:cubicBezTo>
                      <a:cubicBezTo>
                        <a:pt x="52205" y="129820"/>
                        <a:pt x="54245" y="128219"/>
                        <a:pt x="55873" y="126194"/>
                      </a:cubicBezTo>
                      <a:cubicBezTo>
                        <a:pt x="50959" y="129027"/>
                        <a:pt x="45549" y="131009"/>
                        <a:pt x="39970" y="132000"/>
                      </a:cubicBezTo>
                      <a:cubicBezTo>
                        <a:pt x="36585" y="132595"/>
                        <a:pt x="33144" y="132850"/>
                        <a:pt x="29717" y="132723"/>
                      </a:cubicBezTo>
                      <a:cubicBezTo>
                        <a:pt x="28385" y="132680"/>
                        <a:pt x="27040" y="132567"/>
                        <a:pt x="25879" y="131930"/>
                      </a:cubicBezTo>
                      <a:cubicBezTo>
                        <a:pt x="24392" y="131094"/>
                        <a:pt x="23486" y="129536"/>
                        <a:pt x="22693" y="128021"/>
                      </a:cubicBezTo>
                      <a:cubicBezTo>
                        <a:pt x="18841" y="120643"/>
                        <a:pt x="15838" y="112811"/>
                        <a:pt x="13757" y="104739"/>
                      </a:cubicBezTo>
                      <a:cubicBezTo>
                        <a:pt x="15144" y="104145"/>
                        <a:pt x="16490" y="103465"/>
                        <a:pt x="17793" y="102714"/>
                      </a:cubicBezTo>
                      <a:cubicBezTo>
                        <a:pt x="20597" y="101086"/>
                        <a:pt x="23188" y="99089"/>
                        <a:pt x="25482" y="96795"/>
                      </a:cubicBezTo>
                      <a:cubicBezTo>
                        <a:pt x="21290" y="97928"/>
                        <a:pt x="17000" y="98707"/>
                        <a:pt x="12680" y="99103"/>
                      </a:cubicBezTo>
                      <a:cubicBezTo>
                        <a:pt x="11915" y="94954"/>
                        <a:pt x="16688" y="92206"/>
                        <a:pt x="20441" y="90294"/>
                      </a:cubicBezTo>
                      <a:cubicBezTo>
                        <a:pt x="25851" y="87547"/>
                        <a:pt x="30750" y="83766"/>
                        <a:pt x="34801" y="79234"/>
                      </a:cubicBezTo>
                      <a:cubicBezTo>
                        <a:pt x="30722" y="80452"/>
                        <a:pt x="26559" y="81273"/>
                        <a:pt x="22339" y="81698"/>
                      </a:cubicBezTo>
                      <a:cubicBezTo>
                        <a:pt x="19775" y="81968"/>
                        <a:pt x="17198" y="82081"/>
                        <a:pt x="14620" y="82052"/>
                      </a:cubicBezTo>
                      <a:cubicBezTo>
                        <a:pt x="13247" y="76189"/>
                        <a:pt x="10868" y="70567"/>
                        <a:pt x="7625" y="65498"/>
                      </a:cubicBezTo>
                      <a:cubicBezTo>
                        <a:pt x="9111" y="63345"/>
                        <a:pt x="10811" y="61334"/>
                        <a:pt x="12694" y="59493"/>
                      </a:cubicBezTo>
                      <a:cubicBezTo>
                        <a:pt x="16136" y="56151"/>
                        <a:pt x="20158" y="53446"/>
                        <a:pt x="24562" y="51534"/>
                      </a:cubicBezTo>
                      <a:cubicBezTo>
                        <a:pt x="19265" y="53389"/>
                        <a:pt x="13134" y="55103"/>
                        <a:pt x="8049" y="53474"/>
                      </a:cubicBezTo>
                      <a:lnTo>
                        <a:pt x="8049" y="53474"/>
                      </a:lnTo>
                      <a:cubicBezTo>
                        <a:pt x="6888" y="53092"/>
                        <a:pt x="5769" y="52525"/>
                        <a:pt x="4736" y="51747"/>
                      </a:cubicBezTo>
                      <a:cubicBezTo>
                        <a:pt x="-221" y="48008"/>
                        <a:pt x="-901" y="40616"/>
                        <a:pt x="926" y="34668"/>
                      </a:cubicBezTo>
                      <a:cubicBezTo>
                        <a:pt x="1450" y="32968"/>
                        <a:pt x="2130" y="31326"/>
                        <a:pt x="2895" y="29725"/>
                      </a:cubicBezTo>
                      <a:cubicBezTo>
                        <a:pt x="4806" y="25732"/>
                        <a:pt x="7242" y="21951"/>
                        <a:pt x="9055" y="17900"/>
                      </a:cubicBezTo>
                      <a:cubicBezTo>
                        <a:pt x="11604" y="12236"/>
                        <a:pt x="12822" y="5311"/>
                        <a:pt x="9565" y="0"/>
                      </a:cubicBezTo>
                      <a:cubicBezTo>
                        <a:pt x="9565" y="0"/>
                        <a:pt x="14804" y="3753"/>
                        <a:pt x="23217" y="12363"/>
                      </a:cubicBezTo>
                      <a:cubicBezTo>
                        <a:pt x="24732" y="13921"/>
                        <a:pt x="26346" y="15620"/>
                        <a:pt x="28060" y="17490"/>
                      </a:cubicBezTo>
                      <a:cubicBezTo>
                        <a:pt x="45493" y="36551"/>
                        <a:pt x="72400" y="72635"/>
                        <a:pt x="95979" y="132468"/>
                      </a:cubicBezTo>
                      <a:cubicBezTo>
                        <a:pt x="130278" y="219548"/>
                        <a:pt x="118184" y="265431"/>
                        <a:pt x="114984" y="274750"/>
                      </a:cubicBezTo>
                      <a:cubicBezTo>
                        <a:pt x="114573" y="275953"/>
                        <a:pt x="114304" y="276548"/>
                        <a:pt x="114304" y="2765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0" name="Google Shape;1820;p11"/>
                <p:cNvSpPr/>
                <p:nvPr/>
              </p:nvSpPr>
              <p:spPr>
                <a:xfrm>
                  <a:off x="3613782" y="1451466"/>
                  <a:ext cx="108712" cy="265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2" h="265048" extrusionOk="0">
                      <a:moveTo>
                        <a:pt x="103366" y="264157"/>
                      </a:moveTo>
                      <a:cubicBezTo>
                        <a:pt x="102346" y="264511"/>
                        <a:pt x="101326" y="264808"/>
                        <a:pt x="100293" y="265049"/>
                      </a:cubicBezTo>
                      <a:cubicBezTo>
                        <a:pt x="96752" y="262670"/>
                        <a:pt x="94543" y="258435"/>
                        <a:pt x="96200" y="254555"/>
                      </a:cubicBezTo>
                      <a:cubicBezTo>
                        <a:pt x="91031" y="254045"/>
                        <a:pt x="85975" y="252403"/>
                        <a:pt x="81500" y="249768"/>
                      </a:cubicBezTo>
                      <a:cubicBezTo>
                        <a:pt x="84106" y="248338"/>
                        <a:pt x="87165" y="248055"/>
                        <a:pt x="90040" y="247290"/>
                      </a:cubicBezTo>
                      <a:cubicBezTo>
                        <a:pt x="92914" y="246540"/>
                        <a:pt x="95902" y="245010"/>
                        <a:pt x="96965" y="242234"/>
                      </a:cubicBezTo>
                      <a:cubicBezTo>
                        <a:pt x="98027" y="239445"/>
                        <a:pt x="95789" y="235579"/>
                        <a:pt x="92872" y="236187"/>
                      </a:cubicBezTo>
                      <a:cubicBezTo>
                        <a:pt x="98352" y="234672"/>
                        <a:pt x="100406" y="226458"/>
                        <a:pt x="96285" y="222550"/>
                      </a:cubicBezTo>
                      <a:cubicBezTo>
                        <a:pt x="97786" y="221856"/>
                        <a:pt x="99287" y="221162"/>
                        <a:pt x="100788" y="220468"/>
                      </a:cubicBezTo>
                      <a:cubicBezTo>
                        <a:pt x="99641" y="219732"/>
                        <a:pt x="98508" y="218995"/>
                        <a:pt x="97361" y="218273"/>
                      </a:cubicBezTo>
                      <a:cubicBezTo>
                        <a:pt x="99160" y="217168"/>
                        <a:pt x="100406" y="215214"/>
                        <a:pt x="100647" y="213132"/>
                      </a:cubicBezTo>
                      <a:cubicBezTo>
                        <a:pt x="93552" y="213755"/>
                        <a:pt x="86358" y="213104"/>
                        <a:pt x="79489" y="211192"/>
                      </a:cubicBezTo>
                      <a:cubicBezTo>
                        <a:pt x="84842" y="210413"/>
                        <a:pt x="90507" y="209493"/>
                        <a:pt x="94586" y="205952"/>
                      </a:cubicBezTo>
                      <a:cubicBezTo>
                        <a:pt x="98664" y="202412"/>
                        <a:pt x="100123" y="195303"/>
                        <a:pt x="96058" y="191734"/>
                      </a:cubicBezTo>
                      <a:cubicBezTo>
                        <a:pt x="90195" y="186579"/>
                        <a:pt x="79815" y="193122"/>
                        <a:pt x="73541" y="188477"/>
                      </a:cubicBezTo>
                      <a:cubicBezTo>
                        <a:pt x="80693" y="187386"/>
                        <a:pt x="87575" y="184512"/>
                        <a:pt x="93368" y="180178"/>
                      </a:cubicBezTo>
                      <a:lnTo>
                        <a:pt x="90294" y="177233"/>
                      </a:lnTo>
                      <a:cubicBezTo>
                        <a:pt x="91966" y="175873"/>
                        <a:pt x="93651" y="174485"/>
                        <a:pt x="95322" y="173126"/>
                      </a:cubicBezTo>
                      <a:cubicBezTo>
                        <a:pt x="93679" y="170874"/>
                        <a:pt x="91527" y="169019"/>
                        <a:pt x="89062" y="167744"/>
                      </a:cubicBezTo>
                      <a:cubicBezTo>
                        <a:pt x="91116" y="166569"/>
                        <a:pt x="90450" y="163340"/>
                        <a:pt x="88907" y="161542"/>
                      </a:cubicBezTo>
                      <a:cubicBezTo>
                        <a:pt x="87377" y="159743"/>
                        <a:pt x="85168" y="158284"/>
                        <a:pt x="84616" y="155976"/>
                      </a:cubicBezTo>
                      <a:cubicBezTo>
                        <a:pt x="84403" y="155056"/>
                        <a:pt x="84474" y="154022"/>
                        <a:pt x="83936" y="153229"/>
                      </a:cubicBezTo>
                      <a:cubicBezTo>
                        <a:pt x="83355" y="152322"/>
                        <a:pt x="82208" y="152011"/>
                        <a:pt x="81146" y="151756"/>
                      </a:cubicBezTo>
                      <a:cubicBezTo>
                        <a:pt x="76331" y="150609"/>
                        <a:pt x="71502" y="149462"/>
                        <a:pt x="66687" y="148315"/>
                      </a:cubicBezTo>
                      <a:cubicBezTo>
                        <a:pt x="71615" y="146020"/>
                        <a:pt x="76289" y="143202"/>
                        <a:pt x="80622" y="139945"/>
                      </a:cubicBezTo>
                      <a:cubicBezTo>
                        <a:pt x="79857" y="136603"/>
                        <a:pt x="77577" y="133671"/>
                        <a:pt x="74547" y="132071"/>
                      </a:cubicBezTo>
                      <a:cubicBezTo>
                        <a:pt x="74816" y="130216"/>
                        <a:pt x="75057" y="128375"/>
                        <a:pt x="75326" y="126520"/>
                      </a:cubicBezTo>
                      <a:cubicBezTo>
                        <a:pt x="64804" y="123178"/>
                        <a:pt x="53375" y="122753"/>
                        <a:pt x="42655" y="125359"/>
                      </a:cubicBezTo>
                      <a:cubicBezTo>
                        <a:pt x="52695" y="120402"/>
                        <a:pt x="62141" y="114185"/>
                        <a:pt x="70638" y="106906"/>
                      </a:cubicBezTo>
                      <a:cubicBezTo>
                        <a:pt x="66843" y="106028"/>
                        <a:pt x="63062" y="105150"/>
                        <a:pt x="59281" y="104272"/>
                      </a:cubicBezTo>
                      <a:cubicBezTo>
                        <a:pt x="62807" y="103507"/>
                        <a:pt x="66135" y="101794"/>
                        <a:pt x="68783" y="99344"/>
                      </a:cubicBezTo>
                      <a:cubicBezTo>
                        <a:pt x="62424" y="97630"/>
                        <a:pt x="64492" y="87236"/>
                        <a:pt x="59691" y="82746"/>
                      </a:cubicBezTo>
                      <a:cubicBezTo>
                        <a:pt x="57468" y="80650"/>
                        <a:pt x="54168" y="80282"/>
                        <a:pt x="51109" y="80027"/>
                      </a:cubicBezTo>
                      <a:cubicBezTo>
                        <a:pt x="45600" y="79546"/>
                        <a:pt x="40092" y="79064"/>
                        <a:pt x="34569" y="78597"/>
                      </a:cubicBezTo>
                      <a:cubicBezTo>
                        <a:pt x="41267" y="75340"/>
                        <a:pt x="47980" y="72097"/>
                        <a:pt x="54692" y="68854"/>
                      </a:cubicBezTo>
                      <a:cubicBezTo>
                        <a:pt x="49991" y="61900"/>
                        <a:pt x="43504" y="54055"/>
                        <a:pt x="35177" y="55117"/>
                      </a:cubicBezTo>
                      <a:cubicBezTo>
                        <a:pt x="32232" y="55499"/>
                        <a:pt x="29555" y="57001"/>
                        <a:pt x="26624" y="57524"/>
                      </a:cubicBezTo>
                      <a:cubicBezTo>
                        <a:pt x="23707" y="58048"/>
                        <a:pt x="20095" y="57114"/>
                        <a:pt x="19132" y="54324"/>
                      </a:cubicBezTo>
                      <a:cubicBezTo>
                        <a:pt x="18948" y="53786"/>
                        <a:pt x="18877" y="53219"/>
                        <a:pt x="18920" y="52667"/>
                      </a:cubicBezTo>
                      <a:cubicBezTo>
                        <a:pt x="19331" y="47059"/>
                        <a:pt x="29215" y="47144"/>
                        <a:pt x="30844" y="41748"/>
                      </a:cubicBezTo>
                      <a:cubicBezTo>
                        <a:pt x="31580" y="39327"/>
                        <a:pt x="29924" y="36466"/>
                        <a:pt x="27459" y="35885"/>
                      </a:cubicBezTo>
                      <a:cubicBezTo>
                        <a:pt x="25916" y="35192"/>
                        <a:pt x="24386" y="34512"/>
                        <a:pt x="22857" y="33832"/>
                      </a:cubicBezTo>
                      <a:cubicBezTo>
                        <a:pt x="23792" y="32274"/>
                        <a:pt x="24740" y="30716"/>
                        <a:pt x="25689" y="29173"/>
                      </a:cubicBezTo>
                      <a:cubicBezTo>
                        <a:pt x="18623" y="27488"/>
                        <a:pt x="11117" y="27615"/>
                        <a:pt x="4107" y="29513"/>
                      </a:cubicBezTo>
                      <a:cubicBezTo>
                        <a:pt x="5084" y="26808"/>
                        <a:pt x="6061" y="24089"/>
                        <a:pt x="7038" y="21384"/>
                      </a:cubicBezTo>
                      <a:cubicBezTo>
                        <a:pt x="4688" y="20463"/>
                        <a:pt x="2337" y="19529"/>
                        <a:pt x="0" y="18608"/>
                      </a:cubicBezTo>
                      <a:cubicBezTo>
                        <a:pt x="2068" y="11910"/>
                        <a:pt x="5764" y="5693"/>
                        <a:pt x="10692" y="694"/>
                      </a:cubicBezTo>
                      <a:lnTo>
                        <a:pt x="12264" y="0"/>
                      </a:lnTo>
                      <a:cubicBezTo>
                        <a:pt x="29244" y="17348"/>
                        <a:pt x="59139" y="54409"/>
                        <a:pt x="85026" y="120119"/>
                      </a:cubicBezTo>
                      <a:cubicBezTo>
                        <a:pt x="123730" y="218400"/>
                        <a:pt x="103351" y="264199"/>
                        <a:pt x="103351" y="26419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1" name="Google Shape;1821;p11"/>
                <p:cNvSpPr/>
                <p:nvPr/>
              </p:nvSpPr>
              <p:spPr>
                <a:xfrm>
                  <a:off x="3624955" y="1456565"/>
                  <a:ext cx="97543" cy="257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43" h="257259" extrusionOk="0">
                      <a:moveTo>
                        <a:pt x="92872" y="257260"/>
                      </a:moveTo>
                      <a:cubicBezTo>
                        <a:pt x="89544" y="254385"/>
                        <a:pt x="90337" y="248182"/>
                        <a:pt x="86967" y="245109"/>
                      </a:cubicBezTo>
                      <a:cubicBezTo>
                        <a:pt x="88114" y="241456"/>
                        <a:pt x="89275" y="237788"/>
                        <a:pt x="90436" y="234134"/>
                      </a:cubicBezTo>
                      <a:cubicBezTo>
                        <a:pt x="90068" y="233086"/>
                        <a:pt x="89700" y="232052"/>
                        <a:pt x="89346" y="231004"/>
                      </a:cubicBezTo>
                      <a:cubicBezTo>
                        <a:pt x="90153" y="228342"/>
                        <a:pt x="90974" y="225680"/>
                        <a:pt x="91796" y="223017"/>
                      </a:cubicBezTo>
                      <a:cubicBezTo>
                        <a:pt x="90861" y="220086"/>
                        <a:pt x="92036" y="216616"/>
                        <a:pt x="94557" y="214832"/>
                      </a:cubicBezTo>
                      <a:cubicBezTo>
                        <a:pt x="92659" y="213090"/>
                        <a:pt x="92489" y="210215"/>
                        <a:pt x="91810" y="207708"/>
                      </a:cubicBezTo>
                      <a:cubicBezTo>
                        <a:pt x="91130" y="205216"/>
                        <a:pt x="89062" y="202497"/>
                        <a:pt x="86542" y="203134"/>
                      </a:cubicBezTo>
                      <a:cubicBezTo>
                        <a:pt x="90379" y="202299"/>
                        <a:pt x="90677" y="196903"/>
                        <a:pt x="89601" y="193122"/>
                      </a:cubicBezTo>
                      <a:cubicBezTo>
                        <a:pt x="88538" y="189341"/>
                        <a:pt x="87321" y="184540"/>
                        <a:pt x="90379" y="182090"/>
                      </a:cubicBezTo>
                      <a:cubicBezTo>
                        <a:pt x="88227" y="181594"/>
                        <a:pt x="86258" y="180377"/>
                        <a:pt x="84856" y="178677"/>
                      </a:cubicBezTo>
                      <a:cubicBezTo>
                        <a:pt x="87391" y="178238"/>
                        <a:pt x="89799" y="177063"/>
                        <a:pt x="91682" y="175335"/>
                      </a:cubicBezTo>
                      <a:cubicBezTo>
                        <a:pt x="90054" y="174117"/>
                        <a:pt x="88369" y="172842"/>
                        <a:pt x="87476" y="171016"/>
                      </a:cubicBezTo>
                      <a:cubicBezTo>
                        <a:pt x="86584" y="169189"/>
                        <a:pt x="86797" y="166654"/>
                        <a:pt x="88496" y="165535"/>
                      </a:cubicBezTo>
                      <a:cubicBezTo>
                        <a:pt x="81415" y="159375"/>
                        <a:pt x="81458" y="146587"/>
                        <a:pt x="72890" y="142735"/>
                      </a:cubicBezTo>
                      <a:cubicBezTo>
                        <a:pt x="75113" y="142098"/>
                        <a:pt x="77252" y="141177"/>
                        <a:pt x="79248" y="140002"/>
                      </a:cubicBezTo>
                      <a:cubicBezTo>
                        <a:pt x="78059" y="138826"/>
                        <a:pt x="76869" y="137651"/>
                        <a:pt x="75694" y="136490"/>
                      </a:cubicBezTo>
                      <a:cubicBezTo>
                        <a:pt x="77592" y="135782"/>
                        <a:pt x="76940" y="132836"/>
                        <a:pt x="75495" y="131420"/>
                      </a:cubicBezTo>
                      <a:cubicBezTo>
                        <a:pt x="74051" y="130004"/>
                        <a:pt x="72026" y="128729"/>
                        <a:pt x="71998" y="126704"/>
                      </a:cubicBezTo>
                      <a:cubicBezTo>
                        <a:pt x="71983" y="125755"/>
                        <a:pt x="72465" y="124835"/>
                        <a:pt x="72550" y="123886"/>
                      </a:cubicBezTo>
                      <a:cubicBezTo>
                        <a:pt x="72847" y="120728"/>
                        <a:pt x="69095" y="118773"/>
                        <a:pt x="65936" y="118405"/>
                      </a:cubicBezTo>
                      <a:cubicBezTo>
                        <a:pt x="62764" y="118023"/>
                        <a:pt x="59111" y="118051"/>
                        <a:pt x="57085" y="115615"/>
                      </a:cubicBezTo>
                      <a:cubicBezTo>
                        <a:pt x="60371" y="115148"/>
                        <a:pt x="63572" y="113959"/>
                        <a:pt x="66390" y="112188"/>
                      </a:cubicBezTo>
                      <a:cubicBezTo>
                        <a:pt x="67367" y="111579"/>
                        <a:pt x="68358" y="110786"/>
                        <a:pt x="68571" y="109682"/>
                      </a:cubicBezTo>
                      <a:cubicBezTo>
                        <a:pt x="69066" y="107062"/>
                        <a:pt x="65427" y="105915"/>
                        <a:pt x="63727" y="103875"/>
                      </a:cubicBezTo>
                      <a:cubicBezTo>
                        <a:pt x="62014" y="101850"/>
                        <a:pt x="62354" y="98891"/>
                        <a:pt x="62226" y="96256"/>
                      </a:cubicBezTo>
                      <a:cubicBezTo>
                        <a:pt x="61886" y="88708"/>
                        <a:pt x="57213" y="82152"/>
                        <a:pt x="52738" y="76076"/>
                      </a:cubicBezTo>
                      <a:cubicBezTo>
                        <a:pt x="51619" y="74561"/>
                        <a:pt x="50415" y="72975"/>
                        <a:pt x="48702" y="72224"/>
                      </a:cubicBezTo>
                      <a:cubicBezTo>
                        <a:pt x="46138" y="71091"/>
                        <a:pt x="42471" y="71743"/>
                        <a:pt x="41040" y="69321"/>
                      </a:cubicBezTo>
                      <a:cubicBezTo>
                        <a:pt x="43830" y="69208"/>
                        <a:pt x="47484" y="68273"/>
                        <a:pt x="47583" y="65483"/>
                      </a:cubicBezTo>
                      <a:cubicBezTo>
                        <a:pt x="47611" y="64534"/>
                        <a:pt x="47158" y="63628"/>
                        <a:pt x="46705" y="62793"/>
                      </a:cubicBezTo>
                      <a:cubicBezTo>
                        <a:pt x="43264" y="56604"/>
                        <a:pt x="38279" y="51279"/>
                        <a:pt x="32317" y="47456"/>
                      </a:cubicBezTo>
                      <a:cubicBezTo>
                        <a:pt x="32246" y="45133"/>
                        <a:pt x="30164" y="43249"/>
                        <a:pt x="27912" y="42641"/>
                      </a:cubicBezTo>
                      <a:cubicBezTo>
                        <a:pt x="25661" y="42032"/>
                        <a:pt x="23253" y="42414"/>
                        <a:pt x="20959" y="42796"/>
                      </a:cubicBezTo>
                      <a:cubicBezTo>
                        <a:pt x="22644" y="40601"/>
                        <a:pt x="25066" y="38987"/>
                        <a:pt x="27743" y="38307"/>
                      </a:cubicBezTo>
                      <a:cubicBezTo>
                        <a:pt x="23126" y="31722"/>
                        <a:pt x="18523" y="25151"/>
                        <a:pt x="13907" y="18552"/>
                      </a:cubicBezTo>
                      <a:cubicBezTo>
                        <a:pt x="10834" y="18084"/>
                        <a:pt x="7775" y="17603"/>
                        <a:pt x="4716" y="17136"/>
                      </a:cubicBezTo>
                      <a:cubicBezTo>
                        <a:pt x="6274" y="17150"/>
                        <a:pt x="7817" y="16399"/>
                        <a:pt x="8766" y="15167"/>
                      </a:cubicBezTo>
                      <a:cubicBezTo>
                        <a:pt x="7987" y="10536"/>
                        <a:pt x="4475" y="6486"/>
                        <a:pt x="0" y="5041"/>
                      </a:cubicBezTo>
                      <a:cubicBezTo>
                        <a:pt x="694" y="3045"/>
                        <a:pt x="2521" y="1501"/>
                        <a:pt x="4588" y="1133"/>
                      </a:cubicBezTo>
                      <a:lnTo>
                        <a:pt x="5934" y="0"/>
                      </a:lnTo>
                      <a:cubicBezTo>
                        <a:pt x="23367" y="19061"/>
                        <a:pt x="50274" y="55145"/>
                        <a:pt x="73853" y="114978"/>
                      </a:cubicBezTo>
                      <a:cubicBezTo>
                        <a:pt x="108152" y="202058"/>
                        <a:pt x="96058" y="247942"/>
                        <a:pt x="92858" y="25726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2" name="Google Shape;1822;p11"/>
                <p:cNvSpPr/>
                <p:nvPr/>
              </p:nvSpPr>
              <p:spPr>
                <a:xfrm>
                  <a:off x="3612408" y="1439075"/>
                  <a:ext cx="108918" cy="315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18" h="315180" extrusionOk="0">
                      <a:moveTo>
                        <a:pt x="0" y="0"/>
                      </a:moveTo>
                      <a:cubicBezTo>
                        <a:pt x="70865" y="67169"/>
                        <a:pt x="142027" y="217069"/>
                        <a:pt x="92334" y="31518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3" name="Google Shape;1823;p11"/>
                <p:cNvSpPr/>
                <p:nvPr/>
              </p:nvSpPr>
              <p:spPr>
                <a:xfrm>
                  <a:off x="3602829" y="1468786"/>
                  <a:ext cx="10444" cy="23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4" h="23734" extrusionOk="0">
                      <a:moveTo>
                        <a:pt x="8474" y="22219"/>
                      </a:moveTo>
                      <a:cubicBezTo>
                        <a:pt x="8205" y="22701"/>
                        <a:pt x="8064" y="23211"/>
                        <a:pt x="8049" y="23735"/>
                      </a:cubicBezTo>
                      <a:cubicBezTo>
                        <a:pt x="6888" y="23352"/>
                        <a:pt x="5769" y="22786"/>
                        <a:pt x="4736" y="22021"/>
                      </a:cubicBezTo>
                      <a:cubicBezTo>
                        <a:pt x="-221" y="18283"/>
                        <a:pt x="-901" y="10890"/>
                        <a:pt x="926" y="4942"/>
                      </a:cubicBezTo>
                      <a:cubicBezTo>
                        <a:pt x="1450" y="3243"/>
                        <a:pt x="2130" y="1600"/>
                        <a:pt x="2895" y="0"/>
                      </a:cubicBezTo>
                      <a:cubicBezTo>
                        <a:pt x="4155" y="4829"/>
                        <a:pt x="6095" y="9460"/>
                        <a:pt x="8630" y="13737"/>
                      </a:cubicBezTo>
                      <a:cubicBezTo>
                        <a:pt x="9806" y="15705"/>
                        <a:pt x="11122" y="18084"/>
                        <a:pt x="10046" y="20095"/>
                      </a:cubicBezTo>
                      <a:cubicBezTo>
                        <a:pt x="9621" y="20874"/>
                        <a:pt x="8899" y="21455"/>
                        <a:pt x="8460" y="222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4" name="Google Shape;1824;p11"/>
                <p:cNvSpPr/>
                <p:nvPr/>
              </p:nvSpPr>
              <p:spPr>
                <a:xfrm>
                  <a:off x="3610454" y="1498554"/>
                  <a:ext cx="14713" cy="22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13" h="22563" extrusionOk="0">
                      <a:moveTo>
                        <a:pt x="9403" y="3115"/>
                      </a:moveTo>
                      <a:cubicBezTo>
                        <a:pt x="13793" y="8285"/>
                        <a:pt x="9545" y="17900"/>
                        <a:pt x="14714" y="22205"/>
                      </a:cubicBezTo>
                      <a:cubicBezTo>
                        <a:pt x="12151" y="22474"/>
                        <a:pt x="9573" y="22588"/>
                        <a:pt x="6996" y="22559"/>
                      </a:cubicBezTo>
                      <a:cubicBezTo>
                        <a:pt x="5622" y="16696"/>
                        <a:pt x="3243" y="11074"/>
                        <a:pt x="0" y="6005"/>
                      </a:cubicBezTo>
                      <a:cubicBezTo>
                        <a:pt x="1487" y="3852"/>
                        <a:pt x="3186" y="1841"/>
                        <a:pt x="5070" y="0"/>
                      </a:cubicBezTo>
                      <a:cubicBezTo>
                        <a:pt x="6642" y="920"/>
                        <a:pt x="8242" y="1756"/>
                        <a:pt x="9403" y="31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5" name="Google Shape;1825;p11"/>
                <p:cNvSpPr/>
                <p:nvPr/>
              </p:nvSpPr>
              <p:spPr>
                <a:xfrm>
                  <a:off x="3616614" y="1541789"/>
                  <a:ext cx="26213" cy="30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3" h="30040" extrusionOk="0">
                      <a:moveTo>
                        <a:pt x="23452" y="28507"/>
                      </a:moveTo>
                      <a:cubicBezTo>
                        <a:pt x="24344" y="28847"/>
                        <a:pt x="25278" y="29102"/>
                        <a:pt x="26213" y="29286"/>
                      </a:cubicBezTo>
                      <a:cubicBezTo>
                        <a:pt x="22829" y="29881"/>
                        <a:pt x="19387" y="30136"/>
                        <a:pt x="15960" y="30009"/>
                      </a:cubicBezTo>
                      <a:cubicBezTo>
                        <a:pt x="14629" y="29966"/>
                        <a:pt x="13284" y="29853"/>
                        <a:pt x="12122" y="29215"/>
                      </a:cubicBezTo>
                      <a:cubicBezTo>
                        <a:pt x="10635" y="28380"/>
                        <a:pt x="9729" y="26822"/>
                        <a:pt x="8936" y="25307"/>
                      </a:cubicBezTo>
                      <a:cubicBezTo>
                        <a:pt x="5084" y="17929"/>
                        <a:pt x="2082" y="10097"/>
                        <a:pt x="0" y="2025"/>
                      </a:cubicBezTo>
                      <a:cubicBezTo>
                        <a:pt x="1388" y="1430"/>
                        <a:pt x="2733" y="751"/>
                        <a:pt x="4036" y="0"/>
                      </a:cubicBezTo>
                      <a:cubicBezTo>
                        <a:pt x="4645" y="85"/>
                        <a:pt x="5240" y="198"/>
                        <a:pt x="5820" y="354"/>
                      </a:cubicBezTo>
                      <a:cubicBezTo>
                        <a:pt x="9899" y="1416"/>
                        <a:pt x="12944" y="4744"/>
                        <a:pt x="15748" y="7916"/>
                      </a:cubicBezTo>
                      <a:cubicBezTo>
                        <a:pt x="20860" y="13723"/>
                        <a:pt x="26341" y="21327"/>
                        <a:pt x="23466" y="2850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6" name="Google Shape;1826;p11"/>
                <p:cNvSpPr/>
                <p:nvPr/>
              </p:nvSpPr>
              <p:spPr>
                <a:xfrm>
                  <a:off x="3636256" y="1569135"/>
                  <a:ext cx="46790" cy="63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90" h="63716" extrusionOk="0">
                      <a:moveTo>
                        <a:pt x="29442" y="63472"/>
                      </a:moveTo>
                      <a:cubicBezTo>
                        <a:pt x="21866" y="62453"/>
                        <a:pt x="14275" y="57383"/>
                        <a:pt x="12845" y="49877"/>
                      </a:cubicBezTo>
                      <a:cubicBezTo>
                        <a:pt x="12250" y="46804"/>
                        <a:pt x="12732" y="43575"/>
                        <a:pt x="12009" y="40516"/>
                      </a:cubicBezTo>
                      <a:cubicBezTo>
                        <a:pt x="10069" y="32260"/>
                        <a:pt x="-56" y="27063"/>
                        <a:pt x="0" y="18580"/>
                      </a:cubicBezTo>
                      <a:cubicBezTo>
                        <a:pt x="43" y="13085"/>
                        <a:pt x="4504" y="8639"/>
                        <a:pt x="9134" y="5679"/>
                      </a:cubicBezTo>
                      <a:cubicBezTo>
                        <a:pt x="11570" y="4135"/>
                        <a:pt x="14176" y="2747"/>
                        <a:pt x="16612" y="1175"/>
                      </a:cubicBezTo>
                      <a:cubicBezTo>
                        <a:pt x="17504" y="850"/>
                        <a:pt x="18368" y="467"/>
                        <a:pt x="19203" y="0"/>
                      </a:cubicBezTo>
                      <a:cubicBezTo>
                        <a:pt x="19685" y="1770"/>
                        <a:pt x="18538" y="3569"/>
                        <a:pt x="17277" y="4886"/>
                      </a:cubicBezTo>
                      <a:cubicBezTo>
                        <a:pt x="16017" y="6217"/>
                        <a:pt x="14530" y="7477"/>
                        <a:pt x="14034" y="9248"/>
                      </a:cubicBezTo>
                      <a:cubicBezTo>
                        <a:pt x="13539" y="11004"/>
                        <a:pt x="14785" y="13354"/>
                        <a:pt x="16598" y="13085"/>
                      </a:cubicBezTo>
                      <a:cubicBezTo>
                        <a:pt x="13624" y="18509"/>
                        <a:pt x="11542" y="25845"/>
                        <a:pt x="15705" y="30419"/>
                      </a:cubicBezTo>
                      <a:cubicBezTo>
                        <a:pt x="17037" y="31906"/>
                        <a:pt x="18849" y="32855"/>
                        <a:pt x="20336" y="34186"/>
                      </a:cubicBezTo>
                      <a:cubicBezTo>
                        <a:pt x="25803" y="39199"/>
                        <a:pt x="25194" y="48036"/>
                        <a:pt x="29017" y="54395"/>
                      </a:cubicBezTo>
                      <a:cubicBezTo>
                        <a:pt x="32119" y="59578"/>
                        <a:pt x="38350" y="62722"/>
                        <a:pt x="44369" y="62127"/>
                      </a:cubicBezTo>
                      <a:lnTo>
                        <a:pt x="46040" y="60328"/>
                      </a:lnTo>
                      <a:cubicBezTo>
                        <a:pt x="46408" y="60711"/>
                        <a:pt x="46649" y="61150"/>
                        <a:pt x="46790" y="61617"/>
                      </a:cubicBezTo>
                      <a:cubicBezTo>
                        <a:pt x="41097" y="63147"/>
                        <a:pt x="35263" y="64237"/>
                        <a:pt x="29456" y="6345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7" name="Google Shape;1827;p11"/>
                <p:cNvSpPr/>
                <p:nvPr/>
              </p:nvSpPr>
              <p:spPr>
                <a:xfrm>
                  <a:off x="3653676" y="1633117"/>
                  <a:ext cx="29355" cy="5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5" h="57170" extrusionOk="0">
                      <a:moveTo>
                        <a:pt x="23153" y="57156"/>
                      </a:moveTo>
                      <a:cubicBezTo>
                        <a:pt x="19981" y="57142"/>
                        <a:pt x="16950" y="56179"/>
                        <a:pt x="15208" y="53644"/>
                      </a:cubicBezTo>
                      <a:cubicBezTo>
                        <a:pt x="13042" y="50500"/>
                        <a:pt x="13778" y="46195"/>
                        <a:pt x="12603" y="42556"/>
                      </a:cubicBezTo>
                      <a:cubicBezTo>
                        <a:pt x="10960" y="37429"/>
                        <a:pt x="5805" y="34271"/>
                        <a:pt x="3114" y="29584"/>
                      </a:cubicBezTo>
                      <a:cubicBezTo>
                        <a:pt x="2619" y="28734"/>
                        <a:pt x="2194" y="27729"/>
                        <a:pt x="2449" y="26780"/>
                      </a:cubicBezTo>
                      <a:cubicBezTo>
                        <a:pt x="2704" y="25817"/>
                        <a:pt x="3539" y="25151"/>
                        <a:pt x="4332" y="24542"/>
                      </a:cubicBezTo>
                      <a:cubicBezTo>
                        <a:pt x="7958" y="21823"/>
                        <a:pt x="11569" y="19104"/>
                        <a:pt x="15194" y="16399"/>
                      </a:cubicBezTo>
                      <a:cubicBezTo>
                        <a:pt x="12702" y="18240"/>
                        <a:pt x="9969" y="19897"/>
                        <a:pt x="6910" y="19996"/>
                      </a:cubicBezTo>
                      <a:cubicBezTo>
                        <a:pt x="3384" y="20124"/>
                        <a:pt x="-440" y="17249"/>
                        <a:pt x="41" y="13765"/>
                      </a:cubicBezTo>
                      <a:cubicBezTo>
                        <a:pt x="10153" y="9927"/>
                        <a:pt x="20406" y="5976"/>
                        <a:pt x="29356" y="0"/>
                      </a:cubicBezTo>
                      <a:cubicBezTo>
                        <a:pt x="29044" y="1317"/>
                        <a:pt x="28237" y="2634"/>
                        <a:pt x="27288" y="3611"/>
                      </a:cubicBezTo>
                      <a:cubicBezTo>
                        <a:pt x="25362" y="5537"/>
                        <a:pt x="22827" y="7067"/>
                        <a:pt x="21850" y="9616"/>
                      </a:cubicBezTo>
                      <a:cubicBezTo>
                        <a:pt x="20930" y="12052"/>
                        <a:pt x="21709" y="14756"/>
                        <a:pt x="21539" y="17362"/>
                      </a:cubicBezTo>
                      <a:cubicBezTo>
                        <a:pt x="21397" y="19968"/>
                        <a:pt x="19372" y="22956"/>
                        <a:pt x="16851" y="22319"/>
                      </a:cubicBezTo>
                      <a:cubicBezTo>
                        <a:pt x="19457" y="33464"/>
                        <a:pt x="21524" y="44708"/>
                        <a:pt x="23068" y="56052"/>
                      </a:cubicBezTo>
                      <a:cubicBezTo>
                        <a:pt x="23111" y="56406"/>
                        <a:pt x="23167" y="56788"/>
                        <a:pt x="23167" y="5717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28" name="Google Shape;1828;p11"/>
              <p:cNvGrpSpPr/>
              <p:nvPr/>
            </p:nvGrpSpPr>
            <p:grpSpPr>
              <a:xfrm rot="-506959" flipH="1">
                <a:off x="8936882" y="4390723"/>
                <a:ext cx="544015" cy="1432521"/>
                <a:chOff x="3386977" y="1448209"/>
                <a:chExt cx="178147" cy="469103"/>
              </a:xfrm>
            </p:grpSpPr>
            <p:sp>
              <p:nvSpPr>
                <p:cNvPr id="1829" name="Google Shape;1829;p11"/>
                <p:cNvSpPr/>
                <p:nvPr/>
              </p:nvSpPr>
              <p:spPr>
                <a:xfrm>
                  <a:off x="3387006" y="1448266"/>
                  <a:ext cx="178118" cy="414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118" h="414151" extrusionOk="0">
                      <a:moveTo>
                        <a:pt x="170116" y="411551"/>
                      </a:moveTo>
                      <a:cubicBezTo>
                        <a:pt x="168600" y="412075"/>
                        <a:pt x="167085" y="412528"/>
                        <a:pt x="165541" y="412882"/>
                      </a:cubicBezTo>
                      <a:cubicBezTo>
                        <a:pt x="141693" y="418490"/>
                        <a:pt x="114333" y="405022"/>
                        <a:pt x="104986" y="382194"/>
                      </a:cubicBezTo>
                      <a:cubicBezTo>
                        <a:pt x="115792" y="377506"/>
                        <a:pt x="126583" y="372833"/>
                        <a:pt x="137388" y="368160"/>
                      </a:cubicBezTo>
                      <a:cubicBezTo>
                        <a:pt x="130477" y="367777"/>
                        <a:pt x="123963" y="371119"/>
                        <a:pt x="117279" y="372904"/>
                      </a:cubicBezTo>
                      <a:cubicBezTo>
                        <a:pt x="115013" y="373513"/>
                        <a:pt x="112520" y="373867"/>
                        <a:pt x="110099" y="373838"/>
                      </a:cubicBezTo>
                      <a:cubicBezTo>
                        <a:pt x="105383" y="373810"/>
                        <a:pt x="100865" y="372380"/>
                        <a:pt x="98274" y="368613"/>
                      </a:cubicBezTo>
                      <a:cubicBezTo>
                        <a:pt x="95045" y="363925"/>
                        <a:pt x="96150" y="357538"/>
                        <a:pt x="94394" y="352100"/>
                      </a:cubicBezTo>
                      <a:cubicBezTo>
                        <a:pt x="91944" y="344467"/>
                        <a:pt x="84268" y="339766"/>
                        <a:pt x="80274" y="332798"/>
                      </a:cubicBezTo>
                      <a:cubicBezTo>
                        <a:pt x="79538" y="331524"/>
                        <a:pt x="78915" y="330051"/>
                        <a:pt x="79283" y="328620"/>
                      </a:cubicBezTo>
                      <a:cubicBezTo>
                        <a:pt x="79651" y="327190"/>
                        <a:pt x="80912" y="326199"/>
                        <a:pt x="82087" y="325292"/>
                      </a:cubicBezTo>
                      <a:cubicBezTo>
                        <a:pt x="87483" y="321256"/>
                        <a:pt x="92864" y="317206"/>
                        <a:pt x="98245" y="313170"/>
                      </a:cubicBezTo>
                      <a:cubicBezTo>
                        <a:pt x="94535" y="315917"/>
                        <a:pt x="90471" y="318367"/>
                        <a:pt x="85925" y="318523"/>
                      </a:cubicBezTo>
                      <a:cubicBezTo>
                        <a:pt x="80685" y="318721"/>
                        <a:pt x="74978" y="314445"/>
                        <a:pt x="75700" y="309247"/>
                      </a:cubicBezTo>
                      <a:cubicBezTo>
                        <a:pt x="90754" y="303526"/>
                        <a:pt x="106020" y="297663"/>
                        <a:pt x="119332" y="288755"/>
                      </a:cubicBezTo>
                      <a:cubicBezTo>
                        <a:pt x="121995" y="286999"/>
                        <a:pt x="124544" y="285130"/>
                        <a:pt x="127022" y="283119"/>
                      </a:cubicBezTo>
                      <a:cubicBezTo>
                        <a:pt x="124487" y="283856"/>
                        <a:pt x="121909" y="284592"/>
                        <a:pt x="119332" y="285272"/>
                      </a:cubicBezTo>
                      <a:cubicBezTo>
                        <a:pt x="110849" y="287537"/>
                        <a:pt x="102168" y="289180"/>
                        <a:pt x="93530" y="288019"/>
                      </a:cubicBezTo>
                      <a:cubicBezTo>
                        <a:pt x="82257" y="286504"/>
                        <a:pt x="70956" y="278956"/>
                        <a:pt x="68832" y="267796"/>
                      </a:cubicBezTo>
                      <a:cubicBezTo>
                        <a:pt x="67954" y="263208"/>
                        <a:pt x="68648" y="258407"/>
                        <a:pt x="67586" y="253861"/>
                      </a:cubicBezTo>
                      <a:cubicBezTo>
                        <a:pt x="64697" y="241569"/>
                        <a:pt x="49629" y="233837"/>
                        <a:pt x="49714" y="221205"/>
                      </a:cubicBezTo>
                      <a:cubicBezTo>
                        <a:pt x="49770" y="213019"/>
                        <a:pt x="56412" y="206420"/>
                        <a:pt x="63309" y="202001"/>
                      </a:cubicBezTo>
                      <a:cubicBezTo>
                        <a:pt x="66934" y="199693"/>
                        <a:pt x="70814" y="197640"/>
                        <a:pt x="74440" y="195303"/>
                      </a:cubicBezTo>
                      <a:cubicBezTo>
                        <a:pt x="77711" y="193193"/>
                        <a:pt x="80742" y="190828"/>
                        <a:pt x="83163" y="187797"/>
                      </a:cubicBezTo>
                      <a:cubicBezTo>
                        <a:pt x="75856" y="192017"/>
                        <a:pt x="67812" y="194949"/>
                        <a:pt x="59499" y="196436"/>
                      </a:cubicBezTo>
                      <a:cubicBezTo>
                        <a:pt x="54472" y="197328"/>
                        <a:pt x="49331" y="197696"/>
                        <a:pt x="44233" y="197512"/>
                      </a:cubicBezTo>
                      <a:cubicBezTo>
                        <a:pt x="42265" y="197455"/>
                        <a:pt x="40254" y="197286"/>
                        <a:pt x="38526" y="196337"/>
                      </a:cubicBezTo>
                      <a:cubicBezTo>
                        <a:pt x="36317" y="195091"/>
                        <a:pt x="34957" y="192768"/>
                        <a:pt x="33782" y="190516"/>
                      </a:cubicBezTo>
                      <a:cubicBezTo>
                        <a:pt x="28046" y="179541"/>
                        <a:pt x="23571" y="167872"/>
                        <a:pt x="20484" y="155877"/>
                      </a:cubicBezTo>
                      <a:cubicBezTo>
                        <a:pt x="22552" y="154999"/>
                        <a:pt x="24548" y="153979"/>
                        <a:pt x="26488" y="152861"/>
                      </a:cubicBezTo>
                      <a:cubicBezTo>
                        <a:pt x="30666" y="150439"/>
                        <a:pt x="34518" y="147479"/>
                        <a:pt x="37931" y="144052"/>
                      </a:cubicBezTo>
                      <a:cubicBezTo>
                        <a:pt x="31700" y="145737"/>
                        <a:pt x="25313" y="146884"/>
                        <a:pt x="18870" y="147479"/>
                      </a:cubicBezTo>
                      <a:cubicBezTo>
                        <a:pt x="17737" y="141305"/>
                        <a:pt x="24832" y="137226"/>
                        <a:pt x="30425" y="134380"/>
                      </a:cubicBezTo>
                      <a:cubicBezTo>
                        <a:pt x="38483" y="130287"/>
                        <a:pt x="45763" y="124665"/>
                        <a:pt x="51795" y="117910"/>
                      </a:cubicBezTo>
                      <a:cubicBezTo>
                        <a:pt x="45734" y="119722"/>
                        <a:pt x="39517" y="120940"/>
                        <a:pt x="33244" y="121578"/>
                      </a:cubicBezTo>
                      <a:cubicBezTo>
                        <a:pt x="29434" y="121974"/>
                        <a:pt x="25596" y="122158"/>
                        <a:pt x="21759" y="122116"/>
                      </a:cubicBezTo>
                      <a:cubicBezTo>
                        <a:pt x="19719" y="113392"/>
                        <a:pt x="16179" y="105023"/>
                        <a:pt x="11350" y="97474"/>
                      </a:cubicBezTo>
                      <a:cubicBezTo>
                        <a:pt x="13559" y="94260"/>
                        <a:pt x="16094" y="91272"/>
                        <a:pt x="18884" y="88524"/>
                      </a:cubicBezTo>
                      <a:cubicBezTo>
                        <a:pt x="23996" y="83554"/>
                        <a:pt x="30001" y="79517"/>
                        <a:pt x="36543" y="76671"/>
                      </a:cubicBezTo>
                      <a:cubicBezTo>
                        <a:pt x="28669" y="79418"/>
                        <a:pt x="19535" y="81996"/>
                        <a:pt x="11973" y="79546"/>
                      </a:cubicBezTo>
                      <a:lnTo>
                        <a:pt x="11973" y="79546"/>
                      </a:lnTo>
                      <a:cubicBezTo>
                        <a:pt x="10245" y="78965"/>
                        <a:pt x="8574" y="78130"/>
                        <a:pt x="7045" y="76983"/>
                      </a:cubicBezTo>
                      <a:cubicBezTo>
                        <a:pt x="-334" y="71403"/>
                        <a:pt x="-1339" y="60399"/>
                        <a:pt x="1380" y="51577"/>
                      </a:cubicBezTo>
                      <a:cubicBezTo>
                        <a:pt x="2145" y="49042"/>
                        <a:pt x="3178" y="46606"/>
                        <a:pt x="4311" y="44227"/>
                      </a:cubicBezTo>
                      <a:cubicBezTo>
                        <a:pt x="7158" y="38279"/>
                        <a:pt x="10769" y="32657"/>
                        <a:pt x="13488" y="26638"/>
                      </a:cubicBezTo>
                      <a:cubicBezTo>
                        <a:pt x="17283" y="18212"/>
                        <a:pt x="19096" y="7888"/>
                        <a:pt x="14253" y="0"/>
                      </a:cubicBezTo>
                      <a:cubicBezTo>
                        <a:pt x="14253" y="0"/>
                        <a:pt x="22056" y="5594"/>
                        <a:pt x="34561" y="18410"/>
                      </a:cubicBezTo>
                      <a:cubicBezTo>
                        <a:pt x="36812" y="20719"/>
                        <a:pt x="39220" y="23253"/>
                        <a:pt x="41769" y="26043"/>
                      </a:cubicBezTo>
                      <a:cubicBezTo>
                        <a:pt x="67727" y="54409"/>
                        <a:pt x="107762" y="108110"/>
                        <a:pt x="142855" y="197172"/>
                      </a:cubicBezTo>
                      <a:cubicBezTo>
                        <a:pt x="193907" y="326779"/>
                        <a:pt x="175908" y="395067"/>
                        <a:pt x="171149" y="408931"/>
                      </a:cubicBezTo>
                      <a:cubicBezTo>
                        <a:pt x="170541" y="410715"/>
                        <a:pt x="170144" y="411607"/>
                        <a:pt x="170144" y="41160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0" name="Google Shape;1830;p11"/>
                <p:cNvSpPr/>
                <p:nvPr/>
              </p:nvSpPr>
              <p:spPr>
                <a:xfrm>
                  <a:off x="3403326" y="1466619"/>
                  <a:ext cx="161797" cy="39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97" h="394528" extrusionOk="0">
                      <a:moveTo>
                        <a:pt x="153795" y="393197"/>
                      </a:moveTo>
                      <a:cubicBezTo>
                        <a:pt x="152280" y="393721"/>
                        <a:pt x="150765" y="394174"/>
                        <a:pt x="149221" y="394529"/>
                      </a:cubicBezTo>
                      <a:cubicBezTo>
                        <a:pt x="143953" y="390988"/>
                        <a:pt x="140653" y="384686"/>
                        <a:pt x="143131" y="378908"/>
                      </a:cubicBezTo>
                      <a:cubicBezTo>
                        <a:pt x="135442" y="378158"/>
                        <a:pt x="127922" y="375708"/>
                        <a:pt x="121252" y="371785"/>
                      </a:cubicBezTo>
                      <a:cubicBezTo>
                        <a:pt x="125132" y="369647"/>
                        <a:pt x="129678" y="369250"/>
                        <a:pt x="133955" y="368103"/>
                      </a:cubicBezTo>
                      <a:cubicBezTo>
                        <a:pt x="138232" y="366984"/>
                        <a:pt x="142692" y="364704"/>
                        <a:pt x="144264" y="360569"/>
                      </a:cubicBezTo>
                      <a:cubicBezTo>
                        <a:pt x="145850" y="356420"/>
                        <a:pt x="142508" y="350670"/>
                        <a:pt x="138175" y="351562"/>
                      </a:cubicBezTo>
                      <a:cubicBezTo>
                        <a:pt x="146332" y="349296"/>
                        <a:pt x="149391" y="337075"/>
                        <a:pt x="143245" y="331254"/>
                      </a:cubicBezTo>
                      <a:cubicBezTo>
                        <a:pt x="145482" y="330221"/>
                        <a:pt x="147720" y="329187"/>
                        <a:pt x="149957" y="328167"/>
                      </a:cubicBezTo>
                      <a:cubicBezTo>
                        <a:pt x="148258" y="327063"/>
                        <a:pt x="146559" y="325972"/>
                        <a:pt x="144859" y="324896"/>
                      </a:cubicBezTo>
                      <a:cubicBezTo>
                        <a:pt x="147536" y="323253"/>
                        <a:pt x="149391" y="320350"/>
                        <a:pt x="149745" y="317234"/>
                      </a:cubicBezTo>
                      <a:cubicBezTo>
                        <a:pt x="139195" y="318169"/>
                        <a:pt x="128474" y="317192"/>
                        <a:pt x="118250" y="314345"/>
                      </a:cubicBezTo>
                      <a:cubicBezTo>
                        <a:pt x="126208" y="313184"/>
                        <a:pt x="134649" y="311811"/>
                        <a:pt x="140724" y="306542"/>
                      </a:cubicBezTo>
                      <a:cubicBezTo>
                        <a:pt x="146799" y="301274"/>
                        <a:pt x="148952" y="290681"/>
                        <a:pt x="142919" y="285371"/>
                      </a:cubicBezTo>
                      <a:cubicBezTo>
                        <a:pt x="134196" y="277709"/>
                        <a:pt x="118745" y="287438"/>
                        <a:pt x="109413" y="280527"/>
                      </a:cubicBezTo>
                      <a:cubicBezTo>
                        <a:pt x="120062" y="278899"/>
                        <a:pt x="130301" y="274636"/>
                        <a:pt x="138925" y="268164"/>
                      </a:cubicBezTo>
                      <a:lnTo>
                        <a:pt x="134365" y="263774"/>
                      </a:lnTo>
                      <a:cubicBezTo>
                        <a:pt x="136858" y="261735"/>
                        <a:pt x="139365" y="259696"/>
                        <a:pt x="141843" y="257656"/>
                      </a:cubicBezTo>
                      <a:cubicBezTo>
                        <a:pt x="139407" y="254314"/>
                        <a:pt x="136192" y="251553"/>
                        <a:pt x="132524" y="249641"/>
                      </a:cubicBezTo>
                      <a:cubicBezTo>
                        <a:pt x="135583" y="247885"/>
                        <a:pt x="134592" y="243084"/>
                        <a:pt x="132284" y="240422"/>
                      </a:cubicBezTo>
                      <a:cubicBezTo>
                        <a:pt x="130004" y="237731"/>
                        <a:pt x="126718" y="235579"/>
                        <a:pt x="125911" y="232152"/>
                      </a:cubicBezTo>
                      <a:cubicBezTo>
                        <a:pt x="125599" y="230778"/>
                        <a:pt x="125684" y="229248"/>
                        <a:pt x="124905" y="228059"/>
                      </a:cubicBezTo>
                      <a:cubicBezTo>
                        <a:pt x="124042" y="226713"/>
                        <a:pt x="122328" y="226246"/>
                        <a:pt x="120756" y="225864"/>
                      </a:cubicBezTo>
                      <a:cubicBezTo>
                        <a:pt x="113590" y="224164"/>
                        <a:pt x="106410" y="222451"/>
                        <a:pt x="99230" y="220737"/>
                      </a:cubicBezTo>
                      <a:cubicBezTo>
                        <a:pt x="106566" y="217324"/>
                        <a:pt x="113534" y="213132"/>
                        <a:pt x="119977" y="208275"/>
                      </a:cubicBezTo>
                      <a:cubicBezTo>
                        <a:pt x="118830" y="203304"/>
                        <a:pt x="115431" y="198928"/>
                        <a:pt x="110942" y="196563"/>
                      </a:cubicBezTo>
                      <a:cubicBezTo>
                        <a:pt x="111339" y="193816"/>
                        <a:pt x="111707" y="191054"/>
                        <a:pt x="112103" y="188307"/>
                      </a:cubicBezTo>
                      <a:cubicBezTo>
                        <a:pt x="96455" y="183322"/>
                        <a:pt x="79447" y="182713"/>
                        <a:pt x="63486" y="186579"/>
                      </a:cubicBezTo>
                      <a:cubicBezTo>
                        <a:pt x="78441" y="179201"/>
                        <a:pt x="92475" y="169954"/>
                        <a:pt x="105136" y="159106"/>
                      </a:cubicBezTo>
                      <a:cubicBezTo>
                        <a:pt x="99500" y="157803"/>
                        <a:pt x="93863" y="156486"/>
                        <a:pt x="88227" y="155183"/>
                      </a:cubicBezTo>
                      <a:cubicBezTo>
                        <a:pt x="93481" y="154036"/>
                        <a:pt x="98423" y="151487"/>
                        <a:pt x="102374" y="147833"/>
                      </a:cubicBezTo>
                      <a:cubicBezTo>
                        <a:pt x="92914" y="145284"/>
                        <a:pt x="96002" y="129805"/>
                        <a:pt x="88836" y="123135"/>
                      </a:cubicBezTo>
                      <a:cubicBezTo>
                        <a:pt x="85522" y="120020"/>
                        <a:pt x="80622" y="119467"/>
                        <a:pt x="76062" y="119085"/>
                      </a:cubicBezTo>
                      <a:cubicBezTo>
                        <a:pt x="67863" y="118377"/>
                        <a:pt x="59663" y="117655"/>
                        <a:pt x="51449" y="116961"/>
                      </a:cubicBezTo>
                      <a:cubicBezTo>
                        <a:pt x="61433" y="112118"/>
                        <a:pt x="71417" y="107288"/>
                        <a:pt x="81401" y="102459"/>
                      </a:cubicBezTo>
                      <a:cubicBezTo>
                        <a:pt x="74405" y="92107"/>
                        <a:pt x="64761" y="80438"/>
                        <a:pt x="52355" y="82024"/>
                      </a:cubicBezTo>
                      <a:cubicBezTo>
                        <a:pt x="47980" y="82590"/>
                        <a:pt x="43986" y="84842"/>
                        <a:pt x="39638" y="85593"/>
                      </a:cubicBezTo>
                      <a:cubicBezTo>
                        <a:pt x="35291" y="86386"/>
                        <a:pt x="29909" y="84984"/>
                        <a:pt x="28479" y="80820"/>
                      </a:cubicBezTo>
                      <a:cubicBezTo>
                        <a:pt x="28210" y="80027"/>
                        <a:pt x="28097" y="79178"/>
                        <a:pt x="28153" y="78356"/>
                      </a:cubicBezTo>
                      <a:cubicBezTo>
                        <a:pt x="28776" y="70001"/>
                        <a:pt x="43490" y="70128"/>
                        <a:pt x="45912" y="62113"/>
                      </a:cubicBezTo>
                      <a:cubicBezTo>
                        <a:pt x="47002" y="58516"/>
                        <a:pt x="44538" y="54253"/>
                        <a:pt x="40870" y="53389"/>
                      </a:cubicBezTo>
                      <a:cubicBezTo>
                        <a:pt x="38576" y="52370"/>
                        <a:pt x="36296" y="51350"/>
                        <a:pt x="34030" y="50330"/>
                      </a:cubicBezTo>
                      <a:cubicBezTo>
                        <a:pt x="35432" y="48008"/>
                        <a:pt x="36849" y="45700"/>
                        <a:pt x="38236" y="43405"/>
                      </a:cubicBezTo>
                      <a:cubicBezTo>
                        <a:pt x="27714" y="40899"/>
                        <a:pt x="16541" y="41083"/>
                        <a:pt x="6118" y="43915"/>
                      </a:cubicBezTo>
                      <a:cubicBezTo>
                        <a:pt x="7576" y="39879"/>
                        <a:pt x="9021" y="35857"/>
                        <a:pt x="10480" y="31821"/>
                      </a:cubicBezTo>
                      <a:cubicBezTo>
                        <a:pt x="6982" y="30447"/>
                        <a:pt x="3484" y="29074"/>
                        <a:pt x="0" y="27700"/>
                      </a:cubicBezTo>
                      <a:cubicBezTo>
                        <a:pt x="3073" y="17730"/>
                        <a:pt x="8582" y="8483"/>
                        <a:pt x="15903" y="1034"/>
                      </a:cubicBezTo>
                      <a:lnTo>
                        <a:pt x="18240" y="0"/>
                      </a:lnTo>
                      <a:cubicBezTo>
                        <a:pt x="43504" y="25831"/>
                        <a:pt x="88000" y="80976"/>
                        <a:pt x="126534" y="178762"/>
                      </a:cubicBezTo>
                      <a:cubicBezTo>
                        <a:pt x="184144" y="325038"/>
                        <a:pt x="153823" y="393197"/>
                        <a:pt x="153823" y="3931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1" name="Google Shape;1831;p11"/>
                <p:cNvSpPr/>
                <p:nvPr/>
              </p:nvSpPr>
              <p:spPr>
                <a:xfrm>
                  <a:off x="3419867" y="1474252"/>
                  <a:ext cx="145186" cy="38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86" h="382887" extrusionOk="0">
                      <a:moveTo>
                        <a:pt x="138260" y="382888"/>
                      </a:moveTo>
                      <a:cubicBezTo>
                        <a:pt x="133303" y="378611"/>
                        <a:pt x="134479" y="369377"/>
                        <a:pt x="129480" y="364803"/>
                      </a:cubicBezTo>
                      <a:cubicBezTo>
                        <a:pt x="131193" y="359351"/>
                        <a:pt x="132907" y="353899"/>
                        <a:pt x="134635" y="348461"/>
                      </a:cubicBezTo>
                      <a:cubicBezTo>
                        <a:pt x="134082" y="346903"/>
                        <a:pt x="133530" y="345359"/>
                        <a:pt x="133006" y="343787"/>
                      </a:cubicBezTo>
                      <a:cubicBezTo>
                        <a:pt x="134210" y="339836"/>
                        <a:pt x="135428" y="335871"/>
                        <a:pt x="136646" y="331906"/>
                      </a:cubicBezTo>
                      <a:cubicBezTo>
                        <a:pt x="135258" y="327544"/>
                        <a:pt x="137000" y="322375"/>
                        <a:pt x="140752" y="319713"/>
                      </a:cubicBezTo>
                      <a:cubicBezTo>
                        <a:pt x="137920" y="317121"/>
                        <a:pt x="137665" y="312844"/>
                        <a:pt x="136674" y="309120"/>
                      </a:cubicBezTo>
                      <a:cubicBezTo>
                        <a:pt x="135668" y="305410"/>
                        <a:pt x="132581" y="301373"/>
                        <a:pt x="128843" y="302308"/>
                      </a:cubicBezTo>
                      <a:cubicBezTo>
                        <a:pt x="134550" y="301076"/>
                        <a:pt x="134989" y="293032"/>
                        <a:pt x="133388" y="287410"/>
                      </a:cubicBezTo>
                      <a:cubicBezTo>
                        <a:pt x="131802" y="281774"/>
                        <a:pt x="130004" y="274650"/>
                        <a:pt x="134550" y="270997"/>
                      </a:cubicBezTo>
                      <a:cubicBezTo>
                        <a:pt x="131349" y="270260"/>
                        <a:pt x="128418" y="268448"/>
                        <a:pt x="126322" y="265913"/>
                      </a:cubicBezTo>
                      <a:cubicBezTo>
                        <a:pt x="130089" y="265247"/>
                        <a:pt x="133672" y="263505"/>
                        <a:pt x="136490" y="260928"/>
                      </a:cubicBezTo>
                      <a:cubicBezTo>
                        <a:pt x="134068" y="259115"/>
                        <a:pt x="131547" y="257217"/>
                        <a:pt x="130230" y="254513"/>
                      </a:cubicBezTo>
                      <a:cubicBezTo>
                        <a:pt x="128899" y="251793"/>
                        <a:pt x="129225" y="248027"/>
                        <a:pt x="131746" y="246370"/>
                      </a:cubicBezTo>
                      <a:cubicBezTo>
                        <a:pt x="121195" y="237193"/>
                        <a:pt x="121266" y="218174"/>
                        <a:pt x="108520" y="212438"/>
                      </a:cubicBezTo>
                      <a:cubicBezTo>
                        <a:pt x="111834" y="211490"/>
                        <a:pt x="115021" y="210130"/>
                        <a:pt x="117981" y="208374"/>
                      </a:cubicBezTo>
                      <a:cubicBezTo>
                        <a:pt x="116210" y="206632"/>
                        <a:pt x="114440" y="204876"/>
                        <a:pt x="112684" y="203148"/>
                      </a:cubicBezTo>
                      <a:cubicBezTo>
                        <a:pt x="115502" y="202100"/>
                        <a:pt x="114525" y="197710"/>
                        <a:pt x="112401" y="195614"/>
                      </a:cubicBezTo>
                      <a:cubicBezTo>
                        <a:pt x="110248" y="193504"/>
                        <a:pt x="107232" y="191607"/>
                        <a:pt x="107189" y="188590"/>
                      </a:cubicBezTo>
                      <a:cubicBezTo>
                        <a:pt x="107161" y="187174"/>
                        <a:pt x="107883" y="185815"/>
                        <a:pt x="108011" y="184398"/>
                      </a:cubicBezTo>
                      <a:cubicBezTo>
                        <a:pt x="108450" y="179683"/>
                        <a:pt x="102870" y="176794"/>
                        <a:pt x="98168" y="176241"/>
                      </a:cubicBezTo>
                      <a:cubicBezTo>
                        <a:pt x="93453" y="175675"/>
                        <a:pt x="88014" y="175717"/>
                        <a:pt x="84998" y="172078"/>
                      </a:cubicBezTo>
                      <a:cubicBezTo>
                        <a:pt x="89898" y="171384"/>
                        <a:pt x="94656" y="169614"/>
                        <a:pt x="98834" y="166980"/>
                      </a:cubicBezTo>
                      <a:cubicBezTo>
                        <a:pt x="100293" y="166073"/>
                        <a:pt x="101766" y="164898"/>
                        <a:pt x="102077" y="163241"/>
                      </a:cubicBezTo>
                      <a:cubicBezTo>
                        <a:pt x="102813" y="159347"/>
                        <a:pt x="97404" y="157619"/>
                        <a:pt x="94869" y="154602"/>
                      </a:cubicBezTo>
                      <a:cubicBezTo>
                        <a:pt x="92320" y="151600"/>
                        <a:pt x="92829" y="147182"/>
                        <a:pt x="92631" y="143259"/>
                      </a:cubicBezTo>
                      <a:cubicBezTo>
                        <a:pt x="92121" y="132029"/>
                        <a:pt x="85168" y="122257"/>
                        <a:pt x="78498" y="113222"/>
                      </a:cubicBezTo>
                      <a:cubicBezTo>
                        <a:pt x="76827" y="110956"/>
                        <a:pt x="75057" y="108620"/>
                        <a:pt x="72493" y="107487"/>
                      </a:cubicBezTo>
                      <a:cubicBezTo>
                        <a:pt x="68670" y="105787"/>
                        <a:pt x="63217" y="106764"/>
                        <a:pt x="61093" y="103167"/>
                      </a:cubicBezTo>
                      <a:cubicBezTo>
                        <a:pt x="65243" y="102997"/>
                        <a:pt x="70681" y="101610"/>
                        <a:pt x="70822" y="97460"/>
                      </a:cubicBezTo>
                      <a:cubicBezTo>
                        <a:pt x="70865" y="96044"/>
                        <a:pt x="70199" y="94699"/>
                        <a:pt x="69505" y="93453"/>
                      </a:cubicBezTo>
                      <a:cubicBezTo>
                        <a:pt x="64393" y="84247"/>
                        <a:pt x="56958" y="76317"/>
                        <a:pt x="48093" y="70624"/>
                      </a:cubicBezTo>
                      <a:cubicBezTo>
                        <a:pt x="47994" y="67154"/>
                        <a:pt x="44892" y="64350"/>
                        <a:pt x="41536" y="63444"/>
                      </a:cubicBezTo>
                      <a:cubicBezTo>
                        <a:pt x="38180" y="62538"/>
                        <a:pt x="34611" y="63104"/>
                        <a:pt x="31184" y="63671"/>
                      </a:cubicBezTo>
                      <a:cubicBezTo>
                        <a:pt x="33691" y="60399"/>
                        <a:pt x="37302" y="58006"/>
                        <a:pt x="41281" y="57001"/>
                      </a:cubicBezTo>
                      <a:cubicBezTo>
                        <a:pt x="34413" y="47201"/>
                        <a:pt x="27559" y="37415"/>
                        <a:pt x="20690" y="27601"/>
                      </a:cubicBezTo>
                      <a:cubicBezTo>
                        <a:pt x="16130" y="26907"/>
                        <a:pt x="11556" y="26185"/>
                        <a:pt x="7010" y="25491"/>
                      </a:cubicBezTo>
                      <a:cubicBezTo>
                        <a:pt x="9333" y="25519"/>
                        <a:pt x="11627" y="24400"/>
                        <a:pt x="13043" y="22559"/>
                      </a:cubicBezTo>
                      <a:cubicBezTo>
                        <a:pt x="11896" y="15663"/>
                        <a:pt x="6656" y="9630"/>
                        <a:pt x="0" y="7492"/>
                      </a:cubicBezTo>
                      <a:cubicBezTo>
                        <a:pt x="1034" y="4532"/>
                        <a:pt x="3753" y="2209"/>
                        <a:pt x="6826" y="1685"/>
                      </a:cubicBezTo>
                      <a:lnTo>
                        <a:pt x="8837" y="0"/>
                      </a:lnTo>
                      <a:cubicBezTo>
                        <a:pt x="34795" y="28366"/>
                        <a:pt x="74830" y="82067"/>
                        <a:pt x="109923" y="171129"/>
                      </a:cubicBezTo>
                      <a:cubicBezTo>
                        <a:pt x="160975" y="300736"/>
                        <a:pt x="142976" y="369023"/>
                        <a:pt x="138218" y="38288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2" name="Google Shape;1832;p11"/>
                <p:cNvSpPr/>
                <p:nvPr/>
              </p:nvSpPr>
              <p:spPr>
                <a:xfrm>
                  <a:off x="3401216" y="1448209"/>
                  <a:ext cx="162105" cy="469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05" h="469103" extrusionOk="0">
                      <a:moveTo>
                        <a:pt x="0" y="0"/>
                      </a:moveTo>
                      <a:cubicBezTo>
                        <a:pt x="105476" y="99967"/>
                        <a:pt x="211376" y="323069"/>
                        <a:pt x="137424" y="46910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3" name="Google Shape;1833;p11"/>
                <p:cNvSpPr/>
                <p:nvPr/>
              </p:nvSpPr>
              <p:spPr>
                <a:xfrm>
                  <a:off x="3386977" y="1492450"/>
                  <a:ext cx="15552" cy="35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2" h="35319" extrusionOk="0">
                      <a:moveTo>
                        <a:pt x="12610" y="33067"/>
                      </a:moveTo>
                      <a:cubicBezTo>
                        <a:pt x="12214" y="33790"/>
                        <a:pt x="12001" y="34540"/>
                        <a:pt x="11973" y="35319"/>
                      </a:cubicBezTo>
                      <a:cubicBezTo>
                        <a:pt x="10245" y="34753"/>
                        <a:pt x="8574" y="33917"/>
                        <a:pt x="7045" y="32756"/>
                      </a:cubicBezTo>
                      <a:cubicBezTo>
                        <a:pt x="-334" y="27176"/>
                        <a:pt x="-1339" y="16173"/>
                        <a:pt x="1380" y="7350"/>
                      </a:cubicBezTo>
                      <a:cubicBezTo>
                        <a:pt x="2145" y="4815"/>
                        <a:pt x="3178" y="2379"/>
                        <a:pt x="4311" y="0"/>
                      </a:cubicBezTo>
                      <a:cubicBezTo>
                        <a:pt x="6195" y="7180"/>
                        <a:pt x="9070" y="14077"/>
                        <a:pt x="12851" y="20449"/>
                      </a:cubicBezTo>
                      <a:cubicBezTo>
                        <a:pt x="14593" y="23367"/>
                        <a:pt x="16561" y="26921"/>
                        <a:pt x="14961" y="29909"/>
                      </a:cubicBezTo>
                      <a:cubicBezTo>
                        <a:pt x="14338" y="31071"/>
                        <a:pt x="13247" y="31920"/>
                        <a:pt x="12610" y="330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4" name="Google Shape;1834;p11"/>
                <p:cNvSpPr/>
                <p:nvPr/>
              </p:nvSpPr>
              <p:spPr>
                <a:xfrm>
                  <a:off x="3398327" y="1536748"/>
                  <a:ext cx="21893" cy="33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93" h="33597" extrusionOk="0">
                      <a:moveTo>
                        <a:pt x="13992" y="4631"/>
                      </a:moveTo>
                      <a:cubicBezTo>
                        <a:pt x="20534" y="12335"/>
                        <a:pt x="14204" y="26638"/>
                        <a:pt x="21894" y="33053"/>
                      </a:cubicBezTo>
                      <a:cubicBezTo>
                        <a:pt x="18084" y="33450"/>
                        <a:pt x="14247" y="33634"/>
                        <a:pt x="10409" y="33591"/>
                      </a:cubicBezTo>
                      <a:cubicBezTo>
                        <a:pt x="8370" y="24868"/>
                        <a:pt x="4829" y="16498"/>
                        <a:pt x="0" y="8950"/>
                      </a:cubicBezTo>
                      <a:cubicBezTo>
                        <a:pt x="2209" y="5735"/>
                        <a:pt x="4744" y="2747"/>
                        <a:pt x="7534" y="0"/>
                      </a:cubicBezTo>
                      <a:cubicBezTo>
                        <a:pt x="9871" y="1359"/>
                        <a:pt x="12264" y="2606"/>
                        <a:pt x="13992" y="46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5" name="Google Shape;1835;p11"/>
                <p:cNvSpPr/>
                <p:nvPr/>
              </p:nvSpPr>
              <p:spPr>
                <a:xfrm>
                  <a:off x="3407475" y="1601098"/>
                  <a:ext cx="39015" cy="44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15" h="44697" extrusionOk="0">
                      <a:moveTo>
                        <a:pt x="34908" y="42414"/>
                      </a:moveTo>
                      <a:cubicBezTo>
                        <a:pt x="36240" y="42910"/>
                        <a:pt x="37613" y="43306"/>
                        <a:pt x="39015" y="43575"/>
                      </a:cubicBezTo>
                      <a:cubicBezTo>
                        <a:pt x="33988" y="44468"/>
                        <a:pt x="28847" y="44836"/>
                        <a:pt x="23749" y="44652"/>
                      </a:cubicBezTo>
                      <a:cubicBezTo>
                        <a:pt x="21781" y="44595"/>
                        <a:pt x="19770" y="44425"/>
                        <a:pt x="18042" y="43476"/>
                      </a:cubicBezTo>
                      <a:cubicBezTo>
                        <a:pt x="15833" y="42230"/>
                        <a:pt x="14473" y="39908"/>
                        <a:pt x="13298" y="37656"/>
                      </a:cubicBezTo>
                      <a:cubicBezTo>
                        <a:pt x="7562" y="26681"/>
                        <a:pt x="3087" y="15011"/>
                        <a:pt x="0" y="3016"/>
                      </a:cubicBezTo>
                      <a:cubicBezTo>
                        <a:pt x="2068" y="2138"/>
                        <a:pt x="4065" y="1119"/>
                        <a:pt x="6005" y="0"/>
                      </a:cubicBezTo>
                      <a:cubicBezTo>
                        <a:pt x="6911" y="128"/>
                        <a:pt x="7789" y="298"/>
                        <a:pt x="8653" y="524"/>
                      </a:cubicBezTo>
                      <a:cubicBezTo>
                        <a:pt x="14728" y="2110"/>
                        <a:pt x="19260" y="7067"/>
                        <a:pt x="23423" y="11768"/>
                      </a:cubicBezTo>
                      <a:cubicBezTo>
                        <a:pt x="31028" y="20421"/>
                        <a:pt x="39185" y="31722"/>
                        <a:pt x="34908" y="424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6" name="Google Shape;1836;p11"/>
                <p:cNvSpPr/>
                <p:nvPr/>
              </p:nvSpPr>
              <p:spPr>
                <a:xfrm>
                  <a:off x="3436705" y="1641784"/>
                  <a:ext cx="69618" cy="94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18" h="94869" extrusionOk="0">
                      <a:moveTo>
                        <a:pt x="43816" y="94472"/>
                      </a:moveTo>
                      <a:cubicBezTo>
                        <a:pt x="32544" y="92957"/>
                        <a:pt x="21243" y="85409"/>
                        <a:pt x="19119" y="74249"/>
                      </a:cubicBezTo>
                      <a:cubicBezTo>
                        <a:pt x="18241" y="69661"/>
                        <a:pt x="18934" y="64860"/>
                        <a:pt x="17872" y="60314"/>
                      </a:cubicBezTo>
                      <a:cubicBezTo>
                        <a:pt x="14983" y="48022"/>
                        <a:pt x="-85" y="40290"/>
                        <a:pt x="0" y="27658"/>
                      </a:cubicBezTo>
                      <a:cubicBezTo>
                        <a:pt x="57" y="19472"/>
                        <a:pt x="6699" y="12873"/>
                        <a:pt x="13596" y="8455"/>
                      </a:cubicBezTo>
                      <a:cubicBezTo>
                        <a:pt x="17221" y="6146"/>
                        <a:pt x="21101" y="4093"/>
                        <a:pt x="24727" y="1756"/>
                      </a:cubicBezTo>
                      <a:cubicBezTo>
                        <a:pt x="26044" y="1275"/>
                        <a:pt x="27332" y="694"/>
                        <a:pt x="28579" y="0"/>
                      </a:cubicBezTo>
                      <a:cubicBezTo>
                        <a:pt x="29287" y="2648"/>
                        <a:pt x="27587" y="5311"/>
                        <a:pt x="25718" y="7279"/>
                      </a:cubicBezTo>
                      <a:cubicBezTo>
                        <a:pt x="23834" y="9262"/>
                        <a:pt x="21625" y="11145"/>
                        <a:pt x="20889" y="13765"/>
                      </a:cubicBezTo>
                      <a:cubicBezTo>
                        <a:pt x="20152" y="16385"/>
                        <a:pt x="22008" y="19883"/>
                        <a:pt x="24712" y="19486"/>
                      </a:cubicBezTo>
                      <a:cubicBezTo>
                        <a:pt x="20294" y="27559"/>
                        <a:pt x="17193" y="38463"/>
                        <a:pt x="23381" y="45289"/>
                      </a:cubicBezTo>
                      <a:cubicBezTo>
                        <a:pt x="25378" y="47498"/>
                        <a:pt x="28069" y="48914"/>
                        <a:pt x="30264" y="50897"/>
                      </a:cubicBezTo>
                      <a:cubicBezTo>
                        <a:pt x="38407" y="58346"/>
                        <a:pt x="37500" y="71516"/>
                        <a:pt x="43179" y="80976"/>
                      </a:cubicBezTo>
                      <a:cubicBezTo>
                        <a:pt x="47796" y="88694"/>
                        <a:pt x="57072" y="93368"/>
                        <a:pt x="66036" y="92490"/>
                      </a:cubicBezTo>
                      <a:lnTo>
                        <a:pt x="68514" y="89813"/>
                      </a:lnTo>
                      <a:cubicBezTo>
                        <a:pt x="69067" y="90394"/>
                        <a:pt x="69421" y="91031"/>
                        <a:pt x="69619" y="91739"/>
                      </a:cubicBezTo>
                      <a:cubicBezTo>
                        <a:pt x="61136" y="94005"/>
                        <a:pt x="52455" y="95648"/>
                        <a:pt x="43816" y="9448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7" name="Google Shape;1837;p11"/>
                <p:cNvSpPr/>
                <p:nvPr/>
              </p:nvSpPr>
              <p:spPr>
                <a:xfrm>
                  <a:off x="3462644" y="1737007"/>
                  <a:ext cx="43694" cy="85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94" h="85097" extrusionOk="0">
                      <a:moveTo>
                        <a:pt x="34461" y="85083"/>
                      </a:moveTo>
                      <a:cubicBezTo>
                        <a:pt x="29745" y="85055"/>
                        <a:pt x="25227" y="83624"/>
                        <a:pt x="22636" y="79857"/>
                      </a:cubicBezTo>
                      <a:cubicBezTo>
                        <a:pt x="19407" y="75170"/>
                        <a:pt x="20512" y="68783"/>
                        <a:pt x="18756" y="63345"/>
                      </a:cubicBezTo>
                      <a:cubicBezTo>
                        <a:pt x="16306" y="55712"/>
                        <a:pt x="8630" y="51010"/>
                        <a:pt x="4636" y="44043"/>
                      </a:cubicBezTo>
                      <a:cubicBezTo>
                        <a:pt x="3900" y="42768"/>
                        <a:pt x="3277" y="41295"/>
                        <a:pt x="3645" y="39865"/>
                      </a:cubicBezTo>
                      <a:cubicBezTo>
                        <a:pt x="4013" y="38434"/>
                        <a:pt x="5274" y="37443"/>
                        <a:pt x="6449" y="36537"/>
                      </a:cubicBezTo>
                      <a:cubicBezTo>
                        <a:pt x="11845" y="32501"/>
                        <a:pt x="17226" y="28451"/>
                        <a:pt x="22607" y="24415"/>
                      </a:cubicBezTo>
                      <a:cubicBezTo>
                        <a:pt x="18897" y="27162"/>
                        <a:pt x="14833" y="29612"/>
                        <a:pt x="10287" y="29768"/>
                      </a:cubicBezTo>
                      <a:cubicBezTo>
                        <a:pt x="5047" y="29966"/>
                        <a:pt x="-660" y="25689"/>
                        <a:pt x="62" y="20492"/>
                      </a:cubicBezTo>
                      <a:cubicBezTo>
                        <a:pt x="15116" y="14770"/>
                        <a:pt x="30382" y="8908"/>
                        <a:pt x="43694" y="0"/>
                      </a:cubicBezTo>
                      <a:cubicBezTo>
                        <a:pt x="43227" y="1968"/>
                        <a:pt x="42023" y="3923"/>
                        <a:pt x="40607" y="5381"/>
                      </a:cubicBezTo>
                      <a:cubicBezTo>
                        <a:pt x="37746" y="8256"/>
                        <a:pt x="33965" y="10522"/>
                        <a:pt x="32521" y="14317"/>
                      </a:cubicBezTo>
                      <a:cubicBezTo>
                        <a:pt x="31147" y="17943"/>
                        <a:pt x="32308" y="21979"/>
                        <a:pt x="32053" y="25845"/>
                      </a:cubicBezTo>
                      <a:cubicBezTo>
                        <a:pt x="31827" y="29711"/>
                        <a:pt x="28824" y="34172"/>
                        <a:pt x="25072" y="33223"/>
                      </a:cubicBezTo>
                      <a:cubicBezTo>
                        <a:pt x="28952" y="49806"/>
                        <a:pt x="32039" y="66545"/>
                        <a:pt x="34319" y="83440"/>
                      </a:cubicBezTo>
                      <a:cubicBezTo>
                        <a:pt x="34390" y="83978"/>
                        <a:pt x="34461" y="84531"/>
                        <a:pt x="34461" y="850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38" name="Google Shape;1838;p11"/>
              <p:cNvGrpSpPr/>
              <p:nvPr/>
            </p:nvGrpSpPr>
            <p:grpSpPr>
              <a:xfrm rot="-506959" flipH="1">
                <a:off x="7789618" y="4772982"/>
                <a:ext cx="815631" cy="1422663"/>
                <a:chOff x="3773740" y="1542780"/>
                <a:chExt cx="267092" cy="465875"/>
              </a:xfrm>
            </p:grpSpPr>
            <p:sp>
              <p:nvSpPr>
                <p:cNvPr id="1839" name="Google Shape;1839;p11"/>
                <p:cNvSpPr/>
                <p:nvPr/>
              </p:nvSpPr>
              <p:spPr>
                <a:xfrm>
                  <a:off x="3773740" y="1542780"/>
                  <a:ext cx="267078" cy="332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78" h="332152" extrusionOk="0">
                      <a:moveTo>
                        <a:pt x="260274" y="248919"/>
                      </a:moveTo>
                      <a:cubicBezTo>
                        <a:pt x="251493" y="273503"/>
                        <a:pt x="234400" y="299150"/>
                        <a:pt x="209447" y="309049"/>
                      </a:cubicBezTo>
                      <a:cubicBezTo>
                        <a:pt x="161638" y="327983"/>
                        <a:pt x="136076" y="284379"/>
                        <a:pt x="136076" y="284379"/>
                      </a:cubicBezTo>
                      <a:cubicBezTo>
                        <a:pt x="136076" y="284379"/>
                        <a:pt x="136685" y="316300"/>
                        <a:pt x="97967" y="329484"/>
                      </a:cubicBezTo>
                      <a:cubicBezTo>
                        <a:pt x="59221" y="342669"/>
                        <a:pt x="17317" y="304107"/>
                        <a:pt x="14116" y="276888"/>
                      </a:cubicBezTo>
                      <a:cubicBezTo>
                        <a:pt x="10831" y="248890"/>
                        <a:pt x="21551" y="250519"/>
                        <a:pt x="40485" y="249698"/>
                      </a:cubicBezTo>
                      <a:cubicBezTo>
                        <a:pt x="59448" y="248876"/>
                        <a:pt x="96537" y="270289"/>
                        <a:pt x="106422" y="256297"/>
                      </a:cubicBezTo>
                      <a:cubicBezTo>
                        <a:pt x="116292" y="242291"/>
                        <a:pt x="94894" y="241456"/>
                        <a:pt x="61105" y="243112"/>
                      </a:cubicBezTo>
                      <a:cubicBezTo>
                        <a:pt x="27301" y="244769"/>
                        <a:pt x="1767" y="231585"/>
                        <a:pt x="111" y="201902"/>
                      </a:cubicBezTo>
                      <a:cubicBezTo>
                        <a:pt x="-1546" y="172248"/>
                        <a:pt x="15773" y="147521"/>
                        <a:pt x="28958" y="170591"/>
                      </a:cubicBezTo>
                      <a:cubicBezTo>
                        <a:pt x="42142" y="193674"/>
                        <a:pt x="77022" y="220978"/>
                        <a:pt x="98463" y="214379"/>
                      </a:cubicBezTo>
                      <a:cubicBezTo>
                        <a:pt x="119904" y="207779"/>
                        <a:pt x="107739" y="189426"/>
                        <a:pt x="82177" y="193547"/>
                      </a:cubicBezTo>
                      <a:cubicBezTo>
                        <a:pt x="56644" y="197668"/>
                        <a:pt x="42142" y="178026"/>
                        <a:pt x="28136" y="156514"/>
                      </a:cubicBezTo>
                      <a:cubicBezTo>
                        <a:pt x="14102" y="135003"/>
                        <a:pt x="19073" y="114568"/>
                        <a:pt x="37200" y="98905"/>
                      </a:cubicBezTo>
                      <a:cubicBezTo>
                        <a:pt x="55327" y="83242"/>
                        <a:pt x="49549" y="108775"/>
                        <a:pt x="75918" y="145879"/>
                      </a:cubicBezTo>
                      <a:cubicBezTo>
                        <a:pt x="102287" y="182968"/>
                        <a:pt x="109721" y="157406"/>
                        <a:pt x="107229" y="145057"/>
                      </a:cubicBezTo>
                      <a:cubicBezTo>
                        <a:pt x="104765" y="132680"/>
                        <a:pt x="79231" y="131873"/>
                        <a:pt x="66033" y="106311"/>
                      </a:cubicBezTo>
                      <a:cubicBezTo>
                        <a:pt x="52848" y="80778"/>
                        <a:pt x="62719" y="75807"/>
                        <a:pt x="78382" y="60994"/>
                      </a:cubicBezTo>
                      <a:cubicBezTo>
                        <a:pt x="94044" y="46153"/>
                        <a:pt x="93223" y="49438"/>
                        <a:pt x="95687" y="78299"/>
                      </a:cubicBezTo>
                      <a:cubicBezTo>
                        <a:pt x="98151" y="107147"/>
                        <a:pt x="104751" y="119482"/>
                        <a:pt x="115471" y="130202"/>
                      </a:cubicBezTo>
                      <a:cubicBezTo>
                        <a:pt x="126191" y="140922"/>
                        <a:pt x="134433" y="125259"/>
                        <a:pt x="124534" y="112075"/>
                      </a:cubicBezTo>
                      <a:cubicBezTo>
                        <a:pt x="114664" y="98891"/>
                        <a:pt x="105600" y="69208"/>
                        <a:pt x="111350" y="39553"/>
                      </a:cubicBezTo>
                      <a:cubicBezTo>
                        <a:pt x="112370" y="34328"/>
                        <a:pt x="113842" y="29725"/>
                        <a:pt x="115584" y="25689"/>
                      </a:cubicBezTo>
                      <a:cubicBezTo>
                        <a:pt x="123756" y="6727"/>
                        <a:pt x="137733" y="0"/>
                        <a:pt x="137733" y="0"/>
                      </a:cubicBezTo>
                      <a:cubicBezTo>
                        <a:pt x="136912" y="9899"/>
                        <a:pt x="170701" y="10720"/>
                        <a:pt x="180600" y="51931"/>
                      </a:cubicBezTo>
                      <a:cubicBezTo>
                        <a:pt x="183461" y="63826"/>
                        <a:pt x="181705" y="75595"/>
                        <a:pt x="178320" y="86287"/>
                      </a:cubicBezTo>
                      <a:cubicBezTo>
                        <a:pt x="169993" y="112613"/>
                        <a:pt x="151838" y="132439"/>
                        <a:pt x="168237" y="131859"/>
                      </a:cubicBezTo>
                      <a:cubicBezTo>
                        <a:pt x="179057" y="131462"/>
                        <a:pt x="187256" y="115106"/>
                        <a:pt x="192907" y="97871"/>
                      </a:cubicBezTo>
                      <a:cubicBezTo>
                        <a:pt x="199294" y="78356"/>
                        <a:pt x="202409" y="57680"/>
                        <a:pt x="202409" y="57680"/>
                      </a:cubicBezTo>
                      <a:cubicBezTo>
                        <a:pt x="202409" y="57680"/>
                        <a:pt x="216854" y="69208"/>
                        <a:pt x="220975" y="81585"/>
                      </a:cubicBezTo>
                      <a:cubicBezTo>
                        <a:pt x="223439" y="89020"/>
                        <a:pt x="216089" y="107218"/>
                        <a:pt x="206743" y="123376"/>
                      </a:cubicBezTo>
                      <a:cubicBezTo>
                        <a:pt x="200596" y="134096"/>
                        <a:pt x="193587" y="143925"/>
                        <a:pt x="188007" y="149178"/>
                      </a:cubicBezTo>
                      <a:cubicBezTo>
                        <a:pt x="174001" y="162363"/>
                        <a:pt x="159160" y="182954"/>
                        <a:pt x="192949" y="165648"/>
                      </a:cubicBezTo>
                      <a:cubicBezTo>
                        <a:pt x="200752" y="161655"/>
                        <a:pt x="206870" y="155934"/>
                        <a:pt x="211727" y="149547"/>
                      </a:cubicBezTo>
                      <a:cubicBezTo>
                        <a:pt x="227914" y="128276"/>
                        <a:pt x="229982" y="99485"/>
                        <a:pt x="232503" y="101369"/>
                      </a:cubicBezTo>
                      <a:cubicBezTo>
                        <a:pt x="235788" y="103833"/>
                        <a:pt x="244030" y="144208"/>
                        <a:pt x="243223" y="161527"/>
                      </a:cubicBezTo>
                      <a:cubicBezTo>
                        <a:pt x="242770" y="170619"/>
                        <a:pt x="239385" y="178366"/>
                        <a:pt x="232134" y="184455"/>
                      </a:cubicBezTo>
                      <a:cubicBezTo>
                        <a:pt x="225592" y="189992"/>
                        <a:pt x="215905" y="194227"/>
                        <a:pt x="202395" y="196960"/>
                      </a:cubicBezTo>
                      <a:cubicBezTo>
                        <a:pt x="173944" y="202738"/>
                        <a:pt x="163281" y="235706"/>
                        <a:pt x="202395" y="227464"/>
                      </a:cubicBezTo>
                      <a:cubicBezTo>
                        <a:pt x="215084" y="224787"/>
                        <a:pt x="224544" y="218896"/>
                        <a:pt x="231950" y="212750"/>
                      </a:cubicBezTo>
                      <a:cubicBezTo>
                        <a:pt x="247429" y="199905"/>
                        <a:pt x="254099" y="185829"/>
                        <a:pt x="262993" y="196960"/>
                      </a:cubicBezTo>
                      <a:cubicBezTo>
                        <a:pt x="269295" y="204834"/>
                        <a:pt x="268247" y="226430"/>
                        <a:pt x="260259" y="2489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0" name="Google Shape;1840;p11"/>
                <p:cNvSpPr/>
                <p:nvPr/>
              </p:nvSpPr>
              <p:spPr>
                <a:xfrm>
                  <a:off x="3829548" y="1652901"/>
                  <a:ext cx="171275" cy="193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275" h="193030" extrusionOk="0">
                      <a:moveTo>
                        <a:pt x="91343" y="156642"/>
                      </a:moveTo>
                      <a:cubicBezTo>
                        <a:pt x="101015" y="167348"/>
                        <a:pt x="112458" y="178890"/>
                        <a:pt x="126874" y="178932"/>
                      </a:cubicBezTo>
                      <a:cubicBezTo>
                        <a:pt x="132978" y="178946"/>
                        <a:pt x="138869" y="176836"/>
                        <a:pt x="144576" y="174684"/>
                      </a:cubicBezTo>
                      <a:cubicBezTo>
                        <a:pt x="155764" y="170463"/>
                        <a:pt x="168311" y="164416"/>
                        <a:pt x="171059" y="152790"/>
                      </a:cubicBezTo>
                      <a:cubicBezTo>
                        <a:pt x="171682" y="150170"/>
                        <a:pt x="171016" y="146516"/>
                        <a:pt x="168340" y="146205"/>
                      </a:cubicBezTo>
                      <a:cubicBezTo>
                        <a:pt x="167065" y="146049"/>
                        <a:pt x="165876" y="146799"/>
                        <a:pt x="164785" y="147479"/>
                      </a:cubicBezTo>
                      <a:cubicBezTo>
                        <a:pt x="155906" y="153030"/>
                        <a:pt x="145724" y="156486"/>
                        <a:pt x="135286" y="157477"/>
                      </a:cubicBezTo>
                      <a:cubicBezTo>
                        <a:pt x="131774" y="157817"/>
                        <a:pt x="127398" y="157364"/>
                        <a:pt x="126039" y="154107"/>
                      </a:cubicBezTo>
                      <a:cubicBezTo>
                        <a:pt x="130018" y="151812"/>
                        <a:pt x="134833" y="151628"/>
                        <a:pt x="139153" y="150071"/>
                      </a:cubicBezTo>
                      <a:cubicBezTo>
                        <a:pt x="143472" y="148513"/>
                        <a:pt x="147692" y="144449"/>
                        <a:pt x="146644" y="139988"/>
                      </a:cubicBezTo>
                      <a:cubicBezTo>
                        <a:pt x="136957" y="140115"/>
                        <a:pt x="127271" y="140257"/>
                        <a:pt x="117570" y="140384"/>
                      </a:cubicBezTo>
                      <a:cubicBezTo>
                        <a:pt x="112769" y="140455"/>
                        <a:pt x="107813" y="140483"/>
                        <a:pt x="103380" y="138642"/>
                      </a:cubicBezTo>
                      <a:cubicBezTo>
                        <a:pt x="94232" y="134847"/>
                        <a:pt x="89898" y="122441"/>
                        <a:pt x="94685" y="113760"/>
                      </a:cubicBezTo>
                      <a:cubicBezTo>
                        <a:pt x="96710" y="110092"/>
                        <a:pt x="99953" y="107288"/>
                        <a:pt x="103140" y="104555"/>
                      </a:cubicBezTo>
                      <a:cubicBezTo>
                        <a:pt x="119638" y="90365"/>
                        <a:pt x="136887" y="75779"/>
                        <a:pt x="157888" y="70043"/>
                      </a:cubicBezTo>
                      <a:cubicBezTo>
                        <a:pt x="159942" y="69477"/>
                        <a:pt x="162094" y="68967"/>
                        <a:pt x="163737" y="67622"/>
                      </a:cubicBezTo>
                      <a:cubicBezTo>
                        <a:pt x="165380" y="66276"/>
                        <a:pt x="166329" y="63784"/>
                        <a:pt x="165210" y="61957"/>
                      </a:cubicBezTo>
                      <a:cubicBezTo>
                        <a:pt x="164205" y="60314"/>
                        <a:pt x="162009" y="59875"/>
                        <a:pt x="160069" y="59847"/>
                      </a:cubicBezTo>
                      <a:cubicBezTo>
                        <a:pt x="152946" y="59719"/>
                        <a:pt x="146177" y="62736"/>
                        <a:pt x="139705" y="65710"/>
                      </a:cubicBezTo>
                      <a:cubicBezTo>
                        <a:pt x="133275" y="68656"/>
                        <a:pt x="126832" y="71587"/>
                        <a:pt x="120403" y="74533"/>
                      </a:cubicBezTo>
                      <a:cubicBezTo>
                        <a:pt x="117004" y="76090"/>
                        <a:pt x="113506" y="77662"/>
                        <a:pt x="109767" y="77861"/>
                      </a:cubicBezTo>
                      <a:cubicBezTo>
                        <a:pt x="106043" y="78045"/>
                        <a:pt x="101964" y="76529"/>
                        <a:pt x="100222" y="73230"/>
                      </a:cubicBezTo>
                      <a:cubicBezTo>
                        <a:pt x="97730" y="68528"/>
                        <a:pt x="100789" y="62906"/>
                        <a:pt x="103763" y="58487"/>
                      </a:cubicBezTo>
                      <a:cubicBezTo>
                        <a:pt x="110150" y="48971"/>
                        <a:pt x="116537" y="39468"/>
                        <a:pt x="122923" y="29952"/>
                      </a:cubicBezTo>
                      <a:cubicBezTo>
                        <a:pt x="123490" y="29116"/>
                        <a:pt x="124070" y="28153"/>
                        <a:pt x="123858" y="27176"/>
                      </a:cubicBezTo>
                      <a:cubicBezTo>
                        <a:pt x="123462" y="25335"/>
                        <a:pt x="120870" y="25165"/>
                        <a:pt x="119100" y="25802"/>
                      </a:cubicBezTo>
                      <a:cubicBezTo>
                        <a:pt x="111453" y="28621"/>
                        <a:pt x="107728" y="38038"/>
                        <a:pt x="100010" y="40686"/>
                      </a:cubicBezTo>
                      <a:cubicBezTo>
                        <a:pt x="98622" y="41168"/>
                        <a:pt x="96894" y="41324"/>
                        <a:pt x="95846" y="40304"/>
                      </a:cubicBezTo>
                      <a:cubicBezTo>
                        <a:pt x="95011" y="39497"/>
                        <a:pt x="94898" y="38222"/>
                        <a:pt x="94855" y="37061"/>
                      </a:cubicBezTo>
                      <a:cubicBezTo>
                        <a:pt x="94487" y="24556"/>
                        <a:pt x="98424" y="11244"/>
                        <a:pt x="92929" y="0"/>
                      </a:cubicBezTo>
                      <a:cubicBezTo>
                        <a:pt x="87378" y="2407"/>
                        <a:pt x="84191" y="8369"/>
                        <a:pt x="82747" y="14246"/>
                      </a:cubicBezTo>
                      <a:cubicBezTo>
                        <a:pt x="81302" y="20124"/>
                        <a:pt x="81147" y="26270"/>
                        <a:pt x="79447" y="32076"/>
                      </a:cubicBezTo>
                      <a:cubicBezTo>
                        <a:pt x="77748" y="37882"/>
                        <a:pt x="73995" y="43632"/>
                        <a:pt x="68175" y="45317"/>
                      </a:cubicBezTo>
                      <a:cubicBezTo>
                        <a:pt x="66574" y="45784"/>
                        <a:pt x="64790" y="45898"/>
                        <a:pt x="63289" y="45204"/>
                      </a:cubicBezTo>
                      <a:cubicBezTo>
                        <a:pt x="57327" y="42442"/>
                        <a:pt x="60711" y="31014"/>
                        <a:pt x="54650" y="28479"/>
                      </a:cubicBezTo>
                      <a:cubicBezTo>
                        <a:pt x="57766" y="39270"/>
                        <a:pt x="60895" y="50075"/>
                        <a:pt x="64011" y="60867"/>
                      </a:cubicBezTo>
                      <a:cubicBezTo>
                        <a:pt x="57822" y="66106"/>
                        <a:pt x="49326" y="67395"/>
                        <a:pt x="41296" y="68486"/>
                      </a:cubicBezTo>
                      <a:cubicBezTo>
                        <a:pt x="38393" y="68882"/>
                        <a:pt x="35433" y="69264"/>
                        <a:pt x="32558" y="68726"/>
                      </a:cubicBezTo>
                      <a:cubicBezTo>
                        <a:pt x="19855" y="66305"/>
                        <a:pt x="15677" y="47923"/>
                        <a:pt x="3144" y="44708"/>
                      </a:cubicBezTo>
                      <a:cubicBezTo>
                        <a:pt x="2309" y="44496"/>
                        <a:pt x="1332" y="44382"/>
                        <a:pt x="666" y="44921"/>
                      </a:cubicBezTo>
                      <a:cubicBezTo>
                        <a:pt x="-240" y="45643"/>
                        <a:pt x="-56" y="47059"/>
                        <a:pt x="255" y="48178"/>
                      </a:cubicBezTo>
                      <a:cubicBezTo>
                        <a:pt x="2111" y="54763"/>
                        <a:pt x="5608" y="60895"/>
                        <a:pt x="10324" y="65852"/>
                      </a:cubicBezTo>
                      <a:cubicBezTo>
                        <a:pt x="12505" y="68160"/>
                        <a:pt x="15012" y="70242"/>
                        <a:pt x="17986" y="71374"/>
                      </a:cubicBezTo>
                      <a:cubicBezTo>
                        <a:pt x="20577" y="72352"/>
                        <a:pt x="23396" y="72550"/>
                        <a:pt x="26157" y="72734"/>
                      </a:cubicBezTo>
                      <a:cubicBezTo>
                        <a:pt x="36509" y="73428"/>
                        <a:pt x="46847" y="74122"/>
                        <a:pt x="57199" y="74830"/>
                      </a:cubicBezTo>
                      <a:cubicBezTo>
                        <a:pt x="58545" y="74915"/>
                        <a:pt x="60017" y="75071"/>
                        <a:pt x="60924" y="76062"/>
                      </a:cubicBezTo>
                      <a:cubicBezTo>
                        <a:pt x="61547" y="76742"/>
                        <a:pt x="61773" y="77691"/>
                        <a:pt x="61958" y="78583"/>
                      </a:cubicBezTo>
                      <a:cubicBezTo>
                        <a:pt x="63204" y="84488"/>
                        <a:pt x="64139" y="90450"/>
                        <a:pt x="64747" y="96455"/>
                      </a:cubicBezTo>
                      <a:cubicBezTo>
                        <a:pt x="65130" y="100222"/>
                        <a:pt x="65342" y="104173"/>
                        <a:pt x="63799" y="107642"/>
                      </a:cubicBezTo>
                      <a:cubicBezTo>
                        <a:pt x="60471" y="115106"/>
                        <a:pt x="50897" y="116947"/>
                        <a:pt x="42769" y="117782"/>
                      </a:cubicBezTo>
                      <a:cubicBezTo>
                        <a:pt x="34187" y="118674"/>
                        <a:pt x="24557" y="119269"/>
                        <a:pt x="17915" y="113760"/>
                      </a:cubicBezTo>
                      <a:cubicBezTo>
                        <a:pt x="15224" y="111523"/>
                        <a:pt x="13270" y="108450"/>
                        <a:pt x="10381" y="106467"/>
                      </a:cubicBezTo>
                      <a:cubicBezTo>
                        <a:pt x="7492" y="104484"/>
                        <a:pt x="2932" y="104102"/>
                        <a:pt x="949" y="106991"/>
                      </a:cubicBezTo>
                      <a:cubicBezTo>
                        <a:pt x="-438" y="109016"/>
                        <a:pt x="57" y="111891"/>
                        <a:pt x="1530" y="113859"/>
                      </a:cubicBezTo>
                      <a:cubicBezTo>
                        <a:pt x="3003" y="115814"/>
                        <a:pt x="5269" y="117017"/>
                        <a:pt x="7520" y="117995"/>
                      </a:cubicBezTo>
                      <a:cubicBezTo>
                        <a:pt x="23155" y="124750"/>
                        <a:pt x="40942" y="122937"/>
                        <a:pt x="57950" y="123772"/>
                      </a:cubicBezTo>
                      <a:cubicBezTo>
                        <a:pt x="61788" y="123957"/>
                        <a:pt x="66107" y="124566"/>
                        <a:pt x="68344" y="127681"/>
                      </a:cubicBezTo>
                      <a:cubicBezTo>
                        <a:pt x="70596" y="130839"/>
                        <a:pt x="69704" y="135187"/>
                        <a:pt x="68458" y="138840"/>
                      </a:cubicBezTo>
                      <a:cubicBezTo>
                        <a:pt x="65710" y="146842"/>
                        <a:pt x="61221" y="154801"/>
                        <a:pt x="53758" y="158766"/>
                      </a:cubicBezTo>
                      <a:cubicBezTo>
                        <a:pt x="48178" y="161740"/>
                        <a:pt x="41622" y="162108"/>
                        <a:pt x="35320" y="162476"/>
                      </a:cubicBezTo>
                      <a:cubicBezTo>
                        <a:pt x="29018" y="162844"/>
                        <a:pt x="22447" y="163354"/>
                        <a:pt x="16966" y="166526"/>
                      </a:cubicBezTo>
                      <a:cubicBezTo>
                        <a:pt x="11500" y="169699"/>
                        <a:pt x="7506" y="176369"/>
                        <a:pt x="9475" y="182373"/>
                      </a:cubicBezTo>
                      <a:cubicBezTo>
                        <a:pt x="10282" y="184823"/>
                        <a:pt x="11967" y="186905"/>
                        <a:pt x="13907" y="188619"/>
                      </a:cubicBezTo>
                      <a:cubicBezTo>
                        <a:pt x="16173" y="190615"/>
                        <a:pt x="18892" y="192187"/>
                        <a:pt x="21852" y="192768"/>
                      </a:cubicBezTo>
                      <a:cubicBezTo>
                        <a:pt x="27899" y="193957"/>
                        <a:pt x="34003" y="190941"/>
                        <a:pt x="38818" y="187103"/>
                      </a:cubicBezTo>
                      <a:cubicBezTo>
                        <a:pt x="43633" y="183265"/>
                        <a:pt x="47753" y="178521"/>
                        <a:pt x="53008" y="175307"/>
                      </a:cubicBezTo>
                      <a:cubicBezTo>
                        <a:pt x="63218" y="169047"/>
                        <a:pt x="77139" y="168891"/>
                        <a:pt x="85126" y="159970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1" name="Google Shape;1841;p11"/>
                <p:cNvSpPr/>
                <p:nvPr/>
              </p:nvSpPr>
              <p:spPr>
                <a:xfrm>
                  <a:off x="3901960" y="1683646"/>
                  <a:ext cx="31732" cy="12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2" h="125627" extrusionOk="0">
                      <a:moveTo>
                        <a:pt x="11071" y="117768"/>
                      </a:moveTo>
                      <a:cubicBezTo>
                        <a:pt x="16282" y="121889"/>
                        <a:pt x="22585" y="124622"/>
                        <a:pt x="29141" y="125628"/>
                      </a:cubicBezTo>
                      <a:cubicBezTo>
                        <a:pt x="29297" y="122243"/>
                        <a:pt x="26734" y="119453"/>
                        <a:pt x="24695" y="116748"/>
                      </a:cubicBezTo>
                      <a:cubicBezTo>
                        <a:pt x="19115" y="109313"/>
                        <a:pt x="16764" y="100024"/>
                        <a:pt x="14541" y="91003"/>
                      </a:cubicBezTo>
                      <a:cubicBezTo>
                        <a:pt x="13889" y="88354"/>
                        <a:pt x="13224" y="85649"/>
                        <a:pt x="13379" y="82930"/>
                      </a:cubicBezTo>
                      <a:cubicBezTo>
                        <a:pt x="13606" y="78739"/>
                        <a:pt x="15730" y="74872"/>
                        <a:pt x="18208" y="71474"/>
                      </a:cubicBezTo>
                      <a:cubicBezTo>
                        <a:pt x="21890" y="66446"/>
                        <a:pt x="26507" y="62084"/>
                        <a:pt x="31733" y="58700"/>
                      </a:cubicBezTo>
                      <a:cubicBezTo>
                        <a:pt x="30940" y="56788"/>
                        <a:pt x="28150" y="57071"/>
                        <a:pt x="26267" y="57921"/>
                      </a:cubicBezTo>
                      <a:cubicBezTo>
                        <a:pt x="24383" y="58771"/>
                        <a:pt x="22075" y="59847"/>
                        <a:pt x="20446" y="58572"/>
                      </a:cubicBezTo>
                      <a:cubicBezTo>
                        <a:pt x="19172" y="57581"/>
                        <a:pt x="19129" y="55698"/>
                        <a:pt x="19200" y="54083"/>
                      </a:cubicBezTo>
                      <a:cubicBezTo>
                        <a:pt x="19526" y="46521"/>
                        <a:pt x="19851" y="38959"/>
                        <a:pt x="20177" y="31396"/>
                      </a:cubicBezTo>
                      <a:cubicBezTo>
                        <a:pt x="20234" y="30221"/>
                        <a:pt x="20276" y="29031"/>
                        <a:pt x="20134" y="27856"/>
                      </a:cubicBezTo>
                      <a:cubicBezTo>
                        <a:pt x="19993" y="26666"/>
                        <a:pt x="19639" y="25505"/>
                        <a:pt x="19341" y="24344"/>
                      </a:cubicBezTo>
                      <a:cubicBezTo>
                        <a:pt x="17359" y="16427"/>
                        <a:pt x="17996" y="8129"/>
                        <a:pt x="18662" y="0"/>
                      </a:cubicBezTo>
                      <a:cubicBezTo>
                        <a:pt x="12105" y="5891"/>
                        <a:pt x="12572" y="16017"/>
                        <a:pt x="11836" y="24811"/>
                      </a:cubicBezTo>
                      <a:cubicBezTo>
                        <a:pt x="10788" y="37514"/>
                        <a:pt x="6228" y="49665"/>
                        <a:pt x="4429" y="62283"/>
                      </a:cubicBezTo>
                      <a:cubicBezTo>
                        <a:pt x="3551" y="68471"/>
                        <a:pt x="3339" y="74745"/>
                        <a:pt x="3126" y="80990"/>
                      </a:cubicBezTo>
                      <a:cubicBezTo>
                        <a:pt x="2956" y="86003"/>
                        <a:pt x="2786" y="91003"/>
                        <a:pt x="2631" y="96016"/>
                      </a:cubicBezTo>
                      <a:cubicBezTo>
                        <a:pt x="2602" y="96809"/>
                        <a:pt x="2560" y="97673"/>
                        <a:pt x="2050" y="98267"/>
                      </a:cubicBezTo>
                      <a:cubicBezTo>
                        <a:pt x="1540" y="98862"/>
                        <a:pt x="393" y="98976"/>
                        <a:pt x="53" y="98267"/>
                      </a:cubicBezTo>
                      <a:cubicBezTo>
                        <a:pt x="-287" y="97559"/>
                        <a:pt x="1101" y="96823"/>
                        <a:pt x="1300" y="97588"/>
                      </a:cubicBezTo>
                      <a:cubicBezTo>
                        <a:pt x="5930" y="105334"/>
                        <a:pt x="5987" y="115601"/>
                        <a:pt x="1441" y="123404"/>
                      </a:cubicBezTo>
                      <a:cubicBezTo>
                        <a:pt x="5052" y="123857"/>
                        <a:pt x="8819" y="121677"/>
                        <a:pt x="10235" y="11833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2" name="Google Shape;1842;p11"/>
                <p:cNvSpPr/>
                <p:nvPr/>
              </p:nvSpPr>
              <p:spPr>
                <a:xfrm>
                  <a:off x="3910904" y="1692370"/>
                  <a:ext cx="32574" cy="31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74" h="316285" extrusionOk="0">
                      <a:moveTo>
                        <a:pt x="7070" y="0"/>
                      </a:moveTo>
                      <a:cubicBezTo>
                        <a:pt x="-4415" y="77804"/>
                        <a:pt x="-5690" y="248692"/>
                        <a:pt x="32575" y="31628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3" name="Google Shape;1843;p11"/>
                <p:cNvSpPr/>
                <p:nvPr/>
              </p:nvSpPr>
              <p:spPr>
                <a:xfrm>
                  <a:off x="3889324" y="1542780"/>
                  <a:ext cx="66451" cy="86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51" h="86286" extrusionOk="0">
                      <a:moveTo>
                        <a:pt x="65016" y="51931"/>
                      </a:moveTo>
                      <a:cubicBezTo>
                        <a:pt x="67877" y="63826"/>
                        <a:pt x="66121" y="75595"/>
                        <a:pt x="62736" y="86287"/>
                      </a:cubicBezTo>
                      <a:cubicBezTo>
                        <a:pt x="56434" y="85791"/>
                        <a:pt x="50288" y="82293"/>
                        <a:pt x="47102" y="76784"/>
                      </a:cubicBezTo>
                      <a:cubicBezTo>
                        <a:pt x="43051" y="69803"/>
                        <a:pt x="43505" y="60583"/>
                        <a:pt x="38321" y="54409"/>
                      </a:cubicBezTo>
                      <a:cubicBezTo>
                        <a:pt x="34016" y="49254"/>
                        <a:pt x="27006" y="47583"/>
                        <a:pt x="20832" y="44977"/>
                      </a:cubicBezTo>
                      <a:cubicBezTo>
                        <a:pt x="12037" y="41267"/>
                        <a:pt x="4050" y="34158"/>
                        <a:pt x="0" y="25689"/>
                      </a:cubicBezTo>
                      <a:cubicBezTo>
                        <a:pt x="8171" y="6727"/>
                        <a:pt x="22149" y="0"/>
                        <a:pt x="22149" y="0"/>
                      </a:cubicBezTo>
                      <a:cubicBezTo>
                        <a:pt x="21327" y="9899"/>
                        <a:pt x="55117" y="10720"/>
                        <a:pt x="65016" y="519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4" name="Google Shape;1844;p11"/>
                <p:cNvSpPr/>
                <p:nvPr/>
              </p:nvSpPr>
              <p:spPr>
                <a:xfrm>
                  <a:off x="3966647" y="1600475"/>
                  <a:ext cx="28549" cy="65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49" h="65695" extrusionOk="0">
                      <a:moveTo>
                        <a:pt x="13836" y="65696"/>
                      </a:moveTo>
                      <a:cubicBezTo>
                        <a:pt x="12816" y="65271"/>
                        <a:pt x="11754" y="64903"/>
                        <a:pt x="10791" y="64407"/>
                      </a:cubicBezTo>
                      <a:cubicBezTo>
                        <a:pt x="2549" y="60144"/>
                        <a:pt x="2124" y="49721"/>
                        <a:pt x="0" y="40191"/>
                      </a:cubicBezTo>
                      <a:cubicBezTo>
                        <a:pt x="6387" y="20676"/>
                        <a:pt x="9502" y="0"/>
                        <a:pt x="9502" y="0"/>
                      </a:cubicBezTo>
                      <a:cubicBezTo>
                        <a:pt x="9502" y="0"/>
                        <a:pt x="23947" y="11528"/>
                        <a:pt x="28068" y="23905"/>
                      </a:cubicBezTo>
                      <a:cubicBezTo>
                        <a:pt x="30532" y="31340"/>
                        <a:pt x="23183" y="49537"/>
                        <a:pt x="13836" y="6569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5" name="Google Shape;1845;p11"/>
                <p:cNvSpPr/>
                <p:nvPr/>
              </p:nvSpPr>
              <p:spPr>
                <a:xfrm>
                  <a:off x="3983838" y="1644061"/>
                  <a:ext cx="33194" cy="83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94" h="83174" extrusionOk="0">
                      <a:moveTo>
                        <a:pt x="21286" y="68177"/>
                      </a:moveTo>
                      <a:cubicBezTo>
                        <a:pt x="15267" y="73403"/>
                        <a:pt x="4419" y="70981"/>
                        <a:pt x="1191" y="63688"/>
                      </a:cubicBezTo>
                      <a:cubicBezTo>
                        <a:pt x="-934" y="58830"/>
                        <a:pt x="143" y="53491"/>
                        <a:pt x="1644" y="48266"/>
                      </a:cubicBezTo>
                      <a:cubicBezTo>
                        <a:pt x="17830" y="26995"/>
                        <a:pt x="19898" y="-1796"/>
                        <a:pt x="22419" y="88"/>
                      </a:cubicBezTo>
                      <a:cubicBezTo>
                        <a:pt x="25704" y="2552"/>
                        <a:pt x="33946" y="42927"/>
                        <a:pt x="33139" y="60246"/>
                      </a:cubicBezTo>
                      <a:cubicBezTo>
                        <a:pt x="32686" y="69338"/>
                        <a:pt x="29301" y="77085"/>
                        <a:pt x="22051" y="83174"/>
                      </a:cubicBezTo>
                      <a:cubicBezTo>
                        <a:pt x="22603" y="78189"/>
                        <a:pt x="22362" y="73091"/>
                        <a:pt x="21286" y="6817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6" name="Google Shape;1846;p11"/>
                <p:cNvSpPr/>
                <p:nvPr/>
              </p:nvSpPr>
              <p:spPr>
                <a:xfrm>
                  <a:off x="4005705" y="1735704"/>
                  <a:ext cx="35127" cy="55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7" h="55995" extrusionOk="0">
                      <a:moveTo>
                        <a:pt x="28309" y="55995"/>
                      </a:moveTo>
                      <a:cubicBezTo>
                        <a:pt x="17730" y="55712"/>
                        <a:pt x="7322" y="44723"/>
                        <a:pt x="11811" y="35135"/>
                      </a:cubicBezTo>
                      <a:cubicBezTo>
                        <a:pt x="13383" y="31779"/>
                        <a:pt x="16569" y="28536"/>
                        <a:pt x="15521" y="24996"/>
                      </a:cubicBezTo>
                      <a:cubicBezTo>
                        <a:pt x="13864" y="19430"/>
                        <a:pt x="5693" y="21469"/>
                        <a:pt x="0" y="19827"/>
                      </a:cubicBezTo>
                      <a:cubicBezTo>
                        <a:pt x="15479" y="6982"/>
                        <a:pt x="22149" y="-7095"/>
                        <a:pt x="31042" y="4036"/>
                      </a:cubicBezTo>
                      <a:cubicBezTo>
                        <a:pt x="37344" y="11910"/>
                        <a:pt x="36296" y="33507"/>
                        <a:pt x="28309" y="559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47" name="Google Shape;1847;p11"/>
              <p:cNvGrpSpPr/>
              <p:nvPr/>
            </p:nvGrpSpPr>
            <p:grpSpPr>
              <a:xfrm rot="-506959" flipH="1">
                <a:off x="8152993" y="4410316"/>
                <a:ext cx="424629" cy="746943"/>
                <a:chOff x="3749677" y="1434586"/>
                <a:chExt cx="139052" cy="244599"/>
              </a:xfrm>
            </p:grpSpPr>
            <p:sp>
              <p:nvSpPr>
                <p:cNvPr id="1848" name="Google Shape;1848;p11"/>
                <p:cNvSpPr/>
                <p:nvPr/>
              </p:nvSpPr>
              <p:spPr>
                <a:xfrm>
                  <a:off x="3801578" y="1487324"/>
                  <a:ext cx="55345" cy="191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45" h="191861" extrusionOk="0">
                      <a:moveTo>
                        <a:pt x="8059" y="191862"/>
                      </a:moveTo>
                      <a:cubicBezTo>
                        <a:pt x="-19698" y="117867"/>
                        <a:pt x="31341" y="20322"/>
                        <a:pt x="54042" y="0"/>
                      </a:cubicBezTo>
                      <a:lnTo>
                        <a:pt x="55345" y="1459"/>
                      </a:lnTo>
                      <a:cubicBezTo>
                        <a:pt x="32913" y="21554"/>
                        <a:pt x="-17559" y="118009"/>
                        <a:pt x="9900" y="191182"/>
                      </a:cubicBezTo>
                      <a:lnTo>
                        <a:pt x="8074" y="19186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9" name="Google Shape;1849;p11"/>
                <p:cNvSpPr/>
                <p:nvPr/>
              </p:nvSpPr>
              <p:spPr>
                <a:xfrm>
                  <a:off x="3853415" y="1434586"/>
                  <a:ext cx="35314" cy="57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14" h="57651" extrusionOk="0">
                      <a:moveTo>
                        <a:pt x="208" y="53446"/>
                      </a:moveTo>
                      <a:cubicBezTo>
                        <a:pt x="-1987" y="30518"/>
                        <a:pt x="13407" y="7081"/>
                        <a:pt x="35315" y="0"/>
                      </a:cubicBezTo>
                      <a:cubicBezTo>
                        <a:pt x="27597" y="21313"/>
                        <a:pt x="15559" y="41040"/>
                        <a:pt x="138" y="5765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0" name="Google Shape;1850;p11"/>
                <p:cNvSpPr/>
                <p:nvPr/>
              </p:nvSpPr>
              <p:spPr>
                <a:xfrm>
                  <a:off x="3827597" y="1455715"/>
                  <a:ext cx="19684" cy="38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84" h="38831" extrusionOk="0">
                      <a:moveTo>
                        <a:pt x="19681" y="38831"/>
                      </a:moveTo>
                      <a:cubicBezTo>
                        <a:pt x="19851" y="24259"/>
                        <a:pt x="13295" y="6698"/>
                        <a:pt x="351" y="0"/>
                      </a:cubicBezTo>
                      <a:cubicBezTo>
                        <a:pt x="-1816" y="15224"/>
                        <a:pt x="6228" y="31382"/>
                        <a:pt x="19681" y="388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1" name="Google Shape;1851;p11"/>
                <p:cNvSpPr/>
                <p:nvPr/>
              </p:nvSpPr>
              <p:spPr>
                <a:xfrm>
                  <a:off x="3801352" y="1460218"/>
                  <a:ext cx="36395" cy="52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95" h="52553" extrusionOk="0">
                      <a:moveTo>
                        <a:pt x="36395" y="52554"/>
                      </a:moveTo>
                      <a:cubicBezTo>
                        <a:pt x="33181" y="30164"/>
                        <a:pt x="19359" y="11712"/>
                        <a:pt x="0" y="0"/>
                      </a:cubicBezTo>
                      <a:cubicBezTo>
                        <a:pt x="3640" y="21710"/>
                        <a:pt x="17348" y="41508"/>
                        <a:pt x="36395" y="5255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2" name="Google Shape;1852;p11"/>
                <p:cNvSpPr/>
                <p:nvPr/>
              </p:nvSpPr>
              <p:spPr>
                <a:xfrm>
                  <a:off x="3782772" y="1482693"/>
                  <a:ext cx="42697" cy="51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97" h="51477" extrusionOk="0">
                      <a:moveTo>
                        <a:pt x="42697" y="51477"/>
                      </a:moveTo>
                      <a:cubicBezTo>
                        <a:pt x="38052" y="40955"/>
                        <a:pt x="33365" y="30348"/>
                        <a:pt x="26638" y="21016"/>
                      </a:cubicBezTo>
                      <a:cubicBezTo>
                        <a:pt x="19911" y="11683"/>
                        <a:pt x="10919" y="3611"/>
                        <a:pt x="0" y="0"/>
                      </a:cubicBezTo>
                      <a:cubicBezTo>
                        <a:pt x="170" y="7364"/>
                        <a:pt x="3087" y="14629"/>
                        <a:pt x="8058" y="20081"/>
                      </a:cubicBezTo>
                      <a:cubicBezTo>
                        <a:pt x="11754" y="24131"/>
                        <a:pt x="16470" y="27148"/>
                        <a:pt x="20010" y="31325"/>
                      </a:cubicBezTo>
                      <a:cubicBezTo>
                        <a:pt x="22602" y="34384"/>
                        <a:pt x="24500" y="37982"/>
                        <a:pt x="27134" y="41026"/>
                      </a:cubicBezTo>
                      <a:cubicBezTo>
                        <a:pt x="31085" y="45601"/>
                        <a:pt x="36735" y="50486"/>
                        <a:pt x="42697" y="51477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3" name="Google Shape;1853;p11"/>
                <p:cNvSpPr/>
                <p:nvPr/>
              </p:nvSpPr>
              <p:spPr>
                <a:xfrm>
                  <a:off x="3749677" y="1535558"/>
                  <a:ext cx="67324" cy="2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24" h="21106" extrusionOk="0">
                      <a:moveTo>
                        <a:pt x="67324" y="17206"/>
                      </a:moveTo>
                      <a:cubicBezTo>
                        <a:pt x="57284" y="10904"/>
                        <a:pt x="46818" y="4432"/>
                        <a:pt x="35036" y="2988"/>
                      </a:cubicBezTo>
                      <a:cubicBezTo>
                        <a:pt x="31042" y="2492"/>
                        <a:pt x="27006" y="2606"/>
                        <a:pt x="22984" y="2535"/>
                      </a:cubicBezTo>
                      <a:cubicBezTo>
                        <a:pt x="15266" y="2407"/>
                        <a:pt x="7534" y="1671"/>
                        <a:pt x="0" y="0"/>
                      </a:cubicBezTo>
                      <a:cubicBezTo>
                        <a:pt x="9389" y="6967"/>
                        <a:pt x="18906" y="14020"/>
                        <a:pt x="29697" y="18495"/>
                      </a:cubicBezTo>
                      <a:cubicBezTo>
                        <a:pt x="40502" y="22984"/>
                        <a:pt x="56307" y="21115"/>
                        <a:pt x="67310" y="1719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4" name="Google Shape;1854;p11"/>
                <p:cNvSpPr/>
                <p:nvPr/>
              </p:nvSpPr>
              <p:spPr>
                <a:xfrm>
                  <a:off x="3755469" y="1574008"/>
                  <a:ext cx="54408" cy="18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08" h="18691" extrusionOk="0">
                      <a:moveTo>
                        <a:pt x="54409" y="2179"/>
                      </a:moveTo>
                      <a:cubicBezTo>
                        <a:pt x="45175" y="-1432"/>
                        <a:pt x="34625" y="-228"/>
                        <a:pt x="25392" y="3397"/>
                      </a:cubicBezTo>
                      <a:cubicBezTo>
                        <a:pt x="16172" y="7009"/>
                        <a:pt x="8015" y="12871"/>
                        <a:pt x="0" y="18692"/>
                      </a:cubicBezTo>
                      <a:cubicBezTo>
                        <a:pt x="17107" y="16681"/>
                        <a:pt x="39794" y="11328"/>
                        <a:pt x="54409" y="217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5" name="Google Shape;1855;p11"/>
                <p:cNvSpPr/>
                <p:nvPr/>
              </p:nvSpPr>
              <p:spPr>
                <a:xfrm>
                  <a:off x="3762281" y="1605381"/>
                  <a:ext cx="40785" cy="26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85" h="26363" extrusionOk="0">
                      <a:moveTo>
                        <a:pt x="40786" y="22"/>
                      </a:moveTo>
                      <a:cubicBezTo>
                        <a:pt x="29980" y="-361"/>
                        <a:pt x="19090" y="4313"/>
                        <a:pt x="11938" y="12427"/>
                      </a:cubicBezTo>
                      <a:cubicBezTo>
                        <a:pt x="7874" y="17030"/>
                        <a:pt x="4928" y="22695"/>
                        <a:pt x="0" y="26362"/>
                      </a:cubicBezTo>
                      <a:cubicBezTo>
                        <a:pt x="14870" y="26476"/>
                        <a:pt x="29485" y="17880"/>
                        <a:pt x="36622" y="485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6" name="Google Shape;1856;p11"/>
                <p:cNvSpPr/>
                <p:nvPr/>
              </p:nvSpPr>
              <p:spPr>
                <a:xfrm>
                  <a:off x="3845438" y="1503465"/>
                  <a:ext cx="35644" cy="13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44" h="13273" extrusionOk="0">
                      <a:moveTo>
                        <a:pt x="0" y="1306"/>
                      </a:moveTo>
                      <a:cubicBezTo>
                        <a:pt x="8724" y="-209"/>
                        <a:pt x="17008" y="-1003"/>
                        <a:pt x="25208" y="2340"/>
                      </a:cubicBezTo>
                      <a:cubicBezTo>
                        <a:pt x="29017" y="3897"/>
                        <a:pt x="32359" y="6404"/>
                        <a:pt x="35645" y="8882"/>
                      </a:cubicBezTo>
                      <a:cubicBezTo>
                        <a:pt x="34172" y="11771"/>
                        <a:pt x="30759" y="13230"/>
                        <a:pt x="27530" y="13272"/>
                      </a:cubicBezTo>
                      <a:cubicBezTo>
                        <a:pt x="24301" y="13315"/>
                        <a:pt x="21172" y="12210"/>
                        <a:pt x="18127" y="11106"/>
                      </a:cubicBezTo>
                      <a:cubicBezTo>
                        <a:pt x="11613" y="8755"/>
                        <a:pt x="4858" y="6248"/>
                        <a:pt x="0" y="130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7" name="Google Shape;1857;p11"/>
                <p:cNvSpPr/>
                <p:nvPr/>
              </p:nvSpPr>
              <p:spPr>
                <a:xfrm>
                  <a:off x="3835012" y="1523415"/>
                  <a:ext cx="37686" cy="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6" h="19708" extrusionOk="0">
                      <a:moveTo>
                        <a:pt x="2" y="119"/>
                      </a:moveTo>
                      <a:cubicBezTo>
                        <a:pt x="7381" y="-348"/>
                        <a:pt x="14943" y="516"/>
                        <a:pt x="21740" y="3447"/>
                      </a:cubicBezTo>
                      <a:cubicBezTo>
                        <a:pt x="28538" y="6379"/>
                        <a:pt x="34500" y="11519"/>
                        <a:pt x="37686" y="18190"/>
                      </a:cubicBezTo>
                      <a:cubicBezTo>
                        <a:pt x="33155" y="20201"/>
                        <a:pt x="27773" y="20215"/>
                        <a:pt x="23227" y="18232"/>
                      </a:cubicBezTo>
                      <a:cubicBezTo>
                        <a:pt x="18582" y="16193"/>
                        <a:pt x="15014" y="12298"/>
                        <a:pt x="10595" y="9820"/>
                      </a:cubicBezTo>
                      <a:cubicBezTo>
                        <a:pt x="8301" y="8546"/>
                        <a:pt x="5795" y="7639"/>
                        <a:pt x="3656" y="6138"/>
                      </a:cubicBezTo>
                      <a:cubicBezTo>
                        <a:pt x="1518" y="4637"/>
                        <a:pt x="-68" y="2739"/>
                        <a:pt x="2" y="11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8" name="Google Shape;1858;p11"/>
                <p:cNvSpPr/>
                <p:nvPr/>
              </p:nvSpPr>
              <p:spPr>
                <a:xfrm>
                  <a:off x="3824677" y="1543701"/>
                  <a:ext cx="33718" cy="26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18" h="26892" extrusionOk="0">
                      <a:moveTo>
                        <a:pt x="0" y="0"/>
                      </a:moveTo>
                      <a:cubicBezTo>
                        <a:pt x="14289" y="2889"/>
                        <a:pt x="26142" y="14431"/>
                        <a:pt x="33719" y="26893"/>
                      </a:cubicBezTo>
                      <a:cubicBezTo>
                        <a:pt x="27134" y="26185"/>
                        <a:pt x="20818" y="23253"/>
                        <a:pt x="16031" y="18693"/>
                      </a:cubicBezTo>
                      <a:cubicBezTo>
                        <a:pt x="11457" y="14332"/>
                        <a:pt x="8285" y="8568"/>
                        <a:pt x="3356" y="4603"/>
                      </a:cubicBezTo>
                      <a:cubicBezTo>
                        <a:pt x="1827" y="3370"/>
                        <a:pt x="-43" y="1982"/>
                        <a:pt x="14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9" name="Google Shape;1859;p11"/>
                <p:cNvSpPr/>
                <p:nvPr/>
              </p:nvSpPr>
              <p:spPr>
                <a:xfrm>
                  <a:off x="3812908" y="1570679"/>
                  <a:ext cx="39468" cy="30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68" h="30062" extrusionOk="0">
                      <a:moveTo>
                        <a:pt x="0" y="0"/>
                      </a:moveTo>
                      <a:cubicBezTo>
                        <a:pt x="6472" y="11882"/>
                        <a:pt x="18240" y="19770"/>
                        <a:pt x="29555" y="27190"/>
                      </a:cubicBezTo>
                      <a:cubicBezTo>
                        <a:pt x="32543" y="29145"/>
                        <a:pt x="36381" y="31156"/>
                        <a:pt x="39468" y="29371"/>
                      </a:cubicBezTo>
                      <a:cubicBezTo>
                        <a:pt x="29739" y="16116"/>
                        <a:pt x="15861" y="5962"/>
                        <a:pt x="283" y="70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0" name="Google Shape;1860;p11"/>
                <p:cNvSpPr/>
                <p:nvPr/>
              </p:nvSpPr>
              <p:spPr>
                <a:xfrm>
                  <a:off x="3805898" y="1597671"/>
                  <a:ext cx="32118" cy="33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18" h="33208" extrusionOk="0">
                      <a:moveTo>
                        <a:pt x="0" y="0"/>
                      </a:moveTo>
                      <a:cubicBezTo>
                        <a:pt x="793" y="2323"/>
                        <a:pt x="949" y="1459"/>
                        <a:pt x="1742" y="3781"/>
                      </a:cubicBezTo>
                      <a:cubicBezTo>
                        <a:pt x="3045" y="7619"/>
                        <a:pt x="4362" y="11485"/>
                        <a:pt x="6415" y="14983"/>
                      </a:cubicBezTo>
                      <a:cubicBezTo>
                        <a:pt x="11839" y="24259"/>
                        <a:pt x="21865" y="29994"/>
                        <a:pt x="32118" y="33209"/>
                      </a:cubicBezTo>
                      <a:cubicBezTo>
                        <a:pt x="29796" y="25746"/>
                        <a:pt x="24273" y="19699"/>
                        <a:pt x="18283" y="14686"/>
                      </a:cubicBezTo>
                      <a:cubicBezTo>
                        <a:pt x="12292" y="9672"/>
                        <a:pt x="5665" y="5410"/>
                        <a:pt x="14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1" name="Google Shape;1861;p11"/>
                <p:cNvSpPr/>
                <p:nvPr/>
              </p:nvSpPr>
              <p:spPr>
                <a:xfrm>
                  <a:off x="3802967" y="1635547"/>
                  <a:ext cx="23918" cy="19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18" h="19294" extrusionOk="0">
                      <a:moveTo>
                        <a:pt x="0" y="2569"/>
                      </a:moveTo>
                      <a:cubicBezTo>
                        <a:pt x="255" y="6620"/>
                        <a:pt x="4334" y="9183"/>
                        <a:pt x="7945" y="11038"/>
                      </a:cubicBezTo>
                      <a:cubicBezTo>
                        <a:pt x="13269" y="13785"/>
                        <a:pt x="18594" y="16533"/>
                        <a:pt x="23919" y="19294"/>
                      </a:cubicBezTo>
                      <a:cubicBezTo>
                        <a:pt x="22489" y="16462"/>
                        <a:pt x="20846" y="13729"/>
                        <a:pt x="19019" y="11137"/>
                      </a:cubicBezTo>
                      <a:cubicBezTo>
                        <a:pt x="16909" y="8149"/>
                        <a:pt x="14501" y="5303"/>
                        <a:pt x="11499" y="3207"/>
                      </a:cubicBezTo>
                      <a:cubicBezTo>
                        <a:pt x="8497" y="1097"/>
                        <a:pt x="4858" y="-235"/>
                        <a:pt x="1204" y="3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62" name="Google Shape;1862;p11"/>
              <p:cNvGrpSpPr/>
              <p:nvPr/>
            </p:nvGrpSpPr>
            <p:grpSpPr>
              <a:xfrm rot="-506959" flipH="1">
                <a:off x="9010616" y="4132148"/>
                <a:ext cx="318075" cy="559516"/>
                <a:chOff x="3488692" y="1383519"/>
                <a:chExt cx="104159" cy="183223"/>
              </a:xfrm>
            </p:grpSpPr>
            <p:sp>
              <p:nvSpPr>
                <p:cNvPr id="1863" name="Google Shape;1863;p11"/>
                <p:cNvSpPr/>
                <p:nvPr/>
              </p:nvSpPr>
              <p:spPr>
                <a:xfrm>
                  <a:off x="3512512" y="1423016"/>
                  <a:ext cx="41453" cy="143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53" h="143726" extrusionOk="0">
                      <a:moveTo>
                        <a:pt x="35418" y="143726"/>
                      </a:moveTo>
                      <a:cubicBezTo>
                        <a:pt x="56208" y="88298"/>
                        <a:pt x="17971" y="15224"/>
                        <a:pt x="977" y="0"/>
                      </a:cubicBezTo>
                      <a:lnTo>
                        <a:pt x="0" y="1090"/>
                      </a:lnTo>
                      <a:cubicBezTo>
                        <a:pt x="16796" y="16144"/>
                        <a:pt x="54607" y="88397"/>
                        <a:pt x="34045" y="143216"/>
                      </a:cubicBezTo>
                      <a:lnTo>
                        <a:pt x="35418" y="14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4" name="Google Shape;1864;p11"/>
                <p:cNvSpPr/>
                <p:nvPr/>
              </p:nvSpPr>
              <p:spPr>
                <a:xfrm>
                  <a:off x="3488692" y="1383519"/>
                  <a:ext cx="26453" cy="43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53" h="43192" extrusionOk="0">
                      <a:moveTo>
                        <a:pt x="26298" y="40035"/>
                      </a:moveTo>
                      <a:cubicBezTo>
                        <a:pt x="27941" y="22857"/>
                        <a:pt x="16413" y="5311"/>
                        <a:pt x="0" y="0"/>
                      </a:cubicBezTo>
                      <a:cubicBezTo>
                        <a:pt x="5778" y="15960"/>
                        <a:pt x="14799" y="30745"/>
                        <a:pt x="26355" y="4319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5" name="Google Shape;1865;p11"/>
                <p:cNvSpPr/>
                <p:nvPr/>
              </p:nvSpPr>
              <p:spPr>
                <a:xfrm>
                  <a:off x="3519732" y="1399352"/>
                  <a:ext cx="14736" cy="29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6" h="29087" extrusionOk="0">
                      <a:moveTo>
                        <a:pt x="2" y="29088"/>
                      </a:moveTo>
                      <a:cubicBezTo>
                        <a:pt x="-125" y="18169"/>
                        <a:pt x="4789" y="5013"/>
                        <a:pt x="14476" y="0"/>
                      </a:cubicBezTo>
                      <a:cubicBezTo>
                        <a:pt x="16090" y="11400"/>
                        <a:pt x="10071" y="23508"/>
                        <a:pt x="2" y="2908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6" name="Google Shape;1866;p11"/>
                <p:cNvSpPr/>
                <p:nvPr/>
              </p:nvSpPr>
              <p:spPr>
                <a:xfrm>
                  <a:off x="3526872" y="1402722"/>
                  <a:ext cx="27261" cy="39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1" h="39369" extrusionOk="0">
                      <a:moveTo>
                        <a:pt x="0" y="39369"/>
                      </a:moveTo>
                      <a:cubicBezTo>
                        <a:pt x="2407" y="22602"/>
                        <a:pt x="12760" y="8780"/>
                        <a:pt x="27261" y="0"/>
                      </a:cubicBezTo>
                      <a:cubicBezTo>
                        <a:pt x="24528" y="16258"/>
                        <a:pt x="14261" y="31099"/>
                        <a:pt x="0" y="3936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7" name="Google Shape;1867;p11"/>
                <p:cNvSpPr/>
                <p:nvPr/>
              </p:nvSpPr>
              <p:spPr>
                <a:xfrm>
                  <a:off x="3536063" y="1419546"/>
                  <a:ext cx="32005" cy="38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5" h="38562" extrusionOk="0">
                      <a:moveTo>
                        <a:pt x="14" y="38562"/>
                      </a:moveTo>
                      <a:cubicBezTo>
                        <a:pt x="3498" y="30688"/>
                        <a:pt x="7010" y="22729"/>
                        <a:pt x="12052" y="15748"/>
                      </a:cubicBezTo>
                      <a:cubicBezTo>
                        <a:pt x="17093" y="8766"/>
                        <a:pt x="23834" y="2705"/>
                        <a:pt x="32005" y="0"/>
                      </a:cubicBezTo>
                      <a:cubicBezTo>
                        <a:pt x="31878" y="5523"/>
                        <a:pt x="29683" y="10961"/>
                        <a:pt x="25972" y="15040"/>
                      </a:cubicBezTo>
                      <a:cubicBezTo>
                        <a:pt x="23211" y="18070"/>
                        <a:pt x="19671" y="20336"/>
                        <a:pt x="17008" y="23466"/>
                      </a:cubicBezTo>
                      <a:cubicBezTo>
                        <a:pt x="15068" y="25760"/>
                        <a:pt x="13638" y="28451"/>
                        <a:pt x="11669" y="30731"/>
                      </a:cubicBezTo>
                      <a:cubicBezTo>
                        <a:pt x="8709" y="34158"/>
                        <a:pt x="4475" y="37826"/>
                        <a:pt x="0" y="3856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8" name="Google Shape;1868;p11"/>
                <p:cNvSpPr/>
                <p:nvPr/>
              </p:nvSpPr>
              <p:spPr>
                <a:xfrm>
                  <a:off x="3542422" y="1459156"/>
                  <a:ext cx="50429" cy="1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29" h="15805" extrusionOk="0">
                      <a:moveTo>
                        <a:pt x="0" y="12887"/>
                      </a:moveTo>
                      <a:cubicBezTo>
                        <a:pt x="7520" y="8157"/>
                        <a:pt x="15365" y="3328"/>
                        <a:pt x="24188" y="2237"/>
                      </a:cubicBezTo>
                      <a:cubicBezTo>
                        <a:pt x="27176" y="1869"/>
                        <a:pt x="30207" y="1954"/>
                        <a:pt x="33209" y="1898"/>
                      </a:cubicBezTo>
                      <a:cubicBezTo>
                        <a:pt x="38987" y="1813"/>
                        <a:pt x="44779" y="1246"/>
                        <a:pt x="50430" y="0"/>
                      </a:cubicBezTo>
                      <a:cubicBezTo>
                        <a:pt x="43391" y="5226"/>
                        <a:pt x="36268" y="10494"/>
                        <a:pt x="28182" y="13850"/>
                      </a:cubicBezTo>
                      <a:cubicBezTo>
                        <a:pt x="20095" y="17206"/>
                        <a:pt x="8256" y="15819"/>
                        <a:pt x="0" y="1287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9" name="Google Shape;1869;p11"/>
                <p:cNvSpPr/>
                <p:nvPr/>
              </p:nvSpPr>
              <p:spPr>
                <a:xfrm>
                  <a:off x="3547760" y="1487958"/>
                  <a:ext cx="40757" cy="1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57" h="13994" extrusionOk="0">
                      <a:moveTo>
                        <a:pt x="0" y="1631"/>
                      </a:moveTo>
                      <a:cubicBezTo>
                        <a:pt x="6911" y="-1073"/>
                        <a:pt x="14827" y="-167"/>
                        <a:pt x="21738" y="2538"/>
                      </a:cubicBezTo>
                      <a:cubicBezTo>
                        <a:pt x="28649" y="5243"/>
                        <a:pt x="34753" y="9633"/>
                        <a:pt x="40757" y="13994"/>
                      </a:cubicBezTo>
                      <a:cubicBezTo>
                        <a:pt x="27941" y="12493"/>
                        <a:pt x="10947" y="8472"/>
                        <a:pt x="0" y="16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0" name="Google Shape;1870;p11"/>
                <p:cNvSpPr/>
                <p:nvPr/>
              </p:nvSpPr>
              <p:spPr>
                <a:xfrm>
                  <a:off x="3552859" y="1511452"/>
                  <a:ext cx="30546" cy="19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46" h="19745" extrusionOk="0">
                      <a:moveTo>
                        <a:pt x="0" y="18"/>
                      </a:moveTo>
                      <a:cubicBezTo>
                        <a:pt x="8100" y="-280"/>
                        <a:pt x="16243" y="3232"/>
                        <a:pt x="21611" y="9307"/>
                      </a:cubicBezTo>
                      <a:cubicBezTo>
                        <a:pt x="24655" y="12749"/>
                        <a:pt x="26865" y="16997"/>
                        <a:pt x="30547" y="19745"/>
                      </a:cubicBezTo>
                      <a:cubicBezTo>
                        <a:pt x="19416" y="19830"/>
                        <a:pt x="8469" y="13400"/>
                        <a:pt x="3116" y="362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1" name="Google Shape;1871;p11"/>
                <p:cNvSpPr/>
                <p:nvPr/>
              </p:nvSpPr>
              <p:spPr>
                <a:xfrm>
                  <a:off x="3494414" y="1435125"/>
                  <a:ext cx="26708" cy="9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8" h="9942" extrusionOk="0">
                      <a:moveTo>
                        <a:pt x="26709" y="976"/>
                      </a:moveTo>
                      <a:cubicBezTo>
                        <a:pt x="20180" y="-157"/>
                        <a:pt x="13963" y="-751"/>
                        <a:pt x="7817" y="1755"/>
                      </a:cubicBezTo>
                      <a:cubicBezTo>
                        <a:pt x="4957" y="2916"/>
                        <a:pt x="2464" y="4800"/>
                        <a:pt x="0" y="6655"/>
                      </a:cubicBezTo>
                      <a:cubicBezTo>
                        <a:pt x="1105" y="8822"/>
                        <a:pt x="3654" y="9912"/>
                        <a:pt x="6090" y="9941"/>
                      </a:cubicBezTo>
                      <a:cubicBezTo>
                        <a:pt x="8511" y="9983"/>
                        <a:pt x="10848" y="9147"/>
                        <a:pt x="13128" y="8312"/>
                      </a:cubicBezTo>
                      <a:cubicBezTo>
                        <a:pt x="18014" y="6542"/>
                        <a:pt x="23069" y="4672"/>
                        <a:pt x="26709" y="97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2" name="Google Shape;1872;p11"/>
                <p:cNvSpPr/>
                <p:nvPr/>
              </p:nvSpPr>
              <p:spPr>
                <a:xfrm>
                  <a:off x="3500687" y="1450063"/>
                  <a:ext cx="28238" cy="14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8" h="14764" extrusionOk="0">
                      <a:moveTo>
                        <a:pt x="28238" y="86"/>
                      </a:moveTo>
                      <a:cubicBezTo>
                        <a:pt x="22701" y="-254"/>
                        <a:pt x="17036" y="383"/>
                        <a:pt x="11952" y="2578"/>
                      </a:cubicBezTo>
                      <a:cubicBezTo>
                        <a:pt x="6868" y="4773"/>
                        <a:pt x="2393" y="8625"/>
                        <a:pt x="0" y="13624"/>
                      </a:cubicBezTo>
                      <a:cubicBezTo>
                        <a:pt x="3399" y="15140"/>
                        <a:pt x="7435" y="15140"/>
                        <a:pt x="10834" y="13653"/>
                      </a:cubicBezTo>
                      <a:cubicBezTo>
                        <a:pt x="14317" y="12123"/>
                        <a:pt x="16980" y="9206"/>
                        <a:pt x="20294" y="7351"/>
                      </a:cubicBezTo>
                      <a:cubicBezTo>
                        <a:pt x="22007" y="6388"/>
                        <a:pt x="23891" y="5722"/>
                        <a:pt x="25491" y="4589"/>
                      </a:cubicBezTo>
                      <a:cubicBezTo>
                        <a:pt x="27091" y="3456"/>
                        <a:pt x="28281" y="2040"/>
                        <a:pt x="28224" y="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3" name="Google Shape;1873;p11"/>
                <p:cNvSpPr/>
                <p:nvPr/>
              </p:nvSpPr>
              <p:spPr>
                <a:xfrm>
                  <a:off x="3511422" y="1465246"/>
                  <a:ext cx="25251" cy="2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1" h="20151" extrusionOk="0">
                      <a:moveTo>
                        <a:pt x="25250" y="14"/>
                      </a:moveTo>
                      <a:cubicBezTo>
                        <a:pt x="14544" y="2181"/>
                        <a:pt x="5665" y="10819"/>
                        <a:pt x="0" y="20152"/>
                      </a:cubicBezTo>
                      <a:cubicBezTo>
                        <a:pt x="4928" y="19628"/>
                        <a:pt x="9658" y="17433"/>
                        <a:pt x="13255" y="14006"/>
                      </a:cubicBezTo>
                      <a:cubicBezTo>
                        <a:pt x="16682" y="10734"/>
                        <a:pt x="19062" y="6429"/>
                        <a:pt x="22744" y="3441"/>
                      </a:cubicBezTo>
                      <a:cubicBezTo>
                        <a:pt x="23891" y="2521"/>
                        <a:pt x="25293" y="1473"/>
                        <a:pt x="2525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4" name="Google Shape;1874;p11"/>
                <p:cNvSpPr/>
                <p:nvPr/>
              </p:nvSpPr>
              <p:spPr>
                <a:xfrm>
                  <a:off x="3515911" y="1485468"/>
                  <a:ext cx="29569" cy="22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69" h="22516" extrusionOk="0">
                      <a:moveTo>
                        <a:pt x="29569" y="0"/>
                      </a:moveTo>
                      <a:cubicBezTo>
                        <a:pt x="24712" y="8908"/>
                        <a:pt x="15903" y="14813"/>
                        <a:pt x="7421" y="20364"/>
                      </a:cubicBezTo>
                      <a:cubicBezTo>
                        <a:pt x="5183" y="21837"/>
                        <a:pt x="2308" y="23338"/>
                        <a:pt x="0" y="21993"/>
                      </a:cubicBezTo>
                      <a:cubicBezTo>
                        <a:pt x="7279" y="12066"/>
                        <a:pt x="17688" y="4461"/>
                        <a:pt x="29357" y="52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5" name="Google Shape;1875;p11"/>
                <p:cNvSpPr/>
                <p:nvPr/>
              </p:nvSpPr>
              <p:spPr>
                <a:xfrm>
                  <a:off x="3526674" y="1505691"/>
                  <a:ext cx="24060" cy="24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0" h="24882" extrusionOk="0">
                      <a:moveTo>
                        <a:pt x="24061" y="0"/>
                      </a:moveTo>
                      <a:cubicBezTo>
                        <a:pt x="23466" y="1742"/>
                        <a:pt x="23352" y="1090"/>
                        <a:pt x="22758" y="2832"/>
                      </a:cubicBezTo>
                      <a:cubicBezTo>
                        <a:pt x="21781" y="5707"/>
                        <a:pt x="20789" y="8610"/>
                        <a:pt x="19260" y="11230"/>
                      </a:cubicBezTo>
                      <a:cubicBezTo>
                        <a:pt x="15195" y="18184"/>
                        <a:pt x="7690" y="22474"/>
                        <a:pt x="0" y="24882"/>
                      </a:cubicBezTo>
                      <a:cubicBezTo>
                        <a:pt x="1742" y="19288"/>
                        <a:pt x="5877" y="14756"/>
                        <a:pt x="10366" y="11004"/>
                      </a:cubicBezTo>
                      <a:cubicBezTo>
                        <a:pt x="14856" y="7251"/>
                        <a:pt x="19826" y="4050"/>
                        <a:pt x="24046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6" name="Google Shape;1876;p11"/>
                <p:cNvSpPr/>
                <p:nvPr/>
              </p:nvSpPr>
              <p:spPr>
                <a:xfrm>
                  <a:off x="3535015" y="1534032"/>
                  <a:ext cx="17914" cy="14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4" h="14469" extrusionOk="0">
                      <a:moveTo>
                        <a:pt x="17914" y="1951"/>
                      </a:moveTo>
                      <a:cubicBezTo>
                        <a:pt x="17730" y="4981"/>
                        <a:pt x="14671" y="6907"/>
                        <a:pt x="11966" y="8295"/>
                      </a:cubicBezTo>
                      <a:cubicBezTo>
                        <a:pt x="7973" y="10349"/>
                        <a:pt x="3994" y="12416"/>
                        <a:pt x="0" y="14470"/>
                      </a:cubicBezTo>
                      <a:cubicBezTo>
                        <a:pt x="1076" y="12345"/>
                        <a:pt x="2294" y="10292"/>
                        <a:pt x="3668" y="8352"/>
                      </a:cubicBezTo>
                      <a:cubicBezTo>
                        <a:pt x="5254" y="6114"/>
                        <a:pt x="7052" y="3990"/>
                        <a:pt x="9304" y="2404"/>
                      </a:cubicBezTo>
                      <a:cubicBezTo>
                        <a:pt x="11556" y="832"/>
                        <a:pt x="14275" y="-173"/>
                        <a:pt x="17022" y="2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77" name="Google Shape;1877;p11"/>
              <p:cNvGrpSpPr/>
              <p:nvPr/>
            </p:nvGrpSpPr>
            <p:grpSpPr>
              <a:xfrm rot="-506959" flipH="1">
                <a:off x="7568598" y="4677620"/>
                <a:ext cx="318118" cy="559516"/>
                <a:chOff x="3982012" y="1490821"/>
                <a:chExt cx="104173" cy="183223"/>
              </a:xfrm>
            </p:grpSpPr>
            <p:sp>
              <p:nvSpPr>
                <p:cNvPr id="1878" name="Google Shape;1878;p11"/>
                <p:cNvSpPr/>
                <p:nvPr/>
              </p:nvSpPr>
              <p:spPr>
                <a:xfrm>
                  <a:off x="4005846" y="1530318"/>
                  <a:ext cx="41453" cy="143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53" h="143726" extrusionOk="0">
                      <a:moveTo>
                        <a:pt x="35418" y="143726"/>
                      </a:moveTo>
                      <a:cubicBezTo>
                        <a:pt x="56208" y="88298"/>
                        <a:pt x="17971" y="15224"/>
                        <a:pt x="977" y="0"/>
                      </a:cubicBezTo>
                      <a:lnTo>
                        <a:pt x="0" y="1090"/>
                      </a:lnTo>
                      <a:cubicBezTo>
                        <a:pt x="16796" y="16144"/>
                        <a:pt x="54607" y="88397"/>
                        <a:pt x="34045" y="143216"/>
                      </a:cubicBezTo>
                      <a:lnTo>
                        <a:pt x="35418" y="14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9" name="Google Shape;1879;p11"/>
                <p:cNvSpPr/>
                <p:nvPr/>
              </p:nvSpPr>
              <p:spPr>
                <a:xfrm>
                  <a:off x="3982012" y="1490821"/>
                  <a:ext cx="26453" cy="43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53" h="43192" extrusionOk="0">
                      <a:moveTo>
                        <a:pt x="26298" y="40035"/>
                      </a:moveTo>
                      <a:cubicBezTo>
                        <a:pt x="27941" y="22857"/>
                        <a:pt x="16413" y="5311"/>
                        <a:pt x="0" y="0"/>
                      </a:cubicBezTo>
                      <a:cubicBezTo>
                        <a:pt x="5778" y="15960"/>
                        <a:pt x="14799" y="30745"/>
                        <a:pt x="26355" y="4319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0" name="Google Shape;1880;p11"/>
                <p:cNvSpPr/>
                <p:nvPr/>
              </p:nvSpPr>
              <p:spPr>
                <a:xfrm>
                  <a:off x="4013066" y="1506640"/>
                  <a:ext cx="14736" cy="29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6" h="29088" extrusionOk="0">
                      <a:moveTo>
                        <a:pt x="2" y="29088"/>
                      </a:moveTo>
                      <a:cubicBezTo>
                        <a:pt x="-125" y="18169"/>
                        <a:pt x="4789" y="5013"/>
                        <a:pt x="14476" y="0"/>
                      </a:cubicBezTo>
                      <a:cubicBezTo>
                        <a:pt x="16090" y="11400"/>
                        <a:pt x="10071" y="23508"/>
                        <a:pt x="2" y="2908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1" name="Google Shape;1881;p11"/>
                <p:cNvSpPr/>
                <p:nvPr/>
              </p:nvSpPr>
              <p:spPr>
                <a:xfrm>
                  <a:off x="4020206" y="1510010"/>
                  <a:ext cx="27261" cy="39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1" h="39369" extrusionOk="0">
                      <a:moveTo>
                        <a:pt x="0" y="39369"/>
                      </a:moveTo>
                      <a:cubicBezTo>
                        <a:pt x="2408" y="22602"/>
                        <a:pt x="12760" y="8780"/>
                        <a:pt x="27261" y="0"/>
                      </a:cubicBezTo>
                      <a:cubicBezTo>
                        <a:pt x="24528" y="16258"/>
                        <a:pt x="14261" y="31099"/>
                        <a:pt x="0" y="3936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2" name="Google Shape;1882;p11"/>
                <p:cNvSpPr/>
                <p:nvPr/>
              </p:nvSpPr>
              <p:spPr>
                <a:xfrm>
                  <a:off x="4029397" y="1526849"/>
                  <a:ext cx="32005" cy="38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5" h="38562" extrusionOk="0">
                      <a:moveTo>
                        <a:pt x="14" y="38562"/>
                      </a:moveTo>
                      <a:cubicBezTo>
                        <a:pt x="3498" y="30688"/>
                        <a:pt x="7010" y="22729"/>
                        <a:pt x="12052" y="15748"/>
                      </a:cubicBezTo>
                      <a:cubicBezTo>
                        <a:pt x="17093" y="8766"/>
                        <a:pt x="23834" y="2705"/>
                        <a:pt x="32005" y="0"/>
                      </a:cubicBezTo>
                      <a:cubicBezTo>
                        <a:pt x="31878" y="5523"/>
                        <a:pt x="29683" y="10961"/>
                        <a:pt x="25972" y="15040"/>
                      </a:cubicBezTo>
                      <a:cubicBezTo>
                        <a:pt x="23211" y="18070"/>
                        <a:pt x="19671" y="20336"/>
                        <a:pt x="17008" y="23466"/>
                      </a:cubicBezTo>
                      <a:cubicBezTo>
                        <a:pt x="15068" y="25760"/>
                        <a:pt x="13638" y="28451"/>
                        <a:pt x="11669" y="30731"/>
                      </a:cubicBezTo>
                      <a:cubicBezTo>
                        <a:pt x="8709" y="34158"/>
                        <a:pt x="4475" y="37826"/>
                        <a:pt x="0" y="3856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3" name="Google Shape;1883;p11"/>
                <p:cNvSpPr/>
                <p:nvPr/>
              </p:nvSpPr>
              <p:spPr>
                <a:xfrm>
                  <a:off x="4035756" y="1566444"/>
                  <a:ext cx="50429" cy="1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29" h="15805" extrusionOk="0">
                      <a:moveTo>
                        <a:pt x="0" y="12887"/>
                      </a:moveTo>
                      <a:cubicBezTo>
                        <a:pt x="7520" y="8157"/>
                        <a:pt x="15365" y="3328"/>
                        <a:pt x="24188" y="2237"/>
                      </a:cubicBezTo>
                      <a:cubicBezTo>
                        <a:pt x="27176" y="1869"/>
                        <a:pt x="30207" y="1954"/>
                        <a:pt x="33209" y="1898"/>
                      </a:cubicBezTo>
                      <a:cubicBezTo>
                        <a:pt x="38987" y="1813"/>
                        <a:pt x="44779" y="1246"/>
                        <a:pt x="50430" y="0"/>
                      </a:cubicBezTo>
                      <a:cubicBezTo>
                        <a:pt x="43391" y="5226"/>
                        <a:pt x="36268" y="10494"/>
                        <a:pt x="28182" y="13850"/>
                      </a:cubicBezTo>
                      <a:cubicBezTo>
                        <a:pt x="20095" y="17206"/>
                        <a:pt x="8256" y="15819"/>
                        <a:pt x="0" y="1287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4" name="Google Shape;1884;p11"/>
                <p:cNvSpPr/>
                <p:nvPr/>
              </p:nvSpPr>
              <p:spPr>
                <a:xfrm>
                  <a:off x="4041095" y="1595261"/>
                  <a:ext cx="40757" cy="1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57" h="13994" extrusionOk="0">
                      <a:moveTo>
                        <a:pt x="0" y="1631"/>
                      </a:moveTo>
                      <a:cubicBezTo>
                        <a:pt x="6911" y="-1073"/>
                        <a:pt x="14827" y="-167"/>
                        <a:pt x="21738" y="2538"/>
                      </a:cubicBezTo>
                      <a:cubicBezTo>
                        <a:pt x="28649" y="5243"/>
                        <a:pt x="34753" y="9633"/>
                        <a:pt x="40757" y="13994"/>
                      </a:cubicBezTo>
                      <a:cubicBezTo>
                        <a:pt x="27941" y="12493"/>
                        <a:pt x="10947" y="8471"/>
                        <a:pt x="0" y="16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5" name="Google Shape;1885;p11"/>
                <p:cNvSpPr/>
                <p:nvPr/>
              </p:nvSpPr>
              <p:spPr>
                <a:xfrm>
                  <a:off x="4046193" y="1618754"/>
                  <a:ext cx="30546" cy="19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46" h="19745" extrusionOk="0">
                      <a:moveTo>
                        <a:pt x="0" y="17"/>
                      </a:moveTo>
                      <a:cubicBezTo>
                        <a:pt x="8101" y="-280"/>
                        <a:pt x="16244" y="3232"/>
                        <a:pt x="21611" y="9308"/>
                      </a:cubicBezTo>
                      <a:cubicBezTo>
                        <a:pt x="24655" y="12749"/>
                        <a:pt x="26865" y="16997"/>
                        <a:pt x="30547" y="19745"/>
                      </a:cubicBezTo>
                      <a:cubicBezTo>
                        <a:pt x="19416" y="19830"/>
                        <a:pt x="8469" y="13400"/>
                        <a:pt x="3116" y="362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6" name="Google Shape;1886;p11"/>
                <p:cNvSpPr/>
                <p:nvPr/>
              </p:nvSpPr>
              <p:spPr>
                <a:xfrm>
                  <a:off x="3987748" y="1542413"/>
                  <a:ext cx="26708" cy="9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8" h="9941" extrusionOk="0">
                      <a:moveTo>
                        <a:pt x="26709" y="976"/>
                      </a:moveTo>
                      <a:cubicBezTo>
                        <a:pt x="20180" y="-157"/>
                        <a:pt x="13964" y="-751"/>
                        <a:pt x="7817" y="1755"/>
                      </a:cubicBezTo>
                      <a:cubicBezTo>
                        <a:pt x="4957" y="2916"/>
                        <a:pt x="2464" y="4800"/>
                        <a:pt x="0" y="6655"/>
                      </a:cubicBezTo>
                      <a:cubicBezTo>
                        <a:pt x="1105" y="8822"/>
                        <a:pt x="3654" y="9912"/>
                        <a:pt x="6090" y="9941"/>
                      </a:cubicBezTo>
                      <a:cubicBezTo>
                        <a:pt x="8525" y="9969"/>
                        <a:pt x="10848" y="9147"/>
                        <a:pt x="13128" y="8312"/>
                      </a:cubicBezTo>
                      <a:cubicBezTo>
                        <a:pt x="18014" y="6542"/>
                        <a:pt x="23069" y="4672"/>
                        <a:pt x="26709" y="97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7" name="Google Shape;1887;p11"/>
                <p:cNvSpPr/>
                <p:nvPr/>
              </p:nvSpPr>
              <p:spPr>
                <a:xfrm>
                  <a:off x="3994007" y="1557366"/>
                  <a:ext cx="28238" cy="14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8" h="14764" extrusionOk="0">
                      <a:moveTo>
                        <a:pt x="28238" y="86"/>
                      </a:moveTo>
                      <a:cubicBezTo>
                        <a:pt x="22701" y="-254"/>
                        <a:pt x="17036" y="383"/>
                        <a:pt x="11952" y="2578"/>
                      </a:cubicBezTo>
                      <a:cubicBezTo>
                        <a:pt x="6868" y="4773"/>
                        <a:pt x="2393" y="8625"/>
                        <a:pt x="0" y="13624"/>
                      </a:cubicBezTo>
                      <a:cubicBezTo>
                        <a:pt x="3399" y="15140"/>
                        <a:pt x="7435" y="15140"/>
                        <a:pt x="10834" y="13653"/>
                      </a:cubicBezTo>
                      <a:cubicBezTo>
                        <a:pt x="14317" y="12123"/>
                        <a:pt x="16980" y="9206"/>
                        <a:pt x="20294" y="7351"/>
                      </a:cubicBezTo>
                      <a:cubicBezTo>
                        <a:pt x="22007" y="6388"/>
                        <a:pt x="23891" y="5722"/>
                        <a:pt x="25491" y="4589"/>
                      </a:cubicBezTo>
                      <a:cubicBezTo>
                        <a:pt x="27091" y="3456"/>
                        <a:pt x="28281" y="2040"/>
                        <a:pt x="28224" y="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8" name="Google Shape;1888;p11"/>
                <p:cNvSpPr/>
                <p:nvPr/>
              </p:nvSpPr>
              <p:spPr>
                <a:xfrm>
                  <a:off x="4004756" y="1572534"/>
                  <a:ext cx="25251" cy="2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1" h="20151" extrusionOk="0">
                      <a:moveTo>
                        <a:pt x="25250" y="14"/>
                      </a:moveTo>
                      <a:cubicBezTo>
                        <a:pt x="14544" y="2181"/>
                        <a:pt x="5665" y="10819"/>
                        <a:pt x="0" y="20152"/>
                      </a:cubicBezTo>
                      <a:cubicBezTo>
                        <a:pt x="4928" y="19628"/>
                        <a:pt x="9658" y="17433"/>
                        <a:pt x="13255" y="14006"/>
                      </a:cubicBezTo>
                      <a:cubicBezTo>
                        <a:pt x="16682" y="10734"/>
                        <a:pt x="19062" y="6429"/>
                        <a:pt x="22744" y="3441"/>
                      </a:cubicBezTo>
                      <a:cubicBezTo>
                        <a:pt x="23891" y="2521"/>
                        <a:pt x="25293" y="1473"/>
                        <a:pt x="2525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9" name="Google Shape;1889;p11"/>
                <p:cNvSpPr/>
                <p:nvPr/>
              </p:nvSpPr>
              <p:spPr>
                <a:xfrm>
                  <a:off x="4009245" y="1592771"/>
                  <a:ext cx="29569" cy="22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69" h="22516" extrusionOk="0">
                      <a:moveTo>
                        <a:pt x="29569" y="0"/>
                      </a:moveTo>
                      <a:cubicBezTo>
                        <a:pt x="24712" y="8908"/>
                        <a:pt x="15903" y="14813"/>
                        <a:pt x="7421" y="20364"/>
                      </a:cubicBezTo>
                      <a:cubicBezTo>
                        <a:pt x="5183" y="21837"/>
                        <a:pt x="2308" y="23338"/>
                        <a:pt x="0" y="21993"/>
                      </a:cubicBezTo>
                      <a:cubicBezTo>
                        <a:pt x="7279" y="12066"/>
                        <a:pt x="17688" y="4461"/>
                        <a:pt x="29357" y="52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0" name="Google Shape;1890;p11"/>
                <p:cNvSpPr/>
                <p:nvPr/>
              </p:nvSpPr>
              <p:spPr>
                <a:xfrm>
                  <a:off x="4020008" y="1612980"/>
                  <a:ext cx="24060" cy="24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0" h="24882" extrusionOk="0">
                      <a:moveTo>
                        <a:pt x="24061" y="0"/>
                      </a:moveTo>
                      <a:cubicBezTo>
                        <a:pt x="23466" y="1742"/>
                        <a:pt x="23352" y="1090"/>
                        <a:pt x="22758" y="2832"/>
                      </a:cubicBezTo>
                      <a:cubicBezTo>
                        <a:pt x="21781" y="5707"/>
                        <a:pt x="20789" y="8610"/>
                        <a:pt x="19260" y="11230"/>
                      </a:cubicBezTo>
                      <a:cubicBezTo>
                        <a:pt x="15195" y="18183"/>
                        <a:pt x="7690" y="22474"/>
                        <a:pt x="0" y="24882"/>
                      </a:cubicBezTo>
                      <a:cubicBezTo>
                        <a:pt x="1742" y="19288"/>
                        <a:pt x="5877" y="14756"/>
                        <a:pt x="10366" y="11004"/>
                      </a:cubicBezTo>
                      <a:cubicBezTo>
                        <a:pt x="14856" y="7251"/>
                        <a:pt x="19826" y="4050"/>
                        <a:pt x="24046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1" name="Google Shape;1891;p11"/>
                <p:cNvSpPr/>
                <p:nvPr/>
              </p:nvSpPr>
              <p:spPr>
                <a:xfrm>
                  <a:off x="4028349" y="1641320"/>
                  <a:ext cx="17914" cy="14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4" h="14469" extrusionOk="0">
                      <a:moveTo>
                        <a:pt x="17914" y="1951"/>
                      </a:moveTo>
                      <a:cubicBezTo>
                        <a:pt x="17730" y="4982"/>
                        <a:pt x="14671" y="6908"/>
                        <a:pt x="11967" y="8295"/>
                      </a:cubicBezTo>
                      <a:cubicBezTo>
                        <a:pt x="7973" y="10349"/>
                        <a:pt x="3994" y="12417"/>
                        <a:pt x="0" y="14470"/>
                      </a:cubicBezTo>
                      <a:cubicBezTo>
                        <a:pt x="1076" y="12346"/>
                        <a:pt x="2294" y="10292"/>
                        <a:pt x="3668" y="8352"/>
                      </a:cubicBezTo>
                      <a:cubicBezTo>
                        <a:pt x="5254" y="6115"/>
                        <a:pt x="7052" y="3990"/>
                        <a:pt x="9304" y="2404"/>
                      </a:cubicBezTo>
                      <a:cubicBezTo>
                        <a:pt x="11556" y="818"/>
                        <a:pt x="14275" y="-173"/>
                        <a:pt x="17022" y="2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92" name="Google Shape;1892;p11"/>
              <p:cNvGrpSpPr/>
              <p:nvPr/>
            </p:nvGrpSpPr>
            <p:grpSpPr>
              <a:xfrm rot="-506959" flipH="1">
                <a:off x="7561672" y="4819537"/>
                <a:ext cx="683675" cy="1136848"/>
                <a:chOff x="3885915" y="1544225"/>
                <a:chExt cx="223881" cy="372280"/>
              </a:xfrm>
            </p:grpSpPr>
            <p:sp>
              <p:nvSpPr>
                <p:cNvPr id="1893" name="Google Shape;1893;p11"/>
                <p:cNvSpPr/>
                <p:nvPr/>
              </p:nvSpPr>
              <p:spPr>
                <a:xfrm>
                  <a:off x="3885915" y="1544225"/>
                  <a:ext cx="223881" cy="262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881" h="262092" extrusionOk="0">
                      <a:moveTo>
                        <a:pt x="200936" y="230494"/>
                      </a:moveTo>
                      <a:cubicBezTo>
                        <a:pt x="186746" y="247007"/>
                        <a:pt x="165744" y="261848"/>
                        <a:pt x="143355" y="262089"/>
                      </a:cubicBezTo>
                      <a:cubicBezTo>
                        <a:pt x="100459" y="262514"/>
                        <a:pt x="93619" y="220907"/>
                        <a:pt x="93619" y="220907"/>
                      </a:cubicBezTo>
                      <a:cubicBezTo>
                        <a:pt x="93619" y="220907"/>
                        <a:pt x="84527" y="245931"/>
                        <a:pt x="50440" y="244599"/>
                      </a:cubicBezTo>
                      <a:cubicBezTo>
                        <a:pt x="16325" y="243254"/>
                        <a:pt x="-4748" y="200684"/>
                        <a:pt x="917" y="178535"/>
                      </a:cubicBezTo>
                      <a:cubicBezTo>
                        <a:pt x="6752" y="155749"/>
                        <a:pt x="14611" y="160224"/>
                        <a:pt x="29594" y="165266"/>
                      </a:cubicBezTo>
                      <a:cubicBezTo>
                        <a:pt x="44606" y="170307"/>
                        <a:pt x="67066" y="198093"/>
                        <a:pt x="78948" y="190148"/>
                      </a:cubicBezTo>
                      <a:cubicBezTo>
                        <a:pt x="90829" y="182203"/>
                        <a:pt x="74416" y="175137"/>
                        <a:pt x="47622" y="166314"/>
                      </a:cubicBezTo>
                      <a:cubicBezTo>
                        <a:pt x="20800" y="157477"/>
                        <a:pt x="4882" y="139563"/>
                        <a:pt x="12473" y="115955"/>
                      </a:cubicBezTo>
                      <a:cubicBezTo>
                        <a:pt x="20063" y="92376"/>
                        <a:pt x="40952" y="78314"/>
                        <a:pt x="44308" y="100222"/>
                      </a:cubicBezTo>
                      <a:cubicBezTo>
                        <a:pt x="47664" y="122144"/>
                        <a:pt x="66641" y="153852"/>
                        <a:pt x="85306" y="155140"/>
                      </a:cubicBezTo>
                      <a:cubicBezTo>
                        <a:pt x="103971" y="156429"/>
                        <a:pt x="100006" y="138486"/>
                        <a:pt x="78863" y="134040"/>
                      </a:cubicBezTo>
                      <a:cubicBezTo>
                        <a:pt x="57748" y="129607"/>
                        <a:pt x="52338" y="109965"/>
                        <a:pt x="47891" y="89020"/>
                      </a:cubicBezTo>
                      <a:cubicBezTo>
                        <a:pt x="43416" y="68075"/>
                        <a:pt x="53400" y="53644"/>
                        <a:pt x="72207" y="46889"/>
                      </a:cubicBezTo>
                      <a:cubicBezTo>
                        <a:pt x="91013" y="40134"/>
                        <a:pt x="78863" y="58275"/>
                        <a:pt x="88280" y="95053"/>
                      </a:cubicBezTo>
                      <a:cubicBezTo>
                        <a:pt x="97698" y="131830"/>
                        <a:pt x="111151" y="114157"/>
                        <a:pt x="112907" y="103790"/>
                      </a:cubicBezTo>
                      <a:cubicBezTo>
                        <a:pt x="114691" y="93424"/>
                        <a:pt x="95049" y="85140"/>
                        <a:pt x="92444" y="61291"/>
                      </a:cubicBezTo>
                      <a:cubicBezTo>
                        <a:pt x="89824" y="37457"/>
                        <a:pt x="99000" y="36551"/>
                        <a:pt x="115626" y="29711"/>
                      </a:cubicBezTo>
                      <a:cubicBezTo>
                        <a:pt x="132266" y="22843"/>
                        <a:pt x="130637" y="25151"/>
                        <a:pt x="123925" y="48376"/>
                      </a:cubicBezTo>
                      <a:cubicBezTo>
                        <a:pt x="117212" y="71573"/>
                        <a:pt x="118643" y="83157"/>
                        <a:pt x="123783" y="94713"/>
                      </a:cubicBezTo>
                      <a:cubicBezTo>
                        <a:pt x="128924" y="106269"/>
                        <a:pt x="140027" y="96554"/>
                        <a:pt x="136274" y="83313"/>
                      </a:cubicBezTo>
                      <a:cubicBezTo>
                        <a:pt x="132535" y="70086"/>
                        <a:pt x="134362" y="44269"/>
                        <a:pt x="147730" y="22899"/>
                      </a:cubicBezTo>
                      <a:cubicBezTo>
                        <a:pt x="150096" y="19132"/>
                        <a:pt x="152616" y="16003"/>
                        <a:pt x="155179" y="13368"/>
                      </a:cubicBezTo>
                      <a:cubicBezTo>
                        <a:pt x="167217" y="1048"/>
                        <a:pt x="180118" y="0"/>
                        <a:pt x="180118" y="0"/>
                      </a:cubicBezTo>
                      <a:cubicBezTo>
                        <a:pt x="176521" y="7463"/>
                        <a:pt x="202579" y="18212"/>
                        <a:pt x="197934" y="53276"/>
                      </a:cubicBezTo>
                      <a:cubicBezTo>
                        <a:pt x="196602" y="63401"/>
                        <a:pt x="191702" y="72040"/>
                        <a:pt x="185868" y="79347"/>
                      </a:cubicBezTo>
                      <a:cubicBezTo>
                        <a:pt x="171508" y="97347"/>
                        <a:pt x="151427" y="107345"/>
                        <a:pt x="164370" y="111806"/>
                      </a:cubicBezTo>
                      <a:cubicBezTo>
                        <a:pt x="172910" y="114737"/>
                        <a:pt x="184197" y="104456"/>
                        <a:pt x="193756" y="92730"/>
                      </a:cubicBezTo>
                      <a:cubicBezTo>
                        <a:pt x="204575" y="79447"/>
                        <a:pt x="213200" y="64294"/>
                        <a:pt x="213200" y="64294"/>
                      </a:cubicBezTo>
                      <a:cubicBezTo>
                        <a:pt x="213200" y="64294"/>
                        <a:pt x="220989" y="77606"/>
                        <a:pt x="220493" y="88468"/>
                      </a:cubicBezTo>
                      <a:cubicBezTo>
                        <a:pt x="220196" y="94996"/>
                        <a:pt x="209008" y="106963"/>
                        <a:pt x="196886" y="116748"/>
                      </a:cubicBezTo>
                      <a:cubicBezTo>
                        <a:pt x="188884" y="123248"/>
                        <a:pt x="180486" y="128800"/>
                        <a:pt x="174581" y="131221"/>
                      </a:cubicBezTo>
                      <a:cubicBezTo>
                        <a:pt x="159725" y="137297"/>
                        <a:pt x="142009" y="148881"/>
                        <a:pt x="173491" y="145525"/>
                      </a:cubicBezTo>
                      <a:cubicBezTo>
                        <a:pt x="180755" y="144760"/>
                        <a:pt x="187241" y="142126"/>
                        <a:pt x="192934" y="138614"/>
                      </a:cubicBezTo>
                      <a:cubicBezTo>
                        <a:pt x="211911" y="126888"/>
                        <a:pt x="222150" y="105107"/>
                        <a:pt x="223537" y="107331"/>
                      </a:cubicBezTo>
                      <a:cubicBezTo>
                        <a:pt x="225350" y="110234"/>
                        <a:pt x="219686" y="144137"/>
                        <a:pt x="213865" y="157378"/>
                      </a:cubicBezTo>
                      <a:cubicBezTo>
                        <a:pt x="210792" y="164317"/>
                        <a:pt x="205835" y="169345"/>
                        <a:pt x="198373" y="171908"/>
                      </a:cubicBezTo>
                      <a:cubicBezTo>
                        <a:pt x="191617" y="174259"/>
                        <a:pt x="182809" y="174655"/>
                        <a:pt x="171480" y="172743"/>
                      </a:cubicBezTo>
                      <a:cubicBezTo>
                        <a:pt x="147603" y="168721"/>
                        <a:pt x="129420" y="191196"/>
                        <a:pt x="162345" y="196492"/>
                      </a:cubicBezTo>
                      <a:cubicBezTo>
                        <a:pt x="173023" y="198206"/>
                        <a:pt x="182157" y="196464"/>
                        <a:pt x="189762" y="193887"/>
                      </a:cubicBezTo>
                      <a:cubicBezTo>
                        <a:pt x="205652" y="188519"/>
                        <a:pt x="215069" y="179555"/>
                        <a:pt x="218666" y="190899"/>
                      </a:cubicBezTo>
                      <a:cubicBezTo>
                        <a:pt x="221215" y="198928"/>
                        <a:pt x="213922" y="215412"/>
                        <a:pt x="200978" y="2305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4" name="Google Shape;1894;p11"/>
                <p:cNvSpPr/>
                <p:nvPr/>
              </p:nvSpPr>
              <p:spPr>
                <a:xfrm>
                  <a:off x="3921969" y="1633231"/>
                  <a:ext cx="157375" cy="15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75" h="151490" extrusionOk="0">
                      <a:moveTo>
                        <a:pt x="71472" y="121492"/>
                      </a:moveTo>
                      <a:cubicBezTo>
                        <a:pt x="75791" y="132723"/>
                        <a:pt x="81243" y="145128"/>
                        <a:pt x="92459" y="149490"/>
                      </a:cubicBezTo>
                      <a:cubicBezTo>
                        <a:pt x="97203" y="151331"/>
                        <a:pt x="102429" y="151444"/>
                        <a:pt x="107513" y="151487"/>
                      </a:cubicBezTo>
                      <a:cubicBezTo>
                        <a:pt x="117483" y="151558"/>
                        <a:pt x="129067" y="150609"/>
                        <a:pt x="134689" y="142367"/>
                      </a:cubicBezTo>
                      <a:cubicBezTo>
                        <a:pt x="135949" y="140512"/>
                        <a:pt x="136530" y="137467"/>
                        <a:pt x="134547" y="136419"/>
                      </a:cubicBezTo>
                      <a:cubicBezTo>
                        <a:pt x="133599" y="135923"/>
                        <a:pt x="132452" y="136136"/>
                        <a:pt x="131389" y="136348"/>
                      </a:cubicBezTo>
                      <a:cubicBezTo>
                        <a:pt x="122807" y="138005"/>
                        <a:pt x="113843" y="137651"/>
                        <a:pt x="105431" y="135300"/>
                      </a:cubicBezTo>
                      <a:cubicBezTo>
                        <a:pt x="102599" y="134507"/>
                        <a:pt x="99328" y="132850"/>
                        <a:pt x="99242" y="129905"/>
                      </a:cubicBezTo>
                      <a:cubicBezTo>
                        <a:pt x="103024" y="129310"/>
                        <a:pt x="106833" y="130613"/>
                        <a:pt x="110657" y="130697"/>
                      </a:cubicBezTo>
                      <a:cubicBezTo>
                        <a:pt x="114480" y="130783"/>
                        <a:pt x="118984" y="128885"/>
                        <a:pt x="119508" y="125090"/>
                      </a:cubicBezTo>
                      <a:cubicBezTo>
                        <a:pt x="111917" y="122286"/>
                        <a:pt x="104341" y="119496"/>
                        <a:pt x="96750" y="116692"/>
                      </a:cubicBezTo>
                      <a:cubicBezTo>
                        <a:pt x="92997" y="115304"/>
                        <a:pt x="89117" y="113845"/>
                        <a:pt x="86228" y="111084"/>
                      </a:cubicBezTo>
                      <a:cubicBezTo>
                        <a:pt x="80238" y="105376"/>
                        <a:pt x="80578" y="94430"/>
                        <a:pt x="86908" y="89105"/>
                      </a:cubicBezTo>
                      <a:cubicBezTo>
                        <a:pt x="89584" y="86853"/>
                        <a:pt x="92955" y="85635"/>
                        <a:pt x="96240" y="84460"/>
                      </a:cubicBezTo>
                      <a:cubicBezTo>
                        <a:pt x="113333" y="78356"/>
                        <a:pt x="131134" y="72168"/>
                        <a:pt x="149205" y="73980"/>
                      </a:cubicBezTo>
                      <a:cubicBezTo>
                        <a:pt x="150975" y="74164"/>
                        <a:pt x="152802" y="74405"/>
                        <a:pt x="154487" y="73853"/>
                      </a:cubicBezTo>
                      <a:cubicBezTo>
                        <a:pt x="156172" y="73301"/>
                        <a:pt x="157645" y="71629"/>
                        <a:pt x="157334" y="69888"/>
                      </a:cubicBezTo>
                      <a:cubicBezTo>
                        <a:pt x="157036" y="68301"/>
                        <a:pt x="155464" y="67310"/>
                        <a:pt x="153963" y="66701"/>
                      </a:cubicBezTo>
                      <a:cubicBezTo>
                        <a:pt x="148454" y="64464"/>
                        <a:pt x="142280" y="64789"/>
                        <a:pt x="136346" y="65158"/>
                      </a:cubicBezTo>
                      <a:cubicBezTo>
                        <a:pt x="130455" y="65526"/>
                        <a:pt x="124563" y="65880"/>
                        <a:pt x="118672" y="66248"/>
                      </a:cubicBezTo>
                      <a:cubicBezTo>
                        <a:pt x="115557" y="66446"/>
                        <a:pt x="112356" y="66616"/>
                        <a:pt x="109396" y="65653"/>
                      </a:cubicBezTo>
                      <a:cubicBezTo>
                        <a:pt x="106437" y="64676"/>
                        <a:pt x="103732" y="62283"/>
                        <a:pt x="103349" y="59181"/>
                      </a:cubicBezTo>
                      <a:cubicBezTo>
                        <a:pt x="102825" y="54777"/>
                        <a:pt x="106890" y="51308"/>
                        <a:pt x="110529" y="48758"/>
                      </a:cubicBezTo>
                      <a:cubicBezTo>
                        <a:pt x="118347" y="43264"/>
                        <a:pt x="126178" y="37769"/>
                        <a:pt x="133995" y="32288"/>
                      </a:cubicBezTo>
                      <a:cubicBezTo>
                        <a:pt x="134689" y="31807"/>
                        <a:pt x="135425" y="31240"/>
                        <a:pt x="135553" y="30405"/>
                      </a:cubicBezTo>
                      <a:cubicBezTo>
                        <a:pt x="135794" y="28861"/>
                        <a:pt x="133825" y="27941"/>
                        <a:pt x="132267" y="27912"/>
                      </a:cubicBezTo>
                      <a:cubicBezTo>
                        <a:pt x="125470" y="27813"/>
                        <a:pt x="119749" y="34030"/>
                        <a:pt x="112951" y="33790"/>
                      </a:cubicBezTo>
                      <a:cubicBezTo>
                        <a:pt x="111719" y="33747"/>
                        <a:pt x="110331" y="33351"/>
                        <a:pt x="109821" y="32246"/>
                      </a:cubicBezTo>
                      <a:cubicBezTo>
                        <a:pt x="109425" y="31368"/>
                        <a:pt x="109708" y="30334"/>
                        <a:pt x="110020" y="29428"/>
                      </a:cubicBezTo>
                      <a:cubicBezTo>
                        <a:pt x="113475" y="19585"/>
                        <a:pt x="120527" y="10395"/>
                        <a:pt x="119621" y="0"/>
                      </a:cubicBezTo>
                      <a:cubicBezTo>
                        <a:pt x="114580" y="212"/>
                        <a:pt x="110317" y="3894"/>
                        <a:pt x="107428" y="8044"/>
                      </a:cubicBezTo>
                      <a:cubicBezTo>
                        <a:pt x="104539" y="12179"/>
                        <a:pt x="102571" y="16923"/>
                        <a:pt x="99512" y="20945"/>
                      </a:cubicBezTo>
                      <a:cubicBezTo>
                        <a:pt x="96453" y="24953"/>
                        <a:pt x="91794" y="28309"/>
                        <a:pt x="86766" y="27884"/>
                      </a:cubicBezTo>
                      <a:cubicBezTo>
                        <a:pt x="85378" y="27771"/>
                        <a:pt x="83962" y="27332"/>
                        <a:pt x="82999" y="26326"/>
                      </a:cubicBezTo>
                      <a:cubicBezTo>
                        <a:pt x="79176" y="22389"/>
                        <a:pt x="85237" y="14516"/>
                        <a:pt x="81286" y="10720"/>
                      </a:cubicBezTo>
                      <a:cubicBezTo>
                        <a:pt x="80478" y="20053"/>
                        <a:pt x="79685" y="29400"/>
                        <a:pt x="78878" y="38732"/>
                      </a:cubicBezTo>
                      <a:cubicBezTo>
                        <a:pt x="72491" y="40955"/>
                        <a:pt x="65481" y="39412"/>
                        <a:pt x="58910" y="37854"/>
                      </a:cubicBezTo>
                      <a:cubicBezTo>
                        <a:pt x="56531" y="37287"/>
                        <a:pt x="54109" y="36707"/>
                        <a:pt x="52028" y="35418"/>
                      </a:cubicBezTo>
                      <a:cubicBezTo>
                        <a:pt x="42851" y="29725"/>
                        <a:pt x="45117" y="14176"/>
                        <a:pt x="36323" y="7902"/>
                      </a:cubicBezTo>
                      <a:cubicBezTo>
                        <a:pt x="35742" y="7491"/>
                        <a:pt x="35020" y="7109"/>
                        <a:pt x="34326" y="7321"/>
                      </a:cubicBezTo>
                      <a:cubicBezTo>
                        <a:pt x="33405" y="7619"/>
                        <a:pt x="33122" y="8766"/>
                        <a:pt x="33037" y="9743"/>
                      </a:cubicBezTo>
                      <a:cubicBezTo>
                        <a:pt x="32513" y="15436"/>
                        <a:pt x="33391" y="21242"/>
                        <a:pt x="35572" y="26525"/>
                      </a:cubicBezTo>
                      <a:cubicBezTo>
                        <a:pt x="36591" y="28975"/>
                        <a:pt x="37909" y="31354"/>
                        <a:pt x="39891" y="33124"/>
                      </a:cubicBezTo>
                      <a:cubicBezTo>
                        <a:pt x="41619" y="34668"/>
                        <a:pt x="43743" y="35659"/>
                        <a:pt x="45853" y="36636"/>
                      </a:cubicBezTo>
                      <a:cubicBezTo>
                        <a:pt x="53699" y="40276"/>
                        <a:pt x="61544" y="43915"/>
                        <a:pt x="69404" y="47555"/>
                      </a:cubicBezTo>
                      <a:cubicBezTo>
                        <a:pt x="70424" y="48022"/>
                        <a:pt x="71528" y="48588"/>
                        <a:pt x="71939" y="49636"/>
                      </a:cubicBezTo>
                      <a:cubicBezTo>
                        <a:pt x="72222" y="50359"/>
                        <a:pt x="72109" y="51152"/>
                        <a:pt x="71981" y="51916"/>
                      </a:cubicBezTo>
                      <a:cubicBezTo>
                        <a:pt x="71188" y="56887"/>
                        <a:pt x="70126" y="61816"/>
                        <a:pt x="68795" y="66673"/>
                      </a:cubicBezTo>
                      <a:cubicBezTo>
                        <a:pt x="67960" y="69718"/>
                        <a:pt x="66940" y="72861"/>
                        <a:pt x="64716" y="75099"/>
                      </a:cubicBezTo>
                      <a:cubicBezTo>
                        <a:pt x="59887" y="79914"/>
                        <a:pt x="51886" y="78469"/>
                        <a:pt x="45301" y="76699"/>
                      </a:cubicBezTo>
                      <a:cubicBezTo>
                        <a:pt x="38348" y="74816"/>
                        <a:pt x="30686" y="72408"/>
                        <a:pt x="27160" y="66121"/>
                      </a:cubicBezTo>
                      <a:cubicBezTo>
                        <a:pt x="25730" y="63572"/>
                        <a:pt x="25135" y="60597"/>
                        <a:pt x="23478" y="58190"/>
                      </a:cubicBezTo>
                      <a:cubicBezTo>
                        <a:pt x="21821" y="55783"/>
                        <a:pt x="18394" y="54126"/>
                        <a:pt x="15972" y="55768"/>
                      </a:cubicBezTo>
                      <a:cubicBezTo>
                        <a:pt x="14287" y="56930"/>
                        <a:pt x="13805" y="59323"/>
                        <a:pt x="14372" y="61292"/>
                      </a:cubicBezTo>
                      <a:cubicBezTo>
                        <a:pt x="14938" y="63260"/>
                        <a:pt x="16326" y="64874"/>
                        <a:pt x="17799" y="66305"/>
                      </a:cubicBezTo>
                      <a:cubicBezTo>
                        <a:pt x="27953" y="76246"/>
                        <a:pt x="42341" y="80169"/>
                        <a:pt x="55327" y="85918"/>
                      </a:cubicBezTo>
                      <a:cubicBezTo>
                        <a:pt x="58259" y="87207"/>
                        <a:pt x="61445" y="88977"/>
                        <a:pt x="62238" y="92079"/>
                      </a:cubicBezTo>
                      <a:cubicBezTo>
                        <a:pt x="63045" y="95209"/>
                        <a:pt x="61049" y="98324"/>
                        <a:pt x="58981" y="100802"/>
                      </a:cubicBezTo>
                      <a:cubicBezTo>
                        <a:pt x="54449" y="106212"/>
                        <a:pt x="48572" y="111069"/>
                        <a:pt x="41562" y="111919"/>
                      </a:cubicBezTo>
                      <a:cubicBezTo>
                        <a:pt x="36323" y="112557"/>
                        <a:pt x="31111" y="110885"/>
                        <a:pt x="26084" y="109285"/>
                      </a:cubicBezTo>
                      <a:cubicBezTo>
                        <a:pt x="21056" y="107685"/>
                        <a:pt x="15788" y="106113"/>
                        <a:pt x="10591" y="106949"/>
                      </a:cubicBezTo>
                      <a:cubicBezTo>
                        <a:pt x="5394" y="107784"/>
                        <a:pt x="281" y="111778"/>
                        <a:pt x="12" y="117046"/>
                      </a:cubicBezTo>
                      <a:cubicBezTo>
                        <a:pt x="-101" y="119198"/>
                        <a:pt x="593" y="121322"/>
                        <a:pt x="1598" y="123234"/>
                      </a:cubicBezTo>
                      <a:cubicBezTo>
                        <a:pt x="2774" y="125472"/>
                        <a:pt x="4402" y="127497"/>
                        <a:pt x="6541" y="128842"/>
                      </a:cubicBezTo>
                      <a:cubicBezTo>
                        <a:pt x="10888" y="131575"/>
                        <a:pt x="16553" y="131052"/>
                        <a:pt x="21453" y="129508"/>
                      </a:cubicBezTo>
                      <a:cubicBezTo>
                        <a:pt x="26353" y="127964"/>
                        <a:pt x="30984" y="125500"/>
                        <a:pt x="36025" y="124580"/>
                      </a:cubicBezTo>
                      <a:cubicBezTo>
                        <a:pt x="45853" y="122767"/>
                        <a:pt x="56729" y="126817"/>
                        <a:pt x="65623" y="12225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5" name="Google Shape;1895;p11"/>
                <p:cNvSpPr/>
                <p:nvPr/>
              </p:nvSpPr>
              <p:spPr>
                <a:xfrm>
                  <a:off x="3980554" y="1656640"/>
                  <a:ext cx="50372" cy="100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2" h="100943" extrusionOk="0">
                      <a:moveTo>
                        <a:pt x="9205" y="89402"/>
                      </a:moveTo>
                      <a:cubicBezTo>
                        <a:pt x="12023" y="94175"/>
                        <a:pt x="16116" y="98182"/>
                        <a:pt x="20917" y="100944"/>
                      </a:cubicBezTo>
                      <a:cubicBezTo>
                        <a:pt x="22050" y="98352"/>
                        <a:pt x="20888" y="95421"/>
                        <a:pt x="20110" y="92702"/>
                      </a:cubicBezTo>
                      <a:cubicBezTo>
                        <a:pt x="17985" y="85239"/>
                        <a:pt x="18948" y="77308"/>
                        <a:pt x="19911" y="69604"/>
                      </a:cubicBezTo>
                      <a:cubicBezTo>
                        <a:pt x="20194" y="67338"/>
                        <a:pt x="20492" y="65044"/>
                        <a:pt x="21427" y="62963"/>
                      </a:cubicBezTo>
                      <a:cubicBezTo>
                        <a:pt x="22857" y="59762"/>
                        <a:pt x="25675" y="57383"/>
                        <a:pt x="28621" y="55485"/>
                      </a:cubicBezTo>
                      <a:cubicBezTo>
                        <a:pt x="32997" y="52667"/>
                        <a:pt x="37897" y="50670"/>
                        <a:pt x="42980" y="49594"/>
                      </a:cubicBezTo>
                      <a:cubicBezTo>
                        <a:pt x="42938" y="47866"/>
                        <a:pt x="40672" y="47243"/>
                        <a:pt x="38959" y="47356"/>
                      </a:cubicBezTo>
                      <a:cubicBezTo>
                        <a:pt x="37245" y="47455"/>
                        <a:pt x="35121" y="47597"/>
                        <a:pt x="34229" y="46124"/>
                      </a:cubicBezTo>
                      <a:cubicBezTo>
                        <a:pt x="33535" y="44963"/>
                        <a:pt x="34059" y="43490"/>
                        <a:pt x="34597" y="42258"/>
                      </a:cubicBezTo>
                      <a:cubicBezTo>
                        <a:pt x="37118" y="36466"/>
                        <a:pt x="39638" y="30674"/>
                        <a:pt x="42159" y="24896"/>
                      </a:cubicBezTo>
                      <a:cubicBezTo>
                        <a:pt x="42556" y="23990"/>
                        <a:pt x="42952" y="23083"/>
                        <a:pt x="43179" y="22134"/>
                      </a:cubicBezTo>
                      <a:cubicBezTo>
                        <a:pt x="43420" y="21157"/>
                        <a:pt x="43490" y="20152"/>
                        <a:pt x="43618" y="19161"/>
                      </a:cubicBezTo>
                      <a:cubicBezTo>
                        <a:pt x="44439" y="12405"/>
                        <a:pt x="47427" y="6132"/>
                        <a:pt x="50373" y="0"/>
                      </a:cubicBezTo>
                      <a:cubicBezTo>
                        <a:pt x="43504" y="2634"/>
                        <a:pt x="40828" y="10649"/>
                        <a:pt x="37628" y="17263"/>
                      </a:cubicBezTo>
                      <a:cubicBezTo>
                        <a:pt x="33011" y="26836"/>
                        <a:pt x="25817" y="34937"/>
                        <a:pt x="20634" y="44213"/>
                      </a:cubicBezTo>
                      <a:cubicBezTo>
                        <a:pt x="18099" y="48773"/>
                        <a:pt x="16045" y="53588"/>
                        <a:pt x="14020" y="58388"/>
                      </a:cubicBezTo>
                      <a:cubicBezTo>
                        <a:pt x="12391" y="62240"/>
                        <a:pt x="10763" y="66092"/>
                        <a:pt x="9134" y="69944"/>
                      </a:cubicBezTo>
                      <a:cubicBezTo>
                        <a:pt x="8879" y="70553"/>
                        <a:pt x="8582" y="71204"/>
                        <a:pt x="8001" y="71530"/>
                      </a:cubicBezTo>
                      <a:cubicBezTo>
                        <a:pt x="7421" y="71856"/>
                        <a:pt x="6500" y="71587"/>
                        <a:pt x="6444" y="70921"/>
                      </a:cubicBezTo>
                      <a:cubicBezTo>
                        <a:pt x="6387" y="70256"/>
                        <a:pt x="7690" y="70114"/>
                        <a:pt x="7619" y="70766"/>
                      </a:cubicBezTo>
                      <a:cubicBezTo>
                        <a:pt x="8908" y="78186"/>
                        <a:pt x="5863" y="86202"/>
                        <a:pt x="0" y="90903"/>
                      </a:cubicBezTo>
                      <a:cubicBezTo>
                        <a:pt x="2677" y="92334"/>
                        <a:pt x="6259" y="91767"/>
                        <a:pt x="8370" y="8958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6" name="Google Shape;1896;p11"/>
                <p:cNvSpPr/>
                <p:nvPr/>
              </p:nvSpPr>
              <p:spPr>
                <a:xfrm>
                  <a:off x="3950247" y="1662616"/>
                  <a:ext cx="76020" cy="253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20" h="253889" extrusionOk="0">
                      <a:moveTo>
                        <a:pt x="76020" y="0"/>
                      </a:moveTo>
                      <a:cubicBezTo>
                        <a:pt x="43788" y="57128"/>
                        <a:pt x="-8397" y="189808"/>
                        <a:pt x="1148" y="25389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7" name="Google Shape;1897;p11"/>
                <p:cNvSpPr/>
                <p:nvPr/>
              </p:nvSpPr>
              <p:spPr>
                <a:xfrm>
                  <a:off x="4041095" y="1544225"/>
                  <a:ext cx="43310" cy="79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10" h="79333" extrusionOk="0">
                      <a:moveTo>
                        <a:pt x="42740" y="53262"/>
                      </a:moveTo>
                      <a:cubicBezTo>
                        <a:pt x="41409" y="63387"/>
                        <a:pt x="36509" y="72026"/>
                        <a:pt x="30674" y="79333"/>
                      </a:cubicBezTo>
                      <a:cubicBezTo>
                        <a:pt x="25916" y="77053"/>
                        <a:pt x="22177" y="72493"/>
                        <a:pt x="21356" y="67254"/>
                      </a:cubicBezTo>
                      <a:cubicBezTo>
                        <a:pt x="20294" y="60597"/>
                        <a:pt x="23409" y="53559"/>
                        <a:pt x="21228" y="47201"/>
                      </a:cubicBezTo>
                      <a:cubicBezTo>
                        <a:pt x="19416" y="41904"/>
                        <a:pt x="14459" y="38491"/>
                        <a:pt x="10437" y="34625"/>
                      </a:cubicBezTo>
                      <a:cubicBezTo>
                        <a:pt x="4702" y="29102"/>
                        <a:pt x="609" y="21172"/>
                        <a:pt x="0" y="13368"/>
                      </a:cubicBezTo>
                      <a:cubicBezTo>
                        <a:pt x="12037" y="1048"/>
                        <a:pt x="24939" y="0"/>
                        <a:pt x="24939" y="0"/>
                      </a:cubicBezTo>
                      <a:cubicBezTo>
                        <a:pt x="21342" y="7463"/>
                        <a:pt x="47399" y="18212"/>
                        <a:pt x="42754" y="5327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8" name="Google Shape;1898;p11"/>
                <p:cNvSpPr/>
                <p:nvPr/>
              </p:nvSpPr>
              <p:spPr>
                <a:xfrm>
                  <a:off x="4077799" y="1608504"/>
                  <a:ext cx="28603" cy="52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3" h="52454" extrusionOk="0">
                      <a:moveTo>
                        <a:pt x="4973" y="52441"/>
                      </a:moveTo>
                      <a:cubicBezTo>
                        <a:pt x="4307" y="51803"/>
                        <a:pt x="3599" y="51208"/>
                        <a:pt x="2990" y="50529"/>
                      </a:cubicBezTo>
                      <a:cubicBezTo>
                        <a:pt x="-2150" y="44751"/>
                        <a:pt x="639" y="36495"/>
                        <a:pt x="1843" y="28437"/>
                      </a:cubicBezTo>
                      <a:cubicBezTo>
                        <a:pt x="12663" y="15153"/>
                        <a:pt x="21287" y="0"/>
                        <a:pt x="21287" y="0"/>
                      </a:cubicBezTo>
                      <a:cubicBezTo>
                        <a:pt x="21287" y="0"/>
                        <a:pt x="29076" y="13312"/>
                        <a:pt x="28580" y="24174"/>
                      </a:cubicBezTo>
                      <a:cubicBezTo>
                        <a:pt x="28283" y="30702"/>
                        <a:pt x="17095" y="42669"/>
                        <a:pt x="4973" y="524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9" name="Google Shape;1899;p11"/>
                <p:cNvSpPr/>
                <p:nvPr/>
              </p:nvSpPr>
              <p:spPr>
                <a:xfrm>
                  <a:off x="4073839" y="1651369"/>
                  <a:ext cx="35929" cy="6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9" h="64735" extrusionOk="0">
                      <a:moveTo>
                        <a:pt x="14315" y="52825"/>
                      </a:moveTo>
                      <a:cubicBezTo>
                        <a:pt x="8069" y="55091"/>
                        <a:pt x="337" y="49964"/>
                        <a:pt x="11" y="43309"/>
                      </a:cubicBezTo>
                      <a:cubicBezTo>
                        <a:pt x="-187" y="38890"/>
                        <a:pt x="2249" y="35052"/>
                        <a:pt x="4982" y="31441"/>
                      </a:cubicBezTo>
                      <a:cubicBezTo>
                        <a:pt x="23958" y="19715"/>
                        <a:pt x="34197" y="-2065"/>
                        <a:pt x="35585" y="158"/>
                      </a:cubicBezTo>
                      <a:cubicBezTo>
                        <a:pt x="37398" y="3061"/>
                        <a:pt x="31733" y="36964"/>
                        <a:pt x="25913" y="50205"/>
                      </a:cubicBezTo>
                      <a:cubicBezTo>
                        <a:pt x="22840" y="57144"/>
                        <a:pt x="17883" y="62172"/>
                        <a:pt x="10420" y="64735"/>
                      </a:cubicBezTo>
                      <a:cubicBezTo>
                        <a:pt x="12346" y="61011"/>
                        <a:pt x="13691" y="56974"/>
                        <a:pt x="14315" y="5282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0" name="Google Shape;1900;p11"/>
                <p:cNvSpPr/>
                <p:nvPr/>
              </p:nvSpPr>
              <p:spPr>
                <a:xfrm>
                  <a:off x="4075635" y="1729608"/>
                  <a:ext cx="29408" cy="45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08" h="45110" extrusionOk="0">
                      <a:moveTo>
                        <a:pt x="11216" y="45111"/>
                      </a:moveTo>
                      <a:cubicBezTo>
                        <a:pt x="3059" y="41712"/>
                        <a:pt x="-1756" y="30057"/>
                        <a:pt x="4617" y="23925"/>
                      </a:cubicBezTo>
                      <a:cubicBezTo>
                        <a:pt x="6854" y="21773"/>
                        <a:pt x="10296" y="20215"/>
                        <a:pt x="10536" y="17142"/>
                      </a:cubicBezTo>
                      <a:cubicBezTo>
                        <a:pt x="10919" y="12313"/>
                        <a:pt x="3937" y="11463"/>
                        <a:pt x="0" y="8461"/>
                      </a:cubicBezTo>
                      <a:cubicBezTo>
                        <a:pt x="15889" y="3094"/>
                        <a:pt x="25307" y="-5871"/>
                        <a:pt x="28904" y="5473"/>
                      </a:cubicBezTo>
                      <a:cubicBezTo>
                        <a:pt x="31453" y="13502"/>
                        <a:pt x="24160" y="29986"/>
                        <a:pt x="11216" y="451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01" name="Google Shape;1901;p11"/>
              <p:cNvGrpSpPr/>
              <p:nvPr/>
            </p:nvGrpSpPr>
            <p:grpSpPr>
              <a:xfrm rot="-506959" flipH="1">
                <a:off x="8423415" y="4939331"/>
                <a:ext cx="452837" cy="714552"/>
                <a:chOff x="3678325" y="1652292"/>
                <a:chExt cx="148289" cy="233992"/>
              </a:xfrm>
            </p:grpSpPr>
            <p:sp>
              <p:nvSpPr>
                <p:cNvPr id="1902" name="Google Shape;1902;p11"/>
                <p:cNvSpPr/>
                <p:nvPr/>
              </p:nvSpPr>
              <p:spPr>
                <a:xfrm>
                  <a:off x="3678325" y="1652292"/>
                  <a:ext cx="148275" cy="167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75" h="167044" extrusionOk="0">
                      <a:moveTo>
                        <a:pt x="127276" y="149575"/>
                      </a:moveTo>
                      <a:cubicBezTo>
                        <a:pt x="117278" y="159488"/>
                        <a:pt x="102989" y="167957"/>
                        <a:pt x="88558" y="166966"/>
                      </a:cubicBezTo>
                      <a:cubicBezTo>
                        <a:pt x="60900" y="165025"/>
                        <a:pt x="58634" y="137878"/>
                        <a:pt x="58634" y="137878"/>
                      </a:cubicBezTo>
                      <a:cubicBezTo>
                        <a:pt x="58634" y="137878"/>
                        <a:pt x="51483" y="153540"/>
                        <a:pt x="29589" y="150920"/>
                      </a:cubicBezTo>
                      <a:cubicBezTo>
                        <a:pt x="7681" y="148300"/>
                        <a:pt x="-3705" y="119793"/>
                        <a:pt x="1082" y="105816"/>
                      </a:cubicBezTo>
                      <a:cubicBezTo>
                        <a:pt x="6010" y="91442"/>
                        <a:pt x="10839" y="94727"/>
                        <a:pt x="20242" y="98749"/>
                      </a:cubicBezTo>
                      <a:cubicBezTo>
                        <a:pt x="29646" y="102771"/>
                        <a:pt x="42688" y="121818"/>
                        <a:pt x="50761" y="117315"/>
                      </a:cubicBezTo>
                      <a:cubicBezTo>
                        <a:pt x="58819" y="112812"/>
                        <a:pt x="48608" y="107416"/>
                        <a:pt x="31812" y="100349"/>
                      </a:cubicBezTo>
                      <a:cubicBezTo>
                        <a:pt x="14988" y="93268"/>
                        <a:pt x="5656" y="80920"/>
                        <a:pt x="11760" y="66092"/>
                      </a:cubicBezTo>
                      <a:cubicBezTo>
                        <a:pt x="17863" y="51293"/>
                        <a:pt x="32039" y="43306"/>
                        <a:pt x="33073" y="57595"/>
                      </a:cubicBezTo>
                      <a:cubicBezTo>
                        <a:pt x="34107" y="71899"/>
                        <a:pt x="44699" y="93297"/>
                        <a:pt x="56652" y="95081"/>
                      </a:cubicBezTo>
                      <a:cubicBezTo>
                        <a:pt x="68604" y="96866"/>
                        <a:pt x="66976" y="85111"/>
                        <a:pt x="53593" y="81160"/>
                      </a:cubicBezTo>
                      <a:cubicBezTo>
                        <a:pt x="40224" y="77209"/>
                        <a:pt x="37746" y="64280"/>
                        <a:pt x="35962" y="50557"/>
                      </a:cubicBezTo>
                      <a:cubicBezTo>
                        <a:pt x="34163" y="36834"/>
                        <a:pt x="41329" y="28054"/>
                        <a:pt x="53791" y="24670"/>
                      </a:cubicBezTo>
                      <a:cubicBezTo>
                        <a:pt x="66253" y="21285"/>
                        <a:pt x="57487" y="32345"/>
                        <a:pt x="61665" y="56519"/>
                      </a:cubicBezTo>
                      <a:cubicBezTo>
                        <a:pt x="65843" y="80693"/>
                        <a:pt x="75416" y="70001"/>
                        <a:pt x="77073" y="63416"/>
                      </a:cubicBezTo>
                      <a:cubicBezTo>
                        <a:pt x="78758" y="56831"/>
                        <a:pt x="66537" y="50472"/>
                        <a:pt x="66083" y="34979"/>
                      </a:cubicBezTo>
                      <a:cubicBezTo>
                        <a:pt x="65630" y="19486"/>
                        <a:pt x="71578" y="19387"/>
                        <a:pt x="82653" y="15833"/>
                      </a:cubicBezTo>
                      <a:cubicBezTo>
                        <a:pt x="93727" y="12264"/>
                        <a:pt x="92566" y="13666"/>
                        <a:pt x="87029" y="28281"/>
                      </a:cubicBezTo>
                      <a:cubicBezTo>
                        <a:pt x="81505" y="42881"/>
                        <a:pt x="81831" y="50415"/>
                        <a:pt x="84550" y="58119"/>
                      </a:cubicBezTo>
                      <a:cubicBezTo>
                        <a:pt x="87269" y="65823"/>
                        <a:pt x="94916" y="60144"/>
                        <a:pt x="93175" y="51421"/>
                      </a:cubicBezTo>
                      <a:cubicBezTo>
                        <a:pt x="91447" y="42711"/>
                        <a:pt x="93954" y="26171"/>
                        <a:pt x="103668" y="13085"/>
                      </a:cubicBezTo>
                      <a:cubicBezTo>
                        <a:pt x="105382" y="10777"/>
                        <a:pt x="107166" y="8894"/>
                        <a:pt x="108951" y="7322"/>
                      </a:cubicBezTo>
                      <a:cubicBezTo>
                        <a:pt x="117349" y="0"/>
                        <a:pt x="125704" y="0"/>
                        <a:pt x="125704" y="0"/>
                      </a:cubicBezTo>
                      <a:cubicBezTo>
                        <a:pt x="122999" y="4631"/>
                        <a:pt x="139228" y="12887"/>
                        <a:pt x="134442" y="35234"/>
                      </a:cubicBezTo>
                      <a:cubicBezTo>
                        <a:pt x="133054" y="41692"/>
                        <a:pt x="129457" y="47003"/>
                        <a:pt x="125321" y="51407"/>
                      </a:cubicBezTo>
                      <a:cubicBezTo>
                        <a:pt x="115139" y="62254"/>
                        <a:pt x="101700" y="67678"/>
                        <a:pt x="109800" y="71205"/>
                      </a:cubicBezTo>
                      <a:cubicBezTo>
                        <a:pt x="115153" y="73541"/>
                        <a:pt x="122957" y="67494"/>
                        <a:pt x="129712" y="60428"/>
                      </a:cubicBezTo>
                      <a:cubicBezTo>
                        <a:pt x="137359" y="52426"/>
                        <a:pt x="143703" y="43108"/>
                        <a:pt x="143703" y="43108"/>
                      </a:cubicBezTo>
                      <a:cubicBezTo>
                        <a:pt x="143703" y="43108"/>
                        <a:pt x="148037" y="52086"/>
                        <a:pt x="147159" y="59054"/>
                      </a:cubicBezTo>
                      <a:cubicBezTo>
                        <a:pt x="146621" y="63246"/>
                        <a:pt x="138803" y="70383"/>
                        <a:pt x="130490" y="76048"/>
                      </a:cubicBezTo>
                      <a:cubicBezTo>
                        <a:pt x="125010" y="79829"/>
                        <a:pt x="119303" y="82973"/>
                        <a:pt x="115380" y="84219"/>
                      </a:cubicBezTo>
                      <a:cubicBezTo>
                        <a:pt x="105495" y="87363"/>
                        <a:pt x="93486" y="93920"/>
                        <a:pt x="113936" y="93382"/>
                      </a:cubicBezTo>
                      <a:cubicBezTo>
                        <a:pt x="118666" y="93254"/>
                        <a:pt x="122971" y="91895"/>
                        <a:pt x="126823" y="89926"/>
                      </a:cubicBezTo>
                      <a:cubicBezTo>
                        <a:pt x="139653" y="83355"/>
                        <a:pt x="147371" y="69845"/>
                        <a:pt x="148150" y="71346"/>
                      </a:cubicBezTo>
                      <a:cubicBezTo>
                        <a:pt x="149170" y="73315"/>
                        <a:pt x="143774" y="94854"/>
                        <a:pt x="139341" y="103082"/>
                      </a:cubicBezTo>
                      <a:cubicBezTo>
                        <a:pt x="137005" y="107402"/>
                        <a:pt x="133549" y="110376"/>
                        <a:pt x="128607" y="111650"/>
                      </a:cubicBezTo>
                      <a:cubicBezTo>
                        <a:pt x="124132" y="112826"/>
                        <a:pt x="118439" y="112613"/>
                        <a:pt x="111231" y="110800"/>
                      </a:cubicBezTo>
                      <a:cubicBezTo>
                        <a:pt x="96049" y="106977"/>
                        <a:pt x="83191" y="120515"/>
                        <a:pt x="104122" y="125628"/>
                      </a:cubicBezTo>
                      <a:cubicBezTo>
                        <a:pt x="110919" y="127285"/>
                        <a:pt x="116881" y="126619"/>
                        <a:pt x="121923" y="125359"/>
                      </a:cubicBezTo>
                      <a:cubicBezTo>
                        <a:pt x="132445" y="122725"/>
                        <a:pt x="138959" y="117428"/>
                        <a:pt x="140701" y="124920"/>
                      </a:cubicBezTo>
                      <a:cubicBezTo>
                        <a:pt x="141933" y="130216"/>
                        <a:pt x="136382" y="140469"/>
                        <a:pt x="127262" y="14954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3" name="Google Shape;1903;p11"/>
                <p:cNvSpPr/>
                <p:nvPr/>
              </p:nvSpPr>
              <p:spPr>
                <a:xfrm>
                  <a:off x="3700613" y="1708367"/>
                  <a:ext cx="103863" cy="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63" h="97222" extrusionOk="0">
                      <a:moveTo>
                        <a:pt x="45835" y="75813"/>
                      </a:moveTo>
                      <a:cubicBezTo>
                        <a:pt x="48044" y="83262"/>
                        <a:pt x="50919" y="91546"/>
                        <a:pt x="57915" y="94931"/>
                      </a:cubicBezTo>
                      <a:cubicBezTo>
                        <a:pt x="60875" y="96361"/>
                        <a:pt x="64231" y="96701"/>
                        <a:pt x="67516" y="96984"/>
                      </a:cubicBezTo>
                      <a:cubicBezTo>
                        <a:pt x="73932" y="97536"/>
                        <a:pt x="81451" y="97522"/>
                        <a:pt x="85502" y="92509"/>
                      </a:cubicBezTo>
                      <a:cubicBezTo>
                        <a:pt x="86408" y="91376"/>
                        <a:pt x="86946" y="89450"/>
                        <a:pt x="85714" y="88671"/>
                      </a:cubicBezTo>
                      <a:cubicBezTo>
                        <a:pt x="85134" y="88303"/>
                        <a:pt x="84383" y="88388"/>
                        <a:pt x="83689" y="88459"/>
                      </a:cubicBezTo>
                      <a:cubicBezTo>
                        <a:pt x="78081" y="89082"/>
                        <a:pt x="72317" y="88388"/>
                        <a:pt x="67021" y="86448"/>
                      </a:cubicBezTo>
                      <a:cubicBezTo>
                        <a:pt x="65236" y="85797"/>
                        <a:pt x="63211" y="84550"/>
                        <a:pt x="63310" y="82653"/>
                      </a:cubicBezTo>
                      <a:cubicBezTo>
                        <a:pt x="65775" y="82468"/>
                        <a:pt x="68168" y="83502"/>
                        <a:pt x="70632" y="83743"/>
                      </a:cubicBezTo>
                      <a:cubicBezTo>
                        <a:pt x="73096" y="83998"/>
                        <a:pt x="76084" y="83007"/>
                        <a:pt x="76622" y="80585"/>
                      </a:cubicBezTo>
                      <a:cubicBezTo>
                        <a:pt x="71878" y="78390"/>
                        <a:pt x="67134" y="76195"/>
                        <a:pt x="62404" y="74000"/>
                      </a:cubicBezTo>
                      <a:cubicBezTo>
                        <a:pt x="60053" y="72909"/>
                        <a:pt x="57632" y="71777"/>
                        <a:pt x="55918" y="69851"/>
                      </a:cubicBezTo>
                      <a:cubicBezTo>
                        <a:pt x="52349" y="65871"/>
                        <a:pt x="53142" y="58833"/>
                        <a:pt x="57490" y="55731"/>
                      </a:cubicBezTo>
                      <a:cubicBezTo>
                        <a:pt x="59331" y="54429"/>
                        <a:pt x="61569" y="53805"/>
                        <a:pt x="63749" y="53225"/>
                      </a:cubicBezTo>
                      <a:cubicBezTo>
                        <a:pt x="75079" y="50180"/>
                        <a:pt x="86861" y="47093"/>
                        <a:pt x="98403" y="49203"/>
                      </a:cubicBezTo>
                      <a:cubicBezTo>
                        <a:pt x="99536" y="49415"/>
                        <a:pt x="100697" y="49670"/>
                        <a:pt x="101816" y="49387"/>
                      </a:cubicBezTo>
                      <a:cubicBezTo>
                        <a:pt x="102935" y="49104"/>
                        <a:pt x="103968" y="48127"/>
                        <a:pt x="103855" y="46980"/>
                      </a:cubicBezTo>
                      <a:cubicBezTo>
                        <a:pt x="103742" y="45946"/>
                        <a:pt x="102779" y="45223"/>
                        <a:pt x="101858" y="44756"/>
                      </a:cubicBezTo>
                      <a:cubicBezTo>
                        <a:pt x="98417" y="43028"/>
                        <a:pt x="94438" y="42929"/>
                        <a:pt x="90586" y="42858"/>
                      </a:cubicBezTo>
                      <a:cubicBezTo>
                        <a:pt x="86776" y="42788"/>
                        <a:pt x="82953" y="42717"/>
                        <a:pt x="79143" y="42646"/>
                      </a:cubicBezTo>
                      <a:cubicBezTo>
                        <a:pt x="77132" y="42604"/>
                        <a:pt x="75064" y="42561"/>
                        <a:pt x="73195" y="41782"/>
                      </a:cubicBezTo>
                      <a:cubicBezTo>
                        <a:pt x="71340" y="41003"/>
                        <a:pt x="69712" y="39318"/>
                        <a:pt x="69641" y="37307"/>
                      </a:cubicBezTo>
                      <a:cubicBezTo>
                        <a:pt x="69527" y="34432"/>
                        <a:pt x="72331" y="32421"/>
                        <a:pt x="74796" y="30963"/>
                      </a:cubicBezTo>
                      <a:cubicBezTo>
                        <a:pt x="80120" y="27833"/>
                        <a:pt x="85445" y="24689"/>
                        <a:pt x="90770" y="21559"/>
                      </a:cubicBezTo>
                      <a:cubicBezTo>
                        <a:pt x="91237" y="21290"/>
                        <a:pt x="91747" y="20950"/>
                        <a:pt x="91875" y="20426"/>
                      </a:cubicBezTo>
                      <a:cubicBezTo>
                        <a:pt x="92115" y="19449"/>
                        <a:pt x="90883" y="18755"/>
                        <a:pt x="89878" y="18656"/>
                      </a:cubicBezTo>
                      <a:cubicBezTo>
                        <a:pt x="85502" y="18246"/>
                        <a:pt x="81494" y="21956"/>
                        <a:pt x="77132" y="21446"/>
                      </a:cubicBezTo>
                      <a:cubicBezTo>
                        <a:pt x="76339" y="21361"/>
                        <a:pt x="75475" y="21035"/>
                        <a:pt x="75192" y="20285"/>
                      </a:cubicBezTo>
                      <a:cubicBezTo>
                        <a:pt x="74980" y="19690"/>
                        <a:pt x="75220" y="19053"/>
                        <a:pt x="75461" y="18472"/>
                      </a:cubicBezTo>
                      <a:cubicBezTo>
                        <a:pt x="78194" y="12312"/>
                        <a:pt x="83207" y="6746"/>
                        <a:pt x="83165" y="5"/>
                      </a:cubicBezTo>
                      <a:cubicBezTo>
                        <a:pt x="79908" y="-122"/>
                        <a:pt x="76976" y="2045"/>
                        <a:pt x="74895" y="4551"/>
                      </a:cubicBezTo>
                      <a:cubicBezTo>
                        <a:pt x="72827" y="7072"/>
                        <a:pt x="71312" y="10018"/>
                        <a:pt x="69131" y="12453"/>
                      </a:cubicBezTo>
                      <a:cubicBezTo>
                        <a:pt x="66950" y="14875"/>
                        <a:pt x="63778" y="16801"/>
                        <a:pt x="60563" y="16263"/>
                      </a:cubicBezTo>
                      <a:cubicBezTo>
                        <a:pt x="59671" y="16121"/>
                        <a:pt x="58779" y="15753"/>
                        <a:pt x="58212" y="15059"/>
                      </a:cubicBezTo>
                      <a:cubicBezTo>
                        <a:pt x="55960" y="12326"/>
                        <a:pt x="60266" y="7568"/>
                        <a:pt x="57915" y="4920"/>
                      </a:cubicBezTo>
                      <a:cubicBezTo>
                        <a:pt x="56909" y="10896"/>
                        <a:pt x="55918" y="16872"/>
                        <a:pt x="54913" y="22848"/>
                      </a:cubicBezTo>
                      <a:cubicBezTo>
                        <a:pt x="50692" y="23953"/>
                        <a:pt x="46246" y="22593"/>
                        <a:pt x="42096" y="21262"/>
                      </a:cubicBezTo>
                      <a:cubicBezTo>
                        <a:pt x="40595" y="20781"/>
                        <a:pt x="39066" y="20271"/>
                        <a:pt x="37791" y="19336"/>
                      </a:cubicBezTo>
                      <a:cubicBezTo>
                        <a:pt x="32169" y="15201"/>
                        <a:pt x="34435" y="5288"/>
                        <a:pt x="29096" y="798"/>
                      </a:cubicBezTo>
                      <a:cubicBezTo>
                        <a:pt x="28742" y="501"/>
                        <a:pt x="28289" y="218"/>
                        <a:pt x="27836" y="317"/>
                      </a:cubicBezTo>
                      <a:cubicBezTo>
                        <a:pt x="27227" y="459"/>
                        <a:pt x="26986" y="1195"/>
                        <a:pt x="26873" y="1804"/>
                      </a:cubicBezTo>
                      <a:cubicBezTo>
                        <a:pt x="26235" y="5444"/>
                        <a:pt x="26504" y="9225"/>
                        <a:pt x="27637" y="12751"/>
                      </a:cubicBezTo>
                      <a:cubicBezTo>
                        <a:pt x="28161" y="14379"/>
                        <a:pt x="28898" y="15980"/>
                        <a:pt x="30073" y="17226"/>
                      </a:cubicBezTo>
                      <a:cubicBezTo>
                        <a:pt x="31107" y="18302"/>
                        <a:pt x="32424" y="19053"/>
                        <a:pt x="33727" y="19789"/>
                      </a:cubicBezTo>
                      <a:cubicBezTo>
                        <a:pt x="38598" y="22537"/>
                        <a:pt x="43470" y="25284"/>
                        <a:pt x="48328" y="28045"/>
                      </a:cubicBezTo>
                      <a:cubicBezTo>
                        <a:pt x="48965" y="28399"/>
                        <a:pt x="49644" y="28824"/>
                        <a:pt x="49857" y="29518"/>
                      </a:cubicBezTo>
                      <a:cubicBezTo>
                        <a:pt x="49999" y="30000"/>
                        <a:pt x="49885" y="30510"/>
                        <a:pt x="49772" y="30991"/>
                      </a:cubicBezTo>
                      <a:cubicBezTo>
                        <a:pt x="49007" y="34149"/>
                        <a:pt x="48073" y="37265"/>
                        <a:pt x="46954" y="40338"/>
                      </a:cubicBezTo>
                      <a:cubicBezTo>
                        <a:pt x="46260" y="42250"/>
                        <a:pt x="45439" y="44232"/>
                        <a:pt x="43895" y="45549"/>
                      </a:cubicBezTo>
                      <a:cubicBezTo>
                        <a:pt x="40539" y="48410"/>
                        <a:pt x="35454" y="47064"/>
                        <a:pt x="31305" y="45578"/>
                      </a:cubicBezTo>
                      <a:cubicBezTo>
                        <a:pt x="26929" y="44006"/>
                        <a:pt x="22114" y="42051"/>
                        <a:pt x="20160" y="37831"/>
                      </a:cubicBezTo>
                      <a:cubicBezTo>
                        <a:pt x="19367" y="36117"/>
                        <a:pt x="19140" y="34163"/>
                        <a:pt x="18192" y="32535"/>
                      </a:cubicBezTo>
                      <a:cubicBezTo>
                        <a:pt x="17243" y="30906"/>
                        <a:pt x="15118" y="29660"/>
                        <a:pt x="13490" y="30594"/>
                      </a:cubicBezTo>
                      <a:cubicBezTo>
                        <a:pt x="12343" y="31246"/>
                        <a:pt x="11904" y="32775"/>
                        <a:pt x="12173" y="34064"/>
                      </a:cubicBezTo>
                      <a:cubicBezTo>
                        <a:pt x="12428" y="35367"/>
                        <a:pt x="13249" y="36472"/>
                        <a:pt x="14113" y="37477"/>
                      </a:cubicBezTo>
                      <a:cubicBezTo>
                        <a:pt x="20146" y="44402"/>
                        <a:pt x="29209" y="47673"/>
                        <a:pt x="37281" y="52035"/>
                      </a:cubicBezTo>
                      <a:cubicBezTo>
                        <a:pt x="39094" y="53027"/>
                        <a:pt x="41063" y="54315"/>
                        <a:pt x="41417" y="56354"/>
                      </a:cubicBezTo>
                      <a:cubicBezTo>
                        <a:pt x="41771" y="58408"/>
                        <a:pt x="40326" y="60320"/>
                        <a:pt x="38867" y="61807"/>
                      </a:cubicBezTo>
                      <a:cubicBezTo>
                        <a:pt x="35667" y="65064"/>
                        <a:pt x="31631" y="67882"/>
                        <a:pt x="27071" y="68066"/>
                      </a:cubicBezTo>
                      <a:cubicBezTo>
                        <a:pt x="23658" y="68208"/>
                        <a:pt x="20401" y="66862"/>
                        <a:pt x="17243" y="65574"/>
                      </a:cubicBezTo>
                      <a:cubicBezTo>
                        <a:pt x="14085" y="64285"/>
                        <a:pt x="10785" y="62996"/>
                        <a:pt x="7386" y="63265"/>
                      </a:cubicBezTo>
                      <a:cubicBezTo>
                        <a:pt x="3987" y="63534"/>
                        <a:pt x="490" y="65843"/>
                        <a:pt x="50" y="69227"/>
                      </a:cubicBezTo>
                      <a:cubicBezTo>
                        <a:pt x="-134" y="70601"/>
                        <a:pt x="206" y="72017"/>
                        <a:pt x="744" y="73292"/>
                      </a:cubicBezTo>
                      <a:cubicBezTo>
                        <a:pt x="1382" y="74793"/>
                        <a:pt x="2330" y="76181"/>
                        <a:pt x="3633" y="77158"/>
                      </a:cubicBezTo>
                      <a:cubicBezTo>
                        <a:pt x="6296" y="79140"/>
                        <a:pt x="9964" y="79098"/>
                        <a:pt x="13207" y="78362"/>
                      </a:cubicBezTo>
                      <a:cubicBezTo>
                        <a:pt x="16436" y="77625"/>
                        <a:pt x="19551" y="76280"/>
                        <a:pt x="22851" y="75940"/>
                      </a:cubicBezTo>
                      <a:cubicBezTo>
                        <a:pt x="29280" y="75274"/>
                        <a:pt x="36078" y="78447"/>
                        <a:pt x="42040" y="7596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4" name="Google Shape;1904;p11"/>
                <p:cNvSpPr/>
                <p:nvPr/>
              </p:nvSpPr>
              <p:spPr>
                <a:xfrm>
                  <a:off x="3738503" y="1722888"/>
                  <a:ext cx="37146" cy="63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6" h="63529" extrusionOk="0">
                      <a:moveTo>
                        <a:pt x="6019" y="55499"/>
                      </a:moveTo>
                      <a:cubicBezTo>
                        <a:pt x="7591" y="58714"/>
                        <a:pt x="10012" y="61518"/>
                        <a:pt x="12972" y="63529"/>
                      </a:cubicBezTo>
                      <a:cubicBezTo>
                        <a:pt x="13836" y="61929"/>
                        <a:pt x="13241" y="59960"/>
                        <a:pt x="12873" y="58176"/>
                      </a:cubicBezTo>
                      <a:cubicBezTo>
                        <a:pt x="11896" y="53262"/>
                        <a:pt x="12916" y="48192"/>
                        <a:pt x="13935" y="43292"/>
                      </a:cubicBezTo>
                      <a:cubicBezTo>
                        <a:pt x="14232" y="41848"/>
                        <a:pt x="14544" y="40389"/>
                        <a:pt x="15252" y="39100"/>
                      </a:cubicBezTo>
                      <a:cubicBezTo>
                        <a:pt x="16343" y="37118"/>
                        <a:pt x="18269" y="35730"/>
                        <a:pt x="20265" y="34654"/>
                      </a:cubicBezTo>
                      <a:cubicBezTo>
                        <a:pt x="23225" y="33067"/>
                        <a:pt x="26482" y="32019"/>
                        <a:pt x="29824" y="31595"/>
                      </a:cubicBezTo>
                      <a:cubicBezTo>
                        <a:pt x="29881" y="30490"/>
                        <a:pt x="28465" y="29966"/>
                        <a:pt x="27346" y="29938"/>
                      </a:cubicBezTo>
                      <a:cubicBezTo>
                        <a:pt x="26227" y="29909"/>
                        <a:pt x="24854" y="29895"/>
                        <a:pt x="24358" y="28890"/>
                      </a:cubicBezTo>
                      <a:cubicBezTo>
                        <a:pt x="23976" y="28111"/>
                        <a:pt x="24386" y="27190"/>
                        <a:pt x="24797" y="26411"/>
                      </a:cubicBezTo>
                      <a:cubicBezTo>
                        <a:pt x="26723" y="22814"/>
                        <a:pt x="28635" y="19217"/>
                        <a:pt x="30561" y="15620"/>
                      </a:cubicBezTo>
                      <a:cubicBezTo>
                        <a:pt x="30858" y="15054"/>
                        <a:pt x="31156" y="14487"/>
                        <a:pt x="31368" y="13893"/>
                      </a:cubicBezTo>
                      <a:cubicBezTo>
                        <a:pt x="31580" y="13284"/>
                        <a:pt x="31680" y="12632"/>
                        <a:pt x="31807" y="11995"/>
                      </a:cubicBezTo>
                      <a:cubicBezTo>
                        <a:pt x="32685" y="7690"/>
                        <a:pt x="34937" y="3795"/>
                        <a:pt x="37146" y="0"/>
                      </a:cubicBezTo>
                      <a:cubicBezTo>
                        <a:pt x="32586" y="1345"/>
                        <a:pt x="30447" y="6373"/>
                        <a:pt x="28054" y="10465"/>
                      </a:cubicBezTo>
                      <a:cubicBezTo>
                        <a:pt x="24585" y="16399"/>
                        <a:pt x="19529" y="21242"/>
                        <a:pt x="15720" y="26950"/>
                      </a:cubicBezTo>
                      <a:cubicBezTo>
                        <a:pt x="13850" y="29754"/>
                        <a:pt x="12292" y="32756"/>
                        <a:pt x="10720" y="35744"/>
                      </a:cubicBezTo>
                      <a:cubicBezTo>
                        <a:pt x="9474" y="38137"/>
                        <a:pt x="8228" y="40531"/>
                        <a:pt x="6968" y="42938"/>
                      </a:cubicBezTo>
                      <a:cubicBezTo>
                        <a:pt x="6769" y="43321"/>
                        <a:pt x="6543" y="43717"/>
                        <a:pt x="6160" y="43901"/>
                      </a:cubicBezTo>
                      <a:cubicBezTo>
                        <a:pt x="5764" y="44071"/>
                        <a:pt x="5197" y="43859"/>
                        <a:pt x="5183" y="43434"/>
                      </a:cubicBezTo>
                      <a:cubicBezTo>
                        <a:pt x="5183" y="43009"/>
                        <a:pt x="6033" y="42980"/>
                        <a:pt x="5948" y="43391"/>
                      </a:cubicBezTo>
                      <a:cubicBezTo>
                        <a:pt x="6387" y="48235"/>
                        <a:pt x="4022" y="53248"/>
                        <a:pt x="0" y="55967"/>
                      </a:cubicBezTo>
                      <a:cubicBezTo>
                        <a:pt x="1643" y="57029"/>
                        <a:pt x="3994" y="56845"/>
                        <a:pt x="5452" y="5555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5" name="Google Shape;1905;p11"/>
                <p:cNvSpPr/>
                <p:nvPr/>
              </p:nvSpPr>
              <p:spPr>
                <a:xfrm>
                  <a:off x="3710209" y="1708004"/>
                  <a:ext cx="74135" cy="178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35" h="178280" extrusionOk="0">
                      <a:moveTo>
                        <a:pt x="113" y="178281"/>
                      </a:moveTo>
                      <a:cubicBezTo>
                        <a:pt x="-2762" y="136150"/>
                        <a:pt x="49877" y="34215"/>
                        <a:pt x="72960" y="0"/>
                      </a:cubicBezTo>
                      <a:lnTo>
                        <a:pt x="74136" y="793"/>
                      </a:lnTo>
                      <a:cubicBezTo>
                        <a:pt x="51137" y="34894"/>
                        <a:pt x="-1317" y="136376"/>
                        <a:pt x="1529" y="178182"/>
                      </a:cubicBezTo>
                      <a:lnTo>
                        <a:pt x="113" y="17828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6" name="Google Shape;1906;p11"/>
                <p:cNvSpPr/>
                <p:nvPr/>
              </p:nvSpPr>
              <p:spPr>
                <a:xfrm>
                  <a:off x="3787290" y="1652292"/>
                  <a:ext cx="26379" cy="51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79" h="51420" extrusionOk="0">
                      <a:moveTo>
                        <a:pt x="25491" y="35248"/>
                      </a:moveTo>
                      <a:cubicBezTo>
                        <a:pt x="24103" y="41706"/>
                        <a:pt x="20506" y="47017"/>
                        <a:pt x="16371" y="51421"/>
                      </a:cubicBezTo>
                      <a:cubicBezTo>
                        <a:pt x="13425" y="49707"/>
                        <a:pt x="11244" y="46578"/>
                        <a:pt x="10989" y="43150"/>
                      </a:cubicBezTo>
                      <a:cubicBezTo>
                        <a:pt x="10650" y="38817"/>
                        <a:pt x="13014" y="34427"/>
                        <a:pt x="11938" y="30221"/>
                      </a:cubicBezTo>
                      <a:cubicBezTo>
                        <a:pt x="11046" y="26709"/>
                        <a:pt x="8030" y="24259"/>
                        <a:pt x="5636" y="21554"/>
                      </a:cubicBezTo>
                      <a:cubicBezTo>
                        <a:pt x="2223" y="17702"/>
                        <a:pt x="0" y="12377"/>
                        <a:pt x="0" y="7322"/>
                      </a:cubicBezTo>
                      <a:cubicBezTo>
                        <a:pt x="8398" y="0"/>
                        <a:pt x="16753" y="0"/>
                        <a:pt x="16753" y="0"/>
                      </a:cubicBezTo>
                      <a:cubicBezTo>
                        <a:pt x="14048" y="4631"/>
                        <a:pt x="30278" y="12887"/>
                        <a:pt x="25491" y="352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7" name="Google Shape;1907;p11"/>
                <p:cNvSpPr/>
                <p:nvPr/>
              </p:nvSpPr>
              <p:spPr>
                <a:xfrm>
                  <a:off x="3806140" y="1695428"/>
                  <a:ext cx="19475" cy="32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5" h="32939" extrusionOk="0">
                      <a:moveTo>
                        <a:pt x="2689" y="32940"/>
                      </a:moveTo>
                      <a:cubicBezTo>
                        <a:pt x="2293" y="32501"/>
                        <a:pt x="1868" y="32076"/>
                        <a:pt x="1514" y="31609"/>
                      </a:cubicBezTo>
                      <a:cubicBezTo>
                        <a:pt x="-1502" y="27615"/>
                        <a:pt x="721" y="22446"/>
                        <a:pt x="1911" y="17320"/>
                      </a:cubicBezTo>
                      <a:cubicBezTo>
                        <a:pt x="9558" y="9318"/>
                        <a:pt x="15902" y="0"/>
                        <a:pt x="15902" y="0"/>
                      </a:cubicBezTo>
                      <a:cubicBezTo>
                        <a:pt x="15902" y="0"/>
                        <a:pt x="20236" y="8979"/>
                        <a:pt x="19358" y="15946"/>
                      </a:cubicBezTo>
                      <a:cubicBezTo>
                        <a:pt x="18820" y="20138"/>
                        <a:pt x="11002" y="27275"/>
                        <a:pt x="2689" y="329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8" name="Google Shape;1908;p11"/>
                <p:cNvSpPr/>
                <p:nvPr/>
              </p:nvSpPr>
              <p:spPr>
                <a:xfrm>
                  <a:off x="3801350" y="1723551"/>
                  <a:ext cx="25264" cy="40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64" h="40419" extrusionOk="0">
                      <a:moveTo>
                        <a:pt x="8726" y="32956"/>
                      </a:moveTo>
                      <a:cubicBezTo>
                        <a:pt x="4577" y="34089"/>
                        <a:pt x="-125" y="30393"/>
                        <a:pt x="3" y="26088"/>
                      </a:cubicBezTo>
                      <a:cubicBezTo>
                        <a:pt x="102" y="23227"/>
                        <a:pt x="1872" y="20891"/>
                        <a:pt x="3812" y="18696"/>
                      </a:cubicBezTo>
                      <a:cubicBezTo>
                        <a:pt x="16642" y="12125"/>
                        <a:pt x="24361" y="-1386"/>
                        <a:pt x="25139" y="116"/>
                      </a:cubicBezTo>
                      <a:cubicBezTo>
                        <a:pt x="26159" y="2084"/>
                        <a:pt x="20764" y="23624"/>
                        <a:pt x="16331" y="31852"/>
                      </a:cubicBezTo>
                      <a:cubicBezTo>
                        <a:pt x="13994" y="36171"/>
                        <a:pt x="10539" y="39145"/>
                        <a:pt x="5596" y="40419"/>
                      </a:cubicBezTo>
                      <a:cubicBezTo>
                        <a:pt x="7027" y="38125"/>
                        <a:pt x="8103" y="35590"/>
                        <a:pt x="8726" y="3295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9" name="Google Shape;1909;p11"/>
                <p:cNvSpPr/>
                <p:nvPr/>
              </p:nvSpPr>
              <p:spPr>
                <a:xfrm>
                  <a:off x="3800156" y="1773406"/>
                  <a:ext cx="19054" cy="2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4" h="28475" extrusionOk="0">
                      <a:moveTo>
                        <a:pt x="5444" y="28461"/>
                      </a:moveTo>
                      <a:cubicBezTo>
                        <a:pt x="361" y="25856"/>
                        <a:pt x="-2132" y="18095"/>
                        <a:pt x="2286" y="14484"/>
                      </a:cubicBezTo>
                      <a:cubicBezTo>
                        <a:pt x="3830" y="13223"/>
                        <a:pt x="6139" y="12388"/>
                        <a:pt x="6450" y="10419"/>
                      </a:cubicBezTo>
                      <a:cubicBezTo>
                        <a:pt x="6946" y="7332"/>
                        <a:pt x="2499" y="6412"/>
                        <a:pt x="106" y="4287"/>
                      </a:cubicBezTo>
                      <a:cubicBezTo>
                        <a:pt x="10628" y="1653"/>
                        <a:pt x="17142" y="-3643"/>
                        <a:pt x="18884" y="3848"/>
                      </a:cubicBezTo>
                      <a:cubicBezTo>
                        <a:pt x="20116" y="9145"/>
                        <a:pt x="14565" y="19398"/>
                        <a:pt x="5444" y="284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10" name="Google Shape;1910;p11"/>
              <p:cNvGrpSpPr/>
              <p:nvPr/>
            </p:nvGrpSpPr>
            <p:grpSpPr>
              <a:xfrm rot="-506959" flipH="1">
                <a:off x="8522105" y="4242766"/>
                <a:ext cx="369277" cy="500442"/>
                <a:chOff x="3566907" y="1664910"/>
                <a:chExt cx="120926" cy="163878"/>
              </a:xfrm>
            </p:grpSpPr>
            <p:sp>
              <p:nvSpPr>
                <p:cNvPr id="1911" name="Google Shape;1911;p11"/>
                <p:cNvSpPr/>
                <p:nvPr/>
              </p:nvSpPr>
              <p:spPr>
                <a:xfrm>
                  <a:off x="3607916" y="1708372"/>
                  <a:ext cx="79917" cy="118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17" h="118532" extrusionOk="0">
                      <a:moveTo>
                        <a:pt x="79379" y="118533"/>
                      </a:moveTo>
                      <a:cubicBezTo>
                        <a:pt x="26457" y="96979"/>
                        <a:pt x="-323" y="22021"/>
                        <a:pt x="3" y="0"/>
                      </a:cubicBezTo>
                      <a:lnTo>
                        <a:pt x="1419" y="0"/>
                      </a:lnTo>
                      <a:cubicBezTo>
                        <a:pt x="1093" y="21795"/>
                        <a:pt x="27576" y="95917"/>
                        <a:pt x="79917" y="117216"/>
                      </a:cubicBezTo>
                      <a:lnTo>
                        <a:pt x="79379" y="11853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2" name="Google Shape;1912;p11"/>
                <p:cNvSpPr/>
                <p:nvPr/>
              </p:nvSpPr>
              <p:spPr>
                <a:xfrm>
                  <a:off x="3592978" y="1664910"/>
                  <a:ext cx="16541" cy="46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1" h="46959" extrusionOk="0">
                      <a:moveTo>
                        <a:pt x="14346" y="44864"/>
                      </a:moveTo>
                      <a:cubicBezTo>
                        <a:pt x="1091" y="34781"/>
                        <a:pt x="-3809" y="15110"/>
                        <a:pt x="3173" y="0"/>
                      </a:cubicBezTo>
                      <a:cubicBezTo>
                        <a:pt x="10707" y="14544"/>
                        <a:pt x="15295" y="30632"/>
                        <a:pt x="16541" y="4696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3" name="Google Shape;1913;p11"/>
                <p:cNvSpPr/>
                <p:nvPr/>
              </p:nvSpPr>
              <p:spPr>
                <a:xfrm>
                  <a:off x="3577571" y="1706394"/>
                  <a:ext cx="30107" cy="11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7" h="11260" extrusionOk="0">
                      <a:moveTo>
                        <a:pt x="30108" y="9951"/>
                      </a:moveTo>
                      <a:cubicBezTo>
                        <a:pt x="22460" y="2714"/>
                        <a:pt x="9899" y="-2412"/>
                        <a:pt x="0" y="1171"/>
                      </a:cubicBezTo>
                      <a:cubicBezTo>
                        <a:pt x="7024" y="9781"/>
                        <a:pt x="19557" y="13435"/>
                        <a:pt x="30108" y="995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4" name="Google Shape;1914;p11"/>
                <p:cNvSpPr/>
                <p:nvPr/>
              </p:nvSpPr>
              <p:spPr>
                <a:xfrm>
                  <a:off x="3566907" y="1721497"/>
                  <a:ext cx="45770" cy="11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70" h="11208" extrusionOk="0">
                      <a:moveTo>
                        <a:pt x="45770" y="8854"/>
                      </a:moveTo>
                      <a:cubicBezTo>
                        <a:pt x="32303" y="-422"/>
                        <a:pt x="15719" y="-2121"/>
                        <a:pt x="0" y="2411"/>
                      </a:cubicBezTo>
                      <a:cubicBezTo>
                        <a:pt x="13312" y="11120"/>
                        <a:pt x="30561" y="13556"/>
                        <a:pt x="45770" y="885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5" name="Google Shape;1915;p11"/>
                <p:cNvSpPr/>
                <p:nvPr/>
              </p:nvSpPr>
              <p:spPr>
                <a:xfrm>
                  <a:off x="3569725" y="1740568"/>
                  <a:ext cx="48291" cy="9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91" h="9954" extrusionOk="0">
                      <a:moveTo>
                        <a:pt x="48291" y="6791"/>
                      </a:moveTo>
                      <a:cubicBezTo>
                        <a:pt x="40431" y="4100"/>
                        <a:pt x="32487" y="1396"/>
                        <a:pt x="24231" y="390"/>
                      </a:cubicBezTo>
                      <a:cubicBezTo>
                        <a:pt x="15974" y="-615"/>
                        <a:pt x="7279" y="206"/>
                        <a:pt x="0" y="4228"/>
                      </a:cubicBezTo>
                      <a:cubicBezTo>
                        <a:pt x="3994" y="7754"/>
                        <a:pt x="9290" y="9765"/>
                        <a:pt x="14615" y="9793"/>
                      </a:cubicBezTo>
                      <a:cubicBezTo>
                        <a:pt x="18580" y="9822"/>
                        <a:pt x="22503" y="8788"/>
                        <a:pt x="26454" y="8958"/>
                      </a:cubicBezTo>
                      <a:cubicBezTo>
                        <a:pt x="29357" y="9085"/>
                        <a:pt x="32204" y="9836"/>
                        <a:pt x="35093" y="9935"/>
                      </a:cubicBezTo>
                      <a:cubicBezTo>
                        <a:pt x="39468" y="10077"/>
                        <a:pt x="44836" y="9482"/>
                        <a:pt x="48277" y="679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6" name="Google Shape;1916;p11"/>
                <p:cNvSpPr/>
                <p:nvPr/>
              </p:nvSpPr>
              <p:spPr>
                <a:xfrm>
                  <a:off x="3581607" y="1760983"/>
                  <a:ext cx="42159" cy="27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9" h="27331" extrusionOk="0">
                      <a:moveTo>
                        <a:pt x="42145" y="0"/>
                      </a:moveTo>
                      <a:cubicBezTo>
                        <a:pt x="33874" y="2237"/>
                        <a:pt x="25307" y="4631"/>
                        <a:pt x="18764" y="10182"/>
                      </a:cubicBezTo>
                      <a:cubicBezTo>
                        <a:pt x="16541" y="12066"/>
                        <a:pt x="14615" y="14261"/>
                        <a:pt x="12618" y="16357"/>
                      </a:cubicBezTo>
                      <a:cubicBezTo>
                        <a:pt x="8766" y="20393"/>
                        <a:pt x="4574" y="24131"/>
                        <a:pt x="0" y="27332"/>
                      </a:cubicBezTo>
                      <a:cubicBezTo>
                        <a:pt x="8313" y="25760"/>
                        <a:pt x="16711" y="24160"/>
                        <a:pt x="24400" y="20634"/>
                      </a:cubicBezTo>
                      <a:cubicBezTo>
                        <a:pt x="32076" y="17093"/>
                        <a:pt x="38845" y="7789"/>
                        <a:pt x="42159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7" name="Google Shape;1917;p11"/>
                <p:cNvSpPr/>
                <p:nvPr/>
              </p:nvSpPr>
              <p:spPr>
                <a:xfrm>
                  <a:off x="3614787" y="1776249"/>
                  <a:ext cx="17914" cy="37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4" h="37004" extrusionOk="0">
                      <a:moveTo>
                        <a:pt x="17914" y="14"/>
                      </a:moveTo>
                      <a:cubicBezTo>
                        <a:pt x="11471" y="3144"/>
                        <a:pt x="6925" y="9347"/>
                        <a:pt x="4334" y="16017"/>
                      </a:cubicBezTo>
                      <a:cubicBezTo>
                        <a:pt x="1728" y="22687"/>
                        <a:pt x="836" y="29895"/>
                        <a:pt x="0" y="37004"/>
                      </a:cubicBezTo>
                      <a:cubicBezTo>
                        <a:pt x="7322" y="26935"/>
                        <a:pt x="15606" y="12250"/>
                        <a:pt x="17914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8" name="Google Shape;1918;p11"/>
                <p:cNvSpPr/>
                <p:nvPr/>
              </p:nvSpPr>
              <p:spPr>
                <a:xfrm>
                  <a:off x="3637188" y="1794206"/>
                  <a:ext cx="9708" cy="3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8" h="34582" extrusionOk="0">
                      <a:moveTo>
                        <a:pt x="7693" y="0"/>
                      </a:moveTo>
                      <a:cubicBezTo>
                        <a:pt x="2184" y="5551"/>
                        <a:pt x="-662" y="13623"/>
                        <a:pt x="131" y="21412"/>
                      </a:cubicBezTo>
                      <a:cubicBezTo>
                        <a:pt x="584" y="25831"/>
                        <a:pt x="2142" y="30178"/>
                        <a:pt x="1689" y="34583"/>
                      </a:cubicBezTo>
                      <a:cubicBezTo>
                        <a:pt x="9039" y="26737"/>
                        <a:pt x="11644" y="14771"/>
                        <a:pt x="8217" y="457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9" name="Google Shape;1919;p11"/>
                <p:cNvSpPr/>
                <p:nvPr/>
              </p:nvSpPr>
              <p:spPr>
                <a:xfrm>
                  <a:off x="3612210" y="1707112"/>
                  <a:ext cx="21814" cy="15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4" h="15223" extrusionOk="0">
                      <a:moveTo>
                        <a:pt x="0" y="15224"/>
                      </a:moveTo>
                      <a:cubicBezTo>
                        <a:pt x="3470" y="9842"/>
                        <a:pt x="7123" y="5056"/>
                        <a:pt x="12915" y="2337"/>
                      </a:cubicBezTo>
                      <a:cubicBezTo>
                        <a:pt x="15606" y="1076"/>
                        <a:pt x="18580" y="538"/>
                        <a:pt x="21511" y="0"/>
                      </a:cubicBezTo>
                      <a:cubicBezTo>
                        <a:pt x="22319" y="2195"/>
                        <a:pt x="21427" y="4730"/>
                        <a:pt x="19869" y="6472"/>
                      </a:cubicBezTo>
                      <a:cubicBezTo>
                        <a:pt x="18311" y="8214"/>
                        <a:pt x="16187" y="9333"/>
                        <a:pt x="14105" y="10409"/>
                      </a:cubicBezTo>
                      <a:cubicBezTo>
                        <a:pt x="9658" y="12717"/>
                        <a:pt x="5013" y="15068"/>
                        <a:pt x="14" y="1522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0" name="Google Shape;1920;p11"/>
                <p:cNvSpPr/>
                <p:nvPr/>
              </p:nvSpPr>
              <p:spPr>
                <a:xfrm>
                  <a:off x="3617067" y="1725051"/>
                  <a:ext cx="28096" cy="13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96" h="13254" extrusionOk="0">
                      <a:moveTo>
                        <a:pt x="0" y="12027"/>
                      </a:moveTo>
                      <a:cubicBezTo>
                        <a:pt x="3370" y="7878"/>
                        <a:pt x="7548" y="4281"/>
                        <a:pt x="12434" y="2114"/>
                      </a:cubicBezTo>
                      <a:cubicBezTo>
                        <a:pt x="17320" y="-53"/>
                        <a:pt x="22984" y="-704"/>
                        <a:pt x="28097" y="868"/>
                      </a:cubicBezTo>
                      <a:cubicBezTo>
                        <a:pt x="26950" y="4267"/>
                        <a:pt x="24316" y="7127"/>
                        <a:pt x="21030" y="8572"/>
                      </a:cubicBezTo>
                      <a:cubicBezTo>
                        <a:pt x="17674" y="10044"/>
                        <a:pt x="13850" y="10016"/>
                        <a:pt x="10366" y="11163"/>
                      </a:cubicBezTo>
                      <a:cubicBezTo>
                        <a:pt x="8568" y="11744"/>
                        <a:pt x="6854" y="12650"/>
                        <a:pt x="4999" y="13047"/>
                      </a:cubicBezTo>
                      <a:cubicBezTo>
                        <a:pt x="3144" y="13443"/>
                        <a:pt x="1374" y="13358"/>
                        <a:pt x="14" y="12027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1" name="Google Shape;1921;p11"/>
                <p:cNvSpPr/>
                <p:nvPr/>
              </p:nvSpPr>
              <p:spPr>
                <a:xfrm>
                  <a:off x="3622704" y="1746660"/>
                  <a:ext cx="30815" cy="6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15" h="6498" extrusionOk="0">
                      <a:moveTo>
                        <a:pt x="0" y="5797"/>
                      </a:moveTo>
                      <a:cubicBezTo>
                        <a:pt x="8539" y="-377"/>
                        <a:pt x="20492" y="-1015"/>
                        <a:pt x="30816" y="1081"/>
                      </a:cubicBezTo>
                      <a:cubicBezTo>
                        <a:pt x="27219" y="4225"/>
                        <a:pt x="22559" y="6151"/>
                        <a:pt x="17787" y="6449"/>
                      </a:cubicBezTo>
                      <a:cubicBezTo>
                        <a:pt x="13213" y="6746"/>
                        <a:pt x="8610" y="5599"/>
                        <a:pt x="4079" y="6264"/>
                      </a:cubicBezTo>
                      <a:cubicBezTo>
                        <a:pt x="2677" y="6477"/>
                        <a:pt x="1020" y="6788"/>
                        <a:pt x="0" y="5797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2" name="Google Shape;1922;p11"/>
                <p:cNvSpPr/>
                <p:nvPr/>
              </p:nvSpPr>
              <p:spPr>
                <a:xfrm>
                  <a:off x="3631257" y="1765014"/>
                  <a:ext cx="34965" cy="7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65" h="7922" extrusionOk="0">
                      <a:moveTo>
                        <a:pt x="0" y="6930"/>
                      </a:moveTo>
                      <a:cubicBezTo>
                        <a:pt x="9488" y="9324"/>
                        <a:pt x="19458" y="6930"/>
                        <a:pt x="28946" y="4565"/>
                      </a:cubicBezTo>
                      <a:cubicBezTo>
                        <a:pt x="31453" y="3942"/>
                        <a:pt x="34399" y="2880"/>
                        <a:pt x="34965" y="359"/>
                      </a:cubicBezTo>
                      <a:cubicBezTo>
                        <a:pt x="23154" y="-972"/>
                        <a:pt x="10947" y="1421"/>
                        <a:pt x="524" y="712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3" name="Google Shape;1923;p11"/>
                <p:cNvSpPr/>
                <p:nvPr/>
              </p:nvSpPr>
              <p:spPr>
                <a:xfrm>
                  <a:off x="3642162" y="1785995"/>
                  <a:ext cx="33393" cy="7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93" h="7390" extrusionOk="0">
                      <a:moveTo>
                        <a:pt x="0" y="2915"/>
                      </a:moveTo>
                      <a:cubicBezTo>
                        <a:pt x="1614" y="3637"/>
                        <a:pt x="1246" y="3127"/>
                        <a:pt x="2861" y="3849"/>
                      </a:cubicBezTo>
                      <a:cubicBezTo>
                        <a:pt x="5537" y="5039"/>
                        <a:pt x="8242" y="6229"/>
                        <a:pt x="11103" y="6866"/>
                      </a:cubicBezTo>
                      <a:cubicBezTo>
                        <a:pt x="18693" y="8537"/>
                        <a:pt x="26652" y="6016"/>
                        <a:pt x="33393" y="2150"/>
                      </a:cubicBezTo>
                      <a:cubicBezTo>
                        <a:pt x="28295" y="-272"/>
                        <a:pt x="22375" y="-314"/>
                        <a:pt x="16767" y="408"/>
                      </a:cubicBezTo>
                      <a:cubicBezTo>
                        <a:pt x="11159" y="1130"/>
                        <a:pt x="5650" y="2561"/>
                        <a:pt x="14" y="291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4" name="Google Shape;1924;p11"/>
                <p:cNvSpPr/>
                <p:nvPr/>
              </p:nvSpPr>
              <p:spPr>
                <a:xfrm>
                  <a:off x="3661436" y="1804089"/>
                  <a:ext cx="21384" cy="7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84" h="7272" extrusionOk="0">
                      <a:moveTo>
                        <a:pt x="765" y="6205"/>
                      </a:moveTo>
                      <a:cubicBezTo>
                        <a:pt x="3045" y="8060"/>
                        <a:pt x="6401" y="7139"/>
                        <a:pt x="9163" y="6134"/>
                      </a:cubicBezTo>
                      <a:cubicBezTo>
                        <a:pt x="13241" y="4647"/>
                        <a:pt x="17305" y="3174"/>
                        <a:pt x="21384" y="1687"/>
                      </a:cubicBezTo>
                      <a:cubicBezTo>
                        <a:pt x="19175" y="1050"/>
                        <a:pt x="16923" y="582"/>
                        <a:pt x="14643" y="285"/>
                      </a:cubicBezTo>
                      <a:cubicBezTo>
                        <a:pt x="12023" y="-55"/>
                        <a:pt x="9332" y="-168"/>
                        <a:pt x="6741" y="384"/>
                      </a:cubicBezTo>
                      <a:cubicBezTo>
                        <a:pt x="4149" y="936"/>
                        <a:pt x="1657" y="2225"/>
                        <a:pt x="0" y="429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25" name="Google Shape;1925;p11"/>
              <p:cNvGrpSpPr/>
              <p:nvPr/>
            </p:nvGrpSpPr>
            <p:grpSpPr>
              <a:xfrm rot="-506865" flipH="1">
                <a:off x="8665212" y="4445732"/>
                <a:ext cx="804408" cy="1030706"/>
                <a:chOff x="-1359793" y="4957142"/>
                <a:chExt cx="804448" cy="1030758"/>
              </a:xfrm>
            </p:grpSpPr>
            <p:grpSp>
              <p:nvGrpSpPr>
                <p:cNvPr id="1926" name="Google Shape;1926;p11"/>
                <p:cNvGrpSpPr/>
                <p:nvPr/>
              </p:nvGrpSpPr>
              <p:grpSpPr>
                <a:xfrm>
                  <a:off x="-1359793" y="4957142"/>
                  <a:ext cx="804448" cy="887570"/>
                  <a:chOff x="-1359793" y="4957142"/>
                  <a:chExt cx="804448" cy="887570"/>
                </a:xfrm>
              </p:grpSpPr>
              <p:grpSp>
                <p:nvGrpSpPr>
                  <p:cNvPr id="1927" name="Google Shape;1927;p11"/>
                  <p:cNvGrpSpPr/>
                  <p:nvPr/>
                </p:nvGrpSpPr>
                <p:grpSpPr>
                  <a:xfrm>
                    <a:off x="-1359793" y="4957142"/>
                    <a:ext cx="804448" cy="887570"/>
                    <a:chOff x="3468583" y="1479434"/>
                    <a:chExt cx="263434" cy="290654"/>
                  </a:xfrm>
                </p:grpSpPr>
                <p:sp>
                  <p:nvSpPr>
                    <p:cNvPr id="1928" name="Google Shape;1928;p11"/>
                    <p:cNvSpPr/>
                    <p:nvPr/>
                  </p:nvSpPr>
                  <p:spPr>
                    <a:xfrm>
                      <a:off x="3468583" y="1479434"/>
                      <a:ext cx="263434" cy="2895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3434" h="289555" extrusionOk="0">
                          <a:moveTo>
                            <a:pt x="263250" y="225511"/>
                          </a:moveTo>
                          <a:cubicBezTo>
                            <a:pt x="262741" y="227182"/>
                            <a:pt x="261225" y="228315"/>
                            <a:pt x="259809" y="229334"/>
                          </a:cubicBezTo>
                          <a:cubicBezTo>
                            <a:pt x="251765" y="235084"/>
                            <a:pt x="243721" y="240834"/>
                            <a:pt x="235678" y="246583"/>
                          </a:cubicBezTo>
                          <a:cubicBezTo>
                            <a:pt x="244458" y="249501"/>
                            <a:pt x="254937" y="246073"/>
                            <a:pt x="260291" y="238539"/>
                          </a:cubicBezTo>
                          <a:cubicBezTo>
                            <a:pt x="259172" y="246031"/>
                            <a:pt x="260914" y="253749"/>
                            <a:pt x="259625" y="261212"/>
                          </a:cubicBezTo>
                          <a:cubicBezTo>
                            <a:pt x="255603" y="284338"/>
                            <a:pt x="238921" y="285244"/>
                            <a:pt x="220256" y="288431"/>
                          </a:cubicBezTo>
                          <a:cubicBezTo>
                            <a:pt x="205783" y="290909"/>
                            <a:pt x="191975" y="289210"/>
                            <a:pt x="180065" y="284140"/>
                          </a:cubicBezTo>
                          <a:cubicBezTo>
                            <a:pt x="165606" y="278008"/>
                            <a:pt x="153909" y="266919"/>
                            <a:pt x="147139" y="252319"/>
                          </a:cubicBezTo>
                          <a:cubicBezTo>
                            <a:pt x="144972" y="247645"/>
                            <a:pt x="143386" y="242547"/>
                            <a:pt x="143825" y="237421"/>
                          </a:cubicBezTo>
                          <a:cubicBezTo>
                            <a:pt x="144633" y="228017"/>
                            <a:pt x="151855" y="220540"/>
                            <a:pt x="159078" y="214493"/>
                          </a:cubicBezTo>
                          <a:cubicBezTo>
                            <a:pt x="147975" y="218019"/>
                            <a:pt x="133983" y="220837"/>
                            <a:pt x="126223" y="212142"/>
                          </a:cubicBezTo>
                          <a:cubicBezTo>
                            <a:pt x="123404" y="208970"/>
                            <a:pt x="122031" y="204792"/>
                            <a:pt x="120728" y="200742"/>
                          </a:cubicBezTo>
                          <a:cubicBezTo>
                            <a:pt x="117301" y="190121"/>
                            <a:pt x="113647" y="179273"/>
                            <a:pt x="106566" y="170663"/>
                          </a:cubicBezTo>
                          <a:cubicBezTo>
                            <a:pt x="104400" y="168029"/>
                            <a:pt x="101949" y="165635"/>
                            <a:pt x="100094" y="162789"/>
                          </a:cubicBezTo>
                          <a:cubicBezTo>
                            <a:pt x="95109" y="155099"/>
                            <a:pt x="94685" y="144308"/>
                            <a:pt x="87406" y="138743"/>
                          </a:cubicBezTo>
                          <a:cubicBezTo>
                            <a:pt x="84828" y="136774"/>
                            <a:pt x="81642" y="135712"/>
                            <a:pt x="79135" y="133659"/>
                          </a:cubicBezTo>
                          <a:cubicBezTo>
                            <a:pt x="73456" y="129014"/>
                            <a:pt x="73046" y="119313"/>
                            <a:pt x="78285" y="114186"/>
                          </a:cubicBezTo>
                          <a:cubicBezTo>
                            <a:pt x="73782" y="115617"/>
                            <a:pt x="69930" y="118987"/>
                            <a:pt x="67919" y="123264"/>
                          </a:cubicBezTo>
                          <a:cubicBezTo>
                            <a:pt x="65639" y="117387"/>
                            <a:pt x="55514" y="117274"/>
                            <a:pt x="54225" y="111113"/>
                          </a:cubicBezTo>
                          <a:cubicBezTo>
                            <a:pt x="53885" y="109499"/>
                            <a:pt x="54296" y="107814"/>
                            <a:pt x="54749" y="106227"/>
                          </a:cubicBezTo>
                          <a:cubicBezTo>
                            <a:pt x="56094" y="101441"/>
                            <a:pt x="57765" y="96753"/>
                            <a:pt x="59762" y="92193"/>
                          </a:cubicBezTo>
                          <a:cubicBezTo>
                            <a:pt x="60130" y="91358"/>
                            <a:pt x="60499" y="90551"/>
                            <a:pt x="60881" y="89729"/>
                          </a:cubicBezTo>
                          <a:cubicBezTo>
                            <a:pt x="60414" y="90296"/>
                            <a:pt x="59960" y="90876"/>
                            <a:pt x="59493" y="91443"/>
                          </a:cubicBezTo>
                          <a:cubicBezTo>
                            <a:pt x="55627" y="96229"/>
                            <a:pt x="51747" y="100988"/>
                            <a:pt x="47895" y="105774"/>
                          </a:cubicBezTo>
                          <a:cubicBezTo>
                            <a:pt x="46974" y="105548"/>
                            <a:pt x="46195" y="105137"/>
                            <a:pt x="45544" y="104585"/>
                          </a:cubicBezTo>
                          <a:cubicBezTo>
                            <a:pt x="42329" y="101922"/>
                            <a:pt x="42117" y="95932"/>
                            <a:pt x="43547" y="91514"/>
                          </a:cubicBezTo>
                          <a:cubicBezTo>
                            <a:pt x="46110" y="83512"/>
                            <a:pt x="51123" y="76559"/>
                            <a:pt x="56066" y="69747"/>
                          </a:cubicBezTo>
                          <a:cubicBezTo>
                            <a:pt x="48376" y="72749"/>
                            <a:pt x="41578" y="78003"/>
                            <a:pt x="36750" y="84702"/>
                          </a:cubicBezTo>
                          <a:cubicBezTo>
                            <a:pt x="35659" y="86203"/>
                            <a:pt x="34016" y="88001"/>
                            <a:pt x="32317" y="87265"/>
                          </a:cubicBezTo>
                          <a:cubicBezTo>
                            <a:pt x="31425" y="86883"/>
                            <a:pt x="30957" y="85920"/>
                            <a:pt x="30561" y="85042"/>
                          </a:cubicBezTo>
                          <a:cubicBezTo>
                            <a:pt x="28876" y="81246"/>
                            <a:pt x="27176" y="77451"/>
                            <a:pt x="25491" y="73670"/>
                          </a:cubicBezTo>
                          <a:cubicBezTo>
                            <a:pt x="24556" y="71588"/>
                            <a:pt x="23607" y="69393"/>
                            <a:pt x="23792" y="67127"/>
                          </a:cubicBezTo>
                          <a:cubicBezTo>
                            <a:pt x="23962" y="65187"/>
                            <a:pt x="24924" y="63431"/>
                            <a:pt x="25873" y="61732"/>
                          </a:cubicBezTo>
                          <a:cubicBezTo>
                            <a:pt x="28805" y="56492"/>
                            <a:pt x="31736" y="51252"/>
                            <a:pt x="34668" y="46027"/>
                          </a:cubicBezTo>
                          <a:cubicBezTo>
                            <a:pt x="28748" y="50516"/>
                            <a:pt x="22829" y="55005"/>
                            <a:pt x="16895" y="59508"/>
                          </a:cubicBezTo>
                          <a:cubicBezTo>
                            <a:pt x="10650" y="58800"/>
                            <a:pt x="6528" y="52272"/>
                            <a:pt x="5736" y="46027"/>
                          </a:cubicBezTo>
                          <a:cubicBezTo>
                            <a:pt x="4928" y="39781"/>
                            <a:pt x="6472" y="33493"/>
                            <a:pt x="6656" y="27206"/>
                          </a:cubicBezTo>
                          <a:cubicBezTo>
                            <a:pt x="6854" y="20918"/>
                            <a:pt x="5240" y="13894"/>
                            <a:pt x="0" y="10410"/>
                          </a:cubicBezTo>
                          <a:lnTo>
                            <a:pt x="1898" y="10481"/>
                          </a:lnTo>
                          <a:cubicBezTo>
                            <a:pt x="16569" y="13129"/>
                            <a:pt x="30023" y="1191"/>
                            <a:pt x="44892" y="86"/>
                          </a:cubicBezTo>
                          <a:cubicBezTo>
                            <a:pt x="55924" y="-735"/>
                            <a:pt x="66418" y="4462"/>
                            <a:pt x="76260" y="9532"/>
                          </a:cubicBezTo>
                          <a:cubicBezTo>
                            <a:pt x="79942" y="11430"/>
                            <a:pt x="83738" y="13398"/>
                            <a:pt x="86457" y="16514"/>
                          </a:cubicBezTo>
                          <a:cubicBezTo>
                            <a:pt x="89190" y="19643"/>
                            <a:pt x="90663" y="24232"/>
                            <a:pt x="88992" y="28027"/>
                          </a:cubicBezTo>
                          <a:cubicBezTo>
                            <a:pt x="91767" y="28948"/>
                            <a:pt x="94104" y="25917"/>
                            <a:pt x="96582" y="24359"/>
                          </a:cubicBezTo>
                          <a:cubicBezTo>
                            <a:pt x="101695" y="21130"/>
                            <a:pt x="108308" y="24232"/>
                            <a:pt x="113505" y="27319"/>
                          </a:cubicBezTo>
                          <a:cubicBezTo>
                            <a:pt x="118094" y="30052"/>
                            <a:pt x="122781" y="32856"/>
                            <a:pt x="126166" y="36977"/>
                          </a:cubicBezTo>
                          <a:cubicBezTo>
                            <a:pt x="129550" y="41112"/>
                            <a:pt x="131434" y="46876"/>
                            <a:pt x="129593" y="51889"/>
                          </a:cubicBezTo>
                          <a:cubicBezTo>
                            <a:pt x="131816" y="49128"/>
                            <a:pt x="134054" y="46366"/>
                            <a:pt x="136291" y="43605"/>
                          </a:cubicBezTo>
                          <a:cubicBezTo>
                            <a:pt x="137835" y="53235"/>
                            <a:pt x="133544" y="63559"/>
                            <a:pt x="125642" y="69280"/>
                          </a:cubicBezTo>
                          <a:cubicBezTo>
                            <a:pt x="125430" y="71956"/>
                            <a:pt x="128290" y="74066"/>
                            <a:pt x="130981" y="74052"/>
                          </a:cubicBezTo>
                          <a:cubicBezTo>
                            <a:pt x="133657" y="74052"/>
                            <a:pt x="136093" y="72551"/>
                            <a:pt x="138302" y="71022"/>
                          </a:cubicBezTo>
                          <a:cubicBezTo>
                            <a:pt x="144378" y="66844"/>
                            <a:pt x="150028" y="62043"/>
                            <a:pt x="155155" y="56733"/>
                          </a:cubicBezTo>
                          <a:cubicBezTo>
                            <a:pt x="168353" y="68827"/>
                            <a:pt x="179952" y="82663"/>
                            <a:pt x="189539" y="97773"/>
                          </a:cubicBezTo>
                          <a:cubicBezTo>
                            <a:pt x="180801" y="107856"/>
                            <a:pt x="182472" y="115149"/>
                            <a:pt x="175151" y="126309"/>
                          </a:cubicBezTo>
                          <a:cubicBezTo>
                            <a:pt x="184880" y="122924"/>
                            <a:pt x="191989" y="118166"/>
                            <a:pt x="199948" y="111609"/>
                          </a:cubicBezTo>
                          <a:cubicBezTo>
                            <a:pt x="200883" y="113124"/>
                            <a:pt x="224759" y="144011"/>
                            <a:pt x="235366" y="162435"/>
                          </a:cubicBezTo>
                          <a:cubicBezTo>
                            <a:pt x="246044" y="180972"/>
                            <a:pt x="255150" y="200416"/>
                            <a:pt x="262556" y="220498"/>
                          </a:cubicBezTo>
                          <a:cubicBezTo>
                            <a:pt x="263151" y="222112"/>
                            <a:pt x="263746" y="223868"/>
                            <a:pt x="263250" y="22551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29" name="Google Shape;1929;p11"/>
                    <p:cNvSpPr/>
                    <p:nvPr/>
                  </p:nvSpPr>
                  <p:spPr>
                    <a:xfrm>
                      <a:off x="3477505" y="1495282"/>
                      <a:ext cx="237060" cy="2748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7060" h="274806" extrusionOk="0">
                          <a:moveTo>
                            <a:pt x="208275" y="271762"/>
                          </a:moveTo>
                          <a:cubicBezTo>
                            <a:pt x="196917" y="274438"/>
                            <a:pt x="184129" y="269198"/>
                            <a:pt x="177912" y="259328"/>
                          </a:cubicBezTo>
                          <a:cubicBezTo>
                            <a:pt x="184752" y="261353"/>
                            <a:pt x="192414" y="254088"/>
                            <a:pt x="190771" y="247149"/>
                          </a:cubicBezTo>
                          <a:cubicBezTo>
                            <a:pt x="190148" y="244529"/>
                            <a:pt x="188534" y="242277"/>
                            <a:pt x="187401" y="239841"/>
                          </a:cubicBezTo>
                          <a:cubicBezTo>
                            <a:pt x="186070" y="236966"/>
                            <a:pt x="185404" y="233837"/>
                            <a:pt x="184738" y="230735"/>
                          </a:cubicBezTo>
                          <a:cubicBezTo>
                            <a:pt x="183266" y="223782"/>
                            <a:pt x="181793" y="216829"/>
                            <a:pt x="180320" y="209875"/>
                          </a:cubicBezTo>
                          <a:cubicBezTo>
                            <a:pt x="179966" y="208176"/>
                            <a:pt x="179527" y="206349"/>
                            <a:pt x="178224" y="205188"/>
                          </a:cubicBezTo>
                          <a:cubicBezTo>
                            <a:pt x="177374" y="204437"/>
                            <a:pt x="176270" y="204069"/>
                            <a:pt x="175165" y="203814"/>
                          </a:cubicBezTo>
                          <a:cubicBezTo>
                            <a:pt x="168438" y="202214"/>
                            <a:pt x="160975" y="204196"/>
                            <a:pt x="155919" y="208912"/>
                          </a:cubicBezTo>
                          <a:cubicBezTo>
                            <a:pt x="155438" y="202143"/>
                            <a:pt x="166385" y="200444"/>
                            <a:pt x="168651" y="194043"/>
                          </a:cubicBezTo>
                          <a:cubicBezTo>
                            <a:pt x="169444" y="191805"/>
                            <a:pt x="169019" y="189341"/>
                            <a:pt x="168580" y="187004"/>
                          </a:cubicBezTo>
                          <a:cubicBezTo>
                            <a:pt x="166286" y="174783"/>
                            <a:pt x="162929" y="161046"/>
                            <a:pt x="152096" y="154957"/>
                          </a:cubicBezTo>
                          <a:cubicBezTo>
                            <a:pt x="143386" y="150056"/>
                            <a:pt x="132624" y="151798"/>
                            <a:pt x="122810" y="153696"/>
                          </a:cubicBezTo>
                          <a:cubicBezTo>
                            <a:pt x="124537" y="150680"/>
                            <a:pt x="128007" y="149207"/>
                            <a:pt x="131151" y="147734"/>
                          </a:cubicBezTo>
                          <a:cubicBezTo>
                            <a:pt x="134295" y="146261"/>
                            <a:pt x="137651" y="144264"/>
                            <a:pt x="138628" y="140936"/>
                          </a:cubicBezTo>
                          <a:cubicBezTo>
                            <a:pt x="139605" y="137609"/>
                            <a:pt x="136206" y="133289"/>
                            <a:pt x="133091" y="134819"/>
                          </a:cubicBezTo>
                          <a:cubicBezTo>
                            <a:pt x="130627" y="131590"/>
                            <a:pt x="138387" y="129239"/>
                            <a:pt x="138770" y="125189"/>
                          </a:cubicBezTo>
                          <a:cubicBezTo>
                            <a:pt x="138940" y="123390"/>
                            <a:pt x="137523" y="121861"/>
                            <a:pt x="136150" y="120685"/>
                          </a:cubicBezTo>
                          <a:cubicBezTo>
                            <a:pt x="129735" y="115162"/>
                            <a:pt x="121847" y="111381"/>
                            <a:pt x="113520" y="109809"/>
                          </a:cubicBezTo>
                          <a:cubicBezTo>
                            <a:pt x="118419" y="106849"/>
                            <a:pt x="123971" y="102672"/>
                            <a:pt x="123433" y="96979"/>
                          </a:cubicBezTo>
                          <a:cubicBezTo>
                            <a:pt x="122965" y="91923"/>
                            <a:pt x="118802" y="86428"/>
                            <a:pt x="113760" y="85947"/>
                          </a:cubicBezTo>
                          <a:cubicBezTo>
                            <a:pt x="65965" y="81429"/>
                            <a:pt x="88553" y="61759"/>
                            <a:pt x="72068" y="58459"/>
                          </a:cubicBezTo>
                          <a:lnTo>
                            <a:pt x="61461" y="67282"/>
                          </a:lnTo>
                          <a:cubicBezTo>
                            <a:pt x="61348" y="61107"/>
                            <a:pt x="70426" y="57624"/>
                            <a:pt x="70043" y="51463"/>
                          </a:cubicBezTo>
                          <a:cubicBezTo>
                            <a:pt x="69661" y="45430"/>
                            <a:pt x="61561" y="44213"/>
                            <a:pt x="56023" y="41805"/>
                          </a:cubicBezTo>
                          <a:cubicBezTo>
                            <a:pt x="50231" y="39284"/>
                            <a:pt x="46181" y="34002"/>
                            <a:pt x="42244" y="29074"/>
                          </a:cubicBezTo>
                          <a:cubicBezTo>
                            <a:pt x="38293" y="24131"/>
                            <a:pt x="33818" y="19076"/>
                            <a:pt x="27728" y="17362"/>
                          </a:cubicBezTo>
                          <a:cubicBezTo>
                            <a:pt x="21639" y="15634"/>
                            <a:pt x="13765" y="18934"/>
                            <a:pt x="13000" y="25208"/>
                          </a:cubicBezTo>
                          <a:cubicBezTo>
                            <a:pt x="9290" y="22531"/>
                            <a:pt x="16484" y="17022"/>
                            <a:pt x="15040" y="12675"/>
                          </a:cubicBezTo>
                          <a:cubicBezTo>
                            <a:pt x="14629" y="11428"/>
                            <a:pt x="13538" y="10550"/>
                            <a:pt x="12490" y="9729"/>
                          </a:cubicBezTo>
                          <a:cubicBezTo>
                            <a:pt x="8327" y="6486"/>
                            <a:pt x="4163" y="3243"/>
                            <a:pt x="0" y="0"/>
                          </a:cubicBezTo>
                          <a:cubicBezTo>
                            <a:pt x="6415" y="3583"/>
                            <a:pt x="12930" y="7194"/>
                            <a:pt x="20081" y="8908"/>
                          </a:cubicBezTo>
                          <a:cubicBezTo>
                            <a:pt x="27219" y="10621"/>
                            <a:pt x="35192" y="10225"/>
                            <a:pt x="41324" y="6174"/>
                          </a:cubicBezTo>
                          <a:cubicBezTo>
                            <a:pt x="44482" y="4079"/>
                            <a:pt x="48617" y="1048"/>
                            <a:pt x="51477" y="3526"/>
                          </a:cubicBezTo>
                          <a:cubicBezTo>
                            <a:pt x="47144" y="6571"/>
                            <a:pt x="46478" y="13241"/>
                            <a:pt x="49226" y="17759"/>
                          </a:cubicBezTo>
                          <a:cubicBezTo>
                            <a:pt x="51973" y="22276"/>
                            <a:pt x="57298" y="24754"/>
                            <a:pt x="62566" y="25250"/>
                          </a:cubicBezTo>
                          <a:cubicBezTo>
                            <a:pt x="68981" y="25859"/>
                            <a:pt x="75595" y="23806"/>
                            <a:pt x="80551" y="19699"/>
                          </a:cubicBezTo>
                          <a:cubicBezTo>
                            <a:pt x="77436" y="24528"/>
                            <a:pt x="75807" y="30773"/>
                            <a:pt x="78073" y="36055"/>
                          </a:cubicBezTo>
                          <a:cubicBezTo>
                            <a:pt x="80339" y="41338"/>
                            <a:pt x="87476" y="44482"/>
                            <a:pt x="92220" y="41253"/>
                          </a:cubicBezTo>
                          <a:cubicBezTo>
                            <a:pt x="91059" y="45700"/>
                            <a:pt x="93084" y="50486"/>
                            <a:pt x="96256" y="53814"/>
                          </a:cubicBezTo>
                          <a:cubicBezTo>
                            <a:pt x="99429" y="57142"/>
                            <a:pt x="103621" y="59266"/>
                            <a:pt x="107713" y="61348"/>
                          </a:cubicBezTo>
                          <a:cubicBezTo>
                            <a:pt x="109257" y="62127"/>
                            <a:pt x="110800" y="62906"/>
                            <a:pt x="112344" y="63685"/>
                          </a:cubicBezTo>
                          <a:cubicBezTo>
                            <a:pt x="118235" y="66673"/>
                            <a:pt x="124438" y="69916"/>
                            <a:pt x="127922" y="75524"/>
                          </a:cubicBezTo>
                          <a:cubicBezTo>
                            <a:pt x="133218" y="71870"/>
                            <a:pt x="138501" y="68217"/>
                            <a:pt x="143797" y="64549"/>
                          </a:cubicBezTo>
                          <a:cubicBezTo>
                            <a:pt x="140058" y="72777"/>
                            <a:pt x="136320" y="81004"/>
                            <a:pt x="132595" y="89232"/>
                          </a:cubicBezTo>
                          <a:cubicBezTo>
                            <a:pt x="131604" y="91427"/>
                            <a:pt x="130683" y="94231"/>
                            <a:pt x="132284" y="96030"/>
                          </a:cubicBezTo>
                          <a:cubicBezTo>
                            <a:pt x="135385" y="99500"/>
                            <a:pt x="140497" y="93509"/>
                            <a:pt x="145157" y="93637"/>
                          </a:cubicBezTo>
                          <a:cubicBezTo>
                            <a:pt x="143712" y="96724"/>
                            <a:pt x="143344" y="100590"/>
                            <a:pt x="145270" y="103408"/>
                          </a:cubicBezTo>
                          <a:cubicBezTo>
                            <a:pt x="147182" y="106226"/>
                            <a:pt x="151869" y="107076"/>
                            <a:pt x="154022" y="104428"/>
                          </a:cubicBezTo>
                          <a:cubicBezTo>
                            <a:pt x="151345" y="109979"/>
                            <a:pt x="153498" y="117386"/>
                            <a:pt x="158723" y="120643"/>
                          </a:cubicBezTo>
                          <a:cubicBezTo>
                            <a:pt x="163949" y="123914"/>
                            <a:pt x="171540" y="122597"/>
                            <a:pt x="175363" y="117768"/>
                          </a:cubicBezTo>
                          <a:cubicBezTo>
                            <a:pt x="179371" y="121818"/>
                            <a:pt x="178465" y="128531"/>
                            <a:pt x="176624" y="133941"/>
                          </a:cubicBezTo>
                          <a:cubicBezTo>
                            <a:pt x="174797" y="139336"/>
                            <a:pt x="172304" y="145100"/>
                            <a:pt x="174061" y="150524"/>
                          </a:cubicBezTo>
                          <a:cubicBezTo>
                            <a:pt x="175321" y="154418"/>
                            <a:pt x="178564" y="157307"/>
                            <a:pt x="180518" y="160904"/>
                          </a:cubicBezTo>
                          <a:cubicBezTo>
                            <a:pt x="182472" y="164487"/>
                            <a:pt x="183266" y="168934"/>
                            <a:pt x="186466" y="171469"/>
                          </a:cubicBezTo>
                          <a:cubicBezTo>
                            <a:pt x="190176" y="174400"/>
                            <a:pt x="195614" y="173551"/>
                            <a:pt x="199948" y="171639"/>
                          </a:cubicBezTo>
                          <a:cubicBezTo>
                            <a:pt x="204267" y="169727"/>
                            <a:pt x="208289" y="166880"/>
                            <a:pt x="212962" y="166144"/>
                          </a:cubicBezTo>
                          <a:cubicBezTo>
                            <a:pt x="209903" y="176015"/>
                            <a:pt x="197739" y="182515"/>
                            <a:pt x="198461" y="192810"/>
                          </a:cubicBezTo>
                          <a:cubicBezTo>
                            <a:pt x="198687" y="196011"/>
                            <a:pt x="200217" y="198999"/>
                            <a:pt x="200628" y="202185"/>
                          </a:cubicBezTo>
                          <a:cubicBezTo>
                            <a:pt x="201038" y="205372"/>
                            <a:pt x="199721" y="209266"/>
                            <a:pt x="196577" y="209960"/>
                          </a:cubicBezTo>
                          <a:cubicBezTo>
                            <a:pt x="195968" y="212523"/>
                            <a:pt x="199339" y="214124"/>
                            <a:pt x="201959" y="214180"/>
                          </a:cubicBezTo>
                          <a:cubicBezTo>
                            <a:pt x="204579" y="214237"/>
                            <a:pt x="207822" y="214081"/>
                            <a:pt x="209139" y="216361"/>
                          </a:cubicBezTo>
                          <a:cubicBezTo>
                            <a:pt x="211164" y="219845"/>
                            <a:pt x="206136" y="223131"/>
                            <a:pt x="204678" y="226897"/>
                          </a:cubicBezTo>
                          <a:cubicBezTo>
                            <a:pt x="202865" y="231557"/>
                            <a:pt x="207439" y="236697"/>
                            <a:pt x="212396" y="237434"/>
                          </a:cubicBezTo>
                          <a:cubicBezTo>
                            <a:pt x="217352" y="238170"/>
                            <a:pt x="222196" y="235933"/>
                            <a:pt x="226685" y="233752"/>
                          </a:cubicBezTo>
                          <a:cubicBezTo>
                            <a:pt x="223003" y="238694"/>
                            <a:pt x="220355" y="244387"/>
                            <a:pt x="218939" y="250377"/>
                          </a:cubicBezTo>
                          <a:cubicBezTo>
                            <a:pt x="225368" y="251723"/>
                            <a:pt x="232463" y="248976"/>
                            <a:pt x="236301" y="243665"/>
                          </a:cubicBezTo>
                          <a:cubicBezTo>
                            <a:pt x="238156" y="245350"/>
                            <a:pt x="236258" y="248324"/>
                            <a:pt x="234403" y="250009"/>
                          </a:cubicBezTo>
                          <a:cubicBezTo>
                            <a:pt x="225311" y="258280"/>
                            <a:pt x="216205" y="266550"/>
                            <a:pt x="207114" y="274806"/>
                          </a:cubicBezTo>
                          <a:lnTo>
                            <a:pt x="208289" y="271804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30" name="Google Shape;1930;p11"/>
                    <p:cNvSpPr/>
                    <p:nvPr/>
                  </p:nvSpPr>
                  <p:spPr>
                    <a:xfrm>
                      <a:off x="3501877" y="1507546"/>
                      <a:ext cx="172446" cy="21294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446" h="212946" extrusionOk="0">
                          <a:moveTo>
                            <a:pt x="57949" y="42796"/>
                          </a:moveTo>
                          <a:cubicBezTo>
                            <a:pt x="60612" y="41876"/>
                            <a:pt x="63217" y="44397"/>
                            <a:pt x="64520" y="46903"/>
                          </a:cubicBezTo>
                          <a:cubicBezTo>
                            <a:pt x="65809" y="49410"/>
                            <a:pt x="66815" y="52398"/>
                            <a:pt x="69335" y="53673"/>
                          </a:cubicBezTo>
                          <a:cubicBezTo>
                            <a:pt x="70511" y="54267"/>
                            <a:pt x="71870" y="54381"/>
                            <a:pt x="73102" y="54862"/>
                          </a:cubicBezTo>
                          <a:cubicBezTo>
                            <a:pt x="74759" y="55513"/>
                            <a:pt x="76090" y="56774"/>
                            <a:pt x="77379" y="58006"/>
                          </a:cubicBezTo>
                          <a:cubicBezTo>
                            <a:pt x="84743" y="65073"/>
                            <a:pt x="92093" y="72139"/>
                            <a:pt x="99457" y="79206"/>
                          </a:cubicBezTo>
                          <a:cubicBezTo>
                            <a:pt x="102091" y="81741"/>
                            <a:pt x="104895" y="84630"/>
                            <a:pt x="105107" y="88269"/>
                          </a:cubicBezTo>
                          <a:cubicBezTo>
                            <a:pt x="105221" y="90238"/>
                            <a:pt x="104555" y="92320"/>
                            <a:pt x="105391" y="94104"/>
                          </a:cubicBezTo>
                          <a:cubicBezTo>
                            <a:pt x="106028" y="95463"/>
                            <a:pt x="107388" y="96313"/>
                            <a:pt x="108634" y="97134"/>
                          </a:cubicBezTo>
                          <a:cubicBezTo>
                            <a:pt x="113760" y="100505"/>
                            <a:pt x="118363" y="104923"/>
                            <a:pt x="121025" y="110461"/>
                          </a:cubicBezTo>
                          <a:cubicBezTo>
                            <a:pt x="123688" y="115998"/>
                            <a:pt x="124226" y="122724"/>
                            <a:pt x="121563" y="128262"/>
                          </a:cubicBezTo>
                          <a:cubicBezTo>
                            <a:pt x="124537" y="127101"/>
                            <a:pt x="128021" y="130797"/>
                            <a:pt x="126704" y="133700"/>
                          </a:cubicBezTo>
                          <a:cubicBezTo>
                            <a:pt x="129550" y="132808"/>
                            <a:pt x="132128" y="135555"/>
                            <a:pt x="133785" y="138033"/>
                          </a:cubicBezTo>
                          <a:cubicBezTo>
                            <a:pt x="140852" y="148584"/>
                            <a:pt x="146488" y="160097"/>
                            <a:pt x="150496" y="172149"/>
                          </a:cubicBezTo>
                          <a:cubicBezTo>
                            <a:pt x="151940" y="176468"/>
                            <a:pt x="153059" y="181594"/>
                            <a:pt x="150368" y="185276"/>
                          </a:cubicBezTo>
                          <a:cubicBezTo>
                            <a:pt x="151572" y="184823"/>
                            <a:pt x="152790" y="184370"/>
                            <a:pt x="153993" y="183903"/>
                          </a:cubicBezTo>
                          <a:cubicBezTo>
                            <a:pt x="157888" y="191918"/>
                            <a:pt x="161782" y="199934"/>
                            <a:pt x="165677" y="207963"/>
                          </a:cubicBezTo>
                          <a:cubicBezTo>
                            <a:pt x="167022" y="210725"/>
                            <a:pt x="169713" y="213996"/>
                            <a:pt x="172446" y="212623"/>
                          </a:cubicBezTo>
                          <a:cubicBezTo>
                            <a:pt x="166611" y="198546"/>
                            <a:pt x="160834" y="182217"/>
                            <a:pt x="167815" y="168679"/>
                          </a:cubicBezTo>
                          <a:cubicBezTo>
                            <a:pt x="166526" y="170322"/>
                            <a:pt x="163992" y="170506"/>
                            <a:pt x="162066" y="169656"/>
                          </a:cubicBezTo>
                          <a:cubicBezTo>
                            <a:pt x="160154" y="168806"/>
                            <a:pt x="158724" y="167178"/>
                            <a:pt x="157350" y="165606"/>
                          </a:cubicBezTo>
                          <a:cubicBezTo>
                            <a:pt x="151728" y="159134"/>
                            <a:pt x="145978" y="152422"/>
                            <a:pt x="143344" y="144264"/>
                          </a:cubicBezTo>
                          <a:cubicBezTo>
                            <a:pt x="140653" y="135937"/>
                            <a:pt x="141588" y="126492"/>
                            <a:pt x="145865" y="118858"/>
                          </a:cubicBezTo>
                          <a:cubicBezTo>
                            <a:pt x="144109" y="119920"/>
                            <a:pt x="142041" y="120473"/>
                            <a:pt x="139988" y="120402"/>
                          </a:cubicBezTo>
                          <a:cubicBezTo>
                            <a:pt x="140172" y="117570"/>
                            <a:pt x="137849" y="115148"/>
                            <a:pt x="135329" y="113845"/>
                          </a:cubicBezTo>
                          <a:cubicBezTo>
                            <a:pt x="132808" y="112542"/>
                            <a:pt x="129947" y="111947"/>
                            <a:pt x="127497" y="110503"/>
                          </a:cubicBezTo>
                          <a:cubicBezTo>
                            <a:pt x="124594" y="108789"/>
                            <a:pt x="122484" y="106014"/>
                            <a:pt x="120459" y="103323"/>
                          </a:cubicBezTo>
                          <a:cubicBezTo>
                            <a:pt x="117159" y="98919"/>
                            <a:pt x="113845" y="94515"/>
                            <a:pt x="110546" y="90110"/>
                          </a:cubicBezTo>
                          <a:cubicBezTo>
                            <a:pt x="107373" y="85890"/>
                            <a:pt x="104031" y="81089"/>
                            <a:pt x="104640" y="75850"/>
                          </a:cubicBezTo>
                          <a:cubicBezTo>
                            <a:pt x="105008" y="72677"/>
                            <a:pt x="106566" y="68755"/>
                            <a:pt x="104060" y="66772"/>
                          </a:cubicBezTo>
                          <a:cubicBezTo>
                            <a:pt x="102445" y="65497"/>
                            <a:pt x="100137" y="65979"/>
                            <a:pt x="98083" y="65781"/>
                          </a:cubicBezTo>
                          <a:cubicBezTo>
                            <a:pt x="94515" y="65427"/>
                            <a:pt x="91612" y="62878"/>
                            <a:pt x="88978" y="60442"/>
                          </a:cubicBezTo>
                          <a:cubicBezTo>
                            <a:pt x="81670" y="53687"/>
                            <a:pt x="74363" y="46932"/>
                            <a:pt x="67041" y="40162"/>
                          </a:cubicBezTo>
                          <a:cubicBezTo>
                            <a:pt x="63798" y="37160"/>
                            <a:pt x="60498" y="34129"/>
                            <a:pt x="56576" y="32104"/>
                          </a:cubicBezTo>
                          <a:cubicBezTo>
                            <a:pt x="53857" y="30702"/>
                            <a:pt x="50798" y="29768"/>
                            <a:pt x="48560" y="27672"/>
                          </a:cubicBezTo>
                          <a:cubicBezTo>
                            <a:pt x="46309" y="25590"/>
                            <a:pt x="45232" y="21752"/>
                            <a:pt x="47300" y="19486"/>
                          </a:cubicBezTo>
                          <a:cubicBezTo>
                            <a:pt x="45870" y="18042"/>
                            <a:pt x="43462" y="20379"/>
                            <a:pt x="41494" y="19911"/>
                          </a:cubicBezTo>
                          <a:cubicBezTo>
                            <a:pt x="40502" y="19671"/>
                            <a:pt x="39822" y="18778"/>
                            <a:pt x="39143" y="18014"/>
                          </a:cubicBezTo>
                          <a:cubicBezTo>
                            <a:pt x="33082" y="11329"/>
                            <a:pt x="20464" y="12306"/>
                            <a:pt x="16541" y="4178"/>
                          </a:cubicBezTo>
                          <a:cubicBezTo>
                            <a:pt x="15946" y="2946"/>
                            <a:pt x="15521" y="1473"/>
                            <a:pt x="14317" y="807"/>
                          </a:cubicBezTo>
                          <a:cubicBezTo>
                            <a:pt x="13638" y="425"/>
                            <a:pt x="12831" y="397"/>
                            <a:pt x="12052" y="368"/>
                          </a:cubicBezTo>
                          <a:cubicBezTo>
                            <a:pt x="8030" y="241"/>
                            <a:pt x="4022" y="113"/>
                            <a:pt x="0" y="0"/>
                          </a:cubicBezTo>
                          <a:cubicBezTo>
                            <a:pt x="8058" y="3045"/>
                            <a:pt x="15068" y="8285"/>
                            <a:pt x="21965" y="13454"/>
                          </a:cubicBezTo>
                          <a:cubicBezTo>
                            <a:pt x="30278" y="19685"/>
                            <a:pt x="38590" y="25930"/>
                            <a:pt x="46889" y="32161"/>
                          </a:cubicBezTo>
                          <a:cubicBezTo>
                            <a:pt x="48730" y="33549"/>
                            <a:pt x="50755" y="36013"/>
                            <a:pt x="49339" y="37826"/>
                          </a:cubicBezTo>
                          <a:cubicBezTo>
                            <a:pt x="54182" y="37897"/>
                            <a:pt x="58898" y="40615"/>
                            <a:pt x="61391" y="44779"/>
                          </a:cubicBezTo>
                          <a:lnTo>
                            <a:pt x="57964" y="42825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931" name="Google Shape;1931;p11"/>
                  <p:cNvSpPr/>
                  <p:nvPr/>
                </p:nvSpPr>
                <p:spPr>
                  <a:xfrm>
                    <a:off x="-1221784" y="5188337"/>
                    <a:ext cx="43648" cy="9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99" h="30065" extrusionOk="0">
                        <a:moveTo>
                          <a:pt x="14299" y="15734"/>
                        </a:moveTo>
                        <a:cubicBezTo>
                          <a:pt x="10433" y="20520"/>
                          <a:pt x="6553" y="25278"/>
                          <a:pt x="2701" y="30065"/>
                        </a:cubicBezTo>
                        <a:cubicBezTo>
                          <a:pt x="1780" y="29838"/>
                          <a:pt x="1001" y="29428"/>
                          <a:pt x="350" y="28876"/>
                        </a:cubicBezTo>
                        <a:cubicBezTo>
                          <a:pt x="-273" y="25278"/>
                          <a:pt x="-32" y="21469"/>
                          <a:pt x="817" y="17914"/>
                        </a:cubicBezTo>
                        <a:cubicBezTo>
                          <a:pt x="2347" y="11485"/>
                          <a:pt x="5689" y="5665"/>
                          <a:pt x="9088" y="0"/>
                        </a:cubicBezTo>
                        <a:cubicBezTo>
                          <a:pt x="12062" y="4659"/>
                          <a:pt x="12515" y="10536"/>
                          <a:pt x="14299" y="1573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32" name="Google Shape;1932;p11"/>
                  <p:cNvSpPr/>
                  <p:nvPr/>
                </p:nvSpPr>
                <p:spPr>
                  <a:xfrm>
                    <a:off x="-1194591" y="5238674"/>
                    <a:ext cx="384508" cy="585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65" h="191946" extrusionOk="0">
                        <a:moveTo>
                          <a:pt x="125965" y="191946"/>
                        </a:moveTo>
                        <a:cubicBezTo>
                          <a:pt x="111506" y="185815"/>
                          <a:pt x="99809" y="174726"/>
                          <a:pt x="93040" y="160125"/>
                        </a:cubicBezTo>
                        <a:cubicBezTo>
                          <a:pt x="90873" y="155452"/>
                          <a:pt x="89287" y="150354"/>
                          <a:pt x="89726" y="145227"/>
                        </a:cubicBezTo>
                        <a:cubicBezTo>
                          <a:pt x="90533" y="135824"/>
                          <a:pt x="97755" y="128347"/>
                          <a:pt x="104978" y="122300"/>
                        </a:cubicBezTo>
                        <a:cubicBezTo>
                          <a:pt x="93875" y="125826"/>
                          <a:pt x="79883" y="128644"/>
                          <a:pt x="72123" y="119949"/>
                        </a:cubicBezTo>
                        <a:cubicBezTo>
                          <a:pt x="69305" y="116777"/>
                          <a:pt x="67931" y="112599"/>
                          <a:pt x="66628" y="108549"/>
                        </a:cubicBezTo>
                        <a:cubicBezTo>
                          <a:pt x="63201" y="97928"/>
                          <a:pt x="59547" y="87080"/>
                          <a:pt x="52467" y="78469"/>
                        </a:cubicBezTo>
                        <a:cubicBezTo>
                          <a:pt x="50300" y="75835"/>
                          <a:pt x="47850" y="73442"/>
                          <a:pt x="45995" y="70596"/>
                        </a:cubicBezTo>
                        <a:cubicBezTo>
                          <a:pt x="41010" y="62906"/>
                          <a:pt x="40585" y="52115"/>
                          <a:pt x="33306" y="46549"/>
                        </a:cubicBezTo>
                        <a:cubicBezTo>
                          <a:pt x="30729" y="44581"/>
                          <a:pt x="27542" y="43519"/>
                          <a:pt x="25036" y="41465"/>
                        </a:cubicBezTo>
                        <a:cubicBezTo>
                          <a:pt x="19357" y="36820"/>
                          <a:pt x="18946" y="27120"/>
                          <a:pt x="24186" y="21993"/>
                        </a:cubicBezTo>
                        <a:cubicBezTo>
                          <a:pt x="19682" y="23423"/>
                          <a:pt x="15831" y="26794"/>
                          <a:pt x="13820" y="31071"/>
                        </a:cubicBezTo>
                        <a:cubicBezTo>
                          <a:pt x="11540" y="25193"/>
                          <a:pt x="1414" y="25080"/>
                          <a:pt x="125" y="18920"/>
                        </a:cubicBezTo>
                        <a:cubicBezTo>
                          <a:pt x="-215" y="17305"/>
                          <a:pt x="196" y="15620"/>
                          <a:pt x="649" y="14034"/>
                        </a:cubicBezTo>
                        <a:cubicBezTo>
                          <a:pt x="1995" y="9248"/>
                          <a:pt x="3666" y="4560"/>
                          <a:pt x="5663" y="0"/>
                        </a:cubicBezTo>
                        <a:cubicBezTo>
                          <a:pt x="6286" y="1671"/>
                          <a:pt x="7079" y="3257"/>
                          <a:pt x="8155" y="4702"/>
                        </a:cubicBezTo>
                        <a:cubicBezTo>
                          <a:pt x="11794" y="9587"/>
                          <a:pt x="18663" y="11754"/>
                          <a:pt x="24455" y="9885"/>
                        </a:cubicBezTo>
                        <a:cubicBezTo>
                          <a:pt x="28803" y="8469"/>
                          <a:pt x="34666" y="5565"/>
                          <a:pt x="36946" y="9531"/>
                        </a:cubicBezTo>
                        <a:cubicBezTo>
                          <a:pt x="38036" y="11428"/>
                          <a:pt x="37413" y="14162"/>
                          <a:pt x="39013" y="15677"/>
                        </a:cubicBezTo>
                        <a:cubicBezTo>
                          <a:pt x="40316" y="16923"/>
                          <a:pt x="42384" y="16640"/>
                          <a:pt x="44182" y="16796"/>
                        </a:cubicBezTo>
                        <a:cubicBezTo>
                          <a:pt x="44890" y="16852"/>
                          <a:pt x="45641" y="17121"/>
                          <a:pt x="46264" y="17504"/>
                        </a:cubicBezTo>
                        <a:cubicBezTo>
                          <a:pt x="51150" y="16569"/>
                          <a:pt x="56871" y="18169"/>
                          <a:pt x="61785" y="19911"/>
                        </a:cubicBezTo>
                        <a:cubicBezTo>
                          <a:pt x="62790" y="20265"/>
                          <a:pt x="63909" y="20718"/>
                          <a:pt x="64263" y="21724"/>
                        </a:cubicBezTo>
                        <a:cubicBezTo>
                          <a:pt x="64504" y="22375"/>
                          <a:pt x="64334" y="23112"/>
                          <a:pt x="64079" y="23763"/>
                        </a:cubicBezTo>
                        <a:cubicBezTo>
                          <a:pt x="62196" y="28592"/>
                          <a:pt x="55781" y="31793"/>
                          <a:pt x="56644" y="36891"/>
                        </a:cubicBezTo>
                        <a:cubicBezTo>
                          <a:pt x="56942" y="38732"/>
                          <a:pt x="58216" y="40247"/>
                          <a:pt x="59477" y="41621"/>
                        </a:cubicBezTo>
                        <a:cubicBezTo>
                          <a:pt x="64872" y="47441"/>
                          <a:pt x="71245" y="52370"/>
                          <a:pt x="78227" y="56137"/>
                        </a:cubicBezTo>
                        <a:cubicBezTo>
                          <a:pt x="74176" y="60597"/>
                          <a:pt x="69800" y="66106"/>
                          <a:pt x="71132" y="71998"/>
                        </a:cubicBezTo>
                        <a:cubicBezTo>
                          <a:pt x="72222" y="76883"/>
                          <a:pt x="76910" y="80070"/>
                          <a:pt x="81540" y="81939"/>
                        </a:cubicBezTo>
                        <a:cubicBezTo>
                          <a:pt x="86171" y="83794"/>
                          <a:pt x="91241" y="84913"/>
                          <a:pt x="95206" y="87944"/>
                        </a:cubicBezTo>
                        <a:cubicBezTo>
                          <a:pt x="99965" y="91569"/>
                          <a:pt x="102415" y="97375"/>
                          <a:pt x="105714" y="102388"/>
                        </a:cubicBezTo>
                        <a:cubicBezTo>
                          <a:pt x="109014" y="107387"/>
                          <a:pt x="114268" y="112103"/>
                          <a:pt x="120202" y="111324"/>
                        </a:cubicBezTo>
                        <a:cubicBezTo>
                          <a:pt x="121207" y="117187"/>
                          <a:pt x="115089" y="123234"/>
                          <a:pt x="117709" y="128587"/>
                        </a:cubicBezTo>
                        <a:cubicBezTo>
                          <a:pt x="118715" y="130613"/>
                          <a:pt x="120782" y="131916"/>
                          <a:pt x="121986" y="133827"/>
                        </a:cubicBezTo>
                        <a:cubicBezTo>
                          <a:pt x="124294" y="137509"/>
                          <a:pt x="122892" y="142353"/>
                          <a:pt x="120811" y="146162"/>
                        </a:cubicBezTo>
                        <a:cubicBezTo>
                          <a:pt x="118743" y="149972"/>
                          <a:pt x="115981" y="153654"/>
                          <a:pt x="115642" y="157973"/>
                        </a:cubicBezTo>
                        <a:cubicBezTo>
                          <a:pt x="115387" y="161159"/>
                          <a:pt x="116491" y="164345"/>
                          <a:pt x="116208" y="167532"/>
                        </a:cubicBezTo>
                        <a:cubicBezTo>
                          <a:pt x="115911" y="170761"/>
                          <a:pt x="114211" y="174089"/>
                          <a:pt x="115443" y="177091"/>
                        </a:cubicBezTo>
                        <a:cubicBezTo>
                          <a:pt x="116350" y="179314"/>
                          <a:pt x="118601" y="180631"/>
                          <a:pt x="120414" y="182203"/>
                        </a:cubicBezTo>
                        <a:cubicBezTo>
                          <a:pt x="123303" y="184696"/>
                          <a:pt x="125272" y="188208"/>
                          <a:pt x="125965" y="19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933" name="Google Shape;1933;p11"/>
                <p:cNvSpPr/>
                <p:nvPr/>
              </p:nvSpPr>
              <p:spPr>
                <a:xfrm>
                  <a:off x="-1332854" y="5002123"/>
                  <a:ext cx="673626" cy="985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80" h="322941" extrusionOk="0">
                      <a:moveTo>
                        <a:pt x="0" y="0"/>
                      </a:moveTo>
                      <a:cubicBezTo>
                        <a:pt x="66546" y="21922"/>
                        <a:pt x="140936" y="87250"/>
                        <a:pt x="173013" y="167546"/>
                      </a:cubicBezTo>
                      <a:cubicBezTo>
                        <a:pt x="205103" y="247843"/>
                        <a:pt x="215682" y="294279"/>
                        <a:pt x="220681" y="32294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34" name="Google Shape;1934;p11"/>
              <p:cNvGrpSpPr/>
              <p:nvPr/>
            </p:nvGrpSpPr>
            <p:grpSpPr>
              <a:xfrm rot="-506865" flipH="1">
                <a:off x="8168107" y="4481597"/>
                <a:ext cx="681627" cy="1356780"/>
                <a:chOff x="-716715" y="4908798"/>
                <a:chExt cx="681662" cy="1356848"/>
              </a:xfrm>
            </p:grpSpPr>
            <p:grpSp>
              <p:nvGrpSpPr>
                <p:cNvPr id="1935" name="Google Shape;1935;p11"/>
                <p:cNvGrpSpPr/>
                <p:nvPr/>
              </p:nvGrpSpPr>
              <p:grpSpPr>
                <a:xfrm>
                  <a:off x="-716715" y="4908841"/>
                  <a:ext cx="681662" cy="1191220"/>
                  <a:chOff x="-716715" y="4908841"/>
                  <a:chExt cx="681662" cy="1191220"/>
                </a:xfrm>
              </p:grpSpPr>
              <p:sp>
                <p:nvSpPr>
                  <p:cNvPr id="1936" name="Google Shape;1936;p11"/>
                  <p:cNvSpPr/>
                  <p:nvPr/>
                </p:nvSpPr>
                <p:spPr>
                  <a:xfrm>
                    <a:off x="-716715" y="4908841"/>
                    <a:ext cx="681544" cy="119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74" h="390244" extrusionOk="0">
                        <a:moveTo>
                          <a:pt x="221027" y="384771"/>
                        </a:moveTo>
                        <a:cubicBezTo>
                          <a:pt x="219611" y="385522"/>
                          <a:pt x="218167" y="386187"/>
                          <a:pt x="216694" y="386768"/>
                        </a:cubicBezTo>
                        <a:cubicBezTo>
                          <a:pt x="193894" y="395860"/>
                          <a:pt x="164778" y="386570"/>
                          <a:pt x="152131" y="365327"/>
                        </a:cubicBezTo>
                        <a:cubicBezTo>
                          <a:pt x="162143" y="359082"/>
                          <a:pt x="172142" y="352851"/>
                          <a:pt x="182154" y="346606"/>
                        </a:cubicBezTo>
                        <a:cubicBezTo>
                          <a:pt x="175243" y="347257"/>
                          <a:pt x="169295" y="351520"/>
                          <a:pt x="162936" y="354295"/>
                        </a:cubicBezTo>
                        <a:cubicBezTo>
                          <a:pt x="160784" y="355230"/>
                          <a:pt x="158362" y="355952"/>
                          <a:pt x="155969" y="356278"/>
                        </a:cubicBezTo>
                        <a:cubicBezTo>
                          <a:pt x="151296" y="356944"/>
                          <a:pt x="146608" y="356207"/>
                          <a:pt x="143478" y="352865"/>
                        </a:cubicBezTo>
                        <a:cubicBezTo>
                          <a:pt x="139584" y="348702"/>
                          <a:pt x="139740" y="342201"/>
                          <a:pt x="137191" y="337075"/>
                        </a:cubicBezTo>
                        <a:cubicBezTo>
                          <a:pt x="133636" y="329881"/>
                          <a:pt x="125323" y="326354"/>
                          <a:pt x="120338" y="320038"/>
                        </a:cubicBezTo>
                        <a:cubicBezTo>
                          <a:pt x="119418" y="318891"/>
                          <a:pt x="118582" y="317518"/>
                          <a:pt x="118738" y="316045"/>
                        </a:cubicBezTo>
                        <a:cubicBezTo>
                          <a:pt x="118894" y="314572"/>
                          <a:pt x="119984" y="313397"/>
                          <a:pt x="121018" y="312335"/>
                        </a:cubicBezTo>
                        <a:cubicBezTo>
                          <a:pt x="125762" y="307534"/>
                          <a:pt x="130492" y="302719"/>
                          <a:pt x="135236" y="297918"/>
                        </a:cubicBezTo>
                        <a:cubicBezTo>
                          <a:pt x="131965" y="301189"/>
                          <a:pt x="128297" y="304220"/>
                          <a:pt x="123822" y="305055"/>
                        </a:cubicBezTo>
                        <a:cubicBezTo>
                          <a:pt x="118653" y="306033"/>
                          <a:pt x="112365" y="302634"/>
                          <a:pt x="112309" y="297380"/>
                        </a:cubicBezTo>
                        <a:cubicBezTo>
                          <a:pt x="126371" y="289478"/>
                          <a:pt x="140632" y="281391"/>
                          <a:pt x="152499" y="270600"/>
                        </a:cubicBezTo>
                        <a:cubicBezTo>
                          <a:pt x="154879" y="268476"/>
                          <a:pt x="157130" y="266238"/>
                          <a:pt x="159283" y="263873"/>
                        </a:cubicBezTo>
                        <a:cubicBezTo>
                          <a:pt x="156875" y="264978"/>
                          <a:pt x="154439" y="266097"/>
                          <a:pt x="151990" y="267145"/>
                        </a:cubicBezTo>
                        <a:cubicBezTo>
                          <a:pt x="143918" y="270657"/>
                          <a:pt x="135562" y="273560"/>
                          <a:pt x="126824" y="273687"/>
                        </a:cubicBezTo>
                        <a:cubicBezTo>
                          <a:pt x="115424" y="273857"/>
                          <a:pt x="103104" y="268051"/>
                          <a:pt x="99337" y="257317"/>
                        </a:cubicBezTo>
                        <a:cubicBezTo>
                          <a:pt x="97793" y="252898"/>
                          <a:pt x="97765" y="248041"/>
                          <a:pt x="96037" y="243693"/>
                        </a:cubicBezTo>
                        <a:cubicBezTo>
                          <a:pt x="91350" y="231939"/>
                          <a:pt x="75276" y="226515"/>
                          <a:pt x="73478" y="213982"/>
                        </a:cubicBezTo>
                        <a:cubicBezTo>
                          <a:pt x="72316" y="205867"/>
                          <a:pt x="77924" y="198334"/>
                          <a:pt x="84113" y="192924"/>
                        </a:cubicBezTo>
                        <a:cubicBezTo>
                          <a:pt x="87370" y="190106"/>
                          <a:pt x="90910" y="187500"/>
                          <a:pt x="94139" y="184639"/>
                        </a:cubicBezTo>
                        <a:cubicBezTo>
                          <a:pt x="97071" y="182062"/>
                          <a:pt x="99719" y="179258"/>
                          <a:pt x="101673" y="175901"/>
                        </a:cubicBezTo>
                        <a:cubicBezTo>
                          <a:pt x="95060" y="181170"/>
                          <a:pt x="87512" y="185276"/>
                          <a:pt x="79496" y="187967"/>
                        </a:cubicBezTo>
                        <a:cubicBezTo>
                          <a:pt x="74639" y="189596"/>
                          <a:pt x="69611" y="190729"/>
                          <a:pt x="64527" y="191309"/>
                        </a:cubicBezTo>
                        <a:cubicBezTo>
                          <a:pt x="62559" y="191536"/>
                          <a:pt x="60548" y="191677"/>
                          <a:pt x="58693" y="190984"/>
                        </a:cubicBezTo>
                        <a:cubicBezTo>
                          <a:pt x="56328" y="190077"/>
                          <a:pt x="54628" y="187981"/>
                          <a:pt x="53127" y="185914"/>
                        </a:cubicBezTo>
                        <a:cubicBezTo>
                          <a:pt x="45820" y="175887"/>
                          <a:pt x="39645" y="164997"/>
                          <a:pt x="34802" y="153554"/>
                        </a:cubicBezTo>
                        <a:cubicBezTo>
                          <a:pt x="36714" y="152379"/>
                          <a:pt x="38555" y="151076"/>
                          <a:pt x="40297" y="149674"/>
                        </a:cubicBezTo>
                        <a:cubicBezTo>
                          <a:pt x="44078" y="146658"/>
                          <a:pt x="47463" y="143146"/>
                          <a:pt x="50323" y="139237"/>
                        </a:cubicBezTo>
                        <a:cubicBezTo>
                          <a:pt x="44390" y="141829"/>
                          <a:pt x="38229" y="143925"/>
                          <a:pt x="31941" y="145468"/>
                        </a:cubicBezTo>
                        <a:cubicBezTo>
                          <a:pt x="29902" y="139520"/>
                          <a:pt x="36332" y="134422"/>
                          <a:pt x="41444" y="130768"/>
                        </a:cubicBezTo>
                        <a:cubicBezTo>
                          <a:pt x="48822" y="125514"/>
                          <a:pt x="55209" y="118858"/>
                          <a:pt x="60166" y="111282"/>
                        </a:cubicBezTo>
                        <a:cubicBezTo>
                          <a:pt x="54430" y="113973"/>
                          <a:pt x="48454" y="116111"/>
                          <a:pt x="42322" y="117669"/>
                        </a:cubicBezTo>
                        <a:cubicBezTo>
                          <a:pt x="38612" y="118632"/>
                          <a:pt x="34831" y="119383"/>
                          <a:pt x="31021" y="119906"/>
                        </a:cubicBezTo>
                        <a:cubicBezTo>
                          <a:pt x="27707" y="111565"/>
                          <a:pt x="22949" y="103791"/>
                          <a:pt x="17043" y="97035"/>
                        </a:cubicBezTo>
                        <a:cubicBezTo>
                          <a:pt x="18757" y="93523"/>
                          <a:pt x="20810" y="90181"/>
                          <a:pt x="23190" y="87051"/>
                        </a:cubicBezTo>
                        <a:cubicBezTo>
                          <a:pt x="27523" y="81373"/>
                          <a:pt x="32862" y="76473"/>
                          <a:pt x="38937" y="72677"/>
                        </a:cubicBezTo>
                        <a:cubicBezTo>
                          <a:pt x="31545" y="76572"/>
                          <a:pt x="22864" y="80480"/>
                          <a:pt x="15018" y="79178"/>
                        </a:cubicBezTo>
                        <a:lnTo>
                          <a:pt x="15004" y="79178"/>
                        </a:lnTo>
                        <a:cubicBezTo>
                          <a:pt x="13206" y="78866"/>
                          <a:pt x="11435" y="78285"/>
                          <a:pt x="9736" y="77365"/>
                        </a:cubicBezTo>
                        <a:cubicBezTo>
                          <a:pt x="1593" y="72932"/>
                          <a:pt x="-1027" y="62184"/>
                          <a:pt x="347" y="53021"/>
                        </a:cubicBezTo>
                        <a:cubicBezTo>
                          <a:pt x="729" y="50401"/>
                          <a:pt x="1381" y="47824"/>
                          <a:pt x="2160" y="45303"/>
                        </a:cubicBezTo>
                        <a:cubicBezTo>
                          <a:pt x="4100" y="38987"/>
                          <a:pt x="6847" y="32883"/>
                          <a:pt x="8632" y="26511"/>
                        </a:cubicBezTo>
                        <a:cubicBezTo>
                          <a:pt x="11138" y="17589"/>
                          <a:pt x="11407" y="7109"/>
                          <a:pt x="5445" y="0"/>
                        </a:cubicBezTo>
                        <a:cubicBezTo>
                          <a:pt x="5445" y="0"/>
                          <a:pt x="14013" y="4376"/>
                          <a:pt x="28302" y="15224"/>
                        </a:cubicBezTo>
                        <a:cubicBezTo>
                          <a:pt x="30879" y="17178"/>
                          <a:pt x="33641" y="19331"/>
                          <a:pt x="36587" y="21724"/>
                        </a:cubicBezTo>
                        <a:cubicBezTo>
                          <a:pt x="66510" y="45983"/>
                          <a:pt x="114178" y="93268"/>
                          <a:pt x="162158" y="176326"/>
                        </a:cubicBezTo>
                        <a:cubicBezTo>
                          <a:pt x="231989" y="297196"/>
                          <a:pt x="224285" y="367537"/>
                          <a:pt x="221622" y="381996"/>
                        </a:cubicBezTo>
                        <a:cubicBezTo>
                          <a:pt x="221282" y="383851"/>
                          <a:pt x="221027" y="384799"/>
                          <a:pt x="221027" y="38479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37" name="Google Shape;1937;p11"/>
                  <p:cNvSpPr/>
                  <p:nvPr/>
                </p:nvSpPr>
                <p:spPr>
                  <a:xfrm>
                    <a:off x="-672842" y="4955331"/>
                    <a:ext cx="637789" cy="1134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940" h="371544" extrusionOk="0">
                        <a:moveTo>
                          <a:pt x="206661" y="369547"/>
                        </a:moveTo>
                        <a:cubicBezTo>
                          <a:pt x="205244" y="370298"/>
                          <a:pt x="203800" y="370964"/>
                          <a:pt x="202327" y="371544"/>
                        </a:cubicBezTo>
                        <a:cubicBezTo>
                          <a:pt x="196578" y="368811"/>
                          <a:pt x="192372" y="363061"/>
                          <a:pt x="193972" y="356958"/>
                        </a:cubicBezTo>
                        <a:cubicBezTo>
                          <a:pt x="186239" y="357354"/>
                          <a:pt x="178422" y="356052"/>
                          <a:pt x="171228" y="353148"/>
                        </a:cubicBezTo>
                        <a:cubicBezTo>
                          <a:pt x="174754" y="350458"/>
                          <a:pt x="179201" y="349381"/>
                          <a:pt x="183280" y="347611"/>
                        </a:cubicBezTo>
                        <a:cubicBezTo>
                          <a:pt x="187358" y="345869"/>
                          <a:pt x="191437" y="342952"/>
                          <a:pt x="192386" y="338618"/>
                        </a:cubicBezTo>
                        <a:cubicBezTo>
                          <a:pt x="193349" y="334271"/>
                          <a:pt x="189171" y="329059"/>
                          <a:pt x="185007" y="330603"/>
                        </a:cubicBezTo>
                        <a:cubicBezTo>
                          <a:pt x="192754" y="327148"/>
                          <a:pt x="193972" y="314586"/>
                          <a:pt x="187018" y="309729"/>
                        </a:cubicBezTo>
                        <a:cubicBezTo>
                          <a:pt x="189086" y="308369"/>
                          <a:pt x="191139" y="307024"/>
                          <a:pt x="193207" y="305664"/>
                        </a:cubicBezTo>
                        <a:cubicBezTo>
                          <a:pt x="191352" y="304829"/>
                          <a:pt x="189511" y="303993"/>
                          <a:pt x="187670" y="303172"/>
                        </a:cubicBezTo>
                        <a:cubicBezTo>
                          <a:pt x="190077" y="301147"/>
                          <a:pt x="191494" y="298003"/>
                          <a:pt x="191366" y="294859"/>
                        </a:cubicBezTo>
                        <a:cubicBezTo>
                          <a:pt x="181042" y="297351"/>
                          <a:pt x="170279" y="297975"/>
                          <a:pt x="159729" y="296672"/>
                        </a:cubicBezTo>
                        <a:cubicBezTo>
                          <a:pt x="167447" y="294335"/>
                          <a:pt x="175604" y="291715"/>
                          <a:pt x="180844" y="285611"/>
                        </a:cubicBezTo>
                        <a:cubicBezTo>
                          <a:pt x="186084" y="279494"/>
                          <a:pt x="186650" y="268674"/>
                          <a:pt x="179867" y="264312"/>
                        </a:cubicBezTo>
                        <a:cubicBezTo>
                          <a:pt x="170081" y="258010"/>
                          <a:pt x="156217" y="269949"/>
                          <a:pt x="145950" y="264482"/>
                        </a:cubicBezTo>
                        <a:cubicBezTo>
                          <a:pt x="156274" y="261296"/>
                          <a:pt x="165776" y="255532"/>
                          <a:pt x="173367" y="247857"/>
                        </a:cubicBezTo>
                        <a:lnTo>
                          <a:pt x="168198" y="244189"/>
                        </a:lnTo>
                        <a:cubicBezTo>
                          <a:pt x="170364" y="241810"/>
                          <a:pt x="172545" y="239402"/>
                          <a:pt x="174712" y="237023"/>
                        </a:cubicBezTo>
                        <a:cubicBezTo>
                          <a:pt x="171795" y="234077"/>
                          <a:pt x="168212" y="231811"/>
                          <a:pt x="164289" y="230466"/>
                        </a:cubicBezTo>
                        <a:cubicBezTo>
                          <a:pt x="167051" y="228271"/>
                          <a:pt x="165365" y="223669"/>
                          <a:pt x="162689" y="221360"/>
                        </a:cubicBezTo>
                        <a:cubicBezTo>
                          <a:pt x="160026" y="219038"/>
                          <a:pt x="156444" y="217395"/>
                          <a:pt x="155141" y="214109"/>
                        </a:cubicBezTo>
                        <a:cubicBezTo>
                          <a:pt x="154631" y="212793"/>
                          <a:pt x="154489" y="211263"/>
                          <a:pt x="153540" y="210201"/>
                        </a:cubicBezTo>
                        <a:cubicBezTo>
                          <a:pt x="152492" y="208997"/>
                          <a:pt x="150708" y="208785"/>
                          <a:pt x="149108" y="208643"/>
                        </a:cubicBezTo>
                        <a:cubicBezTo>
                          <a:pt x="141758" y="208020"/>
                          <a:pt x="134380" y="207397"/>
                          <a:pt x="127016" y="206760"/>
                        </a:cubicBezTo>
                        <a:cubicBezTo>
                          <a:pt x="133785" y="202285"/>
                          <a:pt x="140058" y="197101"/>
                          <a:pt x="145723" y="191323"/>
                        </a:cubicBezTo>
                        <a:cubicBezTo>
                          <a:pt x="143854" y="186579"/>
                          <a:pt x="139832" y="182727"/>
                          <a:pt x="135031" y="181056"/>
                        </a:cubicBezTo>
                        <a:cubicBezTo>
                          <a:pt x="135017" y="178266"/>
                          <a:pt x="134974" y="175491"/>
                          <a:pt x="134946" y="172701"/>
                        </a:cubicBezTo>
                        <a:cubicBezTo>
                          <a:pt x="118703" y="170081"/>
                          <a:pt x="101751" y="172007"/>
                          <a:pt x="86513" y="178196"/>
                        </a:cubicBezTo>
                        <a:cubicBezTo>
                          <a:pt x="100236" y="168665"/>
                          <a:pt x="112783" y="157421"/>
                          <a:pt x="123716" y="144788"/>
                        </a:cubicBezTo>
                        <a:cubicBezTo>
                          <a:pt x="117938" y="144335"/>
                          <a:pt x="112146" y="143868"/>
                          <a:pt x="106368" y="143415"/>
                        </a:cubicBezTo>
                        <a:cubicBezTo>
                          <a:pt x="111410" y="141503"/>
                          <a:pt x="115927" y="138232"/>
                          <a:pt x="119298" y="134040"/>
                        </a:cubicBezTo>
                        <a:cubicBezTo>
                          <a:pt x="109554" y="132907"/>
                          <a:pt x="110305" y="117117"/>
                          <a:pt x="102219" y="111565"/>
                        </a:cubicBezTo>
                        <a:cubicBezTo>
                          <a:pt x="98466" y="108974"/>
                          <a:pt x="93538" y="109158"/>
                          <a:pt x="88949" y="109441"/>
                        </a:cubicBezTo>
                        <a:cubicBezTo>
                          <a:pt x="80721" y="109951"/>
                          <a:pt x="72479" y="110461"/>
                          <a:pt x="64251" y="110999"/>
                        </a:cubicBezTo>
                        <a:cubicBezTo>
                          <a:pt x="73414" y="104725"/>
                          <a:pt x="82605" y="98452"/>
                          <a:pt x="91796" y="92178"/>
                        </a:cubicBezTo>
                        <a:cubicBezTo>
                          <a:pt x="83327" y="82945"/>
                          <a:pt x="72026" y="72819"/>
                          <a:pt x="59975" y="76232"/>
                        </a:cubicBezTo>
                        <a:cubicBezTo>
                          <a:pt x="55726" y="77436"/>
                          <a:pt x="52101" y="80268"/>
                          <a:pt x="47895" y="81656"/>
                        </a:cubicBezTo>
                        <a:cubicBezTo>
                          <a:pt x="43703" y="83086"/>
                          <a:pt x="38166" y="82491"/>
                          <a:pt x="36126" y="78583"/>
                        </a:cubicBezTo>
                        <a:cubicBezTo>
                          <a:pt x="35744" y="77832"/>
                          <a:pt x="35503" y="77011"/>
                          <a:pt x="35447" y="76190"/>
                        </a:cubicBezTo>
                        <a:cubicBezTo>
                          <a:pt x="34824" y="67820"/>
                          <a:pt x="49424" y="65752"/>
                          <a:pt x="50628" y="57454"/>
                        </a:cubicBezTo>
                        <a:cubicBezTo>
                          <a:pt x="51166" y="53729"/>
                          <a:pt x="48107" y="49863"/>
                          <a:pt x="44340" y="49551"/>
                        </a:cubicBezTo>
                        <a:cubicBezTo>
                          <a:pt x="41919" y="48872"/>
                          <a:pt x="39511" y="48206"/>
                          <a:pt x="37104" y="47540"/>
                        </a:cubicBezTo>
                        <a:cubicBezTo>
                          <a:pt x="38151" y="45034"/>
                          <a:pt x="39199" y="42527"/>
                          <a:pt x="40247" y="40049"/>
                        </a:cubicBezTo>
                        <a:cubicBezTo>
                          <a:pt x="29442" y="39129"/>
                          <a:pt x="18396" y="40955"/>
                          <a:pt x="8483" y="45331"/>
                        </a:cubicBezTo>
                        <a:cubicBezTo>
                          <a:pt x="9318" y="41125"/>
                          <a:pt x="10168" y="36905"/>
                          <a:pt x="11004" y="32699"/>
                        </a:cubicBezTo>
                        <a:cubicBezTo>
                          <a:pt x="7336" y="31849"/>
                          <a:pt x="3668" y="31014"/>
                          <a:pt x="0" y="30164"/>
                        </a:cubicBezTo>
                        <a:cubicBezTo>
                          <a:pt x="1572" y="19826"/>
                          <a:pt x="5651" y="9842"/>
                          <a:pt x="11811" y="1374"/>
                        </a:cubicBezTo>
                        <a:lnTo>
                          <a:pt x="13978" y="0"/>
                        </a:lnTo>
                        <a:cubicBezTo>
                          <a:pt x="42853" y="21837"/>
                          <a:pt x="95138" y="69902"/>
                          <a:pt x="147833" y="161088"/>
                        </a:cubicBezTo>
                        <a:cubicBezTo>
                          <a:pt x="226628" y="297507"/>
                          <a:pt x="206689" y="369562"/>
                          <a:pt x="206689" y="36956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38" name="Google Shape;1938;p11"/>
                  <p:cNvSpPr/>
                  <p:nvPr/>
                </p:nvSpPr>
                <p:spPr>
                  <a:xfrm>
                    <a:off x="-628344" y="4975048"/>
                    <a:ext cx="593205" cy="10998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334" h="360299" extrusionOk="0">
                        <a:moveTo>
                          <a:pt x="192697" y="360300"/>
                        </a:moveTo>
                        <a:cubicBezTo>
                          <a:pt x="187146" y="356802"/>
                          <a:pt x="186948" y="347484"/>
                          <a:pt x="181311" y="343674"/>
                        </a:cubicBezTo>
                        <a:cubicBezTo>
                          <a:pt x="182203" y="338024"/>
                          <a:pt x="183096" y="332359"/>
                          <a:pt x="184002" y="326709"/>
                        </a:cubicBezTo>
                        <a:cubicBezTo>
                          <a:pt x="183223" y="325250"/>
                          <a:pt x="182458" y="323791"/>
                          <a:pt x="181694" y="322319"/>
                        </a:cubicBezTo>
                        <a:cubicBezTo>
                          <a:pt x="182302" y="318226"/>
                          <a:pt x="182912" y="314119"/>
                          <a:pt x="183535" y="309998"/>
                        </a:cubicBezTo>
                        <a:cubicBezTo>
                          <a:pt x="181510" y="305877"/>
                          <a:pt x="182472" y="300495"/>
                          <a:pt x="185786" y="297309"/>
                        </a:cubicBezTo>
                        <a:cubicBezTo>
                          <a:pt x="182586" y="295157"/>
                          <a:pt x="181708" y="290951"/>
                          <a:pt x="180164" y="287424"/>
                        </a:cubicBezTo>
                        <a:cubicBezTo>
                          <a:pt x="178606" y="283898"/>
                          <a:pt x="174953" y="280358"/>
                          <a:pt x="171398" y="281830"/>
                        </a:cubicBezTo>
                        <a:cubicBezTo>
                          <a:pt x="176879" y="279763"/>
                          <a:pt x="176114" y="271719"/>
                          <a:pt x="173692" y="266394"/>
                        </a:cubicBezTo>
                        <a:cubicBezTo>
                          <a:pt x="171285" y="261055"/>
                          <a:pt x="168438" y="254244"/>
                          <a:pt x="172404" y="249953"/>
                        </a:cubicBezTo>
                        <a:cubicBezTo>
                          <a:pt x="169118" y="249698"/>
                          <a:pt x="165946" y="248338"/>
                          <a:pt x="163496" y="246129"/>
                        </a:cubicBezTo>
                        <a:cubicBezTo>
                          <a:pt x="167135" y="244911"/>
                          <a:pt x="170421" y="242659"/>
                          <a:pt x="172828" y="239685"/>
                        </a:cubicBezTo>
                        <a:cubicBezTo>
                          <a:pt x="170166" y="238255"/>
                          <a:pt x="167376" y="236740"/>
                          <a:pt x="165677" y="234247"/>
                        </a:cubicBezTo>
                        <a:cubicBezTo>
                          <a:pt x="163963" y="231755"/>
                          <a:pt x="163722" y="227960"/>
                          <a:pt x="165974" y="225949"/>
                        </a:cubicBezTo>
                        <a:cubicBezTo>
                          <a:pt x="154163" y="218415"/>
                          <a:pt x="151416" y="199566"/>
                          <a:pt x="137920" y="195770"/>
                        </a:cubicBezTo>
                        <a:cubicBezTo>
                          <a:pt x="141064" y="194340"/>
                          <a:pt x="144024" y="192513"/>
                          <a:pt x="146686" y="190332"/>
                        </a:cubicBezTo>
                        <a:cubicBezTo>
                          <a:pt x="144675" y="188860"/>
                          <a:pt x="142664" y="187401"/>
                          <a:pt x="140667" y="185928"/>
                        </a:cubicBezTo>
                        <a:cubicBezTo>
                          <a:pt x="143302" y="184469"/>
                          <a:pt x="141687" y="180263"/>
                          <a:pt x="139265" y="178493"/>
                        </a:cubicBezTo>
                        <a:cubicBezTo>
                          <a:pt x="136815" y="176723"/>
                          <a:pt x="133544" y="175293"/>
                          <a:pt x="133063" y="172304"/>
                        </a:cubicBezTo>
                        <a:cubicBezTo>
                          <a:pt x="132822" y="170903"/>
                          <a:pt x="133332" y="169444"/>
                          <a:pt x="133261" y="168028"/>
                        </a:cubicBezTo>
                        <a:cubicBezTo>
                          <a:pt x="132992" y="163298"/>
                          <a:pt x="127030" y="161258"/>
                          <a:pt x="122300" y="161400"/>
                        </a:cubicBezTo>
                        <a:cubicBezTo>
                          <a:pt x="117541" y="161542"/>
                          <a:pt x="112160" y="162391"/>
                          <a:pt x="108634" y="159233"/>
                        </a:cubicBezTo>
                        <a:cubicBezTo>
                          <a:pt x="113392" y="157817"/>
                          <a:pt x="117839" y="155353"/>
                          <a:pt x="121592" y="152138"/>
                        </a:cubicBezTo>
                        <a:cubicBezTo>
                          <a:pt x="122895" y="151034"/>
                          <a:pt x="124183" y="149646"/>
                          <a:pt x="124254" y="147961"/>
                        </a:cubicBezTo>
                        <a:cubicBezTo>
                          <a:pt x="124396" y="143995"/>
                          <a:pt x="118788" y="143089"/>
                          <a:pt x="115828" y="140469"/>
                        </a:cubicBezTo>
                        <a:cubicBezTo>
                          <a:pt x="112868" y="137864"/>
                          <a:pt x="112698" y="133417"/>
                          <a:pt x="111933" y="129565"/>
                        </a:cubicBezTo>
                        <a:cubicBezTo>
                          <a:pt x="109753" y="118519"/>
                          <a:pt x="101426" y="109866"/>
                          <a:pt x="93481" y="101893"/>
                        </a:cubicBezTo>
                        <a:cubicBezTo>
                          <a:pt x="91498" y="99896"/>
                          <a:pt x="89374" y="97843"/>
                          <a:pt x="86683" y="97092"/>
                        </a:cubicBezTo>
                        <a:cubicBezTo>
                          <a:pt x="82647" y="95987"/>
                          <a:pt x="77379" y="97758"/>
                          <a:pt x="74745" y="94501"/>
                        </a:cubicBezTo>
                        <a:cubicBezTo>
                          <a:pt x="78838" y="93722"/>
                          <a:pt x="84007" y="91541"/>
                          <a:pt x="83539" y="87391"/>
                        </a:cubicBezTo>
                        <a:cubicBezTo>
                          <a:pt x="83369" y="85975"/>
                          <a:pt x="82506" y="84757"/>
                          <a:pt x="81642" y="83624"/>
                        </a:cubicBezTo>
                        <a:cubicBezTo>
                          <a:pt x="75212" y="75255"/>
                          <a:pt x="66673" y="68514"/>
                          <a:pt x="57029" y="64166"/>
                        </a:cubicBezTo>
                        <a:cubicBezTo>
                          <a:pt x="56420" y="60753"/>
                          <a:pt x="52936" y="58431"/>
                          <a:pt x="49467" y="58034"/>
                        </a:cubicBezTo>
                        <a:cubicBezTo>
                          <a:pt x="45997" y="57638"/>
                          <a:pt x="42556" y="58714"/>
                          <a:pt x="39228" y="59790"/>
                        </a:cubicBezTo>
                        <a:cubicBezTo>
                          <a:pt x="41224" y="56179"/>
                          <a:pt x="44453" y="53276"/>
                          <a:pt x="48249" y="51676"/>
                        </a:cubicBezTo>
                        <a:cubicBezTo>
                          <a:pt x="39992" y="42981"/>
                          <a:pt x="31736" y="34300"/>
                          <a:pt x="23480" y="25590"/>
                        </a:cubicBezTo>
                        <a:cubicBezTo>
                          <a:pt x="18849" y="25590"/>
                          <a:pt x="14218" y="25548"/>
                          <a:pt x="9602" y="25519"/>
                        </a:cubicBezTo>
                        <a:cubicBezTo>
                          <a:pt x="11910" y="25208"/>
                          <a:pt x="14020" y="23749"/>
                          <a:pt x="15153" y="21724"/>
                        </a:cubicBezTo>
                        <a:cubicBezTo>
                          <a:pt x="12986" y="15054"/>
                          <a:pt x="6911" y="9857"/>
                          <a:pt x="0" y="8738"/>
                        </a:cubicBezTo>
                        <a:cubicBezTo>
                          <a:pt x="595" y="5651"/>
                          <a:pt x="2932" y="2960"/>
                          <a:pt x="5905" y="1968"/>
                        </a:cubicBezTo>
                        <a:lnTo>
                          <a:pt x="7647" y="0"/>
                        </a:lnTo>
                        <a:cubicBezTo>
                          <a:pt x="37571" y="24259"/>
                          <a:pt x="85239" y="71545"/>
                          <a:pt x="133218" y="154602"/>
                        </a:cubicBezTo>
                        <a:cubicBezTo>
                          <a:pt x="203049" y="275472"/>
                          <a:pt x="195345" y="345813"/>
                          <a:pt x="192683" y="36027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39" name="Google Shape;1939;p11"/>
                  <p:cNvSpPr/>
                  <p:nvPr/>
                </p:nvSpPr>
                <p:spPr>
                  <a:xfrm>
                    <a:off x="-716715" y="5047183"/>
                    <a:ext cx="53239" cy="1033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1" h="33860" extrusionOk="0">
                        <a:moveTo>
                          <a:pt x="15302" y="31538"/>
                        </a:moveTo>
                        <a:cubicBezTo>
                          <a:pt x="15018" y="32303"/>
                          <a:pt x="14919" y="33082"/>
                          <a:pt x="15004" y="33860"/>
                        </a:cubicBezTo>
                        <a:cubicBezTo>
                          <a:pt x="13206" y="33563"/>
                          <a:pt x="11435" y="32968"/>
                          <a:pt x="9736" y="32062"/>
                        </a:cubicBezTo>
                        <a:cubicBezTo>
                          <a:pt x="1593" y="27629"/>
                          <a:pt x="-1027" y="16881"/>
                          <a:pt x="347" y="7718"/>
                        </a:cubicBezTo>
                        <a:cubicBezTo>
                          <a:pt x="729" y="5098"/>
                          <a:pt x="1381" y="2521"/>
                          <a:pt x="2160" y="0"/>
                        </a:cubicBezTo>
                        <a:cubicBezTo>
                          <a:pt x="5091" y="6840"/>
                          <a:pt x="8971" y="13255"/>
                          <a:pt x="13659" y="19005"/>
                        </a:cubicBezTo>
                        <a:cubicBezTo>
                          <a:pt x="15826" y="21639"/>
                          <a:pt x="18290" y="24868"/>
                          <a:pt x="17157" y="28068"/>
                        </a:cubicBezTo>
                        <a:cubicBezTo>
                          <a:pt x="16704" y="29314"/>
                          <a:pt x="15755" y="30320"/>
                          <a:pt x="15287" y="3155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40" name="Google Shape;1940;p11"/>
                  <p:cNvSpPr/>
                  <p:nvPr/>
                </p:nvSpPr>
                <p:spPr>
                  <a:xfrm>
                    <a:off x="-664667" y="5174669"/>
                    <a:ext cx="77161" cy="1002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78" h="32855" extrusionOk="0">
                        <a:moveTo>
                          <a:pt x="13227" y="3625"/>
                        </a:moveTo>
                        <a:cubicBezTo>
                          <a:pt x="20846" y="10281"/>
                          <a:pt x="16697" y="25406"/>
                          <a:pt x="25279" y="30617"/>
                        </a:cubicBezTo>
                        <a:cubicBezTo>
                          <a:pt x="21568" y="31580"/>
                          <a:pt x="17787" y="32331"/>
                          <a:pt x="13978" y="32855"/>
                        </a:cubicBezTo>
                        <a:cubicBezTo>
                          <a:pt x="10664" y="24514"/>
                          <a:pt x="5905" y="16739"/>
                          <a:pt x="0" y="9984"/>
                        </a:cubicBezTo>
                        <a:cubicBezTo>
                          <a:pt x="1714" y="6472"/>
                          <a:pt x="3767" y="3130"/>
                          <a:pt x="6146" y="0"/>
                        </a:cubicBezTo>
                        <a:cubicBezTo>
                          <a:pt x="8667" y="1005"/>
                          <a:pt x="11216" y="1884"/>
                          <a:pt x="13227" y="364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41" name="Google Shape;1941;p11"/>
                  <p:cNvSpPr/>
                  <p:nvPr/>
                </p:nvSpPr>
                <p:spPr>
                  <a:xfrm>
                    <a:off x="-610525" y="5365901"/>
                    <a:ext cx="136428" cy="127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94" h="41821" extrusionOk="0">
                        <a:moveTo>
                          <a:pt x="40446" y="37755"/>
                        </a:moveTo>
                        <a:cubicBezTo>
                          <a:pt x="41833" y="38052"/>
                          <a:pt x="43264" y="38236"/>
                          <a:pt x="44694" y="38293"/>
                        </a:cubicBezTo>
                        <a:cubicBezTo>
                          <a:pt x="39837" y="39922"/>
                          <a:pt x="34809" y="41055"/>
                          <a:pt x="29725" y="41635"/>
                        </a:cubicBezTo>
                        <a:cubicBezTo>
                          <a:pt x="27757" y="41862"/>
                          <a:pt x="25746" y="42003"/>
                          <a:pt x="23891" y="41310"/>
                        </a:cubicBezTo>
                        <a:cubicBezTo>
                          <a:pt x="21526" y="40403"/>
                          <a:pt x="19826" y="38307"/>
                          <a:pt x="18325" y="36240"/>
                        </a:cubicBezTo>
                        <a:cubicBezTo>
                          <a:pt x="11018" y="26213"/>
                          <a:pt x="4843" y="15323"/>
                          <a:pt x="0" y="3880"/>
                        </a:cubicBezTo>
                        <a:cubicBezTo>
                          <a:pt x="1912" y="2705"/>
                          <a:pt x="3753" y="1402"/>
                          <a:pt x="5495" y="0"/>
                        </a:cubicBezTo>
                        <a:cubicBezTo>
                          <a:pt x="6401" y="0"/>
                          <a:pt x="7307" y="28"/>
                          <a:pt x="8200" y="128"/>
                        </a:cubicBezTo>
                        <a:cubicBezTo>
                          <a:pt x="14459" y="793"/>
                          <a:pt x="19685" y="5042"/>
                          <a:pt x="24500" y="9078"/>
                        </a:cubicBezTo>
                        <a:cubicBezTo>
                          <a:pt x="33322" y="16527"/>
                          <a:pt x="43094" y="26511"/>
                          <a:pt x="40431" y="3775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42" name="Google Shape;1942;p11"/>
                  <p:cNvSpPr/>
                  <p:nvPr/>
                </p:nvSpPr>
                <p:spPr>
                  <a:xfrm>
                    <a:off x="-492891" y="5465625"/>
                    <a:ext cx="240082" cy="2788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51" h="91360" extrusionOk="0">
                        <a:moveTo>
                          <a:pt x="53500" y="91357"/>
                        </a:moveTo>
                        <a:cubicBezTo>
                          <a:pt x="42100" y="91527"/>
                          <a:pt x="29780" y="85720"/>
                          <a:pt x="26013" y="74986"/>
                        </a:cubicBezTo>
                        <a:cubicBezTo>
                          <a:pt x="24469" y="70567"/>
                          <a:pt x="24441" y="65710"/>
                          <a:pt x="22713" y="61362"/>
                        </a:cubicBezTo>
                        <a:cubicBezTo>
                          <a:pt x="18026" y="49608"/>
                          <a:pt x="1952" y="44184"/>
                          <a:pt x="154" y="31651"/>
                        </a:cubicBezTo>
                        <a:cubicBezTo>
                          <a:pt x="-1008" y="23537"/>
                          <a:pt x="4600" y="16003"/>
                          <a:pt x="10789" y="10593"/>
                        </a:cubicBezTo>
                        <a:cubicBezTo>
                          <a:pt x="14046" y="7775"/>
                          <a:pt x="17586" y="5169"/>
                          <a:pt x="20815" y="2308"/>
                        </a:cubicBezTo>
                        <a:cubicBezTo>
                          <a:pt x="22062" y="1629"/>
                          <a:pt x="23237" y="864"/>
                          <a:pt x="24370" y="0"/>
                        </a:cubicBezTo>
                        <a:cubicBezTo>
                          <a:pt x="25475" y="2507"/>
                          <a:pt x="24172" y="5410"/>
                          <a:pt x="22614" y="7633"/>
                        </a:cubicBezTo>
                        <a:cubicBezTo>
                          <a:pt x="21042" y="9885"/>
                          <a:pt x="19130" y="12066"/>
                          <a:pt x="18790" y="14770"/>
                        </a:cubicBezTo>
                        <a:cubicBezTo>
                          <a:pt x="18450" y="17475"/>
                          <a:pt x="20815" y="20662"/>
                          <a:pt x="23421" y="19869"/>
                        </a:cubicBezTo>
                        <a:cubicBezTo>
                          <a:pt x="20235" y="28522"/>
                          <a:pt x="18790" y="39794"/>
                          <a:pt x="25928" y="45643"/>
                        </a:cubicBezTo>
                        <a:cubicBezTo>
                          <a:pt x="28222" y="47526"/>
                          <a:pt x="31111" y="48532"/>
                          <a:pt x="33589" y="50175"/>
                        </a:cubicBezTo>
                        <a:cubicBezTo>
                          <a:pt x="42766" y="56349"/>
                          <a:pt x="43828" y="69534"/>
                          <a:pt x="50852" y="78059"/>
                        </a:cubicBezTo>
                        <a:cubicBezTo>
                          <a:pt x="56573" y="85012"/>
                          <a:pt x="66458" y="88269"/>
                          <a:pt x="75210" y="86074"/>
                        </a:cubicBezTo>
                        <a:lnTo>
                          <a:pt x="77264" y="83044"/>
                        </a:lnTo>
                        <a:cubicBezTo>
                          <a:pt x="77887" y="83525"/>
                          <a:pt x="78340" y="84120"/>
                          <a:pt x="78651" y="84786"/>
                        </a:cubicBezTo>
                        <a:cubicBezTo>
                          <a:pt x="70579" y="88298"/>
                          <a:pt x="62224" y="91201"/>
                          <a:pt x="53486" y="913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43" name="Google Shape;1943;p11"/>
                  <p:cNvSpPr/>
                  <p:nvPr/>
                </p:nvSpPr>
                <p:spPr>
                  <a:xfrm>
                    <a:off x="-373799" y="5735215"/>
                    <a:ext cx="133358" cy="2622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688" h="85900" extrusionOk="0">
                        <a:moveTo>
                          <a:pt x="43660" y="85678"/>
                        </a:moveTo>
                        <a:cubicBezTo>
                          <a:pt x="38987" y="86343"/>
                          <a:pt x="34300" y="85607"/>
                          <a:pt x="31170" y="82265"/>
                        </a:cubicBezTo>
                        <a:cubicBezTo>
                          <a:pt x="27275" y="78101"/>
                          <a:pt x="27431" y="71601"/>
                          <a:pt x="24882" y="66475"/>
                        </a:cubicBezTo>
                        <a:cubicBezTo>
                          <a:pt x="21327" y="59281"/>
                          <a:pt x="13015" y="55754"/>
                          <a:pt x="8030" y="49438"/>
                        </a:cubicBezTo>
                        <a:cubicBezTo>
                          <a:pt x="7109" y="48291"/>
                          <a:pt x="6274" y="46917"/>
                          <a:pt x="6429" y="45445"/>
                        </a:cubicBezTo>
                        <a:cubicBezTo>
                          <a:pt x="6585" y="43972"/>
                          <a:pt x="7676" y="42796"/>
                          <a:pt x="8709" y="41734"/>
                        </a:cubicBezTo>
                        <a:cubicBezTo>
                          <a:pt x="13454" y="36934"/>
                          <a:pt x="18184" y="32119"/>
                          <a:pt x="22928" y="27318"/>
                        </a:cubicBezTo>
                        <a:cubicBezTo>
                          <a:pt x="19656" y="30589"/>
                          <a:pt x="15989" y="33620"/>
                          <a:pt x="11513" y="34455"/>
                        </a:cubicBezTo>
                        <a:cubicBezTo>
                          <a:pt x="6344" y="35432"/>
                          <a:pt x="57" y="32034"/>
                          <a:pt x="0" y="26780"/>
                        </a:cubicBezTo>
                        <a:cubicBezTo>
                          <a:pt x="14063" y="18878"/>
                          <a:pt x="28323" y="10791"/>
                          <a:pt x="40191" y="0"/>
                        </a:cubicBezTo>
                        <a:cubicBezTo>
                          <a:pt x="40021" y="2025"/>
                          <a:pt x="39129" y="4135"/>
                          <a:pt x="37939" y="5778"/>
                        </a:cubicBezTo>
                        <a:cubicBezTo>
                          <a:pt x="35532" y="9049"/>
                          <a:pt x="32119" y="11853"/>
                          <a:pt x="31255" y="15833"/>
                        </a:cubicBezTo>
                        <a:cubicBezTo>
                          <a:pt x="30433" y="19628"/>
                          <a:pt x="32175" y="23452"/>
                          <a:pt x="32501" y="27332"/>
                        </a:cubicBezTo>
                        <a:cubicBezTo>
                          <a:pt x="32855" y="31198"/>
                          <a:pt x="30547" y="36056"/>
                          <a:pt x="26681" y="35673"/>
                        </a:cubicBezTo>
                        <a:cubicBezTo>
                          <a:pt x="32982" y="51534"/>
                          <a:pt x="38520" y="67664"/>
                          <a:pt x="43292" y="84063"/>
                        </a:cubicBezTo>
                        <a:cubicBezTo>
                          <a:pt x="43448" y="84587"/>
                          <a:pt x="43604" y="85125"/>
                          <a:pt x="43689" y="856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944" name="Google Shape;1944;p11"/>
                <p:cNvSpPr/>
                <p:nvPr/>
              </p:nvSpPr>
              <p:spPr>
                <a:xfrm>
                  <a:off x="-700087" y="4908798"/>
                  <a:ext cx="662209" cy="1356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40" h="444504" extrusionOk="0">
                      <a:moveTo>
                        <a:pt x="0" y="0"/>
                      </a:moveTo>
                      <a:cubicBezTo>
                        <a:pt x="119354" y="83426"/>
                        <a:pt x="257430" y="288812"/>
                        <a:pt x="205811" y="44450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45" name="Google Shape;1945;p11"/>
              <p:cNvGrpSpPr/>
              <p:nvPr/>
            </p:nvGrpSpPr>
            <p:grpSpPr>
              <a:xfrm rot="-506865" flipH="1">
                <a:off x="8496076" y="5014711"/>
                <a:ext cx="1039586" cy="598471"/>
                <a:chOff x="-1522265" y="5512368"/>
                <a:chExt cx="1039639" cy="598502"/>
              </a:xfrm>
            </p:grpSpPr>
            <p:grpSp>
              <p:nvGrpSpPr>
                <p:cNvPr id="1946" name="Google Shape;1946;p11"/>
                <p:cNvGrpSpPr/>
                <p:nvPr/>
              </p:nvGrpSpPr>
              <p:grpSpPr>
                <a:xfrm>
                  <a:off x="-1522265" y="5512368"/>
                  <a:ext cx="974692" cy="534072"/>
                  <a:chOff x="-1522265" y="5512368"/>
                  <a:chExt cx="974692" cy="534072"/>
                </a:xfrm>
              </p:grpSpPr>
              <p:sp>
                <p:nvSpPr>
                  <p:cNvPr id="1947" name="Google Shape;1947;p11"/>
                  <p:cNvSpPr/>
                  <p:nvPr/>
                </p:nvSpPr>
                <p:spPr>
                  <a:xfrm>
                    <a:off x="-1522265" y="5512368"/>
                    <a:ext cx="974666" cy="5340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301" h="174962" extrusionOk="0">
                        <a:moveTo>
                          <a:pt x="319302" y="152494"/>
                        </a:moveTo>
                        <a:cubicBezTo>
                          <a:pt x="318721" y="153641"/>
                          <a:pt x="318084" y="154746"/>
                          <a:pt x="317390" y="155808"/>
                        </a:cubicBezTo>
                        <a:cubicBezTo>
                          <a:pt x="306698" y="172321"/>
                          <a:pt x="283346" y="179741"/>
                          <a:pt x="265233" y="171712"/>
                        </a:cubicBezTo>
                        <a:cubicBezTo>
                          <a:pt x="268887" y="162988"/>
                          <a:pt x="272540" y="154279"/>
                          <a:pt x="276194" y="145555"/>
                        </a:cubicBezTo>
                        <a:cubicBezTo>
                          <a:pt x="271974" y="149181"/>
                          <a:pt x="270062" y="154732"/>
                          <a:pt x="267187" y="159490"/>
                        </a:cubicBezTo>
                        <a:cubicBezTo>
                          <a:pt x="266210" y="161105"/>
                          <a:pt x="264964" y="162691"/>
                          <a:pt x="263548" y="164022"/>
                        </a:cubicBezTo>
                        <a:cubicBezTo>
                          <a:pt x="260800" y="166628"/>
                          <a:pt x="257387" y="168313"/>
                          <a:pt x="253790" y="167576"/>
                        </a:cubicBezTo>
                        <a:cubicBezTo>
                          <a:pt x="249315" y="166656"/>
                          <a:pt x="246398" y="162337"/>
                          <a:pt x="242362" y="160170"/>
                        </a:cubicBezTo>
                        <a:cubicBezTo>
                          <a:pt x="236697" y="157111"/>
                          <a:pt x="229631" y="158655"/>
                          <a:pt x="223442" y="156842"/>
                        </a:cubicBezTo>
                        <a:cubicBezTo>
                          <a:pt x="222309" y="156516"/>
                          <a:pt x="221120" y="156006"/>
                          <a:pt x="220539" y="154973"/>
                        </a:cubicBezTo>
                        <a:cubicBezTo>
                          <a:pt x="219958" y="153939"/>
                          <a:pt x="220128" y="152664"/>
                          <a:pt x="220312" y="151489"/>
                        </a:cubicBezTo>
                        <a:cubicBezTo>
                          <a:pt x="221190" y="146150"/>
                          <a:pt x="222054" y="140811"/>
                          <a:pt x="222932" y="135472"/>
                        </a:cubicBezTo>
                        <a:cubicBezTo>
                          <a:pt x="222309" y="139126"/>
                          <a:pt x="221318" y="142808"/>
                          <a:pt x="218769" y="145428"/>
                        </a:cubicBezTo>
                        <a:cubicBezTo>
                          <a:pt x="215837" y="148458"/>
                          <a:pt x="210158" y="149152"/>
                          <a:pt x="207680" y="145739"/>
                        </a:cubicBezTo>
                        <a:cubicBezTo>
                          <a:pt x="213217" y="134056"/>
                          <a:pt x="218797" y="122160"/>
                          <a:pt x="221558" y="109599"/>
                        </a:cubicBezTo>
                        <a:cubicBezTo>
                          <a:pt x="222125" y="107106"/>
                          <a:pt x="222564" y="104600"/>
                          <a:pt x="222876" y="102051"/>
                        </a:cubicBezTo>
                        <a:cubicBezTo>
                          <a:pt x="221813" y="103892"/>
                          <a:pt x="220737" y="105747"/>
                          <a:pt x="219618" y="107574"/>
                        </a:cubicBezTo>
                        <a:cubicBezTo>
                          <a:pt x="215965" y="113607"/>
                          <a:pt x="211844" y="119384"/>
                          <a:pt x="206193" y="123520"/>
                        </a:cubicBezTo>
                        <a:cubicBezTo>
                          <a:pt x="198815" y="128915"/>
                          <a:pt x="188066" y="130827"/>
                          <a:pt x="180631" y="125545"/>
                        </a:cubicBezTo>
                        <a:cubicBezTo>
                          <a:pt x="177573" y="123378"/>
                          <a:pt x="175307" y="120206"/>
                          <a:pt x="172163" y="118167"/>
                        </a:cubicBezTo>
                        <a:cubicBezTo>
                          <a:pt x="163652" y="112658"/>
                          <a:pt x="150623" y="116552"/>
                          <a:pt x="143641" y="109188"/>
                        </a:cubicBezTo>
                        <a:cubicBezTo>
                          <a:pt x="139124" y="104416"/>
                          <a:pt x="139294" y="96896"/>
                          <a:pt x="140837" y="90495"/>
                        </a:cubicBezTo>
                        <a:cubicBezTo>
                          <a:pt x="141659" y="87138"/>
                          <a:pt x="142763" y="83796"/>
                          <a:pt x="143556" y="80426"/>
                        </a:cubicBezTo>
                        <a:cubicBezTo>
                          <a:pt x="144279" y="77381"/>
                          <a:pt x="144717" y="74322"/>
                          <a:pt x="144434" y="71221"/>
                        </a:cubicBezTo>
                        <a:cubicBezTo>
                          <a:pt x="142551" y="77735"/>
                          <a:pt x="139520" y="83910"/>
                          <a:pt x="135527" y="89390"/>
                        </a:cubicBezTo>
                        <a:cubicBezTo>
                          <a:pt x="133105" y="92704"/>
                          <a:pt x="130344" y="95777"/>
                          <a:pt x="127285" y="98510"/>
                        </a:cubicBezTo>
                        <a:cubicBezTo>
                          <a:pt x="126109" y="99572"/>
                          <a:pt x="124849" y="100592"/>
                          <a:pt x="123319" y="101003"/>
                        </a:cubicBezTo>
                        <a:cubicBezTo>
                          <a:pt x="121351" y="101512"/>
                          <a:pt x="119269" y="100918"/>
                          <a:pt x="117329" y="100266"/>
                        </a:cubicBezTo>
                        <a:cubicBezTo>
                          <a:pt x="107897" y="97094"/>
                          <a:pt x="98820" y="92831"/>
                          <a:pt x="90351" y="87592"/>
                        </a:cubicBezTo>
                        <a:cubicBezTo>
                          <a:pt x="91059" y="85935"/>
                          <a:pt x="91654" y="84235"/>
                          <a:pt x="92150" y="82508"/>
                        </a:cubicBezTo>
                        <a:cubicBezTo>
                          <a:pt x="93226" y="78783"/>
                          <a:pt x="93807" y="74917"/>
                          <a:pt x="93877" y="71037"/>
                        </a:cubicBezTo>
                        <a:cubicBezTo>
                          <a:pt x="91201" y="75483"/>
                          <a:pt x="88142" y="79704"/>
                          <a:pt x="84743" y="83626"/>
                        </a:cubicBezTo>
                        <a:cubicBezTo>
                          <a:pt x="80650" y="80681"/>
                          <a:pt x="82491" y="74365"/>
                          <a:pt x="84148" y="69606"/>
                        </a:cubicBezTo>
                        <a:cubicBezTo>
                          <a:pt x="86542" y="62752"/>
                          <a:pt x="87632" y="55445"/>
                          <a:pt x="87363" y="48180"/>
                        </a:cubicBezTo>
                        <a:cubicBezTo>
                          <a:pt x="84856" y="52598"/>
                          <a:pt x="81939" y="56762"/>
                          <a:pt x="78654" y="60628"/>
                        </a:cubicBezTo>
                        <a:cubicBezTo>
                          <a:pt x="76671" y="62979"/>
                          <a:pt x="74547" y="65216"/>
                          <a:pt x="72295" y="67326"/>
                        </a:cubicBezTo>
                        <a:cubicBezTo>
                          <a:pt x="66262" y="63404"/>
                          <a:pt x="59550" y="60529"/>
                          <a:pt x="52554" y="58844"/>
                        </a:cubicBezTo>
                        <a:cubicBezTo>
                          <a:pt x="52044" y="55756"/>
                          <a:pt x="51846" y="52612"/>
                          <a:pt x="51945" y="49469"/>
                        </a:cubicBezTo>
                        <a:cubicBezTo>
                          <a:pt x="52143" y="43747"/>
                          <a:pt x="53375" y="38068"/>
                          <a:pt x="55584" y="32772"/>
                        </a:cubicBezTo>
                        <a:cubicBezTo>
                          <a:pt x="52554" y="38748"/>
                          <a:pt x="48688" y="45319"/>
                          <a:pt x="42952" y="48109"/>
                        </a:cubicBezTo>
                        <a:lnTo>
                          <a:pt x="42938" y="48109"/>
                        </a:lnTo>
                        <a:cubicBezTo>
                          <a:pt x="41621" y="48746"/>
                          <a:pt x="40191" y="49185"/>
                          <a:pt x="38661" y="49369"/>
                        </a:cubicBezTo>
                        <a:cubicBezTo>
                          <a:pt x="31283" y="50247"/>
                          <a:pt x="24585" y="44427"/>
                          <a:pt x="21242" y="37799"/>
                        </a:cubicBezTo>
                        <a:cubicBezTo>
                          <a:pt x="20279" y="35902"/>
                          <a:pt x="19515" y="33919"/>
                          <a:pt x="18849" y="31908"/>
                        </a:cubicBezTo>
                        <a:cubicBezTo>
                          <a:pt x="17192" y="26881"/>
                          <a:pt x="16158" y="21613"/>
                          <a:pt x="14374" y="16614"/>
                        </a:cubicBezTo>
                        <a:cubicBezTo>
                          <a:pt x="11882" y="9618"/>
                          <a:pt x="7194" y="2636"/>
                          <a:pt x="0" y="753"/>
                        </a:cubicBezTo>
                        <a:cubicBezTo>
                          <a:pt x="0" y="753"/>
                          <a:pt x="7633" y="-352"/>
                          <a:pt x="22007" y="115"/>
                        </a:cubicBezTo>
                        <a:cubicBezTo>
                          <a:pt x="24599" y="200"/>
                          <a:pt x="27403" y="328"/>
                          <a:pt x="30433" y="526"/>
                        </a:cubicBezTo>
                        <a:cubicBezTo>
                          <a:pt x="61249" y="2523"/>
                          <a:pt x="114327" y="11360"/>
                          <a:pt x="184200" y="43436"/>
                        </a:cubicBezTo>
                        <a:cubicBezTo>
                          <a:pt x="285881" y="90126"/>
                          <a:pt x="313439" y="139692"/>
                          <a:pt x="318396" y="150384"/>
                        </a:cubicBezTo>
                        <a:cubicBezTo>
                          <a:pt x="319033" y="151758"/>
                          <a:pt x="319302" y="152494"/>
                          <a:pt x="319302" y="15249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48" name="Google Shape;1948;p11"/>
                  <p:cNvSpPr/>
                  <p:nvPr/>
                </p:nvSpPr>
                <p:spPr>
                  <a:xfrm>
                    <a:off x="-1457454" y="5512720"/>
                    <a:ext cx="909880" cy="4825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077" h="158071" extrusionOk="0">
                        <a:moveTo>
                          <a:pt x="298077" y="152379"/>
                        </a:moveTo>
                        <a:cubicBezTo>
                          <a:pt x="297497" y="153526"/>
                          <a:pt x="296859" y="154631"/>
                          <a:pt x="296166" y="155693"/>
                        </a:cubicBezTo>
                        <a:cubicBezTo>
                          <a:pt x="291138" y="156571"/>
                          <a:pt x="285728" y="154758"/>
                          <a:pt x="283944" y="150028"/>
                        </a:cubicBezTo>
                        <a:cubicBezTo>
                          <a:pt x="279072" y="153866"/>
                          <a:pt x="273351" y="156642"/>
                          <a:pt x="267304" y="158072"/>
                        </a:cubicBezTo>
                        <a:cubicBezTo>
                          <a:pt x="268366" y="154673"/>
                          <a:pt x="270774" y="151912"/>
                          <a:pt x="272615" y="148867"/>
                        </a:cubicBezTo>
                        <a:cubicBezTo>
                          <a:pt x="274470" y="145836"/>
                          <a:pt x="275787" y="142041"/>
                          <a:pt x="274399" y="138770"/>
                        </a:cubicBezTo>
                        <a:cubicBezTo>
                          <a:pt x="273011" y="135484"/>
                          <a:pt x="267871" y="134011"/>
                          <a:pt x="265860" y="136943"/>
                        </a:cubicBezTo>
                        <a:cubicBezTo>
                          <a:pt x="269329" y="131094"/>
                          <a:pt x="264302" y="122314"/>
                          <a:pt x="257504" y="122356"/>
                        </a:cubicBezTo>
                        <a:lnTo>
                          <a:pt x="259671" y="116833"/>
                        </a:lnTo>
                        <a:cubicBezTo>
                          <a:pt x="258071" y="117145"/>
                          <a:pt x="256485" y="117456"/>
                          <a:pt x="254899" y="117768"/>
                        </a:cubicBezTo>
                        <a:cubicBezTo>
                          <a:pt x="255536" y="115332"/>
                          <a:pt x="254998" y="112613"/>
                          <a:pt x="253468" y="110616"/>
                        </a:cubicBezTo>
                        <a:cubicBezTo>
                          <a:pt x="247874" y="117032"/>
                          <a:pt x="241119" y="122427"/>
                          <a:pt x="233614" y="126463"/>
                        </a:cubicBezTo>
                        <a:cubicBezTo>
                          <a:pt x="237579" y="121365"/>
                          <a:pt x="241700" y="115870"/>
                          <a:pt x="242295" y="109441"/>
                        </a:cubicBezTo>
                        <a:cubicBezTo>
                          <a:pt x="242890" y="103012"/>
                          <a:pt x="238244" y="95676"/>
                          <a:pt x="231787" y="95959"/>
                        </a:cubicBezTo>
                        <a:cubicBezTo>
                          <a:pt x="222468" y="96370"/>
                          <a:pt x="218928" y="110602"/>
                          <a:pt x="209680" y="111792"/>
                        </a:cubicBezTo>
                        <a:cubicBezTo>
                          <a:pt x="214949" y="104923"/>
                          <a:pt x="218503" y="96752"/>
                          <a:pt x="219905" y="88213"/>
                        </a:cubicBezTo>
                        <a:lnTo>
                          <a:pt x="214821" y="88213"/>
                        </a:lnTo>
                        <a:cubicBezTo>
                          <a:pt x="215133" y="85649"/>
                          <a:pt x="215444" y="83072"/>
                          <a:pt x="215756" y="80509"/>
                        </a:cubicBezTo>
                        <a:cubicBezTo>
                          <a:pt x="212485" y="79928"/>
                          <a:pt x="209086" y="80112"/>
                          <a:pt x="205899" y="81047"/>
                        </a:cubicBezTo>
                        <a:cubicBezTo>
                          <a:pt x="206692" y="78328"/>
                          <a:pt x="203449" y="76105"/>
                          <a:pt x="200631" y="75835"/>
                        </a:cubicBezTo>
                        <a:cubicBezTo>
                          <a:pt x="197813" y="75552"/>
                          <a:pt x="194712" y="76133"/>
                          <a:pt x="192332" y="74589"/>
                        </a:cubicBezTo>
                        <a:cubicBezTo>
                          <a:pt x="191384" y="73966"/>
                          <a:pt x="190591" y="73031"/>
                          <a:pt x="189472" y="72777"/>
                        </a:cubicBezTo>
                        <a:cubicBezTo>
                          <a:pt x="188226" y="72479"/>
                          <a:pt x="186965" y="73159"/>
                          <a:pt x="185846" y="73810"/>
                        </a:cubicBezTo>
                        <a:cubicBezTo>
                          <a:pt x="180748" y="76813"/>
                          <a:pt x="175636" y="79815"/>
                          <a:pt x="170524" y="82817"/>
                        </a:cubicBezTo>
                        <a:cubicBezTo>
                          <a:pt x="172874" y="76756"/>
                          <a:pt x="174574" y="70454"/>
                          <a:pt x="175608" y="64053"/>
                        </a:cubicBezTo>
                        <a:cubicBezTo>
                          <a:pt x="172180" y="61816"/>
                          <a:pt x="167776" y="61164"/>
                          <a:pt x="163853" y="62297"/>
                        </a:cubicBezTo>
                        <a:cubicBezTo>
                          <a:pt x="162551" y="60484"/>
                          <a:pt x="161234" y="58686"/>
                          <a:pt x="159931" y="56873"/>
                        </a:cubicBezTo>
                        <a:cubicBezTo>
                          <a:pt x="148092" y="62694"/>
                          <a:pt x="137895" y="71799"/>
                          <a:pt x="130800" y="82916"/>
                        </a:cubicBezTo>
                        <a:cubicBezTo>
                          <a:pt x="135360" y="70327"/>
                          <a:pt x="138348" y="57156"/>
                          <a:pt x="139651" y="43830"/>
                        </a:cubicBezTo>
                        <a:cubicBezTo>
                          <a:pt x="135658" y="46209"/>
                          <a:pt x="131664" y="48588"/>
                          <a:pt x="127671" y="50968"/>
                        </a:cubicBezTo>
                        <a:cubicBezTo>
                          <a:pt x="130078" y="47385"/>
                          <a:pt x="131523" y="43150"/>
                          <a:pt x="131778" y="38845"/>
                        </a:cubicBezTo>
                        <a:cubicBezTo>
                          <a:pt x="124881" y="42626"/>
                          <a:pt x="118055" y="31949"/>
                          <a:pt x="110195" y="32062"/>
                        </a:cubicBezTo>
                        <a:cubicBezTo>
                          <a:pt x="106541" y="32104"/>
                          <a:pt x="103398" y="34512"/>
                          <a:pt x="100537" y="36820"/>
                        </a:cubicBezTo>
                        <a:cubicBezTo>
                          <a:pt x="95396" y="40969"/>
                          <a:pt x="90241" y="45119"/>
                          <a:pt x="85101" y="49282"/>
                        </a:cubicBezTo>
                        <a:cubicBezTo>
                          <a:pt x="88188" y="40927"/>
                          <a:pt x="91289" y="32572"/>
                          <a:pt x="94391" y="24216"/>
                        </a:cubicBezTo>
                        <a:cubicBezTo>
                          <a:pt x="84577" y="22106"/>
                          <a:pt x="72497" y="20718"/>
                          <a:pt x="66195" y="28536"/>
                        </a:cubicBezTo>
                        <a:cubicBezTo>
                          <a:pt x="63972" y="31297"/>
                          <a:pt x="62910" y="34823"/>
                          <a:pt x="60814" y="37684"/>
                        </a:cubicBezTo>
                        <a:cubicBezTo>
                          <a:pt x="58732" y="40559"/>
                          <a:pt x="54837" y="42740"/>
                          <a:pt x="51694" y="41125"/>
                        </a:cubicBezTo>
                        <a:cubicBezTo>
                          <a:pt x="51099" y="40814"/>
                          <a:pt x="50561" y="40389"/>
                          <a:pt x="50136" y="39879"/>
                        </a:cubicBezTo>
                        <a:cubicBezTo>
                          <a:pt x="45845" y="34696"/>
                          <a:pt x="54441" y="26581"/>
                          <a:pt x="51382" y="20591"/>
                        </a:cubicBezTo>
                        <a:cubicBezTo>
                          <a:pt x="50008" y="17900"/>
                          <a:pt x="46213" y="16796"/>
                          <a:pt x="43607" y="18339"/>
                        </a:cubicBezTo>
                        <a:cubicBezTo>
                          <a:pt x="41709" y="19019"/>
                          <a:pt x="39826" y="19699"/>
                          <a:pt x="37943" y="20379"/>
                        </a:cubicBezTo>
                        <a:cubicBezTo>
                          <a:pt x="37461" y="18254"/>
                          <a:pt x="36994" y="16130"/>
                          <a:pt x="36526" y="14020"/>
                        </a:cubicBezTo>
                        <a:cubicBezTo>
                          <a:pt x="29035" y="18424"/>
                          <a:pt x="22662" y="24740"/>
                          <a:pt x="18201" y="32189"/>
                        </a:cubicBezTo>
                        <a:lnTo>
                          <a:pt x="13995" y="22758"/>
                        </a:lnTo>
                        <a:cubicBezTo>
                          <a:pt x="11205" y="23905"/>
                          <a:pt x="8416" y="25052"/>
                          <a:pt x="5626" y="26199"/>
                        </a:cubicBezTo>
                        <a:cubicBezTo>
                          <a:pt x="1859" y="18707"/>
                          <a:pt x="-96" y="10296"/>
                          <a:pt x="4" y="1898"/>
                        </a:cubicBezTo>
                        <a:lnTo>
                          <a:pt x="783" y="0"/>
                        </a:lnTo>
                        <a:cubicBezTo>
                          <a:pt x="29786" y="906"/>
                          <a:pt x="86248" y="8100"/>
                          <a:pt x="162975" y="43320"/>
                        </a:cubicBezTo>
                        <a:cubicBezTo>
                          <a:pt x="277727" y="96016"/>
                          <a:pt x="298077" y="152379"/>
                          <a:pt x="298077" y="15237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49" name="Google Shape;1949;p11"/>
                  <p:cNvSpPr/>
                  <p:nvPr/>
                </p:nvSpPr>
                <p:spPr>
                  <a:xfrm>
                    <a:off x="-1434145" y="5513972"/>
                    <a:ext cx="883812" cy="457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9537" h="149868" extrusionOk="0">
                        <a:moveTo>
                          <a:pt x="289538" y="149858"/>
                        </a:moveTo>
                        <a:cubicBezTo>
                          <a:pt x="284284" y="150142"/>
                          <a:pt x="279837" y="144137"/>
                          <a:pt x="274385" y="144265"/>
                        </a:cubicBezTo>
                        <a:cubicBezTo>
                          <a:pt x="272346" y="140158"/>
                          <a:pt x="270306" y="136037"/>
                          <a:pt x="268281" y="131930"/>
                        </a:cubicBezTo>
                        <a:cubicBezTo>
                          <a:pt x="267092" y="131335"/>
                          <a:pt x="265916" y="130740"/>
                          <a:pt x="264741" y="130131"/>
                        </a:cubicBezTo>
                        <a:cubicBezTo>
                          <a:pt x="263240" y="127171"/>
                          <a:pt x="261739" y="124198"/>
                          <a:pt x="260238" y="121224"/>
                        </a:cubicBezTo>
                        <a:cubicBezTo>
                          <a:pt x="257009" y="119468"/>
                          <a:pt x="255139" y="115502"/>
                          <a:pt x="255833" y="111877"/>
                        </a:cubicBezTo>
                        <a:cubicBezTo>
                          <a:pt x="252746" y="111948"/>
                          <a:pt x="250225" y="109611"/>
                          <a:pt x="247577" y="108011"/>
                        </a:cubicBezTo>
                        <a:cubicBezTo>
                          <a:pt x="244929" y="106425"/>
                          <a:pt x="240893" y="105802"/>
                          <a:pt x="239250" y="108421"/>
                        </a:cubicBezTo>
                        <a:cubicBezTo>
                          <a:pt x="241870" y="104527"/>
                          <a:pt x="237650" y="99627"/>
                          <a:pt x="233600" y="97262"/>
                        </a:cubicBezTo>
                        <a:cubicBezTo>
                          <a:pt x="229549" y="94883"/>
                          <a:pt x="224536" y="91753"/>
                          <a:pt x="225145" y="87108"/>
                        </a:cubicBezTo>
                        <a:cubicBezTo>
                          <a:pt x="222879" y="88468"/>
                          <a:pt x="220174" y="89048"/>
                          <a:pt x="217554" y="88737"/>
                        </a:cubicBezTo>
                        <a:cubicBezTo>
                          <a:pt x="219367" y="86258"/>
                          <a:pt x="220472" y="83256"/>
                          <a:pt x="220670" y="80197"/>
                        </a:cubicBezTo>
                        <a:cubicBezTo>
                          <a:pt x="218263" y="80495"/>
                          <a:pt x="215742" y="80792"/>
                          <a:pt x="213476" y="79957"/>
                        </a:cubicBezTo>
                        <a:cubicBezTo>
                          <a:pt x="211196" y="79121"/>
                          <a:pt x="209284" y="76756"/>
                          <a:pt x="209822" y="74391"/>
                        </a:cubicBezTo>
                        <a:cubicBezTo>
                          <a:pt x="198606" y="74943"/>
                          <a:pt x="188070" y="63883"/>
                          <a:pt x="177491" y="67650"/>
                        </a:cubicBezTo>
                        <a:cubicBezTo>
                          <a:pt x="178879" y="65257"/>
                          <a:pt x="179969" y="62694"/>
                          <a:pt x="180706" y="60031"/>
                        </a:cubicBezTo>
                        <a:cubicBezTo>
                          <a:pt x="178709" y="60003"/>
                          <a:pt x="176712" y="59975"/>
                          <a:pt x="174730" y="59946"/>
                        </a:cubicBezTo>
                        <a:cubicBezTo>
                          <a:pt x="175778" y="57765"/>
                          <a:pt x="172775" y="55768"/>
                          <a:pt x="170368" y="55740"/>
                        </a:cubicBezTo>
                        <a:cubicBezTo>
                          <a:pt x="167946" y="55712"/>
                          <a:pt x="165142" y="56292"/>
                          <a:pt x="163443" y="54565"/>
                        </a:cubicBezTo>
                        <a:cubicBezTo>
                          <a:pt x="162636" y="53758"/>
                          <a:pt x="162296" y="52568"/>
                          <a:pt x="161588" y="51676"/>
                        </a:cubicBezTo>
                        <a:cubicBezTo>
                          <a:pt x="159223" y="48702"/>
                          <a:pt x="154379" y="50132"/>
                          <a:pt x="151349" y="52426"/>
                        </a:cubicBezTo>
                        <a:cubicBezTo>
                          <a:pt x="148304" y="54721"/>
                          <a:pt x="145174" y="57779"/>
                          <a:pt x="141407" y="57341"/>
                        </a:cubicBezTo>
                        <a:cubicBezTo>
                          <a:pt x="143857" y="54211"/>
                          <a:pt x="145628" y="50543"/>
                          <a:pt x="146591" y="46691"/>
                        </a:cubicBezTo>
                        <a:cubicBezTo>
                          <a:pt x="146930" y="45360"/>
                          <a:pt x="147129" y="43859"/>
                          <a:pt x="146392" y="42726"/>
                        </a:cubicBezTo>
                        <a:cubicBezTo>
                          <a:pt x="144650" y="40063"/>
                          <a:pt x="140558" y="42074"/>
                          <a:pt x="137414" y="41734"/>
                        </a:cubicBezTo>
                        <a:cubicBezTo>
                          <a:pt x="134270" y="41409"/>
                          <a:pt x="132103" y="38576"/>
                          <a:pt x="129809" y="36410"/>
                        </a:cubicBezTo>
                        <a:cubicBezTo>
                          <a:pt x="123266" y="30193"/>
                          <a:pt x="113806" y="28394"/>
                          <a:pt x="104913" y="26865"/>
                        </a:cubicBezTo>
                        <a:cubicBezTo>
                          <a:pt x="102690" y="26482"/>
                          <a:pt x="100353" y="26114"/>
                          <a:pt x="98243" y="26879"/>
                        </a:cubicBezTo>
                        <a:cubicBezTo>
                          <a:pt x="95085" y="28026"/>
                          <a:pt x="92465" y="31623"/>
                          <a:pt x="89236" y="30717"/>
                        </a:cubicBezTo>
                        <a:cubicBezTo>
                          <a:pt x="91544" y="28309"/>
                          <a:pt x="93923" y="24485"/>
                          <a:pt x="91700" y="21993"/>
                        </a:cubicBezTo>
                        <a:cubicBezTo>
                          <a:pt x="90935" y="21143"/>
                          <a:pt x="89803" y="20747"/>
                          <a:pt x="88712" y="20407"/>
                        </a:cubicBezTo>
                        <a:cubicBezTo>
                          <a:pt x="80626" y="17914"/>
                          <a:pt x="71916" y="17461"/>
                          <a:pt x="63604" y="19090"/>
                        </a:cubicBezTo>
                        <a:cubicBezTo>
                          <a:pt x="61621" y="17136"/>
                          <a:pt x="58265" y="17235"/>
                          <a:pt x="55815" y="18580"/>
                        </a:cubicBezTo>
                        <a:cubicBezTo>
                          <a:pt x="53365" y="19925"/>
                          <a:pt x="51609" y="22234"/>
                          <a:pt x="49938" y="24471"/>
                        </a:cubicBezTo>
                        <a:cubicBezTo>
                          <a:pt x="49569" y="21186"/>
                          <a:pt x="50334" y="17787"/>
                          <a:pt x="52076" y="14983"/>
                        </a:cubicBezTo>
                        <a:cubicBezTo>
                          <a:pt x="42644" y="13128"/>
                          <a:pt x="33227" y="11273"/>
                          <a:pt x="23795" y="9403"/>
                        </a:cubicBezTo>
                        <a:cubicBezTo>
                          <a:pt x="20765" y="11542"/>
                          <a:pt x="17720" y="13666"/>
                          <a:pt x="14689" y="15790"/>
                        </a:cubicBezTo>
                        <a:cubicBezTo>
                          <a:pt x="16049" y="14516"/>
                          <a:pt x="16757" y="12590"/>
                          <a:pt x="16559" y="10735"/>
                        </a:cubicBezTo>
                        <a:cubicBezTo>
                          <a:pt x="12055" y="7378"/>
                          <a:pt x="5668" y="6798"/>
                          <a:pt x="627" y="9262"/>
                        </a:cubicBezTo>
                        <a:cubicBezTo>
                          <a:pt x="-421" y="6968"/>
                          <a:pt x="-138" y="4121"/>
                          <a:pt x="1349" y="2096"/>
                        </a:cubicBezTo>
                        <a:lnTo>
                          <a:pt x="1576" y="0"/>
                        </a:lnTo>
                        <a:cubicBezTo>
                          <a:pt x="32391" y="1997"/>
                          <a:pt x="85469" y="10834"/>
                          <a:pt x="155342" y="42910"/>
                        </a:cubicBezTo>
                        <a:cubicBezTo>
                          <a:pt x="257023" y="89601"/>
                          <a:pt x="284581" y="139166"/>
                          <a:pt x="289538" y="14985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50" name="Google Shape;1950;p11"/>
                  <p:cNvSpPr/>
                  <p:nvPr/>
                </p:nvSpPr>
                <p:spPr>
                  <a:xfrm>
                    <a:off x="-1363717" y="5660528"/>
                    <a:ext cx="81602" cy="57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33" h="18807" extrusionOk="0">
                        <a:moveTo>
                          <a:pt x="6341" y="43"/>
                        </a:moveTo>
                        <a:cubicBezTo>
                          <a:pt x="14413" y="865"/>
                          <a:pt x="18704" y="12676"/>
                          <a:pt x="26734" y="12109"/>
                        </a:cubicBezTo>
                        <a:cubicBezTo>
                          <a:pt x="24751" y="14460"/>
                          <a:pt x="22627" y="16698"/>
                          <a:pt x="20375" y="18808"/>
                        </a:cubicBezTo>
                        <a:cubicBezTo>
                          <a:pt x="14342" y="14885"/>
                          <a:pt x="7629" y="12010"/>
                          <a:pt x="634" y="10325"/>
                        </a:cubicBezTo>
                        <a:cubicBezTo>
                          <a:pt x="124" y="7237"/>
                          <a:pt x="-74" y="4094"/>
                          <a:pt x="25" y="950"/>
                        </a:cubicBezTo>
                        <a:cubicBezTo>
                          <a:pt x="2135" y="440"/>
                          <a:pt x="4217" y="-169"/>
                          <a:pt x="6341" y="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51" name="Google Shape;1951;p11"/>
                  <p:cNvSpPr/>
                  <p:nvPr/>
                </p:nvSpPr>
                <p:spPr>
                  <a:xfrm>
                    <a:off x="-1246361" y="5754649"/>
                    <a:ext cx="137897" cy="66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175" h="21854" extrusionOk="0">
                        <a:moveTo>
                          <a:pt x="42145" y="11664"/>
                        </a:moveTo>
                        <a:cubicBezTo>
                          <a:pt x="43193" y="11211"/>
                          <a:pt x="44213" y="10673"/>
                          <a:pt x="45176" y="10050"/>
                        </a:cubicBezTo>
                        <a:cubicBezTo>
                          <a:pt x="42754" y="13364"/>
                          <a:pt x="39993" y="16437"/>
                          <a:pt x="36934" y="19170"/>
                        </a:cubicBezTo>
                        <a:cubicBezTo>
                          <a:pt x="35758" y="20232"/>
                          <a:pt x="34498" y="21252"/>
                          <a:pt x="32968" y="21663"/>
                        </a:cubicBezTo>
                        <a:cubicBezTo>
                          <a:pt x="31000" y="22172"/>
                          <a:pt x="28918" y="21578"/>
                          <a:pt x="26978" y="20926"/>
                        </a:cubicBezTo>
                        <a:cubicBezTo>
                          <a:pt x="17546" y="17754"/>
                          <a:pt x="8469" y="13491"/>
                          <a:pt x="0" y="8252"/>
                        </a:cubicBezTo>
                        <a:cubicBezTo>
                          <a:pt x="708" y="6595"/>
                          <a:pt x="1303" y="4895"/>
                          <a:pt x="1799" y="3167"/>
                        </a:cubicBezTo>
                        <a:cubicBezTo>
                          <a:pt x="2393" y="2743"/>
                          <a:pt x="3002" y="2346"/>
                          <a:pt x="3625" y="1992"/>
                        </a:cubicBezTo>
                        <a:cubicBezTo>
                          <a:pt x="8030" y="-472"/>
                          <a:pt x="13411" y="-118"/>
                          <a:pt x="18438" y="293"/>
                        </a:cubicBezTo>
                        <a:cubicBezTo>
                          <a:pt x="27658" y="1072"/>
                          <a:pt x="38675" y="3083"/>
                          <a:pt x="42145" y="1166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52" name="Google Shape;1952;p11"/>
                  <p:cNvSpPr/>
                  <p:nvPr/>
                </p:nvSpPr>
                <p:spPr>
                  <a:xfrm>
                    <a:off x="-1095193" y="5748319"/>
                    <a:ext cx="243477" cy="156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763" h="51401" extrusionOk="0">
                        <a:moveTo>
                          <a:pt x="66339" y="46252"/>
                        </a:moveTo>
                        <a:cubicBezTo>
                          <a:pt x="58961" y="51647"/>
                          <a:pt x="48212" y="53559"/>
                          <a:pt x="40777" y="48277"/>
                        </a:cubicBezTo>
                        <a:cubicBezTo>
                          <a:pt x="37718" y="46110"/>
                          <a:pt x="35452" y="42938"/>
                          <a:pt x="32308" y="40899"/>
                        </a:cubicBezTo>
                        <a:cubicBezTo>
                          <a:pt x="23797" y="35390"/>
                          <a:pt x="10769" y="39284"/>
                          <a:pt x="3787" y="31920"/>
                        </a:cubicBezTo>
                        <a:cubicBezTo>
                          <a:pt x="-731" y="27148"/>
                          <a:pt x="-561" y="19628"/>
                          <a:pt x="983" y="13227"/>
                        </a:cubicBezTo>
                        <a:cubicBezTo>
                          <a:pt x="1804" y="9871"/>
                          <a:pt x="2909" y="6528"/>
                          <a:pt x="3702" y="3158"/>
                        </a:cubicBezTo>
                        <a:cubicBezTo>
                          <a:pt x="4198" y="2138"/>
                          <a:pt x="4623" y="1090"/>
                          <a:pt x="4962" y="0"/>
                        </a:cubicBezTo>
                        <a:cubicBezTo>
                          <a:pt x="6846" y="1133"/>
                          <a:pt x="7341" y="3625"/>
                          <a:pt x="7356" y="5806"/>
                        </a:cubicBezTo>
                        <a:cubicBezTo>
                          <a:pt x="7370" y="8001"/>
                          <a:pt x="7129" y="10324"/>
                          <a:pt x="8163" y="12250"/>
                        </a:cubicBezTo>
                        <a:cubicBezTo>
                          <a:pt x="9197" y="14176"/>
                          <a:pt x="12213" y="15167"/>
                          <a:pt x="13558" y="13439"/>
                        </a:cubicBezTo>
                        <a:cubicBezTo>
                          <a:pt x="15484" y="20577"/>
                          <a:pt x="19761" y="28621"/>
                          <a:pt x="27139" y="29130"/>
                        </a:cubicBezTo>
                        <a:cubicBezTo>
                          <a:pt x="29519" y="29300"/>
                          <a:pt x="31869" y="28621"/>
                          <a:pt x="34249" y="28550"/>
                        </a:cubicBezTo>
                        <a:cubicBezTo>
                          <a:pt x="43114" y="28337"/>
                          <a:pt x="49911" y="36466"/>
                          <a:pt x="58465" y="38789"/>
                        </a:cubicBezTo>
                        <a:cubicBezTo>
                          <a:pt x="65432" y="40686"/>
                          <a:pt x="73405" y="38236"/>
                          <a:pt x="78107" y="32742"/>
                        </a:cubicBezTo>
                        <a:lnTo>
                          <a:pt x="78050" y="29810"/>
                        </a:lnTo>
                        <a:cubicBezTo>
                          <a:pt x="78688" y="29838"/>
                          <a:pt x="79254" y="30008"/>
                          <a:pt x="79764" y="30306"/>
                        </a:cubicBezTo>
                        <a:cubicBezTo>
                          <a:pt x="76110" y="36339"/>
                          <a:pt x="71989" y="42117"/>
                          <a:pt x="66339" y="4625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53" name="Google Shape;1953;p11"/>
                  <p:cNvSpPr/>
                  <p:nvPr/>
                </p:nvSpPr>
                <p:spPr>
                  <a:xfrm>
                    <a:off x="-888073" y="5847048"/>
                    <a:ext cx="170534" cy="177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867" h="58151" extrusionOk="0">
                        <a:moveTo>
                          <a:pt x="55868" y="54423"/>
                        </a:moveTo>
                        <a:cubicBezTo>
                          <a:pt x="53120" y="57029"/>
                          <a:pt x="49707" y="58714"/>
                          <a:pt x="46110" y="57978"/>
                        </a:cubicBezTo>
                        <a:cubicBezTo>
                          <a:pt x="41635" y="57057"/>
                          <a:pt x="38718" y="52738"/>
                          <a:pt x="34682" y="50571"/>
                        </a:cubicBezTo>
                        <a:cubicBezTo>
                          <a:pt x="29017" y="47512"/>
                          <a:pt x="21951" y="49056"/>
                          <a:pt x="15762" y="47243"/>
                        </a:cubicBezTo>
                        <a:cubicBezTo>
                          <a:pt x="14629" y="46917"/>
                          <a:pt x="13439" y="46408"/>
                          <a:pt x="12859" y="45374"/>
                        </a:cubicBezTo>
                        <a:cubicBezTo>
                          <a:pt x="12278" y="44340"/>
                          <a:pt x="12448" y="43066"/>
                          <a:pt x="12632" y="41890"/>
                        </a:cubicBezTo>
                        <a:cubicBezTo>
                          <a:pt x="13510" y="36551"/>
                          <a:pt x="14374" y="31212"/>
                          <a:pt x="15252" y="25873"/>
                        </a:cubicBezTo>
                        <a:cubicBezTo>
                          <a:pt x="14629" y="29527"/>
                          <a:pt x="13638" y="33209"/>
                          <a:pt x="11088" y="35829"/>
                        </a:cubicBezTo>
                        <a:cubicBezTo>
                          <a:pt x="8157" y="38860"/>
                          <a:pt x="2478" y="39553"/>
                          <a:pt x="0" y="36140"/>
                        </a:cubicBezTo>
                        <a:cubicBezTo>
                          <a:pt x="5537" y="24457"/>
                          <a:pt x="11117" y="12561"/>
                          <a:pt x="13878" y="0"/>
                        </a:cubicBezTo>
                        <a:cubicBezTo>
                          <a:pt x="14700" y="1402"/>
                          <a:pt x="15096" y="3201"/>
                          <a:pt x="15082" y="4829"/>
                        </a:cubicBezTo>
                        <a:cubicBezTo>
                          <a:pt x="15025" y="8086"/>
                          <a:pt x="14091" y="11499"/>
                          <a:pt x="15365" y="14501"/>
                        </a:cubicBezTo>
                        <a:cubicBezTo>
                          <a:pt x="16583" y="17362"/>
                          <a:pt x="19500" y="19062"/>
                          <a:pt x="21511" y="21441"/>
                        </a:cubicBezTo>
                        <a:cubicBezTo>
                          <a:pt x="23537" y="23806"/>
                          <a:pt x="24273" y="28054"/>
                          <a:pt x="21568" y="29598"/>
                        </a:cubicBezTo>
                        <a:cubicBezTo>
                          <a:pt x="33039" y="37047"/>
                          <a:pt x="44142" y="45034"/>
                          <a:pt x="54862" y="53545"/>
                        </a:cubicBezTo>
                        <a:cubicBezTo>
                          <a:pt x="55202" y="53814"/>
                          <a:pt x="55556" y="54097"/>
                          <a:pt x="55868" y="5442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54" name="Google Shape;1954;p11"/>
                  <p:cNvSpPr/>
                  <p:nvPr/>
                </p:nvSpPr>
                <p:spPr>
                  <a:xfrm>
                    <a:off x="-1464706" y="5609806"/>
                    <a:ext cx="73529" cy="53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88" h="17549" extrusionOk="0">
                        <a:moveTo>
                          <a:pt x="23211" y="14544"/>
                        </a:moveTo>
                        <a:cubicBezTo>
                          <a:pt x="23381" y="15181"/>
                          <a:pt x="23678" y="15734"/>
                          <a:pt x="24089" y="16201"/>
                        </a:cubicBezTo>
                        <a:cubicBezTo>
                          <a:pt x="22772" y="16838"/>
                          <a:pt x="21342" y="17277"/>
                          <a:pt x="19812" y="17461"/>
                        </a:cubicBezTo>
                        <a:cubicBezTo>
                          <a:pt x="12434" y="18339"/>
                          <a:pt x="5736" y="12519"/>
                          <a:pt x="2393" y="5891"/>
                        </a:cubicBezTo>
                        <a:cubicBezTo>
                          <a:pt x="1430" y="3994"/>
                          <a:pt x="666" y="2011"/>
                          <a:pt x="0" y="0"/>
                        </a:cubicBezTo>
                        <a:cubicBezTo>
                          <a:pt x="5084" y="3116"/>
                          <a:pt x="10593" y="5509"/>
                          <a:pt x="16328" y="7095"/>
                        </a:cubicBezTo>
                        <a:cubicBezTo>
                          <a:pt x="18962" y="7817"/>
                          <a:pt x="22078" y="8780"/>
                          <a:pt x="22814" y="11400"/>
                        </a:cubicBezTo>
                        <a:cubicBezTo>
                          <a:pt x="23098" y="12420"/>
                          <a:pt x="22942" y="13524"/>
                          <a:pt x="23211" y="1454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955" name="Google Shape;1955;p11"/>
                <p:cNvSpPr/>
                <p:nvPr/>
              </p:nvSpPr>
              <p:spPr>
                <a:xfrm>
                  <a:off x="-1522265" y="5514646"/>
                  <a:ext cx="1039639" cy="59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86" h="195323" extrusionOk="0">
                      <a:moveTo>
                        <a:pt x="0" y="6"/>
                      </a:moveTo>
                      <a:cubicBezTo>
                        <a:pt x="116720" y="-758"/>
                        <a:pt x="302195" y="69596"/>
                        <a:pt x="340587" y="19532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56" name="Google Shape;1956;p11"/>
              <p:cNvGrpSpPr/>
              <p:nvPr/>
            </p:nvGrpSpPr>
            <p:grpSpPr>
              <a:xfrm rot="-506865" flipH="1">
                <a:off x="8727023" y="4692255"/>
                <a:ext cx="659392" cy="1006172"/>
                <a:chOff x="-1372680" y="5236900"/>
                <a:chExt cx="659425" cy="1006223"/>
              </a:xfrm>
            </p:grpSpPr>
            <p:grpSp>
              <p:nvGrpSpPr>
                <p:cNvPr id="1957" name="Google Shape;1957;p11"/>
                <p:cNvGrpSpPr/>
                <p:nvPr/>
              </p:nvGrpSpPr>
              <p:grpSpPr>
                <a:xfrm>
                  <a:off x="-1372637" y="5236900"/>
                  <a:ext cx="655081" cy="880662"/>
                  <a:chOff x="-1372637" y="5236900"/>
                  <a:chExt cx="655081" cy="880662"/>
                </a:xfrm>
              </p:grpSpPr>
              <p:sp>
                <p:nvSpPr>
                  <p:cNvPr id="1958" name="Google Shape;1958;p11"/>
                  <p:cNvSpPr/>
                  <p:nvPr/>
                </p:nvSpPr>
                <p:spPr>
                  <a:xfrm>
                    <a:off x="-1372637" y="5236900"/>
                    <a:ext cx="654926" cy="8806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554" h="288505" extrusionOk="0">
                        <a:moveTo>
                          <a:pt x="214336" y="281151"/>
                        </a:moveTo>
                        <a:cubicBezTo>
                          <a:pt x="213288" y="281901"/>
                          <a:pt x="212226" y="282595"/>
                          <a:pt x="211121" y="283218"/>
                        </a:cubicBezTo>
                        <a:cubicBezTo>
                          <a:pt x="194057" y="293004"/>
                          <a:pt x="169897" y="288897"/>
                          <a:pt x="157477" y="273461"/>
                        </a:cubicBezTo>
                        <a:cubicBezTo>
                          <a:pt x="164728" y="267386"/>
                          <a:pt x="171965" y="261310"/>
                          <a:pt x="179201" y="255235"/>
                        </a:cubicBezTo>
                        <a:cubicBezTo>
                          <a:pt x="173791" y="256524"/>
                          <a:pt x="169543" y="260588"/>
                          <a:pt x="164813" y="263491"/>
                        </a:cubicBezTo>
                        <a:cubicBezTo>
                          <a:pt x="163198" y="264482"/>
                          <a:pt x="161372" y="265318"/>
                          <a:pt x="159502" y="265856"/>
                        </a:cubicBezTo>
                        <a:cubicBezTo>
                          <a:pt x="155863" y="266918"/>
                          <a:pt x="152067" y="266847"/>
                          <a:pt x="149207" y="264553"/>
                        </a:cubicBezTo>
                        <a:cubicBezTo>
                          <a:pt x="145652" y="261678"/>
                          <a:pt x="145029" y="256509"/>
                          <a:pt x="142437" y="252728"/>
                        </a:cubicBezTo>
                        <a:cubicBezTo>
                          <a:pt x="138798" y="247418"/>
                          <a:pt x="131816" y="245548"/>
                          <a:pt x="127143" y="241102"/>
                        </a:cubicBezTo>
                        <a:cubicBezTo>
                          <a:pt x="126279" y="240294"/>
                          <a:pt x="125458" y="239289"/>
                          <a:pt x="125415" y="238113"/>
                        </a:cubicBezTo>
                        <a:cubicBezTo>
                          <a:pt x="125373" y="236924"/>
                          <a:pt x="126109" y="235876"/>
                          <a:pt x="126803" y="234913"/>
                        </a:cubicBezTo>
                        <a:cubicBezTo>
                          <a:pt x="130032" y="230565"/>
                          <a:pt x="133247" y="226218"/>
                          <a:pt x="136461" y="221870"/>
                        </a:cubicBezTo>
                        <a:cubicBezTo>
                          <a:pt x="134238" y="224830"/>
                          <a:pt x="131661" y="227648"/>
                          <a:pt x="128205" y="228809"/>
                        </a:cubicBezTo>
                        <a:cubicBezTo>
                          <a:pt x="124212" y="230155"/>
                          <a:pt x="118844" y="228172"/>
                          <a:pt x="118207" y="224009"/>
                        </a:cubicBezTo>
                        <a:cubicBezTo>
                          <a:pt x="128474" y="216163"/>
                          <a:pt x="138883" y="208133"/>
                          <a:pt x="147097" y="198234"/>
                        </a:cubicBezTo>
                        <a:cubicBezTo>
                          <a:pt x="148740" y="196280"/>
                          <a:pt x="150283" y="194255"/>
                          <a:pt x="151728" y="192131"/>
                        </a:cubicBezTo>
                        <a:cubicBezTo>
                          <a:pt x="149943" y="193278"/>
                          <a:pt x="148130" y="194439"/>
                          <a:pt x="146304" y="195544"/>
                        </a:cubicBezTo>
                        <a:cubicBezTo>
                          <a:pt x="140299" y="199240"/>
                          <a:pt x="133983" y="202483"/>
                          <a:pt x="127072" y="203573"/>
                        </a:cubicBezTo>
                        <a:cubicBezTo>
                          <a:pt x="118037" y="204989"/>
                          <a:pt x="107614" y="201761"/>
                          <a:pt x="103422" y="193660"/>
                        </a:cubicBezTo>
                        <a:cubicBezTo>
                          <a:pt x="101695" y="190332"/>
                          <a:pt x="101128" y="186480"/>
                          <a:pt x="99273" y="183223"/>
                        </a:cubicBezTo>
                        <a:cubicBezTo>
                          <a:pt x="94231" y="174429"/>
                          <a:pt x="80863" y="171922"/>
                          <a:pt x="78030" y="162179"/>
                        </a:cubicBezTo>
                        <a:cubicBezTo>
                          <a:pt x="76204" y="155863"/>
                          <a:pt x="79801" y="149264"/>
                          <a:pt x="84106" y="144279"/>
                        </a:cubicBezTo>
                        <a:cubicBezTo>
                          <a:pt x="86372" y="141673"/>
                          <a:pt x="88893" y="139209"/>
                          <a:pt x="91130" y="136575"/>
                        </a:cubicBezTo>
                        <a:cubicBezTo>
                          <a:pt x="93169" y="134196"/>
                          <a:pt x="94954" y="131675"/>
                          <a:pt x="96129" y="128800"/>
                        </a:cubicBezTo>
                        <a:cubicBezTo>
                          <a:pt x="91470" y="133728"/>
                          <a:pt x="85947" y="137835"/>
                          <a:pt x="79886" y="140866"/>
                        </a:cubicBezTo>
                        <a:cubicBezTo>
                          <a:pt x="76218" y="142707"/>
                          <a:pt x="72352" y="144165"/>
                          <a:pt x="68387" y="145199"/>
                        </a:cubicBezTo>
                        <a:cubicBezTo>
                          <a:pt x="66857" y="145610"/>
                          <a:pt x="65271" y="145936"/>
                          <a:pt x="63713" y="145596"/>
                        </a:cubicBezTo>
                        <a:cubicBezTo>
                          <a:pt x="61730" y="145142"/>
                          <a:pt x="60159" y="143670"/>
                          <a:pt x="58728" y="142197"/>
                        </a:cubicBezTo>
                        <a:cubicBezTo>
                          <a:pt x="51803" y="135059"/>
                          <a:pt x="45685" y="127115"/>
                          <a:pt x="40545" y="118575"/>
                        </a:cubicBezTo>
                        <a:cubicBezTo>
                          <a:pt x="41933" y="117428"/>
                          <a:pt x="43235" y="116182"/>
                          <a:pt x="44468" y="114879"/>
                        </a:cubicBezTo>
                        <a:cubicBezTo>
                          <a:pt x="47130" y="112061"/>
                          <a:pt x="49424" y="108889"/>
                          <a:pt x="51251" y="105476"/>
                        </a:cubicBezTo>
                        <a:cubicBezTo>
                          <a:pt x="46832" y="108209"/>
                          <a:pt x="42188" y="110560"/>
                          <a:pt x="37358" y="112486"/>
                        </a:cubicBezTo>
                        <a:cubicBezTo>
                          <a:pt x="35064" y="107997"/>
                          <a:pt x="39596" y="103224"/>
                          <a:pt x="43250" y="99755"/>
                        </a:cubicBezTo>
                        <a:cubicBezTo>
                          <a:pt x="48518" y="94755"/>
                          <a:pt x="52837" y="88765"/>
                          <a:pt x="55924" y="82180"/>
                        </a:cubicBezTo>
                        <a:cubicBezTo>
                          <a:pt x="51676" y="84956"/>
                          <a:pt x="47172" y="87321"/>
                          <a:pt x="42485" y="89261"/>
                        </a:cubicBezTo>
                        <a:cubicBezTo>
                          <a:pt x="39653" y="90436"/>
                          <a:pt x="36735" y="91456"/>
                          <a:pt x="33761" y="92306"/>
                        </a:cubicBezTo>
                        <a:cubicBezTo>
                          <a:pt x="30192" y="86060"/>
                          <a:pt x="25548" y="80424"/>
                          <a:pt x="20095" y="75722"/>
                        </a:cubicBezTo>
                        <a:cubicBezTo>
                          <a:pt x="21058" y="72748"/>
                          <a:pt x="22319" y="69859"/>
                          <a:pt x="23848" y="67112"/>
                        </a:cubicBezTo>
                        <a:cubicBezTo>
                          <a:pt x="26638" y="62113"/>
                          <a:pt x="30334" y="57638"/>
                          <a:pt x="34724" y="53942"/>
                        </a:cubicBezTo>
                        <a:cubicBezTo>
                          <a:pt x="29286" y="57864"/>
                          <a:pt x="22843" y="61943"/>
                          <a:pt x="16470" y="61787"/>
                        </a:cubicBezTo>
                        <a:lnTo>
                          <a:pt x="16470" y="61787"/>
                        </a:lnTo>
                        <a:cubicBezTo>
                          <a:pt x="15011" y="61745"/>
                          <a:pt x="13539" y="61476"/>
                          <a:pt x="12094" y="60937"/>
                        </a:cubicBezTo>
                        <a:cubicBezTo>
                          <a:pt x="5126" y="58346"/>
                          <a:pt x="1841" y="50104"/>
                          <a:pt x="1912" y="42669"/>
                        </a:cubicBezTo>
                        <a:cubicBezTo>
                          <a:pt x="1912" y="40545"/>
                          <a:pt x="2153" y="38435"/>
                          <a:pt x="2478" y="36339"/>
                        </a:cubicBezTo>
                        <a:cubicBezTo>
                          <a:pt x="3314" y="31113"/>
                          <a:pt x="4801" y="25958"/>
                          <a:pt x="5509" y="20690"/>
                        </a:cubicBezTo>
                        <a:cubicBezTo>
                          <a:pt x="6500" y="13326"/>
                          <a:pt x="5523" y="4971"/>
                          <a:pt x="0" y="0"/>
                        </a:cubicBezTo>
                        <a:cubicBezTo>
                          <a:pt x="0" y="0"/>
                          <a:pt x="7293" y="2521"/>
                          <a:pt x="19855" y="9517"/>
                        </a:cubicBezTo>
                        <a:cubicBezTo>
                          <a:pt x="22120" y="10777"/>
                          <a:pt x="24556" y="12179"/>
                          <a:pt x="27162" y="13737"/>
                        </a:cubicBezTo>
                        <a:cubicBezTo>
                          <a:pt x="53644" y="29626"/>
                          <a:pt x="96780" y="61787"/>
                          <a:pt x="144194" y="122314"/>
                        </a:cubicBezTo>
                        <a:cubicBezTo>
                          <a:pt x="213203" y="210385"/>
                          <a:pt x="214988" y="267074"/>
                          <a:pt x="214506" y="278842"/>
                        </a:cubicBezTo>
                        <a:cubicBezTo>
                          <a:pt x="214449" y="280358"/>
                          <a:pt x="214350" y="281137"/>
                          <a:pt x="214350" y="28113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59" name="Google Shape;1959;p11"/>
                  <p:cNvSpPr/>
                  <p:nvPr/>
                </p:nvSpPr>
                <p:spPr>
                  <a:xfrm>
                    <a:off x="-1335577" y="5266091"/>
                    <a:ext cx="617774" cy="835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383" h="273659" extrusionOk="0">
                        <a:moveTo>
                          <a:pt x="202200" y="271592"/>
                        </a:moveTo>
                        <a:cubicBezTo>
                          <a:pt x="201152" y="272342"/>
                          <a:pt x="200090" y="273036"/>
                          <a:pt x="198985" y="273659"/>
                        </a:cubicBezTo>
                        <a:cubicBezTo>
                          <a:pt x="194113" y="272144"/>
                          <a:pt x="190134" y="268051"/>
                          <a:pt x="190715" y="263024"/>
                        </a:cubicBezTo>
                        <a:cubicBezTo>
                          <a:pt x="184625" y="264199"/>
                          <a:pt x="178266" y="264058"/>
                          <a:pt x="172234" y="262556"/>
                        </a:cubicBezTo>
                        <a:cubicBezTo>
                          <a:pt x="174740" y="260021"/>
                          <a:pt x="178139" y="258676"/>
                          <a:pt x="181170" y="256807"/>
                        </a:cubicBezTo>
                        <a:cubicBezTo>
                          <a:pt x="184200" y="254966"/>
                          <a:pt x="187117" y="252190"/>
                          <a:pt x="187387" y="248650"/>
                        </a:cubicBezTo>
                        <a:cubicBezTo>
                          <a:pt x="187656" y="245095"/>
                          <a:pt x="183761" y="241427"/>
                          <a:pt x="180632" y="243113"/>
                        </a:cubicBezTo>
                        <a:cubicBezTo>
                          <a:pt x="186395" y="239501"/>
                          <a:pt x="185942" y="229390"/>
                          <a:pt x="179881" y="226317"/>
                        </a:cubicBezTo>
                        <a:cubicBezTo>
                          <a:pt x="181368" y="225014"/>
                          <a:pt x="182855" y="223711"/>
                          <a:pt x="184342" y="222394"/>
                        </a:cubicBezTo>
                        <a:cubicBezTo>
                          <a:pt x="182770" y="221941"/>
                          <a:pt x="181226" y="221488"/>
                          <a:pt x="179669" y="221034"/>
                        </a:cubicBezTo>
                        <a:cubicBezTo>
                          <a:pt x="181354" y="219165"/>
                          <a:pt x="182119" y="216503"/>
                          <a:pt x="181679" y="214025"/>
                        </a:cubicBezTo>
                        <a:cubicBezTo>
                          <a:pt x="173763" y="217168"/>
                          <a:pt x="165295" y="218868"/>
                          <a:pt x="156769" y="219024"/>
                        </a:cubicBezTo>
                        <a:cubicBezTo>
                          <a:pt x="162632" y="216305"/>
                          <a:pt x="168807" y="213316"/>
                          <a:pt x="172276" y="207864"/>
                        </a:cubicBezTo>
                        <a:cubicBezTo>
                          <a:pt x="175746" y="202426"/>
                          <a:pt x="174981" y="193773"/>
                          <a:pt x="169104" y="191069"/>
                        </a:cubicBezTo>
                        <a:cubicBezTo>
                          <a:pt x="160635" y="187160"/>
                          <a:pt x="150963" y="198192"/>
                          <a:pt x="142197" y="195020"/>
                        </a:cubicBezTo>
                        <a:cubicBezTo>
                          <a:pt x="150028" y="191323"/>
                          <a:pt x="156925" y="185687"/>
                          <a:pt x="162080" y="178748"/>
                        </a:cubicBezTo>
                        <a:lnTo>
                          <a:pt x="157562" y="176425"/>
                        </a:lnTo>
                        <a:cubicBezTo>
                          <a:pt x="159007" y="174287"/>
                          <a:pt x="160465" y="172135"/>
                          <a:pt x="161924" y="170010"/>
                        </a:cubicBezTo>
                        <a:cubicBezTo>
                          <a:pt x="159276" y="167999"/>
                          <a:pt x="156174" y="166597"/>
                          <a:pt x="152917" y="165974"/>
                        </a:cubicBezTo>
                        <a:cubicBezTo>
                          <a:pt x="154872" y="163921"/>
                          <a:pt x="153002" y="160465"/>
                          <a:pt x="150623" y="158922"/>
                        </a:cubicBezTo>
                        <a:cubicBezTo>
                          <a:pt x="148244" y="157378"/>
                          <a:pt x="145227" y="156472"/>
                          <a:pt x="143811" y="154008"/>
                        </a:cubicBezTo>
                        <a:cubicBezTo>
                          <a:pt x="143259" y="153016"/>
                          <a:pt x="142976" y="151827"/>
                          <a:pt x="142098" y="151090"/>
                        </a:cubicBezTo>
                        <a:cubicBezTo>
                          <a:pt x="141121" y="150255"/>
                          <a:pt x="139690" y="150283"/>
                          <a:pt x="138402" y="150354"/>
                        </a:cubicBezTo>
                        <a:cubicBezTo>
                          <a:pt x="132496" y="150694"/>
                          <a:pt x="126577" y="151020"/>
                          <a:pt x="120657" y="151345"/>
                        </a:cubicBezTo>
                        <a:cubicBezTo>
                          <a:pt x="125529" y="147040"/>
                          <a:pt x="129919" y="142211"/>
                          <a:pt x="133771" y="136999"/>
                        </a:cubicBezTo>
                        <a:cubicBezTo>
                          <a:pt x="131746" y="133445"/>
                          <a:pt x="128134" y="130839"/>
                          <a:pt x="124127" y="130060"/>
                        </a:cubicBezTo>
                        <a:cubicBezTo>
                          <a:pt x="123801" y="127851"/>
                          <a:pt x="123447" y="125656"/>
                          <a:pt x="123121" y="123447"/>
                        </a:cubicBezTo>
                        <a:cubicBezTo>
                          <a:pt x="109937" y="123192"/>
                          <a:pt x="96696" y="126619"/>
                          <a:pt x="85296" y="133261"/>
                        </a:cubicBezTo>
                        <a:cubicBezTo>
                          <a:pt x="95109" y="124155"/>
                          <a:pt x="103805" y="113817"/>
                          <a:pt x="111070" y="102573"/>
                        </a:cubicBezTo>
                        <a:cubicBezTo>
                          <a:pt x="106425" y="102856"/>
                          <a:pt x="101794" y="103139"/>
                          <a:pt x="97149" y="103437"/>
                        </a:cubicBezTo>
                        <a:cubicBezTo>
                          <a:pt x="100930" y="101355"/>
                          <a:pt x="104159" y="98253"/>
                          <a:pt x="106354" y="94543"/>
                        </a:cubicBezTo>
                        <a:cubicBezTo>
                          <a:pt x="98494" y="94741"/>
                          <a:pt x="97319" y="82123"/>
                          <a:pt x="90280" y="78625"/>
                        </a:cubicBezTo>
                        <a:cubicBezTo>
                          <a:pt x="87009" y="76983"/>
                          <a:pt x="83115" y="77691"/>
                          <a:pt x="79518" y="78427"/>
                        </a:cubicBezTo>
                        <a:cubicBezTo>
                          <a:pt x="73046" y="79758"/>
                          <a:pt x="66560" y="81089"/>
                          <a:pt x="60088" y="82435"/>
                        </a:cubicBezTo>
                        <a:cubicBezTo>
                          <a:pt x="66659" y="76416"/>
                          <a:pt x="73244" y="70412"/>
                          <a:pt x="79829" y="64407"/>
                        </a:cubicBezTo>
                        <a:cubicBezTo>
                          <a:pt x="72068" y="58034"/>
                          <a:pt x="61971" y="51265"/>
                          <a:pt x="52780" y="55329"/>
                        </a:cubicBezTo>
                        <a:cubicBezTo>
                          <a:pt x="49537" y="56760"/>
                          <a:pt x="46974" y="59408"/>
                          <a:pt x="43802" y="60994"/>
                        </a:cubicBezTo>
                        <a:cubicBezTo>
                          <a:pt x="40630" y="62594"/>
                          <a:pt x="36169" y="62750"/>
                          <a:pt x="34115" y="59875"/>
                        </a:cubicBezTo>
                        <a:cubicBezTo>
                          <a:pt x="33733" y="59323"/>
                          <a:pt x="33450" y="58700"/>
                          <a:pt x="33308" y="58048"/>
                        </a:cubicBezTo>
                        <a:cubicBezTo>
                          <a:pt x="31864" y="51477"/>
                          <a:pt x="43221" y="48206"/>
                          <a:pt x="43250" y="41479"/>
                        </a:cubicBezTo>
                        <a:cubicBezTo>
                          <a:pt x="43250" y="38463"/>
                          <a:pt x="40389" y="35744"/>
                          <a:pt x="37373" y="35914"/>
                        </a:cubicBezTo>
                        <a:cubicBezTo>
                          <a:pt x="35376" y="35645"/>
                          <a:pt x="33393" y="35390"/>
                          <a:pt x="31396" y="35135"/>
                        </a:cubicBezTo>
                        <a:cubicBezTo>
                          <a:pt x="31935" y="33025"/>
                          <a:pt x="32501" y="30929"/>
                          <a:pt x="33053" y="28833"/>
                        </a:cubicBezTo>
                        <a:cubicBezTo>
                          <a:pt x="24372" y="29314"/>
                          <a:pt x="15819" y="32019"/>
                          <a:pt x="8440" y="36594"/>
                        </a:cubicBezTo>
                        <a:cubicBezTo>
                          <a:pt x="8639" y="33152"/>
                          <a:pt x="8823" y="29725"/>
                          <a:pt x="9021" y="26284"/>
                        </a:cubicBezTo>
                        <a:cubicBezTo>
                          <a:pt x="6019" y="26029"/>
                          <a:pt x="3016" y="25774"/>
                          <a:pt x="0" y="25505"/>
                        </a:cubicBezTo>
                        <a:cubicBezTo>
                          <a:pt x="85" y="17121"/>
                          <a:pt x="2195" y="8752"/>
                          <a:pt x="6132" y="1331"/>
                        </a:cubicBezTo>
                        <a:lnTo>
                          <a:pt x="7690" y="0"/>
                        </a:lnTo>
                        <a:cubicBezTo>
                          <a:pt x="33053" y="14091"/>
                          <a:pt x="79957" y="46351"/>
                          <a:pt x="132029" y="112797"/>
                        </a:cubicBezTo>
                        <a:cubicBezTo>
                          <a:pt x="209904" y="212198"/>
                          <a:pt x="202171" y="271620"/>
                          <a:pt x="202171" y="27162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0" name="Google Shape;1960;p11"/>
                  <p:cNvSpPr/>
                  <p:nvPr/>
                </p:nvSpPr>
                <p:spPr>
                  <a:xfrm>
                    <a:off x="-1305089" y="5278892"/>
                    <a:ext cx="587533" cy="809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476" h="265105" extrusionOk="0">
                        <a:moveTo>
                          <a:pt x="192371" y="265106"/>
                        </a:moveTo>
                        <a:cubicBezTo>
                          <a:pt x="187571" y="262953"/>
                          <a:pt x="186367" y="255575"/>
                          <a:pt x="181467" y="253196"/>
                        </a:cubicBezTo>
                        <a:cubicBezTo>
                          <a:pt x="181538" y="248607"/>
                          <a:pt x="181609" y="244019"/>
                          <a:pt x="181694" y="239431"/>
                        </a:cubicBezTo>
                        <a:cubicBezTo>
                          <a:pt x="180915" y="238354"/>
                          <a:pt x="180136" y="237292"/>
                          <a:pt x="179371" y="236216"/>
                        </a:cubicBezTo>
                        <a:cubicBezTo>
                          <a:pt x="179385" y="232902"/>
                          <a:pt x="179414" y="229560"/>
                          <a:pt x="179442" y="226232"/>
                        </a:cubicBezTo>
                        <a:cubicBezTo>
                          <a:pt x="177374" y="223187"/>
                          <a:pt x="177530" y="218811"/>
                          <a:pt x="179810" y="215908"/>
                        </a:cubicBezTo>
                        <a:cubicBezTo>
                          <a:pt x="177034" y="214563"/>
                          <a:pt x="175859" y="211320"/>
                          <a:pt x="174245" y="208686"/>
                        </a:cubicBezTo>
                        <a:cubicBezTo>
                          <a:pt x="172616" y="206066"/>
                          <a:pt x="169316" y="203658"/>
                          <a:pt x="166654" y="205230"/>
                        </a:cubicBezTo>
                        <a:cubicBezTo>
                          <a:pt x="170761" y="202964"/>
                          <a:pt x="169260" y="196677"/>
                          <a:pt x="166739" y="192726"/>
                        </a:cubicBezTo>
                        <a:cubicBezTo>
                          <a:pt x="164232" y="188760"/>
                          <a:pt x="161202" y="183676"/>
                          <a:pt x="163878" y="179824"/>
                        </a:cubicBezTo>
                        <a:cubicBezTo>
                          <a:pt x="161244" y="179994"/>
                          <a:pt x="158568" y="179272"/>
                          <a:pt x="156387" y="177799"/>
                        </a:cubicBezTo>
                        <a:cubicBezTo>
                          <a:pt x="159134" y="176426"/>
                          <a:pt x="161485" y="174259"/>
                          <a:pt x="163071" y="171639"/>
                        </a:cubicBezTo>
                        <a:cubicBezTo>
                          <a:pt x="160791" y="170803"/>
                          <a:pt x="158412" y="169911"/>
                          <a:pt x="156783" y="168127"/>
                        </a:cubicBezTo>
                        <a:cubicBezTo>
                          <a:pt x="155141" y="166343"/>
                          <a:pt x="154517" y="163368"/>
                          <a:pt x="156089" y="161499"/>
                        </a:cubicBezTo>
                        <a:cubicBezTo>
                          <a:pt x="145865" y="156854"/>
                          <a:pt x="141559" y="142197"/>
                          <a:pt x="130443" y="140696"/>
                        </a:cubicBezTo>
                        <a:cubicBezTo>
                          <a:pt x="132779" y="139209"/>
                          <a:pt x="134918" y="137424"/>
                          <a:pt x="136787" y="135399"/>
                        </a:cubicBezTo>
                        <a:cubicBezTo>
                          <a:pt x="135031" y="134465"/>
                          <a:pt x="133261" y="133516"/>
                          <a:pt x="131519" y="132581"/>
                        </a:cubicBezTo>
                        <a:cubicBezTo>
                          <a:pt x="133445" y="131123"/>
                          <a:pt x="131689" y="127979"/>
                          <a:pt x="129565" y="126846"/>
                        </a:cubicBezTo>
                        <a:cubicBezTo>
                          <a:pt x="127426" y="125713"/>
                          <a:pt x="124665" y="124948"/>
                          <a:pt x="123943" y="122626"/>
                        </a:cubicBezTo>
                        <a:cubicBezTo>
                          <a:pt x="123588" y="121535"/>
                          <a:pt x="123843" y="120331"/>
                          <a:pt x="123617" y="119213"/>
                        </a:cubicBezTo>
                        <a:cubicBezTo>
                          <a:pt x="122880" y="115488"/>
                          <a:pt x="117910" y="114539"/>
                          <a:pt x="114171" y="115191"/>
                        </a:cubicBezTo>
                        <a:cubicBezTo>
                          <a:pt x="110418" y="115842"/>
                          <a:pt x="106226" y="117117"/>
                          <a:pt x="103082" y="115007"/>
                        </a:cubicBezTo>
                        <a:cubicBezTo>
                          <a:pt x="106694" y="113350"/>
                          <a:pt x="109951" y="110900"/>
                          <a:pt x="112571" y="107912"/>
                        </a:cubicBezTo>
                        <a:cubicBezTo>
                          <a:pt x="113477" y="106878"/>
                          <a:pt x="114341" y="105646"/>
                          <a:pt x="114213" y="104300"/>
                        </a:cubicBezTo>
                        <a:cubicBezTo>
                          <a:pt x="113888" y="101142"/>
                          <a:pt x="109328" y="101043"/>
                          <a:pt x="106679" y="99301"/>
                        </a:cubicBezTo>
                        <a:cubicBezTo>
                          <a:pt x="104031" y="97574"/>
                          <a:pt x="103408" y="94062"/>
                          <a:pt x="102360" y="91088"/>
                        </a:cubicBezTo>
                        <a:cubicBezTo>
                          <a:pt x="99386" y="82562"/>
                          <a:pt x="91810" y="76629"/>
                          <a:pt x="84601" y="71205"/>
                        </a:cubicBezTo>
                        <a:cubicBezTo>
                          <a:pt x="82803" y="69845"/>
                          <a:pt x="80891" y="68443"/>
                          <a:pt x="78668" y="68160"/>
                        </a:cubicBezTo>
                        <a:cubicBezTo>
                          <a:pt x="75340" y="67735"/>
                          <a:pt x="71360" y="69732"/>
                          <a:pt x="68910" y="67452"/>
                        </a:cubicBezTo>
                        <a:cubicBezTo>
                          <a:pt x="72068" y="66376"/>
                          <a:pt x="75935" y="64053"/>
                          <a:pt x="75099" y="60824"/>
                        </a:cubicBezTo>
                        <a:cubicBezTo>
                          <a:pt x="74802" y="59720"/>
                          <a:pt x="73980" y="58842"/>
                          <a:pt x="73173" y="58048"/>
                        </a:cubicBezTo>
                        <a:cubicBezTo>
                          <a:pt x="67126" y="52129"/>
                          <a:pt x="59592" y="47739"/>
                          <a:pt x="51463" y="45374"/>
                        </a:cubicBezTo>
                        <a:cubicBezTo>
                          <a:pt x="50599" y="42726"/>
                          <a:pt x="47569" y="41281"/>
                          <a:pt x="44779" y="41352"/>
                        </a:cubicBezTo>
                        <a:cubicBezTo>
                          <a:pt x="41989" y="41423"/>
                          <a:pt x="39369" y="42669"/>
                          <a:pt x="36863" y="43901"/>
                        </a:cubicBezTo>
                        <a:cubicBezTo>
                          <a:pt x="38038" y="40814"/>
                          <a:pt x="40276" y="38137"/>
                          <a:pt x="43108" y="36452"/>
                        </a:cubicBezTo>
                        <a:cubicBezTo>
                          <a:pt x="35574" y="30476"/>
                          <a:pt x="28054" y="24514"/>
                          <a:pt x="20520" y="18538"/>
                        </a:cubicBezTo>
                        <a:cubicBezTo>
                          <a:pt x="16852" y="19047"/>
                          <a:pt x="13170" y="19543"/>
                          <a:pt x="9502" y="20039"/>
                        </a:cubicBezTo>
                        <a:cubicBezTo>
                          <a:pt x="11301" y="19529"/>
                          <a:pt x="12802" y="18141"/>
                          <a:pt x="13482" y="16399"/>
                        </a:cubicBezTo>
                        <a:cubicBezTo>
                          <a:pt x="11018" y="11358"/>
                          <a:pt x="5608" y="7916"/>
                          <a:pt x="0" y="7789"/>
                        </a:cubicBezTo>
                        <a:cubicBezTo>
                          <a:pt x="113" y="5268"/>
                          <a:pt x="1671" y="2875"/>
                          <a:pt x="3923" y="1756"/>
                        </a:cubicBezTo>
                        <a:lnTo>
                          <a:pt x="5084" y="0"/>
                        </a:lnTo>
                        <a:cubicBezTo>
                          <a:pt x="31566" y="15889"/>
                          <a:pt x="74703" y="48050"/>
                          <a:pt x="122116" y="108577"/>
                        </a:cubicBezTo>
                        <a:cubicBezTo>
                          <a:pt x="191125" y="196648"/>
                          <a:pt x="192910" y="253337"/>
                          <a:pt x="192428" y="26510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1" name="Google Shape;1961;p11"/>
                  <p:cNvSpPr/>
                  <p:nvPr/>
                </p:nvSpPr>
                <p:spPr>
                  <a:xfrm>
                    <a:off x="-1366759" y="5347869"/>
                    <a:ext cx="47924" cy="776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0" h="25434" extrusionOk="0">
                        <a:moveTo>
                          <a:pt x="14531" y="23565"/>
                        </a:moveTo>
                        <a:cubicBezTo>
                          <a:pt x="14389" y="24202"/>
                          <a:pt x="14404" y="24839"/>
                          <a:pt x="14559" y="25434"/>
                        </a:cubicBezTo>
                        <a:cubicBezTo>
                          <a:pt x="13101" y="25392"/>
                          <a:pt x="11628" y="25137"/>
                          <a:pt x="10183" y="24599"/>
                        </a:cubicBezTo>
                        <a:cubicBezTo>
                          <a:pt x="3216" y="22007"/>
                          <a:pt x="-70" y="13765"/>
                          <a:pt x="1" y="6330"/>
                        </a:cubicBezTo>
                        <a:cubicBezTo>
                          <a:pt x="1" y="4206"/>
                          <a:pt x="242" y="2096"/>
                          <a:pt x="568" y="0"/>
                        </a:cubicBezTo>
                        <a:cubicBezTo>
                          <a:pt x="3655" y="5098"/>
                          <a:pt x="7464" y="9743"/>
                          <a:pt x="11826" y="13779"/>
                        </a:cubicBezTo>
                        <a:cubicBezTo>
                          <a:pt x="13837" y="15634"/>
                          <a:pt x="16160" y="17914"/>
                          <a:pt x="15621" y="20577"/>
                        </a:cubicBezTo>
                        <a:cubicBezTo>
                          <a:pt x="15409" y="21611"/>
                          <a:pt x="14758" y="22517"/>
                          <a:pt x="14531" y="235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2" name="Google Shape;1962;p11"/>
                  <p:cNvSpPr/>
                  <p:nvPr/>
                </p:nvSpPr>
                <p:spPr>
                  <a:xfrm>
                    <a:off x="-1311273" y="5441840"/>
                    <a:ext cx="68342" cy="76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89" h="25193" extrusionOk="0">
                        <a:moveTo>
                          <a:pt x="9786" y="2082"/>
                        </a:moveTo>
                        <a:cubicBezTo>
                          <a:pt x="16583" y="6514"/>
                          <a:pt x="14983" y="18977"/>
                          <a:pt x="22389" y="22149"/>
                        </a:cubicBezTo>
                        <a:cubicBezTo>
                          <a:pt x="19557" y="23324"/>
                          <a:pt x="16640" y="24344"/>
                          <a:pt x="13666" y="25194"/>
                        </a:cubicBezTo>
                        <a:cubicBezTo>
                          <a:pt x="10097" y="18948"/>
                          <a:pt x="5452" y="13312"/>
                          <a:pt x="0" y="8610"/>
                        </a:cubicBezTo>
                        <a:cubicBezTo>
                          <a:pt x="963" y="5636"/>
                          <a:pt x="2223" y="2747"/>
                          <a:pt x="3753" y="0"/>
                        </a:cubicBezTo>
                        <a:cubicBezTo>
                          <a:pt x="5863" y="510"/>
                          <a:pt x="7987" y="921"/>
                          <a:pt x="9786" y="208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3" name="Google Shape;1963;p11"/>
                  <p:cNvSpPr/>
                  <p:nvPr/>
                </p:nvSpPr>
                <p:spPr>
                  <a:xfrm>
                    <a:off x="-1248913" y="5587077"/>
                    <a:ext cx="120088" cy="94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41" h="31078" extrusionOk="0">
                        <a:moveTo>
                          <a:pt x="35914" y="26249"/>
                        </a:moveTo>
                        <a:cubicBezTo>
                          <a:pt x="37047" y="26320"/>
                          <a:pt x="38208" y="26320"/>
                          <a:pt x="39341" y="26206"/>
                        </a:cubicBezTo>
                        <a:cubicBezTo>
                          <a:pt x="35673" y="28048"/>
                          <a:pt x="31807" y="29506"/>
                          <a:pt x="27842" y="30540"/>
                        </a:cubicBezTo>
                        <a:cubicBezTo>
                          <a:pt x="26312" y="30951"/>
                          <a:pt x="24726" y="31276"/>
                          <a:pt x="23168" y="30936"/>
                        </a:cubicBezTo>
                        <a:cubicBezTo>
                          <a:pt x="21186" y="30483"/>
                          <a:pt x="19614" y="29010"/>
                          <a:pt x="18183" y="27538"/>
                        </a:cubicBezTo>
                        <a:cubicBezTo>
                          <a:pt x="11259" y="20400"/>
                          <a:pt x="5141" y="12456"/>
                          <a:pt x="0" y="3916"/>
                        </a:cubicBezTo>
                        <a:cubicBezTo>
                          <a:pt x="1388" y="2769"/>
                          <a:pt x="2691" y="1523"/>
                          <a:pt x="3923" y="220"/>
                        </a:cubicBezTo>
                        <a:cubicBezTo>
                          <a:pt x="4645" y="121"/>
                          <a:pt x="5367" y="36"/>
                          <a:pt x="6090" y="7"/>
                        </a:cubicBezTo>
                        <a:cubicBezTo>
                          <a:pt x="11131" y="-163"/>
                          <a:pt x="15748" y="2613"/>
                          <a:pt x="20039" y="5276"/>
                        </a:cubicBezTo>
                        <a:cubicBezTo>
                          <a:pt x="27884" y="10190"/>
                          <a:pt x="36750" y="17030"/>
                          <a:pt x="35900" y="262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4" name="Google Shape;1964;p11"/>
                  <p:cNvSpPr/>
                  <p:nvPr/>
                </p:nvSpPr>
                <p:spPr>
                  <a:xfrm>
                    <a:off x="-1135887" y="5647211"/>
                    <a:ext cx="209890" cy="2122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760" h="69545" extrusionOk="0">
                        <a:moveTo>
                          <a:pt x="49529" y="69222"/>
                        </a:moveTo>
                        <a:cubicBezTo>
                          <a:pt x="40493" y="70638"/>
                          <a:pt x="30071" y="67409"/>
                          <a:pt x="25879" y="59309"/>
                        </a:cubicBezTo>
                        <a:cubicBezTo>
                          <a:pt x="24151" y="55981"/>
                          <a:pt x="23585" y="52129"/>
                          <a:pt x="21729" y="48872"/>
                        </a:cubicBezTo>
                        <a:cubicBezTo>
                          <a:pt x="16688" y="40077"/>
                          <a:pt x="3319" y="37571"/>
                          <a:pt x="487" y="27828"/>
                        </a:cubicBezTo>
                        <a:cubicBezTo>
                          <a:pt x="-1340" y="21511"/>
                          <a:pt x="2257" y="14912"/>
                          <a:pt x="6562" y="9927"/>
                        </a:cubicBezTo>
                        <a:cubicBezTo>
                          <a:pt x="8828" y="7322"/>
                          <a:pt x="11349" y="4858"/>
                          <a:pt x="13586" y="2223"/>
                        </a:cubicBezTo>
                        <a:cubicBezTo>
                          <a:pt x="14493" y="1544"/>
                          <a:pt x="15357" y="807"/>
                          <a:pt x="16150" y="0"/>
                        </a:cubicBezTo>
                        <a:cubicBezTo>
                          <a:pt x="17311" y="1869"/>
                          <a:pt x="16603" y="4319"/>
                          <a:pt x="15612" y="6259"/>
                        </a:cubicBezTo>
                        <a:cubicBezTo>
                          <a:pt x="14620" y="8214"/>
                          <a:pt x="13346" y="10168"/>
                          <a:pt x="13374" y="12363"/>
                        </a:cubicBezTo>
                        <a:cubicBezTo>
                          <a:pt x="13416" y="14544"/>
                          <a:pt x="15640" y="16810"/>
                          <a:pt x="17623" y="15889"/>
                        </a:cubicBezTo>
                        <a:cubicBezTo>
                          <a:pt x="16065" y="23112"/>
                          <a:pt x="16178" y="32232"/>
                          <a:pt x="22508" y="36055"/>
                        </a:cubicBezTo>
                        <a:cubicBezTo>
                          <a:pt x="24547" y="37302"/>
                          <a:pt x="26941" y="37769"/>
                          <a:pt x="29093" y="38789"/>
                        </a:cubicBezTo>
                        <a:cubicBezTo>
                          <a:pt x="37066" y="42655"/>
                          <a:pt x="39389" y="52993"/>
                          <a:pt x="45932" y="58983"/>
                        </a:cubicBezTo>
                        <a:cubicBezTo>
                          <a:pt x="51256" y="63855"/>
                          <a:pt x="59470" y="65342"/>
                          <a:pt x="66168" y="62608"/>
                        </a:cubicBezTo>
                        <a:lnTo>
                          <a:pt x="67457" y="59974"/>
                        </a:lnTo>
                        <a:cubicBezTo>
                          <a:pt x="68010" y="60286"/>
                          <a:pt x="68434" y="60697"/>
                          <a:pt x="68760" y="61206"/>
                        </a:cubicBezTo>
                        <a:cubicBezTo>
                          <a:pt x="62756" y="64903"/>
                          <a:pt x="56439" y="68146"/>
                          <a:pt x="49529" y="6923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5" name="Google Shape;1965;p11"/>
                  <p:cNvSpPr/>
                  <p:nvPr/>
                </p:nvSpPr>
                <p:spPr>
                  <a:xfrm>
                    <a:off x="-1011711" y="5842247"/>
                    <a:ext cx="126053" cy="2084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295" h="68282" extrusionOk="0">
                        <a:moveTo>
                          <a:pt x="41295" y="67622"/>
                        </a:moveTo>
                        <a:cubicBezTo>
                          <a:pt x="37656" y="68684"/>
                          <a:pt x="33860" y="68613"/>
                          <a:pt x="31000" y="66319"/>
                        </a:cubicBezTo>
                        <a:cubicBezTo>
                          <a:pt x="27445" y="63444"/>
                          <a:pt x="26822" y="58275"/>
                          <a:pt x="24231" y="54494"/>
                        </a:cubicBezTo>
                        <a:cubicBezTo>
                          <a:pt x="20591" y="49183"/>
                          <a:pt x="13609" y="47314"/>
                          <a:pt x="8936" y="42867"/>
                        </a:cubicBezTo>
                        <a:cubicBezTo>
                          <a:pt x="8072" y="42060"/>
                          <a:pt x="7251" y="41055"/>
                          <a:pt x="7208" y="39879"/>
                        </a:cubicBezTo>
                        <a:cubicBezTo>
                          <a:pt x="7166" y="38690"/>
                          <a:pt x="7902" y="37642"/>
                          <a:pt x="8596" y="36679"/>
                        </a:cubicBezTo>
                        <a:cubicBezTo>
                          <a:pt x="11825" y="32331"/>
                          <a:pt x="15040" y="27983"/>
                          <a:pt x="18254" y="23636"/>
                        </a:cubicBezTo>
                        <a:cubicBezTo>
                          <a:pt x="16031" y="26596"/>
                          <a:pt x="13454" y="29414"/>
                          <a:pt x="9998" y="30575"/>
                        </a:cubicBezTo>
                        <a:cubicBezTo>
                          <a:pt x="6005" y="31920"/>
                          <a:pt x="637" y="29938"/>
                          <a:pt x="0" y="25774"/>
                        </a:cubicBezTo>
                        <a:cubicBezTo>
                          <a:pt x="10267" y="17929"/>
                          <a:pt x="20676" y="9899"/>
                          <a:pt x="28890" y="0"/>
                        </a:cubicBezTo>
                        <a:cubicBezTo>
                          <a:pt x="28975" y="1629"/>
                          <a:pt x="28507" y="3399"/>
                          <a:pt x="27743" y="4843"/>
                        </a:cubicBezTo>
                        <a:cubicBezTo>
                          <a:pt x="26199" y="7718"/>
                          <a:pt x="23806" y="10324"/>
                          <a:pt x="23565" y="13567"/>
                        </a:cubicBezTo>
                        <a:cubicBezTo>
                          <a:pt x="23338" y="16668"/>
                          <a:pt x="25151" y="19515"/>
                          <a:pt x="25845" y="22545"/>
                        </a:cubicBezTo>
                        <a:cubicBezTo>
                          <a:pt x="26567" y="25576"/>
                          <a:pt x="25264" y="29683"/>
                          <a:pt x="22163" y="29824"/>
                        </a:cubicBezTo>
                        <a:cubicBezTo>
                          <a:pt x="28946" y="41706"/>
                          <a:pt x="35163" y="53885"/>
                          <a:pt x="40786" y="66361"/>
                        </a:cubicBezTo>
                        <a:cubicBezTo>
                          <a:pt x="40970" y="66758"/>
                          <a:pt x="41154" y="67169"/>
                          <a:pt x="41281" y="6760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966" name="Google Shape;1966;p11"/>
                <p:cNvSpPr/>
                <p:nvPr/>
              </p:nvSpPr>
              <p:spPr>
                <a:xfrm>
                  <a:off x="-1372680" y="5236943"/>
                  <a:ext cx="659425" cy="1006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28" h="329625" extrusionOk="0">
                      <a:moveTo>
                        <a:pt x="0" y="0"/>
                      </a:moveTo>
                      <a:cubicBezTo>
                        <a:pt x="104102" y="52780"/>
                        <a:pt x="236754" y="200260"/>
                        <a:pt x="213302" y="32962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67" name="Google Shape;1967;p11"/>
            <p:cNvGrpSpPr/>
            <p:nvPr/>
          </p:nvGrpSpPr>
          <p:grpSpPr>
            <a:xfrm>
              <a:off x="-384303" y="-651310"/>
              <a:ext cx="1417027" cy="1746055"/>
              <a:chOff x="-384303" y="-671560"/>
              <a:chExt cx="1417027" cy="1746055"/>
            </a:xfrm>
          </p:grpSpPr>
          <p:grpSp>
            <p:nvGrpSpPr>
              <p:cNvPr id="1968" name="Google Shape;1968;p11"/>
              <p:cNvGrpSpPr/>
              <p:nvPr/>
            </p:nvGrpSpPr>
            <p:grpSpPr>
              <a:xfrm rot="-10045915" flipH="1">
                <a:off x="11836" y="503537"/>
                <a:ext cx="300647" cy="544775"/>
                <a:chOff x="4169852" y="1450036"/>
                <a:chExt cx="98451" cy="178394"/>
              </a:xfrm>
            </p:grpSpPr>
            <p:sp>
              <p:nvSpPr>
                <p:cNvPr id="1969" name="Google Shape;1969;p11"/>
                <p:cNvSpPr/>
                <p:nvPr/>
              </p:nvSpPr>
              <p:spPr>
                <a:xfrm>
                  <a:off x="4209297" y="1488811"/>
                  <a:ext cx="37113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3" h="139619" extrusionOk="0">
                      <a:moveTo>
                        <a:pt x="6849" y="139619"/>
                      </a:moveTo>
                      <a:cubicBezTo>
                        <a:pt x="-14733" y="86712"/>
                        <a:pt x="20162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1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0" name="Google Shape;1970;p11"/>
                <p:cNvSpPr/>
                <p:nvPr/>
              </p:nvSpPr>
              <p:spPr>
                <a:xfrm>
                  <a:off x="4243763" y="1450036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6"/>
                        <a:pt x="24541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1" name="Google Shape;1971;p11"/>
                <p:cNvSpPr/>
                <p:nvPr/>
              </p:nvSpPr>
              <p:spPr>
                <a:xfrm>
                  <a:off x="4224625" y="1466548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0" y="27672"/>
                      </a:moveTo>
                      <a:cubicBezTo>
                        <a:pt x="14760" y="17136"/>
                        <a:pt x="9648" y="4574"/>
                        <a:pt x="160" y="0"/>
                      </a:cubicBezTo>
                      <a:cubicBezTo>
                        <a:pt x="-1087" y="11046"/>
                        <a:pt x="5060" y="22560"/>
                        <a:pt x="14930" y="2767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2" name="Google Shape;1972;p11"/>
                <p:cNvSpPr/>
                <p:nvPr/>
              </p:nvSpPr>
              <p:spPr>
                <a:xfrm>
                  <a:off x="4205667" y="1470358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4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4" y="37231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3" name="Google Shape;1973;p11"/>
                <p:cNvSpPr/>
                <p:nvPr/>
              </p:nvSpPr>
              <p:spPr>
                <a:xfrm>
                  <a:off x="4192695" y="1486969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4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1" y="22234"/>
                      </a:cubicBezTo>
                      <a:cubicBezTo>
                        <a:pt x="17051" y="24386"/>
                        <a:pt x="18495" y="26964"/>
                        <a:pt x="20450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4" name="Google Shape;1974;p11"/>
                <p:cNvSpPr/>
                <p:nvPr/>
              </p:nvSpPr>
              <p:spPr>
                <a:xfrm>
                  <a:off x="4169852" y="1525871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3" y="11046"/>
                      </a:moveTo>
                      <a:cubicBezTo>
                        <a:pt x="41621" y="6698"/>
                        <a:pt x="33931" y="2238"/>
                        <a:pt x="25392" y="1430"/>
                      </a:cubicBezTo>
                      <a:cubicBezTo>
                        <a:pt x="22503" y="1161"/>
                        <a:pt x="19586" y="1317"/>
                        <a:pt x="16668" y="1360"/>
                      </a:cubicBezTo>
                      <a:cubicBezTo>
                        <a:pt x="11089" y="1430"/>
                        <a:pt x="5480" y="1048"/>
                        <a:pt x="0" y="0"/>
                      </a:cubicBezTo>
                      <a:cubicBezTo>
                        <a:pt x="6925" y="4843"/>
                        <a:pt x="13949" y="9743"/>
                        <a:pt x="21851" y="12760"/>
                      </a:cubicBezTo>
                      <a:cubicBezTo>
                        <a:pt x="29754" y="15776"/>
                        <a:pt x="41140" y="14105"/>
                        <a:pt x="49013" y="11046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5" name="Google Shape;1975;p11"/>
                <p:cNvSpPr/>
                <p:nvPr/>
              </p:nvSpPr>
              <p:spPr>
                <a:xfrm>
                  <a:off x="4175219" y="1552658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2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6" name="Google Shape;1976;p11"/>
                <p:cNvSpPr/>
                <p:nvPr/>
              </p:nvSpPr>
              <p:spPr>
                <a:xfrm>
                  <a:off x="4180955" y="1575238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4"/>
                      </a:cubicBezTo>
                      <a:cubicBezTo>
                        <a:pt x="10748" y="19657"/>
                        <a:pt x="21129" y="13157"/>
                        <a:pt x="26029" y="3584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7" name="Google Shape;1977;p11"/>
                <p:cNvSpPr/>
                <p:nvPr/>
              </p:nvSpPr>
              <p:spPr>
                <a:xfrm>
                  <a:off x="4238437" y="1500444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1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6" y="5955"/>
                      </a:cubicBezTo>
                      <a:cubicBezTo>
                        <a:pt x="24910" y="8065"/>
                        <a:pt x="22475" y="9198"/>
                        <a:pt x="20138" y="9297"/>
                      </a:cubicBezTo>
                      <a:cubicBezTo>
                        <a:pt x="17801" y="9396"/>
                        <a:pt x="15521" y="8660"/>
                        <a:pt x="13298" y="7923"/>
                      </a:cubicBezTo>
                      <a:cubicBezTo>
                        <a:pt x="8539" y="6351"/>
                        <a:pt x="3611" y="4680"/>
                        <a:pt x="0" y="1211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8" name="Google Shape;1978;p11"/>
                <p:cNvSpPr/>
                <p:nvPr/>
              </p:nvSpPr>
              <p:spPr>
                <a:xfrm>
                  <a:off x="4231285" y="1515245"/>
                  <a:ext cx="27615" cy="1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4" extrusionOk="0">
                      <a:moveTo>
                        <a:pt x="14" y="175"/>
                      </a:moveTo>
                      <a:cubicBezTo>
                        <a:pt x="5339" y="-307"/>
                        <a:pt x="10820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5" y="6095"/>
                        <a:pt x="4348" y="5500"/>
                        <a:pt x="2762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9" name="Google Shape;1979;p11"/>
                <p:cNvSpPr/>
                <p:nvPr/>
              </p:nvSpPr>
              <p:spPr>
                <a:xfrm>
                  <a:off x="4224218" y="1530205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5" y="1799"/>
                        <a:pt x="19203" y="9899"/>
                        <a:pt x="24925" y="18736"/>
                      </a:cubicBezTo>
                      <a:cubicBezTo>
                        <a:pt x="20152" y="18353"/>
                        <a:pt x="15521" y="16371"/>
                        <a:pt x="11967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0" name="Google Shape;1980;p11"/>
                <p:cNvSpPr/>
                <p:nvPr/>
              </p:nvSpPr>
              <p:spPr>
                <a:xfrm>
                  <a:off x="4216288" y="1549946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4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0" y="20421"/>
                      </a:cubicBezTo>
                      <a:cubicBezTo>
                        <a:pt x="21823" y="11046"/>
                        <a:pt x="11584" y="3994"/>
                        <a:pt x="212" y="51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1" name="Google Shape;1981;p11"/>
                <p:cNvSpPr/>
                <p:nvPr/>
              </p:nvSpPr>
              <p:spPr>
                <a:xfrm>
                  <a:off x="4211770" y="1569603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5" y="8200"/>
                        <a:pt x="4943" y="10692"/>
                      </a:cubicBezTo>
                      <a:cubicBezTo>
                        <a:pt x="9049" y="17291"/>
                        <a:pt x="16413" y="21214"/>
                        <a:pt x="23891" y="23338"/>
                      </a:cubicBezTo>
                      <a:cubicBezTo>
                        <a:pt x="22064" y="18000"/>
                        <a:pt x="17943" y="13737"/>
                        <a:pt x="13510" y="10239"/>
                      </a:cubicBezTo>
                      <a:cubicBezTo>
                        <a:pt x="9078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2" name="Google Shape;1982;p11"/>
                <p:cNvSpPr/>
                <p:nvPr/>
              </p:nvSpPr>
              <p:spPr>
                <a:xfrm>
                  <a:off x="4210482" y="1596986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8"/>
                        <a:pt x="13737" y="11618"/>
                        <a:pt x="17631" y="13501"/>
                      </a:cubicBezTo>
                      <a:cubicBezTo>
                        <a:pt x="16541" y="11476"/>
                        <a:pt x="15295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29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83" name="Google Shape;1983;p11"/>
              <p:cNvGrpSpPr/>
              <p:nvPr/>
            </p:nvGrpSpPr>
            <p:grpSpPr>
              <a:xfrm rot="-10045915" flipH="1">
                <a:off x="458009" y="301701"/>
                <a:ext cx="300647" cy="544775"/>
                <a:chOff x="4357607" y="1446538"/>
                <a:chExt cx="98451" cy="178394"/>
              </a:xfrm>
            </p:grpSpPr>
            <p:sp>
              <p:nvSpPr>
                <p:cNvPr id="1984" name="Google Shape;1984;p11"/>
                <p:cNvSpPr/>
                <p:nvPr/>
              </p:nvSpPr>
              <p:spPr>
                <a:xfrm>
                  <a:off x="4397052" y="1485313"/>
                  <a:ext cx="37112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2" h="139619" extrusionOk="0">
                      <a:moveTo>
                        <a:pt x="6850" y="139620"/>
                      </a:moveTo>
                      <a:cubicBezTo>
                        <a:pt x="-14733" y="86712"/>
                        <a:pt x="20161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2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5" name="Google Shape;1985;p11"/>
                <p:cNvSpPr/>
                <p:nvPr/>
              </p:nvSpPr>
              <p:spPr>
                <a:xfrm>
                  <a:off x="4431518" y="1446538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6"/>
                        <a:pt x="24540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6" name="Google Shape;1986;p11"/>
                <p:cNvSpPr/>
                <p:nvPr/>
              </p:nvSpPr>
              <p:spPr>
                <a:xfrm>
                  <a:off x="4412380" y="1463050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1" y="27672"/>
                      </a:moveTo>
                      <a:cubicBezTo>
                        <a:pt x="14761" y="17136"/>
                        <a:pt x="9648" y="4574"/>
                        <a:pt x="160" y="0"/>
                      </a:cubicBezTo>
                      <a:cubicBezTo>
                        <a:pt x="-1086" y="11046"/>
                        <a:pt x="5060" y="22560"/>
                        <a:pt x="14931" y="276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7" name="Google Shape;1987;p11"/>
                <p:cNvSpPr/>
                <p:nvPr/>
              </p:nvSpPr>
              <p:spPr>
                <a:xfrm>
                  <a:off x="4393421" y="1466860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5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5" y="372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8" name="Google Shape;1988;p11"/>
                <p:cNvSpPr/>
                <p:nvPr/>
              </p:nvSpPr>
              <p:spPr>
                <a:xfrm>
                  <a:off x="4380435" y="1483472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3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0" y="22234"/>
                      </a:cubicBezTo>
                      <a:cubicBezTo>
                        <a:pt x="17051" y="24386"/>
                        <a:pt x="18495" y="26964"/>
                        <a:pt x="20449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9" name="Google Shape;1989;p11"/>
                <p:cNvSpPr/>
                <p:nvPr/>
              </p:nvSpPr>
              <p:spPr>
                <a:xfrm>
                  <a:off x="4357607" y="1522359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3" y="11046"/>
                      </a:moveTo>
                      <a:cubicBezTo>
                        <a:pt x="41621" y="6698"/>
                        <a:pt x="33931" y="2237"/>
                        <a:pt x="25392" y="1430"/>
                      </a:cubicBezTo>
                      <a:cubicBezTo>
                        <a:pt x="22503" y="1161"/>
                        <a:pt x="19585" y="1317"/>
                        <a:pt x="16668" y="1359"/>
                      </a:cubicBezTo>
                      <a:cubicBezTo>
                        <a:pt x="11088" y="1430"/>
                        <a:pt x="5495" y="1048"/>
                        <a:pt x="0" y="0"/>
                      </a:cubicBezTo>
                      <a:cubicBezTo>
                        <a:pt x="6925" y="4843"/>
                        <a:pt x="13949" y="9743"/>
                        <a:pt x="21851" y="12760"/>
                      </a:cubicBezTo>
                      <a:cubicBezTo>
                        <a:pt x="29754" y="15776"/>
                        <a:pt x="41139" y="14105"/>
                        <a:pt x="49013" y="1104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0" name="Google Shape;1990;p11"/>
                <p:cNvSpPr/>
                <p:nvPr/>
              </p:nvSpPr>
              <p:spPr>
                <a:xfrm>
                  <a:off x="4362974" y="1549161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3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1" name="Google Shape;1991;p11"/>
                <p:cNvSpPr/>
                <p:nvPr/>
              </p:nvSpPr>
              <p:spPr>
                <a:xfrm>
                  <a:off x="4368695" y="1571740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4"/>
                      </a:cubicBezTo>
                      <a:cubicBezTo>
                        <a:pt x="10749" y="19657"/>
                        <a:pt x="21129" y="13157"/>
                        <a:pt x="26029" y="358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2" name="Google Shape;1992;p11"/>
                <p:cNvSpPr/>
                <p:nvPr/>
              </p:nvSpPr>
              <p:spPr>
                <a:xfrm>
                  <a:off x="4426192" y="1496932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1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6" y="5955"/>
                      </a:cubicBezTo>
                      <a:cubicBezTo>
                        <a:pt x="24910" y="8065"/>
                        <a:pt x="22474" y="9198"/>
                        <a:pt x="20138" y="9297"/>
                      </a:cubicBezTo>
                      <a:cubicBezTo>
                        <a:pt x="17801" y="9396"/>
                        <a:pt x="15521" y="8660"/>
                        <a:pt x="13298" y="7923"/>
                      </a:cubicBezTo>
                      <a:cubicBezTo>
                        <a:pt x="8539" y="6351"/>
                        <a:pt x="3611" y="4680"/>
                        <a:pt x="0" y="121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3" name="Google Shape;1993;p11"/>
                <p:cNvSpPr/>
                <p:nvPr/>
              </p:nvSpPr>
              <p:spPr>
                <a:xfrm>
                  <a:off x="4419040" y="1511747"/>
                  <a:ext cx="27615" cy="1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4" extrusionOk="0">
                      <a:moveTo>
                        <a:pt x="14" y="175"/>
                      </a:moveTo>
                      <a:cubicBezTo>
                        <a:pt x="5339" y="-307"/>
                        <a:pt x="10819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5" y="6095"/>
                        <a:pt x="4348" y="5500"/>
                        <a:pt x="2761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4" name="Google Shape;1994;p11"/>
                <p:cNvSpPr/>
                <p:nvPr/>
              </p:nvSpPr>
              <p:spPr>
                <a:xfrm>
                  <a:off x="4411973" y="1526707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5" y="1798"/>
                        <a:pt x="19203" y="9899"/>
                        <a:pt x="24925" y="18736"/>
                      </a:cubicBezTo>
                      <a:cubicBezTo>
                        <a:pt x="20152" y="18353"/>
                        <a:pt x="15521" y="16371"/>
                        <a:pt x="11966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5" name="Google Shape;1995;p11"/>
                <p:cNvSpPr/>
                <p:nvPr/>
              </p:nvSpPr>
              <p:spPr>
                <a:xfrm>
                  <a:off x="4404043" y="1546448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4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1" y="20421"/>
                      </a:cubicBezTo>
                      <a:cubicBezTo>
                        <a:pt x="21823" y="11046"/>
                        <a:pt x="11584" y="3994"/>
                        <a:pt x="213" y="51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6" name="Google Shape;1996;p11"/>
                <p:cNvSpPr/>
                <p:nvPr/>
              </p:nvSpPr>
              <p:spPr>
                <a:xfrm>
                  <a:off x="4399525" y="1566105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5" y="8200"/>
                        <a:pt x="4942" y="10692"/>
                      </a:cubicBezTo>
                      <a:cubicBezTo>
                        <a:pt x="9049" y="17291"/>
                        <a:pt x="16413" y="21214"/>
                        <a:pt x="23891" y="23338"/>
                      </a:cubicBezTo>
                      <a:cubicBezTo>
                        <a:pt x="22064" y="17999"/>
                        <a:pt x="17943" y="13737"/>
                        <a:pt x="13510" y="10239"/>
                      </a:cubicBezTo>
                      <a:cubicBezTo>
                        <a:pt x="9078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7" name="Google Shape;1997;p11"/>
                <p:cNvSpPr/>
                <p:nvPr/>
              </p:nvSpPr>
              <p:spPr>
                <a:xfrm>
                  <a:off x="4398237" y="1593488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8"/>
                        <a:pt x="13737" y="11618"/>
                        <a:pt x="17631" y="13501"/>
                      </a:cubicBezTo>
                      <a:cubicBezTo>
                        <a:pt x="16541" y="11476"/>
                        <a:pt x="15295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29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98" name="Google Shape;1998;p11"/>
              <p:cNvSpPr/>
              <p:nvPr/>
            </p:nvSpPr>
            <p:spPr>
              <a:xfrm rot="-10045218" flipH="1">
                <a:off x="680069" y="145472"/>
                <a:ext cx="47274" cy="116978"/>
              </a:xfrm>
              <a:custGeom>
                <a:avLst/>
                <a:gdLst/>
                <a:ahLst/>
                <a:cxnLst/>
                <a:rect l="l" t="t" r="r" b="b"/>
                <a:pathLst>
                  <a:path w="15483" h="38312" extrusionOk="0">
                    <a:moveTo>
                      <a:pt x="14" y="17093"/>
                    </a:moveTo>
                    <a:cubicBezTo>
                      <a:pt x="3002" y="24174"/>
                      <a:pt x="6019" y="31226"/>
                      <a:pt x="8979" y="38307"/>
                    </a:cubicBezTo>
                    <a:cubicBezTo>
                      <a:pt x="10168" y="38350"/>
                      <a:pt x="11245" y="38123"/>
                      <a:pt x="12207" y="37698"/>
                    </a:cubicBezTo>
                    <a:cubicBezTo>
                      <a:pt x="14204" y="33591"/>
                      <a:pt x="15224" y="28932"/>
                      <a:pt x="15436" y="24372"/>
                    </a:cubicBezTo>
                    <a:cubicBezTo>
                      <a:pt x="15819" y="16130"/>
                      <a:pt x="13822" y="7987"/>
                      <a:pt x="11698" y="0"/>
                    </a:cubicBezTo>
                    <a:cubicBezTo>
                      <a:pt x="6514" y="4560"/>
                      <a:pt x="3937" y="11471"/>
                      <a:pt x="0" y="170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99" name="Google Shape;1999;p11"/>
              <p:cNvGrpSpPr/>
              <p:nvPr/>
            </p:nvGrpSpPr>
            <p:grpSpPr>
              <a:xfrm rot="-10045885" flipH="1">
                <a:off x="-284592" y="-551667"/>
                <a:ext cx="1217605" cy="1050513"/>
                <a:chOff x="580589" y="5177399"/>
                <a:chExt cx="1217651" cy="1050552"/>
              </a:xfrm>
            </p:grpSpPr>
            <p:grpSp>
              <p:nvGrpSpPr>
                <p:cNvPr id="2000" name="Google Shape;2000;p11"/>
                <p:cNvGrpSpPr/>
                <p:nvPr/>
              </p:nvGrpSpPr>
              <p:grpSpPr>
                <a:xfrm>
                  <a:off x="580589" y="5177399"/>
                  <a:ext cx="1217651" cy="1050552"/>
                  <a:chOff x="4104003" y="1551562"/>
                  <a:chExt cx="398746" cy="344026"/>
                </a:xfrm>
              </p:grpSpPr>
              <p:sp>
                <p:nvSpPr>
                  <p:cNvPr id="2001" name="Google Shape;2001;p11"/>
                  <p:cNvSpPr/>
                  <p:nvPr/>
                </p:nvSpPr>
                <p:spPr>
                  <a:xfrm>
                    <a:off x="4104003" y="1551562"/>
                    <a:ext cx="398746" cy="297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8746" h="297509" extrusionOk="0">
                        <a:moveTo>
                          <a:pt x="8324" y="197737"/>
                        </a:moveTo>
                        <a:cubicBezTo>
                          <a:pt x="8353" y="199918"/>
                          <a:pt x="9783" y="201801"/>
                          <a:pt x="11128" y="203515"/>
                        </a:cubicBezTo>
                        <a:cubicBezTo>
                          <a:pt x="18790" y="213201"/>
                          <a:pt x="26465" y="222888"/>
                          <a:pt x="34141" y="232574"/>
                        </a:cubicBezTo>
                        <a:cubicBezTo>
                          <a:pt x="22585" y="233042"/>
                          <a:pt x="11199" y="225295"/>
                          <a:pt x="7376" y="214405"/>
                        </a:cubicBezTo>
                        <a:cubicBezTo>
                          <a:pt x="6129" y="223780"/>
                          <a:pt x="1371" y="232447"/>
                          <a:pt x="337" y="241850"/>
                        </a:cubicBezTo>
                        <a:cubicBezTo>
                          <a:pt x="-2835" y="271009"/>
                          <a:pt x="16878" y="277863"/>
                          <a:pt x="38191" y="288145"/>
                        </a:cubicBezTo>
                        <a:cubicBezTo>
                          <a:pt x="54704" y="296132"/>
                          <a:pt x="71868" y="298865"/>
                          <a:pt x="87927" y="296897"/>
                        </a:cubicBezTo>
                        <a:cubicBezTo>
                          <a:pt x="107413" y="294532"/>
                          <a:pt x="125285" y="285270"/>
                          <a:pt x="138456" y="270074"/>
                        </a:cubicBezTo>
                        <a:cubicBezTo>
                          <a:pt x="142676" y="265217"/>
                          <a:pt x="146344" y="259637"/>
                          <a:pt x="147590" y="253335"/>
                        </a:cubicBezTo>
                        <a:cubicBezTo>
                          <a:pt x="149870" y="241765"/>
                          <a:pt x="143795" y="230294"/>
                          <a:pt x="137209" y="220537"/>
                        </a:cubicBezTo>
                        <a:cubicBezTo>
                          <a:pt x="149317" y="228609"/>
                          <a:pt x="165136" y="236837"/>
                          <a:pt x="177471" y="229077"/>
                        </a:cubicBezTo>
                        <a:cubicBezTo>
                          <a:pt x="181946" y="226244"/>
                          <a:pt x="185047" y="221698"/>
                          <a:pt x="188007" y="217294"/>
                        </a:cubicBezTo>
                        <a:cubicBezTo>
                          <a:pt x="195796" y="205724"/>
                          <a:pt x="203939" y="193970"/>
                          <a:pt x="215410" y="186082"/>
                        </a:cubicBezTo>
                        <a:cubicBezTo>
                          <a:pt x="218922" y="183675"/>
                          <a:pt x="222689" y="181649"/>
                          <a:pt x="225904" y="178874"/>
                        </a:cubicBezTo>
                        <a:cubicBezTo>
                          <a:pt x="234542" y="171368"/>
                          <a:pt x="238790" y="158552"/>
                          <a:pt x="249454" y="154388"/>
                        </a:cubicBezTo>
                        <a:cubicBezTo>
                          <a:pt x="253236" y="152915"/>
                          <a:pt x="257427" y="152745"/>
                          <a:pt x="261137" y="151145"/>
                        </a:cubicBezTo>
                        <a:cubicBezTo>
                          <a:pt x="269564" y="147534"/>
                          <a:pt x="273416" y="136035"/>
                          <a:pt x="268898" y="128062"/>
                        </a:cubicBezTo>
                        <a:cubicBezTo>
                          <a:pt x="273812" y="131333"/>
                          <a:pt x="277268" y="136715"/>
                          <a:pt x="278202" y="142549"/>
                        </a:cubicBezTo>
                        <a:cubicBezTo>
                          <a:pt x="282975" y="136275"/>
                          <a:pt x="295168" y="139646"/>
                          <a:pt x="298850" y="132693"/>
                        </a:cubicBezTo>
                        <a:cubicBezTo>
                          <a:pt x="299813" y="130866"/>
                          <a:pt x="299912" y="128713"/>
                          <a:pt x="299912" y="126646"/>
                        </a:cubicBezTo>
                        <a:cubicBezTo>
                          <a:pt x="299955" y="120429"/>
                          <a:pt x="299572" y="114226"/>
                          <a:pt x="298751" y="108066"/>
                        </a:cubicBezTo>
                        <a:cubicBezTo>
                          <a:pt x="298595" y="106933"/>
                          <a:pt x="298439" y="105842"/>
                          <a:pt x="298255" y="104724"/>
                        </a:cubicBezTo>
                        <a:cubicBezTo>
                          <a:pt x="298623" y="105559"/>
                          <a:pt x="298963" y="106423"/>
                          <a:pt x="299331" y="107258"/>
                        </a:cubicBezTo>
                        <a:cubicBezTo>
                          <a:pt x="302320" y="114339"/>
                          <a:pt x="305336" y="121392"/>
                          <a:pt x="308296" y="128472"/>
                        </a:cubicBezTo>
                        <a:cubicBezTo>
                          <a:pt x="309485" y="128515"/>
                          <a:pt x="310562" y="128288"/>
                          <a:pt x="311525" y="127864"/>
                        </a:cubicBezTo>
                        <a:cubicBezTo>
                          <a:pt x="316311" y="125782"/>
                          <a:pt x="318634" y="118658"/>
                          <a:pt x="318435" y="112866"/>
                        </a:cubicBezTo>
                        <a:cubicBezTo>
                          <a:pt x="318124" y="102373"/>
                          <a:pt x="314513" y="92290"/>
                          <a:pt x="310930" y="82405"/>
                        </a:cubicBezTo>
                        <a:cubicBezTo>
                          <a:pt x="319129" y="88664"/>
                          <a:pt x="325474" y="97331"/>
                          <a:pt x="328943" y="107046"/>
                        </a:cubicBezTo>
                        <a:cubicBezTo>
                          <a:pt x="329737" y="109227"/>
                          <a:pt x="331082" y="111946"/>
                          <a:pt x="333376" y="111663"/>
                        </a:cubicBezTo>
                        <a:cubicBezTo>
                          <a:pt x="334580" y="111507"/>
                          <a:pt x="335472" y="110516"/>
                          <a:pt x="336251" y="109595"/>
                        </a:cubicBezTo>
                        <a:cubicBezTo>
                          <a:pt x="339593" y="105616"/>
                          <a:pt x="342935" y="101650"/>
                          <a:pt x="346277" y="97699"/>
                        </a:cubicBezTo>
                        <a:cubicBezTo>
                          <a:pt x="348118" y="95518"/>
                          <a:pt x="350016" y="93210"/>
                          <a:pt x="350582" y="90434"/>
                        </a:cubicBezTo>
                        <a:cubicBezTo>
                          <a:pt x="351050" y="88041"/>
                          <a:pt x="350497" y="85605"/>
                          <a:pt x="349945" y="83240"/>
                        </a:cubicBezTo>
                        <a:cubicBezTo>
                          <a:pt x="348231" y="75933"/>
                          <a:pt x="346532" y="68625"/>
                          <a:pt x="344819" y="61346"/>
                        </a:cubicBezTo>
                        <a:cubicBezTo>
                          <a:pt x="350370" y="68781"/>
                          <a:pt x="355921" y="76216"/>
                          <a:pt x="361487" y="83679"/>
                        </a:cubicBezTo>
                        <a:cubicBezTo>
                          <a:pt x="369233" y="84982"/>
                          <a:pt x="376442" y="78581"/>
                          <a:pt x="379543" y="71359"/>
                        </a:cubicBezTo>
                        <a:cubicBezTo>
                          <a:pt x="382673" y="64136"/>
                          <a:pt x="382998" y="56064"/>
                          <a:pt x="384953" y="48445"/>
                        </a:cubicBezTo>
                        <a:cubicBezTo>
                          <a:pt x="386893" y="40826"/>
                          <a:pt x="391255" y="32952"/>
                          <a:pt x="398746" y="30587"/>
                        </a:cubicBezTo>
                        <a:lnTo>
                          <a:pt x="396438" y="30021"/>
                        </a:lnTo>
                        <a:cubicBezTo>
                          <a:pt x="377914" y="28123"/>
                          <a:pt x="365891" y="9147"/>
                          <a:pt x="348416" y="2675"/>
                        </a:cubicBezTo>
                        <a:cubicBezTo>
                          <a:pt x="335458" y="-2126"/>
                          <a:pt x="321055" y="480"/>
                          <a:pt x="307488" y="3170"/>
                        </a:cubicBezTo>
                        <a:cubicBezTo>
                          <a:pt x="302419" y="4176"/>
                          <a:pt x="297179" y="5224"/>
                          <a:pt x="292831" y="8028"/>
                        </a:cubicBezTo>
                        <a:cubicBezTo>
                          <a:pt x="288469" y="10846"/>
                          <a:pt x="285113" y="15845"/>
                          <a:pt x="285807" y="20972"/>
                        </a:cubicBezTo>
                        <a:cubicBezTo>
                          <a:pt x="282153" y="21113"/>
                          <a:pt x="280397" y="16666"/>
                          <a:pt x="277962" y="13947"/>
                        </a:cubicBezTo>
                        <a:cubicBezTo>
                          <a:pt x="272934" y="8297"/>
                          <a:pt x="263927" y="9741"/>
                          <a:pt x="256620" y="11653"/>
                        </a:cubicBezTo>
                        <a:cubicBezTo>
                          <a:pt x="250162" y="13353"/>
                          <a:pt x="243563" y="15095"/>
                          <a:pt x="238082" y="18876"/>
                        </a:cubicBezTo>
                        <a:cubicBezTo>
                          <a:pt x="232588" y="22671"/>
                          <a:pt x="228339" y="28945"/>
                          <a:pt x="228807" y="35601"/>
                        </a:cubicBezTo>
                        <a:cubicBezTo>
                          <a:pt x="227093" y="31522"/>
                          <a:pt x="225365" y="27429"/>
                          <a:pt x="223623" y="23337"/>
                        </a:cubicBezTo>
                        <a:cubicBezTo>
                          <a:pt x="218440" y="34369"/>
                          <a:pt x="220026" y="48247"/>
                          <a:pt x="227532" y="57848"/>
                        </a:cubicBezTo>
                        <a:cubicBezTo>
                          <a:pt x="226866" y="61134"/>
                          <a:pt x="222703" y="62678"/>
                          <a:pt x="219474" y="61729"/>
                        </a:cubicBezTo>
                        <a:cubicBezTo>
                          <a:pt x="216259" y="60808"/>
                          <a:pt x="213852" y="58160"/>
                          <a:pt x="211728" y="55554"/>
                        </a:cubicBezTo>
                        <a:cubicBezTo>
                          <a:pt x="205879" y="48431"/>
                          <a:pt x="200752" y="40713"/>
                          <a:pt x="196433" y="32570"/>
                        </a:cubicBezTo>
                        <a:cubicBezTo>
                          <a:pt x="176409" y="42526"/>
                          <a:pt x="157701" y="55129"/>
                          <a:pt x="140962" y="69957"/>
                        </a:cubicBezTo>
                        <a:cubicBezTo>
                          <a:pt x="147972" y="85081"/>
                          <a:pt x="143440" y="93267"/>
                          <a:pt x="148369" y="109198"/>
                        </a:cubicBezTo>
                        <a:cubicBezTo>
                          <a:pt x="137861" y="101764"/>
                          <a:pt x="130964" y="93592"/>
                          <a:pt x="123685" y="82971"/>
                        </a:cubicBezTo>
                        <a:cubicBezTo>
                          <a:pt x="122042" y="84472"/>
                          <a:pt x="82687" y="113291"/>
                          <a:pt x="63583" y="131744"/>
                        </a:cubicBezTo>
                        <a:cubicBezTo>
                          <a:pt x="44352" y="150310"/>
                          <a:pt x="26692" y="170504"/>
                          <a:pt x="10859" y="192044"/>
                        </a:cubicBezTo>
                        <a:cubicBezTo>
                          <a:pt x="9585" y="193772"/>
                          <a:pt x="8268" y="195684"/>
                          <a:pt x="8296" y="197822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2" name="Google Shape;2002;p11"/>
                  <p:cNvSpPr/>
                  <p:nvPr/>
                </p:nvSpPr>
                <p:spPr>
                  <a:xfrm>
                    <a:off x="4120602" y="1571489"/>
                    <a:ext cx="369642" cy="2726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642" h="272612" extrusionOk="0">
                        <a:moveTo>
                          <a:pt x="25544" y="268289"/>
                        </a:moveTo>
                        <a:cubicBezTo>
                          <a:pt x="38261" y="275426"/>
                          <a:pt x="55410" y="273571"/>
                          <a:pt x="66301" y="263870"/>
                        </a:cubicBezTo>
                        <a:cubicBezTo>
                          <a:pt x="57393" y="263927"/>
                          <a:pt x="50695" y="252569"/>
                          <a:pt x="55070" y="244795"/>
                        </a:cubicBezTo>
                        <a:cubicBezTo>
                          <a:pt x="56713" y="241863"/>
                          <a:pt x="59432" y="239725"/>
                          <a:pt x="61641" y="237190"/>
                        </a:cubicBezTo>
                        <a:cubicBezTo>
                          <a:pt x="64247" y="234202"/>
                          <a:pt x="66131" y="230661"/>
                          <a:pt x="67986" y="227178"/>
                        </a:cubicBezTo>
                        <a:cubicBezTo>
                          <a:pt x="72163" y="219332"/>
                          <a:pt x="76327" y="211501"/>
                          <a:pt x="80505" y="203655"/>
                        </a:cubicBezTo>
                        <a:cubicBezTo>
                          <a:pt x="81524" y="201729"/>
                          <a:pt x="82671" y="199690"/>
                          <a:pt x="84640" y="198755"/>
                        </a:cubicBezTo>
                        <a:cubicBezTo>
                          <a:pt x="85914" y="198146"/>
                          <a:pt x="87373" y="198090"/>
                          <a:pt x="88789" y="198160"/>
                        </a:cubicBezTo>
                        <a:cubicBezTo>
                          <a:pt x="97414" y="198571"/>
                          <a:pt x="105698" y="203528"/>
                          <a:pt x="110145" y="210948"/>
                        </a:cubicBezTo>
                        <a:cubicBezTo>
                          <a:pt x="113062" y="202990"/>
                          <a:pt x="100501" y="197155"/>
                          <a:pt x="99991" y="188686"/>
                        </a:cubicBezTo>
                        <a:cubicBezTo>
                          <a:pt x="99807" y="185726"/>
                          <a:pt x="101181" y="182908"/>
                          <a:pt x="102526" y="180260"/>
                        </a:cubicBezTo>
                        <a:cubicBezTo>
                          <a:pt x="109508" y="166396"/>
                          <a:pt x="118288" y="151045"/>
                          <a:pt x="133412" y="147476"/>
                        </a:cubicBezTo>
                        <a:cubicBezTo>
                          <a:pt x="145563" y="144615"/>
                          <a:pt x="157884" y="150422"/>
                          <a:pt x="169015" y="156086"/>
                        </a:cubicBezTo>
                        <a:cubicBezTo>
                          <a:pt x="167981" y="151866"/>
                          <a:pt x="164327" y="148906"/>
                          <a:pt x="161056" y="146046"/>
                        </a:cubicBezTo>
                        <a:cubicBezTo>
                          <a:pt x="157785" y="143185"/>
                          <a:pt x="154457" y="139645"/>
                          <a:pt x="154428" y="135297"/>
                        </a:cubicBezTo>
                        <a:cubicBezTo>
                          <a:pt x="154414" y="130949"/>
                          <a:pt x="159965" y="126956"/>
                          <a:pt x="163194" y="129873"/>
                        </a:cubicBezTo>
                        <a:cubicBezTo>
                          <a:pt x="167273" y="126843"/>
                          <a:pt x="158762" y="121334"/>
                          <a:pt x="159696" y="116349"/>
                        </a:cubicBezTo>
                        <a:cubicBezTo>
                          <a:pt x="160107" y="114125"/>
                          <a:pt x="162345" y="112780"/>
                          <a:pt x="164398" y="111845"/>
                        </a:cubicBezTo>
                        <a:cubicBezTo>
                          <a:pt x="174014" y="107441"/>
                          <a:pt x="184791" y="105614"/>
                          <a:pt x="195327" y="106606"/>
                        </a:cubicBezTo>
                        <a:cubicBezTo>
                          <a:pt x="190470" y="101366"/>
                          <a:pt x="185258" y="94412"/>
                          <a:pt x="187864" y="87771"/>
                        </a:cubicBezTo>
                        <a:cubicBezTo>
                          <a:pt x="190172" y="81865"/>
                          <a:pt x="197069" y="76696"/>
                          <a:pt x="203300" y="77872"/>
                        </a:cubicBezTo>
                        <a:cubicBezTo>
                          <a:pt x="262241" y="88989"/>
                          <a:pt x="241919" y="57550"/>
                          <a:pt x="262864" y="59278"/>
                        </a:cubicBezTo>
                        <a:cubicBezTo>
                          <a:pt x="266093" y="64036"/>
                          <a:pt x="269321" y="68780"/>
                          <a:pt x="272550" y="73538"/>
                        </a:cubicBezTo>
                        <a:cubicBezTo>
                          <a:pt x="274816" y="66160"/>
                          <a:pt x="265130" y="58838"/>
                          <a:pt x="267721" y="51573"/>
                        </a:cubicBezTo>
                        <a:cubicBezTo>
                          <a:pt x="270256" y="44464"/>
                          <a:pt x="280410" y="45810"/>
                          <a:pt x="287902" y="44833"/>
                        </a:cubicBezTo>
                        <a:cubicBezTo>
                          <a:pt x="295733" y="43813"/>
                          <a:pt x="302403" y="38871"/>
                          <a:pt x="308861" y="34311"/>
                        </a:cubicBezTo>
                        <a:cubicBezTo>
                          <a:pt x="315304" y="29750"/>
                          <a:pt x="322442" y="25233"/>
                          <a:pt x="330344" y="25261"/>
                        </a:cubicBezTo>
                        <a:cubicBezTo>
                          <a:pt x="338246" y="25290"/>
                          <a:pt x="346573" y="31974"/>
                          <a:pt x="345313" y="39777"/>
                        </a:cubicBezTo>
                        <a:cubicBezTo>
                          <a:pt x="350694" y="37851"/>
                          <a:pt x="343967" y="28731"/>
                          <a:pt x="347196" y="24029"/>
                        </a:cubicBezTo>
                        <a:cubicBezTo>
                          <a:pt x="348131" y="22670"/>
                          <a:pt x="349745" y="21990"/>
                          <a:pt x="351275" y="21381"/>
                        </a:cubicBezTo>
                        <a:cubicBezTo>
                          <a:pt x="357393" y="18931"/>
                          <a:pt x="363525" y="16481"/>
                          <a:pt x="369642" y="14017"/>
                        </a:cubicBezTo>
                        <a:cubicBezTo>
                          <a:pt x="360706" y="16099"/>
                          <a:pt x="351629" y="18180"/>
                          <a:pt x="342466" y="17770"/>
                        </a:cubicBezTo>
                        <a:cubicBezTo>
                          <a:pt x="333304" y="17359"/>
                          <a:pt x="323858" y="14116"/>
                          <a:pt x="317910" y="7134"/>
                        </a:cubicBezTo>
                        <a:cubicBezTo>
                          <a:pt x="314837" y="3537"/>
                          <a:pt x="310928" y="-1547"/>
                          <a:pt x="306637" y="450"/>
                        </a:cubicBezTo>
                        <a:cubicBezTo>
                          <a:pt x="310787" y="5605"/>
                          <a:pt x="309271" y="13833"/>
                          <a:pt x="304414" y="18322"/>
                        </a:cubicBezTo>
                        <a:cubicBezTo>
                          <a:pt x="299557" y="22797"/>
                          <a:pt x="292306" y="23916"/>
                          <a:pt x="285806" y="22698"/>
                        </a:cubicBezTo>
                        <a:cubicBezTo>
                          <a:pt x="277903" y="21211"/>
                          <a:pt x="270653" y="16467"/>
                          <a:pt x="266121" y="9811"/>
                        </a:cubicBezTo>
                        <a:cubicBezTo>
                          <a:pt x="268188" y="16679"/>
                          <a:pt x="267990" y="24751"/>
                          <a:pt x="263430" y="30303"/>
                        </a:cubicBezTo>
                        <a:cubicBezTo>
                          <a:pt x="258885" y="35854"/>
                          <a:pt x="249212" y="37171"/>
                          <a:pt x="244638" y="31648"/>
                        </a:cubicBezTo>
                        <a:cubicBezTo>
                          <a:pt x="244496" y="37384"/>
                          <a:pt x="240404" y="42439"/>
                          <a:pt x="235447" y="45328"/>
                        </a:cubicBezTo>
                        <a:cubicBezTo>
                          <a:pt x="230490" y="48217"/>
                          <a:pt x="224727" y="49336"/>
                          <a:pt x="219090" y="50398"/>
                        </a:cubicBezTo>
                        <a:cubicBezTo>
                          <a:pt x="216966" y="50795"/>
                          <a:pt x="214842" y="51205"/>
                          <a:pt x="212718" y="51602"/>
                        </a:cubicBezTo>
                        <a:cubicBezTo>
                          <a:pt x="204603" y="53145"/>
                          <a:pt x="196049" y="54901"/>
                          <a:pt x="189918" y="60425"/>
                        </a:cubicBezTo>
                        <a:cubicBezTo>
                          <a:pt x="184833" y="54208"/>
                          <a:pt x="179749" y="47991"/>
                          <a:pt x="174665" y="41774"/>
                        </a:cubicBezTo>
                        <a:cubicBezTo>
                          <a:pt x="176308" y="52947"/>
                          <a:pt x="177951" y="64121"/>
                          <a:pt x="179579" y="75294"/>
                        </a:cubicBezTo>
                        <a:cubicBezTo>
                          <a:pt x="180019" y="78268"/>
                          <a:pt x="180146" y="81964"/>
                          <a:pt x="177597" y="83565"/>
                        </a:cubicBezTo>
                        <a:cubicBezTo>
                          <a:pt x="172668" y="86666"/>
                          <a:pt x="168604" y="77702"/>
                          <a:pt x="162968" y="76243"/>
                        </a:cubicBezTo>
                        <a:cubicBezTo>
                          <a:pt x="163633" y="80449"/>
                          <a:pt x="162741" y="85222"/>
                          <a:pt x="159456" y="87926"/>
                        </a:cubicBezTo>
                        <a:cubicBezTo>
                          <a:pt x="156170" y="90631"/>
                          <a:pt x="150279" y="90051"/>
                          <a:pt x="148594" y="86128"/>
                        </a:cubicBezTo>
                        <a:cubicBezTo>
                          <a:pt x="149883" y="93718"/>
                          <a:pt x="144742" y="101861"/>
                          <a:pt x="137349" y="103971"/>
                        </a:cubicBezTo>
                        <a:cubicBezTo>
                          <a:pt x="129943" y="106082"/>
                          <a:pt x="121290" y="101890"/>
                          <a:pt x="118373" y="94766"/>
                        </a:cubicBezTo>
                        <a:cubicBezTo>
                          <a:pt x="112156" y="98250"/>
                          <a:pt x="110938" y="106620"/>
                          <a:pt x="111264" y="113743"/>
                        </a:cubicBezTo>
                        <a:cubicBezTo>
                          <a:pt x="111590" y="120866"/>
                          <a:pt x="112595" y="128641"/>
                          <a:pt x="108601" y="134546"/>
                        </a:cubicBezTo>
                        <a:cubicBezTo>
                          <a:pt x="105741" y="138781"/>
                          <a:pt x="100855" y="141132"/>
                          <a:pt x="97258" y="144771"/>
                        </a:cubicBezTo>
                        <a:cubicBezTo>
                          <a:pt x="93675" y="148396"/>
                          <a:pt x="91182" y="153466"/>
                          <a:pt x="86467" y="155407"/>
                        </a:cubicBezTo>
                        <a:cubicBezTo>
                          <a:pt x="81000" y="157658"/>
                          <a:pt x="74755" y="154741"/>
                          <a:pt x="70238" y="150946"/>
                        </a:cubicBezTo>
                        <a:cubicBezTo>
                          <a:pt x="65706" y="147150"/>
                          <a:pt x="61868" y="142349"/>
                          <a:pt x="56515" y="139843"/>
                        </a:cubicBezTo>
                        <a:cubicBezTo>
                          <a:pt x="56770" y="152744"/>
                          <a:pt x="69133" y="164767"/>
                          <a:pt x="64700" y="176875"/>
                        </a:cubicBezTo>
                        <a:cubicBezTo>
                          <a:pt x="63327" y="180643"/>
                          <a:pt x="60452" y="183687"/>
                          <a:pt x="58866" y="187383"/>
                        </a:cubicBezTo>
                        <a:cubicBezTo>
                          <a:pt x="57280" y="191065"/>
                          <a:pt x="57506" y="196206"/>
                          <a:pt x="61033" y="198118"/>
                        </a:cubicBezTo>
                        <a:cubicBezTo>
                          <a:pt x="60877" y="201403"/>
                          <a:pt x="56274" y="202168"/>
                          <a:pt x="53102" y="201318"/>
                        </a:cubicBezTo>
                        <a:cubicBezTo>
                          <a:pt x="49930" y="200469"/>
                          <a:pt x="46106" y="199180"/>
                          <a:pt x="43727" y="201446"/>
                        </a:cubicBezTo>
                        <a:cubicBezTo>
                          <a:pt x="40088" y="204930"/>
                          <a:pt x="44987" y="210623"/>
                          <a:pt x="45441" y="215636"/>
                        </a:cubicBezTo>
                        <a:cubicBezTo>
                          <a:pt x="46007" y="221853"/>
                          <a:pt x="38728" y="226441"/>
                          <a:pt x="32539" y="225606"/>
                        </a:cubicBezTo>
                        <a:cubicBezTo>
                          <a:pt x="26351" y="224770"/>
                          <a:pt x="21309" y="220408"/>
                          <a:pt x="16650" y="216231"/>
                        </a:cubicBezTo>
                        <a:cubicBezTo>
                          <a:pt x="19355" y="223425"/>
                          <a:pt x="20573" y="231185"/>
                          <a:pt x="20190" y="238875"/>
                        </a:cubicBezTo>
                        <a:cubicBezTo>
                          <a:pt x="12019" y="238266"/>
                          <a:pt x="4442" y="232517"/>
                          <a:pt x="1667" y="224813"/>
                        </a:cubicBezTo>
                        <a:cubicBezTo>
                          <a:pt x="-1151" y="226186"/>
                          <a:pt x="109" y="230435"/>
                          <a:pt x="1752" y="233097"/>
                        </a:cubicBezTo>
                        <a:cubicBezTo>
                          <a:pt x="9810" y="246168"/>
                          <a:pt x="17882" y="259240"/>
                          <a:pt x="25940" y="272311"/>
                        </a:cubicBezTo>
                        <a:lnTo>
                          <a:pt x="25572" y="26830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3" name="Google Shape;2003;p11"/>
                  <p:cNvSpPr/>
                  <p:nvPr/>
                </p:nvSpPr>
                <p:spPr>
                  <a:xfrm>
                    <a:off x="4176154" y="1587733"/>
                    <a:ext cx="280584" cy="200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584" h="200678" extrusionOk="0">
                        <a:moveTo>
                          <a:pt x="196167" y="35429"/>
                        </a:moveTo>
                        <a:cubicBezTo>
                          <a:pt x="193278" y="33404"/>
                          <a:pt x="189284" y="35528"/>
                          <a:pt x="186862" y="38092"/>
                        </a:cubicBezTo>
                        <a:cubicBezTo>
                          <a:pt x="184441" y="40655"/>
                          <a:pt x="182217" y="43898"/>
                          <a:pt x="178748" y="44549"/>
                        </a:cubicBezTo>
                        <a:cubicBezTo>
                          <a:pt x="177134" y="44847"/>
                          <a:pt x="175448" y="44521"/>
                          <a:pt x="173806" y="44663"/>
                        </a:cubicBezTo>
                        <a:cubicBezTo>
                          <a:pt x="171596" y="44861"/>
                          <a:pt x="169557" y="45923"/>
                          <a:pt x="167589" y="46957"/>
                        </a:cubicBezTo>
                        <a:cubicBezTo>
                          <a:pt x="156316" y="52891"/>
                          <a:pt x="145029" y="58824"/>
                          <a:pt x="133756" y="64772"/>
                        </a:cubicBezTo>
                        <a:cubicBezTo>
                          <a:pt x="129721" y="66896"/>
                          <a:pt x="125344" y="69403"/>
                          <a:pt x="123843" y="73708"/>
                        </a:cubicBezTo>
                        <a:cubicBezTo>
                          <a:pt x="123036" y="76031"/>
                          <a:pt x="123107" y="78764"/>
                          <a:pt x="121493" y="80619"/>
                        </a:cubicBezTo>
                        <a:cubicBezTo>
                          <a:pt x="120260" y="82035"/>
                          <a:pt x="118335" y="82573"/>
                          <a:pt x="116550" y="83126"/>
                        </a:cubicBezTo>
                        <a:cubicBezTo>
                          <a:pt x="109229" y="85391"/>
                          <a:pt x="102176" y="89116"/>
                          <a:pt x="97064" y="94837"/>
                        </a:cubicBezTo>
                        <a:cubicBezTo>
                          <a:pt x="91951" y="100559"/>
                          <a:pt x="88978" y="108447"/>
                          <a:pt x="90252" y="116009"/>
                        </a:cubicBezTo>
                        <a:cubicBezTo>
                          <a:pt x="87080" y="113587"/>
                          <a:pt x="81614" y="116816"/>
                          <a:pt x="82208" y="120767"/>
                        </a:cubicBezTo>
                        <a:cubicBezTo>
                          <a:pt x="79107" y="118714"/>
                          <a:pt x="75057" y="121121"/>
                          <a:pt x="72210" y="123515"/>
                        </a:cubicBezTo>
                        <a:cubicBezTo>
                          <a:pt x="60088" y="133739"/>
                          <a:pt x="49339" y="145607"/>
                          <a:pt x="40346" y="158692"/>
                        </a:cubicBezTo>
                        <a:cubicBezTo>
                          <a:pt x="37132" y="163380"/>
                          <a:pt x="34016" y="169143"/>
                          <a:pt x="35970" y="174496"/>
                        </a:cubicBezTo>
                        <a:cubicBezTo>
                          <a:pt x="34682" y="173533"/>
                          <a:pt x="33379" y="172570"/>
                          <a:pt x="32090" y="171593"/>
                        </a:cubicBezTo>
                        <a:cubicBezTo>
                          <a:pt x="24641" y="179878"/>
                          <a:pt x="17192" y="188148"/>
                          <a:pt x="9743" y="196433"/>
                        </a:cubicBezTo>
                        <a:cubicBezTo>
                          <a:pt x="7180" y="199279"/>
                          <a:pt x="2818" y="202281"/>
                          <a:pt x="0" y="199690"/>
                        </a:cubicBezTo>
                        <a:cubicBezTo>
                          <a:pt x="11868" y="184820"/>
                          <a:pt x="24457" y="167203"/>
                          <a:pt x="20761" y="148538"/>
                        </a:cubicBezTo>
                        <a:cubicBezTo>
                          <a:pt x="21738" y="150960"/>
                          <a:pt x="24726" y="152050"/>
                          <a:pt x="27318" y="151696"/>
                        </a:cubicBezTo>
                        <a:cubicBezTo>
                          <a:pt x="29910" y="151342"/>
                          <a:pt x="32189" y="149883"/>
                          <a:pt x="34384" y="148467"/>
                        </a:cubicBezTo>
                        <a:cubicBezTo>
                          <a:pt x="43363" y="142633"/>
                          <a:pt x="52596" y="136572"/>
                          <a:pt x="58587" y="127678"/>
                        </a:cubicBezTo>
                        <a:cubicBezTo>
                          <a:pt x="64690" y="118600"/>
                          <a:pt x="66829" y="106946"/>
                          <a:pt x="64350" y="96296"/>
                        </a:cubicBezTo>
                        <a:cubicBezTo>
                          <a:pt x="66092" y="98179"/>
                          <a:pt x="68387" y="99553"/>
                          <a:pt x="70865" y="100190"/>
                        </a:cubicBezTo>
                        <a:cubicBezTo>
                          <a:pt x="71630" y="96721"/>
                          <a:pt x="75255" y="94625"/>
                          <a:pt x="78739" y="93931"/>
                        </a:cubicBezTo>
                        <a:cubicBezTo>
                          <a:pt x="82222" y="93237"/>
                          <a:pt x="85862" y="93506"/>
                          <a:pt x="89303" y="92628"/>
                        </a:cubicBezTo>
                        <a:cubicBezTo>
                          <a:pt x="93382" y="91580"/>
                          <a:pt x="96865" y="88974"/>
                          <a:pt x="100236" y="86439"/>
                        </a:cubicBezTo>
                        <a:cubicBezTo>
                          <a:pt x="105731" y="82304"/>
                          <a:pt x="111225" y="78155"/>
                          <a:pt x="116706" y="74020"/>
                        </a:cubicBezTo>
                        <a:cubicBezTo>
                          <a:pt x="121974" y="70040"/>
                          <a:pt x="127639" y="65438"/>
                          <a:pt x="128729" y="58938"/>
                        </a:cubicBezTo>
                        <a:cubicBezTo>
                          <a:pt x="129395" y="55001"/>
                          <a:pt x="128871" y="49761"/>
                          <a:pt x="132567" y="48231"/>
                        </a:cubicBezTo>
                        <a:cubicBezTo>
                          <a:pt x="134946" y="47254"/>
                          <a:pt x="137552" y="48642"/>
                          <a:pt x="140072" y="49109"/>
                        </a:cubicBezTo>
                        <a:cubicBezTo>
                          <a:pt x="144477" y="49931"/>
                          <a:pt x="148853" y="47849"/>
                          <a:pt x="152846" y="45838"/>
                        </a:cubicBezTo>
                        <a:cubicBezTo>
                          <a:pt x="163963" y="40258"/>
                          <a:pt x="175066" y="34665"/>
                          <a:pt x="186183" y="29085"/>
                        </a:cubicBezTo>
                        <a:cubicBezTo>
                          <a:pt x="191111" y="26606"/>
                          <a:pt x="196124" y="24100"/>
                          <a:pt x="201534" y="23024"/>
                        </a:cubicBezTo>
                        <a:cubicBezTo>
                          <a:pt x="205287" y="22273"/>
                          <a:pt x="209280" y="22202"/>
                          <a:pt x="212693" y="20475"/>
                        </a:cubicBezTo>
                        <a:cubicBezTo>
                          <a:pt x="216121" y="18747"/>
                          <a:pt x="218740" y="14513"/>
                          <a:pt x="217041" y="11085"/>
                        </a:cubicBezTo>
                        <a:cubicBezTo>
                          <a:pt x="219264" y="9839"/>
                          <a:pt x="221332" y="13479"/>
                          <a:pt x="223867" y="13606"/>
                        </a:cubicBezTo>
                        <a:cubicBezTo>
                          <a:pt x="225141" y="13663"/>
                          <a:pt x="226260" y="12827"/>
                          <a:pt x="227351" y="12148"/>
                        </a:cubicBezTo>
                        <a:cubicBezTo>
                          <a:pt x="236938" y="6214"/>
                          <a:pt x="251737" y="11751"/>
                          <a:pt x="259271" y="3353"/>
                        </a:cubicBezTo>
                        <a:cubicBezTo>
                          <a:pt x="260418" y="2079"/>
                          <a:pt x="261438" y="450"/>
                          <a:pt x="263109" y="82"/>
                        </a:cubicBezTo>
                        <a:cubicBezTo>
                          <a:pt x="264057" y="-130"/>
                          <a:pt x="265049" y="110"/>
                          <a:pt x="265984" y="351"/>
                        </a:cubicBezTo>
                        <a:cubicBezTo>
                          <a:pt x="270855" y="1597"/>
                          <a:pt x="275712" y="2829"/>
                          <a:pt x="280584" y="4075"/>
                        </a:cubicBezTo>
                        <a:cubicBezTo>
                          <a:pt x="269850" y="4939"/>
                          <a:pt x="259625" y="8805"/>
                          <a:pt x="249570" y="12643"/>
                        </a:cubicBezTo>
                        <a:cubicBezTo>
                          <a:pt x="237434" y="17260"/>
                          <a:pt x="225297" y="21877"/>
                          <a:pt x="213175" y="26479"/>
                        </a:cubicBezTo>
                        <a:cubicBezTo>
                          <a:pt x="210484" y="27499"/>
                          <a:pt x="207199" y="29765"/>
                          <a:pt x="208289" y="32427"/>
                        </a:cubicBezTo>
                        <a:cubicBezTo>
                          <a:pt x="202454" y="30841"/>
                          <a:pt x="195841" y="32469"/>
                          <a:pt x="191422" y="36605"/>
                        </a:cubicBezTo>
                        <a:lnTo>
                          <a:pt x="196209" y="354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4" name="Google Shape;2004;p11"/>
                  <p:cNvSpPr/>
                  <p:nvPr/>
                </p:nvSpPr>
                <p:spPr>
                  <a:xfrm>
                    <a:off x="4114055" y="1584217"/>
                    <a:ext cx="376628" cy="3113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628" h="311371" extrusionOk="0">
                        <a:moveTo>
                          <a:pt x="376629" y="0"/>
                        </a:moveTo>
                        <a:cubicBezTo>
                          <a:pt x="289152" y="3300"/>
                          <a:pt x="177247" y="55995"/>
                          <a:pt x="110971" y="141305"/>
                        </a:cubicBezTo>
                        <a:cubicBezTo>
                          <a:pt x="44680" y="226600"/>
                          <a:pt x="15918" y="278701"/>
                          <a:pt x="0" y="31137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005" name="Google Shape;2005;p11"/>
                <p:cNvSpPr/>
                <p:nvPr/>
              </p:nvSpPr>
              <p:spPr>
                <a:xfrm>
                  <a:off x="849091" y="5505064"/>
                  <a:ext cx="647093" cy="578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88" h="189609" extrusionOk="0">
                      <a:moveTo>
                        <a:pt x="0" y="189596"/>
                      </a:moveTo>
                      <a:cubicBezTo>
                        <a:pt x="19486" y="187231"/>
                        <a:pt x="37358" y="177969"/>
                        <a:pt x="50529" y="162773"/>
                      </a:cubicBezTo>
                      <a:cubicBezTo>
                        <a:pt x="54749" y="157916"/>
                        <a:pt x="58417" y="152336"/>
                        <a:pt x="59663" y="146035"/>
                      </a:cubicBezTo>
                      <a:cubicBezTo>
                        <a:pt x="61943" y="134464"/>
                        <a:pt x="55868" y="122994"/>
                        <a:pt x="49282" y="113236"/>
                      </a:cubicBezTo>
                      <a:cubicBezTo>
                        <a:pt x="61390" y="121308"/>
                        <a:pt x="77209" y="129536"/>
                        <a:pt x="89544" y="121776"/>
                      </a:cubicBezTo>
                      <a:cubicBezTo>
                        <a:pt x="94019" y="118943"/>
                        <a:pt x="97120" y="114398"/>
                        <a:pt x="100080" y="109993"/>
                      </a:cubicBezTo>
                      <a:cubicBezTo>
                        <a:pt x="107869" y="98423"/>
                        <a:pt x="116012" y="86669"/>
                        <a:pt x="127483" y="78781"/>
                      </a:cubicBezTo>
                      <a:cubicBezTo>
                        <a:pt x="130995" y="76374"/>
                        <a:pt x="134762" y="74348"/>
                        <a:pt x="137977" y="71573"/>
                      </a:cubicBezTo>
                      <a:cubicBezTo>
                        <a:pt x="146615" y="64067"/>
                        <a:pt x="150863" y="51251"/>
                        <a:pt x="161527" y="47087"/>
                      </a:cubicBezTo>
                      <a:cubicBezTo>
                        <a:pt x="165309" y="45614"/>
                        <a:pt x="169500" y="45444"/>
                        <a:pt x="173210" y="43844"/>
                      </a:cubicBezTo>
                      <a:cubicBezTo>
                        <a:pt x="181637" y="40233"/>
                        <a:pt x="185489" y="28734"/>
                        <a:pt x="180971" y="20761"/>
                      </a:cubicBezTo>
                      <a:cubicBezTo>
                        <a:pt x="185885" y="24032"/>
                        <a:pt x="189341" y="29414"/>
                        <a:pt x="190275" y="35248"/>
                      </a:cubicBezTo>
                      <a:cubicBezTo>
                        <a:pt x="195048" y="28975"/>
                        <a:pt x="207241" y="32345"/>
                        <a:pt x="210923" y="25392"/>
                      </a:cubicBezTo>
                      <a:cubicBezTo>
                        <a:pt x="211886" y="23565"/>
                        <a:pt x="211985" y="21412"/>
                        <a:pt x="211985" y="19345"/>
                      </a:cubicBezTo>
                      <a:cubicBezTo>
                        <a:pt x="212028" y="13128"/>
                        <a:pt x="211645" y="6925"/>
                        <a:pt x="210824" y="765"/>
                      </a:cubicBezTo>
                      <a:cubicBezTo>
                        <a:pt x="209493" y="2549"/>
                        <a:pt x="207992" y="4192"/>
                        <a:pt x="206207" y="5551"/>
                      </a:cubicBezTo>
                      <a:cubicBezTo>
                        <a:pt x="200146" y="10154"/>
                        <a:pt x="191154" y="10380"/>
                        <a:pt x="184851" y="6132"/>
                      </a:cubicBezTo>
                      <a:cubicBezTo>
                        <a:pt x="180122" y="2931"/>
                        <a:pt x="174089" y="-2592"/>
                        <a:pt x="169982" y="1388"/>
                      </a:cubicBezTo>
                      <a:cubicBezTo>
                        <a:pt x="168013" y="3285"/>
                        <a:pt x="167815" y="6783"/>
                        <a:pt x="165379" y="8058"/>
                      </a:cubicBezTo>
                      <a:cubicBezTo>
                        <a:pt x="163382" y="9106"/>
                        <a:pt x="161003" y="8058"/>
                        <a:pt x="158780" y="7619"/>
                      </a:cubicBezTo>
                      <a:cubicBezTo>
                        <a:pt x="157916" y="7449"/>
                        <a:pt x="156910" y="7506"/>
                        <a:pt x="156033" y="7746"/>
                      </a:cubicBezTo>
                      <a:cubicBezTo>
                        <a:pt x="150495" y="4928"/>
                        <a:pt x="143075" y="4871"/>
                        <a:pt x="136560" y="5268"/>
                      </a:cubicBezTo>
                      <a:cubicBezTo>
                        <a:pt x="135229" y="5339"/>
                        <a:pt x="133728" y="5509"/>
                        <a:pt x="132963" y="6585"/>
                      </a:cubicBezTo>
                      <a:cubicBezTo>
                        <a:pt x="132453" y="7279"/>
                        <a:pt x="132397" y="8228"/>
                        <a:pt x="132482" y="9092"/>
                      </a:cubicBezTo>
                      <a:cubicBezTo>
                        <a:pt x="133077" y="15535"/>
                        <a:pt x="139662" y="21596"/>
                        <a:pt x="136872" y="27417"/>
                      </a:cubicBezTo>
                      <a:cubicBezTo>
                        <a:pt x="135881" y="29527"/>
                        <a:pt x="133827" y="30900"/>
                        <a:pt x="131830" y="32119"/>
                      </a:cubicBezTo>
                      <a:cubicBezTo>
                        <a:pt x="123333" y="37245"/>
                        <a:pt x="113987" y="40955"/>
                        <a:pt x="104300" y="43065"/>
                      </a:cubicBezTo>
                      <a:cubicBezTo>
                        <a:pt x="107614" y="49821"/>
                        <a:pt x="110970" y="57949"/>
                        <a:pt x="107331" y="64563"/>
                      </a:cubicBezTo>
                      <a:cubicBezTo>
                        <a:pt x="104329" y="70057"/>
                        <a:pt x="97602" y="72253"/>
                        <a:pt x="91399" y="72904"/>
                      </a:cubicBezTo>
                      <a:cubicBezTo>
                        <a:pt x="85196" y="73527"/>
                        <a:pt x="78724" y="73116"/>
                        <a:pt x="72918" y="75382"/>
                      </a:cubicBezTo>
                      <a:cubicBezTo>
                        <a:pt x="65950" y="78087"/>
                        <a:pt x="61008" y="84219"/>
                        <a:pt x="55301" y="89091"/>
                      </a:cubicBezTo>
                      <a:cubicBezTo>
                        <a:pt x="49608" y="93948"/>
                        <a:pt x="41678" y="97800"/>
                        <a:pt x="34823" y="94812"/>
                      </a:cubicBezTo>
                      <a:cubicBezTo>
                        <a:pt x="31594" y="101496"/>
                        <a:pt x="36848" y="110885"/>
                        <a:pt x="31849" y="116394"/>
                      </a:cubicBezTo>
                      <a:cubicBezTo>
                        <a:pt x="29938" y="118476"/>
                        <a:pt x="27006" y="119326"/>
                        <a:pt x="24896" y="121209"/>
                      </a:cubicBezTo>
                      <a:cubicBezTo>
                        <a:pt x="20846" y="124835"/>
                        <a:pt x="20860" y="131136"/>
                        <a:pt x="22035" y="136419"/>
                      </a:cubicBezTo>
                      <a:cubicBezTo>
                        <a:pt x="23197" y="141701"/>
                        <a:pt x="25236" y="147082"/>
                        <a:pt x="24159" y="152393"/>
                      </a:cubicBezTo>
                      <a:cubicBezTo>
                        <a:pt x="23367" y="156302"/>
                        <a:pt x="20931" y="159743"/>
                        <a:pt x="20180" y="163680"/>
                      </a:cubicBezTo>
                      <a:cubicBezTo>
                        <a:pt x="19416" y="167659"/>
                        <a:pt x="20308" y="172248"/>
                        <a:pt x="17787" y="175420"/>
                      </a:cubicBezTo>
                      <a:cubicBezTo>
                        <a:pt x="15932" y="177771"/>
                        <a:pt x="12773" y="178578"/>
                        <a:pt x="10055" y="179838"/>
                      </a:cubicBezTo>
                      <a:cubicBezTo>
                        <a:pt x="5721" y="181835"/>
                        <a:pt x="2152" y="185361"/>
                        <a:pt x="14" y="1896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06" name="Google Shape;2006;p11"/>
              <p:cNvGrpSpPr/>
              <p:nvPr/>
            </p:nvGrpSpPr>
            <p:grpSpPr>
              <a:xfrm rot="-10045885" flipH="1">
                <a:off x="-99834" y="-175551"/>
                <a:ext cx="892979" cy="1159193"/>
                <a:chOff x="542613" y="4900666"/>
                <a:chExt cx="893012" cy="1159236"/>
              </a:xfrm>
            </p:grpSpPr>
            <p:grpSp>
              <p:nvGrpSpPr>
                <p:cNvPr id="2007" name="Google Shape;2007;p11"/>
                <p:cNvGrpSpPr/>
                <p:nvPr/>
              </p:nvGrpSpPr>
              <p:grpSpPr>
                <a:xfrm>
                  <a:off x="542698" y="4900666"/>
                  <a:ext cx="892926" cy="1159236"/>
                  <a:chOff x="4091595" y="1460940"/>
                  <a:chExt cx="292408" cy="379617"/>
                </a:xfrm>
              </p:grpSpPr>
              <p:sp>
                <p:nvSpPr>
                  <p:cNvPr id="2008" name="Google Shape;2008;p11"/>
                  <p:cNvSpPr/>
                  <p:nvPr/>
                </p:nvSpPr>
                <p:spPr>
                  <a:xfrm>
                    <a:off x="4100403" y="1460940"/>
                    <a:ext cx="283600" cy="29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600" h="296925" extrusionOk="0">
                        <a:moveTo>
                          <a:pt x="283601" y="0"/>
                        </a:moveTo>
                        <a:cubicBezTo>
                          <a:pt x="283601" y="0"/>
                          <a:pt x="268957" y="8370"/>
                          <a:pt x="267909" y="31368"/>
                        </a:cubicBezTo>
                        <a:cubicBezTo>
                          <a:pt x="266861" y="54381"/>
                          <a:pt x="248876" y="54012"/>
                          <a:pt x="248876" y="54012"/>
                        </a:cubicBezTo>
                        <a:cubicBezTo>
                          <a:pt x="248876" y="54012"/>
                          <a:pt x="231387" y="42881"/>
                          <a:pt x="221842" y="44468"/>
                        </a:cubicBezTo>
                        <a:cubicBezTo>
                          <a:pt x="212297" y="46054"/>
                          <a:pt x="242518" y="53219"/>
                          <a:pt x="239331" y="58785"/>
                        </a:cubicBezTo>
                        <a:cubicBezTo>
                          <a:pt x="236159" y="64350"/>
                          <a:pt x="211504" y="90592"/>
                          <a:pt x="211504" y="90592"/>
                        </a:cubicBezTo>
                        <a:cubicBezTo>
                          <a:pt x="211504" y="90592"/>
                          <a:pt x="197186" y="63557"/>
                          <a:pt x="184455" y="63557"/>
                        </a:cubicBezTo>
                        <a:cubicBezTo>
                          <a:pt x="171724" y="63557"/>
                          <a:pt x="203545" y="78668"/>
                          <a:pt x="202752" y="89799"/>
                        </a:cubicBezTo>
                        <a:cubicBezTo>
                          <a:pt x="201959" y="100930"/>
                          <a:pt x="195600" y="108096"/>
                          <a:pt x="186056" y="119227"/>
                        </a:cubicBezTo>
                        <a:cubicBezTo>
                          <a:pt x="176510" y="130358"/>
                          <a:pt x="174910" y="139903"/>
                          <a:pt x="165379" y="144675"/>
                        </a:cubicBezTo>
                        <a:cubicBezTo>
                          <a:pt x="155835" y="149448"/>
                          <a:pt x="148669" y="127171"/>
                          <a:pt x="144689" y="129565"/>
                        </a:cubicBezTo>
                        <a:cubicBezTo>
                          <a:pt x="140724" y="131944"/>
                          <a:pt x="162986" y="141489"/>
                          <a:pt x="147083" y="158199"/>
                        </a:cubicBezTo>
                        <a:cubicBezTo>
                          <a:pt x="131179" y="174896"/>
                          <a:pt x="123220" y="177275"/>
                          <a:pt x="119241" y="181255"/>
                        </a:cubicBezTo>
                        <a:cubicBezTo>
                          <a:pt x="115275" y="185234"/>
                          <a:pt x="110503" y="176482"/>
                          <a:pt x="110503" y="180462"/>
                        </a:cubicBezTo>
                        <a:cubicBezTo>
                          <a:pt x="110503" y="184441"/>
                          <a:pt x="120841" y="190007"/>
                          <a:pt x="118448" y="193986"/>
                        </a:cubicBezTo>
                        <a:cubicBezTo>
                          <a:pt x="116069" y="197965"/>
                          <a:pt x="106524" y="205117"/>
                          <a:pt x="102544" y="205910"/>
                        </a:cubicBezTo>
                        <a:cubicBezTo>
                          <a:pt x="98565" y="206703"/>
                          <a:pt x="72323" y="175689"/>
                          <a:pt x="67551" y="178082"/>
                        </a:cubicBezTo>
                        <a:cubicBezTo>
                          <a:pt x="62779" y="180462"/>
                          <a:pt x="85848" y="193986"/>
                          <a:pt x="86641" y="199551"/>
                        </a:cubicBezTo>
                        <a:cubicBezTo>
                          <a:pt x="87434" y="205117"/>
                          <a:pt x="98565" y="215455"/>
                          <a:pt x="96979" y="220227"/>
                        </a:cubicBezTo>
                        <a:cubicBezTo>
                          <a:pt x="95393" y="225000"/>
                          <a:pt x="79475" y="234545"/>
                          <a:pt x="75510" y="239317"/>
                        </a:cubicBezTo>
                        <a:cubicBezTo>
                          <a:pt x="71530" y="244090"/>
                          <a:pt x="54026" y="219434"/>
                          <a:pt x="52441" y="225000"/>
                        </a:cubicBezTo>
                        <a:cubicBezTo>
                          <a:pt x="50854" y="230565"/>
                          <a:pt x="68344" y="233752"/>
                          <a:pt x="66758" y="241696"/>
                        </a:cubicBezTo>
                        <a:cubicBezTo>
                          <a:pt x="65172" y="249655"/>
                          <a:pt x="54834" y="252034"/>
                          <a:pt x="49254" y="261579"/>
                        </a:cubicBezTo>
                        <a:cubicBezTo>
                          <a:pt x="43689" y="271124"/>
                          <a:pt x="40517" y="289421"/>
                          <a:pt x="32558" y="295780"/>
                        </a:cubicBezTo>
                        <a:cubicBezTo>
                          <a:pt x="24613" y="302138"/>
                          <a:pt x="3852" y="279961"/>
                          <a:pt x="3852" y="279961"/>
                        </a:cubicBezTo>
                        <a:lnTo>
                          <a:pt x="0" y="278375"/>
                        </a:lnTo>
                        <a:cubicBezTo>
                          <a:pt x="935" y="274254"/>
                          <a:pt x="1926" y="270161"/>
                          <a:pt x="3017" y="266069"/>
                        </a:cubicBezTo>
                        <a:cubicBezTo>
                          <a:pt x="3498" y="264256"/>
                          <a:pt x="3994" y="262443"/>
                          <a:pt x="4489" y="260645"/>
                        </a:cubicBezTo>
                        <a:cubicBezTo>
                          <a:pt x="34328" y="154503"/>
                          <a:pt x="114667" y="60385"/>
                          <a:pt x="248636" y="11400"/>
                        </a:cubicBezTo>
                        <a:cubicBezTo>
                          <a:pt x="249202" y="11188"/>
                          <a:pt x="249769" y="10989"/>
                          <a:pt x="250349" y="10791"/>
                        </a:cubicBezTo>
                        <a:cubicBezTo>
                          <a:pt x="253323" y="9701"/>
                          <a:pt x="256339" y="8639"/>
                          <a:pt x="259370" y="7619"/>
                        </a:cubicBezTo>
                        <a:cubicBezTo>
                          <a:pt x="265785" y="5424"/>
                          <a:pt x="272328" y="3328"/>
                          <a:pt x="278984" y="1345"/>
                        </a:cubicBezTo>
                        <a:cubicBezTo>
                          <a:pt x="280513" y="878"/>
                          <a:pt x="282057" y="439"/>
                          <a:pt x="2836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9" name="Google Shape;2009;p11"/>
                  <p:cNvSpPr/>
                  <p:nvPr/>
                </p:nvSpPr>
                <p:spPr>
                  <a:xfrm>
                    <a:off x="4103434" y="1468559"/>
                    <a:ext cx="258653" cy="270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653" h="270161" extrusionOk="0">
                        <a:moveTo>
                          <a:pt x="123334" y="137311"/>
                        </a:moveTo>
                        <a:cubicBezTo>
                          <a:pt x="123334" y="140795"/>
                          <a:pt x="122824" y="144151"/>
                          <a:pt x="120983" y="147054"/>
                        </a:cubicBezTo>
                        <a:cubicBezTo>
                          <a:pt x="118207" y="144689"/>
                          <a:pt x="115148" y="142225"/>
                          <a:pt x="111509" y="142027"/>
                        </a:cubicBezTo>
                        <a:cubicBezTo>
                          <a:pt x="107869" y="141829"/>
                          <a:pt x="103918" y="145256"/>
                          <a:pt x="105065" y="148711"/>
                        </a:cubicBezTo>
                        <a:cubicBezTo>
                          <a:pt x="102162" y="147479"/>
                          <a:pt x="99089" y="146219"/>
                          <a:pt x="95945" y="146559"/>
                        </a:cubicBezTo>
                        <a:cubicBezTo>
                          <a:pt x="92815" y="146884"/>
                          <a:pt x="89657" y="149405"/>
                          <a:pt x="89813" y="152563"/>
                        </a:cubicBezTo>
                        <a:cubicBezTo>
                          <a:pt x="81118" y="145157"/>
                          <a:pt x="65838" y="148003"/>
                          <a:pt x="60400" y="158044"/>
                        </a:cubicBezTo>
                        <a:cubicBezTo>
                          <a:pt x="53644" y="170520"/>
                          <a:pt x="61957" y="185319"/>
                          <a:pt x="67438" y="198390"/>
                        </a:cubicBezTo>
                        <a:cubicBezTo>
                          <a:pt x="68826" y="201704"/>
                          <a:pt x="69704" y="206264"/>
                          <a:pt x="66701" y="208233"/>
                        </a:cubicBezTo>
                        <a:cubicBezTo>
                          <a:pt x="63855" y="210116"/>
                          <a:pt x="60031" y="207779"/>
                          <a:pt x="58049" y="205018"/>
                        </a:cubicBezTo>
                        <a:cubicBezTo>
                          <a:pt x="56052" y="202242"/>
                          <a:pt x="54607" y="198787"/>
                          <a:pt x="51563" y="197257"/>
                        </a:cubicBezTo>
                        <a:cubicBezTo>
                          <a:pt x="48518" y="195728"/>
                          <a:pt x="43618" y="198518"/>
                          <a:pt x="45105" y="201591"/>
                        </a:cubicBezTo>
                        <a:cubicBezTo>
                          <a:pt x="43094" y="197923"/>
                          <a:pt x="36905" y="199381"/>
                          <a:pt x="35036" y="203120"/>
                        </a:cubicBezTo>
                        <a:cubicBezTo>
                          <a:pt x="33181" y="206859"/>
                          <a:pt x="34229" y="211320"/>
                          <a:pt x="35305" y="215356"/>
                        </a:cubicBezTo>
                        <a:cubicBezTo>
                          <a:pt x="37542" y="223683"/>
                          <a:pt x="39780" y="231996"/>
                          <a:pt x="42018" y="240308"/>
                        </a:cubicBezTo>
                        <a:cubicBezTo>
                          <a:pt x="35603" y="242843"/>
                          <a:pt x="29272" y="245563"/>
                          <a:pt x="23013" y="248451"/>
                        </a:cubicBezTo>
                        <a:cubicBezTo>
                          <a:pt x="19402" y="250123"/>
                          <a:pt x="15337" y="252516"/>
                          <a:pt x="14997" y="256467"/>
                        </a:cubicBezTo>
                        <a:cubicBezTo>
                          <a:pt x="14771" y="258988"/>
                          <a:pt x="16201" y="261324"/>
                          <a:pt x="16853" y="263789"/>
                        </a:cubicBezTo>
                        <a:cubicBezTo>
                          <a:pt x="17490" y="266238"/>
                          <a:pt x="16810" y="269552"/>
                          <a:pt x="14332" y="270090"/>
                        </a:cubicBezTo>
                        <a:cubicBezTo>
                          <a:pt x="13227" y="270331"/>
                          <a:pt x="12094" y="269920"/>
                          <a:pt x="11074" y="269411"/>
                        </a:cubicBezTo>
                        <a:cubicBezTo>
                          <a:pt x="8101" y="267924"/>
                          <a:pt x="5566" y="265545"/>
                          <a:pt x="3894" y="262656"/>
                        </a:cubicBezTo>
                        <a:lnTo>
                          <a:pt x="0" y="258450"/>
                        </a:lnTo>
                        <a:cubicBezTo>
                          <a:pt x="28593" y="150099"/>
                          <a:pt x="109370" y="53602"/>
                          <a:pt x="245619" y="3781"/>
                        </a:cubicBezTo>
                        <a:cubicBezTo>
                          <a:pt x="249160" y="2478"/>
                          <a:pt x="252743" y="1218"/>
                          <a:pt x="256354" y="0"/>
                        </a:cubicBezTo>
                        <a:cubicBezTo>
                          <a:pt x="257614" y="935"/>
                          <a:pt x="258492" y="2181"/>
                          <a:pt x="258634" y="3824"/>
                        </a:cubicBezTo>
                        <a:cubicBezTo>
                          <a:pt x="258974" y="7690"/>
                          <a:pt x="254909" y="10310"/>
                          <a:pt x="251411" y="11981"/>
                        </a:cubicBezTo>
                        <a:cubicBezTo>
                          <a:pt x="240663" y="17107"/>
                          <a:pt x="229928" y="22248"/>
                          <a:pt x="219179" y="27374"/>
                        </a:cubicBezTo>
                        <a:cubicBezTo>
                          <a:pt x="211433" y="31085"/>
                          <a:pt x="203474" y="34852"/>
                          <a:pt x="194935" y="35758"/>
                        </a:cubicBezTo>
                        <a:cubicBezTo>
                          <a:pt x="190120" y="36282"/>
                          <a:pt x="184540" y="36169"/>
                          <a:pt x="181410" y="39865"/>
                        </a:cubicBezTo>
                        <a:cubicBezTo>
                          <a:pt x="179796" y="41763"/>
                          <a:pt x="179187" y="44340"/>
                          <a:pt x="177714" y="46351"/>
                        </a:cubicBezTo>
                        <a:cubicBezTo>
                          <a:pt x="174840" y="50274"/>
                          <a:pt x="169104" y="51492"/>
                          <a:pt x="166725" y="55740"/>
                        </a:cubicBezTo>
                        <a:cubicBezTo>
                          <a:pt x="163553" y="61391"/>
                          <a:pt x="167815" y="69803"/>
                          <a:pt x="163213" y="74377"/>
                        </a:cubicBezTo>
                        <a:cubicBezTo>
                          <a:pt x="161584" y="76005"/>
                          <a:pt x="159248" y="76614"/>
                          <a:pt x="157081" y="77407"/>
                        </a:cubicBezTo>
                        <a:cubicBezTo>
                          <a:pt x="142650" y="82676"/>
                          <a:pt x="133487" y="99457"/>
                          <a:pt x="136872" y="114440"/>
                        </a:cubicBezTo>
                        <a:cubicBezTo>
                          <a:pt x="133841" y="115304"/>
                          <a:pt x="130358" y="114185"/>
                          <a:pt x="128404" y="111707"/>
                        </a:cubicBezTo>
                        <a:cubicBezTo>
                          <a:pt x="123036" y="114978"/>
                          <a:pt x="122243" y="122399"/>
                          <a:pt x="122753" y="128658"/>
                        </a:cubicBezTo>
                        <a:cubicBezTo>
                          <a:pt x="122980" y="131491"/>
                          <a:pt x="123334" y="134436"/>
                          <a:pt x="123334" y="137311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0" name="Google Shape;2010;p11"/>
                  <p:cNvSpPr/>
                  <p:nvPr/>
                </p:nvSpPr>
                <p:spPr>
                  <a:xfrm>
                    <a:off x="4104893" y="1471732"/>
                    <a:ext cx="246293" cy="249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293" h="249853" extrusionOk="0">
                        <a:moveTo>
                          <a:pt x="110149" y="126421"/>
                        </a:moveTo>
                        <a:cubicBezTo>
                          <a:pt x="108096" y="129097"/>
                          <a:pt x="104301" y="124877"/>
                          <a:pt x="100944" y="124651"/>
                        </a:cubicBezTo>
                        <a:cubicBezTo>
                          <a:pt x="98239" y="124481"/>
                          <a:pt x="96243" y="127016"/>
                          <a:pt x="93792" y="128177"/>
                        </a:cubicBezTo>
                        <a:cubicBezTo>
                          <a:pt x="91626" y="129196"/>
                          <a:pt x="89133" y="129097"/>
                          <a:pt x="86740" y="129267"/>
                        </a:cubicBezTo>
                        <a:cubicBezTo>
                          <a:pt x="75680" y="130018"/>
                          <a:pt x="65583" y="136830"/>
                          <a:pt x="59181" y="145893"/>
                        </a:cubicBezTo>
                        <a:cubicBezTo>
                          <a:pt x="52795" y="154942"/>
                          <a:pt x="49764" y="166031"/>
                          <a:pt x="48730" y="177063"/>
                        </a:cubicBezTo>
                        <a:cubicBezTo>
                          <a:pt x="48461" y="179895"/>
                          <a:pt x="47144" y="183704"/>
                          <a:pt x="44354" y="183152"/>
                        </a:cubicBezTo>
                        <a:cubicBezTo>
                          <a:pt x="42258" y="182727"/>
                          <a:pt x="41437" y="179895"/>
                          <a:pt x="39398" y="179244"/>
                        </a:cubicBezTo>
                        <a:cubicBezTo>
                          <a:pt x="37004" y="178479"/>
                          <a:pt x="34951" y="181113"/>
                          <a:pt x="33988" y="183435"/>
                        </a:cubicBezTo>
                        <a:cubicBezTo>
                          <a:pt x="27969" y="198022"/>
                          <a:pt x="31014" y="215667"/>
                          <a:pt x="22758" y="229121"/>
                        </a:cubicBezTo>
                        <a:cubicBezTo>
                          <a:pt x="20577" y="232661"/>
                          <a:pt x="17320" y="235947"/>
                          <a:pt x="13199" y="236485"/>
                        </a:cubicBezTo>
                        <a:cubicBezTo>
                          <a:pt x="12618" y="240209"/>
                          <a:pt x="10112" y="243566"/>
                          <a:pt x="6698" y="245166"/>
                        </a:cubicBezTo>
                        <a:lnTo>
                          <a:pt x="7406" y="247998"/>
                        </a:lnTo>
                        <a:cubicBezTo>
                          <a:pt x="5070" y="248777"/>
                          <a:pt x="2507" y="249514"/>
                          <a:pt x="0" y="249854"/>
                        </a:cubicBezTo>
                        <a:cubicBezTo>
                          <a:pt x="29839" y="143712"/>
                          <a:pt x="110177" y="49594"/>
                          <a:pt x="244147" y="609"/>
                        </a:cubicBezTo>
                        <a:cubicBezTo>
                          <a:pt x="244713" y="397"/>
                          <a:pt x="245280" y="198"/>
                          <a:pt x="245860" y="0"/>
                        </a:cubicBezTo>
                        <a:cubicBezTo>
                          <a:pt x="246058" y="439"/>
                          <a:pt x="246186" y="935"/>
                          <a:pt x="246257" y="1459"/>
                        </a:cubicBezTo>
                        <a:cubicBezTo>
                          <a:pt x="246540" y="3753"/>
                          <a:pt x="245152" y="5948"/>
                          <a:pt x="243509" y="7576"/>
                        </a:cubicBezTo>
                        <a:cubicBezTo>
                          <a:pt x="239416" y="11612"/>
                          <a:pt x="233667" y="13383"/>
                          <a:pt x="228158" y="15025"/>
                        </a:cubicBezTo>
                        <a:cubicBezTo>
                          <a:pt x="217409" y="18212"/>
                          <a:pt x="206661" y="21398"/>
                          <a:pt x="195912" y="24585"/>
                        </a:cubicBezTo>
                        <a:cubicBezTo>
                          <a:pt x="191593" y="25873"/>
                          <a:pt x="187245" y="27162"/>
                          <a:pt x="183181" y="29074"/>
                        </a:cubicBezTo>
                        <a:cubicBezTo>
                          <a:pt x="170407" y="35078"/>
                          <a:pt x="161315" y="46606"/>
                          <a:pt x="152053" y="57241"/>
                        </a:cubicBezTo>
                        <a:cubicBezTo>
                          <a:pt x="150198" y="59366"/>
                          <a:pt x="148088" y="61603"/>
                          <a:pt x="145313" y="62084"/>
                        </a:cubicBezTo>
                        <a:cubicBezTo>
                          <a:pt x="143896" y="62325"/>
                          <a:pt x="142409" y="62099"/>
                          <a:pt x="141064" y="62580"/>
                        </a:cubicBezTo>
                        <a:cubicBezTo>
                          <a:pt x="136320" y="64308"/>
                          <a:pt x="138189" y="71913"/>
                          <a:pt x="135017" y="75836"/>
                        </a:cubicBezTo>
                        <a:cubicBezTo>
                          <a:pt x="132567" y="73853"/>
                          <a:pt x="128319" y="75000"/>
                          <a:pt x="127200" y="77946"/>
                        </a:cubicBezTo>
                        <a:cubicBezTo>
                          <a:pt x="125940" y="81231"/>
                          <a:pt x="127086" y="86740"/>
                          <a:pt x="123574" y="86924"/>
                        </a:cubicBezTo>
                        <a:cubicBezTo>
                          <a:pt x="122186" y="86995"/>
                          <a:pt x="120955" y="85876"/>
                          <a:pt x="119567" y="85876"/>
                        </a:cubicBezTo>
                        <a:cubicBezTo>
                          <a:pt x="117287" y="85876"/>
                          <a:pt x="116168" y="88737"/>
                          <a:pt x="116295" y="91017"/>
                        </a:cubicBezTo>
                        <a:cubicBezTo>
                          <a:pt x="116437" y="93283"/>
                          <a:pt x="117173" y="95704"/>
                          <a:pt x="116154" y="97744"/>
                        </a:cubicBezTo>
                        <a:cubicBezTo>
                          <a:pt x="112004" y="99981"/>
                          <a:pt x="110121" y="104994"/>
                          <a:pt x="109880" y="109696"/>
                        </a:cubicBezTo>
                        <a:cubicBezTo>
                          <a:pt x="109625" y="114398"/>
                          <a:pt x="110673" y="119071"/>
                          <a:pt x="110744" y="123773"/>
                        </a:cubicBezTo>
                        <a:cubicBezTo>
                          <a:pt x="110758" y="124693"/>
                          <a:pt x="110702" y="125684"/>
                          <a:pt x="110149" y="126421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1" name="Google Shape;2011;p11"/>
                  <p:cNvSpPr/>
                  <p:nvPr/>
                </p:nvSpPr>
                <p:spPr>
                  <a:xfrm>
                    <a:off x="4091595" y="1472341"/>
                    <a:ext cx="257443" cy="368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443" h="368216" extrusionOk="0">
                        <a:moveTo>
                          <a:pt x="257444" y="0"/>
                        </a:moveTo>
                        <a:cubicBezTo>
                          <a:pt x="130712" y="47385"/>
                          <a:pt x="54819" y="146006"/>
                          <a:pt x="12660" y="268561"/>
                        </a:cubicBezTo>
                        <a:cubicBezTo>
                          <a:pt x="12660" y="268561"/>
                          <a:pt x="-1572" y="327983"/>
                          <a:pt x="4786" y="368216"/>
                        </a:cubicBezTo>
                        <a:lnTo>
                          <a:pt x="637" y="368216"/>
                        </a:lnTo>
                        <a:cubicBezTo>
                          <a:pt x="-1360" y="334143"/>
                          <a:pt x="1331" y="300085"/>
                          <a:pt x="8808" y="266975"/>
                        </a:cubicBezTo>
                        <a:cubicBezTo>
                          <a:pt x="34398" y="153668"/>
                          <a:pt x="116054" y="51704"/>
                          <a:pt x="25744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012" name="Google Shape;2012;p11"/>
                <p:cNvSpPr/>
                <p:nvPr/>
              </p:nvSpPr>
              <p:spPr>
                <a:xfrm>
                  <a:off x="542613" y="4900926"/>
                  <a:ext cx="892575" cy="1158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08" h="379616" extrusionOk="0">
                      <a:moveTo>
                        <a:pt x="287820" y="1260"/>
                      </a:moveTo>
                      <a:cubicBezTo>
                        <a:pt x="281165" y="3243"/>
                        <a:pt x="274622" y="5339"/>
                        <a:pt x="268206" y="7534"/>
                      </a:cubicBezTo>
                      <a:cubicBezTo>
                        <a:pt x="265176" y="8554"/>
                        <a:pt x="262160" y="9616"/>
                        <a:pt x="259186" y="10706"/>
                      </a:cubicBezTo>
                      <a:cubicBezTo>
                        <a:pt x="258605" y="10904"/>
                        <a:pt x="258039" y="11103"/>
                        <a:pt x="257472" y="11315"/>
                      </a:cubicBezTo>
                      <a:cubicBezTo>
                        <a:pt x="255291" y="12108"/>
                        <a:pt x="253139" y="12915"/>
                        <a:pt x="250986" y="13737"/>
                      </a:cubicBezTo>
                      <a:cubicBezTo>
                        <a:pt x="250363" y="13978"/>
                        <a:pt x="249754" y="14218"/>
                        <a:pt x="249145" y="14459"/>
                      </a:cubicBezTo>
                      <a:cubicBezTo>
                        <a:pt x="247856" y="14955"/>
                        <a:pt x="246568" y="15450"/>
                        <a:pt x="245279" y="15960"/>
                      </a:cubicBezTo>
                      <a:cubicBezTo>
                        <a:pt x="245180" y="16003"/>
                        <a:pt x="245081" y="16031"/>
                        <a:pt x="244996" y="16073"/>
                      </a:cubicBezTo>
                      <a:cubicBezTo>
                        <a:pt x="244868" y="16130"/>
                        <a:pt x="244727" y="16172"/>
                        <a:pt x="244599" y="16229"/>
                      </a:cubicBezTo>
                      <a:cubicBezTo>
                        <a:pt x="243849" y="16526"/>
                        <a:pt x="243112" y="16838"/>
                        <a:pt x="242362" y="17136"/>
                      </a:cubicBezTo>
                      <a:cubicBezTo>
                        <a:pt x="241002" y="17688"/>
                        <a:pt x="239628" y="18240"/>
                        <a:pt x="238283" y="18792"/>
                      </a:cubicBezTo>
                      <a:cubicBezTo>
                        <a:pt x="237490" y="19118"/>
                        <a:pt x="236697" y="19458"/>
                        <a:pt x="235904" y="19798"/>
                      </a:cubicBezTo>
                      <a:cubicBezTo>
                        <a:pt x="235054" y="20152"/>
                        <a:pt x="234191" y="20506"/>
                        <a:pt x="233341" y="20874"/>
                      </a:cubicBezTo>
                      <a:cubicBezTo>
                        <a:pt x="233171" y="20945"/>
                        <a:pt x="232987" y="21016"/>
                        <a:pt x="232817" y="21101"/>
                      </a:cubicBezTo>
                      <a:cubicBezTo>
                        <a:pt x="232562" y="21214"/>
                        <a:pt x="232307" y="21327"/>
                        <a:pt x="232052" y="21427"/>
                      </a:cubicBezTo>
                      <a:cubicBezTo>
                        <a:pt x="231231" y="21781"/>
                        <a:pt x="230423" y="22135"/>
                        <a:pt x="229602" y="22503"/>
                      </a:cubicBezTo>
                      <a:cubicBezTo>
                        <a:pt x="228370" y="23041"/>
                        <a:pt x="227124" y="23579"/>
                        <a:pt x="225906" y="24131"/>
                      </a:cubicBezTo>
                      <a:cubicBezTo>
                        <a:pt x="225084" y="24499"/>
                        <a:pt x="224263" y="24882"/>
                        <a:pt x="223442" y="25250"/>
                      </a:cubicBezTo>
                      <a:cubicBezTo>
                        <a:pt x="222861" y="25519"/>
                        <a:pt x="222266" y="25788"/>
                        <a:pt x="221686" y="26057"/>
                      </a:cubicBezTo>
                      <a:cubicBezTo>
                        <a:pt x="221445" y="26171"/>
                        <a:pt x="221218" y="26270"/>
                        <a:pt x="220978" y="26383"/>
                      </a:cubicBezTo>
                      <a:cubicBezTo>
                        <a:pt x="220595" y="26553"/>
                        <a:pt x="220227" y="26737"/>
                        <a:pt x="219845" y="26907"/>
                      </a:cubicBezTo>
                      <a:cubicBezTo>
                        <a:pt x="219023" y="27289"/>
                        <a:pt x="218202" y="27686"/>
                        <a:pt x="217381" y="28068"/>
                      </a:cubicBezTo>
                      <a:cubicBezTo>
                        <a:pt x="216205" y="28621"/>
                        <a:pt x="215030" y="29173"/>
                        <a:pt x="213869" y="29739"/>
                      </a:cubicBezTo>
                      <a:cubicBezTo>
                        <a:pt x="213047" y="30136"/>
                        <a:pt x="212240" y="30532"/>
                        <a:pt x="211419" y="30943"/>
                      </a:cubicBezTo>
                      <a:cubicBezTo>
                        <a:pt x="211050" y="31127"/>
                        <a:pt x="210668" y="31311"/>
                        <a:pt x="210300" y="31495"/>
                      </a:cubicBezTo>
                      <a:cubicBezTo>
                        <a:pt x="210017" y="31637"/>
                        <a:pt x="209733" y="31764"/>
                        <a:pt x="209450" y="31906"/>
                      </a:cubicBezTo>
                      <a:cubicBezTo>
                        <a:pt x="208954" y="32147"/>
                        <a:pt x="208473" y="32402"/>
                        <a:pt x="207977" y="32642"/>
                      </a:cubicBezTo>
                      <a:cubicBezTo>
                        <a:pt x="207156" y="33053"/>
                        <a:pt x="206349" y="33464"/>
                        <a:pt x="205527" y="33874"/>
                      </a:cubicBezTo>
                      <a:cubicBezTo>
                        <a:pt x="204409" y="34441"/>
                        <a:pt x="203276" y="35022"/>
                        <a:pt x="202171" y="35602"/>
                      </a:cubicBezTo>
                      <a:cubicBezTo>
                        <a:pt x="201364" y="36027"/>
                        <a:pt x="200557" y="36452"/>
                        <a:pt x="199749" y="36877"/>
                      </a:cubicBezTo>
                      <a:cubicBezTo>
                        <a:pt x="199565" y="36976"/>
                        <a:pt x="199381" y="37061"/>
                        <a:pt x="199197" y="37160"/>
                      </a:cubicBezTo>
                      <a:cubicBezTo>
                        <a:pt x="198885" y="37330"/>
                        <a:pt x="198560" y="37500"/>
                        <a:pt x="198234" y="37656"/>
                      </a:cubicBezTo>
                      <a:cubicBezTo>
                        <a:pt x="197625" y="37981"/>
                        <a:pt x="197030" y="38307"/>
                        <a:pt x="196435" y="38619"/>
                      </a:cubicBezTo>
                      <a:cubicBezTo>
                        <a:pt x="195642" y="39044"/>
                        <a:pt x="194835" y="39483"/>
                        <a:pt x="194042" y="39922"/>
                      </a:cubicBezTo>
                      <a:cubicBezTo>
                        <a:pt x="192952" y="40516"/>
                        <a:pt x="191875" y="41111"/>
                        <a:pt x="190799" y="41706"/>
                      </a:cubicBezTo>
                      <a:cubicBezTo>
                        <a:pt x="190006" y="42145"/>
                        <a:pt x="189227" y="42584"/>
                        <a:pt x="188448" y="43037"/>
                      </a:cubicBezTo>
                      <a:cubicBezTo>
                        <a:pt x="188434" y="43037"/>
                        <a:pt x="188420" y="43051"/>
                        <a:pt x="188406" y="43065"/>
                      </a:cubicBezTo>
                      <a:cubicBezTo>
                        <a:pt x="188052" y="43264"/>
                        <a:pt x="187712" y="43462"/>
                        <a:pt x="187358" y="43646"/>
                      </a:cubicBezTo>
                      <a:cubicBezTo>
                        <a:pt x="186650" y="44043"/>
                        <a:pt x="185942" y="44453"/>
                        <a:pt x="185248" y="44864"/>
                      </a:cubicBezTo>
                      <a:cubicBezTo>
                        <a:pt x="184469" y="45317"/>
                        <a:pt x="183704" y="45756"/>
                        <a:pt x="182925" y="46209"/>
                      </a:cubicBezTo>
                      <a:cubicBezTo>
                        <a:pt x="181863" y="46832"/>
                        <a:pt x="180815" y="47441"/>
                        <a:pt x="179767" y="48079"/>
                      </a:cubicBezTo>
                      <a:cubicBezTo>
                        <a:pt x="179088" y="48489"/>
                        <a:pt x="178394" y="48900"/>
                        <a:pt x="177714" y="49311"/>
                      </a:cubicBezTo>
                      <a:cubicBezTo>
                        <a:pt x="177402" y="49495"/>
                        <a:pt x="177091" y="49679"/>
                        <a:pt x="176779" y="49877"/>
                      </a:cubicBezTo>
                      <a:cubicBezTo>
                        <a:pt x="175972" y="50373"/>
                        <a:pt x="175165" y="50868"/>
                        <a:pt x="174372" y="51364"/>
                      </a:cubicBezTo>
                      <a:cubicBezTo>
                        <a:pt x="173621" y="51831"/>
                        <a:pt x="172871" y="52299"/>
                        <a:pt x="172120" y="52766"/>
                      </a:cubicBezTo>
                      <a:cubicBezTo>
                        <a:pt x="171101" y="53403"/>
                        <a:pt x="170081" y="54055"/>
                        <a:pt x="169061" y="54706"/>
                      </a:cubicBezTo>
                      <a:cubicBezTo>
                        <a:pt x="168480" y="55074"/>
                        <a:pt x="167900" y="55443"/>
                        <a:pt x="167319" y="55825"/>
                      </a:cubicBezTo>
                      <a:cubicBezTo>
                        <a:pt x="167050" y="55995"/>
                        <a:pt x="166795" y="56165"/>
                        <a:pt x="166541" y="56335"/>
                      </a:cubicBezTo>
                      <a:cubicBezTo>
                        <a:pt x="165634" y="56915"/>
                        <a:pt x="164742" y="57510"/>
                        <a:pt x="163850" y="58105"/>
                      </a:cubicBezTo>
                      <a:cubicBezTo>
                        <a:pt x="163127" y="58587"/>
                        <a:pt x="162405" y="59068"/>
                        <a:pt x="161683" y="59550"/>
                      </a:cubicBezTo>
                      <a:cubicBezTo>
                        <a:pt x="160677" y="60215"/>
                        <a:pt x="159686" y="60895"/>
                        <a:pt x="158709" y="61561"/>
                      </a:cubicBezTo>
                      <a:cubicBezTo>
                        <a:pt x="158213" y="61900"/>
                        <a:pt x="157718" y="62226"/>
                        <a:pt x="157236" y="62566"/>
                      </a:cubicBezTo>
                      <a:cubicBezTo>
                        <a:pt x="157038" y="62708"/>
                        <a:pt x="156840" y="62849"/>
                        <a:pt x="156642" y="62991"/>
                      </a:cubicBezTo>
                      <a:cubicBezTo>
                        <a:pt x="156627" y="62991"/>
                        <a:pt x="156613" y="63005"/>
                        <a:pt x="156599" y="63019"/>
                      </a:cubicBezTo>
                      <a:cubicBezTo>
                        <a:pt x="155607" y="63699"/>
                        <a:pt x="154630" y="64393"/>
                        <a:pt x="153639" y="65087"/>
                      </a:cubicBezTo>
                      <a:cubicBezTo>
                        <a:pt x="152945" y="65568"/>
                        <a:pt x="152265" y="66050"/>
                        <a:pt x="151586" y="66545"/>
                      </a:cubicBezTo>
                      <a:cubicBezTo>
                        <a:pt x="150609" y="67254"/>
                        <a:pt x="149631" y="67962"/>
                        <a:pt x="148654" y="68670"/>
                      </a:cubicBezTo>
                      <a:cubicBezTo>
                        <a:pt x="148399" y="68854"/>
                        <a:pt x="148145" y="69038"/>
                        <a:pt x="147889" y="69222"/>
                      </a:cubicBezTo>
                      <a:cubicBezTo>
                        <a:pt x="147705" y="69349"/>
                        <a:pt x="147521" y="69491"/>
                        <a:pt x="147337" y="69618"/>
                      </a:cubicBezTo>
                      <a:cubicBezTo>
                        <a:pt x="147110" y="69788"/>
                        <a:pt x="146884" y="69958"/>
                        <a:pt x="146658" y="70128"/>
                      </a:cubicBezTo>
                      <a:cubicBezTo>
                        <a:pt x="145680" y="70850"/>
                        <a:pt x="144703" y="71587"/>
                        <a:pt x="143740" y="72309"/>
                      </a:cubicBezTo>
                      <a:cubicBezTo>
                        <a:pt x="143103" y="72791"/>
                        <a:pt x="142452" y="73272"/>
                        <a:pt x="141814" y="73754"/>
                      </a:cubicBezTo>
                      <a:cubicBezTo>
                        <a:pt x="140837" y="74504"/>
                        <a:pt x="139860" y="75255"/>
                        <a:pt x="138883" y="76005"/>
                      </a:cubicBezTo>
                      <a:cubicBezTo>
                        <a:pt x="138869" y="76005"/>
                        <a:pt x="138854" y="76034"/>
                        <a:pt x="138840" y="76048"/>
                      </a:cubicBezTo>
                      <a:cubicBezTo>
                        <a:pt x="138529" y="76289"/>
                        <a:pt x="138203" y="76529"/>
                        <a:pt x="137892" y="76784"/>
                      </a:cubicBezTo>
                      <a:cubicBezTo>
                        <a:pt x="137608" y="77011"/>
                        <a:pt x="137325" y="77223"/>
                        <a:pt x="137042" y="77450"/>
                      </a:cubicBezTo>
                      <a:cubicBezTo>
                        <a:pt x="136065" y="78229"/>
                        <a:pt x="135087" y="79008"/>
                        <a:pt x="134124" y="79787"/>
                      </a:cubicBezTo>
                      <a:cubicBezTo>
                        <a:pt x="133544" y="80254"/>
                        <a:pt x="132949" y="80721"/>
                        <a:pt x="132368" y="81203"/>
                      </a:cubicBezTo>
                      <a:cubicBezTo>
                        <a:pt x="131519" y="81897"/>
                        <a:pt x="130683" y="82590"/>
                        <a:pt x="129848" y="83284"/>
                      </a:cubicBezTo>
                      <a:cubicBezTo>
                        <a:pt x="129493" y="83568"/>
                        <a:pt x="129139" y="83865"/>
                        <a:pt x="128800" y="84148"/>
                      </a:cubicBezTo>
                      <a:cubicBezTo>
                        <a:pt x="128460" y="84432"/>
                        <a:pt x="128120" y="84715"/>
                        <a:pt x="127780" y="84998"/>
                      </a:cubicBezTo>
                      <a:cubicBezTo>
                        <a:pt x="126746" y="85862"/>
                        <a:pt x="125712" y="86740"/>
                        <a:pt x="124693" y="87618"/>
                      </a:cubicBezTo>
                      <a:cubicBezTo>
                        <a:pt x="124211" y="88029"/>
                        <a:pt x="123730" y="88425"/>
                        <a:pt x="123263" y="88836"/>
                      </a:cubicBezTo>
                      <a:cubicBezTo>
                        <a:pt x="122554" y="89445"/>
                        <a:pt x="121846" y="90068"/>
                        <a:pt x="121152" y="90691"/>
                      </a:cubicBezTo>
                      <a:cubicBezTo>
                        <a:pt x="120784" y="91017"/>
                        <a:pt x="120402" y="91342"/>
                        <a:pt x="120034" y="91682"/>
                      </a:cubicBezTo>
                      <a:cubicBezTo>
                        <a:pt x="120019" y="91696"/>
                        <a:pt x="119991" y="91710"/>
                        <a:pt x="119977" y="91739"/>
                      </a:cubicBezTo>
                      <a:cubicBezTo>
                        <a:pt x="119595" y="92079"/>
                        <a:pt x="119212" y="92405"/>
                        <a:pt x="118830" y="92744"/>
                      </a:cubicBezTo>
                      <a:cubicBezTo>
                        <a:pt x="117442" y="93991"/>
                        <a:pt x="116068" y="95237"/>
                        <a:pt x="114695" y="96483"/>
                      </a:cubicBezTo>
                      <a:cubicBezTo>
                        <a:pt x="114624" y="96554"/>
                        <a:pt x="114553" y="96611"/>
                        <a:pt x="114482" y="96681"/>
                      </a:cubicBezTo>
                      <a:cubicBezTo>
                        <a:pt x="113902" y="97219"/>
                        <a:pt x="113321" y="97758"/>
                        <a:pt x="112741" y="98310"/>
                      </a:cubicBezTo>
                      <a:cubicBezTo>
                        <a:pt x="112372" y="98650"/>
                        <a:pt x="112018" y="98990"/>
                        <a:pt x="111650" y="99329"/>
                      </a:cubicBezTo>
                      <a:cubicBezTo>
                        <a:pt x="111154" y="99797"/>
                        <a:pt x="110644" y="100264"/>
                        <a:pt x="110149" y="100732"/>
                      </a:cubicBezTo>
                      <a:cubicBezTo>
                        <a:pt x="110021" y="100859"/>
                        <a:pt x="109894" y="100986"/>
                        <a:pt x="109766" y="101100"/>
                      </a:cubicBezTo>
                      <a:cubicBezTo>
                        <a:pt x="108492" y="102318"/>
                        <a:pt x="107231" y="103536"/>
                        <a:pt x="105971" y="104768"/>
                      </a:cubicBezTo>
                      <a:cubicBezTo>
                        <a:pt x="105546" y="105178"/>
                        <a:pt x="105136" y="105603"/>
                        <a:pt x="104711" y="106028"/>
                      </a:cubicBezTo>
                      <a:cubicBezTo>
                        <a:pt x="104682" y="106056"/>
                        <a:pt x="104654" y="106085"/>
                        <a:pt x="104626" y="106113"/>
                      </a:cubicBezTo>
                      <a:cubicBezTo>
                        <a:pt x="104286" y="106453"/>
                        <a:pt x="103932" y="106807"/>
                        <a:pt x="103592" y="107147"/>
                      </a:cubicBezTo>
                      <a:cubicBezTo>
                        <a:pt x="103026" y="107713"/>
                        <a:pt x="102445" y="108280"/>
                        <a:pt x="101893" y="108846"/>
                      </a:cubicBezTo>
                      <a:cubicBezTo>
                        <a:pt x="101369" y="109370"/>
                        <a:pt x="100859" y="109908"/>
                        <a:pt x="100349" y="110432"/>
                      </a:cubicBezTo>
                      <a:cubicBezTo>
                        <a:pt x="99528" y="111282"/>
                        <a:pt x="98692" y="112117"/>
                        <a:pt x="97885" y="112981"/>
                      </a:cubicBezTo>
                      <a:cubicBezTo>
                        <a:pt x="97503" y="113378"/>
                        <a:pt x="97134" y="113774"/>
                        <a:pt x="96752" y="114171"/>
                      </a:cubicBezTo>
                      <a:cubicBezTo>
                        <a:pt x="96441" y="114497"/>
                        <a:pt x="96143" y="114822"/>
                        <a:pt x="95831" y="115148"/>
                      </a:cubicBezTo>
                      <a:cubicBezTo>
                        <a:pt x="95208" y="115814"/>
                        <a:pt x="94571" y="116479"/>
                        <a:pt x="93948" y="117159"/>
                      </a:cubicBezTo>
                      <a:cubicBezTo>
                        <a:pt x="93367" y="117782"/>
                        <a:pt x="92801" y="118419"/>
                        <a:pt x="92220" y="119042"/>
                      </a:cubicBezTo>
                      <a:cubicBezTo>
                        <a:pt x="91512" y="119821"/>
                        <a:pt x="90804" y="120600"/>
                        <a:pt x="90096" y="121379"/>
                      </a:cubicBezTo>
                      <a:cubicBezTo>
                        <a:pt x="89784" y="121733"/>
                        <a:pt x="89473" y="122087"/>
                        <a:pt x="89161" y="122427"/>
                      </a:cubicBezTo>
                      <a:cubicBezTo>
                        <a:pt x="88906" y="122710"/>
                        <a:pt x="88652" y="123008"/>
                        <a:pt x="88396" y="123291"/>
                      </a:cubicBezTo>
                      <a:cubicBezTo>
                        <a:pt x="88382" y="123305"/>
                        <a:pt x="88368" y="123319"/>
                        <a:pt x="88354" y="123333"/>
                      </a:cubicBezTo>
                      <a:cubicBezTo>
                        <a:pt x="87688" y="124098"/>
                        <a:pt x="87009" y="124849"/>
                        <a:pt x="86343" y="125613"/>
                      </a:cubicBezTo>
                      <a:cubicBezTo>
                        <a:pt x="85748" y="126293"/>
                        <a:pt x="85168" y="126987"/>
                        <a:pt x="84573" y="127667"/>
                      </a:cubicBezTo>
                      <a:cubicBezTo>
                        <a:pt x="83936" y="128417"/>
                        <a:pt x="83298" y="129154"/>
                        <a:pt x="82661" y="129905"/>
                      </a:cubicBezTo>
                      <a:cubicBezTo>
                        <a:pt x="82392" y="130216"/>
                        <a:pt x="82137" y="130528"/>
                        <a:pt x="81868" y="130839"/>
                      </a:cubicBezTo>
                      <a:cubicBezTo>
                        <a:pt x="81712" y="131023"/>
                        <a:pt x="81571" y="131207"/>
                        <a:pt x="81415" y="131377"/>
                      </a:cubicBezTo>
                      <a:cubicBezTo>
                        <a:pt x="81245" y="131590"/>
                        <a:pt x="81061" y="131802"/>
                        <a:pt x="80891" y="132015"/>
                      </a:cubicBezTo>
                      <a:cubicBezTo>
                        <a:pt x="80282" y="132751"/>
                        <a:pt x="79659" y="133501"/>
                        <a:pt x="79050" y="134238"/>
                      </a:cubicBezTo>
                      <a:cubicBezTo>
                        <a:pt x="78469" y="134960"/>
                        <a:pt x="77889" y="135682"/>
                        <a:pt x="77308" y="136405"/>
                      </a:cubicBezTo>
                      <a:cubicBezTo>
                        <a:pt x="76713" y="137141"/>
                        <a:pt x="76118" y="137878"/>
                        <a:pt x="75538" y="138614"/>
                      </a:cubicBezTo>
                      <a:cubicBezTo>
                        <a:pt x="74957" y="139350"/>
                        <a:pt x="74377" y="140101"/>
                        <a:pt x="73796" y="140837"/>
                      </a:cubicBezTo>
                      <a:cubicBezTo>
                        <a:pt x="73229" y="141559"/>
                        <a:pt x="72663" y="142296"/>
                        <a:pt x="72096" y="143032"/>
                      </a:cubicBezTo>
                      <a:cubicBezTo>
                        <a:pt x="71516" y="143797"/>
                        <a:pt x="70950" y="144548"/>
                        <a:pt x="70369" y="145312"/>
                      </a:cubicBezTo>
                      <a:cubicBezTo>
                        <a:pt x="69831" y="146035"/>
                        <a:pt x="69278" y="146757"/>
                        <a:pt x="68740" y="147493"/>
                      </a:cubicBezTo>
                      <a:cubicBezTo>
                        <a:pt x="68684" y="147578"/>
                        <a:pt x="68627" y="147649"/>
                        <a:pt x="68556" y="147734"/>
                      </a:cubicBezTo>
                      <a:cubicBezTo>
                        <a:pt x="68443" y="147876"/>
                        <a:pt x="68330" y="148031"/>
                        <a:pt x="68230" y="148173"/>
                      </a:cubicBezTo>
                      <a:cubicBezTo>
                        <a:pt x="67834" y="148725"/>
                        <a:pt x="67438" y="149263"/>
                        <a:pt x="67041" y="149816"/>
                      </a:cubicBezTo>
                      <a:cubicBezTo>
                        <a:pt x="66517" y="150538"/>
                        <a:pt x="65993" y="151260"/>
                        <a:pt x="65469" y="151982"/>
                      </a:cubicBezTo>
                      <a:cubicBezTo>
                        <a:pt x="64903" y="152776"/>
                        <a:pt x="64350" y="153569"/>
                        <a:pt x="63784" y="154347"/>
                      </a:cubicBezTo>
                      <a:cubicBezTo>
                        <a:pt x="63316" y="155013"/>
                        <a:pt x="62849" y="155693"/>
                        <a:pt x="62382" y="156358"/>
                      </a:cubicBezTo>
                      <a:cubicBezTo>
                        <a:pt x="62226" y="156585"/>
                        <a:pt x="62056" y="156812"/>
                        <a:pt x="61900" y="157052"/>
                      </a:cubicBezTo>
                      <a:cubicBezTo>
                        <a:pt x="61475" y="157675"/>
                        <a:pt x="61051" y="158298"/>
                        <a:pt x="60626" y="158922"/>
                      </a:cubicBezTo>
                      <a:cubicBezTo>
                        <a:pt x="60144" y="159630"/>
                        <a:pt x="59662" y="160352"/>
                        <a:pt x="59181" y="161060"/>
                      </a:cubicBezTo>
                      <a:cubicBezTo>
                        <a:pt x="58629" y="161881"/>
                        <a:pt x="58077" y="162703"/>
                        <a:pt x="57538" y="163538"/>
                      </a:cubicBezTo>
                      <a:cubicBezTo>
                        <a:pt x="57156" y="164119"/>
                        <a:pt x="56788" y="164685"/>
                        <a:pt x="56406" y="165266"/>
                      </a:cubicBezTo>
                      <a:cubicBezTo>
                        <a:pt x="56235" y="165535"/>
                        <a:pt x="56066" y="165790"/>
                        <a:pt x="55896" y="166059"/>
                      </a:cubicBezTo>
                      <a:cubicBezTo>
                        <a:pt x="55442" y="166767"/>
                        <a:pt x="54989" y="167475"/>
                        <a:pt x="54536" y="168183"/>
                      </a:cubicBezTo>
                      <a:cubicBezTo>
                        <a:pt x="54097" y="168877"/>
                        <a:pt x="53658" y="169571"/>
                        <a:pt x="53219" y="170265"/>
                      </a:cubicBezTo>
                      <a:cubicBezTo>
                        <a:pt x="52681" y="171129"/>
                        <a:pt x="52143" y="171993"/>
                        <a:pt x="51605" y="172857"/>
                      </a:cubicBezTo>
                      <a:cubicBezTo>
                        <a:pt x="51307" y="173338"/>
                        <a:pt x="51024" y="173820"/>
                        <a:pt x="50727" y="174287"/>
                      </a:cubicBezTo>
                      <a:cubicBezTo>
                        <a:pt x="50557" y="174584"/>
                        <a:pt x="50373" y="174868"/>
                        <a:pt x="50203" y="175165"/>
                      </a:cubicBezTo>
                      <a:cubicBezTo>
                        <a:pt x="49721" y="175958"/>
                        <a:pt x="49240" y="176765"/>
                        <a:pt x="48772" y="177572"/>
                      </a:cubicBezTo>
                      <a:cubicBezTo>
                        <a:pt x="48376" y="178238"/>
                        <a:pt x="47993" y="178904"/>
                        <a:pt x="47611" y="179569"/>
                      </a:cubicBezTo>
                      <a:cubicBezTo>
                        <a:pt x="47073" y="180490"/>
                        <a:pt x="46549" y="181396"/>
                        <a:pt x="46025" y="182317"/>
                      </a:cubicBezTo>
                      <a:cubicBezTo>
                        <a:pt x="45813" y="182699"/>
                        <a:pt x="45586" y="183081"/>
                        <a:pt x="45374" y="183464"/>
                      </a:cubicBezTo>
                      <a:cubicBezTo>
                        <a:pt x="45204" y="183775"/>
                        <a:pt x="45034" y="184073"/>
                        <a:pt x="44864" y="184384"/>
                      </a:cubicBezTo>
                      <a:cubicBezTo>
                        <a:pt x="44354" y="185291"/>
                        <a:pt x="43858" y="186183"/>
                        <a:pt x="43349" y="187089"/>
                      </a:cubicBezTo>
                      <a:cubicBezTo>
                        <a:pt x="43009" y="187712"/>
                        <a:pt x="42669" y="188350"/>
                        <a:pt x="42329" y="188973"/>
                      </a:cubicBezTo>
                      <a:cubicBezTo>
                        <a:pt x="41805" y="189950"/>
                        <a:pt x="41281" y="190913"/>
                        <a:pt x="40757" y="191890"/>
                      </a:cubicBezTo>
                      <a:cubicBezTo>
                        <a:pt x="40615" y="192173"/>
                        <a:pt x="40460" y="192456"/>
                        <a:pt x="40318" y="192725"/>
                      </a:cubicBezTo>
                      <a:cubicBezTo>
                        <a:pt x="40148" y="193037"/>
                        <a:pt x="39992" y="193348"/>
                        <a:pt x="39836" y="193660"/>
                      </a:cubicBezTo>
                      <a:cubicBezTo>
                        <a:pt x="39298" y="194680"/>
                        <a:pt x="38774" y="195699"/>
                        <a:pt x="38250" y="196719"/>
                      </a:cubicBezTo>
                      <a:cubicBezTo>
                        <a:pt x="37981" y="197257"/>
                        <a:pt x="37712" y="197781"/>
                        <a:pt x="37443" y="198319"/>
                      </a:cubicBezTo>
                      <a:cubicBezTo>
                        <a:pt x="36891" y="199410"/>
                        <a:pt x="36353" y="200486"/>
                        <a:pt x="35815" y="201576"/>
                      </a:cubicBezTo>
                      <a:cubicBezTo>
                        <a:pt x="35729" y="201761"/>
                        <a:pt x="35644" y="201930"/>
                        <a:pt x="35560" y="202115"/>
                      </a:cubicBezTo>
                      <a:cubicBezTo>
                        <a:pt x="35418" y="202412"/>
                        <a:pt x="35276" y="202695"/>
                        <a:pt x="35135" y="202993"/>
                      </a:cubicBezTo>
                      <a:cubicBezTo>
                        <a:pt x="34568" y="204154"/>
                        <a:pt x="34016" y="205315"/>
                        <a:pt x="33463" y="206476"/>
                      </a:cubicBezTo>
                      <a:cubicBezTo>
                        <a:pt x="33322" y="206774"/>
                        <a:pt x="33180" y="207085"/>
                        <a:pt x="33039" y="207397"/>
                      </a:cubicBezTo>
                      <a:cubicBezTo>
                        <a:pt x="32373" y="208813"/>
                        <a:pt x="31722" y="210229"/>
                        <a:pt x="31084" y="211645"/>
                      </a:cubicBezTo>
                      <a:cubicBezTo>
                        <a:pt x="30985" y="211886"/>
                        <a:pt x="30872" y="212113"/>
                        <a:pt x="30773" y="212353"/>
                      </a:cubicBezTo>
                      <a:cubicBezTo>
                        <a:pt x="29428" y="215341"/>
                        <a:pt x="28125" y="218358"/>
                        <a:pt x="26878" y="221374"/>
                      </a:cubicBezTo>
                      <a:cubicBezTo>
                        <a:pt x="26836" y="221459"/>
                        <a:pt x="26808" y="221558"/>
                        <a:pt x="26765" y="221643"/>
                      </a:cubicBezTo>
                      <a:cubicBezTo>
                        <a:pt x="25491" y="224731"/>
                        <a:pt x="24258" y="227846"/>
                        <a:pt x="23069" y="230962"/>
                      </a:cubicBezTo>
                      <a:cubicBezTo>
                        <a:pt x="23041" y="231033"/>
                        <a:pt x="23012" y="231089"/>
                        <a:pt x="22998" y="231160"/>
                      </a:cubicBezTo>
                      <a:cubicBezTo>
                        <a:pt x="22432" y="232647"/>
                        <a:pt x="21894" y="234120"/>
                        <a:pt x="21341" y="235607"/>
                      </a:cubicBezTo>
                      <a:cubicBezTo>
                        <a:pt x="21299" y="235720"/>
                        <a:pt x="21256" y="235819"/>
                        <a:pt x="21228" y="235933"/>
                      </a:cubicBezTo>
                      <a:cubicBezTo>
                        <a:pt x="20718" y="237349"/>
                        <a:pt x="20223" y="238765"/>
                        <a:pt x="19727" y="240181"/>
                      </a:cubicBezTo>
                      <a:cubicBezTo>
                        <a:pt x="19698" y="240252"/>
                        <a:pt x="19670" y="240323"/>
                        <a:pt x="19656" y="240393"/>
                      </a:cubicBezTo>
                      <a:cubicBezTo>
                        <a:pt x="19571" y="240634"/>
                        <a:pt x="19486" y="240875"/>
                        <a:pt x="19401" y="241116"/>
                      </a:cubicBezTo>
                      <a:cubicBezTo>
                        <a:pt x="18962" y="242390"/>
                        <a:pt x="18537" y="243679"/>
                        <a:pt x="18098" y="244968"/>
                      </a:cubicBezTo>
                      <a:cubicBezTo>
                        <a:pt x="17971" y="245336"/>
                        <a:pt x="17844" y="245704"/>
                        <a:pt x="17730" y="246072"/>
                      </a:cubicBezTo>
                      <a:cubicBezTo>
                        <a:pt x="17319" y="247347"/>
                        <a:pt x="16909" y="248621"/>
                        <a:pt x="16498" y="249896"/>
                      </a:cubicBezTo>
                      <a:cubicBezTo>
                        <a:pt x="16484" y="249953"/>
                        <a:pt x="16470" y="249995"/>
                        <a:pt x="16456" y="250052"/>
                      </a:cubicBezTo>
                      <a:cubicBezTo>
                        <a:pt x="16342" y="250406"/>
                        <a:pt x="16229" y="250760"/>
                        <a:pt x="16115" y="251114"/>
                      </a:cubicBezTo>
                      <a:cubicBezTo>
                        <a:pt x="16115" y="251128"/>
                        <a:pt x="16115" y="251156"/>
                        <a:pt x="16102" y="251170"/>
                      </a:cubicBezTo>
                      <a:cubicBezTo>
                        <a:pt x="15719" y="252417"/>
                        <a:pt x="15337" y="253663"/>
                        <a:pt x="14969" y="254909"/>
                      </a:cubicBezTo>
                      <a:cubicBezTo>
                        <a:pt x="14827" y="255362"/>
                        <a:pt x="14686" y="255815"/>
                        <a:pt x="14558" y="256283"/>
                      </a:cubicBezTo>
                      <a:cubicBezTo>
                        <a:pt x="14204" y="257472"/>
                        <a:pt x="13864" y="258662"/>
                        <a:pt x="13524" y="259852"/>
                      </a:cubicBezTo>
                      <a:cubicBezTo>
                        <a:pt x="13453" y="260121"/>
                        <a:pt x="13368" y="260390"/>
                        <a:pt x="13283" y="260645"/>
                      </a:cubicBezTo>
                      <a:cubicBezTo>
                        <a:pt x="13198" y="260942"/>
                        <a:pt x="13113" y="261254"/>
                        <a:pt x="13043" y="261551"/>
                      </a:cubicBezTo>
                      <a:cubicBezTo>
                        <a:pt x="12731" y="262684"/>
                        <a:pt x="12420" y="263817"/>
                        <a:pt x="12122" y="264950"/>
                      </a:cubicBezTo>
                      <a:cubicBezTo>
                        <a:pt x="12023" y="265318"/>
                        <a:pt x="11924" y="265686"/>
                        <a:pt x="11825" y="266069"/>
                      </a:cubicBezTo>
                      <a:cubicBezTo>
                        <a:pt x="11782" y="266224"/>
                        <a:pt x="11754" y="266366"/>
                        <a:pt x="11711" y="266522"/>
                      </a:cubicBezTo>
                      <a:cubicBezTo>
                        <a:pt x="11329" y="267980"/>
                        <a:pt x="10961" y="269453"/>
                        <a:pt x="10593" y="270912"/>
                      </a:cubicBezTo>
                      <a:cubicBezTo>
                        <a:pt x="10451" y="271478"/>
                        <a:pt x="10295" y="272059"/>
                        <a:pt x="10168" y="272625"/>
                      </a:cubicBezTo>
                      <a:cubicBezTo>
                        <a:pt x="9701" y="274537"/>
                        <a:pt x="9247" y="276449"/>
                        <a:pt x="8808" y="278375"/>
                      </a:cubicBezTo>
                      <a:cubicBezTo>
                        <a:pt x="1331" y="311485"/>
                        <a:pt x="-1360" y="345544"/>
                        <a:pt x="637" y="379616"/>
                      </a:cubicBezTo>
                      <a:lnTo>
                        <a:pt x="4786" y="379616"/>
                      </a:lnTo>
                      <a:cubicBezTo>
                        <a:pt x="-1572" y="339383"/>
                        <a:pt x="12660" y="279961"/>
                        <a:pt x="12660" y="279961"/>
                      </a:cubicBezTo>
                      <a:cubicBezTo>
                        <a:pt x="12660" y="279961"/>
                        <a:pt x="33421" y="302138"/>
                        <a:pt x="41366" y="295780"/>
                      </a:cubicBezTo>
                      <a:cubicBezTo>
                        <a:pt x="49325" y="289421"/>
                        <a:pt x="52497" y="271124"/>
                        <a:pt x="58062" y="261579"/>
                      </a:cubicBezTo>
                      <a:cubicBezTo>
                        <a:pt x="63642" y="252034"/>
                        <a:pt x="73980" y="249655"/>
                        <a:pt x="75566" y="241696"/>
                      </a:cubicBezTo>
                      <a:cubicBezTo>
                        <a:pt x="77152" y="233752"/>
                        <a:pt x="59662" y="230565"/>
                        <a:pt x="61249" y="225000"/>
                      </a:cubicBezTo>
                      <a:cubicBezTo>
                        <a:pt x="62835" y="219434"/>
                        <a:pt x="80339" y="244090"/>
                        <a:pt x="84318" y="239317"/>
                      </a:cubicBezTo>
                      <a:cubicBezTo>
                        <a:pt x="88283" y="234545"/>
                        <a:pt x="104201" y="225000"/>
                        <a:pt x="105787" y="220227"/>
                      </a:cubicBezTo>
                      <a:cubicBezTo>
                        <a:pt x="107373" y="215455"/>
                        <a:pt x="96242" y="205117"/>
                        <a:pt x="95449" y="199551"/>
                      </a:cubicBezTo>
                      <a:cubicBezTo>
                        <a:pt x="94656" y="193986"/>
                        <a:pt x="71587" y="180461"/>
                        <a:pt x="76359" y="178082"/>
                      </a:cubicBezTo>
                      <a:cubicBezTo>
                        <a:pt x="81132" y="175689"/>
                        <a:pt x="107373" y="206703"/>
                        <a:pt x="111352" y="205910"/>
                      </a:cubicBezTo>
                      <a:cubicBezTo>
                        <a:pt x="115332" y="205117"/>
                        <a:pt x="124877" y="197965"/>
                        <a:pt x="127256" y="193986"/>
                      </a:cubicBezTo>
                      <a:cubicBezTo>
                        <a:pt x="129649" y="190006"/>
                        <a:pt x="119311" y="184441"/>
                        <a:pt x="119311" y="180461"/>
                      </a:cubicBezTo>
                      <a:cubicBezTo>
                        <a:pt x="119311" y="176482"/>
                        <a:pt x="124084" y="185234"/>
                        <a:pt x="128049" y="181255"/>
                      </a:cubicBezTo>
                      <a:cubicBezTo>
                        <a:pt x="132028" y="177275"/>
                        <a:pt x="139987" y="174896"/>
                        <a:pt x="155891" y="158199"/>
                      </a:cubicBezTo>
                      <a:cubicBezTo>
                        <a:pt x="171794" y="141489"/>
                        <a:pt x="149532" y="131944"/>
                        <a:pt x="153497" y="129565"/>
                      </a:cubicBezTo>
                      <a:cubicBezTo>
                        <a:pt x="157477" y="127171"/>
                        <a:pt x="164643" y="149447"/>
                        <a:pt x="174188" y="144675"/>
                      </a:cubicBezTo>
                      <a:cubicBezTo>
                        <a:pt x="183718" y="139903"/>
                        <a:pt x="185319" y="130358"/>
                        <a:pt x="194864" y="119227"/>
                      </a:cubicBezTo>
                      <a:cubicBezTo>
                        <a:pt x="204409" y="108096"/>
                        <a:pt x="210767" y="100930"/>
                        <a:pt x="211560" y="89799"/>
                      </a:cubicBezTo>
                      <a:cubicBezTo>
                        <a:pt x="212353" y="78668"/>
                        <a:pt x="180546" y="63557"/>
                        <a:pt x="193263" y="63557"/>
                      </a:cubicBezTo>
                      <a:cubicBezTo>
                        <a:pt x="205980" y="63557"/>
                        <a:pt x="220312" y="90592"/>
                        <a:pt x="220312" y="90592"/>
                      </a:cubicBezTo>
                      <a:cubicBezTo>
                        <a:pt x="220312" y="90592"/>
                        <a:pt x="244967" y="64350"/>
                        <a:pt x="248140" y="58785"/>
                      </a:cubicBezTo>
                      <a:cubicBezTo>
                        <a:pt x="251326" y="53219"/>
                        <a:pt x="221105" y="46053"/>
                        <a:pt x="230650" y="44467"/>
                      </a:cubicBezTo>
                      <a:cubicBezTo>
                        <a:pt x="240195" y="42881"/>
                        <a:pt x="257684" y="54012"/>
                        <a:pt x="257684" y="54012"/>
                      </a:cubicBezTo>
                      <a:cubicBezTo>
                        <a:pt x="257684" y="54012"/>
                        <a:pt x="275670" y="54380"/>
                        <a:pt x="276718" y="31368"/>
                      </a:cubicBezTo>
                      <a:cubicBezTo>
                        <a:pt x="277766" y="8369"/>
                        <a:pt x="292409" y="0"/>
                        <a:pt x="292409" y="0"/>
                      </a:cubicBezTo>
                      <a:cubicBezTo>
                        <a:pt x="290865" y="439"/>
                        <a:pt x="289322" y="878"/>
                        <a:pt x="287792" y="1345"/>
                      </a:cubicBezTo>
                      <a:close/>
                    </a:path>
                  </a:pathLst>
                </a:custGeom>
                <a:solidFill>
                  <a:srgbClr val="192419">
                    <a:alpha val="3797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13" name="Google Shape;2013;p11"/>
              <p:cNvGrpSpPr/>
              <p:nvPr/>
            </p:nvGrpSpPr>
            <p:grpSpPr>
              <a:xfrm rot="-10045885" flipH="1">
                <a:off x="289188" y="-568637"/>
                <a:ext cx="452810" cy="714515"/>
                <a:chOff x="979949" y="5469488"/>
                <a:chExt cx="452827" cy="714541"/>
              </a:xfrm>
            </p:grpSpPr>
            <p:grpSp>
              <p:nvGrpSpPr>
                <p:cNvPr id="2014" name="Google Shape;2014;p11"/>
                <p:cNvGrpSpPr/>
                <p:nvPr/>
              </p:nvGrpSpPr>
              <p:grpSpPr>
                <a:xfrm>
                  <a:off x="979949" y="5469488"/>
                  <a:ext cx="452827" cy="714541"/>
                  <a:chOff x="4243190" y="1646259"/>
                  <a:chExt cx="148288" cy="233992"/>
                </a:xfrm>
              </p:grpSpPr>
              <p:sp>
                <p:nvSpPr>
                  <p:cNvPr id="2015" name="Google Shape;2015;p11"/>
                  <p:cNvSpPr/>
                  <p:nvPr/>
                </p:nvSpPr>
                <p:spPr>
                  <a:xfrm>
                    <a:off x="4243190" y="1646259"/>
                    <a:ext cx="148275" cy="1670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75" h="167044" extrusionOk="0">
                        <a:moveTo>
                          <a:pt x="127276" y="149575"/>
                        </a:moveTo>
                        <a:cubicBezTo>
                          <a:pt x="117277" y="159488"/>
                          <a:pt x="102989" y="167957"/>
                          <a:pt x="88558" y="166966"/>
                        </a:cubicBezTo>
                        <a:cubicBezTo>
                          <a:pt x="60900" y="165025"/>
                          <a:pt x="58634" y="137878"/>
                          <a:pt x="58634" y="137878"/>
                        </a:cubicBezTo>
                        <a:cubicBezTo>
                          <a:pt x="58634" y="137878"/>
                          <a:pt x="51483" y="153540"/>
                          <a:pt x="29589" y="150920"/>
                        </a:cubicBezTo>
                        <a:cubicBezTo>
                          <a:pt x="7681" y="148300"/>
                          <a:pt x="-3705" y="119793"/>
                          <a:pt x="1082" y="105816"/>
                        </a:cubicBezTo>
                        <a:cubicBezTo>
                          <a:pt x="6010" y="91442"/>
                          <a:pt x="10839" y="94727"/>
                          <a:pt x="20242" y="98749"/>
                        </a:cubicBezTo>
                        <a:cubicBezTo>
                          <a:pt x="29646" y="102771"/>
                          <a:pt x="42688" y="121818"/>
                          <a:pt x="50760" y="117315"/>
                        </a:cubicBezTo>
                        <a:cubicBezTo>
                          <a:pt x="58833" y="112812"/>
                          <a:pt x="48608" y="107416"/>
                          <a:pt x="31812" y="100349"/>
                        </a:cubicBezTo>
                        <a:cubicBezTo>
                          <a:pt x="14988" y="93268"/>
                          <a:pt x="5656" y="80920"/>
                          <a:pt x="11760" y="66092"/>
                        </a:cubicBezTo>
                        <a:cubicBezTo>
                          <a:pt x="17863" y="51293"/>
                          <a:pt x="32039" y="43306"/>
                          <a:pt x="33073" y="57595"/>
                        </a:cubicBezTo>
                        <a:cubicBezTo>
                          <a:pt x="34106" y="71899"/>
                          <a:pt x="44699" y="93297"/>
                          <a:pt x="56652" y="95081"/>
                        </a:cubicBezTo>
                        <a:cubicBezTo>
                          <a:pt x="68604" y="96866"/>
                          <a:pt x="66976" y="85111"/>
                          <a:pt x="53593" y="81160"/>
                        </a:cubicBezTo>
                        <a:cubicBezTo>
                          <a:pt x="40224" y="77209"/>
                          <a:pt x="37746" y="64280"/>
                          <a:pt x="35962" y="50557"/>
                        </a:cubicBezTo>
                        <a:cubicBezTo>
                          <a:pt x="34163" y="36834"/>
                          <a:pt x="41329" y="28054"/>
                          <a:pt x="53791" y="24670"/>
                        </a:cubicBezTo>
                        <a:cubicBezTo>
                          <a:pt x="66253" y="21285"/>
                          <a:pt x="57487" y="32345"/>
                          <a:pt x="61665" y="56519"/>
                        </a:cubicBezTo>
                        <a:cubicBezTo>
                          <a:pt x="65843" y="80693"/>
                          <a:pt x="75416" y="70001"/>
                          <a:pt x="77073" y="63416"/>
                        </a:cubicBezTo>
                        <a:cubicBezTo>
                          <a:pt x="78758" y="56831"/>
                          <a:pt x="66537" y="50472"/>
                          <a:pt x="66083" y="34979"/>
                        </a:cubicBezTo>
                        <a:cubicBezTo>
                          <a:pt x="65630" y="19501"/>
                          <a:pt x="71578" y="19387"/>
                          <a:pt x="82652" y="15833"/>
                        </a:cubicBezTo>
                        <a:cubicBezTo>
                          <a:pt x="93727" y="12264"/>
                          <a:pt x="92566" y="13680"/>
                          <a:pt x="87028" y="28281"/>
                        </a:cubicBezTo>
                        <a:cubicBezTo>
                          <a:pt x="81506" y="42881"/>
                          <a:pt x="81831" y="50415"/>
                          <a:pt x="84550" y="58119"/>
                        </a:cubicBezTo>
                        <a:cubicBezTo>
                          <a:pt x="87269" y="65823"/>
                          <a:pt x="94917" y="60144"/>
                          <a:pt x="93175" y="51421"/>
                        </a:cubicBezTo>
                        <a:cubicBezTo>
                          <a:pt x="91447" y="42711"/>
                          <a:pt x="93953" y="26171"/>
                          <a:pt x="103668" y="13085"/>
                        </a:cubicBezTo>
                        <a:cubicBezTo>
                          <a:pt x="105382" y="10777"/>
                          <a:pt x="107166" y="8894"/>
                          <a:pt x="108951" y="7322"/>
                        </a:cubicBezTo>
                        <a:cubicBezTo>
                          <a:pt x="117348" y="0"/>
                          <a:pt x="125704" y="0"/>
                          <a:pt x="125704" y="0"/>
                        </a:cubicBezTo>
                        <a:cubicBezTo>
                          <a:pt x="122999" y="4631"/>
                          <a:pt x="139228" y="12887"/>
                          <a:pt x="134442" y="35234"/>
                        </a:cubicBezTo>
                        <a:cubicBezTo>
                          <a:pt x="133054" y="41692"/>
                          <a:pt x="129457" y="47003"/>
                          <a:pt x="125322" y="51407"/>
                        </a:cubicBezTo>
                        <a:cubicBezTo>
                          <a:pt x="115139" y="62254"/>
                          <a:pt x="101700" y="67678"/>
                          <a:pt x="109800" y="71205"/>
                        </a:cubicBezTo>
                        <a:cubicBezTo>
                          <a:pt x="115153" y="73541"/>
                          <a:pt x="122956" y="67494"/>
                          <a:pt x="129711" y="60428"/>
                        </a:cubicBezTo>
                        <a:cubicBezTo>
                          <a:pt x="137359" y="52426"/>
                          <a:pt x="143703" y="43108"/>
                          <a:pt x="143703" y="43108"/>
                        </a:cubicBezTo>
                        <a:cubicBezTo>
                          <a:pt x="143703" y="43108"/>
                          <a:pt x="148037" y="52086"/>
                          <a:pt x="147159" y="59054"/>
                        </a:cubicBezTo>
                        <a:cubicBezTo>
                          <a:pt x="146621" y="63246"/>
                          <a:pt x="138803" y="70383"/>
                          <a:pt x="130490" y="76048"/>
                        </a:cubicBezTo>
                        <a:cubicBezTo>
                          <a:pt x="125010" y="79829"/>
                          <a:pt x="119303" y="82973"/>
                          <a:pt x="115380" y="84219"/>
                        </a:cubicBezTo>
                        <a:cubicBezTo>
                          <a:pt x="105495" y="87363"/>
                          <a:pt x="93486" y="93920"/>
                          <a:pt x="113936" y="93382"/>
                        </a:cubicBezTo>
                        <a:cubicBezTo>
                          <a:pt x="118666" y="93254"/>
                          <a:pt x="122970" y="91895"/>
                          <a:pt x="126823" y="89926"/>
                        </a:cubicBezTo>
                        <a:cubicBezTo>
                          <a:pt x="139653" y="83355"/>
                          <a:pt x="147371" y="69845"/>
                          <a:pt x="148150" y="71346"/>
                        </a:cubicBezTo>
                        <a:cubicBezTo>
                          <a:pt x="149169" y="73315"/>
                          <a:pt x="143774" y="94854"/>
                          <a:pt x="139341" y="103082"/>
                        </a:cubicBezTo>
                        <a:cubicBezTo>
                          <a:pt x="137005" y="107402"/>
                          <a:pt x="133549" y="110376"/>
                          <a:pt x="128607" y="111650"/>
                        </a:cubicBezTo>
                        <a:cubicBezTo>
                          <a:pt x="124132" y="112826"/>
                          <a:pt x="118439" y="112613"/>
                          <a:pt x="111231" y="110800"/>
                        </a:cubicBezTo>
                        <a:cubicBezTo>
                          <a:pt x="96049" y="106977"/>
                          <a:pt x="83191" y="120515"/>
                          <a:pt x="104122" y="125628"/>
                        </a:cubicBezTo>
                        <a:cubicBezTo>
                          <a:pt x="110919" y="127285"/>
                          <a:pt x="116881" y="126619"/>
                          <a:pt x="121923" y="125359"/>
                        </a:cubicBezTo>
                        <a:cubicBezTo>
                          <a:pt x="132431" y="122725"/>
                          <a:pt x="138959" y="117428"/>
                          <a:pt x="140701" y="124920"/>
                        </a:cubicBezTo>
                        <a:cubicBezTo>
                          <a:pt x="141933" y="130216"/>
                          <a:pt x="136382" y="140469"/>
                          <a:pt x="127261" y="14954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6" name="Google Shape;2016;p11"/>
                  <p:cNvSpPr/>
                  <p:nvPr/>
                </p:nvSpPr>
                <p:spPr>
                  <a:xfrm>
                    <a:off x="4265492" y="1702334"/>
                    <a:ext cx="103849" cy="972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849" h="97222" extrusionOk="0">
                        <a:moveTo>
                          <a:pt x="45821" y="75813"/>
                        </a:moveTo>
                        <a:cubicBezTo>
                          <a:pt x="48030" y="83262"/>
                          <a:pt x="50905" y="91546"/>
                          <a:pt x="57901" y="94931"/>
                        </a:cubicBezTo>
                        <a:cubicBezTo>
                          <a:pt x="60860" y="96361"/>
                          <a:pt x="64217" y="96701"/>
                          <a:pt x="67502" y="96984"/>
                        </a:cubicBezTo>
                        <a:cubicBezTo>
                          <a:pt x="73917" y="97536"/>
                          <a:pt x="81437" y="97522"/>
                          <a:pt x="85487" y="92509"/>
                        </a:cubicBezTo>
                        <a:cubicBezTo>
                          <a:pt x="86394" y="91376"/>
                          <a:pt x="86932" y="89450"/>
                          <a:pt x="85700" y="88671"/>
                        </a:cubicBezTo>
                        <a:cubicBezTo>
                          <a:pt x="85119" y="88303"/>
                          <a:pt x="84369" y="88388"/>
                          <a:pt x="83675" y="88459"/>
                        </a:cubicBezTo>
                        <a:cubicBezTo>
                          <a:pt x="78067" y="89082"/>
                          <a:pt x="72303" y="88388"/>
                          <a:pt x="67006" y="86448"/>
                        </a:cubicBezTo>
                        <a:cubicBezTo>
                          <a:pt x="65222" y="85797"/>
                          <a:pt x="63197" y="84550"/>
                          <a:pt x="63296" y="82653"/>
                        </a:cubicBezTo>
                        <a:cubicBezTo>
                          <a:pt x="65760" y="82469"/>
                          <a:pt x="68154" y="83502"/>
                          <a:pt x="70618" y="83743"/>
                        </a:cubicBezTo>
                        <a:cubicBezTo>
                          <a:pt x="73082" y="83998"/>
                          <a:pt x="76070" y="83007"/>
                          <a:pt x="76608" y="80585"/>
                        </a:cubicBezTo>
                        <a:lnTo>
                          <a:pt x="62390" y="74000"/>
                        </a:lnTo>
                        <a:cubicBezTo>
                          <a:pt x="60039" y="72910"/>
                          <a:pt x="57617" y="71777"/>
                          <a:pt x="55904" y="69851"/>
                        </a:cubicBezTo>
                        <a:cubicBezTo>
                          <a:pt x="52335" y="65871"/>
                          <a:pt x="53128" y="58833"/>
                          <a:pt x="57476" y="55731"/>
                        </a:cubicBezTo>
                        <a:cubicBezTo>
                          <a:pt x="59317" y="54429"/>
                          <a:pt x="61554" y="53805"/>
                          <a:pt x="63735" y="53225"/>
                        </a:cubicBezTo>
                        <a:cubicBezTo>
                          <a:pt x="75065" y="50180"/>
                          <a:pt x="86847" y="47093"/>
                          <a:pt x="98389" y="49203"/>
                        </a:cubicBezTo>
                        <a:cubicBezTo>
                          <a:pt x="99522" y="49415"/>
                          <a:pt x="100683" y="49670"/>
                          <a:pt x="101802" y="49387"/>
                        </a:cubicBezTo>
                        <a:cubicBezTo>
                          <a:pt x="102920" y="49118"/>
                          <a:pt x="103954" y="48127"/>
                          <a:pt x="103841" y="46980"/>
                        </a:cubicBezTo>
                        <a:cubicBezTo>
                          <a:pt x="103728" y="45946"/>
                          <a:pt x="102764" y="45223"/>
                          <a:pt x="101844" y="44756"/>
                        </a:cubicBezTo>
                        <a:cubicBezTo>
                          <a:pt x="98403" y="43028"/>
                          <a:pt x="94423" y="42929"/>
                          <a:pt x="90571" y="42858"/>
                        </a:cubicBezTo>
                        <a:cubicBezTo>
                          <a:pt x="86762" y="42788"/>
                          <a:pt x="82938" y="42717"/>
                          <a:pt x="79129" y="42646"/>
                        </a:cubicBezTo>
                        <a:cubicBezTo>
                          <a:pt x="77118" y="42604"/>
                          <a:pt x="75050" y="42561"/>
                          <a:pt x="73181" y="41782"/>
                        </a:cubicBezTo>
                        <a:cubicBezTo>
                          <a:pt x="71326" y="41003"/>
                          <a:pt x="69697" y="39318"/>
                          <a:pt x="69626" y="37307"/>
                        </a:cubicBezTo>
                        <a:cubicBezTo>
                          <a:pt x="69513" y="34432"/>
                          <a:pt x="72317" y="32421"/>
                          <a:pt x="74781" y="30963"/>
                        </a:cubicBezTo>
                        <a:cubicBezTo>
                          <a:pt x="80106" y="27833"/>
                          <a:pt x="85431" y="24689"/>
                          <a:pt x="90755" y="21559"/>
                        </a:cubicBezTo>
                        <a:cubicBezTo>
                          <a:pt x="91223" y="21290"/>
                          <a:pt x="91733" y="20950"/>
                          <a:pt x="91860" y="20426"/>
                        </a:cubicBezTo>
                        <a:cubicBezTo>
                          <a:pt x="92101" y="19449"/>
                          <a:pt x="90869" y="18755"/>
                          <a:pt x="89863" y="18656"/>
                        </a:cubicBezTo>
                        <a:cubicBezTo>
                          <a:pt x="85487" y="18246"/>
                          <a:pt x="81480" y="21956"/>
                          <a:pt x="77118" y="21446"/>
                        </a:cubicBezTo>
                        <a:cubicBezTo>
                          <a:pt x="76325" y="21361"/>
                          <a:pt x="75461" y="21035"/>
                          <a:pt x="75178" y="20285"/>
                        </a:cubicBezTo>
                        <a:cubicBezTo>
                          <a:pt x="74965" y="19704"/>
                          <a:pt x="75206" y="19053"/>
                          <a:pt x="75461" y="18472"/>
                        </a:cubicBezTo>
                        <a:cubicBezTo>
                          <a:pt x="78194" y="12312"/>
                          <a:pt x="83208" y="6746"/>
                          <a:pt x="83165" y="5"/>
                        </a:cubicBezTo>
                        <a:cubicBezTo>
                          <a:pt x="79908" y="-122"/>
                          <a:pt x="76976" y="2045"/>
                          <a:pt x="74894" y="4551"/>
                        </a:cubicBezTo>
                        <a:cubicBezTo>
                          <a:pt x="72813" y="7058"/>
                          <a:pt x="71312" y="10018"/>
                          <a:pt x="69131" y="12453"/>
                        </a:cubicBezTo>
                        <a:cubicBezTo>
                          <a:pt x="66950" y="14875"/>
                          <a:pt x="63778" y="16801"/>
                          <a:pt x="60563" y="16263"/>
                        </a:cubicBezTo>
                        <a:cubicBezTo>
                          <a:pt x="59671" y="16121"/>
                          <a:pt x="58779" y="15753"/>
                          <a:pt x="58212" y="15059"/>
                        </a:cubicBezTo>
                        <a:cubicBezTo>
                          <a:pt x="55961" y="12326"/>
                          <a:pt x="60266" y="7568"/>
                          <a:pt x="57915" y="4920"/>
                        </a:cubicBezTo>
                        <a:cubicBezTo>
                          <a:pt x="56909" y="10896"/>
                          <a:pt x="55918" y="16872"/>
                          <a:pt x="54913" y="22848"/>
                        </a:cubicBezTo>
                        <a:cubicBezTo>
                          <a:pt x="50692" y="23953"/>
                          <a:pt x="46246" y="22593"/>
                          <a:pt x="42096" y="21262"/>
                        </a:cubicBezTo>
                        <a:cubicBezTo>
                          <a:pt x="40595" y="20781"/>
                          <a:pt x="39066" y="20271"/>
                          <a:pt x="37791" y="19336"/>
                        </a:cubicBezTo>
                        <a:cubicBezTo>
                          <a:pt x="32169" y="15201"/>
                          <a:pt x="34435" y="5288"/>
                          <a:pt x="29096" y="798"/>
                        </a:cubicBezTo>
                        <a:cubicBezTo>
                          <a:pt x="28742" y="501"/>
                          <a:pt x="28289" y="218"/>
                          <a:pt x="27835" y="317"/>
                        </a:cubicBezTo>
                        <a:cubicBezTo>
                          <a:pt x="27227" y="459"/>
                          <a:pt x="26986" y="1195"/>
                          <a:pt x="26873" y="1804"/>
                        </a:cubicBezTo>
                        <a:cubicBezTo>
                          <a:pt x="26235" y="5444"/>
                          <a:pt x="26504" y="9225"/>
                          <a:pt x="27637" y="12751"/>
                        </a:cubicBezTo>
                        <a:cubicBezTo>
                          <a:pt x="28161" y="14379"/>
                          <a:pt x="28898" y="15980"/>
                          <a:pt x="30073" y="17226"/>
                        </a:cubicBezTo>
                        <a:cubicBezTo>
                          <a:pt x="31107" y="18302"/>
                          <a:pt x="32424" y="19053"/>
                          <a:pt x="33727" y="19789"/>
                        </a:cubicBezTo>
                        <a:cubicBezTo>
                          <a:pt x="38598" y="22537"/>
                          <a:pt x="43470" y="25284"/>
                          <a:pt x="48327" y="28045"/>
                        </a:cubicBezTo>
                        <a:cubicBezTo>
                          <a:pt x="48964" y="28399"/>
                          <a:pt x="49645" y="28824"/>
                          <a:pt x="49857" y="29518"/>
                        </a:cubicBezTo>
                        <a:cubicBezTo>
                          <a:pt x="49999" y="30000"/>
                          <a:pt x="49885" y="30510"/>
                          <a:pt x="49772" y="30991"/>
                        </a:cubicBezTo>
                        <a:cubicBezTo>
                          <a:pt x="49007" y="34149"/>
                          <a:pt x="48072" y="37265"/>
                          <a:pt x="46954" y="40324"/>
                        </a:cubicBezTo>
                        <a:cubicBezTo>
                          <a:pt x="46260" y="42250"/>
                          <a:pt x="45438" y="44218"/>
                          <a:pt x="43895" y="45535"/>
                        </a:cubicBezTo>
                        <a:cubicBezTo>
                          <a:pt x="40538" y="48396"/>
                          <a:pt x="35455" y="47050"/>
                          <a:pt x="31305" y="45563"/>
                        </a:cubicBezTo>
                        <a:cubicBezTo>
                          <a:pt x="26929" y="43991"/>
                          <a:pt x="22114" y="42037"/>
                          <a:pt x="20160" y="37817"/>
                        </a:cubicBezTo>
                        <a:cubicBezTo>
                          <a:pt x="19367" y="36103"/>
                          <a:pt x="19140" y="34149"/>
                          <a:pt x="18191" y="32521"/>
                        </a:cubicBezTo>
                        <a:cubicBezTo>
                          <a:pt x="17243" y="30892"/>
                          <a:pt x="15118" y="29632"/>
                          <a:pt x="13490" y="30580"/>
                        </a:cubicBezTo>
                        <a:cubicBezTo>
                          <a:pt x="12343" y="31232"/>
                          <a:pt x="11904" y="32761"/>
                          <a:pt x="12173" y="34050"/>
                        </a:cubicBezTo>
                        <a:cubicBezTo>
                          <a:pt x="12428" y="35353"/>
                          <a:pt x="13249" y="36457"/>
                          <a:pt x="14113" y="37463"/>
                        </a:cubicBezTo>
                        <a:cubicBezTo>
                          <a:pt x="20146" y="44388"/>
                          <a:pt x="29209" y="47659"/>
                          <a:pt x="37281" y="52021"/>
                        </a:cubicBezTo>
                        <a:cubicBezTo>
                          <a:pt x="39094" y="53012"/>
                          <a:pt x="41063" y="54301"/>
                          <a:pt x="41417" y="56340"/>
                        </a:cubicBezTo>
                        <a:cubicBezTo>
                          <a:pt x="41771" y="58394"/>
                          <a:pt x="40326" y="60306"/>
                          <a:pt x="38867" y="61793"/>
                        </a:cubicBezTo>
                        <a:cubicBezTo>
                          <a:pt x="35667" y="65050"/>
                          <a:pt x="31631" y="67868"/>
                          <a:pt x="27071" y="68052"/>
                        </a:cubicBezTo>
                        <a:cubicBezTo>
                          <a:pt x="23658" y="68194"/>
                          <a:pt x="20401" y="66848"/>
                          <a:pt x="17243" y="65560"/>
                        </a:cubicBezTo>
                        <a:cubicBezTo>
                          <a:pt x="14085" y="64271"/>
                          <a:pt x="10785" y="62982"/>
                          <a:pt x="7386" y="63251"/>
                        </a:cubicBezTo>
                        <a:cubicBezTo>
                          <a:pt x="3987" y="63520"/>
                          <a:pt x="489" y="65829"/>
                          <a:pt x="51" y="69213"/>
                        </a:cubicBezTo>
                        <a:cubicBezTo>
                          <a:pt x="-134" y="70587"/>
                          <a:pt x="206" y="72003"/>
                          <a:pt x="744" y="73278"/>
                        </a:cubicBezTo>
                        <a:cubicBezTo>
                          <a:pt x="1382" y="74779"/>
                          <a:pt x="2330" y="76167"/>
                          <a:pt x="3633" y="77144"/>
                        </a:cubicBezTo>
                        <a:cubicBezTo>
                          <a:pt x="6296" y="79126"/>
                          <a:pt x="9964" y="79084"/>
                          <a:pt x="13206" y="78348"/>
                        </a:cubicBezTo>
                        <a:cubicBezTo>
                          <a:pt x="16435" y="77611"/>
                          <a:pt x="19551" y="76266"/>
                          <a:pt x="22851" y="75926"/>
                        </a:cubicBezTo>
                        <a:cubicBezTo>
                          <a:pt x="29280" y="75260"/>
                          <a:pt x="36078" y="78432"/>
                          <a:pt x="42040" y="75954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7" name="Google Shape;2017;p11"/>
                  <p:cNvSpPr/>
                  <p:nvPr/>
                </p:nvSpPr>
                <p:spPr>
                  <a:xfrm>
                    <a:off x="4303368" y="1716855"/>
                    <a:ext cx="37145" cy="63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45" h="63529" extrusionOk="0">
                        <a:moveTo>
                          <a:pt x="6019" y="55499"/>
                        </a:moveTo>
                        <a:cubicBezTo>
                          <a:pt x="7590" y="58714"/>
                          <a:pt x="10012" y="61518"/>
                          <a:pt x="12972" y="63529"/>
                        </a:cubicBezTo>
                        <a:cubicBezTo>
                          <a:pt x="13836" y="61929"/>
                          <a:pt x="13241" y="59960"/>
                          <a:pt x="12873" y="58176"/>
                        </a:cubicBezTo>
                        <a:cubicBezTo>
                          <a:pt x="11896" y="53262"/>
                          <a:pt x="12915" y="48192"/>
                          <a:pt x="13935" y="43292"/>
                        </a:cubicBezTo>
                        <a:cubicBezTo>
                          <a:pt x="14232" y="41848"/>
                          <a:pt x="14544" y="40389"/>
                          <a:pt x="15252" y="39100"/>
                        </a:cubicBezTo>
                        <a:cubicBezTo>
                          <a:pt x="16343" y="37118"/>
                          <a:pt x="18268" y="35730"/>
                          <a:pt x="20265" y="34654"/>
                        </a:cubicBezTo>
                        <a:cubicBezTo>
                          <a:pt x="23225" y="33068"/>
                          <a:pt x="26482" y="32019"/>
                          <a:pt x="29824" y="31595"/>
                        </a:cubicBezTo>
                        <a:cubicBezTo>
                          <a:pt x="29881" y="30490"/>
                          <a:pt x="28465" y="29966"/>
                          <a:pt x="27346" y="29938"/>
                        </a:cubicBezTo>
                        <a:cubicBezTo>
                          <a:pt x="26227" y="29909"/>
                          <a:pt x="24854" y="29895"/>
                          <a:pt x="24358" y="28890"/>
                        </a:cubicBezTo>
                        <a:cubicBezTo>
                          <a:pt x="23976" y="28111"/>
                          <a:pt x="24386" y="27190"/>
                          <a:pt x="24797" y="26411"/>
                        </a:cubicBezTo>
                        <a:cubicBezTo>
                          <a:pt x="26723" y="22814"/>
                          <a:pt x="28635" y="19217"/>
                          <a:pt x="30561" y="15620"/>
                        </a:cubicBezTo>
                        <a:cubicBezTo>
                          <a:pt x="30858" y="15054"/>
                          <a:pt x="31156" y="14487"/>
                          <a:pt x="31368" y="13893"/>
                        </a:cubicBezTo>
                        <a:cubicBezTo>
                          <a:pt x="31580" y="13284"/>
                          <a:pt x="31679" y="12632"/>
                          <a:pt x="31807" y="11995"/>
                        </a:cubicBezTo>
                        <a:cubicBezTo>
                          <a:pt x="32685" y="7690"/>
                          <a:pt x="34937" y="3795"/>
                          <a:pt x="37146" y="0"/>
                        </a:cubicBezTo>
                        <a:cubicBezTo>
                          <a:pt x="32586" y="1345"/>
                          <a:pt x="30447" y="6373"/>
                          <a:pt x="28054" y="10465"/>
                        </a:cubicBezTo>
                        <a:cubicBezTo>
                          <a:pt x="24584" y="16399"/>
                          <a:pt x="19529" y="21242"/>
                          <a:pt x="15719" y="26950"/>
                        </a:cubicBezTo>
                        <a:cubicBezTo>
                          <a:pt x="13850" y="29754"/>
                          <a:pt x="12292" y="32756"/>
                          <a:pt x="10720" y="35744"/>
                        </a:cubicBezTo>
                        <a:cubicBezTo>
                          <a:pt x="9474" y="38137"/>
                          <a:pt x="8228" y="40531"/>
                          <a:pt x="6967" y="42938"/>
                        </a:cubicBezTo>
                        <a:cubicBezTo>
                          <a:pt x="6769" y="43321"/>
                          <a:pt x="6542" y="43717"/>
                          <a:pt x="6160" y="43901"/>
                        </a:cubicBezTo>
                        <a:cubicBezTo>
                          <a:pt x="5778" y="44085"/>
                          <a:pt x="5197" y="43859"/>
                          <a:pt x="5183" y="43434"/>
                        </a:cubicBezTo>
                        <a:cubicBezTo>
                          <a:pt x="5183" y="43009"/>
                          <a:pt x="6033" y="42981"/>
                          <a:pt x="5948" y="43391"/>
                        </a:cubicBezTo>
                        <a:cubicBezTo>
                          <a:pt x="6387" y="48235"/>
                          <a:pt x="4022" y="53248"/>
                          <a:pt x="0" y="55967"/>
                        </a:cubicBezTo>
                        <a:cubicBezTo>
                          <a:pt x="1643" y="57029"/>
                          <a:pt x="3993" y="56845"/>
                          <a:pt x="5452" y="55556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8" name="Google Shape;2018;p11"/>
                  <p:cNvSpPr/>
                  <p:nvPr/>
                </p:nvSpPr>
                <p:spPr>
                  <a:xfrm>
                    <a:off x="4275073" y="1701971"/>
                    <a:ext cx="74135" cy="178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135" h="178280" extrusionOk="0">
                        <a:moveTo>
                          <a:pt x="113" y="178281"/>
                        </a:moveTo>
                        <a:cubicBezTo>
                          <a:pt x="-2762" y="136150"/>
                          <a:pt x="49877" y="34215"/>
                          <a:pt x="72961" y="0"/>
                        </a:cubicBezTo>
                        <a:lnTo>
                          <a:pt x="74136" y="793"/>
                        </a:lnTo>
                        <a:cubicBezTo>
                          <a:pt x="51138" y="34894"/>
                          <a:pt x="-1317" y="136376"/>
                          <a:pt x="1529" y="178182"/>
                        </a:cubicBezTo>
                        <a:lnTo>
                          <a:pt x="113" y="17828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9" name="Google Shape;2019;p11"/>
                  <p:cNvSpPr/>
                  <p:nvPr/>
                </p:nvSpPr>
                <p:spPr>
                  <a:xfrm>
                    <a:off x="4352155" y="1646259"/>
                    <a:ext cx="26379" cy="51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79" h="51420" extrusionOk="0">
                        <a:moveTo>
                          <a:pt x="25491" y="35248"/>
                        </a:moveTo>
                        <a:cubicBezTo>
                          <a:pt x="24103" y="41706"/>
                          <a:pt x="20506" y="47017"/>
                          <a:pt x="16371" y="51421"/>
                        </a:cubicBezTo>
                        <a:cubicBezTo>
                          <a:pt x="13425" y="49707"/>
                          <a:pt x="11244" y="46578"/>
                          <a:pt x="10989" y="43150"/>
                        </a:cubicBezTo>
                        <a:cubicBezTo>
                          <a:pt x="10650" y="38817"/>
                          <a:pt x="13014" y="34427"/>
                          <a:pt x="11938" y="30221"/>
                        </a:cubicBezTo>
                        <a:cubicBezTo>
                          <a:pt x="11046" y="26709"/>
                          <a:pt x="8030" y="24259"/>
                          <a:pt x="5636" y="21554"/>
                        </a:cubicBezTo>
                        <a:cubicBezTo>
                          <a:pt x="2223" y="17702"/>
                          <a:pt x="0" y="12377"/>
                          <a:pt x="0" y="7322"/>
                        </a:cubicBezTo>
                        <a:cubicBezTo>
                          <a:pt x="8398" y="0"/>
                          <a:pt x="16753" y="0"/>
                          <a:pt x="16753" y="0"/>
                        </a:cubicBezTo>
                        <a:cubicBezTo>
                          <a:pt x="14048" y="4631"/>
                          <a:pt x="30277" y="12887"/>
                          <a:pt x="25491" y="3523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0" name="Google Shape;2020;p11"/>
                  <p:cNvSpPr/>
                  <p:nvPr/>
                </p:nvSpPr>
                <p:spPr>
                  <a:xfrm>
                    <a:off x="4371005" y="1689382"/>
                    <a:ext cx="19475" cy="32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75" h="32939" extrusionOk="0">
                        <a:moveTo>
                          <a:pt x="2689" y="32940"/>
                        </a:moveTo>
                        <a:cubicBezTo>
                          <a:pt x="2293" y="32501"/>
                          <a:pt x="1868" y="32076"/>
                          <a:pt x="1514" y="31609"/>
                        </a:cubicBezTo>
                        <a:cubicBezTo>
                          <a:pt x="-1502" y="27615"/>
                          <a:pt x="721" y="22446"/>
                          <a:pt x="1910" y="17320"/>
                        </a:cubicBezTo>
                        <a:cubicBezTo>
                          <a:pt x="9558" y="9318"/>
                          <a:pt x="15902" y="0"/>
                          <a:pt x="15902" y="0"/>
                        </a:cubicBezTo>
                        <a:cubicBezTo>
                          <a:pt x="15902" y="0"/>
                          <a:pt x="20236" y="8978"/>
                          <a:pt x="19358" y="15946"/>
                        </a:cubicBezTo>
                        <a:cubicBezTo>
                          <a:pt x="18820" y="20138"/>
                          <a:pt x="11002" y="27275"/>
                          <a:pt x="2689" y="3294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1" name="Google Shape;2021;p11"/>
                  <p:cNvSpPr/>
                  <p:nvPr/>
                </p:nvSpPr>
                <p:spPr>
                  <a:xfrm>
                    <a:off x="4366214" y="1717518"/>
                    <a:ext cx="25264" cy="404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64" h="40419" extrusionOk="0">
                        <a:moveTo>
                          <a:pt x="8726" y="32956"/>
                        </a:moveTo>
                        <a:cubicBezTo>
                          <a:pt x="4577" y="34089"/>
                          <a:pt x="-125" y="30393"/>
                          <a:pt x="3" y="26088"/>
                        </a:cubicBezTo>
                        <a:cubicBezTo>
                          <a:pt x="102" y="23227"/>
                          <a:pt x="1872" y="20891"/>
                          <a:pt x="3812" y="18696"/>
                        </a:cubicBezTo>
                        <a:cubicBezTo>
                          <a:pt x="16642" y="12125"/>
                          <a:pt x="24360" y="-1386"/>
                          <a:pt x="25139" y="116"/>
                        </a:cubicBezTo>
                        <a:cubicBezTo>
                          <a:pt x="26159" y="2084"/>
                          <a:pt x="20764" y="23624"/>
                          <a:pt x="16331" y="31852"/>
                        </a:cubicBezTo>
                        <a:cubicBezTo>
                          <a:pt x="13994" y="36171"/>
                          <a:pt x="10539" y="39145"/>
                          <a:pt x="5596" y="40419"/>
                        </a:cubicBezTo>
                        <a:cubicBezTo>
                          <a:pt x="7027" y="38125"/>
                          <a:pt x="8103" y="35590"/>
                          <a:pt x="8726" y="3295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2" name="Google Shape;2022;p11"/>
                  <p:cNvSpPr/>
                  <p:nvPr/>
                </p:nvSpPr>
                <p:spPr>
                  <a:xfrm>
                    <a:off x="4365021" y="1767373"/>
                    <a:ext cx="19054" cy="28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4" h="28475" extrusionOk="0">
                        <a:moveTo>
                          <a:pt x="5444" y="28461"/>
                        </a:moveTo>
                        <a:cubicBezTo>
                          <a:pt x="361" y="25855"/>
                          <a:pt x="-2132" y="18095"/>
                          <a:pt x="2286" y="14484"/>
                        </a:cubicBezTo>
                        <a:cubicBezTo>
                          <a:pt x="3830" y="13223"/>
                          <a:pt x="6138" y="12388"/>
                          <a:pt x="6450" y="10419"/>
                        </a:cubicBezTo>
                        <a:cubicBezTo>
                          <a:pt x="6946" y="7332"/>
                          <a:pt x="2499" y="6412"/>
                          <a:pt x="105" y="4287"/>
                        </a:cubicBezTo>
                        <a:cubicBezTo>
                          <a:pt x="10614" y="1653"/>
                          <a:pt x="17142" y="-3643"/>
                          <a:pt x="18884" y="3848"/>
                        </a:cubicBezTo>
                        <a:cubicBezTo>
                          <a:pt x="20116" y="9145"/>
                          <a:pt x="14564" y="19398"/>
                          <a:pt x="5444" y="2847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023" name="Google Shape;2023;p11"/>
                <p:cNvSpPr/>
                <p:nvPr/>
              </p:nvSpPr>
              <p:spPr>
                <a:xfrm>
                  <a:off x="979992" y="5469533"/>
                  <a:ext cx="452609" cy="714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75" h="233992" extrusionOk="0">
                      <a:moveTo>
                        <a:pt x="121923" y="125373"/>
                      </a:moveTo>
                      <a:cubicBezTo>
                        <a:pt x="116895" y="126633"/>
                        <a:pt x="110919" y="127285"/>
                        <a:pt x="104122" y="125642"/>
                      </a:cubicBezTo>
                      <a:cubicBezTo>
                        <a:pt x="83191" y="120530"/>
                        <a:pt x="96049" y="106991"/>
                        <a:pt x="111231" y="110815"/>
                      </a:cubicBezTo>
                      <a:cubicBezTo>
                        <a:pt x="118425" y="112627"/>
                        <a:pt x="124132" y="112840"/>
                        <a:pt x="128607" y="111664"/>
                      </a:cubicBezTo>
                      <a:cubicBezTo>
                        <a:pt x="133549" y="110390"/>
                        <a:pt x="137005" y="107416"/>
                        <a:pt x="139341" y="103097"/>
                      </a:cubicBezTo>
                      <a:cubicBezTo>
                        <a:pt x="143774" y="94869"/>
                        <a:pt x="149169" y="73315"/>
                        <a:pt x="148150" y="71360"/>
                      </a:cubicBezTo>
                      <a:cubicBezTo>
                        <a:pt x="147371" y="69859"/>
                        <a:pt x="139653" y="83369"/>
                        <a:pt x="126822" y="89940"/>
                      </a:cubicBezTo>
                      <a:cubicBezTo>
                        <a:pt x="122970" y="91909"/>
                        <a:pt x="118666" y="93268"/>
                        <a:pt x="113936" y="93396"/>
                      </a:cubicBezTo>
                      <a:cubicBezTo>
                        <a:pt x="93472" y="93934"/>
                        <a:pt x="105495" y="87391"/>
                        <a:pt x="115380" y="84233"/>
                      </a:cubicBezTo>
                      <a:cubicBezTo>
                        <a:pt x="119317" y="82973"/>
                        <a:pt x="125010" y="79829"/>
                        <a:pt x="130490" y="76062"/>
                      </a:cubicBezTo>
                      <a:cubicBezTo>
                        <a:pt x="138803" y="70383"/>
                        <a:pt x="146621" y="63246"/>
                        <a:pt x="147159" y="59068"/>
                      </a:cubicBezTo>
                      <a:cubicBezTo>
                        <a:pt x="148037" y="52086"/>
                        <a:pt x="143703" y="43122"/>
                        <a:pt x="143703" y="43122"/>
                      </a:cubicBezTo>
                      <a:cubicBezTo>
                        <a:pt x="143703" y="43122"/>
                        <a:pt x="137359" y="52441"/>
                        <a:pt x="129711" y="60442"/>
                      </a:cubicBezTo>
                      <a:cubicBezTo>
                        <a:pt x="122956" y="67509"/>
                        <a:pt x="115153" y="73541"/>
                        <a:pt x="109800" y="71219"/>
                      </a:cubicBezTo>
                      <a:cubicBezTo>
                        <a:pt x="101700" y="67678"/>
                        <a:pt x="115139" y="62269"/>
                        <a:pt x="125322" y="51407"/>
                      </a:cubicBezTo>
                      <a:cubicBezTo>
                        <a:pt x="129457" y="47003"/>
                        <a:pt x="133054" y="41692"/>
                        <a:pt x="134442" y="35234"/>
                      </a:cubicBezTo>
                      <a:cubicBezTo>
                        <a:pt x="139228" y="12887"/>
                        <a:pt x="122999" y="4617"/>
                        <a:pt x="125704" y="0"/>
                      </a:cubicBezTo>
                      <a:cubicBezTo>
                        <a:pt x="125704" y="0"/>
                        <a:pt x="117348" y="0"/>
                        <a:pt x="108951" y="7322"/>
                      </a:cubicBezTo>
                      <a:cubicBezTo>
                        <a:pt x="107166" y="8879"/>
                        <a:pt x="105382" y="10777"/>
                        <a:pt x="103668" y="13085"/>
                      </a:cubicBezTo>
                      <a:cubicBezTo>
                        <a:pt x="93953" y="26156"/>
                        <a:pt x="91447" y="42697"/>
                        <a:pt x="93175" y="51421"/>
                      </a:cubicBezTo>
                      <a:cubicBezTo>
                        <a:pt x="94917" y="60144"/>
                        <a:pt x="87255" y="65823"/>
                        <a:pt x="84550" y="58119"/>
                      </a:cubicBezTo>
                      <a:cubicBezTo>
                        <a:pt x="81831" y="50415"/>
                        <a:pt x="81505" y="42867"/>
                        <a:pt x="87028" y="28281"/>
                      </a:cubicBezTo>
                      <a:cubicBezTo>
                        <a:pt x="92551" y="13666"/>
                        <a:pt x="93713" y="12264"/>
                        <a:pt x="82652" y="15833"/>
                      </a:cubicBezTo>
                      <a:cubicBezTo>
                        <a:pt x="71592" y="19387"/>
                        <a:pt x="65630" y="19501"/>
                        <a:pt x="66083" y="34979"/>
                      </a:cubicBezTo>
                      <a:cubicBezTo>
                        <a:pt x="66537" y="50472"/>
                        <a:pt x="78758" y="56831"/>
                        <a:pt x="77073" y="63416"/>
                      </a:cubicBezTo>
                      <a:cubicBezTo>
                        <a:pt x="75402" y="70001"/>
                        <a:pt x="65843" y="80693"/>
                        <a:pt x="61665" y="56519"/>
                      </a:cubicBezTo>
                      <a:cubicBezTo>
                        <a:pt x="57487" y="32345"/>
                        <a:pt x="66253" y="21271"/>
                        <a:pt x="53791" y="24670"/>
                      </a:cubicBezTo>
                      <a:cubicBezTo>
                        <a:pt x="41329" y="28054"/>
                        <a:pt x="34149" y="36834"/>
                        <a:pt x="35962" y="50557"/>
                      </a:cubicBezTo>
                      <a:cubicBezTo>
                        <a:pt x="37760" y="64280"/>
                        <a:pt x="40224" y="77209"/>
                        <a:pt x="53593" y="81160"/>
                      </a:cubicBezTo>
                      <a:cubicBezTo>
                        <a:pt x="66976" y="85111"/>
                        <a:pt x="68618" y="96880"/>
                        <a:pt x="56652" y="95081"/>
                      </a:cubicBezTo>
                      <a:cubicBezTo>
                        <a:pt x="44699" y="93297"/>
                        <a:pt x="34092" y="71899"/>
                        <a:pt x="33073" y="57595"/>
                      </a:cubicBezTo>
                      <a:cubicBezTo>
                        <a:pt x="32039" y="43306"/>
                        <a:pt x="17863" y="51293"/>
                        <a:pt x="11759" y="66092"/>
                      </a:cubicBezTo>
                      <a:cubicBezTo>
                        <a:pt x="5642" y="80905"/>
                        <a:pt x="14988" y="93268"/>
                        <a:pt x="31812" y="100349"/>
                      </a:cubicBezTo>
                      <a:cubicBezTo>
                        <a:pt x="48622" y="107416"/>
                        <a:pt x="58833" y="112812"/>
                        <a:pt x="50760" y="117315"/>
                      </a:cubicBezTo>
                      <a:cubicBezTo>
                        <a:pt x="42703" y="121818"/>
                        <a:pt x="29660" y="102771"/>
                        <a:pt x="20242" y="98749"/>
                      </a:cubicBezTo>
                      <a:cubicBezTo>
                        <a:pt x="10839" y="94727"/>
                        <a:pt x="6010" y="91442"/>
                        <a:pt x="1082" y="105816"/>
                      </a:cubicBezTo>
                      <a:cubicBezTo>
                        <a:pt x="-3705" y="119793"/>
                        <a:pt x="7681" y="148300"/>
                        <a:pt x="29589" y="150920"/>
                      </a:cubicBezTo>
                      <a:cubicBezTo>
                        <a:pt x="51483" y="153540"/>
                        <a:pt x="58634" y="137878"/>
                        <a:pt x="58634" y="137878"/>
                      </a:cubicBezTo>
                      <a:cubicBezTo>
                        <a:pt x="58634" y="137878"/>
                        <a:pt x="58734" y="139039"/>
                        <a:pt x="59130" y="140894"/>
                      </a:cubicBezTo>
                      <a:cubicBezTo>
                        <a:pt x="43241" y="176227"/>
                        <a:pt x="30538" y="212736"/>
                        <a:pt x="31996" y="233992"/>
                      </a:cubicBezTo>
                      <a:lnTo>
                        <a:pt x="33412" y="233893"/>
                      </a:lnTo>
                      <a:cubicBezTo>
                        <a:pt x="31996" y="213147"/>
                        <a:pt x="44204" y="177700"/>
                        <a:pt x="59668" y="143089"/>
                      </a:cubicBezTo>
                      <a:cubicBezTo>
                        <a:pt x="61877" y="151076"/>
                        <a:pt x="68618" y="165564"/>
                        <a:pt x="88558" y="166966"/>
                      </a:cubicBezTo>
                      <a:cubicBezTo>
                        <a:pt x="103003" y="167971"/>
                        <a:pt x="117292" y="159488"/>
                        <a:pt x="127276" y="149575"/>
                      </a:cubicBezTo>
                      <a:cubicBezTo>
                        <a:pt x="136396" y="140512"/>
                        <a:pt x="141947" y="130259"/>
                        <a:pt x="140715" y="124948"/>
                      </a:cubicBezTo>
                      <a:cubicBezTo>
                        <a:pt x="138987" y="117457"/>
                        <a:pt x="132459" y="122753"/>
                        <a:pt x="121937" y="125387"/>
                      </a:cubicBezTo>
                      <a:close/>
                    </a:path>
                  </a:pathLst>
                </a:custGeom>
                <a:solidFill>
                  <a:srgbClr val="192419">
                    <a:alpha val="3797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024" name="Google Shape;2024;p11"/>
          <p:cNvSpPr/>
          <p:nvPr/>
        </p:nvSpPr>
        <p:spPr>
          <a:xfrm rot="4231243">
            <a:off x="-820632" y="3475880"/>
            <a:ext cx="4615386" cy="5452599"/>
          </a:xfrm>
          <a:custGeom>
            <a:avLst/>
            <a:gdLst/>
            <a:ahLst/>
            <a:cxnLst/>
            <a:rect l="l" t="t" r="r" b="b"/>
            <a:pathLst>
              <a:path w="2533456" h="2993015" extrusionOk="0">
                <a:moveTo>
                  <a:pt x="2394064" y="998862"/>
                </a:moveTo>
                <a:cubicBezTo>
                  <a:pt x="2394772" y="1004271"/>
                  <a:pt x="2400919" y="1013094"/>
                  <a:pt x="2381772" y="1021053"/>
                </a:cubicBezTo>
                <a:cubicBezTo>
                  <a:pt x="2362668" y="1029026"/>
                  <a:pt x="2346778" y="1021180"/>
                  <a:pt x="2346793" y="1037098"/>
                </a:cubicBezTo>
                <a:cubicBezTo>
                  <a:pt x="2346821" y="1053072"/>
                  <a:pt x="2335846" y="1083916"/>
                  <a:pt x="2335846" y="1083916"/>
                </a:cubicBezTo>
                <a:cubicBezTo>
                  <a:pt x="2335846" y="1083916"/>
                  <a:pt x="2319064" y="1092753"/>
                  <a:pt x="2320452" y="1098984"/>
                </a:cubicBezTo>
                <a:cubicBezTo>
                  <a:pt x="2321854" y="1105187"/>
                  <a:pt x="2332192" y="1107481"/>
                  <a:pt x="2326527" y="1113613"/>
                </a:cubicBezTo>
                <a:cubicBezTo>
                  <a:pt x="2320863" y="1119745"/>
                  <a:pt x="2307551" y="1114534"/>
                  <a:pt x="2300455" y="1123639"/>
                </a:cubicBezTo>
                <a:cubicBezTo>
                  <a:pt x="2293318" y="1132731"/>
                  <a:pt x="2289098" y="1132519"/>
                  <a:pt x="2280913" y="1142701"/>
                </a:cubicBezTo>
                <a:cubicBezTo>
                  <a:pt x="2272770" y="1152898"/>
                  <a:pt x="2246698" y="1177638"/>
                  <a:pt x="2231715" y="1202109"/>
                </a:cubicBezTo>
                <a:cubicBezTo>
                  <a:pt x="2216690" y="1226566"/>
                  <a:pt x="2184840" y="1245189"/>
                  <a:pt x="2180210" y="1243489"/>
                </a:cubicBezTo>
                <a:cubicBezTo>
                  <a:pt x="2175579" y="1241776"/>
                  <a:pt x="2166459" y="1225476"/>
                  <a:pt x="2170027" y="1248814"/>
                </a:cubicBezTo>
                <a:cubicBezTo>
                  <a:pt x="2173610" y="1272110"/>
                  <a:pt x="2178737" y="1263627"/>
                  <a:pt x="2173086" y="1282320"/>
                </a:cubicBezTo>
                <a:cubicBezTo>
                  <a:pt x="2167393" y="1301000"/>
                  <a:pt x="2141987" y="1316450"/>
                  <a:pt x="2136464" y="1318843"/>
                </a:cubicBezTo>
                <a:cubicBezTo>
                  <a:pt x="2130913" y="1321279"/>
                  <a:pt x="2112219" y="1322738"/>
                  <a:pt x="2114641" y="1337070"/>
                </a:cubicBezTo>
                <a:cubicBezTo>
                  <a:pt x="2117034" y="1351373"/>
                  <a:pt x="2096458" y="1371553"/>
                  <a:pt x="2088485" y="1397341"/>
                </a:cubicBezTo>
                <a:cubicBezTo>
                  <a:pt x="2080497" y="1423144"/>
                  <a:pt x="2075158" y="1428596"/>
                  <a:pt x="2076971" y="1438424"/>
                </a:cubicBezTo>
                <a:cubicBezTo>
                  <a:pt x="2078841" y="1448238"/>
                  <a:pt x="2078373" y="1444627"/>
                  <a:pt x="2067440" y="1453747"/>
                </a:cubicBezTo>
                <a:cubicBezTo>
                  <a:pt x="2056550" y="1462853"/>
                  <a:pt x="2028709" y="1471916"/>
                  <a:pt x="2023086" y="1481433"/>
                </a:cubicBezTo>
                <a:cubicBezTo>
                  <a:pt x="2017436" y="1490893"/>
                  <a:pt x="1993092" y="1500650"/>
                  <a:pt x="2003769" y="1527430"/>
                </a:cubicBezTo>
                <a:cubicBezTo>
                  <a:pt x="2014405" y="1554181"/>
                  <a:pt x="2019815" y="1534950"/>
                  <a:pt x="2022520" y="1565751"/>
                </a:cubicBezTo>
                <a:cubicBezTo>
                  <a:pt x="2025210" y="1596581"/>
                  <a:pt x="2024545" y="1607103"/>
                  <a:pt x="2015623" y="1613122"/>
                </a:cubicBezTo>
                <a:cubicBezTo>
                  <a:pt x="2006744" y="1619155"/>
                  <a:pt x="1989806" y="1631673"/>
                  <a:pt x="1989325" y="1632665"/>
                </a:cubicBezTo>
                <a:cubicBezTo>
                  <a:pt x="1988843" y="1633656"/>
                  <a:pt x="1983476" y="1697341"/>
                  <a:pt x="1957447" y="1704875"/>
                </a:cubicBezTo>
                <a:cubicBezTo>
                  <a:pt x="1931432" y="1712465"/>
                  <a:pt x="1910232" y="1684907"/>
                  <a:pt x="1914580" y="1711177"/>
                </a:cubicBezTo>
                <a:cubicBezTo>
                  <a:pt x="1918928" y="1737447"/>
                  <a:pt x="1926334" y="1743607"/>
                  <a:pt x="1921590" y="1748946"/>
                </a:cubicBezTo>
                <a:cubicBezTo>
                  <a:pt x="1916860" y="1754341"/>
                  <a:pt x="1912569" y="1750730"/>
                  <a:pt x="1909751" y="1755474"/>
                </a:cubicBezTo>
                <a:cubicBezTo>
                  <a:pt x="1906947" y="1760218"/>
                  <a:pt x="1900531" y="1754200"/>
                  <a:pt x="1907811" y="1768659"/>
                </a:cubicBezTo>
                <a:cubicBezTo>
                  <a:pt x="1915047" y="1783104"/>
                  <a:pt x="1920443" y="1776420"/>
                  <a:pt x="1919041" y="1787352"/>
                </a:cubicBezTo>
                <a:cubicBezTo>
                  <a:pt x="1917582" y="1798299"/>
                  <a:pt x="1927283" y="1795226"/>
                  <a:pt x="1913999" y="1800098"/>
                </a:cubicBezTo>
                <a:cubicBezTo>
                  <a:pt x="1900744" y="1805026"/>
                  <a:pt x="1910289" y="1789675"/>
                  <a:pt x="1890802" y="1802916"/>
                </a:cubicBezTo>
                <a:cubicBezTo>
                  <a:pt x="1871358" y="1816171"/>
                  <a:pt x="1860199" y="1791643"/>
                  <a:pt x="1857211" y="1825192"/>
                </a:cubicBezTo>
                <a:cubicBezTo>
                  <a:pt x="1854252" y="1858769"/>
                  <a:pt x="1863811" y="1850187"/>
                  <a:pt x="1858826" y="1869645"/>
                </a:cubicBezTo>
                <a:cubicBezTo>
                  <a:pt x="1853855" y="1889160"/>
                  <a:pt x="1876612" y="1878128"/>
                  <a:pt x="1845358" y="1893295"/>
                </a:cubicBezTo>
                <a:cubicBezTo>
                  <a:pt x="1814060" y="1908448"/>
                  <a:pt x="1800366" y="1908491"/>
                  <a:pt x="1795679" y="1908023"/>
                </a:cubicBezTo>
                <a:cubicBezTo>
                  <a:pt x="1790991" y="1907556"/>
                  <a:pt x="1766520" y="1893734"/>
                  <a:pt x="1778968" y="1926943"/>
                </a:cubicBezTo>
                <a:cubicBezTo>
                  <a:pt x="1791459" y="1960181"/>
                  <a:pt x="1793980" y="1946897"/>
                  <a:pt x="1786403" y="1990104"/>
                </a:cubicBezTo>
                <a:cubicBezTo>
                  <a:pt x="1778784" y="2033311"/>
                  <a:pt x="1730762" y="2019589"/>
                  <a:pt x="1750135" y="2080484"/>
                </a:cubicBezTo>
                <a:cubicBezTo>
                  <a:pt x="1769551" y="2141407"/>
                  <a:pt x="1757910" y="2125801"/>
                  <a:pt x="1772227" y="2144933"/>
                </a:cubicBezTo>
                <a:cubicBezTo>
                  <a:pt x="1786502" y="2164080"/>
                  <a:pt x="1788102" y="2160752"/>
                  <a:pt x="1789052" y="2171345"/>
                </a:cubicBezTo>
                <a:cubicBezTo>
                  <a:pt x="1789972" y="2181895"/>
                  <a:pt x="1801966" y="2174644"/>
                  <a:pt x="1783783" y="2194017"/>
                </a:cubicBezTo>
                <a:cubicBezTo>
                  <a:pt x="1765600" y="2213390"/>
                  <a:pt x="1763433" y="2212201"/>
                  <a:pt x="1760261" y="2218843"/>
                </a:cubicBezTo>
                <a:cubicBezTo>
                  <a:pt x="1757074" y="2225484"/>
                  <a:pt x="1765812" y="2227750"/>
                  <a:pt x="1748648" y="2238485"/>
                </a:cubicBezTo>
                <a:cubicBezTo>
                  <a:pt x="1731527" y="2249248"/>
                  <a:pt x="1734132" y="2246047"/>
                  <a:pt x="1717861" y="2252660"/>
                </a:cubicBezTo>
                <a:cubicBezTo>
                  <a:pt x="1701561" y="2259260"/>
                  <a:pt x="1683222" y="2263423"/>
                  <a:pt x="1684779" y="2264726"/>
                </a:cubicBezTo>
                <a:cubicBezTo>
                  <a:pt x="1686323" y="2265973"/>
                  <a:pt x="1686238" y="2304931"/>
                  <a:pt x="1679398" y="2323780"/>
                </a:cubicBezTo>
                <a:cubicBezTo>
                  <a:pt x="1672544" y="2342658"/>
                  <a:pt x="1672303" y="2332900"/>
                  <a:pt x="1671354" y="2350801"/>
                </a:cubicBezTo>
                <a:cubicBezTo>
                  <a:pt x="1670391" y="2368744"/>
                  <a:pt x="1692936" y="2355927"/>
                  <a:pt x="1658665" y="2379492"/>
                </a:cubicBezTo>
                <a:cubicBezTo>
                  <a:pt x="1624437" y="2403085"/>
                  <a:pt x="1623431" y="2402972"/>
                  <a:pt x="1618984" y="2412248"/>
                </a:cubicBezTo>
                <a:cubicBezTo>
                  <a:pt x="1614523" y="2421552"/>
                  <a:pt x="1597303" y="2417587"/>
                  <a:pt x="1590930" y="2430870"/>
                </a:cubicBezTo>
                <a:cubicBezTo>
                  <a:pt x="1584572" y="2444126"/>
                  <a:pt x="1581003" y="2457268"/>
                  <a:pt x="1585507" y="2470622"/>
                </a:cubicBezTo>
                <a:cubicBezTo>
                  <a:pt x="1590038" y="2484005"/>
                  <a:pt x="1597713" y="2487389"/>
                  <a:pt x="1593196" y="2502486"/>
                </a:cubicBezTo>
                <a:cubicBezTo>
                  <a:pt x="1588665" y="2517624"/>
                  <a:pt x="1581442" y="2522453"/>
                  <a:pt x="1580323" y="2528118"/>
                </a:cubicBezTo>
                <a:cubicBezTo>
                  <a:pt x="1579233" y="2533839"/>
                  <a:pt x="1569844" y="2537493"/>
                  <a:pt x="1568258" y="2540793"/>
                </a:cubicBezTo>
                <a:cubicBezTo>
                  <a:pt x="1566657" y="2544135"/>
                  <a:pt x="1563952" y="2549771"/>
                  <a:pt x="1567167" y="2554445"/>
                </a:cubicBezTo>
                <a:cubicBezTo>
                  <a:pt x="1570367" y="2559146"/>
                  <a:pt x="1563811" y="2581961"/>
                  <a:pt x="1556744" y="2599040"/>
                </a:cubicBezTo>
                <a:cubicBezTo>
                  <a:pt x="1549649" y="2616090"/>
                  <a:pt x="1556744" y="2619560"/>
                  <a:pt x="1534567" y="2630478"/>
                </a:cubicBezTo>
                <a:cubicBezTo>
                  <a:pt x="1512404" y="2641397"/>
                  <a:pt x="1505861" y="2623157"/>
                  <a:pt x="1498979" y="2654581"/>
                </a:cubicBezTo>
                <a:cubicBezTo>
                  <a:pt x="1492082" y="2686034"/>
                  <a:pt x="1495509" y="2705082"/>
                  <a:pt x="1497973" y="2710194"/>
                </a:cubicBezTo>
                <a:cubicBezTo>
                  <a:pt x="1500437" y="2715307"/>
                  <a:pt x="1487395" y="2726593"/>
                  <a:pt x="1477609" y="2732173"/>
                </a:cubicBezTo>
                <a:cubicBezTo>
                  <a:pt x="1467880" y="2737738"/>
                  <a:pt x="1462583" y="2733986"/>
                  <a:pt x="1456536" y="2746604"/>
                </a:cubicBezTo>
                <a:cubicBezTo>
                  <a:pt x="1450490" y="2759208"/>
                  <a:pt x="1417535" y="2767577"/>
                  <a:pt x="1419249" y="2776499"/>
                </a:cubicBezTo>
                <a:cubicBezTo>
                  <a:pt x="1421005" y="2785435"/>
                  <a:pt x="1425296" y="2796977"/>
                  <a:pt x="1398191" y="2805629"/>
                </a:cubicBezTo>
                <a:cubicBezTo>
                  <a:pt x="1371128" y="2814268"/>
                  <a:pt x="1364174" y="2811719"/>
                  <a:pt x="1347294" y="2818431"/>
                </a:cubicBezTo>
                <a:cubicBezTo>
                  <a:pt x="1330456" y="2825130"/>
                  <a:pt x="1305333" y="2804666"/>
                  <a:pt x="1323460" y="2839730"/>
                </a:cubicBezTo>
                <a:cubicBezTo>
                  <a:pt x="1341587" y="2874795"/>
                  <a:pt x="1353001" y="2883957"/>
                  <a:pt x="1343867" y="2900795"/>
                </a:cubicBezTo>
                <a:cubicBezTo>
                  <a:pt x="1334704" y="2917577"/>
                  <a:pt x="1320868" y="2910001"/>
                  <a:pt x="1309907" y="2924941"/>
                </a:cubicBezTo>
                <a:cubicBezTo>
                  <a:pt x="1298904" y="2939896"/>
                  <a:pt x="1292134" y="2932390"/>
                  <a:pt x="1298337" y="2947968"/>
                </a:cubicBezTo>
                <a:cubicBezTo>
                  <a:pt x="1304512" y="2963503"/>
                  <a:pt x="1309482" y="2964523"/>
                  <a:pt x="1306707" y="2975993"/>
                </a:cubicBezTo>
                <a:cubicBezTo>
                  <a:pt x="1304058" y="2986997"/>
                  <a:pt x="1315784" y="2986686"/>
                  <a:pt x="1302189" y="2993016"/>
                </a:cubicBezTo>
                <a:lnTo>
                  <a:pt x="0" y="2280446"/>
                </a:lnTo>
                <a:lnTo>
                  <a:pt x="1968" y="2254714"/>
                </a:lnTo>
                <a:cubicBezTo>
                  <a:pt x="1968" y="2254714"/>
                  <a:pt x="14785" y="2270108"/>
                  <a:pt x="14006" y="2251216"/>
                </a:cubicBezTo>
                <a:cubicBezTo>
                  <a:pt x="13213" y="2232353"/>
                  <a:pt x="10748" y="2227240"/>
                  <a:pt x="9346" y="2225626"/>
                </a:cubicBezTo>
                <a:cubicBezTo>
                  <a:pt x="7930" y="2223997"/>
                  <a:pt x="14671" y="2224776"/>
                  <a:pt x="21341" y="2215430"/>
                </a:cubicBezTo>
                <a:cubicBezTo>
                  <a:pt x="28011" y="2206083"/>
                  <a:pt x="32345" y="2219791"/>
                  <a:pt x="37726" y="2201764"/>
                </a:cubicBezTo>
                <a:cubicBezTo>
                  <a:pt x="43051" y="2183736"/>
                  <a:pt x="37967" y="2180550"/>
                  <a:pt x="46308" y="2174630"/>
                </a:cubicBezTo>
                <a:cubicBezTo>
                  <a:pt x="54649" y="2168711"/>
                  <a:pt x="59450" y="2178057"/>
                  <a:pt x="69661" y="2164774"/>
                </a:cubicBezTo>
                <a:cubicBezTo>
                  <a:pt x="79829" y="2151476"/>
                  <a:pt x="81245" y="2184968"/>
                  <a:pt x="84630" y="2132315"/>
                </a:cubicBezTo>
                <a:cubicBezTo>
                  <a:pt x="88043" y="2079719"/>
                  <a:pt x="83723" y="2068121"/>
                  <a:pt x="85833" y="2062597"/>
                </a:cubicBezTo>
                <a:cubicBezTo>
                  <a:pt x="87958" y="2057046"/>
                  <a:pt x="108435" y="2043947"/>
                  <a:pt x="117300" y="2042516"/>
                </a:cubicBezTo>
                <a:cubicBezTo>
                  <a:pt x="126180" y="2041058"/>
                  <a:pt x="135810" y="2039231"/>
                  <a:pt x="137226" y="2024913"/>
                </a:cubicBezTo>
                <a:cubicBezTo>
                  <a:pt x="138628" y="2010610"/>
                  <a:pt x="140044" y="1999649"/>
                  <a:pt x="139364" y="1994253"/>
                </a:cubicBezTo>
                <a:cubicBezTo>
                  <a:pt x="138656" y="1988816"/>
                  <a:pt x="132510" y="1980021"/>
                  <a:pt x="151614" y="1972048"/>
                </a:cubicBezTo>
                <a:cubicBezTo>
                  <a:pt x="170761" y="1964061"/>
                  <a:pt x="186607" y="1971920"/>
                  <a:pt x="186607" y="1955974"/>
                </a:cubicBezTo>
                <a:cubicBezTo>
                  <a:pt x="186607" y="1940057"/>
                  <a:pt x="197597" y="1909185"/>
                  <a:pt x="197597" y="1909185"/>
                </a:cubicBezTo>
                <a:cubicBezTo>
                  <a:pt x="197597" y="1909185"/>
                  <a:pt x="214378" y="1900348"/>
                  <a:pt x="212976" y="1894145"/>
                </a:cubicBezTo>
                <a:cubicBezTo>
                  <a:pt x="211589" y="1887914"/>
                  <a:pt x="201251" y="1885620"/>
                  <a:pt x="206915" y="1879488"/>
                </a:cubicBezTo>
                <a:cubicBezTo>
                  <a:pt x="212566" y="1873384"/>
                  <a:pt x="225892" y="1878567"/>
                  <a:pt x="232987" y="1869461"/>
                </a:cubicBezTo>
                <a:cubicBezTo>
                  <a:pt x="240082" y="1860341"/>
                  <a:pt x="244330" y="1860610"/>
                  <a:pt x="252487" y="1850400"/>
                </a:cubicBezTo>
                <a:cubicBezTo>
                  <a:pt x="260687" y="1840189"/>
                  <a:pt x="286730" y="1815491"/>
                  <a:pt x="301727" y="1791006"/>
                </a:cubicBezTo>
                <a:cubicBezTo>
                  <a:pt x="316724" y="1766535"/>
                  <a:pt x="348602" y="1747926"/>
                  <a:pt x="353233" y="1749626"/>
                </a:cubicBezTo>
                <a:cubicBezTo>
                  <a:pt x="357878" y="1751311"/>
                  <a:pt x="366984" y="1767639"/>
                  <a:pt x="363415" y="1744301"/>
                </a:cubicBezTo>
                <a:cubicBezTo>
                  <a:pt x="359861" y="1720977"/>
                  <a:pt x="354663" y="1729474"/>
                  <a:pt x="360371" y="1710766"/>
                </a:cubicBezTo>
                <a:cubicBezTo>
                  <a:pt x="366064" y="1692087"/>
                  <a:pt x="391455" y="1676665"/>
                  <a:pt x="396992" y="1674243"/>
                </a:cubicBezTo>
                <a:cubicBezTo>
                  <a:pt x="402530" y="1671836"/>
                  <a:pt x="421237" y="1670349"/>
                  <a:pt x="418816" y="1656017"/>
                </a:cubicBezTo>
                <a:cubicBezTo>
                  <a:pt x="416380" y="1641714"/>
                  <a:pt x="436999" y="1621534"/>
                  <a:pt x="444972" y="1595746"/>
                </a:cubicBezTo>
                <a:cubicBezTo>
                  <a:pt x="452959" y="1569943"/>
                  <a:pt x="458298" y="1564491"/>
                  <a:pt x="456471" y="1554691"/>
                </a:cubicBezTo>
                <a:cubicBezTo>
                  <a:pt x="454602" y="1544877"/>
                  <a:pt x="455083" y="1548460"/>
                  <a:pt x="466002" y="1539368"/>
                </a:cubicBezTo>
                <a:cubicBezTo>
                  <a:pt x="476906" y="1530234"/>
                  <a:pt x="504748" y="1521171"/>
                  <a:pt x="510356" y="1511682"/>
                </a:cubicBezTo>
                <a:cubicBezTo>
                  <a:pt x="516021" y="1502194"/>
                  <a:pt x="540350" y="1492465"/>
                  <a:pt x="529673" y="1465685"/>
                </a:cubicBezTo>
                <a:cubicBezTo>
                  <a:pt x="519023" y="1438877"/>
                  <a:pt x="513628" y="1458151"/>
                  <a:pt x="510937" y="1427321"/>
                </a:cubicBezTo>
                <a:cubicBezTo>
                  <a:pt x="508232" y="1396520"/>
                  <a:pt x="508898" y="1385998"/>
                  <a:pt x="517819" y="1379979"/>
                </a:cubicBezTo>
                <a:cubicBezTo>
                  <a:pt x="526699" y="1373946"/>
                  <a:pt x="543636" y="1361427"/>
                  <a:pt x="544118" y="1360436"/>
                </a:cubicBezTo>
                <a:cubicBezTo>
                  <a:pt x="544599" y="1359445"/>
                  <a:pt x="549966" y="1295731"/>
                  <a:pt x="575981" y="1288169"/>
                </a:cubicBezTo>
                <a:cubicBezTo>
                  <a:pt x="601982" y="1280607"/>
                  <a:pt x="623196" y="1308137"/>
                  <a:pt x="618891" y="1281881"/>
                </a:cubicBezTo>
                <a:cubicBezTo>
                  <a:pt x="614529" y="1255640"/>
                  <a:pt x="607123" y="1249480"/>
                  <a:pt x="611852" y="1244084"/>
                </a:cubicBezTo>
                <a:cubicBezTo>
                  <a:pt x="616597" y="1238745"/>
                  <a:pt x="620902" y="1242356"/>
                  <a:pt x="623720" y="1237584"/>
                </a:cubicBezTo>
                <a:cubicBezTo>
                  <a:pt x="626524" y="1232840"/>
                  <a:pt x="632939" y="1238859"/>
                  <a:pt x="625646" y="1224428"/>
                </a:cubicBezTo>
                <a:cubicBezTo>
                  <a:pt x="618367" y="1209955"/>
                  <a:pt x="612985" y="1216653"/>
                  <a:pt x="614430" y="1205692"/>
                </a:cubicBezTo>
                <a:cubicBezTo>
                  <a:pt x="615846" y="1194717"/>
                  <a:pt x="606188" y="1197818"/>
                  <a:pt x="619472" y="1192947"/>
                </a:cubicBezTo>
                <a:cubicBezTo>
                  <a:pt x="632712" y="1188047"/>
                  <a:pt x="623182" y="1203369"/>
                  <a:pt x="642626" y="1190114"/>
                </a:cubicBezTo>
                <a:cubicBezTo>
                  <a:pt x="662084" y="1176916"/>
                  <a:pt x="673243" y="1201444"/>
                  <a:pt x="676245" y="1167895"/>
                </a:cubicBezTo>
                <a:cubicBezTo>
                  <a:pt x="679219" y="1134289"/>
                  <a:pt x="669632" y="1142899"/>
                  <a:pt x="674603" y="1123385"/>
                </a:cubicBezTo>
                <a:cubicBezTo>
                  <a:pt x="679602" y="1103927"/>
                  <a:pt x="656816" y="1114902"/>
                  <a:pt x="688099" y="1099792"/>
                </a:cubicBezTo>
                <a:cubicBezTo>
                  <a:pt x="719396" y="1084639"/>
                  <a:pt x="733062" y="1084554"/>
                  <a:pt x="737735" y="1085049"/>
                </a:cubicBezTo>
                <a:cubicBezTo>
                  <a:pt x="742423" y="1085517"/>
                  <a:pt x="766936" y="1099338"/>
                  <a:pt x="754460" y="1066101"/>
                </a:cubicBezTo>
                <a:cubicBezTo>
                  <a:pt x="742012" y="1032892"/>
                  <a:pt x="739477" y="1046190"/>
                  <a:pt x="747053" y="1002968"/>
                </a:cubicBezTo>
                <a:cubicBezTo>
                  <a:pt x="754658" y="959790"/>
                  <a:pt x="802694" y="973484"/>
                  <a:pt x="783265" y="912589"/>
                </a:cubicBezTo>
                <a:cubicBezTo>
                  <a:pt x="763892" y="851694"/>
                  <a:pt x="775533" y="867300"/>
                  <a:pt x="761215" y="848125"/>
                </a:cubicBezTo>
                <a:cubicBezTo>
                  <a:pt x="746926" y="829007"/>
                  <a:pt x="745340" y="832307"/>
                  <a:pt x="744377" y="821742"/>
                </a:cubicBezTo>
                <a:cubicBezTo>
                  <a:pt x="743457" y="811192"/>
                  <a:pt x="731461" y="818442"/>
                  <a:pt x="749645" y="799069"/>
                </a:cubicBezTo>
                <a:cubicBezTo>
                  <a:pt x="767800" y="779654"/>
                  <a:pt x="770010" y="780858"/>
                  <a:pt x="773182" y="774216"/>
                </a:cubicBezTo>
                <a:cubicBezTo>
                  <a:pt x="776368" y="767574"/>
                  <a:pt x="767630" y="765308"/>
                  <a:pt x="784738" y="754574"/>
                </a:cubicBezTo>
                <a:cubicBezTo>
                  <a:pt x="801902" y="743839"/>
                  <a:pt x="799296" y="747025"/>
                  <a:pt x="815553" y="740412"/>
                </a:cubicBezTo>
                <a:cubicBezTo>
                  <a:pt x="831811" y="733799"/>
                  <a:pt x="850207" y="729621"/>
                  <a:pt x="848635" y="728346"/>
                </a:cubicBezTo>
                <a:cubicBezTo>
                  <a:pt x="847063" y="727043"/>
                  <a:pt x="847176" y="688141"/>
                  <a:pt x="854030" y="669264"/>
                </a:cubicBezTo>
                <a:cubicBezTo>
                  <a:pt x="860885" y="650387"/>
                  <a:pt x="861111" y="660172"/>
                  <a:pt x="862074" y="642244"/>
                </a:cubicBezTo>
                <a:cubicBezTo>
                  <a:pt x="863023" y="624329"/>
                  <a:pt x="840478" y="637145"/>
                  <a:pt x="874706" y="613552"/>
                </a:cubicBezTo>
                <a:cubicBezTo>
                  <a:pt x="908977" y="589959"/>
                  <a:pt x="909983" y="590101"/>
                  <a:pt x="914444" y="580796"/>
                </a:cubicBezTo>
                <a:cubicBezTo>
                  <a:pt x="918891" y="571521"/>
                  <a:pt x="936111" y="575486"/>
                  <a:pt x="942484" y="562202"/>
                </a:cubicBezTo>
                <a:cubicBezTo>
                  <a:pt x="948842" y="548919"/>
                  <a:pt x="952425" y="535777"/>
                  <a:pt x="947879" y="522422"/>
                </a:cubicBezTo>
                <a:cubicBezTo>
                  <a:pt x="943390" y="509040"/>
                  <a:pt x="935715" y="505683"/>
                  <a:pt x="940232" y="490573"/>
                </a:cubicBezTo>
                <a:cubicBezTo>
                  <a:pt x="944764" y="475434"/>
                  <a:pt x="951986" y="470605"/>
                  <a:pt x="953077" y="464884"/>
                </a:cubicBezTo>
                <a:cubicBezTo>
                  <a:pt x="954195" y="459219"/>
                  <a:pt x="963571" y="455565"/>
                  <a:pt x="965171" y="452223"/>
                </a:cubicBezTo>
                <a:cubicBezTo>
                  <a:pt x="966757" y="448923"/>
                  <a:pt x="969462" y="443273"/>
                  <a:pt x="966261" y="438571"/>
                </a:cubicBezTo>
                <a:cubicBezTo>
                  <a:pt x="963018" y="433870"/>
                  <a:pt x="969603" y="411084"/>
                  <a:pt x="976670" y="394005"/>
                </a:cubicBezTo>
                <a:cubicBezTo>
                  <a:pt x="983793" y="376926"/>
                  <a:pt x="976670" y="373485"/>
                  <a:pt x="998847" y="362566"/>
                </a:cubicBezTo>
                <a:cubicBezTo>
                  <a:pt x="1021024" y="351619"/>
                  <a:pt x="1027553" y="369887"/>
                  <a:pt x="1034450" y="338435"/>
                </a:cubicBezTo>
                <a:cubicBezTo>
                  <a:pt x="1041332" y="307010"/>
                  <a:pt x="1037877" y="287948"/>
                  <a:pt x="1035412" y="282836"/>
                </a:cubicBezTo>
                <a:cubicBezTo>
                  <a:pt x="1032948" y="277724"/>
                  <a:pt x="1046048" y="266423"/>
                  <a:pt x="1055777" y="260857"/>
                </a:cubicBezTo>
                <a:cubicBezTo>
                  <a:pt x="1065548" y="255306"/>
                  <a:pt x="1070845" y="259059"/>
                  <a:pt x="1076906" y="246426"/>
                </a:cubicBezTo>
                <a:cubicBezTo>
                  <a:pt x="1082953" y="233823"/>
                  <a:pt x="1115907" y="225453"/>
                  <a:pt x="1114179" y="216560"/>
                </a:cubicBezTo>
                <a:cubicBezTo>
                  <a:pt x="1112423" y="207624"/>
                  <a:pt x="1108147" y="196054"/>
                  <a:pt x="1135209" y="187401"/>
                </a:cubicBezTo>
                <a:cubicBezTo>
                  <a:pt x="1162315" y="178748"/>
                  <a:pt x="1169268" y="181297"/>
                  <a:pt x="1186106" y="174599"/>
                </a:cubicBezTo>
                <a:cubicBezTo>
                  <a:pt x="1202987" y="167914"/>
                  <a:pt x="1228124" y="188364"/>
                  <a:pt x="1209983" y="153314"/>
                </a:cubicBezTo>
                <a:cubicBezTo>
                  <a:pt x="1191856" y="118250"/>
                  <a:pt x="1180413" y="109030"/>
                  <a:pt x="1189576" y="92249"/>
                </a:cubicBezTo>
                <a:cubicBezTo>
                  <a:pt x="1198696" y="75453"/>
                  <a:pt x="1212532" y="83030"/>
                  <a:pt x="1223536" y="68103"/>
                </a:cubicBezTo>
                <a:cubicBezTo>
                  <a:pt x="1234539" y="53149"/>
                  <a:pt x="1241322" y="60626"/>
                  <a:pt x="1235105" y="45077"/>
                </a:cubicBezTo>
                <a:cubicBezTo>
                  <a:pt x="1228931" y="29541"/>
                  <a:pt x="1223932" y="28479"/>
                  <a:pt x="1226708" y="17022"/>
                </a:cubicBezTo>
                <a:cubicBezTo>
                  <a:pt x="1229384" y="6047"/>
                  <a:pt x="1217658" y="6345"/>
                  <a:pt x="1231225" y="0"/>
                </a:cubicBezTo>
                <a:lnTo>
                  <a:pt x="2533457" y="712599"/>
                </a:lnTo>
                <a:lnTo>
                  <a:pt x="2531488" y="738330"/>
                </a:lnTo>
                <a:cubicBezTo>
                  <a:pt x="2531488" y="738330"/>
                  <a:pt x="2518672" y="722937"/>
                  <a:pt x="2519465" y="741800"/>
                </a:cubicBezTo>
                <a:cubicBezTo>
                  <a:pt x="2520244" y="760692"/>
                  <a:pt x="2522708" y="765804"/>
                  <a:pt x="2524110" y="767418"/>
                </a:cubicBezTo>
                <a:cubicBezTo>
                  <a:pt x="2525541" y="769004"/>
                  <a:pt x="2518786" y="768268"/>
                  <a:pt x="2512115" y="777615"/>
                </a:cubicBezTo>
                <a:cubicBezTo>
                  <a:pt x="2505459" y="786933"/>
                  <a:pt x="2501112" y="773253"/>
                  <a:pt x="2495745" y="791252"/>
                </a:cubicBezTo>
                <a:cubicBezTo>
                  <a:pt x="2490363" y="809280"/>
                  <a:pt x="2495490" y="812495"/>
                  <a:pt x="2487148" y="818414"/>
                </a:cubicBezTo>
                <a:cubicBezTo>
                  <a:pt x="2478807" y="824334"/>
                  <a:pt x="2474006" y="814987"/>
                  <a:pt x="2463796" y="828271"/>
                </a:cubicBezTo>
                <a:cubicBezTo>
                  <a:pt x="2453642" y="841540"/>
                  <a:pt x="2452212" y="808090"/>
                  <a:pt x="2448798" y="860687"/>
                </a:cubicBezTo>
                <a:cubicBezTo>
                  <a:pt x="2445414" y="913339"/>
                  <a:pt x="2449705" y="924881"/>
                  <a:pt x="2447581" y="930433"/>
                </a:cubicBezTo>
                <a:cubicBezTo>
                  <a:pt x="2445485" y="936012"/>
                  <a:pt x="2425007" y="949097"/>
                  <a:pt x="2416156" y="950528"/>
                </a:cubicBezTo>
                <a:cubicBezTo>
                  <a:pt x="2407263" y="951930"/>
                  <a:pt x="2397647" y="953813"/>
                  <a:pt x="2396231" y="968131"/>
                </a:cubicBezTo>
                <a:cubicBezTo>
                  <a:pt x="2394829" y="982434"/>
                  <a:pt x="2393412" y="993395"/>
                  <a:pt x="2394092" y="99879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13"/>
          <p:cNvSpPr/>
          <p:nvPr/>
        </p:nvSpPr>
        <p:spPr>
          <a:xfrm>
            <a:off x="-1863551" y="-230600"/>
            <a:ext cx="8208152" cy="5374100"/>
          </a:xfrm>
          <a:custGeom>
            <a:avLst/>
            <a:gdLst/>
            <a:ahLst/>
            <a:cxnLst/>
            <a:rect l="l" t="t" r="r" b="b"/>
            <a:pathLst>
              <a:path w="2684596" h="1975772" extrusionOk="0">
                <a:moveTo>
                  <a:pt x="1055812" y="1647733"/>
                </a:moveTo>
                <a:cubicBezTo>
                  <a:pt x="1055600" y="1647648"/>
                  <a:pt x="1055401" y="1647577"/>
                  <a:pt x="1055203" y="1647492"/>
                </a:cubicBezTo>
                <a:cubicBezTo>
                  <a:pt x="1055146" y="1646968"/>
                  <a:pt x="1055146" y="1646430"/>
                  <a:pt x="1055104" y="1645892"/>
                </a:cubicBezTo>
                <a:cubicBezTo>
                  <a:pt x="1055330" y="1646246"/>
                  <a:pt x="1055557" y="1646600"/>
                  <a:pt x="1055784" y="1646954"/>
                </a:cubicBezTo>
                <a:cubicBezTo>
                  <a:pt x="1055784" y="1647209"/>
                  <a:pt x="1055798" y="1647464"/>
                  <a:pt x="1055812" y="1647719"/>
                </a:cubicBezTo>
                <a:close/>
                <a:moveTo>
                  <a:pt x="1058531" y="1654644"/>
                </a:moveTo>
                <a:cubicBezTo>
                  <a:pt x="1057724" y="1654077"/>
                  <a:pt x="1056378" y="1653624"/>
                  <a:pt x="1056223" y="1652916"/>
                </a:cubicBezTo>
                <a:cubicBezTo>
                  <a:pt x="1055854" y="1651231"/>
                  <a:pt x="1055869" y="1649475"/>
                  <a:pt x="1055812" y="1647719"/>
                </a:cubicBezTo>
                <a:cubicBezTo>
                  <a:pt x="1057398" y="1648342"/>
                  <a:pt x="1058984" y="1648951"/>
                  <a:pt x="1060570" y="1649560"/>
                </a:cubicBezTo>
                <a:cubicBezTo>
                  <a:pt x="1059891" y="1651245"/>
                  <a:pt x="1059211" y="1652945"/>
                  <a:pt x="1058531" y="1654630"/>
                </a:cubicBezTo>
                <a:close/>
                <a:moveTo>
                  <a:pt x="1053135" y="1642847"/>
                </a:moveTo>
                <a:cubicBezTo>
                  <a:pt x="1053716" y="1643400"/>
                  <a:pt x="1054552" y="1643853"/>
                  <a:pt x="1054821" y="1644532"/>
                </a:cubicBezTo>
                <a:cubicBezTo>
                  <a:pt x="1054991" y="1644957"/>
                  <a:pt x="1055047" y="1645410"/>
                  <a:pt x="1055090" y="1645892"/>
                </a:cubicBezTo>
                <a:cubicBezTo>
                  <a:pt x="1054438" y="1644872"/>
                  <a:pt x="1053787" y="1643853"/>
                  <a:pt x="1053135" y="1642847"/>
                </a:cubicBezTo>
                <a:close/>
                <a:moveTo>
                  <a:pt x="2679257" y="873319"/>
                </a:moveTo>
                <a:cubicBezTo>
                  <a:pt x="2678960" y="873914"/>
                  <a:pt x="2675731" y="873121"/>
                  <a:pt x="2672332" y="872837"/>
                </a:cubicBezTo>
                <a:cubicBezTo>
                  <a:pt x="2671624" y="858265"/>
                  <a:pt x="2670902" y="843480"/>
                  <a:pt x="2670180" y="828696"/>
                </a:cubicBezTo>
                <a:cubicBezTo>
                  <a:pt x="2665082" y="841384"/>
                  <a:pt x="2666724" y="854527"/>
                  <a:pt x="2665761" y="867428"/>
                </a:cubicBezTo>
                <a:cubicBezTo>
                  <a:pt x="2664161" y="888798"/>
                  <a:pt x="2664402" y="910026"/>
                  <a:pt x="2666087" y="931523"/>
                </a:cubicBezTo>
                <a:cubicBezTo>
                  <a:pt x="2668594" y="963514"/>
                  <a:pt x="2667702" y="995774"/>
                  <a:pt x="2668325" y="1027921"/>
                </a:cubicBezTo>
                <a:cubicBezTo>
                  <a:pt x="2668990" y="1062150"/>
                  <a:pt x="2669543" y="1096379"/>
                  <a:pt x="2670534" y="1130607"/>
                </a:cubicBezTo>
                <a:cubicBezTo>
                  <a:pt x="2670845" y="1141469"/>
                  <a:pt x="2670222" y="1151779"/>
                  <a:pt x="2666144" y="1162145"/>
                </a:cubicBezTo>
                <a:cubicBezTo>
                  <a:pt x="2660564" y="1176349"/>
                  <a:pt x="2660040" y="1191290"/>
                  <a:pt x="2663651" y="1206244"/>
                </a:cubicBezTo>
                <a:cubicBezTo>
                  <a:pt x="2666201" y="1216795"/>
                  <a:pt x="2666724" y="1227416"/>
                  <a:pt x="2665209" y="1238193"/>
                </a:cubicBezTo>
                <a:cubicBezTo>
                  <a:pt x="2660111" y="1274404"/>
                  <a:pt x="2660833" y="1310885"/>
                  <a:pt x="2661201" y="1347280"/>
                </a:cubicBezTo>
                <a:cubicBezTo>
                  <a:pt x="2661400" y="1366497"/>
                  <a:pt x="2664147" y="1385686"/>
                  <a:pt x="2664855" y="1404918"/>
                </a:cubicBezTo>
                <a:cubicBezTo>
                  <a:pt x="2665365" y="1418683"/>
                  <a:pt x="2668268" y="1432703"/>
                  <a:pt x="2662773" y="1447573"/>
                </a:cubicBezTo>
                <a:cubicBezTo>
                  <a:pt x="2656018" y="1451240"/>
                  <a:pt x="2648683" y="1455234"/>
                  <a:pt x="2640341" y="1459780"/>
                </a:cubicBezTo>
                <a:cubicBezTo>
                  <a:pt x="2640582" y="1465275"/>
                  <a:pt x="2641120" y="1470514"/>
                  <a:pt x="2640964" y="1475740"/>
                </a:cubicBezTo>
                <a:cubicBezTo>
                  <a:pt x="2640851" y="1479903"/>
                  <a:pt x="2640440" y="1484209"/>
                  <a:pt x="2639223" y="1488160"/>
                </a:cubicBezTo>
                <a:cubicBezTo>
                  <a:pt x="2636135" y="1498200"/>
                  <a:pt x="2626789" y="1501302"/>
                  <a:pt x="2619170" y="1494660"/>
                </a:cubicBezTo>
                <a:cubicBezTo>
                  <a:pt x="2615247" y="1491233"/>
                  <a:pt x="2612117" y="1486814"/>
                  <a:pt x="2609072" y="1482523"/>
                </a:cubicBezTo>
                <a:cubicBezTo>
                  <a:pt x="2606821" y="1479337"/>
                  <a:pt x="2607331" y="1474210"/>
                  <a:pt x="2600632" y="1472596"/>
                </a:cubicBezTo>
                <a:cubicBezTo>
                  <a:pt x="2597913" y="1477524"/>
                  <a:pt x="2594982" y="1482807"/>
                  <a:pt x="2592022" y="1488160"/>
                </a:cubicBezTo>
                <a:cubicBezTo>
                  <a:pt x="2583921" y="1491983"/>
                  <a:pt x="2577181" y="1487792"/>
                  <a:pt x="2571190" y="1483557"/>
                </a:cubicBezTo>
                <a:cubicBezTo>
                  <a:pt x="2561362" y="1476604"/>
                  <a:pt x="2551506" y="1470585"/>
                  <a:pt x="2538944" y="1471322"/>
                </a:cubicBezTo>
                <a:cubicBezTo>
                  <a:pt x="2533704" y="1479450"/>
                  <a:pt x="2532911" y="1488769"/>
                  <a:pt x="2536834" y="1496218"/>
                </a:cubicBezTo>
                <a:cubicBezTo>
                  <a:pt x="2543787" y="1509445"/>
                  <a:pt x="2543193" y="1523040"/>
                  <a:pt x="2542924" y="1536932"/>
                </a:cubicBezTo>
                <a:cubicBezTo>
                  <a:pt x="2542867" y="1540104"/>
                  <a:pt x="2542924" y="1543277"/>
                  <a:pt x="2542924" y="1546534"/>
                </a:cubicBezTo>
                <a:cubicBezTo>
                  <a:pt x="2539072" y="1551405"/>
                  <a:pt x="2534639" y="1556050"/>
                  <a:pt x="2531368" y="1561389"/>
                </a:cubicBezTo>
                <a:cubicBezTo>
                  <a:pt x="2528040" y="1566813"/>
                  <a:pt x="2525831" y="1572931"/>
                  <a:pt x="2522814" y="1579445"/>
                </a:cubicBezTo>
                <a:cubicBezTo>
                  <a:pt x="2513354" y="1583850"/>
                  <a:pt x="2503682" y="1588353"/>
                  <a:pt x="2493202" y="1593225"/>
                </a:cubicBezTo>
                <a:cubicBezTo>
                  <a:pt x="2473333" y="1586101"/>
                  <a:pt x="2451510" y="1585535"/>
                  <a:pt x="2432746" y="1573809"/>
                </a:cubicBezTo>
                <a:cubicBezTo>
                  <a:pt x="2426487" y="1569886"/>
                  <a:pt x="2418556" y="1568881"/>
                  <a:pt x="2411263" y="1572988"/>
                </a:cubicBezTo>
                <a:cubicBezTo>
                  <a:pt x="2407453" y="1581711"/>
                  <a:pt x="2404621" y="1590973"/>
                  <a:pt x="2399580" y="1598833"/>
                </a:cubicBezTo>
                <a:cubicBezTo>
                  <a:pt x="2395175" y="1605701"/>
                  <a:pt x="2388279" y="1610983"/>
                  <a:pt x="2383039" y="1616379"/>
                </a:cubicBezTo>
                <a:cubicBezTo>
                  <a:pt x="2366682" y="1619707"/>
                  <a:pt x="2354716" y="1604653"/>
                  <a:pt x="2338401" y="1607882"/>
                </a:cubicBezTo>
                <a:cubicBezTo>
                  <a:pt x="2333969" y="1634364"/>
                  <a:pt x="2343415" y="1661526"/>
                  <a:pt x="2334578" y="1688745"/>
                </a:cubicBezTo>
                <a:cubicBezTo>
                  <a:pt x="2327823" y="1691096"/>
                  <a:pt x="2320898" y="1693503"/>
                  <a:pt x="2314043" y="1695896"/>
                </a:cubicBezTo>
                <a:cubicBezTo>
                  <a:pt x="2308464" y="1702029"/>
                  <a:pt x="2310276" y="1710214"/>
                  <a:pt x="2306991" y="1719405"/>
                </a:cubicBezTo>
                <a:cubicBezTo>
                  <a:pt x="2300378" y="1726146"/>
                  <a:pt x="2292249" y="1734444"/>
                  <a:pt x="2283596" y="1743267"/>
                </a:cubicBezTo>
                <a:cubicBezTo>
                  <a:pt x="2248461" y="1742389"/>
                  <a:pt x="2219203" y="1719617"/>
                  <a:pt x="2186192" y="1717252"/>
                </a:cubicBezTo>
                <a:cubicBezTo>
                  <a:pt x="2177724" y="1711432"/>
                  <a:pt x="2170827" y="1706277"/>
                  <a:pt x="2163534" y="1701802"/>
                </a:cubicBezTo>
                <a:cubicBezTo>
                  <a:pt x="2156623" y="1697554"/>
                  <a:pt x="2149500" y="1699040"/>
                  <a:pt x="2143382" y="1705611"/>
                </a:cubicBezTo>
                <a:cubicBezTo>
                  <a:pt x="2139813" y="1709449"/>
                  <a:pt x="2136740" y="1713754"/>
                  <a:pt x="2134248" y="1716856"/>
                </a:cubicBezTo>
                <a:cubicBezTo>
                  <a:pt x="2114903" y="1720750"/>
                  <a:pt x="2100670" y="1704323"/>
                  <a:pt x="2081722" y="1708656"/>
                </a:cubicBezTo>
                <a:cubicBezTo>
                  <a:pt x="2078536" y="1727477"/>
                  <a:pt x="2075378" y="1746184"/>
                  <a:pt x="2072234" y="1764835"/>
                </a:cubicBezTo>
                <a:cubicBezTo>
                  <a:pt x="2068169" y="1772922"/>
                  <a:pt x="2058554" y="1770075"/>
                  <a:pt x="2051289" y="1775952"/>
                </a:cubicBezTo>
                <a:cubicBezTo>
                  <a:pt x="2040823" y="1797180"/>
                  <a:pt x="2020771" y="1813806"/>
                  <a:pt x="1998565" y="1828293"/>
                </a:cubicBezTo>
                <a:cubicBezTo>
                  <a:pt x="1992801" y="1824442"/>
                  <a:pt x="1988085" y="1819825"/>
                  <a:pt x="1982435" y="1817771"/>
                </a:cubicBezTo>
                <a:cubicBezTo>
                  <a:pt x="1967367" y="1812305"/>
                  <a:pt x="1952143" y="1806782"/>
                  <a:pt x="1936509" y="1803525"/>
                </a:cubicBezTo>
                <a:cubicBezTo>
                  <a:pt x="1926213" y="1801386"/>
                  <a:pt x="1915097" y="1803114"/>
                  <a:pt x="1904730" y="1803114"/>
                </a:cubicBezTo>
                <a:cubicBezTo>
                  <a:pt x="1896460" y="1808552"/>
                  <a:pt x="1888558" y="1813749"/>
                  <a:pt x="1877186" y="1821227"/>
                </a:cubicBezTo>
                <a:cubicBezTo>
                  <a:pt x="1873447" y="1824456"/>
                  <a:pt x="1879905" y="1836380"/>
                  <a:pt x="1866848" y="1842158"/>
                </a:cubicBezTo>
                <a:cubicBezTo>
                  <a:pt x="1851978" y="1842441"/>
                  <a:pt x="1833979" y="1840487"/>
                  <a:pt x="1814733" y="1836918"/>
                </a:cubicBezTo>
                <a:cubicBezTo>
                  <a:pt x="1811547" y="1841081"/>
                  <a:pt x="1808134" y="1845018"/>
                  <a:pt x="1805287" y="1849338"/>
                </a:cubicBezTo>
                <a:cubicBezTo>
                  <a:pt x="1796705" y="1862281"/>
                  <a:pt x="1786084" y="1870580"/>
                  <a:pt x="1770110" y="1875140"/>
                </a:cubicBezTo>
                <a:cubicBezTo>
                  <a:pt x="1756288" y="1879091"/>
                  <a:pt x="1743387" y="1887390"/>
                  <a:pt x="1729254" y="1892191"/>
                </a:cubicBezTo>
                <a:cubicBezTo>
                  <a:pt x="1705929" y="1900107"/>
                  <a:pt x="1684092" y="1901849"/>
                  <a:pt x="1660598" y="1890364"/>
                </a:cubicBezTo>
                <a:cubicBezTo>
                  <a:pt x="1645388" y="1882929"/>
                  <a:pt x="1628352" y="1878950"/>
                  <a:pt x="1615040" y="1869207"/>
                </a:cubicBezTo>
                <a:cubicBezTo>
                  <a:pt x="1606713" y="1869815"/>
                  <a:pt x="1607096" y="1875976"/>
                  <a:pt x="1604915" y="1880621"/>
                </a:cubicBezTo>
                <a:cubicBezTo>
                  <a:pt x="1600170" y="1890718"/>
                  <a:pt x="1590272" y="1895660"/>
                  <a:pt x="1581944" y="1902599"/>
                </a:cubicBezTo>
                <a:cubicBezTo>
                  <a:pt x="1573348" y="1901764"/>
                  <a:pt x="1565021" y="1900943"/>
                  <a:pt x="1556326" y="1900079"/>
                </a:cubicBezTo>
                <a:cubicBezTo>
                  <a:pt x="1550321" y="1906905"/>
                  <a:pt x="1544799" y="1913193"/>
                  <a:pt x="1539941" y="1918715"/>
                </a:cubicBezTo>
                <a:cubicBezTo>
                  <a:pt x="1526813" y="1921633"/>
                  <a:pt x="1516065" y="1913816"/>
                  <a:pt x="1503702" y="1917795"/>
                </a:cubicBezTo>
                <a:cubicBezTo>
                  <a:pt x="1491593" y="1921690"/>
                  <a:pt x="1478819" y="1922171"/>
                  <a:pt x="1468043" y="1930895"/>
                </a:cubicBezTo>
                <a:cubicBezTo>
                  <a:pt x="1462619" y="1935285"/>
                  <a:pt x="1454277" y="1937126"/>
                  <a:pt x="1447013" y="1937961"/>
                </a:cubicBezTo>
                <a:cubicBezTo>
                  <a:pt x="1437425" y="1939052"/>
                  <a:pt x="1427951" y="1939066"/>
                  <a:pt x="1418562" y="1942493"/>
                </a:cubicBezTo>
                <a:cubicBezTo>
                  <a:pt x="1414044" y="1944150"/>
                  <a:pt x="1407884" y="1942819"/>
                  <a:pt x="1402913" y="1941360"/>
                </a:cubicBezTo>
                <a:cubicBezTo>
                  <a:pt x="1396980" y="1939618"/>
                  <a:pt x="1391527" y="1936276"/>
                  <a:pt x="1384900" y="1933174"/>
                </a:cubicBezTo>
                <a:cubicBezTo>
                  <a:pt x="1376077" y="1953666"/>
                  <a:pt x="1361462" y="1966553"/>
                  <a:pt x="1340404" y="1974413"/>
                </a:cubicBezTo>
                <a:cubicBezTo>
                  <a:pt x="1329160" y="1969202"/>
                  <a:pt x="1316655" y="1968607"/>
                  <a:pt x="1305991" y="1975773"/>
                </a:cubicBezTo>
                <a:cubicBezTo>
                  <a:pt x="1276903" y="1966355"/>
                  <a:pt x="1249359" y="1957433"/>
                  <a:pt x="1221135" y="1948299"/>
                </a:cubicBezTo>
                <a:cubicBezTo>
                  <a:pt x="1210683" y="1928983"/>
                  <a:pt x="1216787" y="1903662"/>
                  <a:pt x="1200671" y="1884713"/>
                </a:cubicBezTo>
                <a:cubicBezTo>
                  <a:pt x="1188492" y="1883793"/>
                  <a:pt x="1177616" y="1887574"/>
                  <a:pt x="1166896" y="1892729"/>
                </a:cubicBezTo>
                <a:cubicBezTo>
                  <a:pt x="1141702" y="1904851"/>
                  <a:pt x="1116027" y="1898974"/>
                  <a:pt x="1091414" y="1891992"/>
                </a:cubicBezTo>
                <a:cubicBezTo>
                  <a:pt x="1079660" y="1888665"/>
                  <a:pt x="1069889" y="1878369"/>
                  <a:pt x="1061208" y="1872548"/>
                </a:cubicBezTo>
                <a:cubicBezTo>
                  <a:pt x="1053079" y="1858288"/>
                  <a:pt x="1054013" y="1845203"/>
                  <a:pt x="1054580" y="1832457"/>
                </a:cubicBezTo>
                <a:cubicBezTo>
                  <a:pt x="1054792" y="1827557"/>
                  <a:pt x="1057865" y="1822558"/>
                  <a:pt x="1060386" y="1818012"/>
                </a:cubicBezTo>
                <a:cubicBezTo>
                  <a:pt x="1064734" y="1810181"/>
                  <a:pt x="1066759" y="1802179"/>
                  <a:pt x="1064748" y="1793286"/>
                </a:cubicBezTo>
                <a:cubicBezTo>
                  <a:pt x="1059027" y="1767894"/>
                  <a:pt x="1062652" y="1741922"/>
                  <a:pt x="1060018" y="1716275"/>
                </a:cubicBezTo>
                <a:cubicBezTo>
                  <a:pt x="1058219" y="1698715"/>
                  <a:pt x="1061406" y="1692427"/>
                  <a:pt x="1073953" y="1668975"/>
                </a:cubicBezTo>
                <a:cubicBezTo>
                  <a:pt x="1072990" y="1661215"/>
                  <a:pt x="1072919" y="1651387"/>
                  <a:pt x="1070384" y="1642238"/>
                </a:cubicBezTo>
                <a:cubicBezTo>
                  <a:pt x="1065753" y="1625471"/>
                  <a:pt x="1065144" y="1608335"/>
                  <a:pt x="1063303" y="1591285"/>
                </a:cubicBezTo>
                <a:cubicBezTo>
                  <a:pt x="1063077" y="1589146"/>
                  <a:pt x="1062256" y="1586824"/>
                  <a:pt x="1062794" y="1584898"/>
                </a:cubicBezTo>
                <a:cubicBezTo>
                  <a:pt x="1070257" y="1558062"/>
                  <a:pt x="1062086" y="1531650"/>
                  <a:pt x="1060358" y="1505140"/>
                </a:cubicBezTo>
                <a:cubicBezTo>
                  <a:pt x="1058687" y="1479479"/>
                  <a:pt x="1053957" y="1454030"/>
                  <a:pt x="1051592" y="1428384"/>
                </a:cubicBezTo>
                <a:cubicBezTo>
                  <a:pt x="1049524" y="1405951"/>
                  <a:pt x="1048703" y="1383392"/>
                  <a:pt x="1047655" y="1360875"/>
                </a:cubicBezTo>
                <a:cubicBezTo>
                  <a:pt x="1045601" y="1316918"/>
                  <a:pt x="1040730" y="1273102"/>
                  <a:pt x="1041240" y="1229045"/>
                </a:cubicBezTo>
                <a:cubicBezTo>
                  <a:pt x="1041834" y="1177553"/>
                  <a:pt x="1038945" y="1126019"/>
                  <a:pt x="1043251" y="1074570"/>
                </a:cubicBezTo>
                <a:cubicBezTo>
                  <a:pt x="1043520" y="1071412"/>
                  <a:pt x="1044369" y="1068041"/>
                  <a:pt x="1043661" y="1065081"/>
                </a:cubicBezTo>
                <a:cubicBezTo>
                  <a:pt x="1038860" y="1044929"/>
                  <a:pt x="1042089" y="1024338"/>
                  <a:pt x="1040022" y="1004087"/>
                </a:cubicBezTo>
                <a:cubicBezTo>
                  <a:pt x="1039399" y="998026"/>
                  <a:pt x="1041707" y="991158"/>
                  <a:pt x="1036453" y="985989"/>
                </a:cubicBezTo>
                <a:cubicBezTo>
                  <a:pt x="1033607" y="984643"/>
                  <a:pt x="1032049" y="985521"/>
                  <a:pt x="1031893" y="988566"/>
                </a:cubicBezTo>
                <a:cubicBezTo>
                  <a:pt x="1031454" y="997120"/>
                  <a:pt x="1030887" y="1005673"/>
                  <a:pt x="1030675" y="1014241"/>
                </a:cubicBezTo>
                <a:cubicBezTo>
                  <a:pt x="1030137" y="1036772"/>
                  <a:pt x="1029783" y="1059219"/>
                  <a:pt x="1026682" y="1081693"/>
                </a:cubicBezTo>
                <a:cubicBezTo>
                  <a:pt x="1024203" y="1099622"/>
                  <a:pt x="1025152" y="1118046"/>
                  <a:pt x="1024897" y="1136244"/>
                </a:cubicBezTo>
                <a:cubicBezTo>
                  <a:pt x="1024487" y="1165246"/>
                  <a:pt x="1024189" y="1194249"/>
                  <a:pt x="1024118" y="1223252"/>
                </a:cubicBezTo>
                <a:cubicBezTo>
                  <a:pt x="1024104" y="1231693"/>
                  <a:pt x="1023651" y="1240204"/>
                  <a:pt x="1031482" y="1246860"/>
                </a:cubicBezTo>
                <a:cubicBezTo>
                  <a:pt x="1033932" y="1248942"/>
                  <a:pt x="1034031" y="1254918"/>
                  <a:pt x="1033663" y="1258968"/>
                </a:cubicBezTo>
                <a:cubicBezTo>
                  <a:pt x="1033054" y="1265341"/>
                  <a:pt x="1031242" y="1271615"/>
                  <a:pt x="1029755" y="1277874"/>
                </a:cubicBezTo>
                <a:cubicBezTo>
                  <a:pt x="1025492" y="1295802"/>
                  <a:pt x="1024628" y="1313760"/>
                  <a:pt x="1028069" y="1332000"/>
                </a:cubicBezTo>
                <a:cubicBezTo>
                  <a:pt x="1029655" y="1340369"/>
                  <a:pt x="1030094" y="1349022"/>
                  <a:pt x="1030378" y="1357576"/>
                </a:cubicBezTo>
                <a:cubicBezTo>
                  <a:pt x="1031242" y="1383293"/>
                  <a:pt x="1032091" y="1409011"/>
                  <a:pt x="1032332" y="1434742"/>
                </a:cubicBezTo>
                <a:cubicBezTo>
                  <a:pt x="1032559" y="1459383"/>
                  <a:pt x="1031850" y="1484039"/>
                  <a:pt x="1031865" y="1508680"/>
                </a:cubicBezTo>
                <a:cubicBezTo>
                  <a:pt x="1031921" y="1570934"/>
                  <a:pt x="1032615" y="1633189"/>
                  <a:pt x="1032162" y="1695444"/>
                </a:cubicBezTo>
                <a:cubicBezTo>
                  <a:pt x="1031935" y="1727519"/>
                  <a:pt x="1028508" y="1759610"/>
                  <a:pt x="1028962" y="1791657"/>
                </a:cubicBezTo>
                <a:cubicBezTo>
                  <a:pt x="1029316" y="1817658"/>
                  <a:pt x="1024812" y="1842922"/>
                  <a:pt x="1023269" y="1869660"/>
                </a:cubicBezTo>
                <a:cubicBezTo>
                  <a:pt x="1006360" y="1885110"/>
                  <a:pt x="998330" y="1906154"/>
                  <a:pt x="989904" y="1926589"/>
                </a:cubicBezTo>
                <a:cubicBezTo>
                  <a:pt x="983899" y="1932920"/>
                  <a:pt x="975360" y="1934959"/>
                  <a:pt x="968845" y="1933174"/>
                </a:cubicBezTo>
                <a:cubicBezTo>
                  <a:pt x="948481" y="1927609"/>
                  <a:pt x="928400" y="1932693"/>
                  <a:pt x="908234" y="1932254"/>
                </a:cubicBezTo>
                <a:cubicBezTo>
                  <a:pt x="893010" y="1931928"/>
                  <a:pt x="878084" y="1934095"/>
                  <a:pt x="864149" y="1940213"/>
                </a:cubicBezTo>
                <a:cubicBezTo>
                  <a:pt x="851885" y="1945594"/>
                  <a:pt x="839111" y="1945807"/>
                  <a:pt x="826224" y="1946345"/>
                </a:cubicBezTo>
                <a:cubicBezTo>
                  <a:pt x="805534" y="1947195"/>
                  <a:pt x="788426" y="1939321"/>
                  <a:pt x="774364" y="1924748"/>
                </a:cubicBezTo>
                <a:cubicBezTo>
                  <a:pt x="762270" y="1912215"/>
                  <a:pt x="753051" y="1897742"/>
                  <a:pt x="748236" y="1880847"/>
                </a:cubicBezTo>
                <a:cubicBezTo>
                  <a:pt x="742359" y="1860214"/>
                  <a:pt x="736581" y="1839552"/>
                  <a:pt x="731114" y="1818805"/>
                </a:cubicBezTo>
                <a:cubicBezTo>
                  <a:pt x="728919" y="1810493"/>
                  <a:pt x="727815" y="1801868"/>
                  <a:pt x="719700" y="1793683"/>
                </a:cubicBezTo>
                <a:cubicBezTo>
                  <a:pt x="714319" y="1792861"/>
                  <a:pt x="707054" y="1791389"/>
                  <a:pt x="699704" y="1790737"/>
                </a:cubicBezTo>
                <a:cubicBezTo>
                  <a:pt x="688006" y="1789717"/>
                  <a:pt x="676366" y="1791162"/>
                  <a:pt x="664569" y="1787437"/>
                </a:cubicBezTo>
                <a:cubicBezTo>
                  <a:pt x="653041" y="1783798"/>
                  <a:pt x="639800" y="1786729"/>
                  <a:pt x="630397" y="1792960"/>
                </a:cubicBezTo>
                <a:cubicBezTo>
                  <a:pt x="614805" y="1803298"/>
                  <a:pt x="602230" y="1799857"/>
                  <a:pt x="588875" y="1790595"/>
                </a:cubicBezTo>
                <a:cubicBezTo>
                  <a:pt x="586255" y="1788768"/>
                  <a:pt x="583423" y="1787239"/>
                  <a:pt x="579387" y="1784789"/>
                </a:cubicBezTo>
                <a:cubicBezTo>
                  <a:pt x="572249" y="1772978"/>
                  <a:pt x="564036" y="1760389"/>
                  <a:pt x="556870" y="1747232"/>
                </a:cubicBezTo>
                <a:cubicBezTo>
                  <a:pt x="549053" y="1732873"/>
                  <a:pt x="544705" y="1717521"/>
                  <a:pt x="547736" y="1700839"/>
                </a:cubicBezTo>
                <a:cubicBezTo>
                  <a:pt x="548500" y="1696647"/>
                  <a:pt x="549251" y="1692243"/>
                  <a:pt x="548784" y="1688079"/>
                </a:cubicBezTo>
                <a:cubicBezTo>
                  <a:pt x="545909" y="1662504"/>
                  <a:pt x="542694" y="1636970"/>
                  <a:pt x="539550" y="1611423"/>
                </a:cubicBezTo>
                <a:cubicBezTo>
                  <a:pt x="539154" y="1608222"/>
                  <a:pt x="538134" y="1605050"/>
                  <a:pt x="538162" y="1601863"/>
                </a:cubicBezTo>
                <a:cubicBezTo>
                  <a:pt x="538545" y="1567451"/>
                  <a:pt x="531492" y="1533647"/>
                  <a:pt x="530175" y="1499305"/>
                </a:cubicBezTo>
                <a:cubicBezTo>
                  <a:pt x="529028" y="1469339"/>
                  <a:pt x="524100" y="1439529"/>
                  <a:pt x="521551" y="1409591"/>
                </a:cubicBezTo>
                <a:cubicBezTo>
                  <a:pt x="519639" y="1387145"/>
                  <a:pt x="518945" y="1364585"/>
                  <a:pt x="517458" y="1342097"/>
                </a:cubicBezTo>
                <a:cubicBezTo>
                  <a:pt x="516750" y="1331405"/>
                  <a:pt x="515844" y="1320684"/>
                  <a:pt x="514413" y="1310063"/>
                </a:cubicBezTo>
                <a:cubicBezTo>
                  <a:pt x="511836" y="1291016"/>
                  <a:pt x="509032" y="1272138"/>
                  <a:pt x="508494" y="1252751"/>
                </a:cubicBezTo>
                <a:cubicBezTo>
                  <a:pt x="507800" y="1228223"/>
                  <a:pt x="503367" y="1203794"/>
                  <a:pt x="500733" y="1179309"/>
                </a:cubicBezTo>
                <a:cubicBezTo>
                  <a:pt x="499813" y="1170770"/>
                  <a:pt x="498467" y="1162117"/>
                  <a:pt x="498949" y="1153620"/>
                </a:cubicBezTo>
                <a:cubicBezTo>
                  <a:pt x="500577" y="1124603"/>
                  <a:pt x="498637" y="1095727"/>
                  <a:pt x="496711" y="1066837"/>
                </a:cubicBezTo>
                <a:cubicBezTo>
                  <a:pt x="496145" y="1058312"/>
                  <a:pt x="496116" y="1049334"/>
                  <a:pt x="493284" y="1041488"/>
                </a:cubicBezTo>
                <a:cubicBezTo>
                  <a:pt x="487662" y="1025910"/>
                  <a:pt x="487067" y="1010063"/>
                  <a:pt x="486911" y="993905"/>
                </a:cubicBezTo>
                <a:cubicBezTo>
                  <a:pt x="486600" y="959591"/>
                  <a:pt x="486557" y="925250"/>
                  <a:pt x="485042" y="890978"/>
                </a:cubicBezTo>
                <a:cubicBezTo>
                  <a:pt x="484192" y="871733"/>
                  <a:pt x="481119" y="852544"/>
                  <a:pt x="478160" y="833468"/>
                </a:cubicBezTo>
                <a:cubicBezTo>
                  <a:pt x="475186" y="814336"/>
                  <a:pt x="475058" y="795189"/>
                  <a:pt x="475596" y="775972"/>
                </a:cubicBezTo>
                <a:cubicBezTo>
                  <a:pt x="475710" y="771738"/>
                  <a:pt x="476573" y="767376"/>
                  <a:pt x="475894" y="763283"/>
                </a:cubicBezTo>
                <a:cubicBezTo>
                  <a:pt x="474874" y="757123"/>
                  <a:pt x="472806" y="751133"/>
                  <a:pt x="470880" y="743995"/>
                </a:cubicBezTo>
                <a:cubicBezTo>
                  <a:pt x="453589" y="777756"/>
                  <a:pt x="452782" y="783534"/>
                  <a:pt x="454750" y="814052"/>
                </a:cubicBezTo>
                <a:cubicBezTo>
                  <a:pt x="455416" y="824405"/>
                  <a:pt x="454198" y="834743"/>
                  <a:pt x="458489" y="844698"/>
                </a:cubicBezTo>
                <a:cubicBezTo>
                  <a:pt x="459664" y="847432"/>
                  <a:pt x="459679" y="851326"/>
                  <a:pt x="458744" y="854201"/>
                </a:cubicBezTo>
                <a:cubicBezTo>
                  <a:pt x="450913" y="878247"/>
                  <a:pt x="457087" y="903200"/>
                  <a:pt x="453051" y="928478"/>
                </a:cubicBezTo>
                <a:cubicBezTo>
                  <a:pt x="450856" y="931920"/>
                  <a:pt x="448052" y="936338"/>
                  <a:pt x="445262" y="940742"/>
                </a:cubicBezTo>
                <a:cubicBezTo>
                  <a:pt x="447485" y="947087"/>
                  <a:pt x="449610" y="953148"/>
                  <a:pt x="451592" y="958827"/>
                </a:cubicBezTo>
                <a:cubicBezTo>
                  <a:pt x="449822" y="966474"/>
                  <a:pt x="450247" y="975396"/>
                  <a:pt x="446041" y="980537"/>
                </a:cubicBezTo>
                <a:cubicBezTo>
                  <a:pt x="437827" y="990591"/>
                  <a:pt x="445220" y="1001496"/>
                  <a:pt x="441509" y="1011423"/>
                </a:cubicBezTo>
                <a:cubicBezTo>
                  <a:pt x="437473" y="1022228"/>
                  <a:pt x="447344" y="1029097"/>
                  <a:pt x="450799" y="1040171"/>
                </a:cubicBezTo>
                <a:cubicBezTo>
                  <a:pt x="449199" y="1043371"/>
                  <a:pt x="446891" y="1048002"/>
                  <a:pt x="443860" y="1054078"/>
                </a:cubicBezTo>
                <a:cubicBezTo>
                  <a:pt x="446438" y="1059827"/>
                  <a:pt x="447910" y="1067999"/>
                  <a:pt x="452754" y="1072899"/>
                </a:cubicBezTo>
                <a:cubicBezTo>
                  <a:pt x="462681" y="1082939"/>
                  <a:pt x="463191" y="1093164"/>
                  <a:pt x="458277" y="1105145"/>
                </a:cubicBezTo>
                <a:cubicBezTo>
                  <a:pt x="457073" y="1108048"/>
                  <a:pt x="456832" y="1111347"/>
                  <a:pt x="455926" y="1115426"/>
                </a:cubicBezTo>
                <a:cubicBezTo>
                  <a:pt x="457823" y="1118584"/>
                  <a:pt x="460741" y="1121940"/>
                  <a:pt x="461987" y="1125849"/>
                </a:cubicBezTo>
                <a:cubicBezTo>
                  <a:pt x="464564" y="1133850"/>
                  <a:pt x="466235" y="1142135"/>
                  <a:pt x="468388" y="1150759"/>
                </a:cubicBezTo>
                <a:cubicBezTo>
                  <a:pt x="465641" y="1156381"/>
                  <a:pt x="462851" y="1162117"/>
                  <a:pt x="460585" y="1166776"/>
                </a:cubicBezTo>
                <a:lnTo>
                  <a:pt x="460585" y="1184336"/>
                </a:lnTo>
                <a:cubicBezTo>
                  <a:pt x="462709" y="1186560"/>
                  <a:pt x="464933" y="1188712"/>
                  <a:pt x="466972" y="1191049"/>
                </a:cubicBezTo>
                <a:cubicBezTo>
                  <a:pt x="476715" y="1202208"/>
                  <a:pt x="477721" y="1206188"/>
                  <a:pt x="468105" y="1215109"/>
                </a:cubicBezTo>
                <a:cubicBezTo>
                  <a:pt x="461732" y="1221015"/>
                  <a:pt x="461435" y="1228110"/>
                  <a:pt x="459013" y="1235120"/>
                </a:cubicBezTo>
                <a:cubicBezTo>
                  <a:pt x="461675" y="1242937"/>
                  <a:pt x="466037" y="1250755"/>
                  <a:pt x="466590" y="1258827"/>
                </a:cubicBezTo>
                <a:cubicBezTo>
                  <a:pt x="467057" y="1265851"/>
                  <a:pt x="463219" y="1273172"/>
                  <a:pt x="461151" y="1280862"/>
                </a:cubicBezTo>
                <a:cubicBezTo>
                  <a:pt x="467510" y="1293013"/>
                  <a:pt x="470810" y="1306438"/>
                  <a:pt x="478358" y="1318419"/>
                </a:cubicBezTo>
                <a:cubicBezTo>
                  <a:pt x="482535" y="1325032"/>
                  <a:pt x="486048" y="1333883"/>
                  <a:pt x="481148" y="1342890"/>
                </a:cubicBezTo>
                <a:cubicBezTo>
                  <a:pt x="479859" y="1345269"/>
                  <a:pt x="479717" y="1349886"/>
                  <a:pt x="481190" y="1351854"/>
                </a:cubicBezTo>
                <a:cubicBezTo>
                  <a:pt x="488752" y="1361867"/>
                  <a:pt x="483244" y="1374796"/>
                  <a:pt x="489234" y="1385148"/>
                </a:cubicBezTo>
                <a:cubicBezTo>
                  <a:pt x="490466" y="1387272"/>
                  <a:pt x="489078" y="1391153"/>
                  <a:pt x="488342" y="1394084"/>
                </a:cubicBezTo>
                <a:cubicBezTo>
                  <a:pt x="487563" y="1397171"/>
                  <a:pt x="486133" y="1400103"/>
                  <a:pt x="484646" y="1403969"/>
                </a:cubicBezTo>
                <a:cubicBezTo>
                  <a:pt x="487719" y="1411205"/>
                  <a:pt x="491174" y="1418867"/>
                  <a:pt x="494219" y="1426684"/>
                </a:cubicBezTo>
                <a:cubicBezTo>
                  <a:pt x="496938" y="1433666"/>
                  <a:pt x="498538" y="1441143"/>
                  <a:pt x="501838" y="1447813"/>
                </a:cubicBezTo>
                <a:cubicBezTo>
                  <a:pt x="505095" y="1454413"/>
                  <a:pt x="500294" y="1460715"/>
                  <a:pt x="502064" y="1466492"/>
                </a:cubicBezTo>
                <a:cubicBezTo>
                  <a:pt x="505152" y="1476590"/>
                  <a:pt x="509853" y="1486206"/>
                  <a:pt x="514612" y="1497846"/>
                </a:cubicBezTo>
                <a:cubicBezTo>
                  <a:pt x="513210" y="1504516"/>
                  <a:pt x="512374" y="1513155"/>
                  <a:pt x="509513" y="1521071"/>
                </a:cubicBezTo>
                <a:cubicBezTo>
                  <a:pt x="505010" y="1533590"/>
                  <a:pt x="504189" y="1546010"/>
                  <a:pt x="505874" y="1559081"/>
                </a:cubicBezTo>
                <a:cubicBezTo>
                  <a:pt x="508083" y="1576089"/>
                  <a:pt x="509117" y="1593253"/>
                  <a:pt x="511241" y="1610261"/>
                </a:cubicBezTo>
                <a:cubicBezTo>
                  <a:pt x="512615" y="1621265"/>
                  <a:pt x="517982" y="1630441"/>
                  <a:pt x="526606" y="1636276"/>
                </a:cubicBezTo>
                <a:cubicBezTo>
                  <a:pt x="528079" y="1648993"/>
                  <a:pt x="529439" y="1660648"/>
                  <a:pt x="530841" y="1672799"/>
                </a:cubicBezTo>
                <a:cubicBezTo>
                  <a:pt x="527796" y="1678265"/>
                  <a:pt x="523845" y="1683533"/>
                  <a:pt x="521862" y="1689453"/>
                </a:cubicBezTo>
                <a:cubicBezTo>
                  <a:pt x="520262" y="1694225"/>
                  <a:pt x="518747" y="1701575"/>
                  <a:pt x="521168" y="1704677"/>
                </a:cubicBezTo>
                <a:cubicBezTo>
                  <a:pt x="529665" y="1715567"/>
                  <a:pt x="520588" y="1728142"/>
                  <a:pt x="526097" y="1738835"/>
                </a:cubicBezTo>
                <a:cubicBezTo>
                  <a:pt x="523689" y="1755616"/>
                  <a:pt x="521296" y="1772383"/>
                  <a:pt x="518945" y="1788811"/>
                </a:cubicBezTo>
                <a:cubicBezTo>
                  <a:pt x="507970" y="1801287"/>
                  <a:pt x="497377" y="1813325"/>
                  <a:pt x="486883" y="1825263"/>
                </a:cubicBezTo>
                <a:cubicBezTo>
                  <a:pt x="472396" y="1828690"/>
                  <a:pt x="457979" y="1832089"/>
                  <a:pt x="442047" y="1835856"/>
                </a:cubicBezTo>
                <a:cubicBezTo>
                  <a:pt x="415381" y="1827076"/>
                  <a:pt x="386874" y="1818805"/>
                  <a:pt x="355888" y="1825164"/>
                </a:cubicBezTo>
                <a:cubicBezTo>
                  <a:pt x="342661" y="1827883"/>
                  <a:pt x="330156" y="1823408"/>
                  <a:pt x="321943" y="1811625"/>
                </a:cubicBezTo>
                <a:cubicBezTo>
                  <a:pt x="316476" y="1803766"/>
                  <a:pt x="310259" y="1796501"/>
                  <a:pt x="306648" y="1787239"/>
                </a:cubicBezTo>
                <a:cubicBezTo>
                  <a:pt x="301975" y="1775272"/>
                  <a:pt x="295885" y="1763830"/>
                  <a:pt x="290178" y="1752274"/>
                </a:cubicBezTo>
                <a:cubicBezTo>
                  <a:pt x="287332" y="1746496"/>
                  <a:pt x="283197" y="1741242"/>
                  <a:pt x="281115" y="1735237"/>
                </a:cubicBezTo>
                <a:cubicBezTo>
                  <a:pt x="279076" y="1729403"/>
                  <a:pt x="278906" y="1722917"/>
                  <a:pt x="277957" y="1716969"/>
                </a:cubicBezTo>
                <a:cubicBezTo>
                  <a:pt x="260042" y="1712182"/>
                  <a:pt x="252749" y="1726939"/>
                  <a:pt x="242878" y="1733963"/>
                </a:cubicBezTo>
                <a:cubicBezTo>
                  <a:pt x="219313" y="1733991"/>
                  <a:pt x="199770" y="1725792"/>
                  <a:pt x="181870" y="1712919"/>
                </a:cubicBezTo>
                <a:cubicBezTo>
                  <a:pt x="178386" y="1710412"/>
                  <a:pt x="175002" y="1707099"/>
                  <a:pt x="171065" y="1706008"/>
                </a:cubicBezTo>
                <a:cubicBezTo>
                  <a:pt x="150403" y="1700287"/>
                  <a:pt x="133749" y="1684907"/>
                  <a:pt x="115141" y="1683618"/>
                </a:cubicBezTo>
                <a:cubicBezTo>
                  <a:pt x="103047" y="1676963"/>
                  <a:pt x="105029" y="1664444"/>
                  <a:pt x="95088" y="1659147"/>
                </a:cubicBezTo>
                <a:cubicBezTo>
                  <a:pt x="88021" y="1655380"/>
                  <a:pt x="83900" y="1646487"/>
                  <a:pt x="77442" y="1641105"/>
                </a:cubicBezTo>
                <a:cubicBezTo>
                  <a:pt x="61921" y="1628190"/>
                  <a:pt x="56724" y="1611706"/>
                  <a:pt x="58013" y="1592304"/>
                </a:cubicBezTo>
                <a:cubicBezTo>
                  <a:pt x="58367" y="1586980"/>
                  <a:pt x="58933" y="1581230"/>
                  <a:pt x="57404" y="1576302"/>
                </a:cubicBezTo>
                <a:cubicBezTo>
                  <a:pt x="53736" y="1564519"/>
                  <a:pt x="54147" y="1552921"/>
                  <a:pt x="57418" y="1541450"/>
                </a:cubicBezTo>
                <a:cubicBezTo>
                  <a:pt x="59854" y="1532911"/>
                  <a:pt x="59358" y="1524796"/>
                  <a:pt x="58282" y="1516101"/>
                </a:cubicBezTo>
                <a:cubicBezTo>
                  <a:pt x="56200" y="1499192"/>
                  <a:pt x="54869" y="1482325"/>
                  <a:pt x="56242" y="1464949"/>
                </a:cubicBezTo>
                <a:cubicBezTo>
                  <a:pt x="57475" y="1449244"/>
                  <a:pt x="55350" y="1432321"/>
                  <a:pt x="50351" y="1417380"/>
                </a:cubicBezTo>
                <a:cubicBezTo>
                  <a:pt x="45395" y="1402567"/>
                  <a:pt x="44757" y="1388066"/>
                  <a:pt x="44559" y="1373196"/>
                </a:cubicBezTo>
                <a:cubicBezTo>
                  <a:pt x="44191" y="1346388"/>
                  <a:pt x="44304" y="1319566"/>
                  <a:pt x="40523" y="1292956"/>
                </a:cubicBezTo>
                <a:cubicBezTo>
                  <a:pt x="39631" y="1286682"/>
                  <a:pt x="39333" y="1278922"/>
                  <a:pt x="35552" y="1274730"/>
                </a:cubicBezTo>
                <a:cubicBezTo>
                  <a:pt x="27310" y="1265610"/>
                  <a:pt x="27664" y="1255258"/>
                  <a:pt x="27126" y="1244594"/>
                </a:cubicBezTo>
                <a:cubicBezTo>
                  <a:pt x="25328" y="1209247"/>
                  <a:pt x="21957" y="1174098"/>
                  <a:pt x="14933" y="1139345"/>
                </a:cubicBezTo>
                <a:cubicBezTo>
                  <a:pt x="14083" y="1135153"/>
                  <a:pt x="13857" y="1130834"/>
                  <a:pt x="13573" y="1126557"/>
                </a:cubicBezTo>
                <a:cubicBezTo>
                  <a:pt x="10727" y="1082642"/>
                  <a:pt x="8065" y="1038698"/>
                  <a:pt x="5048" y="994797"/>
                </a:cubicBezTo>
                <a:cubicBezTo>
                  <a:pt x="4099" y="980891"/>
                  <a:pt x="1635" y="967069"/>
                  <a:pt x="1012" y="953148"/>
                </a:cubicBezTo>
                <a:cubicBezTo>
                  <a:pt x="347" y="938307"/>
                  <a:pt x="-2217" y="923394"/>
                  <a:pt x="4737" y="908737"/>
                </a:cubicBezTo>
                <a:cubicBezTo>
                  <a:pt x="7767" y="902322"/>
                  <a:pt x="6549" y="893981"/>
                  <a:pt x="7767" y="886602"/>
                </a:cubicBezTo>
                <a:cubicBezTo>
                  <a:pt x="8829" y="880201"/>
                  <a:pt x="10854" y="874055"/>
                  <a:pt x="16788" y="870472"/>
                </a:cubicBezTo>
                <a:cubicBezTo>
                  <a:pt x="21901" y="869736"/>
                  <a:pt x="25682" y="871988"/>
                  <a:pt x="26942" y="876321"/>
                </a:cubicBezTo>
                <a:cubicBezTo>
                  <a:pt x="29024" y="883473"/>
                  <a:pt x="30256" y="890893"/>
                  <a:pt x="31559" y="898257"/>
                </a:cubicBezTo>
                <a:cubicBezTo>
                  <a:pt x="33442" y="908907"/>
                  <a:pt x="35751" y="919330"/>
                  <a:pt x="45055" y="929130"/>
                </a:cubicBezTo>
                <a:cubicBezTo>
                  <a:pt x="48553" y="929682"/>
                  <a:pt x="53736" y="930503"/>
                  <a:pt x="57489" y="931098"/>
                </a:cubicBezTo>
                <a:cubicBezTo>
                  <a:pt x="60038" y="930404"/>
                  <a:pt x="61270" y="929130"/>
                  <a:pt x="62049" y="929810"/>
                </a:cubicBezTo>
                <a:cubicBezTo>
                  <a:pt x="72288" y="922219"/>
                  <a:pt x="82470" y="914543"/>
                  <a:pt x="93162" y="906514"/>
                </a:cubicBezTo>
                <a:cubicBezTo>
                  <a:pt x="89310" y="901925"/>
                  <a:pt x="86194" y="898201"/>
                  <a:pt x="83334" y="894774"/>
                </a:cubicBezTo>
                <a:cubicBezTo>
                  <a:pt x="83546" y="887693"/>
                  <a:pt x="90032" y="886546"/>
                  <a:pt x="93332" y="882807"/>
                </a:cubicBezTo>
                <a:cubicBezTo>
                  <a:pt x="96731" y="875840"/>
                  <a:pt x="91094" y="868320"/>
                  <a:pt x="95753" y="860984"/>
                </a:cubicBezTo>
                <a:cubicBezTo>
                  <a:pt x="98203" y="857132"/>
                  <a:pt x="97439" y="850689"/>
                  <a:pt x="96759" y="845605"/>
                </a:cubicBezTo>
                <a:cubicBezTo>
                  <a:pt x="96207" y="841370"/>
                  <a:pt x="94422" y="837235"/>
                  <a:pt x="97028" y="833327"/>
                </a:cubicBezTo>
                <a:cubicBezTo>
                  <a:pt x="104944" y="821473"/>
                  <a:pt x="102877" y="809847"/>
                  <a:pt x="99775" y="796535"/>
                </a:cubicBezTo>
                <a:cubicBezTo>
                  <a:pt x="95952" y="780121"/>
                  <a:pt x="96603" y="762688"/>
                  <a:pt x="95244" y="744760"/>
                </a:cubicBezTo>
                <a:cubicBezTo>
                  <a:pt x="104831" y="731363"/>
                  <a:pt x="112294" y="715728"/>
                  <a:pt x="128722" y="707699"/>
                </a:cubicBezTo>
                <a:cubicBezTo>
                  <a:pt x="131497" y="706339"/>
                  <a:pt x="133537" y="703493"/>
                  <a:pt x="135902" y="701312"/>
                </a:cubicBezTo>
                <a:cubicBezTo>
                  <a:pt x="142897" y="694854"/>
                  <a:pt x="150800" y="690053"/>
                  <a:pt x="159608" y="686924"/>
                </a:cubicBezTo>
                <a:cubicBezTo>
                  <a:pt x="153094" y="666871"/>
                  <a:pt x="165542" y="657779"/>
                  <a:pt x="182536" y="649749"/>
                </a:cubicBezTo>
                <a:cubicBezTo>
                  <a:pt x="187280" y="651590"/>
                  <a:pt x="193100" y="653856"/>
                  <a:pt x="199601" y="656391"/>
                </a:cubicBezTo>
                <a:cubicBezTo>
                  <a:pt x="204217" y="652511"/>
                  <a:pt x="209103" y="648404"/>
                  <a:pt x="213281" y="644892"/>
                </a:cubicBezTo>
                <a:cubicBezTo>
                  <a:pt x="214980" y="634837"/>
                  <a:pt x="207998" y="624358"/>
                  <a:pt x="218620" y="617348"/>
                </a:cubicBezTo>
                <a:cubicBezTo>
                  <a:pt x="221792" y="606018"/>
                  <a:pt x="223845" y="594264"/>
                  <a:pt x="232031" y="583714"/>
                </a:cubicBezTo>
                <a:cubicBezTo>
                  <a:pt x="235132" y="582340"/>
                  <a:pt x="238885" y="580103"/>
                  <a:pt x="242949" y="579012"/>
                </a:cubicBezTo>
                <a:cubicBezTo>
                  <a:pt x="253670" y="576151"/>
                  <a:pt x="262931" y="571167"/>
                  <a:pt x="269998" y="562500"/>
                </a:cubicBezTo>
                <a:cubicBezTo>
                  <a:pt x="281341" y="548593"/>
                  <a:pt x="298180" y="543254"/>
                  <a:pt x="313446" y="535918"/>
                </a:cubicBezTo>
                <a:cubicBezTo>
                  <a:pt x="324194" y="530763"/>
                  <a:pt x="336558" y="532463"/>
                  <a:pt x="348283" y="534474"/>
                </a:cubicBezTo>
                <a:cubicBezTo>
                  <a:pt x="356738" y="535933"/>
                  <a:pt x="365164" y="537575"/>
                  <a:pt x="375020" y="539388"/>
                </a:cubicBezTo>
                <a:cubicBezTo>
                  <a:pt x="383305" y="545803"/>
                  <a:pt x="392538" y="552955"/>
                  <a:pt x="402678" y="560786"/>
                </a:cubicBezTo>
                <a:cubicBezTo>
                  <a:pt x="407691" y="570742"/>
                  <a:pt x="409419" y="583303"/>
                  <a:pt x="406473" y="594151"/>
                </a:cubicBezTo>
                <a:cubicBezTo>
                  <a:pt x="401304" y="613241"/>
                  <a:pt x="405071" y="630334"/>
                  <a:pt x="412804" y="646988"/>
                </a:cubicBezTo>
                <a:cubicBezTo>
                  <a:pt x="415891" y="653644"/>
                  <a:pt x="414092" y="659422"/>
                  <a:pt x="414248" y="665639"/>
                </a:cubicBezTo>
                <a:cubicBezTo>
                  <a:pt x="414376" y="670624"/>
                  <a:pt x="417562" y="673102"/>
                  <a:pt x="422377" y="674263"/>
                </a:cubicBezTo>
                <a:cubicBezTo>
                  <a:pt x="429316" y="672281"/>
                  <a:pt x="431709" y="666219"/>
                  <a:pt x="432970" y="660116"/>
                </a:cubicBezTo>
                <a:cubicBezTo>
                  <a:pt x="436850" y="641267"/>
                  <a:pt x="440192" y="622304"/>
                  <a:pt x="443690" y="603384"/>
                </a:cubicBezTo>
                <a:cubicBezTo>
                  <a:pt x="444073" y="601303"/>
                  <a:pt x="444766" y="599022"/>
                  <a:pt x="444313" y="597068"/>
                </a:cubicBezTo>
                <a:cubicBezTo>
                  <a:pt x="439937" y="578262"/>
                  <a:pt x="448279" y="562132"/>
                  <a:pt x="454439" y="545336"/>
                </a:cubicBezTo>
                <a:cubicBezTo>
                  <a:pt x="458815" y="533369"/>
                  <a:pt x="461732" y="520850"/>
                  <a:pt x="464918" y="508473"/>
                </a:cubicBezTo>
                <a:cubicBezTo>
                  <a:pt x="469974" y="488817"/>
                  <a:pt x="474704" y="469076"/>
                  <a:pt x="479335" y="450311"/>
                </a:cubicBezTo>
                <a:cubicBezTo>
                  <a:pt x="483456" y="447621"/>
                  <a:pt x="485892" y="445327"/>
                  <a:pt x="488781" y="444293"/>
                </a:cubicBezTo>
                <a:cubicBezTo>
                  <a:pt x="497887" y="441021"/>
                  <a:pt x="507701" y="439265"/>
                  <a:pt x="516240" y="434960"/>
                </a:cubicBezTo>
                <a:cubicBezTo>
                  <a:pt x="524680" y="430712"/>
                  <a:pt x="532710" y="424877"/>
                  <a:pt x="539451" y="418249"/>
                </a:cubicBezTo>
                <a:cubicBezTo>
                  <a:pt x="546589" y="411239"/>
                  <a:pt x="556218" y="414837"/>
                  <a:pt x="563313" y="410715"/>
                </a:cubicBezTo>
                <a:cubicBezTo>
                  <a:pt x="582375" y="399655"/>
                  <a:pt x="604113" y="398197"/>
                  <a:pt x="624591" y="392249"/>
                </a:cubicBezTo>
                <a:cubicBezTo>
                  <a:pt x="631063" y="390365"/>
                  <a:pt x="636996" y="392093"/>
                  <a:pt x="643426" y="393155"/>
                </a:cubicBezTo>
                <a:cubicBezTo>
                  <a:pt x="662728" y="396370"/>
                  <a:pt x="677286" y="405476"/>
                  <a:pt x="686888" y="422498"/>
                </a:cubicBezTo>
                <a:cubicBezTo>
                  <a:pt x="687907" y="424296"/>
                  <a:pt x="689607" y="425727"/>
                  <a:pt x="691745" y="428205"/>
                </a:cubicBezTo>
                <a:cubicBezTo>
                  <a:pt x="693572" y="425826"/>
                  <a:pt x="696135" y="423872"/>
                  <a:pt x="696772" y="421422"/>
                </a:cubicBezTo>
                <a:cubicBezTo>
                  <a:pt x="706714" y="382930"/>
                  <a:pt x="710283" y="343278"/>
                  <a:pt x="718029" y="304376"/>
                </a:cubicBezTo>
                <a:cubicBezTo>
                  <a:pt x="718850" y="300241"/>
                  <a:pt x="720153" y="296205"/>
                  <a:pt x="721541" y="291007"/>
                </a:cubicBezTo>
                <a:cubicBezTo>
                  <a:pt x="741226" y="283006"/>
                  <a:pt x="760811" y="274509"/>
                  <a:pt x="780793" y="267102"/>
                </a:cubicBezTo>
                <a:cubicBezTo>
                  <a:pt x="799841" y="260036"/>
                  <a:pt x="819313" y="254131"/>
                  <a:pt x="838148" y="247857"/>
                </a:cubicBezTo>
                <a:cubicBezTo>
                  <a:pt x="846347" y="251610"/>
                  <a:pt x="853952" y="255093"/>
                  <a:pt x="861529" y="258549"/>
                </a:cubicBezTo>
                <a:cubicBezTo>
                  <a:pt x="865593" y="253040"/>
                  <a:pt x="869162" y="248197"/>
                  <a:pt x="873297" y="242603"/>
                </a:cubicBezTo>
                <a:cubicBezTo>
                  <a:pt x="879132" y="247219"/>
                  <a:pt x="883904" y="251001"/>
                  <a:pt x="889201" y="255178"/>
                </a:cubicBezTo>
                <a:cubicBezTo>
                  <a:pt x="894086" y="252502"/>
                  <a:pt x="898675" y="249967"/>
                  <a:pt x="903221" y="247488"/>
                </a:cubicBezTo>
                <a:cubicBezTo>
                  <a:pt x="921390" y="265021"/>
                  <a:pt x="922169" y="286150"/>
                  <a:pt x="918742" y="309672"/>
                </a:cubicBezTo>
                <a:cubicBezTo>
                  <a:pt x="912256" y="354239"/>
                  <a:pt x="906265" y="398989"/>
                  <a:pt x="908574" y="444264"/>
                </a:cubicBezTo>
                <a:cubicBezTo>
                  <a:pt x="908715" y="447153"/>
                  <a:pt x="909905" y="449985"/>
                  <a:pt x="910627" y="452974"/>
                </a:cubicBezTo>
                <a:cubicBezTo>
                  <a:pt x="913049" y="451912"/>
                  <a:pt x="915853" y="451600"/>
                  <a:pt x="916447" y="449023"/>
                </a:cubicBezTo>
                <a:cubicBezTo>
                  <a:pt x="927182" y="426619"/>
                  <a:pt x="933611" y="401567"/>
                  <a:pt x="936869" y="376005"/>
                </a:cubicBezTo>
                <a:cubicBezTo>
                  <a:pt x="943652" y="322701"/>
                  <a:pt x="955392" y="270331"/>
                  <a:pt x="965291" y="217622"/>
                </a:cubicBezTo>
                <a:cubicBezTo>
                  <a:pt x="968449" y="200783"/>
                  <a:pt x="971890" y="183733"/>
                  <a:pt x="972315" y="166711"/>
                </a:cubicBezTo>
                <a:cubicBezTo>
                  <a:pt x="972782" y="147791"/>
                  <a:pt x="978787" y="131278"/>
                  <a:pt x="987864" y="113562"/>
                </a:cubicBezTo>
                <a:cubicBezTo>
                  <a:pt x="1002026" y="111919"/>
                  <a:pt x="1015791" y="106382"/>
                  <a:pt x="1029783" y="101171"/>
                </a:cubicBezTo>
                <a:cubicBezTo>
                  <a:pt x="1043562" y="96044"/>
                  <a:pt x="1057455" y="89856"/>
                  <a:pt x="1072806" y="88978"/>
                </a:cubicBezTo>
                <a:cubicBezTo>
                  <a:pt x="1080538" y="88538"/>
                  <a:pt x="1086429" y="83455"/>
                  <a:pt x="1089559" y="76445"/>
                </a:cubicBezTo>
                <a:cubicBezTo>
                  <a:pt x="1104542" y="75750"/>
                  <a:pt x="1119327" y="75057"/>
                  <a:pt x="1136547" y="74250"/>
                </a:cubicBezTo>
                <a:cubicBezTo>
                  <a:pt x="1139224" y="78059"/>
                  <a:pt x="1142878" y="83270"/>
                  <a:pt x="1147693" y="90111"/>
                </a:cubicBezTo>
                <a:cubicBezTo>
                  <a:pt x="1151899" y="83086"/>
                  <a:pt x="1154079" y="78385"/>
                  <a:pt x="1157209" y="74434"/>
                </a:cubicBezTo>
                <a:cubicBezTo>
                  <a:pt x="1162605" y="67608"/>
                  <a:pt x="1176356" y="69222"/>
                  <a:pt x="1178905" y="77408"/>
                </a:cubicBezTo>
                <a:cubicBezTo>
                  <a:pt x="1181411" y="85437"/>
                  <a:pt x="1183196" y="94175"/>
                  <a:pt x="1182870" y="102502"/>
                </a:cubicBezTo>
                <a:cubicBezTo>
                  <a:pt x="1182275" y="117867"/>
                  <a:pt x="1184782" y="132241"/>
                  <a:pt x="1190701" y="146969"/>
                </a:cubicBezTo>
                <a:cubicBezTo>
                  <a:pt x="1198349" y="144534"/>
                  <a:pt x="1194412" y="137764"/>
                  <a:pt x="1197159" y="134394"/>
                </a:cubicBezTo>
                <a:cubicBezTo>
                  <a:pt x="1200487" y="130287"/>
                  <a:pt x="1205231" y="127044"/>
                  <a:pt x="1207596" y="122512"/>
                </a:cubicBezTo>
                <a:cubicBezTo>
                  <a:pt x="1212043" y="114029"/>
                  <a:pt x="1215711" y="105065"/>
                  <a:pt x="1218855" y="95987"/>
                </a:cubicBezTo>
                <a:cubicBezTo>
                  <a:pt x="1224123" y="80735"/>
                  <a:pt x="1229844" y="65908"/>
                  <a:pt x="1237845" y="51690"/>
                </a:cubicBezTo>
                <a:cubicBezTo>
                  <a:pt x="1248679" y="32430"/>
                  <a:pt x="1266055" y="22800"/>
                  <a:pt x="1285216" y="15309"/>
                </a:cubicBezTo>
                <a:cubicBezTo>
                  <a:pt x="1293104" y="12222"/>
                  <a:pt x="1302167" y="9163"/>
                  <a:pt x="1310211" y="10126"/>
                </a:cubicBezTo>
                <a:cubicBezTo>
                  <a:pt x="1325973" y="12009"/>
                  <a:pt x="1339922" y="8894"/>
                  <a:pt x="1353772" y="2138"/>
                </a:cubicBezTo>
                <a:cubicBezTo>
                  <a:pt x="1357440" y="340"/>
                  <a:pt x="1362114" y="581"/>
                  <a:pt x="1365583" y="0"/>
                </a:cubicBezTo>
                <a:cubicBezTo>
                  <a:pt x="1373967" y="6288"/>
                  <a:pt x="1381742" y="11768"/>
                  <a:pt x="1389091" y="17773"/>
                </a:cubicBezTo>
                <a:cubicBezTo>
                  <a:pt x="1393213" y="21129"/>
                  <a:pt x="1397999" y="24726"/>
                  <a:pt x="1400095" y="29301"/>
                </a:cubicBezTo>
                <a:cubicBezTo>
                  <a:pt x="1404329" y="38576"/>
                  <a:pt x="1412175" y="44255"/>
                  <a:pt x="1418831" y="51124"/>
                </a:cubicBezTo>
                <a:cubicBezTo>
                  <a:pt x="1436689" y="69505"/>
                  <a:pt x="1445540" y="91937"/>
                  <a:pt x="1449562" y="116763"/>
                </a:cubicBezTo>
                <a:cubicBezTo>
                  <a:pt x="1451275" y="127313"/>
                  <a:pt x="1453144" y="137892"/>
                  <a:pt x="1456005" y="148173"/>
                </a:cubicBezTo>
                <a:cubicBezTo>
                  <a:pt x="1457676" y="154164"/>
                  <a:pt x="1460282" y="160720"/>
                  <a:pt x="1464516" y="165011"/>
                </a:cubicBezTo>
                <a:cubicBezTo>
                  <a:pt x="1473650" y="174301"/>
                  <a:pt x="1476185" y="185645"/>
                  <a:pt x="1476582" y="197456"/>
                </a:cubicBezTo>
                <a:cubicBezTo>
                  <a:pt x="1477446" y="223372"/>
                  <a:pt x="1483847" y="248381"/>
                  <a:pt x="1487826" y="273787"/>
                </a:cubicBezTo>
                <a:cubicBezTo>
                  <a:pt x="1488634" y="278956"/>
                  <a:pt x="1490616" y="283940"/>
                  <a:pt x="1492202" y="289549"/>
                </a:cubicBezTo>
                <a:cubicBezTo>
                  <a:pt x="1498731" y="292013"/>
                  <a:pt x="1504580" y="294604"/>
                  <a:pt x="1510655" y="296360"/>
                </a:cubicBezTo>
                <a:cubicBezTo>
                  <a:pt x="1514648" y="297522"/>
                  <a:pt x="1518982" y="297465"/>
                  <a:pt x="1522083" y="297833"/>
                </a:cubicBezTo>
                <a:cubicBezTo>
                  <a:pt x="1529320" y="293613"/>
                  <a:pt x="1532237" y="288005"/>
                  <a:pt x="1533271" y="281448"/>
                </a:cubicBezTo>
                <a:cubicBezTo>
                  <a:pt x="1534106" y="276137"/>
                  <a:pt x="1535863" y="271521"/>
                  <a:pt x="1540111" y="268122"/>
                </a:cubicBezTo>
                <a:cubicBezTo>
                  <a:pt x="1541017" y="280315"/>
                  <a:pt x="1541513" y="292579"/>
                  <a:pt x="1543198" y="304659"/>
                </a:cubicBezTo>
                <a:cubicBezTo>
                  <a:pt x="1543765" y="308752"/>
                  <a:pt x="1547900" y="311499"/>
                  <a:pt x="1553196" y="308171"/>
                </a:cubicBezTo>
                <a:cubicBezTo>
                  <a:pt x="1553664" y="301388"/>
                  <a:pt x="1555321" y="294165"/>
                  <a:pt x="1554301" y="287354"/>
                </a:cubicBezTo>
                <a:cubicBezTo>
                  <a:pt x="1553253" y="280414"/>
                  <a:pt x="1549585" y="273872"/>
                  <a:pt x="1547050" y="267145"/>
                </a:cubicBezTo>
                <a:lnTo>
                  <a:pt x="1546540" y="267669"/>
                </a:lnTo>
                <a:cubicBezTo>
                  <a:pt x="1546455" y="267499"/>
                  <a:pt x="1546385" y="267315"/>
                  <a:pt x="1546300" y="267145"/>
                </a:cubicBezTo>
                <a:lnTo>
                  <a:pt x="1546866" y="267145"/>
                </a:lnTo>
                <a:cubicBezTo>
                  <a:pt x="1548424" y="264610"/>
                  <a:pt x="1550010" y="262047"/>
                  <a:pt x="1551851" y="259073"/>
                </a:cubicBezTo>
                <a:cubicBezTo>
                  <a:pt x="1550435" y="253040"/>
                  <a:pt x="1548919" y="246851"/>
                  <a:pt x="1547546" y="240620"/>
                </a:cubicBezTo>
                <a:cubicBezTo>
                  <a:pt x="1544685" y="227705"/>
                  <a:pt x="1545238" y="215115"/>
                  <a:pt x="1551001" y="202922"/>
                </a:cubicBezTo>
                <a:cubicBezTo>
                  <a:pt x="1556085" y="192173"/>
                  <a:pt x="1559272" y="181000"/>
                  <a:pt x="1559966" y="168948"/>
                </a:cubicBezTo>
                <a:cubicBezTo>
                  <a:pt x="1560716" y="155707"/>
                  <a:pt x="1568817" y="145100"/>
                  <a:pt x="1573660" y="133133"/>
                </a:cubicBezTo>
                <a:cubicBezTo>
                  <a:pt x="1589677" y="125784"/>
                  <a:pt x="1604037" y="116069"/>
                  <a:pt x="1621526" y="113576"/>
                </a:cubicBezTo>
                <a:cubicBezTo>
                  <a:pt x="1623636" y="113279"/>
                  <a:pt x="1626341" y="113392"/>
                  <a:pt x="1627729" y="112160"/>
                </a:cubicBezTo>
                <a:cubicBezTo>
                  <a:pt x="1650048" y="92051"/>
                  <a:pt x="1679787" y="95166"/>
                  <a:pt x="1705929" y="87094"/>
                </a:cubicBezTo>
                <a:cubicBezTo>
                  <a:pt x="1706907" y="86797"/>
                  <a:pt x="1708068" y="87052"/>
                  <a:pt x="1710291" y="87052"/>
                </a:cubicBezTo>
                <a:cubicBezTo>
                  <a:pt x="1716239" y="89417"/>
                  <a:pt x="1723164" y="92164"/>
                  <a:pt x="1729211" y="94571"/>
                </a:cubicBezTo>
                <a:cubicBezTo>
                  <a:pt x="1731165" y="97163"/>
                  <a:pt x="1732794" y="98693"/>
                  <a:pt x="1733644" y="100576"/>
                </a:cubicBezTo>
                <a:cubicBezTo>
                  <a:pt x="1738105" y="110305"/>
                  <a:pt x="1742636" y="120006"/>
                  <a:pt x="1746587" y="129933"/>
                </a:cubicBezTo>
                <a:cubicBezTo>
                  <a:pt x="1750100" y="138756"/>
                  <a:pt x="1755693" y="144335"/>
                  <a:pt x="1766640" y="143202"/>
                </a:cubicBezTo>
                <a:cubicBezTo>
                  <a:pt x="1772177" y="155835"/>
                  <a:pt x="1777290" y="167532"/>
                  <a:pt x="1783082" y="180773"/>
                </a:cubicBezTo>
                <a:cubicBezTo>
                  <a:pt x="1792075" y="186126"/>
                  <a:pt x="1802243" y="183492"/>
                  <a:pt x="1812241" y="179017"/>
                </a:cubicBezTo>
                <a:cubicBezTo>
                  <a:pt x="1816078" y="177304"/>
                  <a:pt x="1819633" y="174910"/>
                  <a:pt x="1822918" y="173055"/>
                </a:cubicBezTo>
                <a:cubicBezTo>
                  <a:pt x="1841640" y="175208"/>
                  <a:pt x="1852729" y="184753"/>
                  <a:pt x="1858677" y="201831"/>
                </a:cubicBezTo>
                <a:cubicBezTo>
                  <a:pt x="1864256" y="217820"/>
                  <a:pt x="1871408" y="233270"/>
                  <a:pt x="1877809" y="248848"/>
                </a:cubicBezTo>
                <a:cubicBezTo>
                  <a:pt x="1883134" y="254229"/>
                  <a:pt x="1889747" y="253875"/>
                  <a:pt x="1895978" y="252417"/>
                </a:cubicBezTo>
                <a:cubicBezTo>
                  <a:pt x="1902181" y="250973"/>
                  <a:pt x="1908568" y="248947"/>
                  <a:pt x="1913992" y="245718"/>
                </a:cubicBezTo>
                <a:cubicBezTo>
                  <a:pt x="1925378" y="238935"/>
                  <a:pt x="1937486" y="235749"/>
                  <a:pt x="1950557" y="234304"/>
                </a:cubicBezTo>
                <a:cubicBezTo>
                  <a:pt x="1958927" y="233369"/>
                  <a:pt x="1967041" y="230169"/>
                  <a:pt x="1975510" y="227932"/>
                </a:cubicBezTo>
                <a:cubicBezTo>
                  <a:pt x="1989034" y="231273"/>
                  <a:pt x="1998678" y="239303"/>
                  <a:pt x="2001978" y="253012"/>
                </a:cubicBezTo>
                <a:cubicBezTo>
                  <a:pt x="2005292" y="266748"/>
                  <a:pt x="2011353" y="279267"/>
                  <a:pt x="2017754" y="291560"/>
                </a:cubicBezTo>
                <a:cubicBezTo>
                  <a:pt x="2023489" y="302563"/>
                  <a:pt x="2025288" y="313807"/>
                  <a:pt x="2023759" y="325774"/>
                </a:cubicBezTo>
                <a:cubicBezTo>
                  <a:pt x="2021606" y="342754"/>
                  <a:pt x="2018363" y="359479"/>
                  <a:pt x="2024183" y="376671"/>
                </a:cubicBezTo>
                <a:cubicBezTo>
                  <a:pt x="2026053" y="382180"/>
                  <a:pt x="2023447" y="389331"/>
                  <a:pt x="2022413" y="395662"/>
                </a:cubicBezTo>
                <a:cubicBezTo>
                  <a:pt x="2020006" y="410475"/>
                  <a:pt x="2018816" y="425245"/>
                  <a:pt x="2021323" y="441036"/>
                </a:cubicBezTo>
                <a:cubicBezTo>
                  <a:pt x="2027554" y="441701"/>
                  <a:pt x="2033034" y="441375"/>
                  <a:pt x="2037793" y="443032"/>
                </a:cubicBezTo>
                <a:cubicBezTo>
                  <a:pt x="2043712" y="445086"/>
                  <a:pt x="2051360" y="447380"/>
                  <a:pt x="2054220" y="452039"/>
                </a:cubicBezTo>
                <a:cubicBezTo>
                  <a:pt x="2064388" y="468637"/>
                  <a:pt x="2084979" y="470520"/>
                  <a:pt x="2097172" y="484327"/>
                </a:cubicBezTo>
                <a:cubicBezTo>
                  <a:pt x="2101534" y="489270"/>
                  <a:pt x="2110867" y="489808"/>
                  <a:pt x="2117877" y="492499"/>
                </a:cubicBezTo>
                <a:cubicBezTo>
                  <a:pt x="2120879" y="493646"/>
                  <a:pt x="2123626" y="495940"/>
                  <a:pt x="2126685" y="496421"/>
                </a:cubicBezTo>
                <a:cubicBezTo>
                  <a:pt x="2147064" y="499551"/>
                  <a:pt x="2156736" y="511051"/>
                  <a:pt x="2155476" y="531656"/>
                </a:cubicBezTo>
                <a:cubicBezTo>
                  <a:pt x="2155419" y="532491"/>
                  <a:pt x="2156524" y="533398"/>
                  <a:pt x="2158337" y="536173"/>
                </a:cubicBezTo>
                <a:cubicBezTo>
                  <a:pt x="2166522" y="538949"/>
                  <a:pt x="2175996" y="537972"/>
                  <a:pt x="2183941" y="531953"/>
                </a:cubicBezTo>
                <a:cubicBezTo>
                  <a:pt x="2193953" y="524376"/>
                  <a:pt x="2205296" y="522720"/>
                  <a:pt x="2216569" y="520581"/>
                </a:cubicBezTo>
                <a:cubicBezTo>
                  <a:pt x="2224655" y="525368"/>
                  <a:pt x="2231991" y="529730"/>
                  <a:pt x="2238959" y="533851"/>
                </a:cubicBezTo>
                <a:cubicBezTo>
                  <a:pt x="2260244" y="536782"/>
                  <a:pt x="2279050" y="530013"/>
                  <a:pt x="2297602" y="521941"/>
                </a:cubicBezTo>
                <a:cubicBezTo>
                  <a:pt x="2305461" y="518528"/>
                  <a:pt x="2313265" y="514931"/>
                  <a:pt x="2321294" y="511985"/>
                </a:cubicBezTo>
                <a:cubicBezTo>
                  <a:pt x="2325231" y="510541"/>
                  <a:pt x="2329635" y="510385"/>
                  <a:pt x="2333374" y="509719"/>
                </a:cubicBezTo>
                <a:cubicBezTo>
                  <a:pt x="2342565" y="513685"/>
                  <a:pt x="2349703" y="520397"/>
                  <a:pt x="2360678" y="518585"/>
                </a:cubicBezTo>
                <a:cubicBezTo>
                  <a:pt x="2371936" y="516715"/>
                  <a:pt x="2378705" y="524617"/>
                  <a:pt x="2382132" y="534318"/>
                </a:cubicBezTo>
                <a:cubicBezTo>
                  <a:pt x="2384583" y="541286"/>
                  <a:pt x="2386084" y="548848"/>
                  <a:pt x="2386480" y="556240"/>
                </a:cubicBezTo>
                <a:cubicBezTo>
                  <a:pt x="2387160" y="569042"/>
                  <a:pt x="2386678" y="581901"/>
                  <a:pt x="2386678" y="594732"/>
                </a:cubicBezTo>
                <a:cubicBezTo>
                  <a:pt x="2383379" y="597521"/>
                  <a:pt x="2380320" y="600127"/>
                  <a:pt x="2377247" y="602733"/>
                </a:cubicBezTo>
                <a:cubicBezTo>
                  <a:pt x="2378408" y="604177"/>
                  <a:pt x="2379329" y="606571"/>
                  <a:pt x="2380759" y="606910"/>
                </a:cubicBezTo>
                <a:cubicBezTo>
                  <a:pt x="2391975" y="609630"/>
                  <a:pt x="2402398" y="606372"/>
                  <a:pt x="2411306" y="600084"/>
                </a:cubicBezTo>
                <a:cubicBezTo>
                  <a:pt x="2420539" y="593556"/>
                  <a:pt x="2430452" y="590412"/>
                  <a:pt x="2441385" y="590157"/>
                </a:cubicBezTo>
                <a:cubicBezTo>
                  <a:pt x="2449216" y="589959"/>
                  <a:pt x="2455844" y="587254"/>
                  <a:pt x="2462571" y="583558"/>
                </a:cubicBezTo>
                <a:cubicBezTo>
                  <a:pt x="2472172" y="578276"/>
                  <a:pt x="2482468" y="580372"/>
                  <a:pt x="2489633" y="587127"/>
                </a:cubicBezTo>
                <a:cubicBezTo>
                  <a:pt x="2500368" y="597238"/>
                  <a:pt x="2511612" y="607505"/>
                  <a:pt x="2517504" y="621072"/>
                </a:cubicBezTo>
                <a:cubicBezTo>
                  <a:pt x="2515266" y="631325"/>
                  <a:pt x="2512334" y="640459"/>
                  <a:pt x="2511499" y="649792"/>
                </a:cubicBezTo>
                <a:cubicBezTo>
                  <a:pt x="2510734" y="658246"/>
                  <a:pt x="2512264" y="666885"/>
                  <a:pt x="2512646" y="673272"/>
                </a:cubicBezTo>
                <a:cubicBezTo>
                  <a:pt x="2518013" y="680721"/>
                  <a:pt x="2522205" y="686541"/>
                  <a:pt x="2527502" y="693905"/>
                </a:cubicBezTo>
                <a:cubicBezTo>
                  <a:pt x="2536367" y="699060"/>
                  <a:pt x="2546152" y="700944"/>
                  <a:pt x="2558912" y="695293"/>
                </a:cubicBezTo>
                <a:cubicBezTo>
                  <a:pt x="2577308" y="687150"/>
                  <a:pt x="2597333" y="682647"/>
                  <a:pt x="2616012" y="676798"/>
                </a:cubicBezTo>
                <a:cubicBezTo>
                  <a:pt x="2630173" y="682534"/>
                  <a:pt x="2641786" y="689884"/>
                  <a:pt x="2652195" y="699202"/>
                </a:cubicBezTo>
                <a:cubicBezTo>
                  <a:pt x="2653143" y="696497"/>
                  <a:pt x="2654092" y="693792"/>
                  <a:pt x="2654956" y="691314"/>
                </a:cubicBezTo>
                <a:cubicBezTo>
                  <a:pt x="2656840" y="691427"/>
                  <a:pt x="2658242" y="691101"/>
                  <a:pt x="2658666" y="691597"/>
                </a:cubicBezTo>
                <a:cubicBezTo>
                  <a:pt x="2664813" y="698904"/>
                  <a:pt x="2670831" y="706325"/>
                  <a:pt x="2677317" y="714270"/>
                </a:cubicBezTo>
                <a:cubicBezTo>
                  <a:pt x="2679866" y="748144"/>
                  <a:pt x="2685219" y="782061"/>
                  <a:pt x="2682345" y="816630"/>
                </a:cubicBezTo>
                <a:cubicBezTo>
                  <a:pt x="2681113" y="831486"/>
                  <a:pt x="2683364" y="846596"/>
                  <a:pt x="2683364" y="861593"/>
                </a:cubicBezTo>
                <a:cubicBezTo>
                  <a:pt x="2683364" y="865544"/>
                  <a:pt x="2681070" y="869623"/>
                  <a:pt x="2679272" y="873376"/>
                </a:cubicBezTo>
                <a:close/>
                <a:moveTo>
                  <a:pt x="1625718" y="1766946"/>
                </a:moveTo>
                <a:cubicBezTo>
                  <a:pt x="1622489" y="1751509"/>
                  <a:pt x="1623962" y="1735096"/>
                  <a:pt x="1623396" y="1719108"/>
                </a:cubicBezTo>
                <a:cubicBezTo>
                  <a:pt x="1622829" y="1703020"/>
                  <a:pt x="1624358" y="1686536"/>
                  <a:pt x="1621271" y="1670958"/>
                </a:cubicBezTo>
                <a:cubicBezTo>
                  <a:pt x="1616994" y="1649404"/>
                  <a:pt x="1617320" y="1628459"/>
                  <a:pt x="1621002" y="1607146"/>
                </a:cubicBezTo>
                <a:cubicBezTo>
                  <a:pt x="1623438" y="1593097"/>
                  <a:pt x="1621866" y="1579360"/>
                  <a:pt x="1616329" y="1566134"/>
                </a:cubicBezTo>
                <a:cubicBezTo>
                  <a:pt x="1612718" y="1564378"/>
                  <a:pt x="1609106" y="1562622"/>
                  <a:pt x="1605651" y="1560922"/>
                </a:cubicBezTo>
                <a:cubicBezTo>
                  <a:pt x="1604150" y="1528435"/>
                  <a:pt x="1602578" y="1496374"/>
                  <a:pt x="1601247" y="1464311"/>
                </a:cubicBezTo>
                <a:cubicBezTo>
                  <a:pt x="1601020" y="1458987"/>
                  <a:pt x="1602210" y="1453591"/>
                  <a:pt x="1602082" y="1448252"/>
                </a:cubicBezTo>
                <a:cubicBezTo>
                  <a:pt x="1601827" y="1437617"/>
                  <a:pt x="1601105" y="1426996"/>
                  <a:pt x="1600567" y="1416375"/>
                </a:cubicBezTo>
                <a:cubicBezTo>
                  <a:pt x="1590484" y="1405116"/>
                  <a:pt x="1595525" y="1391847"/>
                  <a:pt x="1595752" y="1379285"/>
                </a:cubicBezTo>
                <a:cubicBezTo>
                  <a:pt x="1595964" y="1367489"/>
                  <a:pt x="1596885" y="1355720"/>
                  <a:pt x="1597012" y="1343924"/>
                </a:cubicBezTo>
                <a:cubicBezTo>
                  <a:pt x="1597055" y="1340128"/>
                  <a:pt x="1595525" y="1336333"/>
                  <a:pt x="1594562" y="1331844"/>
                </a:cubicBezTo>
                <a:cubicBezTo>
                  <a:pt x="1591617" y="1334010"/>
                  <a:pt x="1589209" y="1334832"/>
                  <a:pt x="1588600" y="1336361"/>
                </a:cubicBezTo>
                <a:cubicBezTo>
                  <a:pt x="1581463" y="1354601"/>
                  <a:pt x="1579636" y="1373451"/>
                  <a:pt x="1581236" y="1392994"/>
                </a:cubicBezTo>
                <a:cubicBezTo>
                  <a:pt x="1583403" y="1419462"/>
                  <a:pt x="1586802" y="1445831"/>
                  <a:pt x="1586391" y="1472511"/>
                </a:cubicBezTo>
                <a:cubicBezTo>
                  <a:pt x="1585655" y="1519726"/>
                  <a:pt x="1589988" y="1566573"/>
                  <a:pt x="1598273" y="1613079"/>
                </a:cubicBezTo>
                <a:cubicBezTo>
                  <a:pt x="1599958" y="1622497"/>
                  <a:pt x="1603159" y="1633217"/>
                  <a:pt x="1600340" y="1641530"/>
                </a:cubicBezTo>
                <a:cubicBezTo>
                  <a:pt x="1595072" y="1657051"/>
                  <a:pt x="1598938" y="1671312"/>
                  <a:pt x="1601558" y="1685814"/>
                </a:cubicBezTo>
                <a:cubicBezTo>
                  <a:pt x="1603668" y="1697539"/>
                  <a:pt x="1605849" y="1708585"/>
                  <a:pt x="1601813" y="1720495"/>
                </a:cubicBezTo>
                <a:cubicBezTo>
                  <a:pt x="1599859" y="1726245"/>
                  <a:pt x="1600992" y="1733283"/>
                  <a:pt x="1601700" y="1739642"/>
                </a:cubicBezTo>
                <a:cubicBezTo>
                  <a:pt x="1603498" y="1755602"/>
                  <a:pt x="1605594" y="1771548"/>
                  <a:pt x="1608101" y="1787409"/>
                </a:cubicBezTo>
                <a:cubicBezTo>
                  <a:pt x="1609432" y="1795821"/>
                  <a:pt x="1611301" y="1804247"/>
                  <a:pt x="1614035" y="1812291"/>
                </a:cubicBezTo>
                <a:cubicBezTo>
                  <a:pt x="1615224" y="1815803"/>
                  <a:pt x="1617703" y="1820349"/>
                  <a:pt x="1622673" y="1819641"/>
                </a:cubicBezTo>
                <a:cubicBezTo>
                  <a:pt x="1625718" y="1817786"/>
                  <a:pt x="1628310" y="1816214"/>
                  <a:pt x="1630887" y="1814642"/>
                </a:cubicBezTo>
                <a:cubicBezTo>
                  <a:pt x="1630066" y="1798653"/>
                  <a:pt x="1629060" y="1782863"/>
                  <a:pt x="1625732" y="1766946"/>
                </a:cubicBezTo>
                <a:close/>
                <a:moveTo>
                  <a:pt x="1635051" y="1818975"/>
                </a:moveTo>
                <a:cubicBezTo>
                  <a:pt x="1634003" y="1817587"/>
                  <a:pt x="1632657" y="1816426"/>
                  <a:pt x="1631368" y="1815208"/>
                </a:cubicBezTo>
                <a:cubicBezTo>
                  <a:pt x="1631269" y="1816922"/>
                  <a:pt x="1631099" y="1818635"/>
                  <a:pt x="1631255" y="1820335"/>
                </a:cubicBezTo>
                <a:cubicBezTo>
                  <a:pt x="1631524" y="1823408"/>
                  <a:pt x="1633110" y="1824017"/>
                  <a:pt x="1635150" y="1821850"/>
                </a:cubicBezTo>
                <a:cubicBezTo>
                  <a:pt x="1635645" y="1821340"/>
                  <a:pt x="1635546" y="1819627"/>
                  <a:pt x="1635051" y="1818975"/>
                </a:cubicBezTo>
                <a:close/>
                <a:moveTo>
                  <a:pt x="1628324" y="1842653"/>
                </a:moveTo>
                <a:cubicBezTo>
                  <a:pt x="1626851" y="1859633"/>
                  <a:pt x="1627162" y="1860044"/>
                  <a:pt x="1637444" y="1859237"/>
                </a:cubicBezTo>
                <a:cubicBezTo>
                  <a:pt x="1634257" y="1853430"/>
                  <a:pt x="1631284" y="1848049"/>
                  <a:pt x="1628324" y="1842653"/>
                </a:cubicBezTo>
                <a:close/>
                <a:moveTo>
                  <a:pt x="1997121" y="1811172"/>
                </a:moveTo>
                <a:cubicBezTo>
                  <a:pt x="1996101" y="1812716"/>
                  <a:pt x="1994302" y="1814231"/>
                  <a:pt x="1994274" y="1815789"/>
                </a:cubicBezTo>
                <a:cubicBezTo>
                  <a:pt x="1994203" y="1818650"/>
                  <a:pt x="1996228" y="1819457"/>
                  <a:pt x="1998636" y="1817828"/>
                </a:cubicBezTo>
                <a:cubicBezTo>
                  <a:pt x="1999415" y="1817304"/>
                  <a:pt x="2000420" y="1815846"/>
                  <a:pt x="2000179" y="1815336"/>
                </a:cubicBezTo>
                <a:cubicBezTo>
                  <a:pt x="1999457" y="1813820"/>
                  <a:pt x="1998197" y="1812560"/>
                  <a:pt x="1997121" y="1811172"/>
                </a:cubicBezTo>
                <a:close/>
                <a:moveTo>
                  <a:pt x="2391253" y="1271699"/>
                </a:moveTo>
                <a:lnTo>
                  <a:pt x="2391862" y="1269419"/>
                </a:lnTo>
                <a:lnTo>
                  <a:pt x="2390474" y="1269816"/>
                </a:lnTo>
                <a:lnTo>
                  <a:pt x="2391253" y="1271699"/>
                </a:lnTo>
                <a:close/>
                <a:moveTo>
                  <a:pt x="2389454" y="1235800"/>
                </a:moveTo>
                <a:cubicBezTo>
                  <a:pt x="2394283" y="1231070"/>
                  <a:pt x="2393986" y="1227515"/>
                  <a:pt x="2389454" y="1223182"/>
                </a:cubicBezTo>
                <a:lnTo>
                  <a:pt x="2389454" y="1235800"/>
                </a:lnTo>
                <a:close/>
                <a:moveTo>
                  <a:pt x="2387344" y="1003280"/>
                </a:moveTo>
                <a:cubicBezTo>
                  <a:pt x="2385800" y="1005659"/>
                  <a:pt x="2383931" y="1007939"/>
                  <a:pt x="2383053" y="1010559"/>
                </a:cubicBezTo>
                <a:cubicBezTo>
                  <a:pt x="2382628" y="1011820"/>
                  <a:pt x="2384384" y="1013816"/>
                  <a:pt x="2385149" y="1015473"/>
                </a:cubicBezTo>
                <a:cubicBezTo>
                  <a:pt x="2386622" y="1014170"/>
                  <a:pt x="2389355" y="1012839"/>
                  <a:pt x="2389327" y="1011565"/>
                </a:cubicBezTo>
                <a:cubicBezTo>
                  <a:pt x="2389270" y="1008789"/>
                  <a:pt x="2388180" y="1006042"/>
                  <a:pt x="2387344" y="1003294"/>
                </a:cubicBezTo>
                <a:close/>
                <a:moveTo>
                  <a:pt x="2390134" y="1039888"/>
                </a:moveTo>
                <a:lnTo>
                  <a:pt x="2389043" y="1041488"/>
                </a:lnTo>
                <a:lnTo>
                  <a:pt x="2390729" y="1041814"/>
                </a:lnTo>
                <a:lnTo>
                  <a:pt x="2390134" y="1039888"/>
                </a:lnTo>
                <a:close/>
                <a:moveTo>
                  <a:pt x="2388633" y="1064090"/>
                </a:moveTo>
                <a:cubicBezTo>
                  <a:pt x="2388137" y="1064260"/>
                  <a:pt x="2388109" y="1066002"/>
                  <a:pt x="2388024" y="1067036"/>
                </a:cubicBezTo>
                <a:cubicBezTo>
                  <a:pt x="2387868" y="1068919"/>
                  <a:pt x="2387797" y="1070803"/>
                  <a:pt x="2387712" y="1072686"/>
                </a:cubicBezTo>
                <a:cubicBezTo>
                  <a:pt x="2388704" y="1071029"/>
                  <a:pt x="2389851" y="1069415"/>
                  <a:pt x="2390559" y="1067645"/>
                </a:cubicBezTo>
                <a:cubicBezTo>
                  <a:pt x="2391692" y="1064798"/>
                  <a:pt x="2390814" y="1063340"/>
                  <a:pt x="2388647" y="1064090"/>
                </a:cubicBezTo>
                <a:close/>
                <a:moveTo>
                  <a:pt x="2391507" y="1127024"/>
                </a:moveTo>
                <a:cubicBezTo>
                  <a:pt x="2390913" y="1127067"/>
                  <a:pt x="2389837" y="1127024"/>
                  <a:pt x="2389808" y="1127152"/>
                </a:cubicBezTo>
                <a:cubicBezTo>
                  <a:pt x="2389667" y="1128072"/>
                  <a:pt x="2389751" y="1129007"/>
                  <a:pt x="2389751" y="1129942"/>
                </a:cubicBezTo>
                <a:cubicBezTo>
                  <a:pt x="2390346" y="1129899"/>
                  <a:pt x="2390941" y="1129857"/>
                  <a:pt x="2391493" y="1129814"/>
                </a:cubicBezTo>
                <a:lnTo>
                  <a:pt x="2391493" y="1127010"/>
                </a:lnTo>
                <a:close/>
                <a:moveTo>
                  <a:pt x="2386990" y="1180428"/>
                </a:moveTo>
                <a:cubicBezTo>
                  <a:pt x="2387486" y="1186871"/>
                  <a:pt x="2385475" y="1193570"/>
                  <a:pt x="2392230" y="1200707"/>
                </a:cubicBezTo>
                <a:cubicBezTo>
                  <a:pt x="2392640" y="1193570"/>
                  <a:pt x="2392980" y="1187579"/>
                  <a:pt x="2393320" y="1181575"/>
                </a:cubicBezTo>
                <a:cubicBezTo>
                  <a:pt x="2391210" y="1181192"/>
                  <a:pt x="2389100" y="1180810"/>
                  <a:pt x="2386990" y="1180428"/>
                </a:cubicBezTo>
                <a:close/>
                <a:moveTo>
                  <a:pt x="2416602" y="1258260"/>
                </a:moveTo>
                <a:cubicBezTo>
                  <a:pt x="2416078" y="1258883"/>
                  <a:pt x="2415186" y="1259478"/>
                  <a:pt x="2415115" y="1260158"/>
                </a:cubicBezTo>
                <a:cubicBezTo>
                  <a:pt x="2415044" y="1260837"/>
                  <a:pt x="2415795" y="1261588"/>
                  <a:pt x="2416191" y="1262310"/>
                </a:cubicBezTo>
                <a:cubicBezTo>
                  <a:pt x="2416715" y="1261687"/>
                  <a:pt x="2417239" y="1261064"/>
                  <a:pt x="2417763" y="1260441"/>
                </a:cubicBezTo>
                <a:cubicBezTo>
                  <a:pt x="2417367" y="1259719"/>
                  <a:pt x="2416984" y="1258982"/>
                  <a:pt x="2416588" y="1258260"/>
                </a:cubicBezTo>
                <a:close/>
                <a:moveTo>
                  <a:pt x="2421629" y="1339788"/>
                </a:moveTo>
                <a:lnTo>
                  <a:pt x="2422309" y="1342692"/>
                </a:lnTo>
                <a:lnTo>
                  <a:pt x="2423399" y="1340440"/>
                </a:lnTo>
                <a:lnTo>
                  <a:pt x="2421615" y="1339788"/>
                </a:lnTo>
                <a:close/>
                <a:moveTo>
                  <a:pt x="2519203" y="1556518"/>
                </a:moveTo>
                <a:cubicBezTo>
                  <a:pt x="2517716" y="1559548"/>
                  <a:pt x="2516243" y="1562296"/>
                  <a:pt x="2515068" y="1565157"/>
                </a:cubicBezTo>
                <a:cubicBezTo>
                  <a:pt x="2514784" y="1565836"/>
                  <a:pt x="2515266" y="1567337"/>
                  <a:pt x="2515861" y="1567734"/>
                </a:cubicBezTo>
                <a:cubicBezTo>
                  <a:pt x="2516512" y="1568159"/>
                  <a:pt x="2518183" y="1568145"/>
                  <a:pt x="2518622" y="1567635"/>
                </a:cubicBezTo>
                <a:cubicBezTo>
                  <a:pt x="2521497" y="1564378"/>
                  <a:pt x="2523380" y="1560866"/>
                  <a:pt x="2519203" y="1556518"/>
                </a:cubicBezTo>
                <a:close/>
                <a:moveTo>
                  <a:pt x="2530291" y="1110880"/>
                </a:moveTo>
                <a:cubicBezTo>
                  <a:pt x="2529243" y="1109733"/>
                  <a:pt x="2527941" y="1108813"/>
                  <a:pt x="2526723" y="1107821"/>
                </a:cubicBezTo>
                <a:cubicBezTo>
                  <a:pt x="2526255" y="1108586"/>
                  <a:pt x="2525788" y="1109351"/>
                  <a:pt x="2525307" y="1110130"/>
                </a:cubicBezTo>
                <a:cubicBezTo>
                  <a:pt x="2526496" y="1111107"/>
                  <a:pt x="2527700" y="1112084"/>
                  <a:pt x="2528889" y="1113047"/>
                </a:cubicBezTo>
                <a:cubicBezTo>
                  <a:pt x="2529385" y="1112296"/>
                  <a:pt x="2530433" y="1111036"/>
                  <a:pt x="2530291" y="1110880"/>
                </a:cubicBezTo>
                <a:close/>
                <a:moveTo>
                  <a:pt x="1609843" y="1613320"/>
                </a:moveTo>
                <a:cubicBezTo>
                  <a:pt x="1605056" y="1600660"/>
                  <a:pt x="1603541" y="1592956"/>
                  <a:pt x="1608115" y="1583935"/>
                </a:cubicBezTo>
                <a:cubicBezTo>
                  <a:pt x="1614502" y="1593310"/>
                  <a:pt x="1609163" y="1600801"/>
                  <a:pt x="1609843" y="1613320"/>
                </a:cubicBezTo>
                <a:close/>
                <a:moveTo>
                  <a:pt x="1540168" y="268080"/>
                </a:moveTo>
                <a:cubicBezTo>
                  <a:pt x="1540139" y="267754"/>
                  <a:pt x="1540125" y="267442"/>
                  <a:pt x="1540097" y="267117"/>
                </a:cubicBezTo>
                <a:cubicBezTo>
                  <a:pt x="1540366" y="267117"/>
                  <a:pt x="1540621" y="267117"/>
                  <a:pt x="1540890" y="267117"/>
                </a:cubicBezTo>
                <a:cubicBezTo>
                  <a:pt x="1540805" y="267301"/>
                  <a:pt x="1540734" y="267485"/>
                  <a:pt x="1540663" y="267669"/>
                </a:cubicBezTo>
                <a:cubicBezTo>
                  <a:pt x="1540493" y="267796"/>
                  <a:pt x="1540338" y="267952"/>
                  <a:pt x="1540168" y="268080"/>
                </a:cubicBezTo>
                <a:close/>
                <a:moveTo>
                  <a:pt x="1543538" y="260843"/>
                </a:moveTo>
                <a:cubicBezTo>
                  <a:pt x="1544473" y="262939"/>
                  <a:pt x="1545422" y="265021"/>
                  <a:pt x="1546356" y="267117"/>
                </a:cubicBezTo>
                <a:cubicBezTo>
                  <a:pt x="1544544" y="267117"/>
                  <a:pt x="1542717" y="267117"/>
                  <a:pt x="1540904" y="267117"/>
                </a:cubicBezTo>
                <a:cubicBezTo>
                  <a:pt x="1541782" y="265021"/>
                  <a:pt x="1542660" y="262939"/>
                  <a:pt x="1543538" y="260843"/>
                </a:cubicBezTo>
                <a:close/>
                <a:moveTo>
                  <a:pt x="2680617" y="1023078"/>
                </a:moveTo>
                <a:lnTo>
                  <a:pt x="2681552" y="1021237"/>
                </a:lnTo>
                <a:lnTo>
                  <a:pt x="2682189" y="1023234"/>
                </a:lnTo>
                <a:lnTo>
                  <a:pt x="2680617" y="1023092"/>
                </a:lnTo>
                <a:close/>
                <a:moveTo>
                  <a:pt x="2681806" y="973824"/>
                </a:moveTo>
                <a:lnTo>
                  <a:pt x="2682430" y="976062"/>
                </a:lnTo>
                <a:lnTo>
                  <a:pt x="2680589" y="975806"/>
                </a:lnTo>
                <a:lnTo>
                  <a:pt x="2681806" y="973810"/>
                </a:lnTo>
                <a:close/>
                <a:moveTo>
                  <a:pt x="2682968" y="1045496"/>
                </a:moveTo>
                <a:cubicBezTo>
                  <a:pt x="2682359" y="1045906"/>
                  <a:pt x="2681750" y="1046331"/>
                  <a:pt x="2681127" y="1046756"/>
                </a:cubicBezTo>
                <a:cubicBezTo>
                  <a:pt x="2680716" y="1046020"/>
                  <a:pt x="2680305" y="1045283"/>
                  <a:pt x="2679895" y="1044547"/>
                </a:cubicBezTo>
                <a:cubicBezTo>
                  <a:pt x="2680914" y="1044009"/>
                  <a:pt x="2681948" y="1043457"/>
                  <a:pt x="2682968" y="1042919"/>
                </a:cubicBezTo>
                <a:lnTo>
                  <a:pt x="2682968" y="1045496"/>
                </a:lnTo>
                <a:close/>
                <a:moveTo>
                  <a:pt x="2684596" y="1070052"/>
                </a:moveTo>
                <a:cubicBezTo>
                  <a:pt x="2683379" y="1071029"/>
                  <a:pt x="2682175" y="1072007"/>
                  <a:pt x="2680971" y="1072970"/>
                </a:cubicBezTo>
                <a:cubicBezTo>
                  <a:pt x="2680603" y="1071157"/>
                  <a:pt x="2680022" y="1069358"/>
                  <a:pt x="2679980" y="1067545"/>
                </a:cubicBezTo>
                <a:cubicBezTo>
                  <a:pt x="2679966" y="1066894"/>
                  <a:pt x="2681240" y="1066214"/>
                  <a:pt x="2681920" y="1065549"/>
                </a:cubicBezTo>
                <a:cubicBezTo>
                  <a:pt x="2682812" y="1067050"/>
                  <a:pt x="2683704" y="1068537"/>
                  <a:pt x="2684596" y="1070038"/>
                </a:cubicBezTo>
                <a:close/>
                <a:moveTo>
                  <a:pt x="2682798" y="1261531"/>
                </a:moveTo>
                <a:cubicBezTo>
                  <a:pt x="2682741" y="1262197"/>
                  <a:pt x="2681948" y="1262806"/>
                  <a:pt x="2681481" y="1263443"/>
                </a:cubicBezTo>
                <a:cubicBezTo>
                  <a:pt x="2681580" y="1262098"/>
                  <a:pt x="2681693" y="1260752"/>
                  <a:pt x="2681806" y="1259421"/>
                </a:cubicBezTo>
                <a:cubicBezTo>
                  <a:pt x="2682175" y="1260129"/>
                  <a:pt x="2682855" y="1260852"/>
                  <a:pt x="2682798" y="1261531"/>
                </a:cubicBezTo>
                <a:close/>
              </a:path>
            </a:pathLst>
          </a:custGeom>
          <a:solidFill>
            <a:srgbClr val="254027">
              <a:alpha val="4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26927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29" name="Google Shape;2029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3004254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30" name="Google Shape;2030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847604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31" name="Google Shape;2031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358257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32" name="Google Shape;2032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0" y="242592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33" name="Google Shape;2033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4160904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34" name="Google Shape;2034;p13"/>
          <p:cNvSpPr txBox="1">
            <a:spLocks noGrp="1"/>
          </p:cNvSpPr>
          <p:nvPr>
            <p:ph type="subTitle" idx="1"/>
          </p:nvPr>
        </p:nvSpPr>
        <p:spPr>
          <a:xfrm>
            <a:off x="1375625" y="1269275"/>
            <a:ext cx="2751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18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2035" name="Google Shape;2035;p13"/>
          <p:cNvSpPr txBox="1">
            <a:spLocks noGrp="1"/>
          </p:cNvSpPr>
          <p:nvPr>
            <p:ph type="subTitle" idx="7"/>
          </p:nvPr>
        </p:nvSpPr>
        <p:spPr>
          <a:xfrm>
            <a:off x="1375625" y="1847600"/>
            <a:ext cx="2751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18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2036" name="Google Shape;2036;p13"/>
          <p:cNvSpPr txBox="1">
            <a:spLocks noGrp="1"/>
          </p:cNvSpPr>
          <p:nvPr>
            <p:ph type="subTitle" idx="8"/>
          </p:nvPr>
        </p:nvSpPr>
        <p:spPr>
          <a:xfrm>
            <a:off x="1375625" y="2425925"/>
            <a:ext cx="2751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18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2037" name="Google Shape;2037;p13"/>
          <p:cNvSpPr txBox="1">
            <a:spLocks noGrp="1"/>
          </p:cNvSpPr>
          <p:nvPr>
            <p:ph type="subTitle" idx="9"/>
          </p:nvPr>
        </p:nvSpPr>
        <p:spPr>
          <a:xfrm>
            <a:off x="1375625" y="3004250"/>
            <a:ext cx="2751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18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2038" name="Google Shape;2038;p13"/>
          <p:cNvSpPr txBox="1">
            <a:spLocks noGrp="1"/>
          </p:cNvSpPr>
          <p:nvPr>
            <p:ph type="subTitle" idx="13"/>
          </p:nvPr>
        </p:nvSpPr>
        <p:spPr>
          <a:xfrm>
            <a:off x="1375625" y="3582575"/>
            <a:ext cx="2751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18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2039" name="Google Shape;2039;p13"/>
          <p:cNvSpPr txBox="1">
            <a:spLocks noGrp="1"/>
          </p:cNvSpPr>
          <p:nvPr>
            <p:ph type="subTitle" idx="14"/>
          </p:nvPr>
        </p:nvSpPr>
        <p:spPr>
          <a:xfrm>
            <a:off x="1375625" y="4160900"/>
            <a:ext cx="2751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18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None/>
              <a:defRPr sz="2000" b="1"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2040" name="Google Shape;2040;p13"/>
          <p:cNvSpPr>
            <a:spLocks noGrp="1"/>
          </p:cNvSpPr>
          <p:nvPr>
            <p:ph type="pic" idx="15"/>
          </p:nvPr>
        </p:nvSpPr>
        <p:spPr>
          <a:xfrm flipH="1">
            <a:off x="4670600" y="730775"/>
            <a:ext cx="3657600" cy="3681900"/>
          </a:xfrm>
          <a:prstGeom prst="round2Diag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  <p:sp>
        <p:nvSpPr>
          <p:cNvPr id="2041" name="Google Shape;2041;p13"/>
          <p:cNvSpPr txBox="1">
            <a:spLocks noGrp="1"/>
          </p:cNvSpPr>
          <p:nvPr>
            <p:ph type="title" idx="16"/>
          </p:nvPr>
        </p:nvSpPr>
        <p:spPr>
          <a:xfrm>
            <a:off x="720000" y="535000"/>
            <a:ext cx="340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042" name="Google Shape;2042;p13"/>
          <p:cNvGrpSpPr/>
          <p:nvPr/>
        </p:nvGrpSpPr>
        <p:grpSpPr>
          <a:xfrm>
            <a:off x="7257645" y="-790704"/>
            <a:ext cx="2548907" cy="1898413"/>
            <a:chOff x="7324551" y="-926079"/>
            <a:chExt cx="2548907" cy="1898413"/>
          </a:xfrm>
        </p:grpSpPr>
        <p:grpSp>
          <p:nvGrpSpPr>
            <p:cNvPr id="2043" name="Google Shape;2043;p13"/>
            <p:cNvGrpSpPr/>
            <p:nvPr/>
          </p:nvGrpSpPr>
          <p:grpSpPr>
            <a:xfrm rot="-9373464">
              <a:off x="8805691" y="-554331"/>
              <a:ext cx="815608" cy="1422624"/>
              <a:chOff x="3773740" y="1542780"/>
              <a:chExt cx="267092" cy="465875"/>
            </a:xfrm>
          </p:grpSpPr>
          <p:sp>
            <p:nvSpPr>
              <p:cNvPr id="2044" name="Google Shape;2044;p13"/>
              <p:cNvSpPr/>
              <p:nvPr/>
            </p:nvSpPr>
            <p:spPr>
              <a:xfrm>
                <a:off x="3773740" y="1542780"/>
                <a:ext cx="267078" cy="332152"/>
              </a:xfrm>
              <a:custGeom>
                <a:avLst/>
                <a:gdLst/>
                <a:ahLst/>
                <a:cxnLst/>
                <a:rect l="l" t="t" r="r" b="b"/>
                <a:pathLst>
                  <a:path w="267078" h="332152" extrusionOk="0">
                    <a:moveTo>
                      <a:pt x="260274" y="248919"/>
                    </a:moveTo>
                    <a:cubicBezTo>
                      <a:pt x="251493" y="273503"/>
                      <a:pt x="234400" y="299150"/>
                      <a:pt x="209447" y="309049"/>
                    </a:cubicBezTo>
                    <a:cubicBezTo>
                      <a:pt x="161638" y="327983"/>
                      <a:pt x="136076" y="284379"/>
                      <a:pt x="136076" y="284379"/>
                    </a:cubicBezTo>
                    <a:cubicBezTo>
                      <a:pt x="136076" y="284379"/>
                      <a:pt x="136685" y="316300"/>
                      <a:pt x="97967" y="329484"/>
                    </a:cubicBezTo>
                    <a:cubicBezTo>
                      <a:pt x="59221" y="342669"/>
                      <a:pt x="17317" y="304107"/>
                      <a:pt x="14116" y="276888"/>
                    </a:cubicBezTo>
                    <a:cubicBezTo>
                      <a:pt x="10831" y="248890"/>
                      <a:pt x="21551" y="250519"/>
                      <a:pt x="40485" y="249698"/>
                    </a:cubicBezTo>
                    <a:cubicBezTo>
                      <a:pt x="59448" y="248876"/>
                      <a:pt x="96537" y="270289"/>
                      <a:pt x="106422" y="256297"/>
                    </a:cubicBezTo>
                    <a:cubicBezTo>
                      <a:pt x="116292" y="242291"/>
                      <a:pt x="94894" y="241456"/>
                      <a:pt x="61105" y="243112"/>
                    </a:cubicBezTo>
                    <a:cubicBezTo>
                      <a:pt x="27301" y="244769"/>
                      <a:pt x="1767" y="231585"/>
                      <a:pt x="111" y="201902"/>
                    </a:cubicBezTo>
                    <a:cubicBezTo>
                      <a:pt x="-1546" y="172248"/>
                      <a:pt x="15773" y="147521"/>
                      <a:pt x="28958" y="170591"/>
                    </a:cubicBezTo>
                    <a:cubicBezTo>
                      <a:pt x="42142" y="193674"/>
                      <a:pt x="77022" y="220978"/>
                      <a:pt x="98463" y="214379"/>
                    </a:cubicBezTo>
                    <a:cubicBezTo>
                      <a:pt x="119904" y="207779"/>
                      <a:pt x="107739" y="189426"/>
                      <a:pt x="82177" y="193547"/>
                    </a:cubicBezTo>
                    <a:cubicBezTo>
                      <a:pt x="56644" y="197668"/>
                      <a:pt x="42142" y="178026"/>
                      <a:pt x="28136" y="156514"/>
                    </a:cubicBezTo>
                    <a:cubicBezTo>
                      <a:pt x="14102" y="135003"/>
                      <a:pt x="19073" y="114568"/>
                      <a:pt x="37200" y="98905"/>
                    </a:cubicBezTo>
                    <a:cubicBezTo>
                      <a:pt x="55327" y="83242"/>
                      <a:pt x="49549" y="108775"/>
                      <a:pt x="75918" y="145879"/>
                    </a:cubicBezTo>
                    <a:cubicBezTo>
                      <a:pt x="102287" y="182968"/>
                      <a:pt x="109721" y="157406"/>
                      <a:pt x="107229" y="145057"/>
                    </a:cubicBezTo>
                    <a:cubicBezTo>
                      <a:pt x="104765" y="132680"/>
                      <a:pt x="79231" y="131873"/>
                      <a:pt x="66033" y="106311"/>
                    </a:cubicBezTo>
                    <a:cubicBezTo>
                      <a:pt x="52848" y="80778"/>
                      <a:pt x="62719" y="75807"/>
                      <a:pt x="78382" y="60994"/>
                    </a:cubicBezTo>
                    <a:cubicBezTo>
                      <a:pt x="94044" y="46153"/>
                      <a:pt x="93223" y="49438"/>
                      <a:pt x="95687" y="78299"/>
                    </a:cubicBezTo>
                    <a:cubicBezTo>
                      <a:pt x="98151" y="107147"/>
                      <a:pt x="104751" y="119482"/>
                      <a:pt x="115471" y="130202"/>
                    </a:cubicBezTo>
                    <a:cubicBezTo>
                      <a:pt x="126191" y="140922"/>
                      <a:pt x="134433" y="125259"/>
                      <a:pt x="124534" y="112075"/>
                    </a:cubicBezTo>
                    <a:cubicBezTo>
                      <a:pt x="114664" y="98891"/>
                      <a:pt x="105600" y="69208"/>
                      <a:pt x="111350" y="39553"/>
                    </a:cubicBezTo>
                    <a:cubicBezTo>
                      <a:pt x="112370" y="34328"/>
                      <a:pt x="113842" y="29725"/>
                      <a:pt x="115584" y="25689"/>
                    </a:cubicBezTo>
                    <a:cubicBezTo>
                      <a:pt x="123756" y="6727"/>
                      <a:pt x="137733" y="0"/>
                      <a:pt x="137733" y="0"/>
                    </a:cubicBezTo>
                    <a:cubicBezTo>
                      <a:pt x="136912" y="9899"/>
                      <a:pt x="170701" y="10720"/>
                      <a:pt x="180600" y="51931"/>
                    </a:cubicBezTo>
                    <a:cubicBezTo>
                      <a:pt x="183461" y="63826"/>
                      <a:pt x="181705" y="75595"/>
                      <a:pt x="178320" y="86287"/>
                    </a:cubicBezTo>
                    <a:cubicBezTo>
                      <a:pt x="169993" y="112613"/>
                      <a:pt x="151838" y="132439"/>
                      <a:pt x="168237" y="131859"/>
                    </a:cubicBezTo>
                    <a:cubicBezTo>
                      <a:pt x="179057" y="131462"/>
                      <a:pt x="187256" y="115106"/>
                      <a:pt x="192907" y="97871"/>
                    </a:cubicBezTo>
                    <a:cubicBezTo>
                      <a:pt x="199294" y="78356"/>
                      <a:pt x="202409" y="57680"/>
                      <a:pt x="202409" y="57680"/>
                    </a:cubicBezTo>
                    <a:cubicBezTo>
                      <a:pt x="202409" y="57680"/>
                      <a:pt x="216854" y="69208"/>
                      <a:pt x="220975" y="81585"/>
                    </a:cubicBezTo>
                    <a:cubicBezTo>
                      <a:pt x="223439" y="89020"/>
                      <a:pt x="216089" y="107218"/>
                      <a:pt x="206743" y="123376"/>
                    </a:cubicBezTo>
                    <a:cubicBezTo>
                      <a:pt x="200596" y="134096"/>
                      <a:pt x="193587" y="143925"/>
                      <a:pt x="188007" y="149178"/>
                    </a:cubicBezTo>
                    <a:cubicBezTo>
                      <a:pt x="174001" y="162363"/>
                      <a:pt x="159160" y="182954"/>
                      <a:pt x="192949" y="165648"/>
                    </a:cubicBezTo>
                    <a:cubicBezTo>
                      <a:pt x="200752" y="161655"/>
                      <a:pt x="206870" y="155934"/>
                      <a:pt x="211727" y="149547"/>
                    </a:cubicBezTo>
                    <a:cubicBezTo>
                      <a:pt x="227914" y="128276"/>
                      <a:pt x="229982" y="99485"/>
                      <a:pt x="232503" y="101369"/>
                    </a:cubicBezTo>
                    <a:cubicBezTo>
                      <a:pt x="235788" y="103833"/>
                      <a:pt x="244030" y="144208"/>
                      <a:pt x="243223" y="161527"/>
                    </a:cubicBezTo>
                    <a:cubicBezTo>
                      <a:pt x="242770" y="170619"/>
                      <a:pt x="239385" y="178366"/>
                      <a:pt x="232134" y="184455"/>
                    </a:cubicBezTo>
                    <a:cubicBezTo>
                      <a:pt x="225592" y="189992"/>
                      <a:pt x="215905" y="194227"/>
                      <a:pt x="202395" y="196960"/>
                    </a:cubicBezTo>
                    <a:cubicBezTo>
                      <a:pt x="173944" y="202738"/>
                      <a:pt x="163281" y="235706"/>
                      <a:pt x="202395" y="227464"/>
                    </a:cubicBezTo>
                    <a:cubicBezTo>
                      <a:pt x="215084" y="224787"/>
                      <a:pt x="224544" y="218896"/>
                      <a:pt x="231950" y="212750"/>
                    </a:cubicBezTo>
                    <a:cubicBezTo>
                      <a:pt x="247429" y="199905"/>
                      <a:pt x="254099" y="185829"/>
                      <a:pt x="262993" y="196960"/>
                    </a:cubicBezTo>
                    <a:cubicBezTo>
                      <a:pt x="269295" y="204834"/>
                      <a:pt x="268247" y="226430"/>
                      <a:pt x="260259" y="2489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5" name="Google Shape;2045;p13"/>
              <p:cNvSpPr/>
              <p:nvPr/>
            </p:nvSpPr>
            <p:spPr>
              <a:xfrm>
                <a:off x="3829548" y="1652901"/>
                <a:ext cx="171275" cy="193030"/>
              </a:xfrm>
              <a:custGeom>
                <a:avLst/>
                <a:gdLst/>
                <a:ahLst/>
                <a:cxnLst/>
                <a:rect l="l" t="t" r="r" b="b"/>
                <a:pathLst>
                  <a:path w="171275" h="193030" extrusionOk="0">
                    <a:moveTo>
                      <a:pt x="91343" y="156642"/>
                    </a:moveTo>
                    <a:cubicBezTo>
                      <a:pt x="101015" y="167348"/>
                      <a:pt x="112458" y="178890"/>
                      <a:pt x="126874" y="178932"/>
                    </a:cubicBezTo>
                    <a:cubicBezTo>
                      <a:pt x="132978" y="178946"/>
                      <a:pt x="138869" y="176836"/>
                      <a:pt x="144576" y="174684"/>
                    </a:cubicBezTo>
                    <a:cubicBezTo>
                      <a:pt x="155764" y="170463"/>
                      <a:pt x="168311" y="164416"/>
                      <a:pt x="171059" y="152790"/>
                    </a:cubicBezTo>
                    <a:cubicBezTo>
                      <a:pt x="171682" y="150170"/>
                      <a:pt x="171016" y="146516"/>
                      <a:pt x="168340" y="146205"/>
                    </a:cubicBezTo>
                    <a:cubicBezTo>
                      <a:pt x="167065" y="146049"/>
                      <a:pt x="165876" y="146799"/>
                      <a:pt x="164785" y="147479"/>
                    </a:cubicBezTo>
                    <a:cubicBezTo>
                      <a:pt x="155906" y="153030"/>
                      <a:pt x="145724" y="156486"/>
                      <a:pt x="135286" y="157477"/>
                    </a:cubicBezTo>
                    <a:cubicBezTo>
                      <a:pt x="131774" y="157817"/>
                      <a:pt x="127398" y="157364"/>
                      <a:pt x="126039" y="154107"/>
                    </a:cubicBezTo>
                    <a:cubicBezTo>
                      <a:pt x="130018" y="151812"/>
                      <a:pt x="134833" y="151628"/>
                      <a:pt x="139153" y="150071"/>
                    </a:cubicBezTo>
                    <a:cubicBezTo>
                      <a:pt x="143472" y="148513"/>
                      <a:pt x="147692" y="144449"/>
                      <a:pt x="146644" y="139988"/>
                    </a:cubicBezTo>
                    <a:cubicBezTo>
                      <a:pt x="136957" y="140115"/>
                      <a:pt x="127271" y="140257"/>
                      <a:pt x="117570" y="140384"/>
                    </a:cubicBezTo>
                    <a:cubicBezTo>
                      <a:pt x="112769" y="140455"/>
                      <a:pt x="107813" y="140483"/>
                      <a:pt x="103380" y="138642"/>
                    </a:cubicBezTo>
                    <a:cubicBezTo>
                      <a:pt x="94232" y="134847"/>
                      <a:pt x="89898" y="122441"/>
                      <a:pt x="94685" y="113760"/>
                    </a:cubicBezTo>
                    <a:cubicBezTo>
                      <a:pt x="96710" y="110092"/>
                      <a:pt x="99953" y="107288"/>
                      <a:pt x="103140" y="104555"/>
                    </a:cubicBezTo>
                    <a:cubicBezTo>
                      <a:pt x="119638" y="90365"/>
                      <a:pt x="136887" y="75779"/>
                      <a:pt x="157888" y="70043"/>
                    </a:cubicBezTo>
                    <a:cubicBezTo>
                      <a:pt x="159942" y="69477"/>
                      <a:pt x="162094" y="68967"/>
                      <a:pt x="163737" y="67622"/>
                    </a:cubicBezTo>
                    <a:cubicBezTo>
                      <a:pt x="165380" y="66276"/>
                      <a:pt x="166329" y="63784"/>
                      <a:pt x="165210" y="61957"/>
                    </a:cubicBezTo>
                    <a:cubicBezTo>
                      <a:pt x="164205" y="60314"/>
                      <a:pt x="162009" y="59875"/>
                      <a:pt x="160069" y="59847"/>
                    </a:cubicBezTo>
                    <a:cubicBezTo>
                      <a:pt x="152946" y="59719"/>
                      <a:pt x="146177" y="62736"/>
                      <a:pt x="139705" y="65710"/>
                    </a:cubicBezTo>
                    <a:cubicBezTo>
                      <a:pt x="133275" y="68656"/>
                      <a:pt x="126832" y="71587"/>
                      <a:pt x="120403" y="74533"/>
                    </a:cubicBezTo>
                    <a:cubicBezTo>
                      <a:pt x="117004" y="76090"/>
                      <a:pt x="113506" y="77662"/>
                      <a:pt x="109767" y="77861"/>
                    </a:cubicBezTo>
                    <a:cubicBezTo>
                      <a:pt x="106043" y="78045"/>
                      <a:pt x="101964" y="76529"/>
                      <a:pt x="100222" y="73230"/>
                    </a:cubicBezTo>
                    <a:cubicBezTo>
                      <a:pt x="97730" y="68528"/>
                      <a:pt x="100789" y="62906"/>
                      <a:pt x="103763" y="58487"/>
                    </a:cubicBezTo>
                    <a:cubicBezTo>
                      <a:pt x="110150" y="48971"/>
                      <a:pt x="116537" y="39468"/>
                      <a:pt x="122923" y="29952"/>
                    </a:cubicBezTo>
                    <a:cubicBezTo>
                      <a:pt x="123490" y="29116"/>
                      <a:pt x="124070" y="28153"/>
                      <a:pt x="123858" y="27176"/>
                    </a:cubicBezTo>
                    <a:cubicBezTo>
                      <a:pt x="123462" y="25335"/>
                      <a:pt x="120870" y="25165"/>
                      <a:pt x="119100" y="25802"/>
                    </a:cubicBezTo>
                    <a:cubicBezTo>
                      <a:pt x="111453" y="28621"/>
                      <a:pt x="107728" y="38038"/>
                      <a:pt x="100010" y="40686"/>
                    </a:cubicBezTo>
                    <a:cubicBezTo>
                      <a:pt x="98622" y="41168"/>
                      <a:pt x="96894" y="41324"/>
                      <a:pt x="95846" y="40304"/>
                    </a:cubicBezTo>
                    <a:cubicBezTo>
                      <a:pt x="95011" y="39497"/>
                      <a:pt x="94898" y="38222"/>
                      <a:pt x="94855" y="37061"/>
                    </a:cubicBezTo>
                    <a:cubicBezTo>
                      <a:pt x="94487" y="24556"/>
                      <a:pt x="98424" y="11244"/>
                      <a:pt x="92929" y="0"/>
                    </a:cubicBezTo>
                    <a:cubicBezTo>
                      <a:pt x="87378" y="2407"/>
                      <a:pt x="84191" y="8369"/>
                      <a:pt x="82747" y="14246"/>
                    </a:cubicBezTo>
                    <a:cubicBezTo>
                      <a:pt x="81302" y="20124"/>
                      <a:pt x="81147" y="26270"/>
                      <a:pt x="79447" y="32076"/>
                    </a:cubicBezTo>
                    <a:cubicBezTo>
                      <a:pt x="77748" y="37882"/>
                      <a:pt x="73995" y="43632"/>
                      <a:pt x="68175" y="45317"/>
                    </a:cubicBezTo>
                    <a:cubicBezTo>
                      <a:pt x="66574" y="45784"/>
                      <a:pt x="64790" y="45898"/>
                      <a:pt x="63289" y="45204"/>
                    </a:cubicBezTo>
                    <a:cubicBezTo>
                      <a:pt x="57327" y="42442"/>
                      <a:pt x="60711" y="31014"/>
                      <a:pt x="54650" y="28479"/>
                    </a:cubicBezTo>
                    <a:cubicBezTo>
                      <a:pt x="57766" y="39270"/>
                      <a:pt x="60895" y="50075"/>
                      <a:pt x="64011" y="60867"/>
                    </a:cubicBezTo>
                    <a:cubicBezTo>
                      <a:pt x="57822" y="66106"/>
                      <a:pt x="49326" y="67395"/>
                      <a:pt x="41296" y="68486"/>
                    </a:cubicBezTo>
                    <a:cubicBezTo>
                      <a:pt x="38393" y="68882"/>
                      <a:pt x="35433" y="69264"/>
                      <a:pt x="32558" y="68726"/>
                    </a:cubicBezTo>
                    <a:cubicBezTo>
                      <a:pt x="19855" y="66305"/>
                      <a:pt x="15677" y="47923"/>
                      <a:pt x="3144" y="44708"/>
                    </a:cubicBezTo>
                    <a:cubicBezTo>
                      <a:pt x="2309" y="44496"/>
                      <a:pt x="1332" y="44382"/>
                      <a:pt x="666" y="44921"/>
                    </a:cubicBezTo>
                    <a:cubicBezTo>
                      <a:pt x="-240" y="45643"/>
                      <a:pt x="-56" y="47059"/>
                      <a:pt x="255" y="48178"/>
                    </a:cubicBezTo>
                    <a:cubicBezTo>
                      <a:pt x="2111" y="54763"/>
                      <a:pt x="5608" y="60895"/>
                      <a:pt x="10324" y="65852"/>
                    </a:cubicBezTo>
                    <a:cubicBezTo>
                      <a:pt x="12505" y="68160"/>
                      <a:pt x="15012" y="70242"/>
                      <a:pt x="17986" y="71374"/>
                    </a:cubicBezTo>
                    <a:cubicBezTo>
                      <a:pt x="20577" y="72352"/>
                      <a:pt x="23396" y="72550"/>
                      <a:pt x="26157" y="72734"/>
                    </a:cubicBezTo>
                    <a:cubicBezTo>
                      <a:pt x="36509" y="73428"/>
                      <a:pt x="46847" y="74122"/>
                      <a:pt x="57199" y="74830"/>
                    </a:cubicBezTo>
                    <a:cubicBezTo>
                      <a:pt x="58545" y="74915"/>
                      <a:pt x="60017" y="75071"/>
                      <a:pt x="60924" y="76062"/>
                    </a:cubicBezTo>
                    <a:cubicBezTo>
                      <a:pt x="61547" y="76742"/>
                      <a:pt x="61773" y="77691"/>
                      <a:pt x="61958" y="78583"/>
                    </a:cubicBezTo>
                    <a:cubicBezTo>
                      <a:pt x="63204" y="84488"/>
                      <a:pt x="64139" y="90450"/>
                      <a:pt x="64747" y="96455"/>
                    </a:cubicBezTo>
                    <a:cubicBezTo>
                      <a:pt x="65130" y="100222"/>
                      <a:pt x="65342" y="104173"/>
                      <a:pt x="63799" y="107642"/>
                    </a:cubicBezTo>
                    <a:cubicBezTo>
                      <a:pt x="60471" y="115106"/>
                      <a:pt x="50897" y="116947"/>
                      <a:pt x="42769" y="117782"/>
                    </a:cubicBezTo>
                    <a:cubicBezTo>
                      <a:pt x="34187" y="118674"/>
                      <a:pt x="24557" y="119269"/>
                      <a:pt x="17915" y="113760"/>
                    </a:cubicBezTo>
                    <a:cubicBezTo>
                      <a:pt x="15224" y="111523"/>
                      <a:pt x="13270" y="108450"/>
                      <a:pt x="10381" y="106467"/>
                    </a:cubicBezTo>
                    <a:cubicBezTo>
                      <a:pt x="7492" y="104484"/>
                      <a:pt x="2932" y="104102"/>
                      <a:pt x="949" y="106991"/>
                    </a:cubicBezTo>
                    <a:cubicBezTo>
                      <a:pt x="-438" y="109016"/>
                      <a:pt x="57" y="111891"/>
                      <a:pt x="1530" y="113859"/>
                    </a:cubicBezTo>
                    <a:cubicBezTo>
                      <a:pt x="3003" y="115814"/>
                      <a:pt x="5269" y="117017"/>
                      <a:pt x="7520" y="117995"/>
                    </a:cubicBezTo>
                    <a:cubicBezTo>
                      <a:pt x="23155" y="124750"/>
                      <a:pt x="40942" y="122937"/>
                      <a:pt x="57950" y="123772"/>
                    </a:cubicBezTo>
                    <a:cubicBezTo>
                      <a:pt x="61788" y="123957"/>
                      <a:pt x="66107" y="124566"/>
                      <a:pt x="68344" y="127681"/>
                    </a:cubicBezTo>
                    <a:cubicBezTo>
                      <a:pt x="70596" y="130839"/>
                      <a:pt x="69704" y="135187"/>
                      <a:pt x="68458" y="138840"/>
                    </a:cubicBezTo>
                    <a:cubicBezTo>
                      <a:pt x="65710" y="146842"/>
                      <a:pt x="61221" y="154801"/>
                      <a:pt x="53758" y="158766"/>
                    </a:cubicBezTo>
                    <a:cubicBezTo>
                      <a:pt x="48178" y="161740"/>
                      <a:pt x="41622" y="162108"/>
                      <a:pt x="35320" y="162476"/>
                    </a:cubicBezTo>
                    <a:cubicBezTo>
                      <a:pt x="29018" y="162844"/>
                      <a:pt x="22447" y="163354"/>
                      <a:pt x="16966" y="166526"/>
                    </a:cubicBezTo>
                    <a:cubicBezTo>
                      <a:pt x="11500" y="169699"/>
                      <a:pt x="7506" y="176369"/>
                      <a:pt x="9475" y="182373"/>
                    </a:cubicBezTo>
                    <a:cubicBezTo>
                      <a:pt x="10282" y="184823"/>
                      <a:pt x="11967" y="186905"/>
                      <a:pt x="13907" y="188619"/>
                    </a:cubicBezTo>
                    <a:cubicBezTo>
                      <a:pt x="16173" y="190615"/>
                      <a:pt x="18892" y="192187"/>
                      <a:pt x="21852" y="192768"/>
                    </a:cubicBezTo>
                    <a:cubicBezTo>
                      <a:pt x="27899" y="193957"/>
                      <a:pt x="34003" y="190941"/>
                      <a:pt x="38818" y="187103"/>
                    </a:cubicBezTo>
                    <a:cubicBezTo>
                      <a:pt x="43633" y="183265"/>
                      <a:pt x="47753" y="178521"/>
                      <a:pt x="53008" y="175307"/>
                    </a:cubicBezTo>
                    <a:cubicBezTo>
                      <a:pt x="63218" y="169047"/>
                      <a:pt x="77139" y="168891"/>
                      <a:pt x="85126" y="15997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6" name="Google Shape;2046;p13"/>
              <p:cNvSpPr/>
              <p:nvPr/>
            </p:nvSpPr>
            <p:spPr>
              <a:xfrm>
                <a:off x="3901960" y="1683646"/>
                <a:ext cx="31732" cy="125627"/>
              </a:xfrm>
              <a:custGeom>
                <a:avLst/>
                <a:gdLst/>
                <a:ahLst/>
                <a:cxnLst/>
                <a:rect l="l" t="t" r="r" b="b"/>
                <a:pathLst>
                  <a:path w="31732" h="125627" extrusionOk="0">
                    <a:moveTo>
                      <a:pt x="11071" y="117768"/>
                    </a:moveTo>
                    <a:cubicBezTo>
                      <a:pt x="16282" y="121889"/>
                      <a:pt x="22585" y="124622"/>
                      <a:pt x="29141" y="125628"/>
                    </a:cubicBezTo>
                    <a:cubicBezTo>
                      <a:pt x="29297" y="122243"/>
                      <a:pt x="26734" y="119453"/>
                      <a:pt x="24695" y="116748"/>
                    </a:cubicBezTo>
                    <a:cubicBezTo>
                      <a:pt x="19115" y="109313"/>
                      <a:pt x="16764" y="100024"/>
                      <a:pt x="14541" y="91003"/>
                    </a:cubicBezTo>
                    <a:cubicBezTo>
                      <a:pt x="13889" y="88354"/>
                      <a:pt x="13224" y="85649"/>
                      <a:pt x="13379" y="82930"/>
                    </a:cubicBezTo>
                    <a:cubicBezTo>
                      <a:pt x="13606" y="78739"/>
                      <a:pt x="15730" y="74872"/>
                      <a:pt x="18208" y="71474"/>
                    </a:cubicBezTo>
                    <a:cubicBezTo>
                      <a:pt x="21890" y="66446"/>
                      <a:pt x="26507" y="62084"/>
                      <a:pt x="31733" y="58700"/>
                    </a:cubicBezTo>
                    <a:cubicBezTo>
                      <a:pt x="30940" y="56788"/>
                      <a:pt x="28150" y="57071"/>
                      <a:pt x="26267" y="57921"/>
                    </a:cubicBezTo>
                    <a:cubicBezTo>
                      <a:pt x="24383" y="58771"/>
                      <a:pt x="22075" y="59847"/>
                      <a:pt x="20446" y="58572"/>
                    </a:cubicBezTo>
                    <a:cubicBezTo>
                      <a:pt x="19172" y="57581"/>
                      <a:pt x="19129" y="55698"/>
                      <a:pt x="19200" y="54083"/>
                    </a:cubicBezTo>
                    <a:cubicBezTo>
                      <a:pt x="19526" y="46521"/>
                      <a:pt x="19851" y="38959"/>
                      <a:pt x="20177" y="31396"/>
                    </a:cubicBezTo>
                    <a:cubicBezTo>
                      <a:pt x="20234" y="30221"/>
                      <a:pt x="20276" y="29031"/>
                      <a:pt x="20134" y="27856"/>
                    </a:cubicBezTo>
                    <a:cubicBezTo>
                      <a:pt x="19993" y="26666"/>
                      <a:pt x="19639" y="25505"/>
                      <a:pt x="19341" y="24344"/>
                    </a:cubicBezTo>
                    <a:cubicBezTo>
                      <a:pt x="17359" y="16427"/>
                      <a:pt x="17996" y="8129"/>
                      <a:pt x="18662" y="0"/>
                    </a:cubicBezTo>
                    <a:cubicBezTo>
                      <a:pt x="12105" y="5891"/>
                      <a:pt x="12572" y="16017"/>
                      <a:pt x="11836" y="24811"/>
                    </a:cubicBezTo>
                    <a:cubicBezTo>
                      <a:pt x="10788" y="37514"/>
                      <a:pt x="6228" y="49665"/>
                      <a:pt x="4429" y="62283"/>
                    </a:cubicBezTo>
                    <a:cubicBezTo>
                      <a:pt x="3551" y="68471"/>
                      <a:pt x="3339" y="74745"/>
                      <a:pt x="3126" y="80990"/>
                    </a:cubicBezTo>
                    <a:cubicBezTo>
                      <a:pt x="2956" y="86003"/>
                      <a:pt x="2786" y="91003"/>
                      <a:pt x="2631" y="96016"/>
                    </a:cubicBezTo>
                    <a:cubicBezTo>
                      <a:pt x="2602" y="96809"/>
                      <a:pt x="2560" y="97673"/>
                      <a:pt x="2050" y="98267"/>
                    </a:cubicBezTo>
                    <a:cubicBezTo>
                      <a:pt x="1540" y="98862"/>
                      <a:pt x="393" y="98976"/>
                      <a:pt x="53" y="98267"/>
                    </a:cubicBezTo>
                    <a:cubicBezTo>
                      <a:pt x="-287" y="97559"/>
                      <a:pt x="1101" y="96823"/>
                      <a:pt x="1300" y="97588"/>
                    </a:cubicBezTo>
                    <a:cubicBezTo>
                      <a:pt x="5930" y="105334"/>
                      <a:pt x="5987" y="115601"/>
                      <a:pt x="1441" y="123404"/>
                    </a:cubicBezTo>
                    <a:cubicBezTo>
                      <a:pt x="5052" y="123857"/>
                      <a:pt x="8819" y="121677"/>
                      <a:pt x="10235" y="11833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7" name="Google Shape;2047;p13"/>
              <p:cNvSpPr/>
              <p:nvPr/>
            </p:nvSpPr>
            <p:spPr>
              <a:xfrm>
                <a:off x="3910904" y="1692370"/>
                <a:ext cx="32574" cy="316285"/>
              </a:xfrm>
              <a:custGeom>
                <a:avLst/>
                <a:gdLst/>
                <a:ahLst/>
                <a:cxnLst/>
                <a:rect l="l" t="t" r="r" b="b"/>
                <a:pathLst>
                  <a:path w="32574" h="316285" extrusionOk="0">
                    <a:moveTo>
                      <a:pt x="7070" y="0"/>
                    </a:moveTo>
                    <a:cubicBezTo>
                      <a:pt x="-4415" y="77804"/>
                      <a:pt x="-5690" y="248692"/>
                      <a:pt x="32575" y="31628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8" name="Google Shape;2048;p13"/>
              <p:cNvSpPr/>
              <p:nvPr/>
            </p:nvSpPr>
            <p:spPr>
              <a:xfrm>
                <a:off x="3889324" y="1542780"/>
                <a:ext cx="66451" cy="86286"/>
              </a:xfrm>
              <a:custGeom>
                <a:avLst/>
                <a:gdLst/>
                <a:ahLst/>
                <a:cxnLst/>
                <a:rect l="l" t="t" r="r" b="b"/>
                <a:pathLst>
                  <a:path w="66451" h="86286" extrusionOk="0">
                    <a:moveTo>
                      <a:pt x="65016" y="51931"/>
                    </a:moveTo>
                    <a:cubicBezTo>
                      <a:pt x="67877" y="63826"/>
                      <a:pt x="66121" y="75595"/>
                      <a:pt x="62736" y="86287"/>
                    </a:cubicBezTo>
                    <a:cubicBezTo>
                      <a:pt x="56434" y="85791"/>
                      <a:pt x="50288" y="82293"/>
                      <a:pt x="47102" y="76784"/>
                    </a:cubicBezTo>
                    <a:cubicBezTo>
                      <a:pt x="43051" y="69803"/>
                      <a:pt x="43505" y="60583"/>
                      <a:pt x="38321" y="54409"/>
                    </a:cubicBezTo>
                    <a:cubicBezTo>
                      <a:pt x="34016" y="49254"/>
                      <a:pt x="27006" y="47583"/>
                      <a:pt x="20832" y="44977"/>
                    </a:cubicBezTo>
                    <a:cubicBezTo>
                      <a:pt x="12037" y="41267"/>
                      <a:pt x="4050" y="34158"/>
                      <a:pt x="0" y="25689"/>
                    </a:cubicBezTo>
                    <a:cubicBezTo>
                      <a:pt x="8171" y="6727"/>
                      <a:pt x="22149" y="0"/>
                      <a:pt x="22149" y="0"/>
                    </a:cubicBezTo>
                    <a:cubicBezTo>
                      <a:pt x="21327" y="9899"/>
                      <a:pt x="55117" y="10720"/>
                      <a:pt x="65016" y="519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9" name="Google Shape;2049;p13"/>
              <p:cNvSpPr/>
              <p:nvPr/>
            </p:nvSpPr>
            <p:spPr>
              <a:xfrm>
                <a:off x="3966647" y="1600475"/>
                <a:ext cx="28549" cy="65695"/>
              </a:xfrm>
              <a:custGeom>
                <a:avLst/>
                <a:gdLst/>
                <a:ahLst/>
                <a:cxnLst/>
                <a:rect l="l" t="t" r="r" b="b"/>
                <a:pathLst>
                  <a:path w="28549" h="65695" extrusionOk="0">
                    <a:moveTo>
                      <a:pt x="13836" y="65696"/>
                    </a:moveTo>
                    <a:cubicBezTo>
                      <a:pt x="12816" y="65271"/>
                      <a:pt x="11754" y="64903"/>
                      <a:pt x="10791" y="64407"/>
                    </a:cubicBezTo>
                    <a:cubicBezTo>
                      <a:pt x="2549" y="60144"/>
                      <a:pt x="2124" y="49721"/>
                      <a:pt x="0" y="40191"/>
                    </a:cubicBezTo>
                    <a:cubicBezTo>
                      <a:pt x="6387" y="20676"/>
                      <a:pt x="9502" y="0"/>
                      <a:pt x="9502" y="0"/>
                    </a:cubicBezTo>
                    <a:cubicBezTo>
                      <a:pt x="9502" y="0"/>
                      <a:pt x="23947" y="11528"/>
                      <a:pt x="28068" y="23905"/>
                    </a:cubicBezTo>
                    <a:cubicBezTo>
                      <a:pt x="30532" y="31340"/>
                      <a:pt x="23183" y="49537"/>
                      <a:pt x="13836" y="656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13"/>
              <p:cNvSpPr/>
              <p:nvPr/>
            </p:nvSpPr>
            <p:spPr>
              <a:xfrm>
                <a:off x="3983838" y="1644061"/>
                <a:ext cx="33194" cy="83174"/>
              </a:xfrm>
              <a:custGeom>
                <a:avLst/>
                <a:gdLst/>
                <a:ahLst/>
                <a:cxnLst/>
                <a:rect l="l" t="t" r="r" b="b"/>
                <a:pathLst>
                  <a:path w="33194" h="83174" extrusionOk="0">
                    <a:moveTo>
                      <a:pt x="21286" y="68177"/>
                    </a:moveTo>
                    <a:cubicBezTo>
                      <a:pt x="15267" y="73403"/>
                      <a:pt x="4419" y="70981"/>
                      <a:pt x="1191" y="63688"/>
                    </a:cubicBezTo>
                    <a:cubicBezTo>
                      <a:pt x="-934" y="58830"/>
                      <a:pt x="143" y="53491"/>
                      <a:pt x="1644" y="48266"/>
                    </a:cubicBezTo>
                    <a:cubicBezTo>
                      <a:pt x="17830" y="26995"/>
                      <a:pt x="19898" y="-1796"/>
                      <a:pt x="22419" y="88"/>
                    </a:cubicBezTo>
                    <a:cubicBezTo>
                      <a:pt x="25704" y="2552"/>
                      <a:pt x="33946" y="42927"/>
                      <a:pt x="33139" y="60246"/>
                    </a:cubicBezTo>
                    <a:cubicBezTo>
                      <a:pt x="32686" y="69338"/>
                      <a:pt x="29301" y="77085"/>
                      <a:pt x="22051" y="83174"/>
                    </a:cubicBezTo>
                    <a:cubicBezTo>
                      <a:pt x="22603" y="78189"/>
                      <a:pt x="22362" y="73091"/>
                      <a:pt x="21286" y="681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13"/>
              <p:cNvSpPr/>
              <p:nvPr/>
            </p:nvSpPr>
            <p:spPr>
              <a:xfrm>
                <a:off x="4005705" y="1735704"/>
                <a:ext cx="35127" cy="55995"/>
              </a:xfrm>
              <a:custGeom>
                <a:avLst/>
                <a:gdLst/>
                <a:ahLst/>
                <a:cxnLst/>
                <a:rect l="l" t="t" r="r" b="b"/>
                <a:pathLst>
                  <a:path w="35127" h="55995" extrusionOk="0">
                    <a:moveTo>
                      <a:pt x="28309" y="55995"/>
                    </a:moveTo>
                    <a:cubicBezTo>
                      <a:pt x="17730" y="55712"/>
                      <a:pt x="7322" y="44723"/>
                      <a:pt x="11811" y="35135"/>
                    </a:cubicBezTo>
                    <a:cubicBezTo>
                      <a:pt x="13383" y="31779"/>
                      <a:pt x="16569" y="28536"/>
                      <a:pt x="15521" y="24996"/>
                    </a:cubicBezTo>
                    <a:cubicBezTo>
                      <a:pt x="13864" y="19430"/>
                      <a:pt x="5693" y="21469"/>
                      <a:pt x="0" y="19827"/>
                    </a:cubicBezTo>
                    <a:cubicBezTo>
                      <a:pt x="15479" y="6982"/>
                      <a:pt x="22149" y="-7095"/>
                      <a:pt x="31042" y="4036"/>
                    </a:cubicBezTo>
                    <a:cubicBezTo>
                      <a:pt x="37344" y="11910"/>
                      <a:pt x="36296" y="33507"/>
                      <a:pt x="28309" y="5599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2" name="Google Shape;2052;p13"/>
            <p:cNvGrpSpPr/>
            <p:nvPr/>
          </p:nvGrpSpPr>
          <p:grpSpPr>
            <a:xfrm rot="-9373464">
              <a:off x="7951740" y="146213"/>
              <a:ext cx="300636" cy="544755"/>
              <a:chOff x="4169852" y="1450036"/>
              <a:chExt cx="98451" cy="178394"/>
            </a:xfrm>
          </p:grpSpPr>
          <p:sp>
            <p:nvSpPr>
              <p:cNvPr id="2053" name="Google Shape;2053;p13"/>
              <p:cNvSpPr/>
              <p:nvPr/>
            </p:nvSpPr>
            <p:spPr>
              <a:xfrm>
                <a:off x="4209297" y="1488811"/>
                <a:ext cx="37113" cy="139619"/>
              </a:xfrm>
              <a:custGeom>
                <a:avLst/>
                <a:gdLst/>
                <a:ahLst/>
                <a:cxnLst/>
                <a:rect l="l" t="t" r="r" b="b"/>
                <a:pathLst>
                  <a:path w="37113" h="139619" extrusionOk="0">
                    <a:moveTo>
                      <a:pt x="6849" y="139619"/>
                    </a:moveTo>
                    <a:cubicBezTo>
                      <a:pt x="-14733" y="86712"/>
                      <a:pt x="20162" y="15167"/>
                      <a:pt x="36136" y="0"/>
                    </a:cubicBezTo>
                    <a:lnTo>
                      <a:pt x="37113" y="1020"/>
                    </a:lnTo>
                    <a:cubicBezTo>
                      <a:pt x="21308" y="16003"/>
                      <a:pt x="-13175" y="86754"/>
                      <a:pt x="8152" y="139081"/>
                    </a:cubicBezTo>
                    <a:lnTo>
                      <a:pt x="6835" y="13961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4" name="Google Shape;2054;p13"/>
              <p:cNvSpPr/>
              <p:nvPr/>
            </p:nvSpPr>
            <p:spPr>
              <a:xfrm>
                <a:off x="4243763" y="1450036"/>
                <a:ext cx="24540" cy="42385"/>
              </a:xfrm>
              <a:custGeom>
                <a:avLst/>
                <a:gdLst/>
                <a:ahLst/>
                <a:cxnLst/>
                <a:rect l="l" t="t" r="r" b="b"/>
                <a:pathLst>
                  <a:path w="24540" h="42385" extrusionOk="0">
                    <a:moveTo>
                      <a:pt x="253" y="39341"/>
                    </a:moveTo>
                    <a:cubicBezTo>
                      <a:pt x="-1800" y="22814"/>
                      <a:pt x="8835" y="5566"/>
                      <a:pt x="24541" y="0"/>
                    </a:cubicBezTo>
                    <a:cubicBezTo>
                      <a:pt x="19400" y="15564"/>
                      <a:pt x="11101" y="30065"/>
                      <a:pt x="296" y="42386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5" name="Google Shape;2055;p13"/>
              <p:cNvSpPr/>
              <p:nvPr/>
            </p:nvSpPr>
            <p:spPr>
              <a:xfrm>
                <a:off x="4224625" y="1466548"/>
                <a:ext cx="14930" cy="27671"/>
              </a:xfrm>
              <a:custGeom>
                <a:avLst/>
                <a:gdLst/>
                <a:ahLst/>
                <a:cxnLst/>
                <a:rect l="l" t="t" r="r" b="b"/>
                <a:pathLst>
                  <a:path w="14930" h="27671" extrusionOk="0">
                    <a:moveTo>
                      <a:pt x="14930" y="27672"/>
                    </a:moveTo>
                    <a:cubicBezTo>
                      <a:pt x="14760" y="17136"/>
                      <a:pt x="9648" y="4574"/>
                      <a:pt x="160" y="0"/>
                    </a:cubicBezTo>
                    <a:cubicBezTo>
                      <a:pt x="-1087" y="11046"/>
                      <a:pt x="5060" y="22560"/>
                      <a:pt x="14930" y="27672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6" name="Google Shape;2056;p13"/>
              <p:cNvSpPr/>
              <p:nvPr/>
            </p:nvSpPr>
            <p:spPr>
              <a:xfrm>
                <a:off x="4205667" y="1470358"/>
                <a:ext cx="27374" cy="37230"/>
              </a:xfrm>
              <a:custGeom>
                <a:avLst/>
                <a:gdLst/>
                <a:ahLst/>
                <a:cxnLst/>
                <a:rect l="l" t="t" r="r" b="b"/>
                <a:pathLst>
                  <a:path w="27374" h="37230" extrusionOk="0">
                    <a:moveTo>
                      <a:pt x="27374" y="37231"/>
                    </a:moveTo>
                    <a:cubicBezTo>
                      <a:pt x="24599" y="21115"/>
                      <a:pt x="14218" y="8072"/>
                      <a:pt x="0" y="0"/>
                    </a:cubicBezTo>
                    <a:cubicBezTo>
                      <a:pt x="3073" y="15620"/>
                      <a:pt x="13397" y="29640"/>
                      <a:pt x="27374" y="37231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7" name="Google Shape;2057;p13"/>
              <p:cNvSpPr/>
              <p:nvPr/>
            </p:nvSpPr>
            <p:spPr>
              <a:xfrm>
                <a:off x="4192695" y="1486969"/>
                <a:ext cx="31920" cy="36338"/>
              </a:xfrm>
              <a:custGeom>
                <a:avLst/>
                <a:gdLst/>
                <a:ahLst/>
                <a:cxnLst/>
                <a:rect l="l" t="t" r="r" b="b"/>
                <a:pathLst>
                  <a:path w="31920" h="36338" extrusionOk="0">
                    <a:moveTo>
                      <a:pt x="31920" y="36325"/>
                    </a:moveTo>
                    <a:cubicBezTo>
                      <a:pt x="28352" y="28819"/>
                      <a:pt x="24740" y="21242"/>
                      <a:pt x="19685" y="14643"/>
                    </a:cubicBezTo>
                    <a:cubicBezTo>
                      <a:pt x="14629" y="8044"/>
                      <a:pt x="7959" y="2393"/>
                      <a:pt x="0" y="0"/>
                    </a:cubicBezTo>
                    <a:cubicBezTo>
                      <a:pt x="284" y="5325"/>
                      <a:pt x="2535" y="10508"/>
                      <a:pt x="6231" y="14346"/>
                    </a:cubicBezTo>
                    <a:cubicBezTo>
                      <a:pt x="8979" y="17192"/>
                      <a:pt x="12462" y="19288"/>
                      <a:pt x="15111" y="22234"/>
                    </a:cubicBezTo>
                    <a:cubicBezTo>
                      <a:pt x="17051" y="24386"/>
                      <a:pt x="18495" y="26964"/>
                      <a:pt x="20450" y="29102"/>
                    </a:cubicBezTo>
                    <a:cubicBezTo>
                      <a:pt x="23395" y="32331"/>
                      <a:pt x="27587" y="35744"/>
                      <a:pt x="31920" y="36339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8" name="Google Shape;2058;p13"/>
              <p:cNvSpPr/>
              <p:nvPr/>
            </p:nvSpPr>
            <p:spPr>
              <a:xfrm>
                <a:off x="4169852" y="1525871"/>
                <a:ext cx="49013" cy="14349"/>
              </a:xfrm>
              <a:custGeom>
                <a:avLst/>
                <a:gdLst/>
                <a:ahLst/>
                <a:cxnLst/>
                <a:rect l="l" t="t" r="r" b="b"/>
                <a:pathLst>
                  <a:path w="49013" h="14349" extrusionOk="0">
                    <a:moveTo>
                      <a:pt x="49013" y="11046"/>
                    </a:moveTo>
                    <a:cubicBezTo>
                      <a:pt x="41621" y="6698"/>
                      <a:pt x="33931" y="2238"/>
                      <a:pt x="25392" y="1430"/>
                    </a:cubicBezTo>
                    <a:cubicBezTo>
                      <a:pt x="22503" y="1161"/>
                      <a:pt x="19586" y="1317"/>
                      <a:pt x="16668" y="1360"/>
                    </a:cubicBezTo>
                    <a:cubicBezTo>
                      <a:pt x="11089" y="1430"/>
                      <a:pt x="5480" y="1048"/>
                      <a:pt x="0" y="0"/>
                    </a:cubicBezTo>
                    <a:cubicBezTo>
                      <a:pt x="6925" y="4843"/>
                      <a:pt x="13949" y="9743"/>
                      <a:pt x="21851" y="12760"/>
                    </a:cubicBezTo>
                    <a:cubicBezTo>
                      <a:pt x="29754" y="15776"/>
                      <a:pt x="41140" y="14105"/>
                      <a:pt x="49013" y="11046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9" name="Google Shape;2059;p13"/>
              <p:cNvSpPr/>
              <p:nvPr/>
            </p:nvSpPr>
            <p:spPr>
              <a:xfrm>
                <a:off x="4175219" y="1552658"/>
                <a:ext cx="38986" cy="14380"/>
              </a:xfrm>
              <a:custGeom>
                <a:avLst/>
                <a:gdLst/>
                <a:ahLst/>
                <a:cxnLst/>
                <a:rect l="l" t="t" r="r" b="b"/>
                <a:pathLst>
                  <a:path w="38986" h="14380" extrusionOk="0">
                    <a:moveTo>
                      <a:pt x="38987" y="1338"/>
                    </a:moveTo>
                    <a:cubicBezTo>
                      <a:pt x="32246" y="-1084"/>
                      <a:pt x="24641" y="7"/>
                      <a:pt x="18042" y="2811"/>
                    </a:cubicBezTo>
                    <a:cubicBezTo>
                      <a:pt x="11442" y="5615"/>
                      <a:pt x="5679" y="10005"/>
                      <a:pt x="0" y="14381"/>
                    </a:cubicBezTo>
                    <a:cubicBezTo>
                      <a:pt x="12335" y="12582"/>
                      <a:pt x="28621" y="8235"/>
                      <a:pt x="38987" y="1338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0" name="Google Shape;2060;p13"/>
              <p:cNvSpPr/>
              <p:nvPr/>
            </p:nvSpPr>
            <p:spPr>
              <a:xfrm>
                <a:off x="4180955" y="1575238"/>
                <a:ext cx="28932" cy="19883"/>
              </a:xfrm>
              <a:custGeom>
                <a:avLst/>
                <a:gdLst/>
                <a:ahLst/>
                <a:cxnLst/>
                <a:rect l="l" t="t" r="r" b="b"/>
                <a:pathLst>
                  <a:path w="28932" h="19883" extrusionOk="0">
                    <a:moveTo>
                      <a:pt x="28932" y="1"/>
                    </a:moveTo>
                    <a:cubicBezTo>
                      <a:pt x="21115" y="-56"/>
                      <a:pt x="13340" y="3541"/>
                      <a:pt x="8341" y="9560"/>
                    </a:cubicBezTo>
                    <a:cubicBezTo>
                      <a:pt x="5509" y="12973"/>
                      <a:pt x="3484" y="17122"/>
                      <a:pt x="0" y="19884"/>
                    </a:cubicBezTo>
                    <a:cubicBezTo>
                      <a:pt x="10748" y="19657"/>
                      <a:pt x="21129" y="13157"/>
                      <a:pt x="26029" y="3584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1" name="Google Shape;2061;p13"/>
              <p:cNvSpPr/>
              <p:nvPr/>
            </p:nvSpPr>
            <p:spPr>
              <a:xfrm>
                <a:off x="4238437" y="1500444"/>
                <a:ext cx="25915" cy="9305"/>
              </a:xfrm>
              <a:custGeom>
                <a:avLst/>
                <a:gdLst/>
                <a:ahLst/>
                <a:cxnLst/>
                <a:rect l="l" t="t" r="r" b="b"/>
                <a:pathLst>
                  <a:path w="25915" h="9305" extrusionOk="0">
                    <a:moveTo>
                      <a:pt x="0" y="1211"/>
                    </a:moveTo>
                    <a:cubicBezTo>
                      <a:pt x="6274" y="-64"/>
                      <a:pt x="12250" y="-800"/>
                      <a:pt x="18240" y="1437"/>
                    </a:cubicBezTo>
                    <a:cubicBezTo>
                      <a:pt x="21030" y="2485"/>
                      <a:pt x="23494" y="4227"/>
                      <a:pt x="25916" y="5955"/>
                    </a:cubicBezTo>
                    <a:cubicBezTo>
                      <a:pt x="24910" y="8065"/>
                      <a:pt x="22475" y="9198"/>
                      <a:pt x="20138" y="9297"/>
                    </a:cubicBezTo>
                    <a:cubicBezTo>
                      <a:pt x="17801" y="9396"/>
                      <a:pt x="15521" y="8660"/>
                      <a:pt x="13298" y="7923"/>
                    </a:cubicBezTo>
                    <a:cubicBezTo>
                      <a:pt x="8539" y="6351"/>
                      <a:pt x="3611" y="4680"/>
                      <a:pt x="0" y="1211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2" name="Google Shape;2062;p13"/>
              <p:cNvSpPr/>
              <p:nvPr/>
            </p:nvSpPr>
            <p:spPr>
              <a:xfrm>
                <a:off x="4231285" y="1515245"/>
                <a:ext cx="27615" cy="13724"/>
              </a:xfrm>
              <a:custGeom>
                <a:avLst/>
                <a:gdLst/>
                <a:ahLst/>
                <a:cxnLst/>
                <a:rect l="l" t="t" r="r" b="b"/>
                <a:pathLst>
                  <a:path w="27615" h="13724" extrusionOk="0">
                    <a:moveTo>
                      <a:pt x="14" y="175"/>
                    </a:moveTo>
                    <a:cubicBezTo>
                      <a:pt x="5339" y="-307"/>
                      <a:pt x="10820" y="161"/>
                      <a:pt x="15790" y="2143"/>
                    </a:cubicBezTo>
                    <a:cubicBezTo>
                      <a:pt x="20761" y="4126"/>
                      <a:pt x="25179" y="7709"/>
                      <a:pt x="27615" y="12467"/>
                    </a:cubicBezTo>
                    <a:cubicBezTo>
                      <a:pt x="24386" y="14025"/>
                      <a:pt x="20492" y="14138"/>
                      <a:pt x="17164" y="12793"/>
                    </a:cubicBezTo>
                    <a:cubicBezTo>
                      <a:pt x="13765" y="11419"/>
                      <a:pt x="11103" y="8672"/>
                      <a:pt x="7860" y="6973"/>
                    </a:cubicBezTo>
                    <a:cubicBezTo>
                      <a:pt x="6175" y="6095"/>
                      <a:pt x="4348" y="5500"/>
                      <a:pt x="2762" y="4452"/>
                    </a:cubicBezTo>
                    <a:cubicBezTo>
                      <a:pt x="1176" y="3404"/>
                      <a:pt x="0" y="2073"/>
                      <a:pt x="0" y="175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3" name="Google Shape;2063;p13"/>
              <p:cNvSpPr/>
              <p:nvPr/>
            </p:nvSpPr>
            <p:spPr>
              <a:xfrm>
                <a:off x="4224218" y="1530205"/>
                <a:ext cx="24924" cy="18735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18735" extrusionOk="0">
                    <a:moveTo>
                      <a:pt x="14" y="0"/>
                    </a:moveTo>
                    <a:cubicBezTo>
                      <a:pt x="10395" y="1799"/>
                      <a:pt x="19203" y="9899"/>
                      <a:pt x="24925" y="18736"/>
                    </a:cubicBezTo>
                    <a:cubicBezTo>
                      <a:pt x="20152" y="18353"/>
                      <a:pt x="15521" y="16371"/>
                      <a:pt x="11967" y="13170"/>
                    </a:cubicBezTo>
                    <a:cubicBezTo>
                      <a:pt x="8568" y="10111"/>
                      <a:pt x="6160" y="6019"/>
                      <a:pt x="2521" y="3243"/>
                    </a:cubicBezTo>
                    <a:cubicBezTo>
                      <a:pt x="1388" y="2379"/>
                      <a:pt x="14" y="1416"/>
                      <a:pt x="0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4" name="Google Shape;2064;p13"/>
              <p:cNvSpPr/>
              <p:nvPr/>
            </p:nvSpPr>
            <p:spPr>
              <a:xfrm>
                <a:off x="4216288" y="1549946"/>
                <a:ext cx="29130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29130" h="20975" extrusionOk="0">
                    <a:moveTo>
                      <a:pt x="0" y="0"/>
                    </a:moveTo>
                    <a:cubicBezTo>
                      <a:pt x="4928" y="8454"/>
                      <a:pt x="13595" y="13921"/>
                      <a:pt x="21922" y="19047"/>
                    </a:cubicBezTo>
                    <a:cubicBezTo>
                      <a:pt x="24117" y="20407"/>
                      <a:pt x="26935" y="21766"/>
                      <a:pt x="29130" y="20421"/>
                    </a:cubicBezTo>
                    <a:cubicBezTo>
                      <a:pt x="21823" y="11046"/>
                      <a:pt x="11584" y="3994"/>
                      <a:pt x="212" y="51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5" name="Google Shape;2065;p13"/>
              <p:cNvSpPr/>
              <p:nvPr/>
            </p:nvSpPr>
            <p:spPr>
              <a:xfrm>
                <a:off x="4211770" y="1569603"/>
                <a:ext cx="23890" cy="23338"/>
              </a:xfrm>
              <a:custGeom>
                <a:avLst/>
                <a:gdLst/>
                <a:ahLst/>
                <a:cxnLst/>
                <a:rect l="l" t="t" r="r" b="b"/>
                <a:pathLst>
                  <a:path w="23890" h="23338" extrusionOk="0">
                    <a:moveTo>
                      <a:pt x="0" y="0"/>
                    </a:moveTo>
                    <a:cubicBezTo>
                      <a:pt x="623" y="1657"/>
                      <a:pt x="708" y="1034"/>
                      <a:pt x="1331" y="2691"/>
                    </a:cubicBezTo>
                    <a:cubicBezTo>
                      <a:pt x="2351" y="5438"/>
                      <a:pt x="3385" y="8200"/>
                      <a:pt x="4943" y="10692"/>
                    </a:cubicBezTo>
                    <a:cubicBezTo>
                      <a:pt x="9049" y="17291"/>
                      <a:pt x="16413" y="21214"/>
                      <a:pt x="23891" y="23338"/>
                    </a:cubicBezTo>
                    <a:cubicBezTo>
                      <a:pt x="22064" y="18000"/>
                      <a:pt x="17943" y="13737"/>
                      <a:pt x="13510" y="10239"/>
                    </a:cubicBezTo>
                    <a:cubicBezTo>
                      <a:pt x="9078" y="6741"/>
                      <a:pt x="4192" y="3795"/>
                      <a:pt x="0" y="14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6" name="Google Shape;2066;p13"/>
              <p:cNvSpPr/>
              <p:nvPr/>
            </p:nvSpPr>
            <p:spPr>
              <a:xfrm>
                <a:off x="4210482" y="1596986"/>
                <a:ext cx="17631" cy="13501"/>
              </a:xfrm>
              <a:custGeom>
                <a:avLst/>
                <a:gdLst/>
                <a:ahLst/>
                <a:cxnLst/>
                <a:rect l="l" t="t" r="r" b="b"/>
                <a:pathLst>
                  <a:path w="17631" h="13501" extrusionOk="0">
                    <a:moveTo>
                      <a:pt x="0" y="1903"/>
                    </a:moveTo>
                    <a:cubicBezTo>
                      <a:pt x="269" y="4820"/>
                      <a:pt x="3271" y="6590"/>
                      <a:pt x="5919" y="7865"/>
                    </a:cubicBezTo>
                    <a:cubicBezTo>
                      <a:pt x="9828" y="9748"/>
                      <a:pt x="13737" y="11618"/>
                      <a:pt x="17631" y="13501"/>
                    </a:cubicBezTo>
                    <a:cubicBezTo>
                      <a:pt x="16541" y="11476"/>
                      <a:pt x="15295" y="9536"/>
                      <a:pt x="13921" y="7709"/>
                    </a:cubicBezTo>
                    <a:cubicBezTo>
                      <a:pt x="12335" y="5585"/>
                      <a:pt x="10536" y="3588"/>
                      <a:pt x="8327" y="2129"/>
                    </a:cubicBezTo>
                    <a:cubicBezTo>
                      <a:pt x="6118" y="671"/>
                      <a:pt x="3455" y="-221"/>
                      <a:pt x="821" y="48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7" name="Google Shape;2067;p13"/>
            <p:cNvGrpSpPr/>
            <p:nvPr/>
          </p:nvGrpSpPr>
          <p:grpSpPr>
            <a:xfrm rot="-9373464">
              <a:off x="7422752" y="-75157"/>
              <a:ext cx="300636" cy="544755"/>
              <a:chOff x="4357607" y="1446538"/>
              <a:chExt cx="98451" cy="178394"/>
            </a:xfrm>
          </p:grpSpPr>
          <p:sp>
            <p:nvSpPr>
              <p:cNvPr id="2068" name="Google Shape;2068;p13"/>
              <p:cNvSpPr/>
              <p:nvPr/>
            </p:nvSpPr>
            <p:spPr>
              <a:xfrm>
                <a:off x="4397052" y="1485313"/>
                <a:ext cx="37112" cy="139619"/>
              </a:xfrm>
              <a:custGeom>
                <a:avLst/>
                <a:gdLst/>
                <a:ahLst/>
                <a:cxnLst/>
                <a:rect l="l" t="t" r="r" b="b"/>
                <a:pathLst>
                  <a:path w="37112" h="139619" extrusionOk="0">
                    <a:moveTo>
                      <a:pt x="6850" y="139620"/>
                    </a:moveTo>
                    <a:cubicBezTo>
                      <a:pt x="-14733" y="86712"/>
                      <a:pt x="20161" y="15167"/>
                      <a:pt x="36136" y="0"/>
                    </a:cubicBezTo>
                    <a:lnTo>
                      <a:pt x="37113" y="1020"/>
                    </a:lnTo>
                    <a:cubicBezTo>
                      <a:pt x="21308" y="16003"/>
                      <a:pt x="-13175" y="86754"/>
                      <a:pt x="8152" y="139081"/>
                    </a:cubicBezTo>
                    <a:lnTo>
                      <a:pt x="6835" y="1396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13"/>
              <p:cNvSpPr/>
              <p:nvPr/>
            </p:nvSpPr>
            <p:spPr>
              <a:xfrm>
                <a:off x="4431518" y="1446538"/>
                <a:ext cx="24540" cy="42385"/>
              </a:xfrm>
              <a:custGeom>
                <a:avLst/>
                <a:gdLst/>
                <a:ahLst/>
                <a:cxnLst/>
                <a:rect l="l" t="t" r="r" b="b"/>
                <a:pathLst>
                  <a:path w="24540" h="42385" extrusionOk="0">
                    <a:moveTo>
                      <a:pt x="253" y="39341"/>
                    </a:moveTo>
                    <a:cubicBezTo>
                      <a:pt x="-1800" y="22814"/>
                      <a:pt x="8835" y="5566"/>
                      <a:pt x="24540" y="0"/>
                    </a:cubicBezTo>
                    <a:cubicBezTo>
                      <a:pt x="19400" y="15564"/>
                      <a:pt x="11101" y="30065"/>
                      <a:pt x="296" y="423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13"/>
              <p:cNvSpPr/>
              <p:nvPr/>
            </p:nvSpPr>
            <p:spPr>
              <a:xfrm>
                <a:off x="4412380" y="1463050"/>
                <a:ext cx="14930" cy="27671"/>
              </a:xfrm>
              <a:custGeom>
                <a:avLst/>
                <a:gdLst/>
                <a:ahLst/>
                <a:cxnLst/>
                <a:rect l="l" t="t" r="r" b="b"/>
                <a:pathLst>
                  <a:path w="14930" h="27671" extrusionOk="0">
                    <a:moveTo>
                      <a:pt x="14931" y="27672"/>
                    </a:moveTo>
                    <a:cubicBezTo>
                      <a:pt x="14761" y="17136"/>
                      <a:pt x="9648" y="4574"/>
                      <a:pt x="160" y="0"/>
                    </a:cubicBezTo>
                    <a:cubicBezTo>
                      <a:pt x="-1086" y="11046"/>
                      <a:pt x="5060" y="22560"/>
                      <a:pt x="14931" y="276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13"/>
              <p:cNvSpPr/>
              <p:nvPr/>
            </p:nvSpPr>
            <p:spPr>
              <a:xfrm>
                <a:off x="4393421" y="1466860"/>
                <a:ext cx="27374" cy="37230"/>
              </a:xfrm>
              <a:custGeom>
                <a:avLst/>
                <a:gdLst/>
                <a:ahLst/>
                <a:cxnLst/>
                <a:rect l="l" t="t" r="r" b="b"/>
                <a:pathLst>
                  <a:path w="27374" h="37230" extrusionOk="0">
                    <a:moveTo>
                      <a:pt x="27375" y="37231"/>
                    </a:moveTo>
                    <a:cubicBezTo>
                      <a:pt x="24599" y="21115"/>
                      <a:pt x="14218" y="8072"/>
                      <a:pt x="0" y="0"/>
                    </a:cubicBezTo>
                    <a:cubicBezTo>
                      <a:pt x="3073" y="15620"/>
                      <a:pt x="13397" y="29640"/>
                      <a:pt x="27375" y="372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2" name="Google Shape;2072;p13"/>
              <p:cNvSpPr/>
              <p:nvPr/>
            </p:nvSpPr>
            <p:spPr>
              <a:xfrm>
                <a:off x="4380435" y="1483472"/>
                <a:ext cx="31920" cy="36338"/>
              </a:xfrm>
              <a:custGeom>
                <a:avLst/>
                <a:gdLst/>
                <a:ahLst/>
                <a:cxnLst/>
                <a:rect l="l" t="t" r="r" b="b"/>
                <a:pathLst>
                  <a:path w="31920" h="36338" extrusionOk="0">
                    <a:moveTo>
                      <a:pt x="31920" y="36325"/>
                    </a:moveTo>
                    <a:cubicBezTo>
                      <a:pt x="28352" y="28819"/>
                      <a:pt x="24740" y="21242"/>
                      <a:pt x="19685" y="14643"/>
                    </a:cubicBezTo>
                    <a:cubicBezTo>
                      <a:pt x="14629" y="8044"/>
                      <a:pt x="7959" y="2393"/>
                      <a:pt x="0" y="0"/>
                    </a:cubicBezTo>
                    <a:cubicBezTo>
                      <a:pt x="283" y="5325"/>
                      <a:pt x="2535" y="10508"/>
                      <a:pt x="6231" y="14346"/>
                    </a:cubicBezTo>
                    <a:cubicBezTo>
                      <a:pt x="8979" y="17192"/>
                      <a:pt x="12462" y="19288"/>
                      <a:pt x="15110" y="22234"/>
                    </a:cubicBezTo>
                    <a:cubicBezTo>
                      <a:pt x="17051" y="24386"/>
                      <a:pt x="18495" y="26964"/>
                      <a:pt x="20449" y="29102"/>
                    </a:cubicBezTo>
                    <a:cubicBezTo>
                      <a:pt x="23395" y="32331"/>
                      <a:pt x="27587" y="35744"/>
                      <a:pt x="31920" y="363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3" name="Google Shape;2073;p13"/>
              <p:cNvSpPr/>
              <p:nvPr/>
            </p:nvSpPr>
            <p:spPr>
              <a:xfrm>
                <a:off x="4357607" y="1522359"/>
                <a:ext cx="49013" cy="14349"/>
              </a:xfrm>
              <a:custGeom>
                <a:avLst/>
                <a:gdLst/>
                <a:ahLst/>
                <a:cxnLst/>
                <a:rect l="l" t="t" r="r" b="b"/>
                <a:pathLst>
                  <a:path w="49013" h="14349" extrusionOk="0">
                    <a:moveTo>
                      <a:pt x="49013" y="11046"/>
                    </a:moveTo>
                    <a:cubicBezTo>
                      <a:pt x="41621" y="6698"/>
                      <a:pt x="33931" y="2237"/>
                      <a:pt x="25392" y="1430"/>
                    </a:cubicBezTo>
                    <a:cubicBezTo>
                      <a:pt x="22503" y="1161"/>
                      <a:pt x="19585" y="1317"/>
                      <a:pt x="16668" y="1359"/>
                    </a:cubicBezTo>
                    <a:cubicBezTo>
                      <a:pt x="11088" y="1430"/>
                      <a:pt x="5495" y="1048"/>
                      <a:pt x="0" y="0"/>
                    </a:cubicBezTo>
                    <a:cubicBezTo>
                      <a:pt x="6925" y="4843"/>
                      <a:pt x="13949" y="9743"/>
                      <a:pt x="21851" y="12760"/>
                    </a:cubicBezTo>
                    <a:cubicBezTo>
                      <a:pt x="29754" y="15776"/>
                      <a:pt x="41139" y="14105"/>
                      <a:pt x="49013" y="110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4" name="Google Shape;2074;p13"/>
              <p:cNvSpPr/>
              <p:nvPr/>
            </p:nvSpPr>
            <p:spPr>
              <a:xfrm>
                <a:off x="4362974" y="1549161"/>
                <a:ext cx="38986" cy="14380"/>
              </a:xfrm>
              <a:custGeom>
                <a:avLst/>
                <a:gdLst/>
                <a:ahLst/>
                <a:cxnLst/>
                <a:rect l="l" t="t" r="r" b="b"/>
                <a:pathLst>
                  <a:path w="38986" h="14380" extrusionOk="0">
                    <a:moveTo>
                      <a:pt x="38987" y="1338"/>
                    </a:moveTo>
                    <a:cubicBezTo>
                      <a:pt x="32246" y="-1084"/>
                      <a:pt x="24641" y="7"/>
                      <a:pt x="18042" y="2811"/>
                    </a:cubicBezTo>
                    <a:cubicBezTo>
                      <a:pt x="11443" y="5615"/>
                      <a:pt x="5679" y="10005"/>
                      <a:pt x="0" y="14381"/>
                    </a:cubicBezTo>
                    <a:cubicBezTo>
                      <a:pt x="12335" y="12582"/>
                      <a:pt x="28621" y="8235"/>
                      <a:pt x="38987" y="13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5" name="Google Shape;2075;p13"/>
              <p:cNvSpPr/>
              <p:nvPr/>
            </p:nvSpPr>
            <p:spPr>
              <a:xfrm>
                <a:off x="4368695" y="1571740"/>
                <a:ext cx="28932" cy="19883"/>
              </a:xfrm>
              <a:custGeom>
                <a:avLst/>
                <a:gdLst/>
                <a:ahLst/>
                <a:cxnLst/>
                <a:rect l="l" t="t" r="r" b="b"/>
                <a:pathLst>
                  <a:path w="28932" h="19883" extrusionOk="0">
                    <a:moveTo>
                      <a:pt x="28932" y="1"/>
                    </a:moveTo>
                    <a:cubicBezTo>
                      <a:pt x="21115" y="-56"/>
                      <a:pt x="13340" y="3541"/>
                      <a:pt x="8341" y="9560"/>
                    </a:cubicBezTo>
                    <a:cubicBezTo>
                      <a:pt x="5509" y="12973"/>
                      <a:pt x="3484" y="17122"/>
                      <a:pt x="0" y="19884"/>
                    </a:cubicBezTo>
                    <a:cubicBezTo>
                      <a:pt x="10749" y="19657"/>
                      <a:pt x="21129" y="13157"/>
                      <a:pt x="26029" y="35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6" name="Google Shape;2076;p13"/>
              <p:cNvSpPr/>
              <p:nvPr/>
            </p:nvSpPr>
            <p:spPr>
              <a:xfrm>
                <a:off x="4426192" y="1496932"/>
                <a:ext cx="25915" cy="9305"/>
              </a:xfrm>
              <a:custGeom>
                <a:avLst/>
                <a:gdLst/>
                <a:ahLst/>
                <a:cxnLst/>
                <a:rect l="l" t="t" r="r" b="b"/>
                <a:pathLst>
                  <a:path w="25915" h="9305" extrusionOk="0">
                    <a:moveTo>
                      <a:pt x="0" y="1211"/>
                    </a:moveTo>
                    <a:cubicBezTo>
                      <a:pt x="6274" y="-64"/>
                      <a:pt x="12250" y="-800"/>
                      <a:pt x="18240" y="1437"/>
                    </a:cubicBezTo>
                    <a:cubicBezTo>
                      <a:pt x="21030" y="2485"/>
                      <a:pt x="23494" y="4227"/>
                      <a:pt x="25916" y="5955"/>
                    </a:cubicBezTo>
                    <a:cubicBezTo>
                      <a:pt x="24910" y="8065"/>
                      <a:pt x="22474" y="9198"/>
                      <a:pt x="20138" y="9297"/>
                    </a:cubicBezTo>
                    <a:cubicBezTo>
                      <a:pt x="17801" y="9396"/>
                      <a:pt x="15521" y="8660"/>
                      <a:pt x="13298" y="7923"/>
                    </a:cubicBezTo>
                    <a:cubicBezTo>
                      <a:pt x="8539" y="6351"/>
                      <a:pt x="3611" y="4680"/>
                      <a:pt x="0" y="12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7" name="Google Shape;2077;p13"/>
              <p:cNvSpPr/>
              <p:nvPr/>
            </p:nvSpPr>
            <p:spPr>
              <a:xfrm>
                <a:off x="4419040" y="1511747"/>
                <a:ext cx="27615" cy="13724"/>
              </a:xfrm>
              <a:custGeom>
                <a:avLst/>
                <a:gdLst/>
                <a:ahLst/>
                <a:cxnLst/>
                <a:rect l="l" t="t" r="r" b="b"/>
                <a:pathLst>
                  <a:path w="27615" h="13724" extrusionOk="0">
                    <a:moveTo>
                      <a:pt x="14" y="175"/>
                    </a:moveTo>
                    <a:cubicBezTo>
                      <a:pt x="5339" y="-307"/>
                      <a:pt x="10819" y="161"/>
                      <a:pt x="15790" y="2143"/>
                    </a:cubicBezTo>
                    <a:cubicBezTo>
                      <a:pt x="20761" y="4126"/>
                      <a:pt x="25179" y="7709"/>
                      <a:pt x="27615" y="12467"/>
                    </a:cubicBezTo>
                    <a:cubicBezTo>
                      <a:pt x="24386" y="14025"/>
                      <a:pt x="20492" y="14138"/>
                      <a:pt x="17164" y="12793"/>
                    </a:cubicBezTo>
                    <a:cubicBezTo>
                      <a:pt x="13765" y="11419"/>
                      <a:pt x="11103" y="8672"/>
                      <a:pt x="7860" y="6973"/>
                    </a:cubicBezTo>
                    <a:cubicBezTo>
                      <a:pt x="6175" y="6095"/>
                      <a:pt x="4348" y="5500"/>
                      <a:pt x="2761" y="4452"/>
                    </a:cubicBezTo>
                    <a:cubicBezTo>
                      <a:pt x="1176" y="3404"/>
                      <a:pt x="0" y="2073"/>
                      <a:pt x="0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8" name="Google Shape;2078;p13"/>
              <p:cNvSpPr/>
              <p:nvPr/>
            </p:nvSpPr>
            <p:spPr>
              <a:xfrm>
                <a:off x="4411973" y="1526707"/>
                <a:ext cx="24924" cy="18735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18735" extrusionOk="0">
                    <a:moveTo>
                      <a:pt x="14" y="0"/>
                    </a:moveTo>
                    <a:cubicBezTo>
                      <a:pt x="10395" y="1798"/>
                      <a:pt x="19203" y="9899"/>
                      <a:pt x="24925" y="18736"/>
                    </a:cubicBezTo>
                    <a:cubicBezTo>
                      <a:pt x="20152" y="18353"/>
                      <a:pt x="15521" y="16371"/>
                      <a:pt x="11966" y="13170"/>
                    </a:cubicBezTo>
                    <a:cubicBezTo>
                      <a:pt x="8568" y="10111"/>
                      <a:pt x="6160" y="6019"/>
                      <a:pt x="2521" y="3243"/>
                    </a:cubicBezTo>
                    <a:cubicBezTo>
                      <a:pt x="1388" y="2379"/>
                      <a:pt x="14" y="1416"/>
                      <a:pt x="0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9" name="Google Shape;2079;p13"/>
              <p:cNvSpPr/>
              <p:nvPr/>
            </p:nvSpPr>
            <p:spPr>
              <a:xfrm>
                <a:off x="4404043" y="1546448"/>
                <a:ext cx="29130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29130" h="20975" extrusionOk="0">
                    <a:moveTo>
                      <a:pt x="0" y="0"/>
                    </a:moveTo>
                    <a:cubicBezTo>
                      <a:pt x="4928" y="8454"/>
                      <a:pt x="13595" y="13921"/>
                      <a:pt x="21922" y="19047"/>
                    </a:cubicBezTo>
                    <a:cubicBezTo>
                      <a:pt x="24117" y="20407"/>
                      <a:pt x="26935" y="21766"/>
                      <a:pt x="29131" y="20421"/>
                    </a:cubicBezTo>
                    <a:cubicBezTo>
                      <a:pt x="21823" y="11046"/>
                      <a:pt x="11584" y="3994"/>
                      <a:pt x="213" y="5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0" name="Google Shape;2080;p13"/>
              <p:cNvSpPr/>
              <p:nvPr/>
            </p:nvSpPr>
            <p:spPr>
              <a:xfrm>
                <a:off x="4399525" y="1566105"/>
                <a:ext cx="23890" cy="23338"/>
              </a:xfrm>
              <a:custGeom>
                <a:avLst/>
                <a:gdLst/>
                <a:ahLst/>
                <a:cxnLst/>
                <a:rect l="l" t="t" r="r" b="b"/>
                <a:pathLst>
                  <a:path w="23890" h="23338" extrusionOk="0">
                    <a:moveTo>
                      <a:pt x="0" y="0"/>
                    </a:moveTo>
                    <a:cubicBezTo>
                      <a:pt x="623" y="1657"/>
                      <a:pt x="708" y="1034"/>
                      <a:pt x="1331" y="2691"/>
                    </a:cubicBezTo>
                    <a:cubicBezTo>
                      <a:pt x="2351" y="5438"/>
                      <a:pt x="3385" y="8200"/>
                      <a:pt x="4942" y="10692"/>
                    </a:cubicBezTo>
                    <a:cubicBezTo>
                      <a:pt x="9049" y="17291"/>
                      <a:pt x="16413" y="21214"/>
                      <a:pt x="23891" y="23338"/>
                    </a:cubicBezTo>
                    <a:cubicBezTo>
                      <a:pt x="22064" y="17999"/>
                      <a:pt x="17943" y="13737"/>
                      <a:pt x="13510" y="10239"/>
                    </a:cubicBezTo>
                    <a:cubicBezTo>
                      <a:pt x="9078" y="6741"/>
                      <a:pt x="4192" y="3795"/>
                      <a:pt x="0" y="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1" name="Google Shape;2081;p13"/>
              <p:cNvSpPr/>
              <p:nvPr/>
            </p:nvSpPr>
            <p:spPr>
              <a:xfrm>
                <a:off x="4398237" y="1593488"/>
                <a:ext cx="17631" cy="13501"/>
              </a:xfrm>
              <a:custGeom>
                <a:avLst/>
                <a:gdLst/>
                <a:ahLst/>
                <a:cxnLst/>
                <a:rect l="l" t="t" r="r" b="b"/>
                <a:pathLst>
                  <a:path w="17631" h="13501" extrusionOk="0">
                    <a:moveTo>
                      <a:pt x="0" y="1903"/>
                    </a:moveTo>
                    <a:cubicBezTo>
                      <a:pt x="269" y="4820"/>
                      <a:pt x="3271" y="6590"/>
                      <a:pt x="5919" y="7865"/>
                    </a:cubicBezTo>
                    <a:cubicBezTo>
                      <a:pt x="9828" y="9748"/>
                      <a:pt x="13737" y="11618"/>
                      <a:pt x="17631" y="13501"/>
                    </a:cubicBezTo>
                    <a:cubicBezTo>
                      <a:pt x="16541" y="11476"/>
                      <a:pt x="15295" y="9536"/>
                      <a:pt x="13921" y="7709"/>
                    </a:cubicBezTo>
                    <a:cubicBezTo>
                      <a:pt x="12335" y="5585"/>
                      <a:pt x="10536" y="3588"/>
                      <a:pt x="8327" y="2129"/>
                    </a:cubicBezTo>
                    <a:cubicBezTo>
                      <a:pt x="6118" y="671"/>
                      <a:pt x="3455" y="-221"/>
                      <a:pt x="821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2" name="Google Shape;2082;p13"/>
            <p:cNvGrpSpPr/>
            <p:nvPr/>
          </p:nvGrpSpPr>
          <p:grpSpPr>
            <a:xfrm rot="-9373464">
              <a:off x="8309250" y="-481422"/>
              <a:ext cx="549372" cy="958214"/>
              <a:chOff x="4040283" y="1572095"/>
              <a:chExt cx="179906" cy="313792"/>
            </a:xfrm>
          </p:grpSpPr>
          <p:sp>
            <p:nvSpPr>
              <p:cNvPr id="2083" name="Google Shape;2083;p13"/>
              <p:cNvSpPr/>
              <p:nvPr/>
            </p:nvSpPr>
            <p:spPr>
              <a:xfrm>
                <a:off x="4040283" y="1572095"/>
                <a:ext cx="179849" cy="223723"/>
              </a:xfrm>
              <a:custGeom>
                <a:avLst/>
                <a:gdLst/>
                <a:ahLst/>
                <a:cxnLst/>
                <a:rect l="l" t="t" r="r" b="b"/>
                <a:pathLst>
                  <a:path w="179849" h="223723" extrusionOk="0">
                    <a:moveTo>
                      <a:pt x="175297" y="167674"/>
                    </a:moveTo>
                    <a:cubicBezTo>
                      <a:pt x="169391" y="184228"/>
                      <a:pt x="157878" y="201506"/>
                      <a:pt x="141068" y="208162"/>
                    </a:cubicBezTo>
                    <a:cubicBezTo>
                      <a:pt x="108864" y="220921"/>
                      <a:pt x="91658" y="191550"/>
                      <a:pt x="91658" y="191550"/>
                    </a:cubicBezTo>
                    <a:cubicBezTo>
                      <a:pt x="91658" y="191550"/>
                      <a:pt x="92069" y="213047"/>
                      <a:pt x="65983" y="221927"/>
                    </a:cubicBezTo>
                    <a:cubicBezTo>
                      <a:pt x="39883" y="230806"/>
                      <a:pt x="11673" y="204834"/>
                      <a:pt x="9506" y="186509"/>
                    </a:cubicBezTo>
                    <a:cubicBezTo>
                      <a:pt x="7297" y="167645"/>
                      <a:pt x="14520" y="168750"/>
                      <a:pt x="27265" y="168198"/>
                    </a:cubicBezTo>
                    <a:cubicBezTo>
                      <a:pt x="40039" y="167645"/>
                      <a:pt x="65020" y="182062"/>
                      <a:pt x="71676" y="172644"/>
                    </a:cubicBezTo>
                    <a:cubicBezTo>
                      <a:pt x="78332" y="163213"/>
                      <a:pt x="63915" y="162646"/>
                      <a:pt x="41158" y="163765"/>
                    </a:cubicBezTo>
                    <a:cubicBezTo>
                      <a:pt x="18386" y="164884"/>
                      <a:pt x="1194" y="156004"/>
                      <a:pt x="75" y="136008"/>
                    </a:cubicBezTo>
                    <a:cubicBezTo>
                      <a:pt x="-1044" y="116040"/>
                      <a:pt x="10625" y="99386"/>
                      <a:pt x="19505" y="114922"/>
                    </a:cubicBezTo>
                    <a:cubicBezTo>
                      <a:pt x="28384" y="130471"/>
                      <a:pt x="51878" y="148853"/>
                      <a:pt x="66309" y="144406"/>
                    </a:cubicBezTo>
                    <a:cubicBezTo>
                      <a:pt x="80739" y="139959"/>
                      <a:pt x="72554" y="127596"/>
                      <a:pt x="55334" y="130372"/>
                    </a:cubicBezTo>
                    <a:cubicBezTo>
                      <a:pt x="38141" y="133148"/>
                      <a:pt x="28370" y="119921"/>
                      <a:pt x="18938" y="105433"/>
                    </a:cubicBezTo>
                    <a:cubicBezTo>
                      <a:pt x="9492" y="90946"/>
                      <a:pt x="12834" y="77181"/>
                      <a:pt x="25042" y="66630"/>
                    </a:cubicBezTo>
                    <a:cubicBezTo>
                      <a:pt x="37249" y="56080"/>
                      <a:pt x="33355" y="73286"/>
                      <a:pt x="51113" y="98267"/>
                    </a:cubicBezTo>
                    <a:cubicBezTo>
                      <a:pt x="68872" y="123249"/>
                      <a:pt x="73885" y="106028"/>
                      <a:pt x="72200" y="97715"/>
                    </a:cubicBezTo>
                    <a:cubicBezTo>
                      <a:pt x="70543" y="89388"/>
                      <a:pt x="53337" y="88836"/>
                      <a:pt x="44457" y="71615"/>
                    </a:cubicBezTo>
                    <a:cubicBezTo>
                      <a:pt x="35578" y="54423"/>
                      <a:pt x="42234" y="51081"/>
                      <a:pt x="52770" y="41097"/>
                    </a:cubicBezTo>
                    <a:cubicBezTo>
                      <a:pt x="63321" y="31099"/>
                      <a:pt x="62768" y="33308"/>
                      <a:pt x="64425" y="52752"/>
                    </a:cubicBezTo>
                    <a:cubicBezTo>
                      <a:pt x="66082" y="72182"/>
                      <a:pt x="70529" y="80495"/>
                      <a:pt x="77751" y="87703"/>
                    </a:cubicBezTo>
                    <a:cubicBezTo>
                      <a:pt x="84974" y="94911"/>
                      <a:pt x="90525" y="84375"/>
                      <a:pt x="83855" y="75496"/>
                    </a:cubicBezTo>
                    <a:cubicBezTo>
                      <a:pt x="77199" y="66616"/>
                      <a:pt x="71095" y="46620"/>
                      <a:pt x="74976" y="26652"/>
                    </a:cubicBezTo>
                    <a:cubicBezTo>
                      <a:pt x="75669" y="23126"/>
                      <a:pt x="76661" y="20039"/>
                      <a:pt x="77822" y="17305"/>
                    </a:cubicBezTo>
                    <a:cubicBezTo>
                      <a:pt x="83317" y="4532"/>
                      <a:pt x="92734" y="0"/>
                      <a:pt x="92734" y="0"/>
                    </a:cubicBezTo>
                    <a:cubicBezTo>
                      <a:pt x="92182" y="6670"/>
                      <a:pt x="114940" y="7222"/>
                      <a:pt x="121610" y="34979"/>
                    </a:cubicBezTo>
                    <a:cubicBezTo>
                      <a:pt x="123536" y="42995"/>
                      <a:pt x="122346" y="50925"/>
                      <a:pt x="120066" y="58119"/>
                    </a:cubicBezTo>
                    <a:cubicBezTo>
                      <a:pt x="114458" y="75850"/>
                      <a:pt x="102237" y="89204"/>
                      <a:pt x="113269" y="88807"/>
                    </a:cubicBezTo>
                    <a:cubicBezTo>
                      <a:pt x="120562" y="88538"/>
                      <a:pt x="126071" y="77521"/>
                      <a:pt x="129880" y="65908"/>
                    </a:cubicBezTo>
                    <a:cubicBezTo>
                      <a:pt x="134185" y="52766"/>
                      <a:pt x="136281" y="38845"/>
                      <a:pt x="136281" y="38845"/>
                    </a:cubicBezTo>
                    <a:cubicBezTo>
                      <a:pt x="136281" y="38845"/>
                      <a:pt x="146010" y="46606"/>
                      <a:pt x="148786" y="54947"/>
                    </a:cubicBezTo>
                    <a:cubicBezTo>
                      <a:pt x="150443" y="59960"/>
                      <a:pt x="145501" y="72210"/>
                      <a:pt x="139199" y="83100"/>
                    </a:cubicBezTo>
                    <a:cubicBezTo>
                      <a:pt x="135063" y="90323"/>
                      <a:pt x="130333" y="96936"/>
                      <a:pt x="126580" y="100477"/>
                    </a:cubicBezTo>
                    <a:cubicBezTo>
                      <a:pt x="117149" y="109356"/>
                      <a:pt x="107151" y="123234"/>
                      <a:pt x="129909" y="111565"/>
                    </a:cubicBezTo>
                    <a:cubicBezTo>
                      <a:pt x="135162" y="108875"/>
                      <a:pt x="139283" y="105023"/>
                      <a:pt x="142555" y="100717"/>
                    </a:cubicBezTo>
                    <a:cubicBezTo>
                      <a:pt x="153459" y="86386"/>
                      <a:pt x="154847" y="66999"/>
                      <a:pt x="156547" y="68273"/>
                    </a:cubicBezTo>
                    <a:cubicBezTo>
                      <a:pt x="158756" y="69930"/>
                      <a:pt x="164307" y="97134"/>
                      <a:pt x="163769" y="108790"/>
                    </a:cubicBezTo>
                    <a:cubicBezTo>
                      <a:pt x="163472" y="114907"/>
                      <a:pt x="161192" y="120133"/>
                      <a:pt x="156306" y="124240"/>
                    </a:cubicBezTo>
                    <a:cubicBezTo>
                      <a:pt x="151902" y="127979"/>
                      <a:pt x="145373" y="130825"/>
                      <a:pt x="136281" y="132666"/>
                    </a:cubicBezTo>
                    <a:cubicBezTo>
                      <a:pt x="117121" y="136561"/>
                      <a:pt x="109941" y="158766"/>
                      <a:pt x="136281" y="153200"/>
                    </a:cubicBezTo>
                    <a:cubicBezTo>
                      <a:pt x="144821" y="151402"/>
                      <a:pt x="151194" y="147437"/>
                      <a:pt x="156178" y="143287"/>
                    </a:cubicBezTo>
                    <a:cubicBezTo>
                      <a:pt x="166601" y="134635"/>
                      <a:pt x="171091" y="125160"/>
                      <a:pt x="177095" y="132652"/>
                    </a:cubicBezTo>
                    <a:cubicBezTo>
                      <a:pt x="181344" y="137963"/>
                      <a:pt x="180636" y="152507"/>
                      <a:pt x="175254" y="1676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4" name="Google Shape;2084;p13"/>
              <p:cNvSpPr/>
              <p:nvPr/>
            </p:nvSpPr>
            <p:spPr>
              <a:xfrm>
                <a:off x="4077866" y="1646316"/>
                <a:ext cx="115367" cy="130012"/>
              </a:xfrm>
              <a:custGeom>
                <a:avLst/>
                <a:gdLst/>
                <a:ahLst/>
                <a:cxnLst/>
                <a:rect l="l" t="t" r="r" b="b"/>
                <a:pathLst>
                  <a:path w="115367" h="130012" extrusionOk="0">
                    <a:moveTo>
                      <a:pt x="61524" y="105476"/>
                    </a:moveTo>
                    <a:cubicBezTo>
                      <a:pt x="68038" y="112684"/>
                      <a:pt x="75742" y="120459"/>
                      <a:pt x="85457" y="120487"/>
                    </a:cubicBezTo>
                    <a:cubicBezTo>
                      <a:pt x="89564" y="120487"/>
                      <a:pt x="93529" y="119071"/>
                      <a:pt x="97381" y="117626"/>
                    </a:cubicBezTo>
                    <a:cubicBezTo>
                      <a:pt x="104915" y="114794"/>
                      <a:pt x="113369" y="110715"/>
                      <a:pt x="115225" y="102884"/>
                    </a:cubicBezTo>
                    <a:cubicBezTo>
                      <a:pt x="115635" y="101114"/>
                      <a:pt x="115196" y="98664"/>
                      <a:pt x="113398" y="98452"/>
                    </a:cubicBezTo>
                    <a:cubicBezTo>
                      <a:pt x="112534" y="98352"/>
                      <a:pt x="111741" y="98848"/>
                      <a:pt x="111005" y="99315"/>
                    </a:cubicBezTo>
                    <a:cubicBezTo>
                      <a:pt x="105028" y="103054"/>
                      <a:pt x="98160" y="105377"/>
                      <a:pt x="91136" y="106042"/>
                    </a:cubicBezTo>
                    <a:cubicBezTo>
                      <a:pt x="88771" y="106269"/>
                      <a:pt x="85825" y="105971"/>
                      <a:pt x="84905" y="103776"/>
                    </a:cubicBezTo>
                    <a:cubicBezTo>
                      <a:pt x="87581" y="102233"/>
                      <a:pt x="90824" y="102105"/>
                      <a:pt x="93742" y="101057"/>
                    </a:cubicBezTo>
                    <a:cubicBezTo>
                      <a:pt x="96645" y="100009"/>
                      <a:pt x="99491" y="97276"/>
                      <a:pt x="98783" y="94260"/>
                    </a:cubicBezTo>
                    <a:cubicBezTo>
                      <a:pt x="92255" y="94345"/>
                      <a:pt x="85726" y="94444"/>
                      <a:pt x="79212" y="94529"/>
                    </a:cubicBezTo>
                    <a:cubicBezTo>
                      <a:pt x="75983" y="94571"/>
                      <a:pt x="72641" y="94600"/>
                      <a:pt x="69653" y="93353"/>
                    </a:cubicBezTo>
                    <a:cubicBezTo>
                      <a:pt x="63492" y="90790"/>
                      <a:pt x="60575" y="82435"/>
                      <a:pt x="63804" y="76600"/>
                    </a:cubicBezTo>
                    <a:cubicBezTo>
                      <a:pt x="65164" y="74136"/>
                      <a:pt x="67358" y="72238"/>
                      <a:pt x="69497" y="70397"/>
                    </a:cubicBezTo>
                    <a:cubicBezTo>
                      <a:pt x="80614" y="60838"/>
                      <a:pt x="92226" y="51010"/>
                      <a:pt x="106360" y="47158"/>
                    </a:cubicBezTo>
                    <a:cubicBezTo>
                      <a:pt x="107747" y="46776"/>
                      <a:pt x="109192" y="46436"/>
                      <a:pt x="110297" y="45530"/>
                    </a:cubicBezTo>
                    <a:cubicBezTo>
                      <a:pt x="111401" y="44623"/>
                      <a:pt x="112038" y="42938"/>
                      <a:pt x="111288" y="41720"/>
                    </a:cubicBezTo>
                    <a:cubicBezTo>
                      <a:pt x="110608" y="40615"/>
                      <a:pt x="109135" y="40318"/>
                      <a:pt x="107832" y="40290"/>
                    </a:cubicBezTo>
                    <a:cubicBezTo>
                      <a:pt x="103032" y="40205"/>
                      <a:pt x="98486" y="42244"/>
                      <a:pt x="94110" y="44241"/>
                    </a:cubicBezTo>
                    <a:cubicBezTo>
                      <a:pt x="89776" y="46224"/>
                      <a:pt x="85443" y="48206"/>
                      <a:pt x="81110" y="50189"/>
                    </a:cubicBezTo>
                    <a:cubicBezTo>
                      <a:pt x="78815" y="51237"/>
                      <a:pt x="76465" y="52299"/>
                      <a:pt x="73944" y="52426"/>
                    </a:cubicBezTo>
                    <a:cubicBezTo>
                      <a:pt x="71423" y="52554"/>
                      <a:pt x="68690" y="51520"/>
                      <a:pt x="67514" y="49297"/>
                    </a:cubicBezTo>
                    <a:cubicBezTo>
                      <a:pt x="65843" y="46124"/>
                      <a:pt x="67897" y="42343"/>
                      <a:pt x="69893" y="39369"/>
                    </a:cubicBezTo>
                    <a:cubicBezTo>
                      <a:pt x="74199" y="32968"/>
                      <a:pt x="78504" y="26553"/>
                      <a:pt x="82795" y="20152"/>
                    </a:cubicBezTo>
                    <a:cubicBezTo>
                      <a:pt x="83177" y="19585"/>
                      <a:pt x="83574" y="18948"/>
                      <a:pt x="83432" y="18283"/>
                    </a:cubicBezTo>
                    <a:cubicBezTo>
                      <a:pt x="83163" y="17051"/>
                      <a:pt x="81421" y="16923"/>
                      <a:pt x="80231" y="17362"/>
                    </a:cubicBezTo>
                    <a:cubicBezTo>
                      <a:pt x="75077" y="19260"/>
                      <a:pt x="72570" y="25604"/>
                      <a:pt x="67373" y="27389"/>
                    </a:cubicBezTo>
                    <a:cubicBezTo>
                      <a:pt x="66438" y="27714"/>
                      <a:pt x="65277" y="27813"/>
                      <a:pt x="64569" y="27134"/>
                    </a:cubicBezTo>
                    <a:cubicBezTo>
                      <a:pt x="64016" y="26581"/>
                      <a:pt x="63931" y="25732"/>
                      <a:pt x="63903" y="24953"/>
                    </a:cubicBezTo>
                    <a:cubicBezTo>
                      <a:pt x="63648" y="16526"/>
                      <a:pt x="66310" y="7562"/>
                      <a:pt x="62600" y="0"/>
                    </a:cubicBezTo>
                    <a:cubicBezTo>
                      <a:pt x="58861" y="1614"/>
                      <a:pt x="56723" y="5636"/>
                      <a:pt x="55746" y="9587"/>
                    </a:cubicBezTo>
                    <a:cubicBezTo>
                      <a:pt x="54769" y="13538"/>
                      <a:pt x="54670" y="17688"/>
                      <a:pt x="53523" y="21596"/>
                    </a:cubicBezTo>
                    <a:cubicBezTo>
                      <a:pt x="52376" y="25505"/>
                      <a:pt x="49841" y="29385"/>
                      <a:pt x="45932" y="30518"/>
                    </a:cubicBezTo>
                    <a:cubicBezTo>
                      <a:pt x="44856" y="30830"/>
                      <a:pt x="43652" y="30915"/>
                      <a:pt x="42632" y="30433"/>
                    </a:cubicBezTo>
                    <a:cubicBezTo>
                      <a:pt x="38611" y="28578"/>
                      <a:pt x="40890" y="20874"/>
                      <a:pt x="36812" y="19175"/>
                    </a:cubicBezTo>
                    <a:cubicBezTo>
                      <a:pt x="38908" y="26440"/>
                      <a:pt x="41018" y="33719"/>
                      <a:pt x="43114" y="40984"/>
                    </a:cubicBezTo>
                    <a:cubicBezTo>
                      <a:pt x="38950" y="44510"/>
                      <a:pt x="33215" y="45388"/>
                      <a:pt x="27819" y="46110"/>
                    </a:cubicBezTo>
                    <a:cubicBezTo>
                      <a:pt x="25865" y="46379"/>
                      <a:pt x="23868" y="46634"/>
                      <a:pt x="21928" y="46266"/>
                    </a:cubicBezTo>
                    <a:cubicBezTo>
                      <a:pt x="13374" y="44637"/>
                      <a:pt x="10556" y="32260"/>
                      <a:pt x="2116" y="30093"/>
                    </a:cubicBezTo>
                    <a:cubicBezTo>
                      <a:pt x="1549" y="29952"/>
                      <a:pt x="898" y="29867"/>
                      <a:pt x="445" y="30235"/>
                    </a:cubicBezTo>
                    <a:cubicBezTo>
                      <a:pt x="-164" y="30731"/>
                      <a:pt x="-37" y="31680"/>
                      <a:pt x="176" y="32430"/>
                    </a:cubicBezTo>
                    <a:cubicBezTo>
                      <a:pt x="1436" y="36863"/>
                      <a:pt x="3773" y="40998"/>
                      <a:pt x="6959" y="44340"/>
                    </a:cubicBezTo>
                    <a:cubicBezTo>
                      <a:pt x="8432" y="45898"/>
                      <a:pt x="10117" y="47300"/>
                      <a:pt x="12114" y="48050"/>
                    </a:cubicBezTo>
                    <a:cubicBezTo>
                      <a:pt x="13856" y="48716"/>
                      <a:pt x="15754" y="48843"/>
                      <a:pt x="17623" y="48971"/>
                    </a:cubicBezTo>
                    <a:cubicBezTo>
                      <a:pt x="24590" y="49438"/>
                      <a:pt x="31558" y="49906"/>
                      <a:pt x="38526" y="50373"/>
                    </a:cubicBezTo>
                    <a:cubicBezTo>
                      <a:pt x="39432" y="50430"/>
                      <a:pt x="40423" y="50543"/>
                      <a:pt x="41032" y="51208"/>
                    </a:cubicBezTo>
                    <a:cubicBezTo>
                      <a:pt x="41457" y="51662"/>
                      <a:pt x="41599" y="52299"/>
                      <a:pt x="41726" y="52908"/>
                    </a:cubicBezTo>
                    <a:cubicBezTo>
                      <a:pt x="42576" y="56887"/>
                      <a:pt x="43199" y="60909"/>
                      <a:pt x="43596" y="64945"/>
                    </a:cubicBezTo>
                    <a:cubicBezTo>
                      <a:pt x="43850" y="67480"/>
                      <a:pt x="43992" y="70143"/>
                      <a:pt x="42958" y="72479"/>
                    </a:cubicBezTo>
                    <a:cubicBezTo>
                      <a:pt x="40721" y="77507"/>
                      <a:pt x="34263" y="78739"/>
                      <a:pt x="28796" y="79305"/>
                    </a:cubicBezTo>
                    <a:cubicBezTo>
                      <a:pt x="23019" y="79900"/>
                      <a:pt x="16533" y="80310"/>
                      <a:pt x="12058" y="76600"/>
                    </a:cubicBezTo>
                    <a:cubicBezTo>
                      <a:pt x="10245" y="75099"/>
                      <a:pt x="8928" y="73017"/>
                      <a:pt x="6988" y="71686"/>
                    </a:cubicBezTo>
                    <a:cubicBezTo>
                      <a:pt x="5047" y="70355"/>
                      <a:pt x="1974" y="70100"/>
                      <a:pt x="629" y="72040"/>
                    </a:cubicBezTo>
                    <a:cubicBezTo>
                      <a:pt x="-306" y="73400"/>
                      <a:pt x="20" y="75340"/>
                      <a:pt x="1026" y="76657"/>
                    </a:cubicBezTo>
                    <a:cubicBezTo>
                      <a:pt x="2031" y="77974"/>
                      <a:pt x="3546" y="78781"/>
                      <a:pt x="5061" y="79447"/>
                    </a:cubicBezTo>
                    <a:cubicBezTo>
                      <a:pt x="15598" y="83992"/>
                      <a:pt x="27564" y="82775"/>
                      <a:pt x="39021" y="83341"/>
                    </a:cubicBezTo>
                    <a:cubicBezTo>
                      <a:pt x="41599" y="83469"/>
                      <a:pt x="44516" y="83879"/>
                      <a:pt x="46017" y="85975"/>
                    </a:cubicBezTo>
                    <a:cubicBezTo>
                      <a:pt x="47532" y="88099"/>
                      <a:pt x="46937" y="91031"/>
                      <a:pt x="46088" y="93495"/>
                    </a:cubicBezTo>
                    <a:cubicBezTo>
                      <a:pt x="44247" y="98876"/>
                      <a:pt x="41216" y="104244"/>
                      <a:pt x="36189" y="106920"/>
                    </a:cubicBezTo>
                    <a:cubicBezTo>
                      <a:pt x="32422" y="108917"/>
                      <a:pt x="28018" y="109172"/>
                      <a:pt x="23769" y="109427"/>
                    </a:cubicBezTo>
                    <a:cubicBezTo>
                      <a:pt x="19521" y="109682"/>
                      <a:pt x="15102" y="110022"/>
                      <a:pt x="11406" y="112160"/>
                    </a:cubicBezTo>
                    <a:cubicBezTo>
                      <a:pt x="7710" y="114298"/>
                      <a:pt x="5033" y="118788"/>
                      <a:pt x="6365" y="122838"/>
                    </a:cubicBezTo>
                    <a:cubicBezTo>
                      <a:pt x="6903" y="124495"/>
                      <a:pt x="8050" y="125897"/>
                      <a:pt x="9352" y="127044"/>
                    </a:cubicBezTo>
                    <a:cubicBezTo>
                      <a:pt x="10882" y="128389"/>
                      <a:pt x="12709" y="129451"/>
                      <a:pt x="14706" y="129834"/>
                    </a:cubicBezTo>
                    <a:cubicBezTo>
                      <a:pt x="18770" y="130641"/>
                      <a:pt x="22891" y="128602"/>
                      <a:pt x="26134" y="126010"/>
                    </a:cubicBezTo>
                    <a:cubicBezTo>
                      <a:pt x="29377" y="123419"/>
                      <a:pt x="32153" y="120232"/>
                      <a:pt x="35693" y="118065"/>
                    </a:cubicBezTo>
                    <a:cubicBezTo>
                      <a:pt x="42576" y="113859"/>
                      <a:pt x="51937" y="113746"/>
                      <a:pt x="57318" y="1077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5" name="Google Shape;2085;p13"/>
              <p:cNvSpPr/>
              <p:nvPr/>
            </p:nvSpPr>
            <p:spPr>
              <a:xfrm>
                <a:off x="4126652" y="1666992"/>
                <a:ext cx="21376" cy="84615"/>
              </a:xfrm>
              <a:custGeom>
                <a:avLst/>
                <a:gdLst/>
                <a:ahLst/>
                <a:cxnLst/>
                <a:rect l="l" t="t" r="r" b="b"/>
                <a:pathLst>
                  <a:path w="21376" h="84615" extrusionOk="0">
                    <a:moveTo>
                      <a:pt x="7442" y="79319"/>
                    </a:moveTo>
                    <a:cubicBezTo>
                      <a:pt x="10954" y="82095"/>
                      <a:pt x="15188" y="83936"/>
                      <a:pt x="19621" y="84616"/>
                    </a:cubicBezTo>
                    <a:cubicBezTo>
                      <a:pt x="19720" y="82336"/>
                      <a:pt x="17992" y="80466"/>
                      <a:pt x="16633" y="78640"/>
                    </a:cubicBezTo>
                    <a:cubicBezTo>
                      <a:pt x="12880" y="73640"/>
                      <a:pt x="11294" y="67381"/>
                      <a:pt x="9793" y="61292"/>
                    </a:cubicBezTo>
                    <a:cubicBezTo>
                      <a:pt x="9353" y="59507"/>
                      <a:pt x="8915" y="57694"/>
                      <a:pt x="9014" y="55854"/>
                    </a:cubicBezTo>
                    <a:cubicBezTo>
                      <a:pt x="9169" y="53021"/>
                      <a:pt x="10600" y="50415"/>
                      <a:pt x="12271" y="48135"/>
                    </a:cubicBezTo>
                    <a:cubicBezTo>
                      <a:pt x="14749" y="44751"/>
                      <a:pt x="17865" y="41819"/>
                      <a:pt x="21377" y="39525"/>
                    </a:cubicBezTo>
                    <a:cubicBezTo>
                      <a:pt x="20839" y="38236"/>
                      <a:pt x="18955" y="38435"/>
                      <a:pt x="17695" y="39001"/>
                    </a:cubicBezTo>
                    <a:cubicBezTo>
                      <a:pt x="16434" y="39582"/>
                      <a:pt x="14862" y="40290"/>
                      <a:pt x="13772" y="39440"/>
                    </a:cubicBezTo>
                    <a:cubicBezTo>
                      <a:pt x="12908" y="38775"/>
                      <a:pt x="12880" y="37500"/>
                      <a:pt x="12936" y="36424"/>
                    </a:cubicBezTo>
                    <a:cubicBezTo>
                      <a:pt x="13163" y="31325"/>
                      <a:pt x="13375" y="26242"/>
                      <a:pt x="13602" y="21143"/>
                    </a:cubicBezTo>
                    <a:cubicBezTo>
                      <a:pt x="13630" y="20350"/>
                      <a:pt x="13673" y="19543"/>
                      <a:pt x="13574" y="18764"/>
                    </a:cubicBezTo>
                    <a:cubicBezTo>
                      <a:pt x="13475" y="17957"/>
                      <a:pt x="13234" y="17178"/>
                      <a:pt x="13036" y="16399"/>
                    </a:cubicBezTo>
                    <a:cubicBezTo>
                      <a:pt x="11704" y="11074"/>
                      <a:pt x="12129" y="5481"/>
                      <a:pt x="12568" y="0"/>
                    </a:cubicBezTo>
                    <a:cubicBezTo>
                      <a:pt x="8150" y="3965"/>
                      <a:pt x="8461" y="10791"/>
                      <a:pt x="7980" y="16711"/>
                    </a:cubicBezTo>
                    <a:cubicBezTo>
                      <a:pt x="7272" y="25264"/>
                      <a:pt x="4199" y="33450"/>
                      <a:pt x="2995" y="41947"/>
                    </a:cubicBezTo>
                    <a:cubicBezTo>
                      <a:pt x="2400" y="46124"/>
                      <a:pt x="2259" y="50345"/>
                      <a:pt x="2117" y="54551"/>
                    </a:cubicBezTo>
                    <a:cubicBezTo>
                      <a:pt x="2004" y="57921"/>
                      <a:pt x="1891" y="61292"/>
                      <a:pt x="1777" y="64676"/>
                    </a:cubicBezTo>
                    <a:cubicBezTo>
                      <a:pt x="1763" y="65214"/>
                      <a:pt x="1720" y="65781"/>
                      <a:pt x="1381" y="66191"/>
                    </a:cubicBezTo>
                    <a:cubicBezTo>
                      <a:pt x="1041" y="66602"/>
                      <a:pt x="262" y="66659"/>
                      <a:pt x="35" y="66191"/>
                    </a:cubicBezTo>
                    <a:cubicBezTo>
                      <a:pt x="-192" y="65724"/>
                      <a:pt x="743" y="65214"/>
                      <a:pt x="885" y="65738"/>
                    </a:cubicBezTo>
                    <a:cubicBezTo>
                      <a:pt x="4001" y="70964"/>
                      <a:pt x="4043" y="77875"/>
                      <a:pt x="984" y="83129"/>
                    </a:cubicBezTo>
                    <a:cubicBezTo>
                      <a:pt x="3406" y="83426"/>
                      <a:pt x="5955" y="81967"/>
                      <a:pt x="6903" y="797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6" name="Google Shape;2086;p13"/>
              <p:cNvSpPr/>
              <p:nvPr/>
            </p:nvSpPr>
            <p:spPr>
              <a:xfrm>
                <a:off x="4132661" y="1672869"/>
                <a:ext cx="21938" cy="213018"/>
              </a:xfrm>
              <a:custGeom>
                <a:avLst/>
                <a:gdLst/>
                <a:ahLst/>
                <a:cxnLst/>
                <a:rect l="l" t="t" r="r" b="b"/>
                <a:pathLst>
                  <a:path w="21938" h="213018" extrusionOk="0">
                    <a:moveTo>
                      <a:pt x="4761" y="0"/>
                    </a:moveTo>
                    <a:cubicBezTo>
                      <a:pt x="-2972" y="52398"/>
                      <a:pt x="-3835" y="167490"/>
                      <a:pt x="21939" y="2130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7" name="Google Shape;2087;p13"/>
              <p:cNvSpPr/>
              <p:nvPr/>
            </p:nvSpPr>
            <p:spPr>
              <a:xfrm>
                <a:off x="4118134" y="1572137"/>
                <a:ext cx="44751" cy="58105"/>
              </a:xfrm>
              <a:custGeom>
                <a:avLst/>
                <a:gdLst/>
                <a:ahLst/>
                <a:cxnLst/>
                <a:rect l="l" t="t" r="r" b="b"/>
                <a:pathLst>
                  <a:path w="44751" h="58105" extrusionOk="0">
                    <a:moveTo>
                      <a:pt x="43788" y="34965"/>
                    </a:moveTo>
                    <a:cubicBezTo>
                      <a:pt x="45714" y="42980"/>
                      <a:pt x="44524" y="50911"/>
                      <a:pt x="42244" y="58105"/>
                    </a:cubicBezTo>
                    <a:cubicBezTo>
                      <a:pt x="37996" y="57765"/>
                      <a:pt x="33860" y="55414"/>
                      <a:pt x="31722" y="51704"/>
                    </a:cubicBezTo>
                    <a:cubicBezTo>
                      <a:pt x="29003" y="47002"/>
                      <a:pt x="29300" y="40785"/>
                      <a:pt x="25817" y="36636"/>
                    </a:cubicBezTo>
                    <a:cubicBezTo>
                      <a:pt x="22913" y="33167"/>
                      <a:pt x="18198" y="32034"/>
                      <a:pt x="14034" y="30292"/>
                    </a:cubicBezTo>
                    <a:cubicBezTo>
                      <a:pt x="8115" y="27799"/>
                      <a:pt x="2733" y="22998"/>
                      <a:pt x="0" y="17305"/>
                    </a:cubicBezTo>
                    <a:cubicBezTo>
                      <a:pt x="5495" y="4532"/>
                      <a:pt x="14912" y="0"/>
                      <a:pt x="14912" y="0"/>
                    </a:cubicBezTo>
                    <a:cubicBezTo>
                      <a:pt x="14360" y="6670"/>
                      <a:pt x="37118" y="7222"/>
                      <a:pt x="43788" y="349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8" name="Google Shape;2088;p13"/>
              <p:cNvSpPr/>
              <p:nvPr/>
            </p:nvSpPr>
            <p:spPr>
              <a:xfrm>
                <a:off x="4170206" y="1610983"/>
                <a:ext cx="19228" cy="44255"/>
              </a:xfrm>
              <a:custGeom>
                <a:avLst/>
                <a:gdLst/>
                <a:ahLst/>
                <a:cxnLst/>
                <a:rect l="l" t="t" r="r" b="b"/>
                <a:pathLst>
                  <a:path w="19228" h="44255" extrusionOk="0">
                    <a:moveTo>
                      <a:pt x="9318" y="44241"/>
                    </a:moveTo>
                    <a:cubicBezTo>
                      <a:pt x="8625" y="43958"/>
                      <a:pt x="7916" y="43717"/>
                      <a:pt x="7265" y="43377"/>
                    </a:cubicBezTo>
                    <a:cubicBezTo>
                      <a:pt x="1714" y="40517"/>
                      <a:pt x="1430" y="33492"/>
                      <a:pt x="0" y="27063"/>
                    </a:cubicBezTo>
                    <a:cubicBezTo>
                      <a:pt x="4305" y="13921"/>
                      <a:pt x="6401" y="0"/>
                      <a:pt x="6401" y="0"/>
                    </a:cubicBezTo>
                    <a:cubicBezTo>
                      <a:pt x="6401" y="0"/>
                      <a:pt x="16130" y="7761"/>
                      <a:pt x="18906" y="16102"/>
                    </a:cubicBezTo>
                    <a:cubicBezTo>
                      <a:pt x="20563" y="21115"/>
                      <a:pt x="15620" y="33365"/>
                      <a:pt x="9318" y="442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9" name="Google Shape;2089;p13"/>
              <p:cNvSpPr/>
              <p:nvPr/>
            </p:nvSpPr>
            <p:spPr>
              <a:xfrm>
                <a:off x="4181781" y="1640337"/>
                <a:ext cx="22350" cy="56026"/>
              </a:xfrm>
              <a:custGeom>
                <a:avLst/>
                <a:gdLst/>
                <a:ahLst/>
                <a:cxnLst/>
                <a:rect l="l" t="t" r="r" b="b"/>
                <a:pathLst>
                  <a:path w="22350" h="56026" extrusionOk="0">
                    <a:moveTo>
                      <a:pt x="14341" y="45915"/>
                    </a:moveTo>
                    <a:cubicBezTo>
                      <a:pt x="10291" y="49441"/>
                      <a:pt x="2984" y="47813"/>
                      <a:pt x="803" y="42884"/>
                    </a:cubicBezTo>
                    <a:cubicBezTo>
                      <a:pt x="-628" y="39613"/>
                      <a:pt x="95" y="36016"/>
                      <a:pt x="1100" y="32504"/>
                    </a:cubicBezTo>
                    <a:cubicBezTo>
                      <a:pt x="12005" y="18173"/>
                      <a:pt x="13392" y="-1215"/>
                      <a:pt x="15092" y="60"/>
                    </a:cubicBezTo>
                    <a:cubicBezTo>
                      <a:pt x="17301" y="1717"/>
                      <a:pt x="22853" y="28921"/>
                      <a:pt x="22314" y="40576"/>
                    </a:cubicBezTo>
                    <a:cubicBezTo>
                      <a:pt x="22017" y="46694"/>
                      <a:pt x="19737" y="51920"/>
                      <a:pt x="14851" y="56026"/>
                    </a:cubicBezTo>
                    <a:cubicBezTo>
                      <a:pt x="15219" y="52670"/>
                      <a:pt x="15064" y="49229"/>
                      <a:pt x="14341" y="459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0" name="Google Shape;2090;p13"/>
              <p:cNvSpPr/>
              <p:nvPr/>
            </p:nvSpPr>
            <p:spPr>
              <a:xfrm>
                <a:off x="4196519" y="1702059"/>
                <a:ext cx="23670" cy="37709"/>
              </a:xfrm>
              <a:custGeom>
                <a:avLst/>
                <a:gdLst/>
                <a:ahLst/>
                <a:cxnLst/>
                <a:rect l="l" t="t" r="r" b="b"/>
                <a:pathLst>
                  <a:path w="23670" h="37709" extrusionOk="0">
                    <a:moveTo>
                      <a:pt x="19061" y="37710"/>
                    </a:moveTo>
                    <a:cubicBezTo>
                      <a:pt x="11938" y="37511"/>
                      <a:pt x="4928" y="30119"/>
                      <a:pt x="7959" y="23661"/>
                    </a:cubicBezTo>
                    <a:cubicBezTo>
                      <a:pt x="9021" y="21395"/>
                      <a:pt x="11159" y="19215"/>
                      <a:pt x="10451" y="16835"/>
                    </a:cubicBezTo>
                    <a:cubicBezTo>
                      <a:pt x="9332" y="13083"/>
                      <a:pt x="3838" y="14470"/>
                      <a:pt x="0" y="13352"/>
                    </a:cubicBezTo>
                    <a:cubicBezTo>
                      <a:pt x="10423" y="4699"/>
                      <a:pt x="14912" y="-4775"/>
                      <a:pt x="20916" y="2716"/>
                    </a:cubicBezTo>
                    <a:cubicBezTo>
                      <a:pt x="25165" y="8027"/>
                      <a:pt x="24457" y="22571"/>
                      <a:pt x="19076" y="377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1" name="Google Shape;2091;p13"/>
            <p:cNvGrpSpPr/>
            <p:nvPr/>
          </p:nvGrpSpPr>
          <p:grpSpPr>
            <a:xfrm rot="-9373464">
              <a:off x="8513110" y="245847"/>
              <a:ext cx="318109" cy="559501"/>
              <a:chOff x="3982012" y="1490821"/>
              <a:chExt cx="104173" cy="183223"/>
            </a:xfrm>
          </p:grpSpPr>
          <p:sp>
            <p:nvSpPr>
              <p:cNvPr id="2092" name="Google Shape;2092;p13"/>
              <p:cNvSpPr/>
              <p:nvPr/>
            </p:nvSpPr>
            <p:spPr>
              <a:xfrm>
                <a:off x="4005846" y="1530318"/>
                <a:ext cx="41453" cy="143726"/>
              </a:xfrm>
              <a:custGeom>
                <a:avLst/>
                <a:gdLst/>
                <a:ahLst/>
                <a:cxnLst/>
                <a:rect l="l" t="t" r="r" b="b"/>
                <a:pathLst>
                  <a:path w="41453" h="143726" extrusionOk="0">
                    <a:moveTo>
                      <a:pt x="35418" y="143726"/>
                    </a:moveTo>
                    <a:cubicBezTo>
                      <a:pt x="56208" y="88298"/>
                      <a:pt x="17971" y="15224"/>
                      <a:pt x="977" y="0"/>
                    </a:cubicBezTo>
                    <a:lnTo>
                      <a:pt x="0" y="1090"/>
                    </a:lnTo>
                    <a:cubicBezTo>
                      <a:pt x="16796" y="16144"/>
                      <a:pt x="54607" y="88397"/>
                      <a:pt x="34045" y="143216"/>
                    </a:cubicBezTo>
                    <a:lnTo>
                      <a:pt x="35418" y="1437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3" name="Google Shape;2093;p13"/>
              <p:cNvSpPr/>
              <p:nvPr/>
            </p:nvSpPr>
            <p:spPr>
              <a:xfrm>
                <a:off x="3982012" y="1490821"/>
                <a:ext cx="26453" cy="43192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43192" extrusionOk="0">
                    <a:moveTo>
                      <a:pt x="26298" y="40035"/>
                    </a:moveTo>
                    <a:cubicBezTo>
                      <a:pt x="27941" y="22857"/>
                      <a:pt x="16413" y="5311"/>
                      <a:pt x="0" y="0"/>
                    </a:cubicBezTo>
                    <a:cubicBezTo>
                      <a:pt x="5778" y="15960"/>
                      <a:pt x="14799" y="30745"/>
                      <a:pt x="26355" y="431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4" name="Google Shape;2094;p13"/>
              <p:cNvSpPr/>
              <p:nvPr/>
            </p:nvSpPr>
            <p:spPr>
              <a:xfrm>
                <a:off x="4013066" y="1506640"/>
                <a:ext cx="14736" cy="29088"/>
              </a:xfrm>
              <a:custGeom>
                <a:avLst/>
                <a:gdLst/>
                <a:ahLst/>
                <a:cxnLst/>
                <a:rect l="l" t="t" r="r" b="b"/>
                <a:pathLst>
                  <a:path w="14736" h="29088" extrusionOk="0">
                    <a:moveTo>
                      <a:pt x="2" y="29088"/>
                    </a:moveTo>
                    <a:cubicBezTo>
                      <a:pt x="-125" y="18169"/>
                      <a:pt x="4789" y="5013"/>
                      <a:pt x="14476" y="0"/>
                    </a:cubicBezTo>
                    <a:cubicBezTo>
                      <a:pt x="16090" y="11400"/>
                      <a:pt x="10071" y="23508"/>
                      <a:pt x="2" y="290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5" name="Google Shape;2095;p13"/>
              <p:cNvSpPr/>
              <p:nvPr/>
            </p:nvSpPr>
            <p:spPr>
              <a:xfrm>
                <a:off x="4020206" y="1510010"/>
                <a:ext cx="27261" cy="39369"/>
              </a:xfrm>
              <a:custGeom>
                <a:avLst/>
                <a:gdLst/>
                <a:ahLst/>
                <a:cxnLst/>
                <a:rect l="l" t="t" r="r" b="b"/>
                <a:pathLst>
                  <a:path w="27261" h="39369" extrusionOk="0">
                    <a:moveTo>
                      <a:pt x="0" y="39369"/>
                    </a:moveTo>
                    <a:cubicBezTo>
                      <a:pt x="2408" y="22602"/>
                      <a:pt x="12760" y="8780"/>
                      <a:pt x="27261" y="0"/>
                    </a:cubicBezTo>
                    <a:cubicBezTo>
                      <a:pt x="24528" y="16258"/>
                      <a:pt x="14261" y="31099"/>
                      <a:pt x="0" y="393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6" name="Google Shape;2096;p13"/>
              <p:cNvSpPr/>
              <p:nvPr/>
            </p:nvSpPr>
            <p:spPr>
              <a:xfrm>
                <a:off x="4029397" y="1526849"/>
                <a:ext cx="32005" cy="38562"/>
              </a:xfrm>
              <a:custGeom>
                <a:avLst/>
                <a:gdLst/>
                <a:ahLst/>
                <a:cxnLst/>
                <a:rect l="l" t="t" r="r" b="b"/>
                <a:pathLst>
                  <a:path w="32005" h="38562" extrusionOk="0">
                    <a:moveTo>
                      <a:pt x="14" y="38562"/>
                    </a:moveTo>
                    <a:cubicBezTo>
                      <a:pt x="3498" y="30688"/>
                      <a:pt x="7010" y="22729"/>
                      <a:pt x="12052" y="15748"/>
                    </a:cubicBezTo>
                    <a:cubicBezTo>
                      <a:pt x="17093" y="8766"/>
                      <a:pt x="23834" y="2705"/>
                      <a:pt x="32005" y="0"/>
                    </a:cubicBezTo>
                    <a:cubicBezTo>
                      <a:pt x="31878" y="5523"/>
                      <a:pt x="29683" y="10961"/>
                      <a:pt x="25972" y="15040"/>
                    </a:cubicBezTo>
                    <a:cubicBezTo>
                      <a:pt x="23211" y="18070"/>
                      <a:pt x="19671" y="20336"/>
                      <a:pt x="17008" y="23466"/>
                    </a:cubicBezTo>
                    <a:cubicBezTo>
                      <a:pt x="15068" y="25760"/>
                      <a:pt x="13638" y="28451"/>
                      <a:pt x="11669" y="30731"/>
                    </a:cubicBezTo>
                    <a:cubicBezTo>
                      <a:pt x="8709" y="34158"/>
                      <a:pt x="4475" y="37826"/>
                      <a:pt x="0" y="385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7" name="Google Shape;2097;p13"/>
              <p:cNvSpPr/>
              <p:nvPr/>
            </p:nvSpPr>
            <p:spPr>
              <a:xfrm>
                <a:off x="4035756" y="1566444"/>
                <a:ext cx="50429" cy="15805"/>
              </a:xfrm>
              <a:custGeom>
                <a:avLst/>
                <a:gdLst/>
                <a:ahLst/>
                <a:cxnLst/>
                <a:rect l="l" t="t" r="r" b="b"/>
                <a:pathLst>
                  <a:path w="50429" h="15805" extrusionOk="0">
                    <a:moveTo>
                      <a:pt x="0" y="12887"/>
                    </a:moveTo>
                    <a:cubicBezTo>
                      <a:pt x="7520" y="8157"/>
                      <a:pt x="15365" y="3328"/>
                      <a:pt x="24188" y="2237"/>
                    </a:cubicBezTo>
                    <a:cubicBezTo>
                      <a:pt x="27176" y="1869"/>
                      <a:pt x="30207" y="1954"/>
                      <a:pt x="33209" y="1898"/>
                    </a:cubicBezTo>
                    <a:cubicBezTo>
                      <a:pt x="38987" y="1813"/>
                      <a:pt x="44779" y="1246"/>
                      <a:pt x="50430" y="0"/>
                    </a:cubicBezTo>
                    <a:cubicBezTo>
                      <a:pt x="43391" y="5226"/>
                      <a:pt x="36268" y="10494"/>
                      <a:pt x="28182" y="13850"/>
                    </a:cubicBezTo>
                    <a:cubicBezTo>
                      <a:pt x="20095" y="17206"/>
                      <a:pt x="8256" y="15819"/>
                      <a:pt x="0" y="128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8" name="Google Shape;2098;p13"/>
              <p:cNvSpPr/>
              <p:nvPr/>
            </p:nvSpPr>
            <p:spPr>
              <a:xfrm>
                <a:off x="4041095" y="1595261"/>
                <a:ext cx="40757" cy="13994"/>
              </a:xfrm>
              <a:custGeom>
                <a:avLst/>
                <a:gdLst/>
                <a:ahLst/>
                <a:cxnLst/>
                <a:rect l="l" t="t" r="r" b="b"/>
                <a:pathLst>
                  <a:path w="40757" h="13994" extrusionOk="0">
                    <a:moveTo>
                      <a:pt x="0" y="1631"/>
                    </a:moveTo>
                    <a:cubicBezTo>
                      <a:pt x="6911" y="-1073"/>
                      <a:pt x="14827" y="-167"/>
                      <a:pt x="21738" y="2538"/>
                    </a:cubicBezTo>
                    <a:cubicBezTo>
                      <a:pt x="28649" y="5243"/>
                      <a:pt x="34753" y="9633"/>
                      <a:pt x="40757" y="13994"/>
                    </a:cubicBezTo>
                    <a:cubicBezTo>
                      <a:pt x="27941" y="12493"/>
                      <a:pt x="10947" y="8471"/>
                      <a:pt x="0" y="16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9" name="Google Shape;2099;p13"/>
              <p:cNvSpPr/>
              <p:nvPr/>
            </p:nvSpPr>
            <p:spPr>
              <a:xfrm>
                <a:off x="4046193" y="1618754"/>
                <a:ext cx="30546" cy="19745"/>
              </a:xfrm>
              <a:custGeom>
                <a:avLst/>
                <a:gdLst/>
                <a:ahLst/>
                <a:cxnLst/>
                <a:rect l="l" t="t" r="r" b="b"/>
                <a:pathLst>
                  <a:path w="30546" h="19745" extrusionOk="0">
                    <a:moveTo>
                      <a:pt x="0" y="17"/>
                    </a:moveTo>
                    <a:cubicBezTo>
                      <a:pt x="8101" y="-280"/>
                      <a:pt x="16244" y="3232"/>
                      <a:pt x="21611" y="9308"/>
                    </a:cubicBezTo>
                    <a:cubicBezTo>
                      <a:pt x="24655" y="12749"/>
                      <a:pt x="26865" y="16997"/>
                      <a:pt x="30547" y="19745"/>
                    </a:cubicBezTo>
                    <a:cubicBezTo>
                      <a:pt x="19416" y="19830"/>
                      <a:pt x="8469" y="13400"/>
                      <a:pt x="3116" y="36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0" name="Google Shape;2100;p13"/>
              <p:cNvSpPr/>
              <p:nvPr/>
            </p:nvSpPr>
            <p:spPr>
              <a:xfrm>
                <a:off x="3987748" y="1542413"/>
                <a:ext cx="26708" cy="9941"/>
              </a:xfrm>
              <a:custGeom>
                <a:avLst/>
                <a:gdLst/>
                <a:ahLst/>
                <a:cxnLst/>
                <a:rect l="l" t="t" r="r" b="b"/>
                <a:pathLst>
                  <a:path w="26708" h="9941" extrusionOk="0">
                    <a:moveTo>
                      <a:pt x="26709" y="976"/>
                    </a:moveTo>
                    <a:cubicBezTo>
                      <a:pt x="20180" y="-157"/>
                      <a:pt x="13964" y="-751"/>
                      <a:pt x="7817" y="1755"/>
                    </a:cubicBezTo>
                    <a:cubicBezTo>
                      <a:pt x="4957" y="2916"/>
                      <a:pt x="2464" y="4800"/>
                      <a:pt x="0" y="6655"/>
                    </a:cubicBezTo>
                    <a:cubicBezTo>
                      <a:pt x="1105" y="8822"/>
                      <a:pt x="3654" y="9912"/>
                      <a:pt x="6090" y="9941"/>
                    </a:cubicBezTo>
                    <a:cubicBezTo>
                      <a:pt x="8525" y="9969"/>
                      <a:pt x="10848" y="9147"/>
                      <a:pt x="13128" y="8312"/>
                    </a:cubicBezTo>
                    <a:cubicBezTo>
                      <a:pt x="18014" y="6542"/>
                      <a:pt x="23069" y="4672"/>
                      <a:pt x="26709" y="9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1" name="Google Shape;2101;p13"/>
              <p:cNvSpPr/>
              <p:nvPr/>
            </p:nvSpPr>
            <p:spPr>
              <a:xfrm>
                <a:off x="3994007" y="1557366"/>
                <a:ext cx="28238" cy="14764"/>
              </a:xfrm>
              <a:custGeom>
                <a:avLst/>
                <a:gdLst/>
                <a:ahLst/>
                <a:cxnLst/>
                <a:rect l="l" t="t" r="r" b="b"/>
                <a:pathLst>
                  <a:path w="28238" h="14764" extrusionOk="0">
                    <a:moveTo>
                      <a:pt x="28238" y="86"/>
                    </a:moveTo>
                    <a:cubicBezTo>
                      <a:pt x="22701" y="-254"/>
                      <a:pt x="17036" y="383"/>
                      <a:pt x="11952" y="2578"/>
                    </a:cubicBezTo>
                    <a:cubicBezTo>
                      <a:pt x="6868" y="4773"/>
                      <a:pt x="2393" y="8625"/>
                      <a:pt x="0" y="13624"/>
                    </a:cubicBezTo>
                    <a:cubicBezTo>
                      <a:pt x="3399" y="15140"/>
                      <a:pt x="7435" y="15140"/>
                      <a:pt x="10834" y="13653"/>
                    </a:cubicBezTo>
                    <a:cubicBezTo>
                      <a:pt x="14317" y="12123"/>
                      <a:pt x="16980" y="9206"/>
                      <a:pt x="20294" y="7351"/>
                    </a:cubicBezTo>
                    <a:cubicBezTo>
                      <a:pt x="22007" y="6388"/>
                      <a:pt x="23891" y="5722"/>
                      <a:pt x="25491" y="4589"/>
                    </a:cubicBezTo>
                    <a:cubicBezTo>
                      <a:pt x="27091" y="3456"/>
                      <a:pt x="28281" y="2040"/>
                      <a:pt x="28224" y="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2" name="Google Shape;2102;p13"/>
              <p:cNvSpPr/>
              <p:nvPr/>
            </p:nvSpPr>
            <p:spPr>
              <a:xfrm>
                <a:off x="4004756" y="1572534"/>
                <a:ext cx="25251" cy="20151"/>
              </a:xfrm>
              <a:custGeom>
                <a:avLst/>
                <a:gdLst/>
                <a:ahLst/>
                <a:cxnLst/>
                <a:rect l="l" t="t" r="r" b="b"/>
                <a:pathLst>
                  <a:path w="25251" h="20151" extrusionOk="0">
                    <a:moveTo>
                      <a:pt x="25250" y="14"/>
                    </a:moveTo>
                    <a:cubicBezTo>
                      <a:pt x="14544" y="2181"/>
                      <a:pt x="5665" y="10819"/>
                      <a:pt x="0" y="20152"/>
                    </a:cubicBezTo>
                    <a:cubicBezTo>
                      <a:pt x="4928" y="19628"/>
                      <a:pt x="9658" y="17433"/>
                      <a:pt x="13255" y="14006"/>
                    </a:cubicBezTo>
                    <a:cubicBezTo>
                      <a:pt x="16682" y="10734"/>
                      <a:pt x="19062" y="6429"/>
                      <a:pt x="22744" y="3441"/>
                    </a:cubicBezTo>
                    <a:cubicBezTo>
                      <a:pt x="23891" y="2521"/>
                      <a:pt x="25293" y="1473"/>
                      <a:pt x="25250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3" name="Google Shape;2103;p13"/>
              <p:cNvSpPr/>
              <p:nvPr/>
            </p:nvSpPr>
            <p:spPr>
              <a:xfrm>
                <a:off x="4009245" y="1592771"/>
                <a:ext cx="29569" cy="22516"/>
              </a:xfrm>
              <a:custGeom>
                <a:avLst/>
                <a:gdLst/>
                <a:ahLst/>
                <a:cxnLst/>
                <a:rect l="l" t="t" r="r" b="b"/>
                <a:pathLst>
                  <a:path w="29569" h="22516" extrusionOk="0">
                    <a:moveTo>
                      <a:pt x="29569" y="0"/>
                    </a:moveTo>
                    <a:cubicBezTo>
                      <a:pt x="24712" y="8908"/>
                      <a:pt x="15903" y="14813"/>
                      <a:pt x="7421" y="20364"/>
                    </a:cubicBezTo>
                    <a:cubicBezTo>
                      <a:pt x="5183" y="21837"/>
                      <a:pt x="2308" y="23338"/>
                      <a:pt x="0" y="21993"/>
                    </a:cubicBezTo>
                    <a:cubicBezTo>
                      <a:pt x="7279" y="12066"/>
                      <a:pt x="17688" y="4461"/>
                      <a:pt x="29357" y="5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4" name="Google Shape;2104;p13"/>
              <p:cNvSpPr/>
              <p:nvPr/>
            </p:nvSpPr>
            <p:spPr>
              <a:xfrm>
                <a:off x="4020008" y="1612980"/>
                <a:ext cx="24060" cy="24882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4882" extrusionOk="0">
                    <a:moveTo>
                      <a:pt x="24061" y="0"/>
                    </a:moveTo>
                    <a:cubicBezTo>
                      <a:pt x="23466" y="1742"/>
                      <a:pt x="23352" y="1090"/>
                      <a:pt x="22758" y="2832"/>
                    </a:cubicBezTo>
                    <a:cubicBezTo>
                      <a:pt x="21781" y="5707"/>
                      <a:pt x="20789" y="8610"/>
                      <a:pt x="19260" y="11230"/>
                    </a:cubicBezTo>
                    <a:cubicBezTo>
                      <a:pt x="15195" y="18183"/>
                      <a:pt x="7690" y="22474"/>
                      <a:pt x="0" y="24882"/>
                    </a:cubicBezTo>
                    <a:cubicBezTo>
                      <a:pt x="1742" y="19288"/>
                      <a:pt x="5877" y="14756"/>
                      <a:pt x="10366" y="11004"/>
                    </a:cubicBezTo>
                    <a:cubicBezTo>
                      <a:pt x="14856" y="7251"/>
                      <a:pt x="19826" y="4050"/>
                      <a:pt x="24046" y="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5" name="Google Shape;2105;p13"/>
              <p:cNvSpPr/>
              <p:nvPr/>
            </p:nvSpPr>
            <p:spPr>
              <a:xfrm>
                <a:off x="4028349" y="1641320"/>
                <a:ext cx="17914" cy="14469"/>
              </a:xfrm>
              <a:custGeom>
                <a:avLst/>
                <a:gdLst/>
                <a:ahLst/>
                <a:cxnLst/>
                <a:rect l="l" t="t" r="r" b="b"/>
                <a:pathLst>
                  <a:path w="17914" h="14469" extrusionOk="0">
                    <a:moveTo>
                      <a:pt x="17914" y="1951"/>
                    </a:moveTo>
                    <a:cubicBezTo>
                      <a:pt x="17730" y="4982"/>
                      <a:pt x="14671" y="6908"/>
                      <a:pt x="11967" y="8295"/>
                    </a:cubicBezTo>
                    <a:cubicBezTo>
                      <a:pt x="7973" y="10349"/>
                      <a:pt x="3994" y="12417"/>
                      <a:pt x="0" y="14470"/>
                    </a:cubicBezTo>
                    <a:cubicBezTo>
                      <a:pt x="1076" y="12346"/>
                      <a:pt x="2294" y="10292"/>
                      <a:pt x="3668" y="8352"/>
                    </a:cubicBezTo>
                    <a:cubicBezTo>
                      <a:pt x="5254" y="6115"/>
                      <a:pt x="7052" y="3990"/>
                      <a:pt x="9304" y="2404"/>
                    </a:cubicBezTo>
                    <a:cubicBezTo>
                      <a:pt x="11556" y="818"/>
                      <a:pt x="14275" y="-173"/>
                      <a:pt x="170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06" name="Google Shape;2106;p13"/>
            <p:cNvSpPr/>
            <p:nvPr/>
          </p:nvSpPr>
          <p:spPr>
            <a:xfrm rot="-9374824">
              <a:off x="7691886" y="-215835"/>
              <a:ext cx="47280" cy="116992"/>
            </a:xfrm>
            <a:custGeom>
              <a:avLst/>
              <a:gdLst/>
              <a:ahLst/>
              <a:cxnLst/>
              <a:rect l="l" t="t" r="r" b="b"/>
              <a:pathLst>
                <a:path w="15483" h="38312" extrusionOk="0">
                  <a:moveTo>
                    <a:pt x="14" y="17093"/>
                  </a:moveTo>
                  <a:cubicBezTo>
                    <a:pt x="3002" y="24174"/>
                    <a:pt x="6019" y="31226"/>
                    <a:pt x="8979" y="38307"/>
                  </a:cubicBezTo>
                  <a:cubicBezTo>
                    <a:pt x="10168" y="38350"/>
                    <a:pt x="11245" y="38123"/>
                    <a:pt x="12207" y="37698"/>
                  </a:cubicBezTo>
                  <a:cubicBezTo>
                    <a:pt x="14204" y="33591"/>
                    <a:pt x="15224" y="28932"/>
                    <a:pt x="15436" y="24372"/>
                  </a:cubicBezTo>
                  <a:cubicBezTo>
                    <a:pt x="15819" y="16130"/>
                    <a:pt x="13822" y="7987"/>
                    <a:pt x="11698" y="0"/>
                  </a:cubicBezTo>
                  <a:cubicBezTo>
                    <a:pt x="6514" y="4560"/>
                    <a:pt x="3937" y="11471"/>
                    <a:pt x="0" y="170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07" name="Google Shape;2107;p13"/>
            <p:cNvGrpSpPr/>
            <p:nvPr/>
          </p:nvGrpSpPr>
          <p:grpSpPr>
            <a:xfrm rot="-9373464">
              <a:off x="8613737" y="-411590"/>
              <a:ext cx="683656" cy="1136816"/>
              <a:chOff x="3885915" y="1544225"/>
              <a:chExt cx="223881" cy="372280"/>
            </a:xfrm>
          </p:grpSpPr>
          <p:sp>
            <p:nvSpPr>
              <p:cNvPr id="2108" name="Google Shape;2108;p13"/>
              <p:cNvSpPr/>
              <p:nvPr/>
            </p:nvSpPr>
            <p:spPr>
              <a:xfrm>
                <a:off x="3885915" y="1544225"/>
                <a:ext cx="223881" cy="262092"/>
              </a:xfrm>
              <a:custGeom>
                <a:avLst/>
                <a:gdLst/>
                <a:ahLst/>
                <a:cxnLst/>
                <a:rect l="l" t="t" r="r" b="b"/>
                <a:pathLst>
                  <a:path w="223881" h="262092" extrusionOk="0">
                    <a:moveTo>
                      <a:pt x="200936" y="230494"/>
                    </a:moveTo>
                    <a:cubicBezTo>
                      <a:pt x="186746" y="247007"/>
                      <a:pt x="165744" y="261848"/>
                      <a:pt x="143355" y="262089"/>
                    </a:cubicBezTo>
                    <a:cubicBezTo>
                      <a:pt x="100459" y="262514"/>
                      <a:pt x="93619" y="220907"/>
                      <a:pt x="93619" y="220907"/>
                    </a:cubicBezTo>
                    <a:cubicBezTo>
                      <a:pt x="93619" y="220907"/>
                      <a:pt x="84527" y="245931"/>
                      <a:pt x="50440" y="244599"/>
                    </a:cubicBezTo>
                    <a:cubicBezTo>
                      <a:pt x="16325" y="243254"/>
                      <a:pt x="-4748" y="200684"/>
                      <a:pt x="917" y="178535"/>
                    </a:cubicBezTo>
                    <a:cubicBezTo>
                      <a:pt x="6752" y="155749"/>
                      <a:pt x="14611" y="160224"/>
                      <a:pt x="29594" y="165266"/>
                    </a:cubicBezTo>
                    <a:cubicBezTo>
                      <a:pt x="44606" y="170307"/>
                      <a:pt x="67066" y="198093"/>
                      <a:pt x="78948" y="190148"/>
                    </a:cubicBezTo>
                    <a:cubicBezTo>
                      <a:pt x="90829" y="182203"/>
                      <a:pt x="74416" y="175137"/>
                      <a:pt x="47622" y="166314"/>
                    </a:cubicBezTo>
                    <a:cubicBezTo>
                      <a:pt x="20800" y="157477"/>
                      <a:pt x="4882" y="139563"/>
                      <a:pt x="12473" y="115955"/>
                    </a:cubicBezTo>
                    <a:cubicBezTo>
                      <a:pt x="20063" y="92376"/>
                      <a:pt x="40952" y="78314"/>
                      <a:pt x="44308" y="100222"/>
                    </a:cubicBezTo>
                    <a:cubicBezTo>
                      <a:pt x="47664" y="122144"/>
                      <a:pt x="66641" y="153852"/>
                      <a:pt x="85306" y="155140"/>
                    </a:cubicBezTo>
                    <a:cubicBezTo>
                      <a:pt x="103971" y="156429"/>
                      <a:pt x="100006" y="138486"/>
                      <a:pt x="78863" y="134040"/>
                    </a:cubicBezTo>
                    <a:cubicBezTo>
                      <a:pt x="57748" y="129607"/>
                      <a:pt x="52338" y="109965"/>
                      <a:pt x="47891" y="89020"/>
                    </a:cubicBezTo>
                    <a:cubicBezTo>
                      <a:pt x="43416" y="68075"/>
                      <a:pt x="53400" y="53644"/>
                      <a:pt x="72207" y="46889"/>
                    </a:cubicBezTo>
                    <a:cubicBezTo>
                      <a:pt x="91013" y="40134"/>
                      <a:pt x="78863" y="58275"/>
                      <a:pt x="88280" y="95053"/>
                    </a:cubicBezTo>
                    <a:cubicBezTo>
                      <a:pt x="97698" y="131830"/>
                      <a:pt x="111151" y="114157"/>
                      <a:pt x="112907" y="103790"/>
                    </a:cubicBezTo>
                    <a:cubicBezTo>
                      <a:pt x="114691" y="93424"/>
                      <a:pt x="95049" y="85140"/>
                      <a:pt x="92444" y="61291"/>
                    </a:cubicBezTo>
                    <a:cubicBezTo>
                      <a:pt x="89824" y="37457"/>
                      <a:pt x="99000" y="36551"/>
                      <a:pt x="115626" y="29711"/>
                    </a:cubicBezTo>
                    <a:cubicBezTo>
                      <a:pt x="132266" y="22843"/>
                      <a:pt x="130637" y="25151"/>
                      <a:pt x="123925" y="48376"/>
                    </a:cubicBezTo>
                    <a:cubicBezTo>
                      <a:pt x="117212" y="71573"/>
                      <a:pt x="118643" y="83157"/>
                      <a:pt x="123783" y="94713"/>
                    </a:cubicBezTo>
                    <a:cubicBezTo>
                      <a:pt x="128924" y="106269"/>
                      <a:pt x="140027" y="96554"/>
                      <a:pt x="136274" y="83313"/>
                    </a:cubicBezTo>
                    <a:cubicBezTo>
                      <a:pt x="132535" y="70086"/>
                      <a:pt x="134362" y="44269"/>
                      <a:pt x="147730" y="22899"/>
                    </a:cubicBezTo>
                    <a:cubicBezTo>
                      <a:pt x="150096" y="19132"/>
                      <a:pt x="152616" y="16003"/>
                      <a:pt x="155179" y="13368"/>
                    </a:cubicBezTo>
                    <a:cubicBezTo>
                      <a:pt x="167217" y="1048"/>
                      <a:pt x="180118" y="0"/>
                      <a:pt x="180118" y="0"/>
                    </a:cubicBezTo>
                    <a:cubicBezTo>
                      <a:pt x="176521" y="7463"/>
                      <a:pt x="202579" y="18212"/>
                      <a:pt x="197934" y="53276"/>
                    </a:cubicBezTo>
                    <a:cubicBezTo>
                      <a:pt x="196602" y="63401"/>
                      <a:pt x="191702" y="72040"/>
                      <a:pt x="185868" y="79347"/>
                    </a:cubicBezTo>
                    <a:cubicBezTo>
                      <a:pt x="171508" y="97347"/>
                      <a:pt x="151427" y="107345"/>
                      <a:pt x="164370" y="111806"/>
                    </a:cubicBezTo>
                    <a:cubicBezTo>
                      <a:pt x="172910" y="114737"/>
                      <a:pt x="184197" y="104456"/>
                      <a:pt x="193756" y="92730"/>
                    </a:cubicBezTo>
                    <a:cubicBezTo>
                      <a:pt x="204575" y="79447"/>
                      <a:pt x="213200" y="64294"/>
                      <a:pt x="213200" y="64294"/>
                    </a:cubicBezTo>
                    <a:cubicBezTo>
                      <a:pt x="213200" y="64294"/>
                      <a:pt x="220989" y="77606"/>
                      <a:pt x="220493" y="88468"/>
                    </a:cubicBezTo>
                    <a:cubicBezTo>
                      <a:pt x="220196" y="94996"/>
                      <a:pt x="209008" y="106963"/>
                      <a:pt x="196886" y="116748"/>
                    </a:cubicBezTo>
                    <a:cubicBezTo>
                      <a:pt x="188884" y="123248"/>
                      <a:pt x="180486" y="128800"/>
                      <a:pt x="174581" y="131221"/>
                    </a:cubicBezTo>
                    <a:cubicBezTo>
                      <a:pt x="159725" y="137297"/>
                      <a:pt x="142009" y="148881"/>
                      <a:pt x="173491" y="145525"/>
                    </a:cubicBezTo>
                    <a:cubicBezTo>
                      <a:pt x="180755" y="144760"/>
                      <a:pt x="187241" y="142126"/>
                      <a:pt x="192934" y="138614"/>
                    </a:cubicBezTo>
                    <a:cubicBezTo>
                      <a:pt x="211911" y="126888"/>
                      <a:pt x="222150" y="105107"/>
                      <a:pt x="223537" y="107331"/>
                    </a:cubicBezTo>
                    <a:cubicBezTo>
                      <a:pt x="225350" y="110234"/>
                      <a:pt x="219686" y="144137"/>
                      <a:pt x="213865" y="157378"/>
                    </a:cubicBezTo>
                    <a:cubicBezTo>
                      <a:pt x="210792" y="164317"/>
                      <a:pt x="205835" y="169345"/>
                      <a:pt x="198373" y="171908"/>
                    </a:cubicBezTo>
                    <a:cubicBezTo>
                      <a:pt x="191617" y="174259"/>
                      <a:pt x="182809" y="174655"/>
                      <a:pt x="171480" y="172743"/>
                    </a:cubicBezTo>
                    <a:cubicBezTo>
                      <a:pt x="147603" y="168721"/>
                      <a:pt x="129420" y="191196"/>
                      <a:pt x="162345" y="196492"/>
                    </a:cubicBezTo>
                    <a:cubicBezTo>
                      <a:pt x="173023" y="198206"/>
                      <a:pt x="182157" y="196464"/>
                      <a:pt x="189762" y="193887"/>
                    </a:cubicBezTo>
                    <a:cubicBezTo>
                      <a:pt x="205652" y="188519"/>
                      <a:pt x="215069" y="179555"/>
                      <a:pt x="218666" y="190899"/>
                    </a:cubicBezTo>
                    <a:cubicBezTo>
                      <a:pt x="221215" y="198928"/>
                      <a:pt x="213922" y="215412"/>
                      <a:pt x="200978" y="2305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9" name="Google Shape;2109;p13"/>
              <p:cNvSpPr/>
              <p:nvPr/>
            </p:nvSpPr>
            <p:spPr>
              <a:xfrm>
                <a:off x="3921969" y="1633231"/>
                <a:ext cx="157375" cy="151490"/>
              </a:xfrm>
              <a:custGeom>
                <a:avLst/>
                <a:gdLst/>
                <a:ahLst/>
                <a:cxnLst/>
                <a:rect l="l" t="t" r="r" b="b"/>
                <a:pathLst>
                  <a:path w="157375" h="151490" extrusionOk="0">
                    <a:moveTo>
                      <a:pt x="71472" y="121492"/>
                    </a:moveTo>
                    <a:cubicBezTo>
                      <a:pt x="75791" y="132723"/>
                      <a:pt x="81243" y="145128"/>
                      <a:pt x="92459" y="149490"/>
                    </a:cubicBezTo>
                    <a:cubicBezTo>
                      <a:pt x="97203" y="151331"/>
                      <a:pt x="102429" y="151444"/>
                      <a:pt x="107513" y="151487"/>
                    </a:cubicBezTo>
                    <a:cubicBezTo>
                      <a:pt x="117483" y="151558"/>
                      <a:pt x="129067" y="150609"/>
                      <a:pt x="134689" y="142367"/>
                    </a:cubicBezTo>
                    <a:cubicBezTo>
                      <a:pt x="135949" y="140512"/>
                      <a:pt x="136530" y="137467"/>
                      <a:pt x="134547" y="136419"/>
                    </a:cubicBezTo>
                    <a:cubicBezTo>
                      <a:pt x="133599" y="135923"/>
                      <a:pt x="132452" y="136136"/>
                      <a:pt x="131389" y="136348"/>
                    </a:cubicBezTo>
                    <a:cubicBezTo>
                      <a:pt x="122807" y="138005"/>
                      <a:pt x="113843" y="137651"/>
                      <a:pt x="105431" y="135300"/>
                    </a:cubicBezTo>
                    <a:cubicBezTo>
                      <a:pt x="102599" y="134507"/>
                      <a:pt x="99328" y="132850"/>
                      <a:pt x="99242" y="129905"/>
                    </a:cubicBezTo>
                    <a:cubicBezTo>
                      <a:pt x="103024" y="129310"/>
                      <a:pt x="106833" y="130613"/>
                      <a:pt x="110657" y="130697"/>
                    </a:cubicBezTo>
                    <a:cubicBezTo>
                      <a:pt x="114480" y="130783"/>
                      <a:pt x="118984" y="128885"/>
                      <a:pt x="119508" y="125090"/>
                    </a:cubicBezTo>
                    <a:cubicBezTo>
                      <a:pt x="111917" y="122286"/>
                      <a:pt x="104341" y="119496"/>
                      <a:pt x="96750" y="116692"/>
                    </a:cubicBezTo>
                    <a:cubicBezTo>
                      <a:pt x="92997" y="115304"/>
                      <a:pt x="89117" y="113845"/>
                      <a:pt x="86228" y="111084"/>
                    </a:cubicBezTo>
                    <a:cubicBezTo>
                      <a:pt x="80238" y="105376"/>
                      <a:pt x="80578" y="94430"/>
                      <a:pt x="86908" y="89105"/>
                    </a:cubicBezTo>
                    <a:cubicBezTo>
                      <a:pt x="89584" y="86853"/>
                      <a:pt x="92955" y="85635"/>
                      <a:pt x="96240" y="84460"/>
                    </a:cubicBezTo>
                    <a:cubicBezTo>
                      <a:pt x="113333" y="78356"/>
                      <a:pt x="131134" y="72168"/>
                      <a:pt x="149205" y="73980"/>
                    </a:cubicBezTo>
                    <a:cubicBezTo>
                      <a:pt x="150975" y="74164"/>
                      <a:pt x="152802" y="74405"/>
                      <a:pt x="154487" y="73853"/>
                    </a:cubicBezTo>
                    <a:cubicBezTo>
                      <a:pt x="156172" y="73301"/>
                      <a:pt x="157645" y="71629"/>
                      <a:pt x="157334" y="69888"/>
                    </a:cubicBezTo>
                    <a:cubicBezTo>
                      <a:pt x="157036" y="68301"/>
                      <a:pt x="155464" y="67310"/>
                      <a:pt x="153963" y="66701"/>
                    </a:cubicBezTo>
                    <a:cubicBezTo>
                      <a:pt x="148454" y="64464"/>
                      <a:pt x="142280" y="64789"/>
                      <a:pt x="136346" y="65158"/>
                    </a:cubicBezTo>
                    <a:cubicBezTo>
                      <a:pt x="130455" y="65526"/>
                      <a:pt x="124563" y="65880"/>
                      <a:pt x="118672" y="66248"/>
                    </a:cubicBezTo>
                    <a:cubicBezTo>
                      <a:pt x="115557" y="66446"/>
                      <a:pt x="112356" y="66616"/>
                      <a:pt x="109396" y="65653"/>
                    </a:cubicBezTo>
                    <a:cubicBezTo>
                      <a:pt x="106437" y="64676"/>
                      <a:pt x="103732" y="62283"/>
                      <a:pt x="103349" y="59181"/>
                    </a:cubicBezTo>
                    <a:cubicBezTo>
                      <a:pt x="102825" y="54777"/>
                      <a:pt x="106890" y="51308"/>
                      <a:pt x="110529" y="48758"/>
                    </a:cubicBezTo>
                    <a:cubicBezTo>
                      <a:pt x="118347" y="43264"/>
                      <a:pt x="126178" y="37769"/>
                      <a:pt x="133995" y="32288"/>
                    </a:cubicBezTo>
                    <a:cubicBezTo>
                      <a:pt x="134689" y="31807"/>
                      <a:pt x="135425" y="31240"/>
                      <a:pt x="135553" y="30405"/>
                    </a:cubicBezTo>
                    <a:cubicBezTo>
                      <a:pt x="135794" y="28861"/>
                      <a:pt x="133825" y="27941"/>
                      <a:pt x="132267" y="27912"/>
                    </a:cubicBezTo>
                    <a:cubicBezTo>
                      <a:pt x="125470" y="27813"/>
                      <a:pt x="119749" y="34030"/>
                      <a:pt x="112951" y="33790"/>
                    </a:cubicBezTo>
                    <a:cubicBezTo>
                      <a:pt x="111719" y="33747"/>
                      <a:pt x="110331" y="33351"/>
                      <a:pt x="109821" y="32246"/>
                    </a:cubicBezTo>
                    <a:cubicBezTo>
                      <a:pt x="109425" y="31368"/>
                      <a:pt x="109708" y="30334"/>
                      <a:pt x="110020" y="29428"/>
                    </a:cubicBezTo>
                    <a:cubicBezTo>
                      <a:pt x="113475" y="19585"/>
                      <a:pt x="120527" y="10395"/>
                      <a:pt x="119621" y="0"/>
                    </a:cubicBezTo>
                    <a:cubicBezTo>
                      <a:pt x="114580" y="212"/>
                      <a:pt x="110317" y="3894"/>
                      <a:pt x="107428" y="8044"/>
                    </a:cubicBezTo>
                    <a:cubicBezTo>
                      <a:pt x="104539" y="12179"/>
                      <a:pt x="102571" y="16923"/>
                      <a:pt x="99512" y="20945"/>
                    </a:cubicBezTo>
                    <a:cubicBezTo>
                      <a:pt x="96453" y="24953"/>
                      <a:pt x="91794" y="28309"/>
                      <a:pt x="86766" y="27884"/>
                    </a:cubicBezTo>
                    <a:cubicBezTo>
                      <a:pt x="85378" y="27771"/>
                      <a:pt x="83962" y="27332"/>
                      <a:pt x="82999" y="26326"/>
                    </a:cubicBezTo>
                    <a:cubicBezTo>
                      <a:pt x="79176" y="22389"/>
                      <a:pt x="85237" y="14516"/>
                      <a:pt x="81286" y="10720"/>
                    </a:cubicBezTo>
                    <a:cubicBezTo>
                      <a:pt x="80478" y="20053"/>
                      <a:pt x="79685" y="29400"/>
                      <a:pt x="78878" y="38732"/>
                    </a:cubicBezTo>
                    <a:cubicBezTo>
                      <a:pt x="72491" y="40955"/>
                      <a:pt x="65481" y="39412"/>
                      <a:pt x="58910" y="37854"/>
                    </a:cubicBezTo>
                    <a:cubicBezTo>
                      <a:pt x="56531" y="37287"/>
                      <a:pt x="54109" y="36707"/>
                      <a:pt x="52028" y="35418"/>
                    </a:cubicBezTo>
                    <a:cubicBezTo>
                      <a:pt x="42851" y="29725"/>
                      <a:pt x="45117" y="14176"/>
                      <a:pt x="36323" y="7902"/>
                    </a:cubicBezTo>
                    <a:cubicBezTo>
                      <a:pt x="35742" y="7491"/>
                      <a:pt x="35020" y="7109"/>
                      <a:pt x="34326" y="7321"/>
                    </a:cubicBezTo>
                    <a:cubicBezTo>
                      <a:pt x="33405" y="7619"/>
                      <a:pt x="33122" y="8766"/>
                      <a:pt x="33037" y="9743"/>
                    </a:cubicBezTo>
                    <a:cubicBezTo>
                      <a:pt x="32513" y="15436"/>
                      <a:pt x="33391" y="21242"/>
                      <a:pt x="35572" y="26525"/>
                    </a:cubicBezTo>
                    <a:cubicBezTo>
                      <a:pt x="36591" y="28975"/>
                      <a:pt x="37909" y="31354"/>
                      <a:pt x="39891" y="33124"/>
                    </a:cubicBezTo>
                    <a:cubicBezTo>
                      <a:pt x="41619" y="34668"/>
                      <a:pt x="43743" y="35659"/>
                      <a:pt x="45853" y="36636"/>
                    </a:cubicBezTo>
                    <a:cubicBezTo>
                      <a:pt x="53699" y="40276"/>
                      <a:pt x="61544" y="43915"/>
                      <a:pt x="69404" y="47555"/>
                    </a:cubicBezTo>
                    <a:cubicBezTo>
                      <a:pt x="70424" y="48022"/>
                      <a:pt x="71528" y="48588"/>
                      <a:pt x="71939" y="49636"/>
                    </a:cubicBezTo>
                    <a:cubicBezTo>
                      <a:pt x="72222" y="50359"/>
                      <a:pt x="72109" y="51152"/>
                      <a:pt x="71981" y="51916"/>
                    </a:cubicBezTo>
                    <a:cubicBezTo>
                      <a:pt x="71188" y="56887"/>
                      <a:pt x="70126" y="61816"/>
                      <a:pt x="68795" y="66673"/>
                    </a:cubicBezTo>
                    <a:cubicBezTo>
                      <a:pt x="67960" y="69718"/>
                      <a:pt x="66940" y="72861"/>
                      <a:pt x="64716" y="75099"/>
                    </a:cubicBezTo>
                    <a:cubicBezTo>
                      <a:pt x="59887" y="79914"/>
                      <a:pt x="51886" y="78469"/>
                      <a:pt x="45301" y="76699"/>
                    </a:cubicBezTo>
                    <a:cubicBezTo>
                      <a:pt x="38348" y="74816"/>
                      <a:pt x="30686" y="72408"/>
                      <a:pt x="27160" y="66121"/>
                    </a:cubicBezTo>
                    <a:cubicBezTo>
                      <a:pt x="25730" y="63572"/>
                      <a:pt x="25135" y="60597"/>
                      <a:pt x="23478" y="58190"/>
                    </a:cubicBezTo>
                    <a:cubicBezTo>
                      <a:pt x="21821" y="55783"/>
                      <a:pt x="18394" y="54126"/>
                      <a:pt x="15972" y="55768"/>
                    </a:cubicBezTo>
                    <a:cubicBezTo>
                      <a:pt x="14287" y="56930"/>
                      <a:pt x="13805" y="59323"/>
                      <a:pt x="14372" y="61292"/>
                    </a:cubicBezTo>
                    <a:cubicBezTo>
                      <a:pt x="14938" y="63260"/>
                      <a:pt x="16326" y="64874"/>
                      <a:pt x="17799" y="66305"/>
                    </a:cubicBezTo>
                    <a:cubicBezTo>
                      <a:pt x="27953" y="76246"/>
                      <a:pt x="42341" y="80169"/>
                      <a:pt x="55327" y="85918"/>
                    </a:cubicBezTo>
                    <a:cubicBezTo>
                      <a:pt x="58259" y="87207"/>
                      <a:pt x="61445" y="88977"/>
                      <a:pt x="62238" y="92079"/>
                    </a:cubicBezTo>
                    <a:cubicBezTo>
                      <a:pt x="63045" y="95209"/>
                      <a:pt x="61049" y="98324"/>
                      <a:pt x="58981" y="100802"/>
                    </a:cubicBezTo>
                    <a:cubicBezTo>
                      <a:pt x="54449" y="106212"/>
                      <a:pt x="48572" y="111069"/>
                      <a:pt x="41562" y="111919"/>
                    </a:cubicBezTo>
                    <a:cubicBezTo>
                      <a:pt x="36323" y="112557"/>
                      <a:pt x="31111" y="110885"/>
                      <a:pt x="26084" y="109285"/>
                    </a:cubicBezTo>
                    <a:cubicBezTo>
                      <a:pt x="21056" y="107685"/>
                      <a:pt x="15788" y="106113"/>
                      <a:pt x="10591" y="106949"/>
                    </a:cubicBezTo>
                    <a:cubicBezTo>
                      <a:pt x="5394" y="107784"/>
                      <a:pt x="281" y="111778"/>
                      <a:pt x="12" y="117046"/>
                    </a:cubicBezTo>
                    <a:cubicBezTo>
                      <a:pt x="-101" y="119198"/>
                      <a:pt x="593" y="121322"/>
                      <a:pt x="1598" y="123234"/>
                    </a:cubicBezTo>
                    <a:cubicBezTo>
                      <a:pt x="2774" y="125472"/>
                      <a:pt x="4402" y="127497"/>
                      <a:pt x="6541" y="128842"/>
                    </a:cubicBezTo>
                    <a:cubicBezTo>
                      <a:pt x="10888" y="131575"/>
                      <a:pt x="16553" y="131052"/>
                      <a:pt x="21453" y="129508"/>
                    </a:cubicBezTo>
                    <a:cubicBezTo>
                      <a:pt x="26353" y="127964"/>
                      <a:pt x="30984" y="125500"/>
                      <a:pt x="36025" y="124580"/>
                    </a:cubicBezTo>
                    <a:cubicBezTo>
                      <a:pt x="45853" y="122767"/>
                      <a:pt x="56729" y="126817"/>
                      <a:pt x="65623" y="12225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0" name="Google Shape;2110;p13"/>
              <p:cNvSpPr/>
              <p:nvPr/>
            </p:nvSpPr>
            <p:spPr>
              <a:xfrm>
                <a:off x="3980554" y="1656640"/>
                <a:ext cx="50372" cy="100943"/>
              </a:xfrm>
              <a:custGeom>
                <a:avLst/>
                <a:gdLst/>
                <a:ahLst/>
                <a:cxnLst/>
                <a:rect l="l" t="t" r="r" b="b"/>
                <a:pathLst>
                  <a:path w="50372" h="100943" extrusionOk="0">
                    <a:moveTo>
                      <a:pt x="9205" y="89402"/>
                    </a:moveTo>
                    <a:cubicBezTo>
                      <a:pt x="12023" y="94175"/>
                      <a:pt x="16116" y="98182"/>
                      <a:pt x="20917" y="100944"/>
                    </a:cubicBezTo>
                    <a:cubicBezTo>
                      <a:pt x="22050" y="98352"/>
                      <a:pt x="20888" y="95421"/>
                      <a:pt x="20110" y="92702"/>
                    </a:cubicBezTo>
                    <a:cubicBezTo>
                      <a:pt x="17985" y="85239"/>
                      <a:pt x="18948" y="77308"/>
                      <a:pt x="19911" y="69604"/>
                    </a:cubicBezTo>
                    <a:cubicBezTo>
                      <a:pt x="20194" y="67338"/>
                      <a:pt x="20492" y="65044"/>
                      <a:pt x="21427" y="62963"/>
                    </a:cubicBezTo>
                    <a:cubicBezTo>
                      <a:pt x="22857" y="59762"/>
                      <a:pt x="25675" y="57383"/>
                      <a:pt x="28621" y="55485"/>
                    </a:cubicBezTo>
                    <a:cubicBezTo>
                      <a:pt x="32997" y="52667"/>
                      <a:pt x="37897" y="50670"/>
                      <a:pt x="42980" y="49594"/>
                    </a:cubicBezTo>
                    <a:cubicBezTo>
                      <a:pt x="42938" y="47866"/>
                      <a:pt x="40672" y="47243"/>
                      <a:pt x="38959" y="47356"/>
                    </a:cubicBezTo>
                    <a:cubicBezTo>
                      <a:pt x="37245" y="47455"/>
                      <a:pt x="35121" y="47597"/>
                      <a:pt x="34229" y="46124"/>
                    </a:cubicBezTo>
                    <a:cubicBezTo>
                      <a:pt x="33535" y="44963"/>
                      <a:pt x="34059" y="43490"/>
                      <a:pt x="34597" y="42258"/>
                    </a:cubicBezTo>
                    <a:cubicBezTo>
                      <a:pt x="37118" y="36466"/>
                      <a:pt x="39638" y="30674"/>
                      <a:pt x="42159" y="24896"/>
                    </a:cubicBezTo>
                    <a:cubicBezTo>
                      <a:pt x="42556" y="23990"/>
                      <a:pt x="42952" y="23083"/>
                      <a:pt x="43179" y="22134"/>
                    </a:cubicBezTo>
                    <a:cubicBezTo>
                      <a:pt x="43420" y="21157"/>
                      <a:pt x="43490" y="20152"/>
                      <a:pt x="43618" y="19161"/>
                    </a:cubicBezTo>
                    <a:cubicBezTo>
                      <a:pt x="44439" y="12405"/>
                      <a:pt x="47427" y="6132"/>
                      <a:pt x="50373" y="0"/>
                    </a:cubicBezTo>
                    <a:cubicBezTo>
                      <a:pt x="43504" y="2634"/>
                      <a:pt x="40828" y="10649"/>
                      <a:pt x="37628" y="17263"/>
                    </a:cubicBezTo>
                    <a:cubicBezTo>
                      <a:pt x="33011" y="26836"/>
                      <a:pt x="25817" y="34937"/>
                      <a:pt x="20634" y="44213"/>
                    </a:cubicBezTo>
                    <a:cubicBezTo>
                      <a:pt x="18099" y="48773"/>
                      <a:pt x="16045" y="53588"/>
                      <a:pt x="14020" y="58388"/>
                    </a:cubicBezTo>
                    <a:cubicBezTo>
                      <a:pt x="12391" y="62240"/>
                      <a:pt x="10763" y="66092"/>
                      <a:pt x="9134" y="69944"/>
                    </a:cubicBezTo>
                    <a:cubicBezTo>
                      <a:pt x="8879" y="70553"/>
                      <a:pt x="8582" y="71204"/>
                      <a:pt x="8001" y="71530"/>
                    </a:cubicBezTo>
                    <a:cubicBezTo>
                      <a:pt x="7421" y="71856"/>
                      <a:pt x="6500" y="71587"/>
                      <a:pt x="6444" y="70921"/>
                    </a:cubicBezTo>
                    <a:cubicBezTo>
                      <a:pt x="6387" y="70256"/>
                      <a:pt x="7690" y="70114"/>
                      <a:pt x="7619" y="70766"/>
                    </a:cubicBezTo>
                    <a:cubicBezTo>
                      <a:pt x="8908" y="78186"/>
                      <a:pt x="5863" y="86202"/>
                      <a:pt x="0" y="90903"/>
                    </a:cubicBezTo>
                    <a:cubicBezTo>
                      <a:pt x="2677" y="92334"/>
                      <a:pt x="6259" y="91767"/>
                      <a:pt x="8370" y="8958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1" name="Google Shape;2111;p13"/>
              <p:cNvSpPr/>
              <p:nvPr/>
            </p:nvSpPr>
            <p:spPr>
              <a:xfrm>
                <a:off x="3950247" y="1662616"/>
                <a:ext cx="76020" cy="253889"/>
              </a:xfrm>
              <a:custGeom>
                <a:avLst/>
                <a:gdLst/>
                <a:ahLst/>
                <a:cxnLst/>
                <a:rect l="l" t="t" r="r" b="b"/>
                <a:pathLst>
                  <a:path w="76020" h="253889" extrusionOk="0">
                    <a:moveTo>
                      <a:pt x="76020" y="0"/>
                    </a:moveTo>
                    <a:cubicBezTo>
                      <a:pt x="43788" y="57128"/>
                      <a:pt x="-8397" y="189808"/>
                      <a:pt x="1148" y="253890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2" name="Google Shape;2112;p13"/>
              <p:cNvSpPr/>
              <p:nvPr/>
            </p:nvSpPr>
            <p:spPr>
              <a:xfrm>
                <a:off x="4041095" y="1544225"/>
                <a:ext cx="43310" cy="79333"/>
              </a:xfrm>
              <a:custGeom>
                <a:avLst/>
                <a:gdLst/>
                <a:ahLst/>
                <a:cxnLst/>
                <a:rect l="l" t="t" r="r" b="b"/>
                <a:pathLst>
                  <a:path w="43310" h="79333" extrusionOk="0">
                    <a:moveTo>
                      <a:pt x="42740" y="53262"/>
                    </a:moveTo>
                    <a:cubicBezTo>
                      <a:pt x="41409" y="63387"/>
                      <a:pt x="36509" y="72026"/>
                      <a:pt x="30674" y="79333"/>
                    </a:cubicBezTo>
                    <a:cubicBezTo>
                      <a:pt x="25916" y="77053"/>
                      <a:pt x="22177" y="72493"/>
                      <a:pt x="21356" y="67254"/>
                    </a:cubicBezTo>
                    <a:cubicBezTo>
                      <a:pt x="20294" y="60597"/>
                      <a:pt x="23409" y="53559"/>
                      <a:pt x="21228" y="47201"/>
                    </a:cubicBezTo>
                    <a:cubicBezTo>
                      <a:pt x="19416" y="41904"/>
                      <a:pt x="14459" y="38491"/>
                      <a:pt x="10437" y="34625"/>
                    </a:cubicBezTo>
                    <a:cubicBezTo>
                      <a:pt x="4702" y="29102"/>
                      <a:pt x="609" y="21172"/>
                      <a:pt x="0" y="13368"/>
                    </a:cubicBezTo>
                    <a:cubicBezTo>
                      <a:pt x="12037" y="1048"/>
                      <a:pt x="24939" y="0"/>
                      <a:pt x="24939" y="0"/>
                    </a:cubicBezTo>
                    <a:cubicBezTo>
                      <a:pt x="21342" y="7463"/>
                      <a:pt x="47399" y="18212"/>
                      <a:pt x="42754" y="5327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3" name="Google Shape;2113;p13"/>
              <p:cNvSpPr/>
              <p:nvPr/>
            </p:nvSpPr>
            <p:spPr>
              <a:xfrm>
                <a:off x="4077799" y="1608504"/>
                <a:ext cx="28603" cy="52454"/>
              </a:xfrm>
              <a:custGeom>
                <a:avLst/>
                <a:gdLst/>
                <a:ahLst/>
                <a:cxnLst/>
                <a:rect l="l" t="t" r="r" b="b"/>
                <a:pathLst>
                  <a:path w="28603" h="52454" extrusionOk="0">
                    <a:moveTo>
                      <a:pt x="4973" y="52441"/>
                    </a:moveTo>
                    <a:cubicBezTo>
                      <a:pt x="4307" y="51803"/>
                      <a:pt x="3599" y="51208"/>
                      <a:pt x="2990" y="50529"/>
                    </a:cubicBezTo>
                    <a:cubicBezTo>
                      <a:pt x="-2150" y="44751"/>
                      <a:pt x="639" y="36495"/>
                      <a:pt x="1843" y="28437"/>
                    </a:cubicBezTo>
                    <a:cubicBezTo>
                      <a:pt x="12663" y="15153"/>
                      <a:pt x="21287" y="0"/>
                      <a:pt x="21287" y="0"/>
                    </a:cubicBezTo>
                    <a:cubicBezTo>
                      <a:pt x="21287" y="0"/>
                      <a:pt x="29076" y="13312"/>
                      <a:pt x="28580" y="24174"/>
                    </a:cubicBezTo>
                    <a:cubicBezTo>
                      <a:pt x="28283" y="30702"/>
                      <a:pt x="17095" y="42669"/>
                      <a:pt x="4973" y="524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4" name="Google Shape;2114;p13"/>
              <p:cNvSpPr/>
              <p:nvPr/>
            </p:nvSpPr>
            <p:spPr>
              <a:xfrm>
                <a:off x="4073839" y="1651369"/>
                <a:ext cx="35929" cy="64735"/>
              </a:xfrm>
              <a:custGeom>
                <a:avLst/>
                <a:gdLst/>
                <a:ahLst/>
                <a:cxnLst/>
                <a:rect l="l" t="t" r="r" b="b"/>
                <a:pathLst>
                  <a:path w="35929" h="64735" extrusionOk="0">
                    <a:moveTo>
                      <a:pt x="14315" y="52825"/>
                    </a:moveTo>
                    <a:cubicBezTo>
                      <a:pt x="8069" y="55091"/>
                      <a:pt x="337" y="49964"/>
                      <a:pt x="11" y="43309"/>
                    </a:cubicBezTo>
                    <a:cubicBezTo>
                      <a:pt x="-187" y="38890"/>
                      <a:pt x="2249" y="35052"/>
                      <a:pt x="4982" y="31441"/>
                    </a:cubicBezTo>
                    <a:cubicBezTo>
                      <a:pt x="23958" y="19715"/>
                      <a:pt x="34197" y="-2065"/>
                      <a:pt x="35585" y="158"/>
                    </a:cubicBezTo>
                    <a:cubicBezTo>
                      <a:pt x="37398" y="3061"/>
                      <a:pt x="31733" y="36964"/>
                      <a:pt x="25913" y="50205"/>
                    </a:cubicBezTo>
                    <a:cubicBezTo>
                      <a:pt x="22840" y="57144"/>
                      <a:pt x="17883" y="62172"/>
                      <a:pt x="10420" y="64735"/>
                    </a:cubicBezTo>
                    <a:cubicBezTo>
                      <a:pt x="12346" y="61011"/>
                      <a:pt x="13691" y="56974"/>
                      <a:pt x="14315" y="528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5" name="Google Shape;2115;p13"/>
              <p:cNvSpPr/>
              <p:nvPr/>
            </p:nvSpPr>
            <p:spPr>
              <a:xfrm>
                <a:off x="4075635" y="1729608"/>
                <a:ext cx="29408" cy="45110"/>
              </a:xfrm>
              <a:custGeom>
                <a:avLst/>
                <a:gdLst/>
                <a:ahLst/>
                <a:cxnLst/>
                <a:rect l="l" t="t" r="r" b="b"/>
                <a:pathLst>
                  <a:path w="29408" h="45110" extrusionOk="0">
                    <a:moveTo>
                      <a:pt x="11216" y="45111"/>
                    </a:moveTo>
                    <a:cubicBezTo>
                      <a:pt x="3059" y="41712"/>
                      <a:pt x="-1756" y="30057"/>
                      <a:pt x="4617" y="23925"/>
                    </a:cubicBezTo>
                    <a:cubicBezTo>
                      <a:pt x="6854" y="21773"/>
                      <a:pt x="10296" y="20215"/>
                      <a:pt x="10536" y="17142"/>
                    </a:cubicBezTo>
                    <a:cubicBezTo>
                      <a:pt x="10919" y="12313"/>
                      <a:pt x="3937" y="11463"/>
                      <a:pt x="0" y="8461"/>
                    </a:cubicBezTo>
                    <a:cubicBezTo>
                      <a:pt x="15889" y="3094"/>
                      <a:pt x="25307" y="-5871"/>
                      <a:pt x="28904" y="5473"/>
                    </a:cubicBezTo>
                    <a:cubicBezTo>
                      <a:pt x="31453" y="13502"/>
                      <a:pt x="24160" y="29986"/>
                      <a:pt x="11216" y="451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6" name="Google Shape;2116;p13"/>
            <p:cNvGrpSpPr/>
            <p:nvPr/>
          </p:nvGrpSpPr>
          <p:grpSpPr>
            <a:xfrm rot="-9373595">
              <a:off x="7484632" y="-725231"/>
              <a:ext cx="1217588" cy="1050498"/>
              <a:chOff x="580589" y="5177399"/>
              <a:chExt cx="1217651" cy="1050552"/>
            </a:xfrm>
          </p:grpSpPr>
          <p:grpSp>
            <p:nvGrpSpPr>
              <p:cNvPr id="2117" name="Google Shape;2117;p13"/>
              <p:cNvGrpSpPr/>
              <p:nvPr/>
            </p:nvGrpSpPr>
            <p:grpSpPr>
              <a:xfrm>
                <a:off x="580589" y="5177399"/>
                <a:ext cx="1217651" cy="1050552"/>
                <a:chOff x="4104003" y="1551562"/>
                <a:chExt cx="398746" cy="344026"/>
              </a:xfrm>
            </p:grpSpPr>
            <p:sp>
              <p:nvSpPr>
                <p:cNvPr id="2118" name="Google Shape;2118;p13"/>
                <p:cNvSpPr/>
                <p:nvPr/>
              </p:nvSpPr>
              <p:spPr>
                <a:xfrm>
                  <a:off x="4104003" y="1551562"/>
                  <a:ext cx="398746" cy="29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746" h="297509" extrusionOk="0">
                      <a:moveTo>
                        <a:pt x="8324" y="197737"/>
                      </a:moveTo>
                      <a:cubicBezTo>
                        <a:pt x="8353" y="199918"/>
                        <a:pt x="9783" y="201801"/>
                        <a:pt x="11128" y="203515"/>
                      </a:cubicBezTo>
                      <a:cubicBezTo>
                        <a:pt x="18790" y="213201"/>
                        <a:pt x="26465" y="222888"/>
                        <a:pt x="34141" y="232574"/>
                      </a:cubicBezTo>
                      <a:cubicBezTo>
                        <a:pt x="22585" y="233042"/>
                        <a:pt x="11199" y="225295"/>
                        <a:pt x="7376" y="214405"/>
                      </a:cubicBezTo>
                      <a:cubicBezTo>
                        <a:pt x="6129" y="223780"/>
                        <a:pt x="1371" y="232447"/>
                        <a:pt x="337" y="241850"/>
                      </a:cubicBezTo>
                      <a:cubicBezTo>
                        <a:pt x="-2835" y="271009"/>
                        <a:pt x="16878" y="277863"/>
                        <a:pt x="38191" y="288145"/>
                      </a:cubicBezTo>
                      <a:cubicBezTo>
                        <a:pt x="54704" y="296132"/>
                        <a:pt x="71868" y="298865"/>
                        <a:pt x="87927" y="296897"/>
                      </a:cubicBezTo>
                      <a:cubicBezTo>
                        <a:pt x="107413" y="294532"/>
                        <a:pt x="125285" y="285270"/>
                        <a:pt x="138456" y="270074"/>
                      </a:cubicBezTo>
                      <a:cubicBezTo>
                        <a:pt x="142676" y="265217"/>
                        <a:pt x="146344" y="259637"/>
                        <a:pt x="147590" y="253335"/>
                      </a:cubicBezTo>
                      <a:cubicBezTo>
                        <a:pt x="149870" y="241765"/>
                        <a:pt x="143795" y="230294"/>
                        <a:pt x="137209" y="220537"/>
                      </a:cubicBezTo>
                      <a:cubicBezTo>
                        <a:pt x="149317" y="228609"/>
                        <a:pt x="165136" y="236837"/>
                        <a:pt x="177471" y="229077"/>
                      </a:cubicBezTo>
                      <a:cubicBezTo>
                        <a:pt x="181946" y="226244"/>
                        <a:pt x="185047" y="221698"/>
                        <a:pt x="188007" y="217294"/>
                      </a:cubicBezTo>
                      <a:cubicBezTo>
                        <a:pt x="195796" y="205724"/>
                        <a:pt x="203939" y="193970"/>
                        <a:pt x="215410" y="186082"/>
                      </a:cubicBezTo>
                      <a:cubicBezTo>
                        <a:pt x="218922" y="183675"/>
                        <a:pt x="222689" y="181649"/>
                        <a:pt x="225904" y="178874"/>
                      </a:cubicBezTo>
                      <a:cubicBezTo>
                        <a:pt x="234542" y="171368"/>
                        <a:pt x="238790" y="158552"/>
                        <a:pt x="249454" y="154388"/>
                      </a:cubicBezTo>
                      <a:cubicBezTo>
                        <a:pt x="253236" y="152915"/>
                        <a:pt x="257427" y="152745"/>
                        <a:pt x="261137" y="151145"/>
                      </a:cubicBezTo>
                      <a:cubicBezTo>
                        <a:pt x="269564" y="147534"/>
                        <a:pt x="273416" y="136035"/>
                        <a:pt x="268898" y="128062"/>
                      </a:cubicBezTo>
                      <a:cubicBezTo>
                        <a:pt x="273812" y="131333"/>
                        <a:pt x="277268" y="136715"/>
                        <a:pt x="278202" y="142549"/>
                      </a:cubicBezTo>
                      <a:cubicBezTo>
                        <a:pt x="282975" y="136275"/>
                        <a:pt x="295168" y="139646"/>
                        <a:pt x="298850" y="132693"/>
                      </a:cubicBezTo>
                      <a:cubicBezTo>
                        <a:pt x="299813" y="130866"/>
                        <a:pt x="299912" y="128713"/>
                        <a:pt x="299912" y="126646"/>
                      </a:cubicBezTo>
                      <a:cubicBezTo>
                        <a:pt x="299955" y="120429"/>
                        <a:pt x="299572" y="114226"/>
                        <a:pt x="298751" y="108066"/>
                      </a:cubicBezTo>
                      <a:cubicBezTo>
                        <a:pt x="298595" y="106933"/>
                        <a:pt x="298439" y="105842"/>
                        <a:pt x="298255" y="104724"/>
                      </a:cubicBezTo>
                      <a:cubicBezTo>
                        <a:pt x="298623" y="105559"/>
                        <a:pt x="298963" y="106423"/>
                        <a:pt x="299331" y="107258"/>
                      </a:cubicBezTo>
                      <a:cubicBezTo>
                        <a:pt x="302320" y="114339"/>
                        <a:pt x="305336" y="121392"/>
                        <a:pt x="308296" y="128472"/>
                      </a:cubicBezTo>
                      <a:cubicBezTo>
                        <a:pt x="309485" y="128515"/>
                        <a:pt x="310562" y="128288"/>
                        <a:pt x="311525" y="127864"/>
                      </a:cubicBezTo>
                      <a:cubicBezTo>
                        <a:pt x="316311" y="125782"/>
                        <a:pt x="318634" y="118658"/>
                        <a:pt x="318435" y="112866"/>
                      </a:cubicBezTo>
                      <a:cubicBezTo>
                        <a:pt x="318124" y="102373"/>
                        <a:pt x="314513" y="92290"/>
                        <a:pt x="310930" y="82405"/>
                      </a:cubicBezTo>
                      <a:cubicBezTo>
                        <a:pt x="319129" y="88664"/>
                        <a:pt x="325474" y="97331"/>
                        <a:pt x="328943" y="107046"/>
                      </a:cubicBezTo>
                      <a:cubicBezTo>
                        <a:pt x="329737" y="109227"/>
                        <a:pt x="331082" y="111946"/>
                        <a:pt x="333376" y="111663"/>
                      </a:cubicBezTo>
                      <a:cubicBezTo>
                        <a:pt x="334580" y="111507"/>
                        <a:pt x="335472" y="110516"/>
                        <a:pt x="336251" y="109595"/>
                      </a:cubicBezTo>
                      <a:cubicBezTo>
                        <a:pt x="339593" y="105616"/>
                        <a:pt x="342935" y="101650"/>
                        <a:pt x="346277" y="97699"/>
                      </a:cubicBezTo>
                      <a:cubicBezTo>
                        <a:pt x="348118" y="95518"/>
                        <a:pt x="350016" y="93210"/>
                        <a:pt x="350582" y="90434"/>
                      </a:cubicBezTo>
                      <a:cubicBezTo>
                        <a:pt x="351050" y="88041"/>
                        <a:pt x="350497" y="85605"/>
                        <a:pt x="349945" y="83240"/>
                      </a:cubicBezTo>
                      <a:cubicBezTo>
                        <a:pt x="348231" y="75933"/>
                        <a:pt x="346532" y="68625"/>
                        <a:pt x="344819" y="61346"/>
                      </a:cubicBezTo>
                      <a:cubicBezTo>
                        <a:pt x="350370" y="68781"/>
                        <a:pt x="355921" y="76216"/>
                        <a:pt x="361487" y="83679"/>
                      </a:cubicBezTo>
                      <a:cubicBezTo>
                        <a:pt x="369233" y="84982"/>
                        <a:pt x="376442" y="78581"/>
                        <a:pt x="379543" y="71359"/>
                      </a:cubicBezTo>
                      <a:cubicBezTo>
                        <a:pt x="382673" y="64136"/>
                        <a:pt x="382998" y="56064"/>
                        <a:pt x="384953" y="48445"/>
                      </a:cubicBezTo>
                      <a:cubicBezTo>
                        <a:pt x="386893" y="40826"/>
                        <a:pt x="391255" y="32952"/>
                        <a:pt x="398746" y="30587"/>
                      </a:cubicBezTo>
                      <a:lnTo>
                        <a:pt x="396438" y="30021"/>
                      </a:lnTo>
                      <a:cubicBezTo>
                        <a:pt x="377914" y="28123"/>
                        <a:pt x="365891" y="9147"/>
                        <a:pt x="348416" y="2675"/>
                      </a:cubicBezTo>
                      <a:cubicBezTo>
                        <a:pt x="335458" y="-2126"/>
                        <a:pt x="321055" y="480"/>
                        <a:pt x="307488" y="3170"/>
                      </a:cubicBezTo>
                      <a:cubicBezTo>
                        <a:pt x="302419" y="4176"/>
                        <a:pt x="297179" y="5224"/>
                        <a:pt x="292831" y="8028"/>
                      </a:cubicBezTo>
                      <a:cubicBezTo>
                        <a:pt x="288469" y="10846"/>
                        <a:pt x="285113" y="15845"/>
                        <a:pt x="285807" y="20972"/>
                      </a:cubicBezTo>
                      <a:cubicBezTo>
                        <a:pt x="282153" y="21113"/>
                        <a:pt x="280397" y="16666"/>
                        <a:pt x="277962" y="13947"/>
                      </a:cubicBezTo>
                      <a:cubicBezTo>
                        <a:pt x="272934" y="8297"/>
                        <a:pt x="263927" y="9741"/>
                        <a:pt x="256620" y="11653"/>
                      </a:cubicBezTo>
                      <a:cubicBezTo>
                        <a:pt x="250162" y="13353"/>
                        <a:pt x="243563" y="15095"/>
                        <a:pt x="238082" y="18876"/>
                      </a:cubicBezTo>
                      <a:cubicBezTo>
                        <a:pt x="232588" y="22671"/>
                        <a:pt x="228339" y="28945"/>
                        <a:pt x="228807" y="35601"/>
                      </a:cubicBezTo>
                      <a:cubicBezTo>
                        <a:pt x="227093" y="31522"/>
                        <a:pt x="225365" y="27429"/>
                        <a:pt x="223623" y="23337"/>
                      </a:cubicBezTo>
                      <a:cubicBezTo>
                        <a:pt x="218440" y="34369"/>
                        <a:pt x="220026" y="48247"/>
                        <a:pt x="227532" y="57848"/>
                      </a:cubicBezTo>
                      <a:cubicBezTo>
                        <a:pt x="226866" y="61134"/>
                        <a:pt x="222703" y="62678"/>
                        <a:pt x="219474" y="61729"/>
                      </a:cubicBezTo>
                      <a:cubicBezTo>
                        <a:pt x="216259" y="60808"/>
                        <a:pt x="213852" y="58160"/>
                        <a:pt x="211728" y="55554"/>
                      </a:cubicBezTo>
                      <a:cubicBezTo>
                        <a:pt x="205879" y="48431"/>
                        <a:pt x="200752" y="40713"/>
                        <a:pt x="196433" y="32570"/>
                      </a:cubicBezTo>
                      <a:cubicBezTo>
                        <a:pt x="176409" y="42526"/>
                        <a:pt x="157701" y="55129"/>
                        <a:pt x="140962" y="69957"/>
                      </a:cubicBezTo>
                      <a:cubicBezTo>
                        <a:pt x="147972" y="85081"/>
                        <a:pt x="143440" y="93267"/>
                        <a:pt x="148369" y="109198"/>
                      </a:cubicBezTo>
                      <a:cubicBezTo>
                        <a:pt x="137861" y="101764"/>
                        <a:pt x="130964" y="93592"/>
                        <a:pt x="123685" y="82971"/>
                      </a:cubicBezTo>
                      <a:cubicBezTo>
                        <a:pt x="122042" y="84472"/>
                        <a:pt x="82687" y="113291"/>
                        <a:pt x="63583" y="131744"/>
                      </a:cubicBezTo>
                      <a:cubicBezTo>
                        <a:pt x="44352" y="150310"/>
                        <a:pt x="26692" y="170504"/>
                        <a:pt x="10859" y="192044"/>
                      </a:cubicBezTo>
                      <a:cubicBezTo>
                        <a:pt x="9585" y="193772"/>
                        <a:pt x="8268" y="195684"/>
                        <a:pt x="8296" y="19782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9" name="Google Shape;2119;p13"/>
                <p:cNvSpPr/>
                <p:nvPr/>
              </p:nvSpPr>
              <p:spPr>
                <a:xfrm>
                  <a:off x="4120602" y="1571489"/>
                  <a:ext cx="369642" cy="272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642" h="272612" extrusionOk="0">
                      <a:moveTo>
                        <a:pt x="25544" y="268289"/>
                      </a:moveTo>
                      <a:cubicBezTo>
                        <a:pt x="38261" y="275426"/>
                        <a:pt x="55410" y="273571"/>
                        <a:pt x="66301" y="263870"/>
                      </a:cubicBezTo>
                      <a:cubicBezTo>
                        <a:pt x="57393" y="263927"/>
                        <a:pt x="50695" y="252569"/>
                        <a:pt x="55070" y="244795"/>
                      </a:cubicBezTo>
                      <a:cubicBezTo>
                        <a:pt x="56713" y="241863"/>
                        <a:pt x="59432" y="239725"/>
                        <a:pt x="61641" y="237190"/>
                      </a:cubicBezTo>
                      <a:cubicBezTo>
                        <a:pt x="64247" y="234202"/>
                        <a:pt x="66131" y="230661"/>
                        <a:pt x="67986" y="227178"/>
                      </a:cubicBezTo>
                      <a:cubicBezTo>
                        <a:pt x="72163" y="219332"/>
                        <a:pt x="76327" y="211501"/>
                        <a:pt x="80505" y="203655"/>
                      </a:cubicBezTo>
                      <a:cubicBezTo>
                        <a:pt x="81524" y="201729"/>
                        <a:pt x="82671" y="199690"/>
                        <a:pt x="84640" y="198755"/>
                      </a:cubicBezTo>
                      <a:cubicBezTo>
                        <a:pt x="85914" y="198146"/>
                        <a:pt x="87373" y="198090"/>
                        <a:pt x="88789" y="198160"/>
                      </a:cubicBezTo>
                      <a:cubicBezTo>
                        <a:pt x="97414" y="198571"/>
                        <a:pt x="105698" y="203528"/>
                        <a:pt x="110145" y="210948"/>
                      </a:cubicBezTo>
                      <a:cubicBezTo>
                        <a:pt x="113062" y="202990"/>
                        <a:pt x="100501" y="197155"/>
                        <a:pt x="99991" y="188686"/>
                      </a:cubicBezTo>
                      <a:cubicBezTo>
                        <a:pt x="99807" y="185726"/>
                        <a:pt x="101181" y="182908"/>
                        <a:pt x="102526" y="180260"/>
                      </a:cubicBezTo>
                      <a:cubicBezTo>
                        <a:pt x="109508" y="166396"/>
                        <a:pt x="118288" y="151045"/>
                        <a:pt x="133412" y="147476"/>
                      </a:cubicBezTo>
                      <a:cubicBezTo>
                        <a:pt x="145563" y="144615"/>
                        <a:pt x="157884" y="150422"/>
                        <a:pt x="169015" y="156086"/>
                      </a:cubicBezTo>
                      <a:cubicBezTo>
                        <a:pt x="167981" y="151866"/>
                        <a:pt x="164327" y="148906"/>
                        <a:pt x="161056" y="146046"/>
                      </a:cubicBezTo>
                      <a:cubicBezTo>
                        <a:pt x="157785" y="143185"/>
                        <a:pt x="154457" y="139645"/>
                        <a:pt x="154428" y="135297"/>
                      </a:cubicBezTo>
                      <a:cubicBezTo>
                        <a:pt x="154414" y="130949"/>
                        <a:pt x="159965" y="126956"/>
                        <a:pt x="163194" y="129873"/>
                      </a:cubicBezTo>
                      <a:cubicBezTo>
                        <a:pt x="167273" y="126843"/>
                        <a:pt x="158762" y="121334"/>
                        <a:pt x="159696" y="116349"/>
                      </a:cubicBezTo>
                      <a:cubicBezTo>
                        <a:pt x="160107" y="114125"/>
                        <a:pt x="162345" y="112780"/>
                        <a:pt x="164398" y="111845"/>
                      </a:cubicBezTo>
                      <a:cubicBezTo>
                        <a:pt x="174014" y="107441"/>
                        <a:pt x="184791" y="105614"/>
                        <a:pt x="195327" y="106606"/>
                      </a:cubicBezTo>
                      <a:cubicBezTo>
                        <a:pt x="190470" y="101366"/>
                        <a:pt x="185258" y="94412"/>
                        <a:pt x="187864" y="87771"/>
                      </a:cubicBezTo>
                      <a:cubicBezTo>
                        <a:pt x="190172" y="81865"/>
                        <a:pt x="197069" y="76696"/>
                        <a:pt x="203300" y="77872"/>
                      </a:cubicBezTo>
                      <a:cubicBezTo>
                        <a:pt x="262241" y="88989"/>
                        <a:pt x="241919" y="57550"/>
                        <a:pt x="262864" y="59278"/>
                      </a:cubicBezTo>
                      <a:cubicBezTo>
                        <a:pt x="266093" y="64036"/>
                        <a:pt x="269321" y="68780"/>
                        <a:pt x="272550" y="73538"/>
                      </a:cubicBezTo>
                      <a:cubicBezTo>
                        <a:pt x="274816" y="66160"/>
                        <a:pt x="265130" y="58838"/>
                        <a:pt x="267721" y="51573"/>
                      </a:cubicBezTo>
                      <a:cubicBezTo>
                        <a:pt x="270256" y="44464"/>
                        <a:pt x="280410" y="45810"/>
                        <a:pt x="287902" y="44833"/>
                      </a:cubicBezTo>
                      <a:cubicBezTo>
                        <a:pt x="295733" y="43813"/>
                        <a:pt x="302403" y="38871"/>
                        <a:pt x="308861" y="34311"/>
                      </a:cubicBezTo>
                      <a:cubicBezTo>
                        <a:pt x="315304" y="29750"/>
                        <a:pt x="322442" y="25233"/>
                        <a:pt x="330344" y="25261"/>
                      </a:cubicBezTo>
                      <a:cubicBezTo>
                        <a:pt x="338246" y="25290"/>
                        <a:pt x="346573" y="31974"/>
                        <a:pt x="345313" y="39777"/>
                      </a:cubicBezTo>
                      <a:cubicBezTo>
                        <a:pt x="350694" y="37851"/>
                        <a:pt x="343967" y="28731"/>
                        <a:pt x="347196" y="24029"/>
                      </a:cubicBezTo>
                      <a:cubicBezTo>
                        <a:pt x="348131" y="22670"/>
                        <a:pt x="349745" y="21990"/>
                        <a:pt x="351275" y="21381"/>
                      </a:cubicBezTo>
                      <a:cubicBezTo>
                        <a:pt x="357393" y="18931"/>
                        <a:pt x="363525" y="16481"/>
                        <a:pt x="369642" y="14017"/>
                      </a:cubicBezTo>
                      <a:cubicBezTo>
                        <a:pt x="360706" y="16099"/>
                        <a:pt x="351629" y="18180"/>
                        <a:pt x="342466" y="17770"/>
                      </a:cubicBezTo>
                      <a:cubicBezTo>
                        <a:pt x="333304" y="17359"/>
                        <a:pt x="323858" y="14116"/>
                        <a:pt x="317910" y="7134"/>
                      </a:cubicBezTo>
                      <a:cubicBezTo>
                        <a:pt x="314837" y="3537"/>
                        <a:pt x="310928" y="-1547"/>
                        <a:pt x="306637" y="450"/>
                      </a:cubicBezTo>
                      <a:cubicBezTo>
                        <a:pt x="310787" y="5605"/>
                        <a:pt x="309271" y="13833"/>
                        <a:pt x="304414" y="18322"/>
                      </a:cubicBezTo>
                      <a:cubicBezTo>
                        <a:pt x="299557" y="22797"/>
                        <a:pt x="292306" y="23916"/>
                        <a:pt x="285806" y="22698"/>
                      </a:cubicBezTo>
                      <a:cubicBezTo>
                        <a:pt x="277903" y="21211"/>
                        <a:pt x="270653" y="16467"/>
                        <a:pt x="266121" y="9811"/>
                      </a:cubicBezTo>
                      <a:cubicBezTo>
                        <a:pt x="268188" y="16679"/>
                        <a:pt x="267990" y="24751"/>
                        <a:pt x="263430" y="30303"/>
                      </a:cubicBezTo>
                      <a:cubicBezTo>
                        <a:pt x="258885" y="35854"/>
                        <a:pt x="249212" y="37171"/>
                        <a:pt x="244638" y="31648"/>
                      </a:cubicBezTo>
                      <a:cubicBezTo>
                        <a:pt x="244496" y="37384"/>
                        <a:pt x="240404" y="42439"/>
                        <a:pt x="235447" y="45328"/>
                      </a:cubicBezTo>
                      <a:cubicBezTo>
                        <a:pt x="230490" y="48217"/>
                        <a:pt x="224727" y="49336"/>
                        <a:pt x="219090" y="50398"/>
                      </a:cubicBezTo>
                      <a:cubicBezTo>
                        <a:pt x="216966" y="50795"/>
                        <a:pt x="214842" y="51205"/>
                        <a:pt x="212718" y="51602"/>
                      </a:cubicBezTo>
                      <a:cubicBezTo>
                        <a:pt x="204603" y="53145"/>
                        <a:pt x="196049" y="54901"/>
                        <a:pt x="189918" y="60425"/>
                      </a:cubicBezTo>
                      <a:cubicBezTo>
                        <a:pt x="184833" y="54208"/>
                        <a:pt x="179749" y="47991"/>
                        <a:pt x="174665" y="41774"/>
                      </a:cubicBezTo>
                      <a:cubicBezTo>
                        <a:pt x="176308" y="52947"/>
                        <a:pt x="177951" y="64121"/>
                        <a:pt x="179579" y="75294"/>
                      </a:cubicBezTo>
                      <a:cubicBezTo>
                        <a:pt x="180019" y="78268"/>
                        <a:pt x="180146" y="81964"/>
                        <a:pt x="177597" y="83565"/>
                      </a:cubicBezTo>
                      <a:cubicBezTo>
                        <a:pt x="172668" y="86666"/>
                        <a:pt x="168604" y="77702"/>
                        <a:pt x="162968" y="76243"/>
                      </a:cubicBezTo>
                      <a:cubicBezTo>
                        <a:pt x="163633" y="80449"/>
                        <a:pt x="162741" y="85222"/>
                        <a:pt x="159456" y="87926"/>
                      </a:cubicBezTo>
                      <a:cubicBezTo>
                        <a:pt x="156170" y="90631"/>
                        <a:pt x="150279" y="90051"/>
                        <a:pt x="148594" y="86128"/>
                      </a:cubicBezTo>
                      <a:cubicBezTo>
                        <a:pt x="149883" y="93718"/>
                        <a:pt x="144742" y="101861"/>
                        <a:pt x="137349" y="103971"/>
                      </a:cubicBezTo>
                      <a:cubicBezTo>
                        <a:pt x="129943" y="106082"/>
                        <a:pt x="121290" y="101890"/>
                        <a:pt x="118373" y="94766"/>
                      </a:cubicBezTo>
                      <a:cubicBezTo>
                        <a:pt x="112156" y="98250"/>
                        <a:pt x="110938" y="106620"/>
                        <a:pt x="111264" y="113743"/>
                      </a:cubicBezTo>
                      <a:cubicBezTo>
                        <a:pt x="111590" y="120866"/>
                        <a:pt x="112595" y="128641"/>
                        <a:pt x="108601" y="134546"/>
                      </a:cubicBezTo>
                      <a:cubicBezTo>
                        <a:pt x="105741" y="138781"/>
                        <a:pt x="100855" y="141132"/>
                        <a:pt x="97258" y="144771"/>
                      </a:cubicBezTo>
                      <a:cubicBezTo>
                        <a:pt x="93675" y="148396"/>
                        <a:pt x="91182" y="153466"/>
                        <a:pt x="86467" y="155407"/>
                      </a:cubicBezTo>
                      <a:cubicBezTo>
                        <a:pt x="81000" y="157658"/>
                        <a:pt x="74755" y="154741"/>
                        <a:pt x="70238" y="150946"/>
                      </a:cubicBezTo>
                      <a:cubicBezTo>
                        <a:pt x="65706" y="147150"/>
                        <a:pt x="61868" y="142349"/>
                        <a:pt x="56515" y="139843"/>
                      </a:cubicBezTo>
                      <a:cubicBezTo>
                        <a:pt x="56770" y="152744"/>
                        <a:pt x="69133" y="164767"/>
                        <a:pt x="64700" y="176875"/>
                      </a:cubicBezTo>
                      <a:cubicBezTo>
                        <a:pt x="63327" y="180643"/>
                        <a:pt x="60452" y="183687"/>
                        <a:pt x="58866" y="187383"/>
                      </a:cubicBezTo>
                      <a:cubicBezTo>
                        <a:pt x="57280" y="191065"/>
                        <a:pt x="57506" y="196206"/>
                        <a:pt x="61033" y="198118"/>
                      </a:cubicBezTo>
                      <a:cubicBezTo>
                        <a:pt x="60877" y="201403"/>
                        <a:pt x="56274" y="202168"/>
                        <a:pt x="53102" y="201318"/>
                      </a:cubicBezTo>
                      <a:cubicBezTo>
                        <a:pt x="49930" y="200469"/>
                        <a:pt x="46106" y="199180"/>
                        <a:pt x="43727" y="201446"/>
                      </a:cubicBezTo>
                      <a:cubicBezTo>
                        <a:pt x="40088" y="204930"/>
                        <a:pt x="44987" y="210623"/>
                        <a:pt x="45441" y="215636"/>
                      </a:cubicBezTo>
                      <a:cubicBezTo>
                        <a:pt x="46007" y="221853"/>
                        <a:pt x="38728" y="226441"/>
                        <a:pt x="32539" y="225606"/>
                      </a:cubicBezTo>
                      <a:cubicBezTo>
                        <a:pt x="26351" y="224770"/>
                        <a:pt x="21309" y="220408"/>
                        <a:pt x="16650" y="216231"/>
                      </a:cubicBezTo>
                      <a:cubicBezTo>
                        <a:pt x="19355" y="223425"/>
                        <a:pt x="20573" y="231185"/>
                        <a:pt x="20190" y="238875"/>
                      </a:cubicBezTo>
                      <a:cubicBezTo>
                        <a:pt x="12019" y="238266"/>
                        <a:pt x="4442" y="232517"/>
                        <a:pt x="1667" y="224813"/>
                      </a:cubicBezTo>
                      <a:cubicBezTo>
                        <a:pt x="-1151" y="226186"/>
                        <a:pt x="109" y="230435"/>
                        <a:pt x="1752" y="233097"/>
                      </a:cubicBezTo>
                      <a:cubicBezTo>
                        <a:pt x="9810" y="246168"/>
                        <a:pt x="17882" y="259240"/>
                        <a:pt x="25940" y="272311"/>
                      </a:cubicBezTo>
                      <a:lnTo>
                        <a:pt x="25572" y="26830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0" name="Google Shape;2120;p13"/>
                <p:cNvSpPr/>
                <p:nvPr/>
              </p:nvSpPr>
              <p:spPr>
                <a:xfrm>
                  <a:off x="4176154" y="1587733"/>
                  <a:ext cx="280584" cy="200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84" h="200678" extrusionOk="0">
                      <a:moveTo>
                        <a:pt x="196167" y="35429"/>
                      </a:moveTo>
                      <a:cubicBezTo>
                        <a:pt x="193278" y="33404"/>
                        <a:pt x="189284" y="35528"/>
                        <a:pt x="186862" y="38092"/>
                      </a:cubicBezTo>
                      <a:cubicBezTo>
                        <a:pt x="184441" y="40655"/>
                        <a:pt x="182217" y="43898"/>
                        <a:pt x="178748" y="44549"/>
                      </a:cubicBezTo>
                      <a:cubicBezTo>
                        <a:pt x="177134" y="44847"/>
                        <a:pt x="175448" y="44521"/>
                        <a:pt x="173806" y="44663"/>
                      </a:cubicBezTo>
                      <a:cubicBezTo>
                        <a:pt x="171596" y="44861"/>
                        <a:pt x="169557" y="45923"/>
                        <a:pt x="167589" y="46957"/>
                      </a:cubicBezTo>
                      <a:cubicBezTo>
                        <a:pt x="156316" y="52891"/>
                        <a:pt x="145029" y="58824"/>
                        <a:pt x="133756" y="64772"/>
                      </a:cubicBezTo>
                      <a:cubicBezTo>
                        <a:pt x="129721" y="66896"/>
                        <a:pt x="125344" y="69403"/>
                        <a:pt x="123843" y="73708"/>
                      </a:cubicBezTo>
                      <a:cubicBezTo>
                        <a:pt x="123036" y="76031"/>
                        <a:pt x="123107" y="78764"/>
                        <a:pt x="121493" y="80619"/>
                      </a:cubicBezTo>
                      <a:cubicBezTo>
                        <a:pt x="120260" y="82035"/>
                        <a:pt x="118335" y="82573"/>
                        <a:pt x="116550" y="83126"/>
                      </a:cubicBezTo>
                      <a:cubicBezTo>
                        <a:pt x="109229" y="85391"/>
                        <a:pt x="102176" y="89116"/>
                        <a:pt x="97064" y="94837"/>
                      </a:cubicBezTo>
                      <a:cubicBezTo>
                        <a:pt x="91951" y="100559"/>
                        <a:pt x="88978" y="108447"/>
                        <a:pt x="90252" y="116009"/>
                      </a:cubicBezTo>
                      <a:cubicBezTo>
                        <a:pt x="87080" y="113587"/>
                        <a:pt x="81614" y="116816"/>
                        <a:pt x="82208" y="120767"/>
                      </a:cubicBezTo>
                      <a:cubicBezTo>
                        <a:pt x="79107" y="118714"/>
                        <a:pt x="75057" y="121121"/>
                        <a:pt x="72210" y="123515"/>
                      </a:cubicBezTo>
                      <a:cubicBezTo>
                        <a:pt x="60088" y="133739"/>
                        <a:pt x="49339" y="145607"/>
                        <a:pt x="40346" y="158692"/>
                      </a:cubicBezTo>
                      <a:cubicBezTo>
                        <a:pt x="37132" y="163380"/>
                        <a:pt x="34016" y="169143"/>
                        <a:pt x="35970" y="174496"/>
                      </a:cubicBezTo>
                      <a:cubicBezTo>
                        <a:pt x="34682" y="173533"/>
                        <a:pt x="33379" y="172570"/>
                        <a:pt x="32090" y="171593"/>
                      </a:cubicBezTo>
                      <a:cubicBezTo>
                        <a:pt x="24641" y="179878"/>
                        <a:pt x="17192" y="188148"/>
                        <a:pt x="9743" y="196433"/>
                      </a:cubicBezTo>
                      <a:cubicBezTo>
                        <a:pt x="7180" y="199279"/>
                        <a:pt x="2818" y="202281"/>
                        <a:pt x="0" y="199690"/>
                      </a:cubicBezTo>
                      <a:cubicBezTo>
                        <a:pt x="11868" y="184820"/>
                        <a:pt x="24457" y="167203"/>
                        <a:pt x="20761" y="148538"/>
                      </a:cubicBezTo>
                      <a:cubicBezTo>
                        <a:pt x="21738" y="150960"/>
                        <a:pt x="24726" y="152050"/>
                        <a:pt x="27318" y="151696"/>
                      </a:cubicBezTo>
                      <a:cubicBezTo>
                        <a:pt x="29910" y="151342"/>
                        <a:pt x="32189" y="149883"/>
                        <a:pt x="34384" y="148467"/>
                      </a:cubicBezTo>
                      <a:cubicBezTo>
                        <a:pt x="43363" y="142633"/>
                        <a:pt x="52596" y="136572"/>
                        <a:pt x="58587" y="127678"/>
                      </a:cubicBezTo>
                      <a:cubicBezTo>
                        <a:pt x="64690" y="118600"/>
                        <a:pt x="66829" y="106946"/>
                        <a:pt x="64350" y="96296"/>
                      </a:cubicBezTo>
                      <a:cubicBezTo>
                        <a:pt x="66092" y="98179"/>
                        <a:pt x="68387" y="99553"/>
                        <a:pt x="70865" y="100190"/>
                      </a:cubicBezTo>
                      <a:cubicBezTo>
                        <a:pt x="71630" y="96721"/>
                        <a:pt x="75255" y="94625"/>
                        <a:pt x="78739" y="93931"/>
                      </a:cubicBezTo>
                      <a:cubicBezTo>
                        <a:pt x="82222" y="93237"/>
                        <a:pt x="85862" y="93506"/>
                        <a:pt x="89303" y="92628"/>
                      </a:cubicBezTo>
                      <a:cubicBezTo>
                        <a:pt x="93382" y="91580"/>
                        <a:pt x="96865" y="88974"/>
                        <a:pt x="100236" y="86439"/>
                      </a:cubicBezTo>
                      <a:cubicBezTo>
                        <a:pt x="105731" y="82304"/>
                        <a:pt x="111225" y="78155"/>
                        <a:pt x="116706" y="74020"/>
                      </a:cubicBezTo>
                      <a:cubicBezTo>
                        <a:pt x="121974" y="70040"/>
                        <a:pt x="127639" y="65438"/>
                        <a:pt x="128729" y="58938"/>
                      </a:cubicBezTo>
                      <a:cubicBezTo>
                        <a:pt x="129395" y="55001"/>
                        <a:pt x="128871" y="49761"/>
                        <a:pt x="132567" y="48231"/>
                      </a:cubicBezTo>
                      <a:cubicBezTo>
                        <a:pt x="134946" y="47254"/>
                        <a:pt x="137552" y="48642"/>
                        <a:pt x="140072" y="49109"/>
                      </a:cubicBezTo>
                      <a:cubicBezTo>
                        <a:pt x="144477" y="49931"/>
                        <a:pt x="148853" y="47849"/>
                        <a:pt x="152846" y="45838"/>
                      </a:cubicBezTo>
                      <a:cubicBezTo>
                        <a:pt x="163963" y="40258"/>
                        <a:pt x="175066" y="34665"/>
                        <a:pt x="186183" y="29085"/>
                      </a:cubicBezTo>
                      <a:cubicBezTo>
                        <a:pt x="191111" y="26606"/>
                        <a:pt x="196124" y="24100"/>
                        <a:pt x="201534" y="23024"/>
                      </a:cubicBezTo>
                      <a:cubicBezTo>
                        <a:pt x="205287" y="22273"/>
                        <a:pt x="209280" y="22202"/>
                        <a:pt x="212693" y="20475"/>
                      </a:cubicBezTo>
                      <a:cubicBezTo>
                        <a:pt x="216121" y="18747"/>
                        <a:pt x="218740" y="14513"/>
                        <a:pt x="217041" y="11085"/>
                      </a:cubicBezTo>
                      <a:cubicBezTo>
                        <a:pt x="219264" y="9839"/>
                        <a:pt x="221332" y="13479"/>
                        <a:pt x="223867" y="13606"/>
                      </a:cubicBezTo>
                      <a:cubicBezTo>
                        <a:pt x="225141" y="13663"/>
                        <a:pt x="226260" y="12827"/>
                        <a:pt x="227351" y="12148"/>
                      </a:cubicBezTo>
                      <a:cubicBezTo>
                        <a:pt x="236938" y="6214"/>
                        <a:pt x="251737" y="11751"/>
                        <a:pt x="259271" y="3353"/>
                      </a:cubicBezTo>
                      <a:cubicBezTo>
                        <a:pt x="260418" y="2079"/>
                        <a:pt x="261438" y="450"/>
                        <a:pt x="263109" y="82"/>
                      </a:cubicBezTo>
                      <a:cubicBezTo>
                        <a:pt x="264057" y="-130"/>
                        <a:pt x="265049" y="110"/>
                        <a:pt x="265984" y="351"/>
                      </a:cubicBezTo>
                      <a:cubicBezTo>
                        <a:pt x="270855" y="1597"/>
                        <a:pt x="275712" y="2829"/>
                        <a:pt x="280584" y="4075"/>
                      </a:cubicBezTo>
                      <a:cubicBezTo>
                        <a:pt x="269850" y="4939"/>
                        <a:pt x="259625" y="8805"/>
                        <a:pt x="249570" y="12643"/>
                      </a:cubicBezTo>
                      <a:cubicBezTo>
                        <a:pt x="237434" y="17260"/>
                        <a:pt x="225297" y="21877"/>
                        <a:pt x="213175" y="26479"/>
                      </a:cubicBezTo>
                      <a:cubicBezTo>
                        <a:pt x="210484" y="27499"/>
                        <a:pt x="207199" y="29765"/>
                        <a:pt x="208289" y="32427"/>
                      </a:cubicBezTo>
                      <a:cubicBezTo>
                        <a:pt x="202454" y="30841"/>
                        <a:pt x="195841" y="32469"/>
                        <a:pt x="191422" y="36605"/>
                      </a:cubicBezTo>
                      <a:lnTo>
                        <a:pt x="196209" y="354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1" name="Google Shape;2121;p13"/>
                <p:cNvSpPr/>
                <p:nvPr/>
              </p:nvSpPr>
              <p:spPr>
                <a:xfrm>
                  <a:off x="4114055" y="1584217"/>
                  <a:ext cx="376628" cy="311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628" h="311371" extrusionOk="0">
                      <a:moveTo>
                        <a:pt x="376629" y="0"/>
                      </a:moveTo>
                      <a:cubicBezTo>
                        <a:pt x="289152" y="3300"/>
                        <a:pt x="177247" y="55995"/>
                        <a:pt x="110971" y="141305"/>
                      </a:cubicBezTo>
                      <a:cubicBezTo>
                        <a:pt x="44680" y="226600"/>
                        <a:pt x="15918" y="278701"/>
                        <a:pt x="0" y="31137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22" name="Google Shape;2122;p13"/>
              <p:cNvSpPr/>
              <p:nvPr/>
            </p:nvSpPr>
            <p:spPr>
              <a:xfrm>
                <a:off x="849091" y="5505064"/>
                <a:ext cx="647093" cy="578781"/>
              </a:xfrm>
              <a:custGeom>
                <a:avLst/>
                <a:gdLst/>
                <a:ahLst/>
                <a:cxnLst/>
                <a:rect l="l" t="t" r="r" b="b"/>
                <a:pathLst>
                  <a:path w="211988" h="189609" extrusionOk="0">
                    <a:moveTo>
                      <a:pt x="0" y="189596"/>
                    </a:moveTo>
                    <a:cubicBezTo>
                      <a:pt x="19486" y="187231"/>
                      <a:pt x="37358" y="177969"/>
                      <a:pt x="50529" y="162773"/>
                    </a:cubicBezTo>
                    <a:cubicBezTo>
                      <a:pt x="54749" y="157916"/>
                      <a:pt x="58417" y="152336"/>
                      <a:pt x="59663" y="146035"/>
                    </a:cubicBezTo>
                    <a:cubicBezTo>
                      <a:pt x="61943" y="134464"/>
                      <a:pt x="55868" y="122994"/>
                      <a:pt x="49282" y="113236"/>
                    </a:cubicBezTo>
                    <a:cubicBezTo>
                      <a:pt x="61390" y="121308"/>
                      <a:pt x="77209" y="129536"/>
                      <a:pt x="89544" y="121776"/>
                    </a:cubicBezTo>
                    <a:cubicBezTo>
                      <a:pt x="94019" y="118943"/>
                      <a:pt x="97120" y="114398"/>
                      <a:pt x="100080" y="109993"/>
                    </a:cubicBezTo>
                    <a:cubicBezTo>
                      <a:pt x="107869" y="98423"/>
                      <a:pt x="116012" y="86669"/>
                      <a:pt x="127483" y="78781"/>
                    </a:cubicBezTo>
                    <a:cubicBezTo>
                      <a:pt x="130995" y="76374"/>
                      <a:pt x="134762" y="74348"/>
                      <a:pt x="137977" y="71573"/>
                    </a:cubicBezTo>
                    <a:cubicBezTo>
                      <a:pt x="146615" y="64067"/>
                      <a:pt x="150863" y="51251"/>
                      <a:pt x="161527" y="47087"/>
                    </a:cubicBezTo>
                    <a:cubicBezTo>
                      <a:pt x="165309" y="45614"/>
                      <a:pt x="169500" y="45444"/>
                      <a:pt x="173210" y="43844"/>
                    </a:cubicBezTo>
                    <a:cubicBezTo>
                      <a:pt x="181637" y="40233"/>
                      <a:pt x="185489" y="28734"/>
                      <a:pt x="180971" y="20761"/>
                    </a:cubicBezTo>
                    <a:cubicBezTo>
                      <a:pt x="185885" y="24032"/>
                      <a:pt x="189341" y="29414"/>
                      <a:pt x="190275" y="35248"/>
                    </a:cubicBezTo>
                    <a:cubicBezTo>
                      <a:pt x="195048" y="28975"/>
                      <a:pt x="207241" y="32345"/>
                      <a:pt x="210923" y="25392"/>
                    </a:cubicBezTo>
                    <a:cubicBezTo>
                      <a:pt x="211886" y="23565"/>
                      <a:pt x="211985" y="21412"/>
                      <a:pt x="211985" y="19345"/>
                    </a:cubicBezTo>
                    <a:cubicBezTo>
                      <a:pt x="212028" y="13128"/>
                      <a:pt x="211645" y="6925"/>
                      <a:pt x="210824" y="765"/>
                    </a:cubicBezTo>
                    <a:cubicBezTo>
                      <a:pt x="209493" y="2549"/>
                      <a:pt x="207992" y="4192"/>
                      <a:pt x="206207" y="5551"/>
                    </a:cubicBezTo>
                    <a:cubicBezTo>
                      <a:pt x="200146" y="10154"/>
                      <a:pt x="191154" y="10380"/>
                      <a:pt x="184851" y="6132"/>
                    </a:cubicBezTo>
                    <a:cubicBezTo>
                      <a:pt x="180122" y="2931"/>
                      <a:pt x="174089" y="-2592"/>
                      <a:pt x="169982" y="1388"/>
                    </a:cubicBezTo>
                    <a:cubicBezTo>
                      <a:pt x="168013" y="3285"/>
                      <a:pt x="167815" y="6783"/>
                      <a:pt x="165379" y="8058"/>
                    </a:cubicBezTo>
                    <a:cubicBezTo>
                      <a:pt x="163382" y="9106"/>
                      <a:pt x="161003" y="8058"/>
                      <a:pt x="158780" y="7619"/>
                    </a:cubicBezTo>
                    <a:cubicBezTo>
                      <a:pt x="157916" y="7449"/>
                      <a:pt x="156910" y="7506"/>
                      <a:pt x="156033" y="7746"/>
                    </a:cubicBezTo>
                    <a:cubicBezTo>
                      <a:pt x="150495" y="4928"/>
                      <a:pt x="143075" y="4871"/>
                      <a:pt x="136560" y="5268"/>
                    </a:cubicBezTo>
                    <a:cubicBezTo>
                      <a:pt x="135229" y="5339"/>
                      <a:pt x="133728" y="5509"/>
                      <a:pt x="132963" y="6585"/>
                    </a:cubicBezTo>
                    <a:cubicBezTo>
                      <a:pt x="132453" y="7279"/>
                      <a:pt x="132397" y="8228"/>
                      <a:pt x="132482" y="9092"/>
                    </a:cubicBezTo>
                    <a:cubicBezTo>
                      <a:pt x="133077" y="15535"/>
                      <a:pt x="139662" y="21596"/>
                      <a:pt x="136872" y="27417"/>
                    </a:cubicBezTo>
                    <a:cubicBezTo>
                      <a:pt x="135881" y="29527"/>
                      <a:pt x="133827" y="30900"/>
                      <a:pt x="131830" y="32119"/>
                    </a:cubicBezTo>
                    <a:cubicBezTo>
                      <a:pt x="123333" y="37245"/>
                      <a:pt x="113987" y="40955"/>
                      <a:pt x="104300" y="43065"/>
                    </a:cubicBezTo>
                    <a:cubicBezTo>
                      <a:pt x="107614" y="49821"/>
                      <a:pt x="110970" y="57949"/>
                      <a:pt x="107331" y="64563"/>
                    </a:cubicBezTo>
                    <a:cubicBezTo>
                      <a:pt x="104329" y="70057"/>
                      <a:pt x="97602" y="72253"/>
                      <a:pt x="91399" y="72904"/>
                    </a:cubicBezTo>
                    <a:cubicBezTo>
                      <a:pt x="85196" y="73527"/>
                      <a:pt x="78724" y="73116"/>
                      <a:pt x="72918" y="75382"/>
                    </a:cubicBezTo>
                    <a:cubicBezTo>
                      <a:pt x="65950" y="78087"/>
                      <a:pt x="61008" y="84219"/>
                      <a:pt x="55301" y="89091"/>
                    </a:cubicBezTo>
                    <a:cubicBezTo>
                      <a:pt x="49608" y="93948"/>
                      <a:pt x="41678" y="97800"/>
                      <a:pt x="34823" y="94812"/>
                    </a:cubicBezTo>
                    <a:cubicBezTo>
                      <a:pt x="31594" y="101496"/>
                      <a:pt x="36848" y="110885"/>
                      <a:pt x="31849" y="116394"/>
                    </a:cubicBezTo>
                    <a:cubicBezTo>
                      <a:pt x="29938" y="118476"/>
                      <a:pt x="27006" y="119326"/>
                      <a:pt x="24896" y="121209"/>
                    </a:cubicBezTo>
                    <a:cubicBezTo>
                      <a:pt x="20846" y="124835"/>
                      <a:pt x="20860" y="131136"/>
                      <a:pt x="22035" y="136419"/>
                    </a:cubicBezTo>
                    <a:cubicBezTo>
                      <a:pt x="23197" y="141701"/>
                      <a:pt x="25236" y="147082"/>
                      <a:pt x="24159" y="152393"/>
                    </a:cubicBezTo>
                    <a:cubicBezTo>
                      <a:pt x="23367" y="156302"/>
                      <a:pt x="20931" y="159743"/>
                      <a:pt x="20180" y="163680"/>
                    </a:cubicBezTo>
                    <a:cubicBezTo>
                      <a:pt x="19416" y="167659"/>
                      <a:pt x="20308" y="172248"/>
                      <a:pt x="17787" y="175420"/>
                    </a:cubicBezTo>
                    <a:cubicBezTo>
                      <a:pt x="15932" y="177771"/>
                      <a:pt x="12773" y="178578"/>
                      <a:pt x="10055" y="179838"/>
                    </a:cubicBezTo>
                    <a:cubicBezTo>
                      <a:pt x="5721" y="181835"/>
                      <a:pt x="2152" y="185361"/>
                      <a:pt x="14" y="1896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3" name="Google Shape;2123;p13"/>
            <p:cNvGrpSpPr/>
            <p:nvPr/>
          </p:nvGrpSpPr>
          <p:grpSpPr>
            <a:xfrm rot="-9373595">
              <a:off x="7740588" y="-495322"/>
              <a:ext cx="892966" cy="1159177"/>
              <a:chOff x="542613" y="4900666"/>
              <a:chExt cx="893012" cy="1159236"/>
            </a:xfrm>
          </p:grpSpPr>
          <p:grpSp>
            <p:nvGrpSpPr>
              <p:cNvPr id="2124" name="Google Shape;2124;p13"/>
              <p:cNvGrpSpPr/>
              <p:nvPr/>
            </p:nvGrpSpPr>
            <p:grpSpPr>
              <a:xfrm>
                <a:off x="542698" y="4900666"/>
                <a:ext cx="892926" cy="1159236"/>
                <a:chOff x="4091595" y="1460940"/>
                <a:chExt cx="292408" cy="379617"/>
              </a:xfrm>
            </p:grpSpPr>
            <p:sp>
              <p:nvSpPr>
                <p:cNvPr id="2125" name="Google Shape;2125;p13"/>
                <p:cNvSpPr/>
                <p:nvPr/>
              </p:nvSpPr>
              <p:spPr>
                <a:xfrm>
                  <a:off x="4100403" y="1460940"/>
                  <a:ext cx="283600" cy="29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00" h="296925" extrusionOk="0">
                      <a:moveTo>
                        <a:pt x="283601" y="0"/>
                      </a:moveTo>
                      <a:cubicBezTo>
                        <a:pt x="283601" y="0"/>
                        <a:pt x="268957" y="8370"/>
                        <a:pt x="267909" y="31368"/>
                      </a:cubicBezTo>
                      <a:cubicBezTo>
                        <a:pt x="266861" y="54381"/>
                        <a:pt x="248876" y="54012"/>
                        <a:pt x="248876" y="54012"/>
                      </a:cubicBezTo>
                      <a:cubicBezTo>
                        <a:pt x="248876" y="54012"/>
                        <a:pt x="231387" y="42881"/>
                        <a:pt x="221842" y="44468"/>
                      </a:cubicBezTo>
                      <a:cubicBezTo>
                        <a:pt x="212297" y="46054"/>
                        <a:pt x="242518" y="53219"/>
                        <a:pt x="239331" y="58785"/>
                      </a:cubicBezTo>
                      <a:cubicBezTo>
                        <a:pt x="236159" y="64350"/>
                        <a:pt x="211504" y="90592"/>
                        <a:pt x="211504" y="90592"/>
                      </a:cubicBezTo>
                      <a:cubicBezTo>
                        <a:pt x="211504" y="90592"/>
                        <a:pt x="197186" y="63557"/>
                        <a:pt x="184455" y="63557"/>
                      </a:cubicBezTo>
                      <a:cubicBezTo>
                        <a:pt x="171724" y="63557"/>
                        <a:pt x="203545" y="78668"/>
                        <a:pt x="202752" y="89799"/>
                      </a:cubicBezTo>
                      <a:cubicBezTo>
                        <a:pt x="201959" y="100930"/>
                        <a:pt x="195600" y="108096"/>
                        <a:pt x="186056" y="119227"/>
                      </a:cubicBezTo>
                      <a:cubicBezTo>
                        <a:pt x="176510" y="130358"/>
                        <a:pt x="174910" y="139903"/>
                        <a:pt x="165379" y="144675"/>
                      </a:cubicBezTo>
                      <a:cubicBezTo>
                        <a:pt x="155835" y="149448"/>
                        <a:pt x="148669" y="127171"/>
                        <a:pt x="144689" y="129565"/>
                      </a:cubicBezTo>
                      <a:cubicBezTo>
                        <a:pt x="140724" y="131944"/>
                        <a:pt x="162986" y="141489"/>
                        <a:pt x="147083" y="158199"/>
                      </a:cubicBezTo>
                      <a:cubicBezTo>
                        <a:pt x="131179" y="174896"/>
                        <a:pt x="123220" y="177275"/>
                        <a:pt x="119241" y="181255"/>
                      </a:cubicBezTo>
                      <a:cubicBezTo>
                        <a:pt x="115275" y="185234"/>
                        <a:pt x="110503" y="176482"/>
                        <a:pt x="110503" y="180462"/>
                      </a:cubicBezTo>
                      <a:cubicBezTo>
                        <a:pt x="110503" y="184441"/>
                        <a:pt x="120841" y="190007"/>
                        <a:pt x="118448" y="193986"/>
                      </a:cubicBezTo>
                      <a:cubicBezTo>
                        <a:pt x="116069" y="197965"/>
                        <a:pt x="106524" y="205117"/>
                        <a:pt x="102544" y="205910"/>
                      </a:cubicBezTo>
                      <a:cubicBezTo>
                        <a:pt x="98565" y="206703"/>
                        <a:pt x="72323" y="175689"/>
                        <a:pt x="67551" y="178082"/>
                      </a:cubicBezTo>
                      <a:cubicBezTo>
                        <a:pt x="62779" y="180462"/>
                        <a:pt x="85848" y="193986"/>
                        <a:pt x="86641" y="199551"/>
                      </a:cubicBezTo>
                      <a:cubicBezTo>
                        <a:pt x="87434" y="205117"/>
                        <a:pt x="98565" y="215455"/>
                        <a:pt x="96979" y="220227"/>
                      </a:cubicBezTo>
                      <a:cubicBezTo>
                        <a:pt x="95393" y="225000"/>
                        <a:pt x="79475" y="234545"/>
                        <a:pt x="75510" y="239317"/>
                      </a:cubicBezTo>
                      <a:cubicBezTo>
                        <a:pt x="71530" y="244090"/>
                        <a:pt x="54026" y="219434"/>
                        <a:pt x="52441" y="225000"/>
                      </a:cubicBezTo>
                      <a:cubicBezTo>
                        <a:pt x="50854" y="230565"/>
                        <a:pt x="68344" y="233752"/>
                        <a:pt x="66758" y="241696"/>
                      </a:cubicBezTo>
                      <a:cubicBezTo>
                        <a:pt x="65172" y="249655"/>
                        <a:pt x="54834" y="252034"/>
                        <a:pt x="49254" y="261579"/>
                      </a:cubicBezTo>
                      <a:cubicBezTo>
                        <a:pt x="43689" y="271124"/>
                        <a:pt x="40517" y="289421"/>
                        <a:pt x="32558" y="295780"/>
                      </a:cubicBezTo>
                      <a:cubicBezTo>
                        <a:pt x="24613" y="302138"/>
                        <a:pt x="3852" y="279961"/>
                        <a:pt x="3852" y="279961"/>
                      </a:cubicBezTo>
                      <a:lnTo>
                        <a:pt x="0" y="278375"/>
                      </a:lnTo>
                      <a:cubicBezTo>
                        <a:pt x="935" y="274254"/>
                        <a:pt x="1926" y="270161"/>
                        <a:pt x="3017" y="266069"/>
                      </a:cubicBezTo>
                      <a:cubicBezTo>
                        <a:pt x="3498" y="264256"/>
                        <a:pt x="3994" y="262443"/>
                        <a:pt x="4489" y="260645"/>
                      </a:cubicBezTo>
                      <a:cubicBezTo>
                        <a:pt x="34328" y="154503"/>
                        <a:pt x="114667" y="60385"/>
                        <a:pt x="248636" y="11400"/>
                      </a:cubicBezTo>
                      <a:cubicBezTo>
                        <a:pt x="249202" y="11188"/>
                        <a:pt x="249769" y="10989"/>
                        <a:pt x="250349" y="10791"/>
                      </a:cubicBezTo>
                      <a:cubicBezTo>
                        <a:pt x="253323" y="9701"/>
                        <a:pt x="256339" y="8639"/>
                        <a:pt x="259370" y="7619"/>
                      </a:cubicBezTo>
                      <a:cubicBezTo>
                        <a:pt x="265785" y="5424"/>
                        <a:pt x="272328" y="3328"/>
                        <a:pt x="278984" y="1345"/>
                      </a:cubicBezTo>
                      <a:cubicBezTo>
                        <a:pt x="280513" y="878"/>
                        <a:pt x="282057" y="439"/>
                        <a:pt x="2836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6" name="Google Shape;2126;p13"/>
                <p:cNvSpPr/>
                <p:nvPr/>
              </p:nvSpPr>
              <p:spPr>
                <a:xfrm>
                  <a:off x="4103434" y="1468559"/>
                  <a:ext cx="258653" cy="270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653" h="270161" extrusionOk="0">
                      <a:moveTo>
                        <a:pt x="123334" y="137311"/>
                      </a:moveTo>
                      <a:cubicBezTo>
                        <a:pt x="123334" y="140795"/>
                        <a:pt x="122824" y="144151"/>
                        <a:pt x="120983" y="147054"/>
                      </a:cubicBezTo>
                      <a:cubicBezTo>
                        <a:pt x="118207" y="144689"/>
                        <a:pt x="115148" y="142225"/>
                        <a:pt x="111509" y="142027"/>
                      </a:cubicBezTo>
                      <a:cubicBezTo>
                        <a:pt x="107869" y="141829"/>
                        <a:pt x="103918" y="145256"/>
                        <a:pt x="105065" y="148711"/>
                      </a:cubicBezTo>
                      <a:cubicBezTo>
                        <a:pt x="102162" y="147479"/>
                        <a:pt x="99089" y="146219"/>
                        <a:pt x="95945" y="146559"/>
                      </a:cubicBezTo>
                      <a:cubicBezTo>
                        <a:pt x="92815" y="146884"/>
                        <a:pt x="89657" y="149405"/>
                        <a:pt x="89813" y="152563"/>
                      </a:cubicBezTo>
                      <a:cubicBezTo>
                        <a:pt x="81118" y="145157"/>
                        <a:pt x="65838" y="148003"/>
                        <a:pt x="60400" y="158044"/>
                      </a:cubicBezTo>
                      <a:cubicBezTo>
                        <a:pt x="53644" y="170520"/>
                        <a:pt x="61957" y="185319"/>
                        <a:pt x="67438" y="198390"/>
                      </a:cubicBezTo>
                      <a:cubicBezTo>
                        <a:pt x="68826" y="201704"/>
                        <a:pt x="69704" y="206264"/>
                        <a:pt x="66701" y="208233"/>
                      </a:cubicBezTo>
                      <a:cubicBezTo>
                        <a:pt x="63855" y="210116"/>
                        <a:pt x="60031" y="207779"/>
                        <a:pt x="58049" y="205018"/>
                      </a:cubicBezTo>
                      <a:cubicBezTo>
                        <a:pt x="56052" y="202242"/>
                        <a:pt x="54607" y="198787"/>
                        <a:pt x="51563" y="197257"/>
                      </a:cubicBezTo>
                      <a:cubicBezTo>
                        <a:pt x="48518" y="195728"/>
                        <a:pt x="43618" y="198518"/>
                        <a:pt x="45105" y="201591"/>
                      </a:cubicBezTo>
                      <a:cubicBezTo>
                        <a:pt x="43094" y="197923"/>
                        <a:pt x="36905" y="199381"/>
                        <a:pt x="35036" y="203120"/>
                      </a:cubicBezTo>
                      <a:cubicBezTo>
                        <a:pt x="33181" y="206859"/>
                        <a:pt x="34229" y="211320"/>
                        <a:pt x="35305" y="215356"/>
                      </a:cubicBezTo>
                      <a:cubicBezTo>
                        <a:pt x="37542" y="223683"/>
                        <a:pt x="39780" y="231996"/>
                        <a:pt x="42018" y="240308"/>
                      </a:cubicBezTo>
                      <a:cubicBezTo>
                        <a:pt x="35603" y="242843"/>
                        <a:pt x="29272" y="245563"/>
                        <a:pt x="23013" y="248451"/>
                      </a:cubicBezTo>
                      <a:cubicBezTo>
                        <a:pt x="19402" y="250123"/>
                        <a:pt x="15337" y="252516"/>
                        <a:pt x="14997" y="256467"/>
                      </a:cubicBezTo>
                      <a:cubicBezTo>
                        <a:pt x="14771" y="258988"/>
                        <a:pt x="16201" y="261324"/>
                        <a:pt x="16853" y="263789"/>
                      </a:cubicBezTo>
                      <a:cubicBezTo>
                        <a:pt x="17490" y="266238"/>
                        <a:pt x="16810" y="269552"/>
                        <a:pt x="14332" y="270090"/>
                      </a:cubicBezTo>
                      <a:cubicBezTo>
                        <a:pt x="13227" y="270331"/>
                        <a:pt x="12094" y="269920"/>
                        <a:pt x="11074" y="269411"/>
                      </a:cubicBezTo>
                      <a:cubicBezTo>
                        <a:pt x="8101" y="267924"/>
                        <a:pt x="5566" y="265545"/>
                        <a:pt x="3894" y="262656"/>
                      </a:cubicBezTo>
                      <a:lnTo>
                        <a:pt x="0" y="258450"/>
                      </a:lnTo>
                      <a:cubicBezTo>
                        <a:pt x="28593" y="150099"/>
                        <a:pt x="109370" y="53602"/>
                        <a:pt x="245619" y="3781"/>
                      </a:cubicBezTo>
                      <a:cubicBezTo>
                        <a:pt x="249160" y="2478"/>
                        <a:pt x="252743" y="1218"/>
                        <a:pt x="256354" y="0"/>
                      </a:cubicBezTo>
                      <a:cubicBezTo>
                        <a:pt x="257614" y="935"/>
                        <a:pt x="258492" y="2181"/>
                        <a:pt x="258634" y="3824"/>
                      </a:cubicBezTo>
                      <a:cubicBezTo>
                        <a:pt x="258974" y="7690"/>
                        <a:pt x="254909" y="10310"/>
                        <a:pt x="251411" y="11981"/>
                      </a:cubicBezTo>
                      <a:cubicBezTo>
                        <a:pt x="240663" y="17107"/>
                        <a:pt x="229928" y="22248"/>
                        <a:pt x="219179" y="27374"/>
                      </a:cubicBezTo>
                      <a:cubicBezTo>
                        <a:pt x="211433" y="31085"/>
                        <a:pt x="203474" y="34852"/>
                        <a:pt x="194935" y="35758"/>
                      </a:cubicBezTo>
                      <a:cubicBezTo>
                        <a:pt x="190120" y="36282"/>
                        <a:pt x="184540" y="36169"/>
                        <a:pt x="181410" y="39865"/>
                      </a:cubicBezTo>
                      <a:cubicBezTo>
                        <a:pt x="179796" y="41763"/>
                        <a:pt x="179187" y="44340"/>
                        <a:pt x="177714" y="46351"/>
                      </a:cubicBezTo>
                      <a:cubicBezTo>
                        <a:pt x="174840" y="50274"/>
                        <a:pt x="169104" y="51492"/>
                        <a:pt x="166725" y="55740"/>
                      </a:cubicBezTo>
                      <a:cubicBezTo>
                        <a:pt x="163553" y="61391"/>
                        <a:pt x="167815" y="69803"/>
                        <a:pt x="163213" y="74377"/>
                      </a:cubicBezTo>
                      <a:cubicBezTo>
                        <a:pt x="161584" y="76005"/>
                        <a:pt x="159248" y="76614"/>
                        <a:pt x="157081" y="77407"/>
                      </a:cubicBezTo>
                      <a:cubicBezTo>
                        <a:pt x="142650" y="82676"/>
                        <a:pt x="133487" y="99457"/>
                        <a:pt x="136872" y="114440"/>
                      </a:cubicBezTo>
                      <a:cubicBezTo>
                        <a:pt x="133841" y="115304"/>
                        <a:pt x="130358" y="114185"/>
                        <a:pt x="128404" y="111707"/>
                      </a:cubicBezTo>
                      <a:cubicBezTo>
                        <a:pt x="123036" y="114978"/>
                        <a:pt x="122243" y="122399"/>
                        <a:pt x="122753" y="128658"/>
                      </a:cubicBezTo>
                      <a:cubicBezTo>
                        <a:pt x="122980" y="131491"/>
                        <a:pt x="123334" y="134436"/>
                        <a:pt x="123334" y="13731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7" name="Google Shape;2127;p13"/>
                <p:cNvSpPr/>
                <p:nvPr/>
              </p:nvSpPr>
              <p:spPr>
                <a:xfrm>
                  <a:off x="4104893" y="1471732"/>
                  <a:ext cx="246293" cy="249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293" h="249853" extrusionOk="0">
                      <a:moveTo>
                        <a:pt x="110149" y="126421"/>
                      </a:moveTo>
                      <a:cubicBezTo>
                        <a:pt x="108096" y="129097"/>
                        <a:pt x="104301" y="124877"/>
                        <a:pt x="100944" y="124651"/>
                      </a:cubicBezTo>
                      <a:cubicBezTo>
                        <a:pt x="98239" y="124481"/>
                        <a:pt x="96243" y="127016"/>
                        <a:pt x="93792" y="128177"/>
                      </a:cubicBezTo>
                      <a:cubicBezTo>
                        <a:pt x="91626" y="129196"/>
                        <a:pt x="89133" y="129097"/>
                        <a:pt x="86740" y="129267"/>
                      </a:cubicBezTo>
                      <a:cubicBezTo>
                        <a:pt x="75680" y="130018"/>
                        <a:pt x="65583" y="136830"/>
                        <a:pt x="59181" y="145893"/>
                      </a:cubicBezTo>
                      <a:cubicBezTo>
                        <a:pt x="52795" y="154942"/>
                        <a:pt x="49764" y="166031"/>
                        <a:pt x="48730" y="177063"/>
                      </a:cubicBezTo>
                      <a:cubicBezTo>
                        <a:pt x="48461" y="179895"/>
                        <a:pt x="47144" y="183704"/>
                        <a:pt x="44354" y="183152"/>
                      </a:cubicBezTo>
                      <a:cubicBezTo>
                        <a:pt x="42258" y="182727"/>
                        <a:pt x="41437" y="179895"/>
                        <a:pt x="39398" y="179244"/>
                      </a:cubicBezTo>
                      <a:cubicBezTo>
                        <a:pt x="37004" y="178479"/>
                        <a:pt x="34951" y="181113"/>
                        <a:pt x="33988" y="183435"/>
                      </a:cubicBezTo>
                      <a:cubicBezTo>
                        <a:pt x="27969" y="198022"/>
                        <a:pt x="31014" y="215667"/>
                        <a:pt x="22758" y="229121"/>
                      </a:cubicBezTo>
                      <a:cubicBezTo>
                        <a:pt x="20577" y="232661"/>
                        <a:pt x="17320" y="235947"/>
                        <a:pt x="13199" y="236485"/>
                      </a:cubicBezTo>
                      <a:cubicBezTo>
                        <a:pt x="12618" y="240209"/>
                        <a:pt x="10112" y="243566"/>
                        <a:pt x="6698" y="245166"/>
                      </a:cubicBezTo>
                      <a:lnTo>
                        <a:pt x="7406" y="247998"/>
                      </a:lnTo>
                      <a:cubicBezTo>
                        <a:pt x="5070" y="248777"/>
                        <a:pt x="2507" y="249514"/>
                        <a:pt x="0" y="249854"/>
                      </a:cubicBezTo>
                      <a:cubicBezTo>
                        <a:pt x="29839" y="143712"/>
                        <a:pt x="110177" y="49594"/>
                        <a:pt x="244147" y="609"/>
                      </a:cubicBezTo>
                      <a:cubicBezTo>
                        <a:pt x="244713" y="397"/>
                        <a:pt x="245280" y="198"/>
                        <a:pt x="245860" y="0"/>
                      </a:cubicBezTo>
                      <a:cubicBezTo>
                        <a:pt x="246058" y="439"/>
                        <a:pt x="246186" y="935"/>
                        <a:pt x="246257" y="1459"/>
                      </a:cubicBezTo>
                      <a:cubicBezTo>
                        <a:pt x="246540" y="3753"/>
                        <a:pt x="245152" y="5948"/>
                        <a:pt x="243509" y="7576"/>
                      </a:cubicBezTo>
                      <a:cubicBezTo>
                        <a:pt x="239416" y="11612"/>
                        <a:pt x="233667" y="13383"/>
                        <a:pt x="228158" y="15025"/>
                      </a:cubicBezTo>
                      <a:cubicBezTo>
                        <a:pt x="217409" y="18212"/>
                        <a:pt x="206661" y="21398"/>
                        <a:pt x="195912" y="24585"/>
                      </a:cubicBezTo>
                      <a:cubicBezTo>
                        <a:pt x="191593" y="25873"/>
                        <a:pt x="187245" y="27162"/>
                        <a:pt x="183181" y="29074"/>
                      </a:cubicBezTo>
                      <a:cubicBezTo>
                        <a:pt x="170407" y="35078"/>
                        <a:pt x="161315" y="46606"/>
                        <a:pt x="152053" y="57241"/>
                      </a:cubicBezTo>
                      <a:cubicBezTo>
                        <a:pt x="150198" y="59366"/>
                        <a:pt x="148088" y="61603"/>
                        <a:pt x="145313" y="62084"/>
                      </a:cubicBezTo>
                      <a:cubicBezTo>
                        <a:pt x="143896" y="62325"/>
                        <a:pt x="142409" y="62099"/>
                        <a:pt x="141064" y="62580"/>
                      </a:cubicBezTo>
                      <a:cubicBezTo>
                        <a:pt x="136320" y="64308"/>
                        <a:pt x="138189" y="71913"/>
                        <a:pt x="135017" y="75836"/>
                      </a:cubicBezTo>
                      <a:cubicBezTo>
                        <a:pt x="132567" y="73853"/>
                        <a:pt x="128319" y="75000"/>
                        <a:pt x="127200" y="77946"/>
                      </a:cubicBezTo>
                      <a:cubicBezTo>
                        <a:pt x="125940" y="81231"/>
                        <a:pt x="127086" y="86740"/>
                        <a:pt x="123574" y="86924"/>
                      </a:cubicBezTo>
                      <a:cubicBezTo>
                        <a:pt x="122186" y="86995"/>
                        <a:pt x="120955" y="85876"/>
                        <a:pt x="119567" y="85876"/>
                      </a:cubicBezTo>
                      <a:cubicBezTo>
                        <a:pt x="117287" y="85876"/>
                        <a:pt x="116168" y="88737"/>
                        <a:pt x="116295" y="91017"/>
                      </a:cubicBezTo>
                      <a:cubicBezTo>
                        <a:pt x="116437" y="93283"/>
                        <a:pt x="117173" y="95704"/>
                        <a:pt x="116154" y="97744"/>
                      </a:cubicBezTo>
                      <a:cubicBezTo>
                        <a:pt x="112004" y="99981"/>
                        <a:pt x="110121" y="104994"/>
                        <a:pt x="109880" y="109696"/>
                      </a:cubicBezTo>
                      <a:cubicBezTo>
                        <a:pt x="109625" y="114398"/>
                        <a:pt x="110673" y="119071"/>
                        <a:pt x="110744" y="123773"/>
                      </a:cubicBezTo>
                      <a:cubicBezTo>
                        <a:pt x="110758" y="124693"/>
                        <a:pt x="110702" y="125684"/>
                        <a:pt x="110149" y="12642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8" name="Google Shape;2128;p13"/>
                <p:cNvSpPr/>
                <p:nvPr/>
              </p:nvSpPr>
              <p:spPr>
                <a:xfrm>
                  <a:off x="4091595" y="1472341"/>
                  <a:ext cx="257443" cy="368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443" h="368216" extrusionOk="0">
                      <a:moveTo>
                        <a:pt x="257444" y="0"/>
                      </a:moveTo>
                      <a:cubicBezTo>
                        <a:pt x="130712" y="47385"/>
                        <a:pt x="54819" y="146006"/>
                        <a:pt x="12660" y="268561"/>
                      </a:cubicBezTo>
                      <a:cubicBezTo>
                        <a:pt x="12660" y="268561"/>
                        <a:pt x="-1572" y="327983"/>
                        <a:pt x="4786" y="368216"/>
                      </a:cubicBezTo>
                      <a:lnTo>
                        <a:pt x="637" y="368216"/>
                      </a:lnTo>
                      <a:cubicBezTo>
                        <a:pt x="-1360" y="334143"/>
                        <a:pt x="1331" y="300085"/>
                        <a:pt x="8808" y="266975"/>
                      </a:cubicBezTo>
                      <a:cubicBezTo>
                        <a:pt x="34398" y="153668"/>
                        <a:pt x="116054" y="51704"/>
                        <a:pt x="25744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29" name="Google Shape;2129;p13"/>
              <p:cNvSpPr/>
              <p:nvPr/>
            </p:nvSpPr>
            <p:spPr>
              <a:xfrm>
                <a:off x="542613" y="4900926"/>
                <a:ext cx="892575" cy="1158778"/>
              </a:xfrm>
              <a:custGeom>
                <a:avLst/>
                <a:gdLst/>
                <a:ahLst/>
                <a:cxnLst/>
                <a:rect l="l" t="t" r="r" b="b"/>
                <a:pathLst>
                  <a:path w="292408" h="379616" extrusionOk="0">
                    <a:moveTo>
                      <a:pt x="287820" y="1260"/>
                    </a:moveTo>
                    <a:cubicBezTo>
                      <a:pt x="281165" y="3243"/>
                      <a:pt x="274622" y="5339"/>
                      <a:pt x="268206" y="7534"/>
                    </a:cubicBezTo>
                    <a:cubicBezTo>
                      <a:pt x="265176" y="8554"/>
                      <a:pt x="262160" y="9616"/>
                      <a:pt x="259186" y="10706"/>
                    </a:cubicBezTo>
                    <a:cubicBezTo>
                      <a:pt x="258605" y="10904"/>
                      <a:pt x="258039" y="11103"/>
                      <a:pt x="257472" y="11315"/>
                    </a:cubicBezTo>
                    <a:cubicBezTo>
                      <a:pt x="255291" y="12108"/>
                      <a:pt x="253139" y="12915"/>
                      <a:pt x="250986" y="13737"/>
                    </a:cubicBezTo>
                    <a:cubicBezTo>
                      <a:pt x="250363" y="13978"/>
                      <a:pt x="249754" y="14218"/>
                      <a:pt x="249145" y="14459"/>
                    </a:cubicBezTo>
                    <a:cubicBezTo>
                      <a:pt x="247856" y="14955"/>
                      <a:pt x="246568" y="15450"/>
                      <a:pt x="245279" y="15960"/>
                    </a:cubicBezTo>
                    <a:cubicBezTo>
                      <a:pt x="245180" y="16003"/>
                      <a:pt x="245081" y="16031"/>
                      <a:pt x="244996" y="16073"/>
                    </a:cubicBezTo>
                    <a:cubicBezTo>
                      <a:pt x="244868" y="16130"/>
                      <a:pt x="244727" y="16172"/>
                      <a:pt x="244599" y="16229"/>
                    </a:cubicBezTo>
                    <a:cubicBezTo>
                      <a:pt x="243849" y="16526"/>
                      <a:pt x="243112" y="16838"/>
                      <a:pt x="242362" y="17136"/>
                    </a:cubicBezTo>
                    <a:cubicBezTo>
                      <a:pt x="241002" y="17688"/>
                      <a:pt x="239628" y="18240"/>
                      <a:pt x="238283" y="18792"/>
                    </a:cubicBezTo>
                    <a:cubicBezTo>
                      <a:pt x="237490" y="19118"/>
                      <a:pt x="236697" y="19458"/>
                      <a:pt x="235904" y="19798"/>
                    </a:cubicBezTo>
                    <a:cubicBezTo>
                      <a:pt x="235054" y="20152"/>
                      <a:pt x="234191" y="20506"/>
                      <a:pt x="233341" y="20874"/>
                    </a:cubicBezTo>
                    <a:cubicBezTo>
                      <a:pt x="233171" y="20945"/>
                      <a:pt x="232987" y="21016"/>
                      <a:pt x="232817" y="21101"/>
                    </a:cubicBezTo>
                    <a:cubicBezTo>
                      <a:pt x="232562" y="21214"/>
                      <a:pt x="232307" y="21327"/>
                      <a:pt x="232052" y="21427"/>
                    </a:cubicBezTo>
                    <a:cubicBezTo>
                      <a:pt x="231231" y="21781"/>
                      <a:pt x="230423" y="22135"/>
                      <a:pt x="229602" y="22503"/>
                    </a:cubicBezTo>
                    <a:cubicBezTo>
                      <a:pt x="228370" y="23041"/>
                      <a:pt x="227124" y="23579"/>
                      <a:pt x="225906" y="24131"/>
                    </a:cubicBezTo>
                    <a:cubicBezTo>
                      <a:pt x="225084" y="24499"/>
                      <a:pt x="224263" y="24882"/>
                      <a:pt x="223442" y="25250"/>
                    </a:cubicBezTo>
                    <a:cubicBezTo>
                      <a:pt x="222861" y="25519"/>
                      <a:pt x="222266" y="25788"/>
                      <a:pt x="221686" y="26057"/>
                    </a:cubicBezTo>
                    <a:cubicBezTo>
                      <a:pt x="221445" y="26171"/>
                      <a:pt x="221218" y="26270"/>
                      <a:pt x="220978" y="26383"/>
                    </a:cubicBezTo>
                    <a:cubicBezTo>
                      <a:pt x="220595" y="26553"/>
                      <a:pt x="220227" y="26737"/>
                      <a:pt x="219845" y="26907"/>
                    </a:cubicBezTo>
                    <a:cubicBezTo>
                      <a:pt x="219023" y="27289"/>
                      <a:pt x="218202" y="27686"/>
                      <a:pt x="217381" y="28068"/>
                    </a:cubicBezTo>
                    <a:cubicBezTo>
                      <a:pt x="216205" y="28621"/>
                      <a:pt x="215030" y="29173"/>
                      <a:pt x="213869" y="29739"/>
                    </a:cubicBezTo>
                    <a:cubicBezTo>
                      <a:pt x="213047" y="30136"/>
                      <a:pt x="212240" y="30532"/>
                      <a:pt x="211419" y="30943"/>
                    </a:cubicBezTo>
                    <a:cubicBezTo>
                      <a:pt x="211050" y="31127"/>
                      <a:pt x="210668" y="31311"/>
                      <a:pt x="210300" y="31495"/>
                    </a:cubicBezTo>
                    <a:cubicBezTo>
                      <a:pt x="210017" y="31637"/>
                      <a:pt x="209733" y="31764"/>
                      <a:pt x="209450" y="31906"/>
                    </a:cubicBezTo>
                    <a:cubicBezTo>
                      <a:pt x="208954" y="32147"/>
                      <a:pt x="208473" y="32402"/>
                      <a:pt x="207977" y="32642"/>
                    </a:cubicBezTo>
                    <a:cubicBezTo>
                      <a:pt x="207156" y="33053"/>
                      <a:pt x="206349" y="33464"/>
                      <a:pt x="205527" y="33874"/>
                    </a:cubicBezTo>
                    <a:cubicBezTo>
                      <a:pt x="204409" y="34441"/>
                      <a:pt x="203276" y="35022"/>
                      <a:pt x="202171" y="35602"/>
                    </a:cubicBezTo>
                    <a:cubicBezTo>
                      <a:pt x="201364" y="36027"/>
                      <a:pt x="200557" y="36452"/>
                      <a:pt x="199749" y="36877"/>
                    </a:cubicBezTo>
                    <a:cubicBezTo>
                      <a:pt x="199565" y="36976"/>
                      <a:pt x="199381" y="37061"/>
                      <a:pt x="199197" y="37160"/>
                    </a:cubicBezTo>
                    <a:cubicBezTo>
                      <a:pt x="198885" y="37330"/>
                      <a:pt x="198560" y="37500"/>
                      <a:pt x="198234" y="37656"/>
                    </a:cubicBezTo>
                    <a:cubicBezTo>
                      <a:pt x="197625" y="37981"/>
                      <a:pt x="197030" y="38307"/>
                      <a:pt x="196435" y="38619"/>
                    </a:cubicBezTo>
                    <a:cubicBezTo>
                      <a:pt x="195642" y="39044"/>
                      <a:pt x="194835" y="39483"/>
                      <a:pt x="194042" y="39922"/>
                    </a:cubicBezTo>
                    <a:cubicBezTo>
                      <a:pt x="192952" y="40516"/>
                      <a:pt x="191875" y="41111"/>
                      <a:pt x="190799" y="41706"/>
                    </a:cubicBezTo>
                    <a:cubicBezTo>
                      <a:pt x="190006" y="42145"/>
                      <a:pt x="189227" y="42584"/>
                      <a:pt x="188448" y="43037"/>
                    </a:cubicBezTo>
                    <a:cubicBezTo>
                      <a:pt x="188434" y="43037"/>
                      <a:pt x="188420" y="43051"/>
                      <a:pt x="188406" y="43065"/>
                    </a:cubicBezTo>
                    <a:cubicBezTo>
                      <a:pt x="188052" y="43264"/>
                      <a:pt x="187712" y="43462"/>
                      <a:pt x="187358" y="43646"/>
                    </a:cubicBezTo>
                    <a:cubicBezTo>
                      <a:pt x="186650" y="44043"/>
                      <a:pt x="185942" y="44453"/>
                      <a:pt x="185248" y="44864"/>
                    </a:cubicBezTo>
                    <a:cubicBezTo>
                      <a:pt x="184469" y="45317"/>
                      <a:pt x="183704" y="45756"/>
                      <a:pt x="182925" y="46209"/>
                    </a:cubicBezTo>
                    <a:cubicBezTo>
                      <a:pt x="181863" y="46832"/>
                      <a:pt x="180815" y="47441"/>
                      <a:pt x="179767" y="48079"/>
                    </a:cubicBezTo>
                    <a:cubicBezTo>
                      <a:pt x="179088" y="48489"/>
                      <a:pt x="178394" y="48900"/>
                      <a:pt x="177714" y="49311"/>
                    </a:cubicBezTo>
                    <a:cubicBezTo>
                      <a:pt x="177402" y="49495"/>
                      <a:pt x="177091" y="49679"/>
                      <a:pt x="176779" y="49877"/>
                    </a:cubicBezTo>
                    <a:cubicBezTo>
                      <a:pt x="175972" y="50373"/>
                      <a:pt x="175165" y="50868"/>
                      <a:pt x="174372" y="51364"/>
                    </a:cubicBezTo>
                    <a:cubicBezTo>
                      <a:pt x="173621" y="51831"/>
                      <a:pt x="172871" y="52299"/>
                      <a:pt x="172120" y="52766"/>
                    </a:cubicBezTo>
                    <a:cubicBezTo>
                      <a:pt x="171101" y="53403"/>
                      <a:pt x="170081" y="54055"/>
                      <a:pt x="169061" y="54706"/>
                    </a:cubicBezTo>
                    <a:cubicBezTo>
                      <a:pt x="168480" y="55074"/>
                      <a:pt x="167900" y="55443"/>
                      <a:pt x="167319" y="55825"/>
                    </a:cubicBezTo>
                    <a:cubicBezTo>
                      <a:pt x="167050" y="55995"/>
                      <a:pt x="166795" y="56165"/>
                      <a:pt x="166541" y="56335"/>
                    </a:cubicBezTo>
                    <a:cubicBezTo>
                      <a:pt x="165634" y="56915"/>
                      <a:pt x="164742" y="57510"/>
                      <a:pt x="163850" y="58105"/>
                    </a:cubicBezTo>
                    <a:cubicBezTo>
                      <a:pt x="163127" y="58587"/>
                      <a:pt x="162405" y="59068"/>
                      <a:pt x="161683" y="59550"/>
                    </a:cubicBezTo>
                    <a:cubicBezTo>
                      <a:pt x="160677" y="60215"/>
                      <a:pt x="159686" y="60895"/>
                      <a:pt x="158709" y="61561"/>
                    </a:cubicBezTo>
                    <a:cubicBezTo>
                      <a:pt x="158213" y="61900"/>
                      <a:pt x="157718" y="62226"/>
                      <a:pt x="157236" y="62566"/>
                    </a:cubicBezTo>
                    <a:cubicBezTo>
                      <a:pt x="157038" y="62708"/>
                      <a:pt x="156840" y="62849"/>
                      <a:pt x="156642" y="62991"/>
                    </a:cubicBezTo>
                    <a:cubicBezTo>
                      <a:pt x="156627" y="62991"/>
                      <a:pt x="156613" y="63005"/>
                      <a:pt x="156599" y="63019"/>
                    </a:cubicBezTo>
                    <a:cubicBezTo>
                      <a:pt x="155607" y="63699"/>
                      <a:pt x="154630" y="64393"/>
                      <a:pt x="153639" y="65087"/>
                    </a:cubicBezTo>
                    <a:cubicBezTo>
                      <a:pt x="152945" y="65568"/>
                      <a:pt x="152265" y="66050"/>
                      <a:pt x="151586" y="66545"/>
                    </a:cubicBezTo>
                    <a:cubicBezTo>
                      <a:pt x="150609" y="67254"/>
                      <a:pt x="149631" y="67962"/>
                      <a:pt x="148654" y="68670"/>
                    </a:cubicBezTo>
                    <a:cubicBezTo>
                      <a:pt x="148399" y="68854"/>
                      <a:pt x="148145" y="69038"/>
                      <a:pt x="147889" y="69222"/>
                    </a:cubicBezTo>
                    <a:cubicBezTo>
                      <a:pt x="147705" y="69349"/>
                      <a:pt x="147521" y="69491"/>
                      <a:pt x="147337" y="69618"/>
                    </a:cubicBezTo>
                    <a:cubicBezTo>
                      <a:pt x="147110" y="69788"/>
                      <a:pt x="146884" y="69958"/>
                      <a:pt x="146658" y="70128"/>
                    </a:cubicBezTo>
                    <a:cubicBezTo>
                      <a:pt x="145680" y="70850"/>
                      <a:pt x="144703" y="71587"/>
                      <a:pt x="143740" y="72309"/>
                    </a:cubicBezTo>
                    <a:cubicBezTo>
                      <a:pt x="143103" y="72791"/>
                      <a:pt x="142452" y="73272"/>
                      <a:pt x="141814" y="73754"/>
                    </a:cubicBezTo>
                    <a:cubicBezTo>
                      <a:pt x="140837" y="74504"/>
                      <a:pt x="139860" y="75255"/>
                      <a:pt x="138883" y="76005"/>
                    </a:cubicBezTo>
                    <a:cubicBezTo>
                      <a:pt x="138869" y="76005"/>
                      <a:pt x="138854" y="76034"/>
                      <a:pt x="138840" y="76048"/>
                    </a:cubicBezTo>
                    <a:cubicBezTo>
                      <a:pt x="138529" y="76289"/>
                      <a:pt x="138203" y="76529"/>
                      <a:pt x="137892" y="76784"/>
                    </a:cubicBezTo>
                    <a:cubicBezTo>
                      <a:pt x="137608" y="77011"/>
                      <a:pt x="137325" y="77223"/>
                      <a:pt x="137042" y="77450"/>
                    </a:cubicBezTo>
                    <a:cubicBezTo>
                      <a:pt x="136065" y="78229"/>
                      <a:pt x="135087" y="79008"/>
                      <a:pt x="134124" y="79787"/>
                    </a:cubicBezTo>
                    <a:cubicBezTo>
                      <a:pt x="133544" y="80254"/>
                      <a:pt x="132949" y="80721"/>
                      <a:pt x="132368" y="81203"/>
                    </a:cubicBezTo>
                    <a:cubicBezTo>
                      <a:pt x="131519" y="81897"/>
                      <a:pt x="130683" y="82590"/>
                      <a:pt x="129848" y="83284"/>
                    </a:cubicBezTo>
                    <a:cubicBezTo>
                      <a:pt x="129493" y="83568"/>
                      <a:pt x="129139" y="83865"/>
                      <a:pt x="128800" y="84148"/>
                    </a:cubicBezTo>
                    <a:cubicBezTo>
                      <a:pt x="128460" y="84432"/>
                      <a:pt x="128120" y="84715"/>
                      <a:pt x="127780" y="84998"/>
                    </a:cubicBezTo>
                    <a:cubicBezTo>
                      <a:pt x="126746" y="85862"/>
                      <a:pt x="125712" y="86740"/>
                      <a:pt x="124693" y="87618"/>
                    </a:cubicBezTo>
                    <a:cubicBezTo>
                      <a:pt x="124211" y="88029"/>
                      <a:pt x="123730" y="88425"/>
                      <a:pt x="123263" y="88836"/>
                    </a:cubicBezTo>
                    <a:cubicBezTo>
                      <a:pt x="122554" y="89445"/>
                      <a:pt x="121846" y="90068"/>
                      <a:pt x="121152" y="90691"/>
                    </a:cubicBezTo>
                    <a:cubicBezTo>
                      <a:pt x="120784" y="91017"/>
                      <a:pt x="120402" y="91342"/>
                      <a:pt x="120034" y="91682"/>
                    </a:cubicBezTo>
                    <a:cubicBezTo>
                      <a:pt x="120019" y="91696"/>
                      <a:pt x="119991" y="91710"/>
                      <a:pt x="119977" y="91739"/>
                    </a:cubicBezTo>
                    <a:cubicBezTo>
                      <a:pt x="119595" y="92079"/>
                      <a:pt x="119212" y="92405"/>
                      <a:pt x="118830" y="92744"/>
                    </a:cubicBezTo>
                    <a:cubicBezTo>
                      <a:pt x="117442" y="93991"/>
                      <a:pt x="116068" y="95237"/>
                      <a:pt x="114695" y="96483"/>
                    </a:cubicBezTo>
                    <a:cubicBezTo>
                      <a:pt x="114624" y="96554"/>
                      <a:pt x="114553" y="96611"/>
                      <a:pt x="114482" y="96681"/>
                    </a:cubicBezTo>
                    <a:cubicBezTo>
                      <a:pt x="113902" y="97219"/>
                      <a:pt x="113321" y="97758"/>
                      <a:pt x="112741" y="98310"/>
                    </a:cubicBezTo>
                    <a:cubicBezTo>
                      <a:pt x="112372" y="98650"/>
                      <a:pt x="112018" y="98990"/>
                      <a:pt x="111650" y="99329"/>
                    </a:cubicBezTo>
                    <a:cubicBezTo>
                      <a:pt x="111154" y="99797"/>
                      <a:pt x="110644" y="100264"/>
                      <a:pt x="110149" y="100732"/>
                    </a:cubicBezTo>
                    <a:cubicBezTo>
                      <a:pt x="110021" y="100859"/>
                      <a:pt x="109894" y="100986"/>
                      <a:pt x="109766" y="101100"/>
                    </a:cubicBezTo>
                    <a:cubicBezTo>
                      <a:pt x="108492" y="102318"/>
                      <a:pt x="107231" y="103536"/>
                      <a:pt x="105971" y="104768"/>
                    </a:cubicBezTo>
                    <a:cubicBezTo>
                      <a:pt x="105546" y="105178"/>
                      <a:pt x="105136" y="105603"/>
                      <a:pt x="104711" y="106028"/>
                    </a:cubicBezTo>
                    <a:cubicBezTo>
                      <a:pt x="104682" y="106056"/>
                      <a:pt x="104654" y="106085"/>
                      <a:pt x="104626" y="106113"/>
                    </a:cubicBezTo>
                    <a:cubicBezTo>
                      <a:pt x="104286" y="106453"/>
                      <a:pt x="103932" y="106807"/>
                      <a:pt x="103592" y="107147"/>
                    </a:cubicBezTo>
                    <a:cubicBezTo>
                      <a:pt x="103026" y="107713"/>
                      <a:pt x="102445" y="108280"/>
                      <a:pt x="101893" y="108846"/>
                    </a:cubicBezTo>
                    <a:cubicBezTo>
                      <a:pt x="101369" y="109370"/>
                      <a:pt x="100859" y="109908"/>
                      <a:pt x="100349" y="110432"/>
                    </a:cubicBezTo>
                    <a:cubicBezTo>
                      <a:pt x="99528" y="111282"/>
                      <a:pt x="98692" y="112117"/>
                      <a:pt x="97885" y="112981"/>
                    </a:cubicBezTo>
                    <a:cubicBezTo>
                      <a:pt x="97503" y="113378"/>
                      <a:pt x="97134" y="113774"/>
                      <a:pt x="96752" y="114171"/>
                    </a:cubicBezTo>
                    <a:cubicBezTo>
                      <a:pt x="96441" y="114497"/>
                      <a:pt x="96143" y="114822"/>
                      <a:pt x="95831" y="115148"/>
                    </a:cubicBezTo>
                    <a:cubicBezTo>
                      <a:pt x="95208" y="115814"/>
                      <a:pt x="94571" y="116479"/>
                      <a:pt x="93948" y="117159"/>
                    </a:cubicBezTo>
                    <a:cubicBezTo>
                      <a:pt x="93367" y="117782"/>
                      <a:pt x="92801" y="118419"/>
                      <a:pt x="92220" y="119042"/>
                    </a:cubicBezTo>
                    <a:cubicBezTo>
                      <a:pt x="91512" y="119821"/>
                      <a:pt x="90804" y="120600"/>
                      <a:pt x="90096" y="121379"/>
                    </a:cubicBezTo>
                    <a:cubicBezTo>
                      <a:pt x="89784" y="121733"/>
                      <a:pt x="89473" y="122087"/>
                      <a:pt x="89161" y="122427"/>
                    </a:cubicBezTo>
                    <a:cubicBezTo>
                      <a:pt x="88906" y="122710"/>
                      <a:pt x="88652" y="123008"/>
                      <a:pt x="88396" y="123291"/>
                    </a:cubicBezTo>
                    <a:cubicBezTo>
                      <a:pt x="88382" y="123305"/>
                      <a:pt x="88368" y="123319"/>
                      <a:pt x="88354" y="123333"/>
                    </a:cubicBezTo>
                    <a:cubicBezTo>
                      <a:pt x="87688" y="124098"/>
                      <a:pt x="87009" y="124849"/>
                      <a:pt x="86343" y="125613"/>
                    </a:cubicBezTo>
                    <a:cubicBezTo>
                      <a:pt x="85748" y="126293"/>
                      <a:pt x="85168" y="126987"/>
                      <a:pt x="84573" y="127667"/>
                    </a:cubicBezTo>
                    <a:cubicBezTo>
                      <a:pt x="83936" y="128417"/>
                      <a:pt x="83298" y="129154"/>
                      <a:pt x="82661" y="129905"/>
                    </a:cubicBezTo>
                    <a:cubicBezTo>
                      <a:pt x="82392" y="130216"/>
                      <a:pt x="82137" y="130528"/>
                      <a:pt x="81868" y="130839"/>
                    </a:cubicBezTo>
                    <a:cubicBezTo>
                      <a:pt x="81712" y="131023"/>
                      <a:pt x="81571" y="131207"/>
                      <a:pt x="81415" y="131377"/>
                    </a:cubicBezTo>
                    <a:cubicBezTo>
                      <a:pt x="81245" y="131590"/>
                      <a:pt x="81061" y="131802"/>
                      <a:pt x="80891" y="132015"/>
                    </a:cubicBezTo>
                    <a:cubicBezTo>
                      <a:pt x="80282" y="132751"/>
                      <a:pt x="79659" y="133501"/>
                      <a:pt x="79050" y="134238"/>
                    </a:cubicBezTo>
                    <a:cubicBezTo>
                      <a:pt x="78469" y="134960"/>
                      <a:pt x="77889" y="135682"/>
                      <a:pt x="77308" y="136405"/>
                    </a:cubicBezTo>
                    <a:cubicBezTo>
                      <a:pt x="76713" y="137141"/>
                      <a:pt x="76118" y="137878"/>
                      <a:pt x="75538" y="138614"/>
                    </a:cubicBezTo>
                    <a:cubicBezTo>
                      <a:pt x="74957" y="139350"/>
                      <a:pt x="74377" y="140101"/>
                      <a:pt x="73796" y="140837"/>
                    </a:cubicBezTo>
                    <a:cubicBezTo>
                      <a:pt x="73229" y="141559"/>
                      <a:pt x="72663" y="142296"/>
                      <a:pt x="72096" y="143032"/>
                    </a:cubicBezTo>
                    <a:cubicBezTo>
                      <a:pt x="71516" y="143797"/>
                      <a:pt x="70950" y="144548"/>
                      <a:pt x="70369" y="145312"/>
                    </a:cubicBezTo>
                    <a:cubicBezTo>
                      <a:pt x="69831" y="146035"/>
                      <a:pt x="69278" y="146757"/>
                      <a:pt x="68740" y="147493"/>
                    </a:cubicBezTo>
                    <a:cubicBezTo>
                      <a:pt x="68684" y="147578"/>
                      <a:pt x="68627" y="147649"/>
                      <a:pt x="68556" y="147734"/>
                    </a:cubicBezTo>
                    <a:cubicBezTo>
                      <a:pt x="68443" y="147876"/>
                      <a:pt x="68330" y="148031"/>
                      <a:pt x="68230" y="148173"/>
                    </a:cubicBezTo>
                    <a:cubicBezTo>
                      <a:pt x="67834" y="148725"/>
                      <a:pt x="67438" y="149263"/>
                      <a:pt x="67041" y="149816"/>
                    </a:cubicBezTo>
                    <a:cubicBezTo>
                      <a:pt x="66517" y="150538"/>
                      <a:pt x="65993" y="151260"/>
                      <a:pt x="65469" y="151982"/>
                    </a:cubicBezTo>
                    <a:cubicBezTo>
                      <a:pt x="64903" y="152776"/>
                      <a:pt x="64350" y="153569"/>
                      <a:pt x="63784" y="154347"/>
                    </a:cubicBezTo>
                    <a:cubicBezTo>
                      <a:pt x="63316" y="155013"/>
                      <a:pt x="62849" y="155693"/>
                      <a:pt x="62382" y="156358"/>
                    </a:cubicBezTo>
                    <a:cubicBezTo>
                      <a:pt x="62226" y="156585"/>
                      <a:pt x="62056" y="156812"/>
                      <a:pt x="61900" y="157052"/>
                    </a:cubicBezTo>
                    <a:cubicBezTo>
                      <a:pt x="61475" y="157675"/>
                      <a:pt x="61051" y="158298"/>
                      <a:pt x="60626" y="158922"/>
                    </a:cubicBezTo>
                    <a:cubicBezTo>
                      <a:pt x="60144" y="159630"/>
                      <a:pt x="59662" y="160352"/>
                      <a:pt x="59181" y="161060"/>
                    </a:cubicBezTo>
                    <a:cubicBezTo>
                      <a:pt x="58629" y="161881"/>
                      <a:pt x="58077" y="162703"/>
                      <a:pt x="57538" y="163538"/>
                    </a:cubicBezTo>
                    <a:cubicBezTo>
                      <a:pt x="57156" y="164119"/>
                      <a:pt x="56788" y="164685"/>
                      <a:pt x="56406" y="165266"/>
                    </a:cubicBezTo>
                    <a:cubicBezTo>
                      <a:pt x="56235" y="165535"/>
                      <a:pt x="56066" y="165790"/>
                      <a:pt x="55896" y="166059"/>
                    </a:cubicBezTo>
                    <a:cubicBezTo>
                      <a:pt x="55442" y="166767"/>
                      <a:pt x="54989" y="167475"/>
                      <a:pt x="54536" y="168183"/>
                    </a:cubicBezTo>
                    <a:cubicBezTo>
                      <a:pt x="54097" y="168877"/>
                      <a:pt x="53658" y="169571"/>
                      <a:pt x="53219" y="170265"/>
                    </a:cubicBezTo>
                    <a:cubicBezTo>
                      <a:pt x="52681" y="171129"/>
                      <a:pt x="52143" y="171993"/>
                      <a:pt x="51605" y="172857"/>
                    </a:cubicBezTo>
                    <a:cubicBezTo>
                      <a:pt x="51307" y="173338"/>
                      <a:pt x="51024" y="173820"/>
                      <a:pt x="50727" y="174287"/>
                    </a:cubicBezTo>
                    <a:cubicBezTo>
                      <a:pt x="50557" y="174584"/>
                      <a:pt x="50373" y="174868"/>
                      <a:pt x="50203" y="175165"/>
                    </a:cubicBezTo>
                    <a:cubicBezTo>
                      <a:pt x="49721" y="175958"/>
                      <a:pt x="49240" y="176765"/>
                      <a:pt x="48772" y="177572"/>
                    </a:cubicBezTo>
                    <a:cubicBezTo>
                      <a:pt x="48376" y="178238"/>
                      <a:pt x="47993" y="178904"/>
                      <a:pt x="47611" y="179569"/>
                    </a:cubicBezTo>
                    <a:cubicBezTo>
                      <a:pt x="47073" y="180490"/>
                      <a:pt x="46549" y="181396"/>
                      <a:pt x="46025" y="182317"/>
                    </a:cubicBezTo>
                    <a:cubicBezTo>
                      <a:pt x="45813" y="182699"/>
                      <a:pt x="45586" y="183081"/>
                      <a:pt x="45374" y="183464"/>
                    </a:cubicBezTo>
                    <a:cubicBezTo>
                      <a:pt x="45204" y="183775"/>
                      <a:pt x="45034" y="184073"/>
                      <a:pt x="44864" y="184384"/>
                    </a:cubicBezTo>
                    <a:cubicBezTo>
                      <a:pt x="44354" y="185291"/>
                      <a:pt x="43858" y="186183"/>
                      <a:pt x="43349" y="187089"/>
                    </a:cubicBezTo>
                    <a:cubicBezTo>
                      <a:pt x="43009" y="187712"/>
                      <a:pt x="42669" y="188350"/>
                      <a:pt x="42329" y="188973"/>
                    </a:cubicBezTo>
                    <a:cubicBezTo>
                      <a:pt x="41805" y="189950"/>
                      <a:pt x="41281" y="190913"/>
                      <a:pt x="40757" y="191890"/>
                    </a:cubicBezTo>
                    <a:cubicBezTo>
                      <a:pt x="40615" y="192173"/>
                      <a:pt x="40460" y="192456"/>
                      <a:pt x="40318" y="192725"/>
                    </a:cubicBezTo>
                    <a:cubicBezTo>
                      <a:pt x="40148" y="193037"/>
                      <a:pt x="39992" y="193348"/>
                      <a:pt x="39836" y="193660"/>
                    </a:cubicBezTo>
                    <a:cubicBezTo>
                      <a:pt x="39298" y="194680"/>
                      <a:pt x="38774" y="195699"/>
                      <a:pt x="38250" y="196719"/>
                    </a:cubicBezTo>
                    <a:cubicBezTo>
                      <a:pt x="37981" y="197257"/>
                      <a:pt x="37712" y="197781"/>
                      <a:pt x="37443" y="198319"/>
                    </a:cubicBezTo>
                    <a:cubicBezTo>
                      <a:pt x="36891" y="199410"/>
                      <a:pt x="36353" y="200486"/>
                      <a:pt x="35815" y="201576"/>
                    </a:cubicBezTo>
                    <a:cubicBezTo>
                      <a:pt x="35729" y="201761"/>
                      <a:pt x="35644" y="201930"/>
                      <a:pt x="35560" y="202115"/>
                    </a:cubicBezTo>
                    <a:cubicBezTo>
                      <a:pt x="35418" y="202412"/>
                      <a:pt x="35276" y="202695"/>
                      <a:pt x="35135" y="202993"/>
                    </a:cubicBezTo>
                    <a:cubicBezTo>
                      <a:pt x="34568" y="204154"/>
                      <a:pt x="34016" y="205315"/>
                      <a:pt x="33463" y="206476"/>
                    </a:cubicBezTo>
                    <a:cubicBezTo>
                      <a:pt x="33322" y="206774"/>
                      <a:pt x="33180" y="207085"/>
                      <a:pt x="33039" y="207397"/>
                    </a:cubicBezTo>
                    <a:cubicBezTo>
                      <a:pt x="32373" y="208813"/>
                      <a:pt x="31722" y="210229"/>
                      <a:pt x="31084" y="211645"/>
                    </a:cubicBezTo>
                    <a:cubicBezTo>
                      <a:pt x="30985" y="211886"/>
                      <a:pt x="30872" y="212113"/>
                      <a:pt x="30773" y="212353"/>
                    </a:cubicBezTo>
                    <a:cubicBezTo>
                      <a:pt x="29428" y="215341"/>
                      <a:pt x="28125" y="218358"/>
                      <a:pt x="26878" y="221374"/>
                    </a:cubicBezTo>
                    <a:cubicBezTo>
                      <a:pt x="26836" y="221459"/>
                      <a:pt x="26808" y="221558"/>
                      <a:pt x="26765" y="221643"/>
                    </a:cubicBezTo>
                    <a:cubicBezTo>
                      <a:pt x="25491" y="224731"/>
                      <a:pt x="24258" y="227846"/>
                      <a:pt x="23069" y="230962"/>
                    </a:cubicBezTo>
                    <a:cubicBezTo>
                      <a:pt x="23041" y="231033"/>
                      <a:pt x="23012" y="231089"/>
                      <a:pt x="22998" y="231160"/>
                    </a:cubicBezTo>
                    <a:cubicBezTo>
                      <a:pt x="22432" y="232647"/>
                      <a:pt x="21894" y="234120"/>
                      <a:pt x="21341" y="235607"/>
                    </a:cubicBezTo>
                    <a:cubicBezTo>
                      <a:pt x="21299" y="235720"/>
                      <a:pt x="21256" y="235819"/>
                      <a:pt x="21228" y="235933"/>
                    </a:cubicBezTo>
                    <a:cubicBezTo>
                      <a:pt x="20718" y="237349"/>
                      <a:pt x="20223" y="238765"/>
                      <a:pt x="19727" y="240181"/>
                    </a:cubicBezTo>
                    <a:cubicBezTo>
                      <a:pt x="19698" y="240252"/>
                      <a:pt x="19670" y="240323"/>
                      <a:pt x="19656" y="240393"/>
                    </a:cubicBezTo>
                    <a:cubicBezTo>
                      <a:pt x="19571" y="240634"/>
                      <a:pt x="19486" y="240875"/>
                      <a:pt x="19401" y="241116"/>
                    </a:cubicBezTo>
                    <a:cubicBezTo>
                      <a:pt x="18962" y="242390"/>
                      <a:pt x="18537" y="243679"/>
                      <a:pt x="18098" y="244968"/>
                    </a:cubicBezTo>
                    <a:cubicBezTo>
                      <a:pt x="17971" y="245336"/>
                      <a:pt x="17844" y="245704"/>
                      <a:pt x="17730" y="246072"/>
                    </a:cubicBezTo>
                    <a:cubicBezTo>
                      <a:pt x="17319" y="247347"/>
                      <a:pt x="16909" y="248621"/>
                      <a:pt x="16498" y="249896"/>
                    </a:cubicBezTo>
                    <a:cubicBezTo>
                      <a:pt x="16484" y="249953"/>
                      <a:pt x="16470" y="249995"/>
                      <a:pt x="16456" y="250052"/>
                    </a:cubicBezTo>
                    <a:cubicBezTo>
                      <a:pt x="16342" y="250406"/>
                      <a:pt x="16229" y="250760"/>
                      <a:pt x="16115" y="251114"/>
                    </a:cubicBezTo>
                    <a:cubicBezTo>
                      <a:pt x="16115" y="251128"/>
                      <a:pt x="16115" y="251156"/>
                      <a:pt x="16102" y="251170"/>
                    </a:cubicBezTo>
                    <a:cubicBezTo>
                      <a:pt x="15719" y="252417"/>
                      <a:pt x="15337" y="253663"/>
                      <a:pt x="14969" y="254909"/>
                    </a:cubicBezTo>
                    <a:cubicBezTo>
                      <a:pt x="14827" y="255362"/>
                      <a:pt x="14686" y="255815"/>
                      <a:pt x="14558" y="256283"/>
                    </a:cubicBezTo>
                    <a:cubicBezTo>
                      <a:pt x="14204" y="257472"/>
                      <a:pt x="13864" y="258662"/>
                      <a:pt x="13524" y="259852"/>
                    </a:cubicBezTo>
                    <a:cubicBezTo>
                      <a:pt x="13453" y="260121"/>
                      <a:pt x="13368" y="260390"/>
                      <a:pt x="13283" y="260645"/>
                    </a:cubicBezTo>
                    <a:cubicBezTo>
                      <a:pt x="13198" y="260942"/>
                      <a:pt x="13113" y="261254"/>
                      <a:pt x="13043" y="261551"/>
                    </a:cubicBezTo>
                    <a:cubicBezTo>
                      <a:pt x="12731" y="262684"/>
                      <a:pt x="12420" y="263817"/>
                      <a:pt x="12122" y="264950"/>
                    </a:cubicBezTo>
                    <a:cubicBezTo>
                      <a:pt x="12023" y="265318"/>
                      <a:pt x="11924" y="265686"/>
                      <a:pt x="11825" y="266069"/>
                    </a:cubicBezTo>
                    <a:cubicBezTo>
                      <a:pt x="11782" y="266224"/>
                      <a:pt x="11754" y="266366"/>
                      <a:pt x="11711" y="266522"/>
                    </a:cubicBezTo>
                    <a:cubicBezTo>
                      <a:pt x="11329" y="267980"/>
                      <a:pt x="10961" y="269453"/>
                      <a:pt x="10593" y="270912"/>
                    </a:cubicBezTo>
                    <a:cubicBezTo>
                      <a:pt x="10451" y="271478"/>
                      <a:pt x="10295" y="272059"/>
                      <a:pt x="10168" y="272625"/>
                    </a:cubicBezTo>
                    <a:cubicBezTo>
                      <a:pt x="9701" y="274537"/>
                      <a:pt x="9247" y="276449"/>
                      <a:pt x="8808" y="278375"/>
                    </a:cubicBezTo>
                    <a:cubicBezTo>
                      <a:pt x="1331" y="311485"/>
                      <a:pt x="-1360" y="345544"/>
                      <a:pt x="637" y="379616"/>
                    </a:cubicBezTo>
                    <a:lnTo>
                      <a:pt x="4786" y="379616"/>
                    </a:lnTo>
                    <a:cubicBezTo>
                      <a:pt x="-1572" y="339383"/>
                      <a:pt x="12660" y="279961"/>
                      <a:pt x="12660" y="279961"/>
                    </a:cubicBezTo>
                    <a:cubicBezTo>
                      <a:pt x="12660" y="279961"/>
                      <a:pt x="33421" y="302138"/>
                      <a:pt x="41366" y="295780"/>
                    </a:cubicBezTo>
                    <a:cubicBezTo>
                      <a:pt x="49325" y="289421"/>
                      <a:pt x="52497" y="271124"/>
                      <a:pt x="58062" y="261579"/>
                    </a:cubicBezTo>
                    <a:cubicBezTo>
                      <a:pt x="63642" y="252034"/>
                      <a:pt x="73980" y="249655"/>
                      <a:pt x="75566" y="241696"/>
                    </a:cubicBezTo>
                    <a:cubicBezTo>
                      <a:pt x="77152" y="233752"/>
                      <a:pt x="59662" y="230565"/>
                      <a:pt x="61249" y="225000"/>
                    </a:cubicBezTo>
                    <a:cubicBezTo>
                      <a:pt x="62835" y="219434"/>
                      <a:pt x="80339" y="244090"/>
                      <a:pt x="84318" y="239317"/>
                    </a:cubicBezTo>
                    <a:cubicBezTo>
                      <a:pt x="88283" y="234545"/>
                      <a:pt x="104201" y="225000"/>
                      <a:pt x="105787" y="220227"/>
                    </a:cubicBezTo>
                    <a:cubicBezTo>
                      <a:pt x="107373" y="215455"/>
                      <a:pt x="96242" y="205117"/>
                      <a:pt x="95449" y="199551"/>
                    </a:cubicBezTo>
                    <a:cubicBezTo>
                      <a:pt x="94656" y="193986"/>
                      <a:pt x="71587" y="180461"/>
                      <a:pt x="76359" y="178082"/>
                    </a:cubicBezTo>
                    <a:cubicBezTo>
                      <a:pt x="81132" y="175689"/>
                      <a:pt x="107373" y="206703"/>
                      <a:pt x="111352" y="205910"/>
                    </a:cubicBezTo>
                    <a:cubicBezTo>
                      <a:pt x="115332" y="205117"/>
                      <a:pt x="124877" y="197965"/>
                      <a:pt x="127256" y="193986"/>
                    </a:cubicBezTo>
                    <a:cubicBezTo>
                      <a:pt x="129649" y="190006"/>
                      <a:pt x="119311" y="184441"/>
                      <a:pt x="119311" y="180461"/>
                    </a:cubicBezTo>
                    <a:cubicBezTo>
                      <a:pt x="119311" y="176482"/>
                      <a:pt x="124084" y="185234"/>
                      <a:pt x="128049" y="181255"/>
                    </a:cubicBezTo>
                    <a:cubicBezTo>
                      <a:pt x="132028" y="177275"/>
                      <a:pt x="139987" y="174896"/>
                      <a:pt x="155891" y="158199"/>
                    </a:cubicBezTo>
                    <a:cubicBezTo>
                      <a:pt x="171794" y="141489"/>
                      <a:pt x="149532" y="131944"/>
                      <a:pt x="153497" y="129565"/>
                    </a:cubicBezTo>
                    <a:cubicBezTo>
                      <a:pt x="157477" y="127171"/>
                      <a:pt x="164643" y="149447"/>
                      <a:pt x="174188" y="144675"/>
                    </a:cubicBezTo>
                    <a:cubicBezTo>
                      <a:pt x="183718" y="139903"/>
                      <a:pt x="185319" y="130358"/>
                      <a:pt x="194864" y="119227"/>
                    </a:cubicBezTo>
                    <a:cubicBezTo>
                      <a:pt x="204409" y="108096"/>
                      <a:pt x="210767" y="100930"/>
                      <a:pt x="211560" y="89799"/>
                    </a:cubicBezTo>
                    <a:cubicBezTo>
                      <a:pt x="212353" y="78668"/>
                      <a:pt x="180546" y="63557"/>
                      <a:pt x="193263" y="63557"/>
                    </a:cubicBezTo>
                    <a:cubicBezTo>
                      <a:pt x="205980" y="63557"/>
                      <a:pt x="220312" y="90592"/>
                      <a:pt x="220312" y="90592"/>
                    </a:cubicBezTo>
                    <a:cubicBezTo>
                      <a:pt x="220312" y="90592"/>
                      <a:pt x="244967" y="64350"/>
                      <a:pt x="248140" y="58785"/>
                    </a:cubicBezTo>
                    <a:cubicBezTo>
                      <a:pt x="251326" y="53219"/>
                      <a:pt x="221105" y="46053"/>
                      <a:pt x="230650" y="44467"/>
                    </a:cubicBezTo>
                    <a:cubicBezTo>
                      <a:pt x="240195" y="42881"/>
                      <a:pt x="257684" y="54012"/>
                      <a:pt x="257684" y="54012"/>
                    </a:cubicBezTo>
                    <a:cubicBezTo>
                      <a:pt x="257684" y="54012"/>
                      <a:pt x="275670" y="54380"/>
                      <a:pt x="276718" y="31368"/>
                    </a:cubicBezTo>
                    <a:cubicBezTo>
                      <a:pt x="277766" y="8369"/>
                      <a:pt x="292409" y="0"/>
                      <a:pt x="292409" y="0"/>
                    </a:cubicBezTo>
                    <a:cubicBezTo>
                      <a:pt x="290865" y="439"/>
                      <a:pt x="289322" y="878"/>
                      <a:pt x="287792" y="1345"/>
                    </a:cubicBezTo>
                    <a:close/>
                  </a:path>
                </a:pathLst>
              </a:custGeom>
              <a:solidFill>
                <a:srgbClr val="192419">
                  <a:alpha val="3797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0" name="Google Shape;2130;p13"/>
            <p:cNvGrpSpPr/>
            <p:nvPr/>
          </p:nvGrpSpPr>
          <p:grpSpPr>
            <a:xfrm rot="-9373595">
              <a:off x="7930740" y="-743913"/>
              <a:ext cx="452804" cy="714505"/>
              <a:chOff x="979949" y="5469488"/>
              <a:chExt cx="452827" cy="714541"/>
            </a:xfrm>
          </p:grpSpPr>
          <p:grpSp>
            <p:nvGrpSpPr>
              <p:cNvPr id="2131" name="Google Shape;2131;p13"/>
              <p:cNvGrpSpPr/>
              <p:nvPr/>
            </p:nvGrpSpPr>
            <p:grpSpPr>
              <a:xfrm>
                <a:off x="979949" y="5469488"/>
                <a:ext cx="452827" cy="714541"/>
                <a:chOff x="4243190" y="1646259"/>
                <a:chExt cx="148288" cy="233992"/>
              </a:xfrm>
            </p:grpSpPr>
            <p:sp>
              <p:nvSpPr>
                <p:cNvPr id="2132" name="Google Shape;2132;p13"/>
                <p:cNvSpPr/>
                <p:nvPr/>
              </p:nvSpPr>
              <p:spPr>
                <a:xfrm>
                  <a:off x="4243190" y="1646259"/>
                  <a:ext cx="148275" cy="167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75" h="167044" extrusionOk="0">
                      <a:moveTo>
                        <a:pt x="127276" y="149575"/>
                      </a:moveTo>
                      <a:cubicBezTo>
                        <a:pt x="117277" y="159488"/>
                        <a:pt x="102989" y="167957"/>
                        <a:pt x="88558" y="166966"/>
                      </a:cubicBezTo>
                      <a:cubicBezTo>
                        <a:pt x="60900" y="165025"/>
                        <a:pt x="58634" y="137878"/>
                        <a:pt x="58634" y="137878"/>
                      </a:cubicBezTo>
                      <a:cubicBezTo>
                        <a:pt x="58634" y="137878"/>
                        <a:pt x="51483" y="153540"/>
                        <a:pt x="29589" y="150920"/>
                      </a:cubicBezTo>
                      <a:cubicBezTo>
                        <a:pt x="7681" y="148300"/>
                        <a:pt x="-3705" y="119793"/>
                        <a:pt x="1082" y="105816"/>
                      </a:cubicBezTo>
                      <a:cubicBezTo>
                        <a:pt x="6010" y="91442"/>
                        <a:pt x="10839" y="94727"/>
                        <a:pt x="20242" y="98749"/>
                      </a:cubicBezTo>
                      <a:cubicBezTo>
                        <a:pt x="29646" y="102771"/>
                        <a:pt x="42688" y="121818"/>
                        <a:pt x="50760" y="117315"/>
                      </a:cubicBezTo>
                      <a:cubicBezTo>
                        <a:pt x="58833" y="112812"/>
                        <a:pt x="48608" y="107416"/>
                        <a:pt x="31812" y="100349"/>
                      </a:cubicBezTo>
                      <a:cubicBezTo>
                        <a:pt x="14988" y="93268"/>
                        <a:pt x="5656" y="80920"/>
                        <a:pt x="11760" y="66092"/>
                      </a:cubicBezTo>
                      <a:cubicBezTo>
                        <a:pt x="17863" y="51293"/>
                        <a:pt x="32039" y="43306"/>
                        <a:pt x="33073" y="57595"/>
                      </a:cubicBezTo>
                      <a:cubicBezTo>
                        <a:pt x="34106" y="71899"/>
                        <a:pt x="44699" y="93297"/>
                        <a:pt x="56652" y="95081"/>
                      </a:cubicBezTo>
                      <a:cubicBezTo>
                        <a:pt x="68604" y="96866"/>
                        <a:pt x="66976" y="85111"/>
                        <a:pt x="53593" y="81160"/>
                      </a:cubicBezTo>
                      <a:cubicBezTo>
                        <a:pt x="40224" y="77209"/>
                        <a:pt x="37746" y="64280"/>
                        <a:pt x="35962" y="50557"/>
                      </a:cubicBezTo>
                      <a:cubicBezTo>
                        <a:pt x="34163" y="36834"/>
                        <a:pt x="41329" y="28054"/>
                        <a:pt x="53791" y="24670"/>
                      </a:cubicBezTo>
                      <a:cubicBezTo>
                        <a:pt x="66253" y="21285"/>
                        <a:pt x="57487" y="32345"/>
                        <a:pt x="61665" y="56519"/>
                      </a:cubicBezTo>
                      <a:cubicBezTo>
                        <a:pt x="65843" y="80693"/>
                        <a:pt x="75416" y="70001"/>
                        <a:pt x="77073" y="63416"/>
                      </a:cubicBezTo>
                      <a:cubicBezTo>
                        <a:pt x="78758" y="56831"/>
                        <a:pt x="66537" y="50472"/>
                        <a:pt x="66083" y="34979"/>
                      </a:cubicBezTo>
                      <a:cubicBezTo>
                        <a:pt x="65630" y="19501"/>
                        <a:pt x="71578" y="19387"/>
                        <a:pt x="82652" y="15833"/>
                      </a:cubicBezTo>
                      <a:cubicBezTo>
                        <a:pt x="93727" y="12264"/>
                        <a:pt x="92566" y="13680"/>
                        <a:pt x="87028" y="28281"/>
                      </a:cubicBezTo>
                      <a:cubicBezTo>
                        <a:pt x="81506" y="42881"/>
                        <a:pt x="81831" y="50415"/>
                        <a:pt x="84550" y="58119"/>
                      </a:cubicBezTo>
                      <a:cubicBezTo>
                        <a:pt x="87269" y="65823"/>
                        <a:pt x="94917" y="60144"/>
                        <a:pt x="93175" y="51421"/>
                      </a:cubicBezTo>
                      <a:cubicBezTo>
                        <a:pt x="91447" y="42711"/>
                        <a:pt x="93953" y="26171"/>
                        <a:pt x="103668" y="13085"/>
                      </a:cubicBezTo>
                      <a:cubicBezTo>
                        <a:pt x="105382" y="10777"/>
                        <a:pt x="107166" y="8894"/>
                        <a:pt x="108951" y="7322"/>
                      </a:cubicBezTo>
                      <a:cubicBezTo>
                        <a:pt x="117348" y="0"/>
                        <a:pt x="125704" y="0"/>
                        <a:pt x="125704" y="0"/>
                      </a:cubicBezTo>
                      <a:cubicBezTo>
                        <a:pt x="122999" y="4631"/>
                        <a:pt x="139228" y="12887"/>
                        <a:pt x="134442" y="35234"/>
                      </a:cubicBezTo>
                      <a:cubicBezTo>
                        <a:pt x="133054" y="41692"/>
                        <a:pt x="129457" y="47003"/>
                        <a:pt x="125322" y="51407"/>
                      </a:cubicBezTo>
                      <a:cubicBezTo>
                        <a:pt x="115139" y="62254"/>
                        <a:pt x="101700" y="67678"/>
                        <a:pt x="109800" y="71205"/>
                      </a:cubicBezTo>
                      <a:cubicBezTo>
                        <a:pt x="115153" y="73541"/>
                        <a:pt x="122956" y="67494"/>
                        <a:pt x="129711" y="60428"/>
                      </a:cubicBezTo>
                      <a:cubicBezTo>
                        <a:pt x="137359" y="52426"/>
                        <a:pt x="143703" y="43108"/>
                        <a:pt x="143703" y="43108"/>
                      </a:cubicBezTo>
                      <a:cubicBezTo>
                        <a:pt x="143703" y="43108"/>
                        <a:pt x="148037" y="52086"/>
                        <a:pt x="147159" y="59054"/>
                      </a:cubicBezTo>
                      <a:cubicBezTo>
                        <a:pt x="146621" y="63246"/>
                        <a:pt x="138803" y="70383"/>
                        <a:pt x="130490" y="76048"/>
                      </a:cubicBezTo>
                      <a:cubicBezTo>
                        <a:pt x="125010" y="79829"/>
                        <a:pt x="119303" y="82973"/>
                        <a:pt x="115380" y="84219"/>
                      </a:cubicBezTo>
                      <a:cubicBezTo>
                        <a:pt x="105495" y="87363"/>
                        <a:pt x="93486" y="93920"/>
                        <a:pt x="113936" y="93382"/>
                      </a:cubicBezTo>
                      <a:cubicBezTo>
                        <a:pt x="118666" y="93254"/>
                        <a:pt x="122970" y="91895"/>
                        <a:pt x="126823" y="89926"/>
                      </a:cubicBezTo>
                      <a:cubicBezTo>
                        <a:pt x="139653" y="83355"/>
                        <a:pt x="147371" y="69845"/>
                        <a:pt x="148150" y="71346"/>
                      </a:cubicBezTo>
                      <a:cubicBezTo>
                        <a:pt x="149169" y="73315"/>
                        <a:pt x="143774" y="94854"/>
                        <a:pt x="139341" y="103082"/>
                      </a:cubicBezTo>
                      <a:cubicBezTo>
                        <a:pt x="137005" y="107402"/>
                        <a:pt x="133549" y="110376"/>
                        <a:pt x="128607" y="111650"/>
                      </a:cubicBezTo>
                      <a:cubicBezTo>
                        <a:pt x="124132" y="112826"/>
                        <a:pt x="118439" y="112613"/>
                        <a:pt x="111231" y="110800"/>
                      </a:cubicBezTo>
                      <a:cubicBezTo>
                        <a:pt x="96049" y="106977"/>
                        <a:pt x="83191" y="120515"/>
                        <a:pt x="104122" y="125628"/>
                      </a:cubicBezTo>
                      <a:cubicBezTo>
                        <a:pt x="110919" y="127285"/>
                        <a:pt x="116881" y="126619"/>
                        <a:pt x="121923" y="125359"/>
                      </a:cubicBezTo>
                      <a:cubicBezTo>
                        <a:pt x="132431" y="122725"/>
                        <a:pt x="138959" y="117428"/>
                        <a:pt x="140701" y="124920"/>
                      </a:cubicBezTo>
                      <a:cubicBezTo>
                        <a:pt x="141933" y="130216"/>
                        <a:pt x="136382" y="140469"/>
                        <a:pt x="127261" y="14954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3" name="Google Shape;2133;p13"/>
                <p:cNvSpPr/>
                <p:nvPr/>
              </p:nvSpPr>
              <p:spPr>
                <a:xfrm>
                  <a:off x="4265492" y="1702334"/>
                  <a:ext cx="103849" cy="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49" h="97222" extrusionOk="0">
                      <a:moveTo>
                        <a:pt x="45821" y="75813"/>
                      </a:moveTo>
                      <a:cubicBezTo>
                        <a:pt x="48030" y="83262"/>
                        <a:pt x="50905" y="91546"/>
                        <a:pt x="57901" y="94931"/>
                      </a:cubicBezTo>
                      <a:cubicBezTo>
                        <a:pt x="60860" y="96361"/>
                        <a:pt x="64217" y="96701"/>
                        <a:pt x="67502" y="96984"/>
                      </a:cubicBezTo>
                      <a:cubicBezTo>
                        <a:pt x="73917" y="97536"/>
                        <a:pt x="81437" y="97522"/>
                        <a:pt x="85487" y="92509"/>
                      </a:cubicBezTo>
                      <a:cubicBezTo>
                        <a:pt x="86394" y="91376"/>
                        <a:pt x="86932" y="89450"/>
                        <a:pt x="85700" y="88671"/>
                      </a:cubicBezTo>
                      <a:cubicBezTo>
                        <a:pt x="85119" y="88303"/>
                        <a:pt x="84369" y="88388"/>
                        <a:pt x="83675" y="88459"/>
                      </a:cubicBezTo>
                      <a:cubicBezTo>
                        <a:pt x="78067" y="89082"/>
                        <a:pt x="72303" y="88388"/>
                        <a:pt x="67006" y="86448"/>
                      </a:cubicBezTo>
                      <a:cubicBezTo>
                        <a:pt x="65222" y="85797"/>
                        <a:pt x="63197" y="84550"/>
                        <a:pt x="63296" y="82653"/>
                      </a:cubicBezTo>
                      <a:cubicBezTo>
                        <a:pt x="65760" y="82469"/>
                        <a:pt x="68154" y="83502"/>
                        <a:pt x="70618" y="83743"/>
                      </a:cubicBezTo>
                      <a:cubicBezTo>
                        <a:pt x="73082" y="83998"/>
                        <a:pt x="76070" y="83007"/>
                        <a:pt x="76608" y="80585"/>
                      </a:cubicBezTo>
                      <a:lnTo>
                        <a:pt x="62390" y="74000"/>
                      </a:lnTo>
                      <a:cubicBezTo>
                        <a:pt x="60039" y="72910"/>
                        <a:pt x="57617" y="71777"/>
                        <a:pt x="55904" y="69851"/>
                      </a:cubicBezTo>
                      <a:cubicBezTo>
                        <a:pt x="52335" y="65871"/>
                        <a:pt x="53128" y="58833"/>
                        <a:pt x="57476" y="55731"/>
                      </a:cubicBezTo>
                      <a:cubicBezTo>
                        <a:pt x="59317" y="54429"/>
                        <a:pt x="61554" y="53805"/>
                        <a:pt x="63735" y="53225"/>
                      </a:cubicBezTo>
                      <a:cubicBezTo>
                        <a:pt x="75065" y="50180"/>
                        <a:pt x="86847" y="47093"/>
                        <a:pt x="98389" y="49203"/>
                      </a:cubicBezTo>
                      <a:cubicBezTo>
                        <a:pt x="99522" y="49415"/>
                        <a:pt x="100683" y="49670"/>
                        <a:pt x="101802" y="49387"/>
                      </a:cubicBezTo>
                      <a:cubicBezTo>
                        <a:pt x="102920" y="49118"/>
                        <a:pt x="103954" y="48127"/>
                        <a:pt x="103841" y="46980"/>
                      </a:cubicBezTo>
                      <a:cubicBezTo>
                        <a:pt x="103728" y="45946"/>
                        <a:pt x="102764" y="45223"/>
                        <a:pt x="101844" y="44756"/>
                      </a:cubicBezTo>
                      <a:cubicBezTo>
                        <a:pt x="98403" y="43028"/>
                        <a:pt x="94423" y="42929"/>
                        <a:pt x="90571" y="42858"/>
                      </a:cubicBezTo>
                      <a:cubicBezTo>
                        <a:pt x="86762" y="42788"/>
                        <a:pt x="82938" y="42717"/>
                        <a:pt x="79129" y="42646"/>
                      </a:cubicBezTo>
                      <a:cubicBezTo>
                        <a:pt x="77118" y="42604"/>
                        <a:pt x="75050" y="42561"/>
                        <a:pt x="73181" y="41782"/>
                      </a:cubicBezTo>
                      <a:cubicBezTo>
                        <a:pt x="71326" y="41003"/>
                        <a:pt x="69697" y="39318"/>
                        <a:pt x="69626" y="37307"/>
                      </a:cubicBezTo>
                      <a:cubicBezTo>
                        <a:pt x="69513" y="34432"/>
                        <a:pt x="72317" y="32421"/>
                        <a:pt x="74781" y="30963"/>
                      </a:cubicBezTo>
                      <a:cubicBezTo>
                        <a:pt x="80106" y="27833"/>
                        <a:pt x="85431" y="24689"/>
                        <a:pt x="90755" y="21559"/>
                      </a:cubicBezTo>
                      <a:cubicBezTo>
                        <a:pt x="91223" y="21290"/>
                        <a:pt x="91733" y="20950"/>
                        <a:pt x="91860" y="20426"/>
                      </a:cubicBezTo>
                      <a:cubicBezTo>
                        <a:pt x="92101" y="19449"/>
                        <a:pt x="90869" y="18755"/>
                        <a:pt x="89863" y="18656"/>
                      </a:cubicBezTo>
                      <a:cubicBezTo>
                        <a:pt x="85487" y="18246"/>
                        <a:pt x="81480" y="21956"/>
                        <a:pt x="77118" y="21446"/>
                      </a:cubicBezTo>
                      <a:cubicBezTo>
                        <a:pt x="76325" y="21361"/>
                        <a:pt x="75461" y="21035"/>
                        <a:pt x="75178" y="20285"/>
                      </a:cubicBezTo>
                      <a:cubicBezTo>
                        <a:pt x="74965" y="19704"/>
                        <a:pt x="75206" y="19053"/>
                        <a:pt x="75461" y="18472"/>
                      </a:cubicBezTo>
                      <a:cubicBezTo>
                        <a:pt x="78194" y="12312"/>
                        <a:pt x="83208" y="6746"/>
                        <a:pt x="83165" y="5"/>
                      </a:cubicBezTo>
                      <a:cubicBezTo>
                        <a:pt x="79908" y="-122"/>
                        <a:pt x="76976" y="2045"/>
                        <a:pt x="74894" y="4551"/>
                      </a:cubicBezTo>
                      <a:cubicBezTo>
                        <a:pt x="72813" y="7058"/>
                        <a:pt x="71312" y="10018"/>
                        <a:pt x="69131" y="12453"/>
                      </a:cubicBezTo>
                      <a:cubicBezTo>
                        <a:pt x="66950" y="14875"/>
                        <a:pt x="63778" y="16801"/>
                        <a:pt x="60563" y="16263"/>
                      </a:cubicBezTo>
                      <a:cubicBezTo>
                        <a:pt x="59671" y="16121"/>
                        <a:pt x="58779" y="15753"/>
                        <a:pt x="58212" y="15059"/>
                      </a:cubicBezTo>
                      <a:cubicBezTo>
                        <a:pt x="55961" y="12326"/>
                        <a:pt x="60266" y="7568"/>
                        <a:pt x="57915" y="4920"/>
                      </a:cubicBezTo>
                      <a:cubicBezTo>
                        <a:pt x="56909" y="10896"/>
                        <a:pt x="55918" y="16872"/>
                        <a:pt x="54913" y="22848"/>
                      </a:cubicBezTo>
                      <a:cubicBezTo>
                        <a:pt x="50692" y="23953"/>
                        <a:pt x="46246" y="22593"/>
                        <a:pt x="42096" y="21262"/>
                      </a:cubicBezTo>
                      <a:cubicBezTo>
                        <a:pt x="40595" y="20781"/>
                        <a:pt x="39066" y="20271"/>
                        <a:pt x="37791" y="19336"/>
                      </a:cubicBezTo>
                      <a:cubicBezTo>
                        <a:pt x="32169" y="15201"/>
                        <a:pt x="34435" y="5288"/>
                        <a:pt x="29096" y="798"/>
                      </a:cubicBezTo>
                      <a:cubicBezTo>
                        <a:pt x="28742" y="501"/>
                        <a:pt x="28289" y="218"/>
                        <a:pt x="27835" y="317"/>
                      </a:cubicBezTo>
                      <a:cubicBezTo>
                        <a:pt x="27227" y="459"/>
                        <a:pt x="26986" y="1195"/>
                        <a:pt x="26873" y="1804"/>
                      </a:cubicBezTo>
                      <a:cubicBezTo>
                        <a:pt x="26235" y="5444"/>
                        <a:pt x="26504" y="9225"/>
                        <a:pt x="27637" y="12751"/>
                      </a:cubicBezTo>
                      <a:cubicBezTo>
                        <a:pt x="28161" y="14379"/>
                        <a:pt x="28898" y="15980"/>
                        <a:pt x="30073" y="17226"/>
                      </a:cubicBezTo>
                      <a:cubicBezTo>
                        <a:pt x="31107" y="18302"/>
                        <a:pt x="32424" y="19053"/>
                        <a:pt x="33727" y="19789"/>
                      </a:cubicBezTo>
                      <a:cubicBezTo>
                        <a:pt x="38598" y="22537"/>
                        <a:pt x="43470" y="25284"/>
                        <a:pt x="48327" y="28045"/>
                      </a:cubicBezTo>
                      <a:cubicBezTo>
                        <a:pt x="48964" y="28399"/>
                        <a:pt x="49645" y="28824"/>
                        <a:pt x="49857" y="29518"/>
                      </a:cubicBezTo>
                      <a:cubicBezTo>
                        <a:pt x="49999" y="30000"/>
                        <a:pt x="49885" y="30510"/>
                        <a:pt x="49772" y="30991"/>
                      </a:cubicBezTo>
                      <a:cubicBezTo>
                        <a:pt x="49007" y="34149"/>
                        <a:pt x="48072" y="37265"/>
                        <a:pt x="46954" y="40324"/>
                      </a:cubicBezTo>
                      <a:cubicBezTo>
                        <a:pt x="46260" y="42250"/>
                        <a:pt x="45438" y="44218"/>
                        <a:pt x="43895" y="45535"/>
                      </a:cubicBezTo>
                      <a:cubicBezTo>
                        <a:pt x="40538" y="48396"/>
                        <a:pt x="35455" y="47050"/>
                        <a:pt x="31305" y="45563"/>
                      </a:cubicBezTo>
                      <a:cubicBezTo>
                        <a:pt x="26929" y="43991"/>
                        <a:pt x="22114" y="42037"/>
                        <a:pt x="20160" y="37817"/>
                      </a:cubicBezTo>
                      <a:cubicBezTo>
                        <a:pt x="19367" y="36103"/>
                        <a:pt x="19140" y="34149"/>
                        <a:pt x="18191" y="32521"/>
                      </a:cubicBezTo>
                      <a:cubicBezTo>
                        <a:pt x="17243" y="30892"/>
                        <a:pt x="15118" y="29632"/>
                        <a:pt x="13490" y="30580"/>
                      </a:cubicBezTo>
                      <a:cubicBezTo>
                        <a:pt x="12343" y="31232"/>
                        <a:pt x="11904" y="32761"/>
                        <a:pt x="12173" y="34050"/>
                      </a:cubicBezTo>
                      <a:cubicBezTo>
                        <a:pt x="12428" y="35353"/>
                        <a:pt x="13249" y="36457"/>
                        <a:pt x="14113" y="37463"/>
                      </a:cubicBezTo>
                      <a:cubicBezTo>
                        <a:pt x="20146" y="44388"/>
                        <a:pt x="29209" y="47659"/>
                        <a:pt x="37281" y="52021"/>
                      </a:cubicBezTo>
                      <a:cubicBezTo>
                        <a:pt x="39094" y="53012"/>
                        <a:pt x="41063" y="54301"/>
                        <a:pt x="41417" y="56340"/>
                      </a:cubicBezTo>
                      <a:cubicBezTo>
                        <a:pt x="41771" y="58394"/>
                        <a:pt x="40326" y="60306"/>
                        <a:pt x="38867" y="61793"/>
                      </a:cubicBezTo>
                      <a:cubicBezTo>
                        <a:pt x="35667" y="65050"/>
                        <a:pt x="31631" y="67868"/>
                        <a:pt x="27071" y="68052"/>
                      </a:cubicBezTo>
                      <a:cubicBezTo>
                        <a:pt x="23658" y="68194"/>
                        <a:pt x="20401" y="66848"/>
                        <a:pt x="17243" y="65560"/>
                      </a:cubicBezTo>
                      <a:cubicBezTo>
                        <a:pt x="14085" y="64271"/>
                        <a:pt x="10785" y="62982"/>
                        <a:pt x="7386" y="63251"/>
                      </a:cubicBezTo>
                      <a:cubicBezTo>
                        <a:pt x="3987" y="63520"/>
                        <a:pt x="489" y="65829"/>
                        <a:pt x="51" y="69213"/>
                      </a:cubicBezTo>
                      <a:cubicBezTo>
                        <a:pt x="-134" y="70587"/>
                        <a:pt x="206" y="72003"/>
                        <a:pt x="744" y="73278"/>
                      </a:cubicBezTo>
                      <a:cubicBezTo>
                        <a:pt x="1382" y="74779"/>
                        <a:pt x="2330" y="76167"/>
                        <a:pt x="3633" y="77144"/>
                      </a:cubicBezTo>
                      <a:cubicBezTo>
                        <a:pt x="6296" y="79126"/>
                        <a:pt x="9964" y="79084"/>
                        <a:pt x="13206" y="78348"/>
                      </a:cubicBezTo>
                      <a:cubicBezTo>
                        <a:pt x="16435" y="77611"/>
                        <a:pt x="19551" y="76266"/>
                        <a:pt x="22851" y="75926"/>
                      </a:cubicBezTo>
                      <a:cubicBezTo>
                        <a:pt x="29280" y="75260"/>
                        <a:pt x="36078" y="78432"/>
                        <a:pt x="42040" y="7595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4" name="Google Shape;2134;p13"/>
                <p:cNvSpPr/>
                <p:nvPr/>
              </p:nvSpPr>
              <p:spPr>
                <a:xfrm>
                  <a:off x="4303368" y="1716855"/>
                  <a:ext cx="37145" cy="63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5" h="63529" extrusionOk="0">
                      <a:moveTo>
                        <a:pt x="6019" y="55499"/>
                      </a:moveTo>
                      <a:cubicBezTo>
                        <a:pt x="7590" y="58714"/>
                        <a:pt x="10012" y="61518"/>
                        <a:pt x="12972" y="63529"/>
                      </a:cubicBezTo>
                      <a:cubicBezTo>
                        <a:pt x="13836" y="61929"/>
                        <a:pt x="13241" y="59960"/>
                        <a:pt x="12873" y="58176"/>
                      </a:cubicBezTo>
                      <a:cubicBezTo>
                        <a:pt x="11896" y="53262"/>
                        <a:pt x="12915" y="48192"/>
                        <a:pt x="13935" y="43292"/>
                      </a:cubicBezTo>
                      <a:cubicBezTo>
                        <a:pt x="14232" y="41848"/>
                        <a:pt x="14544" y="40389"/>
                        <a:pt x="15252" y="39100"/>
                      </a:cubicBezTo>
                      <a:cubicBezTo>
                        <a:pt x="16343" y="37118"/>
                        <a:pt x="18268" y="35730"/>
                        <a:pt x="20265" y="34654"/>
                      </a:cubicBezTo>
                      <a:cubicBezTo>
                        <a:pt x="23225" y="33068"/>
                        <a:pt x="26482" y="32019"/>
                        <a:pt x="29824" y="31595"/>
                      </a:cubicBezTo>
                      <a:cubicBezTo>
                        <a:pt x="29881" y="30490"/>
                        <a:pt x="28465" y="29966"/>
                        <a:pt x="27346" y="29938"/>
                      </a:cubicBezTo>
                      <a:cubicBezTo>
                        <a:pt x="26227" y="29909"/>
                        <a:pt x="24854" y="29895"/>
                        <a:pt x="24358" y="28890"/>
                      </a:cubicBezTo>
                      <a:cubicBezTo>
                        <a:pt x="23976" y="28111"/>
                        <a:pt x="24386" y="27190"/>
                        <a:pt x="24797" y="26411"/>
                      </a:cubicBezTo>
                      <a:cubicBezTo>
                        <a:pt x="26723" y="22814"/>
                        <a:pt x="28635" y="19217"/>
                        <a:pt x="30561" y="15620"/>
                      </a:cubicBezTo>
                      <a:cubicBezTo>
                        <a:pt x="30858" y="15054"/>
                        <a:pt x="31156" y="14487"/>
                        <a:pt x="31368" y="13893"/>
                      </a:cubicBezTo>
                      <a:cubicBezTo>
                        <a:pt x="31580" y="13284"/>
                        <a:pt x="31679" y="12632"/>
                        <a:pt x="31807" y="11995"/>
                      </a:cubicBezTo>
                      <a:cubicBezTo>
                        <a:pt x="32685" y="7690"/>
                        <a:pt x="34937" y="3795"/>
                        <a:pt x="37146" y="0"/>
                      </a:cubicBezTo>
                      <a:cubicBezTo>
                        <a:pt x="32586" y="1345"/>
                        <a:pt x="30447" y="6373"/>
                        <a:pt x="28054" y="10465"/>
                      </a:cubicBezTo>
                      <a:cubicBezTo>
                        <a:pt x="24584" y="16399"/>
                        <a:pt x="19529" y="21242"/>
                        <a:pt x="15719" y="26950"/>
                      </a:cubicBezTo>
                      <a:cubicBezTo>
                        <a:pt x="13850" y="29754"/>
                        <a:pt x="12292" y="32756"/>
                        <a:pt x="10720" y="35744"/>
                      </a:cubicBezTo>
                      <a:cubicBezTo>
                        <a:pt x="9474" y="38137"/>
                        <a:pt x="8228" y="40531"/>
                        <a:pt x="6967" y="42938"/>
                      </a:cubicBezTo>
                      <a:cubicBezTo>
                        <a:pt x="6769" y="43321"/>
                        <a:pt x="6542" y="43717"/>
                        <a:pt x="6160" y="43901"/>
                      </a:cubicBezTo>
                      <a:cubicBezTo>
                        <a:pt x="5778" y="44085"/>
                        <a:pt x="5197" y="43859"/>
                        <a:pt x="5183" y="43434"/>
                      </a:cubicBezTo>
                      <a:cubicBezTo>
                        <a:pt x="5183" y="43009"/>
                        <a:pt x="6033" y="42981"/>
                        <a:pt x="5948" y="43391"/>
                      </a:cubicBezTo>
                      <a:cubicBezTo>
                        <a:pt x="6387" y="48235"/>
                        <a:pt x="4022" y="53248"/>
                        <a:pt x="0" y="55967"/>
                      </a:cubicBezTo>
                      <a:cubicBezTo>
                        <a:pt x="1643" y="57029"/>
                        <a:pt x="3993" y="56845"/>
                        <a:pt x="5452" y="5555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5" name="Google Shape;2135;p13"/>
                <p:cNvSpPr/>
                <p:nvPr/>
              </p:nvSpPr>
              <p:spPr>
                <a:xfrm>
                  <a:off x="4275073" y="1701971"/>
                  <a:ext cx="74135" cy="178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35" h="178280" extrusionOk="0">
                      <a:moveTo>
                        <a:pt x="113" y="178281"/>
                      </a:moveTo>
                      <a:cubicBezTo>
                        <a:pt x="-2762" y="136150"/>
                        <a:pt x="49877" y="34215"/>
                        <a:pt x="72961" y="0"/>
                      </a:cubicBezTo>
                      <a:lnTo>
                        <a:pt x="74136" y="793"/>
                      </a:lnTo>
                      <a:cubicBezTo>
                        <a:pt x="51138" y="34894"/>
                        <a:pt x="-1317" y="136376"/>
                        <a:pt x="1529" y="178182"/>
                      </a:cubicBezTo>
                      <a:lnTo>
                        <a:pt x="113" y="17828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6" name="Google Shape;2136;p13"/>
                <p:cNvSpPr/>
                <p:nvPr/>
              </p:nvSpPr>
              <p:spPr>
                <a:xfrm>
                  <a:off x="4352155" y="1646259"/>
                  <a:ext cx="26379" cy="51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79" h="51420" extrusionOk="0">
                      <a:moveTo>
                        <a:pt x="25491" y="35248"/>
                      </a:moveTo>
                      <a:cubicBezTo>
                        <a:pt x="24103" y="41706"/>
                        <a:pt x="20506" y="47017"/>
                        <a:pt x="16371" y="51421"/>
                      </a:cubicBezTo>
                      <a:cubicBezTo>
                        <a:pt x="13425" y="49707"/>
                        <a:pt x="11244" y="46578"/>
                        <a:pt x="10989" y="43150"/>
                      </a:cubicBezTo>
                      <a:cubicBezTo>
                        <a:pt x="10650" y="38817"/>
                        <a:pt x="13014" y="34427"/>
                        <a:pt x="11938" y="30221"/>
                      </a:cubicBezTo>
                      <a:cubicBezTo>
                        <a:pt x="11046" y="26709"/>
                        <a:pt x="8030" y="24259"/>
                        <a:pt x="5636" y="21554"/>
                      </a:cubicBezTo>
                      <a:cubicBezTo>
                        <a:pt x="2223" y="17702"/>
                        <a:pt x="0" y="12377"/>
                        <a:pt x="0" y="7322"/>
                      </a:cubicBezTo>
                      <a:cubicBezTo>
                        <a:pt x="8398" y="0"/>
                        <a:pt x="16753" y="0"/>
                        <a:pt x="16753" y="0"/>
                      </a:cubicBezTo>
                      <a:cubicBezTo>
                        <a:pt x="14048" y="4631"/>
                        <a:pt x="30277" y="12887"/>
                        <a:pt x="25491" y="3523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7" name="Google Shape;2137;p13"/>
                <p:cNvSpPr/>
                <p:nvPr/>
              </p:nvSpPr>
              <p:spPr>
                <a:xfrm>
                  <a:off x="4371005" y="1689382"/>
                  <a:ext cx="19475" cy="32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5" h="32939" extrusionOk="0">
                      <a:moveTo>
                        <a:pt x="2689" y="32940"/>
                      </a:moveTo>
                      <a:cubicBezTo>
                        <a:pt x="2293" y="32501"/>
                        <a:pt x="1868" y="32076"/>
                        <a:pt x="1514" y="31609"/>
                      </a:cubicBezTo>
                      <a:cubicBezTo>
                        <a:pt x="-1502" y="27615"/>
                        <a:pt x="721" y="22446"/>
                        <a:pt x="1910" y="17320"/>
                      </a:cubicBezTo>
                      <a:cubicBezTo>
                        <a:pt x="9558" y="9318"/>
                        <a:pt x="15902" y="0"/>
                        <a:pt x="15902" y="0"/>
                      </a:cubicBezTo>
                      <a:cubicBezTo>
                        <a:pt x="15902" y="0"/>
                        <a:pt x="20236" y="8978"/>
                        <a:pt x="19358" y="15946"/>
                      </a:cubicBezTo>
                      <a:cubicBezTo>
                        <a:pt x="18820" y="20138"/>
                        <a:pt x="11002" y="27275"/>
                        <a:pt x="2689" y="3294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13"/>
                <p:cNvSpPr/>
                <p:nvPr/>
              </p:nvSpPr>
              <p:spPr>
                <a:xfrm>
                  <a:off x="4366214" y="1717518"/>
                  <a:ext cx="25264" cy="40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64" h="40419" extrusionOk="0">
                      <a:moveTo>
                        <a:pt x="8726" y="32956"/>
                      </a:moveTo>
                      <a:cubicBezTo>
                        <a:pt x="4577" y="34089"/>
                        <a:pt x="-125" y="30393"/>
                        <a:pt x="3" y="26088"/>
                      </a:cubicBezTo>
                      <a:cubicBezTo>
                        <a:pt x="102" y="23227"/>
                        <a:pt x="1872" y="20891"/>
                        <a:pt x="3812" y="18696"/>
                      </a:cubicBezTo>
                      <a:cubicBezTo>
                        <a:pt x="16642" y="12125"/>
                        <a:pt x="24360" y="-1386"/>
                        <a:pt x="25139" y="116"/>
                      </a:cubicBezTo>
                      <a:cubicBezTo>
                        <a:pt x="26159" y="2084"/>
                        <a:pt x="20764" y="23624"/>
                        <a:pt x="16331" y="31852"/>
                      </a:cubicBezTo>
                      <a:cubicBezTo>
                        <a:pt x="13994" y="36171"/>
                        <a:pt x="10539" y="39145"/>
                        <a:pt x="5596" y="40419"/>
                      </a:cubicBezTo>
                      <a:cubicBezTo>
                        <a:pt x="7027" y="38125"/>
                        <a:pt x="8103" y="35590"/>
                        <a:pt x="8726" y="329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13"/>
                <p:cNvSpPr/>
                <p:nvPr/>
              </p:nvSpPr>
              <p:spPr>
                <a:xfrm>
                  <a:off x="4365021" y="1767373"/>
                  <a:ext cx="19054" cy="2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4" h="28475" extrusionOk="0">
                      <a:moveTo>
                        <a:pt x="5444" y="28461"/>
                      </a:moveTo>
                      <a:cubicBezTo>
                        <a:pt x="361" y="25855"/>
                        <a:pt x="-2132" y="18095"/>
                        <a:pt x="2286" y="14484"/>
                      </a:cubicBezTo>
                      <a:cubicBezTo>
                        <a:pt x="3830" y="13223"/>
                        <a:pt x="6138" y="12388"/>
                        <a:pt x="6450" y="10419"/>
                      </a:cubicBezTo>
                      <a:cubicBezTo>
                        <a:pt x="6946" y="7332"/>
                        <a:pt x="2499" y="6412"/>
                        <a:pt x="105" y="4287"/>
                      </a:cubicBezTo>
                      <a:cubicBezTo>
                        <a:pt x="10614" y="1653"/>
                        <a:pt x="17142" y="-3643"/>
                        <a:pt x="18884" y="3848"/>
                      </a:cubicBezTo>
                      <a:cubicBezTo>
                        <a:pt x="20116" y="9145"/>
                        <a:pt x="14564" y="19398"/>
                        <a:pt x="5444" y="2847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40" name="Google Shape;2140;p13"/>
              <p:cNvSpPr/>
              <p:nvPr/>
            </p:nvSpPr>
            <p:spPr>
              <a:xfrm>
                <a:off x="979992" y="5469533"/>
                <a:ext cx="452609" cy="714261"/>
              </a:xfrm>
              <a:custGeom>
                <a:avLst/>
                <a:gdLst/>
                <a:ahLst/>
                <a:cxnLst/>
                <a:rect l="l" t="t" r="r" b="b"/>
                <a:pathLst>
                  <a:path w="148275" h="233992" extrusionOk="0">
                    <a:moveTo>
                      <a:pt x="121923" y="125373"/>
                    </a:moveTo>
                    <a:cubicBezTo>
                      <a:pt x="116895" y="126633"/>
                      <a:pt x="110919" y="127285"/>
                      <a:pt x="104122" y="125642"/>
                    </a:cubicBezTo>
                    <a:cubicBezTo>
                      <a:pt x="83191" y="120530"/>
                      <a:pt x="96049" y="106991"/>
                      <a:pt x="111231" y="110815"/>
                    </a:cubicBezTo>
                    <a:cubicBezTo>
                      <a:pt x="118425" y="112627"/>
                      <a:pt x="124132" y="112840"/>
                      <a:pt x="128607" y="111664"/>
                    </a:cubicBezTo>
                    <a:cubicBezTo>
                      <a:pt x="133549" y="110390"/>
                      <a:pt x="137005" y="107416"/>
                      <a:pt x="139341" y="103097"/>
                    </a:cubicBezTo>
                    <a:cubicBezTo>
                      <a:pt x="143774" y="94869"/>
                      <a:pt x="149169" y="73315"/>
                      <a:pt x="148150" y="71360"/>
                    </a:cubicBezTo>
                    <a:cubicBezTo>
                      <a:pt x="147371" y="69859"/>
                      <a:pt x="139653" y="83369"/>
                      <a:pt x="126822" y="89940"/>
                    </a:cubicBezTo>
                    <a:cubicBezTo>
                      <a:pt x="122970" y="91909"/>
                      <a:pt x="118666" y="93268"/>
                      <a:pt x="113936" y="93396"/>
                    </a:cubicBezTo>
                    <a:cubicBezTo>
                      <a:pt x="93472" y="93934"/>
                      <a:pt x="105495" y="87391"/>
                      <a:pt x="115380" y="84233"/>
                    </a:cubicBezTo>
                    <a:cubicBezTo>
                      <a:pt x="119317" y="82973"/>
                      <a:pt x="125010" y="79829"/>
                      <a:pt x="130490" y="76062"/>
                    </a:cubicBezTo>
                    <a:cubicBezTo>
                      <a:pt x="138803" y="70383"/>
                      <a:pt x="146621" y="63246"/>
                      <a:pt x="147159" y="59068"/>
                    </a:cubicBezTo>
                    <a:cubicBezTo>
                      <a:pt x="148037" y="52086"/>
                      <a:pt x="143703" y="43122"/>
                      <a:pt x="143703" y="43122"/>
                    </a:cubicBezTo>
                    <a:cubicBezTo>
                      <a:pt x="143703" y="43122"/>
                      <a:pt x="137359" y="52441"/>
                      <a:pt x="129711" y="60442"/>
                    </a:cubicBezTo>
                    <a:cubicBezTo>
                      <a:pt x="122956" y="67509"/>
                      <a:pt x="115153" y="73541"/>
                      <a:pt x="109800" y="71219"/>
                    </a:cubicBezTo>
                    <a:cubicBezTo>
                      <a:pt x="101700" y="67678"/>
                      <a:pt x="115139" y="62269"/>
                      <a:pt x="125322" y="51407"/>
                    </a:cubicBezTo>
                    <a:cubicBezTo>
                      <a:pt x="129457" y="47003"/>
                      <a:pt x="133054" y="41692"/>
                      <a:pt x="134442" y="35234"/>
                    </a:cubicBezTo>
                    <a:cubicBezTo>
                      <a:pt x="139228" y="12887"/>
                      <a:pt x="122999" y="4617"/>
                      <a:pt x="125704" y="0"/>
                    </a:cubicBezTo>
                    <a:cubicBezTo>
                      <a:pt x="125704" y="0"/>
                      <a:pt x="117348" y="0"/>
                      <a:pt x="108951" y="7322"/>
                    </a:cubicBezTo>
                    <a:cubicBezTo>
                      <a:pt x="107166" y="8879"/>
                      <a:pt x="105382" y="10777"/>
                      <a:pt x="103668" y="13085"/>
                    </a:cubicBezTo>
                    <a:cubicBezTo>
                      <a:pt x="93953" y="26156"/>
                      <a:pt x="91447" y="42697"/>
                      <a:pt x="93175" y="51421"/>
                    </a:cubicBezTo>
                    <a:cubicBezTo>
                      <a:pt x="94917" y="60144"/>
                      <a:pt x="87255" y="65823"/>
                      <a:pt x="84550" y="58119"/>
                    </a:cubicBezTo>
                    <a:cubicBezTo>
                      <a:pt x="81831" y="50415"/>
                      <a:pt x="81505" y="42867"/>
                      <a:pt x="87028" y="28281"/>
                    </a:cubicBezTo>
                    <a:cubicBezTo>
                      <a:pt x="92551" y="13666"/>
                      <a:pt x="93713" y="12264"/>
                      <a:pt x="82652" y="15833"/>
                    </a:cubicBezTo>
                    <a:cubicBezTo>
                      <a:pt x="71592" y="19387"/>
                      <a:pt x="65630" y="19501"/>
                      <a:pt x="66083" y="34979"/>
                    </a:cubicBezTo>
                    <a:cubicBezTo>
                      <a:pt x="66537" y="50472"/>
                      <a:pt x="78758" y="56831"/>
                      <a:pt x="77073" y="63416"/>
                    </a:cubicBezTo>
                    <a:cubicBezTo>
                      <a:pt x="75402" y="70001"/>
                      <a:pt x="65843" y="80693"/>
                      <a:pt x="61665" y="56519"/>
                    </a:cubicBezTo>
                    <a:cubicBezTo>
                      <a:pt x="57487" y="32345"/>
                      <a:pt x="66253" y="21271"/>
                      <a:pt x="53791" y="24670"/>
                    </a:cubicBezTo>
                    <a:cubicBezTo>
                      <a:pt x="41329" y="28054"/>
                      <a:pt x="34149" y="36834"/>
                      <a:pt x="35962" y="50557"/>
                    </a:cubicBezTo>
                    <a:cubicBezTo>
                      <a:pt x="37760" y="64280"/>
                      <a:pt x="40224" y="77209"/>
                      <a:pt x="53593" y="81160"/>
                    </a:cubicBezTo>
                    <a:cubicBezTo>
                      <a:pt x="66976" y="85111"/>
                      <a:pt x="68618" y="96880"/>
                      <a:pt x="56652" y="95081"/>
                    </a:cubicBezTo>
                    <a:cubicBezTo>
                      <a:pt x="44699" y="93297"/>
                      <a:pt x="34092" y="71899"/>
                      <a:pt x="33073" y="57595"/>
                    </a:cubicBezTo>
                    <a:cubicBezTo>
                      <a:pt x="32039" y="43306"/>
                      <a:pt x="17863" y="51293"/>
                      <a:pt x="11759" y="66092"/>
                    </a:cubicBezTo>
                    <a:cubicBezTo>
                      <a:pt x="5642" y="80905"/>
                      <a:pt x="14988" y="93268"/>
                      <a:pt x="31812" y="100349"/>
                    </a:cubicBezTo>
                    <a:cubicBezTo>
                      <a:pt x="48622" y="107416"/>
                      <a:pt x="58833" y="112812"/>
                      <a:pt x="50760" y="117315"/>
                    </a:cubicBezTo>
                    <a:cubicBezTo>
                      <a:pt x="42703" y="121818"/>
                      <a:pt x="29660" y="102771"/>
                      <a:pt x="20242" y="98749"/>
                    </a:cubicBezTo>
                    <a:cubicBezTo>
                      <a:pt x="10839" y="94727"/>
                      <a:pt x="6010" y="91442"/>
                      <a:pt x="1082" y="105816"/>
                    </a:cubicBezTo>
                    <a:cubicBezTo>
                      <a:pt x="-3705" y="119793"/>
                      <a:pt x="7681" y="148300"/>
                      <a:pt x="29589" y="150920"/>
                    </a:cubicBezTo>
                    <a:cubicBezTo>
                      <a:pt x="51483" y="153540"/>
                      <a:pt x="58634" y="137878"/>
                      <a:pt x="58634" y="137878"/>
                    </a:cubicBezTo>
                    <a:cubicBezTo>
                      <a:pt x="58634" y="137878"/>
                      <a:pt x="58734" y="139039"/>
                      <a:pt x="59130" y="140894"/>
                    </a:cubicBezTo>
                    <a:cubicBezTo>
                      <a:pt x="43241" y="176227"/>
                      <a:pt x="30538" y="212736"/>
                      <a:pt x="31996" y="233992"/>
                    </a:cubicBezTo>
                    <a:lnTo>
                      <a:pt x="33412" y="233893"/>
                    </a:lnTo>
                    <a:cubicBezTo>
                      <a:pt x="31996" y="213147"/>
                      <a:pt x="44204" y="177700"/>
                      <a:pt x="59668" y="143089"/>
                    </a:cubicBezTo>
                    <a:cubicBezTo>
                      <a:pt x="61877" y="151076"/>
                      <a:pt x="68618" y="165564"/>
                      <a:pt x="88558" y="166966"/>
                    </a:cubicBezTo>
                    <a:cubicBezTo>
                      <a:pt x="103003" y="167971"/>
                      <a:pt x="117292" y="159488"/>
                      <a:pt x="127276" y="149575"/>
                    </a:cubicBezTo>
                    <a:cubicBezTo>
                      <a:pt x="136396" y="140512"/>
                      <a:pt x="141947" y="130259"/>
                      <a:pt x="140715" y="124948"/>
                    </a:cubicBezTo>
                    <a:cubicBezTo>
                      <a:pt x="138987" y="117457"/>
                      <a:pt x="132459" y="122753"/>
                      <a:pt x="121937" y="125387"/>
                    </a:cubicBezTo>
                    <a:close/>
                  </a:path>
                </a:pathLst>
              </a:custGeom>
              <a:solidFill>
                <a:srgbClr val="192419">
                  <a:alpha val="3797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1" name="Google Shape;2141;p13"/>
          <p:cNvSpPr/>
          <p:nvPr/>
        </p:nvSpPr>
        <p:spPr>
          <a:xfrm rot="6122063" flipH="1">
            <a:off x="5510801" y="3337677"/>
            <a:ext cx="4617363" cy="5454934"/>
          </a:xfrm>
          <a:custGeom>
            <a:avLst/>
            <a:gdLst/>
            <a:ahLst/>
            <a:cxnLst/>
            <a:rect l="l" t="t" r="r" b="b"/>
            <a:pathLst>
              <a:path w="2533456" h="2993015" extrusionOk="0">
                <a:moveTo>
                  <a:pt x="2394064" y="998862"/>
                </a:moveTo>
                <a:cubicBezTo>
                  <a:pt x="2394772" y="1004271"/>
                  <a:pt x="2400919" y="1013094"/>
                  <a:pt x="2381772" y="1021053"/>
                </a:cubicBezTo>
                <a:cubicBezTo>
                  <a:pt x="2362668" y="1029026"/>
                  <a:pt x="2346778" y="1021180"/>
                  <a:pt x="2346793" y="1037098"/>
                </a:cubicBezTo>
                <a:cubicBezTo>
                  <a:pt x="2346821" y="1053072"/>
                  <a:pt x="2335846" y="1083916"/>
                  <a:pt x="2335846" y="1083916"/>
                </a:cubicBezTo>
                <a:cubicBezTo>
                  <a:pt x="2335846" y="1083916"/>
                  <a:pt x="2319064" y="1092753"/>
                  <a:pt x="2320452" y="1098984"/>
                </a:cubicBezTo>
                <a:cubicBezTo>
                  <a:pt x="2321854" y="1105187"/>
                  <a:pt x="2332192" y="1107481"/>
                  <a:pt x="2326527" y="1113613"/>
                </a:cubicBezTo>
                <a:cubicBezTo>
                  <a:pt x="2320863" y="1119745"/>
                  <a:pt x="2307551" y="1114534"/>
                  <a:pt x="2300455" y="1123639"/>
                </a:cubicBezTo>
                <a:cubicBezTo>
                  <a:pt x="2293318" y="1132731"/>
                  <a:pt x="2289098" y="1132519"/>
                  <a:pt x="2280913" y="1142701"/>
                </a:cubicBezTo>
                <a:cubicBezTo>
                  <a:pt x="2272770" y="1152898"/>
                  <a:pt x="2246698" y="1177638"/>
                  <a:pt x="2231715" y="1202109"/>
                </a:cubicBezTo>
                <a:cubicBezTo>
                  <a:pt x="2216690" y="1226566"/>
                  <a:pt x="2184840" y="1245189"/>
                  <a:pt x="2180210" y="1243489"/>
                </a:cubicBezTo>
                <a:cubicBezTo>
                  <a:pt x="2175579" y="1241776"/>
                  <a:pt x="2166459" y="1225476"/>
                  <a:pt x="2170027" y="1248814"/>
                </a:cubicBezTo>
                <a:cubicBezTo>
                  <a:pt x="2173610" y="1272110"/>
                  <a:pt x="2178737" y="1263627"/>
                  <a:pt x="2173086" y="1282320"/>
                </a:cubicBezTo>
                <a:cubicBezTo>
                  <a:pt x="2167393" y="1301000"/>
                  <a:pt x="2141987" y="1316450"/>
                  <a:pt x="2136464" y="1318843"/>
                </a:cubicBezTo>
                <a:cubicBezTo>
                  <a:pt x="2130913" y="1321279"/>
                  <a:pt x="2112219" y="1322738"/>
                  <a:pt x="2114641" y="1337070"/>
                </a:cubicBezTo>
                <a:cubicBezTo>
                  <a:pt x="2117034" y="1351373"/>
                  <a:pt x="2096458" y="1371553"/>
                  <a:pt x="2088485" y="1397341"/>
                </a:cubicBezTo>
                <a:cubicBezTo>
                  <a:pt x="2080497" y="1423144"/>
                  <a:pt x="2075158" y="1428596"/>
                  <a:pt x="2076971" y="1438424"/>
                </a:cubicBezTo>
                <a:cubicBezTo>
                  <a:pt x="2078841" y="1448238"/>
                  <a:pt x="2078373" y="1444627"/>
                  <a:pt x="2067440" y="1453747"/>
                </a:cubicBezTo>
                <a:cubicBezTo>
                  <a:pt x="2056550" y="1462853"/>
                  <a:pt x="2028709" y="1471916"/>
                  <a:pt x="2023086" y="1481433"/>
                </a:cubicBezTo>
                <a:cubicBezTo>
                  <a:pt x="2017436" y="1490893"/>
                  <a:pt x="1993092" y="1500650"/>
                  <a:pt x="2003769" y="1527430"/>
                </a:cubicBezTo>
                <a:cubicBezTo>
                  <a:pt x="2014405" y="1554181"/>
                  <a:pt x="2019815" y="1534950"/>
                  <a:pt x="2022520" y="1565751"/>
                </a:cubicBezTo>
                <a:cubicBezTo>
                  <a:pt x="2025210" y="1596581"/>
                  <a:pt x="2024545" y="1607103"/>
                  <a:pt x="2015623" y="1613122"/>
                </a:cubicBezTo>
                <a:cubicBezTo>
                  <a:pt x="2006744" y="1619155"/>
                  <a:pt x="1989806" y="1631673"/>
                  <a:pt x="1989325" y="1632665"/>
                </a:cubicBezTo>
                <a:cubicBezTo>
                  <a:pt x="1988843" y="1633656"/>
                  <a:pt x="1983476" y="1697341"/>
                  <a:pt x="1957447" y="1704875"/>
                </a:cubicBezTo>
                <a:cubicBezTo>
                  <a:pt x="1931432" y="1712465"/>
                  <a:pt x="1910232" y="1684907"/>
                  <a:pt x="1914580" y="1711177"/>
                </a:cubicBezTo>
                <a:cubicBezTo>
                  <a:pt x="1918928" y="1737447"/>
                  <a:pt x="1926334" y="1743607"/>
                  <a:pt x="1921590" y="1748946"/>
                </a:cubicBezTo>
                <a:cubicBezTo>
                  <a:pt x="1916860" y="1754341"/>
                  <a:pt x="1912569" y="1750730"/>
                  <a:pt x="1909751" y="1755474"/>
                </a:cubicBezTo>
                <a:cubicBezTo>
                  <a:pt x="1906947" y="1760218"/>
                  <a:pt x="1900531" y="1754200"/>
                  <a:pt x="1907811" y="1768659"/>
                </a:cubicBezTo>
                <a:cubicBezTo>
                  <a:pt x="1915047" y="1783104"/>
                  <a:pt x="1920443" y="1776420"/>
                  <a:pt x="1919041" y="1787352"/>
                </a:cubicBezTo>
                <a:cubicBezTo>
                  <a:pt x="1917582" y="1798299"/>
                  <a:pt x="1927283" y="1795226"/>
                  <a:pt x="1913999" y="1800098"/>
                </a:cubicBezTo>
                <a:cubicBezTo>
                  <a:pt x="1900744" y="1805026"/>
                  <a:pt x="1910289" y="1789675"/>
                  <a:pt x="1890802" y="1802916"/>
                </a:cubicBezTo>
                <a:cubicBezTo>
                  <a:pt x="1871358" y="1816171"/>
                  <a:pt x="1860199" y="1791643"/>
                  <a:pt x="1857211" y="1825192"/>
                </a:cubicBezTo>
                <a:cubicBezTo>
                  <a:pt x="1854252" y="1858769"/>
                  <a:pt x="1863811" y="1850187"/>
                  <a:pt x="1858826" y="1869645"/>
                </a:cubicBezTo>
                <a:cubicBezTo>
                  <a:pt x="1853855" y="1889160"/>
                  <a:pt x="1876612" y="1878128"/>
                  <a:pt x="1845358" y="1893295"/>
                </a:cubicBezTo>
                <a:cubicBezTo>
                  <a:pt x="1814060" y="1908448"/>
                  <a:pt x="1800366" y="1908491"/>
                  <a:pt x="1795679" y="1908023"/>
                </a:cubicBezTo>
                <a:cubicBezTo>
                  <a:pt x="1790991" y="1907556"/>
                  <a:pt x="1766520" y="1893734"/>
                  <a:pt x="1778968" y="1926943"/>
                </a:cubicBezTo>
                <a:cubicBezTo>
                  <a:pt x="1791459" y="1960181"/>
                  <a:pt x="1793980" y="1946897"/>
                  <a:pt x="1786403" y="1990104"/>
                </a:cubicBezTo>
                <a:cubicBezTo>
                  <a:pt x="1778784" y="2033311"/>
                  <a:pt x="1730762" y="2019589"/>
                  <a:pt x="1750135" y="2080484"/>
                </a:cubicBezTo>
                <a:cubicBezTo>
                  <a:pt x="1769551" y="2141407"/>
                  <a:pt x="1757910" y="2125801"/>
                  <a:pt x="1772227" y="2144933"/>
                </a:cubicBezTo>
                <a:cubicBezTo>
                  <a:pt x="1786502" y="2164080"/>
                  <a:pt x="1788102" y="2160752"/>
                  <a:pt x="1789052" y="2171345"/>
                </a:cubicBezTo>
                <a:cubicBezTo>
                  <a:pt x="1789972" y="2181895"/>
                  <a:pt x="1801966" y="2174644"/>
                  <a:pt x="1783783" y="2194017"/>
                </a:cubicBezTo>
                <a:cubicBezTo>
                  <a:pt x="1765600" y="2213390"/>
                  <a:pt x="1763433" y="2212201"/>
                  <a:pt x="1760261" y="2218843"/>
                </a:cubicBezTo>
                <a:cubicBezTo>
                  <a:pt x="1757074" y="2225484"/>
                  <a:pt x="1765812" y="2227750"/>
                  <a:pt x="1748648" y="2238485"/>
                </a:cubicBezTo>
                <a:cubicBezTo>
                  <a:pt x="1731527" y="2249248"/>
                  <a:pt x="1734132" y="2246047"/>
                  <a:pt x="1717861" y="2252660"/>
                </a:cubicBezTo>
                <a:cubicBezTo>
                  <a:pt x="1701561" y="2259260"/>
                  <a:pt x="1683222" y="2263423"/>
                  <a:pt x="1684779" y="2264726"/>
                </a:cubicBezTo>
                <a:cubicBezTo>
                  <a:pt x="1686323" y="2265973"/>
                  <a:pt x="1686238" y="2304931"/>
                  <a:pt x="1679398" y="2323780"/>
                </a:cubicBezTo>
                <a:cubicBezTo>
                  <a:pt x="1672544" y="2342658"/>
                  <a:pt x="1672303" y="2332900"/>
                  <a:pt x="1671354" y="2350801"/>
                </a:cubicBezTo>
                <a:cubicBezTo>
                  <a:pt x="1670391" y="2368744"/>
                  <a:pt x="1692936" y="2355927"/>
                  <a:pt x="1658665" y="2379492"/>
                </a:cubicBezTo>
                <a:cubicBezTo>
                  <a:pt x="1624437" y="2403085"/>
                  <a:pt x="1623431" y="2402972"/>
                  <a:pt x="1618984" y="2412248"/>
                </a:cubicBezTo>
                <a:cubicBezTo>
                  <a:pt x="1614523" y="2421552"/>
                  <a:pt x="1597303" y="2417587"/>
                  <a:pt x="1590930" y="2430870"/>
                </a:cubicBezTo>
                <a:cubicBezTo>
                  <a:pt x="1584572" y="2444126"/>
                  <a:pt x="1581003" y="2457268"/>
                  <a:pt x="1585507" y="2470622"/>
                </a:cubicBezTo>
                <a:cubicBezTo>
                  <a:pt x="1590038" y="2484005"/>
                  <a:pt x="1597713" y="2487389"/>
                  <a:pt x="1593196" y="2502486"/>
                </a:cubicBezTo>
                <a:cubicBezTo>
                  <a:pt x="1588665" y="2517624"/>
                  <a:pt x="1581442" y="2522453"/>
                  <a:pt x="1580323" y="2528118"/>
                </a:cubicBezTo>
                <a:cubicBezTo>
                  <a:pt x="1579233" y="2533839"/>
                  <a:pt x="1569844" y="2537493"/>
                  <a:pt x="1568258" y="2540793"/>
                </a:cubicBezTo>
                <a:cubicBezTo>
                  <a:pt x="1566657" y="2544135"/>
                  <a:pt x="1563952" y="2549771"/>
                  <a:pt x="1567167" y="2554445"/>
                </a:cubicBezTo>
                <a:cubicBezTo>
                  <a:pt x="1570367" y="2559146"/>
                  <a:pt x="1563811" y="2581961"/>
                  <a:pt x="1556744" y="2599040"/>
                </a:cubicBezTo>
                <a:cubicBezTo>
                  <a:pt x="1549649" y="2616090"/>
                  <a:pt x="1556744" y="2619560"/>
                  <a:pt x="1534567" y="2630478"/>
                </a:cubicBezTo>
                <a:cubicBezTo>
                  <a:pt x="1512404" y="2641397"/>
                  <a:pt x="1505861" y="2623157"/>
                  <a:pt x="1498979" y="2654581"/>
                </a:cubicBezTo>
                <a:cubicBezTo>
                  <a:pt x="1492082" y="2686034"/>
                  <a:pt x="1495509" y="2705082"/>
                  <a:pt x="1497973" y="2710194"/>
                </a:cubicBezTo>
                <a:cubicBezTo>
                  <a:pt x="1500437" y="2715307"/>
                  <a:pt x="1487395" y="2726593"/>
                  <a:pt x="1477609" y="2732173"/>
                </a:cubicBezTo>
                <a:cubicBezTo>
                  <a:pt x="1467880" y="2737738"/>
                  <a:pt x="1462583" y="2733986"/>
                  <a:pt x="1456536" y="2746604"/>
                </a:cubicBezTo>
                <a:cubicBezTo>
                  <a:pt x="1450490" y="2759208"/>
                  <a:pt x="1417535" y="2767577"/>
                  <a:pt x="1419249" y="2776499"/>
                </a:cubicBezTo>
                <a:cubicBezTo>
                  <a:pt x="1421005" y="2785435"/>
                  <a:pt x="1425296" y="2796977"/>
                  <a:pt x="1398191" y="2805629"/>
                </a:cubicBezTo>
                <a:cubicBezTo>
                  <a:pt x="1371128" y="2814268"/>
                  <a:pt x="1364174" y="2811719"/>
                  <a:pt x="1347294" y="2818431"/>
                </a:cubicBezTo>
                <a:cubicBezTo>
                  <a:pt x="1330456" y="2825130"/>
                  <a:pt x="1305333" y="2804666"/>
                  <a:pt x="1323460" y="2839730"/>
                </a:cubicBezTo>
                <a:cubicBezTo>
                  <a:pt x="1341587" y="2874795"/>
                  <a:pt x="1353001" y="2883957"/>
                  <a:pt x="1343867" y="2900795"/>
                </a:cubicBezTo>
                <a:cubicBezTo>
                  <a:pt x="1334704" y="2917577"/>
                  <a:pt x="1320868" y="2910001"/>
                  <a:pt x="1309907" y="2924941"/>
                </a:cubicBezTo>
                <a:cubicBezTo>
                  <a:pt x="1298904" y="2939896"/>
                  <a:pt x="1292134" y="2932390"/>
                  <a:pt x="1298337" y="2947968"/>
                </a:cubicBezTo>
                <a:cubicBezTo>
                  <a:pt x="1304512" y="2963503"/>
                  <a:pt x="1309482" y="2964523"/>
                  <a:pt x="1306707" y="2975993"/>
                </a:cubicBezTo>
                <a:cubicBezTo>
                  <a:pt x="1304058" y="2986997"/>
                  <a:pt x="1315784" y="2986686"/>
                  <a:pt x="1302189" y="2993016"/>
                </a:cubicBezTo>
                <a:lnTo>
                  <a:pt x="0" y="2280446"/>
                </a:lnTo>
                <a:lnTo>
                  <a:pt x="1968" y="2254714"/>
                </a:lnTo>
                <a:cubicBezTo>
                  <a:pt x="1968" y="2254714"/>
                  <a:pt x="14785" y="2270108"/>
                  <a:pt x="14006" y="2251216"/>
                </a:cubicBezTo>
                <a:cubicBezTo>
                  <a:pt x="13213" y="2232353"/>
                  <a:pt x="10748" y="2227240"/>
                  <a:pt x="9346" y="2225626"/>
                </a:cubicBezTo>
                <a:cubicBezTo>
                  <a:pt x="7930" y="2223997"/>
                  <a:pt x="14671" y="2224776"/>
                  <a:pt x="21341" y="2215430"/>
                </a:cubicBezTo>
                <a:cubicBezTo>
                  <a:pt x="28011" y="2206083"/>
                  <a:pt x="32345" y="2219791"/>
                  <a:pt x="37726" y="2201764"/>
                </a:cubicBezTo>
                <a:cubicBezTo>
                  <a:pt x="43051" y="2183736"/>
                  <a:pt x="37967" y="2180550"/>
                  <a:pt x="46308" y="2174630"/>
                </a:cubicBezTo>
                <a:cubicBezTo>
                  <a:pt x="54649" y="2168711"/>
                  <a:pt x="59450" y="2178057"/>
                  <a:pt x="69661" y="2164774"/>
                </a:cubicBezTo>
                <a:cubicBezTo>
                  <a:pt x="79829" y="2151476"/>
                  <a:pt x="81245" y="2184968"/>
                  <a:pt x="84630" y="2132315"/>
                </a:cubicBezTo>
                <a:cubicBezTo>
                  <a:pt x="88043" y="2079719"/>
                  <a:pt x="83723" y="2068121"/>
                  <a:pt x="85833" y="2062597"/>
                </a:cubicBezTo>
                <a:cubicBezTo>
                  <a:pt x="87958" y="2057046"/>
                  <a:pt x="108435" y="2043947"/>
                  <a:pt x="117300" y="2042516"/>
                </a:cubicBezTo>
                <a:cubicBezTo>
                  <a:pt x="126180" y="2041058"/>
                  <a:pt x="135810" y="2039231"/>
                  <a:pt x="137226" y="2024913"/>
                </a:cubicBezTo>
                <a:cubicBezTo>
                  <a:pt x="138628" y="2010610"/>
                  <a:pt x="140044" y="1999649"/>
                  <a:pt x="139364" y="1994253"/>
                </a:cubicBezTo>
                <a:cubicBezTo>
                  <a:pt x="138656" y="1988816"/>
                  <a:pt x="132510" y="1980021"/>
                  <a:pt x="151614" y="1972048"/>
                </a:cubicBezTo>
                <a:cubicBezTo>
                  <a:pt x="170761" y="1964061"/>
                  <a:pt x="186607" y="1971920"/>
                  <a:pt x="186607" y="1955974"/>
                </a:cubicBezTo>
                <a:cubicBezTo>
                  <a:pt x="186607" y="1940057"/>
                  <a:pt x="197597" y="1909185"/>
                  <a:pt x="197597" y="1909185"/>
                </a:cubicBezTo>
                <a:cubicBezTo>
                  <a:pt x="197597" y="1909185"/>
                  <a:pt x="214378" y="1900348"/>
                  <a:pt x="212976" y="1894145"/>
                </a:cubicBezTo>
                <a:cubicBezTo>
                  <a:pt x="211589" y="1887914"/>
                  <a:pt x="201251" y="1885620"/>
                  <a:pt x="206915" y="1879488"/>
                </a:cubicBezTo>
                <a:cubicBezTo>
                  <a:pt x="212566" y="1873384"/>
                  <a:pt x="225892" y="1878567"/>
                  <a:pt x="232987" y="1869461"/>
                </a:cubicBezTo>
                <a:cubicBezTo>
                  <a:pt x="240082" y="1860341"/>
                  <a:pt x="244330" y="1860610"/>
                  <a:pt x="252487" y="1850400"/>
                </a:cubicBezTo>
                <a:cubicBezTo>
                  <a:pt x="260687" y="1840189"/>
                  <a:pt x="286730" y="1815491"/>
                  <a:pt x="301727" y="1791006"/>
                </a:cubicBezTo>
                <a:cubicBezTo>
                  <a:pt x="316724" y="1766535"/>
                  <a:pt x="348602" y="1747926"/>
                  <a:pt x="353233" y="1749626"/>
                </a:cubicBezTo>
                <a:cubicBezTo>
                  <a:pt x="357878" y="1751311"/>
                  <a:pt x="366984" y="1767639"/>
                  <a:pt x="363415" y="1744301"/>
                </a:cubicBezTo>
                <a:cubicBezTo>
                  <a:pt x="359861" y="1720977"/>
                  <a:pt x="354663" y="1729474"/>
                  <a:pt x="360371" y="1710766"/>
                </a:cubicBezTo>
                <a:cubicBezTo>
                  <a:pt x="366064" y="1692087"/>
                  <a:pt x="391455" y="1676665"/>
                  <a:pt x="396992" y="1674243"/>
                </a:cubicBezTo>
                <a:cubicBezTo>
                  <a:pt x="402530" y="1671836"/>
                  <a:pt x="421237" y="1670349"/>
                  <a:pt x="418816" y="1656017"/>
                </a:cubicBezTo>
                <a:cubicBezTo>
                  <a:pt x="416380" y="1641714"/>
                  <a:pt x="436999" y="1621534"/>
                  <a:pt x="444972" y="1595746"/>
                </a:cubicBezTo>
                <a:cubicBezTo>
                  <a:pt x="452959" y="1569943"/>
                  <a:pt x="458298" y="1564491"/>
                  <a:pt x="456471" y="1554691"/>
                </a:cubicBezTo>
                <a:cubicBezTo>
                  <a:pt x="454602" y="1544877"/>
                  <a:pt x="455083" y="1548460"/>
                  <a:pt x="466002" y="1539368"/>
                </a:cubicBezTo>
                <a:cubicBezTo>
                  <a:pt x="476906" y="1530234"/>
                  <a:pt x="504748" y="1521171"/>
                  <a:pt x="510356" y="1511682"/>
                </a:cubicBezTo>
                <a:cubicBezTo>
                  <a:pt x="516021" y="1502194"/>
                  <a:pt x="540350" y="1492465"/>
                  <a:pt x="529673" y="1465685"/>
                </a:cubicBezTo>
                <a:cubicBezTo>
                  <a:pt x="519023" y="1438877"/>
                  <a:pt x="513628" y="1458151"/>
                  <a:pt x="510937" y="1427321"/>
                </a:cubicBezTo>
                <a:cubicBezTo>
                  <a:pt x="508232" y="1396520"/>
                  <a:pt x="508898" y="1385998"/>
                  <a:pt x="517819" y="1379979"/>
                </a:cubicBezTo>
                <a:cubicBezTo>
                  <a:pt x="526699" y="1373946"/>
                  <a:pt x="543636" y="1361427"/>
                  <a:pt x="544118" y="1360436"/>
                </a:cubicBezTo>
                <a:cubicBezTo>
                  <a:pt x="544599" y="1359445"/>
                  <a:pt x="549966" y="1295731"/>
                  <a:pt x="575981" y="1288169"/>
                </a:cubicBezTo>
                <a:cubicBezTo>
                  <a:pt x="601982" y="1280607"/>
                  <a:pt x="623196" y="1308137"/>
                  <a:pt x="618891" y="1281881"/>
                </a:cubicBezTo>
                <a:cubicBezTo>
                  <a:pt x="614529" y="1255640"/>
                  <a:pt x="607123" y="1249480"/>
                  <a:pt x="611852" y="1244084"/>
                </a:cubicBezTo>
                <a:cubicBezTo>
                  <a:pt x="616597" y="1238745"/>
                  <a:pt x="620902" y="1242356"/>
                  <a:pt x="623720" y="1237584"/>
                </a:cubicBezTo>
                <a:cubicBezTo>
                  <a:pt x="626524" y="1232840"/>
                  <a:pt x="632939" y="1238859"/>
                  <a:pt x="625646" y="1224428"/>
                </a:cubicBezTo>
                <a:cubicBezTo>
                  <a:pt x="618367" y="1209955"/>
                  <a:pt x="612985" y="1216653"/>
                  <a:pt x="614430" y="1205692"/>
                </a:cubicBezTo>
                <a:cubicBezTo>
                  <a:pt x="615846" y="1194717"/>
                  <a:pt x="606188" y="1197818"/>
                  <a:pt x="619472" y="1192947"/>
                </a:cubicBezTo>
                <a:cubicBezTo>
                  <a:pt x="632712" y="1188047"/>
                  <a:pt x="623182" y="1203369"/>
                  <a:pt x="642626" y="1190114"/>
                </a:cubicBezTo>
                <a:cubicBezTo>
                  <a:pt x="662084" y="1176916"/>
                  <a:pt x="673243" y="1201444"/>
                  <a:pt x="676245" y="1167895"/>
                </a:cubicBezTo>
                <a:cubicBezTo>
                  <a:pt x="679219" y="1134289"/>
                  <a:pt x="669632" y="1142899"/>
                  <a:pt x="674603" y="1123385"/>
                </a:cubicBezTo>
                <a:cubicBezTo>
                  <a:pt x="679602" y="1103927"/>
                  <a:pt x="656816" y="1114902"/>
                  <a:pt x="688099" y="1099792"/>
                </a:cubicBezTo>
                <a:cubicBezTo>
                  <a:pt x="719396" y="1084639"/>
                  <a:pt x="733062" y="1084554"/>
                  <a:pt x="737735" y="1085049"/>
                </a:cubicBezTo>
                <a:cubicBezTo>
                  <a:pt x="742423" y="1085517"/>
                  <a:pt x="766936" y="1099338"/>
                  <a:pt x="754460" y="1066101"/>
                </a:cubicBezTo>
                <a:cubicBezTo>
                  <a:pt x="742012" y="1032892"/>
                  <a:pt x="739477" y="1046190"/>
                  <a:pt x="747053" y="1002968"/>
                </a:cubicBezTo>
                <a:cubicBezTo>
                  <a:pt x="754658" y="959790"/>
                  <a:pt x="802694" y="973484"/>
                  <a:pt x="783265" y="912589"/>
                </a:cubicBezTo>
                <a:cubicBezTo>
                  <a:pt x="763892" y="851694"/>
                  <a:pt x="775533" y="867300"/>
                  <a:pt x="761215" y="848125"/>
                </a:cubicBezTo>
                <a:cubicBezTo>
                  <a:pt x="746926" y="829007"/>
                  <a:pt x="745340" y="832307"/>
                  <a:pt x="744377" y="821742"/>
                </a:cubicBezTo>
                <a:cubicBezTo>
                  <a:pt x="743457" y="811192"/>
                  <a:pt x="731461" y="818442"/>
                  <a:pt x="749645" y="799069"/>
                </a:cubicBezTo>
                <a:cubicBezTo>
                  <a:pt x="767800" y="779654"/>
                  <a:pt x="770010" y="780858"/>
                  <a:pt x="773182" y="774216"/>
                </a:cubicBezTo>
                <a:cubicBezTo>
                  <a:pt x="776368" y="767574"/>
                  <a:pt x="767630" y="765308"/>
                  <a:pt x="784738" y="754574"/>
                </a:cubicBezTo>
                <a:cubicBezTo>
                  <a:pt x="801902" y="743839"/>
                  <a:pt x="799296" y="747025"/>
                  <a:pt x="815553" y="740412"/>
                </a:cubicBezTo>
                <a:cubicBezTo>
                  <a:pt x="831811" y="733799"/>
                  <a:pt x="850207" y="729621"/>
                  <a:pt x="848635" y="728346"/>
                </a:cubicBezTo>
                <a:cubicBezTo>
                  <a:pt x="847063" y="727043"/>
                  <a:pt x="847176" y="688141"/>
                  <a:pt x="854030" y="669264"/>
                </a:cubicBezTo>
                <a:cubicBezTo>
                  <a:pt x="860885" y="650387"/>
                  <a:pt x="861111" y="660172"/>
                  <a:pt x="862074" y="642244"/>
                </a:cubicBezTo>
                <a:cubicBezTo>
                  <a:pt x="863023" y="624329"/>
                  <a:pt x="840478" y="637145"/>
                  <a:pt x="874706" y="613552"/>
                </a:cubicBezTo>
                <a:cubicBezTo>
                  <a:pt x="908977" y="589959"/>
                  <a:pt x="909983" y="590101"/>
                  <a:pt x="914444" y="580796"/>
                </a:cubicBezTo>
                <a:cubicBezTo>
                  <a:pt x="918891" y="571521"/>
                  <a:pt x="936111" y="575486"/>
                  <a:pt x="942484" y="562202"/>
                </a:cubicBezTo>
                <a:cubicBezTo>
                  <a:pt x="948842" y="548919"/>
                  <a:pt x="952425" y="535777"/>
                  <a:pt x="947879" y="522422"/>
                </a:cubicBezTo>
                <a:cubicBezTo>
                  <a:pt x="943390" y="509040"/>
                  <a:pt x="935715" y="505683"/>
                  <a:pt x="940232" y="490573"/>
                </a:cubicBezTo>
                <a:cubicBezTo>
                  <a:pt x="944764" y="475434"/>
                  <a:pt x="951986" y="470605"/>
                  <a:pt x="953077" y="464884"/>
                </a:cubicBezTo>
                <a:cubicBezTo>
                  <a:pt x="954195" y="459219"/>
                  <a:pt x="963571" y="455565"/>
                  <a:pt x="965171" y="452223"/>
                </a:cubicBezTo>
                <a:cubicBezTo>
                  <a:pt x="966757" y="448923"/>
                  <a:pt x="969462" y="443273"/>
                  <a:pt x="966261" y="438571"/>
                </a:cubicBezTo>
                <a:cubicBezTo>
                  <a:pt x="963018" y="433870"/>
                  <a:pt x="969603" y="411084"/>
                  <a:pt x="976670" y="394005"/>
                </a:cubicBezTo>
                <a:cubicBezTo>
                  <a:pt x="983793" y="376926"/>
                  <a:pt x="976670" y="373485"/>
                  <a:pt x="998847" y="362566"/>
                </a:cubicBezTo>
                <a:cubicBezTo>
                  <a:pt x="1021024" y="351619"/>
                  <a:pt x="1027553" y="369887"/>
                  <a:pt x="1034450" y="338435"/>
                </a:cubicBezTo>
                <a:cubicBezTo>
                  <a:pt x="1041332" y="307010"/>
                  <a:pt x="1037877" y="287948"/>
                  <a:pt x="1035412" y="282836"/>
                </a:cubicBezTo>
                <a:cubicBezTo>
                  <a:pt x="1032948" y="277724"/>
                  <a:pt x="1046048" y="266423"/>
                  <a:pt x="1055777" y="260857"/>
                </a:cubicBezTo>
                <a:cubicBezTo>
                  <a:pt x="1065548" y="255306"/>
                  <a:pt x="1070845" y="259059"/>
                  <a:pt x="1076906" y="246426"/>
                </a:cubicBezTo>
                <a:cubicBezTo>
                  <a:pt x="1082953" y="233823"/>
                  <a:pt x="1115907" y="225453"/>
                  <a:pt x="1114179" y="216560"/>
                </a:cubicBezTo>
                <a:cubicBezTo>
                  <a:pt x="1112423" y="207624"/>
                  <a:pt x="1108147" y="196054"/>
                  <a:pt x="1135209" y="187401"/>
                </a:cubicBezTo>
                <a:cubicBezTo>
                  <a:pt x="1162315" y="178748"/>
                  <a:pt x="1169268" y="181297"/>
                  <a:pt x="1186106" y="174599"/>
                </a:cubicBezTo>
                <a:cubicBezTo>
                  <a:pt x="1202987" y="167914"/>
                  <a:pt x="1228124" y="188364"/>
                  <a:pt x="1209983" y="153314"/>
                </a:cubicBezTo>
                <a:cubicBezTo>
                  <a:pt x="1191856" y="118250"/>
                  <a:pt x="1180413" y="109030"/>
                  <a:pt x="1189576" y="92249"/>
                </a:cubicBezTo>
                <a:cubicBezTo>
                  <a:pt x="1198696" y="75453"/>
                  <a:pt x="1212532" y="83030"/>
                  <a:pt x="1223536" y="68103"/>
                </a:cubicBezTo>
                <a:cubicBezTo>
                  <a:pt x="1234539" y="53149"/>
                  <a:pt x="1241322" y="60626"/>
                  <a:pt x="1235105" y="45077"/>
                </a:cubicBezTo>
                <a:cubicBezTo>
                  <a:pt x="1228931" y="29541"/>
                  <a:pt x="1223932" y="28479"/>
                  <a:pt x="1226708" y="17022"/>
                </a:cubicBezTo>
                <a:cubicBezTo>
                  <a:pt x="1229384" y="6047"/>
                  <a:pt x="1217658" y="6345"/>
                  <a:pt x="1231225" y="0"/>
                </a:cubicBezTo>
                <a:lnTo>
                  <a:pt x="2533457" y="712599"/>
                </a:lnTo>
                <a:lnTo>
                  <a:pt x="2531488" y="738330"/>
                </a:lnTo>
                <a:cubicBezTo>
                  <a:pt x="2531488" y="738330"/>
                  <a:pt x="2518672" y="722937"/>
                  <a:pt x="2519465" y="741800"/>
                </a:cubicBezTo>
                <a:cubicBezTo>
                  <a:pt x="2520244" y="760692"/>
                  <a:pt x="2522708" y="765804"/>
                  <a:pt x="2524110" y="767418"/>
                </a:cubicBezTo>
                <a:cubicBezTo>
                  <a:pt x="2525541" y="769004"/>
                  <a:pt x="2518786" y="768268"/>
                  <a:pt x="2512115" y="777615"/>
                </a:cubicBezTo>
                <a:cubicBezTo>
                  <a:pt x="2505459" y="786933"/>
                  <a:pt x="2501112" y="773253"/>
                  <a:pt x="2495745" y="791252"/>
                </a:cubicBezTo>
                <a:cubicBezTo>
                  <a:pt x="2490363" y="809280"/>
                  <a:pt x="2495490" y="812495"/>
                  <a:pt x="2487148" y="818414"/>
                </a:cubicBezTo>
                <a:cubicBezTo>
                  <a:pt x="2478807" y="824334"/>
                  <a:pt x="2474006" y="814987"/>
                  <a:pt x="2463796" y="828271"/>
                </a:cubicBezTo>
                <a:cubicBezTo>
                  <a:pt x="2453642" y="841540"/>
                  <a:pt x="2452212" y="808090"/>
                  <a:pt x="2448798" y="860687"/>
                </a:cubicBezTo>
                <a:cubicBezTo>
                  <a:pt x="2445414" y="913339"/>
                  <a:pt x="2449705" y="924881"/>
                  <a:pt x="2447581" y="930433"/>
                </a:cubicBezTo>
                <a:cubicBezTo>
                  <a:pt x="2445485" y="936012"/>
                  <a:pt x="2425007" y="949097"/>
                  <a:pt x="2416156" y="950528"/>
                </a:cubicBezTo>
                <a:cubicBezTo>
                  <a:pt x="2407263" y="951930"/>
                  <a:pt x="2397647" y="953813"/>
                  <a:pt x="2396231" y="968131"/>
                </a:cubicBezTo>
                <a:cubicBezTo>
                  <a:pt x="2394829" y="982434"/>
                  <a:pt x="2393412" y="993395"/>
                  <a:pt x="2394092" y="99879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4"/>
          <p:cNvSpPr/>
          <p:nvPr/>
        </p:nvSpPr>
        <p:spPr>
          <a:xfrm flipH="1">
            <a:off x="3627800" y="-20953"/>
            <a:ext cx="6617529" cy="4870278"/>
          </a:xfrm>
          <a:custGeom>
            <a:avLst/>
            <a:gdLst/>
            <a:ahLst/>
            <a:cxnLst/>
            <a:rect l="l" t="t" r="r" b="b"/>
            <a:pathLst>
              <a:path w="2684596" h="1975772" extrusionOk="0">
                <a:moveTo>
                  <a:pt x="1055812" y="1647733"/>
                </a:moveTo>
                <a:cubicBezTo>
                  <a:pt x="1055600" y="1647648"/>
                  <a:pt x="1055401" y="1647577"/>
                  <a:pt x="1055203" y="1647492"/>
                </a:cubicBezTo>
                <a:cubicBezTo>
                  <a:pt x="1055146" y="1646968"/>
                  <a:pt x="1055146" y="1646430"/>
                  <a:pt x="1055104" y="1645892"/>
                </a:cubicBezTo>
                <a:cubicBezTo>
                  <a:pt x="1055330" y="1646246"/>
                  <a:pt x="1055557" y="1646600"/>
                  <a:pt x="1055784" y="1646954"/>
                </a:cubicBezTo>
                <a:cubicBezTo>
                  <a:pt x="1055784" y="1647209"/>
                  <a:pt x="1055798" y="1647464"/>
                  <a:pt x="1055812" y="1647719"/>
                </a:cubicBezTo>
                <a:close/>
                <a:moveTo>
                  <a:pt x="1058531" y="1654644"/>
                </a:moveTo>
                <a:cubicBezTo>
                  <a:pt x="1057724" y="1654077"/>
                  <a:pt x="1056378" y="1653624"/>
                  <a:pt x="1056223" y="1652916"/>
                </a:cubicBezTo>
                <a:cubicBezTo>
                  <a:pt x="1055854" y="1651231"/>
                  <a:pt x="1055869" y="1649475"/>
                  <a:pt x="1055812" y="1647719"/>
                </a:cubicBezTo>
                <a:cubicBezTo>
                  <a:pt x="1057398" y="1648342"/>
                  <a:pt x="1058984" y="1648951"/>
                  <a:pt x="1060570" y="1649560"/>
                </a:cubicBezTo>
                <a:cubicBezTo>
                  <a:pt x="1059891" y="1651245"/>
                  <a:pt x="1059211" y="1652945"/>
                  <a:pt x="1058531" y="1654630"/>
                </a:cubicBezTo>
                <a:close/>
                <a:moveTo>
                  <a:pt x="1053135" y="1642847"/>
                </a:moveTo>
                <a:cubicBezTo>
                  <a:pt x="1053716" y="1643400"/>
                  <a:pt x="1054552" y="1643853"/>
                  <a:pt x="1054821" y="1644532"/>
                </a:cubicBezTo>
                <a:cubicBezTo>
                  <a:pt x="1054991" y="1644957"/>
                  <a:pt x="1055047" y="1645410"/>
                  <a:pt x="1055090" y="1645892"/>
                </a:cubicBezTo>
                <a:cubicBezTo>
                  <a:pt x="1054438" y="1644872"/>
                  <a:pt x="1053787" y="1643853"/>
                  <a:pt x="1053135" y="1642847"/>
                </a:cubicBezTo>
                <a:close/>
                <a:moveTo>
                  <a:pt x="2679257" y="873319"/>
                </a:moveTo>
                <a:cubicBezTo>
                  <a:pt x="2678960" y="873914"/>
                  <a:pt x="2675731" y="873121"/>
                  <a:pt x="2672332" y="872837"/>
                </a:cubicBezTo>
                <a:cubicBezTo>
                  <a:pt x="2671624" y="858265"/>
                  <a:pt x="2670902" y="843480"/>
                  <a:pt x="2670180" y="828696"/>
                </a:cubicBezTo>
                <a:cubicBezTo>
                  <a:pt x="2665082" y="841384"/>
                  <a:pt x="2666724" y="854527"/>
                  <a:pt x="2665761" y="867428"/>
                </a:cubicBezTo>
                <a:cubicBezTo>
                  <a:pt x="2664161" y="888798"/>
                  <a:pt x="2664402" y="910026"/>
                  <a:pt x="2666087" y="931523"/>
                </a:cubicBezTo>
                <a:cubicBezTo>
                  <a:pt x="2668594" y="963514"/>
                  <a:pt x="2667702" y="995774"/>
                  <a:pt x="2668325" y="1027921"/>
                </a:cubicBezTo>
                <a:cubicBezTo>
                  <a:pt x="2668990" y="1062150"/>
                  <a:pt x="2669543" y="1096379"/>
                  <a:pt x="2670534" y="1130607"/>
                </a:cubicBezTo>
                <a:cubicBezTo>
                  <a:pt x="2670845" y="1141469"/>
                  <a:pt x="2670222" y="1151779"/>
                  <a:pt x="2666144" y="1162145"/>
                </a:cubicBezTo>
                <a:cubicBezTo>
                  <a:pt x="2660564" y="1176349"/>
                  <a:pt x="2660040" y="1191290"/>
                  <a:pt x="2663651" y="1206244"/>
                </a:cubicBezTo>
                <a:cubicBezTo>
                  <a:pt x="2666201" y="1216795"/>
                  <a:pt x="2666724" y="1227416"/>
                  <a:pt x="2665209" y="1238193"/>
                </a:cubicBezTo>
                <a:cubicBezTo>
                  <a:pt x="2660111" y="1274404"/>
                  <a:pt x="2660833" y="1310885"/>
                  <a:pt x="2661201" y="1347280"/>
                </a:cubicBezTo>
                <a:cubicBezTo>
                  <a:pt x="2661400" y="1366497"/>
                  <a:pt x="2664147" y="1385686"/>
                  <a:pt x="2664855" y="1404918"/>
                </a:cubicBezTo>
                <a:cubicBezTo>
                  <a:pt x="2665365" y="1418683"/>
                  <a:pt x="2668268" y="1432703"/>
                  <a:pt x="2662773" y="1447573"/>
                </a:cubicBezTo>
                <a:cubicBezTo>
                  <a:pt x="2656018" y="1451240"/>
                  <a:pt x="2648683" y="1455234"/>
                  <a:pt x="2640341" y="1459780"/>
                </a:cubicBezTo>
                <a:cubicBezTo>
                  <a:pt x="2640582" y="1465275"/>
                  <a:pt x="2641120" y="1470514"/>
                  <a:pt x="2640964" y="1475740"/>
                </a:cubicBezTo>
                <a:cubicBezTo>
                  <a:pt x="2640851" y="1479903"/>
                  <a:pt x="2640440" y="1484209"/>
                  <a:pt x="2639223" y="1488160"/>
                </a:cubicBezTo>
                <a:cubicBezTo>
                  <a:pt x="2636135" y="1498200"/>
                  <a:pt x="2626789" y="1501302"/>
                  <a:pt x="2619170" y="1494660"/>
                </a:cubicBezTo>
                <a:cubicBezTo>
                  <a:pt x="2615247" y="1491233"/>
                  <a:pt x="2612117" y="1486814"/>
                  <a:pt x="2609072" y="1482523"/>
                </a:cubicBezTo>
                <a:cubicBezTo>
                  <a:pt x="2606821" y="1479337"/>
                  <a:pt x="2607331" y="1474210"/>
                  <a:pt x="2600632" y="1472596"/>
                </a:cubicBezTo>
                <a:cubicBezTo>
                  <a:pt x="2597913" y="1477524"/>
                  <a:pt x="2594982" y="1482807"/>
                  <a:pt x="2592022" y="1488160"/>
                </a:cubicBezTo>
                <a:cubicBezTo>
                  <a:pt x="2583921" y="1491983"/>
                  <a:pt x="2577181" y="1487792"/>
                  <a:pt x="2571190" y="1483557"/>
                </a:cubicBezTo>
                <a:cubicBezTo>
                  <a:pt x="2561362" y="1476604"/>
                  <a:pt x="2551506" y="1470585"/>
                  <a:pt x="2538944" y="1471322"/>
                </a:cubicBezTo>
                <a:cubicBezTo>
                  <a:pt x="2533704" y="1479450"/>
                  <a:pt x="2532911" y="1488769"/>
                  <a:pt x="2536834" y="1496218"/>
                </a:cubicBezTo>
                <a:cubicBezTo>
                  <a:pt x="2543787" y="1509445"/>
                  <a:pt x="2543193" y="1523040"/>
                  <a:pt x="2542924" y="1536932"/>
                </a:cubicBezTo>
                <a:cubicBezTo>
                  <a:pt x="2542867" y="1540104"/>
                  <a:pt x="2542924" y="1543277"/>
                  <a:pt x="2542924" y="1546534"/>
                </a:cubicBezTo>
                <a:cubicBezTo>
                  <a:pt x="2539072" y="1551405"/>
                  <a:pt x="2534639" y="1556050"/>
                  <a:pt x="2531368" y="1561389"/>
                </a:cubicBezTo>
                <a:cubicBezTo>
                  <a:pt x="2528040" y="1566813"/>
                  <a:pt x="2525831" y="1572931"/>
                  <a:pt x="2522814" y="1579445"/>
                </a:cubicBezTo>
                <a:cubicBezTo>
                  <a:pt x="2513354" y="1583850"/>
                  <a:pt x="2503682" y="1588353"/>
                  <a:pt x="2493202" y="1593225"/>
                </a:cubicBezTo>
                <a:cubicBezTo>
                  <a:pt x="2473333" y="1586101"/>
                  <a:pt x="2451510" y="1585535"/>
                  <a:pt x="2432746" y="1573809"/>
                </a:cubicBezTo>
                <a:cubicBezTo>
                  <a:pt x="2426487" y="1569886"/>
                  <a:pt x="2418556" y="1568881"/>
                  <a:pt x="2411263" y="1572988"/>
                </a:cubicBezTo>
                <a:cubicBezTo>
                  <a:pt x="2407453" y="1581711"/>
                  <a:pt x="2404621" y="1590973"/>
                  <a:pt x="2399580" y="1598833"/>
                </a:cubicBezTo>
                <a:cubicBezTo>
                  <a:pt x="2395175" y="1605701"/>
                  <a:pt x="2388279" y="1610983"/>
                  <a:pt x="2383039" y="1616379"/>
                </a:cubicBezTo>
                <a:cubicBezTo>
                  <a:pt x="2366682" y="1619707"/>
                  <a:pt x="2354716" y="1604653"/>
                  <a:pt x="2338401" y="1607882"/>
                </a:cubicBezTo>
                <a:cubicBezTo>
                  <a:pt x="2333969" y="1634364"/>
                  <a:pt x="2343415" y="1661526"/>
                  <a:pt x="2334578" y="1688745"/>
                </a:cubicBezTo>
                <a:cubicBezTo>
                  <a:pt x="2327823" y="1691096"/>
                  <a:pt x="2320898" y="1693503"/>
                  <a:pt x="2314043" y="1695896"/>
                </a:cubicBezTo>
                <a:cubicBezTo>
                  <a:pt x="2308464" y="1702029"/>
                  <a:pt x="2310276" y="1710214"/>
                  <a:pt x="2306991" y="1719405"/>
                </a:cubicBezTo>
                <a:cubicBezTo>
                  <a:pt x="2300378" y="1726146"/>
                  <a:pt x="2292249" y="1734444"/>
                  <a:pt x="2283596" y="1743267"/>
                </a:cubicBezTo>
                <a:cubicBezTo>
                  <a:pt x="2248461" y="1742389"/>
                  <a:pt x="2219203" y="1719617"/>
                  <a:pt x="2186192" y="1717252"/>
                </a:cubicBezTo>
                <a:cubicBezTo>
                  <a:pt x="2177724" y="1711432"/>
                  <a:pt x="2170827" y="1706277"/>
                  <a:pt x="2163534" y="1701802"/>
                </a:cubicBezTo>
                <a:cubicBezTo>
                  <a:pt x="2156623" y="1697554"/>
                  <a:pt x="2149500" y="1699040"/>
                  <a:pt x="2143382" y="1705611"/>
                </a:cubicBezTo>
                <a:cubicBezTo>
                  <a:pt x="2139813" y="1709449"/>
                  <a:pt x="2136740" y="1713754"/>
                  <a:pt x="2134248" y="1716856"/>
                </a:cubicBezTo>
                <a:cubicBezTo>
                  <a:pt x="2114903" y="1720750"/>
                  <a:pt x="2100670" y="1704323"/>
                  <a:pt x="2081722" y="1708656"/>
                </a:cubicBezTo>
                <a:cubicBezTo>
                  <a:pt x="2078536" y="1727477"/>
                  <a:pt x="2075378" y="1746184"/>
                  <a:pt x="2072234" y="1764835"/>
                </a:cubicBezTo>
                <a:cubicBezTo>
                  <a:pt x="2068169" y="1772922"/>
                  <a:pt x="2058554" y="1770075"/>
                  <a:pt x="2051289" y="1775952"/>
                </a:cubicBezTo>
                <a:cubicBezTo>
                  <a:pt x="2040823" y="1797180"/>
                  <a:pt x="2020771" y="1813806"/>
                  <a:pt x="1998565" y="1828293"/>
                </a:cubicBezTo>
                <a:cubicBezTo>
                  <a:pt x="1992801" y="1824442"/>
                  <a:pt x="1988085" y="1819825"/>
                  <a:pt x="1982435" y="1817771"/>
                </a:cubicBezTo>
                <a:cubicBezTo>
                  <a:pt x="1967367" y="1812305"/>
                  <a:pt x="1952143" y="1806782"/>
                  <a:pt x="1936509" y="1803525"/>
                </a:cubicBezTo>
                <a:cubicBezTo>
                  <a:pt x="1926213" y="1801386"/>
                  <a:pt x="1915097" y="1803114"/>
                  <a:pt x="1904730" y="1803114"/>
                </a:cubicBezTo>
                <a:cubicBezTo>
                  <a:pt x="1896460" y="1808552"/>
                  <a:pt x="1888558" y="1813749"/>
                  <a:pt x="1877186" y="1821227"/>
                </a:cubicBezTo>
                <a:cubicBezTo>
                  <a:pt x="1873447" y="1824456"/>
                  <a:pt x="1879905" y="1836380"/>
                  <a:pt x="1866848" y="1842158"/>
                </a:cubicBezTo>
                <a:cubicBezTo>
                  <a:pt x="1851978" y="1842441"/>
                  <a:pt x="1833979" y="1840487"/>
                  <a:pt x="1814733" y="1836918"/>
                </a:cubicBezTo>
                <a:cubicBezTo>
                  <a:pt x="1811547" y="1841081"/>
                  <a:pt x="1808134" y="1845018"/>
                  <a:pt x="1805287" y="1849338"/>
                </a:cubicBezTo>
                <a:cubicBezTo>
                  <a:pt x="1796705" y="1862281"/>
                  <a:pt x="1786084" y="1870580"/>
                  <a:pt x="1770110" y="1875140"/>
                </a:cubicBezTo>
                <a:cubicBezTo>
                  <a:pt x="1756288" y="1879091"/>
                  <a:pt x="1743387" y="1887390"/>
                  <a:pt x="1729254" y="1892191"/>
                </a:cubicBezTo>
                <a:cubicBezTo>
                  <a:pt x="1705929" y="1900107"/>
                  <a:pt x="1684092" y="1901849"/>
                  <a:pt x="1660598" y="1890364"/>
                </a:cubicBezTo>
                <a:cubicBezTo>
                  <a:pt x="1645388" y="1882929"/>
                  <a:pt x="1628352" y="1878950"/>
                  <a:pt x="1615040" y="1869207"/>
                </a:cubicBezTo>
                <a:cubicBezTo>
                  <a:pt x="1606713" y="1869815"/>
                  <a:pt x="1607096" y="1875976"/>
                  <a:pt x="1604915" y="1880621"/>
                </a:cubicBezTo>
                <a:cubicBezTo>
                  <a:pt x="1600170" y="1890718"/>
                  <a:pt x="1590272" y="1895660"/>
                  <a:pt x="1581944" y="1902599"/>
                </a:cubicBezTo>
                <a:cubicBezTo>
                  <a:pt x="1573348" y="1901764"/>
                  <a:pt x="1565021" y="1900943"/>
                  <a:pt x="1556326" y="1900079"/>
                </a:cubicBezTo>
                <a:cubicBezTo>
                  <a:pt x="1550321" y="1906905"/>
                  <a:pt x="1544799" y="1913193"/>
                  <a:pt x="1539941" y="1918715"/>
                </a:cubicBezTo>
                <a:cubicBezTo>
                  <a:pt x="1526813" y="1921633"/>
                  <a:pt x="1516065" y="1913816"/>
                  <a:pt x="1503702" y="1917795"/>
                </a:cubicBezTo>
                <a:cubicBezTo>
                  <a:pt x="1491593" y="1921690"/>
                  <a:pt x="1478819" y="1922171"/>
                  <a:pt x="1468043" y="1930895"/>
                </a:cubicBezTo>
                <a:cubicBezTo>
                  <a:pt x="1462619" y="1935285"/>
                  <a:pt x="1454277" y="1937126"/>
                  <a:pt x="1447013" y="1937961"/>
                </a:cubicBezTo>
                <a:cubicBezTo>
                  <a:pt x="1437425" y="1939052"/>
                  <a:pt x="1427951" y="1939066"/>
                  <a:pt x="1418562" y="1942493"/>
                </a:cubicBezTo>
                <a:cubicBezTo>
                  <a:pt x="1414044" y="1944150"/>
                  <a:pt x="1407884" y="1942819"/>
                  <a:pt x="1402913" y="1941360"/>
                </a:cubicBezTo>
                <a:cubicBezTo>
                  <a:pt x="1396980" y="1939618"/>
                  <a:pt x="1391527" y="1936276"/>
                  <a:pt x="1384900" y="1933174"/>
                </a:cubicBezTo>
                <a:cubicBezTo>
                  <a:pt x="1376077" y="1953666"/>
                  <a:pt x="1361462" y="1966553"/>
                  <a:pt x="1340404" y="1974413"/>
                </a:cubicBezTo>
                <a:cubicBezTo>
                  <a:pt x="1329160" y="1969202"/>
                  <a:pt x="1316655" y="1968607"/>
                  <a:pt x="1305991" y="1975773"/>
                </a:cubicBezTo>
                <a:cubicBezTo>
                  <a:pt x="1276903" y="1966355"/>
                  <a:pt x="1249359" y="1957433"/>
                  <a:pt x="1221135" y="1948299"/>
                </a:cubicBezTo>
                <a:cubicBezTo>
                  <a:pt x="1210683" y="1928983"/>
                  <a:pt x="1216787" y="1903662"/>
                  <a:pt x="1200671" y="1884713"/>
                </a:cubicBezTo>
                <a:cubicBezTo>
                  <a:pt x="1188492" y="1883793"/>
                  <a:pt x="1177616" y="1887574"/>
                  <a:pt x="1166896" y="1892729"/>
                </a:cubicBezTo>
                <a:cubicBezTo>
                  <a:pt x="1141702" y="1904851"/>
                  <a:pt x="1116027" y="1898974"/>
                  <a:pt x="1091414" y="1891992"/>
                </a:cubicBezTo>
                <a:cubicBezTo>
                  <a:pt x="1079660" y="1888665"/>
                  <a:pt x="1069889" y="1878369"/>
                  <a:pt x="1061208" y="1872548"/>
                </a:cubicBezTo>
                <a:cubicBezTo>
                  <a:pt x="1053079" y="1858288"/>
                  <a:pt x="1054013" y="1845203"/>
                  <a:pt x="1054580" y="1832457"/>
                </a:cubicBezTo>
                <a:cubicBezTo>
                  <a:pt x="1054792" y="1827557"/>
                  <a:pt x="1057865" y="1822558"/>
                  <a:pt x="1060386" y="1818012"/>
                </a:cubicBezTo>
                <a:cubicBezTo>
                  <a:pt x="1064734" y="1810181"/>
                  <a:pt x="1066759" y="1802179"/>
                  <a:pt x="1064748" y="1793286"/>
                </a:cubicBezTo>
                <a:cubicBezTo>
                  <a:pt x="1059027" y="1767894"/>
                  <a:pt x="1062652" y="1741922"/>
                  <a:pt x="1060018" y="1716275"/>
                </a:cubicBezTo>
                <a:cubicBezTo>
                  <a:pt x="1058219" y="1698715"/>
                  <a:pt x="1061406" y="1692427"/>
                  <a:pt x="1073953" y="1668975"/>
                </a:cubicBezTo>
                <a:cubicBezTo>
                  <a:pt x="1072990" y="1661215"/>
                  <a:pt x="1072919" y="1651387"/>
                  <a:pt x="1070384" y="1642238"/>
                </a:cubicBezTo>
                <a:cubicBezTo>
                  <a:pt x="1065753" y="1625471"/>
                  <a:pt x="1065144" y="1608335"/>
                  <a:pt x="1063303" y="1591285"/>
                </a:cubicBezTo>
                <a:cubicBezTo>
                  <a:pt x="1063077" y="1589146"/>
                  <a:pt x="1062256" y="1586824"/>
                  <a:pt x="1062794" y="1584898"/>
                </a:cubicBezTo>
                <a:cubicBezTo>
                  <a:pt x="1070257" y="1558062"/>
                  <a:pt x="1062086" y="1531650"/>
                  <a:pt x="1060358" y="1505140"/>
                </a:cubicBezTo>
                <a:cubicBezTo>
                  <a:pt x="1058687" y="1479479"/>
                  <a:pt x="1053957" y="1454030"/>
                  <a:pt x="1051592" y="1428384"/>
                </a:cubicBezTo>
                <a:cubicBezTo>
                  <a:pt x="1049524" y="1405951"/>
                  <a:pt x="1048703" y="1383392"/>
                  <a:pt x="1047655" y="1360875"/>
                </a:cubicBezTo>
                <a:cubicBezTo>
                  <a:pt x="1045601" y="1316918"/>
                  <a:pt x="1040730" y="1273102"/>
                  <a:pt x="1041240" y="1229045"/>
                </a:cubicBezTo>
                <a:cubicBezTo>
                  <a:pt x="1041834" y="1177553"/>
                  <a:pt x="1038945" y="1126019"/>
                  <a:pt x="1043251" y="1074570"/>
                </a:cubicBezTo>
                <a:cubicBezTo>
                  <a:pt x="1043520" y="1071412"/>
                  <a:pt x="1044369" y="1068041"/>
                  <a:pt x="1043661" y="1065081"/>
                </a:cubicBezTo>
                <a:cubicBezTo>
                  <a:pt x="1038860" y="1044929"/>
                  <a:pt x="1042089" y="1024338"/>
                  <a:pt x="1040022" y="1004087"/>
                </a:cubicBezTo>
                <a:cubicBezTo>
                  <a:pt x="1039399" y="998026"/>
                  <a:pt x="1041707" y="991158"/>
                  <a:pt x="1036453" y="985989"/>
                </a:cubicBezTo>
                <a:cubicBezTo>
                  <a:pt x="1033607" y="984643"/>
                  <a:pt x="1032049" y="985521"/>
                  <a:pt x="1031893" y="988566"/>
                </a:cubicBezTo>
                <a:cubicBezTo>
                  <a:pt x="1031454" y="997120"/>
                  <a:pt x="1030887" y="1005673"/>
                  <a:pt x="1030675" y="1014241"/>
                </a:cubicBezTo>
                <a:cubicBezTo>
                  <a:pt x="1030137" y="1036772"/>
                  <a:pt x="1029783" y="1059219"/>
                  <a:pt x="1026682" y="1081693"/>
                </a:cubicBezTo>
                <a:cubicBezTo>
                  <a:pt x="1024203" y="1099622"/>
                  <a:pt x="1025152" y="1118046"/>
                  <a:pt x="1024897" y="1136244"/>
                </a:cubicBezTo>
                <a:cubicBezTo>
                  <a:pt x="1024487" y="1165246"/>
                  <a:pt x="1024189" y="1194249"/>
                  <a:pt x="1024118" y="1223252"/>
                </a:cubicBezTo>
                <a:cubicBezTo>
                  <a:pt x="1024104" y="1231693"/>
                  <a:pt x="1023651" y="1240204"/>
                  <a:pt x="1031482" y="1246860"/>
                </a:cubicBezTo>
                <a:cubicBezTo>
                  <a:pt x="1033932" y="1248942"/>
                  <a:pt x="1034031" y="1254918"/>
                  <a:pt x="1033663" y="1258968"/>
                </a:cubicBezTo>
                <a:cubicBezTo>
                  <a:pt x="1033054" y="1265341"/>
                  <a:pt x="1031242" y="1271615"/>
                  <a:pt x="1029755" y="1277874"/>
                </a:cubicBezTo>
                <a:cubicBezTo>
                  <a:pt x="1025492" y="1295802"/>
                  <a:pt x="1024628" y="1313760"/>
                  <a:pt x="1028069" y="1332000"/>
                </a:cubicBezTo>
                <a:cubicBezTo>
                  <a:pt x="1029655" y="1340369"/>
                  <a:pt x="1030094" y="1349022"/>
                  <a:pt x="1030378" y="1357576"/>
                </a:cubicBezTo>
                <a:cubicBezTo>
                  <a:pt x="1031242" y="1383293"/>
                  <a:pt x="1032091" y="1409011"/>
                  <a:pt x="1032332" y="1434742"/>
                </a:cubicBezTo>
                <a:cubicBezTo>
                  <a:pt x="1032559" y="1459383"/>
                  <a:pt x="1031850" y="1484039"/>
                  <a:pt x="1031865" y="1508680"/>
                </a:cubicBezTo>
                <a:cubicBezTo>
                  <a:pt x="1031921" y="1570934"/>
                  <a:pt x="1032615" y="1633189"/>
                  <a:pt x="1032162" y="1695444"/>
                </a:cubicBezTo>
                <a:cubicBezTo>
                  <a:pt x="1031935" y="1727519"/>
                  <a:pt x="1028508" y="1759610"/>
                  <a:pt x="1028962" y="1791657"/>
                </a:cubicBezTo>
                <a:cubicBezTo>
                  <a:pt x="1029316" y="1817658"/>
                  <a:pt x="1024812" y="1842922"/>
                  <a:pt x="1023269" y="1869660"/>
                </a:cubicBezTo>
                <a:cubicBezTo>
                  <a:pt x="1006360" y="1885110"/>
                  <a:pt x="998330" y="1906154"/>
                  <a:pt x="989904" y="1926589"/>
                </a:cubicBezTo>
                <a:cubicBezTo>
                  <a:pt x="983899" y="1932920"/>
                  <a:pt x="975360" y="1934959"/>
                  <a:pt x="968845" y="1933174"/>
                </a:cubicBezTo>
                <a:cubicBezTo>
                  <a:pt x="948481" y="1927609"/>
                  <a:pt x="928400" y="1932693"/>
                  <a:pt x="908234" y="1932254"/>
                </a:cubicBezTo>
                <a:cubicBezTo>
                  <a:pt x="893010" y="1931928"/>
                  <a:pt x="878084" y="1934095"/>
                  <a:pt x="864149" y="1940213"/>
                </a:cubicBezTo>
                <a:cubicBezTo>
                  <a:pt x="851885" y="1945594"/>
                  <a:pt x="839111" y="1945807"/>
                  <a:pt x="826224" y="1946345"/>
                </a:cubicBezTo>
                <a:cubicBezTo>
                  <a:pt x="805534" y="1947195"/>
                  <a:pt x="788426" y="1939321"/>
                  <a:pt x="774364" y="1924748"/>
                </a:cubicBezTo>
                <a:cubicBezTo>
                  <a:pt x="762270" y="1912215"/>
                  <a:pt x="753051" y="1897742"/>
                  <a:pt x="748236" y="1880847"/>
                </a:cubicBezTo>
                <a:cubicBezTo>
                  <a:pt x="742359" y="1860214"/>
                  <a:pt x="736581" y="1839552"/>
                  <a:pt x="731114" y="1818805"/>
                </a:cubicBezTo>
                <a:cubicBezTo>
                  <a:pt x="728919" y="1810493"/>
                  <a:pt x="727815" y="1801868"/>
                  <a:pt x="719700" y="1793683"/>
                </a:cubicBezTo>
                <a:cubicBezTo>
                  <a:pt x="714319" y="1792861"/>
                  <a:pt x="707054" y="1791389"/>
                  <a:pt x="699704" y="1790737"/>
                </a:cubicBezTo>
                <a:cubicBezTo>
                  <a:pt x="688006" y="1789717"/>
                  <a:pt x="676366" y="1791162"/>
                  <a:pt x="664569" y="1787437"/>
                </a:cubicBezTo>
                <a:cubicBezTo>
                  <a:pt x="653041" y="1783798"/>
                  <a:pt x="639800" y="1786729"/>
                  <a:pt x="630397" y="1792960"/>
                </a:cubicBezTo>
                <a:cubicBezTo>
                  <a:pt x="614805" y="1803298"/>
                  <a:pt x="602230" y="1799857"/>
                  <a:pt x="588875" y="1790595"/>
                </a:cubicBezTo>
                <a:cubicBezTo>
                  <a:pt x="586255" y="1788768"/>
                  <a:pt x="583423" y="1787239"/>
                  <a:pt x="579387" y="1784789"/>
                </a:cubicBezTo>
                <a:cubicBezTo>
                  <a:pt x="572249" y="1772978"/>
                  <a:pt x="564036" y="1760389"/>
                  <a:pt x="556870" y="1747232"/>
                </a:cubicBezTo>
                <a:cubicBezTo>
                  <a:pt x="549053" y="1732873"/>
                  <a:pt x="544705" y="1717521"/>
                  <a:pt x="547736" y="1700839"/>
                </a:cubicBezTo>
                <a:cubicBezTo>
                  <a:pt x="548500" y="1696647"/>
                  <a:pt x="549251" y="1692243"/>
                  <a:pt x="548784" y="1688079"/>
                </a:cubicBezTo>
                <a:cubicBezTo>
                  <a:pt x="545909" y="1662504"/>
                  <a:pt x="542694" y="1636970"/>
                  <a:pt x="539550" y="1611423"/>
                </a:cubicBezTo>
                <a:cubicBezTo>
                  <a:pt x="539154" y="1608222"/>
                  <a:pt x="538134" y="1605050"/>
                  <a:pt x="538162" y="1601863"/>
                </a:cubicBezTo>
                <a:cubicBezTo>
                  <a:pt x="538545" y="1567451"/>
                  <a:pt x="531492" y="1533647"/>
                  <a:pt x="530175" y="1499305"/>
                </a:cubicBezTo>
                <a:cubicBezTo>
                  <a:pt x="529028" y="1469339"/>
                  <a:pt x="524100" y="1439529"/>
                  <a:pt x="521551" y="1409591"/>
                </a:cubicBezTo>
                <a:cubicBezTo>
                  <a:pt x="519639" y="1387145"/>
                  <a:pt x="518945" y="1364585"/>
                  <a:pt x="517458" y="1342097"/>
                </a:cubicBezTo>
                <a:cubicBezTo>
                  <a:pt x="516750" y="1331405"/>
                  <a:pt x="515844" y="1320684"/>
                  <a:pt x="514413" y="1310063"/>
                </a:cubicBezTo>
                <a:cubicBezTo>
                  <a:pt x="511836" y="1291016"/>
                  <a:pt x="509032" y="1272138"/>
                  <a:pt x="508494" y="1252751"/>
                </a:cubicBezTo>
                <a:cubicBezTo>
                  <a:pt x="507800" y="1228223"/>
                  <a:pt x="503367" y="1203794"/>
                  <a:pt x="500733" y="1179309"/>
                </a:cubicBezTo>
                <a:cubicBezTo>
                  <a:pt x="499813" y="1170770"/>
                  <a:pt x="498467" y="1162117"/>
                  <a:pt x="498949" y="1153620"/>
                </a:cubicBezTo>
                <a:cubicBezTo>
                  <a:pt x="500577" y="1124603"/>
                  <a:pt x="498637" y="1095727"/>
                  <a:pt x="496711" y="1066837"/>
                </a:cubicBezTo>
                <a:cubicBezTo>
                  <a:pt x="496145" y="1058312"/>
                  <a:pt x="496116" y="1049334"/>
                  <a:pt x="493284" y="1041488"/>
                </a:cubicBezTo>
                <a:cubicBezTo>
                  <a:pt x="487662" y="1025910"/>
                  <a:pt x="487067" y="1010063"/>
                  <a:pt x="486911" y="993905"/>
                </a:cubicBezTo>
                <a:cubicBezTo>
                  <a:pt x="486600" y="959591"/>
                  <a:pt x="486557" y="925250"/>
                  <a:pt x="485042" y="890978"/>
                </a:cubicBezTo>
                <a:cubicBezTo>
                  <a:pt x="484192" y="871733"/>
                  <a:pt x="481119" y="852544"/>
                  <a:pt x="478160" y="833468"/>
                </a:cubicBezTo>
                <a:cubicBezTo>
                  <a:pt x="475186" y="814336"/>
                  <a:pt x="475058" y="795189"/>
                  <a:pt x="475596" y="775972"/>
                </a:cubicBezTo>
                <a:cubicBezTo>
                  <a:pt x="475710" y="771738"/>
                  <a:pt x="476573" y="767376"/>
                  <a:pt x="475894" y="763283"/>
                </a:cubicBezTo>
                <a:cubicBezTo>
                  <a:pt x="474874" y="757123"/>
                  <a:pt x="472806" y="751133"/>
                  <a:pt x="470880" y="743995"/>
                </a:cubicBezTo>
                <a:cubicBezTo>
                  <a:pt x="453589" y="777756"/>
                  <a:pt x="452782" y="783534"/>
                  <a:pt x="454750" y="814052"/>
                </a:cubicBezTo>
                <a:cubicBezTo>
                  <a:pt x="455416" y="824405"/>
                  <a:pt x="454198" y="834743"/>
                  <a:pt x="458489" y="844698"/>
                </a:cubicBezTo>
                <a:cubicBezTo>
                  <a:pt x="459664" y="847432"/>
                  <a:pt x="459679" y="851326"/>
                  <a:pt x="458744" y="854201"/>
                </a:cubicBezTo>
                <a:cubicBezTo>
                  <a:pt x="450913" y="878247"/>
                  <a:pt x="457087" y="903200"/>
                  <a:pt x="453051" y="928478"/>
                </a:cubicBezTo>
                <a:cubicBezTo>
                  <a:pt x="450856" y="931920"/>
                  <a:pt x="448052" y="936338"/>
                  <a:pt x="445262" y="940742"/>
                </a:cubicBezTo>
                <a:cubicBezTo>
                  <a:pt x="447485" y="947087"/>
                  <a:pt x="449610" y="953148"/>
                  <a:pt x="451592" y="958827"/>
                </a:cubicBezTo>
                <a:cubicBezTo>
                  <a:pt x="449822" y="966474"/>
                  <a:pt x="450247" y="975396"/>
                  <a:pt x="446041" y="980537"/>
                </a:cubicBezTo>
                <a:cubicBezTo>
                  <a:pt x="437827" y="990591"/>
                  <a:pt x="445220" y="1001496"/>
                  <a:pt x="441509" y="1011423"/>
                </a:cubicBezTo>
                <a:cubicBezTo>
                  <a:pt x="437473" y="1022228"/>
                  <a:pt x="447344" y="1029097"/>
                  <a:pt x="450799" y="1040171"/>
                </a:cubicBezTo>
                <a:cubicBezTo>
                  <a:pt x="449199" y="1043371"/>
                  <a:pt x="446891" y="1048002"/>
                  <a:pt x="443860" y="1054078"/>
                </a:cubicBezTo>
                <a:cubicBezTo>
                  <a:pt x="446438" y="1059827"/>
                  <a:pt x="447910" y="1067999"/>
                  <a:pt x="452754" y="1072899"/>
                </a:cubicBezTo>
                <a:cubicBezTo>
                  <a:pt x="462681" y="1082939"/>
                  <a:pt x="463191" y="1093164"/>
                  <a:pt x="458277" y="1105145"/>
                </a:cubicBezTo>
                <a:cubicBezTo>
                  <a:pt x="457073" y="1108048"/>
                  <a:pt x="456832" y="1111347"/>
                  <a:pt x="455926" y="1115426"/>
                </a:cubicBezTo>
                <a:cubicBezTo>
                  <a:pt x="457823" y="1118584"/>
                  <a:pt x="460741" y="1121940"/>
                  <a:pt x="461987" y="1125849"/>
                </a:cubicBezTo>
                <a:cubicBezTo>
                  <a:pt x="464564" y="1133850"/>
                  <a:pt x="466235" y="1142135"/>
                  <a:pt x="468388" y="1150759"/>
                </a:cubicBezTo>
                <a:cubicBezTo>
                  <a:pt x="465641" y="1156381"/>
                  <a:pt x="462851" y="1162117"/>
                  <a:pt x="460585" y="1166776"/>
                </a:cubicBezTo>
                <a:lnTo>
                  <a:pt x="460585" y="1184336"/>
                </a:lnTo>
                <a:cubicBezTo>
                  <a:pt x="462709" y="1186560"/>
                  <a:pt x="464933" y="1188712"/>
                  <a:pt x="466972" y="1191049"/>
                </a:cubicBezTo>
                <a:cubicBezTo>
                  <a:pt x="476715" y="1202208"/>
                  <a:pt x="477721" y="1206188"/>
                  <a:pt x="468105" y="1215109"/>
                </a:cubicBezTo>
                <a:cubicBezTo>
                  <a:pt x="461732" y="1221015"/>
                  <a:pt x="461435" y="1228110"/>
                  <a:pt x="459013" y="1235120"/>
                </a:cubicBezTo>
                <a:cubicBezTo>
                  <a:pt x="461675" y="1242937"/>
                  <a:pt x="466037" y="1250755"/>
                  <a:pt x="466590" y="1258827"/>
                </a:cubicBezTo>
                <a:cubicBezTo>
                  <a:pt x="467057" y="1265851"/>
                  <a:pt x="463219" y="1273172"/>
                  <a:pt x="461151" y="1280862"/>
                </a:cubicBezTo>
                <a:cubicBezTo>
                  <a:pt x="467510" y="1293013"/>
                  <a:pt x="470810" y="1306438"/>
                  <a:pt x="478358" y="1318419"/>
                </a:cubicBezTo>
                <a:cubicBezTo>
                  <a:pt x="482535" y="1325032"/>
                  <a:pt x="486048" y="1333883"/>
                  <a:pt x="481148" y="1342890"/>
                </a:cubicBezTo>
                <a:cubicBezTo>
                  <a:pt x="479859" y="1345269"/>
                  <a:pt x="479717" y="1349886"/>
                  <a:pt x="481190" y="1351854"/>
                </a:cubicBezTo>
                <a:cubicBezTo>
                  <a:pt x="488752" y="1361867"/>
                  <a:pt x="483244" y="1374796"/>
                  <a:pt x="489234" y="1385148"/>
                </a:cubicBezTo>
                <a:cubicBezTo>
                  <a:pt x="490466" y="1387272"/>
                  <a:pt x="489078" y="1391153"/>
                  <a:pt x="488342" y="1394084"/>
                </a:cubicBezTo>
                <a:cubicBezTo>
                  <a:pt x="487563" y="1397171"/>
                  <a:pt x="486133" y="1400103"/>
                  <a:pt x="484646" y="1403969"/>
                </a:cubicBezTo>
                <a:cubicBezTo>
                  <a:pt x="487719" y="1411205"/>
                  <a:pt x="491174" y="1418867"/>
                  <a:pt x="494219" y="1426684"/>
                </a:cubicBezTo>
                <a:cubicBezTo>
                  <a:pt x="496938" y="1433666"/>
                  <a:pt x="498538" y="1441143"/>
                  <a:pt x="501838" y="1447813"/>
                </a:cubicBezTo>
                <a:cubicBezTo>
                  <a:pt x="505095" y="1454413"/>
                  <a:pt x="500294" y="1460715"/>
                  <a:pt x="502064" y="1466492"/>
                </a:cubicBezTo>
                <a:cubicBezTo>
                  <a:pt x="505152" y="1476590"/>
                  <a:pt x="509853" y="1486206"/>
                  <a:pt x="514612" y="1497846"/>
                </a:cubicBezTo>
                <a:cubicBezTo>
                  <a:pt x="513210" y="1504516"/>
                  <a:pt x="512374" y="1513155"/>
                  <a:pt x="509513" y="1521071"/>
                </a:cubicBezTo>
                <a:cubicBezTo>
                  <a:pt x="505010" y="1533590"/>
                  <a:pt x="504189" y="1546010"/>
                  <a:pt x="505874" y="1559081"/>
                </a:cubicBezTo>
                <a:cubicBezTo>
                  <a:pt x="508083" y="1576089"/>
                  <a:pt x="509117" y="1593253"/>
                  <a:pt x="511241" y="1610261"/>
                </a:cubicBezTo>
                <a:cubicBezTo>
                  <a:pt x="512615" y="1621265"/>
                  <a:pt x="517982" y="1630441"/>
                  <a:pt x="526606" y="1636276"/>
                </a:cubicBezTo>
                <a:cubicBezTo>
                  <a:pt x="528079" y="1648993"/>
                  <a:pt x="529439" y="1660648"/>
                  <a:pt x="530841" y="1672799"/>
                </a:cubicBezTo>
                <a:cubicBezTo>
                  <a:pt x="527796" y="1678265"/>
                  <a:pt x="523845" y="1683533"/>
                  <a:pt x="521862" y="1689453"/>
                </a:cubicBezTo>
                <a:cubicBezTo>
                  <a:pt x="520262" y="1694225"/>
                  <a:pt x="518747" y="1701575"/>
                  <a:pt x="521168" y="1704677"/>
                </a:cubicBezTo>
                <a:cubicBezTo>
                  <a:pt x="529665" y="1715567"/>
                  <a:pt x="520588" y="1728142"/>
                  <a:pt x="526097" y="1738835"/>
                </a:cubicBezTo>
                <a:cubicBezTo>
                  <a:pt x="523689" y="1755616"/>
                  <a:pt x="521296" y="1772383"/>
                  <a:pt x="518945" y="1788811"/>
                </a:cubicBezTo>
                <a:cubicBezTo>
                  <a:pt x="507970" y="1801287"/>
                  <a:pt x="497377" y="1813325"/>
                  <a:pt x="486883" y="1825263"/>
                </a:cubicBezTo>
                <a:cubicBezTo>
                  <a:pt x="472396" y="1828690"/>
                  <a:pt x="457979" y="1832089"/>
                  <a:pt x="442047" y="1835856"/>
                </a:cubicBezTo>
                <a:cubicBezTo>
                  <a:pt x="415381" y="1827076"/>
                  <a:pt x="386874" y="1818805"/>
                  <a:pt x="355888" y="1825164"/>
                </a:cubicBezTo>
                <a:cubicBezTo>
                  <a:pt x="342661" y="1827883"/>
                  <a:pt x="330156" y="1823408"/>
                  <a:pt x="321943" y="1811625"/>
                </a:cubicBezTo>
                <a:cubicBezTo>
                  <a:pt x="316476" y="1803766"/>
                  <a:pt x="310259" y="1796501"/>
                  <a:pt x="306648" y="1787239"/>
                </a:cubicBezTo>
                <a:cubicBezTo>
                  <a:pt x="301975" y="1775272"/>
                  <a:pt x="295885" y="1763830"/>
                  <a:pt x="290178" y="1752274"/>
                </a:cubicBezTo>
                <a:cubicBezTo>
                  <a:pt x="287332" y="1746496"/>
                  <a:pt x="283197" y="1741242"/>
                  <a:pt x="281115" y="1735237"/>
                </a:cubicBezTo>
                <a:cubicBezTo>
                  <a:pt x="279076" y="1729403"/>
                  <a:pt x="278906" y="1722917"/>
                  <a:pt x="277957" y="1716969"/>
                </a:cubicBezTo>
                <a:cubicBezTo>
                  <a:pt x="260042" y="1712182"/>
                  <a:pt x="252749" y="1726939"/>
                  <a:pt x="242878" y="1733963"/>
                </a:cubicBezTo>
                <a:cubicBezTo>
                  <a:pt x="219313" y="1733991"/>
                  <a:pt x="199770" y="1725792"/>
                  <a:pt x="181870" y="1712919"/>
                </a:cubicBezTo>
                <a:cubicBezTo>
                  <a:pt x="178386" y="1710412"/>
                  <a:pt x="175002" y="1707099"/>
                  <a:pt x="171065" y="1706008"/>
                </a:cubicBezTo>
                <a:cubicBezTo>
                  <a:pt x="150403" y="1700287"/>
                  <a:pt x="133749" y="1684907"/>
                  <a:pt x="115141" y="1683618"/>
                </a:cubicBezTo>
                <a:cubicBezTo>
                  <a:pt x="103047" y="1676963"/>
                  <a:pt x="105029" y="1664444"/>
                  <a:pt x="95088" y="1659147"/>
                </a:cubicBezTo>
                <a:cubicBezTo>
                  <a:pt x="88021" y="1655380"/>
                  <a:pt x="83900" y="1646487"/>
                  <a:pt x="77442" y="1641105"/>
                </a:cubicBezTo>
                <a:cubicBezTo>
                  <a:pt x="61921" y="1628190"/>
                  <a:pt x="56724" y="1611706"/>
                  <a:pt x="58013" y="1592304"/>
                </a:cubicBezTo>
                <a:cubicBezTo>
                  <a:pt x="58367" y="1586980"/>
                  <a:pt x="58933" y="1581230"/>
                  <a:pt x="57404" y="1576302"/>
                </a:cubicBezTo>
                <a:cubicBezTo>
                  <a:pt x="53736" y="1564519"/>
                  <a:pt x="54147" y="1552921"/>
                  <a:pt x="57418" y="1541450"/>
                </a:cubicBezTo>
                <a:cubicBezTo>
                  <a:pt x="59854" y="1532911"/>
                  <a:pt x="59358" y="1524796"/>
                  <a:pt x="58282" y="1516101"/>
                </a:cubicBezTo>
                <a:cubicBezTo>
                  <a:pt x="56200" y="1499192"/>
                  <a:pt x="54869" y="1482325"/>
                  <a:pt x="56242" y="1464949"/>
                </a:cubicBezTo>
                <a:cubicBezTo>
                  <a:pt x="57475" y="1449244"/>
                  <a:pt x="55350" y="1432321"/>
                  <a:pt x="50351" y="1417380"/>
                </a:cubicBezTo>
                <a:cubicBezTo>
                  <a:pt x="45395" y="1402567"/>
                  <a:pt x="44757" y="1388066"/>
                  <a:pt x="44559" y="1373196"/>
                </a:cubicBezTo>
                <a:cubicBezTo>
                  <a:pt x="44191" y="1346388"/>
                  <a:pt x="44304" y="1319566"/>
                  <a:pt x="40523" y="1292956"/>
                </a:cubicBezTo>
                <a:cubicBezTo>
                  <a:pt x="39631" y="1286682"/>
                  <a:pt x="39333" y="1278922"/>
                  <a:pt x="35552" y="1274730"/>
                </a:cubicBezTo>
                <a:cubicBezTo>
                  <a:pt x="27310" y="1265610"/>
                  <a:pt x="27664" y="1255258"/>
                  <a:pt x="27126" y="1244594"/>
                </a:cubicBezTo>
                <a:cubicBezTo>
                  <a:pt x="25328" y="1209247"/>
                  <a:pt x="21957" y="1174098"/>
                  <a:pt x="14933" y="1139345"/>
                </a:cubicBezTo>
                <a:cubicBezTo>
                  <a:pt x="14083" y="1135153"/>
                  <a:pt x="13857" y="1130834"/>
                  <a:pt x="13573" y="1126557"/>
                </a:cubicBezTo>
                <a:cubicBezTo>
                  <a:pt x="10727" y="1082642"/>
                  <a:pt x="8065" y="1038698"/>
                  <a:pt x="5048" y="994797"/>
                </a:cubicBezTo>
                <a:cubicBezTo>
                  <a:pt x="4099" y="980891"/>
                  <a:pt x="1635" y="967069"/>
                  <a:pt x="1012" y="953148"/>
                </a:cubicBezTo>
                <a:cubicBezTo>
                  <a:pt x="347" y="938307"/>
                  <a:pt x="-2217" y="923394"/>
                  <a:pt x="4737" y="908737"/>
                </a:cubicBezTo>
                <a:cubicBezTo>
                  <a:pt x="7767" y="902322"/>
                  <a:pt x="6549" y="893981"/>
                  <a:pt x="7767" y="886602"/>
                </a:cubicBezTo>
                <a:cubicBezTo>
                  <a:pt x="8829" y="880201"/>
                  <a:pt x="10854" y="874055"/>
                  <a:pt x="16788" y="870472"/>
                </a:cubicBezTo>
                <a:cubicBezTo>
                  <a:pt x="21901" y="869736"/>
                  <a:pt x="25682" y="871988"/>
                  <a:pt x="26942" y="876321"/>
                </a:cubicBezTo>
                <a:cubicBezTo>
                  <a:pt x="29024" y="883473"/>
                  <a:pt x="30256" y="890893"/>
                  <a:pt x="31559" y="898257"/>
                </a:cubicBezTo>
                <a:cubicBezTo>
                  <a:pt x="33442" y="908907"/>
                  <a:pt x="35751" y="919330"/>
                  <a:pt x="45055" y="929130"/>
                </a:cubicBezTo>
                <a:cubicBezTo>
                  <a:pt x="48553" y="929682"/>
                  <a:pt x="53736" y="930503"/>
                  <a:pt x="57489" y="931098"/>
                </a:cubicBezTo>
                <a:cubicBezTo>
                  <a:pt x="60038" y="930404"/>
                  <a:pt x="61270" y="929130"/>
                  <a:pt x="62049" y="929810"/>
                </a:cubicBezTo>
                <a:cubicBezTo>
                  <a:pt x="72288" y="922219"/>
                  <a:pt x="82470" y="914543"/>
                  <a:pt x="93162" y="906514"/>
                </a:cubicBezTo>
                <a:cubicBezTo>
                  <a:pt x="89310" y="901925"/>
                  <a:pt x="86194" y="898201"/>
                  <a:pt x="83334" y="894774"/>
                </a:cubicBezTo>
                <a:cubicBezTo>
                  <a:pt x="83546" y="887693"/>
                  <a:pt x="90032" y="886546"/>
                  <a:pt x="93332" y="882807"/>
                </a:cubicBezTo>
                <a:cubicBezTo>
                  <a:pt x="96731" y="875840"/>
                  <a:pt x="91094" y="868320"/>
                  <a:pt x="95753" y="860984"/>
                </a:cubicBezTo>
                <a:cubicBezTo>
                  <a:pt x="98203" y="857132"/>
                  <a:pt x="97439" y="850689"/>
                  <a:pt x="96759" y="845605"/>
                </a:cubicBezTo>
                <a:cubicBezTo>
                  <a:pt x="96207" y="841370"/>
                  <a:pt x="94422" y="837235"/>
                  <a:pt x="97028" y="833327"/>
                </a:cubicBezTo>
                <a:cubicBezTo>
                  <a:pt x="104944" y="821473"/>
                  <a:pt x="102877" y="809847"/>
                  <a:pt x="99775" y="796535"/>
                </a:cubicBezTo>
                <a:cubicBezTo>
                  <a:pt x="95952" y="780121"/>
                  <a:pt x="96603" y="762688"/>
                  <a:pt x="95244" y="744760"/>
                </a:cubicBezTo>
                <a:cubicBezTo>
                  <a:pt x="104831" y="731363"/>
                  <a:pt x="112294" y="715728"/>
                  <a:pt x="128722" y="707699"/>
                </a:cubicBezTo>
                <a:cubicBezTo>
                  <a:pt x="131497" y="706339"/>
                  <a:pt x="133537" y="703493"/>
                  <a:pt x="135902" y="701312"/>
                </a:cubicBezTo>
                <a:cubicBezTo>
                  <a:pt x="142897" y="694854"/>
                  <a:pt x="150800" y="690053"/>
                  <a:pt x="159608" y="686924"/>
                </a:cubicBezTo>
                <a:cubicBezTo>
                  <a:pt x="153094" y="666871"/>
                  <a:pt x="165542" y="657779"/>
                  <a:pt x="182536" y="649749"/>
                </a:cubicBezTo>
                <a:cubicBezTo>
                  <a:pt x="187280" y="651590"/>
                  <a:pt x="193100" y="653856"/>
                  <a:pt x="199601" y="656391"/>
                </a:cubicBezTo>
                <a:cubicBezTo>
                  <a:pt x="204217" y="652511"/>
                  <a:pt x="209103" y="648404"/>
                  <a:pt x="213281" y="644892"/>
                </a:cubicBezTo>
                <a:cubicBezTo>
                  <a:pt x="214980" y="634837"/>
                  <a:pt x="207998" y="624358"/>
                  <a:pt x="218620" y="617348"/>
                </a:cubicBezTo>
                <a:cubicBezTo>
                  <a:pt x="221792" y="606018"/>
                  <a:pt x="223845" y="594264"/>
                  <a:pt x="232031" y="583714"/>
                </a:cubicBezTo>
                <a:cubicBezTo>
                  <a:pt x="235132" y="582340"/>
                  <a:pt x="238885" y="580103"/>
                  <a:pt x="242949" y="579012"/>
                </a:cubicBezTo>
                <a:cubicBezTo>
                  <a:pt x="253670" y="576151"/>
                  <a:pt x="262931" y="571167"/>
                  <a:pt x="269998" y="562500"/>
                </a:cubicBezTo>
                <a:cubicBezTo>
                  <a:pt x="281341" y="548593"/>
                  <a:pt x="298180" y="543254"/>
                  <a:pt x="313446" y="535918"/>
                </a:cubicBezTo>
                <a:cubicBezTo>
                  <a:pt x="324194" y="530763"/>
                  <a:pt x="336558" y="532463"/>
                  <a:pt x="348283" y="534474"/>
                </a:cubicBezTo>
                <a:cubicBezTo>
                  <a:pt x="356738" y="535933"/>
                  <a:pt x="365164" y="537575"/>
                  <a:pt x="375020" y="539388"/>
                </a:cubicBezTo>
                <a:cubicBezTo>
                  <a:pt x="383305" y="545803"/>
                  <a:pt x="392538" y="552955"/>
                  <a:pt x="402678" y="560786"/>
                </a:cubicBezTo>
                <a:cubicBezTo>
                  <a:pt x="407691" y="570742"/>
                  <a:pt x="409419" y="583303"/>
                  <a:pt x="406473" y="594151"/>
                </a:cubicBezTo>
                <a:cubicBezTo>
                  <a:pt x="401304" y="613241"/>
                  <a:pt x="405071" y="630334"/>
                  <a:pt x="412804" y="646988"/>
                </a:cubicBezTo>
                <a:cubicBezTo>
                  <a:pt x="415891" y="653644"/>
                  <a:pt x="414092" y="659422"/>
                  <a:pt x="414248" y="665639"/>
                </a:cubicBezTo>
                <a:cubicBezTo>
                  <a:pt x="414376" y="670624"/>
                  <a:pt x="417562" y="673102"/>
                  <a:pt x="422377" y="674263"/>
                </a:cubicBezTo>
                <a:cubicBezTo>
                  <a:pt x="429316" y="672281"/>
                  <a:pt x="431709" y="666219"/>
                  <a:pt x="432970" y="660116"/>
                </a:cubicBezTo>
                <a:cubicBezTo>
                  <a:pt x="436850" y="641267"/>
                  <a:pt x="440192" y="622304"/>
                  <a:pt x="443690" y="603384"/>
                </a:cubicBezTo>
                <a:cubicBezTo>
                  <a:pt x="444073" y="601303"/>
                  <a:pt x="444766" y="599022"/>
                  <a:pt x="444313" y="597068"/>
                </a:cubicBezTo>
                <a:cubicBezTo>
                  <a:pt x="439937" y="578262"/>
                  <a:pt x="448279" y="562132"/>
                  <a:pt x="454439" y="545336"/>
                </a:cubicBezTo>
                <a:cubicBezTo>
                  <a:pt x="458815" y="533369"/>
                  <a:pt x="461732" y="520850"/>
                  <a:pt x="464918" y="508473"/>
                </a:cubicBezTo>
                <a:cubicBezTo>
                  <a:pt x="469974" y="488817"/>
                  <a:pt x="474704" y="469076"/>
                  <a:pt x="479335" y="450311"/>
                </a:cubicBezTo>
                <a:cubicBezTo>
                  <a:pt x="483456" y="447621"/>
                  <a:pt x="485892" y="445327"/>
                  <a:pt x="488781" y="444293"/>
                </a:cubicBezTo>
                <a:cubicBezTo>
                  <a:pt x="497887" y="441021"/>
                  <a:pt x="507701" y="439265"/>
                  <a:pt x="516240" y="434960"/>
                </a:cubicBezTo>
                <a:cubicBezTo>
                  <a:pt x="524680" y="430712"/>
                  <a:pt x="532710" y="424877"/>
                  <a:pt x="539451" y="418249"/>
                </a:cubicBezTo>
                <a:cubicBezTo>
                  <a:pt x="546589" y="411239"/>
                  <a:pt x="556218" y="414837"/>
                  <a:pt x="563313" y="410715"/>
                </a:cubicBezTo>
                <a:cubicBezTo>
                  <a:pt x="582375" y="399655"/>
                  <a:pt x="604113" y="398197"/>
                  <a:pt x="624591" y="392249"/>
                </a:cubicBezTo>
                <a:cubicBezTo>
                  <a:pt x="631063" y="390365"/>
                  <a:pt x="636996" y="392093"/>
                  <a:pt x="643426" y="393155"/>
                </a:cubicBezTo>
                <a:cubicBezTo>
                  <a:pt x="662728" y="396370"/>
                  <a:pt x="677286" y="405476"/>
                  <a:pt x="686888" y="422498"/>
                </a:cubicBezTo>
                <a:cubicBezTo>
                  <a:pt x="687907" y="424296"/>
                  <a:pt x="689607" y="425727"/>
                  <a:pt x="691745" y="428205"/>
                </a:cubicBezTo>
                <a:cubicBezTo>
                  <a:pt x="693572" y="425826"/>
                  <a:pt x="696135" y="423872"/>
                  <a:pt x="696772" y="421422"/>
                </a:cubicBezTo>
                <a:cubicBezTo>
                  <a:pt x="706714" y="382930"/>
                  <a:pt x="710283" y="343278"/>
                  <a:pt x="718029" y="304376"/>
                </a:cubicBezTo>
                <a:cubicBezTo>
                  <a:pt x="718850" y="300241"/>
                  <a:pt x="720153" y="296205"/>
                  <a:pt x="721541" y="291007"/>
                </a:cubicBezTo>
                <a:cubicBezTo>
                  <a:pt x="741226" y="283006"/>
                  <a:pt x="760811" y="274509"/>
                  <a:pt x="780793" y="267102"/>
                </a:cubicBezTo>
                <a:cubicBezTo>
                  <a:pt x="799841" y="260036"/>
                  <a:pt x="819313" y="254131"/>
                  <a:pt x="838148" y="247857"/>
                </a:cubicBezTo>
                <a:cubicBezTo>
                  <a:pt x="846347" y="251610"/>
                  <a:pt x="853952" y="255093"/>
                  <a:pt x="861529" y="258549"/>
                </a:cubicBezTo>
                <a:cubicBezTo>
                  <a:pt x="865593" y="253040"/>
                  <a:pt x="869162" y="248197"/>
                  <a:pt x="873297" y="242603"/>
                </a:cubicBezTo>
                <a:cubicBezTo>
                  <a:pt x="879132" y="247219"/>
                  <a:pt x="883904" y="251001"/>
                  <a:pt x="889201" y="255178"/>
                </a:cubicBezTo>
                <a:cubicBezTo>
                  <a:pt x="894086" y="252502"/>
                  <a:pt x="898675" y="249967"/>
                  <a:pt x="903221" y="247488"/>
                </a:cubicBezTo>
                <a:cubicBezTo>
                  <a:pt x="921390" y="265021"/>
                  <a:pt x="922169" y="286150"/>
                  <a:pt x="918742" y="309672"/>
                </a:cubicBezTo>
                <a:cubicBezTo>
                  <a:pt x="912256" y="354239"/>
                  <a:pt x="906265" y="398989"/>
                  <a:pt x="908574" y="444264"/>
                </a:cubicBezTo>
                <a:cubicBezTo>
                  <a:pt x="908715" y="447153"/>
                  <a:pt x="909905" y="449985"/>
                  <a:pt x="910627" y="452974"/>
                </a:cubicBezTo>
                <a:cubicBezTo>
                  <a:pt x="913049" y="451912"/>
                  <a:pt x="915853" y="451600"/>
                  <a:pt x="916447" y="449023"/>
                </a:cubicBezTo>
                <a:cubicBezTo>
                  <a:pt x="927182" y="426619"/>
                  <a:pt x="933611" y="401567"/>
                  <a:pt x="936869" y="376005"/>
                </a:cubicBezTo>
                <a:cubicBezTo>
                  <a:pt x="943652" y="322701"/>
                  <a:pt x="955392" y="270331"/>
                  <a:pt x="965291" y="217622"/>
                </a:cubicBezTo>
                <a:cubicBezTo>
                  <a:pt x="968449" y="200783"/>
                  <a:pt x="971890" y="183733"/>
                  <a:pt x="972315" y="166711"/>
                </a:cubicBezTo>
                <a:cubicBezTo>
                  <a:pt x="972782" y="147791"/>
                  <a:pt x="978787" y="131278"/>
                  <a:pt x="987864" y="113562"/>
                </a:cubicBezTo>
                <a:cubicBezTo>
                  <a:pt x="1002026" y="111919"/>
                  <a:pt x="1015791" y="106382"/>
                  <a:pt x="1029783" y="101171"/>
                </a:cubicBezTo>
                <a:cubicBezTo>
                  <a:pt x="1043562" y="96044"/>
                  <a:pt x="1057455" y="89856"/>
                  <a:pt x="1072806" y="88978"/>
                </a:cubicBezTo>
                <a:cubicBezTo>
                  <a:pt x="1080538" y="88538"/>
                  <a:pt x="1086429" y="83455"/>
                  <a:pt x="1089559" y="76445"/>
                </a:cubicBezTo>
                <a:cubicBezTo>
                  <a:pt x="1104542" y="75750"/>
                  <a:pt x="1119327" y="75057"/>
                  <a:pt x="1136547" y="74250"/>
                </a:cubicBezTo>
                <a:cubicBezTo>
                  <a:pt x="1139224" y="78059"/>
                  <a:pt x="1142878" y="83270"/>
                  <a:pt x="1147693" y="90111"/>
                </a:cubicBezTo>
                <a:cubicBezTo>
                  <a:pt x="1151899" y="83086"/>
                  <a:pt x="1154079" y="78385"/>
                  <a:pt x="1157209" y="74434"/>
                </a:cubicBezTo>
                <a:cubicBezTo>
                  <a:pt x="1162605" y="67608"/>
                  <a:pt x="1176356" y="69222"/>
                  <a:pt x="1178905" y="77408"/>
                </a:cubicBezTo>
                <a:cubicBezTo>
                  <a:pt x="1181411" y="85437"/>
                  <a:pt x="1183196" y="94175"/>
                  <a:pt x="1182870" y="102502"/>
                </a:cubicBezTo>
                <a:cubicBezTo>
                  <a:pt x="1182275" y="117867"/>
                  <a:pt x="1184782" y="132241"/>
                  <a:pt x="1190701" y="146969"/>
                </a:cubicBezTo>
                <a:cubicBezTo>
                  <a:pt x="1198349" y="144534"/>
                  <a:pt x="1194412" y="137764"/>
                  <a:pt x="1197159" y="134394"/>
                </a:cubicBezTo>
                <a:cubicBezTo>
                  <a:pt x="1200487" y="130287"/>
                  <a:pt x="1205231" y="127044"/>
                  <a:pt x="1207596" y="122512"/>
                </a:cubicBezTo>
                <a:cubicBezTo>
                  <a:pt x="1212043" y="114029"/>
                  <a:pt x="1215711" y="105065"/>
                  <a:pt x="1218855" y="95987"/>
                </a:cubicBezTo>
                <a:cubicBezTo>
                  <a:pt x="1224123" y="80735"/>
                  <a:pt x="1229844" y="65908"/>
                  <a:pt x="1237845" y="51690"/>
                </a:cubicBezTo>
                <a:cubicBezTo>
                  <a:pt x="1248679" y="32430"/>
                  <a:pt x="1266055" y="22800"/>
                  <a:pt x="1285216" y="15309"/>
                </a:cubicBezTo>
                <a:cubicBezTo>
                  <a:pt x="1293104" y="12222"/>
                  <a:pt x="1302167" y="9163"/>
                  <a:pt x="1310211" y="10126"/>
                </a:cubicBezTo>
                <a:cubicBezTo>
                  <a:pt x="1325973" y="12009"/>
                  <a:pt x="1339922" y="8894"/>
                  <a:pt x="1353772" y="2138"/>
                </a:cubicBezTo>
                <a:cubicBezTo>
                  <a:pt x="1357440" y="340"/>
                  <a:pt x="1362114" y="581"/>
                  <a:pt x="1365583" y="0"/>
                </a:cubicBezTo>
                <a:cubicBezTo>
                  <a:pt x="1373967" y="6288"/>
                  <a:pt x="1381742" y="11768"/>
                  <a:pt x="1389091" y="17773"/>
                </a:cubicBezTo>
                <a:cubicBezTo>
                  <a:pt x="1393213" y="21129"/>
                  <a:pt x="1397999" y="24726"/>
                  <a:pt x="1400095" y="29301"/>
                </a:cubicBezTo>
                <a:cubicBezTo>
                  <a:pt x="1404329" y="38576"/>
                  <a:pt x="1412175" y="44255"/>
                  <a:pt x="1418831" y="51124"/>
                </a:cubicBezTo>
                <a:cubicBezTo>
                  <a:pt x="1436689" y="69505"/>
                  <a:pt x="1445540" y="91937"/>
                  <a:pt x="1449562" y="116763"/>
                </a:cubicBezTo>
                <a:cubicBezTo>
                  <a:pt x="1451275" y="127313"/>
                  <a:pt x="1453144" y="137892"/>
                  <a:pt x="1456005" y="148173"/>
                </a:cubicBezTo>
                <a:cubicBezTo>
                  <a:pt x="1457676" y="154164"/>
                  <a:pt x="1460282" y="160720"/>
                  <a:pt x="1464516" y="165011"/>
                </a:cubicBezTo>
                <a:cubicBezTo>
                  <a:pt x="1473650" y="174301"/>
                  <a:pt x="1476185" y="185645"/>
                  <a:pt x="1476582" y="197456"/>
                </a:cubicBezTo>
                <a:cubicBezTo>
                  <a:pt x="1477446" y="223372"/>
                  <a:pt x="1483847" y="248381"/>
                  <a:pt x="1487826" y="273787"/>
                </a:cubicBezTo>
                <a:cubicBezTo>
                  <a:pt x="1488634" y="278956"/>
                  <a:pt x="1490616" y="283940"/>
                  <a:pt x="1492202" y="289549"/>
                </a:cubicBezTo>
                <a:cubicBezTo>
                  <a:pt x="1498731" y="292013"/>
                  <a:pt x="1504580" y="294604"/>
                  <a:pt x="1510655" y="296360"/>
                </a:cubicBezTo>
                <a:cubicBezTo>
                  <a:pt x="1514648" y="297522"/>
                  <a:pt x="1518982" y="297465"/>
                  <a:pt x="1522083" y="297833"/>
                </a:cubicBezTo>
                <a:cubicBezTo>
                  <a:pt x="1529320" y="293613"/>
                  <a:pt x="1532237" y="288005"/>
                  <a:pt x="1533271" y="281448"/>
                </a:cubicBezTo>
                <a:cubicBezTo>
                  <a:pt x="1534106" y="276137"/>
                  <a:pt x="1535863" y="271521"/>
                  <a:pt x="1540111" y="268122"/>
                </a:cubicBezTo>
                <a:cubicBezTo>
                  <a:pt x="1541017" y="280315"/>
                  <a:pt x="1541513" y="292579"/>
                  <a:pt x="1543198" y="304659"/>
                </a:cubicBezTo>
                <a:cubicBezTo>
                  <a:pt x="1543765" y="308752"/>
                  <a:pt x="1547900" y="311499"/>
                  <a:pt x="1553196" y="308171"/>
                </a:cubicBezTo>
                <a:cubicBezTo>
                  <a:pt x="1553664" y="301388"/>
                  <a:pt x="1555321" y="294165"/>
                  <a:pt x="1554301" y="287354"/>
                </a:cubicBezTo>
                <a:cubicBezTo>
                  <a:pt x="1553253" y="280414"/>
                  <a:pt x="1549585" y="273872"/>
                  <a:pt x="1547050" y="267145"/>
                </a:cubicBezTo>
                <a:lnTo>
                  <a:pt x="1546540" y="267669"/>
                </a:lnTo>
                <a:cubicBezTo>
                  <a:pt x="1546455" y="267499"/>
                  <a:pt x="1546385" y="267315"/>
                  <a:pt x="1546300" y="267145"/>
                </a:cubicBezTo>
                <a:lnTo>
                  <a:pt x="1546866" y="267145"/>
                </a:lnTo>
                <a:cubicBezTo>
                  <a:pt x="1548424" y="264610"/>
                  <a:pt x="1550010" y="262047"/>
                  <a:pt x="1551851" y="259073"/>
                </a:cubicBezTo>
                <a:cubicBezTo>
                  <a:pt x="1550435" y="253040"/>
                  <a:pt x="1548919" y="246851"/>
                  <a:pt x="1547546" y="240620"/>
                </a:cubicBezTo>
                <a:cubicBezTo>
                  <a:pt x="1544685" y="227705"/>
                  <a:pt x="1545238" y="215115"/>
                  <a:pt x="1551001" y="202922"/>
                </a:cubicBezTo>
                <a:cubicBezTo>
                  <a:pt x="1556085" y="192173"/>
                  <a:pt x="1559272" y="181000"/>
                  <a:pt x="1559966" y="168948"/>
                </a:cubicBezTo>
                <a:cubicBezTo>
                  <a:pt x="1560716" y="155707"/>
                  <a:pt x="1568817" y="145100"/>
                  <a:pt x="1573660" y="133133"/>
                </a:cubicBezTo>
                <a:cubicBezTo>
                  <a:pt x="1589677" y="125784"/>
                  <a:pt x="1604037" y="116069"/>
                  <a:pt x="1621526" y="113576"/>
                </a:cubicBezTo>
                <a:cubicBezTo>
                  <a:pt x="1623636" y="113279"/>
                  <a:pt x="1626341" y="113392"/>
                  <a:pt x="1627729" y="112160"/>
                </a:cubicBezTo>
                <a:cubicBezTo>
                  <a:pt x="1650048" y="92051"/>
                  <a:pt x="1679787" y="95166"/>
                  <a:pt x="1705929" y="87094"/>
                </a:cubicBezTo>
                <a:cubicBezTo>
                  <a:pt x="1706907" y="86797"/>
                  <a:pt x="1708068" y="87052"/>
                  <a:pt x="1710291" y="87052"/>
                </a:cubicBezTo>
                <a:cubicBezTo>
                  <a:pt x="1716239" y="89417"/>
                  <a:pt x="1723164" y="92164"/>
                  <a:pt x="1729211" y="94571"/>
                </a:cubicBezTo>
                <a:cubicBezTo>
                  <a:pt x="1731165" y="97163"/>
                  <a:pt x="1732794" y="98693"/>
                  <a:pt x="1733644" y="100576"/>
                </a:cubicBezTo>
                <a:cubicBezTo>
                  <a:pt x="1738105" y="110305"/>
                  <a:pt x="1742636" y="120006"/>
                  <a:pt x="1746587" y="129933"/>
                </a:cubicBezTo>
                <a:cubicBezTo>
                  <a:pt x="1750100" y="138756"/>
                  <a:pt x="1755693" y="144335"/>
                  <a:pt x="1766640" y="143202"/>
                </a:cubicBezTo>
                <a:cubicBezTo>
                  <a:pt x="1772177" y="155835"/>
                  <a:pt x="1777290" y="167532"/>
                  <a:pt x="1783082" y="180773"/>
                </a:cubicBezTo>
                <a:cubicBezTo>
                  <a:pt x="1792075" y="186126"/>
                  <a:pt x="1802243" y="183492"/>
                  <a:pt x="1812241" y="179017"/>
                </a:cubicBezTo>
                <a:cubicBezTo>
                  <a:pt x="1816078" y="177304"/>
                  <a:pt x="1819633" y="174910"/>
                  <a:pt x="1822918" y="173055"/>
                </a:cubicBezTo>
                <a:cubicBezTo>
                  <a:pt x="1841640" y="175208"/>
                  <a:pt x="1852729" y="184753"/>
                  <a:pt x="1858677" y="201831"/>
                </a:cubicBezTo>
                <a:cubicBezTo>
                  <a:pt x="1864256" y="217820"/>
                  <a:pt x="1871408" y="233270"/>
                  <a:pt x="1877809" y="248848"/>
                </a:cubicBezTo>
                <a:cubicBezTo>
                  <a:pt x="1883134" y="254229"/>
                  <a:pt x="1889747" y="253875"/>
                  <a:pt x="1895978" y="252417"/>
                </a:cubicBezTo>
                <a:cubicBezTo>
                  <a:pt x="1902181" y="250973"/>
                  <a:pt x="1908568" y="248947"/>
                  <a:pt x="1913992" y="245718"/>
                </a:cubicBezTo>
                <a:cubicBezTo>
                  <a:pt x="1925378" y="238935"/>
                  <a:pt x="1937486" y="235749"/>
                  <a:pt x="1950557" y="234304"/>
                </a:cubicBezTo>
                <a:cubicBezTo>
                  <a:pt x="1958927" y="233369"/>
                  <a:pt x="1967041" y="230169"/>
                  <a:pt x="1975510" y="227932"/>
                </a:cubicBezTo>
                <a:cubicBezTo>
                  <a:pt x="1989034" y="231273"/>
                  <a:pt x="1998678" y="239303"/>
                  <a:pt x="2001978" y="253012"/>
                </a:cubicBezTo>
                <a:cubicBezTo>
                  <a:pt x="2005292" y="266748"/>
                  <a:pt x="2011353" y="279267"/>
                  <a:pt x="2017754" y="291560"/>
                </a:cubicBezTo>
                <a:cubicBezTo>
                  <a:pt x="2023489" y="302563"/>
                  <a:pt x="2025288" y="313807"/>
                  <a:pt x="2023759" y="325774"/>
                </a:cubicBezTo>
                <a:cubicBezTo>
                  <a:pt x="2021606" y="342754"/>
                  <a:pt x="2018363" y="359479"/>
                  <a:pt x="2024183" y="376671"/>
                </a:cubicBezTo>
                <a:cubicBezTo>
                  <a:pt x="2026053" y="382180"/>
                  <a:pt x="2023447" y="389331"/>
                  <a:pt x="2022413" y="395662"/>
                </a:cubicBezTo>
                <a:cubicBezTo>
                  <a:pt x="2020006" y="410475"/>
                  <a:pt x="2018816" y="425245"/>
                  <a:pt x="2021323" y="441036"/>
                </a:cubicBezTo>
                <a:cubicBezTo>
                  <a:pt x="2027554" y="441701"/>
                  <a:pt x="2033034" y="441375"/>
                  <a:pt x="2037793" y="443032"/>
                </a:cubicBezTo>
                <a:cubicBezTo>
                  <a:pt x="2043712" y="445086"/>
                  <a:pt x="2051360" y="447380"/>
                  <a:pt x="2054220" y="452039"/>
                </a:cubicBezTo>
                <a:cubicBezTo>
                  <a:pt x="2064388" y="468637"/>
                  <a:pt x="2084979" y="470520"/>
                  <a:pt x="2097172" y="484327"/>
                </a:cubicBezTo>
                <a:cubicBezTo>
                  <a:pt x="2101534" y="489270"/>
                  <a:pt x="2110867" y="489808"/>
                  <a:pt x="2117877" y="492499"/>
                </a:cubicBezTo>
                <a:cubicBezTo>
                  <a:pt x="2120879" y="493646"/>
                  <a:pt x="2123626" y="495940"/>
                  <a:pt x="2126685" y="496421"/>
                </a:cubicBezTo>
                <a:cubicBezTo>
                  <a:pt x="2147064" y="499551"/>
                  <a:pt x="2156736" y="511051"/>
                  <a:pt x="2155476" y="531656"/>
                </a:cubicBezTo>
                <a:cubicBezTo>
                  <a:pt x="2155419" y="532491"/>
                  <a:pt x="2156524" y="533398"/>
                  <a:pt x="2158337" y="536173"/>
                </a:cubicBezTo>
                <a:cubicBezTo>
                  <a:pt x="2166522" y="538949"/>
                  <a:pt x="2175996" y="537972"/>
                  <a:pt x="2183941" y="531953"/>
                </a:cubicBezTo>
                <a:cubicBezTo>
                  <a:pt x="2193953" y="524376"/>
                  <a:pt x="2205296" y="522720"/>
                  <a:pt x="2216569" y="520581"/>
                </a:cubicBezTo>
                <a:cubicBezTo>
                  <a:pt x="2224655" y="525368"/>
                  <a:pt x="2231991" y="529730"/>
                  <a:pt x="2238959" y="533851"/>
                </a:cubicBezTo>
                <a:cubicBezTo>
                  <a:pt x="2260244" y="536782"/>
                  <a:pt x="2279050" y="530013"/>
                  <a:pt x="2297602" y="521941"/>
                </a:cubicBezTo>
                <a:cubicBezTo>
                  <a:pt x="2305461" y="518528"/>
                  <a:pt x="2313265" y="514931"/>
                  <a:pt x="2321294" y="511985"/>
                </a:cubicBezTo>
                <a:cubicBezTo>
                  <a:pt x="2325231" y="510541"/>
                  <a:pt x="2329635" y="510385"/>
                  <a:pt x="2333374" y="509719"/>
                </a:cubicBezTo>
                <a:cubicBezTo>
                  <a:pt x="2342565" y="513685"/>
                  <a:pt x="2349703" y="520397"/>
                  <a:pt x="2360678" y="518585"/>
                </a:cubicBezTo>
                <a:cubicBezTo>
                  <a:pt x="2371936" y="516715"/>
                  <a:pt x="2378705" y="524617"/>
                  <a:pt x="2382132" y="534318"/>
                </a:cubicBezTo>
                <a:cubicBezTo>
                  <a:pt x="2384583" y="541286"/>
                  <a:pt x="2386084" y="548848"/>
                  <a:pt x="2386480" y="556240"/>
                </a:cubicBezTo>
                <a:cubicBezTo>
                  <a:pt x="2387160" y="569042"/>
                  <a:pt x="2386678" y="581901"/>
                  <a:pt x="2386678" y="594732"/>
                </a:cubicBezTo>
                <a:cubicBezTo>
                  <a:pt x="2383379" y="597521"/>
                  <a:pt x="2380320" y="600127"/>
                  <a:pt x="2377247" y="602733"/>
                </a:cubicBezTo>
                <a:cubicBezTo>
                  <a:pt x="2378408" y="604177"/>
                  <a:pt x="2379329" y="606571"/>
                  <a:pt x="2380759" y="606910"/>
                </a:cubicBezTo>
                <a:cubicBezTo>
                  <a:pt x="2391975" y="609630"/>
                  <a:pt x="2402398" y="606372"/>
                  <a:pt x="2411306" y="600084"/>
                </a:cubicBezTo>
                <a:cubicBezTo>
                  <a:pt x="2420539" y="593556"/>
                  <a:pt x="2430452" y="590412"/>
                  <a:pt x="2441385" y="590157"/>
                </a:cubicBezTo>
                <a:cubicBezTo>
                  <a:pt x="2449216" y="589959"/>
                  <a:pt x="2455844" y="587254"/>
                  <a:pt x="2462571" y="583558"/>
                </a:cubicBezTo>
                <a:cubicBezTo>
                  <a:pt x="2472172" y="578276"/>
                  <a:pt x="2482468" y="580372"/>
                  <a:pt x="2489633" y="587127"/>
                </a:cubicBezTo>
                <a:cubicBezTo>
                  <a:pt x="2500368" y="597238"/>
                  <a:pt x="2511612" y="607505"/>
                  <a:pt x="2517504" y="621072"/>
                </a:cubicBezTo>
                <a:cubicBezTo>
                  <a:pt x="2515266" y="631325"/>
                  <a:pt x="2512334" y="640459"/>
                  <a:pt x="2511499" y="649792"/>
                </a:cubicBezTo>
                <a:cubicBezTo>
                  <a:pt x="2510734" y="658246"/>
                  <a:pt x="2512264" y="666885"/>
                  <a:pt x="2512646" y="673272"/>
                </a:cubicBezTo>
                <a:cubicBezTo>
                  <a:pt x="2518013" y="680721"/>
                  <a:pt x="2522205" y="686541"/>
                  <a:pt x="2527502" y="693905"/>
                </a:cubicBezTo>
                <a:cubicBezTo>
                  <a:pt x="2536367" y="699060"/>
                  <a:pt x="2546152" y="700944"/>
                  <a:pt x="2558912" y="695293"/>
                </a:cubicBezTo>
                <a:cubicBezTo>
                  <a:pt x="2577308" y="687150"/>
                  <a:pt x="2597333" y="682647"/>
                  <a:pt x="2616012" y="676798"/>
                </a:cubicBezTo>
                <a:cubicBezTo>
                  <a:pt x="2630173" y="682534"/>
                  <a:pt x="2641786" y="689884"/>
                  <a:pt x="2652195" y="699202"/>
                </a:cubicBezTo>
                <a:cubicBezTo>
                  <a:pt x="2653143" y="696497"/>
                  <a:pt x="2654092" y="693792"/>
                  <a:pt x="2654956" y="691314"/>
                </a:cubicBezTo>
                <a:cubicBezTo>
                  <a:pt x="2656840" y="691427"/>
                  <a:pt x="2658242" y="691101"/>
                  <a:pt x="2658666" y="691597"/>
                </a:cubicBezTo>
                <a:cubicBezTo>
                  <a:pt x="2664813" y="698904"/>
                  <a:pt x="2670831" y="706325"/>
                  <a:pt x="2677317" y="714270"/>
                </a:cubicBezTo>
                <a:cubicBezTo>
                  <a:pt x="2679866" y="748144"/>
                  <a:pt x="2685219" y="782061"/>
                  <a:pt x="2682345" y="816630"/>
                </a:cubicBezTo>
                <a:cubicBezTo>
                  <a:pt x="2681113" y="831486"/>
                  <a:pt x="2683364" y="846596"/>
                  <a:pt x="2683364" y="861593"/>
                </a:cubicBezTo>
                <a:cubicBezTo>
                  <a:pt x="2683364" y="865544"/>
                  <a:pt x="2681070" y="869623"/>
                  <a:pt x="2679272" y="873376"/>
                </a:cubicBezTo>
                <a:close/>
                <a:moveTo>
                  <a:pt x="1625718" y="1766946"/>
                </a:moveTo>
                <a:cubicBezTo>
                  <a:pt x="1622489" y="1751509"/>
                  <a:pt x="1623962" y="1735096"/>
                  <a:pt x="1623396" y="1719108"/>
                </a:cubicBezTo>
                <a:cubicBezTo>
                  <a:pt x="1622829" y="1703020"/>
                  <a:pt x="1624358" y="1686536"/>
                  <a:pt x="1621271" y="1670958"/>
                </a:cubicBezTo>
                <a:cubicBezTo>
                  <a:pt x="1616994" y="1649404"/>
                  <a:pt x="1617320" y="1628459"/>
                  <a:pt x="1621002" y="1607146"/>
                </a:cubicBezTo>
                <a:cubicBezTo>
                  <a:pt x="1623438" y="1593097"/>
                  <a:pt x="1621866" y="1579360"/>
                  <a:pt x="1616329" y="1566134"/>
                </a:cubicBezTo>
                <a:cubicBezTo>
                  <a:pt x="1612718" y="1564378"/>
                  <a:pt x="1609106" y="1562622"/>
                  <a:pt x="1605651" y="1560922"/>
                </a:cubicBezTo>
                <a:cubicBezTo>
                  <a:pt x="1604150" y="1528435"/>
                  <a:pt x="1602578" y="1496374"/>
                  <a:pt x="1601247" y="1464311"/>
                </a:cubicBezTo>
                <a:cubicBezTo>
                  <a:pt x="1601020" y="1458987"/>
                  <a:pt x="1602210" y="1453591"/>
                  <a:pt x="1602082" y="1448252"/>
                </a:cubicBezTo>
                <a:cubicBezTo>
                  <a:pt x="1601827" y="1437617"/>
                  <a:pt x="1601105" y="1426996"/>
                  <a:pt x="1600567" y="1416375"/>
                </a:cubicBezTo>
                <a:cubicBezTo>
                  <a:pt x="1590484" y="1405116"/>
                  <a:pt x="1595525" y="1391847"/>
                  <a:pt x="1595752" y="1379285"/>
                </a:cubicBezTo>
                <a:cubicBezTo>
                  <a:pt x="1595964" y="1367489"/>
                  <a:pt x="1596885" y="1355720"/>
                  <a:pt x="1597012" y="1343924"/>
                </a:cubicBezTo>
                <a:cubicBezTo>
                  <a:pt x="1597055" y="1340128"/>
                  <a:pt x="1595525" y="1336333"/>
                  <a:pt x="1594562" y="1331844"/>
                </a:cubicBezTo>
                <a:cubicBezTo>
                  <a:pt x="1591617" y="1334010"/>
                  <a:pt x="1589209" y="1334832"/>
                  <a:pt x="1588600" y="1336361"/>
                </a:cubicBezTo>
                <a:cubicBezTo>
                  <a:pt x="1581463" y="1354601"/>
                  <a:pt x="1579636" y="1373451"/>
                  <a:pt x="1581236" y="1392994"/>
                </a:cubicBezTo>
                <a:cubicBezTo>
                  <a:pt x="1583403" y="1419462"/>
                  <a:pt x="1586802" y="1445831"/>
                  <a:pt x="1586391" y="1472511"/>
                </a:cubicBezTo>
                <a:cubicBezTo>
                  <a:pt x="1585655" y="1519726"/>
                  <a:pt x="1589988" y="1566573"/>
                  <a:pt x="1598273" y="1613079"/>
                </a:cubicBezTo>
                <a:cubicBezTo>
                  <a:pt x="1599958" y="1622497"/>
                  <a:pt x="1603159" y="1633217"/>
                  <a:pt x="1600340" y="1641530"/>
                </a:cubicBezTo>
                <a:cubicBezTo>
                  <a:pt x="1595072" y="1657051"/>
                  <a:pt x="1598938" y="1671312"/>
                  <a:pt x="1601558" y="1685814"/>
                </a:cubicBezTo>
                <a:cubicBezTo>
                  <a:pt x="1603668" y="1697539"/>
                  <a:pt x="1605849" y="1708585"/>
                  <a:pt x="1601813" y="1720495"/>
                </a:cubicBezTo>
                <a:cubicBezTo>
                  <a:pt x="1599859" y="1726245"/>
                  <a:pt x="1600992" y="1733283"/>
                  <a:pt x="1601700" y="1739642"/>
                </a:cubicBezTo>
                <a:cubicBezTo>
                  <a:pt x="1603498" y="1755602"/>
                  <a:pt x="1605594" y="1771548"/>
                  <a:pt x="1608101" y="1787409"/>
                </a:cubicBezTo>
                <a:cubicBezTo>
                  <a:pt x="1609432" y="1795821"/>
                  <a:pt x="1611301" y="1804247"/>
                  <a:pt x="1614035" y="1812291"/>
                </a:cubicBezTo>
                <a:cubicBezTo>
                  <a:pt x="1615224" y="1815803"/>
                  <a:pt x="1617703" y="1820349"/>
                  <a:pt x="1622673" y="1819641"/>
                </a:cubicBezTo>
                <a:cubicBezTo>
                  <a:pt x="1625718" y="1817786"/>
                  <a:pt x="1628310" y="1816214"/>
                  <a:pt x="1630887" y="1814642"/>
                </a:cubicBezTo>
                <a:cubicBezTo>
                  <a:pt x="1630066" y="1798653"/>
                  <a:pt x="1629060" y="1782863"/>
                  <a:pt x="1625732" y="1766946"/>
                </a:cubicBezTo>
                <a:close/>
                <a:moveTo>
                  <a:pt x="1635051" y="1818975"/>
                </a:moveTo>
                <a:cubicBezTo>
                  <a:pt x="1634003" y="1817587"/>
                  <a:pt x="1632657" y="1816426"/>
                  <a:pt x="1631368" y="1815208"/>
                </a:cubicBezTo>
                <a:cubicBezTo>
                  <a:pt x="1631269" y="1816922"/>
                  <a:pt x="1631099" y="1818635"/>
                  <a:pt x="1631255" y="1820335"/>
                </a:cubicBezTo>
                <a:cubicBezTo>
                  <a:pt x="1631524" y="1823408"/>
                  <a:pt x="1633110" y="1824017"/>
                  <a:pt x="1635150" y="1821850"/>
                </a:cubicBezTo>
                <a:cubicBezTo>
                  <a:pt x="1635645" y="1821340"/>
                  <a:pt x="1635546" y="1819627"/>
                  <a:pt x="1635051" y="1818975"/>
                </a:cubicBezTo>
                <a:close/>
                <a:moveTo>
                  <a:pt x="1628324" y="1842653"/>
                </a:moveTo>
                <a:cubicBezTo>
                  <a:pt x="1626851" y="1859633"/>
                  <a:pt x="1627162" y="1860044"/>
                  <a:pt x="1637444" y="1859237"/>
                </a:cubicBezTo>
                <a:cubicBezTo>
                  <a:pt x="1634257" y="1853430"/>
                  <a:pt x="1631284" y="1848049"/>
                  <a:pt x="1628324" y="1842653"/>
                </a:cubicBezTo>
                <a:close/>
                <a:moveTo>
                  <a:pt x="1997121" y="1811172"/>
                </a:moveTo>
                <a:cubicBezTo>
                  <a:pt x="1996101" y="1812716"/>
                  <a:pt x="1994302" y="1814231"/>
                  <a:pt x="1994274" y="1815789"/>
                </a:cubicBezTo>
                <a:cubicBezTo>
                  <a:pt x="1994203" y="1818650"/>
                  <a:pt x="1996228" y="1819457"/>
                  <a:pt x="1998636" y="1817828"/>
                </a:cubicBezTo>
                <a:cubicBezTo>
                  <a:pt x="1999415" y="1817304"/>
                  <a:pt x="2000420" y="1815846"/>
                  <a:pt x="2000179" y="1815336"/>
                </a:cubicBezTo>
                <a:cubicBezTo>
                  <a:pt x="1999457" y="1813820"/>
                  <a:pt x="1998197" y="1812560"/>
                  <a:pt x="1997121" y="1811172"/>
                </a:cubicBezTo>
                <a:close/>
                <a:moveTo>
                  <a:pt x="2391253" y="1271699"/>
                </a:moveTo>
                <a:lnTo>
                  <a:pt x="2391862" y="1269419"/>
                </a:lnTo>
                <a:lnTo>
                  <a:pt x="2390474" y="1269816"/>
                </a:lnTo>
                <a:lnTo>
                  <a:pt x="2391253" y="1271699"/>
                </a:lnTo>
                <a:close/>
                <a:moveTo>
                  <a:pt x="2389454" y="1235800"/>
                </a:moveTo>
                <a:cubicBezTo>
                  <a:pt x="2394283" y="1231070"/>
                  <a:pt x="2393986" y="1227515"/>
                  <a:pt x="2389454" y="1223182"/>
                </a:cubicBezTo>
                <a:lnTo>
                  <a:pt x="2389454" y="1235800"/>
                </a:lnTo>
                <a:close/>
                <a:moveTo>
                  <a:pt x="2387344" y="1003280"/>
                </a:moveTo>
                <a:cubicBezTo>
                  <a:pt x="2385800" y="1005659"/>
                  <a:pt x="2383931" y="1007939"/>
                  <a:pt x="2383053" y="1010559"/>
                </a:cubicBezTo>
                <a:cubicBezTo>
                  <a:pt x="2382628" y="1011820"/>
                  <a:pt x="2384384" y="1013816"/>
                  <a:pt x="2385149" y="1015473"/>
                </a:cubicBezTo>
                <a:cubicBezTo>
                  <a:pt x="2386622" y="1014170"/>
                  <a:pt x="2389355" y="1012839"/>
                  <a:pt x="2389327" y="1011565"/>
                </a:cubicBezTo>
                <a:cubicBezTo>
                  <a:pt x="2389270" y="1008789"/>
                  <a:pt x="2388180" y="1006042"/>
                  <a:pt x="2387344" y="1003294"/>
                </a:cubicBezTo>
                <a:close/>
                <a:moveTo>
                  <a:pt x="2390134" y="1039888"/>
                </a:moveTo>
                <a:lnTo>
                  <a:pt x="2389043" y="1041488"/>
                </a:lnTo>
                <a:lnTo>
                  <a:pt x="2390729" y="1041814"/>
                </a:lnTo>
                <a:lnTo>
                  <a:pt x="2390134" y="1039888"/>
                </a:lnTo>
                <a:close/>
                <a:moveTo>
                  <a:pt x="2388633" y="1064090"/>
                </a:moveTo>
                <a:cubicBezTo>
                  <a:pt x="2388137" y="1064260"/>
                  <a:pt x="2388109" y="1066002"/>
                  <a:pt x="2388024" y="1067036"/>
                </a:cubicBezTo>
                <a:cubicBezTo>
                  <a:pt x="2387868" y="1068919"/>
                  <a:pt x="2387797" y="1070803"/>
                  <a:pt x="2387712" y="1072686"/>
                </a:cubicBezTo>
                <a:cubicBezTo>
                  <a:pt x="2388704" y="1071029"/>
                  <a:pt x="2389851" y="1069415"/>
                  <a:pt x="2390559" y="1067645"/>
                </a:cubicBezTo>
                <a:cubicBezTo>
                  <a:pt x="2391692" y="1064798"/>
                  <a:pt x="2390814" y="1063340"/>
                  <a:pt x="2388647" y="1064090"/>
                </a:cubicBezTo>
                <a:close/>
                <a:moveTo>
                  <a:pt x="2391507" y="1127024"/>
                </a:moveTo>
                <a:cubicBezTo>
                  <a:pt x="2390913" y="1127067"/>
                  <a:pt x="2389837" y="1127024"/>
                  <a:pt x="2389808" y="1127152"/>
                </a:cubicBezTo>
                <a:cubicBezTo>
                  <a:pt x="2389667" y="1128072"/>
                  <a:pt x="2389751" y="1129007"/>
                  <a:pt x="2389751" y="1129942"/>
                </a:cubicBezTo>
                <a:cubicBezTo>
                  <a:pt x="2390346" y="1129899"/>
                  <a:pt x="2390941" y="1129857"/>
                  <a:pt x="2391493" y="1129814"/>
                </a:cubicBezTo>
                <a:lnTo>
                  <a:pt x="2391493" y="1127010"/>
                </a:lnTo>
                <a:close/>
                <a:moveTo>
                  <a:pt x="2386990" y="1180428"/>
                </a:moveTo>
                <a:cubicBezTo>
                  <a:pt x="2387486" y="1186871"/>
                  <a:pt x="2385475" y="1193570"/>
                  <a:pt x="2392230" y="1200707"/>
                </a:cubicBezTo>
                <a:cubicBezTo>
                  <a:pt x="2392640" y="1193570"/>
                  <a:pt x="2392980" y="1187579"/>
                  <a:pt x="2393320" y="1181575"/>
                </a:cubicBezTo>
                <a:cubicBezTo>
                  <a:pt x="2391210" y="1181192"/>
                  <a:pt x="2389100" y="1180810"/>
                  <a:pt x="2386990" y="1180428"/>
                </a:cubicBezTo>
                <a:close/>
                <a:moveTo>
                  <a:pt x="2416602" y="1258260"/>
                </a:moveTo>
                <a:cubicBezTo>
                  <a:pt x="2416078" y="1258883"/>
                  <a:pt x="2415186" y="1259478"/>
                  <a:pt x="2415115" y="1260158"/>
                </a:cubicBezTo>
                <a:cubicBezTo>
                  <a:pt x="2415044" y="1260837"/>
                  <a:pt x="2415795" y="1261588"/>
                  <a:pt x="2416191" y="1262310"/>
                </a:cubicBezTo>
                <a:cubicBezTo>
                  <a:pt x="2416715" y="1261687"/>
                  <a:pt x="2417239" y="1261064"/>
                  <a:pt x="2417763" y="1260441"/>
                </a:cubicBezTo>
                <a:cubicBezTo>
                  <a:pt x="2417367" y="1259719"/>
                  <a:pt x="2416984" y="1258982"/>
                  <a:pt x="2416588" y="1258260"/>
                </a:cubicBezTo>
                <a:close/>
                <a:moveTo>
                  <a:pt x="2421629" y="1339788"/>
                </a:moveTo>
                <a:lnTo>
                  <a:pt x="2422309" y="1342692"/>
                </a:lnTo>
                <a:lnTo>
                  <a:pt x="2423399" y="1340440"/>
                </a:lnTo>
                <a:lnTo>
                  <a:pt x="2421615" y="1339788"/>
                </a:lnTo>
                <a:close/>
                <a:moveTo>
                  <a:pt x="2519203" y="1556518"/>
                </a:moveTo>
                <a:cubicBezTo>
                  <a:pt x="2517716" y="1559548"/>
                  <a:pt x="2516243" y="1562296"/>
                  <a:pt x="2515068" y="1565157"/>
                </a:cubicBezTo>
                <a:cubicBezTo>
                  <a:pt x="2514784" y="1565836"/>
                  <a:pt x="2515266" y="1567337"/>
                  <a:pt x="2515861" y="1567734"/>
                </a:cubicBezTo>
                <a:cubicBezTo>
                  <a:pt x="2516512" y="1568159"/>
                  <a:pt x="2518183" y="1568145"/>
                  <a:pt x="2518622" y="1567635"/>
                </a:cubicBezTo>
                <a:cubicBezTo>
                  <a:pt x="2521497" y="1564378"/>
                  <a:pt x="2523380" y="1560866"/>
                  <a:pt x="2519203" y="1556518"/>
                </a:cubicBezTo>
                <a:close/>
                <a:moveTo>
                  <a:pt x="2530291" y="1110880"/>
                </a:moveTo>
                <a:cubicBezTo>
                  <a:pt x="2529243" y="1109733"/>
                  <a:pt x="2527941" y="1108813"/>
                  <a:pt x="2526723" y="1107821"/>
                </a:cubicBezTo>
                <a:cubicBezTo>
                  <a:pt x="2526255" y="1108586"/>
                  <a:pt x="2525788" y="1109351"/>
                  <a:pt x="2525307" y="1110130"/>
                </a:cubicBezTo>
                <a:cubicBezTo>
                  <a:pt x="2526496" y="1111107"/>
                  <a:pt x="2527700" y="1112084"/>
                  <a:pt x="2528889" y="1113047"/>
                </a:cubicBezTo>
                <a:cubicBezTo>
                  <a:pt x="2529385" y="1112296"/>
                  <a:pt x="2530433" y="1111036"/>
                  <a:pt x="2530291" y="1110880"/>
                </a:cubicBezTo>
                <a:close/>
                <a:moveTo>
                  <a:pt x="1609843" y="1613320"/>
                </a:moveTo>
                <a:cubicBezTo>
                  <a:pt x="1605056" y="1600660"/>
                  <a:pt x="1603541" y="1592956"/>
                  <a:pt x="1608115" y="1583935"/>
                </a:cubicBezTo>
                <a:cubicBezTo>
                  <a:pt x="1614502" y="1593310"/>
                  <a:pt x="1609163" y="1600801"/>
                  <a:pt x="1609843" y="1613320"/>
                </a:cubicBezTo>
                <a:close/>
                <a:moveTo>
                  <a:pt x="1540168" y="268080"/>
                </a:moveTo>
                <a:cubicBezTo>
                  <a:pt x="1540139" y="267754"/>
                  <a:pt x="1540125" y="267442"/>
                  <a:pt x="1540097" y="267117"/>
                </a:cubicBezTo>
                <a:cubicBezTo>
                  <a:pt x="1540366" y="267117"/>
                  <a:pt x="1540621" y="267117"/>
                  <a:pt x="1540890" y="267117"/>
                </a:cubicBezTo>
                <a:cubicBezTo>
                  <a:pt x="1540805" y="267301"/>
                  <a:pt x="1540734" y="267485"/>
                  <a:pt x="1540663" y="267669"/>
                </a:cubicBezTo>
                <a:cubicBezTo>
                  <a:pt x="1540493" y="267796"/>
                  <a:pt x="1540338" y="267952"/>
                  <a:pt x="1540168" y="268080"/>
                </a:cubicBezTo>
                <a:close/>
                <a:moveTo>
                  <a:pt x="1543538" y="260843"/>
                </a:moveTo>
                <a:cubicBezTo>
                  <a:pt x="1544473" y="262939"/>
                  <a:pt x="1545422" y="265021"/>
                  <a:pt x="1546356" y="267117"/>
                </a:cubicBezTo>
                <a:cubicBezTo>
                  <a:pt x="1544544" y="267117"/>
                  <a:pt x="1542717" y="267117"/>
                  <a:pt x="1540904" y="267117"/>
                </a:cubicBezTo>
                <a:cubicBezTo>
                  <a:pt x="1541782" y="265021"/>
                  <a:pt x="1542660" y="262939"/>
                  <a:pt x="1543538" y="260843"/>
                </a:cubicBezTo>
                <a:close/>
                <a:moveTo>
                  <a:pt x="2680617" y="1023078"/>
                </a:moveTo>
                <a:lnTo>
                  <a:pt x="2681552" y="1021237"/>
                </a:lnTo>
                <a:lnTo>
                  <a:pt x="2682189" y="1023234"/>
                </a:lnTo>
                <a:lnTo>
                  <a:pt x="2680617" y="1023092"/>
                </a:lnTo>
                <a:close/>
                <a:moveTo>
                  <a:pt x="2681806" y="973824"/>
                </a:moveTo>
                <a:lnTo>
                  <a:pt x="2682430" y="976062"/>
                </a:lnTo>
                <a:lnTo>
                  <a:pt x="2680589" y="975806"/>
                </a:lnTo>
                <a:lnTo>
                  <a:pt x="2681806" y="973810"/>
                </a:lnTo>
                <a:close/>
                <a:moveTo>
                  <a:pt x="2682968" y="1045496"/>
                </a:moveTo>
                <a:cubicBezTo>
                  <a:pt x="2682359" y="1045906"/>
                  <a:pt x="2681750" y="1046331"/>
                  <a:pt x="2681127" y="1046756"/>
                </a:cubicBezTo>
                <a:cubicBezTo>
                  <a:pt x="2680716" y="1046020"/>
                  <a:pt x="2680305" y="1045283"/>
                  <a:pt x="2679895" y="1044547"/>
                </a:cubicBezTo>
                <a:cubicBezTo>
                  <a:pt x="2680914" y="1044009"/>
                  <a:pt x="2681948" y="1043457"/>
                  <a:pt x="2682968" y="1042919"/>
                </a:cubicBezTo>
                <a:lnTo>
                  <a:pt x="2682968" y="1045496"/>
                </a:lnTo>
                <a:close/>
                <a:moveTo>
                  <a:pt x="2684596" y="1070052"/>
                </a:moveTo>
                <a:cubicBezTo>
                  <a:pt x="2683379" y="1071029"/>
                  <a:pt x="2682175" y="1072007"/>
                  <a:pt x="2680971" y="1072970"/>
                </a:cubicBezTo>
                <a:cubicBezTo>
                  <a:pt x="2680603" y="1071157"/>
                  <a:pt x="2680022" y="1069358"/>
                  <a:pt x="2679980" y="1067545"/>
                </a:cubicBezTo>
                <a:cubicBezTo>
                  <a:pt x="2679966" y="1066894"/>
                  <a:pt x="2681240" y="1066214"/>
                  <a:pt x="2681920" y="1065549"/>
                </a:cubicBezTo>
                <a:cubicBezTo>
                  <a:pt x="2682812" y="1067050"/>
                  <a:pt x="2683704" y="1068537"/>
                  <a:pt x="2684596" y="1070038"/>
                </a:cubicBezTo>
                <a:close/>
                <a:moveTo>
                  <a:pt x="2682798" y="1261531"/>
                </a:moveTo>
                <a:cubicBezTo>
                  <a:pt x="2682741" y="1262197"/>
                  <a:pt x="2681948" y="1262806"/>
                  <a:pt x="2681481" y="1263443"/>
                </a:cubicBezTo>
                <a:cubicBezTo>
                  <a:pt x="2681580" y="1262098"/>
                  <a:pt x="2681693" y="1260752"/>
                  <a:pt x="2681806" y="1259421"/>
                </a:cubicBezTo>
                <a:cubicBezTo>
                  <a:pt x="2682175" y="1260129"/>
                  <a:pt x="2682855" y="1260852"/>
                  <a:pt x="2682798" y="1261531"/>
                </a:cubicBezTo>
                <a:close/>
              </a:path>
            </a:pathLst>
          </a:custGeom>
          <a:solidFill>
            <a:srgbClr val="254027">
              <a:alpha val="4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4" name="Google Shape;2144;p14"/>
          <p:cNvSpPr txBox="1">
            <a:spLocks noGrp="1"/>
          </p:cNvSpPr>
          <p:nvPr>
            <p:ph type="title"/>
          </p:nvPr>
        </p:nvSpPr>
        <p:spPr>
          <a:xfrm>
            <a:off x="4891150" y="3327325"/>
            <a:ext cx="3594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45" name="Google Shape;2145;p14"/>
          <p:cNvSpPr txBox="1">
            <a:spLocks noGrp="1"/>
          </p:cNvSpPr>
          <p:nvPr>
            <p:ph type="subTitle" idx="1"/>
          </p:nvPr>
        </p:nvSpPr>
        <p:spPr>
          <a:xfrm>
            <a:off x="4891150" y="1137700"/>
            <a:ext cx="3594600" cy="215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46" name="Google Shape;2146;p14"/>
          <p:cNvSpPr>
            <a:spLocks noGrp="1"/>
          </p:cNvSpPr>
          <p:nvPr>
            <p:ph type="pic" idx="2"/>
          </p:nvPr>
        </p:nvSpPr>
        <p:spPr>
          <a:xfrm flipH="1">
            <a:off x="772250" y="730775"/>
            <a:ext cx="3657600" cy="3681900"/>
          </a:xfrm>
          <a:prstGeom prst="round2Diag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  <p:grpSp>
        <p:nvGrpSpPr>
          <p:cNvPr id="2147" name="Google Shape;2147;p14"/>
          <p:cNvGrpSpPr/>
          <p:nvPr/>
        </p:nvGrpSpPr>
        <p:grpSpPr>
          <a:xfrm>
            <a:off x="-1002680" y="3300559"/>
            <a:ext cx="11786684" cy="2615900"/>
            <a:chOff x="-1002680" y="3300559"/>
            <a:chExt cx="11786684" cy="2615900"/>
          </a:xfrm>
        </p:grpSpPr>
        <p:grpSp>
          <p:nvGrpSpPr>
            <p:cNvPr id="2148" name="Google Shape;2148;p14"/>
            <p:cNvGrpSpPr/>
            <p:nvPr/>
          </p:nvGrpSpPr>
          <p:grpSpPr>
            <a:xfrm rot="-500593" flipH="1">
              <a:off x="7184213" y="3540512"/>
              <a:ext cx="3463148" cy="2135995"/>
              <a:chOff x="-772797" y="4070716"/>
              <a:chExt cx="3463207" cy="2136031"/>
            </a:xfrm>
          </p:grpSpPr>
          <p:grpSp>
            <p:nvGrpSpPr>
              <p:cNvPr id="2149" name="Google Shape;2149;p14"/>
              <p:cNvGrpSpPr/>
              <p:nvPr/>
            </p:nvGrpSpPr>
            <p:grpSpPr>
              <a:xfrm rot="506959">
                <a:off x="1849513" y="4697969"/>
                <a:ext cx="748989" cy="1306331"/>
                <a:chOff x="4355552" y="1480653"/>
                <a:chExt cx="245269" cy="427780"/>
              </a:xfrm>
            </p:grpSpPr>
            <p:sp>
              <p:nvSpPr>
                <p:cNvPr id="2150" name="Google Shape;2150;p14"/>
                <p:cNvSpPr/>
                <p:nvPr/>
              </p:nvSpPr>
              <p:spPr>
                <a:xfrm>
                  <a:off x="4355552" y="1480653"/>
                  <a:ext cx="245269" cy="304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69" h="304999" extrusionOk="0">
                      <a:moveTo>
                        <a:pt x="238993" y="228568"/>
                      </a:moveTo>
                      <a:cubicBezTo>
                        <a:pt x="230935" y="251142"/>
                        <a:pt x="215230" y="274693"/>
                        <a:pt x="192316" y="283785"/>
                      </a:cubicBezTo>
                      <a:cubicBezTo>
                        <a:pt x="148415" y="301175"/>
                        <a:pt x="124949" y="261140"/>
                        <a:pt x="124949" y="261140"/>
                      </a:cubicBezTo>
                      <a:cubicBezTo>
                        <a:pt x="124949" y="261140"/>
                        <a:pt x="125502" y="290441"/>
                        <a:pt x="89956" y="302549"/>
                      </a:cubicBezTo>
                      <a:cubicBezTo>
                        <a:pt x="54382" y="314657"/>
                        <a:pt x="15905" y="279253"/>
                        <a:pt x="12960" y="254258"/>
                      </a:cubicBezTo>
                      <a:cubicBezTo>
                        <a:pt x="9943" y="228540"/>
                        <a:pt x="19785" y="230041"/>
                        <a:pt x="37176" y="229291"/>
                      </a:cubicBezTo>
                      <a:cubicBezTo>
                        <a:pt x="54595" y="228540"/>
                        <a:pt x="88653" y="248197"/>
                        <a:pt x="97717" y="235352"/>
                      </a:cubicBezTo>
                      <a:cubicBezTo>
                        <a:pt x="106780" y="222493"/>
                        <a:pt x="87124" y="221728"/>
                        <a:pt x="56110" y="223244"/>
                      </a:cubicBezTo>
                      <a:cubicBezTo>
                        <a:pt x="25068" y="224759"/>
                        <a:pt x="1616" y="212651"/>
                        <a:pt x="101" y="185404"/>
                      </a:cubicBezTo>
                      <a:cubicBezTo>
                        <a:pt x="-1415" y="158171"/>
                        <a:pt x="14475" y="135470"/>
                        <a:pt x="26583" y="156656"/>
                      </a:cubicBezTo>
                      <a:cubicBezTo>
                        <a:pt x="38691" y="177856"/>
                        <a:pt x="70725" y="202922"/>
                        <a:pt x="90409" y="196861"/>
                      </a:cubicBezTo>
                      <a:cubicBezTo>
                        <a:pt x="110094" y="190799"/>
                        <a:pt x="98921" y="173947"/>
                        <a:pt x="75455" y="177728"/>
                      </a:cubicBezTo>
                      <a:cubicBezTo>
                        <a:pt x="52003" y="181509"/>
                        <a:pt x="38691" y="163467"/>
                        <a:pt x="25832" y="143712"/>
                      </a:cubicBezTo>
                      <a:cubicBezTo>
                        <a:pt x="12945" y="123957"/>
                        <a:pt x="17505" y="105192"/>
                        <a:pt x="34160" y="90818"/>
                      </a:cubicBezTo>
                      <a:cubicBezTo>
                        <a:pt x="50799" y="76444"/>
                        <a:pt x="45503" y="99882"/>
                        <a:pt x="69719" y="133941"/>
                      </a:cubicBezTo>
                      <a:cubicBezTo>
                        <a:pt x="93936" y="167999"/>
                        <a:pt x="100762" y="144533"/>
                        <a:pt x="98467" y="133190"/>
                      </a:cubicBezTo>
                      <a:cubicBezTo>
                        <a:pt x="96202" y="121832"/>
                        <a:pt x="72750" y="121082"/>
                        <a:pt x="60642" y="97616"/>
                      </a:cubicBezTo>
                      <a:cubicBezTo>
                        <a:pt x="48533" y="74164"/>
                        <a:pt x="57597" y="69618"/>
                        <a:pt x="71985" y="56009"/>
                      </a:cubicBezTo>
                      <a:cubicBezTo>
                        <a:pt x="86359" y="42386"/>
                        <a:pt x="85609" y="45402"/>
                        <a:pt x="87874" y="71899"/>
                      </a:cubicBezTo>
                      <a:cubicBezTo>
                        <a:pt x="90140" y="98381"/>
                        <a:pt x="96202" y="109724"/>
                        <a:pt x="106044" y="119566"/>
                      </a:cubicBezTo>
                      <a:cubicBezTo>
                        <a:pt x="115886" y="129409"/>
                        <a:pt x="123463" y="115035"/>
                        <a:pt x="114371" y="102927"/>
                      </a:cubicBezTo>
                      <a:cubicBezTo>
                        <a:pt x="105307" y="90818"/>
                        <a:pt x="96980" y="63557"/>
                        <a:pt x="102263" y="36324"/>
                      </a:cubicBezTo>
                      <a:cubicBezTo>
                        <a:pt x="103197" y="31524"/>
                        <a:pt x="104557" y="27303"/>
                        <a:pt x="106143" y="23593"/>
                      </a:cubicBezTo>
                      <a:cubicBezTo>
                        <a:pt x="113649" y="6174"/>
                        <a:pt x="126479" y="0"/>
                        <a:pt x="126479" y="0"/>
                      </a:cubicBezTo>
                      <a:cubicBezTo>
                        <a:pt x="125728" y="9092"/>
                        <a:pt x="156757" y="9842"/>
                        <a:pt x="165848" y="47682"/>
                      </a:cubicBezTo>
                      <a:cubicBezTo>
                        <a:pt x="168482" y="58615"/>
                        <a:pt x="166868" y="69420"/>
                        <a:pt x="163753" y="79234"/>
                      </a:cubicBezTo>
                      <a:cubicBezTo>
                        <a:pt x="156105" y="103408"/>
                        <a:pt x="139437" y="121620"/>
                        <a:pt x="154491" y="121082"/>
                      </a:cubicBezTo>
                      <a:cubicBezTo>
                        <a:pt x="164432" y="120714"/>
                        <a:pt x="171952" y="105688"/>
                        <a:pt x="177135" y="89870"/>
                      </a:cubicBezTo>
                      <a:cubicBezTo>
                        <a:pt x="182998" y="71941"/>
                        <a:pt x="185873" y="52964"/>
                        <a:pt x="185873" y="52964"/>
                      </a:cubicBezTo>
                      <a:cubicBezTo>
                        <a:pt x="185873" y="52964"/>
                        <a:pt x="199142" y="63557"/>
                        <a:pt x="202923" y="74915"/>
                      </a:cubicBezTo>
                      <a:cubicBezTo>
                        <a:pt x="205189" y="81741"/>
                        <a:pt x="198434" y="98452"/>
                        <a:pt x="189852" y="113293"/>
                      </a:cubicBezTo>
                      <a:cubicBezTo>
                        <a:pt x="184202" y="123135"/>
                        <a:pt x="177772" y="132156"/>
                        <a:pt x="172660" y="136985"/>
                      </a:cubicBezTo>
                      <a:cubicBezTo>
                        <a:pt x="159801" y="149093"/>
                        <a:pt x="146178" y="167999"/>
                        <a:pt x="177192" y="152110"/>
                      </a:cubicBezTo>
                      <a:cubicBezTo>
                        <a:pt x="184358" y="148442"/>
                        <a:pt x="189980" y="143188"/>
                        <a:pt x="194441" y="137325"/>
                      </a:cubicBezTo>
                      <a:cubicBezTo>
                        <a:pt x="209296" y="117782"/>
                        <a:pt x="211208" y="91357"/>
                        <a:pt x="213516" y="93084"/>
                      </a:cubicBezTo>
                      <a:cubicBezTo>
                        <a:pt x="216533" y="95350"/>
                        <a:pt x="224109" y="132425"/>
                        <a:pt x="223359" y="148315"/>
                      </a:cubicBezTo>
                      <a:cubicBezTo>
                        <a:pt x="222948" y="156656"/>
                        <a:pt x="219832" y="163779"/>
                        <a:pt x="213176" y="169373"/>
                      </a:cubicBezTo>
                      <a:cubicBezTo>
                        <a:pt x="207172" y="174457"/>
                        <a:pt x="198264" y="178351"/>
                        <a:pt x="185873" y="180858"/>
                      </a:cubicBezTo>
                      <a:cubicBezTo>
                        <a:pt x="159745" y="186169"/>
                        <a:pt x="149959" y="216432"/>
                        <a:pt x="185873" y="208856"/>
                      </a:cubicBezTo>
                      <a:cubicBezTo>
                        <a:pt x="197528" y="206391"/>
                        <a:pt x="206209" y="200996"/>
                        <a:pt x="213007" y="195345"/>
                      </a:cubicBezTo>
                      <a:cubicBezTo>
                        <a:pt x="227211" y="183549"/>
                        <a:pt x="233343" y="170619"/>
                        <a:pt x="241514" y="180844"/>
                      </a:cubicBezTo>
                      <a:cubicBezTo>
                        <a:pt x="247306" y="188080"/>
                        <a:pt x="246343" y="207907"/>
                        <a:pt x="239007" y="22855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14"/>
                <p:cNvSpPr/>
                <p:nvPr/>
              </p:nvSpPr>
              <p:spPr>
                <a:xfrm>
                  <a:off x="4406858" y="1581753"/>
                  <a:ext cx="157223" cy="177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23" h="177274" extrusionOk="0">
                      <a:moveTo>
                        <a:pt x="83826" y="143854"/>
                      </a:moveTo>
                      <a:cubicBezTo>
                        <a:pt x="92705" y="153682"/>
                        <a:pt x="103213" y="164275"/>
                        <a:pt x="116454" y="164317"/>
                      </a:cubicBezTo>
                      <a:cubicBezTo>
                        <a:pt x="122062" y="164331"/>
                        <a:pt x="127458" y="162391"/>
                        <a:pt x="132712" y="160409"/>
                      </a:cubicBezTo>
                      <a:cubicBezTo>
                        <a:pt x="142979" y="156542"/>
                        <a:pt x="154507" y="150991"/>
                        <a:pt x="157027" y="140299"/>
                      </a:cubicBezTo>
                      <a:cubicBezTo>
                        <a:pt x="157594" y="137892"/>
                        <a:pt x="156985" y="134535"/>
                        <a:pt x="154535" y="134252"/>
                      </a:cubicBezTo>
                      <a:cubicBezTo>
                        <a:pt x="153359" y="134110"/>
                        <a:pt x="152269" y="134790"/>
                        <a:pt x="151263" y="135428"/>
                      </a:cubicBezTo>
                      <a:cubicBezTo>
                        <a:pt x="143106" y="140526"/>
                        <a:pt x="133760" y="143698"/>
                        <a:pt x="124187" y="144604"/>
                      </a:cubicBezTo>
                      <a:cubicBezTo>
                        <a:pt x="120972" y="144916"/>
                        <a:pt x="116936" y="144505"/>
                        <a:pt x="115690" y="141517"/>
                      </a:cubicBezTo>
                      <a:cubicBezTo>
                        <a:pt x="119343" y="139407"/>
                        <a:pt x="123776" y="139237"/>
                        <a:pt x="127727" y="137807"/>
                      </a:cubicBezTo>
                      <a:cubicBezTo>
                        <a:pt x="131692" y="136376"/>
                        <a:pt x="135558" y="132652"/>
                        <a:pt x="134609" y="128545"/>
                      </a:cubicBezTo>
                      <a:cubicBezTo>
                        <a:pt x="125716" y="128672"/>
                        <a:pt x="116822" y="128786"/>
                        <a:pt x="107915" y="128913"/>
                      </a:cubicBezTo>
                      <a:cubicBezTo>
                        <a:pt x="103511" y="128970"/>
                        <a:pt x="98951" y="129012"/>
                        <a:pt x="94886" y="127313"/>
                      </a:cubicBezTo>
                      <a:cubicBezTo>
                        <a:pt x="86474" y="123829"/>
                        <a:pt x="82495" y="112429"/>
                        <a:pt x="86913" y="104470"/>
                      </a:cubicBezTo>
                      <a:cubicBezTo>
                        <a:pt x="88768" y="101100"/>
                        <a:pt x="91756" y="98522"/>
                        <a:pt x="94674" y="96016"/>
                      </a:cubicBezTo>
                      <a:cubicBezTo>
                        <a:pt x="109827" y="82987"/>
                        <a:pt x="125659" y="69590"/>
                        <a:pt x="144947" y="64322"/>
                      </a:cubicBezTo>
                      <a:cubicBezTo>
                        <a:pt x="146831" y="63812"/>
                        <a:pt x="148814" y="63345"/>
                        <a:pt x="150315" y="62099"/>
                      </a:cubicBezTo>
                      <a:cubicBezTo>
                        <a:pt x="151830" y="60867"/>
                        <a:pt x="152694" y="58572"/>
                        <a:pt x="151674" y="56901"/>
                      </a:cubicBezTo>
                      <a:cubicBezTo>
                        <a:pt x="150740" y="55386"/>
                        <a:pt x="148728" y="54990"/>
                        <a:pt x="146958" y="54961"/>
                      </a:cubicBezTo>
                      <a:cubicBezTo>
                        <a:pt x="140416" y="54848"/>
                        <a:pt x="134213" y="57624"/>
                        <a:pt x="128251" y="60343"/>
                      </a:cubicBezTo>
                      <a:cubicBezTo>
                        <a:pt x="122346" y="63047"/>
                        <a:pt x="116426" y="65738"/>
                        <a:pt x="110520" y="68443"/>
                      </a:cubicBezTo>
                      <a:cubicBezTo>
                        <a:pt x="107405" y="69873"/>
                        <a:pt x="104190" y="71318"/>
                        <a:pt x="100763" y="71488"/>
                      </a:cubicBezTo>
                      <a:cubicBezTo>
                        <a:pt x="97336" y="71658"/>
                        <a:pt x="93597" y="70256"/>
                        <a:pt x="91997" y="67225"/>
                      </a:cubicBezTo>
                      <a:cubicBezTo>
                        <a:pt x="89703" y="62906"/>
                        <a:pt x="92521" y="57737"/>
                        <a:pt x="95254" y="53687"/>
                      </a:cubicBezTo>
                      <a:cubicBezTo>
                        <a:pt x="101117" y="44949"/>
                        <a:pt x="106980" y="36211"/>
                        <a:pt x="112857" y="27488"/>
                      </a:cubicBezTo>
                      <a:cubicBezTo>
                        <a:pt x="113367" y="26723"/>
                        <a:pt x="113919" y="25831"/>
                        <a:pt x="113721" y="24939"/>
                      </a:cubicBezTo>
                      <a:cubicBezTo>
                        <a:pt x="113367" y="23253"/>
                        <a:pt x="110974" y="23083"/>
                        <a:pt x="109359" y="23678"/>
                      </a:cubicBezTo>
                      <a:cubicBezTo>
                        <a:pt x="102335" y="26270"/>
                        <a:pt x="98908" y="34922"/>
                        <a:pt x="91841" y="37358"/>
                      </a:cubicBezTo>
                      <a:cubicBezTo>
                        <a:pt x="90567" y="37797"/>
                        <a:pt x="88981" y="37953"/>
                        <a:pt x="88018" y="37004"/>
                      </a:cubicBezTo>
                      <a:cubicBezTo>
                        <a:pt x="87253" y="36254"/>
                        <a:pt x="87140" y="35092"/>
                        <a:pt x="87111" y="34030"/>
                      </a:cubicBezTo>
                      <a:cubicBezTo>
                        <a:pt x="86771" y="22545"/>
                        <a:pt x="90383" y="10324"/>
                        <a:pt x="85341" y="0"/>
                      </a:cubicBezTo>
                      <a:cubicBezTo>
                        <a:pt x="80243" y="2209"/>
                        <a:pt x="77326" y="7690"/>
                        <a:pt x="75995" y="13085"/>
                      </a:cubicBezTo>
                      <a:cubicBezTo>
                        <a:pt x="74663" y="18481"/>
                        <a:pt x="74522" y="24131"/>
                        <a:pt x="72964" y="29470"/>
                      </a:cubicBezTo>
                      <a:cubicBezTo>
                        <a:pt x="71406" y="34809"/>
                        <a:pt x="67951" y="40077"/>
                        <a:pt x="62612" y="41635"/>
                      </a:cubicBezTo>
                      <a:cubicBezTo>
                        <a:pt x="61139" y="42060"/>
                        <a:pt x="59510" y="42173"/>
                        <a:pt x="58122" y="41522"/>
                      </a:cubicBezTo>
                      <a:cubicBezTo>
                        <a:pt x="52642" y="38987"/>
                        <a:pt x="55758" y="28493"/>
                        <a:pt x="50192" y="26171"/>
                      </a:cubicBezTo>
                      <a:cubicBezTo>
                        <a:pt x="53053" y="36084"/>
                        <a:pt x="55927" y="45997"/>
                        <a:pt x="58788" y="55910"/>
                      </a:cubicBezTo>
                      <a:cubicBezTo>
                        <a:pt x="53109" y="60725"/>
                        <a:pt x="45306" y="61900"/>
                        <a:pt x="37928" y="62906"/>
                      </a:cubicBezTo>
                      <a:cubicBezTo>
                        <a:pt x="35266" y="63274"/>
                        <a:pt x="32547" y="63628"/>
                        <a:pt x="29898" y="63118"/>
                      </a:cubicBezTo>
                      <a:cubicBezTo>
                        <a:pt x="18229" y="60895"/>
                        <a:pt x="14392" y="44028"/>
                        <a:pt x="2892" y="41055"/>
                      </a:cubicBezTo>
                      <a:cubicBezTo>
                        <a:pt x="2127" y="40856"/>
                        <a:pt x="1235" y="40757"/>
                        <a:pt x="612" y="41253"/>
                      </a:cubicBezTo>
                      <a:cubicBezTo>
                        <a:pt x="-223" y="41918"/>
                        <a:pt x="-53" y="43221"/>
                        <a:pt x="244" y="44241"/>
                      </a:cubicBezTo>
                      <a:cubicBezTo>
                        <a:pt x="1958" y="50288"/>
                        <a:pt x="5158" y="55910"/>
                        <a:pt x="9477" y="60470"/>
                      </a:cubicBezTo>
                      <a:cubicBezTo>
                        <a:pt x="11488" y="62580"/>
                        <a:pt x="13783" y="64506"/>
                        <a:pt x="16516" y="65540"/>
                      </a:cubicBezTo>
                      <a:cubicBezTo>
                        <a:pt x="18895" y="66446"/>
                        <a:pt x="21487" y="66616"/>
                        <a:pt x="24022" y="66786"/>
                      </a:cubicBezTo>
                      <a:cubicBezTo>
                        <a:pt x="33524" y="67423"/>
                        <a:pt x="43026" y="68061"/>
                        <a:pt x="52529" y="68698"/>
                      </a:cubicBezTo>
                      <a:cubicBezTo>
                        <a:pt x="53761" y="68783"/>
                        <a:pt x="55120" y="68924"/>
                        <a:pt x="55956" y="69831"/>
                      </a:cubicBezTo>
                      <a:cubicBezTo>
                        <a:pt x="56522" y="70454"/>
                        <a:pt x="56735" y="71318"/>
                        <a:pt x="56905" y="72153"/>
                      </a:cubicBezTo>
                      <a:cubicBezTo>
                        <a:pt x="58052" y="77577"/>
                        <a:pt x="58916" y="83058"/>
                        <a:pt x="59468" y="88567"/>
                      </a:cubicBezTo>
                      <a:cubicBezTo>
                        <a:pt x="59822" y="92022"/>
                        <a:pt x="60020" y="95662"/>
                        <a:pt x="58604" y="98834"/>
                      </a:cubicBezTo>
                      <a:cubicBezTo>
                        <a:pt x="55545" y="105688"/>
                        <a:pt x="46751" y="107373"/>
                        <a:pt x="39287" y="108152"/>
                      </a:cubicBezTo>
                      <a:cubicBezTo>
                        <a:pt x="31400" y="108974"/>
                        <a:pt x="22563" y="109526"/>
                        <a:pt x="16473" y="104456"/>
                      </a:cubicBezTo>
                      <a:cubicBezTo>
                        <a:pt x="13995" y="102403"/>
                        <a:pt x="12211" y="99570"/>
                        <a:pt x="9562" y="97758"/>
                      </a:cubicBezTo>
                      <a:cubicBezTo>
                        <a:pt x="6914" y="95945"/>
                        <a:pt x="2722" y="95591"/>
                        <a:pt x="895" y="98239"/>
                      </a:cubicBezTo>
                      <a:cubicBezTo>
                        <a:pt x="-379" y="100094"/>
                        <a:pt x="74" y="102742"/>
                        <a:pt x="1433" y="104541"/>
                      </a:cubicBezTo>
                      <a:cubicBezTo>
                        <a:pt x="2793" y="106340"/>
                        <a:pt x="4861" y="107444"/>
                        <a:pt x="6928" y="108336"/>
                      </a:cubicBezTo>
                      <a:cubicBezTo>
                        <a:pt x="21288" y="114539"/>
                        <a:pt x="37616" y="112882"/>
                        <a:pt x="53237" y="113647"/>
                      </a:cubicBezTo>
                      <a:cubicBezTo>
                        <a:pt x="56749" y="113817"/>
                        <a:pt x="60728" y="114369"/>
                        <a:pt x="62782" y="117244"/>
                      </a:cubicBezTo>
                      <a:cubicBezTo>
                        <a:pt x="64849" y="120133"/>
                        <a:pt x="64028" y="124126"/>
                        <a:pt x="62881" y="127497"/>
                      </a:cubicBezTo>
                      <a:cubicBezTo>
                        <a:pt x="60360" y="134847"/>
                        <a:pt x="56239" y="142154"/>
                        <a:pt x="49385" y="145794"/>
                      </a:cubicBezTo>
                      <a:cubicBezTo>
                        <a:pt x="44258" y="148513"/>
                        <a:pt x="38239" y="148867"/>
                        <a:pt x="32448" y="149207"/>
                      </a:cubicBezTo>
                      <a:cubicBezTo>
                        <a:pt x="26655" y="149547"/>
                        <a:pt x="20623" y="150014"/>
                        <a:pt x="15595" y="152931"/>
                      </a:cubicBezTo>
                      <a:cubicBezTo>
                        <a:pt x="10568" y="155849"/>
                        <a:pt x="6914" y="161966"/>
                        <a:pt x="8713" y="167489"/>
                      </a:cubicBezTo>
                      <a:cubicBezTo>
                        <a:pt x="9449" y="169741"/>
                        <a:pt x="11007" y="171653"/>
                        <a:pt x="12777" y="173225"/>
                      </a:cubicBezTo>
                      <a:cubicBezTo>
                        <a:pt x="14859" y="175052"/>
                        <a:pt x="17351" y="176496"/>
                        <a:pt x="20070" y="177034"/>
                      </a:cubicBezTo>
                      <a:cubicBezTo>
                        <a:pt x="25622" y="178125"/>
                        <a:pt x="31230" y="175349"/>
                        <a:pt x="35648" y="171823"/>
                      </a:cubicBezTo>
                      <a:cubicBezTo>
                        <a:pt x="40066" y="168297"/>
                        <a:pt x="43848" y="163949"/>
                        <a:pt x="48677" y="160989"/>
                      </a:cubicBezTo>
                      <a:cubicBezTo>
                        <a:pt x="58052" y="155240"/>
                        <a:pt x="70825" y="155098"/>
                        <a:pt x="78176" y="146913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14"/>
                <p:cNvSpPr/>
                <p:nvPr/>
              </p:nvSpPr>
              <p:spPr>
                <a:xfrm>
                  <a:off x="4473269" y="1609991"/>
                  <a:ext cx="29154" cy="11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54" h="115360" extrusionOk="0">
                      <a:moveTo>
                        <a:pt x="10178" y="108138"/>
                      </a:moveTo>
                      <a:cubicBezTo>
                        <a:pt x="14965" y="111919"/>
                        <a:pt x="20742" y="114440"/>
                        <a:pt x="26775" y="115360"/>
                      </a:cubicBezTo>
                      <a:cubicBezTo>
                        <a:pt x="26917" y="112259"/>
                        <a:pt x="24566" y="109696"/>
                        <a:pt x="22697" y="107203"/>
                      </a:cubicBezTo>
                      <a:cubicBezTo>
                        <a:pt x="17570" y="100378"/>
                        <a:pt x="15418" y="91838"/>
                        <a:pt x="13364" y="83554"/>
                      </a:cubicBezTo>
                      <a:cubicBezTo>
                        <a:pt x="12770" y="81118"/>
                        <a:pt x="12161" y="78640"/>
                        <a:pt x="12302" y="76133"/>
                      </a:cubicBezTo>
                      <a:cubicBezTo>
                        <a:pt x="12515" y="72281"/>
                        <a:pt x="14455" y="68726"/>
                        <a:pt x="16735" y="65611"/>
                      </a:cubicBezTo>
                      <a:cubicBezTo>
                        <a:pt x="20119" y="60994"/>
                        <a:pt x="24354" y="56986"/>
                        <a:pt x="29155" y="53885"/>
                      </a:cubicBezTo>
                      <a:cubicBezTo>
                        <a:pt x="28432" y="52129"/>
                        <a:pt x="25855" y="52384"/>
                        <a:pt x="24127" y="53177"/>
                      </a:cubicBezTo>
                      <a:cubicBezTo>
                        <a:pt x="22400" y="53956"/>
                        <a:pt x="20275" y="54933"/>
                        <a:pt x="18774" y="53772"/>
                      </a:cubicBezTo>
                      <a:cubicBezTo>
                        <a:pt x="17599" y="52865"/>
                        <a:pt x="17556" y="51138"/>
                        <a:pt x="17627" y="49651"/>
                      </a:cubicBezTo>
                      <a:cubicBezTo>
                        <a:pt x="17924" y="42711"/>
                        <a:pt x="18222" y="35772"/>
                        <a:pt x="18533" y="28819"/>
                      </a:cubicBezTo>
                      <a:cubicBezTo>
                        <a:pt x="18576" y="27743"/>
                        <a:pt x="18632" y="26652"/>
                        <a:pt x="18491" y="25576"/>
                      </a:cubicBezTo>
                      <a:cubicBezTo>
                        <a:pt x="18349" y="24485"/>
                        <a:pt x="18038" y="23423"/>
                        <a:pt x="17769" y="22347"/>
                      </a:cubicBezTo>
                      <a:cubicBezTo>
                        <a:pt x="15942" y="15082"/>
                        <a:pt x="16536" y="7463"/>
                        <a:pt x="17145" y="0"/>
                      </a:cubicBezTo>
                      <a:cubicBezTo>
                        <a:pt x="11127" y="5410"/>
                        <a:pt x="11552" y="14714"/>
                        <a:pt x="10886" y="22772"/>
                      </a:cubicBezTo>
                      <a:cubicBezTo>
                        <a:pt x="9923" y="34427"/>
                        <a:pt x="5731" y="45600"/>
                        <a:pt x="4088" y="57185"/>
                      </a:cubicBezTo>
                      <a:cubicBezTo>
                        <a:pt x="3281" y="62878"/>
                        <a:pt x="3083" y="68627"/>
                        <a:pt x="2899" y="74363"/>
                      </a:cubicBezTo>
                      <a:cubicBezTo>
                        <a:pt x="2743" y="78965"/>
                        <a:pt x="2587" y="83568"/>
                        <a:pt x="2432" y="88156"/>
                      </a:cubicBezTo>
                      <a:cubicBezTo>
                        <a:pt x="2403" y="88878"/>
                        <a:pt x="2361" y="89671"/>
                        <a:pt x="1894" y="90224"/>
                      </a:cubicBezTo>
                      <a:cubicBezTo>
                        <a:pt x="1426" y="90776"/>
                        <a:pt x="378" y="90875"/>
                        <a:pt x="53" y="90224"/>
                      </a:cubicBezTo>
                      <a:cubicBezTo>
                        <a:pt x="-273" y="89572"/>
                        <a:pt x="1015" y="88893"/>
                        <a:pt x="1199" y="89601"/>
                      </a:cubicBezTo>
                      <a:cubicBezTo>
                        <a:pt x="5448" y="96724"/>
                        <a:pt x="5505" y="106141"/>
                        <a:pt x="1327" y="113307"/>
                      </a:cubicBezTo>
                      <a:cubicBezTo>
                        <a:pt x="4641" y="113718"/>
                        <a:pt x="8096" y="111721"/>
                        <a:pt x="9399" y="10864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14"/>
                <p:cNvSpPr/>
                <p:nvPr/>
              </p:nvSpPr>
              <p:spPr>
                <a:xfrm>
                  <a:off x="4481507" y="1618007"/>
                  <a:ext cx="29909" cy="290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9" h="290426" extrusionOk="0">
                      <a:moveTo>
                        <a:pt x="6486" y="0"/>
                      </a:moveTo>
                      <a:cubicBezTo>
                        <a:pt x="-4050" y="71431"/>
                        <a:pt x="-5226" y="228356"/>
                        <a:pt x="29909" y="29042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14"/>
                <p:cNvSpPr/>
                <p:nvPr/>
              </p:nvSpPr>
              <p:spPr>
                <a:xfrm>
                  <a:off x="4461695" y="1480653"/>
                  <a:ext cx="61013" cy="79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13" h="79234" extrusionOk="0">
                      <a:moveTo>
                        <a:pt x="59691" y="47682"/>
                      </a:moveTo>
                      <a:cubicBezTo>
                        <a:pt x="62325" y="58615"/>
                        <a:pt x="60711" y="69420"/>
                        <a:pt x="57595" y="79234"/>
                      </a:cubicBezTo>
                      <a:cubicBezTo>
                        <a:pt x="51803" y="78781"/>
                        <a:pt x="46167" y="75566"/>
                        <a:pt x="43249" y="70496"/>
                      </a:cubicBezTo>
                      <a:cubicBezTo>
                        <a:pt x="39539" y="64081"/>
                        <a:pt x="39950" y="55613"/>
                        <a:pt x="35191" y="49948"/>
                      </a:cubicBezTo>
                      <a:cubicBezTo>
                        <a:pt x="31240" y="45218"/>
                        <a:pt x="24797" y="43674"/>
                        <a:pt x="19132" y="41295"/>
                      </a:cubicBezTo>
                      <a:cubicBezTo>
                        <a:pt x="11046" y="37897"/>
                        <a:pt x="3724" y="31354"/>
                        <a:pt x="0" y="23593"/>
                      </a:cubicBezTo>
                      <a:cubicBezTo>
                        <a:pt x="7505" y="6174"/>
                        <a:pt x="20336" y="0"/>
                        <a:pt x="20336" y="0"/>
                      </a:cubicBezTo>
                      <a:cubicBezTo>
                        <a:pt x="19585" y="9092"/>
                        <a:pt x="50614" y="9842"/>
                        <a:pt x="59705" y="476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14"/>
                <p:cNvSpPr/>
                <p:nvPr/>
              </p:nvSpPr>
              <p:spPr>
                <a:xfrm>
                  <a:off x="4532673" y="1533632"/>
                  <a:ext cx="26230" cy="60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30" h="60328" extrusionOk="0">
                      <a:moveTo>
                        <a:pt x="12717" y="60314"/>
                      </a:moveTo>
                      <a:cubicBezTo>
                        <a:pt x="11783" y="59932"/>
                        <a:pt x="10805" y="59592"/>
                        <a:pt x="9913" y="59139"/>
                      </a:cubicBezTo>
                      <a:cubicBezTo>
                        <a:pt x="2337" y="55230"/>
                        <a:pt x="1954" y="45657"/>
                        <a:pt x="0" y="36905"/>
                      </a:cubicBezTo>
                      <a:cubicBezTo>
                        <a:pt x="5863" y="18977"/>
                        <a:pt x="8738" y="0"/>
                        <a:pt x="8738" y="0"/>
                      </a:cubicBezTo>
                      <a:cubicBezTo>
                        <a:pt x="8738" y="0"/>
                        <a:pt x="22007" y="10593"/>
                        <a:pt x="25788" y="21951"/>
                      </a:cubicBezTo>
                      <a:cubicBezTo>
                        <a:pt x="28054" y="28777"/>
                        <a:pt x="21299" y="45487"/>
                        <a:pt x="12717" y="6032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14"/>
                <p:cNvSpPr/>
                <p:nvPr/>
              </p:nvSpPr>
              <p:spPr>
                <a:xfrm>
                  <a:off x="4548458" y="1573657"/>
                  <a:ext cx="30476" cy="76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6" h="76369" extrusionOk="0">
                      <a:moveTo>
                        <a:pt x="19548" y="62604"/>
                      </a:moveTo>
                      <a:cubicBezTo>
                        <a:pt x="14025" y="67405"/>
                        <a:pt x="4069" y="65181"/>
                        <a:pt x="1095" y="58483"/>
                      </a:cubicBezTo>
                      <a:cubicBezTo>
                        <a:pt x="-859" y="54022"/>
                        <a:pt x="132" y="49122"/>
                        <a:pt x="1506" y="44321"/>
                      </a:cubicBezTo>
                      <a:cubicBezTo>
                        <a:pt x="16362" y="24778"/>
                        <a:pt x="18273" y="-1647"/>
                        <a:pt x="20582" y="81"/>
                      </a:cubicBezTo>
                      <a:cubicBezTo>
                        <a:pt x="23598" y="2346"/>
                        <a:pt x="31175" y="39422"/>
                        <a:pt x="30424" y="55311"/>
                      </a:cubicBezTo>
                      <a:cubicBezTo>
                        <a:pt x="30013" y="63652"/>
                        <a:pt x="26898" y="70775"/>
                        <a:pt x="20242" y="76369"/>
                      </a:cubicBezTo>
                      <a:cubicBezTo>
                        <a:pt x="20752" y="71781"/>
                        <a:pt x="20525" y="67107"/>
                        <a:pt x="19548" y="6259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14"/>
                <p:cNvSpPr/>
                <p:nvPr/>
              </p:nvSpPr>
              <p:spPr>
                <a:xfrm>
                  <a:off x="4568530" y="1657804"/>
                  <a:ext cx="32262" cy="51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62" h="51418" extrusionOk="0">
                      <a:moveTo>
                        <a:pt x="26015" y="51418"/>
                      </a:moveTo>
                      <a:cubicBezTo>
                        <a:pt x="16300" y="51149"/>
                        <a:pt x="6741" y="41066"/>
                        <a:pt x="10862" y="32272"/>
                      </a:cubicBezTo>
                      <a:cubicBezTo>
                        <a:pt x="12306" y="29185"/>
                        <a:pt x="15224" y="26211"/>
                        <a:pt x="14261" y="22968"/>
                      </a:cubicBezTo>
                      <a:cubicBezTo>
                        <a:pt x="12745" y="17855"/>
                        <a:pt x="5240" y="19739"/>
                        <a:pt x="0" y="18209"/>
                      </a:cubicBezTo>
                      <a:cubicBezTo>
                        <a:pt x="14204" y="6413"/>
                        <a:pt x="20336" y="-6517"/>
                        <a:pt x="28507" y="3708"/>
                      </a:cubicBezTo>
                      <a:cubicBezTo>
                        <a:pt x="34299" y="10944"/>
                        <a:pt x="33337" y="30771"/>
                        <a:pt x="26001" y="5141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58" name="Google Shape;2158;p14"/>
              <p:cNvGrpSpPr/>
              <p:nvPr/>
            </p:nvGrpSpPr>
            <p:grpSpPr>
              <a:xfrm rot="506959">
                <a:off x="1510544" y="4596405"/>
                <a:ext cx="300644" cy="544770"/>
                <a:chOff x="4169852" y="1450036"/>
                <a:chExt cx="98451" cy="178394"/>
              </a:xfrm>
            </p:grpSpPr>
            <p:sp>
              <p:nvSpPr>
                <p:cNvPr id="2159" name="Google Shape;2159;p14"/>
                <p:cNvSpPr/>
                <p:nvPr/>
              </p:nvSpPr>
              <p:spPr>
                <a:xfrm>
                  <a:off x="4209297" y="1488811"/>
                  <a:ext cx="37113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3" h="139619" extrusionOk="0">
                      <a:moveTo>
                        <a:pt x="6849" y="139619"/>
                      </a:moveTo>
                      <a:cubicBezTo>
                        <a:pt x="-14733" y="86712"/>
                        <a:pt x="20162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1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14"/>
                <p:cNvSpPr/>
                <p:nvPr/>
              </p:nvSpPr>
              <p:spPr>
                <a:xfrm>
                  <a:off x="4243763" y="1450036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6"/>
                        <a:pt x="24541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14"/>
                <p:cNvSpPr/>
                <p:nvPr/>
              </p:nvSpPr>
              <p:spPr>
                <a:xfrm>
                  <a:off x="4224625" y="1466548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0" y="27672"/>
                      </a:moveTo>
                      <a:cubicBezTo>
                        <a:pt x="14760" y="17136"/>
                        <a:pt x="9648" y="4574"/>
                        <a:pt x="160" y="0"/>
                      </a:cubicBezTo>
                      <a:cubicBezTo>
                        <a:pt x="-1087" y="11046"/>
                        <a:pt x="5060" y="22560"/>
                        <a:pt x="14930" y="2767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14"/>
                <p:cNvSpPr/>
                <p:nvPr/>
              </p:nvSpPr>
              <p:spPr>
                <a:xfrm>
                  <a:off x="4205667" y="1470358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4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4" y="37231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14"/>
                <p:cNvSpPr/>
                <p:nvPr/>
              </p:nvSpPr>
              <p:spPr>
                <a:xfrm>
                  <a:off x="4192695" y="1486969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4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1" y="22234"/>
                      </a:cubicBezTo>
                      <a:cubicBezTo>
                        <a:pt x="17051" y="24386"/>
                        <a:pt x="18495" y="26964"/>
                        <a:pt x="20450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14"/>
                <p:cNvSpPr/>
                <p:nvPr/>
              </p:nvSpPr>
              <p:spPr>
                <a:xfrm>
                  <a:off x="4169852" y="1525871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3" y="11046"/>
                      </a:moveTo>
                      <a:cubicBezTo>
                        <a:pt x="41621" y="6698"/>
                        <a:pt x="33931" y="2238"/>
                        <a:pt x="25392" y="1430"/>
                      </a:cubicBezTo>
                      <a:cubicBezTo>
                        <a:pt x="22503" y="1161"/>
                        <a:pt x="19586" y="1317"/>
                        <a:pt x="16668" y="1360"/>
                      </a:cubicBezTo>
                      <a:cubicBezTo>
                        <a:pt x="11089" y="1430"/>
                        <a:pt x="5480" y="1048"/>
                        <a:pt x="0" y="0"/>
                      </a:cubicBezTo>
                      <a:cubicBezTo>
                        <a:pt x="6925" y="4843"/>
                        <a:pt x="13949" y="9743"/>
                        <a:pt x="21851" y="12760"/>
                      </a:cubicBezTo>
                      <a:cubicBezTo>
                        <a:pt x="29754" y="15776"/>
                        <a:pt x="41140" y="14105"/>
                        <a:pt x="49013" y="11046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14"/>
                <p:cNvSpPr/>
                <p:nvPr/>
              </p:nvSpPr>
              <p:spPr>
                <a:xfrm>
                  <a:off x="4175219" y="1552658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2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14"/>
                <p:cNvSpPr/>
                <p:nvPr/>
              </p:nvSpPr>
              <p:spPr>
                <a:xfrm>
                  <a:off x="4180955" y="1575238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4"/>
                      </a:cubicBezTo>
                      <a:cubicBezTo>
                        <a:pt x="10748" y="19657"/>
                        <a:pt x="21129" y="13157"/>
                        <a:pt x="26029" y="3584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14"/>
                <p:cNvSpPr/>
                <p:nvPr/>
              </p:nvSpPr>
              <p:spPr>
                <a:xfrm>
                  <a:off x="4238437" y="1500444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1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6" y="5955"/>
                      </a:cubicBezTo>
                      <a:cubicBezTo>
                        <a:pt x="24910" y="8065"/>
                        <a:pt x="22475" y="9198"/>
                        <a:pt x="20138" y="9297"/>
                      </a:cubicBezTo>
                      <a:cubicBezTo>
                        <a:pt x="17801" y="9396"/>
                        <a:pt x="15521" y="8660"/>
                        <a:pt x="13298" y="7923"/>
                      </a:cubicBezTo>
                      <a:cubicBezTo>
                        <a:pt x="8539" y="6351"/>
                        <a:pt x="3611" y="4680"/>
                        <a:pt x="0" y="1211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14"/>
                <p:cNvSpPr/>
                <p:nvPr/>
              </p:nvSpPr>
              <p:spPr>
                <a:xfrm>
                  <a:off x="4231285" y="1515245"/>
                  <a:ext cx="27615" cy="1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4" extrusionOk="0">
                      <a:moveTo>
                        <a:pt x="14" y="175"/>
                      </a:moveTo>
                      <a:cubicBezTo>
                        <a:pt x="5339" y="-307"/>
                        <a:pt x="10820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5" y="6095"/>
                        <a:pt x="4348" y="5500"/>
                        <a:pt x="2762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14"/>
                <p:cNvSpPr/>
                <p:nvPr/>
              </p:nvSpPr>
              <p:spPr>
                <a:xfrm>
                  <a:off x="4224218" y="1530205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5" y="1799"/>
                        <a:pt x="19203" y="9899"/>
                        <a:pt x="24925" y="18736"/>
                      </a:cubicBezTo>
                      <a:cubicBezTo>
                        <a:pt x="20152" y="18353"/>
                        <a:pt x="15521" y="16371"/>
                        <a:pt x="11967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14"/>
                <p:cNvSpPr/>
                <p:nvPr/>
              </p:nvSpPr>
              <p:spPr>
                <a:xfrm>
                  <a:off x="4216288" y="1549946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4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0" y="20421"/>
                      </a:cubicBezTo>
                      <a:cubicBezTo>
                        <a:pt x="21823" y="11046"/>
                        <a:pt x="11584" y="3994"/>
                        <a:pt x="212" y="51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14"/>
                <p:cNvSpPr/>
                <p:nvPr/>
              </p:nvSpPr>
              <p:spPr>
                <a:xfrm>
                  <a:off x="4211770" y="1569603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5" y="8200"/>
                        <a:pt x="4943" y="10692"/>
                      </a:cubicBezTo>
                      <a:cubicBezTo>
                        <a:pt x="9049" y="17291"/>
                        <a:pt x="16413" y="21214"/>
                        <a:pt x="23891" y="23338"/>
                      </a:cubicBezTo>
                      <a:cubicBezTo>
                        <a:pt x="22064" y="18000"/>
                        <a:pt x="17943" y="13737"/>
                        <a:pt x="13510" y="10239"/>
                      </a:cubicBezTo>
                      <a:cubicBezTo>
                        <a:pt x="9078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14"/>
                <p:cNvSpPr/>
                <p:nvPr/>
              </p:nvSpPr>
              <p:spPr>
                <a:xfrm>
                  <a:off x="4210482" y="1596986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8"/>
                        <a:pt x="13737" y="11618"/>
                        <a:pt x="17631" y="13501"/>
                      </a:cubicBezTo>
                      <a:cubicBezTo>
                        <a:pt x="16541" y="11476"/>
                        <a:pt x="15295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29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73" name="Google Shape;2173;p14"/>
              <p:cNvGrpSpPr/>
              <p:nvPr/>
            </p:nvGrpSpPr>
            <p:grpSpPr>
              <a:xfrm rot="506959">
                <a:off x="2079246" y="4670085"/>
                <a:ext cx="300644" cy="544770"/>
                <a:chOff x="4357607" y="1446538"/>
                <a:chExt cx="98451" cy="178394"/>
              </a:xfrm>
            </p:grpSpPr>
            <p:sp>
              <p:nvSpPr>
                <p:cNvPr id="2174" name="Google Shape;2174;p14"/>
                <p:cNvSpPr/>
                <p:nvPr/>
              </p:nvSpPr>
              <p:spPr>
                <a:xfrm>
                  <a:off x="4397052" y="1485313"/>
                  <a:ext cx="37112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2" h="139619" extrusionOk="0">
                      <a:moveTo>
                        <a:pt x="6850" y="139620"/>
                      </a:moveTo>
                      <a:cubicBezTo>
                        <a:pt x="-14733" y="86712"/>
                        <a:pt x="20161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2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14"/>
                <p:cNvSpPr/>
                <p:nvPr/>
              </p:nvSpPr>
              <p:spPr>
                <a:xfrm>
                  <a:off x="4431518" y="1446538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6"/>
                        <a:pt x="24540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14"/>
                <p:cNvSpPr/>
                <p:nvPr/>
              </p:nvSpPr>
              <p:spPr>
                <a:xfrm>
                  <a:off x="4412380" y="1463050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1" y="27672"/>
                      </a:moveTo>
                      <a:cubicBezTo>
                        <a:pt x="14761" y="17136"/>
                        <a:pt x="9648" y="4574"/>
                        <a:pt x="160" y="0"/>
                      </a:cubicBezTo>
                      <a:cubicBezTo>
                        <a:pt x="-1086" y="11046"/>
                        <a:pt x="5060" y="22560"/>
                        <a:pt x="14931" y="276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14"/>
                <p:cNvSpPr/>
                <p:nvPr/>
              </p:nvSpPr>
              <p:spPr>
                <a:xfrm>
                  <a:off x="4393421" y="1466860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5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5" y="372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14"/>
                <p:cNvSpPr/>
                <p:nvPr/>
              </p:nvSpPr>
              <p:spPr>
                <a:xfrm>
                  <a:off x="4380435" y="1483472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3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0" y="22234"/>
                      </a:cubicBezTo>
                      <a:cubicBezTo>
                        <a:pt x="17051" y="24386"/>
                        <a:pt x="18495" y="26964"/>
                        <a:pt x="20449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14"/>
                <p:cNvSpPr/>
                <p:nvPr/>
              </p:nvSpPr>
              <p:spPr>
                <a:xfrm>
                  <a:off x="4357607" y="1522359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3" y="11046"/>
                      </a:moveTo>
                      <a:cubicBezTo>
                        <a:pt x="41621" y="6698"/>
                        <a:pt x="33931" y="2237"/>
                        <a:pt x="25392" y="1430"/>
                      </a:cubicBezTo>
                      <a:cubicBezTo>
                        <a:pt x="22503" y="1161"/>
                        <a:pt x="19585" y="1317"/>
                        <a:pt x="16668" y="1359"/>
                      </a:cubicBezTo>
                      <a:cubicBezTo>
                        <a:pt x="11088" y="1430"/>
                        <a:pt x="5495" y="1048"/>
                        <a:pt x="0" y="0"/>
                      </a:cubicBezTo>
                      <a:cubicBezTo>
                        <a:pt x="6925" y="4843"/>
                        <a:pt x="13949" y="9743"/>
                        <a:pt x="21851" y="12760"/>
                      </a:cubicBezTo>
                      <a:cubicBezTo>
                        <a:pt x="29754" y="15776"/>
                        <a:pt x="41139" y="14105"/>
                        <a:pt x="49013" y="1104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14"/>
                <p:cNvSpPr/>
                <p:nvPr/>
              </p:nvSpPr>
              <p:spPr>
                <a:xfrm>
                  <a:off x="4362974" y="1549161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3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14"/>
                <p:cNvSpPr/>
                <p:nvPr/>
              </p:nvSpPr>
              <p:spPr>
                <a:xfrm>
                  <a:off x="4368695" y="1571740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4"/>
                      </a:cubicBezTo>
                      <a:cubicBezTo>
                        <a:pt x="10749" y="19657"/>
                        <a:pt x="21129" y="13157"/>
                        <a:pt x="26029" y="358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14"/>
                <p:cNvSpPr/>
                <p:nvPr/>
              </p:nvSpPr>
              <p:spPr>
                <a:xfrm>
                  <a:off x="4426192" y="1496932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1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6" y="5955"/>
                      </a:cubicBezTo>
                      <a:cubicBezTo>
                        <a:pt x="24910" y="8065"/>
                        <a:pt x="22474" y="9198"/>
                        <a:pt x="20138" y="9297"/>
                      </a:cubicBezTo>
                      <a:cubicBezTo>
                        <a:pt x="17801" y="9396"/>
                        <a:pt x="15521" y="8660"/>
                        <a:pt x="13298" y="7923"/>
                      </a:cubicBezTo>
                      <a:cubicBezTo>
                        <a:pt x="8539" y="6351"/>
                        <a:pt x="3611" y="4680"/>
                        <a:pt x="0" y="121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14"/>
                <p:cNvSpPr/>
                <p:nvPr/>
              </p:nvSpPr>
              <p:spPr>
                <a:xfrm>
                  <a:off x="4419040" y="1511747"/>
                  <a:ext cx="27615" cy="1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4" extrusionOk="0">
                      <a:moveTo>
                        <a:pt x="14" y="175"/>
                      </a:moveTo>
                      <a:cubicBezTo>
                        <a:pt x="5339" y="-307"/>
                        <a:pt x="10819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5" y="6095"/>
                        <a:pt x="4348" y="5500"/>
                        <a:pt x="2761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14"/>
                <p:cNvSpPr/>
                <p:nvPr/>
              </p:nvSpPr>
              <p:spPr>
                <a:xfrm>
                  <a:off x="4411973" y="1526707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5" y="1798"/>
                        <a:pt x="19203" y="9899"/>
                        <a:pt x="24925" y="18736"/>
                      </a:cubicBezTo>
                      <a:cubicBezTo>
                        <a:pt x="20152" y="18353"/>
                        <a:pt x="15521" y="16371"/>
                        <a:pt x="11966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14"/>
                <p:cNvSpPr/>
                <p:nvPr/>
              </p:nvSpPr>
              <p:spPr>
                <a:xfrm>
                  <a:off x="4404043" y="1546448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4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1" y="20421"/>
                      </a:cubicBezTo>
                      <a:cubicBezTo>
                        <a:pt x="21823" y="11046"/>
                        <a:pt x="11584" y="3994"/>
                        <a:pt x="213" y="51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14"/>
                <p:cNvSpPr/>
                <p:nvPr/>
              </p:nvSpPr>
              <p:spPr>
                <a:xfrm>
                  <a:off x="4399525" y="1566105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5" y="8200"/>
                        <a:pt x="4942" y="10692"/>
                      </a:cubicBezTo>
                      <a:cubicBezTo>
                        <a:pt x="9049" y="17291"/>
                        <a:pt x="16413" y="21214"/>
                        <a:pt x="23891" y="23338"/>
                      </a:cubicBezTo>
                      <a:cubicBezTo>
                        <a:pt x="22064" y="17999"/>
                        <a:pt x="17943" y="13737"/>
                        <a:pt x="13510" y="10239"/>
                      </a:cubicBezTo>
                      <a:cubicBezTo>
                        <a:pt x="9078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14"/>
                <p:cNvSpPr/>
                <p:nvPr/>
              </p:nvSpPr>
              <p:spPr>
                <a:xfrm>
                  <a:off x="4398237" y="1593488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8"/>
                        <a:pt x="13737" y="11618"/>
                        <a:pt x="17631" y="13501"/>
                      </a:cubicBezTo>
                      <a:cubicBezTo>
                        <a:pt x="16541" y="11476"/>
                        <a:pt x="15295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29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88" name="Google Shape;2188;p14"/>
              <p:cNvGrpSpPr/>
              <p:nvPr/>
            </p:nvGrpSpPr>
            <p:grpSpPr>
              <a:xfrm rot="506959">
                <a:off x="-228328" y="4311373"/>
                <a:ext cx="365527" cy="962479"/>
                <a:chOff x="3602829" y="1439075"/>
                <a:chExt cx="119698" cy="315180"/>
              </a:xfrm>
            </p:grpSpPr>
            <p:sp>
              <p:nvSpPr>
                <p:cNvPr id="2189" name="Google Shape;2189;p14"/>
                <p:cNvSpPr/>
                <p:nvPr/>
              </p:nvSpPr>
              <p:spPr>
                <a:xfrm>
                  <a:off x="3602858" y="1439075"/>
                  <a:ext cx="119669" cy="27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69" h="278292" extrusionOk="0">
                      <a:moveTo>
                        <a:pt x="114290" y="276548"/>
                      </a:moveTo>
                      <a:cubicBezTo>
                        <a:pt x="113270" y="276902"/>
                        <a:pt x="112251" y="277200"/>
                        <a:pt x="111217" y="277440"/>
                      </a:cubicBezTo>
                      <a:cubicBezTo>
                        <a:pt x="95200" y="281207"/>
                        <a:pt x="76804" y="272158"/>
                        <a:pt x="70530" y="256821"/>
                      </a:cubicBezTo>
                      <a:cubicBezTo>
                        <a:pt x="77795" y="253677"/>
                        <a:pt x="85046" y="250533"/>
                        <a:pt x="92297" y="247389"/>
                      </a:cubicBezTo>
                      <a:cubicBezTo>
                        <a:pt x="87652" y="247134"/>
                        <a:pt x="83276" y="249372"/>
                        <a:pt x="78787" y="250576"/>
                      </a:cubicBezTo>
                      <a:cubicBezTo>
                        <a:pt x="77257" y="250986"/>
                        <a:pt x="75586" y="251213"/>
                        <a:pt x="73972" y="251199"/>
                      </a:cubicBezTo>
                      <a:cubicBezTo>
                        <a:pt x="70800" y="251185"/>
                        <a:pt x="67769" y="250222"/>
                        <a:pt x="66027" y="247687"/>
                      </a:cubicBezTo>
                      <a:cubicBezTo>
                        <a:pt x="63860" y="244543"/>
                        <a:pt x="64597" y="240238"/>
                        <a:pt x="63421" y="236598"/>
                      </a:cubicBezTo>
                      <a:cubicBezTo>
                        <a:pt x="61779" y="231472"/>
                        <a:pt x="56624" y="228314"/>
                        <a:pt x="53933" y="223626"/>
                      </a:cubicBezTo>
                      <a:cubicBezTo>
                        <a:pt x="53437" y="222776"/>
                        <a:pt x="53013" y="221771"/>
                        <a:pt x="53267" y="220822"/>
                      </a:cubicBezTo>
                      <a:cubicBezTo>
                        <a:pt x="53522" y="219859"/>
                        <a:pt x="54358" y="219194"/>
                        <a:pt x="55151" y="218585"/>
                      </a:cubicBezTo>
                      <a:cubicBezTo>
                        <a:pt x="58776" y="215866"/>
                        <a:pt x="62387" y="213146"/>
                        <a:pt x="66013" y="210442"/>
                      </a:cubicBezTo>
                      <a:cubicBezTo>
                        <a:pt x="63520" y="212283"/>
                        <a:pt x="60787" y="213940"/>
                        <a:pt x="57728" y="214039"/>
                      </a:cubicBezTo>
                      <a:cubicBezTo>
                        <a:pt x="54202" y="214166"/>
                        <a:pt x="50378" y="211291"/>
                        <a:pt x="50860" y="207808"/>
                      </a:cubicBezTo>
                      <a:cubicBezTo>
                        <a:pt x="60971" y="203970"/>
                        <a:pt x="71224" y="200019"/>
                        <a:pt x="80175" y="194042"/>
                      </a:cubicBezTo>
                      <a:cubicBezTo>
                        <a:pt x="81959" y="192867"/>
                        <a:pt x="83672" y="191607"/>
                        <a:pt x="85344" y="190247"/>
                      </a:cubicBezTo>
                      <a:cubicBezTo>
                        <a:pt x="83630" y="190743"/>
                        <a:pt x="81916" y="191238"/>
                        <a:pt x="80175" y="191692"/>
                      </a:cubicBezTo>
                      <a:cubicBezTo>
                        <a:pt x="74482" y="193221"/>
                        <a:pt x="68647" y="194312"/>
                        <a:pt x="62841" y="193533"/>
                      </a:cubicBezTo>
                      <a:cubicBezTo>
                        <a:pt x="55264" y="192513"/>
                        <a:pt x="47674" y="187443"/>
                        <a:pt x="46243" y="179938"/>
                      </a:cubicBezTo>
                      <a:cubicBezTo>
                        <a:pt x="45649" y="176864"/>
                        <a:pt x="46130" y="173636"/>
                        <a:pt x="45408" y="170577"/>
                      </a:cubicBezTo>
                      <a:cubicBezTo>
                        <a:pt x="43468" y="162321"/>
                        <a:pt x="33342" y="157123"/>
                        <a:pt x="33399" y="148640"/>
                      </a:cubicBezTo>
                      <a:cubicBezTo>
                        <a:pt x="33441" y="143146"/>
                        <a:pt x="37902" y="138699"/>
                        <a:pt x="42533" y="135739"/>
                      </a:cubicBezTo>
                      <a:cubicBezTo>
                        <a:pt x="44969" y="134195"/>
                        <a:pt x="47574" y="132808"/>
                        <a:pt x="50010" y="131236"/>
                      </a:cubicBezTo>
                      <a:cubicBezTo>
                        <a:pt x="52205" y="129820"/>
                        <a:pt x="54245" y="128219"/>
                        <a:pt x="55873" y="126194"/>
                      </a:cubicBezTo>
                      <a:cubicBezTo>
                        <a:pt x="50959" y="129027"/>
                        <a:pt x="45549" y="131009"/>
                        <a:pt x="39970" y="132000"/>
                      </a:cubicBezTo>
                      <a:cubicBezTo>
                        <a:pt x="36585" y="132595"/>
                        <a:pt x="33144" y="132850"/>
                        <a:pt x="29717" y="132723"/>
                      </a:cubicBezTo>
                      <a:cubicBezTo>
                        <a:pt x="28385" y="132680"/>
                        <a:pt x="27040" y="132567"/>
                        <a:pt x="25879" y="131930"/>
                      </a:cubicBezTo>
                      <a:cubicBezTo>
                        <a:pt x="24392" y="131094"/>
                        <a:pt x="23486" y="129536"/>
                        <a:pt x="22693" y="128021"/>
                      </a:cubicBezTo>
                      <a:cubicBezTo>
                        <a:pt x="18841" y="120643"/>
                        <a:pt x="15838" y="112811"/>
                        <a:pt x="13757" y="104739"/>
                      </a:cubicBezTo>
                      <a:cubicBezTo>
                        <a:pt x="15144" y="104145"/>
                        <a:pt x="16490" y="103465"/>
                        <a:pt x="17793" y="102714"/>
                      </a:cubicBezTo>
                      <a:cubicBezTo>
                        <a:pt x="20597" y="101086"/>
                        <a:pt x="23188" y="99089"/>
                        <a:pt x="25482" y="96795"/>
                      </a:cubicBezTo>
                      <a:cubicBezTo>
                        <a:pt x="21290" y="97928"/>
                        <a:pt x="17000" y="98707"/>
                        <a:pt x="12680" y="99103"/>
                      </a:cubicBezTo>
                      <a:cubicBezTo>
                        <a:pt x="11915" y="94954"/>
                        <a:pt x="16688" y="92206"/>
                        <a:pt x="20441" y="90294"/>
                      </a:cubicBezTo>
                      <a:cubicBezTo>
                        <a:pt x="25851" y="87547"/>
                        <a:pt x="30750" y="83766"/>
                        <a:pt x="34801" y="79234"/>
                      </a:cubicBezTo>
                      <a:cubicBezTo>
                        <a:pt x="30722" y="80452"/>
                        <a:pt x="26559" y="81273"/>
                        <a:pt x="22339" y="81698"/>
                      </a:cubicBezTo>
                      <a:cubicBezTo>
                        <a:pt x="19775" y="81968"/>
                        <a:pt x="17198" y="82081"/>
                        <a:pt x="14620" y="82052"/>
                      </a:cubicBezTo>
                      <a:cubicBezTo>
                        <a:pt x="13247" y="76189"/>
                        <a:pt x="10868" y="70567"/>
                        <a:pt x="7625" y="65498"/>
                      </a:cubicBezTo>
                      <a:cubicBezTo>
                        <a:pt x="9111" y="63345"/>
                        <a:pt x="10811" y="61334"/>
                        <a:pt x="12694" y="59493"/>
                      </a:cubicBezTo>
                      <a:cubicBezTo>
                        <a:pt x="16136" y="56151"/>
                        <a:pt x="20158" y="53446"/>
                        <a:pt x="24562" y="51534"/>
                      </a:cubicBezTo>
                      <a:cubicBezTo>
                        <a:pt x="19265" y="53389"/>
                        <a:pt x="13134" y="55103"/>
                        <a:pt x="8049" y="53474"/>
                      </a:cubicBezTo>
                      <a:lnTo>
                        <a:pt x="8049" y="53474"/>
                      </a:lnTo>
                      <a:cubicBezTo>
                        <a:pt x="6888" y="53092"/>
                        <a:pt x="5769" y="52525"/>
                        <a:pt x="4736" y="51747"/>
                      </a:cubicBezTo>
                      <a:cubicBezTo>
                        <a:pt x="-221" y="48008"/>
                        <a:pt x="-901" y="40616"/>
                        <a:pt x="926" y="34668"/>
                      </a:cubicBezTo>
                      <a:cubicBezTo>
                        <a:pt x="1450" y="32968"/>
                        <a:pt x="2130" y="31326"/>
                        <a:pt x="2895" y="29725"/>
                      </a:cubicBezTo>
                      <a:cubicBezTo>
                        <a:pt x="4806" y="25732"/>
                        <a:pt x="7242" y="21951"/>
                        <a:pt x="9055" y="17900"/>
                      </a:cubicBezTo>
                      <a:cubicBezTo>
                        <a:pt x="11604" y="12236"/>
                        <a:pt x="12822" y="5311"/>
                        <a:pt x="9565" y="0"/>
                      </a:cubicBezTo>
                      <a:cubicBezTo>
                        <a:pt x="9565" y="0"/>
                        <a:pt x="14804" y="3753"/>
                        <a:pt x="23217" y="12363"/>
                      </a:cubicBezTo>
                      <a:cubicBezTo>
                        <a:pt x="24732" y="13921"/>
                        <a:pt x="26346" y="15620"/>
                        <a:pt x="28060" y="17490"/>
                      </a:cubicBezTo>
                      <a:cubicBezTo>
                        <a:pt x="45493" y="36551"/>
                        <a:pt x="72400" y="72635"/>
                        <a:pt x="95979" y="132468"/>
                      </a:cubicBezTo>
                      <a:cubicBezTo>
                        <a:pt x="130278" y="219548"/>
                        <a:pt x="118184" y="265431"/>
                        <a:pt x="114984" y="274750"/>
                      </a:cubicBezTo>
                      <a:cubicBezTo>
                        <a:pt x="114573" y="275953"/>
                        <a:pt x="114304" y="276548"/>
                        <a:pt x="114304" y="2765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14"/>
                <p:cNvSpPr/>
                <p:nvPr/>
              </p:nvSpPr>
              <p:spPr>
                <a:xfrm>
                  <a:off x="3613782" y="1451466"/>
                  <a:ext cx="108712" cy="265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2" h="265048" extrusionOk="0">
                      <a:moveTo>
                        <a:pt x="103366" y="264157"/>
                      </a:moveTo>
                      <a:cubicBezTo>
                        <a:pt x="102346" y="264511"/>
                        <a:pt x="101326" y="264808"/>
                        <a:pt x="100293" y="265049"/>
                      </a:cubicBezTo>
                      <a:cubicBezTo>
                        <a:pt x="96752" y="262670"/>
                        <a:pt x="94543" y="258435"/>
                        <a:pt x="96200" y="254555"/>
                      </a:cubicBezTo>
                      <a:cubicBezTo>
                        <a:pt x="91031" y="254045"/>
                        <a:pt x="85975" y="252403"/>
                        <a:pt x="81500" y="249768"/>
                      </a:cubicBezTo>
                      <a:cubicBezTo>
                        <a:pt x="84106" y="248338"/>
                        <a:pt x="87165" y="248055"/>
                        <a:pt x="90040" y="247290"/>
                      </a:cubicBezTo>
                      <a:cubicBezTo>
                        <a:pt x="92914" y="246540"/>
                        <a:pt x="95902" y="245010"/>
                        <a:pt x="96965" y="242234"/>
                      </a:cubicBezTo>
                      <a:cubicBezTo>
                        <a:pt x="98027" y="239445"/>
                        <a:pt x="95789" y="235579"/>
                        <a:pt x="92872" y="236187"/>
                      </a:cubicBezTo>
                      <a:cubicBezTo>
                        <a:pt x="98352" y="234672"/>
                        <a:pt x="100406" y="226458"/>
                        <a:pt x="96285" y="222550"/>
                      </a:cubicBezTo>
                      <a:cubicBezTo>
                        <a:pt x="97786" y="221856"/>
                        <a:pt x="99287" y="221162"/>
                        <a:pt x="100788" y="220468"/>
                      </a:cubicBezTo>
                      <a:cubicBezTo>
                        <a:pt x="99641" y="219732"/>
                        <a:pt x="98508" y="218995"/>
                        <a:pt x="97361" y="218273"/>
                      </a:cubicBezTo>
                      <a:cubicBezTo>
                        <a:pt x="99160" y="217168"/>
                        <a:pt x="100406" y="215214"/>
                        <a:pt x="100647" y="213132"/>
                      </a:cubicBezTo>
                      <a:cubicBezTo>
                        <a:pt x="93552" y="213755"/>
                        <a:pt x="86358" y="213104"/>
                        <a:pt x="79489" y="211192"/>
                      </a:cubicBezTo>
                      <a:cubicBezTo>
                        <a:pt x="84842" y="210413"/>
                        <a:pt x="90507" y="209493"/>
                        <a:pt x="94586" y="205952"/>
                      </a:cubicBezTo>
                      <a:cubicBezTo>
                        <a:pt x="98664" y="202412"/>
                        <a:pt x="100123" y="195303"/>
                        <a:pt x="96058" y="191734"/>
                      </a:cubicBezTo>
                      <a:cubicBezTo>
                        <a:pt x="90195" y="186579"/>
                        <a:pt x="79815" y="193122"/>
                        <a:pt x="73541" y="188477"/>
                      </a:cubicBezTo>
                      <a:cubicBezTo>
                        <a:pt x="80693" y="187386"/>
                        <a:pt x="87575" y="184512"/>
                        <a:pt x="93368" y="180178"/>
                      </a:cubicBezTo>
                      <a:lnTo>
                        <a:pt x="90294" y="177233"/>
                      </a:lnTo>
                      <a:cubicBezTo>
                        <a:pt x="91966" y="175873"/>
                        <a:pt x="93651" y="174485"/>
                        <a:pt x="95322" y="173126"/>
                      </a:cubicBezTo>
                      <a:cubicBezTo>
                        <a:pt x="93679" y="170874"/>
                        <a:pt x="91527" y="169019"/>
                        <a:pt x="89062" y="167744"/>
                      </a:cubicBezTo>
                      <a:cubicBezTo>
                        <a:pt x="91116" y="166569"/>
                        <a:pt x="90450" y="163340"/>
                        <a:pt x="88907" y="161542"/>
                      </a:cubicBezTo>
                      <a:cubicBezTo>
                        <a:pt x="87377" y="159743"/>
                        <a:pt x="85168" y="158284"/>
                        <a:pt x="84616" y="155976"/>
                      </a:cubicBezTo>
                      <a:cubicBezTo>
                        <a:pt x="84403" y="155056"/>
                        <a:pt x="84474" y="154022"/>
                        <a:pt x="83936" y="153229"/>
                      </a:cubicBezTo>
                      <a:cubicBezTo>
                        <a:pt x="83355" y="152322"/>
                        <a:pt x="82208" y="152011"/>
                        <a:pt x="81146" y="151756"/>
                      </a:cubicBezTo>
                      <a:cubicBezTo>
                        <a:pt x="76331" y="150609"/>
                        <a:pt x="71502" y="149462"/>
                        <a:pt x="66687" y="148315"/>
                      </a:cubicBezTo>
                      <a:cubicBezTo>
                        <a:pt x="71615" y="146020"/>
                        <a:pt x="76289" y="143202"/>
                        <a:pt x="80622" y="139945"/>
                      </a:cubicBezTo>
                      <a:cubicBezTo>
                        <a:pt x="79857" y="136603"/>
                        <a:pt x="77577" y="133671"/>
                        <a:pt x="74547" y="132071"/>
                      </a:cubicBezTo>
                      <a:cubicBezTo>
                        <a:pt x="74816" y="130216"/>
                        <a:pt x="75057" y="128375"/>
                        <a:pt x="75326" y="126520"/>
                      </a:cubicBezTo>
                      <a:cubicBezTo>
                        <a:pt x="64804" y="123178"/>
                        <a:pt x="53375" y="122753"/>
                        <a:pt x="42655" y="125359"/>
                      </a:cubicBezTo>
                      <a:cubicBezTo>
                        <a:pt x="52695" y="120402"/>
                        <a:pt x="62141" y="114185"/>
                        <a:pt x="70638" y="106906"/>
                      </a:cubicBezTo>
                      <a:cubicBezTo>
                        <a:pt x="66843" y="106028"/>
                        <a:pt x="63062" y="105150"/>
                        <a:pt x="59281" y="104272"/>
                      </a:cubicBezTo>
                      <a:cubicBezTo>
                        <a:pt x="62807" y="103507"/>
                        <a:pt x="66135" y="101794"/>
                        <a:pt x="68783" y="99344"/>
                      </a:cubicBezTo>
                      <a:cubicBezTo>
                        <a:pt x="62424" y="97630"/>
                        <a:pt x="64492" y="87236"/>
                        <a:pt x="59691" y="82746"/>
                      </a:cubicBezTo>
                      <a:cubicBezTo>
                        <a:pt x="57468" y="80650"/>
                        <a:pt x="54168" y="80282"/>
                        <a:pt x="51109" y="80027"/>
                      </a:cubicBezTo>
                      <a:cubicBezTo>
                        <a:pt x="45600" y="79546"/>
                        <a:pt x="40092" y="79064"/>
                        <a:pt x="34569" y="78597"/>
                      </a:cubicBezTo>
                      <a:cubicBezTo>
                        <a:pt x="41267" y="75340"/>
                        <a:pt x="47980" y="72097"/>
                        <a:pt x="54692" y="68854"/>
                      </a:cubicBezTo>
                      <a:cubicBezTo>
                        <a:pt x="49991" y="61900"/>
                        <a:pt x="43504" y="54055"/>
                        <a:pt x="35177" y="55117"/>
                      </a:cubicBezTo>
                      <a:cubicBezTo>
                        <a:pt x="32232" y="55499"/>
                        <a:pt x="29555" y="57001"/>
                        <a:pt x="26624" y="57524"/>
                      </a:cubicBezTo>
                      <a:cubicBezTo>
                        <a:pt x="23707" y="58048"/>
                        <a:pt x="20095" y="57114"/>
                        <a:pt x="19132" y="54324"/>
                      </a:cubicBezTo>
                      <a:cubicBezTo>
                        <a:pt x="18948" y="53786"/>
                        <a:pt x="18877" y="53219"/>
                        <a:pt x="18920" y="52667"/>
                      </a:cubicBezTo>
                      <a:cubicBezTo>
                        <a:pt x="19331" y="47059"/>
                        <a:pt x="29215" y="47144"/>
                        <a:pt x="30844" y="41748"/>
                      </a:cubicBezTo>
                      <a:cubicBezTo>
                        <a:pt x="31580" y="39327"/>
                        <a:pt x="29924" y="36466"/>
                        <a:pt x="27459" y="35885"/>
                      </a:cubicBezTo>
                      <a:cubicBezTo>
                        <a:pt x="25916" y="35192"/>
                        <a:pt x="24386" y="34512"/>
                        <a:pt x="22857" y="33832"/>
                      </a:cubicBezTo>
                      <a:cubicBezTo>
                        <a:pt x="23792" y="32274"/>
                        <a:pt x="24740" y="30716"/>
                        <a:pt x="25689" y="29173"/>
                      </a:cubicBezTo>
                      <a:cubicBezTo>
                        <a:pt x="18623" y="27488"/>
                        <a:pt x="11117" y="27615"/>
                        <a:pt x="4107" y="29513"/>
                      </a:cubicBezTo>
                      <a:cubicBezTo>
                        <a:pt x="5084" y="26808"/>
                        <a:pt x="6061" y="24089"/>
                        <a:pt x="7038" y="21384"/>
                      </a:cubicBezTo>
                      <a:cubicBezTo>
                        <a:pt x="4688" y="20463"/>
                        <a:pt x="2337" y="19529"/>
                        <a:pt x="0" y="18608"/>
                      </a:cubicBezTo>
                      <a:cubicBezTo>
                        <a:pt x="2068" y="11910"/>
                        <a:pt x="5764" y="5693"/>
                        <a:pt x="10692" y="694"/>
                      </a:cubicBezTo>
                      <a:lnTo>
                        <a:pt x="12264" y="0"/>
                      </a:lnTo>
                      <a:cubicBezTo>
                        <a:pt x="29244" y="17348"/>
                        <a:pt x="59139" y="54409"/>
                        <a:pt x="85026" y="120119"/>
                      </a:cubicBezTo>
                      <a:cubicBezTo>
                        <a:pt x="123730" y="218400"/>
                        <a:pt x="103351" y="264199"/>
                        <a:pt x="103351" y="26419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14"/>
                <p:cNvSpPr/>
                <p:nvPr/>
              </p:nvSpPr>
              <p:spPr>
                <a:xfrm>
                  <a:off x="3624955" y="1456565"/>
                  <a:ext cx="97543" cy="257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43" h="257259" extrusionOk="0">
                      <a:moveTo>
                        <a:pt x="92872" y="257260"/>
                      </a:moveTo>
                      <a:cubicBezTo>
                        <a:pt x="89544" y="254385"/>
                        <a:pt x="90337" y="248182"/>
                        <a:pt x="86967" y="245109"/>
                      </a:cubicBezTo>
                      <a:cubicBezTo>
                        <a:pt x="88114" y="241456"/>
                        <a:pt x="89275" y="237788"/>
                        <a:pt x="90436" y="234134"/>
                      </a:cubicBezTo>
                      <a:cubicBezTo>
                        <a:pt x="90068" y="233086"/>
                        <a:pt x="89700" y="232052"/>
                        <a:pt x="89346" y="231004"/>
                      </a:cubicBezTo>
                      <a:cubicBezTo>
                        <a:pt x="90153" y="228342"/>
                        <a:pt x="90974" y="225680"/>
                        <a:pt x="91796" y="223017"/>
                      </a:cubicBezTo>
                      <a:cubicBezTo>
                        <a:pt x="90861" y="220086"/>
                        <a:pt x="92036" y="216616"/>
                        <a:pt x="94557" y="214832"/>
                      </a:cubicBezTo>
                      <a:cubicBezTo>
                        <a:pt x="92659" y="213090"/>
                        <a:pt x="92489" y="210215"/>
                        <a:pt x="91810" y="207708"/>
                      </a:cubicBezTo>
                      <a:cubicBezTo>
                        <a:pt x="91130" y="205216"/>
                        <a:pt x="89062" y="202497"/>
                        <a:pt x="86542" y="203134"/>
                      </a:cubicBezTo>
                      <a:cubicBezTo>
                        <a:pt x="90379" y="202299"/>
                        <a:pt x="90677" y="196903"/>
                        <a:pt x="89601" y="193122"/>
                      </a:cubicBezTo>
                      <a:cubicBezTo>
                        <a:pt x="88538" y="189341"/>
                        <a:pt x="87321" y="184540"/>
                        <a:pt x="90379" y="182090"/>
                      </a:cubicBezTo>
                      <a:cubicBezTo>
                        <a:pt x="88227" y="181594"/>
                        <a:pt x="86258" y="180377"/>
                        <a:pt x="84856" y="178677"/>
                      </a:cubicBezTo>
                      <a:cubicBezTo>
                        <a:pt x="87391" y="178238"/>
                        <a:pt x="89799" y="177063"/>
                        <a:pt x="91682" y="175335"/>
                      </a:cubicBezTo>
                      <a:cubicBezTo>
                        <a:pt x="90054" y="174117"/>
                        <a:pt x="88369" y="172842"/>
                        <a:pt x="87476" y="171016"/>
                      </a:cubicBezTo>
                      <a:cubicBezTo>
                        <a:pt x="86584" y="169189"/>
                        <a:pt x="86797" y="166654"/>
                        <a:pt x="88496" y="165535"/>
                      </a:cubicBezTo>
                      <a:cubicBezTo>
                        <a:pt x="81415" y="159375"/>
                        <a:pt x="81458" y="146587"/>
                        <a:pt x="72890" y="142735"/>
                      </a:cubicBezTo>
                      <a:cubicBezTo>
                        <a:pt x="75113" y="142098"/>
                        <a:pt x="77252" y="141177"/>
                        <a:pt x="79248" y="140002"/>
                      </a:cubicBezTo>
                      <a:cubicBezTo>
                        <a:pt x="78059" y="138826"/>
                        <a:pt x="76869" y="137651"/>
                        <a:pt x="75694" y="136490"/>
                      </a:cubicBezTo>
                      <a:cubicBezTo>
                        <a:pt x="77592" y="135782"/>
                        <a:pt x="76940" y="132836"/>
                        <a:pt x="75495" y="131420"/>
                      </a:cubicBezTo>
                      <a:cubicBezTo>
                        <a:pt x="74051" y="130004"/>
                        <a:pt x="72026" y="128729"/>
                        <a:pt x="71998" y="126704"/>
                      </a:cubicBezTo>
                      <a:cubicBezTo>
                        <a:pt x="71983" y="125755"/>
                        <a:pt x="72465" y="124835"/>
                        <a:pt x="72550" y="123886"/>
                      </a:cubicBezTo>
                      <a:cubicBezTo>
                        <a:pt x="72847" y="120728"/>
                        <a:pt x="69095" y="118773"/>
                        <a:pt x="65936" y="118405"/>
                      </a:cubicBezTo>
                      <a:cubicBezTo>
                        <a:pt x="62764" y="118023"/>
                        <a:pt x="59111" y="118051"/>
                        <a:pt x="57085" y="115615"/>
                      </a:cubicBezTo>
                      <a:cubicBezTo>
                        <a:pt x="60371" y="115148"/>
                        <a:pt x="63572" y="113959"/>
                        <a:pt x="66390" y="112188"/>
                      </a:cubicBezTo>
                      <a:cubicBezTo>
                        <a:pt x="67367" y="111579"/>
                        <a:pt x="68358" y="110786"/>
                        <a:pt x="68571" y="109682"/>
                      </a:cubicBezTo>
                      <a:cubicBezTo>
                        <a:pt x="69066" y="107062"/>
                        <a:pt x="65427" y="105915"/>
                        <a:pt x="63727" y="103875"/>
                      </a:cubicBezTo>
                      <a:cubicBezTo>
                        <a:pt x="62014" y="101850"/>
                        <a:pt x="62354" y="98891"/>
                        <a:pt x="62226" y="96256"/>
                      </a:cubicBezTo>
                      <a:cubicBezTo>
                        <a:pt x="61886" y="88708"/>
                        <a:pt x="57213" y="82152"/>
                        <a:pt x="52738" y="76076"/>
                      </a:cubicBezTo>
                      <a:cubicBezTo>
                        <a:pt x="51619" y="74561"/>
                        <a:pt x="50415" y="72975"/>
                        <a:pt x="48702" y="72224"/>
                      </a:cubicBezTo>
                      <a:cubicBezTo>
                        <a:pt x="46138" y="71091"/>
                        <a:pt x="42471" y="71743"/>
                        <a:pt x="41040" y="69321"/>
                      </a:cubicBezTo>
                      <a:cubicBezTo>
                        <a:pt x="43830" y="69208"/>
                        <a:pt x="47484" y="68273"/>
                        <a:pt x="47583" y="65483"/>
                      </a:cubicBezTo>
                      <a:cubicBezTo>
                        <a:pt x="47611" y="64534"/>
                        <a:pt x="47158" y="63628"/>
                        <a:pt x="46705" y="62793"/>
                      </a:cubicBezTo>
                      <a:cubicBezTo>
                        <a:pt x="43264" y="56604"/>
                        <a:pt x="38279" y="51279"/>
                        <a:pt x="32317" y="47456"/>
                      </a:cubicBezTo>
                      <a:cubicBezTo>
                        <a:pt x="32246" y="45133"/>
                        <a:pt x="30164" y="43249"/>
                        <a:pt x="27912" y="42641"/>
                      </a:cubicBezTo>
                      <a:cubicBezTo>
                        <a:pt x="25661" y="42032"/>
                        <a:pt x="23253" y="42414"/>
                        <a:pt x="20959" y="42796"/>
                      </a:cubicBezTo>
                      <a:cubicBezTo>
                        <a:pt x="22644" y="40601"/>
                        <a:pt x="25066" y="38987"/>
                        <a:pt x="27743" y="38307"/>
                      </a:cubicBezTo>
                      <a:cubicBezTo>
                        <a:pt x="23126" y="31722"/>
                        <a:pt x="18523" y="25151"/>
                        <a:pt x="13907" y="18552"/>
                      </a:cubicBezTo>
                      <a:cubicBezTo>
                        <a:pt x="10834" y="18084"/>
                        <a:pt x="7775" y="17603"/>
                        <a:pt x="4716" y="17136"/>
                      </a:cubicBezTo>
                      <a:cubicBezTo>
                        <a:pt x="6274" y="17150"/>
                        <a:pt x="7817" y="16399"/>
                        <a:pt x="8766" y="15167"/>
                      </a:cubicBezTo>
                      <a:cubicBezTo>
                        <a:pt x="7987" y="10536"/>
                        <a:pt x="4475" y="6486"/>
                        <a:pt x="0" y="5041"/>
                      </a:cubicBezTo>
                      <a:cubicBezTo>
                        <a:pt x="694" y="3045"/>
                        <a:pt x="2521" y="1501"/>
                        <a:pt x="4588" y="1133"/>
                      </a:cubicBezTo>
                      <a:lnTo>
                        <a:pt x="5934" y="0"/>
                      </a:lnTo>
                      <a:cubicBezTo>
                        <a:pt x="23367" y="19061"/>
                        <a:pt x="50274" y="55145"/>
                        <a:pt x="73853" y="114978"/>
                      </a:cubicBezTo>
                      <a:cubicBezTo>
                        <a:pt x="108152" y="202058"/>
                        <a:pt x="96058" y="247942"/>
                        <a:pt x="92858" y="25726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14"/>
                <p:cNvSpPr/>
                <p:nvPr/>
              </p:nvSpPr>
              <p:spPr>
                <a:xfrm>
                  <a:off x="3612408" y="1439075"/>
                  <a:ext cx="108918" cy="315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18" h="315180" extrusionOk="0">
                      <a:moveTo>
                        <a:pt x="0" y="0"/>
                      </a:moveTo>
                      <a:cubicBezTo>
                        <a:pt x="70865" y="67169"/>
                        <a:pt x="142027" y="217069"/>
                        <a:pt x="92334" y="31518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14"/>
                <p:cNvSpPr/>
                <p:nvPr/>
              </p:nvSpPr>
              <p:spPr>
                <a:xfrm>
                  <a:off x="3602829" y="1468786"/>
                  <a:ext cx="10444" cy="23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4" h="23734" extrusionOk="0">
                      <a:moveTo>
                        <a:pt x="8474" y="22219"/>
                      </a:moveTo>
                      <a:cubicBezTo>
                        <a:pt x="8205" y="22701"/>
                        <a:pt x="8064" y="23211"/>
                        <a:pt x="8049" y="23735"/>
                      </a:cubicBezTo>
                      <a:cubicBezTo>
                        <a:pt x="6888" y="23352"/>
                        <a:pt x="5769" y="22786"/>
                        <a:pt x="4736" y="22021"/>
                      </a:cubicBezTo>
                      <a:cubicBezTo>
                        <a:pt x="-221" y="18283"/>
                        <a:pt x="-901" y="10890"/>
                        <a:pt x="926" y="4942"/>
                      </a:cubicBezTo>
                      <a:cubicBezTo>
                        <a:pt x="1450" y="3243"/>
                        <a:pt x="2130" y="1600"/>
                        <a:pt x="2895" y="0"/>
                      </a:cubicBezTo>
                      <a:cubicBezTo>
                        <a:pt x="4155" y="4829"/>
                        <a:pt x="6095" y="9460"/>
                        <a:pt x="8630" y="13737"/>
                      </a:cubicBezTo>
                      <a:cubicBezTo>
                        <a:pt x="9806" y="15705"/>
                        <a:pt x="11122" y="18084"/>
                        <a:pt x="10046" y="20095"/>
                      </a:cubicBezTo>
                      <a:cubicBezTo>
                        <a:pt x="9621" y="20874"/>
                        <a:pt x="8899" y="21455"/>
                        <a:pt x="8460" y="222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14"/>
                <p:cNvSpPr/>
                <p:nvPr/>
              </p:nvSpPr>
              <p:spPr>
                <a:xfrm>
                  <a:off x="3610454" y="1498554"/>
                  <a:ext cx="14713" cy="22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13" h="22563" extrusionOk="0">
                      <a:moveTo>
                        <a:pt x="9403" y="3115"/>
                      </a:moveTo>
                      <a:cubicBezTo>
                        <a:pt x="13793" y="8285"/>
                        <a:pt x="9545" y="17900"/>
                        <a:pt x="14714" y="22205"/>
                      </a:cubicBezTo>
                      <a:cubicBezTo>
                        <a:pt x="12151" y="22474"/>
                        <a:pt x="9573" y="22588"/>
                        <a:pt x="6996" y="22559"/>
                      </a:cubicBezTo>
                      <a:cubicBezTo>
                        <a:pt x="5622" y="16696"/>
                        <a:pt x="3243" y="11074"/>
                        <a:pt x="0" y="6005"/>
                      </a:cubicBezTo>
                      <a:cubicBezTo>
                        <a:pt x="1487" y="3852"/>
                        <a:pt x="3186" y="1841"/>
                        <a:pt x="5070" y="0"/>
                      </a:cubicBezTo>
                      <a:cubicBezTo>
                        <a:pt x="6642" y="920"/>
                        <a:pt x="8242" y="1756"/>
                        <a:pt x="9403" y="31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14"/>
                <p:cNvSpPr/>
                <p:nvPr/>
              </p:nvSpPr>
              <p:spPr>
                <a:xfrm>
                  <a:off x="3616614" y="1541789"/>
                  <a:ext cx="26213" cy="30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3" h="30040" extrusionOk="0">
                      <a:moveTo>
                        <a:pt x="23452" y="28507"/>
                      </a:moveTo>
                      <a:cubicBezTo>
                        <a:pt x="24344" y="28847"/>
                        <a:pt x="25278" y="29102"/>
                        <a:pt x="26213" y="29286"/>
                      </a:cubicBezTo>
                      <a:cubicBezTo>
                        <a:pt x="22829" y="29881"/>
                        <a:pt x="19387" y="30136"/>
                        <a:pt x="15960" y="30009"/>
                      </a:cubicBezTo>
                      <a:cubicBezTo>
                        <a:pt x="14629" y="29966"/>
                        <a:pt x="13284" y="29853"/>
                        <a:pt x="12122" y="29215"/>
                      </a:cubicBezTo>
                      <a:cubicBezTo>
                        <a:pt x="10635" y="28380"/>
                        <a:pt x="9729" y="26822"/>
                        <a:pt x="8936" y="25307"/>
                      </a:cubicBezTo>
                      <a:cubicBezTo>
                        <a:pt x="5084" y="17929"/>
                        <a:pt x="2082" y="10097"/>
                        <a:pt x="0" y="2025"/>
                      </a:cubicBezTo>
                      <a:cubicBezTo>
                        <a:pt x="1388" y="1430"/>
                        <a:pt x="2733" y="751"/>
                        <a:pt x="4036" y="0"/>
                      </a:cubicBezTo>
                      <a:cubicBezTo>
                        <a:pt x="4645" y="85"/>
                        <a:pt x="5240" y="198"/>
                        <a:pt x="5820" y="354"/>
                      </a:cubicBezTo>
                      <a:cubicBezTo>
                        <a:pt x="9899" y="1416"/>
                        <a:pt x="12944" y="4744"/>
                        <a:pt x="15748" y="7916"/>
                      </a:cubicBezTo>
                      <a:cubicBezTo>
                        <a:pt x="20860" y="13723"/>
                        <a:pt x="26341" y="21327"/>
                        <a:pt x="23466" y="2850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14"/>
                <p:cNvSpPr/>
                <p:nvPr/>
              </p:nvSpPr>
              <p:spPr>
                <a:xfrm>
                  <a:off x="3636256" y="1569135"/>
                  <a:ext cx="46790" cy="63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90" h="63716" extrusionOk="0">
                      <a:moveTo>
                        <a:pt x="29442" y="63472"/>
                      </a:moveTo>
                      <a:cubicBezTo>
                        <a:pt x="21866" y="62453"/>
                        <a:pt x="14275" y="57383"/>
                        <a:pt x="12845" y="49877"/>
                      </a:cubicBezTo>
                      <a:cubicBezTo>
                        <a:pt x="12250" y="46804"/>
                        <a:pt x="12732" y="43575"/>
                        <a:pt x="12009" y="40516"/>
                      </a:cubicBezTo>
                      <a:cubicBezTo>
                        <a:pt x="10069" y="32260"/>
                        <a:pt x="-56" y="27063"/>
                        <a:pt x="0" y="18580"/>
                      </a:cubicBezTo>
                      <a:cubicBezTo>
                        <a:pt x="43" y="13085"/>
                        <a:pt x="4504" y="8639"/>
                        <a:pt x="9134" y="5679"/>
                      </a:cubicBezTo>
                      <a:cubicBezTo>
                        <a:pt x="11570" y="4135"/>
                        <a:pt x="14176" y="2747"/>
                        <a:pt x="16612" y="1175"/>
                      </a:cubicBezTo>
                      <a:cubicBezTo>
                        <a:pt x="17504" y="850"/>
                        <a:pt x="18368" y="467"/>
                        <a:pt x="19203" y="0"/>
                      </a:cubicBezTo>
                      <a:cubicBezTo>
                        <a:pt x="19685" y="1770"/>
                        <a:pt x="18538" y="3569"/>
                        <a:pt x="17277" y="4886"/>
                      </a:cubicBezTo>
                      <a:cubicBezTo>
                        <a:pt x="16017" y="6217"/>
                        <a:pt x="14530" y="7477"/>
                        <a:pt x="14034" y="9248"/>
                      </a:cubicBezTo>
                      <a:cubicBezTo>
                        <a:pt x="13539" y="11004"/>
                        <a:pt x="14785" y="13354"/>
                        <a:pt x="16598" y="13085"/>
                      </a:cubicBezTo>
                      <a:cubicBezTo>
                        <a:pt x="13624" y="18509"/>
                        <a:pt x="11542" y="25845"/>
                        <a:pt x="15705" y="30419"/>
                      </a:cubicBezTo>
                      <a:cubicBezTo>
                        <a:pt x="17037" y="31906"/>
                        <a:pt x="18849" y="32855"/>
                        <a:pt x="20336" y="34186"/>
                      </a:cubicBezTo>
                      <a:cubicBezTo>
                        <a:pt x="25803" y="39199"/>
                        <a:pt x="25194" y="48036"/>
                        <a:pt x="29017" y="54395"/>
                      </a:cubicBezTo>
                      <a:cubicBezTo>
                        <a:pt x="32119" y="59578"/>
                        <a:pt x="38350" y="62722"/>
                        <a:pt x="44369" y="62127"/>
                      </a:cubicBezTo>
                      <a:lnTo>
                        <a:pt x="46040" y="60328"/>
                      </a:lnTo>
                      <a:cubicBezTo>
                        <a:pt x="46408" y="60711"/>
                        <a:pt x="46649" y="61150"/>
                        <a:pt x="46790" y="61617"/>
                      </a:cubicBezTo>
                      <a:cubicBezTo>
                        <a:pt x="41097" y="63147"/>
                        <a:pt x="35263" y="64237"/>
                        <a:pt x="29456" y="6345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14"/>
                <p:cNvSpPr/>
                <p:nvPr/>
              </p:nvSpPr>
              <p:spPr>
                <a:xfrm>
                  <a:off x="3653676" y="1633117"/>
                  <a:ext cx="29355" cy="5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5" h="57170" extrusionOk="0">
                      <a:moveTo>
                        <a:pt x="23153" y="57156"/>
                      </a:moveTo>
                      <a:cubicBezTo>
                        <a:pt x="19981" y="57142"/>
                        <a:pt x="16950" y="56179"/>
                        <a:pt x="15208" y="53644"/>
                      </a:cubicBezTo>
                      <a:cubicBezTo>
                        <a:pt x="13042" y="50500"/>
                        <a:pt x="13778" y="46195"/>
                        <a:pt x="12603" y="42556"/>
                      </a:cubicBezTo>
                      <a:cubicBezTo>
                        <a:pt x="10960" y="37429"/>
                        <a:pt x="5805" y="34271"/>
                        <a:pt x="3114" y="29584"/>
                      </a:cubicBezTo>
                      <a:cubicBezTo>
                        <a:pt x="2619" y="28734"/>
                        <a:pt x="2194" y="27729"/>
                        <a:pt x="2449" y="26780"/>
                      </a:cubicBezTo>
                      <a:cubicBezTo>
                        <a:pt x="2704" y="25817"/>
                        <a:pt x="3539" y="25151"/>
                        <a:pt x="4332" y="24542"/>
                      </a:cubicBezTo>
                      <a:cubicBezTo>
                        <a:pt x="7958" y="21823"/>
                        <a:pt x="11569" y="19104"/>
                        <a:pt x="15194" y="16399"/>
                      </a:cubicBezTo>
                      <a:cubicBezTo>
                        <a:pt x="12702" y="18240"/>
                        <a:pt x="9969" y="19897"/>
                        <a:pt x="6910" y="19996"/>
                      </a:cubicBezTo>
                      <a:cubicBezTo>
                        <a:pt x="3384" y="20124"/>
                        <a:pt x="-440" y="17249"/>
                        <a:pt x="41" y="13765"/>
                      </a:cubicBezTo>
                      <a:cubicBezTo>
                        <a:pt x="10153" y="9927"/>
                        <a:pt x="20406" y="5976"/>
                        <a:pt x="29356" y="0"/>
                      </a:cubicBezTo>
                      <a:cubicBezTo>
                        <a:pt x="29044" y="1317"/>
                        <a:pt x="28237" y="2634"/>
                        <a:pt x="27288" y="3611"/>
                      </a:cubicBezTo>
                      <a:cubicBezTo>
                        <a:pt x="25362" y="5537"/>
                        <a:pt x="22827" y="7067"/>
                        <a:pt x="21850" y="9616"/>
                      </a:cubicBezTo>
                      <a:cubicBezTo>
                        <a:pt x="20930" y="12052"/>
                        <a:pt x="21709" y="14756"/>
                        <a:pt x="21539" y="17362"/>
                      </a:cubicBezTo>
                      <a:cubicBezTo>
                        <a:pt x="21397" y="19968"/>
                        <a:pt x="19372" y="22956"/>
                        <a:pt x="16851" y="22319"/>
                      </a:cubicBezTo>
                      <a:cubicBezTo>
                        <a:pt x="19457" y="33464"/>
                        <a:pt x="21524" y="44708"/>
                        <a:pt x="23068" y="56052"/>
                      </a:cubicBezTo>
                      <a:cubicBezTo>
                        <a:pt x="23111" y="56406"/>
                        <a:pt x="23167" y="56788"/>
                        <a:pt x="23167" y="5717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8" name="Google Shape;2198;p14"/>
              <p:cNvGrpSpPr/>
              <p:nvPr/>
            </p:nvGrpSpPr>
            <p:grpSpPr>
              <a:xfrm rot="506959">
                <a:off x="-670506" y="4349623"/>
                <a:ext cx="544015" cy="1432521"/>
                <a:chOff x="3386977" y="1448209"/>
                <a:chExt cx="178147" cy="469103"/>
              </a:xfrm>
            </p:grpSpPr>
            <p:sp>
              <p:nvSpPr>
                <p:cNvPr id="2199" name="Google Shape;2199;p14"/>
                <p:cNvSpPr/>
                <p:nvPr/>
              </p:nvSpPr>
              <p:spPr>
                <a:xfrm>
                  <a:off x="3387006" y="1448266"/>
                  <a:ext cx="178118" cy="414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118" h="414151" extrusionOk="0">
                      <a:moveTo>
                        <a:pt x="170116" y="411551"/>
                      </a:moveTo>
                      <a:cubicBezTo>
                        <a:pt x="168600" y="412075"/>
                        <a:pt x="167085" y="412528"/>
                        <a:pt x="165541" y="412882"/>
                      </a:cubicBezTo>
                      <a:cubicBezTo>
                        <a:pt x="141693" y="418490"/>
                        <a:pt x="114333" y="405022"/>
                        <a:pt x="104986" y="382194"/>
                      </a:cubicBezTo>
                      <a:cubicBezTo>
                        <a:pt x="115792" y="377506"/>
                        <a:pt x="126583" y="372833"/>
                        <a:pt x="137388" y="368160"/>
                      </a:cubicBezTo>
                      <a:cubicBezTo>
                        <a:pt x="130477" y="367777"/>
                        <a:pt x="123963" y="371119"/>
                        <a:pt x="117279" y="372904"/>
                      </a:cubicBezTo>
                      <a:cubicBezTo>
                        <a:pt x="115013" y="373513"/>
                        <a:pt x="112520" y="373867"/>
                        <a:pt x="110099" y="373838"/>
                      </a:cubicBezTo>
                      <a:cubicBezTo>
                        <a:pt x="105383" y="373810"/>
                        <a:pt x="100865" y="372380"/>
                        <a:pt x="98274" y="368613"/>
                      </a:cubicBezTo>
                      <a:cubicBezTo>
                        <a:pt x="95045" y="363925"/>
                        <a:pt x="96150" y="357538"/>
                        <a:pt x="94394" y="352100"/>
                      </a:cubicBezTo>
                      <a:cubicBezTo>
                        <a:pt x="91944" y="344467"/>
                        <a:pt x="84268" y="339766"/>
                        <a:pt x="80274" y="332798"/>
                      </a:cubicBezTo>
                      <a:cubicBezTo>
                        <a:pt x="79538" y="331524"/>
                        <a:pt x="78915" y="330051"/>
                        <a:pt x="79283" y="328620"/>
                      </a:cubicBezTo>
                      <a:cubicBezTo>
                        <a:pt x="79651" y="327190"/>
                        <a:pt x="80912" y="326199"/>
                        <a:pt x="82087" y="325292"/>
                      </a:cubicBezTo>
                      <a:cubicBezTo>
                        <a:pt x="87483" y="321256"/>
                        <a:pt x="92864" y="317206"/>
                        <a:pt x="98245" y="313170"/>
                      </a:cubicBezTo>
                      <a:cubicBezTo>
                        <a:pt x="94535" y="315917"/>
                        <a:pt x="90471" y="318367"/>
                        <a:pt x="85925" y="318523"/>
                      </a:cubicBezTo>
                      <a:cubicBezTo>
                        <a:pt x="80685" y="318721"/>
                        <a:pt x="74978" y="314445"/>
                        <a:pt x="75700" y="309247"/>
                      </a:cubicBezTo>
                      <a:cubicBezTo>
                        <a:pt x="90754" y="303526"/>
                        <a:pt x="106020" y="297663"/>
                        <a:pt x="119332" y="288755"/>
                      </a:cubicBezTo>
                      <a:cubicBezTo>
                        <a:pt x="121995" y="286999"/>
                        <a:pt x="124544" y="285130"/>
                        <a:pt x="127022" y="283119"/>
                      </a:cubicBezTo>
                      <a:cubicBezTo>
                        <a:pt x="124487" y="283856"/>
                        <a:pt x="121909" y="284592"/>
                        <a:pt x="119332" y="285272"/>
                      </a:cubicBezTo>
                      <a:cubicBezTo>
                        <a:pt x="110849" y="287537"/>
                        <a:pt x="102168" y="289180"/>
                        <a:pt x="93530" y="288019"/>
                      </a:cubicBezTo>
                      <a:cubicBezTo>
                        <a:pt x="82257" y="286504"/>
                        <a:pt x="70956" y="278956"/>
                        <a:pt x="68832" y="267796"/>
                      </a:cubicBezTo>
                      <a:cubicBezTo>
                        <a:pt x="67954" y="263208"/>
                        <a:pt x="68648" y="258407"/>
                        <a:pt x="67586" y="253861"/>
                      </a:cubicBezTo>
                      <a:cubicBezTo>
                        <a:pt x="64697" y="241569"/>
                        <a:pt x="49629" y="233837"/>
                        <a:pt x="49714" y="221205"/>
                      </a:cubicBezTo>
                      <a:cubicBezTo>
                        <a:pt x="49770" y="213019"/>
                        <a:pt x="56412" y="206420"/>
                        <a:pt x="63309" y="202001"/>
                      </a:cubicBezTo>
                      <a:cubicBezTo>
                        <a:pt x="66934" y="199693"/>
                        <a:pt x="70814" y="197640"/>
                        <a:pt x="74440" y="195303"/>
                      </a:cubicBezTo>
                      <a:cubicBezTo>
                        <a:pt x="77711" y="193193"/>
                        <a:pt x="80742" y="190828"/>
                        <a:pt x="83163" y="187797"/>
                      </a:cubicBezTo>
                      <a:cubicBezTo>
                        <a:pt x="75856" y="192017"/>
                        <a:pt x="67812" y="194949"/>
                        <a:pt x="59499" y="196436"/>
                      </a:cubicBezTo>
                      <a:cubicBezTo>
                        <a:pt x="54472" y="197328"/>
                        <a:pt x="49331" y="197696"/>
                        <a:pt x="44233" y="197512"/>
                      </a:cubicBezTo>
                      <a:cubicBezTo>
                        <a:pt x="42265" y="197455"/>
                        <a:pt x="40254" y="197286"/>
                        <a:pt x="38526" y="196337"/>
                      </a:cubicBezTo>
                      <a:cubicBezTo>
                        <a:pt x="36317" y="195091"/>
                        <a:pt x="34957" y="192768"/>
                        <a:pt x="33782" y="190516"/>
                      </a:cubicBezTo>
                      <a:cubicBezTo>
                        <a:pt x="28046" y="179541"/>
                        <a:pt x="23571" y="167872"/>
                        <a:pt x="20484" y="155877"/>
                      </a:cubicBezTo>
                      <a:cubicBezTo>
                        <a:pt x="22552" y="154999"/>
                        <a:pt x="24548" y="153979"/>
                        <a:pt x="26488" y="152861"/>
                      </a:cubicBezTo>
                      <a:cubicBezTo>
                        <a:pt x="30666" y="150439"/>
                        <a:pt x="34518" y="147479"/>
                        <a:pt x="37931" y="144052"/>
                      </a:cubicBezTo>
                      <a:cubicBezTo>
                        <a:pt x="31700" y="145737"/>
                        <a:pt x="25313" y="146884"/>
                        <a:pt x="18870" y="147479"/>
                      </a:cubicBezTo>
                      <a:cubicBezTo>
                        <a:pt x="17737" y="141305"/>
                        <a:pt x="24832" y="137226"/>
                        <a:pt x="30425" y="134380"/>
                      </a:cubicBezTo>
                      <a:cubicBezTo>
                        <a:pt x="38483" y="130287"/>
                        <a:pt x="45763" y="124665"/>
                        <a:pt x="51795" y="117910"/>
                      </a:cubicBezTo>
                      <a:cubicBezTo>
                        <a:pt x="45734" y="119722"/>
                        <a:pt x="39517" y="120940"/>
                        <a:pt x="33244" y="121578"/>
                      </a:cubicBezTo>
                      <a:cubicBezTo>
                        <a:pt x="29434" y="121974"/>
                        <a:pt x="25596" y="122158"/>
                        <a:pt x="21759" y="122116"/>
                      </a:cubicBezTo>
                      <a:cubicBezTo>
                        <a:pt x="19719" y="113392"/>
                        <a:pt x="16179" y="105023"/>
                        <a:pt x="11350" y="97474"/>
                      </a:cubicBezTo>
                      <a:cubicBezTo>
                        <a:pt x="13559" y="94260"/>
                        <a:pt x="16094" y="91272"/>
                        <a:pt x="18884" y="88524"/>
                      </a:cubicBezTo>
                      <a:cubicBezTo>
                        <a:pt x="23996" y="83554"/>
                        <a:pt x="30001" y="79517"/>
                        <a:pt x="36543" y="76671"/>
                      </a:cubicBezTo>
                      <a:cubicBezTo>
                        <a:pt x="28669" y="79418"/>
                        <a:pt x="19535" y="81996"/>
                        <a:pt x="11973" y="79546"/>
                      </a:cubicBezTo>
                      <a:lnTo>
                        <a:pt x="11973" y="79546"/>
                      </a:lnTo>
                      <a:cubicBezTo>
                        <a:pt x="10245" y="78965"/>
                        <a:pt x="8574" y="78130"/>
                        <a:pt x="7045" y="76983"/>
                      </a:cubicBezTo>
                      <a:cubicBezTo>
                        <a:pt x="-334" y="71403"/>
                        <a:pt x="-1339" y="60399"/>
                        <a:pt x="1380" y="51577"/>
                      </a:cubicBezTo>
                      <a:cubicBezTo>
                        <a:pt x="2145" y="49042"/>
                        <a:pt x="3178" y="46606"/>
                        <a:pt x="4311" y="44227"/>
                      </a:cubicBezTo>
                      <a:cubicBezTo>
                        <a:pt x="7158" y="38279"/>
                        <a:pt x="10769" y="32657"/>
                        <a:pt x="13488" y="26638"/>
                      </a:cubicBezTo>
                      <a:cubicBezTo>
                        <a:pt x="17283" y="18212"/>
                        <a:pt x="19096" y="7888"/>
                        <a:pt x="14253" y="0"/>
                      </a:cubicBezTo>
                      <a:cubicBezTo>
                        <a:pt x="14253" y="0"/>
                        <a:pt x="22056" y="5594"/>
                        <a:pt x="34561" y="18410"/>
                      </a:cubicBezTo>
                      <a:cubicBezTo>
                        <a:pt x="36812" y="20719"/>
                        <a:pt x="39220" y="23253"/>
                        <a:pt x="41769" y="26043"/>
                      </a:cubicBezTo>
                      <a:cubicBezTo>
                        <a:pt x="67727" y="54409"/>
                        <a:pt x="107762" y="108110"/>
                        <a:pt x="142855" y="197172"/>
                      </a:cubicBezTo>
                      <a:cubicBezTo>
                        <a:pt x="193907" y="326779"/>
                        <a:pt x="175908" y="395067"/>
                        <a:pt x="171149" y="408931"/>
                      </a:cubicBezTo>
                      <a:cubicBezTo>
                        <a:pt x="170541" y="410715"/>
                        <a:pt x="170144" y="411607"/>
                        <a:pt x="170144" y="41160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14"/>
                <p:cNvSpPr/>
                <p:nvPr/>
              </p:nvSpPr>
              <p:spPr>
                <a:xfrm>
                  <a:off x="3403326" y="1466619"/>
                  <a:ext cx="161797" cy="39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97" h="394528" extrusionOk="0">
                      <a:moveTo>
                        <a:pt x="153795" y="393197"/>
                      </a:moveTo>
                      <a:cubicBezTo>
                        <a:pt x="152280" y="393721"/>
                        <a:pt x="150765" y="394174"/>
                        <a:pt x="149221" y="394529"/>
                      </a:cubicBezTo>
                      <a:cubicBezTo>
                        <a:pt x="143953" y="390988"/>
                        <a:pt x="140653" y="384686"/>
                        <a:pt x="143131" y="378908"/>
                      </a:cubicBezTo>
                      <a:cubicBezTo>
                        <a:pt x="135442" y="378158"/>
                        <a:pt x="127922" y="375708"/>
                        <a:pt x="121252" y="371785"/>
                      </a:cubicBezTo>
                      <a:cubicBezTo>
                        <a:pt x="125132" y="369647"/>
                        <a:pt x="129678" y="369250"/>
                        <a:pt x="133955" y="368103"/>
                      </a:cubicBezTo>
                      <a:cubicBezTo>
                        <a:pt x="138232" y="366984"/>
                        <a:pt x="142692" y="364704"/>
                        <a:pt x="144264" y="360569"/>
                      </a:cubicBezTo>
                      <a:cubicBezTo>
                        <a:pt x="145850" y="356420"/>
                        <a:pt x="142508" y="350670"/>
                        <a:pt x="138175" y="351562"/>
                      </a:cubicBezTo>
                      <a:cubicBezTo>
                        <a:pt x="146332" y="349296"/>
                        <a:pt x="149391" y="337075"/>
                        <a:pt x="143245" y="331254"/>
                      </a:cubicBezTo>
                      <a:cubicBezTo>
                        <a:pt x="145482" y="330221"/>
                        <a:pt x="147720" y="329187"/>
                        <a:pt x="149957" y="328167"/>
                      </a:cubicBezTo>
                      <a:cubicBezTo>
                        <a:pt x="148258" y="327063"/>
                        <a:pt x="146559" y="325972"/>
                        <a:pt x="144859" y="324896"/>
                      </a:cubicBezTo>
                      <a:cubicBezTo>
                        <a:pt x="147536" y="323253"/>
                        <a:pt x="149391" y="320350"/>
                        <a:pt x="149745" y="317234"/>
                      </a:cubicBezTo>
                      <a:cubicBezTo>
                        <a:pt x="139195" y="318169"/>
                        <a:pt x="128474" y="317192"/>
                        <a:pt x="118250" y="314345"/>
                      </a:cubicBezTo>
                      <a:cubicBezTo>
                        <a:pt x="126208" y="313184"/>
                        <a:pt x="134649" y="311811"/>
                        <a:pt x="140724" y="306542"/>
                      </a:cubicBezTo>
                      <a:cubicBezTo>
                        <a:pt x="146799" y="301274"/>
                        <a:pt x="148952" y="290681"/>
                        <a:pt x="142919" y="285371"/>
                      </a:cubicBezTo>
                      <a:cubicBezTo>
                        <a:pt x="134196" y="277709"/>
                        <a:pt x="118745" y="287438"/>
                        <a:pt x="109413" y="280527"/>
                      </a:cubicBezTo>
                      <a:cubicBezTo>
                        <a:pt x="120062" y="278899"/>
                        <a:pt x="130301" y="274636"/>
                        <a:pt x="138925" y="268164"/>
                      </a:cubicBezTo>
                      <a:lnTo>
                        <a:pt x="134365" y="263774"/>
                      </a:lnTo>
                      <a:cubicBezTo>
                        <a:pt x="136858" y="261735"/>
                        <a:pt x="139365" y="259696"/>
                        <a:pt x="141843" y="257656"/>
                      </a:cubicBezTo>
                      <a:cubicBezTo>
                        <a:pt x="139407" y="254314"/>
                        <a:pt x="136192" y="251553"/>
                        <a:pt x="132524" y="249641"/>
                      </a:cubicBezTo>
                      <a:cubicBezTo>
                        <a:pt x="135583" y="247885"/>
                        <a:pt x="134592" y="243084"/>
                        <a:pt x="132284" y="240422"/>
                      </a:cubicBezTo>
                      <a:cubicBezTo>
                        <a:pt x="130004" y="237731"/>
                        <a:pt x="126718" y="235579"/>
                        <a:pt x="125911" y="232152"/>
                      </a:cubicBezTo>
                      <a:cubicBezTo>
                        <a:pt x="125599" y="230778"/>
                        <a:pt x="125684" y="229248"/>
                        <a:pt x="124905" y="228059"/>
                      </a:cubicBezTo>
                      <a:cubicBezTo>
                        <a:pt x="124042" y="226713"/>
                        <a:pt x="122328" y="226246"/>
                        <a:pt x="120756" y="225864"/>
                      </a:cubicBezTo>
                      <a:cubicBezTo>
                        <a:pt x="113590" y="224164"/>
                        <a:pt x="106410" y="222451"/>
                        <a:pt x="99230" y="220737"/>
                      </a:cubicBezTo>
                      <a:cubicBezTo>
                        <a:pt x="106566" y="217324"/>
                        <a:pt x="113534" y="213132"/>
                        <a:pt x="119977" y="208275"/>
                      </a:cubicBezTo>
                      <a:cubicBezTo>
                        <a:pt x="118830" y="203304"/>
                        <a:pt x="115431" y="198928"/>
                        <a:pt x="110942" y="196563"/>
                      </a:cubicBezTo>
                      <a:cubicBezTo>
                        <a:pt x="111339" y="193816"/>
                        <a:pt x="111707" y="191054"/>
                        <a:pt x="112103" y="188307"/>
                      </a:cubicBezTo>
                      <a:cubicBezTo>
                        <a:pt x="96455" y="183322"/>
                        <a:pt x="79447" y="182713"/>
                        <a:pt x="63486" y="186579"/>
                      </a:cubicBezTo>
                      <a:cubicBezTo>
                        <a:pt x="78441" y="179201"/>
                        <a:pt x="92475" y="169954"/>
                        <a:pt x="105136" y="159106"/>
                      </a:cubicBezTo>
                      <a:cubicBezTo>
                        <a:pt x="99500" y="157803"/>
                        <a:pt x="93863" y="156486"/>
                        <a:pt x="88227" y="155183"/>
                      </a:cubicBezTo>
                      <a:cubicBezTo>
                        <a:pt x="93481" y="154036"/>
                        <a:pt x="98423" y="151487"/>
                        <a:pt x="102374" y="147833"/>
                      </a:cubicBezTo>
                      <a:cubicBezTo>
                        <a:pt x="92914" y="145284"/>
                        <a:pt x="96002" y="129805"/>
                        <a:pt x="88836" y="123135"/>
                      </a:cubicBezTo>
                      <a:cubicBezTo>
                        <a:pt x="85522" y="120020"/>
                        <a:pt x="80622" y="119467"/>
                        <a:pt x="76062" y="119085"/>
                      </a:cubicBezTo>
                      <a:cubicBezTo>
                        <a:pt x="67863" y="118377"/>
                        <a:pt x="59663" y="117655"/>
                        <a:pt x="51449" y="116961"/>
                      </a:cubicBezTo>
                      <a:cubicBezTo>
                        <a:pt x="61433" y="112118"/>
                        <a:pt x="71417" y="107288"/>
                        <a:pt x="81401" y="102459"/>
                      </a:cubicBezTo>
                      <a:cubicBezTo>
                        <a:pt x="74405" y="92107"/>
                        <a:pt x="64761" y="80438"/>
                        <a:pt x="52355" y="82024"/>
                      </a:cubicBezTo>
                      <a:cubicBezTo>
                        <a:pt x="47980" y="82590"/>
                        <a:pt x="43986" y="84842"/>
                        <a:pt x="39638" y="85593"/>
                      </a:cubicBezTo>
                      <a:cubicBezTo>
                        <a:pt x="35291" y="86386"/>
                        <a:pt x="29909" y="84984"/>
                        <a:pt x="28479" y="80820"/>
                      </a:cubicBezTo>
                      <a:cubicBezTo>
                        <a:pt x="28210" y="80027"/>
                        <a:pt x="28097" y="79178"/>
                        <a:pt x="28153" y="78356"/>
                      </a:cubicBezTo>
                      <a:cubicBezTo>
                        <a:pt x="28776" y="70001"/>
                        <a:pt x="43490" y="70128"/>
                        <a:pt x="45912" y="62113"/>
                      </a:cubicBezTo>
                      <a:cubicBezTo>
                        <a:pt x="47002" y="58516"/>
                        <a:pt x="44538" y="54253"/>
                        <a:pt x="40870" y="53389"/>
                      </a:cubicBezTo>
                      <a:cubicBezTo>
                        <a:pt x="38576" y="52370"/>
                        <a:pt x="36296" y="51350"/>
                        <a:pt x="34030" y="50330"/>
                      </a:cubicBezTo>
                      <a:cubicBezTo>
                        <a:pt x="35432" y="48008"/>
                        <a:pt x="36849" y="45700"/>
                        <a:pt x="38236" y="43405"/>
                      </a:cubicBezTo>
                      <a:cubicBezTo>
                        <a:pt x="27714" y="40899"/>
                        <a:pt x="16541" y="41083"/>
                        <a:pt x="6118" y="43915"/>
                      </a:cubicBezTo>
                      <a:cubicBezTo>
                        <a:pt x="7576" y="39879"/>
                        <a:pt x="9021" y="35857"/>
                        <a:pt x="10480" y="31821"/>
                      </a:cubicBezTo>
                      <a:cubicBezTo>
                        <a:pt x="6982" y="30447"/>
                        <a:pt x="3484" y="29074"/>
                        <a:pt x="0" y="27700"/>
                      </a:cubicBezTo>
                      <a:cubicBezTo>
                        <a:pt x="3073" y="17730"/>
                        <a:pt x="8582" y="8483"/>
                        <a:pt x="15903" y="1034"/>
                      </a:cubicBezTo>
                      <a:lnTo>
                        <a:pt x="18240" y="0"/>
                      </a:lnTo>
                      <a:cubicBezTo>
                        <a:pt x="43504" y="25831"/>
                        <a:pt x="88000" y="80976"/>
                        <a:pt x="126534" y="178762"/>
                      </a:cubicBezTo>
                      <a:cubicBezTo>
                        <a:pt x="184144" y="325038"/>
                        <a:pt x="153823" y="393197"/>
                        <a:pt x="153823" y="3931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14"/>
                <p:cNvSpPr/>
                <p:nvPr/>
              </p:nvSpPr>
              <p:spPr>
                <a:xfrm>
                  <a:off x="3419867" y="1474252"/>
                  <a:ext cx="145186" cy="38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86" h="382887" extrusionOk="0">
                      <a:moveTo>
                        <a:pt x="138260" y="382888"/>
                      </a:moveTo>
                      <a:cubicBezTo>
                        <a:pt x="133303" y="378611"/>
                        <a:pt x="134479" y="369377"/>
                        <a:pt x="129480" y="364803"/>
                      </a:cubicBezTo>
                      <a:cubicBezTo>
                        <a:pt x="131193" y="359351"/>
                        <a:pt x="132907" y="353899"/>
                        <a:pt x="134635" y="348461"/>
                      </a:cubicBezTo>
                      <a:cubicBezTo>
                        <a:pt x="134082" y="346903"/>
                        <a:pt x="133530" y="345359"/>
                        <a:pt x="133006" y="343787"/>
                      </a:cubicBezTo>
                      <a:cubicBezTo>
                        <a:pt x="134210" y="339836"/>
                        <a:pt x="135428" y="335871"/>
                        <a:pt x="136646" y="331906"/>
                      </a:cubicBezTo>
                      <a:cubicBezTo>
                        <a:pt x="135258" y="327544"/>
                        <a:pt x="137000" y="322375"/>
                        <a:pt x="140752" y="319713"/>
                      </a:cubicBezTo>
                      <a:cubicBezTo>
                        <a:pt x="137920" y="317121"/>
                        <a:pt x="137665" y="312844"/>
                        <a:pt x="136674" y="309120"/>
                      </a:cubicBezTo>
                      <a:cubicBezTo>
                        <a:pt x="135668" y="305410"/>
                        <a:pt x="132581" y="301373"/>
                        <a:pt x="128843" y="302308"/>
                      </a:cubicBezTo>
                      <a:cubicBezTo>
                        <a:pt x="134550" y="301076"/>
                        <a:pt x="134989" y="293032"/>
                        <a:pt x="133388" y="287410"/>
                      </a:cubicBezTo>
                      <a:cubicBezTo>
                        <a:pt x="131802" y="281774"/>
                        <a:pt x="130004" y="274650"/>
                        <a:pt x="134550" y="270997"/>
                      </a:cubicBezTo>
                      <a:cubicBezTo>
                        <a:pt x="131349" y="270260"/>
                        <a:pt x="128418" y="268448"/>
                        <a:pt x="126322" y="265913"/>
                      </a:cubicBezTo>
                      <a:cubicBezTo>
                        <a:pt x="130089" y="265247"/>
                        <a:pt x="133672" y="263505"/>
                        <a:pt x="136490" y="260928"/>
                      </a:cubicBezTo>
                      <a:cubicBezTo>
                        <a:pt x="134068" y="259115"/>
                        <a:pt x="131547" y="257217"/>
                        <a:pt x="130230" y="254513"/>
                      </a:cubicBezTo>
                      <a:cubicBezTo>
                        <a:pt x="128899" y="251793"/>
                        <a:pt x="129225" y="248027"/>
                        <a:pt x="131746" y="246370"/>
                      </a:cubicBezTo>
                      <a:cubicBezTo>
                        <a:pt x="121195" y="237193"/>
                        <a:pt x="121266" y="218174"/>
                        <a:pt x="108520" y="212438"/>
                      </a:cubicBezTo>
                      <a:cubicBezTo>
                        <a:pt x="111834" y="211490"/>
                        <a:pt x="115021" y="210130"/>
                        <a:pt x="117981" y="208374"/>
                      </a:cubicBezTo>
                      <a:cubicBezTo>
                        <a:pt x="116210" y="206632"/>
                        <a:pt x="114440" y="204876"/>
                        <a:pt x="112684" y="203148"/>
                      </a:cubicBezTo>
                      <a:cubicBezTo>
                        <a:pt x="115502" y="202100"/>
                        <a:pt x="114525" y="197710"/>
                        <a:pt x="112401" y="195614"/>
                      </a:cubicBezTo>
                      <a:cubicBezTo>
                        <a:pt x="110248" y="193504"/>
                        <a:pt x="107232" y="191607"/>
                        <a:pt x="107189" y="188590"/>
                      </a:cubicBezTo>
                      <a:cubicBezTo>
                        <a:pt x="107161" y="187174"/>
                        <a:pt x="107883" y="185815"/>
                        <a:pt x="108011" y="184398"/>
                      </a:cubicBezTo>
                      <a:cubicBezTo>
                        <a:pt x="108450" y="179683"/>
                        <a:pt x="102870" y="176794"/>
                        <a:pt x="98168" y="176241"/>
                      </a:cubicBezTo>
                      <a:cubicBezTo>
                        <a:pt x="93453" y="175675"/>
                        <a:pt x="88014" y="175717"/>
                        <a:pt x="84998" y="172078"/>
                      </a:cubicBezTo>
                      <a:cubicBezTo>
                        <a:pt x="89898" y="171384"/>
                        <a:pt x="94656" y="169614"/>
                        <a:pt x="98834" y="166980"/>
                      </a:cubicBezTo>
                      <a:cubicBezTo>
                        <a:pt x="100293" y="166073"/>
                        <a:pt x="101766" y="164898"/>
                        <a:pt x="102077" y="163241"/>
                      </a:cubicBezTo>
                      <a:cubicBezTo>
                        <a:pt x="102813" y="159347"/>
                        <a:pt x="97404" y="157619"/>
                        <a:pt x="94869" y="154602"/>
                      </a:cubicBezTo>
                      <a:cubicBezTo>
                        <a:pt x="92320" y="151600"/>
                        <a:pt x="92829" y="147182"/>
                        <a:pt x="92631" y="143259"/>
                      </a:cubicBezTo>
                      <a:cubicBezTo>
                        <a:pt x="92121" y="132029"/>
                        <a:pt x="85168" y="122257"/>
                        <a:pt x="78498" y="113222"/>
                      </a:cubicBezTo>
                      <a:cubicBezTo>
                        <a:pt x="76827" y="110956"/>
                        <a:pt x="75057" y="108620"/>
                        <a:pt x="72493" y="107487"/>
                      </a:cubicBezTo>
                      <a:cubicBezTo>
                        <a:pt x="68670" y="105787"/>
                        <a:pt x="63217" y="106764"/>
                        <a:pt x="61093" y="103167"/>
                      </a:cubicBezTo>
                      <a:cubicBezTo>
                        <a:pt x="65243" y="102997"/>
                        <a:pt x="70681" y="101610"/>
                        <a:pt x="70822" y="97460"/>
                      </a:cubicBezTo>
                      <a:cubicBezTo>
                        <a:pt x="70865" y="96044"/>
                        <a:pt x="70199" y="94699"/>
                        <a:pt x="69505" y="93453"/>
                      </a:cubicBezTo>
                      <a:cubicBezTo>
                        <a:pt x="64393" y="84247"/>
                        <a:pt x="56958" y="76317"/>
                        <a:pt x="48093" y="70624"/>
                      </a:cubicBezTo>
                      <a:cubicBezTo>
                        <a:pt x="47994" y="67154"/>
                        <a:pt x="44892" y="64350"/>
                        <a:pt x="41536" y="63444"/>
                      </a:cubicBezTo>
                      <a:cubicBezTo>
                        <a:pt x="38180" y="62538"/>
                        <a:pt x="34611" y="63104"/>
                        <a:pt x="31184" y="63671"/>
                      </a:cubicBezTo>
                      <a:cubicBezTo>
                        <a:pt x="33691" y="60399"/>
                        <a:pt x="37302" y="58006"/>
                        <a:pt x="41281" y="57001"/>
                      </a:cubicBezTo>
                      <a:cubicBezTo>
                        <a:pt x="34413" y="47201"/>
                        <a:pt x="27559" y="37415"/>
                        <a:pt x="20690" y="27601"/>
                      </a:cubicBezTo>
                      <a:cubicBezTo>
                        <a:pt x="16130" y="26907"/>
                        <a:pt x="11556" y="26185"/>
                        <a:pt x="7010" y="25491"/>
                      </a:cubicBezTo>
                      <a:cubicBezTo>
                        <a:pt x="9333" y="25519"/>
                        <a:pt x="11627" y="24400"/>
                        <a:pt x="13043" y="22559"/>
                      </a:cubicBezTo>
                      <a:cubicBezTo>
                        <a:pt x="11896" y="15663"/>
                        <a:pt x="6656" y="9630"/>
                        <a:pt x="0" y="7492"/>
                      </a:cubicBezTo>
                      <a:cubicBezTo>
                        <a:pt x="1034" y="4532"/>
                        <a:pt x="3753" y="2209"/>
                        <a:pt x="6826" y="1685"/>
                      </a:cubicBezTo>
                      <a:lnTo>
                        <a:pt x="8837" y="0"/>
                      </a:lnTo>
                      <a:cubicBezTo>
                        <a:pt x="34795" y="28366"/>
                        <a:pt x="74830" y="82067"/>
                        <a:pt x="109923" y="171129"/>
                      </a:cubicBezTo>
                      <a:cubicBezTo>
                        <a:pt x="160975" y="300736"/>
                        <a:pt x="142976" y="369023"/>
                        <a:pt x="138218" y="38288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14"/>
                <p:cNvSpPr/>
                <p:nvPr/>
              </p:nvSpPr>
              <p:spPr>
                <a:xfrm>
                  <a:off x="3401216" y="1448209"/>
                  <a:ext cx="162105" cy="469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05" h="469103" extrusionOk="0">
                      <a:moveTo>
                        <a:pt x="0" y="0"/>
                      </a:moveTo>
                      <a:cubicBezTo>
                        <a:pt x="105476" y="99967"/>
                        <a:pt x="211376" y="323069"/>
                        <a:pt x="137424" y="46910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14"/>
                <p:cNvSpPr/>
                <p:nvPr/>
              </p:nvSpPr>
              <p:spPr>
                <a:xfrm>
                  <a:off x="3386977" y="1492450"/>
                  <a:ext cx="15552" cy="35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2" h="35319" extrusionOk="0">
                      <a:moveTo>
                        <a:pt x="12610" y="33067"/>
                      </a:moveTo>
                      <a:cubicBezTo>
                        <a:pt x="12214" y="33790"/>
                        <a:pt x="12001" y="34540"/>
                        <a:pt x="11973" y="35319"/>
                      </a:cubicBezTo>
                      <a:cubicBezTo>
                        <a:pt x="10245" y="34753"/>
                        <a:pt x="8574" y="33917"/>
                        <a:pt x="7045" y="32756"/>
                      </a:cubicBezTo>
                      <a:cubicBezTo>
                        <a:pt x="-334" y="27176"/>
                        <a:pt x="-1339" y="16173"/>
                        <a:pt x="1380" y="7350"/>
                      </a:cubicBezTo>
                      <a:cubicBezTo>
                        <a:pt x="2145" y="4815"/>
                        <a:pt x="3178" y="2379"/>
                        <a:pt x="4311" y="0"/>
                      </a:cubicBezTo>
                      <a:cubicBezTo>
                        <a:pt x="6195" y="7180"/>
                        <a:pt x="9070" y="14077"/>
                        <a:pt x="12851" y="20449"/>
                      </a:cubicBezTo>
                      <a:cubicBezTo>
                        <a:pt x="14593" y="23367"/>
                        <a:pt x="16561" y="26921"/>
                        <a:pt x="14961" y="29909"/>
                      </a:cubicBezTo>
                      <a:cubicBezTo>
                        <a:pt x="14338" y="31071"/>
                        <a:pt x="13247" y="31920"/>
                        <a:pt x="12610" y="330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14"/>
                <p:cNvSpPr/>
                <p:nvPr/>
              </p:nvSpPr>
              <p:spPr>
                <a:xfrm>
                  <a:off x="3398327" y="1536748"/>
                  <a:ext cx="21893" cy="33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93" h="33597" extrusionOk="0">
                      <a:moveTo>
                        <a:pt x="13992" y="4631"/>
                      </a:moveTo>
                      <a:cubicBezTo>
                        <a:pt x="20534" y="12335"/>
                        <a:pt x="14204" y="26638"/>
                        <a:pt x="21894" y="33053"/>
                      </a:cubicBezTo>
                      <a:cubicBezTo>
                        <a:pt x="18084" y="33450"/>
                        <a:pt x="14247" y="33634"/>
                        <a:pt x="10409" y="33591"/>
                      </a:cubicBezTo>
                      <a:cubicBezTo>
                        <a:pt x="8370" y="24868"/>
                        <a:pt x="4829" y="16498"/>
                        <a:pt x="0" y="8950"/>
                      </a:cubicBezTo>
                      <a:cubicBezTo>
                        <a:pt x="2209" y="5735"/>
                        <a:pt x="4744" y="2747"/>
                        <a:pt x="7534" y="0"/>
                      </a:cubicBezTo>
                      <a:cubicBezTo>
                        <a:pt x="9871" y="1359"/>
                        <a:pt x="12264" y="2606"/>
                        <a:pt x="13992" y="46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14"/>
                <p:cNvSpPr/>
                <p:nvPr/>
              </p:nvSpPr>
              <p:spPr>
                <a:xfrm>
                  <a:off x="3407475" y="1601098"/>
                  <a:ext cx="39015" cy="44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15" h="44697" extrusionOk="0">
                      <a:moveTo>
                        <a:pt x="34908" y="42414"/>
                      </a:moveTo>
                      <a:cubicBezTo>
                        <a:pt x="36240" y="42910"/>
                        <a:pt x="37613" y="43306"/>
                        <a:pt x="39015" y="43575"/>
                      </a:cubicBezTo>
                      <a:cubicBezTo>
                        <a:pt x="33988" y="44468"/>
                        <a:pt x="28847" y="44836"/>
                        <a:pt x="23749" y="44652"/>
                      </a:cubicBezTo>
                      <a:cubicBezTo>
                        <a:pt x="21781" y="44595"/>
                        <a:pt x="19770" y="44425"/>
                        <a:pt x="18042" y="43476"/>
                      </a:cubicBezTo>
                      <a:cubicBezTo>
                        <a:pt x="15833" y="42230"/>
                        <a:pt x="14473" y="39908"/>
                        <a:pt x="13298" y="37656"/>
                      </a:cubicBezTo>
                      <a:cubicBezTo>
                        <a:pt x="7562" y="26681"/>
                        <a:pt x="3087" y="15011"/>
                        <a:pt x="0" y="3016"/>
                      </a:cubicBezTo>
                      <a:cubicBezTo>
                        <a:pt x="2068" y="2138"/>
                        <a:pt x="4065" y="1119"/>
                        <a:pt x="6005" y="0"/>
                      </a:cubicBezTo>
                      <a:cubicBezTo>
                        <a:pt x="6911" y="128"/>
                        <a:pt x="7789" y="298"/>
                        <a:pt x="8653" y="524"/>
                      </a:cubicBezTo>
                      <a:cubicBezTo>
                        <a:pt x="14728" y="2110"/>
                        <a:pt x="19260" y="7067"/>
                        <a:pt x="23423" y="11768"/>
                      </a:cubicBezTo>
                      <a:cubicBezTo>
                        <a:pt x="31028" y="20421"/>
                        <a:pt x="39185" y="31722"/>
                        <a:pt x="34908" y="424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14"/>
                <p:cNvSpPr/>
                <p:nvPr/>
              </p:nvSpPr>
              <p:spPr>
                <a:xfrm>
                  <a:off x="3436705" y="1641784"/>
                  <a:ext cx="69618" cy="94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18" h="94869" extrusionOk="0">
                      <a:moveTo>
                        <a:pt x="43816" y="94472"/>
                      </a:moveTo>
                      <a:cubicBezTo>
                        <a:pt x="32544" y="92957"/>
                        <a:pt x="21243" y="85409"/>
                        <a:pt x="19119" y="74249"/>
                      </a:cubicBezTo>
                      <a:cubicBezTo>
                        <a:pt x="18241" y="69661"/>
                        <a:pt x="18934" y="64860"/>
                        <a:pt x="17872" y="60314"/>
                      </a:cubicBezTo>
                      <a:cubicBezTo>
                        <a:pt x="14983" y="48022"/>
                        <a:pt x="-85" y="40290"/>
                        <a:pt x="0" y="27658"/>
                      </a:cubicBezTo>
                      <a:cubicBezTo>
                        <a:pt x="57" y="19472"/>
                        <a:pt x="6699" y="12873"/>
                        <a:pt x="13596" y="8455"/>
                      </a:cubicBezTo>
                      <a:cubicBezTo>
                        <a:pt x="17221" y="6146"/>
                        <a:pt x="21101" y="4093"/>
                        <a:pt x="24727" y="1756"/>
                      </a:cubicBezTo>
                      <a:cubicBezTo>
                        <a:pt x="26044" y="1275"/>
                        <a:pt x="27332" y="694"/>
                        <a:pt x="28579" y="0"/>
                      </a:cubicBezTo>
                      <a:cubicBezTo>
                        <a:pt x="29287" y="2648"/>
                        <a:pt x="27587" y="5311"/>
                        <a:pt x="25718" y="7279"/>
                      </a:cubicBezTo>
                      <a:cubicBezTo>
                        <a:pt x="23834" y="9262"/>
                        <a:pt x="21625" y="11145"/>
                        <a:pt x="20889" y="13765"/>
                      </a:cubicBezTo>
                      <a:cubicBezTo>
                        <a:pt x="20152" y="16385"/>
                        <a:pt x="22008" y="19883"/>
                        <a:pt x="24712" y="19486"/>
                      </a:cubicBezTo>
                      <a:cubicBezTo>
                        <a:pt x="20294" y="27559"/>
                        <a:pt x="17193" y="38463"/>
                        <a:pt x="23381" y="45289"/>
                      </a:cubicBezTo>
                      <a:cubicBezTo>
                        <a:pt x="25378" y="47498"/>
                        <a:pt x="28069" y="48914"/>
                        <a:pt x="30264" y="50897"/>
                      </a:cubicBezTo>
                      <a:cubicBezTo>
                        <a:pt x="38407" y="58346"/>
                        <a:pt x="37500" y="71516"/>
                        <a:pt x="43179" y="80976"/>
                      </a:cubicBezTo>
                      <a:cubicBezTo>
                        <a:pt x="47796" y="88694"/>
                        <a:pt x="57072" y="93368"/>
                        <a:pt x="66036" y="92490"/>
                      </a:cubicBezTo>
                      <a:lnTo>
                        <a:pt x="68514" y="89813"/>
                      </a:lnTo>
                      <a:cubicBezTo>
                        <a:pt x="69067" y="90394"/>
                        <a:pt x="69421" y="91031"/>
                        <a:pt x="69619" y="91739"/>
                      </a:cubicBezTo>
                      <a:cubicBezTo>
                        <a:pt x="61136" y="94005"/>
                        <a:pt x="52455" y="95648"/>
                        <a:pt x="43816" y="9448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7" name="Google Shape;2207;p14"/>
                <p:cNvSpPr/>
                <p:nvPr/>
              </p:nvSpPr>
              <p:spPr>
                <a:xfrm>
                  <a:off x="3462644" y="1737007"/>
                  <a:ext cx="43694" cy="85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94" h="85097" extrusionOk="0">
                      <a:moveTo>
                        <a:pt x="34461" y="85083"/>
                      </a:moveTo>
                      <a:cubicBezTo>
                        <a:pt x="29745" y="85055"/>
                        <a:pt x="25227" y="83624"/>
                        <a:pt x="22636" y="79857"/>
                      </a:cubicBezTo>
                      <a:cubicBezTo>
                        <a:pt x="19407" y="75170"/>
                        <a:pt x="20512" y="68783"/>
                        <a:pt x="18756" y="63345"/>
                      </a:cubicBezTo>
                      <a:cubicBezTo>
                        <a:pt x="16306" y="55712"/>
                        <a:pt x="8630" y="51010"/>
                        <a:pt x="4636" y="44043"/>
                      </a:cubicBezTo>
                      <a:cubicBezTo>
                        <a:pt x="3900" y="42768"/>
                        <a:pt x="3277" y="41295"/>
                        <a:pt x="3645" y="39865"/>
                      </a:cubicBezTo>
                      <a:cubicBezTo>
                        <a:pt x="4013" y="38434"/>
                        <a:pt x="5274" y="37443"/>
                        <a:pt x="6449" y="36537"/>
                      </a:cubicBezTo>
                      <a:cubicBezTo>
                        <a:pt x="11845" y="32501"/>
                        <a:pt x="17226" y="28451"/>
                        <a:pt x="22607" y="24415"/>
                      </a:cubicBezTo>
                      <a:cubicBezTo>
                        <a:pt x="18897" y="27162"/>
                        <a:pt x="14833" y="29612"/>
                        <a:pt x="10287" y="29768"/>
                      </a:cubicBezTo>
                      <a:cubicBezTo>
                        <a:pt x="5047" y="29966"/>
                        <a:pt x="-660" y="25689"/>
                        <a:pt x="62" y="20492"/>
                      </a:cubicBezTo>
                      <a:cubicBezTo>
                        <a:pt x="15116" y="14770"/>
                        <a:pt x="30382" y="8908"/>
                        <a:pt x="43694" y="0"/>
                      </a:cubicBezTo>
                      <a:cubicBezTo>
                        <a:pt x="43227" y="1968"/>
                        <a:pt x="42023" y="3923"/>
                        <a:pt x="40607" y="5381"/>
                      </a:cubicBezTo>
                      <a:cubicBezTo>
                        <a:pt x="37746" y="8256"/>
                        <a:pt x="33965" y="10522"/>
                        <a:pt x="32521" y="14317"/>
                      </a:cubicBezTo>
                      <a:cubicBezTo>
                        <a:pt x="31147" y="17943"/>
                        <a:pt x="32308" y="21979"/>
                        <a:pt x="32053" y="25845"/>
                      </a:cubicBezTo>
                      <a:cubicBezTo>
                        <a:pt x="31827" y="29711"/>
                        <a:pt x="28824" y="34172"/>
                        <a:pt x="25072" y="33223"/>
                      </a:cubicBezTo>
                      <a:cubicBezTo>
                        <a:pt x="28952" y="49806"/>
                        <a:pt x="32039" y="66545"/>
                        <a:pt x="34319" y="83440"/>
                      </a:cubicBezTo>
                      <a:cubicBezTo>
                        <a:pt x="34390" y="83978"/>
                        <a:pt x="34461" y="84531"/>
                        <a:pt x="34461" y="850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8" name="Google Shape;2208;p14"/>
              <p:cNvGrpSpPr/>
              <p:nvPr/>
            </p:nvGrpSpPr>
            <p:grpSpPr>
              <a:xfrm rot="506959">
                <a:off x="1032673" y="4922989"/>
                <a:ext cx="549387" cy="958241"/>
                <a:chOff x="4040283" y="1572095"/>
                <a:chExt cx="179906" cy="313792"/>
              </a:xfrm>
            </p:grpSpPr>
            <p:sp>
              <p:nvSpPr>
                <p:cNvPr id="2209" name="Google Shape;2209;p14"/>
                <p:cNvSpPr/>
                <p:nvPr/>
              </p:nvSpPr>
              <p:spPr>
                <a:xfrm>
                  <a:off x="4040283" y="1572095"/>
                  <a:ext cx="179849" cy="223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849" h="223723" extrusionOk="0">
                      <a:moveTo>
                        <a:pt x="175297" y="167674"/>
                      </a:moveTo>
                      <a:cubicBezTo>
                        <a:pt x="169391" y="184228"/>
                        <a:pt x="157878" y="201506"/>
                        <a:pt x="141068" y="208162"/>
                      </a:cubicBezTo>
                      <a:cubicBezTo>
                        <a:pt x="108864" y="220921"/>
                        <a:pt x="91658" y="191550"/>
                        <a:pt x="91658" y="191550"/>
                      </a:cubicBezTo>
                      <a:cubicBezTo>
                        <a:pt x="91658" y="191550"/>
                        <a:pt x="92069" y="213047"/>
                        <a:pt x="65983" y="221927"/>
                      </a:cubicBezTo>
                      <a:cubicBezTo>
                        <a:pt x="39883" y="230806"/>
                        <a:pt x="11673" y="204834"/>
                        <a:pt x="9506" y="186509"/>
                      </a:cubicBezTo>
                      <a:cubicBezTo>
                        <a:pt x="7297" y="167645"/>
                        <a:pt x="14520" y="168750"/>
                        <a:pt x="27265" y="168198"/>
                      </a:cubicBezTo>
                      <a:cubicBezTo>
                        <a:pt x="40039" y="167645"/>
                        <a:pt x="65020" y="182062"/>
                        <a:pt x="71676" y="172644"/>
                      </a:cubicBezTo>
                      <a:cubicBezTo>
                        <a:pt x="78332" y="163213"/>
                        <a:pt x="63915" y="162646"/>
                        <a:pt x="41158" y="163765"/>
                      </a:cubicBezTo>
                      <a:cubicBezTo>
                        <a:pt x="18386" y="164884"/>
                        <a:pt x="1194" y="156004"/>
                        <a:pt x="75" y="136008"/>
                      </a:cubicBezTo>
                      <a:cubicBezTo>
                        <a:pt x="-1044" y="116040"/>
                        <a:pt x="10625" y="99386"/>
                        <a:pt x="19505" y="114922"/>
                      </a:cubicBezTo>
                      <a:cubicBezTo>
                        <a:pt x="28384" y="130471"/>
                        <a:pt x="51878" y="148853"/>
                        <a:pt x="66309" y="144406"/>
                      </a:cubicBezTo>
                      <a:cubicBezTo>
                        <a:pt x="80739" y="139959"/>
                        <a:pt x="72554" y="127596"/>
                        <a:pt x="55334" y="130372"/>
                      </a:cubicBezTo>
                      <a:cubicBezTo>
                        <a:pt x="38141" y="133148"/>
                        <a:pt x="28370" y="119921"/>
                        <a:pt x="18938" y="105433"/>
                      </a:cubicBezTo>
                      <a:cubicBezTo>
                        <a:pt x="9492" y="90946"/>
                        <a:pt x="12834" y="77181"/>
                        <a:pt x="25042" y="66630"/>
                      </a:cubicBezTo>
                      <a:cubicBezTo>
                        <a:pt x="37249" y="56080"/>
                        <a:pt x="33355" y="73286"/>
                        <a:pt x="51113" y="98267"/>
                      </a:cubicBezTo>
                      <a:cubicBezTo>
                        <a:pt x="68872" y="123249"/>
                        <a:pt x="73885" y="106028"/>
                        <a:pt x="72200" y="97715"/>
                      </a:cubicBezTo>
                      <a:cubicBezTo>
                        <a:pt x="70543" y="89388"/>
                        <a:pt x="53337" y="88836"/>
                        <a:pt x="44457" y="71615"/>
                      </a:cubicBezTo>
                      <a:cubicBezTo>
                        <a:pt x="35578" y="54423"/>
                        <a:pt x="42234" y="51081"/>
                        <a:pt x="52770" y="41097"/>
                      </a:cubicBezTo>
                      <a:cubicBezTo>
                        <a:pt x="63321" y="31099"/>
                        <a:pt x="62768" y="33308"/>
                        <a:pt x="64425" y="52752"/>
                      </a:cubicBezTo>
                      <a:cubicBezTo>
                        <a:pt x="66082" y="72182"/>
                        <a:pt x="70529" y="80495"/>
                        <a:pt x="77751" y="87703"/>
                      </a:cubicBezTo>
                      <a:cubicBezTo>
                        <a:pt x="84974" y="94911"/>
                        <a:pt x="90525" y="84375"/>
                        <a:pt x="83855" y="75496"/>
                      </a:cubicBezTo>
                      <a:cubicBezTo>
                        <a:pt x="77199" y="66616"/>
                        <a:pt x="71095" y="46620"/>
                        <a:pt x="74976" y="26652"/>
                      </a:cubicBezTo>
                      <a:cubicBezTo>
                        <a:pt x="75669" y="23126"/>
                        <a:pt x="76661" y="20039"/>
                        <a:pt x="77822" y="17305"/>
                      </a:cubicBezTo>
                      <a:cubicBezTo>
                        <a:pt x="83317" y="4532"/>
                        <a:pt x="92734" y="0"/>
                        <a:pt x="92734" y="0"/>
                      </a:cubicBezTo>
                      <a:cubicBezTo>
                        <a:pt x="92182" y="6670"/>
                        <a:pt x="114940" y="7222"/>
                        <a:pt x="121610" y="34979"/>
                      </a:cubicBezTo>
                      <a:cubicBezTo>
                        <a:pt x="123536" y="42995"/>
                        <a:pt x="122346" y="50925"/>
                        <a:pt x="120066" y="58119"/>
                      </a:cubicBezTo>
                      <a:cubicBezTo>
                        <a:pt x="114458" y="75850"/>
                        <a:pt x="102237" y="89204"/>
                        <a:pt x="113269" y="88807"/>
                      </a:cubicBezTo>
                      <a:cubicBezTo>
                        <a:pt x="120562" y="88538"/>
                        <a:pt x="126071" y="77521"/>
                        <a:pt x="129880" y="65908"/>
                      </a:cubicBezTo>
                      <a:cubicBezTo>
                        <a:pt x="134185" y="52766"/>
                        <a:pt x="136281" y="38845"/>
                        <a:pt x="136281" y="38845"/>
                      </a:cubicBezTo>
                      <a:cubicBezTo>
                        <a:pt x="136281" y="38845"/>
                        <a:pt x="146010" y="46606"/>
                        <a:pt x="148786" y="54947"/>
                      </a:cubicBezTo>
                      <a:cubicBezTo>
                        <a:pt x="150443" y="59960"/>
                        <a:pt x="145501" y="72210"/>
                        <a:pt x="139199" y="83100"/>
                      </a:cubicBezTo>
                      <a:cubicBezTo>
                        <a:pt x="135063" y="90323"/>
                        <a:pt x="130333" y="96936"/>
                        <a:pt x="126580" y="100477"/>
                      </a:cubicBezTo>
                      <a:cubicBezTo>
                        <a:pt x="117149" y="109356"/>
                        <a:pt x="107151" y="123234"/>
                        <a:pt x="129909" y="111565"/>
                      </a:cubicBezTo>
                      <a:cubicBezTo>
                        <a:pt x="135162" y="108875"/>
                        <a:pt x="139283" y="105023"/>
                        <a:pt x="142555" y="100717"/>
                      </a:cubicBezTo>
                      <a:cubicBezTo>
                        <a:pt x="153459" y="86386"/>
                        <a:pt x="154847" y="66999"/>
                        <a:pt x="156547" y="68273"/>
                      </a:cubicBezTo>
                      <a:cubicBezTo>
                        <a:pt x="158756" y="69930"/>
                        <a:pt x="164307" y="97134"/>
                        <a:pt x="163769" y="108790"/>
                      </a:cubicBezTo>
                      <a:cubicBezTo>
                        <a:pt x="163472" y="114907"/>
                        <a:pt x="161192" y="120133"/>
                        <a:pt x="156306" y="124240"/>
                      </a:cubicBezTo>
                      <a:cubicBezTo>
                        <a:pt x="151902" y="127979"/>
                        <a:pt x="145373" y="130825"/>
                        <a:pt x="136281" y="132666"/>
                      </a:cubicBezTo>
                      <a:cubicBezTo>
                        <a:pt x="117121" y="136561"/>
                        <a:pt x="109941" y="158766"/>
                        <a:pt x="136281" y="153200"/>
                      </a:cubicBezTo>
                      <a:cubicBezTo>
                        <a:pt x="144821" y="151402"/>
                        <a:pt x="151194" y="147437"/>
                        <a:pt x="156178" y="143287"/>
                      </a:cubicBezTo>
                      <a:cubicBezTo>
                        <a:pt x="166601" y="134635"/>
                        <a:pt x="171091" y="125160"/>
                        <a:pt x="177095" y="132652"/>
                      </a:cubicBezTo>
                      <a:cubicBezTo>
                        <a:pt x="181344" y="137963"/>
                        <a:pt x="180636" y="152507"/>
                        <a:pt x="175254" y="16764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0" name="Google Shape;2210;p14"/>
                <p:cNvSpPr/>
                <p:nvPr/>
              </p:nvSpPr>
              <p:spPr>
                <a:xfrm>
                  <a:off x="4077866" y="1646316"/>
                  <a:ext cx="115367" cy="130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367" h="130012" extrusionOk="0">
                      <a:moveTo>
                        <a:pt x="61524" y="105476"/>
                      </a:moveTo>
                      <a:cubicBezTo>
                        <a:pt x="68038" y="112684"/>
                        <a:pt x="75742" y="120459"/>
                        <a:pt x="85457" y="120487"/>
                      </a:cubicBezTo>
                      <a:cubicBezTo>
                        <a:pt x="89564" y="120487"/>
                        <a:pt x="93529" y="119071"/>
                        <a:pt x="97381" y="117626"/>
                      </a:cubicBezTo>
                      <a:cubicBezTo>
                        <a:pt x="104915" y="114794"/>
                        <a:pt x="113369" y="110715"/>
                        <a:pt x="115225" y="102884"/>
                      </a:cubicBezTo>
                      <a:cubicBezTo>
                        <a:pt x="115635" y="101114"/>
                        <a:pt x="115196" y="98664"/>
                        <a:pt x="113398" y="98452"/>
                      </a:cubicBezTo>
                      <a:cubicBezTo>
                        <a:pt x="112534" y="98352"/>
                        <a:pt x="111741" y="98848"/>
                        <a:pt x="111005" y="99315"/>
                      </a:cubicBezTo>
                      <a:cubicBezTo>
                        <a:pt x="105028" y="103054"/>
                        <a:pt x="98160" y="105377"/>
                        <a:pt x="91136" y="106042"/>
                      </a:cubicBezTo>
                      <a:cubicBezTo>
                        <a:pt x="88771" y="106269"/>
                        <a:pt x="85825" y="105971"/>
                        <a:pt x="84905" y="103776"/>
                      </a:cubicBezTo>
                      <a:cubicBezTo>
                        <a:pt x="87581" y="102233"/>
                        <a:pt x="90824" y="102105"/>
                        <a:pt x="93742" y="101057"/>
                      </a:cubicBezTo>
                      <a:cubicBezTo>
                        <a:pt x="96645" y="100009"/>
                        <a:pt x="99491" y="97276"/>
                        <a:pt x="98783" y="94260"/>
                      </a:cubicBezTo>
                      <a:cubicBezTo>
                        <a:pt x="92255" y="94345"/>
                        <a:pt x="85726" y="94444"/>
                        <a:pt x="79212" y="94529"/>
                      </a:cubicBezTo>
                      <a:cubicBezTo>
                        <a:pt x="75983" y="94571"/>
                        <a:pt x="72641" y="94600"/>
                        <a:pt x="69653" y="93353"/>
                      </a:cubicBezTo>
                      <a:cubicBezTo>
                        <a:pt x="63492" y="90790"/>
                        <a:pt x="60575" y="82435"/>
                        <a:pt x="63804" y="76600"/>
                      </a:cubicBezTo>
                      <a:cubicBezTo>
                        <a:pt x="65164" y="74136"/>
                        <a:pt x="67358" y="72238"/>
                        <a:pt x="69497" y="70397"/>
                      </a:cubicBezTo>
                      <a:cubicBezTo>
                        <a:pt x="80614" y="60838"/>
                        <a:pt x="92226" y="51010"/>
                        <a:pt x="106360" y="47158"/>
                      </a:cubicBezTo>
                      <a:cubicBezTo>
                        <a:pt x="107747" y="46776"/>
                        <a:pt x="109192" y="46436"/>
                        <a:pt x="110297" y="45530"/>
                      </a:cubicBezTo>
                      <a:cubicBezTo>
                        <a:pt x="111401" y="44623"/>
                        <a:pt x="112038" y="42938"/>
                        <a:pt x="111288" y="41720"/>
                      </a:cubicBezTo>
                      <a:cubicBezTo>
                        <a:pt x="110608" y="40615"/>
                        <a:pt x="109135" y="40318"/>
                        <a:pt x="107832" y="40290"/>
                      </a:cubicBezTo>
                      <a:cubicBezTo>
                        <a:pt x="103032" y="40205"/>
                        <a:pt x="98486" y="42244"/>
                        <a:pt x="94110" y="44241"/>
                      </a:cubicBezTo>
                      <a:cubicBezTo>
                        <a:pt x="89776" y="46224"/>
                        <a:pt x="85443" y="48206"/>
                        <a:pt x="81110" y="50189"/>
                      </a:cubicBezTo>
                      <a:cubicBezTo>
                        <a:pt x="78815" y="51237"/>
                        <a:pt x="76465" y="52299"/>
                        <a:pt x="73944" y="52426"/>
                      </a:cubicBezTo>
                      <a:cubicBezTo>
                        <a:pt x="71423" y="52554"/>
                        <a:pt x="68690" y="51520"/>
                        <a:pt x="67514" y="49297"/>
                      </a:cubicBezTo>
                      <a:cubicBezTo>
                        <a:pt x="65843" y="46124"/>
                        <a:pt x="67897" y="42343"/>
                        <a:pt x="69893" y="39369"/>
                      </a:cubicBezTo>
                      <a:cubicBezTo>
                        <a:pt x="74199" y="32968"/>
                        <a:pt x="78504" y="26553"/>
                        <a:pt x="82795" y="20152"/>
                      </a:cubicBezTo>
                      <a:cubicBezTo>
                        <a:pt x="83177" y="19585"/>
                        <a:pt x="83574" y="18948"/>
                        <a:pt x="83432" y="18283"/>
                      </a:cubicBezTo>
                      <a:cubicBezTo>
                        <a:pt x="83163" y="17051"/>
                        <a:pt x="81421" y="16923"/>
                        <a:pt x="80231" y="17362"/>
                      </a:cubicBezTo>
                      <a:cubicBezTo>
                        <a:pt x="75077" y="19260"/>
                        <a:pt x="72570" y="25604"/>
                        <a:pt x="67373" y="27389"/>
                      </a:cubicBezTo>
                      <a:cubicBezTo>
                        <a:pt x="66438" y="27714"/>
                        <a:pt x="65277" y="27813"/>
                        <a:pt x="64569" y="27134"/>
                      </a:cubicBezTo>
                      <a:cubicBezTo>
                        <a:pt x="64016" y="26581"/>
                        <a:pt x="63931" y="25732"/>
                        <a:pt x="63903" y="24953"/>
                      </a:cubicBezTo>
                      <a:cubicBezTo>
                        <a:pt x="63648" y="16526"/>
                        <a:pt x="66310" y="7562"/>
                        <a:pt x="62600" y="0"/>
                      </a:cubicBezTo>
                      <a:cubicBezTo>
                        <a:pt x="58861" y="1614"/>
                        <a:pt x="56723" y="5636"/>
                        <a:pt x="55746" y="9587"/>
                      </a:cubicBezTo>
                      <a:cubicBezTo>
                        <a:pt x="54769" y="13538"/>
                        <a:pt x="54670" y="17688"/>
                        <a:pt x="53523" y="21596"/>
                      </a:cubicBezTo>
                      <a:cubicBezTo>
                        <a:pt x="52376" y="25505"/>
                        <a:pt x="49841" y="29385"/>
                        <a:pt x="45932" y="30518"/>
                      </a:cubicBezTo>
                      <a:cubicBezTo>
                        <a:pt x="44856" y="30830"/>
                        <a:pt x="43652" y="30915"/>
                        <a:pt x="42632" y="30433"/>
                      </a:cubicBezTo>
                      <a:cubicBezTo>
                        <a:pt x="38611" y="28578"/>
                        <a:pt x="40890" y="20874"/>
                        <a:pt x="36812" y="19175"/>
                      </a:cubicBezTo>
                      <a:cubicBezTo>
                        <a:pt x="38908" y="26440"/>
                        <a:pt x="41018" y="33719"/>
                        <a:pt x="43114" y="40984"/>
                      </a:cubicBezTo>
                      <a:cubicBezTo>
                        <a:pt x="38950" y="44510"/>
                        <a:pt x="33215" y="45388"/>
                        <a:pt x="27819" y="46110"/>
                      </a:cubicBezTo>
                      <a:cubicBezTo>
                        <a:pt x="25865" y="46379"/>
                        <a:pt x="23868" y="46634"/>
                        <a:pt x="21928" y="46266"/>
                      </a:cubicBezTo>
                      <a:cubicBezTo>
                        <a:pt x="13374" y="44637"/>
                        <a:pt x="10556" y="32260"/>
                        <a:pt x="2116" y="30093"/>
                      </a:cubicBezTo>
                      <a:cubicBezTo>
                        <a:pt x="1549" y="29952"/>
                        <a:pt x="898" y="29867"/>
                        <a:pt x="445" y="30235"/>
                      </a:cubicBezTo>
                      <a:cubicBezTo>
                        <a:pt x="-164" y="30731"/>
                        <a:pt x="-37" y="31680"/>
                        <a:pt x="176" y="32430"/>
                      </a:cubicBezTo>
                      <a:cubicBezTo>
                        <a:pt x="1436" y="36863"/>
                        <a:pt x="3773" y="40998"/>
                        <a:pt x="6959" y="44340"/>
                      </a:cubicBezTo>
                      <a:cubicBezTo>
                        <a:pt x="8432" y="45898"/>
                        <a:pt x="10117" y="47300"/>
                        <a:pt x="12114" y="48050"/>
                      </a:cubicBezTo>
                      <a:cubicBezTo>
                        <a:pt x="13856" y="48716"/>
                        <a:pt x="15754" y="48843"/>
                        <a:pt x="17623" y="48971"/>
                      </a:cubicBezTo>
                      <a:cubicBezTo>
                        <a:pt x="24590" y="49438"/>
                        <a:pt x="31558" y="49906"/>
                        <a:pt x="38526" y="50373"/>
                      </a:cubicBezTo>
                      <a:cubicBezTo>
                        <a:pt x="39432" y="50430"/>
                        <a:pt x="40423" y="50543"/>
                        <a:pt x="41032" y="51208"/>
                      </a:cubicBezTo>
                      <a:cubicBezTo>
                        <a:pt x="41457" y="51662"/>
                        <a:pt x="41599" y="52299"/>
                        <a:pt x="41726" y="52908"/>
                      </a:cubicBezTo>
                      <a:cubicBezTo>
                        <a:pt x="42576" y="56887"/>
                        <a:pt x="43199" y="60909"/>
                        <a:pt x="43596" y="64945"/>
                      </a:cubicBezTo>
                      <a:cubicBezTo>
                        <a:pt x="43850" y="67480"/>
                        <a:pt x="43992" y="70143"/>
                        <a:pt x="42958" y="72479"/>
                      </a:cubicBezTo>
                      <a:cubicBezTo>
                        <a:pt x="40721" y="77507"/>
                        <a:pt x="34263" y="78739"/>
                        <a:pt x="28796" y="79305"/>
                      </a:cubicBezTo>
                      <a:cubicBezTo>
                        <a:pt x="23019" y="79900"/>
                        <a:pt x="16533" y="80310"/>
                        <a:pt x="12058" y="76600"/>
                      </a:cubicBezTo>
                      <a:cubicBezTo>
                        <a:pt x="10245" y="75099"/>
                        <a:pt x="8928" y="73017"/>
                        <a:pt x="6988" y="71686"/>
                      </a:cubicBezTo>
                      <a:cubicBezTo>
                        <a:pt x="5047" y="70355"/>
                        <a:pt x="1974" y="70100"/>
                        <a:pt x="629" y="72040"/>
                      </a:cubicBezTo>
                      <a:cubicBezTo>
                        <a:pt x="-306" y="73400"/>
                        <a:pt x="20" y="75340"/>
                        <a:pt x="1026" y="76657"/>
                      </a:cubicBezTo>
                      <a:cubicBezTo>
                        <a:pt x="2031" y="77974"/>
                        <a:pt x="3546" y="78781"/>
                        <a:pt x="5061" y="79447"/>
                      </a:cubicBezTo>
                      <a:cubicBezTo>
                        <a:pt x="15598" y="83992"/>
                        <a:pt x="27564" y="82775"/>
                        <a:pt x="39021" y="83341"/>
                      </a:cubicBezTo>
                      <a:cubicBezTo>
                        <a:pt x="41599" y="83469"/>
                        <a:pt x="44516" y="83879"/>
                        <a:pt x="46017" y="85975"/>
                      </a:cubicBezTo>
                      <a:cubicBezTo>
                        <a:pt x="47532" y="88099"/>
                        <a:pt x="46937" y="91031"/>
                        <a:pt x="46088" y="93495"/>
                      </a:cubicBezTo>
                      <a:cubicBezTo>
                        <a:pt x="44247" y="98876"/>
                        <a:pt x="41216" y="104244"/>
                        <a:pt x="36189" y="106920"/>
                      </a:cubicBezTo>
                      <a:cubicBezTo>
                        <a:pt x="32422" y="108917"/>
                        <a:pt x="28018" y="109172"/>
                        <a:pt x="23769" y="109427"/>
                      </a:cubicBezTo>
                      <a:cubicBezTo>
                        <a:pt x="19521" y="109682"/>
                        <a:pt x="15102" y="110022"/>
                        <a:pt x="11406" y="112160"/>
                      </a:cubicBezTo>
                      <a:cubicBezTo>
                        <a:pt x="7710" y="114298"/>
                        <a:pt x="5033" y="118788"/>
                        <a:pt x="6365" y="122838"/>
                      </a:cubicBezTo>
                      <a:cubicBezTo>
                        <a:pt x="6903" y="124495"/>
                        <a:pt x="8050" y="125897"/>
                        <a:pt x="9352" y="127044"/>
                      </a:cubicBezTo>
                      <a:cubicBezTo>
                        <a:pt x="10882" y="128389"/>
                        <a:pt x="12709" y="129451"/>
                        <a:pt x="14706" y="129834"/>
                      </a:cubicBezTo>
                      <a:cubicBezTo>
                        <a:pt x="18770" y="130641"/>
                        <a:pt x="22891" y="128602"/>
                        <a:pt x="26134" y="126010"/>
                      </a:cubicBezTo>
                      <a:cubicBezTo>
                        <a:pt x="29377" y="123419"/>
                        <a:pt x="32153" y="120232"/>
                        <a:pt x="35693" y="118065"/>
                      </a:cubicBezTo>
                      <a:cubicBezTo>
                        <a:pt x="42576" y="113859"/>
                        <a:pt x="51937" y="113746"/>
                        <a:pt x="57318" y="10774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1" name="Google Shape;2211;p14"/>
                <p:cNvSpPr/>
                <p:nvPr/>
              </p:nvSpPr>
              <p:spPr>
                <a:xfrm>
                  <a:off x="4126652" y="1666992"/>
                  <a:ext cx="21376" cy="84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76" h="84615" extrusionOk="0">
                      <a:moveTo>
                        <a:pt x="7442" y="79319"/>
                      </a:moveTo>
                      <a:cubicBezTo>
                        <a:pt x="10954" y="82095"/>
                        <a:pt x="15188" y="83936"/>
                        <a:pt x="19621" y="84616"/>
                      </a:cubicBezTo>
                      <a:cubicBezTo>
                        <a:pt x="19720" y="82336"/>
                        <a:pt x="17992" y="80466"/>
                        <a:pt x="16633" y="78640"/>
                      </a:cubicBezTo>
                      <a:cubicBezTo>
                        <a:pt x="12880" y="73640"/>
                        <a:pt x="11294" y="67381"/>
                        <a:pt x="9793" y="61292"/>
                      </a:cubicBezTo>
                      <a:cubicBezTo>
                        <a:pt x="9353" y="59507"/>
                        <a:pt x="8915" y="57694"/>
                        <a:pt x="9014" y="55854"/>
                      </a:cubicBezTo>
                      <a:cubicBezTo>
                        <a:pt x="9169" y="53021"/>
                        <a:pt x="10600" y="50415"/>
                        <a:pt x="12271" y="48135"/>
                      </a:cubicBezTo>
                      <a:cubicBezTo>
                        <a:pt x="14749" y="44751"/>
                        <a:pt x="17865" y="41819"/>
                        <a:pt x="21377" y="39525"/>
                      </a:cubicBezTo>
                      <a:cubicBezTo>
                        <a:pt x="20839" y="38236"/>
                        <a:pt x="18955" y="38435"/>
                        <a:pt x="17695" y="39001"/>
                      </a:cubicBezTo>
                      <a:cubicBezTo>
                        <a:pt x="16434" y="39582"/>
                        <a:pt x="14862" y="40290"/>
                        <a:pt x="13772" y="39440"/>
                      </a:cubicBezTo>
                      <a:cubicBezTo>
                        <a:pt x="12908" y="38775"/>
                        <a:pt x="12880" y="37500"/>
                        <a:pt x="12936" y="36424"/>
                      </a:cubicBezTo>
                      <a:cubicBezTo>
                        <a:pt x="13163" y="31325"/>
                        <a:pt x="13375" y="26242"/>
                        <a:pt x="13602" y="21143"/>
                      </a:cubicBezTo>
                      <a:cubicBezTo>
                        <a:pt x="13630" y="20350"/>
                        <a:pt x="13673" y="19543"/>
                        <a:pt x="13574" y="18764"/>
                      </a:cubicBezTo>
                      <a:cubicBezTo>
                        <a:pt x="13475" y="17957"/>
                        <a:pt x="13234" y="17178"/>
                        <a:pt x="13036" y="16399"/>
                      </a:cubicBezTo>
                      <a:cubicBezTo>
                        <a:pt x="11704" y="11074"/>
                        <a:pt x="12129" y="5481"/>
                        <a:pt x="12568" y="0"/>
                      </a:cubicBezTo>
                      <a:cubicBezTo>
                        <a:pt x="8150" y="3965"/>
                        <a:pt x="8461" y="10791"/>
                        <a:pt x="7980" y="16711"/>
                      </a:cubicBezTo>
                      <a:cubicBezTo>
                        <a:pt x="7272" y="25264"/>
                        <a:pt x="4199" y="33450"/>
                        <a:pt x="2995" y="41947"/>
                      </a:cubicBezTo>
                      <a:cubicBezTo>
                        <a:pt x="2400" y="46124"/>
                        <a:pt x="2259" y="50345"/>
                        <a:pt x="2117" y="54551"/>
                      </a:cubicBezTo>
                      <a:cubicBezTo>
                        <a:pt x="2004" y="57921"/>
                        <a:pt x="1891" y="61292"/>
                        <a:pt x="1777" y="64676"/>
                      </a:cubicBezTo>
                      <a:cubicBezTo>
                        <a:pt x="1763" y="65214"/>
                        <a:pt x="1720" y="65781"/>
                        <a:pt x="1381" y="66191"/>
                      </a:cubicBezTo>
                      <a:cubicBezTo>
                        <a:pt x="1041" y="66602"/>
                        <a:pt x="262" y="66659"/>
                        <a:pt x="35" y="66191"/>
                      </a:cubicBezTo>
                      <a:cubicBezTo>
                        <a:pt x="-192" y="65724"/>
                        <a:pt x="743" y="65214"/>
                        <a:pt x="885" y="65738"/>
                      </a:cubicBezTo>
                      <a:cubicBezTo>
                        <a:pt x="4001" y="70964"/>
                        <a:pt x="4043" y="77875"/>
                        <a:pt x="984" y="83129"/>
                      </a:cubicBezTo>
                      <a:cubicBezTo>
                        <a:pt x="3406" y="83426"/>
                        <a:pt x="5955" y="81967"/>
                        <a:pt x="6903" y="7971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2" name="Google Shape;2212;p14"/>
                <p:cNvSpPr/>
                <p:nvPr/>
              </p:nvSpPr>
              <p:spPr>
                <a:xfrm>
                  <a:off x="4132661" y="1672869"/>
                  <a:ext cx="21938" cy="213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8" h="213018" extrusionOk="0">
                      <a:moveTo>
                        <a:pt x="4761" y="0"/>
                      </a:moveTo>
                      <a:cubicBezTo>
                        <a:pt x="-2972" y="52398"/>
                        <a:pt x="-3835" y="167490"/>
                        <a:pt x="21939" y="21301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3" name="Google Shape;2213;p14"/>
                <p:cNvSpPr/>
                <p:nvPr/>
              </p:nvSpPr>
              <p:spPr>
                <a:xfrm>
                  <a:off x="4118134" y="1572137"/>
                  <a:ext cx="44751" cy="58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51" h="58105" extrusionOk="0">
                      <a:moveTo>
                        <a:pt x="43788" y="34965"/>
                      </a:moveTo>
                      <a:cubicBezTo>
                        <a:pt x="45714" y="42980"/>
                        <a:pt x="44524" y="50911"/>
                        <a:pt x="42244" y="58105"/>
                      </a:cubicBezTo>
                      <a:cubicBezTo>
                        <a:pt x="37996" y="57765"/>
                        <a:pt x="33860" y="55414"/>
                        <a:pt x="31722" y="51704"/>
                      </a:cubicBezTo>
                      <a:cubicBezTo>
                        <a:pt x="29003" y="47002"/>
                        <a:pt x="29300" y="40785"/>
                        <a:pt x="25817" y="36636"/>
                      </a:cubicBezTo>
                      <a:cubicBezTo>
                        <a:pt x="22913" y="33167"/>
                        <a:pt x="18198" y="32034"/>
                        <a:pt x="14034" y="30292"/>
                      </a:cubicBezTo>
                      <a:cubicBezTo>
                        <a:pt x="8115" y="27799"/>
                        <a:pt x="2733" y="22998"/>
                        <a:pt x="0" y="17305"/>
                      </a:cubicBezTo>
                      <a:cubicBezTo>
                        <a:pt x="5495" y="4532"/>
                        <a:pt x="14912" y="0"/>
                        <a:pt x="14912" y="0"/>
                      </a:cubicBezTo>
                      <a:cubicBezTo>
                        <a:pt x="14360" y="6670"/>
                        <a:pt x="37118" y="7222"/>
                        <a:pt x="43788" y="349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4" name="Google Shape;2214;p14"/>
                <p:cNvSpPr/>
                <p:nvPr/>
              </p:nvSpPr>
              <p:spPr>
                <a:xfrm>
                  <a:off x="4170206" y="1610983"/>
                  <a:ext cx="19228" cy="44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28" h="44255" extrusionOk="0">
                      <a:moveTo>
                        <a:pt x="9318" y="44241"/>
                      </a:moveTo>
                      <a:cubicBezTo>
                        <a:pt x="8625" y="43958"/>
                        <a:pt x="7916" y="43717"/>
                        <a:pt x="7265" y="43377"/>
                      </a:cubicBezTo>
                      <a:cubicBezTo>
                        <a:pt x="1714" y="40517"/>
                        <a:pt x="1430" y="33492"/>
                        <a:pt x="0" y="27063"/>
                      </a:cubicBezTo>
                      <a:cubicBezTo>
                        <a:pt x="4305" y="13921"/>
                        <a:pt x="6401" y="0"/>
                        <a:pt x="6401" y="0"/>
                      </a:cubicBezTo>
                      <a:cubicBezTo>
                        <a:pt x="6401" y="0"/>
                        <a:pt x="16130" y="7761"/>
                        <a:pt x="18906" y="16102"/>
                      </a:cubicBezTo>
                      <a:cubicBezTo>
                        <a:pt x="20563" y="21115"/>
                        <a:pt x="15620" y="33365"/>
                        <a:pt x="9318" y="4425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14"/>
                <p:cNvSpPr/>
                <p:nvPr/>
              </p:nvSpPr>
              <p:spPr>
                <a:xfrm>
                  <a:off x="4181781" y="1640337"/>
                  <a:ext cx="22350" cy="56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0" h="56026" extrusionOk="0">
                      <a:moveTo>
                        <a:pt x="14341" y="45915"/>
                      </a:moveTo>
                      <a:cubicBezTo>
                        <a:pt x="10291" y="49441"/>
                        <a:pt x="2984" y="47813"/>
                        <a:pt x="803" y="42884"/>
                      </a:cubicBezTo>
                      <a:cubicBezTo>
                        <a:pt x="-628" y="39613"/>
                        <a:pt x="95" y="36016"/>
                        <a:pt x="1100" y="32504"/>
                      </a:cubicBezTo>
                      <a:cubicBezTo>
                        <a:pt x="12005" y="18173"/>
                        <a:pt x="13392" y="-1215"/>
                        <a:pt x="15092" y="60"/>
                      </a:cubicBezTo>
                      <a:cubicBezTo>
                        <a:pt x="17301" y="1717"/>
                        <a:pt x="22853" y="28921"/>
                        <a:pt x="22314" y="40576"/>
                      </a:cubicBezTo>
                      <a:cubicBezTo>
                        <a:pt x="22017" y="46694"/>
                        <a:pt x="19737" y="51920"/>
                        <a:pt x="14851" y="56026"/>
                      </a:cubicBezTo>
                      <a:cubicBezTo>
                        <a:pt x="15219" y="52670"/>
                        <a:pt x="15064" y="49229"/>
                        <a:pt x="14341" y="459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14"/>
                <p:cNvSpPr/>
                <p:nvPr/>
              </p:nvSpPr>
              <p:spPr>
                <a:xfrm>
                  <a:off x="4196519" y="1702059"/>
                  <a:ext cx="23670" cy="3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0" h="37709" extrusionOk="0">
                      <a:moveTo>
                        <a:pt x="19061" y="37710"/>
                      </a:moveTo>
                      <a:cubicBezTo>
                        <a:pt x="11938" y="37511"/>
                        <a:pt x="4928" y="30119"/>
                        <a:pt x="7959" y="23661"/>
                      </a:cubicBezTo>
                      <a:cubicBezTo>
                        <a:pt x="9021" y="21395"/>
                        <a:pt x="11159" y="19215"/>
                        <a:pt x="10451" y="16835"/>
                      </a:cubicBezTo>
                      <a:cubicBezTo>
                        <a:pt x="9332" y="13083"/>
                        <a:pt x="3838" y="14470"/>
                        <a:pt x="0" y="13352"/>
                      </a:cubicBezTo>
                      <a:cubicBezTo>
                        <a:pt x="10423" y="4699"/>
                        <a:pt x="14912" y="-4775"/>
                        <a:pt x="20916" y="2716"/>
                      </a:cubicBezTo>
                      <a:cubicBezTo>
                        <a:pt x="25165" y="8027"/>
                        <a:pt x="24457" y="22571"/>
                        <a:pt x="19076" y="377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17" name="Google Shape;2217;p14"/>
              <p:cNvGrpSpPr/>
              <p:nvPr/>
            </p:nvGrpSpPr>
            <p:grpSpPr>
              <a:xfrm rot="506959">
                <a:off x="205142" y="4731882"/>
                <a:ext cx="815631" cy="1422663"/>
                <a:chOff x="3773740" y="1542780"/>
                <a:chExt cx="267092" cy="465875"/>
              </a:xfrm>
            </p:grpSpPr>
            <p:sp>
              <p:nvSpPr>
                <p:cNvPr id="2218" name="Google Shape;2218;p14"/>
                <p:cNvSpPr/>
                <p:nvPr/>
              </p:nvSpPr>
              <p:spPr>
                <a:xfrm>
                  <a:off x="3773740" y="1542780"/>
                  <a:ext cx="267078" cy="332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78" h="332152" extrusionOk="0">
                      <a:moveTo>
                        <a:pt x="260274" y="248919"/>
                      </a:moveTo>
                      <a:cubicBezTo>
                        <a:pt x="251493" y="273503"/>
                        <a:pt x="234400" y="299150"/>
                        <a:pt x="209447" y="309049"/>
                      </a:cubicBezTo>
                      <a:cubicBezTo>
                        <a:pt x="161638" y="327983"/>
                        <a:pt x="136076" y="284379"/>
                        <a:pt x="136076" y="284379"/>
                      </a:cubicBezTo>
                      <a:cubicBezTo>
                        <a:pt x="136076" y="284379"/>
                        <a:pt x="136685" y="316300"/>
                        <a:pt x="97967" y="329484"/>
                      </a:cubicBezTo>
                      <a:cubicBezTo>
                        <a:pt x="59221" y="342669"/>
                        <a:pt x="17317" y="304107"/>
                        <a:pt x="14116" y="276888"/>
                      </a:cubicBezTo>
                      <a:cubicBezTo>
                        <a:pt x="10831" y="248890"/>
                        <a:pt x="21551" y="250519"/>
                        <a:pt x="40485" y="249698"/>
                      </a:cubicBezTo>
                      <a:cubicBezTo>
                        <a:pt x="59448" y="248876"/>
                        <a:pt x="96537" y="270289"/>
                        <a:pt x="106422" y="256297"/>
                      </a:cubicBezTo>
                      <a:cubicBezTo>
                        <a:pt x="116292" y="242291"/>
                        <a:pt x="94894" y="241456"/>
                        <a:pt x="61105" y="243112"/>
                      </a:cubicBezTo>
                      <a:cubicBezTo>
                        <a:pt x="27301" y="244769"/>
                        <a:pt x="1767" y="231585"/>
                        <a:pt x="111" y="201902"/>
                      </a:cubicBezTo>
                      <a:cubicBezTo>
                        <a:pt x="-1546" y="172248"/>
                        <a:pt x="15773" y="147521"/>
                        <a:pt x="28958" y="170591"/>
                      </a:cubicBezTo>
                      <a:cubicBezTo>
                        <a:pt x="42142" y="193674"/>
                        <a:pt x="77022" y="220978"/>
                        <a:pt x="98463" y="214379"/>
                      </a:cubicBezTo>
                      <a:cubicBezTo>
                        <a:pt x="119904" y="207779"/>
                        <a:pt x="107739" y="189426"/>
                        <a:pt x="82177" y="193547"/>
                      </a:cubicBezTo>
                      <a:cubicBezTo>
                        <a:pt x="56644" y="197668"/>
                        <a:pt x="42142" y="178026"/>
                        <a:pt x="28136" y="156514"/>
                      </a:cubicBezTo>
                      <a:cubicBezTo>
                        <a:pt x="14102" y="135003"/>
                        <a:pt x="19073" y="114568"/>
                        <a:pt x="37200" y="98905"/>
                      </a:cubicBezTo>
                      <a:cubicBezTo>
                        <a:pt x="55327" y="83242"/>
                        <a:pt x="49549" y="108775"/>
                        <a:pt x="75918" y="145879"/>
                      </a:cubicBezTo>
                      <a:cubicBezTo>
                        <a:pt x="102287" y="182968"/>
                        <a:pt x="109721" y="157406"/>
                        <a:pt x="107229" y="145057"/>
                      </a:cubicBezTo>
                      <a:cubicBezTo>
                        <a:pt x="104765" y="132680"/>
                        <a:pt x="79231" y="131873"/>
                        <a:pt x="66033" y="106311"/>
                      </a:cubicBezTo>
                      <a:cubicBezTo>
                        <a:pt x="52848" y="80778"/>
                        <a:pt x="62719" y="75807"/>
                        <a:pt x="78382" y="60994"/>
                      </a:cubicBezTo>
                      <a:cubicBezTo>
                        <a:pt x="94044" y="46153"/>
                        <a:pt x="93223" y="49438"/>
                        <a:pt x="95687" y="78299"/>
                      </a:cubicBezTo>
                      <a:cubicBezTo>
                        <a:pt x="98151" y="107147"/>
                        <a:pt x="104751" y="119482"/>
                        <a:pt x="115471" y="130202"/>
                      </a:cubicBezTo>
                      <a:cubicBezTo>
                        <a:pt x="126191" y="140922"/>
                        <a:pt x="134433" y="125259"/>
                        <a:pt x="124534" y="112075"/>
                      </a:cubicBezTo>
                      <a:cubicBezTo>
                        <a:pt x="114664" y="98891"/>
                        <a:pt x="105600" y="69208"/>
                        <a:pt x="111350" y="39553"/>
                      </a:cubicBezTo>
                      <a:cubicBezTo>
                        <a:pt x="112370" y="34328"/>
                        <a:pt x="113842" y="29725"/>
                        <a:pt x="115584" y="25689"/>
                      </a:cubicBezTo>
                      <a:cubicBezTo>
                        <a:pt x="123756" y="6727"/>
                        <a:pt x="137733" y="0"/>
                        <a:pt x="137733" y="0"/>
                      </a:cubicBezTo>
                      <a:cubicBezTo>
                        <a:pt x="136912" y="9899"/>
                        <a:pt x="170701" y="10720"/>
                        <a:pt x="180600" y="51931"/>
                      </a:cubicBezTo>
                      <a:cubicBezTo>
                        <a:pt x="183461" y="63826"/>
                        <a:pt x="181705" y="75595"/>
                        <a:pt x="178320" y="86287"/>
                      </a:cubicBezTo>
                      <a:cubicBezTo>
                        <a:pt x="169993" y="112613"/>
                        <a:pt x="151838" y="132439"/>
                        <a:pt x="168237" y="131859"/>
                      </a:cubicBezTo>
                      <a:cubicBezTo>
                        <a:pt x="179057" y="131462"/>
                        <a:pt x="187256" y="115106"/>
                        <a:pt x="192907" y="97871"/>
                      </a:cubicBezTo>
                      <a:cubicBezTo>
                        <a:pt x="199294" y="78356"/>
                        <a:pt x="202409" y="57680"/>
                        <a:pt x="202409" y="57680"/>
                      </a:cubicBezTo>
                      <a:cubicBezTo>
                        <a:pt x="202409" y="57680"/>
                        <a:pt x="216854" y="69208"/>
                        <a:pt x="220975" y="81585"/>
                      </a:cubicBezTo>
                      <a:cubicBezTo>
                        <a:pt x="223439" y="89020"/>
                        <a:pt x="216089" y="107218"/>
                        <a:pt x="206743" y="123376"/>
                      </a:cubicBezTo>
                      <a:cubicBezTo>
                        <a:pt x="200596" y="134096"/>
                        <a:pt x="193587" y="143925"/>
                        <a:pt x="188007" y="149178"/>
                      </a:cubicBezTo>
                      <a:cubicBezTo>
                        <a:pt x="174001" y="162363"/>
                        <a:pt x="159160" y="182954"/>
                        <a:pt x="192949" y="165648"/>
                      </a:cubicBezTo>
                      <a:cubicBezTo>
                        <a:pt x="200752" y="161655"/>
                        <a:pt x="206870" y="155934"/>
                        <a:pt x="211727" y="149547"/>
                      </a:cubicBezTo>
                      <a:cubicBezTo>
                        <a:pt x="227914" y="128276"/>
                        <a:pt x="229982" y="99485"/>
                        <a:pt x="232503" y="101369"/>
                      </a:cubicBezTo>
                      <a:cubicBezTo>
                        <a:pt x="235788" y="103833"/>
                        <a:pt x="244030" y="144208"/>
                        <a:pt x="243223" y="161527"/>
                      </a:cubicBezTo>
                      <a:cubicBezTo>
                        <a:pt x="242770" y="170619"/>
                        <a:pt x="239385" y="178366"/>
                        <a:pt x="232134" y="184455"/>
                      </a:cubicBezTo>
                      <a:cubicBezTo>
                        <a:pt x="225592" y="189992"/>
                        <a:pt x="215905" y="194227"/>
                        <a:pt x="202395" y="196960"/>
                      </a:cubicBezTo>
                      <a:cubicBezTo>
                        <a:pt x="173944" y="202738"/>
                        <a:pt x="163281" y="235706"/>
                        <a:pt x="202395" y="227464"/>
                      </a:cubicBezTo>
                      <a:cubicBezTo>
                        <a:pt x="215084" y="224787"/>
                        <a:pt x="224544" y="218896"/>
                        <a:pt x="231950" y="212750"/>
                      </a:cubicBezTo>
                      <a:cubicBezTo>
                        <a:pt x="247429" y="199905"/>
                        <a:pt x="254099" y="185829"/>
                        <a:pt x="262993" y="196960"/>
                      </a:cubicBezTo>
                      <a:cubicBezTo>
                        <a:pt x="269295" y="204834"/>
                        <a:pt x="268247" y="226430"/>
                        <a:pt x="260259" y="2489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9" name="Google Shape;2219;p14"/>
                <p:cNvSpPr/>
                <p:nvPr/>
              </p:nvSpPr>
              <p:spPr>
                <a:xfrm>
                  <a:off x="3829548" y="1652901"/>
                  <a:ext cx="171275" cy="193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275" h="193030" extrusionOk="0">
                      <a:moveTo>
                        <a:pt x="91343" y="156642"/>
                      </a:moveTo>
                      <a:cubicBezTo>
                        <a:pt x="101015" y="167348"/>
                        <a:pt x="112458" y="178890"/>
                        <a:pt x="126874" y="178932"/>
                      </a:cubicBezTo>
                      <a:cubicBezTo>
                        <a:pt x="132978" y="178946"/>
                        <a:pt x="138869" y="176836"/>
                        <a:pt x="144576" y="174684"/>
                      </a:cubicBezTo>
                      <a:cubicBezTo>
                        <a:pt x="155764" y="170463"/>
                        <a:pt x="168311" y="164416"/>
                        <a:pt x="171059" y="152790"/>
                      </a:cubicBezTo>
                      <a:cubicBezTo>
                        <a:pt x="171682" y="150170"/>
                        <a:pt x="171016" y="146516"/>
                        <a:pt x="168340" y="146205"/>
                      </a:cubicBezTo>
                      <a:cubicBezTo>
                        <a:pt x="167065" y="146049"/>
                        <a:pt x="165876" y="146799"/>
                        <a:pt x="164785" y="147479"/>
                      </a:cubicBezTo>
                      <a:cubicBezTo>
                        <a:pt x="155906" y="153030"/>
                        <a:pt x="145724" y="156486"/>
                        <a:pt x="135286" y="157477"/>
                      </a:cubicBezTo>
                      <a:cubicBezTo>
                        <a:pt x="131774" y="157817"/>
                        <a:pt x="127398" y="157364"/>
                        <a:pt x="126039" y="154107"/>
                      </a:cubicBezTo>
                      <a:cubicBezTo>
                        <a:pt x="130018" y="151812"/>
                        <a:pt x="134833" y="151628"/>
                        <a:pt x="139153" y="150071"/>
                      </a:cubicBezTo>
                      <a:cubicBezTo>
                        <a:pt x="143472" y="148513"/>
                        <a:pt x="147692" y="144449"/>
                        <a:pt x="146644" y="139988"/>
                      </a:cubicBezTo>
                      <a:cubicBezTo>
                        <a:pt x="136957" y="140115"/>
                        <a:pt x="127271" y="140257"/>
                        <a:pt x="117570" y="140384"/>
                      </a:cubicBezTo>
                      <a:cubicBezTo>
                        <a:pt x="112769" y="140455"/>
                        <a:pt x="107813" y="140483"/>
                        <a:pt x="103380" y="138642"/>
                      </a:cubicBezTo>
                      <a:cubicBezTo>
                        <a:pt x="94232" y="134847"/>
                        <a:pt x="89898" y="122441"/>
                        <a:pt x="94685" y="113760"/>
                      </a:cubicBezTo>
                      <a:cubicBezTo>
                        <a:pt x="96710" y="110092"/>
                        <a:pt x="99953" y="107288"/>
                        <a:pt x="103140" y="104555"/>
                      </a:cubicBezTo>
                      <a:cubicBezTo>
                        <a:pt x="119638" y="90365"/>
                        <a:pt x="136887" y="75779"/>
                        <a:pt x="157888" y="70043"/>
                      </a:cubicBezTo>
                      <a:cubicBezTo>
                        <a:pt x="159942" y="69477"/>
                        <a:pt x="162094" y="68967"/>
                        <a:pt x="163737" y="67622"/>
                      </a:cubicBezTo>
                      <a:cubicBezTo>
                        <a:pt x="165380" y="66276"/>
                        <a:pt x="166329" y="63784"/>
                        <a:pt x="165210" y="61957"/>
                      </a:cubicBezTo>
                      <a:cubicBezTo>
                        <a:pt x="164205" y="60314"/>
                        <a:pt x="162009" y="59875"/>
                        <a:pt x="160069" y="59847"/>
                      </a:cubicBezTo>
                      <a:cubicBezTo>
                        <a:pt x="152946" y="59719"/>
                        <a:pt x="146177" y="62736"/>
                        <a:pt x="139705" y="65710"/>
                      </a:cubicBezTo>
                      <a:cubicBezTo>
                        <a:pt x="133275" y="68656"/>
                        <a:pt x="126832" y="71587"/>
                        <a:pt x="120403" y="74533"/>
                      </a:cubicBezTo>
                      <a:cubicBezTo>
                        <a:pt x="117004" y="76090"/>
                        <a:pt x="113506" y="77662"/>
                        <a:pt x="109767" y="77861"/>
                      </a:cubicBezTo>
                      <a:cubicBezTo>
                        <a:pt x="106043" y="78045"/>
                        <a:pt x="101964" y="76529"/>
                        <a:pt x="100222" y="73230"/>
                      </a:cubicBezTo>
                      <a:cubicBezTo>
                        <a:pt x="97730" y="68528"/>
                        <a:pt x="100789" y="62906"/>
                        <a:pt x="103763" y="58487"/>
                      </a:cubicBezTo>
                      <a:cubicBezTo>
                        <a:pt x="110150" y="48971"/>
                        <a:pt x="116537" y="39468"/>
                        <a:pt x="122923" y="29952"/>
                      </a:cubicBezTo>
                      <a:cubicBezTo>
                        <a:pt x="123490" y="29116"/>
                        <a:pt x="124070" y="28153"/>
                        <a:pt x="123858" y="27176"/>
                      </a:cubicBezTo>
                      <a:cubicBezTo>
                        <a:pt x="123462" y="25335"/>
                        <a:pt x="120870" y="25165"/>
                        <a:pt x="119100" y="25802"/>
                      </a:cubicBezTo>
                      <a:cubicBezTo>
                        <a:pt x="111453" y="28621"/>
                        <a:pt x="107728" y="38038"/>
                        <a:pt x="100010" y="40686"/>
                      </a:cubicBezTo>
                      <a:cubicBezTo>
                        <a:pt x="98622" y="41168"/>
                        <a:pt x="96894" y="41324"/>
                        <a:pt x="95846" y="40304"/>
                      </a:cubicBezTo>
                      <a:cubicBezTo>
                        <a:pt x="95011" y="39497"/>
                        <a:pt x="94898" y="38222"/>
                        <a:pt x="94855" y="37061"/>
                      </a:cubicBezTo>
                      <a:cubicBezTo>
                        <a:pt x="94487" y="24556"/>
                        <a:pt x="98424" y="11244"/>
                        <a:pt x="92929" y="0"/>
                      </a:cubicBezTo>
                      <a:cubicBezTo>
                        <a:pt x="87378" y="2407"/>
                        <a:pt x="84191" y="8369"/>
                        <a:pt x="82747" y="14246"/>
                      </a:cubicBezTo>
                      <a:cubicBezTo>
                        <a:pt x="81302" y="20124"/>
                        <a:pt x="81147" y="26270"/>
                        <a:pt x="79447" y="32076"/>
                      </a:cubicBezTo>
                      <a:cubicBezTo>
                        <a:pt x="77748" y="37882"/>
                        <a:pt x="73995" y="43632"/>
                        <a:pt x="68175" y="45317"/>
                      </a:cubicBezTo>
                      <a:cubicBezTo>
                        <a:pt x="66574" y="45784"/>
                        <a:pt x="64790" y="45898"/>
                        <a:pt x="63289" y="45204"/>
                      </a:cubicBezTo>
                      <a:cubicBezTo>
                        <a:pt x="57327" y="42442"/>
                        <a:pt x="60711" y="31014"/>
                        <a:pt x="54650" y="28479"/>
                      </a:cubicBezTo>
                      <a:cubicBezTo>
                        <a:pt x="57766" y="39270"/>
                        <a:pt x="60895" y="50075"/>
                        <a:pt x="64011" y="60867"/>
                      </a:cubicBezTo>
                      <a:cubicBezTo>
                        <a:pt x="57822" y="66106"/>
                        <a:pt x="49326" y="67395"/>
                        <a:pt x="41296" y="68486"/>
                      </a:cubicBezTo>
                      <a:cubicBezTo>
                        <a:pt x="38393" y="68882"/>
                        <a:pt x="35433" y="69264"/>
                        <a:pt x="32558" y="68726"/>
                      </a:cubicBezTo>
                      <a:cubicBezTo>
                        <a:pt x="19855" y="66305"/>
                        <a:pt x="15677" y="47923"/>
                        <a:pt x="3144" y="44708"/>
                      </a:cubicBezTo>
                      <a:cubicBezTo>
                        <a:pt x="2309" y="44496"/>
                        <a:pt x="1332" y="44382"/>
                        <a:pt x="666" y="44921"/>
                      </a:cubicBezTo>
                      <a:cubicBezTo>
                        <a:pt x="-240" y="45643"/>
                        <a:pt x="-56" y="47059"/>
                        <a:pt x="255" y="48178"/>
                      </a:cubicBezTo>
                      <a:cubicBezTo>
                        <a:pt x="2111" y="54763"/>
                        <a:pt x="5608" y="60895"/>
                        <a:pt x="10324" y="65852"/>
                      </a:cubicBezTo>
                      <a:cubicBezTo>
                        <a:pt x="12505" y="68160"/>
                        <a:pt x="15012" y="70242"/>
                        <a:pt x="17986" y="71374"/>
                      </a:cubicBezTo>
                      <a:cubicBezTo>
                        <a:pt x="20577" y="72352"/>
                        <a:pt x="23396" y="72550"/>
                        <a:pt x="26157" y="72734"/>
                      </a:cubicBezTo>
                      <a:cubicBezTo>
                        <a:pt x="36509" y="73428"/>
                        <a:pt x="46847" y="74122"/>
                        <a:pt x="57199" y="74830"/>
                      </a:cubicBezTo>
                      <a:cubicBezTo>
                        <a:pt x="58545" y="74915"/>
                        <a:pt x="60017" y="75071"/>
                        <a:pt x="60924" y="76062"/>
                      </a:cubicBezTo>
                      <a:cubicBezTo>
                        <a:pt x="61547" y="76742"/>
                        <a:pt x="61773" y="77691"/>
                        <a:pt x="61958" y="78583"/>
                      </a:cubicBezTo>
                      <a:cubicBezTo>
                        <a:pt x="63204" y="84488"/>
                        <a:pt x="64139" y="90450"/>
                        <a:pt x="64747" y="96455"/>
                      </a:cubicBezTo>
                      <a:cubicBezTo>
                        <a:pt x="65130" y="100222"/>
                        <a:pt x="65342" y="104173"/>
                        <a:pt x="63799" y="107642"/>
                      </a:cubicBezTo>
                      <a:cubicBezTo>
                        <a:pt x="60471" y="115106"/>
                        <a:pt x="50897" y="116947"/>
                        <a:pt x="42769" y="117782"/>
                      </a:cubicBezTo>
                      <a:cubicBezTo>
                        <a:pt x="34187" y="118674"/>
                        <a:pt x="24557" y="119269"/>
                        <a:pt x="17915" y="113760"/>
                      </a:cubicBezTo>
                      <a:cubicBezTo>
                        <a:pt x="15224" y="111523"/>
                        <a:pt x="13270" y="108450"/>
                        <a:pt x="10381" y="106467"/>
                      </a:cubicBezTo>
                      <a:cubicBezTo>
                        <a:pt x="7492" y="104484"/>
                        <a:pt x="2932" y="104102"/>
                        <a:pt x="949" y="106991"/>
                      </a:cubicBezTo>
                      <a:cubicBezTo>
                        <a:pt x="-438" y="109016"/>
                        <a:pt x="57" y="111891"/>
                        <a:pt x="1530" y="113859"/>
                      </a:cubicBezTo>
                      <a:cubicBezTo>
                        <a:pt x="3003" y="115814"/>
                        <a:pt x="5269" y="117017"/>
                        <a:pt x="7520" y="117995"/>
                      </a:cubicBezTo>
                      <a:cubicBezTo>
                        <a:pt x="23155" y="124750"/>
                        <a:pt x="40942" y="122937"/>
                        <a:pt x="57950" y="123772"/>
                      </a:cubicBezTo>
                      <a:cubicBezTo>
                        <a:pt x="61788" y="123957"/>
                        <a:pt x="66107" y="124566"/>
                        <a:pt x="68344" y="127681"/>
                      </a:cubicBezTo>
                      <a:cubicBezTo>
                        <a:pt x="70596" y="130839"/>
                        <a:pt x="69704" y="135187"/>
                        <a:pt x="68458" y="138840"/>
                      </a:cubicBezTo>
                      <a:cubicBezTo>
                        <a:pt x="65710" y="146842"/>
                        <a:pt x="61221" y="154801"/>
                        <a:pt x="53758" y="158766"/>
                      </a:cubicBezTo>
                      <a:cubicBezTo>
                        <a:pt x="48178" y="161740"/>
                        <a:pt x="41622" y="162108"/>
                        <a:pt x="35320" y="162476"/>
                      </a:cubicBezTo>
                      <a:cubicBezTo>
                        <a:pt x="29018" y="162844"/>
                        <a:pt x="22447" y="163354"/>
                        <a:pt x="16966" y="166526"/>
                      </a:cubicBezTo>
                      <a:cubicBezTo>
                        <a:pt x="11500" y="169699"/>
                        <a:pt x="7506" y="176369"/>
                        <a:pt x="9475" y="182373"/>
                      </a:cubicBezTo>
                      <a:cubicBezTo>
                        <a:pt x="10282" y="184823"/>
                        <a:pt x="11967" y="186905"/>
                        <a:pt x="13907" y="188619"/>
                      </a:cubicBezTo>
                      <a:cubicBezTo>
                        <a:pt x="16173" y="190615"/>
                        <a:pt x="18892" y="192187"/>
                        <a:pt x="21852" y="192768"/>
                      </a:cubicBezTo>
                      <a:cubicBezTo>
                        <a:pt x="27899" y="193957"/>
                        <a:pt x="34003" y="190941"/>
                        <a:pt x="38818" y="187103"/>
                      </a:cubicBezTo>
                      <a:cubicBezTo>
                        <a:pt x="43633" y="183265"/>
                        <a:pt x="47753" y="178521"/>
                        <a:pt x="53008" y="175307"/>
                      </a:cubicBezTo>
                      <a:cubicBezTo>
                        <a:pt x="63218" y="169047"/>
                        <a:pt x="77139" y="168891"/>
                        <a:pt x="85126" y="159970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0" name="Google Shape;2220;p14"/>
                <p:cNvSpPr/>
                <p:nvPr/>
              </p:nvSpPr>
              <p:spPr>
                <a:xfrm>
                  <a:off x="3901960" y="1683646"/>
                  <a:ext cx="31732" cy="12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2" h="125627" extrusionOk="0">
                      <a:moveTo>
                        <a:pt x="11071" y="117768"/>
                      </a:moveTo>
                      <a:cubicBezTo>
                        <a:pt x="16282" y="121889"/>
                        <a:pt x="22585" y="124622"/>
                        <a:pt x="29141" y="125628"/>
                      </a:cubicBezTo>
                      <a:cubicBezTo>
                        <a:pt x="29297" y="122243"/>
                        <a:pt x="26734" y="119453"/>
                        <a:pt x="24695" y="116748"/>
                      </a:cubicBezTo>
                      <a:cubicBezTo>
                        <a:pt x="19115" y="109313"/>
                        <a:pt x="16764" y="100024"/>
                        <a:pt x="14541" y="91003"/>
                      </a:cubicBezTo>
                      <a:cubicBezTo>
                        <a:pt x="13889" y="88354"/>
                        <a:pt x="13224" y="85649"/>
                        <a:pt x="13379" y="82930"/>
                      </a:cubicBezTo>
                      <a:cubicBezTo>
                        <a:pt x="13606" y="78739"/>
                        <a:pt x="15730" y="74872"/>
                        <a:pt x="18208" y="71474"/>
                      </a:cubicBezTo>
                      <a:cubicBezTo>
                        <a:pt x="21890" y="66446"/>
                        <a:pt x="26507" y="62084"/>
                        <a:pt x="31733" y="58700"/>
                      </a:cubicBezTo>
                      <a:cubicBezTo>
                        <a:pt x="30940" y="56788"/>
                        <a:pt x="28150" y="57071"/>
                        <a:pt x="26267" y="57921"/>
                      </a:cubicBezTo>
                      <a:cubicBezTo>
                        <a:pt x="24383" y="58771"/>
                        <a:pt x="22075" y="59847"/>
                        <a:pt x="20446" y="58572"/>
                      </a:cubicBezTo>
                      <a:cubicBezTo>
                        <a:pt x="19172" y="57581"/>
                        <a:pt x="19129" y="55698"/>
                        <a:pt x="19200" y="54083"/>
                      </a:cubicBezTo>
                      <a:cubicBezTo>
                        <a:pt x="19526" y="46521"/>
                        <a:pt x="19851" y="38959"/>
                        <a:pt x="20177" y="31396"/>
                      </a:cubicBezTo>
                      <a:cubicBezTo>
                        <a:pt x="20234" y="30221"/>
                        <a:pt x="20276" y="29031"/>
                        <a:pt x="20134" y="27856"/>
                      </a:cubicBezTo>
                      <a:cubicBezTo>
                        <a:pt x="19993" y="26666"/>
                        <a:pt x="19639" y="25505"/>
                        <a:pt x="19341" y="24344"/>
                      </a:cubicBezTo>
                      <a:cubicBezTo>
                        <a:pt x="17359" y="16427"/>
                        <a:pt x="17996" y="8129"/>
                        <a:pt x="18662" y="0"/>
                      </a:cubicBezTo>
                      <a:cubicBezTo>
                        <a:pt x="12105" y="5891"/>
                        <a:pt x="12572" y="16017"/>
                        <a:pt x="11836" y="24811"/>
                      </a:cubicBezTo>
                      <a:cubicBezTo>
                        <a:pt x="10788" y="37514"/>
                        <a:pt x="6228" y="49665"/>
                        <a:pt x="4429" y="62283"/>
                      </a:cubicBezTo>
                      <a:cubicBezTo>
                        <a:pt x="3551" y="68471"/>
                        <a:pt x="3339" y="74745"/>
                        <a:pt x="3126" y="80990"/>
                      </a:cubicBezTo>
                      <a:cubicBezTo>
                        <a:pt x="2956" y="86003"/>
                        <a:pt x="2786" y="91003"/>
                        <a:pt x="2631" y="96016"/>
                      </a:cubicBezTo>
                      <a:cubicBezTo>
                        <a:pt x="2602" y="96809"/>
                        <a:pt x="2560" y="97673"/>
                        <a:pt x="2050" y="98267"/>
                      </a:cubicBezTo>
                      <a:cubicBezTo>
                        <a:pt x="1540" y="98862"/>
                        <a:pt x="393" y="98976"/>
                        <a:pt x="53" y="98267"/>
                      </a:cubicBezTo>
                      <a:cubicBezTo>
                        <a:pt x="-287" y="97559"/>
                        <a:pt x="1101" y="96823"/>
                        <a:pt x="1300" y="97588"/>
                      </a:cubicBezTo>
                      <a:cubicBezTo>
                        <a:pt x="5930" y="105334"/>
                        <a:pt x="5987" y="115601"/>
                        <a:pt x="1441" y="123404"/>
                      </a:cubicBezTo>
                      <a:cubicBezTo>
                        <a:pt x="5052" y="123857"/>
                        <a:pt x="8819" y="121677"/>
                        <a:pt x="10235" y="11833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1" name="Google Shape;2221;p14"/>
                <p:cNvSpPr/>
                <p:nvPr/>
              </p:nvSpPr>
              <p:spPr>
                <a:xfrm>
                  <a:off x="3910904" y="1692370"/>
                  <a:ext cx="32574" cy="31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74" h="316285" extrusionOk="0">
                      <a:moveTo>
                        <a:pt x="7070" y="0"/>
                      </a:moveTo>
                      <a:cubicBezTo>
                        <a:pt x="-4415" y="77804"/>
                        <a:pt x="-5690" y="248692"/>
                        <a:pt x="32575" y="31628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2" name="Google Shape;2222;p14"/>
                <p:cNvSpPr/>
                <p:nvPr/>
              </p:nvSpPr>
              <p:spPr>
                <a:xfrm>
                  <a:off x="3889324" y="1542780"/>
                  <a:ext cx="66451" cy="86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51" h="86286" extrusionOk="0">
                      <a:moveTo>
                        <a:pt x="65016" y="51931"/>
                      </a:moveTo>
                      <a:cubicBezTo>
                        <a:pt x="67877" y="63826"/>
                        <a:pt x="66121" y="75595"/>
                        <a:pt x="62736" y="86287"/>
                      </a:cubicBezTo>
                      <a:cubicBezTo>
                        <a:pt x="56434" y="85791"/>
                        <a:pt x="50288" y="82293"/>
                        <a:pt x="47102" y="76784"/>
                      </a:cubicBezTo>
                      <a:cubicBezTo>
                        <a:pt x="43051" y="69803"/>
                        <a:pt x="43505" y="60583"/>
                        <a:pt x="38321" y="54409"/>
                      </a:cubicBezTo>
                      <a:cubicBezTo>
                        <a:pt x="34016" y="49254"/>
                        <a:pt x="27006" y="47583"/>
                        <a:pt x="20832" y="44977"/>
                      </a:cubicBezTo>
                      <a:cubicBezTo>
                        <a:pt x="12037" y="41267"/>
                        <a:pt x="4050" y="34158"/>
                        <a:pt x="0" y="25689"/>
                      </a:cubicBezTo>
                      <a:cubicBezTo>
                        <a:pt x="8171" y="6727"/>
                        <a:pt x="22149" y="0"/>
                        <a:pt x="22149" y="0"/>
                      </a:cubicBezTo>
                      <a:cubicBezTo>
                        <a:pt x="21327" y="9899"/>
                        <a:pt x="55117" y="10720"/>
                        <a:pt x="65016" y="519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3" name="Google Shape;2223;p14"/>
                <p:cNvSpPr/>
                <p:nvPr/>
              </p:nvSpPr>
              <p:spPr>
                <a:xfrm>
                  <a:off x="3966647" y="1600475"/>
                  <a:ext cx="28549" cy="65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49" h="65695" extrusionOk="0">
                      <a:moveTo>
                        <a:pt x="13836" y="65696"/>
                      </a:moveTo>
                      <a:cubicBezTo>
                        <a:pt x="12816" y="65271"/>
                        <a:pt x="11754" y="64903"/>
                        <a:pt x="10791" y="64407"/>
                      </a:cubicBezTo>
                      <a:cubicBezTo>
                        <a:pt x="2549" y="60144"/>
                        <a:pt x="2124" y="49721"/>
                        <a:pt x="0" y="40191"/>
                      </a:cubicBezTo>
                      <a:cubicBezTo>
                        <a:pt x="6387" y="20676"/>
                        <a:pt x="9502" y="0"/>
                        <a:pt x="9502" y="0"/>
                      </a:cubicBezTo>
                      <a:cubicBezTo>
                        <a:pt x="9502" y="0"/>
                        <a:pt x="23947" y="11528"/>
                        <a:pt x="28068" y="23905"/>
                      </a:cubicBezTo>
                      <a:cubicBezTo>
                        <a:pt x="30532" y="31340"/>
                        <a:pt x="23183" y="49537"/>
                        <a:pt x="13836" y="6569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4" name="Google Shape;2224;p14"/>
                <p:cNvSpPr/>
                <p:nvPr/>
              </p:nvSpPr>
              <p:spPr>
                <a:xfrm>
                  <a:off x="3983838" y="1644061"/>
                  <a:ext cx="33194" cy="83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94" h="83174" extrusionOk="0">
                      <a:moveTo>
                        <a:pt x="21286" y="68177"/>
                      </a:moveTo>
                      <a:cubicBezTo>
                        <a:pt x="15267" y="73403"/>
                        <a:pt x="4419" y="70981"/>
                        <a:pt x="1191" y="63688"/>
                      </a:cubicBezTo>
                      <a:cubicBezTo>
                        <a:pt x="-934" y="58830"/>
                        <a:pt x="143" y="53491"/>
                        <a:pt x="1644" y="48266"/>
                      </a:cubicBezTo>
                      <a:cubicBezTo>
                        <a:pt x="17830" y="26995"/>
                        <a:pt x="19898" y="-1796"/>
                        <a:pt x="22419" y="88"/>
                      </a:cubicBezTo>
                      <a:cubicBezTo>
                        <a:pt x="25704" y="2552"/>
                        <a:pt x="33946" y="42927"/>
                        <a:pt x="33139" y="60246"/>
                      </a:cubicBezTo>
                      <a:cubicBezTo>
                        <a:pt x="32686" y="69338"/>
                        <a:pt x="29301" y="77085"/>
                        <a:pt x="22051" y="83174"/>
                      </a:cubicBezTo>
                      <a:cubicBezTo>
                        <a:pt x="22603" y="78189"/>
                        <a:pt x="22362" y="73091"/>
                        <a:pt x="21286" y="6817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5" name="Google Shape;2225;p14"/>
                <p:cNvSpPr/>
                <p:nvPr/>
              </p:nvSpPr>
              <p:spPr>
                <a:xfrm>
                  <a:off x="4005705" y="1735704"/>
                  <a:ext cx="35127" cy="55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7" h="55995" extrusionOk="0">
                      <a:moveTo>
                        <a:pt x="28309" y="55995"/>
                      </a:moveTo>
                      <a:cubicBezTo>
                        <a:pt x="17730" y="55712"/>
                        <a:pt x="7322" y="44723"/>
                        <a:pt x="11811" y="35135"/>
                      </a:cubicBezTo>
                      <a:cubicBezTo>
                        <a:pt x="13383" y="31779"/>
                        <a:pt x="16569" y="28536"/>
                        <a:pt x="15521" y="24996"/>
                      </a:cubicBezTo>
                      <a:cubicBezTo>
                        <a:pt x="13864" y="19430"/>
                        <a:pt x="5693" y="21469"/>
                        <a:pt x="0" y="19827"/>
                      </a:cubicBezTo>
                      <a:cubicBezTo>
                        <a:pt x="15479" y="6982"/>
                        <a:pt x="22149" y="-7095"/>
                        <a:pt x="31042" y="4036"/>
                      </a:cubicBezTo>
                      <a:cubicBezTo>
                        <a:pt x="37344" y="11910"/>
                        <a:pt x="36296" y="33507"/>
                        <a:pt x="28309" y="559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26" name="Google Shape;2226;p14"/>
              <p:cNvGrpSpPr/>
              <p:nvPr/>
            </p:nvGrpSpPr>
            <p:grpSpPr>
              <a:xfrm rot="506959">
                <a:off x="232769" y="4369216"/>
                <a:ext cx="424629" cy="746943"/>
                <a:chOff x="3749677" y="1434586"/>
                <a:chExt cx="139052" cy="244599"/>
              </a:xfrm>
            </p:grpSpPr>
            <p:sp>
              <p:nvSpPr>
                <p:cNvPr id="2227" name="Google Shape;2227;p14"/>
                <p:cNvSpPr/>
                <p:nvPr/>
              </p:nvSpPr>
              <p:spPr>
                <a:xfrm>
                  <a:off x="3801578" y="1487324"/>
                  <a:ext cx="55345" cy="191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45" h="191861" extrusionOk="0">
                      <a:moveTo>
                        <a:pt x="8059" y="191862"/>
                      </a:moveTo>
                      <a:cubicBezTo>
                        <a:pt x="-19698" y="117867"/>
                        <a:pt x="31341" y="20322"/>
                        <a:pt x="54042" y="0"/>
                      </a:cubicBezTo>
                      <a:lnTo>
                        <a:pt x="55345" y="1459"/>
                      </a:lnTo>
                      <a:cubicBezTo>
                        <a:pt x="32913" y="21554"/>
                        <a:pt x="-17559" y="118009"/>
                        <a:pt x="9900" y="191182"/>
                      </a:cubicBezTo>
                      <a:lnTo>
                        <a:pt x="8074" y="19186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8" name="Google Shape;2228;p14"/>
                <p:cNvSpPr/>
                <p:nvPr/>
              </p:nvSpPr>
              <p:spPr>
                <a:xfrm>
                  <a:off x="3853415" y="1434586"/>
                  <a:ext cx="35314" cy="57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14" h="57651" extrusionOk="0">
                      <a:moveTo>
                        <a:pt x="208" y="53446"/>
                      </a:moveTo>
                      <a:cubicBezTo>
                        <a:pt x="-1987" y="30518"/>
                        <a:pt x="13407" y="7081"/>
                        <a:pt x="35315" y="0"/>
                      </a:cubicBezTo>
                      <a:cubicBezTo>
                        <a:pt x="27597" y="21313"/>
                        <a:pt x="15559" y="41040"/>
                        <a:pt x="138" y="5765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9" name="Google Shape;2229;p14"/>
                <p:cNvSpPr/>
                <p:nvPr/>
              </p:nvSpPr>
              <p:spPr>
                <a:xfrm>
                  <a:off x="3827597" y="1455715"/>
                  <a:ext cx="19684" cy="38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84" h="38831" extrusionOk="0">
                      <a:moveTo>
                        <a:pt x="19681" y="38831"/>
                      </a:moveTo>
                      <a:cubicBezTo>
                        <a:pt x="19851" y="24259"/>
                        <a:pt x="13295" y="6698"/>
                        <a:pt x="351" y="0"/>
                      </a:cubicBezTo>
                      <a:cubicBezTo>
                        <a:pt x="-1816" y="15224"/>
                        <a:pt x="6228" y="31382"/>
                        <a:pt x="19681" y="388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0" name="Google Shape;2230;p14"/>
                <p:cNvSpPr/>
                <p:nvPr/>
              </p:nvSpPr>
              <p:spPr>
                <a:xfrm>
                  <a:off x="3801352" y="1460218"/>
                  <a:ext cx="36395" cy="52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95" h="52553" extrusionOk="0">
                      <a:moveTo>
                        <a:pt x="36395" y="52554"/>
                      </a:moveTo>
                      <a:cubicBezTo>
                        <a:pt x="33181" y="30164"/>
                        <a:pt x="19359" y="11712"/>
                        <a:pt x="0" y="0"/>
                      </a:cubicBezTo>
                      <a:cubicBezTo>
                        <a:pt x="3640" y="21710"/>
                        <a:pt x="17348" y="41508"/>
                        <a:pt x="36395" y="5255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1" name="Google Shape;2231;p14"/>
                <p:cNvSpPr/>
                <p:nvPr/>
              </p:nvSpPr>
              <p:spPr>
                <a:xfrm>
                  <a:off x="3782772" y="1482693"/>
                  <a:ext cx="42697" cy="51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97" h="51477" extrusionOk="0">
                      <a:moveTo>
                        <a:pt x="42697" y="51477"/>
                      </a:moveTo>
                      <a:cubicBezTo>
                        <a:pt x="38052" y="40955"/>
                        <a:pt x="33365" y="30348"/>
                        <a:pt x="26638" y="21016"/>
                      </a:cubicBezTo>
                      <a:cubicBezTo>
                        <a:pt x="19911" y="11683"/>
                        <a:pt x="10919" y="3611"/>
                        <a:pt x="0" y="0"/>
                      </a:cubicBezTo>
                      <a:cubicBezTo>
                        <a:pt x="170" y="7364"/>
                        <a:pt x="3087" y="14629"/>
                        <a:pt x="8058" y="20081"/>
                      </a:cubicBezTo>
                      <a:cubicBezTo>
                        <a:pt x="11754" y="24131"/>
                        <a:pt x="16470" y="27148"/>
                        <a:pt x="20010" y="31325"/>
                      </a:cubicBezTo>
                      <a:cubicBezTo>
                        <a:pt x="22602" y="34384"/>
                        <a:pt x="24500" y="37982"/>
                        <a:pt x="27134" y="41026"/>
                      </a:cubicBezTo>
                      <a:cubicBezTo>
                        <a:pt x="31085" y="45601"/>
                        <a:pt x="36735" y="50486"/>
                        <a:pt x="42697" y="51477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2" name="Google Shape;2232;p14"/>
                <p:cNvSpPr/>
                <p:nvPr/>
              </p:nvSpPr>
              <p:spPr>
                <a:xfrm>
                  <a:off x="3749677" y="1535558"/>
                  <a:ext cx="67324" cy="2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24" h="21106" extrusionOk="0">
                      <a:moveTo>
                        <a:pt x="67324" y="17206"/>
                      </a:moveTo>
                      <a:cubicBezTo>
                        <a:pt x="57284" y="10904"/>
                        <a:pt x="46818" y="4432"/>
                        <a:pt x="35036" y="2988"/>
                      </a:cubicBezTo>
                      <a:cubicBezTo>
                        <a:pt x="31042" y="2492"/>
                        <a:pt x="27006" y="2606"/>
                        <a:pt x="22984" y="2535"/>
                      </a:cubicBezTo>
                      <a:cubicBezTo>
                        <a:pt x="15266" y="2407"/>
                        <a:pt x="7534" y="1671"/>
                        <a:pt x="0" y="0"/>
                      </a:cubicBezTo>
                      <a:cubicBezTo>
                        <a:pt x="9389" y="6967"/>
                        <a:pt x="18906" y="14020"/>
                        <a:pt x="29697" y="18495"/>
                      </a:cubicBezTo>
                      <a:cubicBezTo>
                        <a:pt x="40502" y="22984"/>
                        <a:pt x="56307" y="21115"/>
                        <a:pt x="67310" y="1719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3" name="Google Shape;2233;p14"/>
                <p:cNvSpPr/>
                <p:nvPr/>
              </p:nvSpPr>
              <p:spPr>
                <a:xfrm>
                  <a:off x="3755469" y="1574008"/>
                  <a:ext cx="54408" cy="18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08" h="18691" extrusionOk="0">
                      <a:moveTo>
                        <a:pt x="54409" y="2179"/>
                      </a:moveTo>
                      <a:cubicBezTo>
                        <a:pt x="45175" y="-1432"/>
                        <a:pt x="34625" y="-228"/>
                        <a:pt x="25392" y="3397"/>
                      </a:cubicBezTo>
                      <a:cubicBezTo>
                        <a:pt x="16172" y="7009"/>
                        <a:pt x="8015" y="12871"/>
                        <a:pt x="0" y="18692"/>
                      </a:cubicBezTo>
                      <a:cubicBezTo>
                        <a:pt x="17107" y="16681"/>
                        <a:pt x="39794" y="11328"/>
                        <a:pt x="54409" y="217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4" name="Google Shape;2234;p14"/>
                <p:cNvSpPr/>
                <p:nvPr/>
              </p:nvSpPr>
              <p:spPr>
                <a:xfrm>
                  <a:off x="3762281" y="1605381"/>
                  <a:ext cx="40785" cy="26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85" h="26363" extrusionOk="0">
                      <a:moveTo>
                        <a:pt x="40786" y="22"/>
                      </a:moveTo>
                      <a:cubicBezTo>
                        <a:pt x="29980" y="-361"/>
                        <a:pt x="19090" y="4313"/>
                        <a:pt x="11938" y="12427"/>
                      </a:cubicBezTo>
                      <a:cubicBezTo>
                        <a:pt x="7874" y="17030"/>
                        <a:pt x="4928" y="22695"/>
                        <a:pt x="0" y="26362"/>
                      </a:cubicBezTo>
                      <a:cubicBezTo>
                        <a:pt x="14870" y="26476"/>
                        <a:pt x="29485" y="17880"/>
                        <a:pt x="36622" y="485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5" name="Google Shape;2235;p14"/>
                <p:cNvSpPr/>
                <p:nvPr/>
              </p:nvSpPr>
              <p:spPr>
                <a:xfrm>
                  <a:off x="3845438" y="1503465"/>
                  <a:ext cx="35644" cy="13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44" h="13273" extrusionOk="0">
                      <a:moveTo>
                        <a:pt x="0" y="1306"/>
                      </a:moveTo>
                      <a:cubicBezTo>
                        <a:pt x="8724" y="-209"/>
                        <a:pt x="17008" y="-1003"/>
                        <a:pt x="25208" y="2340"/>
                      </a:cubicBezTo>
                      <a:cubicBezTo>
                        <a:pt x="29017" y="3897"/>
                        <a:pt x="32359" y="6404"/>
                        <a:pt x="35645" y="8882"/>
                      </a:cubicBezTo>
                      <a:cubicBezTo>
                        <a:pt x="34172" y="11771"/>
                        <a:pt x="30759" y="13230"/>
                        <a:pt x="27530" y="13272"/>
                      </a:cubicBezTo>
                      <a:cubicBezTo>
                        <a:pt x="24301" y="13315"/>
                        <a:pt x="21172" y="12210"/>
                        <a:pt x="18127" y="11106"/>
                      </a:cubicBezTo>
                      <a:cubicBezTo>
                        <a:pt x="11613" y="8755"/>
                        <a:pt x="4858" y="6248"/>
                        <a:pt x="0" y="130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6" name="Google Shape;2236;p14"/>
                <p:cNvSpPr/>
                <p:nvPr/>
              </p:nvSpPr>
              <p:spPr>
                <a:xfrm>
                  <a:off x="3835012" y="1523415"/>
                  <a:ext cx="37686" cy="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6" h="19708" extrusionOk="0">
                      <a:moveTo>
                        <a:pt x="2" y="119"/>
                      </a:moveTo>
                      <a:cubicBezTo>
                        <a:pt x="7381" y="-348"/>
                        <a:pt x="14943" y="516"/>
                        <a:pt x="21740" y="3447"/>
                      </a:cubicBezTo>
                      <a:cubicBezTo>
                        <a:pt x="28538" y="6379"/>
                        <a:pt x="34500" y="11519"/>
                        <a:pt x="37686" y="18190"/>
                      </a:cubicBezTo>
                      <a:cubicBezTo>
                        <a:pt x="33155" y="20201"/>
                        <a:pt x="27773" y="20215"/>
                        <a:pt x="23227" y="18232"/>
                      </a:cubicBezTo>
                      <a:cubicBezTo>
                        <a:pt x="18582" y="16193"/>
                        <a:pt x="15014" y="12298"/>
                        <a:pt x="10595" y="9820"/>
                      </a:cubicBezTo>
                      <a:cubicBezTo>
                        <a:pt x="8301" y="8546"/>
                        <a:pt x="5795" y="7639"/>
                        <a:pt x="3656" y="6138"/>
                      </a:cubicBezTo>
                      <a:cubicBezTo>
                        <a:pt x="1518" y="4637"/>
                        <a:pt x="-68" y="2739"/>
                        <a:pt x="2" y="11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7" name="Google Shape;2237;p14"/>
                <p:cNvSpPr/>
                <p:nvPr/>
              </p:nvSpPr>
              <p:spPr>
                <a:xfrm>
                  <a:off x="3824677" y="1543701"/>
                  <a:ext cx="33718" cy="26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18" h="26892" extrusionOk="0">
                      <a:moveTo>
                        <a:pt x="0" y="0"/>
                      </a:moveTo>
                      <a:cubicBezTo>
                        <a:pt x="14289" y="2889"/>
                        <a:pt x="26142" y="14431"/>
                        <a:pt x="33719" y="26893"/>
                      </a:cubicBezTo>
                      <a:cubicBezTo>
                        <a:pt x="27134" y="26185"/>
                        <a:pt x="20818" y="23253"/>
                        <a:pt x="16031" y="18693"/>
                      </a:cubicBezTo>
                      <a:cubicBezTo>
                        <a:pt x="11457" y="14332"/>
                        <a:pt x="8285" y="8568"/>
                        <a:pt x="3356" y="4603"/>
                      </a:cubicBezTo>
                      <a:cubicBezTo>
                        <a:pt x="1827" y="3370"/>
                        <a:pt x="-43" y="1982"/>
                        <a:pt x="14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8" name="Google Shape;2238;p14"/>
                <p:cNvSpPr/>
                <p:nvPr/>
              </p:nvSpPr>
              <p:spPr>
                <a:xfrm>
                  <a:off x="3812908" y="1570679"/>
                  <a:ext cx="39468" cy="30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68" h="30062" extrusionOk="0">
                      <a:moveTo>
                        <a:pt x="0" y="0"/>
                      </a:moveTo>
                      <a:cubicBezTo>
                        <a:pt x="6472" y="11882"/>
                        <a:pt x="18240" y="19770"/>
                        <a:pt x="29555" y="27190"/>
                      </a:cubicBezTo>
                      <a:cubicBezTo>
                        <a:pt x="32543" y="29145"/>
                        <a:pt x="36381" y="31156"/>
                        <a:pt x="39468" y="29371"/>
                      </a:cubicBezTo>
                      <a:cubicBezTo>
                        <a:pt x="29739" y="16116"/>
                        <a:pt x="15861" y="5962"/>
                        <a:pt x="283" y="70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9" name="Google Shape;2239;p14"/>
                <p:cNvSpPr/>
                <p:nvPr/>
              </p:nvSpPr>
              <p:spPr>
                <a:xfrm>
                  <a:off x="3805898" y="1597671"/>
                  <a:ext cx="32118" cy="33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18" h="33208" extrusionOk="0">
                      <a:moveTo>
                        <a:pt x="0" y="0"/>
                      </a:moveTo>
                      <a:cubicBezTo>
                        <a:pt x="793" y="2323"/>
                        <a:pt x="949" y="1459"/>
                        <a:pt x="1742" y="3781"/>
                      </a:cubicBezTo>
                      <a:cubicBezTo>
                        <a:pt x="3045" y="7619"/>
                        <a:pt x="4362" y="11485"/>
                        <a:pt x="6415" y="14983"/>
                      </a:cubicBezTo>
                      <a:cubicBezTo>
                        <a:pt x="11839" y="24259"/>
                        <a:pt x="21865" y="29994"/>
                        <a:pt x="32118" y="33209"/>
                      </a:cubicBezTo>
                      <a:cubicBezTo>
                        <a:pt x="29796" y="25746"/>
                        <a:pt x="24273" y="19699"/>
                        <a:pt x="18283" y="14686"/>
                      </a:cubicBezTo>
                      <a:cubicBezTo>
                        <a:pt x="12292" y="9672"/>
                        <a:pt x="5665" y="5410"/>
                        <a:pt x="14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0" name="Google Shape;2240;p14"/>
                <p:cNvSpPr/>
                <p:nvPr/>
              </p:nvSpPr>
              <p:spPr>
                <a:xfrm>
                  <a:off x="3802967" y="1635547"/>
                  <a:ext cx="23918" cy="19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18" h="19294" extrusionOk="0">
                      <a:moveTo>
                        <a:pt x="0" y="2569"/>
                      </a:moveTo>
                      <a:cubicBezTo>
                        <a:pt x="255" y="6620"/>
                        <a:pt x="4334" y="9183"/>
                        <a:pt x="7945" y="11038"/>
                      </a:cubicBezTo>
                      <a:cubicBezTo>
                        <a:pt x="13269" y="13785"/>
                        <a:pt x="18594" y="16533"/>
                        <a:pt x="23919" y="19294"/>
                      </a:cubicBezTo>
                      <a:cubicBezTo>
                        <a:pt x="22489" y="16462"/>
                        <a:pt x="20846" y="13729"/>
                        <a:pt x="19019" y="11137"/>
                      </a:cubicBezTo>
                      <a:cubicBezTo>
                        <a:pt x="16909" y="8149"/>
                        <a:pt x="14501" y="5303"/>
                        <a:pt x="11499" y="3207"/>
                      </a:cubicBezTo>
                      <a:cubicBezTo>
                        <a:pt x="8497" y="1097"/>
                        <a:pt x="4858" y="-235"/>
                        <a:pt x="1204" y="3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41" name="Google Shape;2241;p14"/>
              <p:cNvGrpSpPr/>
              <p:nvPr/>
            </p:nvGrpSpPr>
            <p:grpSpPr>
              <a:xfrm rot="506959">
                <a:off x="-518300" y="4091048"/>
                <a:ext cx="318075" cy="559516"/>
                <a:chOff x="3488692" y="1383519"/>
                <a:chExt cx="104159" cy="183223"/>
              </a:xfrm>
            </p:grpSpPr>
            <p:sp>
              <p:nvSpPr>
                <p:cNvPr id="2242" name="Google Shape;2242;p14"/>
                <p:cNvSpPr/>
                <p:nvPr/>
              </p:nvSpPr>
              <p:spPr>
                <a:xfrm>
                  <a:off x="3512512" y="1423016"/>
                  <a:ext cx="41453" cy="143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53" h="143726" extrusionOk="0">
                      <a:moveTo>
                        <a:pt x="35418" y="143726"/>
                      </a:moveTo>
                      <a:cubicBezTo>
                        <a:pt x="56208" y="88298"/>
                        <a:pt x="17971" y="15224"/>
                        <a:pt x="977" y="0"/>
                      </a:cubicBezTo>
                      <a:lnTo>
                        <a:pt x="0" y="1090"/>
                      </a:lnTo>
                      <a:cubicBezTo>
                        <a:pt x="16796" y="16144"/>
                        <a:pt x="54607" y="88397"/>
                        <a:pt x="34045" y="143216"/>
                      </a:cubicBezTo>
                      <a:lnTo>
                        <a:pt x="35418" y="14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3" name="Google Shape;2243;p14"/>
                <p:cNvSpPr/>
                <p:nvPr/>
              </p:nvSpPr>
              <p:spPr>
                <a:xfrm>
                  <a:off x="3488692" y="1383519"/>
                  <a:ext cx="26453" cy="43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53" h="43192" extrusionOk="0">
                      <a:moveTo>
                        <a:pt x="26298" y="40035"/>
                      </a:moveTo>
                      <a:cubicBezTo>
                        <a:pt x="27941" y="22857"/>
                        <a:pt x="16413" y="5311"/>
                        <a:pt x="0" y="0"/>
                      </a:cubicBezTo>
                      <a:cubicBezTo>
                        <a:pt x="5778" y="15960"/>
                        <a:pt x="14799" y="30745"/>
                        <a:pt x="26355" y="4319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4" name="Google Shape;2244;p14"/>
                <p:cNvSpPr/>
                <p:nvPr/>
              </p:nvSpPr>
              <p:spPr>
                <a:xfrm>
                  <a:off x="3519732" y="1399352"/>
                  <a:ext cx="14736" cy="29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6" h="29087" extrusionOk="0">
                      <a:moveTo>
                        <a:pt x="2" y="29088"/>
                      </a:moveTo>
                      <a:cubicBezTo>
                        <a:pt x="-125" y="18169"/>
                        <a:pt x="4789" y="5013"/>
                        <a:pt x="14476" y="0"/>
                      </a:cubicBezTo>
                      <a:cubicBezTo>
                        <a:pt x="16090" y="11400"/>
                        <a:pt x="10071" y="23508"/>
                        <a:pt x="2" y="2908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5" name="Google Shape;2245;p14"/>
                <p:cNvSpPr/>
                <p:nvPr/>
              </p:nvSpPr>
              <p:spPr>
                <a:xfrm>
                  <a:off x="3526872" y="1402722"/>
                  <a:ext cx="27261" cy="39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1" h="39369" extrusionOk="0">
                      <a:moveTo>
                        <a:pt x="0" y="39369"/>
                      </a:moveTo>
                      <a:cubicBezTo>
                        <a:pt x="2407" y="22602"/>
                        <a:pt x="12760" y="8780"/>
                        <a:pt x="27261" y="0"/>
                      </a:cubicBezTo>
                      <a:cubicBezTo>
                        <a:pt x="24528" y="16258"/>
                        <a:pt x="14261" y="31099"/>
                        <a:pt x="0" y="3936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6" name="Google Shape;2246;p14"/>
                <p:cNvSpPr/>
                <p:nvPr/>
              </p:nvSpPr>
              <p:spPr>
                <a:xfrm>
                  <a:off x="3536063" y="1419546"/>
                  <a:ext cx="32005" cy="38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5" h="38562" extrusionOk="0">
                      <a:moveTo>
                        <a:pt x="14" y="38562"/>
                      </a:moveTo>
                      <a:cubicBezTo>
                        <a:pt x="3498" y="30688"/>
                        <a:pt x="7010" y="22729"/>
                        <a:pt x="12052" y="15748"/>
                      </a:cubicBezTo>
                      <a:cubicBezTo>
                        <a:pt x="17093" y="8766"/>
                        <a:pt x="23834" y="2705"/>
                        <a:pt x="32005" y="0"/>
                      </a:cubicBezTo>
                      <a:cubicBezTo>
                        <a:pt x="31878" y="5523"/>
                        <a:pt x="29683" y="10961"/>
                        <a:pt x="25972" y="15040"/>
                      </a:cubicBezTo>
                      <a:cubicBezTo>
                        <a:pt x="23211" y="18070"/>
                        <a:pt x="19671" y="20336"/>
                        <a:pt x="17008" y="23466"/>
                      </a:cubicBezTo>
                      <a:cubicBezTo>
                        <a:pt x="15068" y="25760"/>
                        <a:pt x="13638" y="28451"/>
                        <a:pt x="11669" y="30731"/>
                      </a:cubicBezTo>
                      <a:cubicBezTo>
                        <a:pt x="8709" y="34158"/>
                        <a:pt x="4475" y="37826"/>
                        <a:pt x="0" y="3856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7" name="Google Shape;2247;p14"/>
                <p:cNvSpPr/>
                <p:nvPr/>
              </p:nvSpPr>
              <p:spPr>
                <a:xfrm>
                  <a:off x="3542422" y="1459156"/>
                  <a:ext cx="50429" cy="1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29" h="15805" extrusionOk="0">
                      <a:moveTo>
                        <a:pt x="0" y="12887"/>
                      </a:moveTo>
                      <a:cubicBezTo>
                        <a:pt x="7520" y="8157"/>
                        <a:pt x="15365" y="3328"/>
                        <a:pt x="24188" y="2237"/>
                      </a:cubicBezTo>
                      <a:cubicBezTo>
                        <a:pt x="27176" y="1869"/>
                        <a:pt x="30207" y="1954"/>
                        <a:pt x="33209" y="1898"/>
                      </a:cubicBezTo>
                      <a:cubicBezTo>
                        <a:pt x="38987" y="1813"/>
                        <a:pt x="44779" y="1246"/>
                        <a:pt x="50430" y="0"/>
                      </a:cubicBezTo>
                      <a:cubicBezTo>
                        <a:pt x="43391" y="5226"/>
                        <a:pt x="36268" y="10494"/>
                        <a:pt x="28182" y="13850"/>
                      </a:cubicBezTo>
                      <a:cubicBezTo>
                        <a:pt x="20095" y="17206"/>
                        <a:pt x="8256" y="15819"/>
                        <a:pt x="0" y="1287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8" name="Google Shape;2248;p14"/>
                <p:cNvSpPr/>
                <p:nvPr/>
              </p:nvSpPr>
              <p:spPr>
                <a:xfrm>
                  <a:off x="3547760" y="1487958"/>
                  <a:ext cx="40757" cy="1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57" h="13994" extrusionOk="0">
                      <a:moveTo>
                        <a:pt x="0" y="1631"/>
                      </a:moveTo>
                      <a:cubicBezTo>
                        <a:pt x="6911" y="-1073"/>
                        <a:pt x="14827" y="-167"/>
                        <a:pt x="21738" y="2538"/>
                      </a:cubicBezTo>
                      <a:cubicBezTo>
                        <a:pt x="28649" y="5243"/>
                        <a:pt x="34753" y="9633"/>
                        <a:pt x="40757" y="13994"/>
                      </a:cubicBezTo>
                      <a:cubicBezTo>
                        <a:pt x="27941" y="12493"/>
                        <a:pt x="10947" y="8472"/>
                        <a:pt x="0" y="16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9" name="Google Shape;2249;p14"/>
                <p:cNvSpPr/>
                <p:nvPr/>
              </p:nvSpPr>
              <p:spPr>
                <a:xfrm>
                  <a:off x="3552859" y="1511452"/>
                  <a:ext cx="30546" cy="19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46" h="19745" extrusionOk="0">
                      <a:moveTo>
                        <a:pt x="0" y="18"/>
                      </a:moveTo>
                      <a:cubicBezTo>
                        <a:pt x="8100" y="-280"/>
                        <a:pt x="16243" y="3232"/>
                        <a:pt x="21611" y="9307"/>
                      </a:cubicBezTo>
                      <a:cubicBezTo>
                        <a:pt x="24655" y="12749"/>
                        <a:pt x="26865" y="16997"/>
                        <a:pt x="30547" y="19745"/>
                      </a:cubicBezTo>
                      <a:cubicBezTo>
                        <a:pt x="19416" y="19830"/>
                        <a:pt x="8469" y="13400"/>
                        <a:pt x="3116" y="362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0" name="Google Shape;2250;p14"/>
                <p:cNvSpPr/>
                <p:nvPr/>
              </p:nvSpPr>
              <p:spPr>
                <a:xfrm>
                  <a:off x="3494414" y="1435125"/>
                  <a:ext cx="26708" cy="9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8" h="9942" extrusionOk="0">
                      <a:moveTo>
                        <a:pt x="26709" y="976"/>
                      </a:moveTo>
                      <a:cubicBezTo>
                        <a:pt x="20180" y="-157"/>
                        <a:pt x="13963" y="-751"/>
                        <a:pt x="7817" y="1755"/>
                      </a:cubicBezTo>
                      <a:cubicBezTo>
                        <a:pt x="4957" y="2916"/>
                        <a:pt x="2464" y="4800"/>
                        <a:pt x="0" y="6655"/>
                      </a:cubicBezTo>
                      <a:cubicBezTo>
                        <a:pt x="1105" y="8822"/>
                        <a:pt x="3654" y="9912"/>
                        <a:pt x="6090" y="9941"/>
                      </a:cubicBezTo>
                      <a:cubicBezTo>
                        <a:pt x="8511" y="9983"/>
                        <a:pt x="10848" y="9147"/>
                        <a:pt x="13128" y="8312"/>
                      </a:cubicBezTo>
                      <a:cubicBezTo>
                        <a:pt x="18014" y="6542"/>
                        <a:pt x="23069" y="4672"/>
                        <a:pt x="26709" y="97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1" name="Google Shape;2251;p14"/>
                <p:cNvSpPr/>
                <p:nvPr/>
              </p:nvSpPr>
              <p:spPr>
                <a:xfrm>
                  <a:off x="3500687" y="1450063"/>
                  <a:ext cx="28238" cy="14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8" h="14764" extrusionOk="0">
                      <a:moveTo>
                        <a:pt x="28238" y="86"/>
                      </a:moveTo>
                      <a:cubicBezTo>
                        <a:pt x="22701" y="-254"/>
                        <a:pt x="17036" y="383"/>
                        <a:pt x="11952" y="2578"/>
                      </a:cubicBezTo>
                      <a:cubicBezTo>
                        <a:pt x="6868" y="4773"/>
                        <a:pt x="2393" y="8625"/>
                        <a:pt x="0" y="13624"/>
                      </a:cubicBezTo>
                      <a:cubicBezTo>
                        <a:pt x="3399" y="15140"/>
                        <a:pt x="7435" y="15140"/>
                        <a:pt x="10834" y="13653"/>
                      </a:cubicBezTo>
                      <a:cubicBezTo>
                        <a:pt x="14317" y="12123"/>
                        <a:pt x="16980" y="9206"/>
                        <a:pt x="20294" y="7351"/>
                      </a:cubicBezTo>
                      <a:cubicBezTo>
                        <a:pt x="22007" y="6388"/>
                        <a:pt x="23891" y="5722"/>
                        <a:pt x="25491" y="4589"/>
                      </a:cubicBezTo>
                      <a:cubicBezTo>
                        <a:pt x="27091" y="3456"/>
                        <a:pt x="28281" y="2040"/>
                        <a:pt x="28224" y="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2" name="Google Shape;2252;p14"/>
                <p:cNvSpPr/>
                <p:nvPr/>
              </p:nvSpPr>
              <p:spPr>
                <a:xfrm>
                  <a:off x="3511422" y="1465246"/>
                  <a:ext cx="25251" cy="2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1" h="20151" extrusionOk="0">
                      <a:moveTo>
                        <a:pt x="25250" y="14"/>
                      </a:moveTo>
                      <a:cubicBezTo>
                        <a:pt x="14544" y="2181"/>
                        <a:pt x="5665" y="10819"/>
                        <a:pt x="0" y="20152"/>
                      </a:cubicBezTo>
                      <a:cubicBezTo>
                        <a:pt x="4928" y="19628"/>
                        <a:pt x="9658" y="17433"/>
                        <a:pt x="13255" y="14006"/>
                      </a:cubicBezTo>
                      <a:cubicBezTo>
                        <a:pt x="16682" y="10734"/>
                        <a:pt x="19062" y="6429"/>
                        <a:pt x="22744" y="3441"/>
                      </a:cubicBezTo>
                      <a:cubicBezTo>
                        <a:pt x="23891" y="2521"/>
                        <a:pt x="25293" y="1473"/>
                        <a:pt x="2525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3" name="Google Shape;2253;p14"/>
                <p:cNvSpPr/>
                <p:nvPr/>
              </p:nvSpPr>
              <p:spPr>
                <a:xfrm>
                  <a:off x="3515911" y="1485468"/>
                  <a:ext cx="29569" cy="22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69" h="22516" extrusionOk="0">
                      <a:moveTo>
                        <a:pt x="29569" y="0"/>
                      </a:moveTo>
                      <a:cubicBezTo>
                        <a:pt x="24712" y="8908"/>
                        <a:pt x="15903" y="14813"/>
                        <a:pt x="7421" y="20364"/>
                      </a:cubicBezTo>
                      <a:cubicBezTo>
                        <a:pt x="5183" y="21837"/>
                        <a:pt x="2308" y="23338"/>
                        <a:pt x="0" y="21993"/>
                      </a:cubicBezTo>
                      <a:cubicBezTo>
                        <a:pt x="7279" y="12066"/>
                        <a:pt x="17688" y="4461"/>
                        <a:pt x="29357" y="52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4" name="Google Shape;2254;p14"/>
                <p:cNvSpPr/>
                <p:nvPr/>
              </p:nvSpPr>
              <p:spPr>
                <a:xfrm>
                  <a:off x="3526674" y="1505691"/>
                  <a:ext cx="24060" cy="24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0" h="24882" extrusionOk="0">
                      <a:moveTo>
                        <a:pt x="24061" y="0"/>
                      </a:moveTo>
                      <a:cubicBezTo>
                        <a:pt x="23466" y="1742"/>
                        <a:pt x="23352" y="1090"/>
                        <a:pt x="22758" y="2832"/>
                      </a:cubicBezTo>
                      <a:cubicBezTo>
                        <a:pt x="21781" y="5707"/>
                        <a:pt x="20789" y="8610"/>
                        <a:pt x="19260" y="11230"/>
                      </a:cubicBezTo>
                      <a:cubicBezTo>
                        <a:pt x="15195" y="18184"/>
                        <a:pt x="7690" y="22474"/>
                        <a:pt x="0" y="24882"/>
                      </a:cubicBezTo>
                      <a:cubicBezTo>
                        <a:pt x="1742" y="19288"/>
                        <a:pt x="5877" y="14756"/>
                        <a:pt x="10366" y="11004"/>
                      </a:cubicBezTo>
                      <a:cubicBezTo>
                        <a:pt x="14856" y="7251"/>
                        <a:pt x="19826" y="4050"/>
                        <a:pt x="24046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5" name="Google Shape;2255;p14"/>
                <p:cNvSpPr/>
                <p:nvPr/>
              </p:nvSpPr>
              <p:spPr>
                <a:xfrm>
                  <a:off x="3535015" y="1534032"/>
                  <a:ext cx="17914" cy="14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4" h="14469" extrusionOk="0">
                      <a:moveTo>
                        <a:pt x="17914" y="1951"/>
                      </a:moveTo>
                      <a:cubicBezTo>
                        <a:pt x="17730" y="4981"/>
                        <a:pt x="14671" y="6907"/>
                        <a:pt x="11966" y="8295"/>
                      </a:cubicBezTo>
                      <a:cubicBezTo>
                        <a:pt x="7973" y="10349"/>
                        <a:pt x="3994" y="12416"/>
                        <a:pt x="0" y="14470"/>
                      </a:cubicBezTo>
                      <a:cubicBezTo>
                        <a:pt x="1076" y="12345"/>
                        <a:pt x="2294" y="10292"/>
                        <a:pt x="3668" y="8352"/>
                      </a:cubicBezTo>
                      <a:cubicBezTo>
                        <a:pt x="5254" y="6114"/>
                        <a:pt x="7052" y="3990"/>
                        <a:pt x="9304" y="2404"/>
                      </a:cubicBezTo>
                      <a:cubicBezTo>
                        <a:pt x="11556" y="832"/>
                        <a:pt x="14275" y="-173"/>
                        <a:pt x="17022" y="2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56" name="Google Shape;2256;p14"/>
              <p:cNvGrpSpPr/>
              <p:nvPr/>
            </p:nvGrpSpPr>
            <p:grpSpPr>
              <a:xfrm rot="506959">
                <a:off x="923676" y="4636520"/>
                <a:ext cx="318118" cy="559516"/>
                <a:chOff x="3982012" y="1490821"/>
                <a:chExt cx="104173" cy="183223"/>
              </a:xfrm>
            </p:grpSpPr>
            <p:sp>
              <p:nvSpPr>
                <p:cNvPr id="2257" name="Google Shape;2257;p14"/>
                <p:cNvSpPr/>
                <p:nvPr/>
              </p:nvSpPr>
              <p:spPr>
                <a:xfrm>
                  <a:off x="4005846" y="1530318"/>
                  <a:ext cx="41453" cy="143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53" h="143726" extrusionOk="0">
                      <a:moveTo>
                        <a:pt x="35418" y="143726"/>
                      </a:moveTo>
                      <a:cubicBezTo>
                        <a:pt x="56208" y="88298"/>
                        <a:pt x="17971" y="15224"/>
                        <a:pt x="977" y="0"/>
                      </a:cubicBezTo>
                      <a:lnTo>
                        <a:pt x="0" y="1090"/>
                      </a:lnTo>
                      <a:cubicBezTo>
                        <a:pt x="16796" y="16144"/>
                        <a:pt x="54607" y="88397"/>
                        <a:pt x="34045" y="143216"/>
                      </a:cubicBezTo>
                      <a:lnTo>
                        <a:pt x="35418" y="14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8" name="Google Shape;2258;p14"/>
                <p:cNvSpPr/>
                <p:nvPr/>
              </p:nvSpPr>
              <p:spPr>
                <a:xfrm>
                  <a:off x="3982012" y="1490821"/>
                  <a:ext cx="26453" cy="43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53" h="43192" extrusionOk="0">
                      <a:moveTo>
                        <a:pt x="26298" y="40035"/>
                      </a:moveTo>
                      <a:cubicBezTo>
                        <a:pt x="27941" y="22857"/>
                        <a:pt x="16413" y="5311"/>
                        <a:pt x="0" y="0"/>
                      </a:cubicBezTo>
                      <a:cubicBezTo>
                        <a:pt x="5778" y="15960"/>
                        <a:pt x="14799" y="30745"/>
                        <a:pt x="26355" y="4319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9" name="Google Shape;2259;p14"/>
                <p:cNvSpPr/>
                <p:nvPr/>
              </p:nvSpPr>
              <p:spPr>
                <a:xfrm>
                  <a:off x="4013066" y="1506640"/>
                  <a:ext cx="14736" cy="29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6" h="29088" extrusionOk="0">
                      <a:moveTo>
                        <a:pt x="2" y="29088"/>
                      </a:moveTo>
                      <a:cubicBezTo>
                        <a:pt x="-125" y="18169"/>
                        <a:pt x="4789" y="5013"/>
                        <a:pt x="14476" y="0"/>
                      </a:cubicBezTo>
                      <a:cubicBezTo>
                        <a:pt x="16090" y="11400"/>
                        <a:pt x="10071" y="23508"/>
                        <a:pt x="2" y="2908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0" name="Google Shape;2260;p14"/>
                <p:cNvSpPr/>
                <p:nvPr/>
              </p:nvSpPr>
              <p:spPr>
                <a:xfrm>
                  <a:off x="4020206" y="1510010"/>
                  <a:ext cx="27261" cy="39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1" h="39369" extrusionOk="0">
                      <a:moveTo>
                        <a:pt x="0" y="39369"/>
                      </a:moveTo>
                      <a:cubicBezTo>
                        <a:pt x="2408" y="22602"/>
                        <a:pt x="12760" y="8780"/>
                        <a:pt x="27261" y="0"/>
                      </a:cubicBezTo>
                      <a:cubicBezTo>
                        <a:pt x="24528" y="16258"/>
                        <a:pt x="14261" y="31099"/>
                        <a:pt x="0" y="3936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1" name="Google Shape;2261;p14"/>
                <p:cNvSpPr/>
                <p:nvPr/>
              </p:nvSpPr>
              <p:spPr>
                <a:xfrm>
                  <a:off x="4029397" y="1526849"/>
                  <a:ext cx="32005" cy="38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5" h="38562" extrusionOk="0">
                      <a:moveTo>
                        <a:pt x="14" y="38562"/>
                      </a:moveTo>
                      <a:cubicBezTo>
                        <a:pt x="3498" y="30688"/>
                        <a:pt x="7010" y="22729"/>
                        <a:pt x="12052" y="15748"/>
                      </a:cubicBezTo>
                      <a:cubicBezTo>
                        <a:pt x="17093" y="8766"/>
                        <a:pt x="23834" y="2705"/>
                        <a:pt x="32005" y="0"/>
                      </a:cubicBezTo>
                      <a:cubicBezTo>
                        <a:pt x="31878" y="5523"/>
                        <a:pt x="29683" y="10961"/>
                        <a:pt x="25972" y="15040"/>
                      </a:cubicBezTo>
                      <a:cubicBezTo>
                        <a:pt x="23211" y="18070"/>
                        <a:pt x="19671" y="20336"/>
                        <a:pt x="17008" y="23466"/>
                      </a:cubicBezTo>
                      <a:cubicBezTo>
                        <a:pt x="15068" y="25760"/>
                        <a:pt x="13638" y="28451"/>
                        <a:pt x="11669" y="30731"/>
                      </a:cubicBezTo>
                      <a:cubicBezTo>
                        <a:pt x="8709" y="34158"/>
                        <a:pt x="4475" y="37826"/>
                        <a:pt x="0" y="3856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2" name="Google Shape;2262;p14"/>
                <p:cNvSpPr/>
                <p:nvPr/>
              </p:nvSpPr>
              <p:spPr>
                <a:xfrm>
                  <a:off x="4035756" y="1566444"/>
                  <a:ext cx="50429" cy="1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29" h="15805" extrusionOk="0">
                      <a:moveTo>
                        <a:pt x="0" y="12887"/>
                      </a:moveTo>
                      <a:cubicBezTo>
                        <a:pt x="7520" y="8157"/>
                        <a:pt x="15365" y="3328"/>
                        <a:pt x="24188" y="2237"/>
                      </a:cubicBezTo>
                      <a:cubicBezTo>
                        <a:pt x="27176" y="1869"/>
                        <a:pt x="30207" y="1954"/>
                        <a:pt x="33209" y="1898"/>
                      </a:cubicBezTo>
                      <a:cubicBezTo>
                        <a:pt x="38987" y="1813"/>
                        <a:pt x="44779" y="1246"/>
                        <a:pt x="50430" y="0"/>
                      </a:cubicBezTo>
                      <a:cubicBezTo>
                        <a:pt x="43391" y="5226"/>
                        <a:pt x="36268" y="10494"/>
                        <a:pt x="28182" y="13850"/>
                      </a:cubicBezTo>
                      <a:cubicBezTo>
                        <a:pt x="20095" y="17206"/>
                        <a:pt x="8256" y="15819"/>
                        <a:pt x="0" y="1287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3" name="Google Shape;2263;p14"/>
                <p:cNvSpPr/>
                <p:nvPr/>
              </p:nvSpPr>
              <p:spPr>
                <a:xfrm>
                  <a:off x="4041095" y="1595261"/>
                  <a:ext cx="40757" cy="1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57" h="13994" extrusionOk="0">
                      <a:moveTo>
                        <a:pt x="0" y="1631"/>
                      </a:moveTo>
                      <a:cubicBezTo>
                        <a:pt x="6911" y="-1073"/>
                        <a:pt x="14827" y="-167"/>
                        <a:pt x="21738" y="2538"/>
                      </a:cubicBezTo>
                      <a:cubicBezTo>
                        <a:pt x="28649" y="5243"/>
                        <a:pt x="34753" y="9633"/>
                        <a:pt x="40757" y="13994"/>
                      </a:cubicBezTo>
                      <a:cubicBezTo>
                        <a:pt x="27941" y="12493"/>
                        <a:pt x="10947" y="8471"/>
                        <a:pt x="0" y="16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4" name="Google Shape;2264;p14"/>
                <p:cNvSpPr/>
                <p:nvPr/>
              </p:nvSpPr>
              <p:spPr>
                <a:xfrm>
                  <a:off x="4046193" y="1618754"/>
                  <a:ext cx="30546" cy="19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46" h="19745" extrusionOk="0">
                      <a:moveTo>
                        <a:pt x="0" y="17"/>
                      </a:moveTo>
                      <a:cubicBezTo>
                        <a:pt x="8101" y="-280"/>
                        <a:pt x="16244" y="3232"/>
                        <a:pt x="21611" y="9308"/>
                      </a:cubicBezTo>
                      <a:cubicBezTo>
                        <a:pt x="24655" y="12749"/>
                        <a:pt x="26865" y="16997"/>
                        <a:pt x="30547" y="19745"/>
                      </a:cubicBezTo>
                      <a:cubicBezTo>
                        <a:pt x="19416" y="19830"/>
                        <a:pt x="8469" y="13400"/>
                        <a:pt x="3116" y="362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5" name="Google Shape;2265;p14"/>
                <p:cNvSpPr/>
                <p:nvPr/>
              </p:nvSpPr>
              <p:spPr>
                <a:xfrm>
                  <a:off x="3987748" y="1542413"/>
                  <a:ext cx="26708" cy="9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8" h="9941" extrusionOk="0">
                      <a:moveTo>
                        <a:pt x="26709" y="976"/>
                      </a:moveTo>
                      <a:cubicBezTo>
                        <a:pt x="20180" y="-157"/>
                        <a:pt x="13964" y="-751"/>
                        <a:pt x="7817" y="1755"/>
                      </a:cubicBezTo>
                      <a:cubicBezTo>
                        <a:pt x="4957" y="2916"/>
                        <a:pt x="2464" y="4800"/>
                        <a:pt x="0" y="6655"/>
                      </a:cubicBezTo>
                      <a:cubicBezTo>
                        <a:pt x="1105" y="8822"/>
                        <a:pt x="3654" y="9912"/>
                        <a:pt x="6090" y="9941"/>
                      </a:cubicBezTo>
                      <a:cubicBezTo>
                        <a:pt x="8525" y="9969"/>
                        <a:pt x="10848" y="9147"/>
                        <a:pt x="13128" y="8312"/>
                      </a:cubicBezTo>
                      <a:cubicBezTo>
                        <a:pt x="18014" y="6542"/>
                        <a:pt x="23069" y="4672"/>
                        <a:pt x="26709" y="97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6" name="Google Shape;2266;p14"/>
                <p:cNvSpPr/>
                <p:nvPr/>
              </p:nvSpPr>
              <p:spPr>
                <a:xfrm>
                  <a:off x="3994007" y="1557366"/>
                  <a:ext cx="28238" cy="14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8" h="14764" extrusionOk="0">
                      <a:moveTo>
                        <a:pt x="28238" y="86"/>
                      </a:moveTo>
                      <a:cubicBezTo>
                        <a:pt x="22701" y="-254"/>
                        <a:pt x="17036" y="383"/>
                        <a:pt x="11952" y="2578"/>
                      </a:cubicBezTo>
                      <a:cubicBezTo>
                        <a:pt x="6868" y="4773"/>
                        <a:pt x="2393" y="8625"/>
                        <a:pt x="0" y="13624"/>
                      </a:cubicBezTo>
                      <a:cubicBezTo>
                        <a:pt x="3399" y="15140"/>
                        <a:pt x="7435" y="15140"/>
                        <a:pt x="10834" y="13653"/>
                      </a:cubicBezTo>
                      <a:cubicBezTo>
                        <a:pt x="14317" y="12123"/>
                        <a:pt x="16980" y="9206"/>
                        <a:pt x="20294" y="7351"/>
                      </a:cubicBezTo>
                      <a:cubicBezTo>
                        <a:pt x="22007" y="6388"/>
                        <a:pt x="23891" y="5722"/>
                        <a:pt x="25491" y="4589"/>
                      </a:cubicBezTo>
                      <a:cubicBezTo>
                        <a:pt x="27091" y="3456"/>
                        <a:pt x="28281" y="2040"/>
                        <a:pt x="28224" y="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7" name="Google Shape;2267;p14"/>
                <p:cNvSpPr/>
                <p:nvPr/>
              </p:nvSpPr>
              <p:spPr>
                <a:xfrm>
                  <a:off x="4004756" y="1572534"/>
                  <a:ext cx="25251" cy="2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1" h="20151" extrusionOk="0">
                      <a:moveTo>
                        <a:pt x="25250" y="14"/>
                      </a:moveTo>
                      <a:cubicBezTo>
                        <a:pt x="14544" y="2181"/>
                        <a:pt x="5665" y="10819"/>
                        <a:pt x="0" y="20152"/>
                      </a:cubicBezTo>
                      <a:cubicBezTo>
                        <a:pt x="4928" y="19628"/>
                        <a:pt x="9658" y="17433"/>
                        <a:pt x="13255" y="14006"/>
                      </a:cubicBezTo>
                      <a:cubicBezTo>
                        <a:pt x="16682" y="10734"/>
                        <a:pt x="19062" y="6429"/>
                        <a:pt x="22744" y="3441"/>
                      </a:cubicBezTo>
                      <a:cubicBezTo>
                        <a:pt x="23891" y="2521"/>
                        <a:pt x="25293" y="1473"/>
                        <a:pt x="2525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8" name="Google Shape;2268;p14"/>
                <p:cNvSpPr/>
                <p:nvPr/>
              </p:nvSpPr>
              <p:spPr>
                <a:xfrm>
                  <a:off x="4009245" y="1592771"/>
                  <a:ext cx="29569" cy="22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69" h="22516" extrusionOk="0">
                      <a:moveTo>
                        <a:pt x="29569" y="0"/>
                      </a:moveTo>
                      <a:cubicBezTo>
                        <a:pt x="24712" y="8908"/>
                        <a:pt x="15903" y="14813"/>
                        <a:pt x="7421" y="20364"/>
                      </a:cubicBezTo>
                      <a:cubicBezTo>
                        <a:pt x="5183" y="21837"/>
                        <a:pt x="2308" y="23338"/>
                        <a:pt x="0" y="21993"/>
                      </a:cubicBezTo>
                      <a:cubicBezTo>
                        <a:pt x="7279" y="12066"/>
                        <a:pt x="17688" y="4461"/>
                        <a:pt x="29357" y="52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9" name="Google Shape;2269;p14"/>
                <p:cNvSpPr/>
                <p:nvPr/>
              </p:nvSpPr>
              <p:spPr>
                <a:xfrm>
                  <a:off x="4020008" y="1612980"/>
                  <a:ext cx="24060" cy="24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0" h="24882" extrusionOk="0">
                      <a:moveTo>
                        <a:pt x="24061" y="0"/>
                      </a:moveTo>
                      <a:cubicBezTo>
                        <a:pt x="23466" y="1742"/>
                        <a:pt x="23352" y="1090"/>
                        <a:pt x="22758" y="2832"/>
                      </a:cubicBezTo>
                      <a:cubicBezTo>
                        <a:pt x="21781" y="5707"/>
                        <a:pt x="20789" y="8610"/>
                        <a:pt x="19260" y="11230"/>
                      </a:cubicBezTo>
                      <a:cubicBezTo>
                        <a:pt x="15195" y="18183"/>
                        <a:pt x="7690" y="22474"/>
                        <a:pt x="0" y="24882"/>
                      </a:cubicBezTo>
                      <a:cubicBezTo>
                        <a:pt x="1742" y="19288"/>
                        <a:pt x="5877" y="14756"/>
                        <a:pt x="10366" y="11004"/>
                      </a:cubicBezTo>
                      <a:cubicBezTo>
                        <a:pt x="14856" y="7251"/>
                        <a:pt x="19826" y="4050"/>
                        <a:pt x="24046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0" name="Google Shape;2270;p14"/>
                <p:cNvSpPr/>
                <p:nvPr/>
              </p:nvSpPr>
              <p:spPr>
                <a:xfrm>
                  <a:off x="4028349" y="1641320"/>
                  <a:ext cx="17914" cy="14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4" h="14469" extrusionOk="0">
                      <a:moveTo>
                        <a:pt x="17914" y="1951"/>
                      </a:moveTo>
                      <a:cubicBezTo>
                        <a:pt x="17730" y="4982"/>
                        <a:pt x="14671" y="6908"/>
                        <a:pt x="11967" y="8295"/>
                      </a:cubicBezTo>
                      <a:cubicBezTo>
                        <a:pt x="7973" y="10349"/>
                        <a:pt x="3994" y="12417"/>
                        <a:pt x="0" y="14470"/>
                      </a:cubicBezTo>
                      <a:cubicBezTo>
                        <a:pt x="1076" y="12346"/>
                        <a:pt x="2294" y="10292"/>
                        <a:pt x="3668" y="8352"/>
                      </a:cubicBezTo>
                      <a:cubicBezTo>
                        <a:pt x="5254" y="6115"/>
                        <a:pt x="7052" y="3990"/>
                        <a:pt x="9304" y="2404"/>
                      </a:cubicBezTo>
                      <a:cubicBezTo>
                        <a:pt x="11556" y="818"/>
                        <a:pt x="14275" y="-173"/>
                        <a:pt x="17022" y="2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71" name="Google Shape;2271;p14"/>
              <p:cNvSpPr/>
              <p:nvPr/>
            </p:nvSpPr>
            <p:spPr>
              <a:xfrm rot="505721">
                <a:off x="2162356" y="5263731"/>
                <a:ext cx="47269" cy="116966"/>
              </a:xfrm>
              <a:custGeom>
                <a:avLst/>
                <a:gdLst/>
                <a:ahLst/>
                <a:cxnLst/>
                <a:rect l="l" t="t" r="r" b="b"/>
                <a:pathLst>
                  <a:path w="15483" h="38312" extrusionOk="0">
                    <a:moveTo>
                      <a:pt x="14" y="17093"/>
                    </a:moveTo>
                    <a:cubicBezTo>
                      <a:pt x="3002" y="24174"/>
                      <a:pt x="6019" y="31226"/>
                      <a:pt x="8979" y="38307"/>
                    </a:cubicBezTo>
                    <a:cubicBezTo>
                      <a:pt x="10168" y="38350"/>
                      <a:pt x="11245" y="38123"/>
                      <a:pt x="12207" y="37698"/>
                    </a:cubicBezTo>
                    <a:cubicBezTo>
                      <a:pt x="14204" y="33591"/>
                      <a:pt x="15224" y="28932"/>
                      <a:pt x="15436" y="24372"/>
                    </a:cubicBezTo>
                    <a:cubicBezTo>
                      <a:pt x="15819" y="16130"/>
                      <a:pt x="13822" y="7987"/>
                      <a:pt x="11698" y="0"/>
                    </a:cubicBezTo>
                    <a:cubicBezTo>
                      <a:pt x="6514" y="4560"/>
                      <a:pt x="3937" y="11471"/>
                      <a:pt x="0" y="170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72" name="Google Shape;2272;p14"/>
              <p:cNvGrpSpPr/>
              <p:nvPr/>
            </p:nvGrpSpPr>
            <p:grpSpPr>
              <a:xfrm rot="506959">
                <a:off x="565044" y="4778437"/>
                <a:ext cx="683675" cy="1136848"/>
                <a:chOff x="3885915" y="1544225"/>
                <a:chExt cx="223881" cy="372280"/>
              </a:xfrm>
            </p:grpSpPr>
            <p:sp>
              <p:nvSpPr>
                <p:cNvPr id="2273" name="Google Shape;2273;p14"/>
                <p:cNvSpPr/>
                <p:nvPr/>
              </p:nvSpPr>
              <p:spPr>
                <a:xfrm>
                  <a:off x="3885915" y="1544225"/>
                  <a:ext cx="223881" cy="262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881" h="262092" extrusionOk="0">
                      <a:moveTo>
                        <a:pt x="200936" y="230494"/>
                      </a:moveTo>
                      <a:cubicBezTo>
                        <a:pt x="186746" y="247007"/>
                        <a:pt x="165744" y="261848"/>
                        <a:pt x="143355" y="262089"/>
                      </a:cubicBezTo>
                      <a:cubicBezTo>
                        <a:pt x="100459" y="262514"/>
                        <a:pt x="93619" y="220907"/>
                        <a:pt x="93619" y="220907"/>
                      </a:cubicBezTo>
                      <a:cubicBezTo>
                        <a:pt x="93619" y="220907"/>
                        <a:pt x="84527" y="245931"/>
                        <a:pt x="50440" y="244599"/>
                      </a:cubicBezTo>
                      <a:cubicBezTo>
                        <a:pt x="16325" y="243254"/>
                        <a:pt x="-4748" y="200684"/>
                        <a:pt x="917" y="178535"/>
                      </a:cubicBezTo>
                      <a:cubicBezTo>
                        <a:pt x="6752" y="155749"/>
                        <a:pt x="14611" y="160224"/>
                        <a:pt x="29594" y="165266"/>
                      </a:cubicBezTo>
                      <a:cubicBezTo>
                        <a:pt x="44606" y="170307"/>
                        <a:pt x="67066" y="198093"/>
                        <a:pt x="78948" y="190148"/>
                      </a:cubicBezTo>
                      <a:cubicBezTo>
                        <a:pt x="90829" y="182203"/>
                        <a:pt x="74416" y="175137"/>
                        <a:pt x="47622" y="166314"/>
                      </a:cubicBezTo>
                      <a:cubicBezTo>
                        <a:pt x="20800" y="157477"/>
                        <a:pt x="4882" y="139563"/>
                        <a:pt x="12473" y="115955"/>
                      </a:cubicBezTo>
                      <a:cubicBezTo>
                        <a:pt x="20063" y="92376"/>
                        <a:pt x="40952" y="78314"/>
                        <a:pt x="44308" y="100222"/>
                      </a:cubicBezTo>
                      <a:cubicBezTo>
                        <a:pt x="47664" y="122144"/>
                        <a:pt x="66641" y="153852"/>
                        <a:pt x="85306" y="155140"/>
                      </a:cubicBezTo>
                      <a:cubicBezTo>
                        <a:pt x="103971" y="156429"/>
                        <a:pt x="100006" y="138486"/>
                        <a:pt x="78863" y="134040"/>
                      </a:cubicBezTo>
                      <a:cubicBezTo>
                        <a:pt x="57748" y="129607"/>
                        <a:pt x="52338" y="109965"/>
                        <a:pt x="47891" y="89020"/>
                      </a:cubicBezTo>
                      <a:cubicBezTo>
                        <a:pt x="43416" y="68075"/>
                        <a:pt x="53400" y="53644"/>
                        <a:pt x="72207" y="46889"/>
                      </a:cubicBezTo>
                      <a:cubicBezTo>
                        <a:pt x="91013" y="40134"/>
                        <a:pt x="78863" y="58275"/>
                        <a:pt x="88280" y="95053"/>
                      </a:cubicBezTo>
                      <a:cubicBezTo>
                        <a:pt x="97698" y="131830"/>
                        <a:pt x="111151" y="114157"/>
                        <a:pt x="112907" y="103790"/>
                      </a:cubicBezTo>
                      <a:cubicBezTo>
                        <a:pt x="114691" y="93424"/>
                        <a:pt x="95049" y="85140"/>
                        <a:pt x="92444" y="61291"/>
                      </a:cubicBezTo>
                      <a:cubicBezTo>
                        <a:pt x="89824" y="37457"/>
                        <a:pt x="99000" y="36551"/>
                        <a:pt x="115626" y="29711"/>
                      </a:cubicBezTo>
                      <a:cubicBezTo>
                        <a:pt x="132266" y="22843"/>
                        <a:pt x="130637" y="25151"/>
                        <a:pt x="123925" y="48376"/>
                      </a:cubicBezTo>
                      <a:cubicBezTo>
                        <a:pt x="117212" y="71573"/>
                        <a:pt x="118643" y="83157"/>
                        <a:pt x="123783" y="94713"/>
                      </a:cubicBezTo>
                      <a:cubicBezTo>
                        <a:pt x="128924" y="106269"/>
                        <a:pt x="140027" y="96554"/>
                        <a:pt x="136274" y="83313"/>
                      </a:cubicBezTo>
                      <a:cubicBezTo>
                        <a:pt x="132535" y="70086"/>
                        <a:pt x="134362" y="44269"/>
                        <a:pt x="147730" y="22899"/>
                      </a:cubicBezTo>
                      <a:cubicBezTo>
                        <a:pt x="150096" y="19132"/>
                        <a:pt x="152616" y="16003"/>
                        <a:pt x="155179" y="13368"/>
                      </a:cubicBezTo>
                      <a:cubicBezTo>
                        <a:pt x="167217" y="1048"/>
                        <a:pt x="180118" y="0"/>
                        <a:pt x="180118" y="0"/>
                      </a:cubicBezTo>
                      <a:cubicBezTo>
                        <a:pt x="176521" y="7463"/>
                        <a:pt x="202579" y="18212"/>
                        <a:pt x="197934" y="53276"/>
                      </a:cubicBezTo>
                      <a:cubicBezTo>
                        <a:pt x="196602" y="63401"/>
                        <a:pt x="191702" y="72040"/>
                        <a:pt x="185868" y="79347"/>
                      </a:cubicBezTo>
                      <a:cubicBezTo>
                        <a:pt x="171508" y="97347"/>
                        <a:pt x="151427" y="107345"/>
                        <a:pt x="164370" y="111806"/>
                      </a:cubicBezTo>
                      <a:cubicBezTo>
                        <a:pt x="172910" y="114737"/>
                        <a:pt x="184197" y="104456"/>
                        <a:pt x="193756" y="92730"/>
                      </a:cubicBezTo>
                      <a:cubicBezTo>
                        <a:pt x="204575" y="79447"/>
                        <a:pt x="213200" y="64294"/>
                        <a:pt x="213200" y="64294"/>
                      </a:cubicBezTo>
                      <a:cubicBezTo>
                        <a:pt x="213200" y="64294"/>
                        <a:pt x="220989" y="77606"/>
                        <a:pt x="220493" y="88468"/>
                      </a:cubicBezTo>
                      <a:cubicBezTo>
                        <a:pt x="220196" y="94996"/>
                        <a:pt x="209008" y="106963"/>
                        <a:pt x="196886" y="116748"/>
                      </a:cubicBezTo>
                      <a:cubicBezTo>
                        <a:pt x="188884" y="123248"/>
                        <a:pt x="180486" y="128800"/>
                        <a:pt x="174581" y="131221"/>
                      </a:cubicBezTo>
                      <a:cubicBezTo>
                        <a:pt x="159725" y="137297"/>
                        <a:pt x="142009" y="148881"/>
                        <a:pt x="173491" y="145525"/>
                      </a:cubicBezTo>
                      <a:cubicBezTo>
                        <a:pt x="180755" y="144760"/>
                        <a:pt x="187241" y="142126"/>
                        <a:pt x="192934" y="138614"/>
                      </a:cubicBezTo>
                      <a:cubicBezTo>
                        <a:pt x="211911" y="126888"/>
                        <a:pt x="222150" y="105107"/>
                        <a:pt x="223537" y="107331"/>
                      </a:cubicBezTo>
                      <a:cubicBezTo>
                        <a:pt x="225350" y="110234"/>
                        <a:pt x="219686" y="144137"/>
                        <a:pt x="213865" y="157378"/>
                      </a:cubicBezTo>
                      <a:cubicBezTo>
                        <a:pt x="210792" y="164317"/>
                        <a:pt x="205835" y="169345"/>
                        <a:pt x="198373" y="171908"/>
                      </a:cubicBezTo>
                      <a:cubicBezTo>
                        <a:pt x="191617" y="174259"/>
                        <a:pt x="182809" y="174655"/>
                        <a:pt x="171480" y="172743"/>
                      </a:cubicBezTo>
                      <a:cubicBezTo>
                        <a:pt x="147603" y="168721"/>
                        <a:pt x="129420" y="191196"/>
                        <a:pt x="162345" y="196492"/>
                      </a:cubicBezTo>
                      <a:cubicBezTo>
                        <a:pt x="173023" y="198206"/>
                        <a:pt x="182157" y="196464"/>
                        <a:pt x="189762" y="193887"/>
                      </a:cubicBezTo>
                      <a:cubicBezTo>
                        <a:pt x="205652" y="188519"/>
                        <a:pt x="215069" y="179555"/>
                        <a:pt x="218666" y="190899"/>
                      </a:cubicBezTo>
                      <a:cubicBezTo>
                        <a:pt x="221215" y="198928"/>
                        <a:pt x="213922" y="215412"/>
                        <a:pt x="200978" y="2305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4" name="Google Shape;2274;p14"/>
                <p:cNvSpPr/>
                <p:nvPr/>
              </p:nvSpPr>
              <p:spPr>
                <a:xfrm>
                  <a:off x="3921969" y="1633231"/>
                  <a:ext cx="157375" cy="15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75" h="151490" extrusionOk="0">
                      <a:moveTo>
                        <a:pt x="71472" y="121492"/>
                      </a:moveTo>
                      <a:cubicBezTo>
                        <a:pt x="75791" y="132723"/>
                        <a:pt x="81243" y="145128"/>
                        <a:pt x="92459" y="149490"/>
                      </a:cubicBezTo>
                      <a:cubicBezTo>
                        <a:pt x="97203" y="151331"/>
                        <a:pt x="102429" y="151444"/>
                        <a:pt x="107513" y="151487"/>
                      </a:cubicBezTo>
                      <a:cubicBezTo>
                        <a:pt x="117483" y="151558"/>
                        <a:pt x="129067" y="150609"/>
                        <a:pt x="134689" y="142367"/>
                      </a:cubicBezTo>
                      <a:cubicBezTo>
                        <a:pt x="135949" y="140512"/>
                        <a:pt x="136530" y="137467"/>
                        <a:pt x="134547" y="136419"/>
                      </a:cubicBezTo>
                      <a:cubicBezTo>
                        <a:pt x="133599" y="135923"/>
                        <a:pt x="132452" y="136136"/>
                        <a:pt x="131389" y="136348"/>
                      </a:cubicBezTo>
                      <a:cubicBezTo>
                        <a:pt x="122807" y="138005"/>
                        <a:pt x="113843" y="137651"/>
                        <a:pt x="105431" y="135300"/>
                      </a:cubicBezTo>
                      <a:cubicBezTo>
                        <a:pt x="102599" y="134507"/>
                        <a:pt x="99328" y="132850"/>
                        <a:pt x="99242" y="129905"/>
                      </a:cubicBezTo>
                      <a:cubicBezTo>
                        <a:pt x="103024" y="129310"/>
                        <a:pt x="106833" y="130613"/>
                        <a:pt x="110657" y="130697"/>
                      </a:cubicBezTo>
                      <a:cubicBezTo>
                        <a:pt x="114480" y="130783"/>
                        <a:pt x="118984" y="128885"/>
                        <a:pt x="119508" y="125090"/>
                      </a:cubicBezTo>
                      <a:cubicBezTo>
                        <a:pt x="111917" y="122286"/>
                        <a:pt x="104341" y="119496"/>
                        <a:pt x="96750" y="116692"/>
                      </a:cubicBezTo>
                      <a:cubicBezTo>
                        <a:pt x="92997" y="115304"/>
                        <a:pt x="89117" y="113845"/>
                        <a:pt x="86228" y="111084"/>
                      </a:cubicBezTo>
                      <a:cubicBezTo>
                        <a:pt x="80238" y="105376"/>
                        <a:pt x="80578" y="94430"/>
                        <a:pt x="86908" y="89105"/>
                      </a:cubicBezTo>
                      <a:cubicBezTo>
                        <a:pt x="89584" y="86853"/>
                        <a:pt x="92955" y="85635"/>
                        <a:pt x="96240" y="84460"/>
                      </a:cubicBezTo>
                      <a:cubicBezTo>
                        <a:pt x="113333" y="78356"/>
                        <a:pt x="131134" y="72168"/>
                        <a:pt x="149205" y="73980"/>
                      </a:cubicBezTo>
                      <a:cubicBezTo>
                        <a:pt x="150975" y="74164"/>
                        <a:pt x="152802" y="74405"/>
                        <a:pt x="154487" y="73853"/>
                      </a:cubicBezTo>
                      <a:cubicBezTo>
                        <a:pt x="156172" y="73301"/>
                        <a:pt x="157645" y="71629"/>
                        <a:pt x="157334" y="69888"/>
                      </a:cubicBezTo>
                      <a:cubicBezTo>
                        <a:pt x="157036" y="68301"/>
                        <a:pt x="155464" y="67310"/>
                        <a:pt x="153963" y="66701"/>
                      </a:cubicBezTo>
                      <a:cubicBezTo>
                        <a:pt x="148454" y="64464"/>
                        <a:pt x="142280" y="64789"/>
                        <a:pt x="136346" y="65158"/>
                      </a:cubicBezTo>
                      <a:cubicBezTo>
                        <a:pt x="130455" y="65526"/>
                        <a:pt x="124563" y="65880"/>
                        <a:pt x="118672" y="66248"/>
                      </a:cubicBezTo>
                      <a:cubicBezTo>
                        <a:pt x="115557" y="66446"/>
                        <a:pt x="112356" y="66616"/>
                        <a:pt x="109396" y="65653"/>
                      </a:cubicBezTo>
                      <a:cubicBezTo>
                        <a:pt x="106437" y="64676"/>
                        <a:pt x="103732" y="62283"/>
                        <a:pt x="103349" y="59181"/>
                      </a:cubicBezTo>
                      <a:cubicBezTo>
                        <a:pt x="102825" y="54777"/>
                        <a:pt x="106890" y="51308"/>
                        <a:pt x="110529" y="48758"/>
                      </a:cubicBezTo>
                      <a:cubicBezTo>
                        <a:pt x="118347" y="43264"/>
                        <a:pt x="126178" y="37769"/>
                        <a:pt x="133995" y="32288"/>
                      </a:cubicBezTo>
                      <a:cubicBezTo>
                        <a:pt x="134689" y="31807"/>
                        <a:pt x="135425" y="31240"/>
                        <a:pt x="135553" y="30405"/>
                      </a:cubicBezTo>
                      <a:cubicBezTo>
                        <a:pt x="135794" y="28861"/>
                        <a:pt x="133825" y="27941"/>
                        <a:pt x="132267" y="27912"/>
                      </a:cubicBezTo>
                      <a:cubicBezTo>
                        <a:pt x="125470" y="27813"/>
                        <a:pt x="119749" y="34030"/>
                        <a:pt x="112951" y="33790"/>
                      </a:cubicBezTo>
                      <a:cubicBezTo>
                        <a:pt x="111719" y="33747"/>
                        <a:pt x="110331" y="33351"/>
                        <a:pt x="109821" y="32246"/>
                      </a:cubicBezTo>
                      <a:cubicBezTo>
                        <a:pt x="109425" y="31368"/>
                        <a:pt x="109708" y="30334"/>
                        <a:pt x="110020" y="29428"/>
                      </a:cubicBezTo>
                      <a:cubicBezTo>
                        <a:pt x="113475" y="19585"/>
                        <a:pt x="120527" y="10395"/>
                        <a:pt x="119621" y="0"/>
                      </a:cubicBezTo>
                      <a:cubicBezTo>
                        <a:pt x="114580" y="212"/>
                        <a:pt x="110317" y="3894"/>
                        <a:pt x="107428" y="8044"/>
                      </a:cubicBezTo>
                      <a:cubicBezTo>
                        <a:pt x="104539" y="12179"/>
                        <a:pt x="102571" y="16923"/>
                        <a:pt x="99512" y="20945"/>
                      </a:cubicBezTo>
                      <a:cubicBezTo>
                        <a:pt x="96453" y="24953"/>
                        <a:pt x="91794" y="28309"/>
                        <a:pt x="86766" y="27884"/>
                      </a:cubicBezTo>
                      <a:cubicBezTo>
                        <a:pt x="85378" y="27771"/>
                        <a:pt x="83962" y="27332"/>
                        <a:pt x="82999" y="26326"/>
                      </a:cubicBezTo>
                      <a:cubicBezTo>
                        <a:pt x="79176" y="22389"/>
                        <a:pt x="85237" y="14516"/>
                        <a:pt x="81286" y="10720"/>
                      </a:cubicBezTo>
                      <a:cubicBezTo>
                        <a:pt x="80478" y="20053"/>
                        <a:pt x="79685" y="29400"/>
                        <a:pt x="78878" y="38732"/>
                      </a:cubicBezTo>
                      <a:cubicBezTo>
                        <a:pt x="72491" y="40955"/>
                        <a:pt x="65481" y="39412"/>
                        <a:pt x="58910" y="37854"/>
                      </a:cubicBezTo>
                      <a:cubicBezTo>
                        <a:pt x="56531" y="37287"/>
                        <a:pt x="54109" y="36707"/>
                        <a:pt x="52028" y="35418"/>
                      </a:cubicBezTo>
                      <a:cubicBezTo>
                        <a:pt x="42851" y="29725"/>
                        <a:pt x="45117" y="14176"/>
                        <a:pt x="36323" y="7902"/>
                      </a:cubicBezTo>
                      <a:cubicBezTo>
                        <a:pt x="35742" y="7491"/>
                        <a:pt x="35020" y="7109"/>
                        <a:pt x="34326" y="7321"/>
                      </a:cubicBezTo>
                      <a:cubicBezTo>
                        <a:pt x="33405" y="7619"/>
                        <a:pt x="33122" y="8766"/>
                        <a:pt x="33037" y="9743"/>
                      </a:cubicBezTo>
                      <a:cubicBezTo>
                        <a:pt x="32513" y="15436"/>
                        <a:pt x="33391" y="21242"/>
                        <a:pt x="35572" y="26525"/>
                      </a:cubicBezTo>
                      <a:cubicBezTo>
                        <a:pt x="36591" y="28975"/>
                        <a:pt x="37909" y="31354"/>
                        <a:pt x="39891" y="33124"/>
                      </a:cubicBezTo>
                      <a:cubicBezTo>
                        <a:pt x="41619" y="34668"/>
                        <a:pt x="43743" y="35659"/>
                        <a:pt x="45853" y="36636"/>
                      </a:cubicBezTo>
                      <a:cubicBezTo>
                        <a:pt x="53699" y="40276"/>
                        <a:pt x="61544" y="43915"/>
                        <a:pt x="69404" y="47555"/>
                      </a:cubicBezTo>
                      <a:cubicBezTo>
                        <a:pt x="70424" y="48022"/>
                        <a:pt x="71528" y="48588"/>
                        <a:pt x="71939" y="49636"/>
                      </a:cubicBezTo>
                      <a:cubicBezTo>
                        <a:pt x="72222" y="50359"/>
                        <a:pt x="72109" y="51152"/>
                        <a:pt x="71981" y="51916"/>
                      </a:cubicBezTo>
                      <a:cubicBezTo>
                        <a:pt x="71188" y="56887"/>
                        <a:pt x="70126" y="61816"/>
                        <a:pt x="68795" y="66673"/>
                      </a:cubicBezTo>
                      <a:cubicBezTo>
                        <a:pt x="67960" y="69718"/>
                        <a:pt x="66940" y="72861"/>
                        <a:pt x="64716" y="75099"/>
                      </a:cubicBezTo>
                      <a:cubicBezTo>
                        <a:pt x="59887" y="79914"/>
                        <a:pt x="51886" y="78469"/>
                        <a:pt x="45301" y="76699"/>
                      </a:cubicBezTo>
                      <a:cubicBezTo>
                        <a:pt x="38348" y="74816"/>
                        <a:pt x="30686" y="72408"/>
                        <a:pt x="27160" y="66121"/>
                      </a:cubicBezTo>
                      <a:cubicBezTo>
                        <a:pt x="25730" y="63572"/>
                        <a:pt x="25135" y="60597"/>
                        <a:pt x="23478" y="58190"/>
                      </a:cubicBezTo>
                      <a:cubicBezTo>
                        <a:pt x="21821" y="55783"/>
                        <a:pt x="18394" y="54126"/>
                        <a:pt x="15972" y="55768"/>
                      </a:cubicBezTo>
                      <a:cubicBezTo>
                        <a:pt x="14287" y="56930"/>
                        <a:pt x="13805" y="59323"/>
                        <a:pt x="14372" y="61292"/>
                      </a:cubicBezTo>
                      <a:cubicBezTo>
                        <a:pt x="14938" y="63260"/>
                        <a:pt x="16326" y="64874"/>
                        <a:pt x="17799" y="66305"/>
                      </a:cubicBezTo>
                      <a:cubicBezTo>
                        <a:pt x="27953" y="76246"/>
                        <a:pt x="42341" y="80169"/>
                        <a:pt x="55327" y="85918"/>
                      </a:cubicBezTo>
                      <a:cubicBezTo>
                        <a:pt x="58259" y="87207"/>
                        <a:pt x="61445" y="88977"/>
                        <a:pt x="62238" y="92079"/>
                      </a:cubicBezTo>
                      <a:cubicBezTo>
                        <a:pt x="63045" y="95209"/>
                        <a:pt x="61049" y="98324"/>
                        <a:pt x="58981" y="100802"/>
                      </a:cubicBezTo>
                      <a:cubicBezTo>
                        <a:pt x="54449" y="106212"/>
                        <a:pt x="48572" y="111069"/>
                        <a:pt x="41562" y="111919"/>
                      </a:cubicBezTo>
                      <a:cubicBezTo>
                        <a:pt x="36323" y="112557"/>
                        <a:pt x="31111" y="110885"/>
                        <a:pt x="26084" y="109285"/>
                      </a:cubicBezTo>
                      <a:cubicBezTo>
                        <a:pt x="21056" y="107685"/>
                        <a:pt x="15788" y="106113"/>
                        <a:pt x="10591" y="106949"/>
                      </a:cubicBezTo>
                      <a:cubicBezTo>
                        <a:pt x="5394" y="107784"/>
                        <a:pt x="281" y="111778"/>
                        <a:pt x="12" y="117046"/>
                      </a:cubicBezTo>
                      <a:cubicBezTo>
                        <a:pt x="-101" y="119198"/>
                        <a:pt x="593" y="121322"/>
                        <a:pt x="1598" y="123234"/>
                      </a:cubicBezTo>
                      <a:cubicBezTo>
                        <a:pt x="2774" y="125472"/>
                        <a:pt x="4402" y="127497"/>
                        <a:pt x="6541" y="128842"/>
                      </a:cubicBezTo>
                      <a:cubicBezTo>
                        <a:pt x="10888" y="131575"/>
                        <a:pt x="16553" y="131052"/>
                        <a:pt x="21453" y="129508"/>
                      </a:cubicBezTo>
                      <a:cubicBezTo>
                        <a:pt x="26353" y="127964"/>
                        <a:pt x="30984" y="125500"/>
                        <a:pt x="36025" y="124580"/>
                      </a:cubicBezTo>
                      <a:cubicBezTo>
                        <a:pt x="45853" y="122767"/>
                        <a:pt x="56729" y="126817"/>
                        <a:pt x="65623" y="12225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5" name="Google Shape;2275;p14"/>
                <p:cNvSpPr/>
                <p:nvPr/>
              </p:nvSpPr>
              <p:spPr>
                <a:xfrm>
                  <a:off x="3980554" y="1656640"/>
                  <a:ext cx="50372" cy="100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2" h="100943" extrusionOk="0">
                      <a:moveTo>
                        <a:pt x="9205" y="89402"/>
                      </a:moveTo>
                      <a:cubicBezTo>
                        <a:pt x="12023" y="94175"/>
                        <a:pt x="16116" y="98182"/>
                        <a:pt x="20917" y="100944"/>
                      </a:cubicBezTo>
                      <a:cubicBezTo>
                        <a:pt x="22050" y="98352"/>
                        <a:pt x="20888" y="95421"/>
                        <a:pt x="20110" y="92702"/>
                      </a:cubicBezTo>
                      <a:cubicBezTo>
                        <a:pt x="17985" y="85239"/>
                        <a:pt x="18948" y="77308"/>
                        <a:pt x="19911" y="69604"/>
                      </a:cubicBezTo>
                      <a:cubicBezTo>
                        <a:pt x="20194" y="67338"/>
                        <a:pt x="20492" y="65044"/>
                        <a:pt x="21427" y="62963"/>
                      </a:cubicBezTo>
                      <a:cubicBezTo>
                        <a:pt x="22857" y="59762"/>
                        <a:pt x="25675" y="57383"/>
                        <a:pt x="28621" y="55485"/>
                      </a:cubicBezTo>
                      <a:cubicBezTo>
                        <a:pt x="32997" y="52667"/>
                        <a:pt x="37897" y="50670"/>
                        <a:pt x="42980" y="49594"/>
                      </a:cubicBezTo>
                      <a:cubicBezTo>
                        <a:pt x="42938" y="47866"/>
                        <a:pt x="40672" y="47243"/>
                        <a:pt x="38959" y="47356"/>
                      </a:cubicBezTo>
                      <a:cubicBezTo>
                        <a:pt x="37245" y="47455"/>
                        <a:pt x="35121" y="47597"/>
                        <a:pt x="34229" y="46124"/>
                      </a:cubicBezTo>
                      <a:cubicBezTo>
                        <a:pt x="33535" y="44963"/>
                        <a:pt x="34059" y="43490"/>
                        <a:pt x="34597" y="42258"/>
                      </a:cubicBezTo>
                      <a:cubicBezTo>
                        <a:pt x="37118" y="36466"/>
                        <a:pt x="39638" y="30674"/>
                        <a:pt x="42159" y="24896"/>
                      </a:cubicBezTo>
                      <a:cubicBezTo>
                        <a:pt x="42556" y="23990"/>
                        <a:pt x="42952" y="23083"/>
                        <a:pt x="43179" y="22134"/>
                      </a:cubicBezTo>
                      <a:cubicBezTo>
                        <a:pt x="43420" y="21157"/>
                        <a:pt x="43490" y="20152"/>
                        <a:pt x="43618" y="19161"/>
                      </a:cubicBezTo>
                      <a:cubicBezTo>
                        <a:pt x="44439" y="12405"/>
                        <a:pt x="47427" y="6132"/>
                        <a:pt x="50373" y="0"/>
                      </a:cubicBezTo>
                      <a:cubicBezTo>
                        <a:pt x="43504" y="2634"/>
                        <a:pt x="40828" y="10649"/>
                        <a:pt x="37628" y="17263"/>
                      </a:cubicBezTo>
                      <a:cubicBezTo>
                        <a:pt x="33011" y="26836"/>
                        <a:pt x="25817" y="34937"/>
                        <a:pt x="20634" y="44213"/>
                      </a:cubicBezTo>
                      <a:cubicBezTo>
                        <a:pt x="18099" y="48773"/>
                        <a:pt x="16045" y="53588"/>
                        <a:pt x="14020" y="58388"/>
                      </a:cubicBezTo>
                      <a:cubicBezTo>
                        <a:pt x="12391" y="62240"/>
                        <a:pt x="10763" y="66092"/>
                        <a:pt x="9134" y="69944"/>
                      </a:cubicBezTo>
                      <a:cubicBezTo>
                        <a:pt x="8879" y="70553"/>
                        <a:pt x="8582" y="71204"/>
                        <a:pt x="8001" y="71530"/>
                      </a:cubicBezTo>
                      <a:cubicBezTo>
                        <a:pt x="7421" y="71856"/>
                        <a:pt x="6500" y="71587"/>
                        <a:pt x="6444" y="70921"/>
                      </a:cubicBezTo>
                      <a:cubicBezTo>
                        <a:pt x="6387" y="70256"/>
                        <a:pt x="7690" y="70114"/>
                        <a:pt x="7619" y="70766"/>
                      </a:cubicBezTo>
                      <a:cubicBezTo>
                        <a:pt x="8908" y="78186"/>
                        <a:pt x="5863" y="86202"/>
                        <a:pt x="0" y="90903"/>
                      </a:cubicBezTo>
                      <a:cubicBezTo>
                        <a:pt x="2677" y="92334"/>
                        <a:pt x="6259" y="91767"/>
                        <a:pt x="8370" y="8958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6" name="Google Shape;2276;p14"/>
                <p:cNvSpPr/>
                <p:nvPr/>
              </p:nvSpPr>
              <p:spPr>
                <a:xfrm>
                  <a:off x="3950247" y="1662616"/>
                  <a:ext cx="76020" cy="253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20" h="253889" extrusionOk="0">
                      <a:moveTo>
                        <a:pt x="76020" y="0"/>
                      </a:moveTo>
                      <a:cubicBezTo>
                        <a:pt x="43788" y="57128"/>
                        <a:pt x="-8397" y="189808"/>
                        <a:pt x="1148" y="25389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7" name="Google Shape;2277;p14"/>
                <p:cNvSpPr/>
                <p:nvPr/>
              </p:nvSpPr>
              <p:spPr>
                <a:xfrm>
                  <a:off x="4041095" y="1544225"/>
                  <a:ext cx="43310" cy="79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10" h="79333" extrusionOk="0">
                      <a:moveTo>
                        <a:pt x="42740" y="53262"/>
                      </a:moveTo>
                      <a:cubicBezTo>
                        <a:pt x="41409" y="63387"/>
                        <a:pt x="36509" y="72026"/>
                        <a:pt x="30674" y="79333"/>
                      </a:cubicBezTo>
                      <a:cubicBezTo>
                        <a:pt x="25916" y="77053"/>
                        <a:pt x="22177" y="72493"/>
                        <a:pt x="21356" y="67254"/>
                      </a:cubicBezTo>
                      <a:cubicBezTo>
                        <a:pt x="20294" y="60597"/>
                        <a:pt x="23409" y="53559"/>
                        <a:pt x="21228" y="47201"/>
                      </a:cubicBezTo>
                      <a:cubicBezTo>
                        <a:pt x="19416" y="41904"/>
                        <a:pt x="14459" y="38491"/>
                        <a:pt x="10437" y="34625"/>
                      </a:cubicBezTo>
                      <a:cubicBezTo>
                        <a:pt x="4702" y="29102"/>
                        <a:pt x="609" y="21172"/>
                        <a:pt x="0" y="13368"/>
                      </a:cubicBezTo>
                      <a:cubicBezTo>
                        <a:pt x="12037" y="1048"/>
                        <a:pt x="24939" y="0"/>
                        <a:pt x="24939" y="0"/>
                      </a:cubicBezTo>
                      <a:cubicBezTo>
                        <a:pt x="21342" y="7463"/>
                        <a:pt x="47399" y="18212"/>
                        <a:pt x="42754" y="5327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8" name="Google Shape;2278;p14"/>
                <p:cNvSpPr/>
                <p:nvPr/>
              </p:nvSpPr>
              <p:spPr>
                <a:xfrm>
                  <a:off x="4077799" y="1608504"/>
                  <a:ext cx="28603" cy="52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3" h="52454" extrusionOk="0">
                      <a:moveTo>
                        <a:pt x="4973" y="52441"/>
                      </a:moveTo>
                      <a:cubicBezTo>
                        <a:pt x="4307" y="51803"/>
                        <a:pt x="3599" y="51208"/>
                        <a:pt x="2990" y="50529"/>
                      </a:cubicBezTo>
                      <a:cubicBezTo>
                        <a:pt x="-2150" y="44751"/>
                        <a:pt x="639" y="36495"/>
                        <a:pt x="1843" y="28437"/>
                      </a:cubicBezTo>
                      <a:cubicBezTo>
                        <a:pt x="12663" y="15153"/>
                        <a:pt x="21287" y="0"/>
                        <a:pt x="21287" y="0"/>
                      </a:cubicBezTo>
                      <a:cubicBezTo>
                        <a:pt x="21287" y="0"/>
                        <a:pt x="29076" y="13312"/>
                        <a:pt x="28580" y="24174"/>
                      </a:cubicBezTo>
                      <a:cubicBezTo>
                        <a:pt x="28283" y="30702"/>
                        <a:pt x="17095" y="42669"/>
                        <a:pt x="4973" y="524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9" name="Google Shape;2279;p14"/>
                <p:cNvSpPr/>
                <p:nvPr/>
              </p:nvSpPr>
              <p:spPr>
                <a:xfrm>
                  <a:off x="4073839" y="1651369"/>
                  <a:ext cx="35929" cy="6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9" h="64735" extrusionOk="0">
                      <a:moveTo>
                        <a:pt x="14315" y="52825"/>
                      </a:moveTo>
                      <a:cubicBezTo>
                        <a:pt x="8069" y="55091"/>
                        <a:pt x="337" y="49964"/>
                        <a:pt x="11" y="43309"/>
                      </a:cubicBezTo>
                      <a:cubicBezTo>
                        <a:pt x="-187" y="38890"/>
                        <a:pt x="2249" y="35052"/>
                        <a:pt x="4982" y="31441"/>
                      </a:cubicBezTo>
                      <a:cubicBezTo>
                        <a:pt x="23958" y="19715"/>
                        <a:pt x="34197" y="-2065"/>
                        <a:pt x="35585" y="158"/>
                      </a:cubicBezTo>
                      <a:cubicBezTo>
                        <a:pt x="37398" y="3061"/>
                        <a:pt x="31733" y="36964"/>
                        <a:pt x="25913" y="50205"/>
                      </a:cubicBezTo>
                      <a:cubicBezTo>
                        <a:pt x="22840" y="57144"/>
                        <a:pt x="17883" y="62172"/>
                        <a:pt x="10420" y="64735"/>
                      </a:cubicBezTo>
                      <a:cubicBezTo>
                        <a:pt x="12346" y="61011"/>
                        <a:pt x="13691" y="56974"/>
                        <a:pt x="14315" y="5282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0" name="Google Shape;2280;p14"/>
                <p:cNvSpPr/>
                <p:nvPr/>
              </p:nvSpPr>
              <p:spPr>
                <a:xfrm>
                  <a:off x="4075635" y="1729608"/>
                  <a:ext cx="29408" cy="45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08" h="45110" extrusionOk="0">
                      <a:moveTo>
                        <a:pt x="11216" y="45111"/>
                      </a:moveTo>
                      <a:cubicBezTo>
                        <a:pt x="3059" y="41712"/>
                        <a:pt x="-1756" y="30057"/>
                        <a:pt x="4617" y="23925"/>
                      </a:cubicBezTo>
                      <a:cubicBezTo>
                        <a:pt x="6854" y="21773"/>
                        <a:pt x="10296" y="20215"/>
                        <a:pt x="10536" y="17142"/>
                      </a:cubicBezTo>
                      <a:cubicBezTo>
                        <a:pt x="10919" y="12313"/>
                        <a:pt x="3937" y="11463"/>
                        <a:pt x="0" y="8461"/>
                      </a:cubicBezTo>
                      <a:cubicBezTo>
                        <a:pt x="15889" y="3094"/>
                        <a:pt x="25307" y="-5871"/>
                        <a:pt x="28904" y="5473"/>
                      </a:cubicBezTo>
                      <a:cubicBezTo>
                        <a:pt x="31453" y="13502"/>
                        <a:pt x="24160" y="29986"/>
                        <a:pt x="11216" y="451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81" name="Google Shape;2281;p14"/>
              <p:cNvGrpSpPr/>
              <p:nvPr/>
            </p:nvGrpSpPr>
            <p:grpSpPr>
              <a:xfrm rot="506959">
                <a:off x="-65860" y="4898231"/>
                <a:ext cx="452837" cy="714552"/>
                <a:chOff x="3678325" y="1652292"/>
                <a:chExt cx="148289" cy="233992"/>
              </a:xfrm>
            </p:grpSpPr>
            <p:sp>
              <p:nvSpPr>
                <p:cNvPr id="2282" name="Google Shape;2282;p14"/>
                <p:cNvSpPr/>
                <p:nvPr/>
              </p:nvSpPr>
              <p:spPr>
                <a:xfrm>
                  <a:off x="3678325" y="1652292"/>
                  <a:ext cx="148275" cy="167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75" h="167044" extrusionOk="0">
                      <a:moveTo>
                        <a:pt x="127276" y="149575"/>
                      </a:moveTo>
                      <a:cubicBezTo>
                        <a:pt x="117278" y="159488"/>
                        <a:pt x="102989" y="167957"/>
                        <a:pt x="88558" y="166966"/>
                      </a:cubicBezTo>
                      <a:cubicBezTo>
                        <a:pt x="60900" y="165025"/>
                        <a:pt x="58634" y="137878"/>
                        <a:pt x="58634" y="137878"/>
                      </a:cubicBezTo>
                      <a:cubicBezTo>
                        <a:pt x="58634" y="137878"/>
                        <a:pt x="51483" y="153540"/>
                        <a:pt x="29589" y="150920"/>
                      </a:cubicBezTo>
                      <a:cubicBezTo>
                        <a:pt x="7681" y="148300"/>
                        <a:pt x="-3705" y="119793"/>
                        <a:pt x="1082" y="105816"/>
                      </a:cubicBezTo>
                      <a:cubicBezTo>
                        <a:pt x="6010" y="91442"/>
                        <a:pt x="10839" y="94727"/>
                        <a:pt x="20242" y="98749"/>
                      </a:cubicBezTo>
                      <a:cubicBezTo>
                        <a:pt x="29646" y="102771"/>
                        <a:pt x="42688" y="121818"/>
                        <a:pt x="50761" y="117315"/>
                      </a:cubicBezTo>
                      <a:cubicBezTo>
                        <a:pt x="58819" y="112812"/>
                        <a:pt x="48608" y="107416"/>
                        <a:pt x="31812" y="100349"/>
                      </a:cubicBezTo>
                      <a:cubicBezTo>
                        <a:pt x="14988" y="93268"/>
                        <a:pt x="5656" y="80920"/>
                        <a:pt x="11760" y="66092"/>
                      </a:cubicBezTo>
                      <a:cubicBezTo>
                        <a:pt x="17863" y="51293"/>
                        <a:pt x="32039" y="43306"/>
                        <a:pt x="33073" y="57595"/>
                      </a:cubicBezTo>
                      <a:cubicBezTo>
                        <a:pt x="34107" y="71899"/>
                        <a:pt x="44699" y="93297"/>
                        <a:pt x="56652" y="95081"/>
                      </a:cubicBezTo>
                      <a:cubicBezTo>
                        <a:pt x="68604" y="96866"/>
                        <a:pt x="66976" y="85111"/>
                        <a:pt x="53593" y="81160"/>
                      </a:cubicBezTo>
                      <a:cubicBezTo>
                        <a:pt x="40224" y="77209"/>
                        <a:pt x="37746" y="64280"/>
                        <a:pt x="35962" y="50557"/>
                      </a:cubicBezTo>
                      <a:cubicBezTo>
                        <a:pt x="34163" y="36834"/>
                        <a:pt x="41329" y="28054"/>
                        <a:pt x="53791" y="24670"/>
                      </a:cubicBezTo>
                      <a:cubicBezTo>
                        <a:pt x="66253" y="21285"/>
                        <a:pt x="57487" y="32345"/>
                        <a:pt x="61665" y="56519"/>
                      </a:cubicBezTo>
                      <a:cubicBezTo>
                        <a:pt x="65843" y="80693"/>
                        <a:pt x="75416" y="70001"/>
                        <a:pt x="77073" y="63416"/>
                      </a:cubicBezTo>
                      <a:cubicBezTo>
                        <a:pt x="78758" y="56831"/>
                        <a:pt x="66537" y="50472"/>
                        <a:pt x="66083" y="34979"/>
                      </a:cubicBezTo>
                      <a:cubicBezTo>
                        <a:pt x="65630" y="19486"/>
                        <a:pt x="71578" y="19387"/>
                        <a:pt x="82653" y="15833"/>
                      </a:cubicBezTo>
                      <a:cubicBezTo>
                        <a:pt x="93727" y="12264"/>
                        <a:pt x="92566" y="13666"/>
                        <a:pt x="87029" y="28281"/>
                      </a:cubicBezTo>
                      <a:cubicBezTo>
                        <a:pt x="81505" y="42881"/>
                        <a:pt x="81831" y="50415"/>
                        <a:pt x="84550" y="58119"/>
                      </a:cubicBezTo>
                      <a:cubicBezTo>
                        <a:pt x="87269" y="65823"/>
                        <a:pt x="94916" y="60144"/>
                        <a:pt x="93175" y="51421"/>
                      </a:cubicBezTo>
                      <a:cubicBezTo>
                        <a:pt x="91447" y="42711"/>
                        <a:pt x="93954" y="26171"/>
                        <a:pt x="103668" y="13085"/>
                      </a:cubicBezTo>
                      <a:cubicBezTo>
                        <a:pt x="105382" y="10777"/>
                        <a:pt x="107166" y="8894"/>
                        <a:pt x="108951" y="7322"/>
                      </a:cubicBezTo>
                      <a:cubicBezTo>
                        <a:pt x="117349" y="0"/>
                        <a:pt x="125704" y="0"/>
                        <a:pt x="125704" y="0"/>
                      </a:cubicBezTo>
                      <a:cubicBezTo>
                        <a:pt x="122999" y="4631"/>
                        <a:pt x="139228" y="12887"/>
                        <a:pt x="134442" y="35234"/>
                      </a:cubicBezTo>
                      <a:cubicBezTo>
                        <a:pt x="133054" y="41692"/>
                        <a:pt x="129457" y="47003"/>
                        <a:pt x="125321" y="51407"/>
                      </a:cubicBezTo>
                      <a:cubicBezTo>
                        <a:pt x="115139" y="62254"/>
                        <a:pt x="101700" y="67678"/>
                        <a:pt x="109800" y="71205"/>
                      </a:cubicBezTo>
                      <a:cubicBezTo>
                        <a:pt x="115153" y="73541"/>
                        <a:pt x="122957" y="67494"/>
                        <a:pt x="129712" y="60428"/>
                      </a:cubicBezTo>
                      <a:cubicBezTo>
                        <a:pt x="137359" y="52426"/>
                        <a:pt x="143703" y="43108"/>
                        <a:pt x="143703" y="43108"/>
                      </a:cubicBezTo>
                      <a:cubicBezTo>
                        <a:pt x="143703" y="43108"/>
                        <a:pt x="148037" y="52086"/>
                        <a:pt x="147159" y="59054"/>
                      </a:cubicBezTo>
                      <a:cubicBezTo>
                        <a:pt x="146621" y="63246"/>
                        <a:pt x="138803" y="70383"/>
                        <a:pt x="130490" y="76048"/>
                      </a:cubicBezTo>
                      <a:cubicBezTo>
                        <a:pt x="125010" y="79829"/>
                        <a:pt x="119303" y="82973"/>
                        <a:pt x="115380" y="84219"/>
                      </a:cubicBezTo>
                      <a:cubicBezTo>
                        <a:pt x="105495" y="87363"/>
                        <a:pt x="93486" y="93920"/>
                        <a:pt x="113936" y="93382"/>
                      </a:cubicBezTo>
                      <a:cubicBezTo>
                        <a:pt x="118666" y="93254"/>
                        <a:pt x="122971" y="91895"/>
                        <a:pt x="126823" y="89926"/>
                      </a:cubicBezTo>
                      <a:cubicBezTo>
                        <a:pt x="139653" y="83355"/>
                        <a:pt x="147371" y="69845"/>
                        <a:pt x="148150" y="71346"/>
                      </a:cubicBezTo>
                      <a:cubicBezTo>
                        <a:pt x="149170" y="73315"/>
                        <a:pt x="143774" y="94854"/>
                        <a:pt x="139341" y="103082"/>
                      </a:cubicBezTo>
                      <a:cubicBezTo>
                        <a:pt x="137005" y="107402"/>
                        <a:pt x="133549" y="110376"/>
                        <a:pt x="128607" y="111650"/>
                      </a:cubicBezTo>
                      <a:cubicBezTo>
                        <a:pt x="124132" y="112826"/>
                        <a:pt x="118439" y="112613"/>
                        <a:pt x="111231" y="110800"/>
                      </a:cubicBezTo>
                      <a:cubicBezTo>
                        <a:pt x="96049" y="106977"/>
                        <a:pt x="83191" y="120515"/>
                        <a:pt x="104122" y="125628"/>
                      </a:cubicBezTo>
                      <a:cubicBezTo>
                        <a:pt x="110919" y="127285"/>
                        <a:pt x="116881" y="126619"/>
                        <a:pt x="121923" y="125359"/>
                      </a:cubicBezTo>
                      <a:cubicBezTo>
                        <a:pt x="132445" y="122725"/>
                        <a:pt x="138959" y="117428"/>
                        <a:pt x="140701" y="124920"/>
                      </a:cubicBezTo>
                      <a:cubicBezTo>
                        <a:pt x="141933" y="130216"/>
                        <a:pt x="136382" y="140469"/>
                        <a:pt x="127262" y="14954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3" name="Google Shape;2283;p14"/>
                <p:cNvSpPr/>
                <p:nvPr/>
              </p:nvSpPr>
              <p:spPr>
                <a:xfrm>
                  <a:off x="3700613" y="1708367"/>
                  <a:ext cx="103863" cy="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63" h="97222" extrusionOk="0">
                      <a:moveTo>
                        <a:pt x="45835" y="75813"/>
                      </a:moveTo>
                      <a:cubicBezTo>
                        <a:pt x="48044" y="83262"/>
                        <a:pt x="50919" y="91546"/>
                        <a:pt x="57915" y="94931"/>
                      </a:cubicBezTo>
                      <a:cubicBezTo>
                        <a:pt x="60875" y="96361"/>
                        <a:pt x="64231" y="96701"/>
                        <a:pt x="67516" y="96984"/>
                      </a:cubicBezTo>
                      <a:cubicBezTo>
                        <a:pt x="73932" y="97536"/>
                        <a:pt x="81451" y="97522"/>
                        <a:pt x="85502" y="92509"/>
                      </a:cubicBezTo>
                      <a:cubicBezTo>
                        <a:pt x="86408" y="91376"/>
                        <a:pt x="86946" y="89450"/>
                        <a:pt x="85714" y="88671"/>
                      </a:cubicBezTo>
                      <a:cubicBezTo>
                        <a:pt x="85134" y="88303"/>
                        <a:pt x="84383" y="88388"/>
                        <a:pt x="83689" y="88459"/>
                      </a:cubicBezTo>
                      <a:cubicBezTo>
                        <a:pt x="78081" y="89082"/>
                        <a:pt x="72317" y="88388"/>
                        <a:pt x="67021" y="86448"/>
                      </a:cubicBezTo>
                      <a:cubicBezTo>
                        <a:pt x="65236" y="85797"/>
                        <a:pt x="63211" y="84550"/>
                        <a:pt x="63310" y="82653"/>
                      </a:cubicBezTo>
                      <a:cubicBezTo>
                        <a:pt x="65775" y="82468"/>
                        <a:pt x="68168" y="83502"/>
                        <a:pt x="70632" y="83743"/>
                      </a:cubicBezTo>
                      <a:cubicBezTo>
                        <a:pt x="73096" y="83998"/>
                        <a:pt x="76084" y="83007"/>
                        <a:pt x="76622" y="80585"/>
                      </a:cubicBezTo>
                      <a:cubicBezTo>
                        <a:pt x="71878" y="78390"/>
                        <a:pt x="67134" y="76195"/>
                        <a:pt x="62404" y="74000"/>
                      </a:cubicBezTo>
                      <a:cubicBezTo>
                        <a:pt x="60053" y="72909"/>
                        <a:pt x="57632" y="71777"/>
                        <a:pt x="55918" y="69851"/>
                      </a:cubicBezTo>
                      <a:cubicBezTo>
                        <a:pt x="52349" y="65871"/>
                        <a:pt x="53142" y="58833"/>
                        <a:pt x="57490" y="55731"/>
                      </a:cubicBezTo>
                      <a:cubicBezTo>
                        <a:pt x="59331" y="54429"/>
                        <a:pt x="61569" y="53805"/>
                        <a:pt x="63749" y="53225"/>
                      </a:cubicBezTo>
                      <a:cubicBezTo>
                        <a:pt x="75079" y="50180"/>
                        <a:pt x="86861" y="47093"/>
                        <a:pt x="98403" y="49203"/>
                      </a:cubicBezTo>
                      <a:cubicBezTo>
                        <a:pt x="99536" y="49415"/>
                        <a:pt x="100697" y="49670"/>
                        <a:pt x="101816" y="49387"/>
                      </a:cubicBezTo>
                      <a:cubicBezTo>
                        <a:pt x="102935" y="49104"/>
                        <a:pt x="103968" y="48127"/>
                        <a:pt x="103855" y="46980"/>
                      </a:cubicBezTo>
                      <a:cubicBezTo>
                        <a:pt x="103742" y="45946"/>
                        <a:pt x="102779" y="45223"/>
                        <a:pt x="101858" y="44756"/>
                      </a:cubicBezTo>
                      <a:cubicBezTo>
                        <a:pt x="98417" y="43028"/>
                        <a:pt x="94438" y="42929"/>
                        <a:pt x="90586" y="42858"/>
                      </a:cubicBezTo>
                      <a:cubicBezTo>
                        <a:pt x="86776" y="42788"/>
                        <a:pt x="82953" y="42717"/>
                        <a:pt x="79143" y="42646"/>
                      </a:cubicBezTo>
                      <a:cubicBezTo>
                        <a:pt x="77132" y="42604"/>
                        <a:pt x="75064" y="42561"/>
                        <a:pt x="73195" y="41782"/>
                      </a:cubicBezTo>
                      <a:cubicBezTo>
                        <a:pt x="71340" y="41003"/>
                        <a:pt x="69712" y="39318"/>
                        <a:pt x="69641" y="37307"/>
                      </a:cubicBezTo>
                      <a:cubicBezTo>
                        <a:pt x="69527" y="34432"/>
                        <a:pt x="72331" y="32421"/>
                        <a:pt x="74796" y="30963"/>
                      </a:cubicBezTo>
                      <a:cubicBezTo>
                        <a:pt x="80120" y="27833"/>
                        <a:pt x="85445" y="24689"/>
                        <a:pt x="90770" y="21559"/>
                      </a:cubicBezTo>
                      <a:cubicBezTo>
                        <a:pt x="91237" y="21290"/>
                        <a:pt x="91747" y="20950"/>
                        <a:pt x="91875" y="20426"/>
                      </a:cubicBezTo>
                      <a:cubicBezTo>
                        <a:pt x="92115" y="19449"/>
                        <a:pt x="90883" y="18755"/>
                        <a:pt x="89878" y="18656"/>
                      </a:cubicBezTo>
                      <a:cubicBezTo>
                        <a:pt x="85502" y="18246"/>
                        <a:pt x="81494" y="21956"/>
                        <a:pt x="77132" y="21446"/>
                      </a:cubicBezTo>
                      <a:cubicBezTo>
                        <a:pt x="76339" y="21361"/>
                        <a:pt x="75475" y="21035"/>
                        <a:pt x="75192" y="20285"/>
                      </a:cubicBezTo>
                      <a:cubicBezTo>
                        <a:pt x="74980" y="19690"/>
                        <a:pt x="75220" y="19053"/>
                        <a:pt x="75461" y="18472"/>
                      </a:cubicBezTo>
                      <a:cubicBezTo>
                        <a:pt x="78194" y="12312"/>
                        <a:pt x="83207" y="6746"/>
                        <a:pt x="83165" y="5"/>
                      </a:cubicBezTo>
                      <a:cubicBezTo>
                        <a:pt x="79908" y="-122"/>
                        <a:pt x="76976" y="2045"/>
                        <a:pt x="74895" y="4551"/>
                      </a:cubicBezTo>
                      <a:cubicBezTo>
                        <a:pt x="72827" y="7072"/>
                        <a:pt x="71312" y="10018"/>
                        <a:pt x="69131" y="12453"/>
                      </a:cubicBezTo>
                      <a:cubicBezTo>
                        <a:pt x="66950" y="14875"/>
                        <a:pt x="63778" y="16801"/>
                        <a:pt x="60563" y="16263"/>
                      </a:cubicBezTo>
                      <a:cubicBezTo>
                        <a:pt x="59671" y="16121"/>
                        <a:pt x="58779" y="15753"/>
                        <a:pt x="58212" y="15059"/>
                      </a:cubicBezTo>
                      <a:cubicBezTo>
                        <a:pt x="55960" y="12326"/>
                        <a:pt x="60266" y="7568"/>
                        <a:pt x="57915" y="4920"/>
                      </a:cubicBezTo>
                      <a:cubicBezTo>
                        <a:pt x="56909" y="10896"/>
                        <a:pt x="55918" y="16872"/>
                        <a:pt x="54913" y="22848"/>
                      </a:cubicBezTo>
                      <a:cubicBezTo>
                        <a:pt x="50692" y="23953"/>
                        <a:pt x="46246" y="22593"/>
                        <a:pt x="42096" y="21262"/>
                      </a:cubicBezTo>
                      <a:cubicBezTo>
                        <a:pt x="40595" y="20781"/>
                        <a:pt x="39066" y="20271"/>
                        <a:pt x="37791" y="19336"/>
                      </a:cubicBezTo>
                      <a:cubicBezTo>
                        <a:pt x="32169" y="15201"/>
                        <a:pt x="34435" y="5288"/>
                        <a:pt x="29096" y="798"/>
                      </a:cubicBezTo>
                      <a:cubicBezTo>
                        <a:pt x="28742" y="501"/>
                        <a:pt x="28289" y="218"/>
                        <a:pt x="27836" y="317"/>
                      </a:cubicBezTo>
                      <a:cubicBezTo>
                        <a:pt x="27227" y="459"/>
                        <a:pt x="26986" y="1195"/>
                        <a:pt x="26873" y="1804"/>
                      </a:cubicBezTo>
                      <a:cubicBezTo>
                        <a:pt x="26235" y="5444"/>
                        <a:pt x="26504" y="9225"/>
                        <a:pt x="27637" y="12751"/>
                      </a:cubicBezTo>
                      <a:cubicBezTo>
                        <a:pt x="28161" y="14379"/>
                        <a:pt x="28898" y="15980"/>
                        <a:pt x="30073" y="17226"/>
                      </a:cubicBezTo>
                      <a:cubicBezTo>
                        <a:pt x="31107" y="18302"/>
                        <a:pt x="32424" y="19053"/>
                        <a:pt x="33727" y="19789"/>
                      </a:cubicBezTo>
                      <a:cubicBezTo>
                        <a:pt x="38598" y="22537"/>
                        <a:pt x="43470" y="25284"/>
                        <a:pt x="48328" y="28045"/>
                      </a:cubicBezTo>
                      <a:cubicBezTo>
                        <a:pt x="48965" y="28399"/>
                        <a:pt x="49644" y="28824"/>
                        <a:pt x="49857" y="29518"/>
                      </a:cubicBezTo>
                      <a:cubicBezTo>
                        <a:pt x="49999" y="30000"/>
                        <a:pt x="49885" y="30510"/>
                        <a:pt x="49772" y="30991"/>
                      </a:cubicBezTo>
                      <a:cubicBezTo>
                        <a:pt x="49007" y="34149"/>
                        <a:pt x="48073" y="37265"/>
                        <a:pt x="46954" y="40338"/>
                      </a:cubicBezTo>
                      <a:cubicBezTo>
                        <a:pt x="46260" y="42250"/>
                        <a:pt x="45439" y="44232"/>
                        <a:pt x="43895" y="45549"/>
                      </a:cubicBezTo>
                      <a:cubicBezTo>
                        <a:pt x="40539" y="48410"/>
                        <a:pt x="35454" y="47064"/>
                        <a:pt x="31305" y="45578"/>
                      </a:cubicBezTo>
                      <a:cubicBezTo>
                        <a:pt x="26929" y="44006"/>
                        <a:pt x="22114" y="42051"/>
                        <a:pt x="20160" y="37831"/>
                      </a:cubicBezTo>
                      <a:cubicBezTo>
                        <a:pt x="19367" y="36117"/>
                        <a:pt x="19140" y="34163"/>
                        <a:pt x="18192" y="32535"/>
                      </a:cubicBezTo>
                      <a:cubicBezTo>
                        <a:pt x="17243" y="30906"/>
                        <a:pt x="15118" y="29660"/>
                        <a:pt x="13490" y="30594"/>
                      </a:cubicBezTo>
                      <a:cubicBezTo>
                        <a:pt x="12343" y="31246"/>
                        <a:pt x="11904" y="32775"/>
                        <a:pt x="12173" y="34064"/>
                      </a:cubicBezTo>
                      <a:cubicBezTo>
                        <a:pt x="12428" y="35367"/>
                        <a:pt x="13249" y="36472"/>
                        <a:pt x="14113" y="37477"/>
                      </a:cubicBezTo>
                      <a:cubicBezTo>
                        <a:pt x="20146" y="44402"/>
                        <a:pt x="29209" y="47673"/>
                        <a:pt x="37281" y="52035"/>
                      </a:cubicBezTo>
                      <a:cubicBezTo>
                        <a:pt x="39094" y="53027"/>
                        <a:pt x="41063" y="54315"/>
                        <a:pt x="41417" y="56354"/>
                      </a:cubicBezTo>
                      <a:cubicBezTo>
                        <a:pt x="41771" y="58408"/>
                        <a:pt x="40326" y="60320"/>
                        <a:pt x="38867" y="61807"/>
                      </a:cubicBezTo>
                      <a:cubicBezTo>
                        <a:pt x="35667" y="65064"/>
                        <a:pt x="31631" y="67882"/>
                        <a:pt x="27071" y="68066"/>
                      </a:cubicBezTo>
                      <a:cubicBezTo>
                        <a:pt x="23658" y="68208"/>
                        <a:pt x="20401" y="66862"/>
                        <a:pt x="17243" y="65574"/>
                      </a:cubicBezTo>
                      <a:cubicBezTo>
                        <a:pt x="14085" y="64285"/>
                        <a:pt x="10785" y="62996"/>
                        <a:pt x="7386" y="63265"/>
                      </a:cubicBezTo>
                      <a:cubicBezTo>
                        <a:pt x="3987" y="63534"/>
                        <a:pt x="490" y="65843"/>
                        <a:pt x="50" y="69227"/>
                      </a:cubicBezTo>
                      <a:cubicBezTo>
                        <a:pt x="-134" y="70601"/>
                        <a:pt x="206" y="72017"/>
                        <a:pt x="744" y="73292"/>
                      </a:cubicBezTo>
                      <a:cubicBezTo>
                        <a:pt x="1382" y="74793"/>
                        <a:pt x="2330" y="76181"/>
                        <a:pt x="3633" y="77158"/>
                      </a:cubicBezTo>
                      <a:cubicBezTo>
                        <a:pt x="6296" y="79140"/>
                        <a:pt x="9964" y="79098"/>
                        <a:pt x="13207" y="78362"/>
                      </a:cubicBezTo>
                      <a:cubicBezTo>
                        <a:pt x="16436" y="77625"/>
                        <a:pt x="19551" y="76280"/>
                        <a:pt x="22851" y="75940"/>
                      </a:cubicBezTo>
                      <a:cubicBezTo>
                        <a:pt x="29280" y="75274"/>
                        <a:pt x="36078" y="78447"/>
                        <a:pt x="42040" y="7596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4" name="Google Shape;2284;p14"/>
                <p:cNvSpPr/>
                <p:nvPr/>
              </p:nvSpPr>
              <p:spPr>
                <a:xfrm>
                  <a:off x="3738503" y="1722888"/>
                  <a:ext cx="37146" cy="63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6" h="63529" extrusionOk="0">
                      <a:moveTo>
                        <a:pt x="6019" y="55499"/>
                      </a:moveTo>
                      <a:cubicBezTo>
                        <a:pt x="7591" y="58714"/>
                        <a:pt x="10012" y="61518"/>
                        <a:pt x="12972" y="63529"/>
                      </a:cubicBezTo>
                      <a:cubicBezTo>
                        <a:pt x="13836" y="61929"/>
                        <a:pt x="13241" y="59960"/>
                        <a:pt x="12873" y="58176"/>
                      </a:cubicBezTo>
                      <a:cubicBezTo>
                        <a:pt x="11896" y="53262"/>
                        <a:pt x="12916" y="48192"/>
                        <a:pt x="13935" y="43292"/>
                      </a:cubicBezTo>
                      <a:cubicBezTo>
                        <a:pt x="14232" y="41848"/>
                        <a:pt x="14544" y="40389"/>
                        <a:pt x="15252" y="39100"/>
                      </a:cubicBezTo>
                      <a:cubicBezTo>
                        <a:pt x="16343" y="37118"/>
                        <a:pt x="18269" y="35730"/>
                        <a:pt x="20265" y="34654"/>
                      </a:cubicBezTo>
                      <a:cubicBezTo>
                        <a:pt x="23225" y="33067"/>
                        <a:pt x="26482" y="32019"/>
                        <a:pt x="29824" y="31595"/>
                      </a:cubicBezTo>
                      <a:cubicBezTo>
                        <a:pt x="29881" y="30490"/>
                        <a:pt x="28465" y="29966"/>
                        <a:pt x="27346" y="29938"/>
                      </a:cubicBezTo>
                      <a:cubicBezTo>
                        <a:pt x="26227" y="29909"/>
                        <a:pt x="24854" y="29895"/>
                        <a:pt x="24358" y="28890"/>
                      </a:cubicBezTo>
                      <a:cubicBezTo>
                        <a:pt x="23976" y="28111"/>
                        <a:pt x="24386" y="27190"/>
                        <a:pt x="24797" y="26411"/>
                      </a:cubicBezTo>
                      <a:cubicBezTo>
                        <a:pt x="26723" y="22814"/>
                        <a:pt x="28635" y="19217"/>
                        <a:pt x="30561" y="15620"/>
                      </a:cubicBezTo>
                      <a:cubicBezTo>
                        <a:pt x="30858" y="15054"/>
                        <a:pt x="31156" y="14487"/>
                        <a:pt x="31368" y="13893"/>
                      </a:cubicBezTo>
                      <a:cubicBezTo>
                        <a:pt x="31580" y="13284"/>
                        <a:pt x="31680" y="12632"/>
                        <a:pt x="31807" y="11995"/>
                      </a:cubicBezTo>
                      <a:cubicBezTo>
                        <a:pt x="32685" y="7690"/>
                        <a:pt x="34937" y="3795"/>
                        <a:pt x="37146" y="0"/>
                      </a:cubicBezTo>
                      <a:cubicBezTo>
                        <a:pt x="32586" y="1345"/>
                        <a:pt x="30447" y="6373"/>
                        <a:pt x="28054" y="10465"/>
                      </a:cubicBezTo>
                      <a:cubicBezTo>
                        <a:pt x="24585" y="16399"/>
                        <a:pt x="19529" y="21242"/>
                        <a:pt x="15720" y="26950"/>
                      </a:cubicBezTo>
                      <a:cubicBezTo>
                        <a:pt x="13850" y="29754"/>
                        <a:pt x="12292" y="32756"/>
                        <a:pt x="10720" y="35744"/>
                      </a:cubicBezTo>
                      <a:cubicBezTo>
                        <a:pt x="9474" y="38137"/>
                        <a:pt x="8228" y="40531"/>
                        <a:pt x="6968" y="42938"/>
                      </a:cubicBezTo>
                      <a:cubicBezTo>
                        <a:pt x="6769" y="43321"/>
                        <a:pt x="6543" y="43717"/>
                        <a:pt x="6160" y="43901"/>
                      </a:cubicBezTo>
                      <a:cubicBezTo>
                        <a:pt x="5764" y="44071"/>
                        <a:pt x="5197" y="43859"/>
                        <a:pt x="5183" y="43434"/>
                      </a:cubicBezTo>
                      <a:cubicBezTo>
                        <a:pt x="5183" y="43009"/>
                        <a:pt x="6033" y="42980"/>
                        <a:pt x="5948" y="43391"/>
                      </a:cubicBezTo>
                      <a:cubicBezTo>
                        <a:pt x="6387" y="48235"/>
                        <a:pt x="4022" y="53248"/>
                        <a:pt x="0" y="55967"/>
                      </a:cubicBezTo>
                      <a:cubicBezTo>
                        <a:pt x="1643" y="57029"/>
                        <a:pt x="3994" y="56845"/>
                        <a:pt x="5452" y="5555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5" name="Google Shape;2285;p14"/>
                <p:cNvSpPr/>
                <p:nvPr/>
              </p:nvSpPr>
              <p:spPr>
                <a:xfrm>
                  <a:off x="3710209" y="1708004"/>
                  <a:ext cx="74135" cy="178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35" h="178280" extrusionOk="0">
                      <a:moveTo>
                        <a:pt x="113" y="178281"/>
                      </a:moveTo>
                      <a:cubicBezTo>
                        <a:pt x="-2762" y="136150"/>
                        <a:pt x="49877" y="34215"/>
                        <a:pt x="72960" y="0"/>
                      </a:cubicBezTo>
                      <a:lnTo>
                        <a:pt x="74136" y="793"/>
                      </a:lnTo>
                      <a:cubicBezTo>
                        <a:pt x="51137" y="34894"/>
                        <a:pt x="-1317" y="136376"/>
                        <a:pt x="1529" y="178182"/>
                      </a:cubicBezTo>
                      <a:lnTo>
                        <a:pt x="113" y="17828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6" name="Google Shape;2286;p14"/>
                <p:cNvSpPr/>
                <p:nvPr/>
              </p:nvSpPr>
              <p:spPr>
                <a:xfrm>
                  <a:off x="3787290" y="1652292"/>
                  <a:ext cx="26379" cy="51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79" h="51420" extrusionOk="0">
                      <a:moveTo>
                        <a:pt x="25491" y="35248"/>
                      </a:moveTo>
                      <a:cubicBezTo>
                        <a:pt x="24103" y="41706"/>
                        <a:pt x="20506" y="47017"/>
                        <a:pt x="16371" y="51421"/>
                      </a:cubicBezTo>
                      <a:cubicBezTo>
                        <a:pt x="13425" y="49707"/>
                        <a:pt x="11244" y="46578"/>
                        <a:pt x="10989" y="43150"/>
                      </a:cubicBezTo>
                      <a:cubicBezTo>
                        <a:pt x="10650" y="38817"/>
                        <a:pt x="13014" y="34427"/>
                        <a:pt x="11938" y="30221"/>
                      </a:cubicBezTo>
                      <a:cubicBezTo>
                        <a:pt x="11046" y="26709"/>
                        <a:pt x="8030" y="24259"/>
                        <a:pt x="5636" y="21554"/>
                      </a:cubicBezTo>
                      <a:cubicBezTo>
                        <a:pt x="2223" y="17702"/>
                        <a:pt x="0" y="12377"/>
                        <a:pt x="0" y="7322"/>
                      </a:cubicBezTo>
                      <a:cubicBezTo>
                        <a:pt x="8398" y="0"/>
                        <a:pt x="16753" y="0"/>
                        <a:pt x="16753" y="0"/>
                      </a:cubicBezTo>
                      <a:cubicBezTo>
                        <a:pt x="14048" y="4631"/>
                        <a:pt x="30278" y="12887"/>
                        <a:pt x="25491" y="352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7" name="Google Shape;2287;p14"/>
                <p:cNvSpPr/>
                <p:nvPr/>
              </p:nvSpPr>
              <p:spPr>
                <a:xfrm>
                  <a:off x="3806140" y="1695428"/>
                  <a:ext cx="19475" cy="32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5" h="32939" extrusionOk="0">
                      <a:moveTo>
                        <a:pt x="2689" y="32940"/>
                      </a:moveTo>
                      <a:cubicBezTo>
                        <a:pt x="2293" y="32501"/>
                        <a:pt x="1868" y="32076"/>
                        <a:pt x="1514" y="31609"/>
                      </a:cubicBezTo>
                      <a:cubicBezTo>
                        <a:pt x="-1502" y="27615"/>
                        <a:pt x="721" y="22446"/>
                        <a:pt x="1911" y="17320"/>
                      </a:cubicBezTo>
                      <a:cubicBezTo>
                        <a:pt x="9558" y="9318"/>
                        <a:pt x="15902" y="0"/>
                        <a:pt x="15902" y="0"/>
                      </a:cubicBezTo>
                      <a:cubicBezTo>
                        <a:pt x="15902" y="0"/>
                        <a:pt x="20236" y="8979"/>
                        <a:pt x="19358" y="15946"/>
                      </a:cubicBezTo>
                      <a:cubicBezTo>
                        <a:pt x="18820" y="20138"/>
                        <a:pt x="11002" y="27275"/>
                        <a:pt x="2689" y="329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8" name="Google Shape;2288;p14"/>
                <p:cNvSpPr/>
                <p:nvPr/>
              </p:nvSpPr>
              <p:spPr>
                <a:xfrm>
                  <a:off x="3801350" y="1723551"/>
                  <a:ext cx="25264" cy="40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64" h="40419" extrusionOk="0">
                      <a:moveTo>
                        <a:pt x="8726" y="32956"/>
                      </a:moveTo>
                      <a:cubicBezTo>
                        <a:pt x="4577" y="34089"/>
                        <a:pt x="-125" y="30393"/>
                        <a:pt x="3" y="26088"/>
                      </a:cubicBezTo>
                      <a:cubicBezTo>
                        <a:pt x="102" y="23227"/>
                        <a:pt x="1872" y="20891"/>
                        <a:pt x="3812" y="18696"/>
                      </a:cubicBezTo>
                      <a:cubicBezTo>
                        <a:pt x="16642" y="12125"/>
                        <a:pt x="24361" y="-1386"/>
                        <a:pt x="25139" y="116"/>
                      </a:cubicBezTo>
                      <a:cubicBezTo>
                        <a:pt x="26159" y="2084"/>
                        <a:pt x="20764" y="23624"/>
                        <a:pt x="16331" y="31852"/>
                      </a:cubicBezTo>
                      <a:cubicBezTo>
                        <a:pt x="13994" y="36171"/>
                        <a:pt x="10539" y="39145"/>
                        <a:pt x="5596" y="40419"/>
                      </a:cubicBezTo>
                      <a:cubicBezTo>
                        <a:pt x="7027" y="38125"/>
                        <a:pt x="8103" y="35590"/>
                        <a:pt x="8726" y="3295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9" name="Google Shape;2289;p14"/>
                <p:cNvSpPr/>
                <p:nvPr/>
              </p:nvSpPr>
              <p:spPr>
                <a:xfrm>
                  <a:off x="3800156" y="1773406"/>
                  <a:ext cx="19054" cy="2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4" h="28475" extrusionOk="0">
                      <a:moveTo>
                        <a:pt x="5444" y="28461"/>
                      </a:moveTo>
                      <a:cubicBezTo>
                        <a:pt x="361" y="25856"/>
                        <a:pt x="-2132" y="18095"/>
                        <a:pt x="2286" y="14484"/>
                      </a:cubicBezTo>
                      <a:cubicBezTo>
                        <a:pt x="3830" y="13223"/>
                        <a:pt x="6139" y="12388"/>
                        <a:pt x="6450" y="10419"/>
                      </a:cubicBezTo>
                      <a:cubicBezTo>
                        <a:pt x="6946" y="7332"/>
                        <a:pt x="2499" y="6412"/>
                        <a:pt x="106" y="4287"/>
                      </a:cubicBezTo>
                      <a:cubicBezTo>
                        <a:pt x="10628" y="1653"/>
                        <a:pt x="17142" y="-3643"/>
                        <a:pt x="18884" y="3848"/>
                      </a:cubicBezTo>
                      <a:cubicBezTo>
                        <a:pt x="20116" y="9145"/>
                        <a:pt x="14565" y="19398"/>
                        <a:pt x="5444" y="284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90" name="Google Shape;2290;p14"/>
              <p:cNvGrpSpPr/>
              <p:nvPr/>
            </p:nvGrpSpPr>
            <p:grpSpPr>
              <a:xfrm rot="506865">
                <a:off x="1223952" y="4937773"/>
                <a:ext cx="1217589" cy="1050499"/>
                <a:chOff x="580589" y="5177399"/>
                <a:chExt cx="1217651" cy="1050552"/>
              </a:xfrm>
            </p:grpSpPr>
            <p:grpSp>
              <p:nvGrpSpPr>
                <p:cNvPr id="2291" name="Google Shape;2291;p14"/>
                <p:cNvGrpSpPr/>
                <p:nvPr/>
              </p:nvGrpSpPr>
              <p:grpSpPr>
                <a:xfrm>
                  <a:off x="580589" y="5177399"/>
                  <a:ext cx="1217651" cy="1050552"/>
                  <a:chOff x="4104003" y="1551562"/>
                  <a:chExt cx="398746" cy="344026"/>
                </a:xfrm>
              </p:grpSpPr>
              <p:sp>
                <p:nvSpPr>
                  <p:cNvPr id="2292" name="Google Shape;2292;p14"/>
                  <p:cNvSpPr/>
                  <p:nvPr/>
                </p:nvSpPr>
                <p:spPr>
                  <a:xfrm>
                    <a:off x="4104003" y="1551562"/>
                    <a:ext cx="398746" cy="297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8746" h="297509" extrusionOk="0">
                        <a:moveTo>
                          <a:pt x="8324" y="197737"/>
                        </a:moveTo>
                        <a:cubicBezTo>
                          <a:pt x="8353" y="199918"/>
                          <a:pt x="9783" y="201801"/>
                          <a:pt x="11128" y="203515"/>
                        </a:cubicBezTo>
                        <a:cubicBezTo>
                          <a:pt x="18790" y="213201"/>
                          <a:pt x="26465" y="222888"/>
                          <a:pt x="34141" y="232574"/>
                        </a:cubicBezTo>
                        <a:cubicBezTo>
                          <a:pt x="22585" y="233042"/>
                          <a:pt x="11199" y="225295"/>
                          <a:pt x="7376" y="214405"/>
                        </a:cubicBezTo>
                        <a:cubicBezTo>
                          <a:pt x="6129" y="223780"/>
                          <a:pt x="1371" y="232447"/>
                          <a:pt x="337" y="241850"/>
                        </a:cubicBezTo>
                        <a:cubicBezTo>
                          <a:pt x="-2835" y="271009"/>
                          <a:pt x="16878" y="277863"/>
                          <a:pt x="38191" y="288145"/>
                        </a:cubicBezTo>
                        <a:cubicBezTo>
                          <a:pt x="54704" y="296132"/>
                          <a:pt x="71868" y="298865"/>
                          <a:pt x="87927" y="296897"/>
                        </a:cubicBezTo>
                        <a:cubicBezTo>
                          <a:pt x="107413" y="294532"/>
                          <a:pt x="125285" y="285270"/>
                          <a:pt x="138456" y="270074"/>
                        </a:cubicBezTo>
                        <a:cubicBezTo>
                          <a:pt x="142676" y="265217"/>
                          <a:pt x="146344" y="259637"/>
                          <a:pt x="147590" y="253335"/>
                        </a:cubicBezTo>
                        <a:cubicBezTo>
                          <a:pt x="149870" y="241765"/>
                          <a:pt x="143795" y="230294"/>
                          <a:pt x="137209" y="220537"/>
                        </a:cubicBezTo>
                        <a:cubicBezTo>
                          <a:pt x="149317" y="228609"/>
                          <a:pt x="165136" y="236837"/>
                          <a:pt x="177471" y="229077"/>
                        </a:cubicBezTo>
                        <a:cubicBezTo>
                          <a:pt x="181946" y="226244"/>
                          <a:pt x="185047" y="221698"/>
                          <a:pt x="188007" y="217294"/>
                        </a:cubicBezTo>
                        <a:cubicBezTo>
                          <a:pt x="195796" y="205724"/>
                          <a:pt x="203939" y="193970"/>
                          <a:pt x="215410" y="186082"/>
                        </a:cubicBezTo>
                        <a:cubicBezTo>
                          <a:pt x="218922" y="183675"/>
                          <a:pt x="222689" y="181649"/>
                          <a:pt x="225904" y="178874"/>
                        </a:cubicBezTo>
                        <a:cubicBezTo>
                          <a:pt x="234542" y="171368"/>
                          <a:pt x="238790" y="158552"/>
                          <a:pt x="249454" y="154388"/>
                        </a:cubicBezTo>
                        <a:cubicBezTo>
                          <a:pt x="253236" y="152915"/>
                          <a:pt x="257427" y="152745"/>
                          <a:pt x="261137" y="151145"/>
                        </a:cubicBezTo>
                        <a:cubicBezTo>
                          <a:pt x="269564" y="147534"/>
                          <a:pt x="273416" y="136035"/>
                          <a:pt x="268898" y="128062"/>
                        </a:cubicBezTo>
                        <a:cubicBezTo>
                          <a:pt x="273812" y="131333"/>
                          <a:pt x="277268" y="136715"/>
                          <a:pt x="278202" y="142549"/>
                        </a:cubicBezTo>
                        <a:cubicBezTo>
                          <a:pt x="282975" y="136275"/>
                          <a:pt x="295168" y="139646"/>
                          <a:pt x="298850" y="132693"/>
                        </a:cubicBezTo>
                        <a:cubicBezTo>
                          <a:pt x="299813" y="130866"/>
                          <a:pt x="299912" y="128713"/>
                          <a:pt x="299912" y="126646"/>
                        </a:cubicBezTo>
                        <a:cubicBezTo>
                          <a:pt x="299955" y="120429"/>
                          <a:pt x="299572" y="114226"/>
                          <a:pt x="298751" y="108066"/>
                        </a:cubicBezTo>
                        <a:cubicBezTo>
                          <a:pt x="298595" y="106933"/>
                          <a:pt x="298439" y="105842"/>
                          <a:pt x="298255" y="104724"/>
                        </a:cubicBezTo>
                        <a:cubicBezTo>
                          <a:pt x="298623" y="105559"/>
                          <a:pt x="298963" y="106423"/>
                          <a:pt x="299331" y="107258"/>
                        </a:cubicBezTo>
                        <a:cubicBezTo>
                          <a:pt x="302320" y="114339"/>
                          <a:pt x="305336" y="121392"/>
                          <a:pt x="308296" y="128472"/>
                        </a:cubicBezTo>
                        <a:cubicBezTo>
                          <a:pt x="309485" y="128515"/>
                          <a:pt x="310562" y="128288"/>
                          <a:pt x="311525" y="127864"/>
                        </a:cubicBezTo>
                        <a:cubicBezTo>
                          <a:pt x="316311" y="125782"/>
                          <a:pt x="318634" y="118658"/>
                          <a:pt x="318435" y="112866"/>
                        </a:cubicBezTo>
                        <a:cubicBezTo>
                          <a:pt x="318124" y="102373"/>
                          <a:pt x="314513" y="92290"/>
                          <a:pt x="310930" y="82405"/>
                        </a:cubicBezTo>
                        <a:cubicBezTo>
                          <a:pt x="319129" y="88664"/>
                          <a:pt x="325474" y="97331"/>
                          <a:pt x="328943" y="107046"/>
                        </a:cubicBezTo>
                        <a:cubicBezTo>
                          <a:pt x="329737" y="109227"/>
                          <a:pt x="331082" y="111946"/>
                          <a:pt x="333376" y="111663"/>
                        </a:cubicBezTo>
                        <a:cubicBezTo>
                          <a:pt x="334580" y="111507"/>
                          <a:pt x="335472" y="110516"/>
                          <a:pt x="336251" y="109595"/>
                        </a:cubicBezTo>
                        <a:cubicBezTo>
                          <a:pt x="339593" y="105616"/>
                          <a:pt x="342935" y="101650"/>
                          <a:pt x="346277" y="97699"/>
                        </a:cubicBezTo>
                        <a:cubicBezTo>
                          <a:pt x="348118" y="95518"/>
                          <a:pt x="350016" y="93210"/>
                          <a:pt x="350582" y="90434"/>
                        </a:cubicBezTo>
                        <a:cubicBezTo>
                          <a:pt x="351050" y="88041"/>
                          <a:pt x="350497" y="85605"/>
                          <a:pt x="349945" y="83240"/>
                        </a:cubicBezTo>
                        <a:cubicBezTo>
                          <a:pt x="348231" y="75933"/>
                          <a:pt x="346532" y="68625"/>
                          <a:pt x="344819" y="61346"/>
                        </a:cubicBezTo>
                        <a:cubicBezTo>
                          <a:pt x="350370" y="68781"/>
                          <a:pt x="355921" y="76216"/>
                          <a:pt x="361487" y="83679"/>
                        </a:cubicBezTo>
                        <a:cubicBezTo>
                          <a:pt x="369233" y="84982"/>
                          <a:pt x="376442" y="78581"/>
                          <a:pt x="379543" y="71359"/>
                        </a:cubicBezTo>
                        <a:cubicBezTo>
                          <a:pt x="382673" y="64136"/>
                          <a:pt x="382998" y="56064"/>
                          <a:pt x="384953" y="48445"/>
                        </a:cubicBezTo>
                        <a:cubicBezTo>
                          <a:pt x="386893" y="40826"/>
                          <a:pt x="391255" y="32952"/>
                          <a:pt x="398746" y="30587"/>
                        </a:cubicBezTo>
                        <a:lnTo>
                          <a:pt x="396438" y="30021"/>
                        </a:lnTo>
                        <a:cubicBezTo>
                          <a:pt x="377914" y="28123"/>
                          <a:pt x="365891" y="9147"/>
                          <a:pt x="348416" y="2675"/>
                        </a:cubicBezTo>
                        <a:cubicBezTo>
                          <a:pt x="335458" y="-2126"/>
                          <a:pt x="321055" y="480"/>
                          <a:pt x="307488" y="3170"/>
                        </a:cubicBezTo>
                        <a:cubicBezTo>
                          <a:pt x="302419" y="4176"/>
                          <a:pt x="297179" y="5224"/>
                          <a:pt x="292831" y="8028"/>
                        </a:cubicBezTo>
                        <a:cubicBezTo>
                          <a:pt x="288469" y="10846"/>
                          <a:pt x="285113" y="15845"/>
                          <a:pt x="285807" y="20972"/>
                        </a:cubicBezTo>
                        <a:cubicBezTo>
                          <a:pt x="282153" y="21113"/>
                          <a:pt x="280397" y="16666"/>
                          <a:pt x="277962" y="13947"/>
                        </a:cubicBezTo>
                        <a:cubicBezTo>
                          <a:pt x="272934" y="8297"/>
                          <a:pt x="263927" y="9741"/>
                          <a:pt x="256620" y="11653"/>
                        </a:cubicBezTo>
                        <a:cubicBezTo>
                          <a:pt x="250162" y="13353"/>
                          <a:pt x="243563" y="15095"/>
                          <a:pt x="238082" y="18876"/>
                        </a:cubicBezTo>
                        <a:cubicBezTo>
                          <a:pt x="232588" y="22671"/>
                          <a:pt x="228339" y="28945"/>
                          <a:pt x="228807" y="35601"/>
                        </a:cubicBezTo>
                        <a:cubicBezTo>
                          <a:pt x="227093" y="31522"/>
                          <a:pt x="225365" y="27429"/>
                          <a:pt x="223623" y="23337"/>
                        </a:cubicBezTo>
                        <a:cubicBezTo>
                          <a:pt x="218440" y="34369"/>
                          <a:pt x="220026" y="48247"/>
                          <a:pt x="227532" y="57848"/>
                        </a:cubicBezTo>
                        <a:cubicBezTo>
                          <a:pt x="226866" y="61134"/>
                          <a:pt x="222703" y="62678"/>
                          <a:pt x="219474" y="61729"/>
                        </a:cubicBezTo>
                        <a:cubicBezTo>
                          <a:pt x="216259" y="60808"/>
                          <a:pt x="213852" y="58160"/>
                          <a:pt x="211728" y="55554"/>
                        </a:cubicBezTo>
                        <a:cubicBezTo>
                          <a:pt x="205879" y="48431"/>
                          <a:pt x="200752" y="40713"/>
                          <a:pt x="196433" y="32570"/>
                        </a:cubicBezTo>
                        <a:cubicBezTo>
                          <a:pt x="176409" y="42526"/>
                          <a:pt x="157701" y="55129"/>
                          <a:pt x="140962" y="69957"/>
                        </a:cubicBezTo>
                        <a:cubicBezTo>
                          <a:pt x="147972" y="85081"/>
                          <a:pt x="143440" y="93267"/>
                          <a:pt x="148369" y="109198"/>
                        </a:cubicBezTo>
                        <a:cubicBezTo>
                          <a:pt x="137861" y="101764"/>
                          <a:pt x="130964" y="93592"/>
                          <a:pt x="123685" y="82971"/>
                        </a:cubicBezTo>
                        <a:cubicBezTo>
                          <a:pt x="122042" y="84472"/>
                          <a:pt x="82687" y="113291"/>
                          <a:pt x="63583" y="131744"/>
                        </a:cubicBezTo>
                        <a:cubicBezTo>
                          <a:pt x="44352" y="150310"/>
                          <a:pt x="26692" y="170504"/>
                          <a:pt x="10859" y="192044"/>
                        </a:cubicBezTo>
                        <a:cubicBezTo>
                          <a:pt x="9585" y="193772"/>
                          <a:pt x="8268" y="195684"/>
                          <a:pt x="8296" y="197822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3" name="Google Shape;2293;p14"/>
                  <p:cNvSpPr/>
                  <p:nvPr/>
                </p:nvSpPr>
                <p:spPr>
                  <a:xfrm>
                    <a:off x="4120602" y="1571489"/>
                    <a:ext cx="369642" cy="2726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642" h="272612" extrusionOk="0">
                        <a:moveTo>
                          <a:pt x="25544" y="268289"/>
                        </a:moveTo>
                        <a:cubicBezTo>
                          <a:pt x="38261" y="275426"/>
                          <a:pt x="55410" y="273571"/>
                          <a:pt x="66301" y="263870"/>
                        </a:cubicBezTo>
                        <a:cubicBezTo>
                          <a:pt x="57393" y="263927"/>
                          <a:pt x="50695" y="252569"/>
                          <a:pt x="55070" y="244795"/>
                        </a:cubicBezTo>
                        <a:cubicBezTo>
                          <a:pt x="56713" y="241863"/>
                          <a:pt x="59432" y="239725"/>
                          <a:pt x="61641" y="237190"/>
                        </a:cubicBezTo>
                        <a:cubicBezTo>
                          <a:pt x="64247" y="234202"/>
                          <a:pt x="66131" y="230661"/>
                          <a:pt x="67986" y="227178"/>
                        </a:cubicBezTo>
                        <a:cubicBezTo>
                          <a:pt x="72163" y="219332"/>
                          <a:pt x="76327" y="211501"/>
                          <a:pt x="80505" y="203655"/>
                        </a:cubicBezTo>
                        <a:cubicBezTo>
                          <a:pt x="81524" y="201729"/>
                          <a:pt x="82671" y="199690"/>
                          <a:pt x="84640" y="198755"/>
                        </a:cubicBezTo>
                        <a:cubicBezTo>
                          <a:pt x="85914" y="198146"/>
                          <a:pt x="87373" y="198090"/>
                          <a:pt x="88789" y="198160"/>
                        </a:cubicBezTo>
                        <a:cubicBezTo>
                          <a:pt x="97414" y="198571"/>
                          <a:pt x="105698" y="203528"/>
                          <a:pt x="110145" y="210948"/>
                        </a:cubicBezTo>
                        <a:cubicBezTo>
                          <a:pt x="113062" y="202990"/>
                          <a:pt x="100501" y="197155"/>
                          <a:pt x="99991" y="188686"/>
                        </a:cubicBezTo>
                        <a:cubicBezTo>
                          <a:pt x="99807" y="185726"/>
                          <a:pt x="101181" y="182908"/>
                          <a:pt x="102526" y="180260"/>
                        </a:cubicBezTo>
                        <a:cubicBezTo>
                          <a:pt x="109508" y="166396"/>
                          <a:pt x="118288" y="151045"/>
                          <a:pt x="133412" y="147476"/>
                        </a:cubicBezTo>
                        <a:cubicBezTo>
                          <a:pt x="145563" y="144615"/>
                          <a:pt x="157884" y="150422"/>
                          <a:pt x="169015" y="156086"/>
                        </a:cubicBezTo>
                        <a:cubicBezTo>
                          <a:pt x="167981" y="151866"/>
                          <a:pt x="164327" y="148906"/>
                          <a:pt x="161056" y="146046"/>
                        </a:cubicBezTo>
                        <a:cubicBezTo>
                          <a:pt x="157785" y="143185"/>
                          <a:pt x="154457" y="139645"/>
                          <a:pt x="154428" y="135297"/>
                        </a:cubicBezTo>
                        <a:cubicBezTo>
                          <a:pt x="154414" y="130949"/>
                          <a:pt x="159965" y="126956"/>
                          <a:pt x="163194" y="129873"/>
                        </a:cubicBezTo>
                        <a:cubicBezTo>
                          <a:pt x="167273" y="126843"/>
                          <a:pt x="158762" y="121334"/>
                          <a:pt x="159696" y="116349"/>
                        </a:cubicBezTo>
                        <a:cubicBezTo>
                          <a:pt x="160107" y="114125"/>
                          <a:pt x="162345" y="112780"/>
                          <a:pt x="164398" y="111845"/>
                        </a:cubicBezTo>
                        <a:cubicBezTo>
                          <a:pt x="174014" y="107441"/>
                          <a:pt x="184791" y="105614"/>
                          <a:pt x="195327" y="106606"/>
                        </a:cubicBezTo>
                        <a:cubicBezTo>
                          <a:pt x="190470" y="101366"/>
                          <a:pt x="185258" y="94412"/>
                          <a:pt x="187864" y="87771"/>
                        </a:cubicBezTo>
                        <a:cubicBezTo>
                          <a:pt x="190172" y="81865"/>
                          <a:pt x="197069" y="76696"/>
                          <a:pt x="203300" y="77872"/>
                        </a:cubicBezTo>
                        <a:cubicBezTo>
                          <a:pt x="262241" y="88989"/>
                          <a:pt x="241919" y="57550"/>
                          <a:pt x="262864" y="59278"/>
                        </a:cubicBezTo>
                        <a:cubicBezTo>
                          <a:pt x="266093" y="64036"/>
                          <a:pt x="269321" y="68780"/>
                          <a:pt x="272550" y="73538"/>
                        </a:cubicBezTo>
                        <a:cubicBezTo>
                          <a:pt x="274816" y="66160"/>
                          <a:pt x="265130" y="58838"/>
                          <a:pt x="267721" y="51573"/>
                        </a:cubicBezTo>
                        <a:cubicBezTo>
                          <a:pt x="270256" y="44464"/>
                          <a:pt x="280410" y="45810"/>
                          <a:pt x="287902" y="44833"/>
                        </a:cubicBezTo>
                        <a:cubicBezTo>
                          <a:pt x="295733" y="43813"/>
                          <a:pt x="302403" y="38871"/>
                          <a:pt x="308861" y="34311"/>
                        </a:cubicBezTo>
                        <a:cubicBezTo>
                          <a:pt x="315304" y="29750"/>
                          <a:pt x="322442" y="25233"/>
                          <a:pt x="330344" y="25261"/>
                        </a:cubicBezTo>
                        <a:cubicBezTo>
                          <a:pt x="338246" y="25290"/>
                          <a:pt x="346573" y="31974"/>
                          <a:pt x="345313" y="39777"/>
                        </a:cubicBezTo>
                        <a:cubicBezTo>
                          <a:pt x="350694" y="37851"/>
                          <a:pt x="343967" y="28731"/>
                          <a:pt x="347196" y="24029"/>
                        </a:cubicBezTo>
                        <a:cubicBezTo>
                          <a:pt x="348131" y="22670"/>
                          <a:pt x="349745" y="21990"/>
                          <a:pt x="351275" y="21381"/>
                        </a:cubicBezTo>
                        <a:cubicBezTo>
                          <a:pt x="357393" y="18931"/>
                          <a:pt x="363525" y="16481"/>
                          <a:pt x="369642" y="14017"/>
                        </a:cubicBezTo>
                        <a:cubicBezTo>
                          <a:pt x="360706" y="16099"/>
                          <a:pt x="351629" y="18180"/>
                          <a:pt x="342466" y="17770"/>
                        </a:cubicBezTo>
                        <a:cubicBezTo>
                          <a:pt x="333304" y="17359"/>
                          <a:pt x="323858" y="14116"/>
                          <a:pt x="317910" y="7134"/>
                        </a:cubicBezTo>
                        <a:cubicBezTo>
                          <a:pt x="314837" y="3537"/>
                          <a:pt x="310928" y="-1547"/>
                          <a:pt x="306637" y="450"/>
                        </a:cubicBezTo>
                        <a:cubicBezTo>
                          <a:pt x="310787" y="5605"/>
                          <a:pt x="309271" y="13833"/>
                          <a:pt x="304414" y="18322"/>
                        </a:cubicBezTo>
                        <a:cubicBezTo>
                          <a:pt x="299557" y="22797"/>
                          <a:pt x="292306" y="23916"/>
                          <a:pt x="285806" y="22698"/>
                        </a:cubicBezTo>
                        <a:cubicBezTo>
                          <a:pt x="277903" y="21211"/>
                          <a:pt x="270653" y="16467"/>
                          <a:pt x="266121" y="9811"/>
                        </a:cubicBezTo>
                        <a:cubicBezTo>
                          <a:pt x="268188" y="16679"/>
                          <a:pt x="267990" y="24751"/>
                          <a:pt x="263430" y="30303"/>
                        </a:cubicBezTo>
                        <a:cubicBezTo>
                          <a:pt x="258885" y="35854"/>
                          <a:pt x="249212" y="37171"/>
                          <a:pt x="244638" y="31648"/>
                        </a:cubicBezTo>
                        <a:cubicBezTo>
                          <a:pt x="244496" y="37384"/>
                          <a:pt x="240404" y="42439"/>
                          <a:pt x="235447" y="45328"/>
                        </a:cubicBezTo>
                        <a:cubicBezTo>
                          <a:pt x="230490" y="48217"/>
                          <a:pt x="224727" y="49336"/>
                          <a:pt x="219090" y="50398"/>
                        </a:cubicBezTo>
                        <a:cubicBezTo>
                          <a:pt x="216966" y="50795"/>
                          <a:pt x="214842" y="51205"/>
                          <a:pt x="212718" y="51602"/>
                        </a:cubicBezTo>
                        <a:cubicBezTo>
                          <a:pt x="204603" y="53145"/>
                          <a:pt x="196049" y="54901"/>
                          <a:pt x="189918" y="60425"/>
                        </a:cubicBezTo>
                        <a:cubicBezTo>
                          <a:pt x="184833" y="54208"/>
                          <a:pt x="179749" y="47991"/>
                          <a:pt x="174665" y="41774"/>
                        </a:cubicBezTo>
                        <a:cubicBezTo>
                          <a:pt x="176308" y="52947"/>
                          <a:pt x="177951" y="64121"/>
                          <a:pt x="179579" y="75294"/>
                        </a:cubicBezTo>
                        <a:cubicBezTo>
                          <a:pt x="180019" y="78268"/>
                          <a:pt x="180146" y="81964"/>
                          <a:pt x="177597" y="83565"/>
                        </a:cubicBezTo>
                        <a:cubicBezTo>
                          <a:pt x="172668" y="86666"/>
                          <a:pt x="168604" y="77702"/>
                          <a:pt x="162968" y="76243"/>
                        </a:cubicBezTo>
                        <a:cubicBezTo>
                          <a:pt x="163633" y="80449"/>
                          <a:pt x="162741" y="85222"/>
                          <a:pt x="159456" y="87926"/>
                        </a:cubicBezTo>
                        <a:cubicBezTo>
                          <a:pt x="156170" y="90631"/>
                          <a:pt x="150279" y="90051"/>
                          <a:pt x="148594" y="86128"/>
                        </a:cubicBezTo>
                        <a:cubicBezTo>
                          <a:pt x="149883" y="93718"/>
                          <a:pt x="144742" y="101861"/>
                          <a:pt x="137349" y="103971"/>
                        </a:cubicBezTo>
                        <a:cubicBezTo>
                          <a:pt x="129943" y="106082"/>
                          <a:pt x="121290" y="101890"/>
                          <a:pt x="118373" y="94766"/>
                        </a:cubicBezTo>
                        <a:cubicBezTo>
                          <a:pt x="112156" y="98250"/>
                          <a:pt x="110938" y="106620"/>
                          <a:pt x="111264" y="113743"/>
                        </a:cubicBezTo>
                        <a:cubicBezTo>
                          <a:pt x="111590" y="120866"/>
                          <a:pt x="112595" y="128641"/>
                          <a:pt x="108601" y="134546"/>
                        </a:cubicBezTo>
                        <a:cubicBezTo>
                          <a:pt x="105741" y="138781"/>
                          <a:pt x="100855" y="141132"/>
                          <a:pt x="97258" y="144771"/>
                        </a:cubicBezTo>
                        <a:cubicBezTo>
                          <a:pt x="93675" y="148396"/>
                          <a:pt x="91182" y="153466"/>
                          <a:pt x="86467" y="155407"/>
                        </a:cubicBezTo>
                        <a:cubicBezTo>
                          <a:pt x="81000" y="157658"/>
                          <a:pt x="74755" y="154741"/>
                          <a:pt x="70238" y="150946"/>
                        </a:cubicBezTo>
                        <a:cubicBezTo>
                          <a:pt x="65706" y="147150"/>
                          <a:pt x="61868" y="142349"/>
                          <a:pt x="56515" y="139843"/>
                        </a:cubicBezTo>
                        <a:cubicBezTo>
                          <a:pt x="56770" y="152744"/>
                          <a:pt x="69133" y="164767"/>
                          <a:pt x="64700" y="176875"/>
                        </a:cubicBezTo>
                        <a:cubicBezTo>
                          <a:pt x="63327" y="180643"/>
                          <a:pt x="60452" y="183687"/>
                          <a:pt x="58866" y="187383"/>
                        </a:cubicBezTo>
                        <a:cubicBezTo>
                          <a:pt x="57280" y="191065"/>
                          <a:pt x="57506" y="196206"/>
                          <a:pt x="61033" y="198118"/>
                        </a:cubicBezTo>
                        <a:cubicBezTo>
                          <a:pt x="60877" y="201403"/>
                          <a:pt x="56274" y="202168"/>
                          <a:pt x="53102" y="201318"/>
                        </a:cubicBezTo>
                        <a:cubicBezTo>
                          <a:pt x="49930" y="200469"/>
                          <a:pt x="46106" y="199180"/>
                          <a:pt x="43727" y="201446"/>
                        </a:cubicBezTo>
                        <a:cubicBezTo>
                          <a:pt x="40088" y="204930"/>
                          <a:pt x="44987" y="210623"/>
                          <a:pt x="45441" y="215636"/>
                        </a:cubicBezTo>
                        <a:cubicBezTo>
                          <a:pt x="46007" y="221853"/>
                          <a:pt x="38728" y="226441"/>
                          <a:pt x="32539" y="225606"/>
                        </a:cubicBezTo>
                        <a:cubicBezTo>
                          <a:pt x="26351" y="224770"/>
                          <a:pt x="21309" y="220408"/>
                          <a:pt x="16650" y="216231"/>
                        </a:cubicBezTo>
                        <a:cubicBezTo>
                          <a:pt x="19355" y="223425"/>
                          <a:pt x="20573" y="231185"/>
                          <a:pt x="20190" y="238875"/>
                        </a:cubicBezTo>
                        <a:cubicBezTo>
                          <a:pt x="12019" y="238266"/>
                          <a:pt x="4442" y="232517"/>
                          <a:pt x="1667" y="224813"/>
                        </a:cubicBezTo>
                        <a:cubicBezTo>
                          <a:pt x="-1151" y="226186"/>
                          <a:pt x="109" y="230435"/>
                          <a:pt x="1752" y="233097"/>
                        </a:cubicBezTo>
                        <a:cubicBezTo>
                          <a:pt x="9810" y="246168"/>
                          <a:pt x="17882" y="259240"/>
                          <a:pt x="25940" y="272311"/>
                        </a:cubicBezTo>
                        <a:lnTo>
                          <a:pt x="25572" y="26830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4" name="Google Shape;2294;p14"/>
                  <p:cNvSpPr/>
                  <p:nvPr/>
                </p:nvSpPr>
                <p:spPr>
                  <a:xfrm>
                    <a:off x="4176154" y="1587733"/>
                    <a:ext cx="280584" cy="200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584" h="200678" extrusionOk="0">
                        <a:moveTo>
                          <a:pt x="196167" y="35429"/>
                        </a:moveTo>
                        <a:cubicBezTo>
                          <a:pt x="193278" y="33404"/>
                          <a:pt x="189284" y="35528"/>
                          <a:pt x="186862" y="38092"/>
                        </a:cubicBezTo>
                        <a:cubicBezTo>
                          <a:pt x="184441" y="40655"/>
                          <a:pt x="182217" y="43898"/>
                          <a:pt x="178748" y="44549"/>
                        </a:cubicBezTo>
                        <a:cubicBezTo>
                          <a:pt x="177134" y="44847"/>
                          <a:pt x="175448" y="44521"/>
                          <a:pt x="173806" y="44663"/>
                        </a:cubicBezTo>
                        <a:cubicBezTo>
                          <a:pt x="171596" y="44861"/>
                          <a:pt x="169557" y="45923"/>
                          <a:pt x="167589" y="46957"/>
                        </a:cubicBezTo>
                        <a:cubicBezTo>
                          <a:pt x="156316" y="52891"/>
                          <a:pt x="145029" y="58824"/>
                          <a:pt x="133756" y="64772"/>
                        </a:cubicBezTo>
                        <a:cubicBezTo>
                          <a:pt x="129721" y="66896"/>
                          <a:pt x="125344" y="69403"/>
                          <a:pt x="123843" y="73708"/>
                        </a:cubicBezTo>
                        <a:cubicBezTo>
                          <a:pt x="123036" y="76031"/>
                          <a:pt x="123107" y="78764"/>
                          <a:pt x="121493" y="80619"/>
                        </a:cubicBezTo>
                        <a:cubicBezTo>
                          <a:pt x="120260" y="82035"/>
                          <a:pt x="118335" y="82573"/>
                          <a:pt x="116550" y="83126"/>
                        </a:cubicBezTo>
                        <a:cubicBezTo>
                          <a:pt x="109229" y="85391"/>
                          <a:pt x="102176" y="89116"/>
                          <a:pt x="97064" y="94837"/>
                        </a:cubicBezTo>
                        <a:cubicBezTo>
                          <a:pt x="91951" y="100559"/>
                          <a:pt x="88978" y="108447"/>
                          <a:pt x="90252" y="116009"/>
                        </a:cubicBezTo>
                        <a:cubicBezTo>
                          <a:pt x="87080" y="113587"/>
                          <a:pt x="81614" y="116816"/>
                          <a:pt x="82208" y="120767"/>
                        </a:cubicBezTo>
                        <a:cubicBezTo>
                          <a:pt x="79107" y="118714"/>
                          <a:pt x="75057" y="121121"/>
                          <a:pt x="72210" y="123515"/>
                        </a:cubicBezTo>
                        <a:cubicBezTo>
                          <a:pt x="60088" y="133739"/>
                          <a:pt x="49339" y="145607"/>
                          <a:pt x="40346" y="158692"/>
                        </a:cubicBezTo>
                        <a:cubicBezTo>
                          <a:pt x="37132" y="163380"/>
                          <a:pt x="34016" y="169143"/>
                          <a:pt x="35970" y="174496"/>
                        </a:cubicBezTo>
                        <a:cubicBezTo>
                          <a:pt x="34682" y="173533"/>
                          <a:pt x="33379" y="172570"/>
                          <a:pt x="32090" y="171593"/>
                        </a:cubicBezTo>
                        <a:cubicBezTo>
                          <a:pt x="24641" y="179878"/>
                          <a:pt x="17192" y="188148"/>
                          <a:pt x="9743" y="196433"/>
                        </a:cubicBezTo>
                        <a:cubicBezTo>
                          <a:pt x="7180" y="199279"/>
                          <a:pt x="2818" y="202281"/>
                          <a:pt x="0" y="199690"/>
                        </a:cubicBezTo>
                        <a:cubicBezTo>
                          <a:pt x="11868" y="184820"/>
                          <a:pt x="24457" y="167203"/>
                          <a:pt x="20761" y="148538"/>
                        </a:cubicBezTo>
                        <a:cubicBezTo>
                          <a:pt x="21738" y="150960"/>
                          <a:pt x="24726" y="152050"/>
                          <a:pt x="27318" y="151696"/>
                        </a:cubicBezTo>
                        <a:cubicBezTo>
                          <a:pt x="29910" y="151342"/>
                          <a:pt x="32189" y="149883"/>
                          <a:pt x="34384" y="148467"/>
                        </a:cubicBezTo>
                        <a:cubicBezTo>
                          <a:pt x="43363" y="142633"/>
                          <a:pt x="52596" y="136572"/>
                          <a:pt x="58587" y="127678"/>
                        </a:cubicBezTo>
                        <a:cubicBezTo>
                          <a:pt x="64690" y="118600"/>
                          <a:pt x="66829" y="106946"/>
                          <a:pt x="64350" y="96296"/>
                        </a:cubicBezTo>
                        <a:cubicBezTo>
                          <a:pt x="66092" y="98179"/>
                          <a:pt x="68387" y="99553"/>
                          <a:pt x="70865" y="100190"/>
                        </a:cubicBezTo>
                        <a:cubicBezTo>
                          <a:pt x="71630" y="96721"/>
                          <a:pt x="75255" y="94625"/>
                          <a:pt x="78739" y="93931"/>
                        </a:cubicBezTo>
                        <a:cubicBezTo>
                          <a:pt x="82222" y="93237"/>
                          <a:pt x="85862" y="93506"/>
                          <a:pt x="89303" y="92628"/>
                        </a:cubicBezTo>
                        <a:cubicBezTo>
                          <a:pt x="93382" y="91580"/>
                          <a:pt x="96865" y="88974"/>
                          <a:pt x="100236" y="86439"/>
                        </a:cubicBezTo>
                        <a:cubicBezTo>
                          <a:pt x="105731" y="82304"/>
                          <a:pt x="111225" y="78155"/>
                          <a:pt x="116706" y="74020"/>
                        </a:cubicBezTo>
                        <a:cubicBezTo>
                          <a:pt x="121974" y="70040"/>
                          <a:pt x="127639" y="65438"/>
                          <a:pt x="128729" y="58938"/>
                        </a:cubicBezTo>
                        <a:cubicBezTo>
                          <a:pt x="129395" y="55001"/>
                          <a:pt x="128871" y="49761"/>
                          <a:pt x="132567" y="48231"/>
                        </a:cubicBezTo>
                        <a:cubicBezTo>
                          <a:pt x="134946" y="47254"/>
                          <a:pt x="137552" y="48642"/>
                          <a:pt x="140072" y="49109"/>
                        </a:cubicBezTo>
                        <a:cubicBezTo>
                          <a:pt x="144477" y="49931"/>
                          <a:pt x="148853" y="47849"/>
                          <a:pt x="152846" y="45838"/>
                        </a:cubicBezTo>
                        <a:cubicBezTo>
                          <a:pt x="163963" y="40258"/>
                          <a:pt x="175066" y="34665"/>
                          <a:pt x="186183" y="29085"/>
                        </a:cubicBezTo>
                        <a:cubicBezTo>
                          <a:pt x="191111" y="26606"/>
                          <a:pt x="196124" y="24100"/>
                          <a:pt x="201534" y="23024"/>
                        </a:cubicBezTo>
                        <a:cubicBezTo>
                          <a:pt x="205287" y="22273"/>
                          <a:pt x="209280" y="22202"/>
                          <a:pt x="212693" y="20475"/>
                        </a:cubicBezTo>
                        <a:cubicBezTo>
                          <a:pt x="216121" y="18747"/>
                          <a:pt x="218740" y="14513"/>
                          <a:pt x="217041" y="11085"/>
                        </a:cubicBezTo>
                        <a:cubicBezTo>
                          <a:pt x="219264" y="9839"/>
                          <a:pt x="221332" y="13479"/>
                          <a:pt x="223867" y="13606"/>
                        </a:cubicBezTo>
                        <a:cubicBezTo>
                          <a:pt x="225141" y="13663"/>
                          <a:pt x="226260" y="12827"/>
                          <a:pt x="227351" y="12148"/>
                        </a:cubicBezTo>
                        <a:cubicBezTo>
                          <a:pt x="236938" y="6214"/>
                          <a:pt x="251737" y="11751"/>
                          <a:pt x="259271" y="3353"/>
                        </a:cubicBezTo>
                        <a:cubicBezTo>
                          <a:pt x="260418" y="2079"/>
                          <a:pt x="261438" y="450"/>
                          <a:pt x="263109" y="82"/>
                        </a:cubicBezTo>
                        <a:cubicBezTo>
                          <a:pt x="264057" y="-130"/>
                          <a:pt x="265049" y="110"/>
                          <a:pt x="265984" y="351"/>
                        </a:cubicBezTo>
                        <a:cubicBezTo>
                          <a:pt x="270855" y="1597"/>
                          <a:pt x="275712" y="2829"/>
                          <a:pt x="280584" y="4075"/>
                        </a:cubicBezTo>
                        <a:cubicBezTo>
                          <a:pt x="269850" y="4939"/>
                          <a:pt x="259625" y="8805"/>
                          <a:pt x="249570" y="12643"/>
                        </a:cubicBezTo>
                        <a:cubicBezTo>
                          <a:pt x="237434" y="17260"/>
                          <a:pt x="225297" y="21877"/>
                          <a:pt x="213175" y="26479"/>
                        </a:cubicBezTo>
                        <a:cubicBezTo>
                          <a:pt x="210484" y="27499"/>
                          <a:pt x="207199" y="29765"/>
                          <a:pt x="208289" y="32427"/>
                        </a:cubicBezTo>
                        <a:cubicBezTo>
                          <a:pt x="202454" y="30841"/>
                          <a:pt x="195841" y="32469"/>
                          <a:pt x="191422" y="36605"/>
                        </a:cubicBezTo>
                        <a:lnTo>
                          <a:pt x="196209" y="354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5" name="Google Shape;2295;p14"/>
                  <p:cNvSpPr/>
                  <p:nvPr/>
                </p:nvSpPr>
                <p:spPr>
                  <a:xfrm>
                    <a:off x="4114055" y="1584217"/>
                    <a:ext cx="376628" cy="3113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628" h="311371" extrusionOk="0">
                        <a:moveTo>
                          <a:pt x="376629" y="0"/>
                        </a:moveTo>
                        <a:cubicBezTo>
                          <a:pt x="289152" y="3300"/>
                          <a:pt x="177247" y="55995"/>
                          <a:pt x="110971" y="141305"/>
                        </a:cubicBezTo>
                        <a:cubicBezTo>
                          <a:pt x="44680" y="226600"/>
                          <a:pt x="15918" y="278701"/>
                          <a:pt x="0" y="31137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96" name="Google Shape;2296;p14"/>
                <p:cNvSpPr/>
                <p:nvPr/>
              </p:nvSpPr>
              <p:spPr>
                <a:xfrm>
                  <a:off x="849091" y="5505064"/>
                  <a:ext cx="647093" cy="578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88" h="189609" extrusionOk="0">
                      <a:moveTo>
                        <a:pt x="0" y="189596"/>
                      </a:moveTo>
                      <a:cubicBezTo>
                        <a:pt x="19486" y="187231"/>
                        <a:pt x="37358" y="177969"/>
                        <a:pt x="50529" y="162773"/>
                      </a:cubicBezTo>
                      <a:cubicBezTo>
                        <a:pt x="54749" y="157916"/>
                        <a:pt x="58417" y="152336"/>
                        <a:pt x="59663" y="146035"/>
                      </a:cubicBezTo>
                      <a:cubicBezTo>
                        <a:pt x="61943" y="134464"/>
                        <a:pt x="55868" y="122994"/>
                        <a:pt x="49282" y="113236"/>
                      </a:cubicBezTo>
                      <a:cubicBezTo>
                        <a:pt x="61390" y="121308"/>
                        <a:pt x="77209" y="129536"/>
                        <a:pt x="89544" y="121776"/>
                      </a:cubicBezTo>
                      <a:cubicBezTo>
                        <a:pt x="94019" y="118943"/>
                        <a:pt x="97120" y="114398"/>
                        <a:pt x="100080" y="109993"/>
                      </a:cubicBezTo>
                      <a:cubicBezTo>
                        <a:pt x="107869" y="98423"/>
                        <a:pt x="116012" y="86669"/>
                        <a:pt x="127483" y="78781"/>
                      </a:cubicBezTo>
                      <a:cubicBezTo>
                        <a:pt x="130995" y="76374"/>
                        <a:pt x="134762" y="74348"/>
                        <a:pt x="137977" y="71573"/>
                      </a:cubicBezTo>
                      <a:cubicBezTo>
                        <a:pt x="146615" y="64067"/>
                        <a:pt x="150863" y="51251"/>
                        <a:pt x="161527" y="47087"/>
                      </a:cubicBezTo>
                      <a:cubicBezTo>
                        <a:pt x="165309" y="45614"/>
                        <a:pt x="169500" y="45444"/>
                        <a:pt x="173210" y="43844"/>
                      </a:cubicBezTo>
                      <a:cubicBezTo>
                        <a:pt x="181637" y="40233"/>
                        <a:pt x="185489" y="28734"/>
                        <a:pt x="180971" y="20761"/>
                      </a:cubicBezTo>
                      <a:cubicBezTo>
                        <a:pt x="185885" y="24032"/>
                        <a:pt x="189341" y="29414"/>
                        <a:pt x="190275" y="35248"/>
                      </a:cubicBezTo>
                      <a:cubicBezTo>
                        <a:pt x="195048" y="28975"/>
                        <a:pt x="207241" y="32345"/>
                        <a:pt x="210923" y="25392"/>
                      </a:cubicBezTo>
                      <a:cubicBezTo>
                        <a:pt x="211886" y="23565"/>
                        <a:pt x="211985" y="21412"/>
                        <a:pt x="211985" y="19345"/>
                      </a:cubicBezTo>
                      <a:cubicBezTo>
                        <a:pt x="212028" y="13128"/>
                        <a:pt x="211645" y="6925"/>
                        <a:pt x="210824" y="765"/>
                      </a:cubicBezTo>
                      <a:cubicBezTo>
                        <a:pt x="209493" y="2549"/>
                        <a:pt x="207992" y="4192"/>
                        <a:pt x="206207" y="5551"/>
                      </a:cubicBezTo>
                      <a:cubicBezTo>
                        <a:pt x="200146" y="10154"/>
                        <a:pt x="191154" y="10380"/>
                        <a:pt x="184851" y="6132"/>
                      </a:cubicBezTo>
                      <a:cubicBezTo>
                        <a:pt x="180122" y="2931"/>
                        <a:pt x="174089" y="-2592"/>
                        <a:pt x="169982" y="1388"/>
                      </a:cubicBezTo>
                      <a:cubicBezTo>
                        <a:pt x="168013" y="3285"/>
                        <a:pt x="167815" y="6783"/>
                        <a:pt x="165379" y="8058"/>
                      </a:cubicBezTo>
                      <a:cubicBezTo>
                        <a:pt x="163382" y="9106"/>
                        <a:pt x="161003" y="8058"/>
                        <a:pt x="158780" y="7619"/>
                      </a:cubicBezTo>
                      <a:cubicBezTo>
                        <a:pt x="157916" y="7449"/>
                        <a:pt x="156910" y="7506"/>
                        <a:pt x="156033" y="7746"/>
                      </a:cubicBezTo>
                      <a:cubicBezTo>
                        <a:pt x="150495" y="4928"/>
                        <a:pt x="143075" y="4871"/>
                        <a:pt x="136560" y="5268"/>
                      </a:cubicBezTo>
                      <a:cubicBezTo>
                        <a:pt x="135229" y="5339"/>
                        <a:pt x="133728" y="5509"/>
                        <a:pt x="132963" y="6585"/>
                      </a:cubicBezTo>
                      <a:cubicBezTo>
                        <a:pt x="132453" y="7279"/>
                        <a:pt x="132397" y="8228"/>
                        <a:pt x="132482" y="9092"/>
                      </a:cubicBezTo>
                      <a:cubicBezTo>
                        <a:pt x="133077" y="15535"/>
                        <a:pt x="139662" y="21596"/>
                        <a:pt x="136872" y="27417"/>
                      </a:cubicBezTo>
                      <a:cubicBezTo>
                        <a:pt x="135881" y="29527"/>
                        <a:pt x="133827" y="30900"/>
                        <a:pt x="131830" y="32119"/>
                      </a:cubicBezTo>
                      <a:cubicBezTo>
                        <a:pt x="123333" y="37245"/>
                        <a:pt x="113987" y="40955"/>
                        <a:pt x="104300" y="43065"/>
                      </a:cubicBezTo>
                      <a:cubicBezTo>
                        <a:pt x="107614" y="49821"/>
                        <a:pt x="110970" y="57949"/>
                        <a:pt x="107331" y="64563"/>
                      </a:cubicBezTo>
                      <a:cubicBezTo>
                        <a:pt x="104329" y="70057"/>
                        <a:pt x="97602" y="72253"/>
                        <a:pt x="91399" y="72904"/>
                      </a:cubicBezTo>
                      <a:cubicBezTo>
                        <a:pt x="85196" y="73527"/>
                        <a:pt x="78724" y="73116"/>
                        <a:pt x="72918" y="75382"/>
                      </a:cubicBezTo>
                      <a:cubicBezTo>
                        <a:pt x="65950" y="78087"/>
                        <a:pt x="61008" y="84219"/>
                        <a:pt x="55301" y="89091"/>
                      </a:cubicBezTo>
                      <a:cubicBezTo>
                        <a:pt x="49608" y="93948"/>
                        <a:pt x="41678" y="97800"/>
                        <a:pt x="34823" y="94812"/>
                      </a:cubicBezTo>
                      <a:cubicBezTo>
                        <a:pt x="31594" y="101496"/>
                        <a:pt x="36848" y="110885"/>
                        <a:pt x="31849" y="116394"/>
                      </a:cubicBezTo>
                      <a:cubicBezTo>
                        <a:pt x="29938" y="118476"/>
                        <a:pt x="27006" y="119326"/>
                        <a:pt x="24896" y="121209"/>
                      </a:cubicBezTo>
                      <a:cubicBezTo>
                        <a:pt x="20846" y="124835"/>
                        <a:pt x="20860" y="131136"/>
                        <a:pt x="22035" y="136419"/>
                      </a:cubicBezTo>
                      <a:cubicBezTo>
                        <a:pt x="23197" y="141701"/>
                        <a:pt x="25236" y="147082"/>
                        <a:pt x="24159" y="152393"/>
                      </a:cubicBezTo>
                      <a:cubicBezTo>
                        <a:pt x="23367" y="156302"/>
                        <a:pt x="20931" y="159743"/>
                        <a:pt x="20180" y="163680"/>
                      </a:cubicBezTo>
                      <a:cubicBezTo>
                        <a:pt x="19416" y="167659"/>
                        <a:pt x="20308" y="172248"/>
                        <a:pt x="17787" y="175420"/>
                      </a:cubicBezTo>
                      <a:cubicBezTo>
                        <a:pt x="15932" y="177771"/>
                        <a:pt x="12773" y="178578"/>
                        <a:pt x="10055" y="179838"/>
                      </a:cubicBezTo>
                      <a:cubicBezTo>
                        <a:pt x="5721" y="181835"/>
                        <a:pt x="2152" y="185361"/>
                        <a:pt x="14" y="1896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97" name="Google Shape;2297;p14"/>
              <p:cNvGrpSpPr/>
              <p:nvPr/>
            </p:nvGrpSpPr>
            <p:grpSpPr>
              <a:xfrm rot="506959">
                <a:off x="-80991" y="4201666"/>
                <a:ext cx="369277" cy="500442"/>
                <a:chOff x="3566907" y="1664910"/>
                <a:chExt cx="120926" cy="163878"/>
              </a:xfrm>
            </p:grpSpPr>
            <p:sp>
              <p:nvSpPr>
                <p:cNvPr id="2298" name="Google Shape;2298;p14"/>
                <p:cNvSpPr/>
                <p:nvPr/>
              </p:nvSpPr>
              <p:spPr>
                <a:xfrm>
                  <a:off x="3607916" y="1708372"/>
                  <a:ext cx="79917" cy="118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17" h="118532" extrusionOk="0">
                      <a:moveTo>
                        <a:pt x="79379" y="118533"/>
                      </a:moveTo>
                      <a:cubicBezTo>
                        <a:pt x="26457" y="96979"/>
                        <a:pt x="-323" y="22021"/>
                        <a:pt x="3" y="0"/>
                      </a:cubicBezTo>
                      <a:lnTo>
                        <a:pt x="1419" y="0"/>
                      </a:lnTo>
                      <a:cubicBezTo>
                        <a:pt x="1093" y="21795"/>
                        <a:pt x="27576" y="95917"/>
                        <a:pt x="79917" y="117216"/>
                      </a:cubicBezTo>
                      <a:lnTo>
                        <a:pt x="79379" y="11853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9" name="Google Shape;2299;p14"/>
                <p:cNvSpPr/>
                <p:nvPr/>
              </p:nvSpPr>
              <p:spPr>
                <a:xfrm>
                  <a:off x="3592978" y="1664910"/>
                  <a:ext cx="16541" cy="46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1" h="46959" extrusionOk="0">
                      <a:moveTo>
                        <a:pt x="14346" y="44864"/>
                      </a:moveTo>
                      <a:cubicBezTo>
                        <a:pt x="1091" y="34781"/>
                        <a:pt x="-3809" y="15110"/>
                        <a:pt x="3173" y="0"/>
                      </a:cubicBezTo>
                      <a:cubicBezTo>
                        <a:pt x="10707" y="14544"/>
                        <a:pt x="15295" y="30632"/>
                        <a:pt x="16541" y="4696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0" name="Google Shape;2300;p14"/>
                <p:cNvSpPr/>
                <p:nvPr/>
              </p:nvSpPr>
              <p:spPr>
                <a:xfrm>
                  <a:off x="3577571" y="1706394"/>
                  <a:ext cx="30107" cy="11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7" h="11260" extrusionOk="0">
                      <a:moveTo>
                        <a:pt x="30108" y="9951"/>
                      </a:moveTo>
                      <a:cubicBezTo>
                        <a:pt x="22460" y="2714"/>
                        <a:pt x="9899" y="-2412"/>
                        <a:pt x="0" y="1171"/>
                      </a:cubicBezTo>
                      <a:cubicBezTo>
                        <a:pt x="7024" y="9781"/>
                        <a:pt x="19557" y="13435"/>
                        <a:pt x="30108" y="995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1" name="Google Shape;2301;p14"/>
                <p:cNvSpPr/>
                <p:nvPr/>
              </p:nvSpPr>
              <p:spPr>
                <a:xfrm>
                  <a:off x="3566907" y="1721497"/>
                  <a:ext cx="45770" cy="11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70" h="11208" extrusionOk="0">
                      <a:moveTo>
                        <a:pt x="45770" y="8854"/>
                      </a:moveTo>
                      <a:cubicBezTo>
                        <a:pt x="32303" y="-422"/>
                        <a:pt x="15719" y="-2121"/>
                        <a:pt x="0" y="2411"/>
                      </a:cubicBezTo>
                      <a:cubicBezTo>
                        <a:pt x="13312" y="11120"/>
                        <a:pt x="30561" y="13556"/>
                        <a:pt x="45770" y="885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2" name="Google Shape;2302;p14"/>
                <p:cNvSpPr/>
                <p:nvPr/>
              </p:nvSpPr>
              <p:spPr>
                <a:xfrm>
                  <a:off x="3569725" y="1740568"/>
                  <a:ext cx="48291" cy="9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91" h="9954" extrusionOk="0">
                      <a:moveTo>
                        <a:pt x="48291" y="6791"/>
                      </a:moveTo>
                      <a:cubicBezTo>
                        <a:pt x="40431" y="4100"/>
                        <a:pt x="32487" y="1396"/>
                        <a:pt x="24231" y="390"/>
                      </a:cubicBezTo>
                      <a:cubicBezTo>
                        <a:pt x="15974" y="-615"/>
                        <a:pt x="7279" y="206"/>
                        <a:pt x="0" y="4228"/>
                      </a:cubicBezTo>
                      <a:cubicBezTo>
                        <a:pt x="3994" y="7754"/>
                        <a:pt x="9290" y="9765"/>
                        <a:pt x="14615" y="9793"/>
                      </a:cubicBezTo>
                      <a:cubicBezTo>
                        <a:pt x="18580" y="9822"/>
                        <a:pt x="22503" y="8788"/>
                        <a:pt x="26454" y="8958"/>
                      </a:cubicBezTo>
                      <a:cubicBezTo>
                        <a:pt x="29357" y="9085"/>
                        <a:pt x="32204" y="9836"/>
                        <a:pt x="35093" y="9935"/>
                      </a:cubicBezTo>
                      <a:cubicBezTo>
                        <a:pt x="39468" y="10077"/>
                        <a:pt x="44836" y="9482"/>
                        <a:pt x="48277" y="679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3" name="Google Shape;2303;p14"/>
                <p:cNvSpPr/>
                <p:nvPr/>
              </p:nvSpPr>
              <p:spPr>
                <a:xfrm>
                  <a:off x="3581607" y="1760983"/>
                  <a:ext cx="42159" cy="27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9" h="27331" extrusionOk="0">
                      <a:moveTo>
                        <a:pt x="42145" y="0"/>
                      </a:moveTo>
                      <a:cubicBezTo>
                        <a:pt x="33874" y="2237"/>
                        <a:pt x="25307" y="4631"/>
                        <a:pt x="18764" y="10182"/>
                      </a:cubicBezTo>
                      <a:cubicBezTo>
                        <a:pt x="16541" y="12066"/>
                        <a:pt x="14615" y="14261"/>
                        <a:pt x="12618" y="16357"/>
                      </a:cubicBezTo>
                      <a:cubicBezTo>
                        <a:pt x="8766" y="20393"/>
                        <a:pt x="4574" y="24131"/>
                        <a:pt x="0" y="27332"/>
                      </a:cubicBezTo>
                      <a:cubicBezTo>
                        <a:pt x="8313" y="25760"/>
                        <a:pt x="16711" y="24160"/>
                        <a:pt x="24400" y="20634"/>
                      </a:cubicBezTo>
                      <a:cubicBezTo>
                        <a:pt x="32076" y="17093"/>
                        <a:pt x="38845" y="7789"/>
                        <a:pt x="42159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4" name="Google Shape;2304;p14"/>
                <p:cNvSpPr/>
                <p:nvPr/>
              </p:nvSpPr>
              <p:spPr>
                <a:xfrm>
                  <a:off x="3614787" y="1776249"/>
                  <a:ext cx="17914" cy="37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4" h="37004" extrusionOk="0">
                      <a:moveTo>
                        <a:pt x="17914" y="14"/>
                      </a:moveTo>
                      <a:cubicBezTo>
                        <a:pt x="11471" y="3144"/>
                        <a:pt x="6925" y="9347"/>
                        <a:pt x="4334" y="16017"/>
                      </a:cubicBezTo>
                      <a:cubicBezTo>
                        <a:pt x="1728" y="22687"/>
                        <a:pt x="836" y="29895"/>
                        <a:pt x="0" y="37004"/>
                      </a:cubicBezTo>
                      <a:cubicBezTo>
                        <a:pt x="7322" y="26935"/>
                        <a:pt x="15606" y="12250"/>
                        <a:pt x="17914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5" name="Google Shape;2305;p14"/>
                <p:cNvSpPr/>
                <p:nvPr/>
              </p:nvSpPr>
              <p:spPr>
                <a:xfrm>
                  <a:off x="3637188" y="1794206"/>
                  <a:ext cx="9708" cy="3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8" h="34582" extrusionOk="0">
                      <a:moveTo>
                        <a:pt x="7693" y="0"/>
                      </a:moveTo>
                      <a:cubicBezTo>
                        <a:pt x="2184" y="5551"/>
                        <a:pt x="-662" y="13623"/>
                        <a:pt x="131" y="21412"/>
                      </a:cubicBezTo>
                      <a:cubicBezTo>
                        <a:pt x="584" y="25831"/>
                        <a:pt x="2142" y="30178"/>
                        <a:pt x="1689" y="34583"/>
                      </a:cubicBezTo>
                      <a:cubicBezTo>
                        <a:pt x="9039" y="26737"/>
                        <a:pt x="11644" y="14771"/>
                        <a:pt x="8217" y="457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6" name="Google Shape;2306;p14"/>
                <p:cNvSpPr/>
                <p:nvPr/>
              </p:nvSpPr>
              <p:spPr>
                <a:xfrm>
                  <a:off x="3612210" y="1707112"/>
                  <a:ext cx="21814" cy="15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4" h="15223" extrusionOk="0">
                      <a:moveTo>
                        <a:pt x="0" y="15224"/>
                      </a:moveTo>
                      <a:cubicBezTo>
                        <a:pt x="3470" y="9842"/>
                        <a:pt x="7123" y="5056"/>
                        <a:pt x="12915" y="2337"/>
                      </a:cubicBezTo>
                      <a:cubicBezTo>
                        <a:pt x="15606" y="1076"/>
                        <a:pt x="18580" y="538"/>
                        <a:pt x="21511" y="0"/>
                      </a:cubicBezTo>
                      <a:cubicBezTo>
                        <a:pt x="22319" y="2195"/>
                        <a:pt x="21427" y="4730"/>
                        <a:pt x="19869" y="6472"/>
                      </a:cubicBezTo>
                      <a:cubicBezTo>
                        <a:pt x="18311" y="8214"/>
                        <a:pt x="16187" y="9333"/>
                        <a:pt x="14105" y="10409"/>
                      </a:cubicBezTo>
                      <a:cubicBezTo>
                        <a:pt x="9658" y="12717"/>
                        <a:pt x="5013" y="15068"/>
                        <a:pt x="14" y="1522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7" name="Google Shape;2307;p14"/>
                <p:cNvSpPr/>
                <p:nvPr/>
              </p:nvSpPr>
              <p:spPr>
                <a:xfrm>
                  <a:off x="3617067" y="1725051"/>
                  <a:ext cx="28096" cy="13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96" h="13254" extrusionOk="0">
                      <a:moveTo>
                        <a:pt x="0" y="12027"/>
                      </a:moveTo>
                      <a:cubicBezTo>
                        <a:pt x="3370" y="7878"/>
                        <a:pt x="7548" y="4281"/>
                        <a:pt x="12434" y="2114"/>
                      </a:cubicBezTo>
                      <a:cubicBezTo>
                        <a:pt x="17320" y="-53"/>
                        <a:pt x="22984" y="-704"/>
                        <a:pt x="28097" y="868"/>
                      </a:cubicBezTo>
                      <a:cubicBezTo>
                        <a:pt x="26950" y="4267"/>
                        <a:pt x="24316" y="7127"/>
                        <a:pt x="21030" y="8572"/>
                      </a:cubicBezTo>
                      <a:cubicBezTo>
                        <a:pt x="17674" y="10044"/>
                        <a:pt x="13850" y="10016"/>
                        <a:pt x="10366" y="11163"/>
                      </a:cubicBezTo>
                      <a:cubicBezTo>
                        <a:pt x="8568" y="11744"/>
                        <a:pt x="6854" y="12650"/>
                        <a:pt x="4999" y="13047"/>
                      </a:cubicBezTo>
                      <a:cubicBezTo>
                        <a:pt x="3144" y="13443"/>
                        <a:pt x="1374" y="13358"/>
                        <a:pt x="14" y="12027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8" name="Google Shape;2308;p14"/>
                <p:cNvSpPr/>
                <p:nvPr/>
              </p:nvSpPr>
              <p:spPr>
                <a:xfrm>
                  <a:off x="3622704" y="1746660"/>
                  <a:ext cx="30815" cy="6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15" h="6498" extrusionOk="0">
                      <a:moveTo>
                        <a:pt x="0" y="5797"/>
                      </a:moveTo>
                      <a:cubicBezTo>
                        <a:pt x="8539" y="-377"/>
                        <a:pt x="20492" y="-1015"/>
                        <a:pt x="30816" y="1081"/>
                      </a:cubicBezTo>
                      <a:cubicBezTo>
                        <a:pt x="27219" y="4225"/>
                        <a:pt x="22559" y="6151"/>
                        <a:pt x="17787" y="6449"/>
                      </a:cubicBezTo>
                      <a:cubicBezTo>
                        <a:pt x="13213" y="6746"/>
                        <a:pt x="8610" y="5599"/>
                        <a:pt x="4079" y="6264"/>
                      </a:cubicBezTo>
                      <a:cubicBezTo>
                        <a:pt x="2677" y="6477"/>
                        <a:pt x="1020" y="6788"/>
                        <a:pt x="0" y="5797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9" name="Google Shape;2309;p14"/>
                <p:cNvSpPr/>
                <p:nvPr/>
              </p:nvSpPr>
              <p:spPr>
                <a:xfrm>
                  <a:off x="3631257" y="1765014"/>
                  <a:ext cx="34965" cy="7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65" h="7922" extrusionOk="0">
                      <a:moveTo>
                        <a:pt x="0" y="6930"/>
                      </a:moveTo>
                      <a:cubicBezTo>
                        <a:pt x="9488" y="9324"/>
                        <a:pt x="19458" y="6930"/>
                        <a:pt x="28946" y="4565"/>
                      </a:cubicBezTo>
                      <a:cubicBezTo>
                        <a:pt x="31453" y="3942"/>
                        <a:pt x="34399" y="2880"/>
                        <a:pt x="34965" y="359"/>
                      </a:cubicBezTo>
                      <a:cubicBezTo>
                        <a:pt x="23154" y="-972"/>
                        <a:pt x="10947" y="1421"/>
                        <a:pt x="524" y="712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0" name="Google Shape;2310;p14"/>
                <p:cNvSpPr/>
                <p:nvPr/>
              </p:nvSpPr>
              <p:spPr>
                <a:xfrm>
                  <a:off x="3642162" y="1785995"/>
                  <a:ext cx="33393" cy="7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93" h="7390" extrusionOk="0">
                      <a:moveTo>
                        <a:pt x="0" y="2915"/>
                      </a:moveTo>
                      <a:cubicBezTo>
                        <a:pt x="1614" y="3637"/>
                        <a:pt x="1246" y="3127"/>
                        <a:pt x="2861" y="3849"/>
                      </a:cubicBezTo>
                      <a:cubicBezTo>
                        <a:pt x="5537" y="5039"/>
                        <a:pt x="8242" y="6229"/>
                        <a:pt x="11103" y="6866"/>
                      </a:cubicBezTo>
                      <a:cubicBezTo>
                        <a:pt x="18693" y="8537"/>
                        <a:pt x="26652" y="6016"/>
                        <a:pt x="33393" y="2150"/>
                      </a:cubicBezTo>
                      <a:cubicBezTo>
                        <a:pt x="28295" y="-272"/>
                        <a:pt x="22375" y="-314"/>
                        <a:pt x="16767" y="408"/>
                      </a:cubicBezTo>
                      <a:cubicBezTo>
                        <a:pt x="11159" y="1130"/>
                        <a:pt x="5650" y="2561"/>
                        <a:pt x="14" y="291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1" name="Google Shape;2311;p14"/>
                <p:cNvSpPr/>
                <p:nvPr/>
              </p:nvSpPr>
              <p:spPr>
                <a:xfrm>
                  <a:off x="3661436" y="1804089"/>
                  <a:ext cx="21384" cy="7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84" h="7272" extrusionOk="0">
                      <a:moveTo>
                        <a:pt x="765" y="6205"/>
                      </a:moveTo>
                      <a:cubicBezTo>
                        <a:pt x="3045" y="8060"/>
                        <a:pt x="6401" y="7139"/>
                        <a:pt x="9163" y="6134"/>
                      </a:cubicBezTo>
                      <a:cubicBezTo>
                        <a:pt x="13241" y="4647"/>
                        <a:pt x="17305" y="3174"/>
                        <a:pt x="21384" y="1687"/>
                      </a:cubicBezTo>
                      <a:cubicBezTo>
                        <a:pt x="19175" y="1050"/>
                        <a:pt x="16923" y="582"/>
                        <a:pt x="14643" y="285"/>
                      </a:cubicBezTo>
                      <a:cubicBezTo>
                        <a:pt x="12023" y="-55"/>
                        <a:pt x="9332" y="-168"/>
                        <a:pt x="6741" y="384"/>
                      </a:cubicBezTo>
                      <a:cubicBezTo>
                        <a:pt x="4149" y="936"/>
                        <a:pt x="1657" y="2225"/>
                        <a:pt x="0" y="429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12" name="Google Shape;2312;p14"/>
              <p:cNvGrpSpPr/>
              <p:nvPr/>
            </p:nvGrpSpPr>
            <p:grpSpPr>
              <a:xfrm rot="506865">
                <a:off x="1220820" y="4634044"/>
                <a:ext cx="892966" cy="1159178"/>
                <a:chOff x="542613" y="4900666"/>
                <a:chExt cx="893012" cy="1159236"/>
              </a:xfrm>
            </p:grpSpPr>
            <p:grpSp>
              <p:nvGrpSpPr>
                <p:cNvPr id="2313" name="Google Shape;2313;p14"/>
                <p:cNvGrpSpPr/>
                <p:nvPr/>
              </p:nvGrpSpPr>
              <p:grpSpPr>
                <a:xfrm>
                  <a:off x="542698" y="4900666"/>
                  <a:ext cx="892926" cy="1159236"/>
                  <a:chOff x="4091595" y="1460940"/>
                  <a:chExt cx="292408" cy="379617"/>
                </a:xfrm>
              </p:grpSpPr>
              <p:sp>
                <p:nvSpPr>
                  <p:cNvPr id="2314" name="Google Shape;2314;p14"/>
                  <p:cNvSpPr/>
                  <p:nvPr/>
                </p:nvSpPr>
                <p:spPr>
                  <a:xfrm>
                    <a:off x="4100403" y="1460940"/>
                    <a:ext cx="283600" cy="29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600" h="296925" extrusionOk="0">
                        <a:moveTo>
                          <a:pt x="283601" y="0"/>
                        </a:moveTo>
                        <a:cubicBezTo>
                          <a:pt x="283601" y="0"/>
                          <a:pt x="268957" y="8370"/>
                          <a:pt x="267909" y="31368"/>
                        </a:cubicBezTo>
                        <a:cubicBezTo>
                          <a:pt x="266861" y="54381"/>
                          <a:pt x="248876" y="54012"/>
                          <a:pt x="248876" y="54012"/>
                        </a:cubicBezTo>
                        <a:cubicBezTo>
                          <a:pt x="248876" y="54012"/>
                          <a:pt x="231387" y="42881"/>
                          <a:pt x="221842" y="44468"/>
                        </a:cubicBezTo>
                        <a:cubicBezTo>
                          <a:pt x="212297" y="46054"/>
                          <a:pt x="242518" y="53219"/>
                          <a:pt x="239331" y="58785"/>
                        </a:cubicBezTo>
                        <a:cubicBezTo>
                          <a:pt x="236159" y="64350"/>
                          <a:pt x="211504" y="90592"/>
                          <a:pt x="211504" y="90592"/>
                        </a:cubicBezTo>
                        <a:cubicBezTo>
                          <a:pt x="211504" y="90592"/>
                          <a:pt x="197186" y="63557"/>
                          <a:pt x="184455" y="63557"/>
                        </a:cubicBezTo>
                        <a:cubicBezTo>
                          <a:pt x="171724" y="63557"/>
                          <a:pt x="203545" y="78668"/>
                          <a:pt x="202752" y="89799"/>
                        </a:cubicBezTo>
                        <a:cubicBezTo>
                          <a:pt x="201959" y="100930"/>
                          <a:pt x="195600" y="108096"/>
                          <a:pt x="186056" y="119227"/>
                        </a:cubicBezTo>
                        <a:cubicBezTo>
                          <a:pt x="176510" y="130358"/>
                          <a:pt x="174910" y="139903"/>
                          <a:pt x="165379" y="144675"/>
                        </a:cubicBezTo>
                        <a:cubicBezTo>
                          <a:pt x="155835" y="149448"/>
                          <a:pt x="148669" y="127171"/>
                          <a:pt x="144689" y="129565"/>
                        </a:cubicBezTo>
                        <a:cubicBezTo>
                          <a:pt x="140724" y="131944"/>
                          <a:pt x="162986" y="141489"/>
                          <a:pt x="147083" y="158199"/>
                        </a:cubicBezTo>
                        <a:cubicBezTo>
                          <a:pt x="131179" y="174896"/>
                          <a:pt x="123220" y="177275"/>
                          <a:pt x="119241" y="181255"/>
                        </a:cubicBezTo>
                        <a:cubicBezTo>
                          <a:pt x="115275" y="185234"/>
                          <a:pt x="110503" y="176482"/>
                          <a:pt x="110503" y="180462"/>
                        </a:cubicBezTo>
                        <a:cubicBezTo>
                          <a:pt x="110503" y="184441"/>
                          <a:pt x="120841" y="190007"/>
                          <a:pt x="118448" y="193986"/>
                        </a:cubicBezTo>
                        <a:cubicBezTo>
                          <a:pt x="116069" y="197965"/>
                          <a:pt x="106524" y="205117"/>
                          <a:pt x="102544" y="205910"/>
                        </a:cubicBezTo>
                        <a:cubicBezTo>
                          <a:pt x="98565" y="206703"/>
                          <a:pt x="72323" y="175689"/>
                          <a:pt x="67551" y="178082"/>
                        </a:cubicBezTo>
                        <a:cubicBezTo>
                          <a:pt x="62779" y="180462"/>
                          <a:pt x="85848" y="193986"/>
                          <a:pt x="86641" y="199551"/>
                        </a:cubicBezTo>
                        <a:cubicBezTo>
                          <a:pt x="87434" y="205117"/>
                          <a:pt x="98565" y="215455"/>
                          <a:pt x="96979" y="220227"/>
                        </a:cubicBezTo>
                        <a:cubicBezTo>
                          <a:pt x="95393" y="225000"/>
                          <a:pt x="79475" y="234545"/>
                          <a:pt x="75510" y="239317"/>
                        </a:cubicBezTo>
                        <a:cubicBezTo>
                          <a:pt x="71530" y="244090"/>
                          <a:pt x="54026" y="219434"/>
                          <a:pt x="52441" y="225000"/>
                        </a:cubicBezTo>
                        <a:cubicBezTo>
                          <a:pt x="50854" y="230565"/>
                          <a:pt x="68344" y="233752"/>
                          <a:pt x="66758" y="241696"/>
                        </a:cubicBezTo>
                        <a:cubicBezTo>
                          <a:pt x="65172" y="249655"/>
                          <a:pt x="54834" y="252034"/>
                          <a:pt x="49254" y="261579"/>
                        </a:cubicBezTo>
                        <a:cubicBezTo>
                          <a:pt x="43689" y="271124"/>
                          <a:pt x="40517" y="289421"/>
                          <a:pt x="32558" y="295780"/>
                        </a:cubicBezTo>
                        <a:cubicBezTo>
                          <a:pt x="24613" y="302138"/>
                          <a:pt x="3852" y="279961"/>
                          <a:pt x="3852" y="279961"/>
                        </a:cubicBezTo>
                        <a:lnTo>
                          <a:pt x="0" y="278375"/>
                        </a:lnTo>
                        <a:cubicBezTo>
                          <a:pt x="935" y="274254"/>
                          <a:pt x="1926" y="270161"/>
                          <a:pt x="3017" y="266069"/>
                        </a:cubicBezTo>
                        <a:cubicBezTo>
                          <a:pt x="3498" y="264256"/>
                          <a:pt x="3994" y="262443"/>
                          <a:pt x="4489" y="260645"/>
                        </a:cubicBezTo>
                        <a:cubicBezTo>
                          <a:pt x="34328" y="154503"/>
                          <a:pt x="114667" y="60385"/>
                          <a:pt x="248636" y="11400"/>
                        </a:cubicBezTo>
                        <a:cubicBezTo>
                          <a:pt x="249202" y="11188"/>
                          <a:pt x="249769" y="10989"/>
                          <a:pt x="250349" y="10791"/>
                        </a:cubicBezTo>
                        <a:cubicBezTo>
                          <a:pt x="253323" y="9701"/>
                          <a:pt x="256339" y="8639"/>
                          <a:pt x="259370" y="7619"/>
                        </a:cubicBezTo>
                        <a:cubicBezTo>
                          <a:pt x="265785" y="5424"/>
                          <a:pt x="272328" y="3328"/>
                          <a:pt x="278984" y="1345"/>
                        </a:cubicBezTo>
                        <a:cubicBezTo>
                          <a:pt x="280513" y="878"/>
                          <a:pt x="282057" y="439"/>
                          <a:pt x="2836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5" name="Google Shape;2315;p14"/>
                  <p:cNvSpPr/>
                  <p:nvPr/>
                </p:nvSpPr>
                <p:spPr>
                  <a:xfrm>
                    <a:off x="4103434" y="1468559"/>
                    <a:ext cx="258653" cy="270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653" h="270161" extrusionOk="0">
                        <a:moveTo>
                          <a:pt x="123334" y="137311"/>
                        </a:moveTo>
                        <a:cubicBezTo>
                          <a:pt x="123334" y="140795"/>
                          <a:pt x="122824" y="144151"/>
                          <a:pt x="120983" y="147054"/>
                        </a:cubicBezTo>
                        <a:cubicBezTo>
                          <a:pt x="118207" y="144689"/>
                          <a:pt x="115148" y="142225"/>
                          <a:pt x="111509" y="142027"/>
                        </a:cubicBezTo>
                        <a:cubicBezTo>
                          <a:pt x="107869" y="141829"/>
                          <a:pt x="103918" y="145256"/>
                          <a:pt x="105065" y="148711"/>
                        </a:cubicBezTo>
                        <a:cubicBezTo>
                          <a:pt x="102162" y="147479"/>
                          <a:pt x="99089" y="146219"/>
                          <a:pt x="95945" y="146559"/>
                        </a:cubicBezTo>
                        <a:cubicBezTo>
                          <a:pt x="92815" y="146884"/>
                          <a:pt x="89657" y="149405"/>
                          <a:pt x="89813" y="152563"/>
                        </a:cubicBezTo>
                        <a:cubicBezTo>
                          <a:pt x="81118" y="145157"/>
                          <a:pt x="65838" y="148003"/>
                          <a:pt x="60400" y="158044"/>
                        </a:cubicBezTo>
                        <a:cubicBezTo>
                          <a:pt x="53644" y="170520"/>
                          <a:pt x="61957" y="185319"/>
                          <a:pt x="67438" y="198390"/>
                        </a:cubicBezTo>
                        <a:cubicBezTo>
                          <a:pt x="68826" y="201704"/>
                          <a:pt x="69704" y="206264"/>
                          <a:pt x="66701" y="208233"/>
                        </a:cubicBezTo>
                        <a:cubicBezTo>
                          <a:pt x="63855" y="210116"/>
                          <a:pt x="60031" y="207779"/>
                          <a:pt x="58049" y="205018"/>
                        </a:cubicBezTo>
                        <a:cubicBezTo>
                          <a:pt x="56052" y="202242"/>
                          <a:pt x="54607" y="198787"/>
                          <a:pt x="51563" y="197257"/>
                        </a:cubicBezTo>
                        <a:cubicBezTo>
                          <a:pt x="48518" y="195728"/>
                          <a:pt x="43618" y="198518"/>
                          <a:pt x="45105" y="201591"/>
                        </a:cubicBezTo>
                        <a:cubicBezTo>
                          <a:pt x="43094" y="197923"/>
                          <a:pt x="36905" y="199381"/>
                          <a:pt x="35036" y="203120"/>
                        </a:cubicBezTo>
                        <a:cubicBezTo>
                          <a:pt x="33181" y="206859"/>
                          <a:pt x="34229" y="211320"/>
                          <a:pt x="35305" y="215356"/>
                        </a:cubicBezTo>
                        <a:cubicBezTo>
                          <a:pt x="37542" y="223683"/>
                          <a:pt x="39780" y="231996"/>
                          <a:pt x="42018" y="240308"/>
                        </a:cubicBezTo>
                        <a:cubicBezTo>
                          <a:pt x="35603" y="242843"/>
                          <a:pt x="29272" y="245563"/>
                          <a:pt x="23013" y="248451"/>
                        </a:cubicBezTo>
                        <a:cubicBezTo>
                          <a:pt x="19402" y="250123"/>
                          <a:pt x="15337" y="252516"/>
                          <a:pt x="14997" y="256467"/>
                        </a:cubicBezTo>
                        <a:cubicBezTo>
                          <a:pt x="14771" y="258988"/>
                          <a:pt x="16201" y="261324"/>
                          <a:pt x="16853" y="263789"/>
                        </a:cubicBezTo>
                        <a:cubicBezTo>
                          <a:pt x="17490" y="266238"/>
                          <a:pt x="16810" y="269552"/>
                          <a:pt x="14332" y="270090"/>
                        </a:cubicBezTo>
                        <a:cubicBezTo>
                          <a:pt x="13227" y="270331"/>
                          <a:pt x="12094" y="269920"/>
                          <a:pt x="11074" y="269411"/>
                        </a:cubicBezTo>
                        <a:cubicBezTo>
                          <a:pt x="8101" y="267924"/>
                          <a:pt x="5566" y="265545"/>
                          <a:pt x="3894" y="262656"/>
                        </a:cubicBezTo>
                        <a:lnTo>
                          <a:pt x="0" y="258450"/>
                        </a:lnTo>
                        <a:cubicBezTo>
                          <a:pt x="28593" y="150099"/>
                          <a:pt x="109370" y="53602"/>
                          <a:pt x="245619" y="3781"/>
                        </a:cubicBezTo>
                        <a:cubicBezTo>
                          <a:pt x="249160" y="2478"/>
                          <a:pt x="252743" y="1218"/>
                          <a:pt x="256354" y="0"/>
                        </a:cubicBezTo>
                        <a:cubicBezTo>
                          <a:pt x="257614" y="935"/>
                          <a:pt x="258492" y="2181"/>
                          <a:pt x="258634" y="3824"/>
                        </a:cubicBezTo>
                        <a:cubicBezTo>
                          <a:pt x="258974" y="7690"/>
                          <a:pt x="254909" y="10310"/>
                          <a:pt x="251411" y="11981"/>
                        </a:cubicBezTo>
                        <a:cubicBezTo>
                          <a:pt x="240663" y="17107"/>
                          <a:pt x="229928" y="22248"/>
                          <a:pt x="219179" y="27374"/>
                        </a:cubicBezTo>
                        <a:cubicBezTo>
                          <a:pt x="211433" y="31085"/>
                          <a:pt x="203474" y="34852"/>
                          <a:pt x="194935" y="35758"/>
                        </a:cubicBezTo>
                        <a:cubicBezTo>
                          <a:pt x="190120" y="36282"/>
                          <a:pt x="184540" y="36169"/>
                          <a:pt x="181410" y="39865"/>
                        </a:cubicBezTo>
                        <a:cubicBezTo>
                          <a:pt x="179796" y="41763"/>
                          <a:pt x="179187" y="44340"/>
                          <a:pt x="177714" y="46351"/>
                        </a:cubicBezTo>
                        <a:cubicBezTo>
                          <a:pt x="174840" y="50274"/>
                          <a:pt x="169104" y="51492"/>
                          <a:pt x="166725" y="55740"/>
                        </a:cubicBezTo>
                        <a:cubicBezTo>
                          <a:pt x="163553" y="61391"/>
                          <a:pt x="167815" y="69803"/>
                          <a:pt x="163213" y="74377"/>
                        </a:cubicBezTo>
                        <a:cubicBezTo>
                          <a:pt x="161584" y="76005"/>
                          <a:pt x="159248" y="76614"/>
                          <a:pt x="157081" y="77407"/>
                        </a:cubicBezTo>
                        <a:cubicBezTo>
                          <a:pt x="142650" y="82676"/>
                          <a:pt x="133487" y="99457"/>
                          <a:pt x="136872" y="114440"/>
                        </a:cubicBezTo>
                        <a:cubicBezTo>
                          <a:pt x="133841" y="115304"/>
                          <a:pt x="130358" y="114185"/>
                          <a:pt x="128404" y="111707"/>
                        </a:cubicBezTo>
                        <a:cubicBezTo>
                          <a:pt x="123036" y="114978"/>
                          <a:pt x="122243" y="122399"/>
                          <a:pt x="122753" y="128658"/>
                        </a:cubicBezTo>
                        <a:cubicBezTo>
                          <a:pt x="122980" y="131491"/>
                          <a:pt x="123334" y="134436"/>
                          <a:pt x="123334" y="137311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6" name="Google Shape;2316;p14"/>
                  <p:cNvSpPr/>
                  <p:nvPr/>
                </p:nvSpPr>
                <p:spPr>
                  <a:xfrm>
                    <a:off x="4104893" y="1471732"/>
                    <a:ext cx="246293" cy="249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293" h="249853" extrusionOk="0">
                        <a:moveTo>
                          <a:pt x="110149" y="126421"/>
                        </a:moveTo>
                        <a:cubicBezTo>
                          <a:pt x="108096" y="129097"/>
                          <a:pt x="104301" y="124877"/>
                          <a:pt x="100944" y="124651"/>
                        </a:cubicBezTo>
                        <a:cubicBezTo>
                          <a:pt x="98239" y="124481"/>
                          <a:pt x="96243" y="127016"/>
                          <a:pt x="93792" y="128177"/>
                        </a:cubicBezTo>
                        <a:cubicBezTo>
                          <a:pt x="91626" y="129196"/>
                          <a:pt x="89133" y="129097"/>
                          <a:pt x="86740" y="129267"/>
                        </a:cubicBezTo>
                        <a:cubicBezTo>
                          <a:pt x="75680" y="130018"/>
                          <a:pt x="65583" y="136830"/>
                          <a:pt x="59181" y="145893"/>
                        </a:cubicBezTo>
                        <a:cubicBezTo>
                          <a:pt x="52795" y="154942"/>
                          <a:pt x="49764" y="166031"/>
                          <a:pt x="48730" y="177063"/>
                        </a:cubicBezTo>
                        <a:cubicBezTo>
                          <a:pt x="48461" y="179895"/>
                          <a:pt x="47144" y="183704"/>
                          <a:pt x="44354" y="183152"/>
                        </a:cubicBezTo>
                        <a:cubicBezTo>
                          <a:pt x="42258" y="182727"/>
                          <a:pt x="41437" y="179895"/>
                          <a:pt x="39398" y="179244"/>
                        </a:cubicBezTo>
                        <a:cubicBezTo>
                          <a:pt x="37004" y="178479"/>
                          <a:pt x="34951" y="181113"/>
                          <a:pt x="33988" y="183435"/>
                        </a:cubicBezTo>
                        <a:cubicBezTo>
                          <a:pt x="27969" y="198022"/>
                          <a:pt x="31014" y="215667"/>
                          <a:pt x="22758" y="229121"/>
                        </a:cubicBezTo>
                        <a:cubicBezTo>
                          <a:pt x="20577" y="232661"/>
                          <a:pt x="17320" y="235947"/>
                          <a:pt x="13199" y="236485"/>
                        </a:cubicBezTo>
                        <a:cubicBezTo>
                          <a:pt x="12618" y="240209"/>
                          <a:pt x="10112" y="243566"/>
                          <a:pt x="6698" y="245166"/>
                        </a:cubicBezTo>
                        <a:lnTo>
                          <a:pt x="7406" y="247998"/>
                        </a:lnTo>
                        <a:cubicBezTo>
                          <a:pt x="5070" y="248777"/>
                          <a:pt x="2507" y="249514"/>
                          <a:pt x="0" y="249854"/>
                        </a:cubicBezTo>
                        <a:cubicBezTo>
                          <a:pt x="29839" y="143712"/>
                          <a:pt x="110177" y="49594"/>
                          <a:pt x="244147" y="609"/>
                        </a:cubicBezTo>
                        <a:cubicBezTo>
                          <a:pt x="244713" y="397"/>
                          <a:pt x="245280" y="198"/>
                          <a:pt x="245860" y="0"/>
                        </a:cubicBezTo>
                        <a:cubicBezTo>
                          <a:pt x="246058" y="439"/>
                          <a:pt x="246186" y="935"/>
                          <a:pt x="246257" y="1459"/>
                        </a:cubicBezTo>
                        <a:cubicBezTo>
                          <a:pt x="246540" y="3753"/>
                          <a:pt x="245152" y="5948"/>
                          <a:pt x="243509" y="7576"/>
                        </a:cubicBezTo>
                        <a:cubicBezTo>
                          <a:pt x="239416" y="11612"/>
                          <a:pt x="233667" y="13383"/>
                          <a:pt x="228158" y="15025"/>
                        </a:cubicBezTo>
                        <a:cubicBezTo>
                          <a:pt x="217409" y="18212"/>
                          <a:pt x="206661" y="21398"/>
                          <a:pt x="195912" y="24585"/>
                        </a:cubicBezTo>
                        <a:cubicBezTo>
                          <a:pt x="191593" y="25873"/>
                          <a:pt x="187245" y="27162"/>
                          <a:pt x="183181" y="29074"/>
                        </a:cubicBezTo>
                        <a:cubicBezTo>
                          <a:pt x="170407" y="35078"/>
                          <a:pt x="161315" y="46606"/>
                          <a:pt x="152053" y="57241"/>
                        </a:cubicBezTo>
                        <a:cubicBezTo>
                          <a:pt x="150198" y="59366"/>
                          <a:pt x="148088" y="61603"/>
                          <a:pt x="145313" y="62084"/>
                        </a:cubicBezTo>
                        <a:cubicBezTo>
                          <a:pt x="143896" y="62325"/>
                          <a:pt x="142409" y="62099"/>
                          <a:pt x="141064" y="62580"/>
                        </a:cubicBezTo>
                        <a:cubicBezTo>
                          <a:pt x="136320" y="64308"/>
                          <a:pt x="138189" y="71913"/>
                          <a:pt x="135017" y="75836"/>
                        </a:cubicBezTo>
                        <a:cubicBezTo>
                          <a:pt x="132567" y="73853"/>
                          <a:pt x="128319" y="75000"/>
                          <a:pt x="127200" y="77946"/>
                        </a:cubicBezTo>
                        <a:cubicBezTo>
                          <a:pt x="125940" y="81231"/>
                          <a:pt x="127086" y="86740"/>
                          <a:pt x="123574" y="86924"/>
                        </a:cubicBezTo>
                        <a:cubicBezTo>
                          <a:pt x="122186" y="86995"/>
                          <a:pt x="120955" y="85876"/>
                          <a:pt x="119567" y="85876"/>
                        </a:cubicBezTo>
                        <a:cubicBezTo>
                          <a:pt x="117287" y="85876"/>
                          <a:pt x="116168" y="88737"/>
                          <a:pt x="116295" y="91017"/>
                        </a:cubicBezTo>
                        <a:cubicBezTo>
                          <a:pt x="116437" y="93283"/>
                          <a:pt x="117173" y="95704"/>
                          <a:pt x="116154" y="97744"/>
                        </a:cubicBezTo>
                        <a:cubicBezTo>
                          <a:pt x="112004" y="99981"/>
                          <a:pt x="110121" y="104994"/>
                          <a:pt x="109880" y="109696"/>
                        </a:cubicBezTo>
                        <a:cubicBezTo>
                          <a:pt x="109625" y="114398"/>
                          <a:pt x="110673" y="119071"/>
                          <a:pt x="110744" y="123773"/>
                        </a:cubicBezTo>
                        <a:cubicBezTo>
                          <a:pt x="110758" y="124693"/>
                          <a:pt x="110702" y="125684"/>
                          <a:pt x="110149" y="126421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7" name="Google Shape;2317;p14"/>
                  <p:cNvSpPr/>
                  <p:nvPr/>
                </p:nvSpPr>
                <p:spPr>
                  <a:xfrm>
                    <a:off x="4091595" y="1472341"/>
                    <a:ext cx="257443" cy="368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443" h="368216" extrusionOk="0">
                        <a:moveTo>
                          <a:pt x="257444" y="0"/>
                        </a:moveTo>
                        <a:cubicBezTo>
                          <a:pt x="130712" y="47385"/>
                          <a:pt x="54819" y="146006"/>
                          <a:pt x="12660" y="268561"/>
                        </a:cubicBezTo>
                        <a:cubicBezTo>
                          <a:pt x="12660" y="268561"/>
                          <a:pt x="-1572" y="327983"/>
                          <a:pt x="4786" y="368216"/>
                        </a:cubicBezTo>
                        <a:lnTo>
                          <a:pt x="637" y="368216"/>
                        </a:lnTo>
                        <a:cubicBezTo>
                          <a:pt x="-1360" y="334143"/>
                          <a:pt x="1331" y="300085"/>
                          <a:pt x="8808" y="266975"/>
                        </a:cubicBezTo>
                        <a:cubicBezTo>
                          <a:pt x="34398" y="153668"/>
                          <a:pt x="116054" y="51704"/>
                          <a:pt x="25744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318" name="Google Shape;2318;p14"/>
                <p:cNvSpPr/>
                <p:nvPr/>
              </p:nvSpPr>
              <p:spPr>
                <a:xfrm>
                  <a:off x="542613" y="4900926"/>
                  <a:ext cx="892575" cy="1158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08" h="379616" extrusionOk="0">
                      <a:moveTo>
                        <a:pt x="287820" y="1260"/>
                      </a:moveTo>
                      <a:cubicBezTo>
                        <a:pt x="281165" y="3243"/>
                        <a:pt x="274622" y="5339"/>
                        <a:pt x="268206" y="7534"/>
                      </a:cubicBezTo>
                      <a:cubicBezTo>
                        <a:pt x="265176" y="8554"/>
                        <a:pt x="262160" y="9616"/>
                        <a:pt x="259186" y="10706"/>
                      </a:cubicBezTo>
                      <a:cubicBezTo>
                        <a:pt x="258605" y="10904"/>
                        <a:pt x="258039" y="11103"/>
                        <a:pt x="257472" y="11315"/>
                      </a:cubicBezTo>
                      <a:cubicBezTo>
                        <a:pt x="255291" y="12108"/>
                        <a:pt x="253139" y="12915"/>
                        <a:pt x="250986" y="13737"/>
                      </a:cubicBezTo>
                      <a:cubicBezTo>
                        <a:pt x="250363" y="13978"/>
                        <a:pt x="249754" y="14218"/>
                        <a:pt x="249145" y="14459"/>
                      </a:cubicBezTo>
                      <a:cubicBezTo>
                        <a:pt x="247856" y="14955"/>
                        <a:pt x="246568" y="15450"/>
                        <a:pt x="245279" y="15960"/>
                      </a:cubicBezTo>
                      <a:cubicBezTo>
                        <a:pt x="245180" y="16003"/>
                        <a:pt x="245081" y="16031"/>
                        <a:pt x="244996" y="16073"/>
                      </a:cubicBezTo>
                      <a:cubicBezTo>
                        <a:pt x="244868" y="16130"/>
                        <a:pt x="244727" y="16172"/>
                        <a:pt x="244599" y="16229"/>
                      </a:cubicBezTo>
                      <a:cubicBezTo>
                        <a:pt x="243849" y="16526"/>
                        <a:pt x="243112" y="16838"/>
                        <a:pt x="242362" y="17136"/>
                      </a:cubicBezTo>
                      <a:cubicBezTo>
                        <a:pt x="241002" y="17688"/>
                        <a:pt x="239628" y="18240"/>
                        <a:pt x="238283" y="18792"/>
                      </a:cubicBezTo>
                      <a:cubicBezTo>
                        <a:pt x="237490" y="19118"/>
                        <a:pt x="236697" y="19458"/>
                        <a:pt x="235904" y="19798"/>
                      </a:cubicBezTo>
                      <a:cubicBezTo>
                        <a:pt x="235054" y="20152"/>
                        <a:pt x="234191" y="20506"/>
                        <a:pt x="233341" y="20874"/>
                      </a:cubicBezTo>
                      <a:cubicBezTo>
                        <a:pt x="233171" y="20945"/>
                        <a:pt x="232987" y="21016"/>
                        <a:pt x="232817" y="21101"/>
                      </a:cubicBezTo>
                      <a:cubicBezTo>
                        <a:pt x="232562" y="21214"/>
                        <a:pt x="232307" y="21327"/>
                        <a:pt x="232052" y="21427"/>
                      </a:cubicBezTo>
                      <a:cubicBezTo>
                        <a:pt x="231231" y="21781"/>
                        <a:pt x="230423" y="22135"/>
                        <a:pt x="229602" y="22503"/>
                      </a:cubicBezTo>
                      <a:cubicBezTo>
                        <a:pt x="228370" y="23041"/>
                        <a:pt x="227124" y="23579"/>
                        <a:pt x="225906" y="24131"/>
                      </a:cubicBezTo>
                      <a:cubicBezTo>
                        <a:pt x="225084" y="24499"/>
                        <a:pt x="224263" y="24882"/>
                        <a:pt x="223442" y="25250"/>
                      </a:cubicBezTo>
                      <a:cubicBezTo>
                        <a:pt x="222861" y="25519"/>
                        <a:pt x="222266" y="25788"/>
                        <a:pt x="221686" y="26057"/>
                      </a:cubicBezTo>
                      <a:cubicBezTo>
                        <a:pt x="221445" y="26171"/>
                        <a:pt x="221218" y="26270"/>
                        <a:pt x="220978" y="26383"/>
                      </a:cubicBezTo>
                      <a:cubicBezTo>
                        <a:pt x="220595" y="26553"/>
                        <a:pt x="220227" y="26737"/>
                        <a:pt x="219845" y="26907"/>
                      </a:cubicBezTo>
                      <a:cubicBezTo>
                        <a:pt x="219023" y="27289"/>
                        <a:pt x="218202" y="27686"/>
                        <a:pt x="217381" y="28068"/>
                      </a:cubicBezTo>
                      <a:cubicBezTo>
                        <a:pt x="216205" y="28621"/>
                        <a:pt x="215030" y="29173"/>
                        <a:pt x="213869" y="29739"/>
                      </a:cubicBezTo>
                      <a:cubicBezTo>
                        <a:pt x="213047" y="30136"/>
                        <a:pt x="212240" y="30532"/>
                        <a:pt x="211419" y="30943"/>
                      </a:cubicBezTo>
                      <a:cubicBezTo>
                        <a:pt x="211050" y="31127"/>
                        <a:pt x="210668" y="31311"/>
                        <a:pt x="210300" y="31495"/>
                      </a:cubicBezTo>
                      <a:cubicBezTo>
                        <a:pt x="210017" y="31637"/>
                        <a:pt x="209733" y="31764"/>
                        <a:pt x="209450" y="31906"/>
                      </a:cubicBezTo>
                      <a:cubicBezTo>
                        <a:pt x="208954" y="32147"/>
                        <a:pt x="208473" y="32402"/>
                        <a:pt x="207977" y="32642"/>
                      </a:cubicBezTo>
                      <a:cubicBezTo>
                        <a:pt x="207156" y="33053"/>
                        <a:pt x="206349" y="33464"/>
                        <a:pt x="205527" y="33874"/>
                      </a:cubicBezTo>
                      <a:cubicBezTo>
                        <a:pt x="204409" y="34441"/>
                        <a:pt x="203276" y="35022"/>
                        <a:pt x="202171" y="35602"/>
                      </a:cubicBezTo>
                      <a:cubicBezTo>
                        <a:pt x="201364" y="36027"/>
                        <a:pt x="200557" y="36452"/>
                        <a:pt x="199749" y="36877"/>
                      </a:cubicBezTo>
                      <a:cubicBezTo>
                        <a:pt x="199565" y="36976"/>
                        <a:pt x="199381" y="37061"/>
                        <a:pt x="199197" y="37160"/>
                      </a:cubicBezTo>
                      <a:cubicBezTo>
                        <a:pt x="198885" y="37330"/>
                        <a:pt x="198560" y="37500"/>
                        <a:pt x="198234" y="37656"/>
                      </a:cubicBezTo>
                      <a:cubicBezTo>
                        <a:pt x="197625" y="37981"/>
                        <a:pt x="197030" y="38307"/>
                        <a:pt x="196435" y="38619"/>
                      </a:cubicBezTo>
                      <a:cubicBezTo>
                        <a:pt x="195642" y="39044"/>
                        <a:pt x="194835" y="39483"/>
                        <a:pt x="194042" y="39922"/>
                      </a:cubicBezTo>
                      <a:cubicBezTo>
                        <a:pt x="192952" y="40516"/>
                        <a:pt x="191875" y="41111"/>
                        <a:pt x="190799" y="41706"/>
                      </a:cubicBezTo>
                      <a:cubicBezTo>
                        <a:pt x="190006" y="42145"/>
                        <a:pt x="189227" y="42584"/>
                        <a:pt x="188448" y="43037"/>
                      </a:cubicBezTo>
                      <a:cubicBezTo>
                        <a:pt x="188434" y="43037"/>
                        <a:pt x="188420" y="43051"/>
                        <a:pt x="188406" y="43065"/>
                      </a:cubicBezTo>
                      <a:cubicBezTo>
                        <a:pt x="188052" y="43264"/>
                        <a:pt x="187712" y="43462"/>
                        <a:pt x="187358" y="43646"/>
                      </a:cubicBezTo>
                      <a:cubicBezTo>
                        <a:pt x="186650" y="44043"/>
                        <a:pt x="185942" y="44453"/>
                        <a:pt x="185248" y="44864"/>
                      </a:cubicBezTo>
                      <a:cubicBezTo>
                        <a:pt x="184469" y="45317"/>
                        <a:pt x="183704" y="45756"/>
                        <a:pt x="182925" y="46209"/>
                      </a:cubicBezTo>
                      <a:cubicBezTo>
                        <a:pt x="181863" y="46832"/>
                        <a:pt x="180815" y="47441"/>
                        <a:pt x="179767" y="48079"/>
                      </a:cubicBezTo>
                      <a:cubicBezTo>
                        <a:pt x="179088" y="48489"/>
                        <a:pt x="178394" y="48900"/>
                        <a:pt x="177714" y="49311"/>
                      </a:cubicBezTo>
                      <a:cubicBezTo>
                        <a:pt x="177402" y="49495"/>
                        <a:pt x="177091" y="49679"/>
                        <a:pt x="176779" y="49877"/>
                      </a:cubicBezTo>
                      <a:cubicBezTo>
                        <a:pt x="175972" y="50373"/>
                        <a:pt x="175165" y="50868"/>
                        <a:pt x="174372" y="51364"/>
                      </a:cubicBezTo>
                      <a:cubicBezTo>
                        <a:pt x="173621" y="51831"/>
                        <a:pt x="172871" y="52299"/>
                        <a:pt x="172120" y="52766"/>
                      </a:cubicBezTo>
                      <a:cubicBezTo>
                        <a:pt x="171101" y="53403"/>
                        <a:pt x="170081" y="54055"/>
                        <a:pt x="169061" y="54706"/>
                      </a:cubicBezTo>
                      <a:cubicBezTo>
                        <a:pt x="168480" y="55074"/>
                        <a:pt x="167900" y="55443"/>
                        <a:pt x="167319" y="55825"/>
                      </a:cubicBezTo>
                      <a:cubicBezTo>
                        <a:pt x="167050" y="55995"/>
                        <a:pt x="166795" y="56165"/>
                        <a:pt x="166541" y="56335"/>
                      </a:cubicBezTo>
                      <a:cubicBezTo>
                        <a:pt x="165634" y="56915"/>
                        <a:pt x="164742" y="57510"/>
                        <a:pt x="163850" y="58105"/>
                      </a:cubicBezTo>
                      <a:cubicBezTo>
                        <a:pt x="163127" y="58587"/>
                        <a:pt x="162405" y="59068"/>
                        <a:pt x="161683" y="59550"/>
                      </a:cubicBezTo>
                      <a:cubicBezTo>
                        <a:pt x="160677" y="60215"/>
                        <a:pt x="159686" y="60895"/>
                        <a:pt x="158709" y="61561"/>
                      </a:cubicBezTo>
                      <a:cubicBezTo>
                        <a:pt x="158213" y="61900"/>
                        <a:pt x="157718" y="62226"/>
                        <a:pt x="157236" y="62566"/>
                      </a:cubicBezTo>
                      <a:cubicBezTo>
                        <a:pt x="157038" y="62708"/>
                        <a:pt x="156840" y="62849"/>
                        <a:pt x="156642" y="62991"/>
                      </a:cubicBezTo>
                      <a:cubicBezTo>
                        <a:pt x="156627" y="62991"/>
                        <a:pt x="156613" y="63005"/>
                        <a:pt x="156599" y="63019"/>
                      </a:cubicBezTo>
                      <a:cubicBezTo>
                        <a:pt x="155607" y="63699"/>
                        <a:pt x="154630" y="64393"/>
                        <a:pt x="153639" y="65087"/>
                      </a:cubicBezTo>
                      <a:cubicBezTo>
                        <a:pt x="152945" y="65568"/>
                        <a:pt x="152265" y="66050"/>
                        <a:pt x="151586" y="66545"/>
                      </a:cubicBezTo>
                      <a:cubicBezTo>
                        <a:pt x="150609" y="67254"/>
                        <a:pt x="149631" y="67962"/>
                        <a:pt x="148654" y="68670"/>
                      </a:cubicBezTo>
                      <a:cubicBezTo>
                        <a:pt x="148399" y="68854"/>
                        <a:pt x="148145" y="69038"/>
                        <a:pt x="147889" y="69222"/>
                      </a:cubicBezTo>
                      <a:cubicBezTo>
                        <a:pt x="147705" y="69349"/>
                        <a:pt x="147521" y="69491"/>
                        <a:pt x="147337" y="69618"/>
                      </a:cubicBezTo>
                      <a:cubicBezTo>
                        <a:pt x="147110" y="69788"/>
                        <a:pt x="146884" y="69958"/>
                        <a:pt x="146658" y="70128"/>
                      </a:cubicBezTo>
                      <a:cubicBezTo>
                        <a:pt x="145680" y="70850"/>
                        <a:pt x="144703" y="71587"/>
                        <a:pt x="143740" y="72309"/>
                      </a:cubicBezTo>
                      <a:cubicBezTo>
                        <a:pt x="143103" y="72791"/>
                        <a:pt x="142452" y="73272"/>
                        <a:pt x="141814" y="73754"/>
                      </a:cubicBezTo>
                      <a:cubicBezTo>
                        <a:pt x="140837" y="74504"/>
                        <a:pt x="139860" y="75255"/>
                        <a:pt x="138883" y="76005"/>
                      </a:cubicBezTo>
                      <a:cubicBezTo>
                        <a:pt x="138869" y="76005"/>
                        <a:pt x="138854" y="76034"/>
                        <a:pt x="138840" y="76048"/>
                      </a:cubicBezTo>
                      <a:cubicBezTo>
                        <a:pt x="138529" y="76289"/>
                        <a:pt x="138203" y="76529"/>
                        <a:pt x="137892" y="76784"/>
                      </a:cubicBezTo>
                      <a:cubicBezTo>
                        <a:pt x="137608" y="77011"/>
                        <a:pt x="137325" y="77223"/>
                        <a:pt x="137042" y="77450"/>
                      </a:cubicBezTo>
                      <a:cubicBezTo>
                        <a:pt x="136065" y="78229"/>
                        <a:pt x="135087" y="79008"/>
                        <a:pt x="134124" y="79787"/>
                      </a:cubicBezTo>
                      <a:cubicBezTo>
                        <a:pt x="133544" y="80254"/>
                        <a:pt x="132949" y="80721"/>
                        <a:pt x="132368" y="81203"/>
                      </a:cubicBezTo>
                      <a:cubicBezTo>
                        <a:pt x="131519" y="81897"/>
                        <a:pt x="130683" y="82590"/>
                        <a:pt x="129848" y="83284"/>
                      </a:cubicBezTo>
                      <a:cubicBezTo>
                        <a:pt x="129493" y="83568"/>
                        <a:pt x="129139" y="83865"/>
                        <a:pt x="128800" y="84148"/>
                      </a:cubicBezTo>
                      <a:cubicBezTo>
                        <a:pt x="128460" y="84432"/>
                        <a:pt x="128120" y="84715"/>
                        <a:pt x="127780" y="84998"/>
                      </a:cubicBezTo>
                      <a:cubicBezTo>
                        <a:pt x="126746" y="85862"/>
                        <a:pt x="125712" y="86740"/>
                        <a:pt x="124693" y="87618"/>
                      </a:cubicBezTo>
                      <a:cubicBezTo>
                        <a:pt x="124211" y="88029"/>
                        <a:pt x="123730" y="88425"/>
                        <a:pt x="123263" y="88836"/>
                      </a:cubicBezTo>
                      <a:cubicBezTo>
                        <a:pt x="122554" y="89445"/>
                        <a:pt x="121846" y="90068"/>
                        <a:pt x="121152" y="90691"/>
                      </a:cubicBezTo>
                      <a:cubicBezTo>
                        <a:pt x="120784" y="91017"/>
                        <a:pt x="120402" y="91342"/>
                        <a:pt x="120034" y="91682"/>
                      </a:cubicBezTo>
                      <a:cubicBezTo>
                        <a:pt x="120019" y="91696"/>
                        <a:pt x="119991" y="91710"/>
                        <a:pt x="119977" y="91739"/>
                      </a:cubicBezTo>
                      <a:cubicBezTo>
                        <a:pt x="119595" y="92079"/>
                        <a:pt x="119212" y="92405"/>
                        <a:pt x="118830" y="92744"/>
                      </a:cubicBezTo>
                      <a:cubicBezTo>
                        <a:pt x="117442" y="93991"/>
                        <a:pt x="116068" y="95237"/>
                        <a:pt x="114695" y="96483"/>
                      </a:cubicBezTo>
                      <a:cubicBezTo>
                        <a:pt x="114624" y="96554"/>
                        <a:pt x="114553" y="96611"/>
                        <a:pt x="114482" y="96681"/>
                      </a:cubicBezTo>
                      <a:cubicBezTo>
                        <a:pt x="113902" y="97219"/>
                        <a:pt x="113321" y="97758"/>
                        <a:pt x="112741" y="98310"/>
                      </a:cubicBezTo>
                      <a:cubicBezTo>
                        <a:pt x="112372" y="98650"/>
                        <a:pt x="112018" y="98990"/>
                        <a:pt x="111650" y="99329"/>
                      </a:cubicBezTo>
                      <a:cubicBezTo>
                        <a:pt x="111154" y="99797"/>
                        <a:pt x="110644" y="100264"/>
                        <a:pt x="110149" y="100732"/>
                      </a:cubicBezTo>
                      <a:cubicBezTo>
                        <a:pt x="110021" y="100859"/>
                        <a:pt x="109894" y="100986"/>
                        <a:pt x="109766" y="101100"/>
                      </a:cubicBezTo>
                      <a:cubicBezTo>
                        <a:pt x="108492" y="102318"/>
                        <a:pt x="107231" y="103536"/>
                        <a:pt x="105971" y="104768"/>
                      </a:cubicBezTo>
                      <a:cubicBezTo>
                        <a:pt x="105546" y="105178"/>
                        <a:pt x="105136" y="105603"/>
                        <a:pt x="104711" y="106028"/>
                      </a:cubicBezTo>
                      <a:cubicBezTo>
                        <a:pt x="104682" y="106056"/>
                        <a:pt x="104654" y="106085"/>
                        <a:pt x="104626" y="106113"/>
                      </a:cubicBezTo>
                      <a:cubicBezTo>
                        <a:pt x="104286" y="106453"/>
                        <a:pt x="103932" y="106807"/>
                        <a:pt x="103592" y="107147"/>
                      </a:cubicBezTo>
                      <a:cubicBezTo>
                        <a:pt x="103026" y="107713"/>
                        <a:pt x="102445" y="108280"/>
                        <a:pt x="101893" y="108846"/>
                      </a:cubicBezTo>
                      <a:cubicBezTo>
                        <a:pt x="101369" y="109370"/>
                        <a:pt x="100859" y="109908"/>
                        <a:pt x="100349" y="110432"/>
                      </a:cubicBezTo>
                      <a:cubicBezTo>
                        <a:pt x="99528" y="111282"/>
                        <a:pt x="98692" y="112117"/>
                        <a:pt x="97885" y="112981"/>
                      </a:cubicBezTo>
                      <a:cubicBezTo>
                        <a:pt x="97503" y="113378"/>
                        <a:pt x="97134" y="113774"/>
                        <a:pt x="96752" y="114171"/>
                      </a:cubicBezTo>
                      <a:cubicBezTo>
                        <a:pt x="96441" y="114497"/>
                        <a:pt x="96143" y="114822"/>
                        <a:pt x="95831" y="115148"/>
                      </a:cubicBezTo>
                      <a:cubicBezTo>
                        <a:pt x="95208" y="115814"/>
                        <a:pt x="94571" y="116479"/>
                        <a:pt x="93948" y="117159"/>
                      </a:cubicBezTo>
                      <a:cubicBezTo>
                        <a:pt x="93367" y="117782"/>
                        <a:pt x="92801" y="118419"/>
                        <a:pt x="92220" y="119042"/>
                      </a:cubicBezTo>
                      <a:cubicBezTo>
                        <a:pt x="91512" y="119821"/>
                        <a:pt x="90804" y="120600"/>
                        <a:pt x="90096" y="121379"/>
                      </a:cubicBezTo>
                      <a:cubicBezTo>
                        <a:pt x="89784" y="121733"/>
                        <a:pt x="89473" y="122087"/>
                        <a:pt x="89161" y="122427"/>
                      </a:cubicBezTo>
                      <a:cubicBezTo>
                        <a:pt x="88906" y="122710"/>
                        <a:pt x="88652" y="123008"/>
                        <a:pt x="88396" y="123291"/>
                      </a:cubicBezTo>
                      <a:cubicBezTo>
                        <a:pt x="88382" y="123305"/>
                        <a:pt x="88368" y="123319"/>
                        <a:pt x="88354" y="123333"/>
                      </a:cubicBezTo>
                      <a:cubicBezTo>
                        <a:pt x="87688" y="124098"/>
                        <a:pt x="87009" y="124849"/>
                        <a:pt x="86343" y="125613"/>
                      </a:cubicBezTo>
                      <a:cubicBezTo>
                        <a:pt x="85748" y="126293"/>
                        <a:pt x="85168" y="126987"/>
                        <a:pt x="84573" y="127667"/>
                      </a:cubicBezTo>
                      <a:cubicBezTo>
                        <a:pt x="83936" y="128417"/>
                        <a:pt x="83298" y="129154"/>
                        <a:pt x="82661" y="129905"/>
                      </a:cubicBezTo>
                      <a:cubicBezTo>
                        <a:pt x="82392" y="130216"/>
                        <a:pt x="82137" y="130528"/>
                        <a:pt x="81868" y="130839"/>
                      </a:cubicBezTo>
                      <a:cubicBezTo>
                        <a:pt x="81712" y="131023"/>
                        <a:pt x="81571" y="131207"/>
                        <a:pt x="81415" y="131377"/>
                      </a:cubicBezTo>
                      <a:cubicBezTo>
                        <a:pt x="81245" y="131590"/>
                        <a:pt x="81061" y="131802"/>
                        <a:pt x="80891" y="132015"/>
                      </a:cubicBezTo>
                      <a:cubicBezTo>
                        <a:pt x="80282" y="132751"/>
                        <a:pt x="79659" y="133501"/>
                        <a:pt x="79050" y="134238"/>
                      </a:cubicBezTo>
                      <a:cubicBezTo>
                        <a:pt x="78469" y="134960"/>
                        <a:pt x="77889" y="135682"/>
                        <a:pt x="77308" y="136405"/>
                      </a:cubicBezTo>
                      <a:cubicBezTo>
                        <a:pt x="76713" y="137141"/>
                        <a:pt x="76118" y="137878"/>
                        <a:pt x="75538" y="138614"/>
                      </a:cubicBezTo>
                      <a:cubicBezTo>
                        <a:pt x="74957" y="139350"/>
                        <a:pt x="74377" y="140101"/>
                        <a:pt x="73796" y="140837"/>
                      </a:cubicBezTo>
                      <a:cubicBezTo>
                        <a:pt x="73229" y="141559"/>
                        <a:pt x="72663" y="142296"/>
                        <a:pt x="72096" y="143032"/>
                      </a:cubicBezTo>
                      <a:cubicBezTo>
                        <a:pt x="71516" y="143797"/>
                        <a:pt x="70950" y="144548"/>
                        <a:pt x="70369" y="145312"/>
                      </a:cubicBezTo>
                      <a:cubicBezTo>
                        <a:pt x="69831" y="146035"/>
                        <a:pt x="69278" y="146757"/>
                        <a:pt x="68740" y="147493"/>
                      </a:cubicBezTo>
                      <a:cubicBezTo>
                        <a:pt x="68684" y="147578"/>
                        <a:pt x="68627" y="147649"/>
                        <a:pt x="68556" y="147734"/>
                      </a:cubicBezTo>
                      <a:cubicBezTo>
                        <a:pt x="68443" y="147876"/>
                        <a:pt x="68330" y="148031"/>
                        <a:pt x="68230" y="148173"/>
                      </a:cubicBezTo>
                      <a:cubicBezTo>
                        <a:pt x="67834" y="148725"/>
                        <a:pt x="67438" y="149263"/>
                        <a:pt x="67041" y="149816"/>
                      </a:cubicBezTo>
                      <a:cubicBezTo>
                        <a:pt x="66517" y="150538"/>
                        <a:pt x="65993" y="151260"/>
                        <a:pt x="65469" y="151982"/>
                      </a:cubicBezTo>
                      <a:cubicBezTo>
                        <a:pt x="64903" y="152776"/>
                        <a:pt x="64350" y="153569"/>
                        <a:pt x="63784" y="154347"/>
                      </a:cubicBezTo>
                      <a:cubicBezTo>
                        <a:pt x="63316" y="155013"/>
                        <a:pt x="62849" y="155693"/>
                        <a:pt x="62382" y="156358"/>
                      </a:cubicBezTo>
                      <a:cubicBezTo>
                        <a:pt x="62226" y="156585"/>
                        <a:pt x="62056" y="156812"/>
                        <a:pt x="61900" y="157052"/>
                      </a:cubicBezTo>
                      <a:cubicBezTo>
                        <a:pt x="61475" y="157675"/>
                        <a:pt x="61051" y="158298"/>
                        <a:pt x="60626" y="158922"/>
                      </a:cubicBezTo>
                      <a:cubicBezTo>
                        <a:pt x="60144" y="159630"/>
                        <a:pt x="59662" y="160352"/>
                        <a:pt x="59181" y="161060"/>
                      </a:cubicBezTo>
                      <a:cubicBezTo>
                        <a:pt x="58629" y="161881"/>
                        <a:pt x="58077" y="162703"/>
                        <a:pt x="57538" y="163538"/>
                      </a:cubicBezTo>
                      <a:cubicBezTo>
                        <a:pt x="57156" y="164119"/>
                        <a:pt x="56788" y="164685"/>
                        <a:pt x="56406" y="165266"/>
                      </a:cubicBezTo>
                      <a:cubicBezTo>
                        <a:pt x="56235" y="165535"/>
                        <a:pt x="56066" y="165790"/>
                        <a:pt x="55896" y="166059"/>
                      </a:cubicBezTo>
                      <a:cubicBezTo>
                        <a:pt x="55442" y="166767"/>
                        <a:pt x="54989" y="167475"/>
                        <a:pt x="54536" y="168183"/>
                      </a:cubicBezTo>
                      <a:cubicBezTo>
                        <a:pt x="54097" y="168877"/>
                        <a:pt x="53658" y="169571"/>
                        <a:pt x="53219" y="170265"/>
                      </a:cubicBezTo>
                      <a:cubicBezTo>
                        <a:pt x="52681" y="171129"/>
                        <a:pt x="52143" y="171993"/>
                        <a:pt x="51605" y="172857"/>
                      </a:cubicBezTo>
                      <a:cubicBezTo>
                        <a:pt x="51307" y="173338"/>
                        <a:pt x="51024" y="173820"/>
                        <a:pt x="50727" y="174287"/>
                      </a:cubicBezTo>
                      <a:cubicBezTo>
                        <a:pt x="50557" y="174584"/>
                        <a:pt x="50373" y="174868"/>
                        <a:pt x="50203" y="175165"/>
                      </a:cubicBezTo>
                      <a:cubicBezTo>
                        <a:pt x="49721" y="175958"/>
                        <a:pt x="49240" y="176765"/>
                        <a:pt x="48772" y="177572"/>
                      </a:cubicBezTo>
                      <a:cubicBezTo>
                        <a:pt x="48376" y="178238"/>
                        <a:pt x="47993" y="178904"/>
                        <a:pt x="47611" y="179569"/>
                      </a:cubicBezTo>
                      <a:cubicBezTo>
                        <a:pt x="47073" y="180490"/>
                        <a:pt x="46549" y="181396"/>
                        <a:pt x="46025" y="182317"/>
                      </a:cubicBezTo>
                      <a:cubicBezTo>
                        <a:pt x="45813" y="182699"/>
                        <a:pt x="45586" y="183081"/>
                        <a:pt x="45374" y="183464"/>
                      </a:cubicBezTo>
                      <a:cubicBezTo>
                        <a:pt x="45204" y="183775"/>
                        <a:pt x="45034" y="184073"/>
                        <a:pt x="44864" y="184384"/>
                      </a:cubicBezTo>
                      <a:cubicBezTo>
                        <a:pt x="44354" y="185291"/>
                        <a:pt x="43858" y="186183"/>
                        <a:pt x="43349" y="187089"/>
                      </a:cubicBezTo>
                      <a:cubicBezTo>
                        <a:pt x="43009" y="187712"/>
                        <a:pt x="42669" y="188350"/>
                        <a:pt x="42329" y="188973"/>
                      </a:cubicBezTo>
                      <a:cubicBezTo>
                        <a:pt x="41805" y="189950"/>
                        <a:pt x="41281" y="190913"/>
                        <a:pt x="40757" y="191890"/>
                      </a:cubicBezTo>
                      <a:cubicBezTo>
                        <a:pt x="40615" y="192173"/>
                        <a:pt x="40460" y="192456"/>
                        <a:pt x="40318" y="192725"/>
                      </a:cubicBezTo>
                      <a:cubicBezTo>
                        <a:pt x="40148" y="193037"/>
                        <a:pt x="39992" y="193348"/>
                        <a:pt x="39836" y="193660"/>
                      </a:cubicBezTo>
                      <a:cubicBezTo>
                        <a:pt x="39298" y="194680"/>
                        <a:pt x="38774" y="195699"/>
                        <a:pt x="38250" y="196719"/>
                      </a:cubicBezTo>
                      <a:cubicBezTo>
                        <a:pt x="37981" y="197257"/>
                        <a:pt x="37712" y="197781"/>
                        <a:pt x="37443" y="198319"/>
                      </a:cubicBezTo>
                      <a:cubicBezTo>
                        <a:pt x="36891" y="199410"/>
                        <a:pt x="36353" y="200486"/>
                        <a:pt x="35815" y="201576"/>
                      </a:cubicBezTo>
                      <a:cubicBezTo>
                        <a:pt x="35729" y="201761"/>
                        <a:pt x="35644" y="201930"/>
                        <a:pt x="35560" y="202115"/>
                      </a:cubicBezTo>
                      <a:cubicBezTo>
                        <a:pt x="35418" y="202412"/>
                        <a:pt x="35276" y="202695"/>
                        <a:pt x="35135" y="202993"/>
                      </a:cubicBezTo>
                      <a:cubicBezTo>
                        <a:pt x="34568" y="204154"/>
                        <a:pt x="34016" y="205315"/>
                        <a:pt x="33463" y="206476"/>
                      </a:cubicBezTo>
                      <a:cubicBezTo>
                        <a:pt x="33322" y="206774"/>
                        <a:pt x="33180" y="207085"/>
                        <a:pt x="33039" y="207397"/>
                      </a:cubicBezTo>
                      <a:cubicBezTo>
                        <a:pt x="32373" y="208813"/>
                        <a:pt x="31722" y="210229"/>
                        <a:pt x="31084" y="211645"/>
                      </a:cubicBezTo>
                      <a:cubicBezTo>
                        <a:pt x="30985" y="211886"/>
                        <a:pt x="30872" y="212113"/>
                        <a:pt x="30773" y="212353"/>
                      </a:cubicBezTo>
                      <a:cubicBezTo>
                        <a:pt x="29428" y="215341"/>
                        <a:pt x="28125" y="218358"/>
                        <a:pt x="26878" y="221374"/>
                      </a:cubicBezTo>
                      <a:cubicBezTo>
                        <a:pt x="26836" y="221459"/>
                        <a:pt x="26808" y="221558"/>
                        <a:pt x="26765" y="221643"/>
                      </a:cubicBezTo>
                      <a:cubicBezTo>
                        <a:pt x="25491" y="224731"/>
                        <a:pt x="24258" y="227846"/>
                        <a:pt x="23069" y="230962"/>
                      </a:cubicBezTo>
                      <a:cubicBezTo>
                        <a:pt x="23041" y="231033"/>
                        <a:pt x="23012" y="231089"/>
                        <a:pt x="22998" y="231160"/>
                      </a:cubicBezTo>
                      <a:cubicBezTo>
                        <a:pt x="22432" y="232647"/>
                        <a:pt x="21894" y="234120"/>
                        <a:pt x="21341" y="235607"/>
                      </a:cubicBezTo>
                      <a:cubicBezTo>
                        <a:pt x="21299" y="235720"/>
                        <a:pt x="21256" y="235819"/>
                        <a:pt x="21228" y="235933"/>
                      </a:cubicBezTo>
                      <a:cubicBezTo>
                        <a:pt x="20718" y="237349"/>
                        <a:pt x="20223" y="238765"/>
                        <a:pt x="19727" y="240181"/>
                      </a:cubicBezTo>
                      <a:cubicBezTo>
                        <a:pt x="19698" y="240252"/>
                        <a:pt x="19670" y="240323"/>
                        <a:pt x="19656" y="240393"/>
                      </a:cubicBezTo>
                      <a:cubicBezTo>
                        <a:pt x="19571" y="240634"/>
                        <a:pt x="19486" y="240875"/>
                        <a:pt x="19401" y="241116"/>
                      </a:cubicBezTo>
                      <a:cubicBezTo>
                        <a:pt x="18962" y="242390"/>
                        <a:pt x="18537" y="243679"/>
                        <a:pt x="18098" y="244968"/>
                      </a:cubicBezTo>
                      <a:cubicBezTo>
                        <a:pt x="17971" y="245336"/>
                        <a:pt x="17844" y="245704"/>
                        <a:pt x="17730" y="246072"/>
                      </a:cubicBezTo>
                      <a:cubicBezTo>
                        <a:pt x="17319" y="247347"/>
                        <a:pt x="16909" y="248621"/>
                        <a:pt x="16498" y="249896"/>
                      </a:cubicBezTo>
                      <a:cubicBezTo>
                        <a:pt x="16484" y="249953"/>
                        <a:pt x="16470" y="249995"/>
                        <a:pt x="16456" y="250052"/>
                      </a:cubicBezTo>
                      <a:cubicBezTo>
                        <a:pt x="16342" y="250406"/>
                        <a:pt x="16229" y="250760"/>
                        <a:pt x="16115" y="251114"/>
                      </a:cubicBezTo>
                      <a:cubicBezTo>
                        <a:pt x="16115" y="251128"/>
                        <a:pt x="16115" y="251156"/>
                        <a:pt x="16102" y="251170"/>
                      </a:cubicBezTo>
                      <a:cubicBezTo>
                        <a:pt x="15719" y="252417"/>
                        <a:pt x="15337" y="253663"/>
                        <a:pt x="14969" y="254909"/>
                      </a:cubicBezTo>
                      <a:cubicBezTo>
                        <a:pt x="14827" y="255362"/>
                        <a:pt x="14686" y="255815"/>
                        <a:pt x="14558" y="256283"/>
                      </a:cubicBezTo>
                      <a:cubicBezTo>
                        <a:pt x="14204" y="257472"/>
                        <a:pt x="13864" y="258662"/>
                        <a:pt x="13524" y="259852"/>
                      </a:cubicBezTo>
                      <a:cubicBezTo>
                        <a:pt x="13453" y="260121"/>
                        <a:pt x="13368" y="260390"/>
                        <a:pt x="13283" y="260645"/>
                      </a:cubicBezTo>
                      <a:cubicBezTo>
                        <a:pt x="13198" y="260942"/>
                        <a:pt x="13113" y="261254"/>
                        <a:pt x="13043" y="261551"/>
                      </a:cubicBezTo>
                      <a:cubicBezTo>
                        <a:pt x="12731" y="262684"/>
                        <a:pt x="12420" y="263817"/>
                        <a:pt x="12122" y="264950"/>
                      </a:cubicBezTo>
                      <a:cubicBezTo>
                        <a:pt x="12023" y="265318"/>
                        <a:pt x="11924" y="265686"/>
                        <a:pt x="11825" y="266069"/>
                      </a:cubicBezTo>
                      <a:cubicBezTo>
                        <a:pt x="11782" y="266224"/>
                        <a:pt x="11754" y="266366"/>
                        <a:pt x="11711" y="266522"/>
                      </a:cubicBezTo>
                      <a:cubicBezTo>
                        <a:pt x="11329" y="267980"/>
                        <a:pt x="10961" y="269453"/>
                        <a:pt x="10593" y="270912"/>
                      </a:cubicBezTo>
                      <a:cubicBezTo>
                        <a:pt x="10451" y="271478"/>
                        <a:pt x="10295" y="272059"/>
                        <a:pt x="10168" y="272625"/>
                      </a:cubicBezTo>
                      <a:cubicBezTo>
                        <a:pt x="9701" y="274537"/>
                        <a:pt x="9247" y="276449"/>
                        <a:pt x="8808" y="278375"/>
                      </a:cubicBezTo>
                      <a:cubicBezTo>
                        <a:pt x="1331" y="311485"/>
                        <a:pt x="-1360" y="345544"/>
                        <a:pt x="637" y="379616"/>
                      </a:cubicBezTo>
                      <a:lnTo>
                        <a:pt x="4786" y="379616"/>
                      </a:lnTo>
                      <a:cubicBezTo>
                        <a:pt x="-1572" y="339383"/>
                        <a:pt x="12660" y="279961"/>
                        <a:pt x="12660" y="279961"/>
                      </a:cubicBezTo>
                      <a:cubicBezTo>
                        <a:pt x="12660" y="279961"/>
                        <a:pt x="33421" y="302138"/>
                        <a:pt x="41366" y="295780"/>
                      </a:cubicBezTo>
                      <a:cubicBezTo>
                        <a:pt x="49325" y="289421"/>
                        <a:pt x="52497" y="271124"/>
                        <a:pt x="58062" y="261579"/>
                      </a:cubicBezTo>
                      <a:cubicBezTo>
                        <a:pt x="63642" y="252034"/>
                        <a:pt x="73980" y="249655"/>
                        <a:pt x="75566" y="241696"/>
                      </a:cubicBezTo>
                      <a:cubicBezTo>
                        <a:pt x="77152" y="233752"/>
                        <a:pt x="59662" y="230565"/>
                        <a:pt x="61249" y="225000"/>
                      </a:cubicBezTo>
                      <a:cubicBezTo>
                        <a:pt x="62835" y="219434"/>
                        <a:pt x="80339" y="244090"/>
                        <a:pt x="84318" y="239317"/>
                      </a:cubicBezTo>
                      <a:cubicBezTo>
                        <a:pt x="88283" y="234545"/>
                        <a:pt x="104201" y="225000"/>
                        <a:pt x="105787" y="220227"/>
                      </a:cubicBezTo>
                      <a:cubicBezTo>
                        <a:pt x="107373" y="215455"/>
                        <a:pt x="96242" y="205117"/>
                        <a:pt x="95449" y="199551"/>
                      </a:cubicBezTo>
                      <a:cubicBezTo>
                        <a:pt x="94656" y="193986"/>
                        <a:pt x="71587" y="180461"/>
                        <a:pt x="76359" y="178082"/>
                      </a:cubicBezTo>
                      <a:cubicBezTo>
                        <a:pt x="81132" y="175689"/>
                        <a:pt x="107373" y="206703"/>
                        <a:pt x="111352" y="205910"/>
                      </a:cubicBezTo>
                      <a:cubicBezTo>
                        <a:pt x="115332" y="205117"/>
                        <a:pt x="124877" y="197965"/>
                        <a:pt x="127256" y="193986"/>
                      </a:cubicBezTo>
                      <a:cubicBezTo>
                        <a:pt x="129649" y="190006"/>
                        <a:pt x="119311" y="184441"/>
                        <a:pt x="119311" y="180461"/>
                      </a:cubicBezTo>
                      <a:cubicBezTo>
                        <a:pt x="119311" y="176482"/>
                        <a:pt x="124084" y="185234"/>
                        <a:pt x="128049" y="181255"/>
                      </a:cubicBezTo>
                      <a:cubicBezTo>
                        <a:pt x="132028" y="177275"/>
                        <a:pt x="139987" y="174896"/>
                        <a:pt x="155891" y="158199"/>
                      </a:cubicBezTo>
                      <a:cubicBezTo>
                        <a:pt x="171794" y="141489"/>
                        <a:pt x="149532" y="131944"/>
                        <a:pt x="153497" y="129565"/>
                      </a:cubicBezTo>
                      <a:cubicBezTo>
                        <a:pt x="157477" y="127171"/>
                        <a:pt x="164643" y="149447"/>
                        <a:pt x="174188" y="144675"/>
                      </a:cubicBezTo>
                      <a:cubicBezTo>
                        <a:pt x="183718" y="139903"/>
                        <a:pt x="185319" y="130358"/>
                        <a:pt x="194864" y="119227"/>
                      </a:cubicBezTo>
                      <a:cubicBezTo>
                        <a:pt x="204409" y="108096"/>
                        <a:pt x="210767" y="100930"/>
                        <a:pt x="211560" y="89799"/>
                      </a:cubicBezTo>
                      <a:cubicBezTo>
                        <a:pt x="212353" y="78668"/>
                        <a:pt x="180546" y="63557"/>
                        <a:pt x="193263" y="63557"/>
                      </a:cubicBezTo>
                      <a:cubicBezTo>
                        <a:pt x="205980" y="63557"/>
                        <a:pt x="220312" y="90592"/>
                        <a:pt x="220312" y="90592"/>
                      </a:cubicBezTo>
                      <a:cubicBezTo>
                        <a:pt x="220312" y="90592"/>
                        <a:pt x="244967" y="64350"/>
                        <a:pt x="248140" y="58785"/>
                      </a:cubicBezTo>
                      <a:cubicBezTo>
                        <a:pt x="251326" y="53219"/>
                        <a:pt x="221105" y="46053"/>
                        <a:pt x="230650" y="44467"/>
                      </a:cubicBezTo>
                      <a:cubicBezTo>
                        <a:pt x="240195" y="42881"/>
                        <a:pt x="257684" y="54012"/>
                        <a:pt x="257684" y="54012"/>
                      </a:cubicBezTo>
                      <a:cubicBezTo>
                        <a:pt x="257684" y="54012"/>
                        <a:pt x="275670" y="54380"/>
                        <a:pt x="276718" y="31368"/>
                      </a:cubicBezTo>
                      <a:cubicBezTo>
                        <a:pt x="277766" y="8369"/>
                        <a:pt x="292409" y="0"/>
                        <a:pt x="292409" y="0"/>
                      </a:cubicBezTo>
                      <a:cubicBezTo>
                        <a:pt x="290865" y="439"/>
                        <a:pt x="289322" y="878"/>
                        <a:pt x="287792" y="1345"/>
                      </a:cubicBezTo>
                      <a:close/>
                    </a:path>
                  </a:pathLst>
                </a:custGeom>
                <a:solidFill>
                  <a:srgbClr val="192419">
                    <a:alpha val="3797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19" name="Google Shape;2319;p14"/>
              <p:cNvGrpSpPr/>
              <p:nvPr/>
            </p:nvGrpSpPr>
            <p:grpSpPr>
              <a:xfrm rot="506865">
                <a:off x="-659229" y="4404632"/>
                <a:ext cx="804408" cy="1030706"/>
                <a:chOff x="-1359793" y="4957142"/>
                <a:chExt cx="804448" cy="1030758"/>
              </a:xfrm>
            </p:grpSpPr>
            <p:grpSp>
              <p:nvGrpSpPr>
                <p:cNvPr id="2320" name="Google Shape;2320;p14"/>
                <p:cNvGrpSpPr/>
                <p:nvPr/>
              </p:nvGrpSpPr>
              <p:grpSpPr>
                <a:xfrm>
                  <a:off x="-1359793" y="4957142"/>
                  <a:ext cx="804448" cy="887570"/>
                  <a:chOff x="-1359793" y="4957142"/>
                  <a:chExt cx="804448" cy="887570"/>
                </a:xfrm>
              </p:grpSpPr>
              <p:grpSp>
                <p:nvGrpSpPr>
                  <p:cNvPr id="2321" name="Google Shape;2321;p14"/>
                  <p:cNvGrpSpPr/>
                  <p:nvPr/>
                </p:nvGrpSpPr>
                <p:grpSpPr>
                  <a:xfrm>
                    <a:off x="-1359793" y="4957142"/>
                    <a:ext cx="804448" cy="887570"/>
                    <a:chOff x="3468583" y="1479434"/>
                    <a:chExt cx="263434" cy="290654"/>
                  </a:xfrm>
                </p:grpSpPr>
                <p:sp>
                  <p:nvSpPr>
                    <p:cNvPr id="2322" name="Google Shape;2322;p14"/>
                    <p:cNvSpPr/>
                    <p:nvPr/>
                  </p:nvSpPr>
                  <p:spPr>
                    <a:xfrm>
                      <a:off x="3468583" y="1479434"/>
                      <a:ext cx="263434" cy="2895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3434" h="289555" extrusionOk="0">
                          <a:moveTo>
                            <a:pt x="263250" y="225511"/>
                          </a:moveTo>
                          <a:cubicBezTo>
                            <a:pt x="262741" y="227182"/>
                            <a:pt x="261225" y="228315"/>
                            <a:pt x="259809" y="229334"/>
                          </a:cubicBezTo>
                          <a:cubicBezTo>
                            <a:pt x="251765" y="235084"/>
                            <a:pt x="243721" y="240834"/>
                            <a:pt x="235678" y="246583"/>
                          </a:cubicBezTo>
                          <a:cubicBezTo>
                            <a:pt x="244458" y="249501"/>
                            <a:pt x="254937" y="246073"/>
                            <a:pt x="260291" y="238539"/>
                          </a:cubicBezTo>
                          <a:cubicBezTo>
                            <a:pt x="259172" y="246031"/>
                            <a:pt x="260914" y="253749"/>
                            <a:pt x="259625" y="261212"/>
                          </a:cubicBezTo>
                          <a:cubicBezTo>
                            <a:pt x="255603" y="284338"/>
                            <a:pt x="238921" y="285244"/>
                            <a:pt x="220256" y="288431"/>
                          </a:cubicBezTo>
                          <a:cubicBezTo>
                            <a:pt x="205783" y="290909"/>
                            <a:pt x="191975" y="289210"/>
                            <a:pt x="180065" y="284140"/>
                          </a:cubicBezTo>
                          <a:cubicBezTo>
                            <a:pt x="165606" y="278008"/>
                            <a:pt x="153909" y="266919"/>
                            <a:pt x="147139" y="252319"/>
                          </a:cubicBezTo>
                          <a:cubicBezTo>
                            <a:pt x="144972" y="247645"/>
                            <a:pt x="143386" y="242547"/>
                            <a:pt x="143825" y="237421"/>
                          </a:cubicBezTo>
                          <a:cubicBezTo>
                            <a:pt x="144633" y="228017"/>
                            <a:pt x="151855" y="220540"/>
                            <a:pt x="159078" y="214493"/>
                          </a:cubicBezTo>
                          <a:cubicBezTo>
                            <a:pt x="147975" y="218019"/>
                            <a:pt x="133983" y="220837"/>
                            <a:pt x="126223" y="212142"/>
                          </a:cubicBezTo>
                          <a:cubicBezTo>
                            <a:pt x="123404" y="208970"/>
                            <a:pt x="122031" y="204792"/>
                            <a:pt x="120728" y="200742"/>
                          </a:cubicBezTo>
                          <a:cubicBezTo>
                            <a:pt x="117301" y="190121"/>
                            <a:pt x="113647" y="179273"/>
                            <a:pt x="106566" y="170663"/>
                          </a:cubicBezTo>
                          <a:cubicBezTo>
                            <a:pt x="104400" y="168029"/>
                            <a:pt x="101949" y="165635"/>
                            <a:pt x="100094" y="162789"/>
                          </a:cubicBezTo>
                          <a:cubicBezTo>
                            <a:pt x="95109" y="155099"/>
                            <a:pt x="94685" y="144308"/>
                            <a:pt x="87406" y="138743"/>
                          </a:cubicBezTo>
                          <a:cubicBezTo>
                            <a:pt x="84828" y="136774"/>
                            <a:pt x="81642" y="135712"/>
                            <a:pt x="79135" y="133659"/>
                          </a:cubicBezTo>
                          <a:cubicBezTo>
                            <a:pt x="73456" y="129014"/>
                            <a:pt x="73046" y="119313"/>
                            <a:pt x="78285" y="114186"/>
                          </a:cubicBezTo>
                          <a:cubicBezTo>
                            <a:pt x="73782" y="115617"/>
                            <a:pt x="69930" y="118987"/>
                            <a:pt x="67919" y="123264"/>
                          </a:cubicBezTo>
                          <a:cubicBezTo>
                            <a:pt x="65639" y="117387"/>
                            <a:pt x="55514" y="117274"/>
                            <a:pt x="54225" y="111113"/>
                          </a:cubicBezTo>
                          <a:cubicBezTo>
                            <a:pt x="53885" y="109499"/>
                            <a:pt x="54296" y="107814"/>
                            <a:pt x="54749" y="106227"/>
                          </a:cubicBezTo>
                          <a:cubicBezTo>
                            <a:pt x="56094" y="101441"/>
                            <a:pt x="57765" y="96753"/>
                            <a:pt x="59762" y="92193"/>
                          </a:cubicBezTo>
                          <a:cubicBezTo>
                            <a:pt x="60130" y="91358"/>
                            <a:pt x="60499" y="90551"/>
                            <a:pt x="60881" y="89729"/>
                          </a:cubicBezTo>
                          <a:cubicBezTo>
                            <a:pt x="60414" y="90296"/>
                            <a:pt x="59960" y="90876"/>
                            <a:pt x="59493" y="91443"/>
                          </a:cubicBezTo>
                          <a:cubicBezTo>
                            <a:pt x="55627" y="96229"/>
                            <a:pt x="51747" y="100988"/>
                            <a:pt x="47895" y="105774"/>
                          </a:cubicBezTo>
                          <a:cubicBezTo>
                            <a:pt x="46974" y="105548"/>
                            <a:pt x="46195" y="105137"/>
                            <a:pt x="45544" y="104585"/>
                          </a:cubicBezTo>
                          <a:cubicBezTo>
                            <a:pt x="42329" y="101922"/>
                            <a:pt x="42117" y="95932"/>
                            <a:pt x="43547" y="91514"/>
                          </a:cubicBezTo>
                          <a:cubicBezTo>
                            <a:pt x="46110" y="83512"/>
                            <a:pt x="51123" y="76559"/>
                            <a:pt x="56066" y="69747"/>
                          </a:cubicBezTo>
                          <a:cubicBezTo>
                            <a:pt x="48376" y="72749"/>
                            <a:pt x="41578" y="78003"/>
                            <a:pt x="36750" y="84702"/>
                          </a:cubicBezTo>
                          <a:cubicBezTo>
                            <a:pt x="35659" y="86203"/>
                            <a:pt x="34016" y="88001"/>
                            <a:pt x="32317" y="87265"/>
                          </a:cubicBezTo>
                          <a:cubicBezTo>
                            <a:pt x="31425" y="86883"/>
                            <a:pt x="30957" y="85920"/>
                            <a:pt x="30561" y="85042"/>
                          </a:cubicBezTo>
                          <a:cubicBezTo>
                            <a:pt x="28876" y="81246"/>
                            <a:pt x="27176" y="77451"/>
                            <a:pt x="25491" y="73670"/>
                          </a:cubicBezTo>
                          <a:cubicBezTo>
                            <a:pt x="24556" y="71588"/>
                            <a:pt x="23607" y="69393"/>
                            <a:pt x="23792" y="67127"/>
                          </a:cubicBezTo>
                          <a:cubicBezTo>
                            <a:pt x="23962" y="65187"/>
                            <a:pt x="24924" y="63431"/>
                            <a:pt x="25873" y="61732"/>
                          </a:cubicBezTo>
                          <a:cubicBezTo>
                            <a:pt x="28805" y="56492"/>
                            <a:pt x="31736" y="51252"/>
                            <a:pt x="34668" y="46027"/>
                          </a:cubicBezTo>
                          <a:cubicBezTo>
                            <a:pt x="28748" y="50516"/>
                            <a:pt x="22829" y="55005"/>
                            <a:pt x="16895" y="59508"/>
                          </a:cubicBezTo>
                          <a:cubicBezTo>
                            <a:pt x="10650" y="58800"/>
                            <a:pt x="6528" y="52272"/>
                            <a:pt x="5736" y="46027"/>
                          </a:cubicBezTo>
                          <a:cubicBezTo>
                            <a:pt x="4928" y="39781"/>
                            <a:pt x="6472" y="33493"/>
                            <a:pt x="6656" y="27206"/>
                          </a:cubicBezTo>
                          <a:cubicBezTo>
                            <a:pt x="6854" y="20918"/>
                            <a:pt x="5240" y="13894"/>
                            <a:pt x="0" y="10410"/>
                          </a:cubicBezTo>
                          <a:lnTo>
                            <a:pt x="1898" y="10481"/>
                          </a:lnTo>
                          <a:cubicBezTo>
                            <a:pt x="16569" y="13129"/>
                            <a:pt x="30023" y="1191"/>
                            <a:pt x="44892" y="86"/>
                          </a:cubicBezTo>
                          <a:cubicBezTo>
                            <a:pt x="55924" y="-735"/>
                            <a:pt x="66418" y="4462"/>
                            <a:pt x="76260" y="9532"/>
                          </a:cubicBezTo>
                          <a:cubicBezTo>
                            <a:pt x="79942" y="11430"/>
                            <a:pt x="83738" y="13398"/>
                            <a:pt x="86457" y="16514"/>
                          </a:cubicBezTo>
                          <a:cubicBezTo>
                            <a:pt x="89190" y="19643"/>
                            <a:pt x="90663" y="24232"/>
                            <a:pt x="88992" y="28027"/>
                          </a:cubicBezTo>
                          <a:cubicBezTo>
                            <a:pt x="91767" y="28948"/>
                            <a:pt x="94104" y="25917"/>
                            <a:pt x="96582" y="24359"/>
                          </a:cubicBezTo>
                          <a:cubicBezTo>
                            <a:pt x="101695" y="21130"/>
                            <a:pt x="108308" y="24232"/>
                            <a:pt x="113505" y="27319"/>
                          </a:cubicBezTo>
                          <a:cubicBezTo>
                            <a:pt x="118094" y="30052"/>
                            <a:pt x="122781" y="32856"/>
                            <a:pt x="126166" y="36977"/>
                          </a:cubicBezTo>
                          <a:cubicBezTo>
                            <a:pt x="129550" y="41112"/>
                            <a:pt x="131434" y="46876"/>
                            <a:pt x="129593" y="51889"/>
                          </a:cubicBezTo>
                          <a:cubicBezTo>
                            <a:pt x="131816" y="49128"/>
                            <a:pt x="134054" y="46366"/>
                            <a:pt x="136291" y="43605"/>
                          </a:cubicBezTo>
                          <a:cubicBezTo>
                            <a:pt x="137835" y="53235"/>
                            <a:pt x="133544" y="63559"/>
                            <a:pt x="125642" y="69280"/>
                          </a:cubicBezTo>
                          <a:cubicBezTo>
                            <a:pt x="125430" y="71956"/>
                            <a:pt x="128290" y="74066"/>
                            <a:pt x="130981" y="74052"/>
                          </a:cubicBezTo>
                          <a:cubicBezTo>
                            <a:pt x="133657" y="74052"/>
                            <a:pt x="136093" y="72551"/>
                            <a:pt x="138302" y="71022"/>
                          </a:cubicBezTo>
                          <a:cubicBezTo>
                            <a:pt x="144378" y="66844"/>
                            <a:pt x="150028" y="62043"/>
                            <a:pt x="155155" y="56733"/>
                          </a:cubicBezTo>
                          <a:cubicBezTo>
                            <a:pt x="168353" y="68827"/>
                            <a:pt x="179952" y="82663"/>
                            <a:pt x="189539" y="97773"/>
                          </a:cubicBezTo>
                          <a:cubicBezTo>
                            <a:pt x="180801" y="107856"/>
                            <a:pt x="182472" y="115149"/>
                            <a:pt x="175151" y="126309"/>
                          </a:cubicBezTo>
                          <a:cubicBezTo>
                            <a:pt x="184880" y="122924"/>
                            <a:pt x="191989" y="118166"/>
                            <a:pt x="199948" y="111609"/>
                          </a:cubicBezTo>
                          <a:cubicBezTo>
                            <a:pt x="200883" y="113124"/>
                            <a:pt x="224759" y="144011"/>
                            <a:pt x="235366" y="162435"/>
                          </a:cubicBezTo>
                          <a:cubicBezTo>
                            <a:pt x="246044" y="180972"/>
                            <a:pt x="255150" y="200416"/>
                            <a:pt x="262556" y="220498"/>
                          </a:cubicBezTo>
                          <a:cubicBezTo>
                            <a:pt x="263151" y="222112"/>
                            <a:pt x="263746" y="223868"/>
                            <a:pt x="263250" y="22551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323" name="Google Shape;2323;p14"/>
                    <p:cNvSpPr/>
                    <p:nvPr/>
                  </p:nvSpPr>
                  <p:spPr>
                    <a:xfrm>
                      <a:off x="3477505" y="1495282"/>
                      <a:ext cx="237060" cy="2748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7060" h="274806" extrusionOk="0">
                          <a:moveTo>
                            <a:pt x="208275" y="271762"/>
                          </a:moveTo>
                          <a:cubicBezTo>
                            <a:pt x="196917" y="274438"/>
                            <a:pt x="184129" y="269198"/>
                            <a:pt x="177912" y="259328"/>
                          </a:cubicBezTo>
                          <a:cubicBezTo>
                            <a:pt x="184752" y="261353"/>
                            <a:pt x="192414" y="254088"/>
                            <a:pt x="190771" y="247149"/>
                          </a:cubicBezTo>
                          <a:cubicBezTo>
                            <a:pt x="190148" y="244529"/>
                            <a:pt x="188534" y="242277"/>
                            <a:pt x="187401" y="239841"/>
                          </a:cubicBezTo>
                          <a:cubicBezTo>
                            <a:pt x="186070" y="236966"/>
                            <a:pt x="185404" y="233837"/>
                            <a:pt x="184738" y="230735"/>
                          </a:cubicBezTo>
                          <a:cubicBezTo>
                            <a:pt x="183266" y="223782"/>
                            <a:pt x="181793" y="216829"/>
                            <a:pt x="180320" y="209875"/>
                          </a:cubicBezTo>
                          <a:cubicBezTo>
                            <a:pt x="179966" y="208176"/>
                            <a:pt x="179527" y="206349"/>
                            <a:pt x="178224" y="205188"/>
                          </a:cubicBezTo>
                          <a:cubicBezTo>
                            <a:pt x="177374" y="204437"/>
                            <a:pt x="176270" y="204069"/>
                            <a:pt x="175165" y="203814"/>
                          </a:cubicBezTo>
                          <a:cubicBezTo>
                            <a:pt x="168438" y="202214"/>
                            <a:pt x="160975" y="204196"/>
                            <a:pt x="155919" y="208912"/>
                          </a:cubicBezTo>
                          <a:cubicBezTo>
                            <a:pt x="155438" y="202143"/>
                            <a:pt x="166385" y="200444"/>
                            <a:pt x="168651" y="194043"/>
                          </a:cubicBezTo>
                          <a:cubicBezTo>
                            <a:pt x="169444" y="191805"/>
                            <a:pt x="169019" y="189341"/>
                            <a:pt x="168580" y="187004"/>
                          </a:cubicBezTo>
                          <a:cubicBezTo>
                            <a:pt x="166286" y="174783"/>
                            <a:pt x="162929" y="161046"/>
                            <a:pt x="152096" y="154957"/>
                          </a:cubicBezTo>
                          <a:cubicBezTo>
                            <a:pt x="143386" y="150056"/>
                            <a:pt x="132624" y="151798"/>
                            <a:pt x="122810" y="153696"/>
                          </a:cubicBezTo>
                          <a:cubicBezTo>
                            <a:pt x="124537" y="150680"/>
                            <a:pt x="128007" y="149207"/>
                            <a:pt x="131151" y="147734"/>
                          </a:cubicBezTo>
                          <a:cubicBezTo>
                            <a:pt x="134295" y="146261"/>
                            <a:pt x="137651" y="144264"/>
                            <a:pt x="138628" y="140936"/>
                          </a:cubicBezTo>
                          <a:cubicBezTo>
                            <a:pt x="139605" y="137609"/>
                            <a:pt x="136206" y="133289"/>
                            <a:pt x="133091" y="134819"/>
                          </a:cubicBezTo>
                          <a:cubicBezTo>
                            <a:pt x="130627" y="131590"/>
                            <a:pt x="138387" y="129239"/>
                            <a:pt x="138770" y="125189"/>
                          </a:cubicBezTo>
                          <a:cubicBezTo>
                            <a:pt x="138940" y="123390"/>
                            <a:pt x="137523" y="121861"/>
                            <a:pt x="136150" y="120685"/>
                          </a:cubicBezTo>
                          <a:cubicBezTo>
                            <a:pt x="129735" y="115162"/>
                            <a:pt x="121847" y="111381"/>
                            <a:pt x="113520" y="109809"/>
                          </a:cubicBezTo>
                          <a:cubicBezTo>
                            <a:pt x="118419" y="106849"/>
                            <a:pt x="123971" y="102672"/>
                            <a:pt x="123433" y="96979"/>
                          </a:cubicBezTo>
                          <a:cubicBezTo>
                            <a:pt x="122965" y="91923"/>
                            <a:pt x="118802" y="86428"/>
                            <a:pt x="113760" y="85947"/>
                          </a:cubicBezTo>
                          <a:cubicBezTo>
                            <a:pt x="65965" y="81429"/>
                            <a:pt x="88553" y="61759"/>
                            <a:pt x="72068" y="58459"/>
                          </a:cubicBezTo>
                          <a:lnTo>
                            <a:pt x="61461" y="67282"/>
                          </a:lnTo>
                          <a:cubicBezTo>
                            <a:pt x="61348" y="61107"/>
                            <a:pt x="70426" y="57624"/>
                            <a:pt x="70043" y="51463"/>
                          </a:cubicBezTo>
                          <a:cubicBezTo>
                            <a:pt x="69661" y="45430"/>
                            <a:pt x="61561" y="44213"/>
                            <a:pt x="56023" y="41805"/>
                          </a:cubicBezTo>
                          <a:cubicBezTo>
                            <a:pt x="50231" y="39284"/>
                            <a:pt x="46181" y="34002"/>
                            <a:pt x="42244" y="29074"/>
                          </a:cubicBezTo>
                          <a:cubicBezTo>
                            <a:pt x="38293" y="24131"/>
                            <a:pt x="33818" y="19076"/>
                            <a:pt x="27728" y="17362"/>
                          </a:cubicBezTo>
                          <a:cubicBezTo>
                            <a:pt x="21639" y="15634"/>
                            <a:pt x="13765" y="18934"/>
                            <a:pt x="13000" y="25208"/>
                          </a:cubicBezTo>
                          <a:cubicBezTo>
                            <a:pt x="9290" y="22531"/>
                            <a:pt x="16484" y="17022"/>
                            <a:pt x="15040" y="12675"/>
                          </a:cubicBezTo>
                          <a:cubicBezTo>
                            <a:pt x="14629" y="11428"/>
                            <a:pt x="13538" y="10550"/>
                            <a:pt x="12490" y="9729"/>
                          </a:cubicBezTo>
                          <a:cubicBezTo>
                            <a:pt x="8327" y="6486"/>
                            <a:pt x="4163" y="3243"/>
                            <a:pt x="0" y="0"/>
                          </a:cubicBezTo>
                          <a:cubicBezTo>
                            <a:pt x="6415" y="3583"/>
                            <a:pt x="12930" y="7194"/>
                            <a:pt x="20081" y="8908"/>
                          </a:cubicBezTo>
                          <a:cubicBezTo>
                            <a:pt x="27219" y="10621"/>
                            <a:pt x="35192" y="10225"/>
                            <a:pt x="41324" y="6174"/>
                          </a:cubicBezTo>
                          <a:cubicBezTo>
                            <a:pt x="44482" y="4079"/>
                            <a:pt x="48617" y="1048"/>
                            <a:pt x="51477" y="3526"/>
                          </a:cubicBezTo>
                          <a:cubicBezTo>
                            <a:pt x="47144" y="6571"/>
                            <a:pt x="46478" y="13241"/>
                            <a:pt x="49226" y="17759"/>
                          </a:cubicBezTo>
                          <a:cubicBezTo>
                            <a:pt x="51973" y="22276"/>
                            <a:pt x="57298" y="24754"/>
                            <a:pt x="62566" y="25250"/>
                          </a:cubicBezTo>
                          <a:cubicBezTo>
                            <a:pt x="68981" y="25859"/>
                            <a:pt x="75595" y="23806"/>
                            <a:pt x="80551" y="19699"/>
                          </a:cubicBezTo>
                          <a:cubicBezTo>
                            <a:pt x="77436" y="24528"/>
                            <a:pt x="75807" y="30773"/>
                            <a:pt x="78073" y="36055"/>
                          </a:cubicBezTo>
                          <a:cubicBezTo>
                            <a:pt x="80339" y="41338"/>
                            <a:pt x="87476" y="44482"/>
                            <a:pt x="92220" y="41253"/>
                          </a:cubicBezTo>
                          <a:cubicBezTo>
                            <a:pt x="91059" y="45700"/>
                            <a:pt x="93084" y="50486"/>
                            <a:pt x="96256" y="53814"/>
                          </a:cubicBezTo>
                          <a:cubicBezTo>
                            <a:pt x="99429" y="57142"/>
                            <a:pt x="103621" y="59266"/>
                            <a:pt x="107713" y="61348"/>
                          </a:cubicBezTo>
                          <a:cubicBezTo>
                            <a:pt x="109257" y="62127"/>
                            <a:pt x="110800" y="62906"/>
                            <a:pt x="112344" y="63685"/>
                          </a:cubicBezTo>
                          <a:cubicBezTo>
                            <a:pt x="118235" y="66673"/>
                            <a:pt x="124438" y="69916"/>
                            <a:pt x="127922" y="75524"/>
                          </a:cubicBezTo>
                          <a:cubicBezTo>
                            <a:pt x="133218" y="71870"/>
                            <a:pt x="138501" y="68217"/>
                            <a:pt x="143797" y="64549"/>
                          </a:cubicBezTo>
                          <a:cubicBezTo>
                            <a:pt x="140058" y="72777"/>
                            <a:pt x="136320" y="81004"/>
                            <a:pt x="132595" y="89232"/>
                          </a:cubicBezTo>
                          <a:cubicBezTo>
                            <a:pt x="131604" y="91427"/>
                            <a:pt x="130683" y="94231"/>
                            <a:pt x="132284" y="96030"/>
                          </a:cubicBezTo>
                          <a:cubicBezTo>
                            <a:pt x="135385" y="99500"/>
                            <a:pt x="140497" y="93509"/>
                            <a:pt x="145157" y="93637"/>
                          </a:cubicBezTo>
                          <a:cubicBezTo>
                            <a:pt x="143712" y="96724"/>
                            <a:pt x="143344" y="100590"/>
                            <a:pt x="145270" y="103408"/>
                          </a:cubicBezTo>
                          <a:cubicBezTo>
                            <a:pt x="147182" y="106226"/>
                            <a:pt x="151869" y="107076"/>
                            <a:pt x="154022" y="104428"/>
                          </a:cubicBezTo>
                          <a:cubicBezTo>
                            <a:pt x="151345" y="109979"/>
                            <a:pt x="153498" y="117386"/>
                            <a:pt x="158723" y="120643"/>
                          </a:cubicBezTo>
                          <a:cubicBezTo>
                            <a:pt x="163949" y="123914"/>
                            <a:pt x="171540" y="122597"/>
                            <a:pt x="175363" y="117768"/>
                          </a:cubicBezTo>
                          <a:cubicBezTo>
                            <a:pt x="179371" y="121818"/>
                            <a:pt x="178465" y="128531"/>
                            <a:pt x="176624" y="133941"/>
                          </a:cubicBezTo>
                          <a:cubicBezTo>
                            <a:pt x="174797" y="139336"/>
                            <a:pt x="172304" y="145100"/>
                            <a:pt x="174061" y="150524"/>
                          </a:cubicBezTo>
                          <a:cubicBezTo>
                            <a:pt x="175321" y="154418"/>
                            <a:pt x="178564" y="157307"/>
                            <a:pt x="180518" y="160904"/>
                          </a:cubicBezTo>
                          <a:cubicBezTo>
                            <a:pt x="182472" y="164487"/>
                            <a:pt x="183266" y="168934"/>
                            <a:pt x="186466" y="171469"/>
                          </a:cubicBezTo>
                          <a:cubicBezTo>
                            <a:pt x="190176" y="174400"/>
                            <a:pt x="195614" y="173551"/>
                            <a:pt x="199948" y="171639"/>
                          </a:cubicBezTo>
                          <a:cubicBezTo>
                            <a:pt x="204267" y="169727"/>
                            <a:pt x="208289" y="166880"/>
                            <a:pt x="212962" y="166144"/>
                          </a:cubicBezTo>
                          <a:cubicBezTo>
                            <a:pt x="209903" y="176015"/>
                            <a:pt x="197739" y="182515"/>
                            <a:pt x="198461" y="192810"/>
                          </a:cubicBezTo>
                          <a:cubicBezTo>
                            <a:pt x="198687" y="196011"/>
                            <a:pt x="200217" y="198999"/>
                            <a:pt x="200628" y="202185"/>
                          </a:cubicBezTo>
                          <a:cubicBezTo>
                            <a:pt x="201038" y="205372"/>
                            <a:pt x="199721" y="209266"/>
                            <a:pt x="196577" y="209960"/>
                          </a:cubicBezTo>
                          <a:cubicBezTo>
                            <a:pt x="195968" y="212523"/>
                            <a:pt x="199339" y="214124"/>
                            <a:pt x="201959" y="214180"/>
                          </a:cubicBezTo>
                          <a:cubicBezTo>
                            <a:pt x="204579" y="214237"/>
                            <a:pt x="207822" y="214081"/>
                            <a:pt x="209139" y="216361"/>
                          </a:cubicBezTo>
                          <a:cubicBezTo>
                            <a:pt x="211164" y="219845"/>
                            <a:pt x="206136" y="223131"/>
                            <a:pt x="204678" y="226897"/>
                          </a:cubicBezTo>
                          <a:cubicBezTo>
                            <a:pt x="202865" y="231557"/>
                            <a:pt x="207439" y="236697"/>
                            <a:pt x="212396" y="237434"/>
                          </a:cubicBezTo>
                          <a:cubicBezTo>
                            <a:pt x="217352" y="238170"/>
                            <a:pt x="222196" y="235933"/>
                            <a:pt x="226685" y="233752"/>
                          </a:cubicBezTo>
                          <a:cubicBezTo>
                            <a:pt x="223003" y="238694"/>
                            <a:pt x="220355" y="244387"/>
                            <a:pt x="218939" y="250377"/>
                          </a:cubicBezTo>
                          <a:cubicBezTo>
                            <a:pt x="225368" y="251723"/>
                            <a:pt x="232463" y="248976"/>
                            <a:pt x="236301" y="243665"/>
                          </a:cubicBezTo>
                          <a:cubicBezTo>
                            <a:pt x="238156" y="245350"/>
                            <a:pt x="236258" y="248324"/>
                            <a:pt x="234403" y="250009"/>
                          </a:cubicBezTo>
                          <a:cubicBezTo>
                            <a:pt x="225311" y="258280"/>
                            <a:pt x="216205" y="266550"/>
                            <a:pt x="207114" y="274806"/>
                          </a:cubicBezTo>
                          <a:lnTo>
                            <a:pt x="208289" y="271804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324" name="Google Shape;2324;p14"/>
                    <p:cNvSpPr/>
                    <p:nvPr/>
                  </p:nvSpPr>
                  <p:spPr>
                    <a:xfrm>
                      <a:off x="3501877" y="1507546"/>
                      <a:ext cx="172446" cy="21294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446" h="212946" extrusionOk="0">
                          <a:moveTo>
                            <a:pt x="57949" y="42796"/>
                          </a:moveTo>
                          <a:cubicBezTo>
                            <a:pt x="60612" y="41876"/>
                            <a:pt x="63217" y="44397"/>
                            <a:pt x="64520" y="46903"/>
                          </a:cubicBezTo>
                          <a:cubicBezTo>
                            <a:pt x="65809" y="49410"/>
                            <a:pt x="66815" y="52398"/>
                            <a:pt x="69335" y="53673"/>
                          </a:cubicBezTo>
                          <a:cubicBezTo>
                            <a:pt x="70511" y="54267"/>
                            <a:pt x="71870" y="54381"/>
                            <a:pt x="73102" y="54862"/>
                          </a:cubicBezTo>
                          <a:cubicBezTo>
                            <a:pt x="74759" y="55513"/>
                            <a:pt x="76090" y="56774"/>
                            <a:pt x="77379" y="58006"/>
                          </a:cubicBezTo>
                          <a:cubicBezTo>
                            <a:pt x="84743" y="65073"/>
                            <a:pt x="92093" y="72139"/>
                            <a:pt x="99457" y="79206"/>
                          </a:cubicBezTo>
                          <a:cubicBezTo>
                            <a:pt x="102091" y="81741"/>
                            <a:pt x="104895" y="84630"/>
                            <a:pt x="105107" y="88269"/>
                          </a:cubicBezTo>
                          <a:cubicBezTo>
                            <a:pt x="105221" y="90238"/>
                            <a:pt x="104555" y="92320"/>
                            <a:pt x="105391" y="94104"/>
                          </a:cubicBezTo>
                          <a:cubicBezTo>
                            <a:pt x="106028" y="95463"/>
                            <a:pt x="107388" y="96313"/>
                            <a:pt x="108634" y="97134"/>
                          </a:cubicBezTo>
                          <a:cubicBezTo>
                            <a:pt x="113760" y="100505"/>
                            <a:pt x="118363" y="104923"/>
                            <a:pt x="121025" y="110461"/>
                          </a:cubicBezTo>
                          <a:cubicBezTo>
                            <a:pt x="123688" y="115998"/>
                            <a:pt x="124226" y="122724"/>
                            <a:pt x="121563" y="128262"/>
                          </a:cubicBezTo>
                          <a:cubicBezTo>
                            <a:pt x="124537" y="127101"/>
                            <a:pt x="128021" y="130797"/>
                            <a:pt x="126704" y="133700"/>
                          </a:cubicBezTo>
                          <a:cubicBezTo>
                            <a:pt x="129550" y="132808"/>
                            <a:pt x="132128" y="135555"/>
                            <a:pt x="133785" y="138033"/>
                          </a:cubicBezTo>
                          <a:cubicBezTo>
                            <a:pt x="140852" y="148584"/>
                            <a:pt x="146488" y="160097"/>
                            <a:pt x="150496" y="172149"/>
                          </a:cubicBezTo>
                          <a:cubicBezTo>
                            <a:pt x="151940" y="176468"/>
                            <a:pt x="153059" y="181594"/>
                            <a:pt x="150368" y="185276"/>
                          </a:cubicBezTo>
                          <a:cubicBezTo>
                            <a:pt x="151572" y="184823"/>
                            <a:pt x="152790" y="184370"/>
                            <a:pt x="153993" y="183903"/>
                          </a:cubicBezTo>
                          <a:cubicBezTo>
                            <a:pt x="157888" y="191918"/>
                            <a:pt x="161782" y="199934"/>
                            <a:pt x="165677" y="207963"/>
                          </a:cubicBezTo>
                          <a:cubicBezTo>
                            <a:pt x="167022" y="210725"/>
                            <a:pt x="169713" y="213996"/>
                            <a:pt x="172446" y="212623"/>
                          </a:cubicBezTo>
                          <a:cubicBezTo>
                            <a:pt x="166611" y="198546"/>
                            <a:pt x="160834" y="182217"/>
                            <a:pt x="167815" y="168679"/>
                          </a:cubicBezTo>
                          <a:cubicBezTo>
                            <a:pt x="166526" y="170322"/>
                            <a:pt x="163992" y="170506"/>
                            <a:pt x="162066" y="169656"/>
                          </a:cubicBezTo>
                          <a:cubicBezTo>
                            <a:pt x="160154" y="168806"/>
                            <a:pt x="158724" y="167178"/>
                            <a:pt x="157350" y="165606"/>
                          </a:cubicBezTo>
                          <a:cubicBezTo>
                            <a:pt x="151728" y="159134"/>
                            <a:pt x="145978" y="152422"/>
                            <a:pt x="143344" y="144264"/>
                          </a:cubicBezTo>
                          <a:cubicBezTo>
                            <a:pt x="140653" y="135937"/>
                            <a:pt x="141588" y="126492"/>
                            <a:pt x="145865" y="118858"/>
                          </a:cubicBezTo>
                          <a:cubicBezTo>
                            <a:pt x="144109" y="119920"/>
                            <a:pt x="142041" y="120473"/>
                            <a:pt x="139988" y="120402"/>
                          </a:cubicBezTo>
                          <a:cubicBezTo>
                            <a:pt x="140172" y="117570"/>
                            <a:pt x="137849" y="115148"/>
                            <a:pt x="135329" y="113845"/>
                          </a:cubicBezTo>
                          <a:cubicBezTo>
                            <a:pt x="132808" y="112542"/>
                            <a:pt x="129947" y="111947"/>
                            <a:pt x="127497" y="110503"/>
                          </a:cubicBezTo>
                          <a:cubicBezTo>
                            <a:pt x="124594" y="108789"/>
                            <a:pt x="122484" y="106014"/>
                            <a:pt x="120459" y="103323"/>
                          </a:cubicBezTo>
                          <a:cubicBezTo>
                            <a:pt x="117159" y="98919"/>
                            <a:pt x="113845" y="94515"/>
                            <a:pt x="110546" y="90110"/>
                          </a:cubicBezTo>
                          <a:cubicBezTo>
                            <a:pt x="107373" y="85890"/>
                            <a:pt x="104031" y="81089"/>
                            <a:pt x="104640" y="75850"/>
                          </a:cubicBezTo>
                          <a:cubicBezTo>
                            <a:pt x="105008" y="72677"/>
                            <a:pt x="106566" y="68755"/>
                            <a:pt x="104060" y="66772"/>
                          </a:cubicBezTo>
                          <a:cubicBezTo>
                            <a:pt x="102445" y="65497"/>
                            <a:pt x="100137" y="65979"/>
                            <a:pt x="98083" y="65781"/>
                          </a:cubicBezTo>
                          <a:cubicBezTo>
                            <a:pt x="94515" y="65427"/>
                            <a:pt x="91612" y="62878"/>
                            <a:pt x="88978" y="60442"/>
                          </a:cubicBezTo>
                          <a:cubicBezTo>
                            <a:pt x="81670" y="53687"/>
                            <a:pt x="74363" y="46932"/>
                            <a:pt x="67041" y="40162"/>
                          </a:cubicBezTo>
                          <a:cubicBezTo>
                            <a:pt x="63798" y="37160"/>
                            <a:pt x="60498" y="34129"/>
                            <a:pt x="56576" y="32104"/>
                          </a:cubicBezTo>
                          <a:cubicBezTo>
                            <a:pt x="53857" y="30702"/>
                            <a:pt x="50798" y="29768"/>
                            <a:pt x="48560" y="27672"/>
                          </a:cubicBezTo>
                          <a:cubicBezTo>
                            <a:pt x="46309" y="25590"/>
                            <a:pt x="45232" y="21752"/>
                            <a:pt x="47300" y="19486"/>
                          </a:cubicBezTo>
                          <a:cubicBezTo>
                            <a:pt x="45870" y="18042"/>
                            <a:pt x="43462" y="20379"/>
                            <a:pt x="41494" y="19911"/>
                          </a:cubicBezTo>
                          <a:cubicBezTo>
                            <a:pt x="40502" y="19671"/>
                            <a:pt x="39822" y="18778"/>
                            <a:pt x="39143" y="18014"/>
                          </a:cubicBezTo>
                          <a:cubicBezTo>
                            <a:pt x="33082" y="11329"/>
                            <a:pt x="20464" y="12306"/>
                            <a:pt x="16541" y="4178"/>
                          </a:cubicBezTo>
                          <a:cubicBezTo>
                            <a:pt x="15946" y="2946"/>
                            <a:pt x="15521" y="1473"/>
                            <a:pt x="14317" y="807"/>
                          </a:cubicBezTo>
                          <a:cubicBezTo>
                            <a:pt x="13638" y="425"/>
                            <a:pt x="12831" y="397"/>
                            <a:pt x="12052" y="368"/>
                          </a:cubicBezTo>
                          <a:cubicBezTo>
                            <a:pt x="8030" y="241"/>
                            <a:pt x="4022" y="113"/>
                            <a:pt x="0" y="0"/>
                          </a:cubicBezTo>
                          <a:cubicBezTo>
                            <a:pt x="8058" y="3045"/>
                            <a:pt x="15068" y="8285"/>
                            <a:pt x="21965" y="13454"/>
                          </a:cubicBezTo>
                          <a:cubicBezTo>
                            <a:pt x="30278" y="19685"/>
                            <a:pt x="38590" y="25930"/>
                            <a:pt x="46889" y="32161"/>
                          </a:cubicBezTo>
                          <a:cubicBezTo>
                            <a:pt x="48730" y="33549"/>
                            <a:pt x="50755" y="36013"/>
                            <a:pt x="49339" y="37826"/>
                          </a:cubicBezTo>
                          <a:cubicBezTo>
                            <a:pt x="54182" y="37897"/>
                            <a:pt x="58898" y="40615"/>
                            <a:pt x="61391" y="44779"/>
                          </a:cubicBezTo>
                          <a:lnTo>
                            <a:pt x="57964" y="42825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325" name="Google Shape;2325;p14"/>
                  <p:cNvSpPr/>
                  <p:nvPr/>
                </p:nvSpPr>
                <p:spPr>
                  <a:xfrm>
                    <a:off x="-1221784" y="5188337"/>
                    <a:ext cx="43648" cy="9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99" h="30065" extrusionOk="0">
                        <a:moveTo>
                          <a:pt x="14299" y="15734"/>
                        </a:moveTo>
                        <a:cubicBezTo>
                          <a:pt x="10433" y="20520"/>
                          <a:pt x="6553" y="25278"/>
                          <a:pt x="2701" y="30065"/>
                        </a:cubicBezTo>
                        <a:cubicBezTo>
                          <a:pt x="1780" y="29838"/>
                          <a:pt x="1001" y="29428"/>
                          <a:pt x="350" y="28876"/>
                        </a:cubicBezTo>
                        <a:cubicBezTo>
                          <a:pt x="-273" y="25278"/>
                          <a:pt x="-32" y="21469"/>
                          <a:pt x="817" y="17914"/>
                        </a:cubicBezTo>
                        <a:cubicBezTo>
                          <a:pt x="2347" y="11485"/>
                          <a:pt x="5689" y="5665"/>
                          <a:pt x="9088" y="0"/>
                        </a:cubicBezTo>
                        <a:cubicBezTo>
                          <a:pt x="12062" y="4659"/>
                          <a:pt x="12515" y="10536"/>
                          <a:pt x="14299" y="1573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6" name="Google Shape;2326;p14"/>
                  <p:cNvSpPr/>
                  <p:nvPr/>
                </p:nvSpPr>
                <p:spPr>
                  <a:xfrm>
                    <a:off x="-1194591" y="5238674"/>
                    <a:ext cx="384508" cy="585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65" h="191946" extrusionOk="0">
                        <a:moveTo>
                          <a:pt x="125965" y="191946"/>
                        </a:moveTo>
                        <a:cubicBezTo>
                          <a:pt x="111506" y="185815"/>
                          <a:pt x="99809" y="174726"/>
                          <a:pt x="93040" y="160125"/>
                        </a:cubicBezTo>
                        <a:cubicBezTo>
                          <a:pt x="90873" y="155452"/>
                          <a:pt x="89287" y="150354"/>
                          <a:pt x="89726" y="145227"/>
                        </a:cubicBezTo>
                        <a:cubicBezTo>
                          <a:pt x="90533" y="135824"/>
                          <a:pt x="97755" y="128347"/>
                          <a:pt x="104978" y="122300"/>
                        </a:cubicBezTo>
                        <a:cubicBezTo>
                          <a:pt x="93875" y="125826"/>
                          <a:pt x="79883" y="128644"/>
                          <a:pt x="72123" y="119949"/>
                        </a:cubicBezTo>
                        <a:cubicBezTo>
                          <a:pt x="69305" y="116777"/>
                          <a:pt x="67931" y="112599"/>
                          <a:pt x="66628" y="108549"/>
                        </a:cubicBezTo>
                        <a:cubicBezTo>
                          <a:pt x="63201" y="97928"/>
                          <a:pt x="59547" y="87080"/>
                          <a:pt x="52467" y="78469"/>
                        </a:cubicBezTo>
                        <a:cubicBezTo>
                          <a:pt x="50300" y="75835"/>
                          <a:pt x="47850" y="73442"/>
                          <a:pt x="45995" y="70596"/>
                        </a:cubicBezTo>
                        <a:cubicBezTo>
                          <a:pt x="41010" y="62906"/>
                          <a:pt x="40585" y="52115"/>
                          <a:pt x="33306" y="46549"/>
                        </a:cubicBezTo>
                        <a:cubicBezTo>
                          <a:pt x="30729" y="44581"/>
                          <a:pt x="27542" y="43519"/>
                          <a:pt x="25036" y="41465"/>
                        </a:cubicBezTo>
                        <a:cubicBezTo>
                          <a:pt x="19357" y="36820"/>
                          <a:pt x="18946" y="27120"/>
                          <a:pt x="24186" y="21993"/>
                        </a:cubicBezTo>
                        <a:cubicBezTo>
                          <a:pt x="19682" y="23423"/>
                          <a:pt x="15831" y="26794"/>
                          <a:pt x="13820" y="31071"/>
                        </a:cubicBezTo>
                        <a:cubicBezTo>
                          <a:pt x="11540" y="25193"/>
                          <a:pt x="1414" y="25080"/>
                          <a:pt x="125" y="18920"/>
                        </a:cubicBezTo>
                        <a:cubicBezTo>
                          <a:pt x="-215" y="17305"/>
                          <a:pt x="196" y="15620"/>
                          <a:pt x="649" y="14034"/>
                        </a:cubicBezTo>
                        <a:cubicBezTo>
                          <a:pt x="1995" y="9248"/>
                          <a:pt x="3666" y="4560"/>
                          <a:pt x="5663" y="0"/>
                        </a:cubicBezTo>
                        <a:cubicBezTo>
                          <a:pt x="6286" y="1671"/>
                          <a:pt x="7079" y="3257"/>
                          <a:pt x="8155" y="4702"/>
                        </a:cubicBezTo>
                        <a:cubicBezTo>
                          <a:pt x="11794" y="9587"/>
                          <a:pt x="18663" y="11754"/>
                          <a:pt x="24455" y="9885"/>
                        </a:cubicBezTo>
                        <a:cubicBezTo>
                          <a:pt x="28803" y="8469"/>
                          <a:pt x="34666" y="5565"/>
                          <a:pt x="36946" y="9531"/>
                        </a:cubicBezTo>
                        <a:cubicBezTo>
                          <a:pt x="38036" y="11428"/>
                          <a:pt x="37413" y="14162"/>
                          <a:pt x="39013" y="15677"/>
                        </a:cubicBezTo>
                        <a:cubicBezTo>
                          <a:pt x="40316" y="16923"/>
                          <a:pt x="42384" y="16640"/>
                          <a:pt x="44182" y="16796"/>
                        </a:cubicBezTo>
                        <a:cubicBezTo>
                          <a:pt x="44890" y="16852"/>
                          <a:pt x="45641" y="17121"/>
                          <a:pt x="46264" y="17504"/>
                        </a:cubicBezTo>
                        <a:cubicBezTo>
                          <a:pt x="51150" y="16569"/>
                          <a:pt x="56871" y="18169"/>
                          <a:pt x="61785" y="19911"/>
                        </a:cubicBezTo>
                        <a:cubicBezTo>
                          <a:pt x="62790" y="20265"/>
                          <a:pt x="63909" y="20718"/>
                          <a:pt x="64263" y="21724"/>
                        </a:cubicBezTo>
                        <a:cubicBezTo>
                          <a:pt x="64504" y="22375"/>
                          <a:pt x="64334" y="23112"/>
                          <a:pt x="64079" y="23763"/>
                        </a:cubicBezTo>
                        <a:cubicBezTo>
                          <a:pt x="62196" y="28592"/>
                          <a:pt x="55781" y="31793"/>
                          <a:pt x="56644" y="36891"/>
                        </a:cubicBezTo>
                        <a:cubicBezTo>
                          <a:pt x="56942" y="38732"/>
                          <a:pt x="58216" y="40247"/>
                          <a:pt x="59477" y="41621"/>
                        </a:cubicBezTo>
                        <a:cubicBezTo>
                          <a:pt x="64872" y="47441"/>
                          <a:pt x="71245" y="52370"/>
                          <a:pt x="78227" y="56137"/>
                        </a:cubicBezTo>
                        <a:cubicBezTo>
                          <a:pt x="74176" y="60597"/>
                          <a:pt x="69800" y="66106"/>
                          <a:pt x="71132" y="71998"/>
                        </a:cubicBezTo>
                        <a:cubicBezTo>
                          <a:pt x="72222" y="76883"/>
                          <a:pt x="76910" y="80070"/>
                          <a:pt x="81540" y="81939"/>
                        </a:cubicBezTo>
                        <a:cubicBezTo>
                          <a:pt x="86171" y="83794"/>
                          <a:pt x="91241" y="84913"/>
                          <a:pt x="95206" y="87944"/>
                        </a:cubicBezTo>
                        <a:cubicBezTo>
                          <a:pt x="99965" y="91569"/>
                          <a:pt x="102415" y="97375"/>
                          <a:pt x="105714" y="102388"/>
                        </a:cubicBezTo>
                        <a:cubicBezTo>
                          <a:pt x="109014" y="107387"/>
                          <a:pt x="114268" y="112103"/>
                          <a:pt x="120202" y="111324"/>
                        </a:cubicBezTo>
                        <a:cubicBezTo>
                          <a:pt x="121207" y="117187"/>
                          <a:pt x="115089" y="123234"/>
                          <a:pt x="117709" y="128587"/>
                        </a:cubicBezTo>
                        <a:cubicBezTo>
                          <a:pt x="118715" y="130613"/>
                          <a:pt x="120782" y="131916"/>
                          <a:pt x="121986" y="133827"/>
                        </a:cubicBezTo>
                        <a:cubicBezTo>
                          <a:pt x="124294" y="137509"/>
                          <a:pt x="122892" y="142353"/>
                          <a:pt x="120811" y="146162"/>
                        </a:cubicBezTo>
                        <a:cubicBezTo>
                          <a:pt x="118743" y="149972"/>
                          <a:pt x="115981" y="153654"/>
                          <a:pt x="115642" y="157973"/>
                        </a:cubicBezTo>
                        <a:cubicBezTo>
                          <a:pt x="115387" y="161159"/>
                          <a:pt x="116491" y="164345"/>
                          <a:pt x="116208" y="167532"/>
                        </a:cubicBezTo>
                        <a:cubicBezTo>
                          <a:pt x="115911" y="170761"/>
                          <a:pt x="114211" y="174089"/>
                          <a:pt x="115443" y="177091"/>
                        </a:cubicBezTo>
                        <a:cubicBezTo>
                          <a:pt x="116350" y="179314"/>
                          <a:pt x="118601" y="180631"/>
                          <a:pt x="120414" y="182203"/>
                        </a:cubicBezTo>
                        <a:cubicBezTo>
                          <a:pt x="123303" y="184696"/>
                          <a:pt x="125272" y="188208"/>
                          <a:pt x="125965" y="19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327" name="Google Shape;2327;p14"/>
                <p:cNvSpPr/>
                <p:nvPr/>
              </p:nvSpPr>
              <p:spPr>
                <a:xfrm>
                  <a:off x="-1332854" y="5002123"/>
                  <a:ext cx="673626" cy="985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80" h="322941" extrusionOk="0">
                      <a:moveTo>
                        <a:pt x="0" y="0"/>
                      </a:moveTo>
                      <a:cubicBezTo>
                        <a:pt x="66546" y="21922"/>
                        <a:pt x="140936" y="87250"/>
                        <a:pt x="173013" y="167546"/>
                      </a:cubicBezTo>
                      <a:cubicBezTo>
                        <a:pt x="205103" y="247843"/>
                        <a:pt x="215682" y="294279"/>
                        <a:pt x="220681" y="32294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28" name="Google Shape;2328;p14"/>
              <p:cNvGrpSpPr/>
              <p:nvPr/>
            </p:nvGrpSpPr>
            <p:grpSpPr>
              <a:xfrm rot="506865">
                <a:off x="-39343" y="4440497"/>
                <a:ext cx="681627" cy="1356780"/>
                <a:chOff x="-716715" y="4908798"/>
                <a:chExt cx="681662" cy="1356848"/>
              </a:xfrm>
            </p:grpSpPr>
            <p:grpSp>
              <p:nvGrpSpPr>
                <p:cNvPr id="2329" name="Google Shape;2329;p14"/>
                <p:cNvGrpSpPr/>
                <p:nvPr/>
              </p:nvGrpSpPr>
              <p:grpSpPr>
                <a:xfrm>
                  <a:off x="-716715" y="4908841"/>
                  <a:ext cx="681662" cy="1191220"/>
                  <a:chOff x="-716715" y="4908841"/>
                  <a:chExt cx="681662" cy="1191220"/>
                </a:xfrm>
              </p:grpSpPr>
              <p:sp>
                <p:nvSpPr>
                  <p:cNvPr id="2330" name="Google Shape;2330;p14"/>
                  <p:cNvSpPr/>
                  <p:nvPr/>
                </p:nvSpPr>
                <p:spPr>
                  <a:xfrm>
                    <a:off x="-716715" y="4908841"/>
                    <a:ext cx="681544" cy="119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74" h="390244" extrusionOk="0">
                        <a:moveTo>
                          <a:pt x="221027" y="384771"/>
                        </a:moveTo>
                        <a:cubicBezTo>
                          <a:pt x="219611" y="385522"/>
                          <a:pt x="218167" y="386187"/>
                          <a:pt x="216694" y="386768"/>
                        </a:cubicBezTo>
                        <a:cubicBezTo>
                          <a:pt x="193894" y="395860"/>
                          <a:pt x="164778" y="386570"/>
                          <a:pt x="152131" y="365327"/>
                        </a:cubicBezTo>
                        <a:cubicBezTo>
                          <a:pt x="162143" y="359082"/>
                          <a:pt x="172142" y="352851"/>
                          <a:pt x="182154" y="346606"/>
                        </a:cubicBezTo>
                        <a:cubicBezTo>
                          <a:pt x="175243" y="347257"/>
                          <a:pt x="169295" y="351520"/>
                          <a:pt x="162936" y="354295"/>
                        </a:cubicBezTo>
                        <a:cubicBezTo>
                          <a:pt x="160784" y="355230"/>
                          <a:pt x="158362" y="355952"/>
                          <a:pt x="155969" y="356278"/>
                        </a:cubicBezTo>
                        <a:cubicBezTo>
                          <a:pt x="151296" y="356944"/>
                          <a:pt x="146608" y="356207"/>
                          <a:pt x="143478" y="352865"/>
                        </a:cubicBezTo>
                        <a:cubicBezTo>
                          <a:pt x="139584" y="348702"/>
                          <a:pt x="139740" y="342201"/>
                          <a:pt x="137191" y="337075"/>
                        </a:cubicBezTo>
                        <a:cubicBezTo>
                          <a:pt x="133636" y="329881"/>
                          <a:pt x="125323" y="326354"/>
                          <a:pt x="120338" y="320038"/>
                        </a:cubicBezTo>
                        <a:cubicBezTo>
                          <a:pt x="119418" y="318891"/>
                          <a:pt x="118582" y="317518"/>
                          <a:pt x="118738" y="316045"/>
                        </a:cubicBezTo>
                        <a:cubicBezTo>
                          <a:pt x="118894" y="314572"/>
                          <a:pt x="119984" y="313397"/>
                          <a:pt x="121018" y="312335"/>
                        </a:cubicBezTo>
                        <a:cubicBezTo>
                          <a:pt x="125762" y="307534"/>
                          <a:pt x="130492" y="302719"/>
                          <a:pt x="135236" y="297918"/>
                        </a:cubicBezTo>
                        <a:cubicBezTo>
                          <a:pt x="131965" y="301189"/>
                          <a:pt x="128297" y="304220"/>
                          <a:pt x="123822" y="305055"/>
                        </a:cubicBezTo>
                        <a:cubicBezTo>
                          <a:pt x="118653" y="306033"/>
                          <a:pt x="112365" y="302634"/>
                          <a:pt x="112309" y="297380"/>
                        </a:cubicBezTo>
                        <a:cubicBezTo>
                          <a:pt x="126371" y="289478"/>
                          <a:pt x="140632" y="281391"/>
                          <a:pt x="152499" y="270600"/>
                        </a:cubicBezTo>
                        <a:cubicBezTo>
                          <a:pt x="154879" y="268476"/>
                          <a:pt x="157130" y="266238"/>
                          <a:pt x="159283" y="263873"/>
                        </a:cubicBezTo>
                        <a:cubicBezTo>
                          <a:pt x="156875" y="264978"/>
                          <a:pt x="154439" y="266097"/>
                          <a:pt x="151990" y="267145"/>
                        </a:cubicBezTo>
                        <a:cubicBezTo>
                          <a:pt x="143918" y="270657"/>
                          <a:pt x="135562" y="273560"/>
                          <a:pt x="126824" y="273687"/>
                        </a:cubicBezTo>
                        <a:cubicBezTo>
                          <a:pt x="115424" y="273857"/>
                          <a:pt x="103104" y="268051"/>
                          <a:pt x="99337" y="257317"/>
                        </a:cubicBezTo>
                        <a:cubicBezTo>
                          <a:pt x="97793" y="252898"/>
                          <a:pt x="97765" y="248041"/>
                          <a:pt x="96037" y="243693"/>
                        </a:cubicBezTo>
                        <a:cubicBezTo>
                          <a:pt x="91350" y="231939"/>
                          <a:pt x="75276" y="226515"/>
                          <a:pt x="73478" y="213982"/>
                        </a:cubicBezTo>
                        <a:cubicBezTo>
                          <a:pt x="72316" y="205867"/>
                          <a:pt x="77924" y="198334"/>
                          <a:pt x="84113" y="192924"/>
                        </a:cubicBezTo>
                        <a:cubicBezTo>
                          <a:pt x="87370" y="190106"/>
                          <a:pt x="90910" y="187500"/>
                          <a:pt x="94139" y="184639"/>
                        </a:cubicBezTo>
                        <a:cubicBezTo>
                          <a:pt x="97071" y="182062"/>
                          <a:pt x="99719" y="179258"/>
                          <a:pt x="101673" y="175901"/>
                        </a:cubicBezTo>
                        <a:cubicBezTo>
                          <a:pt x="95060" y="181170"/>
                          <a:pt x="87512" y="185276"/>
                          <a:pt x="79496" y="187967"/>
                        </a:cubicBezTo>
                        <a:cubicBezTo>
                          <a:pt x="74639" y="189596"/>
                          <a:pt x="69611" y="190729"/>
                          <a:pt x="64527" y="191309"/>
                        </a:cubicBezTo>
                        <a:cubicBezTo>
                          <a:pt x="62559" y="191536"/>
                          <a:pt x="60548" y="191677"/>
                          <a:pt x="58693" y="190984"/>
                        </a:cubicBezTo>
                        <a:cubicBezTo>
                          <a:pt x="56328" y="190077"/>
                          <a:pt x="54628" y="187981"/>
                          <a:pt x="53127" y="185914"/>
                        </a:cubicBezTo>
                        <a:cubicBezTo>
                          <a:pt x="45820" y="175887"/>
                          <a:pt x="39645" y="164997"/>
                          <a:pt x="34802" y="153554"/>
                        </a:cubicBezTo>
                        <a:cubicBezTo>
                          <a:pt x="36714" y="152379"/>
                          <a:pt x="38555" y="151076"/>
                          <a:pt x="40297" y="149674"/>
                        </a:cubicBezTo>
                        <a:cubicBezTo>
                          <a:pt x="44078" y="146658"/>
                          <a:pt x="47463" y="143146"/>
                          <a:pt x="50323" y="139237"/>
                        </a:cubicBezTo>
                        <a:cubicBezTo>
                          <a:pt x="44390" y="141829"/>
                          <a:pt x="38229" y="143925"/>
                          <a:pt x="31941" y="145468"/>
                        </a:cubicBezTo>
                        <a:cubicBezTo>
                          <a:pt x="29902" y="139520"/>
                          <a:pt x="36332" y="134422"/>
                          <a:pt x="41444" y="130768"/>
                        </a:cubicBezTo>
                        <a:cubicBezTo>
                          <a:pt x="48822" y="125514"/>
                          <a:pt x="55209" y="118858"/>
                          <a:pt x="60166" y="111282"/>
                        </a:cubicBezTo>
                        <a:cubicBezTo>
                          <a:pt x="54430" y="113973"/>
                          <a:pt x="48454" y="116111"/>
                          <a:pt x="42322" y="117669"/>
                        </a:cubicBezTo>
                        <a:cubicBezTo>
                          <a:pt x="38612" y="118632"/>
                          <a:pt x="34831" y="119383"/>
                          <a:pt x="31021" y="119906"/>
                        </a:cubicBezTo>
                        <a:cubicBezTo>
                          <a:pt x="27707" y="111565"/>
                          <a:pt x="22949" y="103791"/>
                          <a:pt x="17043" y="97035"/>
                        </a:cubicBezTo>
                        <a:cubicBezTo>
                          <a:pt x="18757" y="93523"/>
                          <a:pt x="20810" y="90181"/>
                          <a:pt x="23190" y="87051"/>
                        </a:cubicBezTo>
                        <a:cubicBezTo>
                          <a:pt x="27523" y="81373"/>
                          <a:pt x="32862" y="76473"/>
                          <a:pt x="38937" y="72677"/>
                        </a:cubicBezTo>
                        <a:cubicBezTo>
                          <a:pt x="31545" y="76572"/>
                          <a:pt x="22864" y="80480"/>
                          <a:pt x="15018" y="79178"/>
                        </a:cubicBezTo>
                        <a:lnTo>
                          <a:pt x="15004" y="79178"/>
                        </a:lnTo>
                        <a:cubicBezTo>
                          <a:pt x="13206" y="78866"/>
                          <a:pt x="11435" y="78285"/>
                          <a:pt x="9736" y="77365"/>
                        </a:cubicBezTo>
                        <a:cubicBezTo>
                          <a:pt x="1593" y="72932"/>
                          <a:pt x="-1027" y="62184"/>
                          <a:pt x="347" y="53021"/>
                        </a:cubicBezTo>
                        <a:cubicBezTo>
                          <a:pt x="729" y="50401"/>
                          <a:pt x="1381" y="47824"/>
                          <a:pt x="2160" y="45303"/>
                        </a:cubicBezTo>
                        <a:cubicBezTo>
                          <a:pt x="4100" y="38987"/>
                          <a:pt x="6847" y="32883"/>
                          <a:pt x="8632" y="26511"/>
                        </a:cubicBezTo>
                        <a:cubicBezTo>
                          <a:pt x="11138" y="17589"/>
                          <a:pt x="11407" y="7109"/>
                          <a:pt x="5445" y="0"/>
                        </a:cubicBezTo>
                        <a:cubicBezTo>
                          <a:pt x="5445" y="0"/>
                          <a:pt x="14013" y="4376"/>
                          <a:pt x="28302" y="15224"/>
                        </a:cubicBezTo>
                        <a:cubicBezTo>
                          <a:pt x="30879" y="17178"/>
                          <a:pt x="33641" y="19331"/>
                          <a:pt x="36587" y="21724"/>
                        </a:cubicBezTo>
                        <a:cubicBezTo>
                          <a:pt x="66510" y="45983"/>
                          <a:pt x="114178" y="93268"/>
                          <a:pt x="162158" y="176326"/>
                        </a:cubicBezTo>
                        <a:cubicBezTo>
                          <a:pt x="231989" y="297196"/>
                          <a:pt x="224285" y="367537"/>
                          <a:pt x="221622" y="381996"/>
                        </a:cubicBezTo>
                        <a:cubicBezTo>
                          <a:pt x="221282" y="383851"/>
                          <a:pt x="221027" y="384799"/>
                          <a:pt x="221027" y="38479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31" name="Google Shape;2331;p14"/>
                  <p:cNvSpPr/>
                  <p:nvPr/>
                </p:nvSpPr>
                <p:spPr>
                  <a:xfrm>
                    <a:off x="-672842" y="4955331"/>
                    <a:ext cx="637789" cy="1134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940" h="371544" extrusionOk="0">
                        <a:moveTo>
                          <a:pt x="206661" y="369547"/>
                        </a:moveTo>
                        <a:cubicBezTo>
                          <a:pt x="205244" y="370298"/>
                          <a:pt x="203800" y="370964"/>
                          <a:pt x="202327" y="371544"/>
                        </a:cubicBezTo>
                        <a:cubicBezTo>
                          <a:pt x="196578" y="368811"/>
                          <a:pt x="192372" y="363061"/>
                          <a:pt x="193972" y="356958"/>
                        </a:cubicBezTo>
                        <a:cubicBezTo>
                          <a:pt x="186239" y="357354"/>
                          <a:pt x="178422" y="356052"/>
                          <a:pt x="171228" y="353148"/>
                        </a:cubicBezTo>
                        <a:cubicBezTo>
                          <a:pt x="174754" y="350458"/>
                          <a:pt x="179201" y="349381"/>
                          <a:pt x="183280" y="347611"/>
                        </a:cubicBezTo>
                        <a:cubicBezTo>
                          <a:pt x="187358" y="345869"/>
                          <a:pt x="191437" y="342952"/>
                          <a:pt x="192386" y="338618"/>
                        </a:cubicBezTo>
                        <a:cubicBezTo>
                          <a:pt x="193349" y="334271"/>
                          <a:pt x="189171" y="329059"/>
                          <a:pt x="185007" y="330603"/>
                        </a:cubicBezTo>
                        <a:cubicBezTo>
                          <a:pt x="192754" y="327148"/>
                          <a:pt x="193972" y="314586"/>
                          <a:pt x="187018" y="309729"/>
                        </a:cubicBezTo>
                        <a:cubicBezTo>
                          <a:pt x="189086" y="308369"/>
                          <a:pt x="191139" y="307024"/>
                          <a:pt x="193207" y="305664"/>
                        </a:cubicBezTo>
                        <a:cubicBezTo>
                          <a:pt x="191352" y="304829"/>
                          <a:pt x="189511" y="303993"/>
                          <a:pt x="187670" y="303172"/>
                        </a:cubicBezTo>
                        <a:cubicBezTo>
                          <a:pt x="190077" y="301147"/>
                          <a:pt x="191494" y="298003"/>
                          <a:pt x="191366" y="294859"/>
                        </a:cubicBezTo>
                        <a:cubicBezTo>
                          <a:pt x="181042" y="297351"/>
                          <a:pt x="170279" y="297975"/>
                          <a:pt x="159729" y="296672"/>
                        </a:cubicBezTo>
                        <a:cubicBezTo>
                          <a:pt x="167447" y="294335"/>
                          <a:pt x="175604" y="291715"/>
                          <a:pt x="180844" y="285611"/>
                        </a:cubicBezTo>
                        <a:cubicBezTo>
                          <a:pt x="186084" y="279494"/>
                          <a:pt x="186650" y="268674"/>
                          <a:pt x="179867" y="264312"/>
                        </a:cubicBezTo>
                        <a:cubicBezTo>
                          <a:pt x="170081" y="258010"/>
                          <a:pt x="156217" y="269949"/>
                          <a:pt x="145950" y="264482"/>
                        </a:cubicBezTo>
                        <a:cubicBezTo>
                          <a:pt x="156274" y="261296"/>
                          <a:pt x="165776" y="255532"/>
                          <a:pt x="173367" y="247857"/>
                        </a:cubicBezTo>
                        <a:lnTo>
                          <a:pt x="168198" y="244189"/>
                        </a:lnTo>
                        <a:cubicBezTo>
                          <a:pt x="170364" y="241810"/>
                          <a:pt x="172545" y="239402"/>
                          <a:pt x="174712" y="237023"/>
                        </a:cubicBezTo>
                        <a:cubicBezTo>
                          <a:pt x="171795" y="234077"/>
                          <a:pt x="168212" y="231811"/>
                          <a:pt x="164289" y="230466"/>
                        </a:cubicBezTo>
                        <a:cubicBezTo>
                          <a:pt x="167051" y="228271"/>
                          <a:pt x="165365" y="223669"/>
                          <a:pt x="162689" y="221360"/>
                        </a:cubicBezTo>
                        <a:cubicBezTo>
                          <a:pt x="160026" y="219038"/>
                          <a:pt x="156444" y="217395"/>
                          <a:pt x="155141" y="214109"/>
                        </a:cubicBezTo>
                        <a:cubicBezTo>
                          <a:pt x="154631" y="212793"/>
                          <a:pt x="154489" y="211263"/>
                          <a:pt x="153540" y="210201"/>
                        </a:cubicBezTo>
                        <a:cubicBezTo>
                          <a:pt x="152492" y="208997"/>
                          <a:pt x="150708" y="208785"/>
                          <a:pt x="149108" y="208643"/>
                        </a:cubicBezTo>
                        <a:cubicBezTo>
                          <a:pt x="141758" y="208020"/>
                          <a:pt x="134380" y="207397"/>
                          <a:pt x="127016" y="206760"/>
                        </a:cubicBezTo>
                        <a:cubicBezTo>
                          <a:pt x="133785" y="202285"/>
                          <a:pt x="140058" y="197101"/>
                          <a:pt x="145723" y="191323"/>
                        </a:cubicBezTo>
                        <a:cubicBezTo>
                          <a:pt x="143854" y="186579"/>
                          <a:pt x="139832" y="182727"/>
                          <a:pt x="135031" y="181056"/>
                        </a:cubicBezTo>
                        <a:cubicBezTo>
                          <a:pt x="135017" y="178266"/>
                          <a:pt x="134974" y="175491"/>
                          <a:pt x="134946" y="172701"/>
                        </a:cubicBezTo>
                        <a:cubicBezTo>
                          <a:pt x="118703" y="170081"/>
                          <a:pt x="101751" y="172007"/>
                          <a:pt x="86513" y="178196"/>
                        </a:cubicBezTo>
                        <a:cubicBezTo>
                          <a:pt x="100236" y="168665"/>
                          <a:pt x="112783" y="157421"/>
                          <a:pt x="123716" y="144788"/>
                        </a:cubicBezTo>
                        <a:cubicBezTo>
                          <a:pt x="117938" y="144335"/>
                          <a:pt x="112146" y="143868"/>
                          <a:pt x="106368" y="143415"/>
                        </a:cubicBezTo>
                        <a:cubicBezTo>
                          <a:pt x="111410" y="141503"/>
                          <a:pt x="115927" y="138232"/>
                          <a:pt x="119298" y="134040"/>
                        </a:cubicBezTo>
                        <a:cubicBezTo>
                          <a:pt x="109554" y="132907"/>
                          <a:pt x="110305" y="117117"/>
                          <a:pt x="102219" y="111565"/>
                        </a:cubicBezTo>
                        <a:cubicBezTo>
                          <a:pt x="98466" y="108974"/>
                          <a:pt x="93538" y="109158"/>
                          <a:pt x="88949" y="109441"/>
                        </a:cubicBezTo>
                        <a:cubicBezTo>
                          <a:pt x="80721" y="109951"/>
                          <a:pt x="72479" y="110461"/>
                          <a:pt x="64251" y="110999"/>
                        </a:cubicBezTo>
                        <a:cubicBezTo>
                          <a:pt x="73414" y="104725"/>
                          <a:pt x="82605" y="98452"/>
                          <a:pt x="91796" y="92178"/>
                        </a:cubicBezTo>
                        <a:cubicBezTo>
                          <a:pt x="83327" y="82945"/>
                          <a:pt x="72026" y="72819"/>
                          <a:pt x="59975" y="76232"/>
                        </a:cubicBezTo>
                        <a:cubicBezTo>
                          <a:pt x="55726" y="77436"/>
                          <a:pt x="52101" y="80268"/>
                          <a:pt x="47895" y="81656"/>
                        </a:cubicBezTo>
                        <a:cubicBezTo>
                          <a:pt x="43703" y="83086"/>
                          <a:pt x="38166" y="82491"/>
                          <a:pt x="36126" y="78583"/>
                        </a:cubicBezTo>
                        <a:cubicBezTo>
                          <a:pt x="35744" y="77832"/>
                          <a:pt x="35503" y="77011"/>
                          <a:pt x="35447" y="76190"/>
                        </a:cubicBezTo>
                        <a:cubicBezTo>
                          <a:pt x="34824" y="67820"/>
                          <a:pt x="49424" y="65752"/>
                          <a:pt x="50628" y="57454"/>
                        </a:cubicBezTo>
                        <a:cubicBezTo>
                          <a:pt x="51166" y="53729"/>
                          <a:pt x="48107" y="49863"/>
                          <a:pt x="44340" y="49551"/>
                        </a:cubicBezTo>
                        <a:cubicBezTo>
                          <a:pt x="41919" y="48872"/>
                          <a:pt x="39511" y="48206"/>
                          <a:pt x="37104" y="47540"/>
                        </a:cubicBezTo>
                        <a:cubicBezTo>
                          <a:pt x="38151" y="45034"/>
                          <a:pt x="39199" y="42527"/>
                          <a:pt x="40247" y="40049"/>
                        </a:cubicBezTo>
                        <a:cubicBezTo>
                          <a:pt x="29442" y="39129"/>
                          <a:pt x="18396" y="40955"/>
                          <a:pt x="8483" y="45331"/>
                        </a:cubicBezTo>
                        <a:cubicBezTo>
                          <a:pt x="9318" y="41125"/>
                          <a:pt x="10168" y="36905"/>
                          <a:pt x="11004" y="32699"/>
                        </a:cubicBezTo>
                        <a:cubicBezTo>
                          <a:pt x="7336" y="31849"/>
                          <a:pt x="3668" y="31014"/>
                          <a:pt x="0" y="30164"/>
                        </a:cubicBezTo>
                        <a:cubicBezTo>
                          <a:pt x="1572" y="19826"/>
                          <a:pt x="5651" y="9842"/>
                          <a:pt x="11811" y="1374"/>
                        </a:cubicBezTo>
                        <a:lnTo>
                          <a:pt x="13978" y="0"/>
                        </a:lnTo>
                        <a:cubicBezTo>
                          <a:pt x="42853" y="21837"/>
                          <a:pt x="95138" y="69902"/>
                          <a:pt x="147833" y="161088"/>
                        </a:cubicBezTo>
                        <a:cubicBezTo>
                          <a:pt x="226628" y="297507"/>
                          <a:pt x="206689" y="369562"/>
                          <a:pt x="206689" y="36956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32" name="Google Shape;2332;p14"/>
                  <p:cNvSpPr/>
                  <p:nvPr/>
                </p:nvSpPr>
                <p:spPr>
                  <a:xfrm>
                    <a:off x="-628344" y="4975048"/>
                    <a:ext cx="593205" cy="10998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334" h="360299" extrusionOk="0">
                        <a:moveTo>
                          <a:pt x="192697" y="360300"/>
                        </a:moveTo>
                        <a:cubicBezTo>
                          <a:pt x="187146" y="356802"/>
                          <a:pt x="186948" y="347484"/>
                          <a:pt x="181311" y="343674"/>
                        </a:cubicBezTo>
                        <a:cubicBezTo>
                          <a:pt x="182203" y="338024"/>
                          <a:pt x="183096" y="332359"/>
                          <a:pt x="184002" y="326709"/>
                        </a:cubicBezTo>
                        <a:cubicBezTo>
                          <a:pt x="183223" y="325250"/>
                          <a:pt x="182458" y="323791"/>
                          <a:pt x="181694" y="322319"/>
                        </a:cubicBezTo>
                        <a:cubicBezTo>
                          <a:pt x="182302" y="318226"/>
                          <a:pt x="182912" y="314119"/>
                          <a:pt x="183535" y="309998"/>
                        </a:cubicBezTo>
                        <a:cubicBezTo>
                          <a:pt x="181510" y="305877"/>
                          <a:pt x="182472" y="300495"/>
                          <a:pt x="185786" y="297309"/>
                        </a:cubicBezTo>
                        <a:cubicBezTo>
                          <a:pt x="182586" y="295157"/>
                          <a:pt x="181708" y="290951"/>
                          <a:pt x="180164" y="287424"/>
                        </a:cubicBezTo>
                        <a:cubicBezTo>
                          <a:pt x="178606" y="283898"/>
                          <a:pt x="174953" y="280358"/>
                          <a:pt x="171398" y="281830"/>
                        </a:cubicBezTo>
                        <a:cubicBezTo>
                          <a:pt x="176879" y="279763"/>
                          <a:pt x="176114" y="271719"/>
                          <a:pt x="173692" y="266394"/>
                        </a:cubicBezTo>
                        <a:cubicBezTo>
                          <a:pt x="171285" y="261055"/>
                          <a:pt x="168438" y="254244"/>
                          <a:pt x="172404" y="249953"/>
                        </a:cubicBezTo>
                        <a:cubicBezTo>
                          <a:pt x="169118" y="249698"/>
                          <a:pt x="165946" y="248338"/>
                          <a:pt x="163496" y="246129"/>
                        </a:cubicBezTo>
                        <a:cubicBezTo>
                          <a:pt x="167135" y="244911"/>
                          <a:pt x="170421" y="242659"/>
                          <a:pt x="172828" y="239685"/>
                        </a:cubicBezTo>
                        <a:cubicBezTo>
                          <a:pt x="170166" y="238255"/>
                          <a:pt x="167376" y="236740"/>
                          <a:pt x="165677" y="234247"/>
                        </a:cubicBezTo>
                        <a:cubicBezTo>
                          <a:pt x="163963" y="231755"/>
                          <a:pt x="163722" y="227960"/>
                          <a:pt x="165974" y="225949"/>
                        </a:cubicBezTo>
                        <a:cubicBezTo>
                          <a:pt x="154163" y="218415"/>
                          <a:pt x="151416" y="199566"/>
                          <a:pt x="137920" y="195770"/>
                        </a:cubicBezTo>
                        <a:cubicBezTo>
                          <a:pt x="141064" y="194340"/>
                          <a:pt x="144024" y="192513"/>
                          <a:pt x="146686" y="190332"/>
                        </a:cubicBezTo>
                        <a:cubicBezTo>
                          <a:pt x="144675" y="188860"/>
                          <a:pt x="142664" y="187401"/>
                          <a:pt x="140667" y="185928"/>
                        </a:cubicBezTo>
                        <a:cubicBezTo>
                          <a:pt x="143302" y="184469"/>
                          <a:pt x="141687" y="180263"/>
                          <a:pt x="139265" y="178493"/>
                        </a:cubicBezTo>
                        <a:cubicBezTo>
                          <a:pt x="136815" y="176723"/>
                          <a:pt x="133544" y="175293"/>
                          <a:pt x="133063" y="172304"/>
                        </a:cubicBezTo>
                        <a:cubicBezTo>
                          <a:pt x="132822" y="170903"/>
                          <a:pt x="133332" y="169444"/>
                          <a:pt x="133261" y="168028"/>
                        </a:cubicBezTo>
                        <a:cubicBezTo>
                          <a:pt x="132992" y="163298"/>
                          <a:pt x="127030" y="161258"/>
                          <a:pt x="122300" y="161400"/>
                        </a:cubicBezTo>
                        <a:cubicBezTo>
                          <a:pt x="117541" y="161542"/>
                          <a:pt x="112160" y="162391"/>
                          <a:pt x="108634" y="159233"/>
                        </a:cubicBezTo>
                        <a:cubicBezTo>
                          <a:pt x="113392" y="157817"/>
                          <a:pt x="117839" y="155353"/>
                          <a:pt x="121592" y="152138"/>
                        </a:cubicBezTo>
                        <a:cubicBezTo>
                          <a:pt x="122895" y="151034"/>
                          <a:pt x="124183" y="149646"/>
                          <a:pt x="124254" y="147961"/>
                        </a:cubicBezTo>
                        <a:cubicBezTo>
                          <a:pt x="124396" y="143995"/>
                          <a:pt x="118788" y="143089"/>
                          <a:pt x="115828" y="140469"/>
                        </a:cubicBezTo>
                        <a:cubicBezTo>
                          <a:pt x="112868" y="137864"/>
                          <a:pt x="112698" y="133417"/>
                          <a:pt x="111933" y="129565"/>
                        </a:cubicBezTo>
                        <a:cubicBezTo>
                          <a:pt x="109753" y="118519"/>
                          <a:pt x="101426" y="109866"/>
                          <a:pt x="93481" y="101893"/>
                        </a:cubicBezTo>
                        <a:cubicBezTo>
                          <a:pt x="91498" y="99896"/>
                          <a:pt x="89374" y="97843"/>
                          <a:pt x="86683" y="97092"/>
                        </a:cubicBezTo>
                        <a:cubicBezTo>
                          <a:pt x="82647" y="95987"/>
                          <a:pt x="77379" y="97758"/>
                          <a:pt x="74745" y="94501"/>
                        </a:cubicBezTo>
                        <a:cubicBezTo>
                          <a:pt x="78838" y="93722"/>
                          <a:pt x="84007" y="91541"/>
                          <a:pt x="83539" y="87391"/>
                        </a:cubicBezTo>
                        <a:cubicBezTo>
                          <a:pt x="83369" y="85975"/>
                          <a:pt x="82506" y="84757"/>
                          <a:pt x="81642" y="83624"/>
                        </a:cubicBezTo>
                        <a:cubicBezTo>
                          <a:pt x="75212" y="75255"/>
                          <a:pt x="66673" y="68514"/>
                          <a:pt x="57029" y="64166"/>
                        </a:cubicBezTo>
                        <a:cubicBezTo>
                          <a:pt x="56420" y="60753"/>
                          <a:pt x="52936" y="58431"/>
                          <a:pt x="49467" y="58034"/>
                        </a:cubicBezTo>
                        <a:cubicBezTo>
                          <a:pt x="45997" y="57638"/>
                          <a:pt x="42556" y="58714"/>
                          <a:pt x="39228" y="59790"/>
                        </a:cubicBezTo>
                        <a:cubicBezTo>
                          <a:pt x="41224" y="56179"/>
                          <a:pt x="44453" y="53276"/>
                          <a:pt x="48249" y="51676"/>
                        </a:cubicBezTo>
                        <a:cubicBezTo>
                          <a:pt x="39992" y="42981"/>
                          <a:pt x="31736" y="34300"/>
                          <a:pt x="23480" y="25590"/>
                        </a:cubicBezTo>
                        <a:cubicBezTo>
                          <a:pt x="18849" y="25590"/>
                          <a:pt x="14218" y="25548"/>
                          <a:pt x="9602" y="25519"/>
                        </a:cubicBezTo>
                        <a:cubicBezTo>
                          <a:pt x="11910" y="25208"/>
                          <a:pt x="14020" y="23749"/>
                          <a:pt x="15153" y="21724"/>
                        </a:cubicBezTo>
                        <a:cubicBezTo>
                          <a:pt x="12986" y="15054"/>
                          <a:pt x="6911" y="9857"/>
                          <a:pt x="0" y="8738"/>
                        </a:cubicBezTo>
                        <a:cubicBezTo>
                          <a:pt x="595" y="5651"/>
                          <a:pt x="2932" y="2960"/>
                          <a:pt x="5905" y="1968"/>
                        </a:cubicBezTo>
                        <a:lnTo>
                          <a:pt x="7647" y="0"/>
                        </a:lnTo>
                        <a:cubicBezTo>
                          <a:pt x="37571" y="24259"/>
                          <a:pt x="85239" y="71545"/>
                          <a:pt x="133218" y="154602"/>
                        </a:cubicBezTo>
                        <a:cubicBezTo>
                          <a:pt x="203049" y="275472"/>
                          <a:pt x="195345" y="345813"/>
                          <a:pt x="192683" y="36027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33" name="Google Shape;2333;p14"/>
                  <p:cNvSpPr/>
                  <p:nvPr/>
                </p:nvSpPr>
                <p:spPr>
                  <a:xfrm>
                    <a:off x="-716715" y="5047183"/>
                    <a:ext cx="53239" cy="1033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1" h="33860" extrusionOk="0">
                        <a:moveTo>
                          <a:pt x="15302" y="31538"/>
                        </a:moveTo>
                        <a:cubicBezTo>
                          <a:pt x="15018" y="32303"/>
                          <a:pt x="14919" y="33082"/>
                          <a:pt x="15004" y="33860"/>
                        </a:cubicBezTo>
                        <a:cubicBezTo>
                          <a:pt x="13206" y="33563"/>
                          <a:pt x="11435" y="32968"/>
                          <a:pt x="9736" y="32062"/>
                        </a:cubicBezTo>
                        <a:cubicBezTo>
                          <a:pt x="1593" y="27629"/>
                          <a:pt x="-1027" y="16881"/>
                          <a:pt x="347" y="7718"/>
                        </a:cubicBezTo>
                        <a:cubicBezTo>
                          <a:pt x="729" y="5098"/>
                          <a:pt x="1381" y="2521"/>
                          <a:pt x="2160" y="0"/>
                        </a:cubicBezTo>
                        <a:cubicBezTo>
                          <a:pt x="5091" y="6840"/>
                          <a:pt x="8971" y="13255"/>
                          <a:pt x="13659" y="19005"/>
                        </a:cubicBezTo>
                        <a:cubicBezTo>
                          <a:pt x="15826" y="21639"/>
                          <a:pt x="18290" y="24868"/>
                          <a:pt x="17157" y="28068"/>
                        </a:cubicBezTo>
                        <a:cubicBezTo>
                          <a:pt x="16704" y="29314"/>
                          <a:pt x="15755" y="30320"/>
                          <a:pt x="15287" y="3155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34" name="Google Shape;2334;p14"/>
                  <p:cNvSpPr/>
                  <p:nvPr/>
                </p:nvSpPr>
                <p:spPr>
                  <a:xfrm>
                    <a:off x="-664667" y="5174669"/>
                    <a:ext cx="77161" cy="1002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78" h="32855" extrusionOk="0">
                        <a:moveTo>
                          <a:pt x="13227" y="3625"/>
                        </a:moveTo>
                        <a:cubicBezTo>
                          <a:pt x="20846" y="10281"/>
                          <a:pt x="16697" y="25406"/>
                          <a:pt x="25279" y="30617"/>
                        </a:cubicBezTo>
                        <a:cubicBezTo>
                          <a:pt x="21568" y="31580"/>
                          <a:pt x="17787" y="32331"/>
                          <a:pt x="13978" y="32855"/>
                        </a:cubicBezTo>
                        <a:cubicBezTo>
                          <a:pt x="10664" y="24514"/>
                          <a:pt x="5905" y="16739"/>
                          <a:pt x="0" y="9984"/>
                        </a:cubicBezTo>
                        <a:cubicBezTo>
                          <a:pt x="1714" y="6472"/>
                          <a:pt x="3767" y="3130"/>
                          <a:pt x="6146" y="0"/>
                        </a:cubicBezTo>
                        <a:cubicBezTo>
                          <a:pt x="8667" y="1005"/>
                          <a:pt x="11216" y="1884"/>
                          <a:pt x="13227" y="364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35" name="Google Shape;2335;p14"/>
                  <p:cNvSpPr/>
                  <p:nvPr/>
                </p:nvSpPr>
                <p:spPr>
                  <a:xfrm>
                    <a:off x="-610525" y="5365901"/>
                    <a:ext cx="136428" cy="127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94" h="41821" extrusionOk="0">
                        <a:moveTo>
                          <a:pt x="40446" y="37755"/>
                        </a:moveTo>
                        <a:cubicBezTo>
                          <a:pt x="41833" y="38052"/>
                          <a:pt x="43264" y="38236"/>
                          <a:pt x="44694" y="38293"/>
                        </a:cubicBezTo>
                        <a:cubicBezTo>
                          <a:pt x="39837" y="39922"/>
                          <a:pt x="34809" y="41055"/>
                          <a:pt x="29725" y="41635"/>
                        </a:cubicBezTo>
                        <a:cubicBezTo>
                          <a:pt x="27757" y="41862"/>
                          <a:pt x="25746" y="42003"/>
                          <a:pt x="23891" y="41310"/>
                        </a:cubicBezTo>
                        <a:cubicBezTo>
                          <a:pt x="21526" y="40403"/>
                          <a:pt x="19826" y="38307"/>
                          <a:pt x="18325" y="36240"/>
                        </a:cubicBezTo>
                        <a:cubicBezTo>
                          <a:pt x="11018" y="26213"/>
                          <a:pt x="4843" y="15323"/>
                          <a:pt x="0" y="3880"/>
                        </a:cubicBezTo>
                        <a:cubicBezTo>
                          <a:pt x="1912" y="2705"/>
                          <a:pt x="3753" y="1402"/>
                          <a:pt x="5495" y="0"/>
                        </a:cubicBezTo>
                        <a:cubicBezTo>
                          <a:pt x="6401" y="0"/>
                          <a:pt x="7307" y="28"/>
                          <a:pt x="8200" y="128"/>
                        </a:cubicBezTo>
                        <a:cubicBezTo>
                          <a:pt x="14459" y="793"/>
                          <a:pt x="19685" y="5042"/>
                          <a:pt x="24500" y="9078"/>
                        </a:cubicBezTo>
                        <a:cubicBezTo>
                          <a:pt x="33322" y="16527"/>
                          <a:pt x="43094" y="26511"/>
                          <a:pt x="40431" y="3775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36" name="Google Shape;2336;p14"/>
                  <p:cNvSpPr/>
                  <p:nvPr/>
                </p:nvSpPr>
                <p:spPr>
                  <a:xfrm>
                    <a:off x="-492891" y="5465625"/>
                    <a:ext cx="240082" cy="2788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51" h="91360" extrusionOk="0">
                        <a:moveTo>
                          <a:pt x="53500" y="91357"/>
                        </a:moveTo>
                        <a:cubicBezTo>
                          <a:pt x="42100" y="91527"/>
                          <a:pt x="29780" y="85720"/>
                          <a:pt x="26013" y="74986"/>
                        </a:cubicBezTo>
                        <a:cubicBezTo>
                          <a:pt x="24469" y="70567"/>
                          <a:pt x="24441" y="65710"/>
                          <a:pt x="22713" y="61362"/>
                        </a:cubicBezTo>
                        <a:cubicBezTo>
                          <a:pt x="18026" y="49608"/>
                          <a:pt x="1952" y="44184"/>
                          <a:pt x="154" y="31651"/>
                        </a:cubicBezTo>
                        <a:cubicBezTo>
                          <a:pt x="-1008" y="23537"/>
                          <a:pt x="4600" y="16003"/>
                          <a:pt x="10789" y="10593"/>
                        </a:cubicBezTo>
                        <a:cubicBezTo>
                          <a:pt x="14046" y="7775"/>
                          <a:pt x="17586" y="5169"/>
                          <a:pt x="20815" y="2308"/>
                        </a:cubicBezTo>
                        <a:cubicBezTo>
                          <a:pt x="22062" y="1629"/>
                          <a:pt x="23237" y="864"/>
                          <a:pt x="24370" y="0"/>
                        </a:cubicBezTo>
                        <a:cubicBezTo>
                          <a:pt x="25475" y="2507"/>
                          <a:pt x="24172" y="5410"/>
                          <a:pt x="22614" y="7633"/>
                        </a:cubicBezTo>
                        <a:cubicBezTo>
                          <a:pt x="21042" y="9885"/>
                          <a:pt x="19130" y="12066"/>
                          <a:pt x="18790" y="14770"/>
                        </a:cubicBezTo>
                        <a:cubicBezTo>
                          <a:pt x="18450" y="17475"/>
                          <a:pt x="20815" y="20662"/>
                          <a:pt x="23421" y="19869"/>
                        </a:cubicBezTo>
                        <a:cubicBezTo>
                          <a:pt x="20235" y="28522"/>
                          <a:pt x="18790" y="39794"/>
                          <a:pt x="25928" y="45643"/>
                        </a:cubicBezTo>
                        <a:cubicBezTo>
                          <a:pt x="28222" y="47526"/>
                          <a:pt x="31111" y="48532"/>
                          <a:pt x="33589" y="50175"/>
                        </a:cubicBezTo>
                        <a:cubicBezTo>
                          <a:pt x="42766" y="56349"/>
                          <a:pt x="43828" y="69534"/>
                          <a:pt x="50852" y="78059"/>
                        </a:cubicBezTo>
                        <a:cubicBezTo>
                          <a:pt x="56573" y="85012"/>
                          <a:pt x="66458" y="88269"/>
                          <a:pt x="75210" y="86074"/>
                        </a:cubicBezTo>
                        <a:lnTo>
                          <a:pt x="77264" y="83044"/>
                        </a:lnTo>
                        <a:cubicBezTo>
                          <a:pt x="77887" y="83525"/>
                          <a:pt x="78340" y="84120"/>
                          <a:pt x="78651" y="84786"/>
                        </a:cubicBezTo>
                        <a:cubicBezTo>
                          <a:pt x="70579" y="88298"/>
                          <a:pt x="62224" y="91201"/>
                          <a:pt x="53486" y="913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37" name="Google Shape;2337;p14"/>
                  <p:cNvSpPr/>
                  <p:nvPr/>
                </p:nvSpPr>
                <p:spPr>
                  <a:xfrm>
                    <a:off x="-373799" y="5735215"/>
                    <a:ext cx="133358" cy="2622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688" h="85900" extrusionOk="0">
                        <a:moveTo>
                          <a:pt x="43660" y="85678"/>
                        </a:moveTo>
                        <a:cubicBezTo>
                          <a:pt x="38987" y="86343"/>
                          <a:pt x="34300" y="85607"/>
                          <a:pt x="31170" y="82265"/>
                        </a:cubicBezTo>
                        <a:cubicBezTo>
                          <a:pt x="27275" y="78101"/>
                          <a:pt x="27431" y="71601"/>
                          <a:pt x="24882" y="66475"/>
                        </a:cubicBezTo>
                        <a:cubicBezTo>
                          <a:pt x="21327" y="59281"/>
                          <a:pt x="13015" y="55754"/>
                          <a:pt x="8030" y="49438"/>
                        </a:cubicBezTo>
                        <a:cubicBezTo>
                          <a:pt x="7109" y="48291"/>
                          <a:pt x="6274" y="46917"/>
                          <a:pt x="6429" y="45445"/>
                        </a:cubicBezTo>
                        <a:cubicBezTo>
                          <a:pt x="6585" y="43972"/>
                          <a:pt x="7676" y="42796"/>
                          <a:pt x="8709" y="41734"/>
                        </a:cubicBezTo>
                        <a:cubicBezTo>
                          <a:pt x="13454" y="36934"/>
                          <a:pt x="18184" y="32119"/>
                          <a:pt x="22928" y="27318"/>
                        </a:cubicBezTo>
                        <a:cubicBezTo>
                          <a:pt x="19656" y="30589"/>
                          <a:pt x="15989" y="33620"/>
                          <a:pt x="11513" y="34455"/>
                        </a:cubicBezTo>
                        <a:cubicBezTo>
                          <a:pt x="6344" y="35432"/>
                          <a:pt x="57" y="32034"/>
                          <a:pt x="0" y="26780"/>
                        </a:cubicBezTo>
                        <a:cubicBezTo>
                          <a:pt x="14063" y="18878"/>
                          <a:pt x="28323" y="10791"/>
                          <a:pt x="40191" y="0"/>
                        </a:cubicBezTo>
                        <a:cubicBezTo>
                          <a:pt x="40021" y="2025"/>
                          <a:pt x="39129" y="4135"/>
                          <a:pt x="37939" y="5778"/>
                        </a:cubicBezTo>
                        <a:cubicBezTo>
                          <a:pt x="35532" y="9049"/>
                          <a:pt x="32119" y="11853"/>
                          <a:pt x="31255" y="15833"/>
                        </a:cubicBezTo>
                        <a:cubicBezTo>
                          <a:pt x="30433" y="19628"/>
                          <a:pt x="32175" y="23452"/>
                          <a:pt x="32501" y="27332"/>
                        </a:cubicBezTo>
                        <a:cubicBezTo>
                          <a:pt x="32855" y="31198"/>
                          <a:pt x="30547" y="36056"/>
                          <a:pt x="26681" y="35673"/>
                        </a:cubicBezTo>
                        <a:cubicBezTo>
                          <a:pt x="32982" y="51534"/>
                          <a:pt x="38520" y="67664"/>
                          <a:pt x="43292" y="84063"/>
                        </a:cubicBezTo>
                        <a:cubicBezTo>
                          <a:pt x="43448" y="84587"/>
                          <a:pt x="43604" y="85125"/>
                          <a:pt x="43689" y="856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338" name="Google Shape;2338;p14"/>
                <p:cNvSpPr/>
                <p:nvPr/>
              </p:nvSpPr>
              <p:spPr>
                <a:xfrm>
                  <a:off x="-700087" y="4908798"/>
                  <a:ext cx="662209" cy="1356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40" h="444504" extrusionOk="0">
                      <a:moveTo>
                        <a:pt x="0" y="0"/>
                      </a:moveTo>
                      <a:cubicBezTo>
                        <a:pt x="119354" y="83426"/>
                        <a:pt x="257430" y="288812"/>
                        <a:pt x="205811" y="44450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39" name="Google Shape;2339;p14"/>
              <p:cNvGrpSpPr/>
              <p:nvPr/>
            </p:nvGrpSpPr>
            <p:grpSpPr>
              <a:xfrm rot="506865">
                <a:off x="-725271" y="4973611"/>
                <a:ext cx="1039586" cy="598471"/>
                <a:chOff x="-1522265" y="5512368"/>
                <a:chExt cx="1039639" cy="598502"/>
              </a:xfrm>
            </p:grpSpPr>
            <p:grpSp>
              <p:nvGrpSpPr>
                <p:cNvPr id="2340" name="Google Shape;2340;p14"/>
                <p:cNvGrpSpPr/>
                <p:nvPr/>
              </p:nvGrpSpPr>
              <p:grpSpPr>
                <a:xfrm>
                  <a:off x="-1522265" y="5512368"/>
                  <a:ext cx="974692" cy="534072"/>
                  <a:chOff x="-1522265" y="5512368"/>
                  <a:chExt cx="974692" cy="534072"/>
                </a:xfrm>
              </p:grpSpPr>
              <p:sp>
                <p:nvSpPr>
                  <p:cNvPr id="2341" name="Google Shape;2341;p14"/>
                  <p:cNvSpPr/>
                  <p:nvPr/>
                </p:nvSpPr>
                <p:spPr>
                  <a:xfrm>
                    <a:off x="-1522265" y="5512368"/>
                    <a:ext cx="974666" cy="5340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301" h="174962" extrusionOk="0">
                        <a:moveTo>
                          <a:pt x="319302" y="152494"/>
                        </a:moveTo>
                        <a:cubicBezTo>
                          <a:pt x="318721" y="153641"/>
                          <a:pt x="318084" y="154746"/>
                          <a:pt x="317390" y="155808"/>
                        </a:cubicBezTo>
                        <a:cubicBezTo>
                          <a:pt x="306698" y="172321"/>
                          <a:pt x="283346" y="179741"/>
                          <a:pt x="265233" y="171712"/>
                        </a:cubicBezTo>
                        <a:cubicBezTo>
                          <a:pt x="268887" y="162988"/>
                          <a:pt x="272540" y="154279"/>
                          <a:pt x="276194" y="145555"/>
                        </a:cubicBezTo>
                        <a:cubicBezTo>
                          <a:pt x="271974" y="149181"/>
                          <a:pt x="270062" y="154732"/>
                          <a:pt x="267187" y="159490"/>
                        </a:cubicBezTo>
                        <a:cubicBezTo>
                          <a:pt x="266210" y="161105"/>
                          <a:pt x="264964" y="162691"/>
                          <a:pt x="263548" y="164022"/>
                        </a:cubicBezTo>
                        <a:cubicBezTo>
                          <a:pt x="260800" y="166628"/>
                          <a:pt x="257387" y="168313"/>
                          <a:pt x="253790" y="167576"/>
                        </a:cubicBezTo>
                        <a:cubicBezTo>
                          <a:pt x="249315" y="166656"/>
                          <a:pt x="246398" y="162337"/>
                          <a:pt x="242362" y="160170"/>
                        </a:cubicBezTo>
                        <a:cubicBezTo>
                          <a:pt x="236697" y="157111"/>
                          <a:pt x="229631" y="158655"/>
                          <a:pt x="223442" y="156842"/>
                        </a:cubicBezTo>
                        <a:cubicBezTo>
                          <a:pt x="222309" y="156516"/>
                          <a:pt x="221120" y="156006"/>
                          <a:pt x="220539" y="154973"/>
                        </a:cubicBezTo>
                        <a:cubicBezTo>
                          <a:pt x="219958" y="153939"/>
                          <a:pt x="220128" y="152664"/>
                          <a:pt x="220312" y="151489"/>
                        </a:cubicBezTo>
                        <a:cubicBezTo>
                          <a:pt x="221190" y="146150"/>
                          <a:pt x="222054" y="140811"/>
                          <a:pt x="222932" y="135472"/>
                        </a:cubicBezTo>
                        <a:cubicBezTo>
                          <a:pt x="222309" y="139126"/>
                          <a:pt x="221318" y="142808"/>
                          <a:pt x="218769" y="145428"/>
                        </a:cubicBezTo>
                        <a:cubicBezTo>
                          <a:pt x="215837" y="148458"/>
                          <a:pt x="210158" y="149152"/>
                          <a:pt x="207680" y="145739"/>
                        </a:cubicBezTo>
                        <a:cubicBezTo>
                          <a:pt x="213217" y="134056"/>
                          <a:pt x="218797" y="122160"/>
                          <a:pt x="221558" y="109599"/>
                        </a:cubicBezTo>
                        <a:cubicBezTo>
                          <a:pt x="222125" y="107106"/>
                          <a:pt x="222564" y="104600"/>
                          <a:pt x="222876" y="102051"/>
                        </a:cubicBezTo>
                        <a:cubicBezTo>
                          <a:pt x="221813" y="103892"/>
                          <a:pt x="220737" y="105747"/>
                          <a:pt x="219618" y="107574"/>
                        </a:cubicBezTo>
                        <a:cubicBezTo>
                          <a:pt x="215965" y="113607"/>
                          <a:pt x="211844" y="119384"/>
                          <a:pt x="206193" y="123520"/>
                        </a:cubicBezTo>
                        <a:cubicBezTo>
                          <a:pt x="198815" y="128915"/>
                          <a:pt x="188066" y="130827"/>
                          <a:pt x="180631" y="125545"/>
                        </a:cubicBezTo>
                        <a:cubicBezTo>
                          <a:pt x="177573" y="123378"/>
                          <a:pt x="175307" y="120206"/>
                          <a:pt x="172163" y="118167"/>
                        </a:cubicBezTo>
                        <a:cubicBezTo>
                          <a:pt x="163652" y="112658"/>
                          <a:pt x="150623" y="116552"/>
                          <a:pt x="143641" y="109188"/>
                        </a:cubicBezTo>
                        <a:cubicBezTo>
                          <a:pt x="139124" y="104416"/>
                          <a:pt x="139294" y="96896"/>
                          <a:pt x="140837" y="90495"/>
                        </a:cubicBezTo>
                        <a:cubicBezTo>
                          <a:pt x="141659" y="87138"/>
                          <a:pt x="142763" y="83796"/>
                          <a:pt x="143556" y="80426"/>
                        </a:cubicBezTo>
                        <a:cubicBezTo>
                          <a:pt x="144279" y="77381"/>
                          <a:pt x="144717" y="74322"/>
                          <a:pt x="144434" y="71221"/>
                        </a:cubicBezTo>
                        <a:cubicBezTo>
                          <a:pt x="142551" y="77735"/>
                          <a:pt x="139520" y="83910"/>
                          <a:pt x="135527" y="89390"/>
                        </a:cubicBezTo>
                        <a:cubicBezTo>
                          <a:pt x="133105" y="92704"/>
                          <a:pt x="130344" y="95777"/>
                          <a:pt x="127285" y="98510"/>
                        </a:cubicBezTo>
                        <a:cubicBezTo>
                          <a:pt x="126109" y="99572"/>
                          <a:pt x="124849" y="100592"/>
                          <a:pt x="123319" y="101003"/>
                        </a:cubicBezTo>
                        <a:cubicBezTo>
                          <a:pt x="121351" y="101512"/>
                          <a:pt x="119269" y="100918"/>
                          <a:pt x="117329" y="100266"/>
                        </a:cubicBezTo>
                        <a:cubicBezTo>
                          <a:pt x="107897" y="97094"/>
                          <a:pt x="98820" y="92831"/>
                          <a:pt x="90351" y="87592"/>
                        </a:cubicBezTo>
                        <a:cubicBezTo>
                          <a:pt x="91059" y="85935"/>
                          <a:pt x="91654" y="84235"/>
                          <a:pt x="92150" y="82508"/>
                        </a:cubicBezTo>
                        <a:cubicBezTo>
                          <a:pt x="93226" y="78783"/>
                          <a:pt x="93807" y="74917"/>
                          <a:pt x="93877" y="71037"/>
                        </a:cubicBezTo>
                        <a:cubicBezTo>
                          <a:pt x="91201" y="75483"/>
                          <a:pt x="88142" y="79704"/>
                          <a:pt x="84743" y="83626"/>
                        </a:cubicBezTo>
                        <a:cubicBezTo>
                          <a:pt x="80650" y="80681"/>
                          <a:pt x="82491" y="74365"/>
                          <a:pt x="84148" y="69606"/>
                        </a:cubicBezTo>
                        <a:cubicBezTo>
                          <a:pt x="86542" y="62752"/>
                          <a:pt x="87632" y="55445"/>
                          <a:pt x="87363" y="48180"/>
                        </a:cubicBezTo>
                        <a:cubicBezTo>
                          <a:pt x="84856" y="52598"/>
                          <a:pt x="81939" y="56762"/>
                          <a:pt x="78654" y="60628"/>
                        </a:cubicBezTo>
                        <a:cubicBezTo>
                          <a:pt x="76671" y="62979"/>
                          <a:pt x="74547" y="65216"/>
                          <a:pt x="72295" y="67326"/>
                        </a:cubicBezTo>
                        <a:cubicBezTo>
                          <a:pt x="66262" y="63404"/>
                          <a:pt x="59550" y="60529"/>
                          <a:pt x="52554" y="58844"/>
                        </a:cubicBezTo>
                        <a:cubicBezTo>
                          <a:pt x="52044" y="55756"/>
                          <a:pt x="51846" y="52612"/>
                          <a:pt x="51945" y="49469"/>
                        </a:cubicBezTo>
                        <a:cubicBezTo>
                          <a:pt x="52143" y="43747"/>
                          <a:pt x="53375" y="38068"/>
                          <a:pt x="55584" y="32772"/>
                        </a:cubicBezTo>
                        <a:cubicBezTo>
                          <a:pt x="52554" y="38748"/>
                          <a:pt x="48688" y="45319"/>
                          <a:pt x="42952" y="48109"/>
                        </a:cubicBezTo>
                        <a:lnTo>
                          <a:pt x="42938" y="48109"/>
                        </a:lnTo>
                        <a:cubicBezTo>
                          <a:pt x="41621" y="48746"/>
                          <a:pt x="40191" y="49185"/>
                          <a:pt x="38661" y="49369"/>
                        </a:cubicBezTo>
                        <a:cubicBezTo>
                          <a:pt x="31283" y="50247"/>
                          <a:pt x="24585" y="44427"/>
                          <a:pt x="21242" y="37799"/>
                        </a:cubicBezTo>
                        <a:cubicBezTo>
                          <a:pt x="20279" y="35902"/>
                          <a:pt x="19515" y="33919"/>
                          <a:pt x="18849" y="31908"/>
                        </a:cubicBezTo>
                        <a:cubicBezTo>
                          <a:pt x="17192" y="26881"/>
                          <a:pt x="16158" y="21613"/>
                          <a:pt x="14374" y="16614"/>
                        </a:cubicBezTo>
                        <a:cubicBezTo>
                          <a:pt x="11882" y="9618"/>
                          <a:pt x="7194" y="2636"/>
                          <a:pt x="0" y="753"/>
                        </a:cubicBezTo>
                        <a:cubicBezTo>
                          <a:pt x="0" y="753"/>
                          <a:pt x="7633" y="-352"/>
                          <a:pt x="22007" y="115"/>
                        </a:cubicBezTo>
                        <a:cubicBezTo>
                          <a:pt x="24599" y="200"/>
                          <a:pt x="27403" y="328"/>
                          <a:pt x="30433" y="526"/>
                        </a:cubicBezTo>
                        <a:cubicBezTo>
                          <a:pt x="61249" y="2523"/>
                          <a:pt x="114327" y="11360"/>
                          <a:pt x="184200" y="43436"/>
                        </a:cubicBezTo>
                        <a:cubicBezTo>
                          <a:pt x="285881" y="90126"/>
                          <a:pt x="313439" y="139692"/>
                          <a:pt x="318396" y="150384"/>
                        </a:cubicBezTo>
                        <a:cubicBezTo>
                          <a:pt x="319033" y="151758"/>
                          <a:pt x="319302" y="152494"/>
                          <a:pt x="319302" y="15249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2" name="Google Shape;2342;p14"/>
                  <p:cNvSpPr/>
                  <p:nvPr/>
                </p:nvSpPr>
                <p:spPr>
                  <a:xfrm>
                    <a:off x="-1457454" y="5512720"/>
                    <a:ext cx="909880" cy="4825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077" h="158071" extrusionOk="0">
                        <a:moveTo>
                          <a:pt x="298077" y="152379"/>
                        </a:moveTo>
                        <a:cubicBezTo>
                          <a:pt x="297497" y="153526"/>
                          <a:pt x="296859" y="154631"/>
                          <a:pt x="296166" y="155693"/>
                        </a:cubicBezTo>
                        <a:cubicBezTo>
                          <a:pt x="291138" y="156571"/>
                          <a:pt x="285728" y="154758"/>
                          <a:pt x="283944" y="150028"/>
                        </a:cubicBezTo>
                        <a:cubicBezTo>
                          <a:pt x="279072" y="153866"/>
                          <a:pt x="273351" y="156642"/>
                          <a:pt x="267304" y="158072"/>
                        </a:cubicBezTo>
                        <a:cubicBezTo>
                          <a:pt x="268366" y="154673"/>
                          <a:pt x="270774" y="151912"/>
                          <a:pt x="272615" y="148867"/>
                        </a:cubicBezTo>
                        <a:cubicBezTo>
                          <a:pt x="274470" y="145836"/>
                          <a:pt x="275787" y="142041"/>
                          <a:pt x="274399" y="138770"/>
                        </a:cubicBezTo>
                        <a:cubicBezTo>
                          <a:pt x="273011" y="135484"/>
                          <a:pt x="267871" y="134011"/>
                          <a:pt x="265860" y="136943"/>
                        </a:cubicBezTo>
                        <a:cubicBezTo>
                          <a:pt x="269329" y="131094"/>
                          <a:pt x="264302" y="122314"/>
                          <a:pt x="257504" y="122356"/>
                        </a:cubicBezTo>
                        <a:lnTo>
                          <a:pt x="259671" y="116833"/>
                        </a:lnTo>
                        <a:cubicBezTo>
                          <a:pt x="258071" y="117145"/>
                          <a:pt x="256485" y="117456"/>
                          <a:pt x="254899" y="117768"/>
                        </a:cubicBezTo>
                        <a:cubicBezTo>
                          <a:pt x="255536" y="115332"/>
                          <a:pt x="254998" y="112613"/>
                          <a:pt x="253468" y="110616"/>
                        </a:cubicBezTo>
                        <a:cubicBezTo>
                          <a:pt x="247874" y="117032"/>
                          <a:pt x="241119" y="122427"/>
                          <a:pt x="233614" y="126463"/>
                        </a:cubicBezTo>
                        <a:cubicBezTo>
                          <a:pt x="237579" y="121365"/>
                          <a:pt x="241700" y="115870"/>
                          <a:pt x="242295" y="109441"/>
                        </a:cubicBezTo>
                        <a:cubicBezTo>
                          <a:pt x="242890" y="103012"/>
                          <a:pt x="238244" y="95676"/>
                          <a:pt x="231787" y="95959"/>
                        </a:cubicBezTo>
                        <a:cubicBezTo>
                          <a:pt x="222468" y="96370"/>
                          <a:pt x="218928" y="110602"/>
                          <a:pt x="209680" y="111792"/>
                        </a:cubicBezTo>
                        <a:cubicBezTo>
                          <a:pt x="214949" y="104923"/>
                          <a:pt x="218503" y="96752"/>
                          <a:pt x="219905" y="88213"/>
                        </a:cubicBezTo>
                        <a:lnTo>
                          <a:pt x="214821" y="88213"/>
                        </a:lnTo>
                        <a:cubicBezTo>
                          <a:pt x="215133" y="85649"/>
                          <a:pt x="215444" y="83072"/>
                          <a:pt x="215756" y="80509"/>
                        </a:cubicBezTo>
                        <a:cubicBezTo>
                          <a:pt x="212485" y="79928"/>
                          <a:pt x="209086" y="80112"/>
                          <a:pt x="205899" y="81047"/>
                        </a:cubicBezTo>
                        <a:cubicBezTo>
                          <a:pt x="206692" y="78328"/>
                          <a:pt x="203449" y="76105"/>
                          <a:pt x="200631" y="75835"/>
                        </a:cubicBezTo>
                        <a:cubicBezTo>
                          <a:pt x="197813" y="75552"/>
                          <a:pt x="194712" y="76133"/>
                          <a:pt x="192332" y="74589"/>
                        </a:cubicBezTo>
                        <a:cubicBezTo>
                          <a:pt x="191384" y="73966"/>
                          <a:pt x="190591" y="73031"/>
                          <a:pt x="189472" y="72777"/>
                        </a:cubicBezTo>
                        <a:cubicBezTo>
                          <a:pt x="188226" y="72479"/>
                          <a:pt x="186965" y="73159"/>
                          <a:pt x="185846" y="73810"/>
                        </a:cubicBezTo>
                        <a:cubicBezTo>
                          <a:pt x="180748" y="76813"/>
                          <a:pt x="175636" y="79815"/>
                          <a:pt x="170524" y="82817"/>
                        </a:cubicBezTo>
                        <a:cubicBezTo>
                          <a:pt x="172874" y="76756"/>
                          <a:pt x="174574" y="70454"/>
                          <a:pt x="175608" y="64053"/>
                        </a:cubicBezTo>
                        <a:cubicBezTo>
                          <a:pt x="172180" y="61816"/>
                          <a:pt x="167776" y="61164"/>
                          <a:pt x="163853" y="62297"/>
                        </a:cubicBezTo>
                        <a:cubicBezTo>
                          <a:pt x="162551" y="60484"/>
                          <a:pt x="161234" y="58686"/>
                          <a:pt x="159931" y="56873"/>
                        </a:cubicBezTo>
                        <a:cubicBezTo>
                          <a:pt x="148092" y="62694"/>
                          <a:pt x="137895" y="71799"/>
                          <a:pt x="130800" y="82916"/>
                        </a:cubicBezTo>
                        <a:cubicBezTo>
                          <a:pt x="135360" y="70327"/>
                          <a:pt x="138348" y="57156"/>
                          <a:pt x="139651" y="43830"/>
                        </a:cubicBezTo>
                        <a:cubicBezTo>
                          <a:pt x="135658" y="46209"/>
                          <a:pt x="131664" y="48588"/>
                          <a:pt x="127671" y="50968"/>
                        </a:cubicBezTo>
                        <a:cubicBezTo>
                          <a:pt x="130078" y="47385"/>
                          <a:pt x="131523" y="43150"/>
                          <a:pt x="131778" y="38845"/>
                        </a:cubicBezTo>
                        <a:cubicBezTo>
                          <a:pt x="124881" y="42626"/>
                          <a:pt x="118055" y="31949"/>
                          <a:pt x="110195" y="32062"/>
                        </a:cubicBezTo>
                        <a:cubicBezTo>
                          <a:pt x="106541" y="32104"/>
                          <a:pt x="103398" y="34512"/>
                          <a:pt x="100537" y="36820"/>
                        </a:cubicBezTo>
                        <a:cubicBezTo>
                          <a:pt x="95396" y="40969"/>
                          <a:pt x="90241" y="45119"/>
                          <a:pt x="85101" y="49282"/>
                        </a:cubicBezTo>
                        <a:cubicBezTo>
                          <a:pt x="88188" y="40927"/>
                          <a:pt x="91289" y="32572"/>
                          <a:pt x="94391" y="24216"/>
                        </a:cubicBezTo>
                        <a:cubicBezTo>
                          <a:pt x="84577" y="22106"/>
                          <a:pt x="72497" y="20718"/>
                          <a:pt x="66195" y="28536"/>
                        </a:cubicBezTo>
                        <a:cubicBezTo>
                          <a:pt x="63972" y="31297"/>
                          <a:pt x="62910" y="34823"/>
                          <a:pt x="60814" y="37684"/>
                        </a:cubicBezTo>
                        <a:cubicBezTo>
                          <a:pt x="58732" y="40559"/>
                          <a:pt x="54837" y="42740"/>
                          <a:pt x="51694" y="41125"/>
                        </a:cubicBezTo>
                        <a:cubicBezTo>
                          <a:pt x="51099" y="40814"/>
                          <a:pt x="50561" y="40389"/>
                          <a:pt x="50136" y="39879"/>
                        </a:cubicBezTo>
                        <a:cubicBezTo>
                          <a:pt x="45845" y="34696"/>
                          <a:pt x="54441" y="26581"/>
                          <a:pt x="51382" y="20591"/>
                        </a:cubicBezTo>
                        <a:cubicBezTo>
                          <a:pt x="50008" y="17900"/>
                          <a:pt x="46213" y="16796"/>
                          <a:pt x="43607" y="18339"/>
                        </a:cubicBezTo>
                        <a:cubicBezTo>
                          <a:pt x="41709" y="19019"/>
                          <a:pt x="39826" y="19699"/>
                          <a:pt x="37943" y="20379"/>
                        </a:cubicBezTo>
                        <a:cubicBezTo>
                          <a:pt x="37461" y="18254"/>
                          <a:pt x="36994" y="16130"/>
                          <a:pt x="36526" y="14020"/>
                        </a:cubicBezTo>
                        <a:cubicBezTo>
                          <a:pt x="29035" y="18424"/>
                          <a:pt x="22662" y="24740"/>
                          <a:pt x="18201" y="32189"/>
                        </a:cubicBezTo>
                        <a:lnTo>
                          <a:pt x="13995" y="22758"/>
                        </a:lnTo>
                        <a:cubicBezTo>
                          <a:pt x="11205" y="23905"/>
                          <a:pt x="8416" y="25052"/>
                          <a:pt x="5626" y="26199"/>
                        </a:cubicBezTo>
                        <a:cubicBezTo>
                          <a:pt x="1859" y="18707"/>
                          <a:pt x="-96" y="10296"/>
                          <a:pt x="4" y="1898"/>
                        </a:cubicBezTo>
                        <a:lnTo>
                          <a:pt x="783" y="0"/>
                        </a:lnTo>
                        <a:cubicBezTo>
                          <a:pt x="29786" y="906"/>
                          <a:pt x="86248" y="8100"/>
                          <a:pt x="162975" y="43320"/>
                        </a:cubicBezTo>
                        <a:cubicBezTo>
                          <a:pt x="277727" y="96016"/>
                          <a:pt x="298077" y="152379"/>
                          <a:pt x="298077" y="15237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3" name="Google Shape;2343;p14"/>
                  <p:cNvSpPr/>
                  <p:nvPr/>
                </p:nvSpPr>
                <p:spPr>
                  <a:xfrm>
                    <a:off x="-1434145" y="5513972"/>
                    <a:ext cx="883812" cy="457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9537" h="149868" extrusionOk="0">
                        <a:moveTo>
                          <a:pt x="289538" y="149858"/>
                        </a:moveTo>
                        <a:cubicBezTo>
                          <a:pt x="284284" y="150142"/>
                          <a:pt x="279837" y="144137"/>
                          <a:pt x="274385" y="144265"/>
                        </a:cubicBezTo>
                        <a:cubicBezTo>
                          <a:pt x="272346" y="140158"/>
                          <a:pt x="270306" y="136037"/>
                          <a:pt x="268281" y="131930"/>
                        </a:cubicBezTo>
                        <a:cubicBezTo>
                          <a:pt x="267092" y="131335"/>
                          <a:pt x="265916" y="130740"/>
                          <a:pt x="264741" y="130131"/>
                        </a:cubicBezTo>
                        <a:cubicBezTo>
                          <a:pt x="263240" y="127171"/>
                          <a:pt x="261739" y="124198"/>
                          <a:pt x="260238" y="121224"/>
                        </a:cubicBezTo>
                        <a:cubicBezTo>
                          <a:pt x="257009" y="119468"/>
                          <a:pt x="255139" y="115502"/>
                          <a:pt x="255833" y="111877"/>
                        </a:cubicBezTo>
                        <a:cubicBezTo>
                          <a:pt x="252746" y="111948"/>
                          <a:pt x="250225" y="109611"/>
                          <a:pt x="247577" y="108011"/>
                        </a:cubicBezTo>
                        <a:cubicBezTo>
                          <a:pt x="244929" y="106425"/>
                          <a:pt x="240893" y="105802"/>
                          <a:pt x="239250" y="108421"/>
                        </a:cubicBezTo>
                        <a:cubicBezTo>
                          <a:pt x="241870" y="104527"/>
                          <a:pt x="237650" y="99627"/>
                          <a:pt x="233600" y="97262"/>
                        </a:cubicBezTo>
                        <a:cubicBezTo>
                          <a:pt x="229549" y="94883"/>
                          <a:pt x="224536" y="91753"/>
                          <a:pt x="225145" y="87108"/>
                        </a:cubicBezTo>
                        <a:cubicBezTo>
                          <a:pt x="222879" y="88468"/>
                          <a:pt x="220174" y="89048"/>
                          <a:pt x="217554" y="88737"/>
                        </a:cubicBezTo>
                        <a:cubicBezTo>
                          <a:pt x="219367" y="86258"/>
                          <a:pt x="220472" y="83256"/>
                          <a:pt x="220670" y="80197"/>
                        </a:cubicBezTo>
                        <a:cubicBezTo>
                          <a:pt x="218263" y="80495"/>
                          <a:pt x="215742" y="80792"/>
                          <a:pt x="213476" y="79957"/>
                        </a:cubicBezTo>
                        <a:cubicBezTo>
                          <a:pt x="211196" y="79121"/>
                          <a:pt x="209284" y="76756"/>
                          <a:pt x="209822" y="74391"/>
                        </a:cubicBezTo>
                        <a:cubicBezTo>
                          <a:pt x="198606" y="74943"/>
                          <a:pt x="188070" y="63883"/>
                          <a:pt x="177491" y="67650"/>
                        </a:cubicBezTo>
                        <a:cubicBezTo>
                          <a:pt x="178879" y="65257"/>
                          <a:pt x="179969" y="62694"/>
                          <a:pt x="180706" y="60031"/>
                        </a:cubicBezTo>
                        <a:cubicBezTo>
                          <a:pt x="178709" y="60003"/>
                          <a:pt x="176712" y="59975"/>
                          <a:pt x="174730" y="59946"/>
                        </a:cubicBezTo>
                        <a:cubicBezTo>
                          <a:pt x="175778" y="57765"/>
                          <a:pt x="172775" y="55768"/>
                          <a:pt x="170368" y="55740"/>
                        </a:cubicBezTo>
                        <a:cubicBezTo>
                          <a:pt x="167946" y="55712"/>
                          <a:pt x="165142" y="56292"/>
                          <a:pt x="163443" y="54565"/>
                        </a:cubicBezTo>
                        <a:cubicBezTo>
                          <a:pt x="162636" y="53758"/>
                          <a:pt x="162296" y="52568"/>
                          <a:pt x="161588" y="51676"/>
                        </a:cubicBezTo>
                        <a:cubicBezTo>
                          <a:pt x="159223" y="48702"/>
                          <a:pt x="154379" y="50132"/>
                          <a:pt x="151349" y="52426"/>
                        </a:cubicBezTo>
                        <a:cubicBezTo>
                          <a:pt x="148304" y="54721"/>
                          <a:pt x="145174" y="57779"/>
                          <a:pt x="141407" y="57341"/>
                        </a:cubicBezTo>
                        <a:cubicBezTo>
                          <a:pt x="143857" y="54211"/>
                          <a:pt x="145628" y="50543"/>
                          <a:pt x="146591" y="46691"/>
                        </a:cubicBezTo>
                        <a:cubicBezTo>
                          <a:pt x="146930" y="45360"/>
                          <a:pt x="147129" y="43859"/>
                          <a:pt x="146392" y="42726"/>
                        </a:cubicBezTo>
                        <a:cubicBezTo>
                          <a:pt x="144650" y="40063"/>
                          <a:pt x="140558" y="42074"/>
                          <a:pt x="137414" y="41734"/>
                        </a:cubicBezTo>
                        <a:cubicBezTo>
                          <a:pt x="134270" y="41409"/>
                          <a:pt x="132103" y="38576"/>
                          <a:pt x="129809" y="36410"/>
                        </a:cubicBezTo>
                        <a:cubicBezTo>
                          <a:pt x="123266" y="30193"/>
                          <a:pt x="113806" y="28394"/>
                          <a:pt x="104913" y="26865"/>
                        </a:cubicBezTo>
                        <a:cubicBezTo>
                          <a:pt x="102690" y="26482"/>
                          <a:pt x="100353" y="26114"/>
                          <a:pt x="98243" y="26879"/>
                        </a:cubicBezTo>
                        <a:cubicBezTo>
                          <a:pt x="95085" y="28026"/>
                          <a:pt x="92465" y="31623"/>
                          <a:pt x="89236" y="30717"/>
                        </a:cubicBezTo>
                        <a:cubicBezTo>
                          <a:pt x="91544" y="28309"/>
                          <a:pt x="93923" y="24485"/>
                          <a:pt x="91700" y="21993"/>
                        </a:cubicBezTo>
                        <a:cubicBezTo>
                          <a:pt x="90935" y="21143"/>
                          <a:pt x="89803" y="20747"/>
                          <a:pt x="88712" y="20407"/>
                        </a:cubicBezTo>
                        <a:cubicBezTo>
                          <a:pt x="80626" y="17914"/>
                          <a:pt x="71916" y="17461"/>
                          <a:pt x="63604" y="19090"/>
                        </a:cubicBezTo>
                        <a:cubicBezTo>
                          <a:pt x="61621" y="17136"/>
                          <a:pt x="58265" y="17235"/>
                          <a:pt x="55815" y="18580"/>
                        </a:cubicBezTo>
                        <a:cubicBezTo>
                          <a:pt x="53365" y="19925"/>
                          <a:pt x="51609" y="22234"/>
                          <a:pt x="49938" y="24471"/>
                        </a:cubicBezTo>
                        <a:cubicBezTo>
                          <a:pt x="49569" y="21186"/>
                          <a:pt x="50334" y="17787"/>
                          <a:pt x="52076" y="14983"/>
                        </a:cubicBezTo>
                        <a:cubicBezTo>
                          <a:pt x="42644" y="13128"/>
                          <a:pt x="33227" y="11273"/>
                          <a:pt x="23795" y="9403"/>
                        </a:cubicBezTo>
                        <a:cubicBezTo>
                          <a:pt x="20765" y="11542"/>
                          <a:pt x="17720" y="13666"/>
                          <a:pt x="14689" y="15790"/>
                        </a:cubicBezTo>
                        <a:cubicBezTo>
                          <a:pt x="16049" y="14516"/>
                          <a:pt x="16757" y="12590"/>
                          <a:pt x="16559" y="10735"/>
                        </a:cubicBezTo>
                        <a:cubicBezTo>
                          <a:pt x="12055" y="7378"/>
                          <a:pt x="5668" y="6798"/>
                          <a:pt x="627" y="9262"/>
                        </a:cubicBezTo>
                        <a:cubicBezTo>
                          <a:pt x="-421" y="6968"/>
                          <a:pt x="-138" y="4121"/>
                          <a:pt x="1349" y="2096"/>
                        </a:cubicBezTo>
                        <a:lnTo>
                          <a:pt x="1576" y="0"/>
                        </a:lnTo>
                        <a:cubicBezTo>
                          <a:pt x="32391" y="1997"/>
                          <a:pt x="85469" y="10834"/>
                          <a:pt x="155342" y="42910"/>
                        </a:cubicBezTo>
                        <a:cubicBezTo>
                          <a:pt x="257023" y="89601"/>
                          <a:pt x="284581" y="139166"/>
                          <a:pt x="289538" y="14985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4" name="Google Shape;2344;p14"/>
                  <p:cNvSpPr/>
                  <p:nvPr/>
                </p:nvSpPr>
                <p:spPr>
                  <a:xfrm>
                    <a:off x="-1363717" y="5660528"/>
                    <a:ext cx="81602" cy="57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33" h="18807" extrusionOk="0">
                        <a:moveTo>
                          <a:pt x="6341" y="43"/>
                        </a:moveTo>
                        <a:cubicBezTo>
                          <a:pt x="14413" y="865"/>
                          <a:pt x="18704" y="12676"/>
                          <a:pt x="26734" y="12109"/>
                        </a:cubicBezTo>
                        <a:cubicBezTo>
                          <a:pt x="24751" y="14460"/>
                          <a:pt x="22627" y="16698"/>
                          <a:pt x="20375" y="18808"/>
                        </a:cubicBezTo>
                        <a:cubicBezTo>
                          <a:pt x="14342" y="14885"/>
                          <a:pt x="7629" y="12010"/>
                          <a:pt x="634" y="10325"/>
                        </a:cubicBezTo>
                        <a:cubicBezTo>
                          <a:pt x="124" y="7237"/>
                          <a:pt x="-74" y="4094"/>
                          <a:pt x="25" y="950"/>
                        </a:cubicBezTo>
                        <a:cubicBezTo>
                          <a:pt x="2135" y="440"/>
                          <a:pt x="4217" y="-169"/>
                          <a:pt x="6341" y="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5" name="Google Shape;2345;p14"/>
                  <p:cNvSpPr/>
                  <p:nvPr/>
                </p:nvSpPr>
                <p:spPr>
                  <a:xfrm>
                    <a:off x="-1246361" y="5754649"/>
                    <a:ext cx="137897" cy="66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175" h="21854" extrusionOk="0">
                        <a:moveTo>
                          <a:pt x="42145" y="11664"/>
                        </a:moveTo>
                        <a:cubicBezTo>
                          <a:pt x="43193" y="11211"/>
                          <a:pt x="44213" y="10673"/>
                          <a:pt x="45176" y="10050"/>
                        </a:cubicBezTo>
                        <a:cubicBezTo>
                          <a:pt x="42754" y="13364"/>
                          <a:pt x="39993" y="16437"/>
                          <a:pt x="36934" y="19170"/>
                        </a:cubicBezTo>
                        <a:cubicBezTo>
                          <a:pt x="35758" y="20232"/>
                          <a:pt x="34498" y="21252"/>
                          <a:pt x="32968" y="21663"/>
                        </a:cubicBezTo>
                        <a:cubicBezTo>
                          <a:pt x="31000" y="22172"/>
                          <a:pt x="28918" y="21578"/>
                          <a:pt x="26978" y="20926"/>
                        </a:cubicBezTo>
                        <a:cubicBezTo>
                          <a:pt x="17546" y="17754"/>
                          <a:pt x="8469" y="13491"/>
                          <a:pt x="0" y="8252"/>
                        </a:cubicBezTo>
                        <a:cubicBezTo>
                          <a:pt x="708" y="6595"/>
                          <a:pt x="1303" y="4895"/>
                          <a:pt x="1799" y="3167"/>
                        </a:cubicBezTo>
                        <a:cubicBezTo>
                          <a:pt x="2393" y="2743"/>
                          <a:pt x="3002" y="2346"/>
                          <a:pt x="3625" y="1992"/>
                        </a:cubicBezTo>
                        <a:cubicBezTo>
                          <a:pt x="8030" y="-472"/>
                          <a:pt x="13411" y="-118"/>
                          <a:pt x="18438" y="293"/>
                        </a:cubicBezTo>
                        <a:cubicBezTo>
                          <a:pt x="27658" y="1072"/>
                          <a:pt x="38675" y="3083"/>
                          <a:pt x="42145" y="1166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6" name="Google Shape;2346;p14"/>
                  <p:cNvSpPr/>
                  <p:nvPr/>
                </p:nvSpPr>
                <p:spPr>
                  <a:xfrm>
                    <a:off x="-1095193" y="5748319"/>
                    <a:ext cx="243477" cy="156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763" h="51401" extrusionOk="0">
                        <a:moveTo>
                          <a:pt x="66339" y="46252"/>
                        </a:moveTo>
                        <a:cubicBezTo>
                          <a:pt x="58961" y="51647"/>
                          <a:pt x="48212" y="53559"/>
                          <a:pt x="40777" y="48277"/>
                        </a:cubicBezTo>
                        <a:cubicBezTo>
                          <a:pt x="37718" y="46110"/>
                          <a:pt x="35452" y="42938"/>
                          <a:pt x="32308" y="40899"/>
                        </a:cubicBezTo>
                        <a:cubicBezTo>
                          <a:pt x="23797" y="35390"/>
                          <a:pt x="10769" y="39284"/>
                          <a:pt x="3787" y="31920"/>
                        </a:cubicBezTo>
                        <a:cubicBezTo>
                          <a:pt x="-731" y="27148"/>
                          <a:pt x="-561" y="19628"/>
                          <a:pt x="983" y="13227"/>
                        </a:cubicBezTo>
                        <a:cubicBezTo>
                          <a:pt x="1804" y="9871"/>
                          <a:pt x="2909" y="6528"/>
                          <a:pt x="3702" y="3158"/>
                        </a:cubicBezTo>
                        <a:cubicBezTo>
                          <a:pt x="4198" y="2138"/>
                          <a:pt x="4623" y="1090"/>
                          <a:pt x="4962" y="0"/>
                        </a:cubicBezTo>
                        <a:cubicBezTo>
                          <a:pt x="6846" y="1133"/>
                          <a:pt x="7341" y="3625"/>
                          <a:pt x="7356" y="5806"/>
                        </a:cubicBezTo>
                        <a:cubicBezTo>
                          <a:pt x="7370" y="8001"/>
                          <a:pt x="7129" y="10324"/>
                          <a:pt x="8163" y="12250"/>
                        </a:cubicBezTo>
                        <a:cubicBezTo>
                          <a:pt x="9197" y="14176"/>
                          <a:pt x="12213" y="15167"/>
                          <a:pt x="13558" y="13439"/>
                        </a:cubicBezTo>
                        <a:cubicBezTo>
                          <a:pt x="15484" y="20577"/>
                          <a:pt x="19761" y="28621"/>
                          <a:pt x="27139" y="29130"/>
                        </a:cubicBezTo>
                        <a:cubicBezTo>
                          <a:pt x="29519" y="29300"/>
                          <a:pt x="31869" y="28621"/>
                          <a:pt x="34249" y="28550"/>
                        </a:cubicBezTo>
                        <a:cubicBezTo>
                          <a:pt x="43114" y="28337"/>
                          <a:pt x="49911" y="36466"/>
                          <a:pt x="58465" y="38789"/>
                        </a:cubicBezTo>
                        <a:cubicBezTo>
                          <a:pt x="65432" y="40686"/>
                          <a:pt x="73405" y="38236"/>
                          <a:pt x="78107" y="32742"/>
                        </a:cubicBezTo>
                        <a:lnTo>
                          <a:pt x="78050" y="29810"/>
                        </a:lnTo>
                        <a:cubicBezTo>
                          <a:pt x="78688" y="29838"/>
                          <a:pt x="79254" y="30008"/>
                          <a:pt x="79764" y="30306"/>
                        </a:cubicBezTo>
                        <a:cubicBezTo>
                          <a:pt x="76110" y="36339"/>
                          <a:pt x="71989" y="42117"/>
                          <a:pt x="66339" y="4625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7" name="Google Shape;2347;p14"/>
                  <p:cNvSpPr/>
                  <p:nvPr/>
                </p:nvSpPr>
                <p:spPr>
                  <a:xfrm>
                    <a:off x="-888073" y="5847048"/>
                    <a:ext cx="170534" cy="177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867" h="58151" extrusionOk="0">
                        <a:moveTo>
                          <a:pt x="55868" y="54423"/>
                        </a:moveTo>
                        <a:cubicBezTo>
                          <a:pt x="53120" y="57029"/>
                          <a:pt x="49707" y="58714"/>
                          <a:pt x="46110" y="57978"/>
                        </a:cubicBezTo>
                        <a:cubicBezTo>
                          <a:pt x="41635" y="57057"/>
                          <a:pt x="38718" y="52738"/>
                          <a:pt x="34682" y="50571"/>
                        </a:cubicBezTo>
                        <a:cubicBezTo>
                          <a:pt x="29017" y="47512"/>
                          <a:pt x="21951" y="49056"/>
                          <a:pt x="15762" y="47243"/>
                        </a:cubicBezTo>
                        <a:cubicBezTo>
                          <a:pt x="14629" y="46917"/>
                          <a:pt x="13439" y="46408"/>
                          <a:pt x="12859" y="45374"/>
                        </a:cubicBezTo>
                        <a:cubicBezTo>
                          <a:pt x="12278" y="44340"/>
                          <a:pt x="12448" y="43066"/>
                          <a:pt x="12632" y="41890"/>
                        </a:cubicBezTo>
                        <a:cubicBezTo>
                          <a:pt x="13510" y="36551"/>
                          <a:pt x="14374" y="31212"/>
                          <a:pt x="15252" y="25873"/>
                        </a:cubicBezTo>
                        <a:cubicBezTo>
                          <a:pt x="14629" y="29527"/>
                          <a:pt x="13638" y="33209"/>
                          <a:pt x="11088" y="35829"/>
                        </a:cubicBezTo>
                        <a:cubicBezTo>
                          <a:pt x="8157" y="38860"/>
                          <a:pt x="2478" y="39553"/>
                          <a:pt x="0" y="36140"/>
                        </a:cubicBezTo>
                        <a:cubicBezTo>
                          <a:pt x="5537" y="24457"/>
                          <a:pt x="11117" y="12561"/>
                          <a:pt x="13878" y="0"/>
                        </a:cubicBezTo>
                        <a:cubicBezTo>
                          <a:pt x="14700" y="1402"/>
                          <a:pt x="15096" y="3201"/>
                          <a:pt x="15082" y="4829"/>
                        </a:cubicBezTo>
                        <a:cubicBezTo>
                          <a:pt x="15025" y="8086"/>
                          <a:pt x="14091" y="11499"/>
                          <a:pt x="15365" y="14501"/>
                        </a:cubicBezTo>
                        <a:cubicBezTo>
                          <a:pt x="16583" y="17362"/>
                          <a:pt x="19500" y="19062"/>
                          <a:pt x="21511" y="21441"/>
                        </a:cubicBezTo>
                        <a:cubicBezTo>
                          <a:pt x="23537" y="23806"/>
                          <a:pt x="24273" y="28054"/>
                          <a:pt x="21568" y="29598"/>
                        </a:cubicBezTo>
                        <a:cubicBezTo>
                          <a:pt x="33039" y="37047"/>
                          <a:pt x="44142" y="45034"/>
                          <a:pt x="54862" y="53545"/>
                        </a:cubicBezTo>
                        <a:cubicBezTo>
                          <a:pt x="55202" y="53814"/>
                          <a:pt x="55556" y="54097"/>
                          <a:pt x="55868" y="5442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8" name="Google Shape;2348;p14"/>
                  <p:cNvSpPr/>
                  <p:nvPr/>
                </p:nvSpPr>
                <p:spPr>
                  <a:xfrm>
                    <a:off x="-1464706" y="5609806"/>
                    <a:ext cx="73529" cy="53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88" h="17549" extrusionOk="0">
                        <a:moveTo>
                          <a:pt x="23211" y="14544"/>
                        </a:moveTo>
                        <a:cubicBezTo>
                          <a:pt x="23381" y="15181"/>
                          <a:pt x="23678" y="15734"/>
                          <a:pt x="24089" y="16201"/>
                        </a:cubicBezTo>
                        <a:cubicBezTo>
                          <a:pt x="22772" y="16838"/>
                          <a:pt x="21342" y="17277"/>
                          <a:pt x="19812" y="17461"/>
                        </a:cubicBezTo>
                        <a:cubicBezTo>
                          <a:pt x="12434" y="18339"/>
                          <a:pt x="5736" y="12519"/>
                          <a:pt x="2393" y="5891"/>
                        </a:cubicBezTo>
                        <a:cubicBezTo>
                          <a:pt x="1430" y="3994"/>
                          <a:pt x="666" y="2011"/>
                          <a:pt x="0" y="0"/>
                        </a:cubicBezTo>
                        <a:cubicBezTo>
                          <a:pt x="5084" y="3116"/>
                          <a:pt x="10593" y="5509"/>
                          <a:pt x="16328" y="7095"/>
                        </a:cubicBezTo>
                        <a:cubicBezTo>
                          <a:pt x="18962" y="7817"/>
                          <a:pt x="22078" y="8780"/>
                          <a:pt x="22814" y="11400"/>
                        </a:cubicBezTo>
                        <a:cubicBezTo>
                          <a:pt x="23098" y="12420"/>
                          <a:pt x="22942" y="13524"/>
                          <a:pt x="23211" y="1454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349" name="Google Shape;2349;p14"/>
                <p:cNvSpPr/>
                <p:nvPr/>
              </p:nvSpPr>
              <p:spPr>
                <a:xfrm>
                  <a:off x="-1522265" y="5514646"/>
                  <a:ext cx="1039639" cy="59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86" h="195323" extrusionOk="0">
                      <a:moveTo>
                        <a:pt x="0" y="6"/>
                      </a:moveTo>
                      <a:cubicBezTo>
                        <a:pt x="116720" y="-758"/>
                        <a:pt x="302195" y="69596"/>
                        <a:pt x="340587" y="19532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50" name="Google Shape;2350;p14"/>
              <p:cNvGrpSpPr/>
              <p:nvPr/>
            </p:nvGrpSpPr>
            <p:grpSpPr>
              <a:xfrm rot="506865">
                <a:off x="-576024" y="4651155"/>
                <a:ext cx="659392" cy="1006172"/>
                <a:chOff x="-1372680" y="5236900"/>
                <a:chExt cx="659425" cy="1006223"/>
              </a:xfrm>
            </p:grpSpPr>
            <p:grpSp>
              <p:nvGrpSpPr>
                <p:cNvPr id="2351" name="Google Shape;2351;p14"/>
                <p:cNvGrpSpPr/>
                <p:nvPr/>
              </p:nvGrpSpPr>
              <p:grpSpPr>
                <a:xfrm>
                  <a:off x="-1372637" y="5236900"/>
                  <a:ext cx="655081" cy="880662"/>
                  <a:chOff x="-1372637" y="5236900"/>
                  <a:chExt cx="655081" cy="880662"/>
                </a:xfrm>
              </p:grpSpPr>
              <p:sp>
                <p:nvSpPr>
                  <p:cNvPr id="2352" name="Google Shape;2352;p14"/>
                  <p:cNvSpPr/>
                  <p:nvPr/>
                </p:nvSpPr>
                <p:spPr>
                  <a:xfrm>
                    <a:off x="-1372637" y="5236900"/>
                    <a:ext cx="654926" cy="8806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554" h="288505" extrusionOk="0">
                        <a:moveTo>
                          <a:pt x="214336" y="281151"/>
                        </a:moveTo>
                        <a:cubicBezTo>
                          <a:pt x="213288" y="281901"/>
                          <a:pt x="212226" y="282595"/>
                          <a:pt x="211121" y="283218"/>
                        </a:cubicBezTo>
                        <a:cubicBezTo>
                          <a:pt x="194057" y="293004"/>
                          <a:pt x="169897" y="288897"/>
                          <a:pt x="157477" y="273461"/>
                        </a:cubicBezTo>
                        <a:cubicBezTo>
                          <a:pt x="164728" y="267386"/>
                          <a:pt x="171965" y="261310"/>
                          <a:pt x="179201" y="255235"/>
                        </a:cubicBezTo>
                        <a:cubicBezTo>
                          <a:pt x="173791" y="256524"/>
                          <a:pt x="169543" y="260588"/>
                          <a:pt x="164813" y="263491"/>
                        </a:cubicBezTo>
                        <a:cubicBezTo>
                          <a:pt x="163198" y="264482"/>
                          <a:pt x="161372" y="265318"/>
                          <a:pt x="159502" y="265856"/>
                        </a:cubicBezTo>
                        <a:cubicBezTo>
                          <a:pt x="155863" y="266918"/>
                          <a:pt x="152067" y="266847"/>
                          <a:pt x="149207" y="264553"/>
                        </a:cubicBezTo>
                        <a:cubicBezTo>
                          <a:pt x="145652" y="261678"/>
                          <a:pt x="145029" y="256509"/>
                          <a:pt x="142437" y="252728"/>
                        </a:cubicBezTo>
                        <a:cubicBezTo>
                          <a:pt x="138798" y="247418"/>
                          <a:pt x="131816" y="245548"/>
                          <a:pt x="127143" y="241102"/>
                        </a:cubicBezTo>
                        <a:cubicBezTo>
                          <a:pt x="126279" y="240294"/>
                          <a:pt x="125458" y="239289"/>
                          <a:pt x="125415" y="238113"/>
                        </a:cubicBezTo>
                        <a:cubicBezTo>
                          <a:pt x="125373" y="236924"/>
                          <a:pt x="126109" y="235876"/>
                          <a:pt x="126803" y="234913"/>
                        </a:cubicBezTo>
                        <a:cubicBezTo>
                          <a:pt x="130032" y="230565"/>
                          <a:pt x="133247" y="226218"/>
                          <a:pt x="136461" y="221870"/>
                        </a:cubicBezTo>
                        <a:cubicBezTo>
                          <a:pt x="134238" y="224830"/>
                          <a:pt x="131661" y="227648"/>
                          <a:pt x="128205" y="228809"/>
                        </a:cubicBezTo>
                        <a:cubicBezTo>
                          <a:pt x="124212" y="230155"/>
                          <a:pt x="118844" y="228172"/>
                          <a:pt x="118207" y="224009"/>
                        </a:cubicBezTo>
                        <a:cubicBezTo>
                          <a:pt x="128474" y="216163"/>
                          <a:pt x="138883" y="208133"/>
                          <a:pt x="147097" y="198234"/>
                        </a:cubicBezTo>
                        <a:cubicBezTo>
                          <a:pt x="148740" y="196280"/>
                          <a:pt x="150283" y="194255"/>
                          <a:pt x="151728" y="192131"/>
                        </a:cubicBezTo>
                        <a:cubicBezTo>
                          <a:pt x="149943" y="193278"/>
                          <a:pt x="148130" y="194439"/>
                          <a:pt x="146304" y="195544"/>
                        </a:cubicBezTo>
                        <a:cubicBezTo>
                          <a:pt x="140299" y="199240"/>
                          <a:pt x="133983" y="202483"/>
                          <a:pt x="127072" y="203573"/>
                        </a:cubicBezTo>
                        <a:cubicBezTo>
                          <a:pt x="118037" y="204989"/>
                          <a:pt x="107614" y="201761"/>
                          <a:pt x="103422" y="193660"/>
                        </a:cubicBezTo>
                        <a:cubicBezTo>
                          <a:pt x="101695" y="190332"/>
                          <a:pt x="101128" y="186480"/>
                          <a:pt x="99273" y="183223"/>
                        </a:cubicBezTo>
                        <a:cubicBezTo>
                          <a:pt x="94231" y="174429"/>
                          <a:pt x="80863" y="171922"/>
                          <a:pt x="78030" y="162179"/>
                        </a:cubicBezTo>
                        <a:cubicBezTo>
                          <a:pt x="76204" y="155863"/>
                          <a:pt x="79801" y="149264"/>
                          <a:pt x="84106" y="144279"/>
                        </a:cubicBezTo>
                        <a:cubicBezTo>
                          <a:pt x="86372" y="141673"/>
                          <a:pt x="88893" y="139209"/>
                          <a:pt x="91130" y="136575"/>
                        </a:cubicBezTo>
                        <a:cubicBezTo>
                          <a:pt x="93169" y="134196"/>
                          <a:pt x="94954" y="131675"/>
                          <a:pt x="96129" y="128800"/>
                        </a:cubicBezTo>
                        <a:cubicBezTo>
                          <a:pt x="91470" y="133728"/>
                          <a:pt x="85947" y="137835"/>
                          <a:pt x="79886" y="140866"/>
                        </a:cubicBezTo>
                        <a:cubicBezTo>
                          <a:pt x="76218" y="142707"/>
                          <a:pt x="72352" y="144165"/>
                          <a:pt x="68387" y="145199"/>
                        </a:cubicBezTo>
                        <a:cubicBezTo>
                          <a:pt x="66857" y="145610"/>
                          <a:pt x="65271" y="145936"/>
                          <a:pt x="63713" y="145596"/>
                        </a:cubicBezTo>
                        <a:cubicBezTo>
                          <a:pt x="61730" y="145142"/>
                          <a:pt x="60159" y="143670"/>
                          <a:pt x="58728" y="142197"/>
                        </a:cubicBezTo>
                        <a:cubicBezTo>
                          <a:pt x="51803" y="135059"/>
                          <a:pt x="45685" y="127115"/>
                          <a:pt x="40545" y="118575"/>
                        </a:cubicBezTo>
                        <a:cubicBezTo>
                          <a:pt x="41933" y="117428"/>
                          <a:pt x="43235" y="116182"/>
                          <a:pt x="44468" y="114879"/>
                        </a:cubicBezTo>
                        <a:cubicBezTo>
                          <a:pt x="47130" y="112061"/>
                          <a:pt x="49424" y="108889"/>
                          <a:pt x="51251" y="105476"/>
                        </a:cubicBezTo>
                        <a:cubicBezTo>
                          <a:pt x="46832" y="108209"/>
                          <a:pt x="42188" y="110560"/>
                          <a:pt x="37358" y="112486"/>
                        </a:cubicBezTo>
                        <a:cubicBezTo>
                          <a:pt x="35064" y="107997"/>
                          <a:pt x="39596" y="103224"/>
                          <a:pt x="43250" y="99755"/>
                        </a:cubicBezTo>
                        <a:cubicBezTo>
                          <a:pt x="48518" y="94755"/>
                          <a:pt x="52837" y="88765"/>
                          <a:pt x="55924" y="82180"/>
                        </a:cubicBezTo>
                        <a:cubicBezTo>
                          <a:pt x="51676" y="84956"/>
                          <a:pt x="47172" y="87321"/>
                          <a:pt x="42485" y="89261"/>
                        </a:cubicBezTo>
                        <a:cubicBezTo>
                          <a:pt x="39653" y="90436"/>
                          <a:pt x="36735" y="91456"/>
                          <a:pt x="33761" y="92306"/>
                        </a:cubicBezTo>
                        <a:cubicBezTo>
                          <a:pt x="30192" y="86060"/>
                          <a:pt x="25548" y="80424"/>
                          <a:pt x="20095" y="75722"/>
                        </a:cubicBezTo>
                        <a:cubicBezTo>
                          <a:pt x="21058" y="72748"/>
                          <a:pt x="22319" y="69859"/>
                          <a:pt x="23848" y="67112"/>
                        </a:cubicBezTo>
                        <a:cubicBezTo>
                          <a:pt x="26638" y="62113"/>
                          <a:pt x="30334" y="57638"/>
                          <a:pt x="34724" y="53942"/>
                        </a:cubicBezTo>
                        <a:cubicBezTo>
                          <a:pt x="29286" y="57864"/>
                          <a:pt x="22843" y="61943"/>
                          <a:pt x="16470" y="61787"/>
                        </a:cubicBezTo>
                        <a:lnTo>
                          <a:pt x="16470" y="61787"/>
                        </a:lnTo>
                        <a:cubicBezTo>
                          <a:pt x="15011" y="61745"/>
                          <a:pt x="13539" y="61476"/>
                          <a:pt x="12094" y="60937"/>
                        </a:cubicBezTo>
                        <a:cubicBezTo>
                          <a:pt x="5126" y="58346"/>
                          <a:pt x="1841" y="50104"/>
                          <a:pt x="1912" y="42669"/>
                        </a:cubicBezTo>
                        <a:cubicBezTo>
                          <a:pt x="1912" y="40545"/>
                          <a:pt x="2153" y="38435"/>
                          <a:pt x="2478" y="36339"/>
                        </a:cubicBezTo>
                        <a:cubicBezTo>
                          <a:pt x="3314" y="31113"/>
                          <a:pt x="4801" y="25958"/>
                          <a:pt x="5509" y="20690"/>
                        </a:cubicBezTo>
                        <a:cubicBezTo>
                          <a:pt x="6500" y="13326"/>
                          <a:pt x="5523" y="4971"/>
                          <a:pt x="0" y="0"/>
                        </a:cubicBezTo>
                        <a:cubicBezTo>
                          <a:pt x="0" y="0"/>
                          <a:pt x="7293" y="2521"/>
                          <a:pt x="19855" y="9517"/>
                        </a:cubicBezTo>
                        <a:cubicBezTo>
                          <a:pt x="22120" y="10777"/>
                          <a:pt x="24556" y="12179"/>
                          <a:pt x="27162" y="13737"/>
                        </a:cubicBezTo>
                        <a:cubicBezTo>
                          <a:pt x="53644" y="29626"/>
                          <a:pt x="96780" y="61787"/>
                          <a:pt x="144194" y="122314"/>
                        </a:cubicBezTo>
                        <a:cubicBezTo>
                          <a:pt x="213203" y="210385"/>
                          <a:pt x="214988" y="267074"/>
                          <a:pt x="214506" y="278842"/>
                        </a:cubicBezTo>
                        <a:cubicBezTo>
                          <a:pt x="214449" y="280358"/>
                          <a:pt x="214350" y="281137"/>
                          <a:pt x="214350" y="28113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3" name="Google Shape;2353;p14"/>
                  <p:cNvSpPr/>
                  <p:nvPr/>
                </p:nvSpPr>
                <p:spPr>
                  <a:xfrm>
                    <a:off x="-1335577" y="5266091"/>
                    <a:ext cx="617774" cy="835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383" h="273659" extrusionOk="0">
                        <a:moveTo>
                          <a:pt x="202200" y="271592"/>
                        </a:moveTo>
                        <a:cubicBezTo>
                          <a:pt x="201152" y="272342"/>
                          <a:pt x="200090" y="273036"/>
                          <a:pt x="198985" y="273659"/>
                        </a:cubicBezTo>
                        <a:cubicBezTo>
                          <a:pt x="194113" y="272144"/>
                          <a:pt x="190134" y="268051"/>
                          <a:pt x="190715" y="263024"/>
                        </a:cubicBezTo>
                        <a:cubicBezTo>
                          <a:pt x="184625" y="264199"/>
                          <a:pt x="178266" y="264058"/>
                          <a:pt x="172234" y="262556"/>
                        </a:cubicBezTo>
                        <a:cubicBezTo>
                          <a:pt x="174740" y="260021"/>
                          <a:pt x="178139" y="258676"/>
                          <a:pt x="181170" y="256807"/>
                        </a:cubicBezTo>
                        <a:cubicBezTo>
                          <a:pt x="184200" y="254966"/>
                          <a:pt x="187117" y="252190"/>
                          <a:pt x="187387" y="248650"/>
                        </a:cubicBezTo>
                        <a:cubicBezTo>
                          <a:pt x="187656" y="245095"/>
                          <a:pt x="183761" y="241427"/>
                          <a:pt x="180632" y="243113"/>
                        </a:cubicBezTo>
                        <a:cubicBezTo>
                          <a:pt x="186395" y="239501"/>
                          <a:pt x="185942" y="229390"/>
                          <a:pt x="179881" y="226317"/>
                        </a:cubicBezTo>
                        <a:cubicBezTo>
                          <a:pt x="181368" y="225014"/>
                          <a:pt x="182855" y="223711"/>
                          <a:pt x="184342" y="222394"/>
                        </a:cubicBezTo>
                        <a:cubicBezTo>
                          <a:pt x="182770" y="221941"/>
                          <a:pt x="181226" y="221488"/>
                          <a:pt x="179669" y="221034"/>
                        </a:cubicBezTo>
                        <a:cubicBezTo>
                          <a:pt x="181354" y="219165"/>
                          <a:pt x="182119" y="216503"/>
                          <a:pt x="181679" y="214025"/>
                        </a:cubicBezTo>
                        <a:cubicBezTo>
                          <a:pt x="173763" y="217168"/>
                          <a:pt x="165295" y="218868"/>
                          <a:pt x="156769" y="219024"/>
                        </a:cubicBezTo>
                        <a:cubicBezTo>
                          <a:pt x="162632" y="216305"/>
                          <a:pt x="168807" y="213316"/>
                          <a:pt x="172276" y="207864"/>
                        </a:cubicBezTo>
                        <a:cubicBezTo>
                          <a:pt x="175746" y="202426"/>
                          <a:pt x="174981" y="193773"/>
                          <a:pt x="169104" y="191069"/>
                        </a:cubicBezTo>
                        <a:cubicBezTo>
                          <a:pt x="160635" y="187160"/>
                          <a:pt x="150963" y="198192"/>
                          <a:pt x="142197" y="195020"/>
                        </a:cubicBezTo>
                        <a:cubicBezTo>
                          <a:pt x="150028" y="191323"/>
                          <a:pt x="156925" y="185687"/>
                          <a:pt x="162080" y="178748"/>
                        </a:cubicBezTo>
                        <a:lnTo>
                          <a:pt x="157562" y="176425"/>
                        </a:lnTo>
                        <a:cubicBezTo>
                          <a:pt x="159007" y="174287"/>
                          <a:pt x="160465" y="172135"/>
                          <a:pt x="161924" y="170010"/>
                        </a:cubicBezTo>
                        <a:cubicBezTo>
                          <a:pt x="159276" y="167999"/>
                          <a:pt x="156174" y="166597"/>
                          <a:pt x="152917" y="165974"/>
                        </a:cubicBezTo>
                        <a:cubicBezTo>
                          <a:pt x="154872" y="163921"/>
                          <a:pt x="153002" y="160465"/>
                          <a:pt x="150623" y="158922"/>
                        </a:cubicBezTo>
                        <a:cubicBezTo>
                          <a:pt x="148244" y="157378"/>
                          <a:pt x="145227" y="156472"/>
                          <a:pt x="143811" y="154008"/>
                        </a:cubicBezTo>
                        <a:cubicBezTo>
                          <a:pt x="143259" y="153016"/>
                          <a:pt x="142976" y="151827"/>
                          <a:pt x="142098" y="151090"/>
                        </a:cubicBezTo>
                        <a:cubicBezTo>
                          <a:pt x="141121" y="150255"/>
                          <a:pt x="139690" y="150283"/>
                          <a:pt x="138402" y="150354"/>
                        </a:cubicBezTo>
                        <a:cubicBezTo>
                          <a:pt x="132496" y="150694"/>
                          <a:pt x="126577" y="151020"/>
                          <a:pt x="120657" y="151345"/>
                        </a:cubicBezTo>
                        <a:cubicBezTo>
                          <a:pt x="125529" y="147040"/>
                          <a:pt x="129919" y="142211"/>
                          <a:pt x="133771" y="136999"/>
                        </a:cubicBezTo>
                        <a:cubicBezTo>
                          <a:pt x="131746" y="133445"/>
                          <a:pt x="128134" y="130839"/>
                          <a:pt x="124127" y="130060"/>
                        </a:cubicBezTo>
                        <a:cubicBezTo>
                          <a:pt x="123801" y="127851"/>
                          <a:pt x="123447" y="125656"/>
                          <a:pt x="123121" y="123447"/>
                        </a:cubicBezTo>
                        <a:cubicBezTo>
                          <a:pt x="109937" y="123192"/>
                          <a:pt x="96696" y="126619"/>
                          <a:pt x="85296" y="133261"/>
                        </a:cubicBezTo>
                        <a:cubicBezTo>
                          <a:pt x="95109" y="124155"/>
                          <a:pt x="103805" y="113817"/>
                          <a:pt x="111070" y="102573"/>
                        </a:cubicBezTo>
                        <a:cubicBezTo>
                          <a:pt x="106425" y="102856"/>
                          <a:pt x="101794" y="103139"/>
                          <a:pt x="97149" y="103437"/>
                        </a:cubicBezTo>
                        <a:cubicBezTo>
                          <a:pt x="100930" y="101355"/>
                          <a:pt x="104159" y="98253"/>
                          <a:pt x="106354" y="94543"/>
                        </a:cubicBezTo>
                        <a:cubicBezTo>
                          <a:pt x="98494" y="94741"/>
                          <a:pt x="97319" y="82123"/>
                          <a:pt x="90280" y="78625"/>
                        </a:cubicBezTo>
                        <a:cubicBezTo>
                          <a:pt x="87009" y="76983"/>
                          <a:pt x="83115" y="77691"/>
                          <a:pt x="79518" y="78427"/>
                        </a:cubicBezTo>
                        <a:cubicBezTo>
                          <a:pt x="73046" y="79758"/>
                          <a:pt x="66560" y="81089"/>
                          <a:pt x="60088" y="82435"/>
                        </a:cubicBezTo>
                        <a:cubicBezTo>
                          <a:pt x="66659" y="76416"/>
                          <a:pt x="73244" y="70412"/>
                          <a:pt x="79829" y="64407"/>
                        </a:cubicBezTo>
                        <a:cubicBezTo>
                          <a:pt x="72068" y="58034"/>
                          <a:pt x="61971" y="51265"/>
                          <a:pt x="52780" y="55329"/>
                        </a:cubicBezTo>
                        <a:cubicBezTo>
                          <a:pt x="49537" y="56760"/>
                          <a:pt x="46974" y="59408"/>
                          <a:pt x="43802" y="60994"/>
                        </a:cubicBezTo>
                        <a:cubicBezTo>
                          <a:pt x="40630" y="62594"/>
                          <a:pt x="36169" y="62750"/>
                          <a:pt x="34115" y="59875"/>
                        </a:cubicBezTo>
                        <a:cubicBezTo>
                          <a:pt x="33733" y="59323"/>
                          <a:pt x="33450" y="58700"/>
                          <a:pt x="33308" y="58048"/>
                        </a:cubicBezTo>
                        <a:cubicBezTo>
                          <a:pt x="31864" y="51477"/>
                          <a:pt x="43221" y="48206"/>
                          <a:pt x="43250" y="41479"/>
                        </a:cubicBezTo>
                        <a:cubicBezTo>
                          <a:pt x="43250" y="38463"/>
                          <a:pt x="40389" y="35744"/>
                          <a:pt x="37373" y="35914"/>
                        </a:cubicBezTo>
                        <a:cubicBezTo>
                          <a:pt x="35376" y="35645"/>
                          <a:pt x="33393" y="35390"/>
                          <a:pt x="31396" y="35135"/>
                        </a:cubicBezTo>
                        <a:cubicBezTo>
                          <a:pt x="31935" y="33025"/>
                          <a:pt x="32501" y="30929"/>
                          <a:pt x="33053" y="28833"/>
                        </a:cubicBezTo>
                        <a:cubicBezTo>
                          <a:pt x="24372" y="29314"/>
                          <a:pt x="15819" y="32019"/>
                          <a:pt x="8440" y="36594"/>
                        </a:cubicBezTo>
                        <a:cubicBezTo>
                          <a:pt x="8639" y="33152"/>
                          <a:pt x="8823" y="29725"/>
                          <a:pt x="9021" y="26284"/>
                        </a:cubicBezTo>
                        <a:cubicBezTo>
                          <a:pt x="6019" y="26029"/>
                          <a:pt x="3016" y="25774"/>
                          <a:pt x="0" y="25505"/>
                        </a:cubicBezTo>
                        <a:cubicBezTo>
                          <a:pt x="85" y="17121"/>
                          <a:pt x="2195" y="8752"/>
                          <a:pt x="6132" y="1331"/>
                        </a:cubicBezTo>
                        <a:lnTo>
                          <a:pt x="7690" y="0"/>
                        </a:lnTo>
                        <a:cubicBezTo>
                          <a:pt x="33053" y="14091"/>
                          <a:pt x="79957" y="46351"/>
                          <a:pt x="132029" y="112797"/>
                        </a:cubicBezTo>
                        <a:cubicBezTo>
                          <a:pt x="209904" y="212198"/>
                          <a:pt x="202171" y="271620"/>
                          <a:pt x="202171" y="27162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4" name="Google Shape;2354;p14"/>
                  <p:cNvSpPr/>
                  <p:nvPr/>
                </p:nvSpPr>
                <p:spPr>
                  <a:xfrm>
                    <a:off x="-1305089" y="5278892"/>
                    <a:ext cx="587533" cy="809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476" h="265105" extrusionOk="0">
                        <a:moveTo>
                          <a:pt x="192371" y="265106"/>
                        </a:moveTo>
                        <a:cubicBezTo>
                          <a:pt x="187571" y="262953"/>
                          <a:pt x="186367" y="255575"/>
                          <a:pt x="181467" y="253196"/>
                        </a:cubicBezTo>
                        <a:cubicBezTo>
                          <a:pt x="181538" y="248607"/>
                          <a:pt x="181609" y="244019"/>
                          <a:pt x="181694" y="239431"/>
                        </a:cubicBezTo>
                        <a:cubicBezTo>
                          <a:pt x="180915" y="238354"/>
                          <a:pt x="180136" y="237292"/>
                          <a:pt x="179371" y="236216"/>
                        </a:cubicBezTo>
                        <a:cubicBezTo>
                          <a:pt x="179385" y="232902"/>
                          <a:pt x="179414" y="229560"/>
                          <a:pt x="179442" y="226232"/>
                        </a:cubicBezTo>
                        <a:cubicBezTo>
                          <a:pt x="177374" y="223187"/>
                          <a:pt x="177530" y="218811"/>
                          <a:pt x="179810" y="215908"/>
                        </a:cubicBezTo>
                        <a:cubicBezTo>
                          <a:pt x="177034" y="214563"/>
                          <a:pt x="175859" y="211320"/>
                          <a:pt x="174245" y="208686"/>
                        </a:cubicBezTo>
                        <a:cubicBezTo>
                          <a:pt x="172616" y="206066"/>
                          <a:pt x="169316" y="203658"/>
                          <a:pt x="166654" y="205230"/>
                        </a:cubicBezTo>
                        <a:cubicBezTo>
                          <a:pt x="170761" y="202964"/>
                          <a:pt x="169260" y="196677"/>
                          <a:pt x="166739" y="192726"/>
                        </a:cubicBezTo>
                        <a:cubicBezTo>
                          <a:pt x="164232" y="188760"/>
                          <a:pt x="161202" y="183676"/>
                          <a:pt x="163878" y="179824"/>
                        </a:cubicBezTo>
                        <a:cubicBezTo>
                          <a:pt x="161244" y="179994"/>
                          <a:pt x="158568" y="179272"/>
                          <a:pt x="156387" y="177799"/>
                        </a:cubicBezTo>
                        <a:cubicBezTo>
                          <a:pt x="159134" y="176426"/>
                          <a:pt x="161485" y="174259"/>
                          <a:pt x="163071" y="171639"/>
                        </a:cubicBezTo>
                        <a:cubicBezTo>
                          <a:pt x="160791" y="170803"/>
                          <a:pt x="158412" y="169911"/>
                          <a:pt x="156783" y="168127"/>
                        </a:cubicBezTo>
                        <a:cubicBezTo>
                          <a:pt x="155141" y="166343"/>
                          <a:pt x="154517" y="163368"/>
                          <a:pt x="156089" y="161499"/>
                        </a:cubicBezTo>
                        <a:cubicBezTo>
                          <a:pt x="145865" y="156854"/>
                          <a:pt x="141559" y="142197"/>
                          <a:pt x="130443" y="140696"/>
                        </a:cubicBezTo>
                        <a:cubicBezTo>
                          <a:pt x="132779" y="139209"/>
                          <a:pt x="134918" y="137424"/>
                          <a:pt x="136787" y="135399"/>
                        </a:cubicBezTo>
                        <a:cubicBezTo>
                          <a:pt x="135031" y="134465"/>
                          <a:pt x="133261" y="133516"/>
                          <a:pt x="131519" y="132581"/>
                        </a:cubicBezTo>
                        <a:cubicBezTo>
                          <a:pt x="133445" y="131123"/>
                          <a:pt x="131689" y="127979"/>
                          <a:pt x="129565" y="126846"/>
                        </a:cubicBezTo>
                        <a:cubicBezTo>
                          <a:pt x="127426" y="125713"/>
                          <a:pt x="124665" y="124948"/>
                          <a:pt x="123943" y="122626"/>
                        </a:cubicBezTo>
                        <a:cubicBezTo>
                          <a:pt x="123588" y="121535"/>
                          <a:pt x="123843" y="120331"/>
                          <a:pt x="123617" y="119213"/>
                        </a:cubicBezTo>
                        <a:cubicBezTo>
                          <a:pt x="122880" y="115488"/>
                          <a:pt x="117910" y="114539"/>
                          <a:pt x="114171" y="115191"/>
                        </a:cubicBezTo>
                        <a:cubicBezTo>
                          <a:pt x="110418" y="115842"/>
                          <a:pt x="106226" y="117117"/>
                          <a:pt x="103082" y="115007"/>
                        </a:cubicBezTo>
                        <a:cubicBezTo>
                          <a:pt x="106694" y="113350"/>
                          <a:pt x="109951" y="110900"/>
                          <a:pt x="112571" y="107912"/>
                        </a:cubicBezTo>
                        <a:cubicBezTo>
                          <a:pt x="113477" y="106878"/>
                          <a:pt x="114341" y="105646"/>
                          <a:pt x="114213" y="104300"/>
                        </a:cubicBezTo>
                        <a:cubicBezTo>
                          <a:pt x="113888" y="101142"/>
                          <a:pt x="109328" y="101043"/>
                          <a:pt x="106679" y="99301"/>
                        </a:cubicBezTo>
                        <a:cubicBezTo>
                          <a:pt x="104031" y="97574"/>
                          <a:pt x="103408" y="94062"/>
                          <a:pt x="102360" y="91088"/>
                        </a:cubicBezTo>
                        <a:cubicBezTo>
                          <a:pt x="99386" y="82562"/>
                          <a:pt x="91810" y="76629"/>
                          <a:pt x="84601" y="71205"/>
                        </a:cubicBezTo>
                        <a:cubicBezTo>
                          <a:pt x="82803" y="69845"/>
                          <a:pt x="80891" y="68443"/>
                          <a:pt x="78668" y="68160"/>
                        </a:cubicBezTo>
                        <a:cubicBezTo>
                          <a:pt x="75340" y="67735"/>
                          <a:pt x="71360" y="69732"/>
                          <a:pt x="68910" y="67452"/>
                        </a:cubicBezTo>
                        <a:cubicBezTo>
                          <a:pt x="72068" y="66376"/>
                          <a:pt x="75935" y="64053"/>
                          <a:pt x="75099" y="60824"/>
                        </a:cubicBezTo>
                        <a:cubicBezTo>
                          <a:pt x="74802" y="59720"/>
                          <a:pt x="73980" y="58842"/>
                          <a:pt x="73173" y="58048"/>
                        </a:cubicBezTo>
                        <a:cubicBezTo>
                          <a:pt x="67126" y="52129"/>
                          <a:pt x="59592" y="47739"/>
                          <a:pt x="51463" y="45374"/>
                        </a:cubicBezTo>
                        <a:cubicBezTo>
                          <a:pt x="50599" y="42726"/>
                          <a:pt x="47569" y="41281"/>
                          <a:pt x="44779" y="41352"/>
                        </a:cubicBezTo>
                        <a:cubicBezTo>
                          <a:pt x="41989" y="41423"/>
                          <a:pt x="39369" y="42669"/>
                          <a:pt x="36863" y="43901"/>
                        </a:cubicBezTo>
                        <a:cubicBezTo>
                          <a:pt x="38038" y="40814"/>
                          <a:pt x="40276" y="38137"/>
                          <a:pt x="43108" y="36452"/>
                        </a:cubicBezTo>
                        <a:cubicBezTo>
                          <a:pt x="35574" y="30476"/>
                          <a:pt x="28054" y="24514"/>
                          <a:pt x="20520" y="18538"/>
                        </a:cubicBezTo>
                        <a:cubicBezTo>
                          <a:pt x="16852" y="19047"/>
                          <a:pt x="13170" y="19543"/>
                          <a:pt x="9502" y="20039"/>
                        </a:cubicBezTo>
                        <a:cubicBezTo>
                          <a:pt x="11301" y="19529"/>
                          <a:pt x="12802" y="18141"/>
                          <a:pt x="13482" y="16399"/>
                        </a:cubicBezTo>
                        <a:cubicBezTo>
                          <a:pt x="11018" y="11358"/>
                          <a:pt x="5608" y="7916"/>
                          <a:pt x="0" y="7789"/>
                        </a:cubicBezTo>
                        <a:cubicBezTo>
                          <a:pt x="113" y="5268"/>
                          <a:pt x="1671" y="2875"/>
                          <a:pt x="3923" y="1756"/>
                        </a:cubicBezTo>
                        <a:lnTo>
                          <a:pt x="5084" y="0"/>
                        </a:lnTo>
                        <a:cubicBezTo>
                          <a:pt x="31566" y="15889"/>
                          <a:pt x="74703" y="48050"/>
                          <a:pt x="122116" y="108577"/>
                        </a:cubicBezTo>
                        <a:cubicBezTo>
                          <a:pt x="191125" y="196648"/>
                          <a:pt x="192910" y="253337"/>
                          <a:pt x="192428" y="26510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5" name="Google Shape;2355;p14"/>
                  <p:cNvSpPr/>
                  <p:nvPr/>
                </p:nvSpPr>
                <p:spPr>
                  <a:xfrm>
                    <a:off x="-1366759" y="5347869"/>
                    <a:ext cx="47924" cy="776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0" h="25434" extrusionOk="0">
                        <a:moveTo>
                          <a:pt x="14531" y="23565"/>
                        </a:moveTo>
                        <a:cubicBezTo>
                          <a:pt x="14389" y="24202"/>
                          <a:pt x="14404" y="24839"/>
                          <a:pt x="14559" y="25434"/>
                        </a:cubicBezTo>
                        <a:cubicBezTo>
                          <a:pt x="13101" y="25392"/>
                          <a:pt x="11628" y="25137"/>
                          <a:pt x="10183" y="24599"/>
                        </a:cubicBezTo>
                        <a:cubicBezTo>
                          <a:pt x="3216" y="22007"/>
                          <a:pt x="-70" y="13765"/>
                          <a:pt x="1" y="6330"/>
                        </a:cubicBezTo>
                        <a:cubicBezTo>
                          <a:pt x="1" y="4206"/>
                          <a:pt x="242" y="2096"/>
                          <a:pt x="568" y="0"/>
                        </a:cubicBezTo>
                        <a:cubicBezTo>
                          <a:pt x="3655" y="5098"/>
                          <a:pt x="7464" y="9743"/>
                          <a:pt x="11826" y="13779"/>
                        </a:cubicBezTo>
                        <a:cubicBezTo>
                          <a:pt x="13837" y="15634"/>
                          <a:pt x="16160" y="17914"/>
                          <a:pt x="15621" y="20577"/>
                        </a:cubicBezTo>
                        <a:cubicBezTo>
                          <a:pt x="15409" y="21611"/>
                          <a:pt x="14758" y="22517"/>
                          <a:pt x="14531" y="235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6" name="Google Shape;2356;p14"/>
                  <p:cNvSpPr/>
                  <p:nvPr/>
                </p:nvSpPr>
                <p:spPr>
                  <a:xfrm>
                    <a:off x="-1311273" y="5441840"/>
                    <a:ext cx="68342" cy="76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89" h="25193" extrusionOk="0">
                        <a:moveTo>
                          <a:pt x="9786" y="2082"/>
                        </a:moveTo>
                        <a:cubicBezTo>
                          <a:pt x="16583" y="6514"/>
                          <a:pt x="14983" y="18977"/>
                          <a:pt x="22389" y="22149"/>
                        </a:cubicBezTo>
                        <a:cubicBezTo>
                          <a:pt x="19557" y="23324"/>
                          <a:pt x="16640" y="24344"/>
                          <a:pt x="13666" y="25194"/>
                        </a:cubicBezTo>
                        <a:cubicBezTo>
                          <a:pt x="10097" y="18948"/>
                          <a:pt x="5452" y="13312"/>
                          <a:pt x="0" y="8610"/>
                        </a:cubicBezTo>
                        <a:cubicBezTo>
                          <a:pt x="963" y="5636"/>
                          <a:pt x="2223" y="2747"/>
                          <a:pt x="3753" y="0"/>
                        </a:cubicBezTo>
                        <a:cubicBezTo>
                          <a:pt x="5863" y="510"/>
                          <a:pt x="7987" y="921"/>
                          <a:pt x="9786" y="208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7" name="Google Shape;2357;p14"/>
                  <p:cNvSpPr/>
                  <p:nvPr/>
                </p:nvSpPr>
                <p:spPr>
                  <a:xfrm>
                    <a:off x="-1248913" y="5587077"/>
                    <a:ext cx="120088" cy="94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41" h="31078" extrusionOk="0">
                        <a:moveTo>
                          <a:pt x="35914" y="26249"/>
                        </a:moveTo>
                        <a:cubicBezTo>
                          <a:pt x="37047" y="26320"/>
                          <a:pt x="38208" y="26320"/>
                          <a:pt x="39341" y="26206"/>
                        </a:cubicBezTo>
                        <a:cubicBezTo>
                          <a:pt x="35673" y="28048"/>
                          <a:pt x="31807" y="29506"/>
                          <a:pt x="27842" y="30540"/>
                        </a:cubicBezTo>
                        <a:cubicBezTo>
                          <a:pt x="26312" y="30951"/>
                          <a:pt x="24726" y="31276"/>
                          <a:pt x="23168" y="30936"/>
                        </a:cubicBezTo>
                        <a:cubicBezTo>
                          <a:pt x="21186" y="30483"/>
                          <a:pt x="19614" y="29010"/>
                          <a:pt x="18183" y="27538"/>
                        </a:cubicBezTo>
                        <a:cubicBezTo>
                          <a:pt x="11259" y="20400"/>
                          <a:pt x="5141" y="12456"/>
                          <a:pt x="0" y="3916"/>
                        </a:cubicBezTo>
                        <a:cubicBezTo>
                          <a:pt x="1388" y="2769"/>
                          <a:pt x="2691" y="1523"/>
                          <a:pt x="3923" y="220"/>
                        </a:cubicBezTo>
                        <a:cubicBezTo>
                          <a:pt x="4645" y="121"/>
                          <a:pt x="5367" y="36"/>
                          <a:pt x="6090" y="7"/>
                        </a:cubicBezTo>
                        <a:cubicBezTo>
                          <a:pt x="11131" y="-163"/>
                          <a:pt x="15748" y="2613"/>
                          <a:pt x="20039" y="5276"/>
                        </a:cubicBezTo>
                        <a:cubicBezTo>
                          <a:pt x="27884" y="10190"/>
                          <a:pt x="36750" y="17030"/>
                          <a:pt x="35900" y="262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8" name="Google Shape;2358;p14"/>
                  <p:cNvSpPr/>
                  <p:nvPr/>
                </p:nvSpPr>
                <p:spPr>
                  <a:xfrm>
                    <a:off x="-1135887" y="5647211"/>
                    <a:ext cx="209890" cy="2122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760" h="69545" extrusionOk="0">
                        <a:moveTo>
                          <a:pt x="49529" y="69222"/>
                        </a:moveTo>
                        <a:cubicBezTo>
                          <a:pt x="40493" y="70638"/>
                          <a:pt x="30071" y="67409"/>
                          <a:pt x="25879" y="59309"/>
                        </a:cubicBezTo>
                        <a:cubicBezTo>
                          <a:pt x="24151" y="55981"/>
                          <a:pt x="23585" y="52129"/>
                          <a:pt x="21729" y="48872"/>
                        </a:cubicBezTo>
                        <a:cubicBezTo>
                          <a:pt x="16688" y="40077"/>
                          <a:pt x="3319" y="37571"/>
                          <a:pt x="487" y="27828"/>
                        </a:cubicBezTo>
                        <a:cubicBezTo>
                          <a:pt x="-1340" y="21511"/>
                          <a:pt x="2257" y="14912"/>
                          <a:pt x="6562" y="9927"/>
                        </a:cubicBezTo>
                        <a:cubicBezTo>
                          <a:pt x="8828" y="7322"/>
                          <a:pt x="11349" y="4858"/>
                          <a:pt x="13586" y="2223"/>
                        </a:cubicBezTo>
                        <a:cubicBezTo>
                          <a:pt x="14493" y="1544"/>
                          <a:pt x="15357" y="807"/>
                          <a:pt x="16150" y="0"/>
                        </a:cubicBezTo>
                        <a:cubicBezTo>
                          <a:pt x="17311" y="1869"/>
                          <a:pt x="16603" y="4319"/>
                          <a:pt x="15612" y="6259"/>
                        </a:cubicBezTo>
                        <a:cubicBezTo>
                          <a:pt x="14620" y="8214"/>
                          <a:pt x="13346" y="10168"/>
                          <a:pt x="13374" y="12363"/>
                        </a:cubicBezTo>
                        <a:cubicBezTo>
                          <a:pt x="13416" y="14544"/>
                          <a:pt x="15640" y="16810"/>
                          <a:pt x="17623" y="15889"/>
                        </a:cubicBezTo>
                        <a:cubicBezTo>
                          <a:pt x="16065" y="23112"/>
                          <a:pt x="16178" y="32232"/>
                          <a:pt x="22508" y="36055"/>
                        </a:cubicBezTo>
                        <a:cubicBezTo>
                          <a:pt x="24547" y="37302"/>
                          <a:pt x="26941" y="37769"/>
                          <a:pt x="29093" y="38789"/>
                        </a:cubicBezTo>
                        <a:cubicBezTo>
                          <a:pt x="37066" y="42655"/>
                          <a:pt x="39389" y="52993"/>
                          <a:pt x="45932" y="58983"/>
                        </a:cubicBezTo>
                        <a:cubicBezTo>
                          <a:pt x="51256" y="63855"/>
                          <a:pt x="59470" y="65342"/>
                          <a:pt x="66168" y="62608"/>
                        </a:cubicBezTo>
                        <a:lnTo>
                          <a:pt x="67457" y="59974"/>
                        </a:lnTo>
                        <a:cubicBezTo>
                          <a:pt x="68010" y="60286"/>
                          <a:pt x="68434" y="60697"/>
                          <a:pt x="68760" y="61206"/>
                        </a:cubicBezTo>
                        <a:cubicBezTo>
                          <a:pt x="62756" y="64903"/>
                          <a:pt x="56439" y="68146"/>
                          <a:pt x="49529" y="6923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9" name="Google Shape;2359;p14"/>
                  <p:cNvSpPr/>
                  <p:nvPr/>
                </p:nvSpPr>
                <p:spPr>
                  <a:xfrm>
                    <a:off x="-1011711" y="5842247"/>
                    <a:ext cx="126053" cy="2084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295" h="68282" extrusionOk="0">
                        <a:moveTo>
                          <a:pt x="41295" y="67622"/>
                        </a:moveTo>
                        <a:cubicBezTo>
                          <a:pt x="37656" y="68684"/>
                          <a:pt x="33860" y="68613"/>
                          <a:pt x="31000" y="66319"/>
                        </a:cubicBezTo>
                        <a:cubicBezTo>
                          <a:pt x="27445" y="63444"/>
                          <a:pt x="26822" y="58275"/>
                          <a:pt x="24231" y="54494"/>
                        </a:cubicBezTo>
                        <a:cubicBezTo>
                          <a:pt x="20591" y="49183"/>
                          <a:pt x="13609" y="47314"/>
                          <a:pt x="8936" y="42867"/>
                        </a:cubicBezTo>
                        <a:cubicBezTo>
                          <a:pt x="8072" y="42060"/>
                          <a:pt x="7251" y="41055"/>
                          <a:pt x="7208" y="39879"/>
                        </a:cubicBezTo>
                        <a:cubicBezTo>
                          <a:pt x="7166" y="38690"/>
                          <a:pt x="7902" y="37642"/>
                          <a:pt x="8596" y="36679"/>
                        </a:cubicBezTo>
                        <a:cubicBezTo>
                          <a:pt x="11825" y="32331"/>
                          <a:pt x="15040" y="27983"/>
                          <a:pt x="18254" y="23636"/>
                        </a:cubicBezTo>
                        <a:cubicBezTo>
                          <a:pt x="16031" y="26596"/>
                          <a:pt x="13454" y="29414"/>
                          <a:pt x="9998" y="30575"/>
                        </a:cubicBezTo>
                        <a:cubicBezTo>
                          <a:pt x="6005" y="31920"/>
                          <a:pt x="637" y="29938"/>
                          <a:pt x="0" y="25774"/>
                        </a:cubicBezTo>
                        <a:cubicBezTo>
                          <a:pt x="10267" y="17929"/>
                          <a:pt x="20676" y="9899"/>
                          <a:pt x="28890" y="0"/>
                        </a:cubicBezTo>
                        <a:cubicBezTo>
                          <a:pt x="28975" y="1629"/>
                          <a:pt x="28507" y="3399"/>
                          <a:pt x="27743" y="4843"/>
                        </a:cubicBezTo>
                        <a:cubicBezTo>
                          <a:pt x="26199" y="7718"/>
                          <a:pt x="23806" y="10324"/>
                          <a:pt x="23565" y="13567"/>
                        </a:cubicBezTo>
                        <a:cubicBezTo>
                          <a:pt x="23338" y="16668"/>
                          <a:pt x="25151" y="19515"/>
                          <a:pt x="25845" y="22545"/>
                        </a:cubicBezTo>
                        <a:cubicBezTo>
                          <a:pt x="26567" y="25576"/>
                          <a:pt x="25264" y="29683"/>
                          <a:pt x="22163" y="29824"/>
                        </a:cubicBezTo>
                        <a:cubicBezTo>
                          <a:pt x="28946" y="41706"/>
                          <a:pt x="35163" y="53885"/>
                          <a:pt x="40786" y="66361"/>
                        </a:cubicBezTo>
                        <a:cubicBezTo>
                          <a:pt x="40970" y="66758"/>
                          <a:pt x="41154" y="67169"/>
                          <a:pt x="41281" y="6760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360" name="Google Shape;2360;p14"/>
                <p:cNvSpPr/>
                <p:nvPr/>
              </p:nvSpPr>
              <p:spPr>
                <a:xfrm>
                  <a:off x="-1372680" y="5236943"/>
                  <a:ext cx="659425" cy="1006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28" h="329625" extrusionOk="0">
                      <a:moveTo>
                        <a:pt x="0" y="0"/>
                      </a:moveTo>
                      <a:cubicBezTo>
                        <a:pt x="104102" y="52780"/>
                        <a:pt x="236754" y="200260"/>
                        <a:pt x="213302" y="32962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61" name="Google Shape;2361;p14"/>
              <p:cNvGrpSpPr/>
              <p:nvPr/>
            </p:nvGrpSpPr>
            <p:grpSpPr>
              <a:xfrm rot="506959">
                <a:off x="2105854" y="5323592"/>
                <a:ext cx="300644" cy="544770"/>
                <a:chOff x="4397670" y="1656937"/>
                <a:chExt cx="98451" cy="178394"/>
              </a:xfrm>
            </p:grpSpPr>
            <p:sp>
              <p:nvSpPr>
                <p:cNvPr id="2362" name="Google Shape;2362;p14"/>
                <p:cNvSpPr/>
                <p:nvPr/>
              </p:nvSpPr>
              <p:spPr>
                <a:xfrm>
                  <a:off x="4437115" y="1695712"/>
                  <a:ext cx="37112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2" h="139619" extrusionOk="0">
                      <a:moveTo>
                        <a:pt x="6850" y="139619"/>
                      </a:moveTo>
                      <a:cubicBezTo>
                        <a:pt x="-14733" y="86712"/>
                        <a:pt x="20161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1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3" name="Google Shape;2363;p14"/>
                <p:cNvSpPr/>
                <p:nvPr/>
              </p:nvSpPr>
              <p:spPr>
                <a:xfrm>
                  <a:off x="4471581" y="1656937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5"/>
                        <a:pt x="24540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4" name="Google Shape;2364;p14"/>
                <p:cNvSpPr/>
                <p:nvPr/>
              </p:nvSpPr>
              <p:spPr>
                <a:xfrm>
                  <a:off x="4452443" y="1673450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1" y="27672"/>
                      </a:moveTo>
                      <a:cubicBezTo>
                        <a:pt x="14761" y="17136"/>
                        <a:pt x="9648" y="4574"/>
                        <a:pt x="160" y="0"/>
                      </a:cubicBezTo>
                      <a:cubicBezTo>
                        <a:pt x="-1086" y="11046"/>
                        <a:pt x="5060" y="22559"/>
                        <a:pt x="14931" y="276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5" name="Google Shape;2365;p14"/>
                <p:cNvSpPr/>
                <p:nvPr/>
              </p:nvSpPr>
              <p:spPr>
                <a:xfrm>
                  <a:off x="4433485" y="1677259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5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5" y="372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6" name="Google Shape;2366;p14"/>
                <p:cNvSpPr/>
                <p:nvPr/>
              </p:nvSpPr>
              <p:spPr>
                <a:xfrm>
                  <a:off x="4420513" y="1693871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3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0" y="22234"/>
                      </a:cubicBezTo>
                      <a:cubicBezTo>
                        <a:pt x="17051" y="24386"/>
                        <a:pt x="18495" y="26964"/>
                        <a:pt x="20449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7" name="Google Shape;2367;p14"/>
                <p:cNvSpPr/>
                <p:nvPr/>
              </p:nvSpPr>
              <p:spPr>
                <a:xfrm>
                  <a:off x="4397670" y="1732773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4" y="11046"/>
                      </a:moveTo>
                      <a:cubicBezTo>
                        <a:pt x="41621" y="6699"/>
                        <a:pt x="33932" y="2238"/>
                        <a:pt x="25392" y="1430"/>
                      </a:cubicBezTo>
                      <a:cubicBezTo>
                        <a:pt x="22503" y="1161"/>
                        <a:pt x="19586" y="1317"/>
                        <a:pt x="16668" y="1360"/>
                      </a:cubicBezTo>
                      <a:cubicBezTo>
                        <a:pt x="11089" y="1430"/>
                        <a:pt x="5481" y="1048"/>
                        <a:pt x="0" y="0"/>
                      </a:cubicBezTo>
                      <a:cubicBezTo>
                        <a:pt x="6925" y="4843"/>
                        <a:pt x="13949" y="9743"/>
                        <a:pt x="21852" y="12760"/>
                      </a:cubicBezTo>
                      <a:cubicBezTo>
                        <a:pt x="29754" y="15776"/>
                        <a:pt x="41140" y="14105"/>
                        <a:pt x="49014" y="1104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8" name="Google Shape;2368;p14"/>
                <p:cNvSpPr/>
                <p:nvPr/>
              </p:nvSpPr>
              <p:spPr>
                <a:xfrm>
                  <a:off x="4403037" y="1759560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3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9" name="Google Shape;2369;p14"/>
                <p:cNvSpPr/>
                <p:nvPr/>
              </p:nvSpPr>
              <p:spPr>
                <a:xfrm>
                  <a:off x="4408773" y="1782140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3"/>
                      </a:cubicBezTo>
                      <a:cubicBezTo>
                        <a:pt x="10749" y="19657"/>
                        <a:pt x="21129" y="13157"/>
                        <a:pt x="26029" y="358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0" name="Google Shape;2370;p14"/>
                <p:cNvSpPr/>
                <p:nvPr/>
              </p:nvSpPr>
              <p:spPr>
                <a:xfrm>
                  <a:off x="4466255" y="1707332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0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5" y="5955"/>
                      </a:cubicBezTo>
                      <a:cubicBezTo>
                        <a:pt x="24910" y="8065"/>
                        <a:pt x="22474" y="9198"/>
                        <a:pt x="20138" y="9297"/>
                      </a:cubicBezTo>
                      <a:cubicBezTo>
                        <a:pt x="17801" y="9396"/>
                        <a:pt x="15521" y="8659"/>
                        <a:pt x="13298" y="7923"/>
                      </a:cubicBezTo>
                      <a:cubicBezTo>
                        <a:pt x="8539" y="6351"/>
                        <a:pt x="3611" y="4680"/>
                        <a:pt x="0" y="121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1" name="Google Shape;2371;p14"/>
                <p:cNvSpPr/>
                <p:nvPr/>
              </p:nvSpPr>
              <p:spPr>
                <a:xfrm>
                  <a:off x="4459103" y="1722146"/>
                  <a:ext cx="27615" cy="1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5" extrusionOk="0">
                      <a:moveTo>
                        <a:pt x="14" y="175"/>
                      </a:moveTo>
                      <a:cubicBezTo>
                        <a:pt x="5339" y="-307"/>
                        <a:pt x="10819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4" y="6095"/>
                        <a:pt x="4348" y="5500"/>
                        <a:pt x="2761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2" name="Google Shape;2372;p14"/>
                <p:cNvSpPr/>
                <p:nvPr/>
              </p:nvSpPr>
              <p:spPr>
                <a:xfrm>
                  <a:off x="4452036" y="1737106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4" y="1799"/>
                        <a:pt x="19203" y="9899"/>
                        <a:pt x="24924" y="18736"/>
                      </a:cubicBezTo>
                      <a:cubicBezTo>
                        <a:pt x="20152" y="18353"/>
                        <a:pt x="15521" y="16371"/>
                        <a:pt x="11966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3" name="Google Shape;2373;p14"/>
                <p:cNvSpPr/>
                <p:nvPr/>
              </p:nvSpPr>
              <p:spPr>
                <a:xfrm>
                  <a:off x="4444106" y="1756847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5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1" y="20421"/>
                      </a:cubicBezTo>
                      <a:cubicBezTo>
                        <a:pt x="21823" y="11046"/>
                        <a:pt x="11584" y="3994"/>
                        <a:pt x="213" y="51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4" name="Google Shape;2374;p14"/>
                <p:cNvSpPr/>
                <p:nvPr/>
              </p:nvSpPr>
              <p:spPr>
                <a:xfrm>
                  <a:off x="4439588" y="1776504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4" y="8200"/>
                        <a:pt x="4942" y="10692"/>
                      </a:cubicBezTo>
                      <a:cubicBezTo>
                        <a:pt x="9049" y="17277"/>
                        <a:pt x="16413" y="21214"/>
                        <a:pt x="23891" y="23338"/>
                      </a:cubicBezTo>
                      <a:cubicBezTo>
                        <a:pt x="22064" y="18000"/>
                        <a:pt x="17943" y="13737"/>
                        <a:pt x="13510" y="10239"/>
                      </a:cubicBezTo>
                      <a:cubicBezTo>
                        <a:pt x="9077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5" name="Google Shape;2375;p14"/>
                <p:cNvSpPr/>
                <p:nvPr/>
              </p:nvSpPr>
              <p:spPr>
                <a:xfrm>
                  <a:off x="4438300" y="1803887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9"/>
                        <a:pt x="13737" y="11618"/>
                        <a:pt x="17631" y="13501"/>
                      </a:cubicBezTo>
                      <a:cubicBezTo>
                        <a:pt x="16541" y="11476"/>
                        <a:pt x="15294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30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76" name="Google Shape;2376;p14"/>
              <p:cNvGrpSpPr/>
              <p:nvPr/>
            </p:nvGrpSpPr>
            <p:grpSpPr>
              <a:xfrm rot="506865">
                <a:off x="1594235" y="5302654"/>
                <a:ext cx="452804" cy="714505"/>
                <a:chOff x="979949" y="5469488"/>
                <a:chExt cx="452827" cy="714541"/>
              </a:xfrm>
            </p:grpSpPr>
            <p:grpSp>
              <p:nvGrpSpPr>
                <p:cNvPr id="2377" name="Google Shape;2377;p14"/>
                <p:cNvGrpSpPr/>
                <p:nvPr/>
              </p:nvGrpSpPr>
              <p:grpSpPr>
                <a:xfrm>
                  <a:off x="979949" y="5469488"/>
                  <a:ext cx="452827" cy="714541"/>
                  <a:chOff x="4243190" y="1646259"/>
                  <a:chExt cx="148288" cy="233992"/>
                </a:xfrm>
              </p:grpSpPr>
              <p:sp>
                <p:nvSpPr>
                  <p:cNvPr id="2378" name="Google Shape;2378;p14"/>
                  <p:cNvSpPr/>
                  <p:nvPr/>
                </p:nvSpPr>
                <p:spPr>
                  <a:xfrm>
                    <a:off x="4243190" y="1646259"/>
                    <a:ext cx="148275" cy="1670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75" h="167044" extrusionOk="0">
                        <a:moveTo>
                          <a:pt x="127276" y="149575"/>
                        </a:moveTo>
                        <a:cubicBezTo>
                          <a:pt x="117277" y="159488"/>
                          <a:pt x="102989" y="167957"/>
                          <a:pt x="88558" y="166966"/>
                        </a:cubicBezTo>
                        <a:cubicBezTo>
                          <a:pt x="60900" y="165025"/>
                          <a:pt x="58634" y="137878"/>
                          <a:pt x="58634" y="137878"/>
                        </a:cubicBezTo>
                        <a:cubicBezTo>
                          <a:pt x="58634" y="137878"/>
                          <a:pt x="51483" y="153540"/>
                          <a:pt x="29589" y="150920"/>
                        </a:cubicBezTo>
                        <a:cubicBezTo>
                          <a:pt x="7681" y="148300"/>
                          <a:pt x="-3705" y="119793"/>
                          <a:pt x="1082" y="105816"/>
                        </a:cubicBezTo>
                        <a:cubicBezTo>
                          <a:pt x="6010" y="91442"/>
                          <a:pt x="10839" y="94727"/>
                          <a:pt x="20242" y="98749"/>
                        </a:cubicBezTo>
                        <a:cubicBezTo>
                          <a:pt x="29646" y="102771"/>
                          <a:pt x="42688" y="121818"/>
                          <a:pt x="50760" y="117315"/>
                        </a:cubicBezTo>
                        <a:cubicBezTo>
                          <a:pt x="58833" y="112812"/>
                          <a:pt x="48608" y="107416"/>
                          <a:pt x="31812" y="100349"/>
                        </a:cubicBezTo>
                        <a:cubicBezTo>
                          <a:pt x="14988" y="93268"/>
                          <a:pt x="5656" y="80920"/>
                          <a:pt x="11760" y="66092"/>
                        </a:cubicBezTo>
                        <a:cubicBezTo>
                          <a:pt x="17863" y="51293"/>
                          <a:pt x="32039" y="43306"/>
                          <a:pt x="33073" y="57595"/>
                        </a:cubicBezTo>
                        <a:cubicBezTo>
                          <a:pt x="34106" y="71899"/>
                          <a:pt x="44699" y="93297"/>
                          <a:pt x="56652" y="95081"/>
                        </a:cubicBezTo>
                        <a:cubicBezTo>
                          <a:pt x="68604" y="96866"/>
                          <a:pt x="66976" y="85111"/>
                          <a:pt x="53593" y="81160"/>
                        </a:cubicBezTo>
                        <a:cubicBezTo>
                          <a:pt x="40224" y="77209"/>
                          <a:pt x="37746" y="64280"/>
                          <a:pt x="35962" y="50557"/>
                        </a:cubicBezTo>
                        <a:cubicBezTo>
                          <a:pt x="34163" y="36834"/>
                          <a:pt x="41329" y="28054"/>
                          <a:pt x="53791" y="24670"/>
                        </a:cubicBezTo>
                        <a:cubicBezTo>
                          <a:pt x="66253" y="21285"/>
                          <a:pt x="57487" y="32345"/>
                          <a:pt x="61665" y="56519"/>
                        </a:cubicBezTo>
                        <a:cubicBezTo>
                          <a:pt x="65843" y="80693"/>
                          <a:pt x="75416" y="70001"/>
                          <a:pt x="77073" y="63416"/>
                        </a:cubicBezTo>
                        <a:cubicBezTo>
                          <a:pt x="78758" y="56831"/>
                          <a:pt x="66537" y="50472"/>
                          <a:pt x="66083" y="34979"/>
                        </a:cubicBezTo>
                        <a:cubicBezTo>
                          <a:pt x="65630" y="19501"/>
                          <a:pt x="71578" y="19387"/>
                          <a:pt x="82652" y="15833"/>
                        </a:cubicBezTo>
                        <a:cubicBezTo>
                          <a:pt x="93727" y="12264"/>
                          <a:pt x="92566" y="13680"/>
                          <a:pt x="87028" y="28281"/>
                        </a:cubicBezTo>
                        <a:cubicBezTo>
                          <a:pt x="81506" y="42881"/>
                          <a:pt x="81831" y="50415"/>
                          <a:pt x="84550" y="58119"/>
                        </a:cubicBezTo>
                        <a:cubicBezTo>
                          <a:pt x="87269" y="65823"/>
                          <a:pt x="94917" y="60144"/>
                          <a:pt x="93175" y="51421"/>
                        </a:cubicBezTo>
                        <a:cubicBezTo>
                          <a:pt x="91447" y="42711"/>
                          <a:pt x="93953" y="26171"/>
                          <a:pt x="103668" y="13085"/>
                        </a:cubicBezTo>
                        <a:cubicBezTo>
                          <a:pt x="105382" y="10777"/>
                          <a:pt x="107166" y="8894"/>
                          <a:pt x="108951" y="7322"/>
                        </a:cubicBezTo>
                        <a:cubicBezTo>
                          <a:pt x="117348" y="0"/>
                          <a:pt x="125704" y="0"/>
                          <a:pt x="125704" y="0"/>
                        </a:cubicBezTo>
                        <a:cubicBezTo>
                          <a:pt x="122999" y="4631"/>
                          <a:pt x="139228" y="12887"/>
                          <a:pt x="134442" y="35234"/>
                        </a:cubicBezTo>
                        <a:cubicBezTo>
                          <a:pt x="133054" y="41692"/>
                          <a:pt x="129457" y="47003"/>
                          <a:pt x="125322" y="51407"/>
                        </a:cubicBezTo>
                        <a:cubicBezTo>
                          <a:pt x="115139" y="62254"/>
                          <a:pt x="101700" y="67678"/>
                          <a:pt x="109800" y="71205"/>
                        </a:cubicBezTo>
                        <a:cubicBezTo>
                          <a:pt x="115153" y="73541"/>
                          <a:pt x="122956" y="67494"/>
                          <a:pt x="129711" y="60428"/>
                        </a:cubicBezTo>
                        <a:cubicBezTo>
                          <a:pt x="137359" y="52426"/>
                          <a:pt x="143703" y="43108"/>
                          <a:pt x="143703" y="43108"/>
                        </a:cubicBezTo>
                        <a:cubicBezTo>
                          <a:pt x="143703" y="43108"/>
                          <a:pt x="148037" y="52086"/>
                          <a:pt x="147159" y="59054"/>
                        </a:cubicBezTo>
                        <a:cubicBezTo>
                          <a:pt x="146621" y="63246"/>
                          <a:pt x="138803" y="70383"/>
                          <a:pt x="130490" y="76048"/>
                        </a:cubicBezTo>
                        <a:cubicBezTo>
                          <a:pt x="125010" y="79829"/>
                          <a:pt x="119303" y="82973"/>
                          <a:pt x="115380" y="84219"/>
                        </a:cubicBezTo>
                        <a:cubicBezTo>
                          <a:pt x="105495" y="87363"/>
                          <a:pt x="93486" y="93920"/>
                          <a:pt x="113936" y="93382"/>
                        </a:cubicBezTo>
                        <a:cubicBezTo>
                          <a:pt x="118666" y="93254"/>
                          <a:pt x="122970" y="91895"/>
                          <a:pt x="126823" y="89926"/>
                        </a:cubicBezTo>
                        <a:cubicBezTo>
                          <a:pt x="139653" y="83355"/>
                          <a:pt x="147371" y="69845"/>
                          <a:pt x="148150" y="71346"/>
                        </a:cubicBezTo>
                        <a:cubicBezTo>
                          <a:pt x="149169" y="73315"/>
                          <a:pt x="143774" y="94854"/>
                          <a:pt x="139341" y="103082"/>
                        </a:cubicBezTo>
                        <a:cubicBezTo>
                          <a:pt x="137005" y="107402"/>
                          <a:pt x="133549" y="110376"/>
                          <a:pt x="128607" y="111650"/>
                        </a:cubicBezTo>
                        <a:cubicBezTo>
                          <a:pt x="124132" y="112826"/>
                          <a:pt x="118439" y="112613"/>
                          <a:pt x="111231" y="110800"/>
                        </a:cubicBezTo>
                        <a:cubicBezTo>
                          <a:pt x="96049" y="106977"/>
                          <a:pt x="83191" y="120515"/>
                          <a:pt x="104122" y="125628"/>
                        </a:cubicBezTo>
                        <a:cubicBezTo>
                          <a:pt x="110919" y="127285"/>
                          <a:pt x="116881" y="126619"/>
                          <a:pt x="121923" y="125359"/>
                        </a:cubicBezTo>
                        <a:cubicBezTo>
                          <a:pt x="132431" y="122725"/>
                          <a:pt x="138959" y="117428"/>
                          <a:pt x="140701" y="124920"/>
                        </a:cubicBezTo>
                        <a:cubicBezTo>
                          <a:pt x="141933" y="130216"/>
                          <a:pt x="136382" y="140469"/>
                          <a:pt x="127261" y="14954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9" name="Google Shape;2379;p14"/>
                  <p:cNvSpPr/>
                  <p:nvPr/>
                </p:nvSpPr>
                <p:spPr>
                  <a:xfrm>
                    <a:off x="4265492" y="1702334"/>
                    <a:ext cx="103849" cy="972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849" h="97222" extrusionOk="0">
                        <a:moveTo>
                          <a:pt x="45821" y="75813"/>
                        </a:moveTo>
                        <a:cubicBezTo>
                          <a:pt x="48030" y="83262"/>
                          <a:pt x="50905" y="91546"/>
                          <a:pt x="57901" y="94931"/>
                        </a:cubicBezTo>
                        <a:cubicBezTo>
                          <a:pt x="60860" y="96361"/>
                          <a:pt x="64217" y="96701"/>
                          <a:pt x="67502" y="96984"/>
                        </a:cubicBezTo>
                        <a:cubicBezTo>
                          <a:pt x="73917" y="97536"/>
                          <a:pt x="81437" y="97522"/>
                          <a:pt x="85487" y="92509"/>
                        </a:cubicBezTo>
                        <a:cubicBezTo>
                          <a:pt x="86394" y="91376"/>
                          <a:pt x="86932" y="89450"/>
                          <a:pt x="85700" y="88671"/>
                        </a:cubicBezTo>
                        <a:cubicBezTo>
                          <a:pt x="85119" y="88303"/>
                          <a:pt x="84369" y="88388"/>
                          <a:pt x="83675" y="88459"/>
                        </a:cubicBezTo>
                        <a:cubicBezTo>
                          <a:pt x="78067" y="89082"/>
                          <a:pt x="72303" y="88388"/>
                          <a:pt x="67006" y="86448"/>
                        </a:cubicBezTo>
                        <a:cubicBezTo>
                          <a:pt x="65222" y="85797"/>
                          <a:pt x="63197" y="84550"/>
                          <a:pt x="63296" y="82653"/>
                        </a:cubicBezTo>
                        <a:cubicBezTo>
                          <a:pt x="65760" y="82469"/>
                          <a:pt x="68154" y="83502"/>
                          <a:pt x="70618" y="83743"/>
                        </a:cubicBezTo>
                        <a:cubicBezTo>
                          <a:pt x="73082" y="83998"/>
                          <a:pt x="76070" y="83007"/>
                          <a:pt x="76608" y="80585"/>
                        </a:cubicBezTo>
                        <a:lnTo>
                          <a:pt x="62390" y="74000"/>
                        </a:lnTo>
                        <a:cubicBezTo>
                          <a:pt x="60039" y="72910"/>
                          <a:pt x="57617" y="71777"/>
                          <a:pt x="55904" y="69851"/>
                        </a:cubicBezTo>
                        <a:cubicBezTo>
                          <a:pt x="52335" y="65871"/>
                          <a:pt x="53128" y="58833"/>
                          <a:pt x="57476" y="55731"/>
                        </a:cubicBezTo>
                        <a:cubicBezTo>
                          <a:pt x="59317" y="54429"/>
                          <a:pt x="61554" y="53805"/>
                          <a:pt x="63735" y="53225"/>
                        </a:cubicBezTo>
                        <a:cubicBezTo>
                          <a:pt x="75065" y="50180"/>
                          <a:pt x="86847" y="47093"/>
                          <a:pt x="98389" y="49203"/>
                        </a:cubicBezTo>
                        <a:cubicBezTo>
                          <a:pt x="99522" y="49415"/>
                          <a:pt x="100683" y="49670"/>
                          <a:pt x="101802" y="49387"/>
                        </a:cubicBezTo>
                        <a:cubicBezTo>
                          <a:pt x="102920" y="49118"/>
                          <a:pt x="103954" y="48127"/>
                          <a:pt x="103841" y="46980"/>
                        </a:cubicBezTo>
                        <a:cubicBezTo>
                          <a:pt x="103728" y="45946"/>
                          <a:pt x="102764" y="45223"/>
                          <a:pt x="101844" y="44756"/>
                        </a:cubicBezTo>
                        <a:cubicBezTo>
                          <a:pt x="98403" y="43028"/>
                          <a:pt x="94423" y="42929"/>
                          <a:pt x="90571" y="42858"/>
                        </a:cubicBezTo>
                        <a:cubicBezTo>
                          <a:pt x="86762" y="42788"/>
                          <a:pt x="82938" y="42717"/>
                          <a:pt x="79129" y="42646"/>
                        </a:cubicBezTo>
                        <a:cubicBezTo>
                          <a:pt x="77118" y="42604"/>
                          <a:pt x="75050" y="42561"/>
                          <a:pt x="73181" y="41782"/>
                        </a:cubicBezTo>
                        <a:cubicBezTo>
                          <a:pt x="71326" y="41003"/>
                          <a:pt x="69697" y="39318"/>
                          <a:pt x="69626" y="37307"/>
                        </a:cubicBezTo>
                        <a:cubicBezTo>
                          <a:pt x="69513" y="34432"/>
                          <a:pt x="72317" y="32421"/>
                          <a:pt x="74781" y="30963"/>
                        </a:cubicBezTo>
                        <a:cubicBezTo>
                          <a:pt x="80106" y="27833"/>
                          <a:pt x="85431" y="24689"/>
                          <a:pt x="90755" y="21559"/>
                        </a:cubicBezTo>
                        <a:cubicBezTo>
                          <a:pt x="91223" y="21290"/>
                          <a:pt x="91733" y="20950"/>
                          <a:pt x="91860" y="20426"/>
                        </a:cubicBezTo>
                        <a:cubicBezTo>
                          <a:pt x="92101" y="19449"/>
                          <a:pt x="90869" y="18755"/>
                          <a:pt x="89863" y="18656"/>
                        </a:cubicBezTo>
                        <a:cubicBezTo>
                          <a:pt x="85487" y="18246"/>
                          <a:pt x="81480" y="21956"/>
                          <a:pt x="77118" y="21446"/>
                        </a:cubicBezTo>
                        <a:cubicBezTo>
                          <a:pt x="76325" y="21361"/>
                          <a:pt x="75461" y="21035"/>
                          <a:pt x="75178" y="20285"/>
                        </a:cubicBezTo>
                        <a:cubicBezTo>
                          <a:pt x="74965" y="19704"/>
                          <a:pt x="75206" y="19053"/>
                          <a:pt x="75461" y="18472"/>
                        </a:cubicBezTo>
                        <a:cubicBezTo>
                          <a:pt x="78194" y="12312"/>
                          <a:pt x="83208" y="6746"/>
                          <a:pt x="83165" y="5"/>
                        </a:cubicBezTo>
                        <a:cubicBezTo>
                          <a:pt x="79908" y="-122"/>
                          <a:pt x="76976" y="2045"/>
                          <a:pt x="74894" y="4551"/>
                        </a:cubicBezTo>
                        <a:cubicBezTo>
                          <a:pt x="72813" y="7058"/>
                          <a:pt x="71312" y="10018"/>
                          <a:pt x="69131" y="12453"/>
                        </a:cubicBezTo>
                        <a:cubicBezTo>
                          <a:pt x="66950" y="14875"/>
                          <a:pt x="63778" y="16801"/>
                          <a:pt x="60563" y="16263"/>
                        </a:cubicBezTo>
                        <a:cubicBezTo>
                          <a:pt x="59671" y="16121"/>
                          <a:pt x="58779" y="15753"/>
                          <a:pt x="58212" y="15059"/>
                        </a:cubicBezTo>
                        <a:cubicBezTo>
                          <a:pt x="55961" y="12326"/>
                          <a:pt x="60266" y="7568"/>
                          <a:pt x="57915" y="4920"/>
                        </a:cubicBezTo>
                        <a:cubicBezTo>
                          <a:pt x="56909" y="10896"/>
                          <a:pt x="55918" y="16872"/>
                          <a:pt x="54913" y="22848"/>
                        </a:cubicBezTo>
                        <a:cubicBezTo>
                          <a:pt x="50692" y="23953"/>
                          <a:pt x="46246" y="22593"/>
                          <a:pt x="42096" y="21262"/>
                        </a:cubicBezTo>
                        <a:cubicBezTo>
                          <a:pt x="40595" y="20781"/>
                          <a:pt x="39066" y="20271"/>
                          <a:pt x="37791" y="19336"/>
                        </a:cubicBezTo>
                        <a:cubicBezTo>
                          <a:pt x="32169" y="15201"/>
                          <a:pt x="34435" y="5288"/>
                          <a:pt x="29096" y="798"/>
                        </a:cubicBezTo>
                        <a:cubicBezTo>
                          <a:pt x="28742" y="501"/>
                          <a:pt x="28289" y="218"/>
                          <a:pt x="27835" y="317"/>
                        </a:cubicBezTo>
                        <a:cubicBezTo>
                          <a:pt x="27227" y="459"/>
                          <a:pt x="26986" y="1195"/>
                          <a:pt x="26873" y="1804"/>
                        </a:cubicBezTo>
                        <a:cubicBezTo>
                          <a:pt x="26235" y="5444"/>
                          <a:pt x="26504" y="9225"/>
                          <a:pt x="27637" y="12751"/>
                        </a:cubicBezTo>
                        <a:cubicBezTo>
                          <a:pt x="28161" y="14379"/>
                          <a:pt x="28898" y="15980"/>
                          <a:pt x="30073" y="17226"/>
                        </a:cubicBezTo>
                        <a:cubicBezTo>
                          <a:pt x="31107" y="18302"/>
                          <a:pt x="32424" y="19053"/>
                          <a:pt x="33727" y="19789"/>
                        </a:cubicBezTo>
                        <a:cubicBezTo>
                          <a:pt x="38598" y="22537"/>
                          <a:pt x="43470" y="25284"/>
                          <a:pt x="48327" y="28045"/>
                        </a:cubicBezTo>
                        <a:cubicBezTo>
                          <a:pt x="48964" y="28399"/>
                          <a:pt x="49645" y="28824"/>
                          <a:pt x="49857" y="29518"/>
                        </a:cubicBezTo>
                        <a:cubicBezTo>
                          <a:pt x="49999" y="30000"/>
                          <a:pt x="49885" y="30510"/>
                          <a:pt x="49772" y="30991"/>
                        </a:cubicBezTo>
                        <a:cubicBezTo>
                          <a:pt x="49007" y="34149"/>
                          <a:pt x="48072" y="37265"/>
                          <a:pt x="46954" y="40324"/>
                        </a:cubicBezTo>
                        <a:cubicBezTo>
                          <a:pt x="46260" y="42250"/>
                          <a:pt x="45438" y="44218"/>
                          <a:pt x="43895" y="45535"/>
                        </a:cubicBezTo>
                        <a:cubicBezTo>
                          <a:pt x="40538" y="48396"/>
                          <a:pt x="35455" y="47050"/>
                          <a:pt x="31305" y="45563"/>
                        </a:cubicBezTo>
                        <a:cubicBezTo>
                          <a:pt x="26929" y="43991"/>
                          <a:pt x="22114" y="42037"/>
                          <a:pt x="20160" y="37817"/>
                        </a:cubicBezTo>
                        <a:cubicBezTo>
                          <a:pt x="19367" y="36103"/>
                          <a:pt x="19140" y="34149"/>
                          <a:pt x="18191" y="32521"/>
                        </a:cubicBezTo>
                        <a:cubicBezTo>
                          <a:pt x="17243" y="30892"/>
                          <a:pt x="15118" y="29632"/>
                          <a:pt x="13490" y="30580"/>
                        </a:cubicBezTo>
                        <a:cubicBezTo>
                          <a:pt x="12343" y="31232"/>
                          <a:pt x="11904" y="32761"/>
                          <a:pt x="12173" y="34050"/>
                        </a:cubicBezTo>
                        <a:cubicBezTo>
                          <a:pt x="12428" y="35353"/>
                          <a:pt x="13249" y="36457"/>
                          <a:pt x="14113" y="37463"/>
                        </a:cubicBezTo>
                        <a:cubicBezTo>
                          <a:pt x="20146" y="44388"/>
                          <a:pt x="29209" y="47659"/>
                          <a:pt x="37281" y="52021"/>
                        </a:cubicBezTo>
                        <a:cubicBezTo>
                          <a:pt x="39094" y="53012"/>
                          <a:pt x="41063" y="54301"/>
                          <a:pt x="41417" y="56340"/>
                        </a:cubicBezTo>
                        <a:cubicBezTo>
                          <a:pt x="41771" y="58394"/>
                          <a:pt x="40326" y="60306"/>
                          <a:pt x="38867" y="61793"/>
                        </a:cubicBezTo>
                        <a:cubicBezTo>
                          <a:pt x="35667" y="65050"/>
                          <a:pt x="31631" y="67868"/>
                          <a:pt x="27071" y="68052"/>
                        </a:cubicBezTo>
                        <a:cubicBezTo>
                          <a:pt x="23658" y="68194"/>
                          <a:pt x="20401" y="66848"/>
                          <a:pt x="17243" y="65560"/>
                        </a:cubicBezTo>
                        <a:cubicBezTo>
                          <a:pt x="14085" y="64271"/>
                          <a:pt x="10785" y="62982"/>
                          <a:pt x="7386" y="63251"/>
                        </a:cubicBezTo>
                        <a:cubicBezTo>
                          <a:pt x="3987" y="63520"/>
                          <a:pt x="489" y="65829"/>
                          <a:pt x="51" y="69213"/>
                        </a:cubicBezTo>
                        <a:cubicBezTo>
                          <a:pt x="-134" y="70587"/>
                          <a:pt x="206" y="72003"/>
                          <a:pt x="744" y="73278"/>
                        </a:cubicBezTo>
                        <a:cubicBezTo>
                          <a:pt x="1382" y="74779"/>
                          <a:pt x="2330" y="76167"/>
                          <a:pt x="3633" y="77144"/>
                        </a:cubicBezTo>
                        <a:cubicBezTo>
                          <a:pt x="6296" y="79126"/>
                          <a:pt x="9964" y="79084"/>
                          <a:pt x="13206" y="78348"/>
                        </a:cubicBezTo>
                        <a:cubicBezTo>
                          <a:pt x="16435" y="77611"/>
                          <a:pt x="19551" y="76266"/>
                          <a:pt x="22851" y="75926"/>
                        </a:cubicBezTo>
                        <a:cubicBezTo>
                          <a:pt x="29280" y="75260"/>
                          <a:pt x="36078" y="78432"/>
                          <a:pt x="42040" y="75954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0" name="Google Shape;2380;p14"/>
                  <p:cNvSpPr/>
                  <p:nvPr/>
                </p:nvSpPr>
                <p:spPr>
                  <a:xfrm>
                    <a:off x="4303368" y="1716855"/>
                    <a:ext cx="37145" cy="63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45" h="63529" extrusionOk="0">
                        <a:moveTo>
                          <a:pt x="6019" y="55499"/>
                        </a:moveTo>
                        <a:cubicBezTo>
                          <a:pt x="7590" y="58714"/>
                          <a:pt x="10012" y="61518"/>
                          <a:pt x="12972" y="63529"/>
                        </a:cubicBezTo>
                        <a:cubicBezTo>
                          <a:pt x="13836" y="61929"/>
                          <a:pt x="13241" y="59960"/>
                          <a:pt x="12873" y="58176"/>
                        </a:cubicBezTo>
                        <a:cubicBezTo>
                          <a:pt x="11896" y="53262"/>
                          <a:pt x="12915" y="48192"/>
                          <a:pt x="13935" y="43292"/>
                        </a:cubicBezTo>
                        <a:cubicBezTo>
                          <a:pt x="14232" y="41848"/>
                          <a:pt x="14544" y="40389"/>
                          <a:pt x="15252" y="39100"/>
                        </a:cubicBezTo>
                        <a:cubicBezTo>
                          <a:pt x="16343" y="37118"/>
                          <a:pt x="18268" y="35730"/>
                          <a:pt x="20265" y="34654"/>
                        </a:cubicBezTo>
                        <a:cubicBezTo>
                          <a:pt x="23225" y="33068"/>
                          <a:pt x="26482" y="32019"/>
                          <a:pt x="29824" y="31595"/>
                        </a:cubicBezTo>
                        <a:cubicBezTo>
                          <a:pt x="29881" y="30490"/>
                          <a:pt x="28465" y="29966"/>
                          <a:pt x="27346" y="29938"/>
                        </a:cubicBezTo>
                        <a:cubicBezTo>
                          <a:pt x="26227" y="29909"/>
                          <a:pt x="24854" y="29895"/>
                          <a:pt x="24358" y="28890"/>
                        </a:cubicBezTo>
                        <a:cubicBezTo>
                          <a:pt x="23976" y="28111"/>
                          <a:pt x="24386" y="27190"/>
                          <a:pt x="24797" y="26411"/>
                        </a:cubicBezTo>
                        <a:cubicBezTo>
                          <a:pt x="26723" y="22814"/>
                          <a:pt x="28635" y="19217"/>
                          <a:pt x="30561" y="15620"/>
                        </a:cubicBezTo>
                        <a:cubicBezTo>
                          <a:pt x="30858" y="15054"/>
                          <a:pt x="31156" y="14487"/>
                          <a:pt x="31368" y="13893"/>
                        </a:cubicBezTo>
                        <a:cubicBezTo>
                          <a:pt x="31580" y="13284"/>
                          <a:pt x="31679" y="12632"/>
                          <a:pt x="31807" y="11995"/>
                        </a:cubicBezTo>
                        <a:cubicBezTo>
                          <a:pt x="32685" y="7690"/>
                          <a:pt x="34937" y="3795"/>
                          <a:pt x="37146" y="0"/>
                        </a:cubicBezTo>
                        <a:cubicBezTo>
                          <a:pt x="32586" y="1345"/>
                          <a:pt x="30447" y="6373"/>
                          <a:pt x="28054" y="10465"/>
                        </a:cubicBezTo>
                        <a:cubicBezTo>
                          <a:pt x="24584" y="16399"/>
                          <a:pt x="19529" y="21242"/>
                          <a:pt x="15719" y="26950"/>
                        </a:cubicBezTo>
                        <a:cubicBezTo>
                          <a:pt x="13850" y="29754"/>
                          <a:pt x="12292" y="32756"/>
                          <a:pt x="10720" y="35744"/>
                        </a:cubicBezTo>
                        <a:cubicBezTo>
                          <a:pt x="9474" y="38137"/>
                          <a:pt x="8228" y="40531"/>
                          <a:pt x="6967" y="42938"/>
                        </a:cubicBezTo>
                        <a:cubicBezTo>
                          <a:pt x="6769" y="43321"/>
                          <a:pt x="6542" y="43717"/>
                          <a:pt x="6160" y="43901"/>
                        </a:cubicBezTo>
                        <a:cubicBezTo>
                          <a:pt x="5778" y="44085"/>
                          <a:pt x="5197" y="43859"/>
                          <a:pt x="5183" y="43434"/>
                        </a:cubicBezTo>
                        <a:cubicBezTo>
                          <a:pt x="5183" y="43009"/>
                          <a:pt x="6033" y="42981"/>
                          <a:pt x="5948" y="43391"/>
                        </a:cubicBezTo>
                        <a:cubicBezTo>
                          <a:pt x="6387" y="48235"/>
                          <a:pt x="4022" y="53248"/>
                          <a:pt x="0" y="55967"/>
                        </a:cubicBezTo>
                        <a:cubicBezTo>
                          <a:pt x="1643" y="57029"/>
                          <a:pt x="3993" y="56845"/>
                          <a:pt x="5452" y="55556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1" name="Google Shape;2381;p14"/>
                  <p:cNvSpPr/>
                  <p:nvPr/>
                </p:nvSpPr>
                <p:spPr>
                  <a:xfrm>
                    <a:off x="4275073" y="1701971"/>
                    <a:ext cx="74135" cy="178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135" h="178280" extrusionOk="0">
                        <a:moveTo>
                          <a:pt x="113" y="178281"/>
                        </a:moveTo>
                        <a:cubicBezTo>
                          <a:pt x="-2762" y="136150"/>
                          <a:pt x="49877" y="34215"/>
                          <a:pt x="72961" y="0"/>
                        </a:cubicBezTo>
                        <a:lnTo>
                          <a:pt x="74136" y="793"/>
                        </a:lnTo>
                        <a:cubicBezTo>
                          <a:pt x="51138" y="34894"/>
                          <a:pt x="-1317" y="136376"/>
                          <a:pt x="1529" y="178182"/>
                        </a:cubicBezTo>
                        <a:lnTo>
                          <a:pt x="113" y="17828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2" name="Google Shape;2382;p14"/>
                  <p:cNvSpPr/>
                  <p:nvPr/>
                </p:nvSpPr>
                <p:spPr>
                  <a:xfrm>
                    <a:off x="4352155" y="1646259"/>
                    <a:ext cx="26379" cy="51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79" h="51420" extrusionOk="0">
                        <a:moveTo>
                          <a:pt x="25491" y="35248"/>
                        </a:moveTo>
                        <a:cubicBezTo>
                          <a:pt x="24103" y="41706"/>
                          <a:pt x="20506" y="47017"/>
                          <a:pt x="16371" y="51421"/>
                        </a:cubicBezTo>
                        <a:cubicBezTo>
                          <a:pt x="13425" y="49707"/>
                          <a:pt x="11244" y="46578"/>
                          <a:pt x="10989" y="43150"/>
                        </a:cubicBezTo>
                        <a:cubicBezTo>
                          <a:pt x="10650" y="38817"/>
                          <a:pt x="13014" y="34427"/>
                          <a:pt x="11938" y="30221"/>
                        </a:cubicBezTo>
                        <a:cubicBezTo>
                          <a:pt x="11046" y="26709"/>
                          <a:pt x="8030" y="24259"/>
                          <a:pt x="5636" y="21554"/>
                        </a:cubicBezTo>
                        <a:cubicBezTo>
                          <a:pt x="2223" y="17702"/>
                          <a:pt x="0" y="12377"/>
                          <a:pt x="0" y="7322"/>
                        </a:cubicBezTo>
                        <a:cubicBezTo>
                          <a:pt x="8398" y="0"/>
                          <a:pt x="16753" y="0"/>
                          <a:pt x="16753" y="0"/>
                        </a:cubicBezTo>
                        <a:cubicBezTo>
                          <a:pt x="14048" y="4631"/>
                          <a:pt x="30277" y="12887"/>
                          <a:pt x="25491" y="3523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3" name="Google Shape;2383;p14"/>
                  <p:cNvSpPr/>
                  <p:nvPr/>
                </p:nvSpPr>
                <p:spPr>
                  <a:xfrm>
                    <a:off x="4371005" y="1689382"/>
                    <a:ext cx="19475" cy="32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75" h="32939" extrusionOk="0">
                        <a:moveTo>
                          <a:pt x="2689" y="32940"/>
                        </a:moveTo>
                        <a:cubicBezTo>
                          <a:pt x="2293" y="32501"/>
                          <a:pt x="1868" y="32076"/>
                          <a:pt x="1514" y="31609"/>
                        </a:cubicBezTo>
                        <a:cubicBezTo>
                          <a:pt x="-1502" y="27615"/>
                          <a:pt x="721" y="22446"/>
                          <a:pt x="1910" y="17320"/>
                        </a:cubicBezTo>
                        <a:cubicBezTo>
                          <a:pt x="9558" y="9318"/>
                          <a:pt x="15902" y="0"/>
                          <a:pt x="15902" y="0"/>
                        </a:cubicBezTo>
                        <a:cubicBezTo>
                          <a:pt x="15902" y="0"/>
                          <a:pt x="20236" y="8978"/>
                          <a:pt x="19358" y="15946"/>
                        </a:cubicBezTo>
                        <a:cubicBezTo>
                          <a:pt x="18820" y="20138"/>
                          <a:pt x="11002" y="27275"/>
                          <a:pt x="2689" y="3294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4" name="Google Shape;2384;p14"/>
                  <p:cNvSpPr/>
                  <p:nvPr/>
                </p:nvSpPr>
                <p:spPr>
                  <a:xfrm>
                    <a:off x="4366214" y="1717518"/>
                    <a:ext cx="25264" cy="404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64" h="40419" extrusionOk="0">
                        <a:moveTo>
                          <a:pt x="8726" y="32956"/>
                        </a:moveTo>
                        <a:cubicBezTo>
                          <a:pt x="4577" y="34089"/>
                          <a:pt x="-125" y="30393"/>
                          <a:pt x="3" y="26088"/>
                        </a:cubicBezTo>
                        <a:cubicBezTo>
                          <a:pt x="102" y="23227"/>
                          <a:pt x="1872" y="20891"/>
                          <a:pt x="3812" y="18696"/>
                        </a:cubicBezTo>
                        <a:cubicBezTo>
                          <a:pt x="16642" y="12125"/>
                          <a:pt x="24360" y="-1386"/>
                          <a:pt x="25139" y="116"/>
                        </a:cubicBezTo>
                        <a:cubicBezTo>
                          <a:pt x="26159" y="2084"/>
                          <a:pt x="20764" y="23624"/>
                          <a:pt x="16331" y="31852"/>
                        </a:cubicBezTo>
                        <a:cubicBezTo>
                          <a:pt x="13994" y="36171"/>
                          <a:pt x="10539" y="39145"/>
                          <a:pt x="5596" y="40419"/>
                        </a:cubicBezTo>
                        <a:cubicBezTo>
                          <a:pt x="7027" y="38125"/>
                          <a:pt x="8103" y="35590"/>
                          <a:pt x="8726" y="3295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5" name="Google Shape;2385;p14"/>
                  <p:cNvSpPr/>
                  <p:nvPr/>
                </p:nvSpPr>
                <p:spPr>
                  <a:xfrm>
                    <a:off x="4365021" y="1767373"/>
                    <a:ext cx="19054" cy="28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4" h="28475" extrusionOk="0">
                        <a:moveTo>
                          <a:pt x="5444" y="28461"/>
                        </a:moveTo>
                        <a:cubicBezTo>
                          <a:pt x="361" y="25855"/>
                          <a:pt x="-2132" y="18095"/>
                          <a:pt x="2286" y="14484"/>
                        </a:cubicBezTo>
                        <a:cubicBezTo>
                          <a:pt x="3830" y="13223"/>
                          <a:pt x="6138" y="12388"/>
                          <a:pt x="6450" y="10419"/>
                        </a:cubicBezTo>
                        <a:cubicBezTo>
                          <a:pt x="6946" y="7332"/>
                          <a:pt x="2499" y="6412"/>
                          <a:pt x="105" y="4287"/>
                        </a:cubicBezTo>
                        <a:cubicBezTo>
                          <a:pt x="10614" y="1653"/>
                          <a:pt x="17142" y="-3643"/>
                          <a:pt x="18884" y="3848"/>
                        </a:cubicBezTo>
                        <a:cubicBezTo>
                          <a:pt x="20116" y="9145"/>
                          <a:pt x="14564" y="19398"/>
                          <a:pt x="5444" y="2847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386" name="Google Shape;2386;p14"/>
                <p:cNvSpPr/>
                <p:nvPr/>
              </p:nvSpPr>
              <p:spPr>
                <a:xfrm>
                  <a:off x="979992" y="5469533"/>
                  <a:ext cx="452609" cy="714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75" h="233992" extrusionOk="0">
                      <a:moveTo>
                        <a:pt x="121923" y="125373"/>
                      </a:moveTo>
                      <a:cubicBezTo>
                        <a:pt x="116895" y="126633"/>
                        <a:pt x="110919" y="127285"/>
                        <a:pt x="104122" y="125642"/>
                      </a:cubicBezTo>
                      <a:cubicBezTo>
                        <a:pt x="83191" y="120530"/>
                        <a:pt x="96049" y="106991"/>
                        <a:pt x="111231" y="110815"/>
                      </a:cubicBezTo>
                      <a:cubicBezTo>
                        <a:pt x="118425" y="112627"/>
                        <a:pt x="124132" y="112840"/>
                        <a:pt x="128607" y="111664"/>
                      </a:cubicBezTo>
                      <a:cubicBezTo>
                        <a:pt x="133549" y="110390"/>
                        <a:pt x="137005" y="107416"/>
                        <a:pt x="139341" y="103097"/>
                      </a:cubicBezTo>
                      <a:cubicBezTo>
                        <a:pt x="143774" y="94869"/>
                        <a:pt x="149169" y="73315"/>
                        <a:pt x="148150" y="71360"/>
                      </a:cubicBezTo>
                      <a:cubicBezTo>
                        <a:pt x="147371" y="69859"/>
                        <a:pt x="139653" y="83369"/>
                        <a:pt x="126822" y="89940"/>
                      </a:cubicBezTo>
                      <a:cubicBezTo>
                        <a:pt x="122970" y="91909"/>
                        <a:pt x="118666" y="93268"/>
                        <a:pt x="113936" y="93396"/>
                      </a:cubicBezTo>
                      <a:cubicBezTo>
                        <a:pt x="93472" y="93934"/>
                        <a:pt x="105495" y="87391"/>
                        <a:pt x="115380" y="84233"/>
                      </a:cubicBezTo>
                      <a:cubicBezTo>
                        <a:pt x="119317" y="82973"/>
                        <a:pt x="125010" y="79829"/>
                        <a:pt x="130490" y="76062"/>
                      </a:cubicBezTo>
                      <a:cubicBezTo>
                        <a:pt x="138803" y="70383"/>
                        <a:pt x="146621" y="63246"/>
                        <a:pt x="147159" y="59068"/>
                      </a:cubicBezTo>
                      <a:cubicBezTo>
                        <a:pt x="148037" y="52086"/>
                        <a:pt x="143703" y="43122"/>
                        <a:pt x="143703" y="43122"/>
                      </a:cubicBezTo>
                      <a:cubicBezTo>
                        <a:pt x="143703" y="43122"/>
                        <a:pt x="137359" y="52441"/>
                        <a:pt x="129711" y="60442"/>
                      </a:cubicBezTo>
                      <a:cubicBezTo>
                        <a:pt x="122956" y="67509"/>
                        <a:pt x="115153" y="73541"/>
                        <a:pt x="109800" y="71219"/>
                      </a:cubicBezTo>
                      <a:cubicBezTo>
                        <a:pt x="101700" y="67678"/>
                        <a:pt x="115139" y="62269"/>
                        <a:pt x="125322" y="51407"/>
                      </a:cubicBezTo>
                      <a:cubicBezTo>
                        <a:pt x="129457" y="47003"/>
                        <a:pt x="133054" y="41692"/>
                        <a:pt x="134442" y="35234"/>
                      </a:cubicBezTo>
                      <a:cubicBezTo>
                        <a:pt x="139228" y="12887"/>
                        <a:pt x="122999" y="4617"/>
                        <a:pt x="125704" y="0"/>
                      </a:cubicBezTo>
                      <a:cubicBezTo>
                        <a:pt x="125704" y="0"/>
                        <a:pt x="117348" y="0"/>
                        <a:pt x="108951" y="7322"/>
                      </a:cubicBezTo>
                      <a:cubicBezTo>
                        <a:pt x="107166" y="8879"/>
                        <a:pt x="105382" y="10777"/>
                        <a:pt x="103668" y="13085"/>
                      </a:cubicBezTo>
                      <a:cubicBezTo>
                        <a:pt x="93953" y="26156"/>
                        <a:pt x="91447" y="42697"/>
                        <a:pt x="93175" y="51421"/>
                      </a:cubicBezTo>
                      <a:cubicBezTo>
                        <a:pt x="94917" y="60144"/>
                        <a:pt x="87255" y="65823"/>
                        <a:pt x="84550" y="58119"/>
                      </a:cubicBezTo>
                      <a:cubicBezTo>
                        <a:pt x="81831" y="50415"/>
                        <a:pt x="81505" y="42867"/>
                        <a:pt x="87028" y="28281"/>
                      </a:cubicBezTo>
                      <a:cubicBezTo>
                        <a:pt x="92551" y="13666"/>
                        <a:pt x="93713" y="12264"/>
                        <a:pt x="82652" y="15833"/>
                      </a:cubicBezTo>
                      <a:cubicBezTo>
                        <a:pt x="71592" y="19387"/>
                        <a:pt x="65630" y="19501"/>
                        <a:pt x="66083" y="34979"/>
                      </a:cubicBezTo>
                      <a:cubicBezTo>
                        <a:pt x="66537" y="50472"/>
                        <a:pt x="78758" y="56831"/>
                        <a:pt x="77073" y="63416"/>
                      </a:cubicBezTo>
                      <a:cubicBezTo>
                        <a:pt x="75402" y="70001"/>
                        <a:pt x="65843" y="80693"/>
                        <a:pt x="61665" y="56519"/>
                      </a:cubicBezTo>
                      <a:cubicBezTo>
                        <a:pt x="57487" y="32345"/>
                        <a:pt x="66253" y="21271"/>
                        <a:pt x="53791" y="24670"/>
                      </a:cubicBezTo>
                      <a:cubicBezTo>
                        <a:pt x="41329" y="28054"/>
                        <a:pt x="34149" y="36834"/>
                        <a:pt x="35962" y="50557"/>
                      </a:cubicBezTo>
                      <a:cubicBezTo>
                        <a:pt x="37760" y="64280"/>
                        <a:pt x="40224" y="77209"/>
                        <a:pt x="53593" y="81160"/>
                      </a:cubicBezTo>
                      <a:cubicBezTo>
                        <a:pt x="66976" y="85111"/>
                        <a:pt x="68618" y="96880"/>
                        <a:pt x="56652" y="95081"/>
                      </a:cubicBezTo>
                      <a:cubicBezTo>
                        <a:pt x="44699" y="93297"/>
                        <a:pt x="34092" y="71899"/>
                        <a:pt x="33073" y="57595"/>
                      </a:cubicBezTo>
                      <a:cubicBezTo>
                        <a:pt x="32039" y="43306"/>
                        <a:pt x="17863" y="51293"/>
                        <a:pt x="11759" y="66092"/>
                      </a:cubicBezTo>
                      <a:cubicBezTo>
                        <a:pt x="5642" y="80905"/>
                        <a:pt x="14988" y="93268"/>
                        <a:pt x="31812" y="100349"/>
                      </a:cubicBezTo>
                      <a:cubicBezTo>
                        <a:pt x="48622" y="107416"/>
                        <a:pt x="58833" y="112812"/>
                        <a:pt x="50760" y="117315"/>
                      </a:cubicBezTo>
                      <a:cubicBezTo>
                        <a:pt x="42703" y="121818"/>
                        <a:pt x="29660" y="102771"/>
                        <a:pt x="20242" y="98749"/>
                      </a:cubicBezTo>
                      <a:cubicBezTo>
                        <a:pt x="10839" y="94727"/>
                        <a:pt x="6010" y="91442"/>
                        <a:pt x="1082" y="105816"/>
                      </a:cubicBezTo>
                      <a:cubicBezTo>
                        <a:pt x="-3705" y="119793"/>
                        <a:pt x="7681" y="148300"/>
                        <a:pt x="29589" y="150920"/>
                      </a:cubicBezTo>
                      <a:cubicBezTo>
                        <a:pt x="51483" y="153540"/>
                        <a:pt x="58634" y="137878"/>
                        <a:pt x="58634" y="137878"/>
                      </a:cubicBezTo>
                      <a:cubicBezTo>
                        <a:pt x="58634" y="137878"/>
                        <a:pt x="58734" y="139039"/>
                        <a:pt x="59130" y="140894"/>
                      </a:cubicBezTo>
                      <a:cubicBezTo>
                        <a:pt x="43241" y="176227"/>
                        <a:pt x="30538" y="212736"/>
                        <a:pt x="31996" y="233992"/>
                      </a:cubicBezTo>
                      <a:lnTo>
                        <a:pt x="33412" y="233893"/>
                      </a:lnTo>
                      <a:cubicBezTo>
                        <a:pt x="31996" y="213147"/>
                        <a:pt x="44204" y="177700"/>
                        <a:pt x="59668" y="143089"/>
                      </a:cubicBezTo>
                      <a:cubicBezTo>
                        <a:pt x="61877" y="151076"/>
                        <a:pt x="68618" y="165564"/>
                        <a:pt x="88558" y="166966"/>
                      </a:cubicBezTo>
                      <a:cubicBezTo>
                        <a:pt x="103003" y="167971"/>
                        <a:pt x="117292" y="159488"/>
                        <a:pt x="127276" y="149575"/>
                      </a:cubicBezTo>
                      <a:cubicBezTo>
                        <a:pt x="136396" y="140512"/>
                        <a:pt x="141947" y="130259"/>
                        <a:pt x="140715" y="124948"/>
                      </a:cubicBezTo>
                      <a:cubicBezTo>
                        <a:pt x="138987" y="117457"/>
                        <a:pt x="132459" y="122753"/>
                        <a:pt x="121937" y="125387"/>
                      </a:cubicBezTo>
                      <a:close/>
                    </a:path>
                  </a:pathLst>
                </a:custGeom>
                <a:solidFill>
                  <a:srgbClr val="192419">
                    <a:alpha val="3797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87" name="Google Shape;2387;p14"/>
            <p:cNvGrpSpPr/>
            <p:nvPr/>
          </p:nvGrpSpPr>
          <p:grpSpPr>
            <a:xfrm rot="10800000">
              <a:off x="-1002680" y="3849071"/>
              <a:ext cx="2548907" cy="1898413"/>
              <a:chOff x="7324551" y="-926079"/>
              <a:chExt cx="2548907" cy="1898413"/>
            </a:xfrm>
          </p:grpSpPr>
          <p:grpSp>
            <p:nvGrpSpPr>
              <p:cNvPr id="2388" name="Google Shape;2388;p14"/>
              <p:cNvGrpSpPr/>
              <p:nvPr/>
            </p:nvGrpSpPr>
            <p:grpSpPr>
              <a:xfrm rot="-9373464">
                <a:off x="8805691" y="-554331"/>
                <a:ext cx="815608" cy="1422624"/>
                <a:chOff x="3773740" y="1542780"/>
                <a:chExt cx="267092" cy="465875"/>
              </a:xfrm>
            </p:grpSpPr>
            <p:sp>
              <p:nvSpPr>
                <p:cNvPr id="2389" name="Google Shape;2389;p14"/>
                <p:cNvSpPr/>
                <p:nvPr/>
              </p:nvSpPr>
              <p:spPr>
                <a:xfrm>
                  <a:off x="3773740" y="1542780"/>
                  <a:ext cx="267078" cy="332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78" h="332152" extrusionOk="0">
                      <a:moveTo>
                        <a:pt x="260274" y="248919"/>
                      </a:moveTo>
                      <a:cubicBezTo>
                        <a:pt x="251493" y="273503"/>
                        <a:pt x="234400" y="299150"/>
                        <a:pt x="209447" y="309049"/>
                      </a:cubicBezTo>
                      <a:cubicBezTo>
                        <a:pt x="161638" y="327983"/>
                        <a:pt x="136076" y="284379"/>
                        <a:pt x="136076" y="284379"/>
                      </a:cubicBezTo>
                      <a:cubicBezTo>
                        <a:pt x="136076" y="284379"/>
                        <a:pt x="136685" y="316300"/>
                        <a:pt x="97967" y="329484"/>
                      </a:cubicBezTo>
                      <a:cubicBezTo>
                        <a:pt x="59221" y="342669"/>
                        <a:pt x="17317" y="304107"/>
                        <a:pt x="14116" y="276888"/>
                      </a:cubicBezTo>
                      <a:cubicBezTo>
                        <a:pt x="10831" y="248890"/>
                        <a:pt x="21551" y="250519"/>
                        <a:pt x="40485" y="249698"/>
                      </a:cubicBezTo>
                      <a:cubicBezTo>
                        <a:pt x="59448" y="248876"/>
                        <a:pt x="96537" y="270289"/>
                        <a:pt x="106422" y="256297"/>
                      </a:cubicBezTo>
                      <a:cubicBezTo>
                        <a:pt x="116292" y="242291"/>
                        <a:pt x="94894" y="241456"/>
                        <a:pt x="61105" y="243112"/>
                      </a:cubicBezTo>
                      <a:cubicBezTo>
                        <a:pt x="27301" y="244769"/>
                        <a:pt x="1767" y="231585"/>
                        <a:pt x="111" y="201902"/>
                      </a:cubicBezTo>
                      <a:cubicBezTo>
                        <a:pt x="-1546" y="172248"/>
                        <a:pt x="15773" y="147521"/>
                        <a:pt x="28958" y="170591"/>
                      </a:cubicBezTo>
                      <a:cubicBezTo>
                        <a:pt x="42142" y="193674"/>
                        <a:pt x="77022" y="220978"/>
                        <a:pt x="98463" y="214379"/>
                      </a:cubicBezTo>
                      <a:cubicBezTo>
                        <a:pt x="119904" y="207779"/>
                        <a:pt x="107739" y="189426"/>
                        <a:pt x="82177" y="193547"/>
                      </a:cubicBezTo>
                      <a:cubicBezTo>
                        <a:pt x="56644" y="197668"/>
                        <a:pt x="42142" y="178026"/>
                        <a:pt x="28136" y="156514"/>
                      </a:cubicBezTo>
                      <a:cubicBezTo>
                        <a:pt x="14102" y="135003"/>
                        <a:pt x="19073" y="114568"/>
                        <a:pt x="37200" y="98905"/>
                      </a:cubicBezTo>
                      <a:cubicBezTo>
                        <a:pt x="55327" y="83242"/>
                        <a:pt x="49549" y="108775"/>
                        <a:pt x="75918" y="145879"/>
                      </a:cubicBezTo>
                      <a:cubicBezTo>
                        <a:pt x="102287" y="182968"/>
                        <a:pt x="109721" y="157406"/>
                        <a:pt x="107229" y="145057"/>
                      </a:cubicBezTo>
                      <a:cubicBezTo>
                        <a:pt x="104765" y="132680"/>
                        <a:pt x="79231" y="131873"/>
                        <a:pt x="66033" y="106311"/>
                      </a:cubicBezTo>
                      <a:cubicBezTo>
                        <a:pt x="52848" y="80778"/>
                        <a:pt x="62719" y="75807"/>
                        <a:pt x="78382" y="60994"/>
                      </a:cubicBezTo>
                      <a:cubicBezTo>
                        <a:pt x="94044" y="46153"/>
                        <a:pt x="93223" y="49438"/>
                        <a:pt x="95687" y="78299"/>
                      </a:cubicBezTo>
                      <a:cubicBezTo>
                        <a:pt x="98151" y="107147"/>
                        <a:pt x="104751" y="119482"/>
                        <a:pt x="115471" y="130202"/>
                      </a:cubicBezTo>
                      <a:cubicBezTo>
                        <a:pt x="126191" y="140922"/>
                        <a:pt x="134433" y="125259"/>
                        <a:pt x="124534" y="112075"/>
                      </a:cubicBezTo>
                      <a:cubicBezTo>
                        <a:pt x="114664" y="98891"/>
                        <a:pt x="105600" y="69208"/>
                        <a:pt x="111350" y="39553"/>
                      </a:cubicBezTo>
                      <a:cubicBezTo>
                        <a:pt x="112370" y="34328"/>
                        <a:pt x="113842" y="29725"/>
                        <a:pt x="115584" y="25689"/>
                      </a:cubicBezTo>
                      <a:cubicBezTo>
                        <a:pt x="123756" y="6727"/>
                        <a:pt x="137733" y="0"/>
                        <a:pt x="137733" y="0"/>
                      </a:cubicBezTo>
                      <a:cubicBezTo>
                        <a:pt x="136912" y="9899"/>
                        <a:pt x="170701" y="10720"/>
                        <a:pt x="180600" y="51931"/>
                      </a:cubicBezTo>
                      <a:cubicBezTo>
                        <a:pt x="183461" y="63826"/>
                        <a:pt x="181705" y="75595"/>
                        <a:pt x="178320" y="86287"/>
                      </a:cubicBezTo>
                      <a:cubicBezTo>
                        <a:pt x="169993" y="112613"/>
                        <a:pt x="151838" y="132439"/>
                        <a:pt x="168237" y="131859"/>
                      </a:cubicBezTo>
                      <a:cubicBezTo>
                        <a:pt x="179057" y="131462"/>
                        <a:pt x="187256" y="115106"/>
                        <a:pt x="192907" y="97871"/>
                      </a:cubicBezTo>
                      <a:cubicBezTo>
                        <a:pt x="199294" y="78356"/>
                        <a:pt x="202409" y="57680"/>
                        <a:pt x="202409" y="57680"/>
                      </a:cubicBezTo>
                      <a:cubicBezTo>
                        <a:pt x="202409" y="57680"/>
                        <a:pt x="216854" y="69208"/>
                        <a:pt x="220975" y="81585"/>
                      </a:cubicBezTo>
                      <a:cubicBezTo>
                        <a:pt x="223439" y="89020"/>
                        <a:pt x="216089" y="107218"/>
                        <a:pt x="206743" y="123376"/>
                      </a:cubicBezTo>
                      <a:cubicBezTo>
                        <a:pt x="200596" y="134096"/>
                        <a:pt x="193587" y="143925"/>
                        <a:pt x="188007" y="149178"/>
                      </a:cubicBezTo>
                      <a:cubicBezTo>
                        <a:pt x="174001" y="162363"/>
                        <a:pt x="159160" y="182954"/>
                        <a:pt x="192949" y="165648"/>
                      </a:cubicBezTo>
                      <a:cubicBezTo>
                        <a:pt x="200752" y="161655"/>
                        <a:pt x="206870" y="155934"/>
                        <a:pt x="211727" y="149547"/>
                      </a:cubicBezTo>
                      <a:cubicBezTo>
                        <a:pt x="227914" y="128276"/>
                        <a:pt x="229982" y="99485"/>
                        <a:pt x="232503" y="101369"/>
                      </a:cubicBezTo>
                      <a:cubicBezTo>
                        <a:pt x="235788" y="103833"/>
                        <a:pt x="244030" y="144208"/>
                        <a:pt x="243223" y="161527"/>
                      </a:cubicBezTo>
                      <a:cubicBezTo>
                        <a:pt x="242770" y="170619"/>
                        <a:pt x="239385" y="178366"/>
                        <a:pt x="232134" y="184455"/>
                      </a:cubicBezTo>
                      <a:cubicBezTo>
                        <a:pt x="225592" y="189992"/>
                        <a:pt x="215905" y="194227"/>
                        <a:pt x="202395" y="196960"/>
                      </a:cubicBezTo>
                      <a:cubicBezTo>
                        <a:pt x="173944" y="202738"/>
                        <a:pt x="163281" y="235706"/>
                        <a:pt x="202395" y="227464"/>
                      </a:cubicBezTo>
                      <a:cubicBezTo>
                        <a:pt x="215084" y="224787"/>
                        <a:pt x="224544" y="218896"/>
                        <a:pt x="231950" y="212750"/>
                      </a:cubicBezTo>
                      <a:cubicBezTo>
                        <a:pt x="247429" y="199905"/>
                        <a:pt x="254099" y="185829"/>
                        <a:pt x="262993" y="196960"/>
                      </a:cubicBezTo>
                      <a:cubicBezTo>
                        <a:pt x="269295" y="204834"/>
                        <a:pt x="268247" y="226430"/>
                        <a:pt x="260259" y="2489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0" name="Google Shape;2390;p14"/>
                <p:cNvSpPr/>
                <p:nvPr/>
              </p:nvSpPr>
              <p:spPr>
                <a:xfrm>
                  <a:off x="3829548" y="1652901"/>
                  <a:ext cx="171275" cy="193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275" h="193030" extrusionOk="0">
                      <a:moveTo>
                        <a:pt x="91343" y="156642"/>
                      </a:moveTo>
                      <a:cubicBezTo>
                        <a:pt x="101015" y="167348"/>
                        <a:pt x="112458" y="178890"/>
                        <a:pt x="126874" y="178932"/>
                      </a:cubicBezTo>
                      <a:cubicBezTo>
                        <a:pt x="132978" y="178946"/>
                        <a:pt x="138869" y="176836"/>
                        <a:pt x="144576" y="174684"/>
                      </a:cubicBezTo>
                      <a:cubicBezTo>
                        <a:pt x="155764" y="170463"/>
                        <a:pt x="168311" y="164416"/>
                        <a:pt x="171059" y="152790"/>
                      </a:cubicBezTo>
                      <a:cubicBezTo>
                        <a:pt x="171682" y="150170"/>
                        <a:pt x="171016" y="146516"/>
                        <a:pt x="168340" y="146205"/>
                      </a:cubicBezTo>
                      <a:cubicBezTo>
                        <a:pt x="167065" y="146049"/>
                        <a:pt x="165876" y="146799"/>
                        <a:pt x="164785" y="147479"/>
                      </a:cubicBezTo>
                      <a:cubicBezTo>
                        <a:pt x="155906" y="153030"/>
                        <a:pt x="145724" y="156486"/>
                        <a:pt x="135286" y="157477"/>
                      </a:cubicBezTo>
                      <a:cubicBezTo>
                        <a:pt x="131774" y="157817"/>
                        <a:pt x="127398" y="157364"/>
                        <a:pt x="126039" y="154107"/>
                      </a:cubicBezTo>
                      <a:cubicBezTo>
                        <a:pt x="130018" y="151812"/>
                        <a:pt x="134833" y="151628"/>
                        <a:pt x="139153" y="150071"/>
                      </a:cubicBezTo>
                      <a:cubicBezTo>
                        <a:pt x="143472" y="148513"/>
                        <a:pt x="147692" y="144449"/>
                        <a:pt x="146644" y="139988"/>
                      </a:cubicBezTo>
                      <a:cubicBezTo>
                        <a:pt x="136957" y="140115"/>
                        <a:pt x="127271" y="140257"/>
                        <a:pt x="117570" y="140384"/>
                      </a:cubicBezTo>
                      <a:cubicBezTo>
                        <a:pt x="112769" y="140455"/>
                        <a:pt x="107813" y="140483"/>
                        <a:pt x="103380" y="138642"/>
                      </a:cubicBezTo>
                      <a:cubicBezTo>
                        <a:pt x="94232" y="134847"/>
                        <a:pt x="89898" y="122441"/>
                        <a:pt x="94685" y="113760"/>
                      </a:cubicBezTo>
                      <a:cubicBezTo>
                        <a:pt x="96710" y="110092"/>
                        <a:pt x="99953" y="107288"/>
                        <a:pt x="103140" y="104555"/>
                      </a:cubicBezTo>
                      <a:cubicBezTo>
                        <a:pt x="119638" y="90365"/>
                        <a:pt x="136887" y="75779"/>
                        <a:pt x="157888" y="70043"/>
                      </a:cubicBezTo>
                      <a:cubicBezTo>
                        <a:pt x="159942" y="69477"/>
                        <a:pt x="162094" y="68967"/>
                        <a:pt x="163737" y="67622"/>
                      </a:cubicBezTo>
                      <a:cubicBezTo>
                        <a:pt x="165380" y="66276"/>
                        <a:pt x="166329" y="63784"/>
                        <a:pt x="165210" y="61957"/>
                      </a:cubicBezTo>
                      <a:cubicBezTo>
                        <a:pt x="164205" y="60314"/>
                        <a:pt x="162009" y="59875"/>
                        <a:pt x="160069" y="59847"/>
                      </a:cubicBezTo>
                      <a:cubicBezTo>
                        <a:pt x="152946" y="59719"/>
                        <a:pt x="146177" y="62736"/>
                        <a:pt x="139705" y="65710"/>
                      </a:cubicBezTo>
                      <a:cubicBezTo>
                        <a:pt x="133275" y="68656"/>
                        <a:pt x="126832" y="71587"/>
                        <a:pt x="120403" y="74533"/>
                      </a:cubicBezTo>
                      <a:cubicBezTo>
                        <a:pt x="117004" y="76090"/>
                        <a:pt x="113506" y="77662"/>
                        <a:pt x="109767" y="77861"/>
                      </a:cubicBezTo>
                      <a:cubicBezTo>
                        <a:pt x="106043" y="78045"/>
                        <a:pt x="101964" y="76529"/>
                        <a:pt x="100222" y="73230"/>
                      </a:cubicBezTo>
                      <a:cubicBezTo>
                        <a:pt x="97730" y="68528"/>
                        <a:pt x="100789" y="62906"/>
                        <a:pt x="103763" y="58487"/>
                      </a:cubicBezTo>
                      <a:cubicBezTo>
                        <a:pt x="110150" y="48971"/>
                        <a:pt x="116537" y="39468"/>
                        <a:pt x="122923" y="29952"/>
                      </a:cubicBezTo>
                      <a:cubicBezTo>
                        <a:pt x="123490" y="29116"/>
                        <a:pt x="124070" y="28153"/>
                        <a:pt x="123858" y="27176"/>
                      </a:cubicBezTo>
                      <a:cubicBezTo>
                        <a:pt x="123462" y="25335"/>
                        <a:pt x="120870" y="25165"/>
                        <a:pt x="119100" y="25802"/>
                      </a:cubicBezTo>
                      <a:cubicBezTo>
                        <a:pt x="111453" y="28621"/>
                        <a:pt x="107728" y="38038"/>
                        <a:pt x="100010" y="40686"/>
                      </a:cubicBezTo>
                      <a:cubicBezTo>
                        <a:pt x="98622" y="41168"/>
                        <a:pt x="96894" y="41324"/>
                        <a:pt x="95846" y="40304"/>
                      </a:cubicBezTo>
                      <a:cubicBezTo>
                        <a:pt x="95011" y="39497"/>
                        <a:pt x="94898" y="38222"/>
                        <a:pt x="94855" y="37061"/>
                      </a:cubicBezTo>
                      <a:cubicBezTo>
                        <a:pt x="94487" y="24556"/>
                        <a:pt x="98424" y="11244"/>
                        <a:pt x="92929" y="0"/>
                      </a:cubicBezTo>
                      <a:cubicBezTo>
                        <a:pt x="87378" y="2407"/>
                        <a:pt x="84191" y="8369"/>
                        <a:pt x="82747" y="14246"/>
                      </a:cubicBezTo>
                      <a:cubicBezTo>
                        <a:pt x="81302" y="20124"/>
                        <a:pt x="81147" y="26270"/>
                        <a:pt x="79447" y="32076"/>
                      </a:cubicBezTo>
                      <a:cubicBezTo>
                        <a:pt x="77748" y="37882"/>
                        <a:pt x="73995" y="43632"/>
                        <a:pt x="68175" y="45317"/>
                      </a:cubicBezTo>
                      <a:cubicBezTo>
                        <a:pt x="66574" y="45784"/>
                        <a:pt x="64790" y="45898"/>
                        <a:pt x="63289" y="45204"/>
                      </a:cubicBezTo>
                      <a:cubicBezTo>
                        <a:pt x="57327" y="42442"/>
                        <a:pt x="60711" y="31014"/>
                        <a:pt x="54650" y="28479"/>
                      </a:cubicBezTo>
                      <a:cubicBezTo>
                        <a:pt x="57766" y="39270"/>
                        <a:pt x="60895" y="50075"/>
                        <a:pt x="64011" y="60867"/>
                      </a:cubicBezTo>
                      <a:cubicBezTo>
                        <a:pt x="57822" y="66106"/>
                        <a:pt x="49326" y="67395"/>
                        <a:pt x="41296" y="68486"/>
                      </a:cubicBezTo>
                      <a:cubicBezTo>
                        <a:pt x="38393" y="68882"/>
                        <a:pt x="35433" y="69264"/>
                        <a:pt x="32558" y="68726"/>
                      </a:cubicBezTo>
                      <a:cubicBezTo>
                        <a:pt x="19855" y="66305"/>
                        <a:pt x="15677" y="47923"/>
                        <a:pt x="3144" y="44708"/>
                      </a:cubicBezTo>
                      <a:cubicBezTo>
                        <a:pt x="2309" y="44496"/>
                        <a:pt x="1332" y="44382"/>
                        <a:pt x="666" y="44921"/>
                      </a:cubicBezTo>
                      <a:cubicBezTo>
                        <a:pt x="-240" y="45643"/>
                        <a:pt x="-56" y="47059"/>
                        <a:pt x="255" y="48178"/>
                      </a:cubicBezTo>
                      <a:cubicBezTo>
                        <a:pt x="2111" y="54763"/>
                        <a:pt x="5608" y="60895"/>
                        <a:pt x="10324" y="65852"/>
                      </a:cubicBezTo>
                      <a:cubicBezTo>
                        <a:pt x="12505" y="68160"/>
                        <a:pt x="15012" y="70242"/>
                        <a:pt x="17986" y="71374"/>
                      </a:cubicBezTo>
                      <a:cubicBezTo>
                        <a:pt x="20577" y="72352"/>
                        <a:pt x="23396" y="72550"/>
                        <a:pt x="26157" y="72734"/>
                      </a:cubicBezTo>
                      <a:cubicBezTo>
                        <a:pt x="36509" y="73428"/>
                        <a:pt x="46847" y="74122"/>
                        <a:pt x="57199" y="74830"/>
                      </a:cubicBezTo>
                      <a:cubicBezTo>
                        <a:pt x="58545" y="74915"/>
                        <a:pt x="60017" y="75071"/>
                        <a:pt x="60924" y="76062"/>
                      </a:cubicBezTo>
                      <a:cubicBezTo>
                        <a:pt x="61547" y="76742"/>
                        <a:pt x="61773" y="77691"/>
                        <a:pt x="61958" y="78583"/>
                      </a:cubicBezTo>
                      <a:cubicBezTo>
                        <a:pt x="63204" y="84488"/>
                        <a:pt x="64139" y="90450"/>
                        <a:pt x="64747" y="96455"/>
                      </a:cubicBezTo>
                      <a:cubicBezTo>
                        <a:pt x="65130" y="100222"/>
                        <a:pt x="65342" y="104173"/>
                        <a:pt x="63799" y="107642"/>
                      </a:cubicBezTo>
                      <a:cubicBezTo>
                        <a:pt x="60471" y="115106"/>
                        <a:pt x="50897" y="116947"/>
                        <a:pt x="42769" y="117782"/>
                      </a:cubicBezTo>
                      <a:cubicBezTo>
                        <a:pt x="34187" y="118674"/>
                        <a:pt x="24557" y="119269"/>
                        <a:pt x="17915" y="113760"/>
                      </a:cubicBezTo>
                      <a:cubicBezTo>
                        <a:pt x="15224" y="111523"/>
                        <a:pt x="13270" y="108450"/>
                        <a:pt x="10381" y="106467"/>
                      </a:cubicBezTo>
                      <a:cubicBezTo>
                        <a:pt x="7492" y="104484"/>
                        <a:pt x="2932" y="104102"/>
                        <a:pt x="949" y="106991"/>
                      </a:cubicBezTo>
                      <a:cubicBezTo>
                        <a:pt x="-438" y="109016"/>
                        <a:pt x="57" y="111891"/>
                        <a:pt x="1530" y="113859"/>
                      </a:cubicBezTo>
                      <a:cubicBezTo>
                        <a:pt x="3003" y="115814"/>
                        <a:pt x="5269" y="117017"/>
                        <a:pt x="7520" y="117995"/>
                      </a:cubicBezTo>
                      <a:cubicBezTo>
                        <a:pt x="23155" y="124750"/>
                        <a:pt x="40942" y="122937"/>
                        <a:pt x="57950" y="123772"/>
                      </a:cubicBezTo>
                      <a:cubicBezTo>
                        <a:pt x="61788" y="123957"/>
                        <a:pt x="66107" y="124566"/>
                        <a:pt x="68344" y="127681"/>
                      </a:cubicBezTo>
                      <a:cubicBezTo>
                        <a:pt x="70596" y="130839"/>
                        <a:pt x="69704" y="135187"/>
                        <a:pt x="68458" y="138840"/>
                      </a:cubicBezTo>
                      <a:cubicBezTo>
                        <a:pt x="65710" y="146842"/>
                        <a:pt x="61221" y="154801"/>
                        <a:pt x="53758" y="158766"/>
                      </a:cubicBezTo>
                      <a:cubicBezTo>
                        <a:pt x="48178" y="161740"/>
                        <a:pt x="41622" y="162108"/>
                        <a:pt x="35320" y="162476"/>
                      </a:cubicBezTo>
                      <a:cubicBezTo>
                        <a:pt x="29018" y="162844"/>
                        <a:pt x="22447" y="163354"/>
                        <a:pt x="16966" y="166526"/>
                      </a:cubicBezTo>
                      <a:cubicBezTo>
                        <a:pt x="11500" y="169699"/>
                        <a:pt x="7506" y="176369"/>
                        <a:pt x="9475" y="182373"/>
                      </a:cubicBezTo>
                      <a:cubicBezTo>
                        <a:pt x="10282" y="184823"/>
                        <a:pt x="11967" y="186905"/>
                        <a:pt x="13907" y="188619"/>
                      </a:cubicBezTo>
                      <a:cubicBezTo>
                        <a:pt x="16173" y="190615"/>
                        <a:pt x="18892" y="192187"/>
                        <a:pt x="21852" y="192768"/>
                      </a:cubicBezTo>
                      <a:cubicBezTo>
                        <a:pt x="27899" y="193957"/>
                        <a:pt x="34003" y="190941"/>
                        <a:pt x="38818" y="187103"/>
                      </a:cubicBezTo>
                      <a:cubicBezTo>
                        <a:pt x="43633" y="183265"/>
                        <a:pt x="47753" y="178521"/>
                        <a:pt x="53008" y="175307"/>
                      </a:cubicBezTo>
                      <a:cubicBezTo>
                        <a:pt x="63218" y="169047"/>
                        <a:pt x="77139" y="168891"/>
                        <a:pt x="85126" y="159970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1" name="Google Shape;2391;p14"/>
                <p:cNvSpPr/>
                <p:nvPr/>
              </p:nvSpPr>
              <p:spPr>
                <a:xfrm>
                  <a:off x="3901960" y="1683646"/>
                  <a:ext cx="31732" cy="12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2" h="125627" extrusionOk="0">
                      <a:moveTo>
                        <a:pt x="11071" y="117768"/>
                      </a:moveTo>
                      <a:cubicBezTo>
                        <a:pt x="16282" y="121889"/>
                        <a:pt x="22585" y="124622"/>
                        <a:pt x="29141" y="125628"/>
                      </a:cubicBezTo>
                      <a:cubicBezTo>
                        <a:pt x="29297" y="122243"/>
                        <a:pt x="26734" y="119453"/>
                        <a:pt x="24695" y="116748"/>
                      </a:cubicBezTo>
                      <a:cubicBezTo>
                        <a:pt x="19115" y="109313"/>
                        <a:pt x="16764" y="100024"/>
                        <a:pt x="14541" y="91003"/>
                      </a:cubicBezTo>
                      <a:cubicBezTo>
                        <a:pt x="13889" y="88354"/>
                        <a:pt x="13224" y="85649"/>
                        <a:pt x="13379" y="82930"/>
                      </a:cubicBezTo>
                      <a:cubicBezTo>
                        <a:pt x="13606" y="78739"/>
                        <a:pt x="15730" y="74872"/>
                        <a:pt x="18208" y="71474"/>
                      </a:cubicBezTo>
                      <a:cubicBezTo>
                        <a:pt x="21890" y="66446"/>
                        <a:pt x="26507" y="62084"/>
                        <a:pt x="31733" y="58700"/>
                      </a:cubicBezTo>
                      <a:cubicBezTo>
                        <a:pt x="30940" y="56788"/>
                        <a:pt x="28150" y="57071"/>
                        <a:pt x="26267" y="57921"/>
                      </a:cubicBezTo>
                      <a:cubicBezTo>
                        <a:pt x="24383" y="58771"/>
                        <a:pt x="22075" y="59847"/>
                        <a:pt x="20446" y="58572"/>
                      </a:cubicBezTo>
                      <a:cubicBezTo>
                        <a:pt x="19172" y="57581"/>
                        <a:pt x="19129" y="55698"/>
                        <a:pt x="19200" y="54083"/>
                      </a:cubicBezTo>
                      <a:cubicBezTo>
                        <a:pt x="19526" y="46521"/>
                        <a:pt x="19851" y="38959"/>
                        <a:pt x="20177" y="31396"/>
                      </a:cubicBezTo>
                      <a:cubicBezTo>
                        <a:pt x="20234" y="30221"/>
                        <a:pt x="20276" y="29031"/>
                        <a:pt x="20134" y="27856"/>
                      </a:cubicBezTo>
                      <a:cubicBezTo>
                        <a:pt x="19993" y="26666"/>
                        <a:pt x="19639" y="25505"/>
                        <a:pt x="19341" y="24344"/>
                      </a:cubicBezTo>
                      <a:cubicBezTo>
                        <a:pt x="17359" y="16427"/>
                        <a:pt x="17996" y="8129"/>
                        <a:pt x="18662" y="0"/>
                      </a:cubicBezTo>
                      <a:cubicBezTo>
                        <a:pt x="12105" y="5891"/>
                        <a:pt x="12572" y="16017"/>
                        <a:pt x="11836" y="24811"/>
                      </a:cubicBezTo>
                      <a:cubicBezTo>
                        <a:pt x="10788" y="37514"/>
                        <a:pt x="6228" y="49665"/>
                        <a:pt x="4429" y="62283"/>
                      </a:cubicBezTo>
                      <a:cubicBezTo>
                        <a:pt x="3551" y="68471"/>
                        <a:pt x="3339" y="74745"/>
                        <a:pt x="3126" y="80990"/>
                      </a:cubicBezTo>
                      <a:cubicBezTo>
                        <a:pt x="2956" y="86003"/>
                        <a:pt x="2786" y="91003"/>
                        <a:pt x="2631" y="96016"/>
                      </a:cubicBezTo>
                      <a:cubicBezTo>
                        <a:pt x="2602" y="96809"/>
                        <a:pt x="2560" y="97673"/>
                        <a:pt x="2050" y="98267"/>
                      </a:cubicBezTo>
                      <a:cubicBezTo>
                        <a:pt x="1540" y="98862"/>
                        <a:pt x="393" y="98976"/>
                        <a:pt x="53" y="98267"/>
                      </a:cubicBezTo>
                      <a:cubicBezTo>
                        <a:pt x="-287" y="97559"/>
                        <a:pt x="1101" y="96823"/>
                        <a:pt x="1300" y="97588"/>
                      </a:cubicBezTo>
                      <a:cubicBezTo>
                        <a:pt x="5930" y="105334"/>
                        <a:pt x="5987" y="115601"/>
                        <a:pt x="1441" y="123404"/>
                      </a:cubicBezTo>
                      <a:cubicBezTo>
                        <a:pt x="5052" y="123857"/>
                        <a:pt x="8819" y="121677"/>
                        <a:pt x="10235" y="11833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2" name="Google Shape;2392;p14"/>
                <p:cNvSpPr/>
                <p:nvPr/>
              </p:nvSpPr>
              <p:spPr>
                <a:xfrm>
                  <a:off x="3910904" y="1692370"/>
                  <a:ext cx="32574" cy="31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74" h="316285" extrusionOk="0">
                      <a:moveTo>
                        <a:pt x="7070" y="0"/>
                      </a:moveTo>
                      <a:cubicBezTo>
                        <a:pt x="-4415" y="77804"/>
                        <a:pt x="-5690" y="248692"/>
                        <a:pt x="32575" y="31628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3" name="Google Shape;2393;p14"/>
                <p:cNvSpPr/>
                <p:nvPr/>
              </p:nvSpPr>
              <p:spPr>
                <a:xfrm>
                  <a:off x="3889324" y="1542780"/>
                  <a:ext cx="66451" cy="86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51" h="86286" extrusionOk="0">
                      <a:moveTo>
                        <a:pt x="65016" y="51931"/>
                      </a:moveTo>
                      <a:cubicBezTo>
                        <a:pt x="67877" y="63826"/>
                        <a:pt x="66121" y="75595"/>
                        <a:pt x="62736" y="86287"/>
                      </a:cubicBezTo>
                      <a:cubicBezTo>
                        <a:pt x="56434" y="85791"/>
                        <a:pt x="50288" y="82293"/>
                        <a:pt x="47102" y="76784"/>
                      </a:cubicBezTo>
                      <a:cubicBezTo>
                        <a:pt x="43051" y="69803"/>
                        <a:pt x="43505" y="60583"/>
                        <a:pt x="38321" y="54409"/>
                      </a:cubicBezTo>
                      <a:cubicBezTo>
                        <a:pt x="34016" y="49254"/>
                        <a:pt x="27006" y="47583"/>
                        <a:pt x="20832" y="44977"/>
                      </a:cubicBezTo>
                      <a:cubicBezTo>
                        <a:pt x="12037" y="41267"/>
                        <a:pt x="4050" y="34158"/>
                        <a:pt x="0" y="25689"/>
                      </a:cubicBezTo>
                      <a:cubicBezTo>
                        <a:pt x="8171" y="6727"/>
                        <a:pt x="22149" y="0"/>
                        <a:pt x="22149" y="0"/>
                      </a:cubicBezTo>
                      <a:cubicBezTo>
                        <a:pt x="21327" y="9899"/>
                        <a:pt x="55117" y="10720"/>
                        <a:pt x="65016" y="519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4" name="Google Shape;2394;p14"/>
                <p:cNvSpPr/>
                <p:nvPr/>
              </p:nvSpPr>
              <p:spPr>
                <a:xfrm>
                  <a:off x="3966647" y="1600475"/>
                  <a:ext cx="28549" cy="65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49" h="65695" extrusionOk="0">
                      <a:moveTo>
                        <a:pt x="13836" y="65696"/>
                      </a:moveTo>
                      <a:cubicBezTo>
                        <a:pt x="12816" y="65271"/>
                        <a:pt x="11754" y="64903"/>
                        <a:pt x="10791" y="64407"/>
                      </a:cubicBezTo>
                      <a:cubicBezTo>
                        <a:pt x="2549" y="60144"/>
                        <a:pt x="2124" y="49721"/>
                        <a:pt x="0" y="40191"/>
                      </a:cubicBezTo>
                      <a:cubicBezTo>
                        <a:pt x="6387" y="20676"/>
                        <a:pt x="9502" y="0"/>
                        <a:pt x="9502" y="0"/>
                      </a:cubicBezTo>
                      <a:cubicBezTo>
                        <a:pt x="9502" y="0"/>
                        <a:pt x="23947" y="11528"/>
                        <a:pt x="28068" y="23905"/>
                      </a:cubicBezTo>
                      <a:cubicBezTo>
                        <a:pt x="30532" y="31340"/>
                        <a:pt x="23183" y="49537"/>
                        <a:pt x="13836" y="6569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5" name="Google Shape;2395;p14"/>
                <p:cNvSpPr/>
                <p:nvPr/>
              </p:nvSpPr>
              <p:spPr>
                <a:xfrm>
                  <a:off x="3983838" y="1644061"/>
                  <a:ext cx="33194" cy="83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94" h="83174" extrusionOk="0">
                      <a:moveTo>
                        <a:pt x="21286" y="68177"/>
                      </a:moveTo>
                      <a:cubicBezTo>
                        <a:pt x="15267" y="73403"/>
                        <a:pt x="4419" y="70981"/>
                        <a:pt x="1191" y="63688"/>
                      </a:cubicBezTo>
                      <a:cubicBezTo>
                        <a:pt x="-934" y="58830"/>
                        <a:pt x="143" y="53491"/>
                        <a:pt x="1644" y="48266"/>
                      </a:cubicBezTo>
                      <a:cubicBezTo>
                        <a:pt x="17830" y="26995"/>
                        <a:pt x="19898" y="-1796"/>
                        <a:pt x="22419" y="88"/>
                      </a:cubicBezTo>
                      <a:cubicBezTo>
                        <a:pt x="25704" y="2552"/>
                        <a:pt x="33946" y="42927"/>
                        <a:pt x="33139" y="60246"/>
                      </a:cubicBezTo>
                      <a:cubicBezTo>
                        <a:pt x="32686" y="69338"/>
                        <a:pt x="29301" y="77085"/>
                        <a:pt x="22051" y="83174"/>
                      </a:cubicBezTo>
                      <a:cubicBezTo>
                        <a:pt x="22603" y="78189"/>
                        <a:pt x="22362" y="73091"/>
                        <a:pt x="21286" y="6817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6" name="Google Shape;2396;p14"/>
                <p:cNvSpPr/>
                <p:nvPr/>
              </p:nvSpPr>
              <p:spPr>
                <a:xfrm>
                  <a:off x="4005705" y="1735704"/>
                  <a:ext cx="35127" cy="55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7" h="55995" extrusionOk="0">
                      <a:moveTo>
                        <a:pt x="28309" y="55995"/>
                      </a:moveTo>
                      <a:cubicBezTo>
                        <a:pt x="17730" y="55712"/>
                        <a:pt x="7322" y="44723"/>
                        <a:pt x="11811" y="35135"/>
                      </a:cubicBezTo>
                      <a:cubicBezTo>
                        <a:pt x="13383" y="31779"/>
                        <a:pt x="16569" y="28536"/>
                        <a:pt x="15521" y="24996"/>
                      </a:cubicBezTo>
                      <a:cubicBezTo>
                        <a:pt x="13864" y="19430"/>
                        <a:pt x="5693" y="21469"/>
                        <a:pt x="0" y="19827"/>
                      </a:cubicBezTo>
                      <a:cubicBezTo>
                        <a:pt x="15479" y="6982"/>
                        <a:pt x="22149" y="-7095"/>
                        <a:pt x="31042" y="4036"/>
                      </a:cubicBezTo>
                      <a:cubicBezTo>
                        <a:pt x="37344" y="11910"/>
                        <a:pt x="36296" y="33507"/>
                        <a:pt x="28309" y="559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97" name="Google Shape;2397;p14"/>
              <p:cNvGrpSpPr/>
              <p:nvPr/>
            </p:nvGrpSpPr>
            <p:grpSpPr>
              <a:xfrm rot="-9373464">
                <a:off x="7951740" y="146213"/>
                <a:ext cx="300636" cy="544755"/>
                <a:chOff x="4169852" y="1450036"/>
                <a:chExt cx="98451" cy="178394"/>
              </a:xfrm>
            </p:grpSpPr>
            <p:sp>
              <p:nvSpPr>
                <p:cNvPr id="2398" name="Google Shape;2398;p14"/>
                <p:cNvSpPr/>
                <p:nvPr/>
              </p:nvSpPr>
              <p:spPr>
                <a:xfrm>
                  <a:off x="4209297" y="1488811"/>
                  <a:ext cx="37113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3" h="139619" extrusionOk="0">
                      <a:moveTo>
                        <a:pt x="6849" y="139619"/>
                      </a:moveTo>
                      <a:cubicBezTo>
                        <a:pt x="-14733" y="86712"/>
                        <a:pt x="20162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1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9" name="Google Shape;2399;p14"/>
                <p:cNvSpPr/>
                <p:nvPr/>
              </p:nvSpPr>
              <p:spPr>
                <a:xfrm>
                  <a:off x="4243763" y="1450036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6"/>
                        <a:pt x="24541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0" name="Google Shape;2400;p14"/>
                <p:cNvSpPr/>
                <p:nvPr/>
              </p:nvSpPr>
              <p:spPr>
                <a:xfrm>
                  <a:off x="4224625" y="1466548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0" y="27672"/>
                      </a:moveTo>
                      <a:cubicBezTo>
                        <a:pt x="14760" y="17136"/>
                        <a:pt x="9648" y="4574"/>
                        <a:pt x="160" y="0"/>
                      </a:cubicBezTo>
                      <a:cubicBezTo>
                        <a:pt x="-1087" y="11046"/>
                        <a:pt x="5060" y="22560"/>
                        <a:pt x="14930" y="2767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1" name="Google Shape;2401;p14"/>
                <p:cNvSpPr/>
                <p:nvPr/>
              </p:nvSpPr>
              <p:spPr>
                <a:xfrm>
                  <a:off x="4205667" y="1470358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4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4" y="37231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2" name="Google Shape;2402;p14"/>
                <p:cNvSpPr/>
                <p:nvPr/>
              </p:nvSpPr>
              <p:spPr>
                <a:xfrm>
                  <a:off x="4192695" y="1486969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4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1" y="22234"/>
                      </a:cubicBezTo>
                      <a:cubicBezTo>
                        <a:pt x="17051" y="24386"/>
                        <a:pt x="18495" y="26964"/>
                        <a:pt x="20450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3" name="Google Shape;2403;p14"/>
                <p:cNvSpPr/>
                <p:nvPr/>
              </p:nvSpPr>
              <p:spPr>
                <a:xfrm>
                  <a:off x="4169852" y="1525871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3" y="11046"/>
                      </a:moveTo>
                      <a:cubicBezTo>
                        <a:pt x="41621" y="6698"/>
                        <a:pt x="33931" y="2238"/>
                        <a:pt x="25392" y="1430"/>
                      </a:cubicBezTo>
                      <a:cubicBezTo>
                        <a:pt x="22503" y="1161"/>
                        <a:pt x="19586" y="1317"/>
                        <a:pt x="16668" y="1360"/>
                      </a:cubicBezTo>
                      <a:cubicBezTo>
                        <a:pt x="11089" y="1430"/>
                        <a:pt x="5480" y="1048"/>
                        <a:pt x="0" y="0"/>
                      </a:cubicBezTo>
                      <a:cubicBezTo>
                        <a:pt x="6925" y="4843"/>
                        <a:pt x="13949" y="9743"/>
                        <a:pt x="21851" y="12760"/>
                      </a:cubicBezTo>
                      <a:cubicBezTo>
                        <a:pt x="29754" y="15776"/>
                        <a:pt x="41140" y="14105"/>
                        <a:pt x="49013" y="11046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4" name="Google Shape;2404;p14"/>
                <p:cNvSpPr/>
                <p:nvPr/>
              </p:nvSpPr>
              <p:spPr>
                <a:xfrm>
                  <a:off x="4175219" y="1552658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2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5" name="Google Shape;2405;p14"/>
                <p:cNvSpPr/>
                <p:nvPr/>
              </p:nvSpPr>
              <p:spPr>
                <a:xfrm>
                  <a:off x="4180955" y="1575238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4"/>
                      </a:cubicBezTo>
                      <a:cubicBezTo>
                        <a:pt x="10748" y="19657"/>
                        <a:pt x="21129" y="13157"/>
                        <a:pt x="26029" y="3584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6" name="Google Shape;2406;p14"/>
                <p:cNvSpPr/>
                <p:nvPr/>
              </p:nvSpPr>
              <p:spPr>
                <a:xfrm>
                  <a:off x="4238437" y="1500444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1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6" y="5955"/>
                      </a:cubicBezTo>
                      <a:cubicBezTo>
                        <a:pt x="24910" y="8065"/>
                        <a:pt x="22475" y="9198"/>
                        <a:pt x="20138" y="9297"/>
                      </a:cubicBezTo>
                      <a:cubicBezTo>
                        <a:pt x="17801" y="9396"/>
                        <a:pt x="15521" y="8660"/>
                        <a:pt x="13298" y="7923"/>
                      </a:cubicBezTo>
                      <a:cubicBezTo>
                        <a:pt x="8539" y="6351"/>
                        <a:pt x="3611" y="4680"/>
                        <a:pt x="0" y="1211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7" name="Google Shape;2407;p14"/>
                <p:cNvSpPr/>
                <p:nvPr/>
              </p:nvSpPr>
              <p:spPr>
                <a:xfrm>
                  <a:off x="4231285" y="1515245"/>
                  <a:ext cx="27615" cy="1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4" extrusionOk="0">
                      <a:moveTo>
                        <a:pt x="14" y="175"/>
                      </a:moveTo>
                      <a:cubicBezTo>
                        <a:pt x="5339" y="-307"/>
                        <a:pt x="10820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5" y="6095"/>
                        <a:pt x="4348" y="5500"/>
                        <a:pt x="2762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8" name="Google Shape;2408;p14"/>
                <p:cNvSpPr/>
                <p:nvPr/>
              </p:nvSpPr>
              <p:spPr>
                <a:xfrm>
                  <a:off x="4224218" y="1530205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5" y="1799"/>
                        <a:pt x="19203" y="9899"/>
                        <a:pt x="24925" y="18736"/>
                      </a:cubicBezTo>
                      <a:cubicBezTo>
                        <a:pt x="20152" y="18353"/>
                        <a:pt x="15521" y="16371"/>
                        <a:pt x="11967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9" name="Google Shape;2409;p14"/>
                <p:cNvSpPr/>
                <p:nvPr/>
              </p:nvSpPr>
              <p:spPr>
                <a:xfrm>
                  <a:off x="4216288" y="1549946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4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0" y="20421"/>
                      </a:cubicBezTo>
                      <a:cubicBezTo>
                        <a:pt x="21823" y="11046"/>
                        <a:pt x="11584" y="3994"/>
                        <a:pt x="212" y="51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0" name="Google Shape;2410;p14"/>
                <p:cNvSpPr/>
                <p:nvPr/>
              </p:nvSpPr>
              <p:spPr>
                <a:xfrm>
                  <a:off x="4211770" y="1569603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5" y="8200"/>
                        <a:pt x="4943" y="10692"/>
                      </a:cubicBezTo>
                      <a:cubicBezTo>
                        <a:pt x="9049" y="17291"/>
                        <a:pt x="16413" y="21214"/>
                        <a:pt x="23891" y="23338"/>
                      </a:cubicBezTo>
                      <a:cubicBezTo>
                        <a:pt x="22064" y="18000"/>
                        <a:pt x="17943" y="13737"/>
                        <a:pt x="13510" y="10239"/>
                      </a:cubicBezTo>
                      <a:cubicBezTo>
                        <a:pt x="9078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1" name="Google Shape;2411;p14"/>
                <p:cNvSpPr/>
                <p:nvPr/>
              </p:nvSpPr>
              <p:spPr>
                <a:xfrm>
                  <a:off x="4210482" y="1596986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8"/>
                        <a:pt x="13737" y="11618"/>
                        <a:pt x="17631" y="13501"/>
                      </a:cubicBezTo>
                      <a:cubicBezTo>
                        <a:pt x="16541" y="11476"/>
                        <a:pt x="15295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29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12" name="Google Shape;2412;p14"/>
              <p:cNvGrpSpPr/>
              <p:nvPr/>
            </p:nvGrpSpPr>
            <p:grpSpPr>
              <a:xfrm rot="-9373464">
                <a:off x="7422752" y="-75157"/>
                <a:ext cx="300636" cy="544755"/>
                <a:chOff x="4357607" y="1446538"/>
                <a:chExt cx="98451" cy="178394"/>
              </a:xfrm>
            </p:grpSpPr>
            <p:sp>
              <p:nvSpPr>
                <p:cNvPr id="2413" name="Google Shape;2413;p14"/>
                <p:cNvSpPr/>
                <p:nvPr/>
              </p:nvSpPr>
              <p:spPr>
                <a:xfrm>
                  <a:off x="4397052" y="1485313"/>
                  <a:ext cx="37112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2" h="139619" extrusionOk="0">
                      <a:moveTo>
                        <a:pt x="6850" y="139620"/>
                      </a:moveTo>
                      <a:cubicBezTo>
                        <a:pt x="-14733" y="86712"/>
                        <a:pt x="20161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2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4" name="Google Shape;2414;p14"/>
                <p:cNvSpPr/>
                <p:nvPr/>
              </p:nvSpPr>
              <p:spPr>
                <a:xfrm>
                  <a:off x="4431518" y="1446538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6"/>
                        <a:pt x="24540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5" name="Google Shape;2415;p14"/>
                <p:cNvSpPr/>
                <p:nvPr/>
              </p:nvSpPr>
              <p:spPr>
                <a:xfrm>
                  <a:off x="4412380" y="1463050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1" y="27672"/>
                      </a:moveTo>
                      <a:cubicBezTo>
                        <a:pt x="14761" y="17136"/>
                        <a:pt x="9648" y="4574"/>
                        <a:pt x="160" y="0"/>
                      </a:cubicBezTo>
                      <a:cubicBezTo>
                        <a:pt x="-1086" y="11046"/>
                        <a:pt x="5060" y="22560"/>
                        <a:pt x="14931" y="276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6" name="Google Shape;2416;p14"/>
                <p:cNvSpPr/>
                <p:nvPr/>
              </p:nvSpPr>
              <p:spPr>
                <a:xfrm>
                  <a:off x="4393421" y="1466860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5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5" y="372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7" name="Google Shape;2417;p14"/>
                <p:cNvSpPr/>
                <p:nvPr/>
              </p:nvSpPr>
              <p:spPr>
                <a:xfrm>
                  <a:off x="4380435" y="1483472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3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0" y="22234"/>
                      </a:cubicBezTo>
                      <a:cubicBezTo>
                        <a:pt x="17051" y="24386"/>
                        <a:pt x="18495" y="26964"/>
                        <a:pt x="20449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8" name="Google Shape;2418;p14"/>
                <p:cNvSpPr/>
                <p:nvPr/>
              </p:nvSpPr>
              <p:spPr>
                <a:xfrm>
                  <a:off x="4357607" y="1522359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3" y="11046"/>
                      </a:moveTo>
                      <a:cubicBezTo>
                        <a:pt x="41621" y="6698"/>
                        <a:pt x="33931" y="2237"/>
                        <a:pt x="25392" y="1430"/>
                      </a:cubicBezTo>
                      <a:cubicBezTo>
                        <a:pt x="22503" y="1161"/>
                        <a:pt x="19585" y="1317"/>
                        <a:pt x="16668" y="1359"/>
                      </a:cubicBezTo>
                      <a:cubicBezTo>
                        <a:pt x="11088" y="1430"/>
                        <a:pt x="5495" y="1048"/>
                        <a:pt x="0" y="0"/>
                      </a:cubicBezTo>
                      <a:cubicBezTo>
                        <a:pt x="6925" y="4843"/>
                        <a:pt x="13949" y="9743"/>
                        <a:pt x="21851" y="12760"/>
                      </a:cubicBezTo>
                      <a:cubicBezTo>
                        <a:pt x="29754" y="15776"/>
                        <a:pt x="41139" y="14105"/>
                        <a:pt x="49013" y="1104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9" name="Google Shape;2419;p14"/>
                <p:cNvSpPr/>
                <p:nvPr/>
              </p:nvSpPr>
              <p:spPr>
                <a:xfrm>
                  <a:off x="4362974" y="1549161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3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0" name="Google Shape;2420;p14"/>
                <p:cNvSpPr/>
                <p:nvPr/>
              </p:nvSpPr>
              <p:spPr>
                <a:xfrm>
                  <a:off x="4368695" y="1571740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4"/>
                      </a:cubicBezTo>
                      <a:cubicBezTo>
                        <a:pt x="10749" y="19657"/>
                        <a:pt x="21129" y="13157"/>
                        <a:pt x="26029" y="358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1" name="Google Shape;2421;p14"/>
                <p:cNvSpPr/>
                <p:nvPr/>
              </p:nvSpPr>
              <p:spPr>
                <a:xfrm>
                  <a:off x="4426192" y="1496932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1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6" y="5955"/>
                      </a:cubicBezTo>
                      <a:cubicBezTo>
                        <a:pt x="24910" y="8065"/>
                        <a:pt x="22474" y="9198"/>
                        <a:pt x="20138" y="9297"/>
                      </a:cubicBezTo>
                      <a:cubicBezTo>
                        <a:pt x="17801" y="9396"/>
                        <a:pt x="15521" y="8660"/>
                        <a:pt x="13298" y="7923"/>
                      </a:cubicBezTo>
                      <a:cubicBezTo>
                        <a:pt x="8539" y="6351"/>
                        <a:pt x="3611" y="4680"/>
                        <a:pt x="0" y="121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2" name="Google Shape;2422;p14"/>
                <p:cNvSpPr/>
                <p:nvPr/>
              </p:nvSpPr>
              <p:spPr>
                <a:xfrm>
                  <a:off x="4419040" y="1511747"/>
                  <a:ext cx="27615" cy="1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4" extrusionOk="0">
                      <a:moveTo>
                        <a:pt x="14" y="175"/>
                      </a:moveTo>
                      <a:cubicBezTo>
                        <a:pt x="5339" y="-307"/>
                        <a:pt x="10819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5" y="6095"/>
                        <a:pt x="4348" y="5500"/>
                        <a:pt x="2761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3" name="Google Shape;2423;p14"/>
                <p:cNvSpPr/>
                <p:nvPr/>
              </p:nvSpPr>
              <p:spPr>
                <a:xfrm>
                  <a:off x="4411973" y="1526707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5" y="1798"/>
                        <a:pt x="19203" y="9899"/>
                        <a:pt x="24925" y="18736"/>
                      </a:cubicBezTo>
                      <a:cubicBezTo>
                        <a:pt x="20152" y="18353"/>
                        <a:pt x="15521" y="16371"/>
                        <a:pt x="11966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4" name="Google Shape;2424;p14"/>
                <p:cNvSpPr/>
                <p:nvPr/>
              </p:nvSpPr>
              <p:spPr>
                <a:xfrm>
                  <a:off x="4404043" y="1546448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4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1" y="20421"/>
                      </a:cubicBezTo>
                      <a:cubicBezTo>
                        <a:pt x="21823" y="11046"/>
                        <a:pt x="11584" y="3994"/>
                        <a:pt x="213" y="51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5" name="Google Shape;2425;p14"/>
                <p:cNvSpPr/>
                <p:nvPr/>
              </p:nvSpPr>
              <p:spPr>
                <a:xfrm>
                  <a:off x="4399525" y="1566105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5" y="8200"/>
                        <a:pt x="4942" y="10692"/>
                      </a:cubicBezTo>
                      <a:cubicBezTo>
                        <a:pt x="9049" y="17291"/>
                        <a:pt x="16413" y="21214"/>
                        <a:pt x="23891" y="23338"/>
                      </a:cubicBezTo>
                      <a:cubicBezTo>
                        <a:pt x="22064" y="17999"/>
                        <a:pt x="17943" y="13737"/>
                        <a:pt x="13510" y="10239"/>
                      </a:cubicBezTo>
                      <a:cubicBezTo>
                        <a:pt x="9078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6" name="Google Shape;2426;p14"/>
                <p:cNvSpPr/>
                <p:nvPr/>
              </p:nvSpPr>
              <p:spPr>
                <a:xfrm>
                  <a:off x="4398237" y="1593488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8"/>
                        <a:pt x="13737" y="11618"/>
                        <a:pt x="17631" y="13501"/>
                      </a:cubicBezTo>
                      <a:cubicBezTo>
                        <a:pt x="16541" y="11476"/>
                        <a:pt x="15295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29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27" name="Google Shape;2427;p14"/>
              <p:cNvGrpSpPr/>
              <p:nvPr/>
            </p:nvGrpSpPr>
            <p:grpSpPr>
              <a:xfrm rot="-9373464">
                <a:off x="8309250" y="-481422"/>
                <a:ext cx="549372" cy="958214"/>
                <a:chOff x="4040283" y="1572095"/>
                <a:chExt cx="179906" cy="313792"/>
              </a:xfrm>
            </p:grpSpPr>
            <p:sp>
              <p:nvSpPr>
                <p:cNvPr id="2428" name="Google Shape;2428;p14"/>
                <p:cNvSpPr/>
                <p:nvPr/>
              </p:nvSpPr>
              <p:spPr>
                <a:xfrm>
                  <a:off x="4040283" y="1572095"/>
                  <a:ext cx="179849" cy="223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849" h="223723" extrusionOk="0">
                      <a:moveTo>
                        <a:pt x="175297" y="167674"/>
                      </a:moveTo>
                      <a:cubicBezTo>
                        <a:pt x="169391" y="184228"/>
                        <a:pt x="157878" y="201506"/>
                        <a:pt x="141068" y="208162"/>
                      </a:cubicBezTo>
                      <a:cubicBezTo>
                        <a:pt x="108864" y="220921"/>
                        <a:pt x="91658" y="191550"/>
                        <a:pt x="91658" y="191550"/>
                      </a:cubicBezTo>
                      <a:cubicBezTo>
                        <a:pt x="91658" y="191550"/>
                        <a:pt x="92069" y="213047"/>
                        <a:pt x="65983" y="221927"/>
                      </a:cubicBezTo>
                      <a:cubicBezTo>
                        <a:pt x="39883" y="230806"/>
                        <a:pt x="11673" y="204834"/>
                        <a:pt x="9506" y="186509"/>
                      </a:cubicBezTo>
                      <a:cubicBezTo>
                        <a:pt x="7297" y="167645"/>
                        <a:pt x="14520" y="168750"/>
                        <a:pt x="27265" y="168198"/>
                      </a:cubicBezTo>
                      <a:cubicBezTo>
                        <a:pt x="40039" y="167645"/>
                        <a:pt x="65020" y="182062"/>
                        <a:pt x="71676" y="172644"/>
                      </a:cubicBezTo>
                      <a:cubicBezTo>
                        <a:pt x="78332" y="163213"/>
                        <a:pt x="63915" y="162646"/>
                        <a:pt x="41158" y="163765"/>
                      </a:cubicBezTo>
                      <a:cubicBezTo>
                        <a:pt x="18386" y="164884"/>
                        <a:pt x="1194" y="156004"/>
                        <a:pt x="75" y="136008"/>
                      </a:cubicBezTo>
                      <a:cubicBezTo>
                        <a:pt x="-1044" y="116040"/>
                        <a:pt x="10625" y="99386"/>
                        <a:pt x="19505" y="114922"/>
                      </a:cubicBezTo>
                      <a:cubicBezTo>
                        <a:pt x="28384" y="130471"/>
                        <a:pt x="51878" y="148853"/>
                        <a:pt x="66309" y="144406"/>
                      </a:cubicBezTo>
                      <a:cubicBezTo>
                        <a:pt x="80739" y="139959"/>
                        <a:pt x="72554" y="127596"/>
                        <a:pt x="55334" y="130372"/>
                      </a:cubicBezTo>
                      <a:cubicBezTo>
                        <a:pt x="38141" y="133148"/>
                        <a:pt x="28370" y="119921"/>
                        <a:pt x="18938" y="105433"/>
                      </a:cubicBezTo>
                      <a:cubicBezTo>
                        <a:pt x="9492" y="90946"/>
                        <a:pt x="12834" y="77181"/>
                        <a:pt x="25042" y="66630"/>
                      </a:cubicBezTo>
                      <a:cubicBezTo>
                        <a:pt x="37249" y="56080"/>
                        <a:pt x="33355" y="73286"/>
                        <a:pt x="51113" y="98267"/>
                      </a:cubicBezTo>
                      <a:cubicBezTo>
                        <a:pt x="68872" y="123249"/>
                        <a:pt x="73885" y="106028"/>
                        <a:pt x="72200" y="97715"/>
                      </a:cubicBezTo>
                      <a:cubicBezTo>
                        <a:pt x="70543" y="89388"/>
                        <a:pt x="53337" y="88836"/>
                        <a:pt x="44457" y="71615"/>
                      </a:cubicBezTo>
                      <a:cubicBezTo>
                        <a:pt x="35578" y="54423"/>
                        <a:pt x="42234" y="51081"/>
                        <a:pt x="52770" y="41097"/>
                      </a:cubicBezTo>
                      <a:cubicBezTo>
                        <a:pt x="63321" y="31099"/>
                        <a:pt x="62768" y="33308"/>
                        <a:pt x="64425" y="52752"/>
                      </a:cubicBezTo>
                      <a:cubicBezTo>
                        <a:pt x="66082" y="72182"/>
                        <a:pt x="70529" y="80495"/>
                        <a:pt x="77751" y="87703"/>
                      </a:cubicBezTo>
                      <a:cubicBezTo>
                        <a:pt x="84974" y="94911"/>
                        <a:pt x="90525" y="84375"/>
                        <a:pt x="83855" y="75496"/>
                      </a:cubicBezTo>
                      <a:cubicBezTo>
                        <a:pt x="77199" y="66616"/>
                        <a:pt x="71095" y="46620"/>
                        <a:pt x="74976" y="26652"/>
                      </a:cubicBezTo>
                      <a:cubicBezTo>
                        <a:pt x="75669" y="23126"/>
                        <a:pt x="76661" y="20039"/>
                        <a:pt x="77822" y="17305"/>
                      </a:cubicBezTo>
                      <a:cubicBezTo>
                        <a:pt x="83317" y="4532"/>
                        <a:pt x="92734" y="0"/>
                        <a:pt x="92734" y="0"/>
                      </a:cubicBezTo>
                      <a:cubicBezTo>
                        <a:pt x="92182" y="6670"/>
                        <a:pt x="114940" y="7222"/>
                        <a:pt x="121610" y="34979"/>
                      </a:cubicBezTo>
                      <a:cubicBezTo>
                        <a:pt x="123536" y="42995"/>
                        <a:pt x="122346" y="50925"/>
                        <a:pt x="120066" y="58119"/>
                      </a:cubicBezTo>
                      <a:cubicBezTo>
                        <a:pt x="114458" y="75850"/>
                        <a:pt x="102237" y="89204"/>
                        <a:pt x="113269" y="88807"/>
                      </a:cubicBezTo>
                      <a:cubicBezTo>
                        <a:pt x="120562" y="88538"/>
                        <a:pt x="126071" y="77521"/>
                        <a:pt x="129880" y="65908"/>
                      </a:cubicBezTo>
                      <a:cubicBezTo>
                        <a:pt x="134185" y="52766"/>
                        <a:pt x="136281" y="38845"/>
                        <a:pt x="136281" y="38845"/>
                      </a:cubicBezTo>
                      <a:cubicBezTo>
                        <a:pt x="136281" y="38845"/>
                        <a:pt x="146010" y="46606"/>
                        <a:pt x="148786" y="54947"/>
                      </a:cubicBezTo>
                      <a:cubicBezTo>
                        <a:pt x="150443" y="59960"/>
                        <a:pt x="145501" y="72210"/>
                        <a:pt x="139199" y="83100"/>
                      </a:cubicBezTo>
                      <a:cubicBezTo>
                        <a:pt x="135063" y="90323"/>
                        <a:pt x="130333" y="96936"/>
                        <a:pt x="126580" y="100477"/>
                      </a:cubicBezTo>
                      <a:cubicBezTo>
                        <a:pt x="117149" y="109356"/>
                        <a:pt x="107151" y="123234"/>
                        <a:pt x="129909" y="111565"/>
                      </a:cubicBezTo>
                      <a:cubicBezTo>
                        <a:pt x="135162" y="108875"/>
                        <a:pt x="139283" y="105023"/>
                        <a:pt x="142555" y="100717"/>
                      </a:cubicBezTo>
                      <a:cubicBezTo>
                        <a:pt x="153459" y="86386"/>
                        <a:pt x="154847" y="66999"/>
                        <a:pt x="156547" y="68273"/>
                      </a:cubicBezTo>
                      <a:cubicBezTo>
                        <a:pt x="158756" y="69930"/>
                        <a:pt x="164307" y="97134"/>
                        <a:pt x="163769" y="108790"/>
                      </a:cubicBezTo>
                      <a:cubicBezTo>
                        <a:pt x="163472" y="114907"/>
                        <a:pt x="161192" y="120133"/>
                        <a:pt x="156306" y="124240"/>
                      </a:cubicBezTo>
                      <a:cubicBezTo>
                        <a:pt x="151902" y="127979"/>
                        <a:pt x="145373" y="130825"/>
                        <a:pt x="136281" y="132666"/>
                      </a:cubicBezTo>
                      <a:cubicBezTo>
                        <a:pt x="117121" y="136561"/>
                        <a:pt x="109941" y="158766"/>
                        <a:pt x="136281" y="153200"/>
                      </a:cubicBezTo>
                      <a:cubicBezTo>
                        <a:pt x="144821" y="151402"/>
                        <a:pt x="151194" y="147437"/>
                        <a:pt x="156178" y="143287"/>
                      </a:cubicBezTo>
                      <a:cubicBezTo>
                        <a:pt x="166601" y="134635"/>
                        <a:pt x="171091" y="125160"/>
                        <a:pt x="177095" y="132652"/>
                      </a:cubicBezTo>
                      <a:cubicBezTo>
                        <a:pt x="181344" y="137963"/>
                        <a:pt x="180636" y="152507"/>
                        <a:pt x="175254" y="16764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9" name="Google Shape;2429;p14"/>
                <p:cNvSpPr/>
                <p:nvPr/>
              </p:nvSpPr>
              <p:spPr>
                <a:xfrm>
                  <a:off x="4077866" y="1646316"/>
                  <a:ext cx="115367" cy="130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367" h="130012" extrusionOk="0">
                      <a:moveTo>
                        <a:pt x="61524" y="105476"/>
                      </a:moveTo>
                      <a:cubicBezTo>
                        <a:pt x="68038" y="112684"/>
                        <a:pt x="75742" y="120459"/>
                        <a:pt x="85457" y="120487"/>
                      </a:cubicBezTo>
                      <a:cubicBezTo>
                        <a:pt x="89564" y="120487"/>
                        <a:pt x="93529" y="119071"/>
                        <a:pt x="97381" y="117626"/>
                      </a:cubicBezTo>
                      <a:cubicBezTo>
                        <a:pt x="104915" y="114794"/>
                        <a:pt x="113369" y="110715"/>
                        <a:pt x="115225" y="102884"/>
                      </a:cubicBezTo>
                      <a:cubicBezTo>
                        <a:pt x="115635" y="101114"/>
                        <a:pt x="115196" y="98664"/>
                        <a:pt x="113398" y="98452"/>
                      </a:cubicBezTo>
                      <a:cubicBezTo>
                        <a:pt x="112534" y="98352"/>
                        <a:pt x="111741" y="98848"/>
                        <a:pt x="111005" y="99315"/>
                      </a:cubicBezTo>
                      <a:cubicBezTo>
                        <a:pt x="105028" y="103054"/>
                        <a:pt x="98160" y="105377"/>
                        <a:pt x="91136" y="106042"/>
                      </a:cubicBezTo>
                      <a:cubicBezTo>
                        <a:pt x="88771" y="106269"/>
                        <a:pt x="85825" y="105971"/>
                        <a:pt x="84905" y="103776"/>
                      </a:cubicBezTo>
                      <a:cubicBezTo>
                        <a:pt x="87581" y="102233"/>
                        <a:pt x="90824" y="102105"/>
                        <a:pt x="93742" y="101057"/>
                      </a:cubicBezTo>
                      <a:cubicBezTo>
                        <a:pt x="96645" y="100009"/>
                        <a:pt x="99491" y="97276"/>
                        <a:pt x="98783" y="94260"/>
                      </a:cubicBezTo>
                      <a:cubicBezTo>
                        <a:pt x="92255" y="94345"/>
                        <a:pt x="85726" y="94444"/>
                        <a:pt x="79212" y="94529"/>
                      </a:cubicBezTo>
                      <a:cubicBezTo>
                        <a:pt x="75983" y="94571"/>
                        <a:pt x="72641" y="94600"/>
                        <a:pt x="69653" y="93353"/>
                      </a:cubicBezTo>
                      <a:cubicBezTo>
                        <a:pt x="63492" y="90790"/>
                        <a:pt x="60575" y="82435"/>
                        <a:pt x="63804" y="76600"/>
                      </a:cubicBezTo>
                      <a:cubicBezTo>
                        <a:pt x="65164" y="74136"/>
                        <a:pt x="67358" y="72238"/>
                        <a:pt x="69497" y="70397"/>
                      </a:cubicBezTo>
                      <a:cubicBezTo>
                        <a:pt x="80614" y="60838"/>
                        <a:pt x="92226" y="51010"/>
                        <a:pt x="106360" y="47158"/>
                      </a:cubicBezTo>
                      <a:cubicBezTo>
                        <a:pt x="107747" y="46776"/>
                        <a:pt x="109192" y="46436"/>
                        <a:pt x="110297" y="45530"/>
                      </a:cubicBezTo>
                      <a:cubicBezTo>
                        <a:pt x="111401" y="44623"/>
                        <a:pt x="112038" y="42938"/>
                        <a:pt x="111288" y="41720"/>
                      </a:cubicBezTo>
                      <a:cubicBezTo>
                        <a:pt x="110608" y="40615"/>
                        <a:pt x="109135" y="40318"/>
                        <a:pt x="107832" y="40290"/>
                      </a:cubicBezTo>
                      <a:cubicBezTo>
                        <a:pt x="103032" y="40205"/>
                        <a:pt x="98486" y="42244"/>
                        <a:pt x="94110" y="44241"/>
                      </a:cubicBezTo>
                      <a:cubicBezTo>
                        <a:pt x="89776" y="46224"/>
                        <a:pt x="85443" y="48206"/>
                        <a:pt x="81110" y="50189"/>
                      </a:cubicBezTo>
                      <a:cubicBezTo>
                        <a:pt x="78815" y="51237"/>
                        <a:pt x="76465" y="52299"/>
                        <a:pt x="73944" y="52426"/>
                      </a:cubicBezTo>
                      <a:cubicBezTo>
                        <a:pt x="71423" y="52554"/>
                        <a:pt x="68690" y="51520"/>
                        <a:pt x="67514" y="49297"/>
                      </a:cubicBezTo>
                      <a:cubicBezTo>
                        <a:pt x="65843" y="46124"/>
                        <a:pt x="67897" y="42343"/>
                        <a:pt x="69893" y="39369"/>
                      </a:cubicBezTo>
                      <a:cubicBezTo>
                        <a:pt x="74199" y="32968"/>
                        <a:pt x="78504" y="26553"/>
                        <a:pt x="82795" y="20152"/>
                      </a:cubicBezTo>
                      <a:cubicBezTo>
                        <a:pt x="83177" y="19585"/>
                        <a:pt x="83574" y="18948"/>
                        <a:pt x="83432" y="18283"/>
                      </a:cubicBezTo>
                      <a:cubicBezTo>
                        <a:pt x="83163" y="17051"/>
                        <a:pt x="81421" y="16923"/>
                        <a:pt x="80231" y="17362"/>
                      </a:cubicBezTo>
                      <a:cubicBezTo>
                        <a:pt x="75077" y="19260"/>
                        <a:pt x="72570" y="25604"/>
                        <a:pt x="67373" y="27389"/>
                      </a:cubicBezTo>
                      <a:cubicBezTo>
                        <a:pt x="66438" y="27714"/>
                        <a:pt x="65277" y="27813"/>
                        <a:pt x="64569" y="27134"/>
                      </a:cubicBezTo>
                      <a:cubicBezTo>
                        <a:pt x="64016" y="26581"/>
                        <a:pt x="63931" y="25732"/>
                        <a:pt x="63903" y="24953"/>
                      </a:cubicBezTo>
                      <a:cubicBezTo>
                        <a:pt x="63648" y="16526"/>
                        <a:pt x="66310" y="7562"/>
                        <a:pt x="62600" y="0"/>
                      </a:cubicBezTo>
                      <a:cubicBezTo>
                        <a:pt x="58861" y="1614"/>
                        <a:pt x="56723" y="5636"/>
                        <a:pt x="55746" y="9587"/>
                      </a:cubicBezTo>
                      <a:cubicBezTo>
                        <a:pt x="54769" y="13538"/>
                        <a:pt x="54670" y="17688"/>
                        <a:pt x="53523" y="21596"/>
                      </a:cubicBezTo>
                      <a:cubicBezTo>
                        <a:pt x="52376" y="25505"/>
                        <a:pt x="49841" y="29385"/>
                        <a:pt x="45932" y="30518"/>
                      </a:cubicBezTo>
                      <a:cubicBezTo>
                        <a:pt x="44856" y="30830"/>
                        <a:pt x="43652" y="30915"/>
                        <a:pt x="42632" y="30433"/>
                      </a:cubicBezTo>
                      <a:cubicBezTo>
                        <a:pt x="38611" y="28578"/>
                        <a:pt x="40890" y="20874"/>
                        <a:pt x="36812" y="19175"/>
                      </a:cubicBezTo>
                      <a:cubicBezTo>
                        <a:pt x="38908" y="26440"/>
                        <a:pt x="41018" y="33719"/>
                        <a:pt x="43114" y="40984"/>
                      </a:cubicBezTo>
                      <a:cubicBezTo>
                        <a:pt x="38950" y="44510"/>
                        <a:pt x="33215" y="45388"/>
                        <a:pt x="27819" y="46110"/>
                      </a:cubicBezTo>
                      <a:cubicBezTo>
                        <a:pt x="25865" y="46379"/>
                        <a:pt x="23868" y="46634"/>
                        <a:pt x="21928" y="46266"/>
                      </a:cubicBezTo>
                      <a:cubicBezTo>
                        <a:pt x="13374" y="44637"/>
                        <a:pt x="10556" y="32260"/>
                        <a:pt x="2116" y="30093"/>
                      </a:cubicBezTo>
                      <a:cubicBezTo>
                        <a:pt x="1549" y="29952"/>
                        <a:pt x="898" y="29867"/>
                        <a:pt x="445" y="30235"/>
                      </a:cubicBezTo>
                      <a:cubicBezTo>
                        <a:pt x="-164" y="30731"/>
                        <a:pt x="-37" y="31680"/>
                        <a:pt x="176" y="32430"/>
                      </a:cubicBezTo>
                      <a:cubicBezTo>
                        <a:pt x="1436" y="36863"/>
                        <a:pt x="3773" y="40998"/>
                        <a:pt x="6959" y="44340"/>
                      </a:cubicBezTo>
                      <a:cubicBezTo>
                        <a:pt x="8432" y="45898"/>
                        <a:pt x="10117" y="47300"/>
                        <a:pt x="12114" y="48050"/>
                      </a:cubicBezTo>
                      <a:cubicBezTo>
                        <a:pt x="13856" y="48716"/>
                        <a:pt x="15754" y="48843"/>
                        <a:pt x="17623" y="48971"/>
                      </a:cubicBezTo>
                      <a:cubicBezTo>
                        <a:pt x="24590" y="49438"/>
                        <a:pt x="31558" y="49906"/>
                        <a:pt x="38526" y="50373"/>
                      </a:cubicBezTo>
                      <a:cubicBezTo>
                        <a:pt x="39432" y="50430"/>
                        <a:pt x="40423" y="50543"/>
                        <a:pt x="41032" y="51208"/>
                      </a:cubicBezTo>
                      <a:cubicBezTo>
                        <a:pt x="41457" y="51662"/>
                        <a:pt x="41599" y="52299"/>
                        <a:pt x="41726" y="52908"/>
                      </a:cubicBezTo>
                      <a:cubicBezTo>
                        <a:pt x="42576" y="56887"/>
                        <a:pt x="43199" y="60909"/>
                        <a:pt x="43596" y="64945"/>
                      </a:cubicBezTo>
                      <a:cubicBezTo>
                        <a:pt x="43850" y="67480"/>
                        <a:pt x="43992" y="70143"/>
                        <a:pt x="42958" y="72479"/>
                      </a:cubicBezTo>
                      <a:cubicBezTo>
                        <a:pt x="40721" y="77507"/>
                        <a:pt x="34263" y="78739"/>
                        <a:pt x="28796" y="79305"/>
                      </a:cubicBezTo>
                      <a:cubicBezTo>
                        <a:pt x="23019" y="79900"/>
                        <a:pt x="16533" y="80310"/>
                        <a:pt x="12058" y="76600"/>
                      </a:cubicBezTo>
                      <a:cubicBezTo>
                        <a:pt x="10245" y="75099"/>
                        <a:pt x="8928" y="73017"/>
                        <a:pt x="6988" y="71686"/>
                      </a:cubicBezTo>
                      <a:cubicBezTo>
                        <a:pt x="5047" y="70355"/>
                        <a:pt x="1974" y="70100"/>
                        <a:pt x="629" y="72040"/>
                      </a:cubicBezTo>
                      <a:cubicBezTo>
                        <a:pt x="-306" y="73400"/>
                        <a:pt x="20" y="75340"/>
                        <a:pt x="1026" y="76657"/>
                      </a:cubicBezTo>
                      <a:cubicBezTo>
                        <a:pt x="2031" y="77974"/>
                        <a:pt x="3546" y="78781"/>
                        <a:pt x="5061" y="79447"/>
                      </a:cubicBezTo>
                      <a:cubicBezTo>
                        <a:pt x="15598" y="83992"/>
                        <a:pt x="27564" y="82775"/>
                        <a:pt x="39021" y="83341"/>
                      </a:cubicBezTo>
                      <a:cubicBezTo>
                        <a:pt x="41599" y="83469"/>
                        <a:pt x="44516" y="83879"/>
                        <a:pt x="46017" y="85975"/>
                      </a:cubicBezTo>
                      <a:cubicBezTo>
                        <a:pt x="47532" y="88099"/>
                        <a:pt x="46937" y="91031"/>
                        <a:pt x="46088" y="93495"/>
                      </a:cubicBezTo>
                      <a:cubicBezTo>
                        <a:pt x="44247" y="98876"/>
                        <a:pt x="41216" y="104244"/>
                        <a:pt x="36189" y="106920"/>
                      </a:cubicBezTo>
                      <a:cubicBezTo>
                        <a:pt x="32422" y="108917"/>
                        <a:pt x="28018" y="109172"/>
                        <a:pt x="23769" y="109427"/>
                      </a:cubicBezTo>
                      <a:cubicBezTo>
                        <a:pt x="19521" y="109682"/>
                        <a:pt x="15102" y="110022"/>
                        <a:pt x="11406" y="112160"/>
                      </a:cubicBezTo>
                      <a:cubicBezTo>
                        <a:pt x="7710" y="114298"/>
                        <a:pt x="5033" y="118788"/>
                        <a:pt x="6365" y="122838"/>
                      </a:cubicBezTo>
                      <a:cubicBezTo>
                        <a:pt x="6903" y="124495"/>
                        <a:pt x="8050" y="125897"/>
                        <a:pt x="9352" y="127044"/>
                      </a:cubicBezTo>
                      <a:cubicBezTo>
                        <a:pt x="10882" y="128389"/>
                        <a:pt x="12709" y="129451"/>
                        <a:pt x="14706" y="129834"/>
                      </a:cubicBezTo>
                      <a:cubicBezTo>
                        <a:pt x="18770" y="130641"/>
                        <a:pt x="22891" y="128602"/>
                        <a:pt x="26134" y="126010"/>
                      </a:cubicBezTo>
                      <a:cubicBezTo>
                        <a:pt x="29377" y="123419"/>
                        <a:pt x="32153" y="120232"/>
                        <a:pt x="35693" y="118065"/>
                      </a:cubicBezTo>
                      <a:cubicBezTo>
                        <a:pt x="42576" y="113859"/>
                        <a:pt x="51937" y="113746"/>
                        <a:pt x="57318" y="10774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0" name="Google Shape;2430;p14"/>
                <p:cNvSpPr/>
                <p:nvPr/>
              </p:nvSpPr>
              <p:spPr>
                <a:xfrm>
                  <a:off x="4126652" y="1666992"/>
                  <a:ext cx="21376" cy="84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76" h="84615" extrusionOk="0">
                      <a:moveTo>
                        <a:pt x="7442" y="79319"/>
                      </a:moveTo>
                      <a:cubicBezTo>
                        <a:pt x="10954" y="82095"/>
                        <a:pt x="15188" y="83936"/>
                        <a:pt x="19621" y="84616"/>
                      </a:cubicBezTo>
                      <a:cubicBezTo>
                        <a:pt x="19720" y="82336"/>
                        <a:pt x="17992" y="80466"/>
                        <a:pt x="16633" y="78640"/>
                      </a:cubicBezTo>
                      <a:cubicBezTo>
                        <a:pt x="12880" y="73640"/>
                        <a:pt x="11294" y="67381"/>
                        <a:pt x="9793" y="61292"/>
                      </a:cubicBezTo>
                      <a:cubicBezTo>
                        <a:pt x="9353" y="59507"/>
                        <a:pt x="8915" y="57694"/>
                        <a:pt x="9014" y="55854"/>
                      </a:cubicBezTo>
                      <a:cubicBezTo>
                        <a:pt x="9169" y="53021"/>
                        <a:pt x="10600" y="50415"/>
                        <a:pt x="12271" y="48135"/>
                      </a:cubicBezTo>
                      <a:cubicBezTo>
                        <a:pt x="14749" y="44751"/>
                        <a:pt x="17865" y="41819"/>
                        <a:pt x="21377" y="39525"/>
                      </a:cubicBezTo>
                      <a:cubicBezTo>
                        <a:pt x="20839" y="38236"/>
                        <a:pt x="18955" y="38435"/>
                        <a:pt x="17695" y="39001"/>
                      </a:cubicBezTo>
                      <a:cubicBezTo>
                        <a:pt x="16434" y="39582"/>
                        <a:pt x="14862" y="40290"/>
                        <a:pt x="13772" y="39440"/>
                      </a:cubicBezTo>
                      <a:cubicBezTo>
                        <a:pt x="12908" y="38775"/>
                        <a:pt x="12880" y="37500"/>
                        <a:pt x="12936" y="36424"/>
                      </a:cubicBezTo>
                      <a:cubicBezTo>
                        <a:pt x="13163" y="31325"/>
                        <a:pt x="13375" y="26242"/>
                        <a:pt x="13602" y="21143"/>
                      </a:cubicBezTo>
                      <a:cubicBezTo>
                        <a:pt x="13630" y="20350"/>
                        <a:pt x="13673" y="19543"/>
                        <a:pt x="13574" y="18764"/>
                      </a:cubicBezTo>
                      <a:cubicBezTo>
                        <a:pt x="13475" y="17957"/>
                        <a:pt x="13234" y="17178"/>
                        <a:pt x="13036" y="16399"/>
                      </a:cubicBezTo>
                      <a:cubicBezTo>
                        <a:pt x="11704" y="11074"/>
                        <a:pt x="12129" y="5481"/>
                        <a:pt x="12568" y="0"/>
                      </a:cubicBezTo>
                      <a:cubicBezTo>
                        <a:pt x="8150" y="3965"/>
                        <a:pt x="8461" y="10791"/>
                        <a:pt x="7980" y="16711"/>
                      </a:cubicBezTo>
                      <a:cubicBezTo>
                        <a:pt x="7272" y="25264"/>
                        <a:pt x="4199" y="33450"/>
                        <a:pt x="2995" y="41947"/>
                      </a:cubicBezTo>
                      <a:cubicBezTo>
                        <a:pt x="2400" y="46124"/>
                        <a:pt x="2259" y="50345"/>
                        <a:pt x="2117" y="54551"/>
                      </a:cubicBezTo>
                      <a:cubicBezTo>
                        <a:pt x="2004" y="57921"/>
                        <a:pt x="1891" y="61292"/>
                        <a:pt x="1777" y="64676"/>
                      </a:cubicBezTo>
                      <a:cubicBezTo>
                        <a:pt x="1763" y="65214"/>
                        <a:pt x="1720" y="65781"/>
                        <a:pt x="1381" y="66191"/>
                      </a:cubicBezTo>
                      <a:cubicBezTo>
                        <a:pt x="1041" y="66602"/>
                        <a:pt x="262" y="66659"/>
                        <a:pt x="35" y="66191"/>
                      </a:cubicBezTo>
                      <a:cubicBezTo>
                        <a:pt x="-192" y="65724"/>
                        <a:pt x="743" y="65214"/>
                        <a:pt x="885" y="65738"/>
                      </a:cubicBezTo>
                      <a:cubicBezTo>
                        <a:pt x="4001" y="70964"/>
                        <a:pt x="4043" y="77875"/>
                        <a:pt x="984" y="83129"/>
                      </a:cubicBezTo>
                      <a:cubicBezTo>
                        <a:pt x="3406" y="83426"/>
                        <a:pt x="5955" y="81967"/>
                        <a:pt x="6903" y="7971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1" name="Google Shape;2431;p14"/>
                <p:cNvSpPr/>
                <p:nvPr/>
              </p:nvSpPr>
              <p:spPr>
                <a:xfrm>
                  <a:off x="4132661" y="1672869"/>
                  <a:ext cx="21938" cy="213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8" h="213018" extrusionOk="0">
                      <a:moveTo>
                        <a:pt x="4761" y="0"/>
                      </a:moveTo>
                      <a:cubicBezTo>
                        <a:pt x="-2972" y="52398"/>
                        <a:pt x="-3835" y="167490"/>
                        <a:pt x="21939" y="21301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2" name="Google Shape;2432;p14"/>
                <p:cNvSpPr/>
                <p:nvPr/>
              </p:nvSpPr>
              <p:spPr>
                <a:xfrm>
                  <a:off x="4118134" y="1572137"/>
                  <a:ext cx="44751" cy="58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51" h="58105" extrusionOk="0">
                      <a:moveTo>
                        <a:pt x="43788" y="34965"/>
                      </a:moveTo>
                      <a:cubicBezTo>
                        <a:pt x="45714" y="42980"/>
                        <a:pt x="44524" y="50911"/>
                        <a:pt x="42244" y="58105"/>
                      </a:cubicBezTo>
                      <a:cubicBezTo>
                        <a:pt x="37996" y="57765"/>
                        <a:pt x="33860" y="55414"/>
                        <a:pt x="31722" y="51704"/>
                      </a:cubicBezTo>
                      <a:cubicBezTo>
                        <a:pt x="29003" y="47002"/>
                        <a:pt x="29300" y="40785"/>
                        <a:pt x="25817" y="36636"/>
                      </a:cubicBezTo>
                      <a:cubicBezTo>
                        <a:pt x="22913" y="33167"/>
                        <a:pt x="18198" y="32034"/>
                        <a:pt x="14034" y="30292"/>
                      </a:cubicBezTo>
                      <a:cubicBezTo>
                        <a:pt x="8115" y="27799"/>
                        <a:pt x="2733" y="22998"/>
                        <a:pt x="0" y="17305"/>
                      </a:cubicBezTo>
                      <a:cubicBezTo>
                        <a:pt x="5495" y="4532"/>
                        <a:pt x="14912" y="0"/>
                        <a:pt x="14912" y="0"/>
                      </a:cubicBezTo>
                      <a:cubicBezTo>
                        <a:pt x="14360" y="6670"/>
                        <a:pt x="37118" y="7222"/>
                        <a:pt x="43788" y="349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3" name="Google Shape;2433;p14"/>
                <p:cNvSpPr/>
                <p:nvPr/>
              </p:nvSpPr>
              <p:spPr>
                <a:xfrm>
                  <a:off x="4170206" y="1610983"/>
                  <a:ext cx="19228" cy="44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28" h="44255" extrusionOk="0">
                      <a:moveTo>
                        <a:pt x="9318" y="44241"/>
                      </a:moveTo>
                      <a:cubicBezTo>
                        <a:pt x="8625" y="43958"/>
                        <a:pt x="7916" y="43717"/>
                        <a:pt x="7265" y="43377"/>
                      </a:cubicBezTo>
                      <a:cubicBezTo>
                        <a:pt x="1714" y="40517"/>
                        <a:pt x="1430" y="33492"/>
                        <a:pt x="0" y="27063"/>
                      </a:cubicBezTo>
                      <a:cubicBezTo>
                        <a:pt x="4305" y="13921"/>
                        <a:pt x="6401" y="0"/>
                        <a:pt x="6401" y="0"/>
                      </a:cubicBezTo>
                      <a:cubicBezTo>
                        <a:pt x="6401" y="0"/>
                        <a:pt x="16130" y="7761"/>
                        <a:pt x="18906" y="16102"/>
                      </a:cubicBezTo>
                      <a:cubicBezTo>
                        <a:pt x="20563" y="21115"/>
                        <a:pt x="15620" y="33365"/>
                        <a:pt x="9318" y="4425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4" name="Google Shape;2434;p14"/>
                <p:cNvSpPr/>
                <p:nvPr/>
              </p:nvSpPr>
              <p:spPr>
                <a:xfrm>
                  <a:off x="4181781" y="1640337"/>
                  <a:ext cx="22350" cy="56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0" h="56026" extrusionOk="0">
                      <a:moveTo>
                        <a:pt x="14341" y="45915"/>
                      </a:moveTo>
                      <a:cubicBezTo>
                        <a:pt x="10291" y="49441"/>
                        <a:pt x="2984" y="47813"/>
                        <a:pt x="803" y="42884"/>
                      </a:cubicBezTo>
                      <a:cubicBezTo>
                        <a:pt x="-628" y="39613"/>
                        <a:pt x="95" y="36016"/>
                        <a:pt x="1100" y="32504"/>
                      </a:cubicBezTo>
                      <a:cubicBezTo>
                        <a:pt x="12005" y="18173"/>
                        <a:pt x="13392" y="-1215"/>
                        <a:pt x="15092" y="60"/>
                      </a:cubicBezTo>
                      <a:cubicBezTo>
                        <a:pt x="17301" y="1717"/>
                        <a:pt x="22853" y="28921"/>
                        <a:pt x="22314" y="40576"/>
                      </a:cubicBezTo>
                      <a:cubicBezTo>
                        <a:pt x="22017" y="46694"/>
                        <a:pt x="19737" y="51920"/>
                        <a:pt x="14851" y="56026"/>
                      </a:cubicBezTo>
                      <a:cubicBezTo>
                        <a:pt x="15219" y="52670"/>
                        <a:pt x="15064" y="49229"/>
                        <a:pt x="14341" y="459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5" name="Google Shape;2435;p14"/>
                <p:cNvSpPr/>
                <p:nvPr/>
              </p:nvSpPr>
              <p:spPr>
                <a:xfrm>
                  <a:off x="4196519" y="1702059"/>
                  <a:ext cx="23670" cy="3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0" h="37709" extrusionOk="0">
                      <a:moveTo>
                        <a:pt x="19061" y="37710"/>
                      </a:moveTo>
                      <a:cubicBezTo>
                        <a:pt x="11938" y="37511"/>
                        <a:pt x="4928" y="30119"/>
                        <a:pt x="7959" y="23661"/>
                      </a:cubicBezTo>
                      <a:cubicBezTo>
                        <a:pt x="9021" y="21395"/>
                        <a:pt x="11159" y="19215"/>
                        <a:pt x="10451" y="16835"/>
                      </a:cubicBezTo>
                      <a:cubicBezTo>
                        <a:pt x="9332" y="13083"/>
                        <a:pt x="3838" y="14470"/>
                        <a:pt x="0" y="13352"/>
                      </a:cubicBezTo>
                      <a:cubicBezTo>
                        <a:pt x="10423" y="4699"/>
                        <a:pt x="14912" y="-4775"/>
                        <a:pt x="20916" y="2716"/>
                      </a:cubicBezTo>
                      <a:cubicBezTo>
                        <a:pt x="25165" y="8027"/>
                        <a:pt x="24457" y="22571"/>
                        <a:pt x="19076" y="377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36" name="Google Shape;2436;p14"/>
              <p:cNvGrpSpPr/>
              <p:nvPr/>
            </p:nvGrpSpPr>
            <p:grpSpPr>
              <a:xfrm rot="-9373464">
                <a:off x="8513110" y="245847"/>
                <a:ext cx="318109" cy="559501"/>
                <a:chOff x="3982012" y="1490821"/>
                <a:chExt cx="104173" cy="183223"/>
              </a:xfrm>
            </p:grpSpPr>
            <p:sp>
              <p:nvSpPr>
                <p:cNvPr id="2437" name="Google Shape;2437;p14"/>
                <p:cNvSpPr/>
                <p:nvPr/>
              </p:nvSpPr>
              <p:spPr>
                <a:xfrm>
                  <a:off x="4005846" y="1530318"/>
                  <a:ext cx="41453" cy="143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53" h="143726" extrusionOk="0">
                      <a:moveTo>
                        <a:pt x="35418" y="143726"/>
                      </a:moveTo>
                      <a:cubicBezTo>
                        <a:pt x="56208" y="88298"/>
                        <a:pt x="17971" y="15224"/>
                        <a:pt x="977" y="0"/>
                      </a:cubicBezTo>
                      <a:lnTo>
                        <a:pt x="0" y="1090"/>
                      </a:lnTo>
                      <a:cubicBezTo>
                        <a:pt x="16796" y="16144"/>
                        <a:pt x="54607" y="88397"/>
                        <a:pt x="34045" y="143216"/>
                      </a:cubicBezTo>
                      <a:lnTo>
                        <a:pt x="35418" y="14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8" name="Google Shape;2438;p14"/>
                <p:cNvSpPr/>
                <p:nvPr/>
              </p:nvSpPr>
              <p:spPr>
                <a:xfrm>
                  <a:off x="3982012" y="1490821"/>
                  <a:ext cx="26453" cy="43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53" h="43192" extrusionOk="0">
                      <a:moveTo>
                        <a:pt x="26298" y="40035"/>
                      </a:moveTo>
                      <a:cubicBezTo>
                        <a:pt x="27941" y="22857"/>
                        <a:pt x="16413" y="5311"/>
                        <a:pt x="0" y="0"/>
                      </a:cubicBezTo>
                      <a:cubicBezTo>
                        <a:pt x="5778" y="15960"/>
                        <a:pt x="14799" y="30745"/>
                        <a:pt x="26355" y="4319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9" name="Google Shape;2439;p14"/>
                <p:cNvSpPr/>
                <p:nvPr/>
              </p:nvSpPr>
              <p:spPr>
                <a:xfrm>
                  <a:off x="4013066" y="1506640"/>
                  <a:ext cx="14736" cy="29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6" h="29088" extrusionOk="0">
                      <a:moveTo>
                        <a:pt x="2" y="29088"/>
                      </a:moveTo>
                      <a:cubicBezTo>
                        <a:pt x="-125" y="18169"/>
                        <a:pt x="4789" y="5013"/>
                        <a:pt x="14476" y="0"/>
                      </a:cubicBezTo>
                      <a:cubicBezTo>
                        <a:pt x="16090" y="11400"/>
                        <a:pt x="10071" y="23508"/>
                        <a:pt x="2" y="2908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0" name="Google Shape;2440;p14"/>
                <p:cNvSpPr/>
                <p:nvPr/>
              </p:nvSpPr>
              <p:spPr>
                <a:xfrm>
                  <a:off x="4020206" y="1510010"/>
                  <a:ext cx="27261" cy="39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1" h="39369" extrusionOk="0">
                      <a:moveTo>
                        <a:pt x="0" y="39369"/>
                      </a:moveTo>
                      <a:cubicBezTo>
                        <a:pt x="2408" y="22602"/>
                        <a:pt x="12760" y="8780"/>
                        <a:pt x="27261" y="0"/>
                      </a:cubicBezTo>
                      <a:cubicBezTo>
                        <a:pt x="24528" y="16258"/>
                        <a:pt x="14261" y="31099"/>
                        <a:pt x="0" y="3936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1" name="Google Shape;2441;p14"/>
                <p:cNvSpPr/>
                <p:nvPr/>
              </p:nvSpPr>
              <p:spPr>
                <a:xfrm>
                  <a:off x="4029397" y="1526849"/>
                  <a:ext cx="32005" cy="38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5" h="38562" extrusionOk="0">
                      <a:moveTo>
                        <a:pt x="14" y="38562"/>
                      </a:moveTo>
                      <a:cubicBezTo>
                        <a:pt x="3498" y="30688"/>
                        <a:pt x="7010" y="22729"/>
                        <a:pt x="12052" y="15748"/>
                      </a:cubicBezTo>
                      <a:cubicBezTo>
                        <a:pt x="17093" y="8766"/>
                        <a:pt x="23834" y="2705"/>
                        <a:pt x="32005" y="0"/>
                      </a:cubicBezTo>
                      <a:cubicBezTo>
                        <a:pt x="31878" y="5523"/>
                        <a:pt x="29683" y="10961"/>
                        <a:pt x="25972" y="15040"/>
                      </a:cubicBezTo>
                      <a:cubicBezTo>
                        <a:pt x="23211" y="18070"/>
                        <a:pt x="19671" y="20336"/>
                        <a:pt x="17008" y="23466"/>
                      </a:cubicBezTo>
                      <a:cubicBezTo>
                        <a:pt x="15068" y="25760"/>
                        <a:pt x="13638" y="28451"/>
                        <a:pt x="11669" y="30731"/>
                      </a:cubicBezTo>
                      <a:cubicBezTo>
                        <a:pt x="8709" y="34158"/>
                        <a:pt x="4475" y="37826"/>
                        <a:pt x="0" y="3856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2" name="Google Shape;2442;p14"/>
                <p:cNvSpPr/>
                <p:nvPr/>
              </p:nvSpPr>
              <p:spPr>
                <a:xfrm>
                  <a:off x="4035756" y="1566444"/>
                  <a:ext cx="50429" cy="1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29" h="15805" extrusionOk="0">
                      <a:moveTo>
                        <a:pt x="0" y="12887"/>
                      </a:moveTo>
                      <a:cubicBezTo>
                        <a:pt x="7520" y="8157"/>
                        <a:pt x="15365" y="3328"/>
                        <a:pt x="24188" y="2237"/>
                      </a:cubicBezTo>
                      <a:cubicBezTo>
                        <a:pt x="27176" y="1869"/>
                        <a:pt x="30207" y="1954"/>
                        <a:pt x="33209" y="1898"/>
                      </a:cubicBezTo>
                      <a:cubicBezTo>
                        <a:pt x="38987" y="1813"/>
                        <a:pt x="44779" y="1246"/>
                        <a:pt x="50430" y="0"/>
                      </a:cubicBezTo>
                      <a:cubicBezTo>
                        <a:pt x="43391" y="5226"/>
                        <a:pt x="36268" y="10494"/>
                        <a:pt x="28182" y="13850"/>
                      </a:cubicBezTo>
                      <a:cubicBezTo>
                        <a:pt x="20095" y="17206"/>
                        <a:pt x="8256" y="15819"/>
                        <a:pt x="0" y="1287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3" name="Google Shape;2443;p14"/>
                <p:cNvSpPr/>
                <p:nvPr/>
              </p:nvSpPr>
              <p:spPr>
                <a:xfrm>
                  <a:off x="4041095" y="1595261"/>
                  <a:ext cx="40757" cy="1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57" h="13994" extrusionOk="0">
                      <a:moveTo>
                        <a:pt x="0" y="1631"/>
                      </a:moveTo>
                      <a:cubicBezTo>
                        <a:pt x="6911" y="-1073"/>
                        <a:pt x="14827" y="-167"/>
                        <a:pt x="21738" y="2538"/>
                      </a:cubicBezTo>
                      <a:cubicBezTo>
                        <a:pt x="28649" y="5243"/>
                        <a:pt x="34753" y="9633"/>
                        <a:pt x="40757" y="13994"/>
                      </a:cubicBezTo>
                      <a:cubicBezTo>
                        <a:pt x="27941" y="12493"/>
                        <a:pt x="10947" y="8471"/>
                        <a:pt x="0" y="16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4" name="Google Shape;2444;p14"/>
                <p:cNvSpPr/>
                <p:nvPr/>
              </p:nvSpPr>
              <p:spPr>
                <a:xfrm>
                  <a:off x="4046193" y="1618754"/>
                  <a:ext cx="30546" cy="19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46" h="19745" extrusionOk="0">
                      <a:moveTo>
                        <a:pt x="0" y="17"/>
                      </a:moveTo>
                      <a:cubicBezTo>
                        <a:pt x="8101" y="-280"/>
                        <a:pt x="16244" y="3232"/>
                        <a:pt x="21611" y="9308"/>
                      </a:cubicBezTo>
                      <a:cubicBezTo>
                        <a:pt x="24655" y="12749"/>
                        <a:pt x="26865" y="16997"/>
                        <a:pt x="30547" y="19745"/>
                      </a:cubicBezTo>
                      <a:cubicBezTo>
                        <a:pt x="19416" y="19830"/>
                        <a:pt x="8469" y="13400"/>
                        <a:pt x="3116" y="362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5" name="Google Shape;2445;p14"/>
                <p:cNvSpPr/>
                <p:nvPr/>
              </p:nvSpPr>
              <p:spPr>
                <a:xfrm>
                  <a:off x="3987748" y="1542413"/>
                  <a:ext cx="26708" cy="9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8" h="9941" extrusionOk="0">
                      <a:moveTo>
                        <a:pt x="26709" y="976"/>
                      </a:moveTo>
                      <a:cubicBezTo>
                        <a:pt x="20180" y="-157"/>
                        <a:pt x="13964" y="-751"/>
                        <a:pt x="7817" y="1755"/>
                      </a:cubicBezTo>
                      <a:cubicBezTo>
                        <a:pt x="4957" y="2916"/>
                        <a:pt x="2464" y="4800"/>
                        <a:pt x="0" y="6655"/>
                      </a:cubicBezTo>
                      <a:cubicBezTo>
                        <a:pt x="1105" y="8822"/>
                        <a:pt x="3654" y="9912"/>
                        <a:pt x="6090" y="9941"/>
                      </a:cubicBezTo>
                      <a:cubicBezTo>
                        <a:pt x="8525" y="9969"/>
                        <a:pt x="10848" y="9147"/>
                        <a:pt x="13128" y="8312"/>
                      </a:cubicBezTo>
                      <a:cubicBezTo>
                        <a:pt x="18014" y="6542"/>
                        <a:pt x="23069" y="4672"/>
                        <a:pt x="26709" y="97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6" name="Google Shape;2446;p14"/>
                <p:cNvSpPr/>
                <p:nvPr/>
              </p:nvSpPr>
              <p:spPr>
                <a:xfrm>
                  <a:off x="3994007" y="1557366"/>
                  <a:ext cx="28238" cy="14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8" h="14764" extrusionOk="0">
                      <a:moveTo>
                        <a:pt x="28238" y="86"/>
                      </a:moveTo>
                      <a:cubicBezTo>
                        <a:pt x="22701" y="-254"/>
                        <a:pt x="17036" y="383"/>
                        <a:pt x="11952" y="2578"/>
                      </a:cubicBezTo>
                      <a:cubicBezTo>
                        <a:pt x="6868" y="4773"/>
                        <a:pt x="2393" y="8625"/>
                        <a:pt x="0" y="13624"/>
                      </a:cubicBezTo>
                      <a:cubicBezTo>
                        <a:pt x="3399" y="15140"/>
                        <a:pt x="7435" y="15140"/>
                        <a:pt x="10834" y="13653"/>
                      </a:cubicBezTo>
                      <a:cubicBezTo>
                        <a:pt x="14317" y="12123"/>
                        <a:pt x="16980" y="9206"/>
                        <a:pt x="20294" y="7351"/>
                      </a:cubicBezTo>
                      <a:cubicBezTo>
                        <a:pt x="22007" y="6388"/>
                        <a:pt x="23891" y="5722"/>
                        <a:pt x="25491" y="4589"/>
                      </a:cubicBezTo>
                      <a:cubicBezTo>
                        <a:pt x="27091" y="3456"/>
                        <a:pt x="28281" y="2040"/>
                        <a:pt x="28224" y="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7" name="Google Shape;2447;p14"/>
                <p:cNvSpPr/>
                <p:nvPr/>
              </p:nvSpPr>
              <p:spPr>
                <a:xfrm>
                  <a:off x="4004756" y="1572534"/>
                  <a:ext cx="25251" cy="2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1" h="20151" extrusionOk="0">
                      <a:moveTo>
                        <a:pt x="25250" y="14"/>
                      </a:moveTo>
                      <a:cubicBezTo>
                        <a:pt x="14544" y="2181"/>
                        <a:pt x="5665" y="10819"/>
                        <a:pt x="0" y="20152"/>
                      </a:cubicBezTo>
                      <a:cubicBezTo>
                        <a:pt x="4928" y="19628"/>
                        <a:pt x="9658" y="17433"/>
                        <a:pt x="13255" y="14006"/>
                      </a:cubicBezTo>
                      <a:cubicBezTo>
                        <a:pt x="16682" y="10734"/>
                        <a:pt x="19062" y="6429"/>
                        <a:pt x="22744" y="3441"/>
                      </a:cubicBezTo>
                      <a:cubicBezTo>
                        <a:pt x="23891" y="2521"/>
                        <a:pt x="25293" y="1473"/>
                        <a:pt x="2525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8" name="Google Shape;2448;p14"/>
                <p:cNvSpPr/>
                <p:nvPr/>
              </p:nvSpPr>
              <p:spPr>
                <a:xfrm>
                  <a:off x="4009245" y="1592771"/>
                  <a:ext cx="29569" cy="22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69" h="22516" extrusionOk="0">
                      <a:moveTo>
                        <a:pt x="29569" y="0"/>
                      </a:moveTo>
                      <a:cubicBezTo>
                        <a:pt x="24712" y="8908"/>
                        <a:pt x="15903" y="14813"/>
                        <a:pt x="7421" y="20364"/>
                      </a:cubicBezTo>
                      <a:cubicBezTo>
                        <a:pt x="5183" y="21837"/>
                        <a:pt x="2308" y="23338"/>
                        <a:pt x="0" y="21993"/>
                      </a:cubicBezTo>
                      <a:cubicBezTo>
                        <a:pt x="7279" y="12066"/>
                        <a:pt x="17688" y="4461"/>
                        <a:pt x="29357" y="52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9" name="Google Shape;2449;p14"/>
                <p:cNvSpPr/>
                <p:nvPr/>
              </p:nvSpPr>
              <p:spPr>
                <a:xfrm>
                  <a:off x="4020008" y="1612980"/>
                  <a:ext cx="24060" cy="24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0" h="24882" extrusionOk="0">
                      <a:moveTo>
                        <a:pt x="24061" y="0"/>
                      </a:moveTo>
                      <a:cubicBezTo>
                        <a:pt x="23466" y="1742"/>
                        <a:pt x="23352" y="1090"/>
                        <a:pt x="22758" y="2832"/>
                      </a:cubicBezTo>
                      <a:cubicBezTo>
                        <a:pt x="21781" y="5707"/>
                        <a:pt x="20789" y="8610"/>
                        <a:pt x="19260" y="11230"/>
                      </a:cubicBezTo>
                      <a:cubicBezTo>
                        <a:pt x="15195" y="18183"/>
                        <a:pt x="7690" y="22474"/>
                        <a:pt x="0" y="24882"/>
                      </a:cubicBezTo>
                      <a:cubicBezTo>
                        <a:pt x="1742" y="19288"/>
                        <a:pt x="5877" y="14756"/>
                        <a:pt x="10366" y="11004"/>
                      </a:cubicBezTo>
                      <a:cubicBezTo>
                        <a:pt x="14856" y="7251"/>
                        <a:pt x="19826" y="4050"/>
                        <a:pt x="24046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0" name="Google Shape;2450;p14"/>
                <p:cNvSpPr/>
                <p:nvPr/>
              </p:nvSpPr>
              <p:spPr>
                <a:xfrm>
                  <a:off x="4028349" y="1641320"/>
                  <a:ext cx="17914" cy="14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4" h="14469" extrusionOk="0">
                      <a:moveTo>
                        <a:pt x="17914" y="1951"/>
                      </a:moveTo>
                      <a:cubicBezTo>
                        <a:pt x="17730" y="4982"/>
                        <a:pt x="14671" y="6908"/>
                        <a:pt x="11967" y="8295"/>
                      </a:cubicBezTo>
                      <a:cubicBezTo>
                        <a:pt x="7973" y="10349"/>
                        <a:pt x="3994" y="12417"/>
                        <a:pt x="0" y="14470"/>
                      </a:cubicBezTo>
                      <a:cubicBezTo>
                        <a:pt x="1076" y="12346"/>
                        <a:pt x="2294" y="10292"/>
                        <a:pt x="3668" y="8352"/>
                      </a:cubicBezTo>
                      <a:cubicBezTo>
                        <a:pt x="5254" y="6115"/>
                        <a:pt x="7052" y="3990"/>
                        <a:pt x="9304" y="2404"/>
                      </a:cubicBezTo>
                      <a:cubicBezTo>
                        <a:pt x="11556" y="818"/>
                        <a:pt x="14275" y="-173"/>
                        <a:pt x="17022" y="2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451" name="Google Shape;2451;p14"/>
              <p:cNvSpPr/>
              <p:nvPr/>
            </p:nvSpPr>
            <p:spPr>
              <a:xfrm rot="-9374824">
                <a:off x="7691886" y="-215835"/>
                <a:ext cx="47280" cy="116992"/>
              </a:xfrm>
              <a:custGeom>
                <a:avLst/>
                <a:gdLst/>
                <a:ahLst/>
                <a:cxnLst/>
                <a:rect l="l" t="t" r="r" b="b"/>
                <a:pathLst>
                  <a:path w="15483" h="38312" extrusionOk="0">
                    <a:moveTo>
                      <a:pt x="14" y="17093"/>
                    </a:moveTo>
                    <a:cubicBezTo>
                      <a:pt x="3002" y="24174"/>
                      <a:pt x="6019" y="31226"/>
                      <a:pt x="8979" y="38307"/>
                    </a:cubicBezTo>
                    <a:cubicBezTo>
                      <a:pt x="10168" y="38350"/>
                      <a:pt x="11245" y="38123"/>
                      <a:pt x="12207" y="37698"/>
                    </a:cubicBezTo>
                    <a:cubicBezTo>
                      <a:pt x="14204" y="33591"/>
                      <a:pt x="15224" y="28932"/>
                      <a:pt x="15436" y="24372"/>
                    </a:cubicBezTo>
                    <a:cubicBezTo>
                      <a:pt x="15819" y="16130"/>
                      <a:pt x="13822" y="7987"/>
                      <a:pt x="11698" y="0"/>
                    </a:cubicBezTo>
                    <a:cubicBezTo>
                      <a:pt x="6514" y="4560"/>
                      <a:pt x="3937" y="11471"/>
                      <a:pt x="0" y="170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52" name="Google Shape;2452;p14"/>
              <p:cNvGrpSpPr/>
              <p:nvPr/>
            </p:nvGrpSpPr>
            <p:grpSpPr>
              <a:xfrm rot="-9373464">
                <a:off x="8613737" y="-411590"/>
                <a:ext cx="683656" cy="1136816"/>
                <a:chOff x="3885915" y="1544225"/>
                <a:chExt cx="223881" cy="372280"/>
              </a:xfrm>
            </p:grpSpPr>
            <p:sp>
              <p:nvSpPr>
                <p:cNvPr id="2453" name="Google Shape;2453;p14"/>
                <p:cNvSpPr/>
                <p:nvPr/>
              </p:nvSpPr>
              <p:spPr>
                <a:xfrm>
                  <a:off x="3885915" y="1544225"/>
                  <a:ext cx="223881" cy="262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881" h="262092" extrusionOk="0">
                      <a:moveTo>
                        <a:pt x="200936" y="230494"/>
                      </a:moveTo>
                      <a:cubicBezTo>
                        <a:pt x="186746" y="247007"/>
                        <a:pt x="165744" y="261848"/>
                        <a:pt x="143355" y="262089"/>
                      </a:cubicBezTo>
                      <a:cubicBezTo>
                        <a:pt x="100459" y="262514"/>
                        <a:pt x="93619" y="220907"/>
                        <a:pt x="93619" y="220907"/>
                      </a:cubicBezTo>
                      <a:cubicBezTo>
                        <a:pt x="93619" y="220907"/>
                        <a:pt x="84527" y="245931"/>
                        <a:pt x="50440" y="244599"/>
                      </a:cubicBezTo>
                      <a:cubicBezTo>
                        <a:pt x="16325" y="243254"/>
                        <a:pt x="-4748" y="200684"/>
                        <a:pt x="917" y="178535"/>
                      </a:cubicBezTo>
                      <a:cubicBezTo>
                        <a:pt x="6752" y="155749"/>
                        <a:pt x="14611" y="160224"/>
                        <a:pt x="29594" y="165266"/>
                      </a:cubicBezTo>
                      <a:cubicBezTo>
                        <a:pt x="44606" y="170307"/>
                        <a:pt x="67066" y="198093"/>
                        <a:pt x="78948" y="190148"/>
                      </a:cubicBezTo>
                      <a:cubicBezTo>
                        <a:pt x="90829" y="182203"/>
                        <a:pt x="74416" y="175137"/>
                        <a:pt x="47622" y="166314"/>
                      </a:cubicBezTo>
                      <a:cubicBezTo>
                        <a:pt x="20800" y="157477"/>
                        <a:pt x="4882" y="139563"/>
                        <a:pt x="12473" y="115955"/>
                      </a:cubicBezTo>
                      <a:cubicBezTo>
                        <a:pt x="20063" y="92376"/>
                        <a:pt x="40952" y="78314"/>
                        <a:pt x="44308" y="100222"/>
                      </a:cubicBezTo>
                      <a:cubicBezTo>
                        <a:pt x="47664" y="122144"/>
                        <a:pt x="66641" y="153852"/>
                        <a:pt x="85306" y="155140"/>
                      </a:cubicBezTo>
                      <a:cubicBezTo>
                        <a:pt x="103971" y="156429"/>
                        <a:pt x="100006" y="138486"/>
                        <a:pt x="78863" y="134040"/>
                      </a:cubicBezTo>
                      <a:cubicBezTo>
                        <a:pt x="57748" y="129607"/>
                        <a:pt x="52338" y="109965"/>
                        <a:pt x="47891" y="89020"/>
                      </a:cubicBezTo>
                      <a:cubicBezTo>
                        <a:pt x="43416" y="68075"/>
                        <a:pt x="53400" y="53644"/>
                        <a:pt x="72207" y="46889"/>
                      </a:cubicBezTo>
                      <a:cubicBezTo>
                        <a:pt x="91013" y="40134"/>
                        <a:pt x="78863" y="58275"/>
                        <a:pt x="88280" y="95053"/>
                      </a:cubicBezTo>
                      <a:cubicBezTo>
                        <a:pt x="97698" y="131830"/>
                        <a:pt x="111151" y="114157"/>
                        <a:pt x="112907" y="103790"/>
                      </a:cubicBezTo>
                      <a:cubicBezTo>
                        <a:pt x="114691" y="93424"/>
                        <a:pt x="95049" y="85140"/>
                        <a:pt x="92444" y="61291"/>
                      </a:cubicBezTo>
                      <a:cubicBezTo>
                        <a:pt x="89824" y="37457"/>
                        <a:pt x="99000" y="36551"/>
                        <a:pt x="115626" y="29711"/>
                      </a:cubicBezTo>
                      <a:cubicBezTo>
                        <a:pt x="132266" y="22843"/>
                        <a:pt x="130637" y="25151"/>
                        <a:pt x="123925" y="48376"/>
                      </a:cubicBezTo>
                      <a:cubicBezTo>
                        <a:pt x="117212" y="71573"/>
                        <a:pt x="118643" y="83157"/>
                        <a:pt x="123783" y="94713"/>
                      </a:cubicBezTo>
                      <a:cubicBezTo>
                        <a:pt x="128924" y="106269"/>
                        <a:pt x="140027" y="96554"/>
                        <a:pt x="136274" y="83313"/>
                      </a:cubicBezTo>
                      <a:cubicBezTo>
                        <a:pt x="132535" y="70086"/>
                        <a:pt x="134362" y="44269"/>
                        <a:pt x="147730" y="22899"/>
                      </a:cubicBezTo>
                      <a:cubicBezTo>
                        <a:pt x="150096" y="19132"/>
                        <a:pt x="152616" y="16003"/>
                        <a:pt x="155179" y="13368"/>
                      </a:cubicBezTo>
                      <a:cubicBezTo>
                        <a:pt x="167217" y="1048"/>
                        <a:pt x="180118" y="0"/>
                        <a:pt x="180118" y="0"/>
                      </a:cubicBezTo>
                      <a:cubicBezTo>
                        <a:pt x="176521" y="7463"/>
                        <a:pt x="202579" y="18212"/>
                        <a:pt x="197934" y="53276"/>
                      </a:cubicBezTo>
                      <a:cubicBezTo>
                        <a:pt x="196602" y="63401"/>
                        <a:pt x="191702" y="72040"/>
                        <a:pt x="185868" y="79347"/>
                      </a:cubicBezTo>
                      <a:cubicBezTo>
                        <a:pt x="171508" y="97347"/>
                        <a:pt x="151427" y="107345"/>
                        <a:pt x="164370" y="111806"/>
                      </a:cubicBezTo>
                      <a:cubicBezTo>
                        <a:pt x="172910" y="114737"/>
                        <a:pt x="184197" y="104456"/>
                        <a:pt x="193756" y="92730"/>
                      </a:cubicBezTo>
                      <a:cubicBezTo>
                        <a:pt x="204575" y="79447"/>
                        <a:pt x="213200" y="64294"/>
                        <a:pt x="213200" y="64294"/>
                      </a:cubicBezTo>
                      <a:cubicBezTo>
                        <a:pt x="213200" y="64294"/>
                        <a:pt x="220989" y="77606"/>
                        <a:pt x="220493" y="88468"/>
                      </a:cubicBezTo>
                      <a:cubicBezTo>
                        <a:pt x="220196" y="94996"/>
                        <a:pt x="209008" y="106963"/>
                        <a:pt x="196886" y="116748"/>
                      </a:cubicBezTo>
                      <a:cubicBezTo>
                        <a:pt x="188884" y="123248"/>
                        <a:pt x="180486" y="128800"/>
                        <a:pt x="174581" y="131221"/>
                      </a:cubicBezTo>
                      <a:cubicBezTo>
                        <a:pt x="159725" y="137297"/>
                        <a:pt x="142009" y="148881"/>
                        <a:pt x="173491" y="145525"/>
                      </a:cubicBezTo>
                      <a:cubicBezTo>
                        <a:pt x="180755" y="144760"/>
                        <a:pt x="187241" y="142126"/>
                        <a:pt x="192934" y="138614"/>
                      </a:cubicBezTo>
                      <a:cubicBezTo>
                        <a:pt x="211911" y="126888"/>
                        <a:pt x="222150" y="105107"/>
                        <a:pt x="223537" y="107331"/>
                      </a:cubicBezTo>
                      <a:cubicBezTo>
                        <a:pt x="225350" y="110234"/>
                        <a:pt x="219686" y="144137"/>
                        <a:pt x="213865" y="157378"/>
                      </a:cubicBezTo>
                      <a:cubicBezTo>
                        <a:pt x="210792" y="164317"/>
                        <a:pt x="205835" y="169345"/>
                        <a:pt x="198373" y="171908"/>
                      </a:cubicBezTo>
                      <a:cubicBezTo>
                        <a:pt x="191617" y="174259"/>
                        <a:pt x="182809" y="174655"/>
                        <a:pt x="171480" y="172743"/>
                      </a:cubicBezTo>
                      <a:cubicBezTo>
                        <a:pt x="147603" y="168721"/>
                        <a:pt x="129420" y="191196"/>
                        <a:pt x="162345" y="196492"/>
                      </a:cubicBezTo>
                      <a:cubicBezTo>
                        <a:pt x="173023" y="198206"/>
                        <a:pt x="182157" y="196464"/>
                        <a:pt x="189762" y="193887"/>
                      </a:cubicBezTo>
                      <a:cubicBezTo>
                        <a:pt x="205652" y="188519"/>
                        <a:pt x="215069" y="179555"/>
                        <a:pt x="218666" y="190899"/>
                      </a:cubicBezTo>
                      <a:cubicBezTo>
                        <a:pt x="221215" y="198928"/>
                        <a:pt x="213922" y="215412"/>
                        <a:pt x="200978" y="2305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4" name="Google Shape;2454;p14"/>
                <p:cNvSpPr/>
                <p:nvPr/>
              </p:nvSpPr>
              <p:spPr>
                <a:xfrm>
                  <a:off x="3921969" y="1633231"/>
                  <a:ext cx="157375" cy="15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75" h="151490" extrusionOk="0">
                      <a:moveTo>
                        <a:pt x="71472" y="121492"/>
                      </a:moveTo>
                      <a:cubicBezTo>
                        <a:pt x="75791" y="132723"/>
                        <a:pt x="81243" y="145128"/>
                        <a:pt x="92459" y="149490"/>
                      </a:cubicBezTo>
                      <a:cubicBezTo>
                        <a:pt x="97203" y="151331"/>
                        <a:pt x="102429" y="151444"/>
                        <a:pt x="107513" y="151487"/>
                      </a:cubicBezTo>
                      <a:cubicBezTo>
                        <a:pt x="117483" y="151558"/>
                        <a:pt x="129067" y="150609"/>
                        <a:pt x="134689" y="142367"/>
                      </a:cubicBezTo>
                      <a:cubicBezTo>
                        <a:pt x="135949" y="140512"/>
                        <a:pt x="136530" y="137467"/>
                        <a:pt x="134547" y="136419"/>
                      </a:cubicBezTo>
                      <a:cubicBezTo>
                        <a:pt x="133599" y="135923"/>
                        <a:pt x="132452" y="136136"/>
                        <a:pt x="131389" y="136348"/>
                      </a:cubicBezTo>
                      <a:cubicBezTo>
                        <a:pt x="122807" y="138005"/>
                        <a:pt x="113843" y="137651"/>
                        <a:pt x="105431" y="135300"/>
                      </a:cubicBezTo>
                      <a:cubicBezTo>
                        <a:pt x="102599" y="134507"/>
                        <a:pt x="99328" y="132850"/>
                        <a:pt x="99242" y="129905"/>
                      </a:cubicBezTo>
                      <a:cubicBezTo>
                        <a:pt x="103024" y="129310"/>
                        <a:pt x="106833" y="130613"/>
                        <a:pt x="110657" y="130697"/>
                      </a:cubicBezTo>
                      <a:cubicBezTo>
                        <a:pt x="114480" y="130783"/>
                        <a:pt x="118984" y="128885"/>
                        <a:pt x="119508" y="125090"/>
                      </a:cubicBezTo>
                      <a:cubicBezTo>
                        <a:pt x="111917" y="122286"/>
                        <a:pt x="104341" y="119496"/>
                        <a:pt x="96750" y="116692"/>
                      </a:cubicBezTo>
                      <a:cubicBezTo>
                        <a:pt x="92997" y="115304"/>
                        <a:pt x="89117" y="113845"/>
                        <a:pt x="86228" y="111084"/>
                      </a:cubicBezTo>
                      <a:cubicBezTo>
                        <a:pt x="80238" y="105376"/>
                        <a:pt x="80578" y="94430"/>
                        <a:pt x="86908" y="89105"/>
                      </a:cubicBezTo>
                      <a:cubicBezTo>
                        <a:pt x="89584" y="86853"/>
                        <a:pt x="92955" y="85635"/>
                        <a:pt x="96240" y="84460"/>
                      </a:cubicBezTo>
                      <a:cubicBezTo>
                        <a:pt x="113333" y="78356"/>
                        <a:pt x="131134" y="72168"/>
                        <a:pt x="149205" y="73980"/>
                      </a:cubicBezTo>
                      <a:cubicBezTo>
                        <a:pt x="150975" y="74164"/>
                        <a:pt x="152802" y="74405"/>
                        <a:pt x="154487" y="73853"/>
                      </a:cubicBezTo>
                      <a:cubicBezTo>
                        <a:pt x="156172" y="73301"/>
                        <a:pt x="157645" y="71629"/>
                        <a:pt x="157334" y="69888"/>
                      </a:cubicBezTo>
                      <a:cubicBezTo>
                        <a:pt x="157036" y="68301"/>
                        <a:pt x="155464" y="67310"/>
                        <a:pt x="153963" y="66701"/>
                      </a:cubicBezTo>
                      <a:cubicBezTo>
                        <a:pt x="148454" y="64464"/>
                        <a:pt x="142280" y="64789"/>
                        <a:pt x="136346" y="65158"/>
                      </a:cubicBezTo>
                      <a:cubicBezTo>
                        <a:pt x="130455" y="65526"/>
                        <a:pt x="124563" y="65880"/>
                        <a:pt x="118672" y="66248"/>
                      </a:cubicBezTo>
                      <a:cubicBezTo>
                        <a:pt x="115557" y="66446"/>
                        <a:pt x="112356" y="66616"/>
                        <a:pt x="109396" y="65653"/>
                      </a:cubicBezTo>
                      <a:cubicBezTo>
                        <a:pt x="106437" y="64676"/>
                        <a:pt x="103732" y="62283"/>
                        <a:pt x="103349" y="59181"/>
                      </a:cubicBezTo>
                      <a:cubicBezTo>
                        <a:pt x="102825" y="54777"/>
                        <a:pt x="106890" y="51308"/>
                        <a:pt x="110529" y="48758"/>
                      </a:cubicBezTo>
                      <a:cubicBezTo>
                        <a:pt x="118347" y="43264"/>
                        <a:pt x="126178" y="37769"/>
                        <a:pt x="133995" y="32288"/>
                      </a:cubicBezTo>
                      <a:cubicBezTo>
                        <a:pt x="134689" y="31807"/>
                        <a:pt x="135425" y="31240"/>
                        <a:pt x="135553" y="30405"/>
                      </a:cubicBezTo>
                      <a:cubicBezTo>
                        <a:pt x="135794" y="28861"/>
                        <a:pt x="133825" y="27941"/>
                        <a:pt x="132267" y="27912"/>
                      </a:cubicBezTo>
                      <a:cubicBezTo>
                        <a:pt x="125470" y="27813"/>
                        <a:pt x="119749" y="34030"/>
                        <a:pt x="112951" y="33790"/>
                      </a:cubicBezTo>
                      <a:cubicBezTo>
                        <a:pt x="111719" y="33747"/>
                        <a:pt x="110331" y="33351"/>
                        <a:pt x="109821" y="32246"/>
                      </a:cubicBezTo>
                      <a:cubicBezTo>
                        <a:pt x="109425" y="31368"/>
                        <a:pt x="109708" y="30334"/>
                        <a:pt x="110020" y="29428"/>
                      </a:cubicBezTo>
                      <a:cubicBezTo>
                        <a:pt x="113475" y="19585"/>
                        <a:pt x="120527" y="10395"/>
                        <a:pt x="119621" y="0"/>
                      </a:cubicBezTo>
                      <a:cubicBezTo>
                        <a:pt x="114580" y="212"/>
                        <a:pt x="110317" y="3894"/>
                        <a:pt x="107428" y="8044"/>
                      </a:cubicBezTo>
                      <a:cubicBezTo>
                        <a:pt x="104539" y="12179"/>
                        <a:pt x="102571" y="16923"/>
                        <a:pt x="99512" y="20945"/>
                      </a:cubicBezTo>
                      <a:cubicBezTo>
                        <a:pt x="96453" y="24953"/>
                        <a:pt x="91794" y="28309"/>
                        <a:pt x="86766" y="27884"/>
                      </a:cubicBezTo>
                      <a:cubicBezTo>
                        <a:pt x="85378" y="27771"/>
                        <a:pt x="83962" y="27332"/>
                        <a:pt x="82999" y="26326"/>
                      </a:cubicBezTo>
                      <a:cubicBezTo>
                        <a:pt x="79176" y="22389"/>
                        <a:pt x="85237" y="14516"/>
                        <a:pt x="81286" y="10720"/>
                      </a:cubicBezTo>
                      <a:cubicBezTo>
                        <a:pt x="80478" y="20053"/>
                        <a:pt x="79685" y="29400"/>
                        <a:pt x="78878" y="38732"/>
                      </a:cubicBezTo>
                      <a:cubicBezTo>
                        <a:pt x="72491" y="40955"/>
                        <a:pt x="65481" y="39412"/>
                        <a:pt x="58910" y="37854"/>
                      </a:cubicBezTo>
                      <a:cubicBezTo>
                        <a:pt x="56531" y="37287"/>
                        <a:pt x="54109" y="36707"/>
                        <a:pt x="52028" y="35418"/>
                      </a:cubicBezTo>
                      <a:cubicBezTo>
                        <a:pt x="42851" y="29725"/>
                        <a:pt x="45117" y="14176"/>
                        <a:pt x="36323" y="7902"/>
                      </a:cubicBezTo>
                      <a:cubicBezTo>
                        <a:pt x="35742" y="7491"/>
                        <a:pt x="35020" y="7109"/>
                        <a:pt x="34326" y="7321"/>
                      </a:cubicBezTo>
                      <a:cubicBezTo>
                        <a:pt x="33405" y="7619"/>
                        <a:pt x="33122" y="8766"/>
                        <a:pt x="33037" y="9743"/>
                      </a:cubicBezTo>
                      <a:cubicBezTo>
                        <a:pt x="32513" y="15436"/>
                        <a:pt x="33391" y="21242"/>
                        <a:pt x="35572" y="26525"/>
                      </a:cubicBezTo>
                      <a:cubicBezTo>
                        <a:pt x="36591" y="28975"/>
                        <a:pt x="37909" y="31354"/>
                        <a:pt x="39891" y="33124"/>
                      </a:cubicBezTo>
                      <a:cubicBezTo>
                        <a:pt x="41619" y="34668"/>
                        <a:pt x="43743" y="35659"/>
                        <a:pt x="45853" y="36636"/>
                      </a:cubicBezTo>
                      <a:cubicBezTo>
                        <a:pt x="53699" y="40276"/>
                        <a:pt x="61544" y="43915"/>
                        <a:pt x="69404" y="47555"/>
                      </a:cubicBezTo>
                      <a:cubicBezTo>
                        <a:pt x="70424" y="48022"/>
                        <a:pt x="71528" y="48588"/>
                        <a:pt x="71939" y="49636"/>
                      </a:cubicBezTo>
                      <a:cubicBezTo>
                        <a:pt x="72222" y="50359"/>
                        <a:pt x="72109" y="51152"/>
                        <a:pt x="71981" y="51916"/>
                      </a:cubicBezTo>
                      <a:cubicBezTo>
                        <a:pt x="71188" y="56887"/>
                        <a:pt x="70126" y="61816"/>
                        <a:pt x="68795" y="66673"/>
                      </a:cubicBezTo>
                      <a:cubicBezTo>
                        <a:pt x="67960" y="69718"/>
                        <a:pt x="66940" y="72861"/>
                        <a:pt x="64716" y="75099"/>
                      </a:cubicBezTo>
                      <a:cubicBezTo>
                        <a:pt x="59887" y="79914"/>
                        <a:pt x="51886" y="78469"/>
                        <a:pt x="45301" y="76699"/>
                      </a:cubicBezTo>
                      <a:cubicBezTo>
                        <a:pt x="38348" y="74816"/>
                        <a:pt x="30686" y="72408"/>
                        <a:pt x="27160" y="66121"/>
                      </a:cubicBezTo>
                      <a:cubicBezTo>
                        <a:pt x="25730" y="63572"/>
                        <a:pt x="25135" y="60597"/>
                        <a:pt x="23478" y="58190"/>
                      </a:cubicBezTo>
                      <a:cubicBezTo>
                        <a:pt x="21821" y="55783"/>
                        <a:pt x="18394" y="54126"/>
                        <a:pt x="15972" y="55768"/>
                      </a:cubicBezTo>
                      <a:cubicBezTo>
                        <a:pt x="14287" y="56930"/>
                        <a:pt x="13805" y="59323"/>
                        <a:pt x="14372" y="61292"/>
                      </a:cubicBezTo>
                      <a:cubicBezTo>
                        <a:pt x="14938" y="63260"/>
                        <a:pt x="16326" y="64874"/>
                        <a:pt x="17799" y="66305"/>
                      </a:cubicBezTo>
                      <a:cubicBezTo>
                        <a:pt x="27953" y="76246"/>
                        <a:pt x="42341" y="80169"/>
                        <a:pt x="55327" y="85918"/>
                      </a:cubicBezTo>
                      <a:cubicBezTo>
                        <a:pt x="58259" y="87207"/>
                        <a:pt x="61445" y="88977"/>
                        <a:pt x="62238" y="92079"/>
                      </a:cubicBezTo>
                      <a:cubicBezTo>
                        <a:pt x="63045" y="95209"/>
                        <a:pt x="61049" y="98324"/>
                        <a:pt x="58981" y="100802"/>
                      </a:cubicBezTo>
                      <a:cubicBezTo>
                        <a:pt x="54449" y="106212"/>
                        <a:pt x="48572" y="111069"/>
                        <a:pt x="41562" y="111919"/>
                      </a:cubicBezTo>
                      <a:cubicBezTo>
                        <a:pt x="36323" y="112557"/>
                        <a:pt x="31111" y="110885"/>
                        <a:pt x="26084" y="109285"/>
                      </a:cubicBezTo>
                      <a:cubicBezTo>
                        <a:pt x="21056" y="107685"/>
                        <a:pt x="15788" y="106113"/>
                        <a:pt x="10591" y="106949"/>
                      </a:cubicBezTo>
                      <a:cubicBezTo>
                        <a:pt x="5394" y="107784"/>
                        <a:pt x="281" y="111778"/>
                        <a:pt x="12" y="117046"/>
                      </a:cubicBezTo>
                      <a:cubicBezTo>
                        <a:pt x="-101" y="119198"/>
                        <a:pt x="593" y="121322"/>
                        <a:pt x="1598" y="123234"/>
                      </a:cubicBezTo>
                      <a:cubicBezTo>
                        <a:pt x="2774" y="125472"/>
                        <a:pt x="4402" y="127497"/>
                        <a:pt x="6541" y="128842"/>
                      </a:cubicBezTo>
                      <a:cubicBezTo>
                        <a:pt x="10888" y="131575"/>
                        <a:pt x="16553" y="131052"/>
                        <a:pt x="21453" y="129508"/>
                      </a:cubicBezTo>
                      <a:cubicBezTo>
                        <a:pt x="26353" y="127964"/>
                        <a:pt x="30984" y="125500"/>
                        <a:pt x="36025" y="124580"/>
                      </a:cubicBezTo>
                      <a:cubicBezTo>
                        <a:pt x="45853" y="122767"/>
                        <a:pt x="56729" y="126817"/>
                        <a:pt x="65623" y="12225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5" name="Google Shape;2455;p14"/>
                <p:cNvSpPr/>
                <p:nvPr/>
              </p:nvSpPr>
              <p:spPr>
                <a:xfrm>
                  <a:off x="3980554" y="1656640"/>
                  <a:ext cx="50372" cy="100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2" h="100943" extrusionOk="0">
                      <a:moveTo>
                        <a:pt x="9205" y="89402"/>
                      </a:moveTo>
                      <a:cubicBezTo>
                        <a:pt x="12023" y="94175"/>
                        <a:pt x="16116" y="98182"/>
                        <a:pt x="20917" y="100944"/>
                      </a:cubicBezTo>
                      <a:cubicBezTo>
                        <a:pt x="22050" y="98352"/>
                        <a:pt x="20888" y="95421"/>
                        <a:pt x="20110" y="92702"/>
                      </a:cubicBezTo>
                      <a:cubicBezTo>
                        <a:pt x="17985" y="85239"/>
                        <a:pt x="18948" y="77308"/>
                        <a:pt x="19911" y="69604"/>
                      </a:cubicBezTo>
                      <a:cubicBezTo>
                        <a:pt x="20194" y="67338"/>
                        <a:pt x="20492" y="65044"/>
                        <a:pt x="21427" y="62963"/>
                      </a:cubicBezTo>
                      <a:cubicBezTo>
                        <a:pt x="22857" y="59762"/>
                        <a:pt x="25675" y="57383"/>
                        <a:pt x="28621" y="55485"/>
                      </a:cubicBezTo>
                      <a:cubicBezTo>
                        <a:pt x="32997" y="52667"/>
                        <a:pt x="37897" y="50670"/>
                        <a:pt x="42980" y="49594"/>
                      </a:cubicBezTo>
                      <a:cubicBezTo>
                        <a:pt x="42938" y="47866"/>
                        <a:pt x="40672" y="47243"/>
                        <a:pt x="38959" y="47356"/>
                      </a:cubicBezTo>
                      <a:cubicBezTo>
                        <a:pt x="37245" y="47455"/>
                        <a:pt x="35121" y="47597"/>
                        <a:pt x="34229" y="46124"/>
                      </a:cubicBezTo>
                      <a:cubicBezTo>
                        <a:pt x="33535" y="44963"/>
                        <a:pt x="34059" y="43490"/>
                        <a:pt x="34597" y="42258"/>
                      </a:cubicBezTo>
                      <a:cubicBezTo>
                        <a:pt x="37118" y="36466"/>
                        <a:pt x="39638" y="30674"/>
                        <a:pt x="42159" y="24896"/>
                      </a:cubicBezTo>
                      <a:cubicBezTo>
                        <a:pt x="42556" y="23990"/>
                        <a:pt x="42952" y="23083"/>
                        <a:pt x="43179" y="22134"/>
                      </a:cubicBezTo>
                      <a:cubicBezTo>
                        <a:pt x="43420" y="21157"/>
                        <a:pt x="43490" y="20152"/>
                        <a:pt x="43618" y="19161"/>
                      </a:cubicBezTo>
                      <a:cubicBezTo>
                        <a:pt x="44439" y="12405"/>
                        <a:pt x="47427" y="6132"/>
                        <a:pt x="50373" y="0"/>
                      </a:cubicBezTo>
                      <a:cubicBezTo>
                        <a:pt x="43504" y="2634"/>
                        <a:pt x="40828" y="10649"/>
                        <a:pt x="37628" y="17263"/>
                      </a:cubicBezTo>
                      <a:cubicBezTo>
                        <a:pt x="33011" y="26836"/>
                        <a:pt x="25817" y="34937"/>
                        <a:pt x="20634" y="44213"/>
                      </a:cubicBezTo>
                      <a:cubicBezTo>
                        <a:pt x="18099" y="48773"/>
                        <a:pt x="16045" y="53588"/>
                        <a:pt x="14020" y="58388"/>
                      </a:cubicBezTo>
                      <a:cubicBezTo>
                        <a:pt x="12391" y="62240"/>
                        <a:pt x="10763" y="66092"/>
                        <a:pt x="9134" y="69944"/>
                      </a:cubicBezTo>
                      <a:cubicBezTo>
                        <a:pt x="8879" y="70553"/>
                        <a:pt x="8582" y="71204"/>
                        <a:pt x="8001" y="71530"/>
                      </a:cubicBezTo>
                      <a:cubicBezTo>
                        <a:pt x="7421" y="71856"/>
                        <a:pt x="6500" y="71587"/>
                        <a:pt x="6444" y="70921"/>
                      </a:cubicBezTo>
                      <a:cubicBezTo>
                        <a:pt x="6387" y="70256"/>
                        <a:pt x="7690" y="70114"/>
                        <a:pt x="7619" y="70766"/>
                      </a:cubicBezTo>
                      <a:cubicBezTo>
                        <a:pt x="8908" y="78186"/>
                        <a:pt x="5863" y="86202"/>
                        <a:pt x="0" y="90903"/>
                      </a:cubicBezTo>
                      <a:cubicBezTo>
                        <a:pt x="2677" y="92334"/>
                        <a:pt x="6259" y="91767"/>
                        <a:pt x="8370" y="8958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6" name="Google Shape;2456;p14"/>
                <p:cNvSpPr/>
                <p:nvPr/>
              </p:nvSpPr>
              <p:spPr>
                <a:xfrm>
                  <a:off x="3950247" y="1662616"/>
                  <a:ext cx="76020" cy="253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20" h="253889" extrusionOk="0">
                      <a:moveTo>
                        <a:pt x="76020" y="0"/>
                      </a:moveTo>
                      <a:cubicBezTo>
                        <a:pt x="43788" y="57128"/>
                        <a:pt x="-8397" y="189808"/>
                        <a:pt x="1148" y="25389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7" name="Google Shape;2457;p14"/>
                <p:cNvSpPr/>
                <p:nvPr/>
              </p:nvSpPr>
              <p:spPr>
                <a:xfrm>
                  <a:off x="4041095" y="1544225"/>
                  <a:ext cx="43310" cy="79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10" h="79333" extrusionOk="0">
                      <a:moveTo>
                        <a:pt x="42740" y="53262"/>
                      </a:moveTo>
                      <a:cubicBezTo>
                        <a:pt x="41409" y="63387"/>
                        <a:pt x="36509" y="72026"/>
                        <a:pt x="30674" y="79333"/>
                      </a:cubicBezTo>
                      <a:cubicBezTo>
                        <a:pt x="25916" y="77053"/>
                        <a:pt x="22177" y="72493"/>
                        <a:pt x="21356" y="67254"/>
                      </a:cubicBezTo>
                      <a:cubicBezTo>
                        <a:pt x="20294" y="60597"/>
                        <a:pt x="23409" y="53559"/>
                        <a:pt x="21228" y="47201"/>
                      </a:cubicBezTo>
                      <a:cubicBezTo>
                        <a:pt x="19416" y="41904"/>
                        <a:pt x="14459" y="38491"/>
                        <a:pt x="10437" y="34625"/>
                      </a:cubicBezTo>
                      <a:cubicBezTo>
                        <a:pt x="4702" y="29102"/>
                        <a:pt x="609" y="21172"/>
                        <a:pt x="0" y="13368"/>
                      </a:cubicBezTo>
                      <a:cubicBezTo>
                        <a:pt x="12037" y="1048"/>
                        <a:pt x="24939" y="0"/>
                        <a:pt x="24939" y="0"/>
                      </a:cubicBezTo>
                      <a:cubicBezTo>
                        <a:pt x="21342" y="7463"/>
                        <a:pt x="47399" y="18212"/>
                        <a:pt x="42754" y="5327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8" name="Google Shape;2458;p14"/>
                <p:cNvSpPr/>
                <p:nvPr/>
              </p:nvSpPr>
              <p:spPr>
                <a:xfrm>
                  <a:off x="4077799" y="1608504"/>
                  <a:ext cx="28603" cy="52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3" h="52454" extrusionOk="0">
                      <a:moveTo>
                        <a:pt x="4973" y="52441"/>
                      </a:moveTo>
                      <a:cubicBezTo>
                        <a:pt x="4307" y="51803"/>
                        <a:pt x="3599" y="51208"/>
                        <a:pt x="2990" y="50529"/>
                      </a:cubicBezTo>
                      <a:cubicBezTo>
                        <a:pt x="-2150" y="44751"/>
                        <a:pt x="639" y="36495"/>
                        <a:pt x="1843" y="28437"/>
                      </a:cubicBezTo>
                      <a:cubicBezTo>
                        <a:pt x="12663" y="15153"/>
                        <a:pt x="21287" y="0"/>
                        <a:pt x="21287" y="0"/>
                      </a:cubicBezTo>
                      <a:cubicBezTo>
                        <a:pt x="21287" y="0"/>
                        <a:pt x="29076" y="13312"/>
                        <a:pt x="28580" y="24174"/>
                      </a:cubicBezTo>
                      <a:cubicBezTo>
                        <a:pt x="28283" y="30702"/>
                        <a:pt x="17095" y="42669"/>
                        <a:pt x="4973" y="524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9" name="Google Shape;2459;p14"/>
                <p:cNvSpPr/>
                <p:nvPr/>
              </p:nvSpPr>
              <p:spPr>
                <a:xfrm>
                  <a:off x="4073839" y="1651369"/>
                  <a:ext cx="35929" cy="6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9" h="64735" extrusionOk="0">
                      <a:moveTo>
                        <a:pt x="14315" y="52825"/>
                      </a:moveTo>
                      <a:cubicBezTo>
                        <a:pt x="8069" y="55091"/>
                        <a:pt x="337" y="49964"/>
                        <a:pt x="11" y="43309"/>
                      </a:cubicBezTo>
                      <a:cubicBezTo>
                        <a:pt x="-187" y="38890"/>
                        <a:pt x="2249" y="35052"/>
                        <a:pt x="4982" y="31441"/>
                      </a:cubicBezTo>
                      <a:cubicBezTo>
                        <a:pt x="23958" y="19715"/>
                        <a:pt x="34197" y="-2065"/>
                        <a:pt x="35585" y="158"/>
                      </a:cubicBezTo>
                      <a:cubicBezTo>
                        <a:pt x="37398" y="3061"/>
                        <a:pt x="31733" y="36964"/>
                        <a:pt x="25913" y="50205"/>
                      </a:cubicBezTo>
                      <a:cubicBezTo>
                        <a:pt x="22840" y="57144"/>
                        <a:pt x="17883" y="62172"/>
                        <a:pt x="10420" y="64735"/>
                      </a:cubicBezTo>
                      <a:cubicBezTo>
                        <a:pt x="12346" y="61011"/>
                        <a:pt x="13691" y="56974"/>
                        <a:pt x="14315" y="5282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0" name="Google Shape;2460;p14"/>
                <p:cNvSpPr/>
                <p:nvPr/>
              </p:nvSpPr>
              <p:spPr>
                <a:xfrm>
                  <a:off x="4075635" y="1729608"/>
                  <a:ext cx="29408" cy="45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08" h="45110" extrusionOk="0">
                      <a:moveTo>
                        <a:pt x="11216" y="45111"/>
                      </a:moveTo>
                      <a:cubicBezTo>
                        <a:pt x="3059" y="41712"/>
                        <a:pt x="-1756" y="30057"/>
                        <a:pt x="4617" y="23925"/>
                      </a:cubicBezTo>
                      <a:cubicBezTo>
                        <a:pt x="6854" y="21773"/>
                        <a:pt x="10296" y="20215"/>
                        <a:pt x="10536" y="17142"/>
                      </a:cubicBezTo>
                      <a:cubicBezTo>
                        <a:pt x="10919" y="12313"/>
                        <a:pt x="3937" y="11463"/>
                        <a:pt x="0" y="8461"/>
                      </a:cubicBezTo>
                      <a:cubicBezTo>
                        <a:pt x="15889" y="3094"/>
                        <a:pt x="25307" y="-5871"/>
                        <a:pt x="28904" y="5473"/>
                      </a:cubicBezTo>
                      <a:cubicBezTo>
                        <a:pt x="31453" y="13502"/>
                        <a:pt x="24160" y="29986"/>
                        <a:pt x="11216" y="451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61" name="Google Shape;2461;p14"/>
              <p:cNvGrpSpPr/>
              <p:nvPr/>
            </p:nvGrpSpPr>
            <p:grpSpPr>
              <a:xfrm rot="-9373595">
                <a:off x="7484632" y="-725231"/>
                <a:ext cx="1217588" cy="1050498"/>
                <a:chOff x="580589" y="5177399"/>
                <a:chExt cx="1217651" cy="1050552"/>
              </a:xfrm>
            </p:grpSpPr>
            <p:grpSp>
              <p:nvGrpSpPr>
                <p:cNvPr id="2462" name="Google Shape;2462;p14"/>
                <p:cNvGrpSpPr/>
                <p:nvPr/>
              </p:nvGrpSpPr>
              <p:grpSpPr>
                <a:xfrm>
                  <a:off x="580589" y="5177399"/>
                  <a:ext cx="1217651" cy="1050552"/>
                  <a:chOff x="4104003" y="1551562"/>
                  <a:chExt cx="398746" cy="344026"/>
                </a:xfrm>
              </p:grpSpPr>
              <p:sp>
                <p:nvSpPr>
                  <p:cNvPr id="2463" name="Google Shape;2463;p14"/>
                  <p:cNvSpPr/>
                  <p:nvPr/>
                </p:nvSpPr>
                <p:spPr>
                  <a:xfrm>
                    <a:off x="4104003" y="1551562"/>
                    <a:ext cx="398746" cy="297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8746" h="297509" extrusionOk="0">
                        <a:moveTo>
                          <a:pt x="8324" y="197737"/>
                        </a:moveTo>
                        <a:cubicBezTo>
                          <a:pt x="8353" y="199918"/>
                          <a:pt x="9783" y="201801"/>
                          <a:pt x="11128" y="203515"/>
                        </a:cubicBezTo>
                        <a:cubicBezTo>
                          <a:pt x="18790" y="213201"/>
                          <a:pt x="26465" y="222888"/>
                          <a:pt x="34141" y="232574"/>
                        </a:cubicBezTo>
                        <a:cubicBezTo>
                          <a:pt x="22585" y="233042"/>
                          <a:pt x="11199" y="225295"/>
                          <a:pt x="7376" y="214405"/>
                        </a:cubicBezTo>
                        <a:cubicBezTo>
                          <a:pt x="6129" y="223780"/>
                          <a:pt x="1371" y="232447"/>
                          <a:pt x="337" y="241850"/>
                        </a:cubicBezTo>
                        <a:cubicBezTo>
                          <a:pt x="-2835" y="271009"/>
                          <a:pt x="16878" y="277863"/>
                          <a:pt x="38191" y="288145"/>
                        </a:cubicBezTo>
                        <a:cubicBezTo>
                          <a:pt x="54704" y="296132"/>
                          <a:pt x="71868" y="298865"/>
                          <a:pt x="87927" y="296897"/>
                        </a:cubicBezTo>
                        <a:cubicBezTo>
                          <a:pt x="107413" y="294532"/>
                          <a:pt x="125285" y="285270"/>
                          <a:pt x="138456" y="270074"/>
                        </a:cubicBezTo>
                        <a:cubicBezTo>
                          <a:pt x="142676" y="265217"/>
                          <a:pt x="146344" y="259637"/>
                          <a:pt x="147590" y="253335"/>
                        </a:cubicBezTo>
                        <a:cubicBezTo>
                          <a:pt x="149870" y="241765"/>
                          <a:pt x="143795" y="230294"/>
                          <a:pt x="137209" y="220537"/>
                        </a:cubicBezTo>
                        <a:cubicBezTo>
                          <a:pt x="149317" y="228609"/>
                          <a:pt x="165136" y="236837"/>
                          <a:pt x="177471" y="229077"/>
                        </a:cubicBezTo>
                        <a:cubicBezTo>
                          <a:pt x="181946" y="226244"/>
                          <a:pt x="185047" y="221698"/>
                          <a:pt x="188007" y="217294"/>
                        </a:cubicBezTo>
                        <a:cubicBezTo>
                          <a:pt x="195796" y="205724"/>
                          <a:pt x="203939" y="193970"/>
                          <a:pt x="215410" y="186082"/>
                        </a:cubicBezTo>
                        <a:cubicBezTo>
                          <a:pt x="218922" y="183675"/>
                          <a:pt x="222689" y="181649"/>
                          <a:pt x="225904" y="178874"/>
                        </a:cubicBezTo>
                        <a:cubicBezTo>
                          <a:pt x="234542" y="171368"/>
                          <a:pt x="238790" y="158552"/>
                          <a:pt x="249454" y="154388"/>
                        </a:cubicBezTo>
                        <a:cubicBezTo>
                          <a:pt x="253236" y="152915"/>
                          <a:pt x="257427" y="152745"/>
                          <a:pt x="261137" y="151145"/>
                        </a:cubicBezTo>
                        <a:cubicBezTo>
                          <a:pt x="269564" y="147534"/>
                          <a:pt x="273416" y="136035"/>
                          <a:pt x="268898" y="128062"/>
                        </a:cubicBezTo>
                        <a:cubicBezTo>
                          <a:pt x="273812" y="131333"/>
                          <a:pt x="277268" y="136715"/>
                          <a:pt x="278202" y="142549"/>
                        </a:cubicBezTo>
                        <a:cubicBezTo>
                          <a:pt x="282975" y="136275"/>
                          <a:pt x="295168" y="139646"/>
                          <a:pt x="298850" y="132693"/>
                        </a:cubicBezTo>
                        <a:cubicBezTo>
                          <a:pt x="299813" y="130866"/>
                          <a:pt x="299912" y="128713"/>
                          <a:pt x="299912" y="126646"/>
                        </a:cubicBezTo>
                        <a:cubicBezTo>
                          <a:pt x="299955" y="120429"/>
                          <a:pt x="299572" y="114226"/>
                          <a:pt x="298751" y="108066"/>
                        </a:cubicBezTo>
                        <a:cubicBezTo>
                          <a:pt x="298595" y="106933"/>
                          <a:pt x="298439" y="105842"/>
                          <a:pt x="298255" y="104724"/>
                        </a:cubicBezTo>
                        <a:cubicBezTo>
                          <a:pt x="298623" y="105559"/>
                          <a:pt x="298963" y="106423"/>
                          <a:pt x="299331" y="107258"/>
                        </a:cubicBezTo>
                        <a:cubicBezTo>
                          <a:pt x="302320" y="114339"/>
                          <a:pt x="305336" y="121392"/>
                          <a:pt x="308296" y="128472"/>
                        </a:cubicBezTo>
                        <a:cubicBezTo>
                          <a:pt x="309485" y="128515"/>
                          <a:pt x="310562" y="128288"/>
                          <a:pt x="311525" y="127864"/>
                        </a:cubicBezTo>
                        <a:cubicBezTo>
                          <a:pt x="316311" y="125782"/>
                          <a:pt x="318634" y="118658"/>
                          <a:pt x="318435" y="112866"/>
                        </a:cubicBezTo>
                        <a:cubicBezTo>
                          <a:pt x="318124" y="102373"/>
                          <a:pt x="314513" y="92290"/>
                          <a:pt x="310930" y="82405"/>
                        </a:cubicBezTo>
                        <a:cubicBezTo>
                          <a:pt x="319129" y="88664"/>
                          <a:pt x="325474" y="97331"/>
                          <a:pt x="328943" y="107046"/>
                        </a:cubicBezTo>
                        <a:cubicBezTo>
                          <a:pt x="329737" y="109227"/>
                          <a:pt x="331082" y="111946"/>
                          <a:pt x="333376" y="111663"/>
                        </a:cubicBezTo>
                        <a:cubicBezTo>
                          <a:pt x="334580" y="111507"/>
                          <a:pt x="335472" y="110516"/>
                          <a:pt x="336251" y="109595"/>
                        </a:cubicBezTo>
                        <a:cubicBezTo>
                          <a:pt x="339593" y="105616"/>
                          <a:pt x="342935" y="101650"/>
                          <a:pt x="346277" y="97699"/>
                        </a:cubicBezTo>
                        <a:cubicBezTo>
                          <a:pt x="348118" y="95518"/>
                          <a:pt x="350016" y="93210"/>
                          <a:pt x="350582" y="90434"/>
                        </a:cubicBezTo>
                        <a:cubicBezTo>
                          <a:pt x="351050" y="88041"/>
                          <a:pt x="350497" y="85605"/>
                          <a:pt x="349945" y="83240"/>
                        </a:cubicBezTo>
                        <a:cubicBezTo>
                          <a:pt x="348231" y="75933"/>
                          <a:pt x="346532" y="68625"/>
                          <a:pt x="344819" y="61346"/>
                        </a:cubicBezTo>
                        <a:cubicBezTo>
                          <a:pt x="350370" y="68781"/>
                          <a:pt x="355921" y="76216"/>
                          <a:pt x="361487" y="83679"/>
                        </a:cubicBezTo>
                        <a:cubicBezTo>
                          <a:pt x="369233" y="84982"/>
                          <a:pt x="376442" y="78581"/>
                          <a:pt x="379543" y="71359"/>
                        </a:cubicBezTo>
                        <a:cubicBezTo>
                          <a:pt x="382673" y="64136"/>
                          <a:pt x="382998" y="56064"/>
                          <a:pt x="384953" y="48445"/>
                        </a:cubicBezTo>
                        <a:cubicBezTo>
                          <a:pt x="386893" y="40826"/>
                          <a:pt x="391255" y="32952"/>
                          <a:pt x="398746" y="30587"/>
                        </a:cubicBezTo>
                        <a:lnTo>
                          <a:pt x="396438" y="30021"/>
                        </a:lnTo>
                        <a:cubicBezTo>
                          <a:pt x="377914" y="28123"/>
                          <a:pt x="365891" y="9147"/>
                          <a:pt x="348416" y="2675"/>
                        </a:cubicBezTo>
                        <a:cubicBezTo>
                          <a:pt x="335458" y="-2126"/>
                          <a:pt x="321055" y="480"/>
                          <a:pt x="307488" y="3170"/>
                        </a:cubicBezTo>
                        <a:cubicBezTo>
                          <a:pt x="302419" y="4176"/>
                          <a:pt x="297179" y="5224"/>
                          <a:pt x="292831" y="8028"/>
                        </a:cubicBezTo>
                        <a:cubicBezTo>
                          <a:pt x="288469" y="10846"/>
                          <a:pt x="285113" y="15845"/>
                          <a:pt x="285807" y="20972"/>
                        </a:cubicBezTo>
                        <a:cubicBezTo>
                          <a:pt x="282153" y="21113"/>
                          <a:pt x="280397" y="16666"/>
                          <a:pt x="277962" y="13947"/>
                        </a:cubicBezTo>
                        <a:cubicBezTo>
                          <a:pt x="272934" y="8297"/>
                          <a:pt x="263927" y="9741"/>
                          <a:pt x="256620" y="11653"/>
                        </a:cubicBezTo>
                        <a:cubicBezTo>
                          <a:pt x="250162" y="13353"/>
                          <a:pt x="243563" y="15095"/>
                          <a:pt x="238082" y="18876"/>
                        </a:cubicBezTo>
                        <a:cubicBezTo>
                          <a:pt x="232588" y="22671"/>
                          <a:pt x="228339" y="28945"/>
                          <a:pt x="228807" y="35601"/>
                        </a:cubicBezTo>
                        <a:cubicBezTo>
                          <a:pt x="227093" y="31522"/>
                          <a:pt x="225365" y="27429"/>
                          <a:pt x="223623" y="23337"/>
                        </a:cubicBezTo>
                        <a:cubicBezTo>
                          <a:pt x="218440" y="34369"/>
                          <a:pt x="220026" y="48247"/>
                          <a:pt x="227532" y="57848"/>
                        </a:cubicBezTo>
                        <a:cubicBezTo>
                          <a:pt x="226866" y="61134"/>
                          <a:pt x="222703" y="62678"/>
                          <a:pt x="219474" y="61729"/>
                        </a:cubicBezTo>
                        <a:cubicBezTo>
                          <a:pt x="216259" y="60808"/>
                          <a:pt x="213852" y="58160"/>
                          <a:pt x="211728" y="55554"/>
                        </a:cubicBezTo>
                        <a:cubicBezTo>
                          <a:pt x="205879" y="48431"/>
                          <a:pt x="200752" y="40713"/>
                          <a:pt x="196433" y="32570"/>
                        </a:cubicBezTo>
                        <a:cubicBezTo>
                          <a:pt x="176409" y="42526"/>
                          <a:pt x="157701" y="55129"/>
                          <a:pt x="140962" y="69957"/>
                        </a:cubicBezTo>
                        <a:cubicBezTo>
                          <a:pt x="147972" y="85081"/>
                          <a:pt x="143440" y="93267"/>
                          <a:pt x="148369" y="109198"/>
                        </a:cubicBezTo>
                        <a:cubicBezTo>
                          <a:pt x="137861" y="101764"/>
                          <a:pt x="130964" y="93592"/>
                          <a:pt x="123685" y="82971"/>
                        </a:cubicBezTo>
                        <a:cubicBezTo>
                          <a:pt x="122042" y="84472"/>
                          <a:pt x="82687" y="113291"/>
                          <a:pt x="63583" y="131744"/>
                        </a:cubicBezTo>
                        <a:cubicBezTo>
                          <a:pt x="44352" y="150310"/>
                          <a:pt x="26692" y="170504"/>
                          <a:pt x="10859" y="192044"/>
                        </a:cubicBezTo>
                        <a:cubicBezTo>
                          <a:pt x="9585" y="193772"/>
                          <a:pt x="8268" y="195684"/>
                          <a:pt x="8296" y="197822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4" name="Google Shape;2464;p14"/>
                  <p:cNvSpPr/>
                  <p:nvPr/>
                </p:nvSpPr>
                <p:spPr>
                  <a:xfrm>
                    <a:off x="4120602" y="1571489"/>
                    <a:ext cx="369642" cy="2726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642" h="272612" extrusionOk="0">
                        <a:moveTo>
                          <a:pt x="25544" y="268289"/>
                        </a:moveTo>
                        <a:cubicBezTo>
                          <a:pt x="38261" y="275426"/>
                          <a:pt x="55410" y="273571"/>
                          <a:pt x="66301" y="263870"/>
                        </a:cubicBezTo>
                        <a:cubicBezTo>
                          <a:pt x="57393" y="263927"/>
                          <a:pt x="50695" y="252569"/>
                          <a:pt x="55070" y="244795"/>
                        </a:cubicBezTo>
                        <a:cubicBezTo>
                          <a:pt x="56713" y="241863"/>
                          <a:pt x="59432" y="239725"/>
                          <a:pt x="61641" y="237190"/>
                        </a:cubicBezTo>
                        <a:cubicBezTo>
                          <a:pt x="64247" y="234202"/>
                          <a:pt x="66131" y="230661"/>
                          <a:pt x="67986" y="227178"/>
                        </a:cubicBezTo>
                        <a:cubicBezTo>
                          <a:pt x="72163" y="219332"/>
                          <a:pt x="76327" y="211501"/>
                          <a:pt x="80505" y="203655"/>
                        </a:cubicBezTo>
                        <a:cubicBezTo>
                          <a:pt x="81524" y="201729"/>
                          <a:pt x="82671" y="199690"/>
                          <a:pt x="84640" y="198755"/>
                        </a:cubicBezTo>
                        <a:cubicBezTo>
                          <a:pt x="85914" y="198146"/>
                          <a:pt x="87373" y="198090"/>
                          <a:pt x="88789" y="198160"/>
                        </a:cubicBezTo>
                        <a:cubicBezTo>
                          <a:pt x="97414" y="198571"/>
                          <a:pt x="105698" y="203528"/>
                          <a:pt x="110145" y="210948"/>
                        </a:cubicBezTo>
                        <a:cubicBezTo>
                          <a:pt x="113062" y="202990"/>
                          <a:pt x="100501" y="197155"/>
                          <a:pt x="99991" y="188686"/>
                        </a:cubicBezTo>
                        <a:cubicBezTo>
                          <a:pt x="99807" y="185726"/>
                          <a:pt x="101181" y="182908"/>
                          <a:pt x="102526" y="180260"/>
                        </a:cubicBezTo>
                        <a:cubicBezTo>
                          <a:pt x="109508" y="166396"/>
                          <a:pt x="118288" y="151045"/>
                          <a:pt x="133412" y="147476"/>
                        </a:cubicBezTo>
                        <a:cubicBezTo>
                          <a:pt x="145563" y="144615"/>
                          <a:pt x="157884" y="150422"/>
                          <a:pt x="169015" y="156086"/>
                        </a:cubicBezTo>
                        <a:cubicBezTo>
                          <a:pt x="167981" y="151866"/>
                          <a:pt x="164327" y="148906"/>
                          <a:pt x="161056" y="146046"/>
                        </a:cubicBezTo>
                        <a:cubicBezTo>
                          <a:pt x="157785" y="143185"/>
                          <a:pt x="154457" y="139645"/>
                          <a:pt x="154428" y="135297"/>
                        </a:cubicBezTo>
                        <a:cubicBezTo>
                          <a:pt x="154414" y="130949"/>
                          <a:pt x="159965" y="126956"/>
                          <a:pt x="163194" y="129873"/>
                        </a:cubicBezTo>
                        <a:cubicBezTo>
                          <a:pt x="167273" y="126843"/>
                          <a:pt x="158762" y="121334"/>
                          <a:pt x="159696" y="116349"/>
                        </a:cubicBezTo>
                        <a:cubicBezTo>
                          <a:pt x="160107" y="114125"/>
                          <a:pt x="162345" y="112780"/>
                          <a:pt x="164398" y="111845"/>
                        </a:cubicBezTo>
                        <a:cubicBezTo>
                          <a:pt x="174014" y="107441"/>
                          <a:pt x="184791" y="105614"/>
                          <a:pt x="195327" y="106606"/>
                        </a:cubicBezTo>
                        <a:cubicBezTo>
                          <a:pt x="190470" y="101366"/>
                          <a:pt x="185258" y="94412"/>
                          <a:pt x="187864" y="87771"/>
                        </a:cubicBezTo>
                        <a:cubicBezTo>
                          <a:pt x="190172" y="81865"/>
                          <a:pt x="197069" y="76696"/>
                          <a:pt x="203300" y="77872"/>
                        </a:cubicBezTo>
                        <a:cubicBezTo>
                          <a:pt x="262241" y="88989"/>
                          <a:pt x="241919" y="57550"/>
                          <a:pt x="262864" y="59278"/>
                        </a:cubicBezTo>
                        <a:cubicBezTo>
                          <a:pt x="266093" y="64036"/>
                          <a:pt x="269321" y="68780"/>
                          <a:pt x="272550" y="73538"/>
                        </a:cubicBezTo>
                        <a:cubicBezTo>
                          <a:pt x="274816" y="66160"/>
                          <a:pt x="265130" y="58838"/>
                          <a:pt x="267721" y="51573"/>
                        </a:cubicBezTo>
                        <a:cubicBezTo>
                          <a:pt x="270256" y="44464"/>
                          <a:pt x="280410" y="45810"/>
                          <a:pt x="287902" y="44833"/>
                        </a:cubicBezTo>
                        <a:cubicBezTo>
                          <a:pt x="295733" y="43813"/>
                          <a:pt x="302403" y="38871"/>
                          <a:pt x="308861" y="34311"/>
                        </a:cubicBezTo>
                        <a:cubicBezTo>
                          <a:pt x="315304" y="29750"/>
                          <a:pt x="322442" y="25233"/>
                          <a:pt x="330344" y="25261"/>
                        </a:cubicBezTo>
                        <a:cubicBezTo>
                          <a:pt x="338246" y="25290"/>
                          <a:pt x="346573" y="31974"/>
                          <a:pt x="345313" y="39777"/>
                        </a:cubicBezTo>
                        <a:cubicBezTo>
                          <a:pt x="350694" y="37851"/>
                          <a:pt x="343967" y="28731"/>
                          <a:pt x="347196" y="24029"/>
                        </a:cubicBezTo>
                        <a:cubicBezTo>
                          <a:pt x="348131" y="22670"/>
                          <a:pt x="349745" y="21990"/>
                          <a:pt x="351275" y="21381"/>
                        </a:cubicBezTo>
                        <a:cubicBezTo>
                          <a:pt x="357393" y="18931"/>
                          <a:pt x="363525" y="16481"/>
                          <a:pt x="369642" y="14017"/>
                        </a:cubicBezTo>
                        <a:cubicBezTo>
                          <a:pt x="360706" y="16099"/>
                          <a:pt x="351629" y="18180"/>
                          <a:pt x="342466" y="17770"/>
                        </a:cubicBezTo>
                        <a:cubicBezTo>
                          <a:pt x="333304" y="17359"/>
                          <a:pt x="323858" y="14116"/>
                          <a:pt x="317910" y="7134"/>
                        </a:cubicBezTo>
                        <a:cubicBezTo>
                          <a:pt x="314837" y="3537"/>
                          <a:pt x="310928" y="-1547"/>
                          <a:pt x="306637" y="450"/>
                        </a:cubicBezTo>
                        <a:cubicBezTo>
                          <a:pt x="310787" y="5605"/>
                          <a:pt x="309271" y="13833"/>
                          <a:pt x="304414" y="18322"/>
                        </a:cubicBezTo>
                        <a:cubicBezTo>
                          <a:pt x="299557" y="22797"/>
                          <a:pt x="292306" y="23916"/>
                          <a:pt x="285806" y="22698"/>
                        </a:cubicBezTo>
                        <a:cubicBezTo>
                          <a:pt x="277903" y="21211"/>
                          <a:pt x="270653" y="16467"/>
                          <a:pt x="266121" y="9811"/>
                        </a:cubicBezTo>
                        <a:cubicBezTo>
                          <a:pt x="268188" y="16679"/>
                          <a:pt x="267990" y="24751"/>
                          <a:pt x="263430" y="30303"/>
                        </a:cubicBezTo>
                        <a:cubicBezTo>
                          <a:pt x="258885" y="35854"/>
                          <a:pt x="249212" y="37171"/>
                          <a:pt x="244638" y="31648"/>
                        </a:cubicBezTo>
                        <a:cubicBezTo>
                          <a:pt x="244496" y="37384"/>
                          <a:pt x="240404" y="42439"/>
                          <a:pt x="235447" y="45328"/>
                        </a:cubicBezTo>
                        <a:cubicBezTo>
                          <a:pt x="230490" y="48217"/>
                          <a:pt x="224727" y="49336"/>
                          <a:pt x="219090" y="50398"/>
                        </a:cubicBezTo>
                        <a:cubicBezTo>
                          <a:pt x="216966" y="50795"/>
                          <a:pt x="214842" y="51205"/>
                          <a:pt x="212718" y="51602"/>
                        </a:cubicBezTo>
                        <a:cubicBezTo>
                          <a:pt x="204603" y="53145"/>
                          <a:pt x="196049" y="54901"/>
                          <a:pt x="189918" y="60425"/>
                        </a:cubicBezTo>
                        <a:cubicBezTo>
                          <a:pt x="184833" y="54208"/>
                          <a:pt x="179749" y="47991"/>
                          <a:pt x="174665" y="41774"/>
                        </a:cubicBezTo>
                        <a:cubicBezTo>
                          <a:pt x="176308" y="52947"/>
                          <a:pt x="177951" y="64121"/>
                          <a:pt x="179579" y="75294"/>
                        </a:cubicBezTo>
                        <a:cubicBezTo>
                          <a:pt x="180019" y="78268"/>
                          <a:pt x="180146" y="81964"/>
                          <a:pt x="177597" y="83565"/>
                        </a:cubicBezTo>
                        <a:cubicBezTo>
                          <a:pt x="172668" y="86666"/>
                          <a:pt x="168604" y="77702"/>
                          <a:pt x="162968" y="76243"/>
                        </a:cubicBezTo>
                        <a:cubicBezTo>
                          <a:pt x="163633" y="80449"/>
                          <a:pt x="162741" y="85222"/>
                          <a:pt x="159456" y="87926"/>
                        </a:cubicBezTo>
                        <a:cubicBezTo>
                          <a:pt x="156170" y="90631"/>
                          <a:pt x="150279" y="90051"/>
                          <a:pt x="148594" y="86128"/>
                        </a:cubicBezTo>
                        <a:cubicBezTo>
                          <a:pt x="149883" y="93718"/>
                          <a:pt x="144742" y="101861"/>
                          <a:pt x="137349" y="103971"/>
                        </a:cubicBezTo>
                        <a:cubicBezTo>
                          <a:pt x="129943" y="106082"/>
                          <a:pt x="121290" y="101890"/>
                          <a:pt x="118373" y="94766"/>
                        </a:cubicBezTo>
                        <a:cubicBezTo>
                          <a:pt x="112156" y="98250"/>
                          <a:pt x="110938" y="106620"/>
                          <a:pt x="111264" y="113743"/>
                        </a:cubicBezTo>
                        <a:cubicBezTo>
                          <a:pt x="111590" y="120866"/>
                          <a:pt x="112595" y="128641"/>
                          <a:pt x="108601" y="134546"/>
                        </a:cubicBezTo>
                        <a:cubicBezTo>
                          <a:pt x="105741" y="138781"/>
                          <a:pt x="100855" y="141132"/>
                          <a:pt x="97258" y="144771"/>
                        </a:cubicBezTo>
                        <a:cubicBezTo>
                          <a:pt x="93675" y="148396"/>
                          <a:pt x="91182" y="153466"/>
                          <a:pt x="86467" y="155407"/>
                        </a:cubicBezTo>
                        <a:cubicBezTo>
                          <a:pt x="81000" y="157658"/>
                          <a:pt x="74755" y="154741"/>
                          <a:pt x="70238" y="150946"/>
                        </a:cubicBezTo>
                        <a:cubicBezTo>
                          <a:pt x="65706" y="147150"/>
                          <a:pt x="61868" y="142349"/>
                          <a:pt x="56515" y="139843"/>
                        </a:cubicBezTo>
                        <a:cubicBezTo>
                          <a:pt x="56770" y="152744"/>
                          <a:pt x="69133" y="164767"/>
                          <a:pt x="64700" y="176875"/>
                        </a:cubicBezTo>
                        <a:cubicBezTo>
                          <a:pt x="63327" y="180643"/>
                          <a:pt x="60452" y="183687"/>
                          <a:pt x="58866" y="187383"/>
                        </a:cubicBezTo>
                        <a:cubicBezTo>
                          <a:pt x="57280" y="191065"/>
                          <a:pt x="57506" y="196206"/>
                          <a:pt x="61033" y="198118"/>
                        </a:cubicBezTo>
                        <a:cubicBezTo>
                          <a:pt x="60877" y="201403"/>
                          <a:pt x="56274" y="202168"/>
                          <a:pt x="53102" y="201318"/>
                        </a:cubicBezTo>
                        <a:cubicBezTo>
                          <a:pt x="49930" y="200469"/>
                          <a:pt x="46106" y="199180"/>
                          <a:pt x="43727" y="201446"/>
                        </a:cubicBezTo>
                        <a:cubicBezTo>
                          <a:pt x="40088" y="204930"/>
                          <a:pt x="44987" y="210623"/>
                          <a:pt x="45441" y="215636"/>
                        </a:cubicBezTo>
                        <a:cubicBezTo>
                          <a:pt x="46007" y="221853"/>
                          <a:pt x="38728" y="226441"/>
                          <a:pt x="32539" y="225606"/>
                        </a:cubicBezTo>
                        <a:cubicBezTo>
                          <a:pt x="26351" y="224770"/>
                          <a:pt x="21309" y="220408"/>
                          <a:pt x="16650" y="216231"/>
                        </a:cubicBezTo>
                        <a:cubicBezTo>
                          <a:pt x="19355" y="223425"/>
                          <a:pt x="20573" y="231185"/>
                          <a:pt x="20190" y="238875"/>
                        </a:cubicBezTo>
                        <a:cubicBezTo>
                          <a:pt x="12019" y="238266"/>
                          <a:pt x="4442" y="232517"/>
                          <a:pt x="1667" y="224813"/>
                        </a:cubicBezTo>
                        <a:cubicBezTo>
                          <a:pt x="-1151" y="226186"/>
                          <a:pt x="109" y="230435"/>
                          <a:pt x="1752" y="233097"/>
                        </a:cubicBezTo>
                        <a:cubicBezTo>
                          <a:pt x="9810" y="246168"/>
                          <a:pt x="17882" y="259240"/>
                          <a:pt x="25940" y="272311"/>
                        </a:cubicBezTo>
                        <a:lnTo>
                          <a:pt x="25572" y="26830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5" name="Google Shape;2465;p14"/>
                  <p:cNvSpPr/>
                  <p:nvPr/>
                </p:nvSpPr>
                <p:spPr>
                  <a:xfrm>
                    <a:off x="4176154" y="1587733"/>
                    <a:ext cx="280584" cy="200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584" h="200678" extrusionOk="0">
                        <a:moveTo>
                          <a:pt x="196167" y="35429"/>
                        </a:moveTo>
                        <a:cubicBezTo>
                          <a:pt x="193278" y="33404"/>
                          <a:pt x="189284" y="35528"/>
                          <a:pt x="186862" y="38092"/>
                        </a:cubicBezTo>
                        <a:cubicBezTo>
                          <a:pt x="184441" y="40655"/>
                          <a:pt x="182217" y="43898"/>
                          <a:pt x="178748" y="44549"/>
                        </a:cubicBezTo>
                        <a:cubicBezTo>
                          <a:pt x="177134" y="44847"/>
                          <a:pt x="175448" y="44521"/>
                          <a:pt x="173806" y="44663"/>
                        </a:cubicBezTo>
                        <a:cubicBezTo>
                          <a:pt x="171596" y="44861"/>
                          <a:pt x="169557" y="45923"/>
                          <a:pt x="167589" y="46957"/>
                        </a:cubicBezTo>
                        <a:cubicBezTo>
                          <a:pt x="156316" y="52891"/>
                          <a:pt x="145029" y="58824"/>
                          <a:pt x="133756" y="64772"/>
                        </a:cubicBezTo>
                        <a:cubicBezTo>
                          <a:pt x="129721" y="66896"/>
                          <a:pt x="125344" y="69403"/>
                          <a:pt x="123843" y="73708"/>
                        </a:cubicBezTo>
                        <a:cubicBezTo>
                          <a:pt x="123036" y="76031"/>
                          <a:pt x="123107" y="78764"/>
                          <a:pt x="121493" y="80619"/>
                        </a:cubicBezTo>
                        <a:cubicBezTo>
                          <a:pt x="120260" y="82035"/>
                          <a:pt x="118335" y="82573"/>
                          <a:pt x="116550" y="83126"/>
                        </a:cubicBezTo>
                        <a:cubicBezTo>
                          <a:pt x="109229" y="85391"/>
                          <a:pt x="102176" y="89116"/>
                          <a:pt x="97064" y="94837"/>
                        </a:cubicBezTo>
                        <a:cubicBezTo>
                          <a:pt x="91951" y="100559"/>
                          <a:pt x="88978" y="108447"/>
                          <a:pt x="90252" y="116009"/>
                        </a:cubicBezTo>
                        <a:cubicBezTo>
                          <a:pt x="87080" y="113587"/>
                          <a:pt x="81614" y="116816"/>
                          <a:pt x="82208" y="120767"/>
                        </a:cubicBezTo>
                        <a:cubicBezTo>
                          <a:pt x="79107" y="118714"/>
                          <a:pt x="75057" y="121121"/>
                          <a:pt x="72210" y="123515"/>
                        </a:cubicBezTo>
                        <a:cubicBezTo>
                          <a:pt x="60088" y="133739"/>
                          <a:pt x="49339" y="145607"/>
                          <a:pt x="40346" y="158692"/>
                        </a:cubicBezTo>
                        <a:cubicBezTo>
                          <a:pt x="37132" y="163380"/>
                          <a:pt x="34016" y="169143"/>
                          <a:pt x="35970" y="174496"/>
                        </a:cubicBezTo>
                        <a:cubicBezTo>
                          <a:pt x="34682" y="173533"/>
                          <a:pt x="33379" y="172570"/>
                          <a:pt x="32090" y="171593"/>
                        </a:cubicBezTo>
                        <a:cubicBezTo>
                          <a:pt x="24641" y="179878"/>
                          <a:pt x="17192" y="188148"/>
                          <a:pt x="9743" y="196433"/>
                        </a:cubicBezTo>
                        <a:cubicBezTo>
                          <a:pt x="7180" y="199279"/>
                          <a:pt x="2818" y="202281"/>
                          <a:pt x="0" y="199690"/>
                        </a:cubicBezTo>
                        <a:cubicBezTo>
                          <a:pt x="11868" y="184820"/>
                          <a:pt x="24457" y="167203"/>
                          <a:pt x="20761" y="148538"/>
                        </a:cubicBezTo>
                        <a:cubicBezTo>
                          <a:pt x="21738" y="150960"/>
                          <a:pt x="24726" y="152050"/>
                          <a:pt x="27318" y="151696"/>
                        </a:cubicBezTo>
                        <a:cubicBezTo>
                          <a:pt x="29910" y="151342"/>
                          <a:pt x="32189" y="149883"/>
                          <a:pt x="34384" y="148467"/>
                        </a:cubicBezTo>
                        <a:cubicBezTo>
                          <a:pt x="43363" y="142633"/>
                          <a:pt x="52596" y="136572"/>
                          <a:pt x="58587" y="127678"/>
                        </a:cubicBezTo>
                        <a:cubicBezTo>
                          <a:pt x="64690" y="118600"/>
                          <a:pt x="66829" y="106946"/>
                          <a:pt x="64350" y="96296"/>
                        </a:cubicBezTo>
                        <a:cubicBezTo>
                          <a:pt x="66092" y="98179"/>
                          <a:pt x="68387" y="99553"/>
                          <a:pt x="70865" y="100190"/>
                        </a:cubicBezTo>
                        <a:cubicBezTo>
                          <a:pt x="71630" y="96721"/>
                          <a:pt x="75255" y="94625"/>
                          <a:pt x="78739" y="93931"/>
                        </a:cubicBezTo>
                        <a:cubicBezTo>
                          <a:pt x="82222" y="93237"/>
                          <a:pt x="85862" y="93506"/>
                          <a:pt x="89303" y="92628"/>
                        </a:cubicBezTo>
                        <a:cubicBezTo>
                          <a:pt x="93382" y="91580"/>
                          <a:pt x="96865" y="88974"/>
                          <a:pt x="100236" y="86439"/>
                        </a:cubicBezTo>
                        <a:cubicBezTo>
                          <a:pt x="105731" y="82304"/>
                          <a:pt x="111225" y="78155"/>
                          <a:pt x="116706" y="74020"/>
                        </a:cubicBezTo>
                        <a:cubicBezTo>
                          <a:pt x="121974" y="70040"/>
                          <a:pt x="127639" y="65438"/>
                          <a:pt x="128729" y="58938"/>
                        </a:cubicBezTo>
                        <a:cubicBezTo>
                          <a:pt x="129395" y="55001"/>
                          <a:pt x="128871" y="49761"/>
                          <a:pt x="132567" y="48231"/>
                        </a:cubicBezTo>
                        <a:cubicBezTo>
                          <a:pt x="134946" y="47254"/>
                          <a:pt x="137552" y="48642"/>
                          <a:pt x="140072" y="49109"/>
                        </a:cubicBezTo>
                        <a:cubicBezTo>
                          <a:pt x="144477" y="49931"/>
                          <a:pt x="148853" y="47849"/>
                          <a:pt x="152846" y="45838"/>
                        </a:cubicBezTo>
                        <a:cubicBezTo>
                          <a:pt x="163963" y="40258"/>
                          <a:pt x="175066" y="34665"/>
                          <a:pt x="186183" y="29085"/>
                        </a:cubicBezTo>
                        <a:cubicBezTo>
                          <a:pt x="191111" y="26606"/>
                          <a:pt x="196124" y="24100"/>
                          <a:pt x="201534" y="23024"/>
                        </a:cubicBezTo>
                        <a:cubicBezTo>
                          <a:pt x="205287" y="22273"/>
                          <a:pt x="209280" y="22202"/>
                          <a:pt x="212693" y="20475"/>
                        </a:cubicBezTo>
                        <a:cubicBezTo>
                          <a:pt x="216121" y="18747"/>
                          <a:pt x="218740" y="14513"/>
                          <a:pt x="217041" y="11085"/>
                        </a:cubicBezTo>
                        <a:cubicBezTo>
                          <a:pt x="219264" y="9839"/>
                          <a:pt x="221332" y="13479"/>
                          <a:pt x="223867" y="13606"/>
                        </a:cubicBezTo>
                        <a:cubicBezTo>
                          <a:pt x="225141" y="13663"/>
                          <a:pt x="226260" y="12827"/>
                          <a:pt x="227351" y="12148"/>
                        </a:cubicBezTo>
                        <a:cubicBezTo>
                          <a:pt x="236938" y="6214"/>
                          <a:pt x="251737" y="11751"/>
                          <a:pt x="259271" y="3353"/>
                        </a:cubicBezTo>
                        <a:cubicBezTo>
                          <a:pt x="260418" y="2079"/>
                          <a:pt x="261438" y="450"/>
                          <a:pt x="263109" y="82"/>
                        </a:cubicBezTo>
                        <a:cubicBezTo>
                          <a:pt x="264057" y="-130"/>
                          <a:pt x="265049" y="110"/>
                          <a:pt x="265984" y="351"/>
                        </a:cubicBezTo>
                        <a:cubicBezTo>
                          <a:pt x="270855" y="1597"/>
                          <a:pt x="275712" y="2829"/>
                          <a:pt x="280584" y="4075"/>
                        </a:cubicBezTo>
                        <a:cubicBezTo>
                          <a:pt x="269850" y="4939"/>
                          <a:pt x="259625" y="8805"/>
                          <a:pt x="249570" y="12643"/>
                        </a:cubicBezTo>
                        <a:cubicBezTo>
                          <a:pt x="237434" y="17260"/>
                          <a:pt x="225297" y="21877"/>
                          <a:pt x="213175" y="26479"/>
                        </a:cubicBezTo>
                        <a:cubicBezTo>
                          <a:pt x="210484" y="27499"/>
                          <a:pt x="207199" y="29765"/>
                          <a:pt x="208289" y="32427"/>
                        </a:cubicBezTo>
                        <a:cubicBezTo>
                          <a:pt x="202454" y="30841"/>
                          <a:pt x="195841" y="32469"/>
                          <a:pt x="191422" y="36605"/>
                        </a:cubicBezTo>
                        <a:lnTo>
                          <a:pt x="196209" y="354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6" name="Google Shape;2466;p14"/>
                  <p:cNvSpPr/>
                  <p:nvPr/>
                </p:nvSpPr>
                <p:spPr>
                  <a:xfrm>
                    <a:off x="4114055" y="1584217"/>
                    <a:ext cx="376628" cy="3113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628" h="311371" extrusionOk="0">
                        <a:moveTo>
                          <a:pt x="376629" y="0"/>
                        </a:moveTo>
                        <a:cubicBezTo>
                          <a:pt x="289152" y="3300"/>
                          <a:pt x="177247" y="55995"/>
                          <a:pt x="110971" y="141305"/>
                        </a:cubicBezTo>
                        <a:cubicBezTo>
                          <a:pt x="44680" y="226600"/>
                          <a:pt x="15918" y="278701"/>
                          <a:pt x="0" y="31137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467" name="Google Shape;2467;p14"/>
                <p:cNvSpPr/>
                <p:nvPr/>
              </p:nvSpPr>
              <p:spPr>
                <a:xfrm>
                  <a:off x="849091" y="5505064"/>
                  <a:ext cx="647093" cy="578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88" h="189609" extrusionOk="0">
                      <a:moveTo>
                        <a:pt x="0" y="189596"/>
                      </a:moveTo>
                      <a:cubicBezTo>
                        <a:pt x="19486" y="187231"/>
                        <a:pt x="37358" y="177969"/>
                        <a:pt x="50529" y="162773"/>
                      </a:cubicBezTo>
                      <a:cubicBezTo>
                        <a:pt x="54749" y="157916"/>
                        <a:pt x="58417" y="152336"/>
                        <a:pt x="59663" y="146035"/>
                      </a:cubicBezTo>
                      <a:cubicBezTo>
                        <a:pt x="61943" y="134464"/>
                        <a:pt x="55868" y="122994"/>
                        <a:pt x="49282" y="113236"/>
                      </a:cubicBezTo>
                      <a:cubicBezTo>
                        <a:pt x="61390" y="121308"/>
                        <a:pt x="77209" y="129536"/>
                        <a:pt x="89544" y="121776"/>
                      </a:cubicBezTo>
                      <a:cubicBezTo>
                        <a:pt x="94019" y="118943"/>
                        <a:pt x="97120" y="114398"/>
                        <a:pt x="100080" y="109993"/>
                      </a:cubicBezTo>
                      <a:cubicBezTo>
                        <a:pt x="107869" y="98423"/>
                        <a:pt x="116012" y="86669"/>
                        <a:pt x="127483" y="78781"/>
                      </a:cubicBezTo>
                      <a:cubicBezTo>
                        <a:pt x="130995" y="76374"/>
                        <a:pt x="134762" y="74348"/>
                        <a:pt x="137977" y="71573"/>
                      </a:cubicBezTo>
                      <a:cubicBezTo>
                        <a:pt x="146615" y="64067"/>
                        <a:pt x="150863" y="51251"/>
                        <a:pt x="161527" y="47087"/>
                      </a:cubicBezTo>
                      <a:cubicBezTo>
                        <a:pt x="165309" y="45614"/>
                        <a:pt x="169500" y="45444"/>
                        <a:pt x="173210" y="43844"/>
                      </a:cubicBezTo>
                      <a:cubicBezTo>
                        <a:pt x="181637" y="40233"/>
                        <a:pt x="185489" y="28734"/>
                        <a:pt x="180971" y="20761"/>
                      </a:cubicBezTo>
                      <a:cubicBezTo>
                        <a:pt x="185885" y="24032"/>
                        <a:pt x="189341" y="29414"/>
                        <a:pt x="190275" y="35248"/>
                      </a:cubicBezTo>
                      <a:cubicBezTo>
                        <a:pt x="195048" y="28975"/>
                        <a:pt x="207241" y="32345"/>
                        <a:pt x="210923" y="25392"/>
                      </a:cubicBezTo>
                      <a:cubicBezTo>
                        <a:pt x="211886" y="23565"/>
                        <a:pt x="211985" y="21412"/>
                        <a:pt x="211985" y="19345"/>
                      </a:cubicBezTo>
                      <a:cubicBezTo>
                        <a:pt x="212028" y="13128"/>
                        <a:pt x="211645" y="6925"/>
                        <a:pt x="210824" y="765"/>
                      </a:cubicBezTo>
                      <a:cubicBezTo>
                        <a:pt x="209493" y="2549"/>
                        <a:pt x="207992" y="4192"/>
                        <a:pt x="206207" y="5551"/>
                      </a:cubicBezTo>
                      <a:cubicBezTo>
                        <a:pt x="200146" y="10154"/>
                        <a:pt x="191154" y="10380"/>
                        <a:pt x="184851" y="6132"/>
                      </a:cubicBezTo>
                      <a:cubicBezTo>
                        <a:pt x="180122" y="2931"/>
                        <a:pt x="174089" y="-2592"/>
                        <a:pt x="169982" y="1388"/>
                      </a:cubicBezTo>
                      <a:cubicBezTo>
                        <a:pt x="168013" y="3285"/>
                        <a:pt x="167815" y="6783"/>
                        <a:pt x="165379" y="8058"/>
                      </a:cubicBezTo>
                      <a:cubicBezTo>
                        <a:pt x="163382" y="9106"/>
                        <a:pt x="161003" y="8058"/>
                        <a:pt x="158780" y="7619"/>
                      </a:cubicBezTo>
                      <a:cubicBezTo>
                        <a:pt x="157916" y="7449"/>
                        <a:pt x="156910" y="7506"/>
                        <a:pt x="156033" y="7746"/>
                      </a:cubicBezTo>
                      <a:cubicBezTo>
                        <a:pt x="150495" y="4928"/>
                        <a:pt x="143075" y="4871"/>
                        <a:pt x="136560" y="5268"/>
                      </a:cubicBezTo>
                      <a:cubicBezTo>
                        <a:pt x="135229" y="5339"/>
                        <a:pt x="133728" y="5509"/>
                        <a:pt x="132963" y="6585"/>
                      </a:cubicBezTo>
                      <a:cubicBezTo>
                        <a:pt x="132453" y="7279"/>
                        <a:pt x="132397" y="8228"/>
                        <a:pt x="132482" y="9092"/>
                      </a:cubicBezTo>
                      <a:cubicBezTo>
                        <a:pt x="133077" y="15535"/>
                        <a:pt x="139662" y="21596"/>
                        <a:pt x="136872" y="27417"/>
                      </a:cubicBezTo>
                      <a:cubicBezTo>
                        <a:pt x="135881" y="29527"/>
                        <a:pt x="133827" y="30900"/>
                        <a:pt x="131830" y="32119"/>
                      </a:cubicBezTo>
                      <a:cubicBezTo>
                        <a:pt x="123333" y="37245"/>
                        <a:pt x="113987" y="40955"/>
                        <a:pt x="104300" y="43065"/>
                      </a:cubicBezTo>
                      <a:cubicBezTo>
                        <a:pt x="107614" y="49821"/>
                        <a:pt x="110970" y="57949"/>
                        <a:pt x="107331" y="64563"/>
                      </a:cubicBezTo>
                      <a:cubicBezTo>
                        <a:pt x="104329" y="70057"/>
                        <a:pt x="97602" y="72253"/>
                        <a:pt x="91399" y="72904"/>
                      </a:cubicBezTo>
                      <a:cubicBezTo>
                        <a:pt x="85196" y="73527"/>
                        <a:pt x="78724" y="73116"/>
                        <a:pt x="72918" y="75382"/>
                      </a:cubicBezTo>
                      <a:cubicBezTo>
                        <a:pt x="65950" y="78087"/>
                        <a:pt x="61008" y="84219"/>
                        <a:pt x="55301" y="89091"/>
                      </a:cubicBezTo>
                      <a:cubicBezTo>
                        <a:pt x="49608" y="93948"/>
                        <a:pt x="41678" y="97800"/>
                        <a:pt x="34823" y="94812"/>
                      </a:cubicBezTo>
                      <a:cubicBezTo>
                        <a:pt x="31594" y="101496"/>
                        <a:pt x="36848" y="110885"/>
                        <a:pt x="31849" y="116394"/>
                      </a:cubicBezTo>
                      <a:cubicBezTo>
                        <a:pt x="29938" y="118476"/>
                        <a:pt x="27006" y="119326"/>
                        <a:pt x="24896" y="121209"/>
                      </a:cubicBezTo>
                      <a:cubicBezTo>
                        <a:pt x="20846" y="124835"/>
                        <a:pt x="20860" y="131136"/>
                        <a:pt x="22035" y="136419"/>
                      </a:cubicBezTo>
                      <a:cubicBezTo>
                        <a:pt x="23197" y="141701"/>
                        <a:pt x="25236" y="147082"/>
                        <a:pt x="24159" y="152393"/>
                      </a:cubicBezTo>
                      <a:cubicBezTo>
                        <a:pt x="23367" y="156302"/>
                        <a:pt x="20931" y="159743"/>
                        <a:pt x="20180" y="163680"/>
                      </a:cubicBezTo>
                      <a:cubicBezTo>
                        <a:pt x="19416" y="167659"/>
                        <a:pt x="20308" y="172248"/>
                        <a:pt x="17787" y="175420"/>
                      </a:cubicBezTo>
                      <a:cubicBezTo>
                        <a:pt x="15932" y="177771"/>
                        <a:pt x="12773" y="178578"/>
                        <a:pt x="10055" y="179838"/>
                      </a:cubicBezTo>
                      <a:cubicBezTo>
                        <a:pt x="5721" y="181835"/>
                        <a:pt x="2152" y="185361"/>
                        <a:pt x="14" y="1896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68" name="Google Shape;2468;p14"/>
              <p:cNvGrpSpPr/>
              <p:nvPr/>
            </p:nvGrpSpPr>
            <p:grpSpPr>
              <a:xfrm rot="-9373595">
                <a:off x="7740588" y="-495322"/>
                <a:ext cx="892966" cy="1159177"/>
                <a:chOff x="542613" y="4900666"/>
                <a:chExt cx="893012" cy="1159236"/>
              </a:xfrm>
            </p:grpSpPr>
            <p:grpSp>
              <p:nvGrpSpPr>
                <p:cNvPr id="2469" name="Google Shape;2469;p14"/>
                <p:cNvGrpSpPr/>
                <p:nvPr/>
              </p:nvGrpSpPr>
              <p:grpSpPr>
                <a:xfrm>
                  <a:off x="542698" y="4900666"/>
                  <a:ext cx="892926" cy="1159236"/>
                  <a:chOff x="4091595" y="1460940"/>
                  <a:chExt cx="292408" cy="379617"/>
                </a:xfrm>
              </p:grpSpPr>
              <p:sp>
                <p:nvSpPr>
                  <p:cNvPr id="2470" name="Google Shape;2470;p14"/>
                  <p:cNvSpPr/>
                  <p:nvPr/>
                </p:nvSpPr>
                <p:spPr>
                  <a:xfrm>
                    <a:off x="4100403" y="1460940"/>
                    <a:ext cx="283600" cy="29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600" h="296925" extrusionOk="0">
                        <a:moveTo>
                          <a:pt x="283601" y="0"/>
                        </a:moveTo>
                        <a:cubicBezTo>
                          <a:pt x="283601" y="0"/>
                          <a:pt x="268957" y="8370"/>
                          <a:pt x="267909" y="31368"/>
                        </a:cubicBezTo>
                        <a:cubicBezTo>
                          <a:pt x="266861" y="54381"/>
                          <a:pt x="248876" y="54012"/>
                          <a:pt x="248876" y="54012"/>
                        </a:cubicBezTo>
                        <a:cubicBezTo>
                          <a:pt x="248876" y="54012"/>
                          <a:pt x="231387" y="42881"/>
                          <a:pt x="221842" y="44468"/>
                        </a:cubicBezTo>
                        <a:cubicBezTo>
                          <a:pt x="212297" y="46054"/>
                          <a:pt x="242518" y="53219"/>
                          <a:pt x="239331" y="58785"/>
                        </a:cubicBezTo>
                        <a:cubicBezTo>
                          <a:pt x="236159" y="64350"/>
                          <a:pt x="211504" y="90592"/>
                          <a:pt x="211504" y="90592"/>
                        </a:cubicBezTo>
                        <a:cubicBezTo>
                          <a:pt x="211504" y="90592"/>
                          <a:pt x="197186" y="63557"/>
                          <a:pt x="184455" y="63557"/>
                        </a:cubicBezTo>
                        <a:cubicBezTo>
                          <a:pt x="171724" y="63557"/>
                          <a:pt x="203545" y="78668"/>
                          <a:pt x="202752" y="89799"/>
                        </a:cubicBezTo>
                        <a:cubicBezTo>
                          <a:pt x="201959" y="100930"/>
                          <a:pt x="195600" y="108096"/>
                          <a:pt x="186056" y="119227"/>
                        </a:cubicBezTo>
                        <a:cubicBezTo>
                          <a:pt x="176510" y="130358"/>
                          <a:pt x="174910" y="139903"/>
                          <a:pt x="165379" y="144675"/>
                        </a:cubicBezTo>
                        <a:cubicBezTo>
                          <a:pt x="155835" y="149448"/>
                          <a:pt x="148669" y="127171"/>
                          <a:pt x="144689" y="129565"/>
                        </a:cubicBezTo>
                        <a:cubicBezTo>
                          <a:pt x="140724" y="131944"/>
                          <a:pt x="162986" y="141489"/>
                          <a:pt x="147083" y="158199"/>
                        </a:cubicBezTo>
                        <a:cubicBezTo>
                          <a:pt x="131179" y="174896"/>
                          <a:pt x="123220" y="177275"/>
                          <a:pt x="119241" y="181255"/>
                        </a:cubicBezTo>
                        <a:cubicBezTo>
                          <a:pt x="115275" y="185234"/>
                          <a:pt x="110503" y="176482"/>
                          <a:pt x="110503" y="180462"/>
                        </a:cubicBezTo>
                        <a:cubicBezTo>
                          <a:pt x="110503" y="184441"/>
                          <a:pt x="120841" y="190007"/>
                          <a:pt x="118448" y="193986"/>
                        </a:cubicBezTo>
                        <a:cubicBezTo>
                          <a:pt x="116069" y="197965"/>
                          <a:pt x="106524" y="205117"/>
                          <a:pt x="102544" y="205910"/>
                        </a:cubicBezTo>
                        <a:cubicBezTo>
                          <a:pt x="98565" y="206703"/>
                          <a:pt x="72323" y="175689"/>
                          <a:pt x="67551" y="178082"/>
                        </a:cubicBezTo>
                        <a:cubicBezTo>
                          <a:pt x="62779" y="180462"/>
                          <a:pt x="85848" y="193986"/>
                          <a:pt x="86641" y="199551"/>
                        </a:cubicBezTo>
                        <a:cubicBezTo>
                          <a:pt x="87434" y="205117"/>
                          <a:pt x="98565" y="215455"/>
                          <a:pt x="96979" y="220227"/>
                        </a:cubicBezTo>
                        <a:cubicBezTo>
                          <a:pt x="95393" y="225000"/>
                          <a:pt x="79475" y="234545"/>
                          <a:pt x="75510" y="239317"/>
                        </a:cubicBezTo>
                        <a:cubicBezTo>
                          <a:pt x="71530" y="244090"/>
                          <a:pt x="54026" y="219434"/>
                          <a:pt x="52441" y="225000"/>
                        </a:cubicBezTo>
                        <a:cubicBezTo>
                          <a:pt x="50854" y="230565"/>
                          <a:pt x="68344" y="233752"/>
                          <a:pt x="66758" y="241696"/>
                        </a:cubicBezTo>
                        <a:cubicBezTo>
                          <a:pt x="65172" y="249655"/>
                          <a:pt x="54834" y="252034"/>
                          <a:pt x="49254" y="261579"/>
                        </a:cubicBezTo>
                        <a:cubicBezTo>
                          <a:pt x="43689" y="271124"/>
                          <a:pt x="40517" y="289421"/>
                          <a:pt x="32558" y="295780"/>
                        </a:cubicBezTo>
                        <a:cubicBezTo>
                          <a:pt x="24613" y="302138"/>
                          <a:pt x="3852" y="279961"/>
                          <a:pt x="3852" y="279961"/>
                        </a:cubicBezTo>
                        <a:lnTo>
                          <a:pt x="0" y="278375"/>
                        </a:lnTo>
                        <a:cubicBezTo>
                          <a:pt x="935" y="274254"/>
                          <a:pt x="1926" y="270161"/>
                          <a:pt x="3017" y="266069"/>
                        </a:cubicBezTo>
                        <a:cubicBezTo>
                          <a:pt x="3498" y="264256"/>
                          <a:pt x="3994" y="262443"/>
                          <a:pt x="4489" y="260645"/>
                        </a:cubicBezTo>
                        <a:cubicBezTo>
                          <a:pt x="34328" y="154503"/>
                          <a:pt x="114667" y="60385"/>
                          <a:pt x="248636" y="11400"/>
                        </a:cubicBezTo>
                        <a:cubicBezTo>
                          <a:pt x="249202" y="11188"/>
                          <a:pt x="249769" y="10989"/>
                          <a:pt x="250349" y="10791"/>
                        </a:cubicBezTo>
                        <a:cubicBezTo>
                          <a:pt x="253323" y="9701"/>
                          <a:pt x="256339" y="8639"/>
                          <a:pt x="259370" y="7619"/>
                        </a:cubicBezTo>
                        <a:cubicBezTo>
                          <a:pt x="265785" y="5424"/>
                          <a:pt x="272328" y="3328"/>
                          <a:pt x="278984" y="1345"/>
                        </a:cubicBezTo>
                        <a:cubicBezTo>
                          <a:pt x="280513" y="878"/>
                          <a:pt x="282057" y="439"/>
                          <a:pt x="2836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1" name="Google Shape;2471;p14"/>
                  <p:cNvSpPr/>
                  <p:nvPr/>
                </p:nvSpPr>
                <p:spPr>
                  <a:xfrm>
                    <a:off x="4103434" y="1468559"/>
                    <a:ext cx="258653" cy="270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653" h="270161" extrusionOk="0">
                        <a:moveTo>
                          <a:pt x="123334" y="137311"/>
                        </a:moveTo>
                        <a:cubicBezTo>
                          <a:pt x="123334" y="140795"/>
                          <a:pt x="122824" y="144151"/>
                          <a:pt x="120983" y="147054"/>
                        </a:cubicBezTo>
                        <a:cubicBezTo>
                          <a:pt x="118207" y="144689"/>
                          <a:pt x="115148" y="142225"/>
                          <a:pt x="111509" y="142027"/>
                        </a:cubicBezTo>
                        <a:cubicBezTo>
                          <a:pt x="107869" y="141829"/>
                          <a:pt x="103918" y="145256"/>
                          <a:pt x="105065" y="148711"/>
                        </a:cubicBezTo>
                        <a:cubicBezTo>
                          <a:pt x="102162" y="147479"/>
                          <a:pt x="99089" y="146219"/>
                          <a:pt x="95945" y="146559"/>
                        </a:cubicBezTo>
                        <a:cubicBezTo>
                          <a:pt x="92815" y="146884"/>
                          <a:pt x="89657" y="149405"/>
                          <a:pt x="89813" y="152563"/>
                        </a:cubicBezTo>
                        <a:cubicBezTo>
                          <a:pt x="81118" y="145157"/>
                          <a:pt x="65838" y="148003"/>
                          <a:pt x="60400" y="158044"/>
                        </a:cubicBezTo>
                        <a:cubicBezTo>
                          <a:pt x="53644" y="170520"/>
                          <a:pt x="61957" y="185319"/>
                          <a:pt x="67438" y="198390"/>
                        </a:cubicBezTo>
                        <a:cubicBezTo>
                          <a:pt x="68826" y="201704"/>
                          <a:pt x="69704" y="206264"/>
                          <a:pt x="66701" y="208233"/>
                        </a:cubicBezTo>
                        <a:cubicBezTo>
                          <a:pt x="63855" y="210116"/>
                          <a:pt x="60031" y="207779"/>
                          <a:pt x="58049" y="205018"/>
                        </a:cubicBezTo>
                        <a:cubicBezTo>
                          <a:pt x="56052" y="202242"/>
                          <a:pt x="54607" y="198787"/>
                          <a:pt x="51563" y="197257"/>
                        </a:cubicBezTo>
                        <a:cubicBezTo>
                          <a:pt x="48518" y="195728"/>
                          <a:pt x="43618" y="198518"/>
                          <a:pt x="45105" y="201591"/>
                        </a:cubicBezTo>
                        <a:cubicBezTo>
                          <a:pt x="43094" y="197923"/>
                          <a:pt x="36905" y="199381"/>
                          <a:pt x="35036" y="203120"/>
                        </a:cubicBezTo>
                        <a:cubicBezTo>
                          <a:pt x="33181" y="206859"/>
                          <a:pt x="34229" y="211320"/>
                          <a:pt x="35305" y="215356"/>
                        </a:cubicBezTo>
                        <a:cubicBezTo>
                          <a:pt x="37542" y="223683"/>
                          <a:pt x="39780" y="231996"/>
                          <a:pt x="42018" y="240308"/>
                        </a:cubicBezTo>
                        <a:cubicBezTo>
                          <a:pt x="35603" y="242843"/>
                          <a:pt x="29272" y="245563"/>
                          <a:pt x="23013" y="248451"/>
                        </a:cubicBezTo>
                        <a:cubicBezTo>
                          <a:pt x="19402" y="250123"/>
                          <a:pt x="15337" y="252516"/>
                          <a:pt x="14997" y="256467"/>
                        </a:cubicBezTo>
                        <a:cubicBezTo>
                          <a:pt x="14771" y="258988"/>
                          <a:pt x="16201" y="261324"/>
                          <a:pt x="16853" y="263789"/>
                        </a:cubicBezTo>
                        <a:cubicBezTo>
                          <a:pt x="17490" y="266238"/>
                          <a:pt x="16810" y="269552"/>
                          <a:pt x="14332" y="270090"/>
                        </a:cubicBezTo>
                        <a:cubicBezTo>
                          <a:pt x="13227" y="270331"/>
                          <a:pt x="12094" y="269920"/>
                          <a:pt x="11074" y="269411"/>
                        </a:cubicBezTo>
                        <a:cubicBezTo>
                          <a:pt x="8101" y="267924"/>
                          <a:pt x="5566" y="265545"/>
                          <a:pt x="3894" y="262656"/>
                        </a:cubicBezTo>
                        <a:lnTo>
                          <a:pt x="0" y="258450"/>
                        </a:lnTo>
                        <a:cubicBezTo>
                          <a:pt x="28593" y="150099"/>
                          <a:pt x="109370" y="53602"/>
                          <a:pt x="245619" y="3781"/>
                        </a:cubicBezTo>
                        <a:cubicBezTo>
                          <a:pt x="249160" y="2478"/>
                          <a:pt x="252743" y="1218"/>
                          <a:pt x="256354" y="0"/>
                        </a:cubicBezTo>
                        <a:cubicBezTo>
                          <a:pt x="257614" y="935"/>
                          <a:pt x="258492" y="2181"/>
                          <a:pt x="258634" y="3824"/>
                        </a:cubicBezTo>
                        <a:cubicBezTo>
                          <a:pt x="258974" y="7690"/>
                          <a:pt x="254909" y="10310"/>
                          <a:pt x="251411" y="11981"/>
                        </a:cubicBezTo>
                        <a:cubicBezTo>
                          <a:pt x="240663" y="17107"/>
                          <a:pt x="229928" y="22248"/>
                          <a:pt x="219179" y="27374"/>
                        </a:cubicBezTo>
                        <a:cubicBezTo>
                          <a:pt x="211433" y="31085"/>
                          <a:pt x="203474" y="34852"/>
                          <a:pt x="194935" y="35758"/>
                        </a:cubicBezTo>
                        <a:cubicBezTo>
                          <a:pt x="190120" y="36282"/>
                          <a:pt x="184540" y="36169"/>
                          <a:pt x="181410" y="39865"/>
                        </a:cubicBezTo>
                        <a:cubicBezTo>
                          <a:pt x="179796" y="41763"/>
                          <a:pt x="179187" y="44340"/>
                          <a:pt x="177714" y="46351"/>
                        </a:cubicBezTo>
                        <a:cubicBezTo>
                          <a:pt x="174840" y="50274"/>
                          <a:pt x="169104" y="51492"/>
                          <a:pt x="166725" y="55740"/>
                        </a:cubicBezTo>
                        <a:cubicBezTo>
                          <a:pt x="163553" y="61391"/>
                          <a:pt x="167815" y="69803"/>
                          <a:pt x="163213" y="74377"/>
                        </a:cubicBezTo>
                        <a:cubicBezTo>
                          <a:pt x="161584" y="76005"/>
                          <a:pt x="159248" y="76614"/>
                          <a:pt x="157081" y="77407"/>
                        </a:cubicBezTo>
                        <a:cubicBezTo>
                          <a:pt x="142650" y="82676"/>
                          <a:pt x="133487" y="99457"/>
                          <a:pt x="136872" y="114440"/>
                        </a:cubicBezTo>
                        <a:cubicBezTo>
                          <a:pt x="133841" y="115304"/>
                          <a:pt x="130358" y="114185"/>
                          <a:pt x="128404" y="111707"/>
                        </a:cubicBezTo>
                        <a:cubicBezTo>
                          <a:pt x="123036" y="114978"/>
                          <a:pt x="122243" y="122399"/>
                          <a:pt x="122753" y="128658"/>
                        </a:cubicBezTo>
                        <a:cubicBezTo>
                          <a:pt x="122980" y="131491"/>
                          <a:pt x="123334" y="134436"/>
                          <a:pt x="123334" y="137311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2" name="Google Shape;2472;p14"/>
                  <p:cNvSpPr/>
                  <p:nvPr/>
                </p:nvSpPr>
                <p:spPr>
                  <a:xfrm>
                    <a:off x="4104893" y="1471732"/>
                    <a:ext cx="246293" cy="249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293" h="249853" extrusionOk="0">
                        <a:moveTo>
                          <a:pt x="110149" y="126421"/>
                        </a:moveTo>
                        <a:cubicBezTo>
                          <a:pt x="108096" y="129097"/>
                          <a:pt x="104301" y="124877"/>
                          <a:pt x="100944" y="124651"/>
                        </a:cubicBezTo>
                        <a:cubicBezTo>
                          <a:pt x="98239" y="124481"/>
                          <a:pt x="96243" y="127016"/>
                          <a:pt x="93792" y="128177"/>
                        </a:cubicBezTo>
                        <a:cubicBezTo>
                          <a:pt x="91626" y="129196"/>
                          <a:pt x="89133" y="129097"/>
                          <a:pt x="86740" y="129267"/>
                        </a:cubicBezTo>
                        <a:cubicBezTo>
                          <a:pt x="75680" y="130018"/>
                          <a:pt x="65583" y="136830"/>
                          <a:pt x="59181" y="145893"/>
                        </a:cubicBezTo>
                        <a:cubicBezTo>
                          <a:pt x="52795" y="154942"/>
                          <a:pt x="49764" y="166031"/>
                          <a:pt x="48730" y="177063"/>
                        </a:cubicBezTo>
                        <a:cubicBezTo>
                          <a:pt x="48461" y="179895"/>
                          <a:pt x="47144" y="183704"/>
                          <a:pt x="44354" y="183152"/>
                        </a:cubicBezTo>
                        <a:cubicBezTo>
                          <a:pt x="42258" y="182727"/>
                          <a:pt x="41437" y="179895"/>
                          <a:pt x="39398" y="179244"/>
                        </a:cubicBezTo>
                        <a:cubicBezTo>
                          <a:pt x="37004" y="178479"/>
                          <a:pt x="34951" y="181113"/>
                          <a:pt x="33988" y="183435"/>
                        </a:cubicBezTo>
                        <a:cubicBezTo>
                          <a:pt x="27969" y="198022"/>
                          <a:pt x="31014" y="215667"/>
                          <a:pt x="22758" y="229121"/>
                        </a:cubicBezTo>
                        <a:cubicBezTo>
                          <a:pt x="20577" y="232661"/>
                          <a:pt x="17320" y="235947"/>
                          <a:pt x="13199" y="236485"/>
                        </a:cubicBezTo>
                        <a:cubicBezTo>
                          <a:pt x="12618" y="240209"/>
                          <a:pt x="10112" y="243566"/>
                          <a:pt x="6698" y="245166"/>
                        </a:cubicBezTo>
                        <a:lnTo>
                          <a:pt x="7406" y="247998"/>
                        </a:lnTo>
                        <a:cubicBezTo>
                          <a:pt x="5070" y="248777"/>
                          <a:pt x="2507" y="249514"/>
                          <a:pt x="0" y="249854"/>
                        </a:cubicBezTo>
                        <a:cubicBezTo>
                          <a:pt x="29839" y="143712"/>
                          <a:pt x="110177" y="49594"/>
                          <a:pt x="244147" y="609"/>
                        </a:cubicBezTo>
                        <a:cubicBezTo>
                          <a:pt x="244713" y="397"/>
                          <a:pt x="245280" y="198"/>
                          <a:pt x="245860" y="0"/>
                        </a:cubicBezTo>
                        <a:cubicBezTo>
                          <a:pt x="246058" y="439"/>
                          <a:pt x="246186" y="935"/>
                          <a:pt x="246257" y="1459"/>
                        </a:cubicBezTo>
                        <a:cubicBezTo>
                          <a:pt x="246540" y="3753"/>
                          <a:pt x="245152" y="5948"/>
                          <a:pt x="243509" y="7576"/>
                        </a:cubicBezTo>
                        <a:cubicBezTo>
                          <a:pt x="239416" y="11612"/>
                          <a:pt x="233667" y="13383"/>
                          <a:pt x="228158" y="15025"/>
                        </a:cubicBezTo>
                        <a:cubicBezTo>
                          <a:pt x="217409" y="18212"/>
                          <a:pt x="206661" y="21398"/>
                          <a:pt x="195912" y="24585"/>
                        </a:cubicBezTo>
                        <a:cubicBezTo>
                          <a:pt x="191593" y="25873"/>
                          <a:pt x="187245" y="27162"/>
                          <a:pt x="183181" y="29074"/>
                        </a:cubicBezTo>
                        <a:cubicBezTo>
                          <a:pt x="170407" y="35078"/>
                          <a:pt x="161315" y="46606"/>
                          <a:pt x="152053" y="57241"/>
                        </a:cubicBezTo>
                        <a:cubicBezTo>
                          <a:pt x="150198" y="59366"/>
                          <a:pt x="148088" y="61603"/>
                          <a:pt x="145313" y="62084"/>
                        </a:cubicBezTo>
                        <a:cubicBezTo>
                          <a:pt x="143896" y="62325"/>
                          <a:pt x="142409" y="62099"/>
                          <a:pt x="141064" y="62580"/>
                        </a:cubicBezTo>
                        <a:cubicBezTo>
                          <a:pt x="136320" y="64308"/>
                          <a:pt x="138189" y="71913"/>
                          <a:pt x="135017" y="75836"/>
                        </a:cubicBezTo>
                        <a:cubicBezTo>
                          <a:pt x="132567" y="73853"/>
                          <a:pt x="128319" y="75000"/>
                          <a:pt x="127200" y="77946"/>
                        </a:cubicBezTo>
                        <a:cubicBezTo>
                          <a:pt x="125940" y="81231"/>
                          <a:pt x="127086" y="86740"/>
                          <a:pt x="123574" y="86924"/>
                        </a:cubicBezTo>
                        <a:cubicBezTo>
                          <a:pt x="122186" y="86995"/>
                          <a:pt x="120955" y="85876"/>
                          <a:pt x="119567" y="85876"/>
                        </a:cubicBezTo>
                        <a:cubicBezTo>
                          <a:pt x="117287" y="85876"/>
                          <a:pt x="116168" y="88737"/>
                          <a:pt x="116295" y="91017"/>
                        </a:cubicBezTo>
                        <a:cubicBezTo>
                          <a:pt x="116437" y="93283"/>
                          <a:pt x="117173" y="95704"/>
                          <a:pt x="116154" y="97744"/>
                        </a:cubicBezTo>
                        <a:cubicBezTo>
                          <a:pt x="112004" y="99981"/>
                          <a:pt x="110121" y="104994"/>
                          <a:pt x="109880" y="109696"/>
                        </a:cubicBezTo>
                        <a:cubicBezTo>
                          <a:pt x="109625" y="114398"/>
                          <a:pt x="110673" y="119071"/>
                          <a:pt x="110744" y="123773"/>
                        </a:cubicBezTo>
                        <a:cubicBezTo>
                          <a:pt x="110758" y="124693"/>
                          <a:pt x="110702" y="125684"/>
                          <a:pt x="110149" y="126421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3" name="Google Shape;2473;p14"/>
                  <p:cNvSpPr/>
                  <p:nvPr/>
                </p:nvSpPr>
                <p:spPr>
                  <a:xfrm>
                    <a:off x="4091595" y="1472341"/>
                    <a:ext cx="257443" cy="368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443" h="368216" extrusionOk="0">
                        <a:moveTo>
                          <a:pt x="257444" y="0"/>
                        </a:moveTo>
                        <a:cubicBezTo>
                          <a:pt x="130712" y="47385"/>
                          <a:pt x="54819" y="146006"/>
                          <a:pt x="12660" y="268561"/>
                        </a:cubicBezTo>
                        <a:cubicBezTo>
                          <a:pt x="12660" y="268561"/>
                          <a:pt x="-1572" y="327983"/>
                          <a:pt x="4786" y="368216"/>
                        </a:cubicBezTo>
                        <a:lnTo>
                          <a:pt x="637" y="368216"/>
                        </a:lnTo>
                        <a:cubicBezTo>
                          <a:pt x="-1360" y="334143"/>
                          <a:pt x="1331" y="300085"/>
                          <a:pt x="8808" y="266975"/>
                        </a:cubicBezTo>
                        <a:cubicBezTo>
                          <a:pt x="34398" y="153668"/>
                          <a:pt x="116054" y="51704"/>
                          <a:pt x="25744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474" name="Google Shape;2474;p14"/>
                <p:cNvSpPr/>
                <p:nvPr/>
              </p:nvSpPr>
              <p:spPr>
                <a:xfrm>
                  <a:off x="542613" y="4900926"/>
                  <a:ext cx="892575" cy="1158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08" h="379616" extrusionOk="0">
                      <a:moveTo>
                        <a:pt x="287820" y="1260"/>
                      </a:moveTo>
                      <a:cubicBezTo>
                        <a:pt x="281165" y="3243"/>
                        <a:pt x="274622" y="5339"/>
                        <a:pt x="268206" y="7534"/>
                      </a:cubicBezTo>
                      <a:cubicBezTo>
                        <a:pt x="265176" y="8554"/>
                        <a:pt x="262160" y="9616"/>
                        <a:pt x="259186" y="10706"/>
                      </a:cubicBezTo>
                      <a:cubicBezTo>
                        <a:pt x="258605" y="10904"/>
                        <a:pt x="258039" y="11103"/>
                        <a:pt x="257472" y="11315"/>
                      </a:cubicBezTo>
                      <a:cubicBezTo>
                        <a:pt x="255291" y="12108"/>
                        <a:pt x="253139" y="12915"/>
                        <a:pt x="250986" y="13737"/>
                      </a:cubicBezTo>
                      <a:cubicBezTo>
                        <a:pt x="250363" y="13978"/>
                        <a:pt x="249754" y="14218"/>
                        <a:pt x="249145" y="14459"/>
                      </a:cubicBezTo>
                      <a:cubicBezTo>
                        <a:pt x="247856" y="14955"/>
                        <a:pt x="246568" y="15450"/>
                        <a:pt x="245279" y="15960"/>
                      </a:cubicBezTo>
                      <a:cubicBezTo>
                        <a:pt x="245180" y="16003"/>
                        <a:pt x="245081" y="16031"/>
                        <a:pt x="244996" y="16073"/>
                      </a:cubicBezTo>
                      <a:cubicBezTo>
                        <a:pt x="244868" y="16130"/>
                        <a:pt x="244727" y="16172"/>
                        <a:pt x="244599" y="16229"/>
                      </a:cubicBezTo>
                      <a:cubicBezTo>
                        <a:pt x="243849" y="16526"/>
                        <a:pt x="243112" y="16838"/>
                        <a:pt x="242362" y="17136"/>
                      </a:cubicBezTo>
                      <a:cubicBezTo>
                        <a:pt x="241002" y="17688"/>
                        <a:pt x="239628" y="18240"/>
                        <a:pt x="238283" y="18792"/>
                      </a:cubicBezTo>
                      <a:cubicBezTo>
                        <a:pt x="237490" y="19118"/>
                        <a:pt x="236697" y="19458"/>
                        <a:pt x="235904" y="19798"/>
                      </a:cubicBezTo>
                      <a:cubicBezTo>
                        <a:pt x="235054" y="20152"/>
                        <a:pt x="234191" y="20506"/>
                        <a:pt x="233341" y="20874"/>
                      </a:cubicBezTo>
                      <a:cubicBezTo>
                        <a:pt x="233171" y="20945"/>
                        <a:pt x="232987" y="21016"/>
                        <a:pt x="232817" y="21101"/>
                      </a:cubicBezTo>
                      <a:cubicBezTo>
                        <a:pt x="232562" y="21214"/>
                        <a:pt x="232307" y="21327"/>
                        <a:pt x="232052" y="21427"/>
                      </a:cubicBezTo>
                      <a:cubicBezTo>
                        <a:pt x="231231" y="21781"/>
                        <a:pt x="230423" y="22135"/>
                        <a:pt x="229602" y="22503"/>
                      </a:cubicBezTo>
                      <a:cubicBezTo>
                        <a:pt x="228370" y="23041"/>
                        <a:pt x="227124" y="23579"/>
                        <a:pt x="225906" y="24131"/>
                      </a:cubicBezTo>
                      <a:cubicBezTo>
                        <a:pt x="225084" y="24499"/>
                        <a:pt x="224263" y="24882"/>
                        <a:pt x="223442" y="25250"/>
                      </a:cubicBezTo>
                      <a:cubicBezTo>
                        <a:pt x="222861" y="25519"/>
                        <a:pt x="222266" y="25788"/>
                        <a:pt x="221686" y="26057"/>
                      </a:cubicBezTo>
                      <a:cubicBezTo>
                        <a:pt x="221445" y="26171"/>
                        <a:pt x="221218" y="26270"/>
                        <a:pt x="220978" y="26383"/>
                      </a:cubicBezTo>
                      <a:cubicBezTo>
                        <a:pt x="220595" y="26553"/>
                        <a:pt x="220227" y="26737"/>
                        <a:pt x="219845" y="26907"/>
                      </a:cubicBezTo>
                      <a:cubicBezTo>
                        <a:pt x="219023" y="27289"/>
                        <a:pt x="218202" y="27686"/>
                        <a:pt x="217381" y="28068"/>
                      </a:cubicBezTo>
                      <a:cubicBezTo>
                        <a:pt x="216205" y="28621"/>
                        <a:pt x="215030" y="29173"/>
                        <a:pt x="213869" y="29739"/>
                      </a:cubicBezTo>
                      <a:cubicBezTo>
                        <a:pt x="213047" y="30136"/>
                        <a:pt x="212240" y="30532"/>
                        <a:pt x="211419" y="30943"/>
                      </a:cubicBezTo>
                      <a:cubicBezTo>
                        <a:pt x="211050" y="31127"/>
                        <a:pt x="210668" y="31311"/>
                        <a:pt x="210300" y="31495"/>
                      </a:cubicBezTo>
                      <a:cubicBezTo>
                        <a:pt x="210017" y="31637"/>
                        <a:pt x="209733" y="31764"/>
                        <a:pt x="209450" y="31906"/>
                      </a:cubicBezTo>
                      <a:cubicBezTo>
                        <a:pt x="208954" y="32147"/>
                        <a:pt x="208473" y="32402"/>
                        <a:pt x="207977" y="32642"/>
                      </a:cubicBezTo>
                      <a:cubicBezTo>
                        <a:pt x="207156" y="33053"/>
                        <a:pt x="206349" y="33464"/>
                        <a:pt x="205527" y="33874"/>
                      </a:cubicBezTo>
                      <a:cubicBezTo>
                        <a:pt x="204409" y="34441"/>
                        <a:pt x="203276" y="35022"/>
                        <a:pt x="202171" y="35602"/>
                      </a:cubicBezTo>
                      <a:cubicBezTo>
                        <a:pt x="201364" y="36027"/>
                        <a:pt x="200557" y="36452"/>
                        <a:pt x="199749" y="36877"/>
                      </a:cubicBezTo>
                      <a:cubicBezTo>
                        <a:pt x="199565" y="36976"/>
                        <a:pt x="199381" y="37061"/>
                        <a:pt x="199197" y="37160"/>
                      </a:cubicBezTo>
                      <a:cubicBezTo>
                        <a:pt x="198885" y="37330"/>
                        <a:pt x="198560" y="37500"/>
                        <a:pt x="198234" y="37656"/>
                      </a:cubicBezTo>
                      <a:cubicBezTo>
                        <a:pt x="197625" y="37981"/>
                        <a:pt x="197030" y="38307"/>
                        <a:pt x="196435" y="38619"/>
                      </a:cubicBezTo>
                      <a:cubicBezTo>
                        <a:pt x="195642" y="39044"/>
                        <a:pt x="194835" y="39483"/>
                        <a:pt x="194042" y="39922"/>
                      </a:cubicBezTo>
                      <a:cubicBezTo>
                        <a:pt x="192952" y="40516"/>
                        <a:pt x="191875" y="41111"/>
                        <a:pt x="190799" y="41706"/>
                      </a:cubicBezTo>
                      <a:cubicBezTo>
                        <a:pt x="190006" y="42145"/>
                        <a:pt x="189227" y="42584"/>
                        <a:pt x="188448" y="43037"/>
                      </a:cubicBezTo>
                      <a:cubicBezTo>
                        <a:pt x="188434" y="43037"/>
                        <a:pt x="188420" y="43051"/>
                        <a:pt x="188406" y="43065"/>
                      </a:cubicBezTo>
                      <a:cubicBezTo>
                        <a:pt x="188052" y="43264"/>
                        <a:pt x="187712" y="43462"/>
                        <a:pt x="187358" y="43646"/>
                      </a:cubicBezTo>
                      <a:cubicBezTo>
                        <a:pt x="186650" y="44043"/>
                        <a:pt x="185942" y="44453"/>
                        <a:pt x="185248" y="44864"/>
                      </a:cubicBezTo>
                      <a:cubicBezTo>
                        <a:pt x="184469" y="45317"/>
                        <a:pt x="183704" y="45756"/>
                        <a:pt x="182925" y="46209"/>
                      </a:cubicBezTo>
                      <a:cubicBezTo>
                        <a:pt x="181863" y="46832"/>
                        <a:pt x="180815" y="47441"/>
                        <a:pt x="179767" y="48079"/>
                      </a:cubicBezTo>
                      <a:cubicBezTo>
                        <a:pt x="179088" y="48489"/>
                        <a:pt x="178394" y="48900"/>
                        <a:pt x="177714" y="49311"/>
                      </a:cubicBezTo>
                      <a:cubicBezTo>
                        <a:pt x="177402" y="49495"/>
                        <a:pt x="177091" y="49679"/>
                        <a:pt x="176779" y="49877"/>
                      </a:cubicBezTo>
                      <a:cubicBezTo>
                        <a:pt x="175972" y="50373"/>
                        <a:pt x="175165" y="50868"/>
                        <a:pt x="174372" y="51364"/>
                      </a:cubicBezTo>
                      <a:cubicBezTo>
                        <a:pt x="173621" y="51831"/>
                        <a:pt x="172871" y="52299"/>
                        <a:pt x="172120" y="52766"/>
                      </a:cubicBezTo>
                      <a:cubicBezTo>
                        <a:pt x="171101" y="53403"/>
                        <a:pt x="170081" y="54055"/>
                        <a:pt x="169061" y="54706"/>
                      </a:cubicBezTo>
                      <a:cubicBezTo>
                        <a:pt x="168480" y="55074"/>
                        <a:pt x="167900" y="55443"/>
                        <a:pt x="167319" y="55825"/>
                      </a:cubicBezTo>
                      <a:cubicBezTo>
                        <a:pt x="167050" y="55995"/>
                        <a:pt x="166795" y="56165"/>
                        <a:pt x="166541" y="56335"/>
                      </a:cubicBezTo>
                      <a:cubicBezTo>
                        <a:pt x="165634" y="56915"/>
                        <a:pt x="164742" y="57510"/>
                        <a:pt x="163850" y="58105"/>
                      </a:cubicBezTo>
                      <a:cubicBezTo>
                        <a:pt x="163127" y="58587"/>
                        <a:pt x="162405" y="59068"/>
                        <a:pt x="161683" y="59550"/>
                      </a:cubicBezTo>
                      <a:cubicBezTo>
                        <a:pt x="160677" y="60215"/>
                        <a:pt x="159686" y="60895"/>
                        <a:pt x="158709" y="61561"/>
                      </a:cubicBezTo>
                      <a:cubicBezTo>
                        <a:pt x="158213" y="61900"/>
                        <a:pt x="157718" y="62226"/>
                        <a:pt x="157236" y="62566"/>
                      </a:cubicBezTo>
                      <a:cubicBezTo>
                        <a:pt x="157038" y="62708"/>
                        <a:pt x="156840" y="62849"/>
                        <a:pt x="156642" y="62991"/>
                      </a:cubicBezTo>
                      <a:cubicBezTo>
                        <a:pt x="156627" y="62991"/>
                        <a:pt x="156613" y="63005"/>
                        <a:pt x="156599" y="63019"/>
                      </a:cubicBezTo>
                      <a:cubicBezTo>
                        <a:pt x="155607" y="63699"/>
                        <a:pt x="154630" y="64393"/>
                        <a:pt x="153639" y="65087"/>
                      </a:cubicBezTo>
                      <a:cubicBezTo>
                        <a:pt x="152945" y="65568"/>
                        <a:pt x="152265" y="66050"/>
                        <a:pt x="151586" y="66545"/>
                      </a:cubicBezTo>
                      <a:cubicBezTo>
                        <a:pt x="150609" y="67254"/>
                        <a:pt x="149631" y="67962"/>
                        <a:pt x="148654" y="68670"/>
                      </a:cubicBezTo>
                      <a:cubicBezTo>
                        <a:pt x="148399" y="68854"/>
                        <a:pt x="148145" y="69038"/>
                        <a:pt x="147889" y="69222"/>
                      </a:cubicBezTo>
                      <a:cubicBezTo>
                        <a:pt x="147705" y="69349"/>
                        <a:pt x="147521" y="69491"/>
                        <a:pt x="147337" y="69618"/>
                      </a:cubicBezTo>
                      <a:cubicBezTo>
                        <a:pt x="147110" y="69788"/>
                        <a:pt x="146884" y="69958"/>
                        <a:pt x="146658" y="70128"/>
                      </a:cubicBezTo>
                      <a:cubicBezTo>
                        <a:pt x="145680" y="70850"/>
                        <a:pt x="144703" y="71587"/>
                        <a:pt x="143740" y="72309"/>
                      </a:cubicBezTo>
                      <a:cubicBezTo>
                        <a:pt x="143103" y="72791"/>
                        <a:pt x="142452" y="73272"/>
                        <a:pt x="141814" y="73754"/>
                      </a:cubicBezTo>
                      <a:cubicBezTo>
                        <a:pt x="140837" y="74504"/>
                        <a:pt x="139860" y="75255"/>
                        <a:pt x="138883" y="76005"/>
                      </a:cubicBezTo>
                      <a:cubicBezTo>
                        <a:pt x="138869" y="76005"/>
                        <a:pt x="138854" y="76034"/>
                        <a:pt x="138840" y="76048"/>
                      </a:cubicBezTo>
                      <a:cubicBezTo>
                        <a:pt x="138529" y="76289"/>
                        <a:pt x="138203" y="76529"/>
                        <a:pt x="137892" y="76784"/>
                      </a:cubicBezTo>
                      <a:cubicBezTo>
                        <a:pt x="137608" y="77011"/>
                        <a:pt x="137325" y="77223"/>
                        <a:pt x="137042" y="77450"/>
                      </a:cubicBezTo>
                      <a:cubicBezTo>
                        <a:pt x="136065" y="78229"/>
                        <a:pt x="135087" y="79008"/>
                        <a:pt x="134124" y="79787"/>
                      </a:cubicBezTo>
                      <a:cubicBezTo>
                        <a:pt x="133544" y="80254"/>
                        <a:pt x="132949" y="80721"/>
                        <a:pt x="132368" y="81203"/>
                      </a:cubicBezTo>
                      <a:cubicBezTo>
                        <a:pt x="131519" y="81897"/>
                        <a:pt x="130683" y="82590"/>
                        <a:pt x="129848" y="83284"/>
                      </a:cubicBezTo>
                      <a:cubicBezTo>
                        <a:pt x="129493" y="83568"/>
                        <a:pt x="129139" y="83865"/>
                        <a:pt x="128800" y="84148"/>
                      </a:cubicBezTo>
                      <a:cubicBezTo>
                        <a:pt x="128460" y="84432"/>
                        <a:pt x="128120" y="84715"/>
                        <a:pt x="127780" y="84998"/>
                      </a:cubicBezTo>
                      <a:cubicBezTo>
                        <a:pt x="126746" y="85862"/>
                        <a:pt x="125712" y="86740"/>
                        <a:pt x="124693" y="87618"/>
                      </a:cubicBezTo>
                      <a:cubicBezTo>
                        <a:pt x="124211" y="88029"/>
                        <a:pt x="123730" y="88425"/>
                        <a:pt x="123263" y="88836"/>
                      </a:cubicBezTo>
                      <a:cubicBezTo>
                        <a:pt x="122554" y="89445"/>
                        <a:pt x="121846" y="90068"/>
                        <a:pt x="121152" y="90691"/>
                      </a:cubicBezTo>
                      <a:cubicBezTo>
                        <a:pt x="120784" y="91017"/>
                        <a:pt x="120402" y="91342"/>
                        <a:pt x="120034" y="91682"/>
                      </a:cubicBezTo>
                      <a:cubicBezTo>
                        <a:pt x="120019" y="91696"/>
                        <a:pt x="119991" y="91710"/>
                        <a:pt x="119977" y="91739"/>
                      </a:cubicBezTo>
                      <a:cubicBezTo>
                        <a:pt x="119595" y="92079"/>
                        <a:pt x="119212" y="92405"/>
                        <a:pt x="118830" y="92744"/>
                      </a:cubicBezTo>
                      <a:cubicBezTo>
                        <a:pt x="117442" y="93991"/>
                        <a:pt x="116068" y="95237"/>
                        <a:pt x="114695" y="96483"/>
                      </a:cubicBezTo>
                      <a:cubicBezTo>
                        <a:pt x="114624" y="96554"/>
                        <a:pt x="114553" y="96611"/>
                        <a:pt x="114482" y="96681"/>
                      </a:cubicBezTo>
                      <a:cubicBezTo>
                        <a:pt x="113902" y="97219"/>
                        <a:pt x="113321" y="97758"/>
                        <a:pt x="112741" y="98310"/>
                      </a:cubicBezTo>
                      <a:cubicBezTo>
                        <a:pt x="112372" y="98650"/>
                        <a:pt x="112018" y="98990"/>
                        <a:pt x="111650" y="99329"/>
                      </a:cubicBezTo>
                      <a:cubicBezTo>
                        <a:pt x="111154" y="99797"/>
                        <a:pt x="110644" y="100264"/>
                        <a:pt x="110149" y="100732"/>
                      </a:cubicBezTo>
                      <a:cubicBezTo>
                        <a:pt x="110021" y="100859"/>
                        <a:pt x="109894" y="100986"/>
                        <a:pt x="109766" y="101100"/>
                      </a:cubicBezTo>
                      <a:cubicBezTo>
                        <a:pt x="108492" y="102318"/>
                        <a:pt x="107231" y="103536"/>
                        <a:pt x="105971" y="104768"/>
                      </a:cubicBezTo>
                      <a:cubicBezTo>
                        <a:pt x="105546" y="105178"/>
                        <a:pt x="105136" y="105603"/>
                        <a:pt x="104711" y="106028"/>
                      </a:cubicBezTo>
                      <a:cubicBezTo>
                        <a:pt x="104682" y="106056"/>
                        <a:pt x="104654" y="106085"/>
                        <a:pt x="104626" y="106113"/>
                      </a:cubicBezTo>
                      <a:cubicBezTo>
                        <a:pt x="104286" y="106453"/>
                        <a:pt x="103932" y="106807"/>
                        <a:pt x="103592" y="107147"/>
                      </a:cubicBezTo>
                      <a:cubicBezTo>
                        <a:pt x="103026" y="107713"/>
                        <a:pt x="102445" y="108280"/>
                        <a:pt x="101893" y="108846"/>
                      </a:cubicBezTo>
                      <a:cubicBezTo>
                        <a:pt x="101369" y="109370"/>
                        <a:pt x="100859" y="109908"/>
                        <a:pt x="100349" y="110432"/>
                      </a:cubicBezTo>
                      <a:cubicBezTo>
                        <a:pt x="99528" y="111282"/>
                        <a:pt x="98692" y="112117"/>
                        <a:pt x="97885" y="112981"/>
                      </a:cubicBezTo>
                      <a:cubicBezTo>
                        <a:pt x="97503" y="113378"/>
                        <a:pt x="97134" y="113774"/>
                        <a:pt x="96752" y="114171"/>
                      </a:cubicBezTo>
                      <a:cubicBezTo>
                        <a:pt x="96441" y="114497"/>
                        <a:pt x="96143" y="114822"/>
                        <a:pt x="95831" y="115148"/>
                      </a:cubicBezTo>
                      <a:cubicBezTo>
                        <a:pt x="95208" y="115814"/>
                        <a:pt x="94571" y="116479"/>
                        <a:pt x="93948" y="117159"/>
                      </a:cubicBezTo>
                      <a:cubicBezTo>
                        <a:pt x="93367" y="117782"/>
                        <a:pt x="92801" y="118419"/>
                        <a:pt x="92220" y="119042"/>
                      </a:cubicBezTo>
                      <a:cubicBezTo>
                        <a:pt x="91512" y="119821"/>
                        <a:pt x="90804" y="120600"/>
                        <a:pt x="90096" y="121379"/>
                      </a:cubicBezTo>
                      <a:cubicBezTo>
                        <a:pt x="89784" y="121733"/>
                        <a:pt x="89473" y="122087"/>
                        <a:pt x="89161" y="122427"/>
                      </a:cubicBezTo>
                      <a:cubicBezTo>
                        <a:pt x="88906" y="122710"/>
                        <a:pt x="88652" y="123008"/>
                        <a:pt x="88396" y="123291"/>
                      </a:cubicBezTo>
                      <a:cubicBezTo>
                        <a:pt x="88382" y="123305"/>
                        <a:pt x="88368" y="123319"/>
                        <a:pt x="88354" y="123333"/>
                      </a:cubicBezTo>
                      <a:cubicBezTo>
                        <a:pt x="87688" y="124098"/>
                        <a:pt x="87009" y="124849"/>
                        <a:pt x="86343" y="125613"/>
                      </a:cubicBezTo>
                      <a:cubicBezTo>
                        <a:pt x="85748" y="126293"/>
                        <a:pt x="85168" y="126987"/>
                        <a:pt x="84573" y="127667"/>
                      </a:cubicBezTo>
                      <a:cubicBezTo>
                        <a:pt x="83936" y="128417"/>
                        <a:pt x="83298" y="129154"/>
                        <a:pt x="82661" y="129905"/>
                      </a:cubicBezTo>
                      <a:cubicBezTo>
                        <a:pt x="82392" y="130216"/>
                        <a:pt x="82137" y="130528"/>
                        <a:pt x="81868" y="130839"/>
                      </a:cubicBezTo>
                      <a:cubicBezTo>
                        <a:pt x="81712" y="131023"/>
                        <a:pt x="81571" y="131207"/>
                        <a:pt x="81415" y="131377"/>
                      </a:cubicBezTo>
                      <a:cubicBezTo>
                        <a:pt x="81245" y="131590"/>
                        <a:pt x="81061" y="131802"/>
                        <a:pt x="80891" y="132015"/>
                      </a:cubicBezTo>
                      <a:cubicBezTo>
                        <a:pt x="80282" y="132751"/>
                        <a:pt x="79659" y="133501"/>
                        <a:pt x="79050" y="134238"/>
                      </a:cubicBezTo>
                      <a:cubicBezTo>
                        <a:pt x="78469" y="134960"/>
                        <a:pt x="77889" y="135682"/>
                        <a:pt x="77308" y="136405"/>
                      </a:cubicBezTo>
                      <a:cubicBezTo>
                        <a:pt x="76713" y="137141"/>
                        <a:pt x="76118" y="137878"/>
                        <a:pt x="75538" y="138614"/>
                      </a:cubicBezTo>
                      <a:cubicBezTo>
                        <a:pt x="74957" y="139350"/>
                        <a:pt x="74377" y="140101"/>
                        <a:pt x="73796" y="140837"/>
                      </a:cubicBezTo>
                      <a:cubicBezTo>
                        <a:pt x="73229" y="141559"/>
                        <a:pt x="72663" y="142296"/>
                        <a:pt x="72096" y="143032"/>
                      </a:cubicBezTo>
                      <a:cubicBezTo>
                        <a:pt x="71516" y="143797"/>
                        <a:pt x="70950" y="144548"/>
                        <a:pt x="70369" y="145312"/>
                      </a:cubicBezTo>
                      <a:cubicBezTo>
                        <a:pt x="69831" y="146035"/>
                        <a:pt x="69278" y="146757"/>
                        <a:pt x="68740" y="147493"/>
                      </a:cubicBezTo>
                      <a:cubicBezTo>
                        <a:pt x="68684" y="147578"/>
                        <a:pt x="68627" y="147649"/>
                        <a:pt x="68556" y="147734"/>
                      </a:cubicBezTo>
                      <a:cubicBezTo>
                        <a:pt x="68443" y="147876"/>
                        <a:pt x="68330" y="148031"/>
                        <a:pt x="68230" y="148173"/>
                      </a:cubicBezTo>
                      <a:cubicBezTo>
                        <a:pt x="67834" y="148725"/>
                        <a:pt x="67438" y="149263"/>
                        <a:pt x="67041" y="149816"/>
                      </a:cubicBezTo>
                      <a:cubicBezTo>
                        <a:pt x="66517" y="150538"/>
                        <a:pt x="65993" y="151260"/>
                        <a:pt x="65469" y="151982"/>
                      </a:cubicBezTo>
                      <a:cubicBezTo>
                        <a:pt x="64903" y="152776"/>
                        <a:pt x="64350" y="153569"/>
                        <a:pt x="63784" y="154347"/>
                      </a:cubicBezTo>
                      <a:cubicBezTo>
                        <a:pt x="63316" y="155013"/>
                        <a:pt x="62849" y="155693"/>
                        <a:pt x="62382" y="156358"/>
                      </a:cubicBezTo>
                      <a:cubicBezTo>
                        <a:pt x="62226" y="156585"/>
                        <a:pt x="62056" y="156812"/>
                        <a:pt x="61900" y="157052"/>
                      </a:cubicBezTo>
                      <a:cubicBezTo>
                        <a:pt x="61475" y="157675"/>
                        <a:pt x="61051" y="158298"/>
                        <a:pt x="60626" y="158922"/>
                      </a:cubicBezTo>
                      <a:cubicBezTo>
                        <a:pt x="60144" y="159630"/>
                        <a:pt x="59662" y="160352"/>
                        <a:pt x="59181" y="161060"/>
                      </a:cubicBezTo>
                      <a:cubicBezTo>
                        <a:pt x="58629" y="161881"/>
                        <a:pt x="58077" y="162703"/>
                        <a:pt x="57538" y="163538"/>
                      </a:cubicBezTo>
                      <a:cubicBezTo>
                        <a:pt x="57156" y="164119"/>
                        <a:pt x="56788" y="164685"/>
                        <a:pt x="56406" y="165266"/>
                      </a:cubicBezTo>
                      <a:cubicBezTo>
                        <a:pt x="56235" y="165535"/>
                        <a:pt x="56066" y="165790"/>
                        <a:pt x="55896" y="166059"/>
                      </a:cubicBezTo>
                      <a:cubicBezTo>
                        <a:pt x="55442" y="166767"/>
                        <a:pt x="54989" y="167475"/>
                        <a:pt x="54536" y="168183"/>
                      </a:cubicBezTo>
                      <a:cubicBezTo>
                        <a:pt x="54097" y="168877"/>
                        <a:pt x="53658" y="169571"/>
                        <a:pt x="53219" y="170265"/>
                      </a:cubicBezTo>
                      <a:cubicBezTo>
                        <a:pt x="52681" y="171129"/>
                        <a:pt x="52143" y="171993"/>
                        <a:pt x="51605" y="172857"/>
                      </a:cubicBezTo>
                      <a:cubicBezTo>
                        <a:pt x="51307" y="173338"/>
                        <a:pt x="51024" y="173820"/>
                        <a:pt x="50727" y="174287"/>
                      </a:cubicBezTo>
                      <a:cubicBezTo>
                        <a:pt x="50557" y="174584"/>
                        <a:pt x="50373" y="174868"/>
                        <a:pt x="50203" y="175165"/>
                      </a:cubicBezTo>
                      <a:cubicBezTo>
                        <a:pt x="49721" y="175958"/>
                        <a:pt x="49240" y="176765"/>
                        <a:pt x="48772" y="177572"/>
                      </a:cubicBezTo>
                      <a:cubicBezTo>
                        <a:pt x="48376" y="178238"/>
                        <a:pt x="47993" y="178904"/>
                        <a:pt x="47611" y="179569"/>
                      </a:cubicBezTo>
                      <a:cubicBezTo>
                        <a:pt x="47073" y="180490"/>
                        <a:pt x="46549" y="181396"/>
                        <a:pt x="46025" y="182317"/>
                      </a:cubicBezTo>
                      <a:cubicBezTo>
                        <a:pt x="45813" y="182699"/>
                        <a:pt x="45586" y="183081"/>
                        <a:pt x="45374" y="183464"/>
                      </a:cubicBezTo>
                      <a:cubicBezTo>
                        <a:pt x="45204" y="183775"/>
                        <a:pt x="45034" y="184073"/>
                        <a:pt x="44864" y="184384"/>
                      </a:cubicBezTo>
                      <a:cubicBezTo>
                        <a:pt x="44354" y="185291"/>
                        <a:pt x="43858" y="186183"/>
                        <a:pt x="43349" y="187089"/>
                      </a:cubicBezTo>
                      <a:cubicBezTo>
                        <a:pt x="43009" y="187712"/>
                        <a:pt x="42669" y="188350"/>
                        <a:pt x="42329" y="188973"/>
                      </a:cubicBezTo>
                      <a:cubicBezTo>
                        <a:pt x="41805" y="189950"/>
                        <a:pt x="41281" y="190913"/>
                        <a:pt x="40757" y="191890"/>
                      </a:cubicBezTo>
                      <a:cubicBezTo>
                        <a:pt x="40615" y="192173"/>
                        <a:pt x="40460" y="192456"/>
                        <a:pt x="40318" y="192725"/>
                      </a:cubicBezTo>
                      <a:cubicBezTo>
                        <a:pt x="40148" y="193037"/>
                        <a:pt x="39992" y="193348"/>
                        <a:pt x="39836" y="193660"/>
                      </a:cubicBezTo>
                      <a:cubicBezTo>
                        <a:pt x="39298" y="194680"/>
                        <a:pt x="38774" y="195699"/>
                        <a:pt x="38250" y="196719"/>
                      </a:cubicBezTo>
                      <a:cubicBezTo>
                        <a:pt x="37981" y="197257"/>
                        <a:pt x="37712" y="197781"/>
                        <a:pt x="37443" y="198319"/>
                      </a:cubicBezTo>
                      <a:cubicBezTo>
                        <a:pt x="36891" y="199410"/>
                        <a:pt x="36353" y="200486"/>
                        <a:pt x="35815" y="201576"/>
                      </a:cubicBezTo>
                      <a:cubicBezTo>
                        <a:pt x="35729" y="201761"/>
                        <a:pt x="35644" y="201930"/>
                        <a:pt x="35560" y="202115"/>
                      </a:cubicBezTo>
                      <a:cubicBezTo>
                        <a:pt x="35418" y="202412"/>
                        <a:pt x="35276" y="202695"/>
                        <a:pt x="35135" y="202993"/>
                      </a:cubicBezTo>
                      <a:cubicBezTo>
                        <a:pt x="34568" y="204154"/>
                        <a:pt x="34016" y="205315"/>
                        <a:pt x="33463" y="206476"/>
                      </a:cubicBezTo>
                      <a:cubicBezTo>
                        <a:pt x="33322" y="206774"/>
                        <a:pt x="33180" y="207085"/>
                        <a:pt x="33039" y="207397"/>
                      </a:cubicBezTo>
                      <a:cubicBezTo>
                        <a:pt x="32373" y="208813"/>
                        <a:pt x="31722" y="210229"/>
                        <a:pt x="31084" y="211645"/>
                      </a:cubicBezTo>
                      <a:cubicBezTo>
                        <a:pt x="30985" y="211886"/>
                        <a:pt x="30872" y="212113"/>
                        <a:pt x="30773" y="212353"/>
                      </a:cubicBezTo>
                      <a:cubicBezTo>
                        <a:pt x="29428" y="215341"/>
                        <a:pt x="28125" y="218358"/>
                        <a:pt x="26878" y="221374"/>
                      </a:cubicBezTo>
                      <a:cubicBezTo>
                        <a:pt x="26836" y="221459"/>
                        <a:pt x="26808" y="221558"/>
                        <a:pt x="26765" y="221643"/>
                      </a:cubicBezTo>
                      <a:cubicBezTo>
                        <a:pt x="25491" y="224731"/>
                        <a:pt x="24258" y="227846"/>
                        <a:pt x="23069" y="230962"/>
                      </a:cubicBezTo>
                      <a:cubicBezTo>
                        <a:pt x="23041" y="231033"/>
                        <a:pt x="23012" y="231089"/>
                        <a:pt x="22998" y="231160"/>
                      </a:cubicBezTo>
                      <a:cubicBezTo>
                        <a:pt x="22432" y="232647"/>
                        <a:pt x="21894" y="234120"/>
                        <a:pt x="21341" y="235607"/>
                      </a:cubicBezTo>
                      <a:cubicBezTo>
                        <a:pt x="21299" y="235720"/>
                        <a:pt x="21256" y="235819"/>
                        <a:pt x="21228" y="235933"/>
                      </a:cubicBezTo>
                      <a:cubicBezTo>
                        <a:pt x="20718" y="237349"/>
                        <a:pt x="20223" y="238765"/>
                        <a:pt x="19727" y="240181"/>
                      </a:cubicBezTo>
                      <a:cubicBezTo>
                        <a:pt x="19698" y="240252"/>
                        <a:pt x="19670" y="240323"/>
                        <a:pt x="19656" y="240393"/>
                      </a:cubicBezTo>
                      <a:cubicBezTo>
                        <a:pt x="19571" y="240634"/>
                        <a:pt x="19486" y="240875"/>
                        <a:pt x="19401" y="241116"/>
                      </a:cubicBezTo>
                      <a:cubicBezTo>
                        <a:pt x="18962" y="242390"/>
                        <a:pt x="18537" y="243679"/>
                        <a:pt x="18098" y="244968"/>
                      </a:cubicBezTo>
                      <a:cubicBezTo>
                        <a:pt x="17971" y="245336"/>
                        <a:pt x="17844" y="245704"/>
                        <a:pt x="17730" y="246072"/>
                      </a:cubicBezTo>
                      <a:cubicBezTo>
                        <a:pt x="17319" y="247347"/>
                        <a:pt x="16909" y="248621"/>
                        <a:pt x="16498" y="249896"/>
                      </a:cubicBezTo>
                      <a:cubicBezTo>
                        <a:pt x="16484" y="249953"/>
                        <a:pt x="16470" y="249995"/>
                        <a:pt x="16456" y="250052"/>
                      </a:cubicBezTo>
                      <a:cubicBezTo>
                        <a:pt x="16342" y="250406"/>
                        <a:pt x="16229" y="250760"/>
                        <a:pt x="16115" y="251114"/>
                      </a:cubicBezTo>
                      <a:cubicBezTo>
                        <a:pt x="16115" y="251128"/>
                        <a:pt x="16115" y="251156"/>
                        <a:pt x="16102" y="251170"/>
                      </a:cubicBezTo>
                      <a:cubicBezTo>
                        <a:pt x="15719" y="252417"/>
                        <a:pt x="15337" y="253663"/>
                        <a:pt x="14969" y="254909"/>
                      </a:cubicBezTo>
                      <a:cubicBezTo>
                        <a:pt x="14827" y="255362"/>
                        <a:pt x="14686" y="255815"/>
                        <a:pt x="14558" y="256283"/>
                      </a:cubicBezTo>
                      <a:cubicBezTo>
                        <a:pt x="14204" y="257472"/>
                        <a:pt x="13864" y="258662"/>
                        <a:pt x="13524" y="259852"/>
                      </a:cubicBezTo>
                      <a:cubicBezTo>
                        <a:pt x="13453" y="260121"/>
                        <a:pt x="13368" y="260390"/>
                        <a:pt x="13283" y="260645"/>
                      </a:cubicBezTo>
                      <a:cubicBezTo>
                        <a:pt x="13198" y="260942"/>
                        <a:pt x="13113" y="261254"/>
                        <a:pt x="13043" y="261551"/>
                      </a:cubicBezTo>
                      <a:cubicBezTo>
                        <a:pt x="12731" y="262684"/>
                        <a:pt x="12420" y="263817"/>
                        <a:pt x="12122" y="264950"/>
                      </a:cubicBezTo>
                      <a:cubicBezTo>
                        <a:pt x="12023" y="265318"/>
                        <a:pt x="11924" y="265686"/>
                        <a:pt x="11825" y="266069"/>
                      </a:cubicBezTo>
                      <a:cubicBezTo>
                        <a:pt x="11782" y="266224"/>
                        <a:pt x="11754" y="266366"/>
                        <a:pt x="11711" y="266522"/>
                      </a:cubicBezTo>
                      <a:cubicBezTo>
                        <a:pt x="11329" y="267980"/>
                        <a:pt x="10961" y="269453"/>
                        <a:pt x="10593" y="270912"/>
                      </a:cubicBezTo>
                      <a:cubicBezTo>
                        <a:pt x="10451" y="271478"/>
                        <a:pt x="10295" y="272059"/>
                        <a:pt x="10168" y="272625"/>
                      </a:cubicBezTo>
                      <a:cubicBezTo>
                        <a:pt x="9701" y="274537"/>
                        <a:pt x="9247" y="276449"/>
                        <a:pt x="8808" y="278375"/>
                      </a:cubicBezTo>
                      <a:cubicBezTo>
                        <a:pt x="1331" y="311485"/>
                        <a:pt x="-1360" y="345544"/>
                        <a:pt x="637" y="379616"/>
                      </a:cubicBezTo>
                      <a:lnTo>
                        <a:pt x="4786" y="379616"/>
                      </a:lnTo>
                      <a:cubicBezTo>
                        <a:pt x="-1572" y="339383"/>
                        <a:pt x="12660" y="279961"/>
                        <a:pt x="12660" y="279961"/>
                      </a:cubicBezTo>
                      <a:cubicBezTo>
                        <a:pt x="12660" y="279961"/>
                        <a:pt x="33421" y="302138"/>
                        <a:pt x="41366" y="295780"/>
                      </a:cubicBezTo>
                      <a:cubicBezTo>
                        <a:pt x="49325" y="289421"/>
                        <a:pt x="52497" y="271124"/>
                        <a:pt x="58062" y="261579"/>
                      </a:cubicBezTo>
                      <a:cubicBezTo>
                        <a:pt x="63642" y="252034"/>
                        <a:pt x="73980" y="249655"/>
                        <a:pt x="75566" y="241696"/>
                      </a:cubicBezTo>
                      <a:cubicBezTo>
                        <a:pt x="77152" y="233752"/>
                        <a:pt x="59662" y="230565"/>
                        <a:pt x="61249" y="225000"/>
                      </a:cubicBezTo>
                      <a:cubicBezTo>
                        <a:pt x="62835" y="219434"/>
                        <a:pt x="80339" y="244090"/>
                        <a:pt x="84318" y="239317"/>
                      </a:cubicBezTo>
                      <a:cubicBezTo>
                        <a:pt x="88283" y="234545"/>
                        <a:pt x="104201" y="225000"/>
                        <a:pt x="105787" y="220227"/>
                      </a:cubicBezTo>
                      <a:cubicBezTo>
                        <a:pt x="107373" y="215455"/>
                        <a:pt x="96242" y="205117"/>
                        <a:pt x="95449" y="199551"/>
                      </a:cubicBezTo>
                      <a:cubicBezTo>
                        <a:pt x="94656" y="193986"/>
                        <a:pt x="71587" y="180461"/>
                        <a:pt x="76359" y="178082"/>
                      </a:cubicBezTo>
                      <a:cubicBezTo>
                        <a:pt x="81132" y="175689"/>
                        <a:pt x="107373" y="206703"/>
                        <a:pt x="111352" y="205910"/>
                      </a:cubicBezTo>
                      <a:cubicBezTo>
                        <a:pt x="115332" y="205117"/>
                        <a:pt x="124877" y="197965"/>
                        <a:pt x="127256" y="193986"/>
                      </a:cubicBezTo>
                      <a:cubicBezTo>
                        <a:pt x="129649" y="190006"/>
                        <a:pt x="119311" y="184441"/>
                        <a:pt x="119311" y="180461"/>
                      </a:cubicBezTo>
                      <a:cubicBezTo>
                        <a:pt x="119311" y="176482"/>
                        <a:pt x="124084" y="185234"/>
                        <a:pt x="128049" y="181255"/>
                      </a:cubicBezTo>
                      <a:cubicBezTo>
                        <a:pt x="132028" y="177275"/>
                        <a:pt x="139987" y="174896"/>
                        <a:pt x="155891" y="158199"/>
                      </a:cubicBezTo>
                      <a:cubicBezTo>
                        <a:pt x="171794" y="141489"/>
                        <a:pt x="149532" y="131944"/>
                        <a:pt x="153497" y="129565"/>
                      </a:cubicBezTo>
                      <a:cubicBezTo>
                        <a:pt x="157477" y="127171"/>
                        <a:pt x="164643" y="149447"/>
                        <a:pt x="174188" y="144675"/>
                      </a:cubicBezTo>
                      <a:cubicBezTo>
                        <a:pt x="183718" y="139903"/>
                        <a:pt x="185319" y="130358"/>
                        <a:pt x="194864" y="119227"/>
                      </a:cubicBezTo>
                      <a:cubicBezTo>
                        <a:pt x="204409" y="108096"/>
                        <a:pt x="210767" y="100930"/>
                        <a:pt x="211560" y="89799"/>
                      </a:cubicBezTo>
                      <a:cubicBezTo>
                        <a:pt x="212353" y="78668"/>
                        <a:pt x="180546" y="63557"/>
                        <a:pt x="193263" y="63557"/>
                      </a:cubicBezTo>
                      <a:cubicBezTo>
                        <a:pt x="205980" y="63557"/>
                        <a:pt x="220312" y="90592"/>
                        <a:pt x="220312" y="90592"/>
                      </a:cubicBezTo>
                      <a:cubicBezTo>
                        <a:pt x="220312" y="90592"/>
                        <a:pt x="244967" y="64350"/>
                        <a:pt x="248140" y="58785"/>
                      </a:cubicBezTo>
                      <a:cubicBezTo>
                        <a:pt x="251326" y="53219"/>
                        <a:pt x="221105" y="46053"/>
                        <a:pt x="230650" y="44467"/>
                      </a:cubicBezTo>
                      <a:cubicBezTo>
                        <a:pt x="240195" y="42881"/>
                        <a:pt x="257684" y="54012"/>
                        <a:pt x="257684" y="54012"/>
                      </a:cubicBezTo>
                      <a:cubicBezTo>
                        <a:pt x="257684" y="54012"/>
                        <a:pt x="275670" y="54380"/>
                        <a:pt x="276718" y="31368"/>
                      </a:cubicBezTo>
                      <a:cubicBezTo>
                        <a:pt x="277766" y="8369"/>
                        <a:pt x="292409" y="0"/>
                        <a:pt x="292409" y="0"/>
                      </a:cubicBezTo>
                      <a:cubicBezTo>
                        <a:pt x="290865" y="439"/>
                        <a:pt x="289322" y="878"/>
                        <a:pt x="287792" y="1345"/>
                      </a:cubicBezTo>
                      <a:close/>
                    </a:path>
                  </a:pathLst>
                </a:custGeom>
                <a:solidFill>
                  <a:srgbClr val="192419">
                    <a:alpha val="3797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75" name="Google Shape;2475;p14"/>
              <p:cNvGrpSpPr/>
              <p:nvPr/>
            </p:nvGrpSpPr>
            <p:grpSpPr>
              <a:xfrm rot="-9373595">
                <a:off x="7930740" y="-743913"/>
                <a:ext cx="452804" cy="714505"/>
                <a:chOff x="979949" y="5469488"/>
                <a:chExt cx="452827" cy="714541"/>
              </a:xfrm>
            </p:grpSpPr>
            <p:grpSp>
              <p:nvGrpSpPr>
                <p:cNvPr id="2476" name="Google Shape;2476;p14"/>
                <p:cNvGrpSpPr/>
                <p:nvPr/>
              </p:nvGrpSpPr>
              <p:grpSpPr>
                <a:xfrm>
                  <a:off x="979949" y="5469488"/>
                  <a:ext cx="452827" cy="714541"/>
                  <a:chOff x="4243190" y="1646259"/>
                  <a:chExt cx="148288" cy="233992"/>
                </a:xfrm>
              </p:grpSpPr>
              <p:sp>
                <p:nvSpPr>
                  <p:cNvPr id="2477" name="Google Shape;2477;p14"/>
                  <p:cNvSpPr/>
                  <p:nvPr/>
                </p:nvSpPr>
                <p:spPr>
                  <a:xfrm>
                    <a:off x="4243190" y="1646259"/>
                    <a:ext cx="148275" cy="1670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75" h="167044" extrusionOk="0">
                        <a:moveTo>
                          <a:pt x="127276" y="149575"/>
                        </a:moveTo>
                        <a:cubicBezTo>
                          <a:pt x="117277" y="159488"/>
                          <a:pt x="102989" y="167957"/>
                          <a:pt x="88558" y="166966"/>
                        </a:cubicBezTo>
                        <a:cubicBezTo>
                          <a:pt x="60900" y="165025"/>
                          <a:pt x="58634" y="137878"/>
                          <a:pt x="58634" y="137878"/>
                        </a:cubicBezTo>
                        <a:cubicBezTo>
                          <a:pt x="58634" y="137878"/>
                          <a:pt x="51483" y="153540"/>
                          <a:pt x="29589" y="150920"/>
                        </a:cubicBezTo>
                        <a:cubicBezTo>
                          <a:pt x="7681" y="148300"/>
                          <a:pt x="-3705" y="119793"/>
                          <a:pt x="1082" y="105816"/>
                        </a:cubicBezTo>
                        <a:cubicBezTo>
                          <a:pt x="6010" y="91442"/>
                          <a:pt x="10839" y="94727"/>
                          <a:pt x="20242" y="98749"/>
                        </a:cubicBezTo>
                        <a:cubicBezTo>
                          <a:pt x="29646" y="102771"/>
                          <a:pt x="42688" y="121818"/>
                          <a:pt x="50760" y="117315"/>
                        </a:cubicBezTo>
                        <a:cubicBezTo>
                          <a:pt x="58833" y="112812"/>
                          <a:pt x="48608" y="107416"/>
                          <a:pt x="31812" y="100349"/>
                        </a:cubicBezTo>
                        <a:cubicBezTo>
                          <a:pt x="14988" y="93268"/>
                          <a:pt x="5656" y="80920"/>
                          <a:pt x="11760" y="66092"/>
                        </a:cubicBezTo>
                        <a:cubicBezTo>
                          <a:pt x="17863" y="51293"/>
                          <a:pt x="32039" y="43306"/>
                          <a:pt x="33073" y="57595"/>
                        </a:cubicBezTo>
                        <a:cubicBezTo>
                          <a:pt x="34106" y="71899"/>
                          <a:pt x="44699" y="93297"/>
                          <a:pt x="56652" y="95081"/>
                        </a:cubicBezTo>
                        <a:cubicBezTo>
                          <a:pt x="68604" y="96866"/>
                          <a:pt x="66976" y="85111"/>
                          <a:pt x="53593" y="81160"/>
                        </a:cubicBezTo>
                        <a:cubicBezTo>
                          <a:pt x="40224" y="77209"/>
                          <a:pt x="37746" y="64280"/>
                          <a:pt x="35962" y="50557"/>
                        </a:cubicBezTo>
                        <a:cubicBezTo>
                          <a:pt x="34163" y="36834"/>
                          <a:pt x="41329" y="28054"/>
                          <a:pt x="53791" y="24670"/>
                        </a:cubicBezTo>
                        <a:cubicBezTo>
                          <a:pt x="66253" y="21285"/>
                          <a:pt x="57487" y="32345"/>
                          <a:pt x="61665" y="56519"/>
                        </a:cubicBezTo>
                        <a:cubicBezTo>
                          <a:pt x="65843" y="80693"/>
                          <a:pt x="75416" y="70001"/>
                          <a:pt x="77073" y="63416"/>
                        </a:cubicBezTo>
                        <a:cubicBezTo>
                          <a:pt x="78758" y="56831"/>
                          <a:pt x="66537" y="50472"/>
                          <a:pt x="66083" y="34979"/>
                        </a:cubicBezTo>
                        <a:cubicBezTo>
                          <a:pt x="65630" y="19501"/>
                          <a:pt x="71578" y="19387"/>
                          <a:pt x="82652" y="15833"/>
                        </a:cubicBezTo>
                        <a:cubicBezTo>
                          <a:pt x="93727" y="12264"/>
                          <a:pt x="92566" y="13680"/>
                          <a:pt x="87028" y="28281"/>
                        </a:cubicBezTo>
                        <a:cubicBezTo>
                          <a:pt x="81506" y="42881"/>
                          <a:pt x="81831" y="50415"/>
                          <a:pt x="84550" y="58119"/>
                        </a:cubicBezTo>
                        <a:cubicBezTo>
                          <a:pt x="87269" y="65823"/>
                          <a:pt x="94917" y="60144"/>
                          <a:pt x="93175" y="51421"/>
                        </a:cubicBezTo>
                        <a:cubicBezTo>
                          <a:pt x="91447" y="42711"/>
                          <a:pt x="93953" y="26171"/>
                          <a:pt x="103668" y="13085"/>
                        </a:cubicBezTo>
                        <a:cubicBezTo>
                          <a:pt x="105382" y="10777"/>
                          <a:pt x="107166" y="8894"/>
                          <a:pt x="108951" y="7322"/>
                        </a:cubicBezTo>
                        <a:cubicBezTo>
                          <a:pt x="117348" y="0"/>
                          <a:pt x="125704" y="0"/>
                          <a:pt x="125704" y="0"/>
                        </a:cubicBezTo>
                        <a:cubicBezTo>
                          <a:pt x="122999" y="4631"/>
                          <a:pt x="139228" y="12887"/>
                          <a:pt x="134442" y="35234"/>
                        </a:cubicBezTo>
                        <a:cubicBezTo>
                          <a:pt x="133054" y="41692"/>
                          <a:pt x="129457" y="47003"/>
                          <a:pt x="125322" y="51407"/>
                        </a:cubicBezTo>
                        <a:cubicBezTo>
                          <a:pt x="115139" y="62254"/>
                          <a:pt x="101700" y="67678"/>
                          <a:pt x="109800" y="71205"/>
                        </a:cubicBezTo>
                        <a:cubicBezTo>
                          <a:pt x="115153" y="73541"/>
                          <a:pt x="122956" y="67494"/>
                          <a:pt x="129711" y="60428"/>
                        </a:cubicBezTo>
                        <a:cubicBezTo>
                          <a:pt x="137359" y="52426"/>
                          <a:pt x="143703" y="43108"/>
                          <a:pt x="143703" y="43108"/>
                        </a:cubicBezTo>
                        <a:cubicBezTo>
                          <a:pt x="143703" y="43108"/>
                          <a:pt x="148037" y="52086"/>
                          <a:pt x="147159" y="59054"/>
                        </a:cubicBezTo>
                        <a:cubicBezTo>
                          <a:pt x="146621" y="63246"/>
                          <a:pt x="138803" y="70383"/>
                          <a:pt x="130490" y="76048"/>
                        </a:cubicBezTo>
                        <a:cubicBezTo>
                          <a:pt x="125010" y="79829"/>
                          <a:pt x="119303" y="82973"/>
                          <a:pt x="115380" y="84219"/>
                        </a:cubicBezTo>
                        <a:cubicBezTo>
                          <a:pt x="105495" y="87363"/>
                          <a:pt x="93486" y="93920"/>
                          <a:pt x="113936" y="93382"/>
                        </a:cubicBezTo>
                        <a:cubicBezTo>
                          <a:pt x="118666" y="93254"/>
                          <a:pt x="122970" y="91895"/>
                          <a:pt x="126823" y="89926"/>
                        </a:cubicBezTo>
                        <a:cubicBezTo>
                          <a:pt x="139653" y="83355"/>
                          <a:pt x="147371" y="69845"/>
                          <a:pt x="148150" y="71346"/>
                        </a:cubicBezTo>
                        <a:cubicBezTo>
                          <a:pt x="149169" y="73315"/>
                          <a:pt x="143774" y="94854"/>
                          <a:pt x="139341" y="103082"/>
                        </a:cubicBezTo>
                        <a:cubicBezTo>
                          <a:pt x="137005" y="107402"/>
                          <a:pt x="133549" y="110376"/>
                          <a:pt x="128607" y="111650"/>
                        </a:cubicBezTo>
                        <a:cubicBezTo>
                          <a:pt x="124132" y="112826"/>
                          <a:pt x="118439" y="112613"/>
                          <a:pt x="111231" y="110800"/>
                        </a:cubicBezTo>
                        <a:cubicBezTo>
                          <a:pt x="96049" y="106977"/>
                          <a:pt x="83191" y="120515"/>
                          <a:pt x="104122" y="125628"/>
                        </a:cubicBezTo>
                        <a:cubicBezTo>
                          <a:pt x="110919" y="127285"/>
                          <a:pt x="116881" y="126619"/>
                          <a:pt x="121923" y="125359"/>
                        </a:cubicBezTo>
                        <a:cubicBezTo>
                          <a:pt x="132431" y="122725"/>
                          <a:pt x="138959" y="117428"/>
                          <a:pt x="140701" y="124920"/>
                        </a:cubicBezTo>
                        <a:cubicBezTo>
                          <a:pt x="141933" y="130216"/>
                          <a:pt x="136382" y="140469"/>
                          <a:pt x="127261" y="14954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8" name="Google Shape;2478;p14"/>
                  <p:cNvSpPr/>
                  <p:nvPr/>
                </p:nvSpPr>
                <p:spPr>
                  <a:xfrm>
                    <a:off x="4265492" y="1702334"/>
                    <a:ext cx="103849" cy="972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849" h="97222" extrusionOk="0">
                        <a:moveTo>
                          <a:pt x="45821" y="75813"/>
                        </a:moveTo>
                        <a:cubicBezTo>
                          <a:pt x="48030" y="83262"/>
                          <a:pt x="50905" y="91546"/>
                          <a:pt x="57901" y="94931"/>
                        </a:cubicBezTo>
                        <a:cubicBezTo>
                          <a:pt x="60860" y="96361"/>
                          <a:pt x="64217" y="96701"/>
                          <a:pt x="67502" y="96984"/>
                        </a:cubicBezTo>
                        <a:cubicBezTo>
                          <a:pt x="73917" y="97536"/>
                          <a:pt x="81437" y="97522"/>
                          <a:pt x="85487" y="92509"/>
                        </a:cubicBezTo>
                        <a:cubicBezTo>
                          <a:pt x="86394" y="91376"/>
                          <a:pt x="86932" y="89450"/>
                          <a:pt x="85700" y="88671"/>
                        </a:cubicBezTo>
                        <a:cubicBezTo>
                          <a:pt x="85119" y="88303"/>
                          <a:pt x="84369" y="88388"/>
                          <a:pt x="83675" y="88459"/>
                        </a:cubicBezTo>
                        <a:cubicBezTo>
                          <a:pt x="78067" y="89082"/>
                          <a:pt x="72303" y="88388"/>
                          <a:pt x="67006" y="86448"/>
                        </a:cubicBezTo>
                        <a:cubicBezTo>
                          <a:pt x="65222" y="85797"/>
                          <a:pt x="63197" y="84550"/>
                          <a:pt x="63296" y="82653"/>
                        </a:cubicBezTo>
                        <a:cubicBezTo>
                          <a:pt x="65760" y="82469"/>
                          <a:pt x="68154" y="83502"/>
                          <a:pt x="70618" y="83743"/>
                        </a:cubicBezTo>
                        <a:cubicBezTo>
                          <a:pt x="73082" y="83998"/>
                          <a:pt x="76070" y="83007"/>
                          <a:pt x="76608" y="80585"/>
                        </a:cubicBezTo>
                        <a:lnTo>
                          <a:pt x="62390" y="74000"/>
                        </a:lnTo>
                        <a:cubicBezTo>
                          <a:pt x="60039" y="72910"/>
                          <a:pt x="57617" y="71777"/>
                          <a:pt x="55904" y="69851"/>
                        </a:cubicBezTo>
                        <a:cubicBezTo>
                          <a:pt x="52335" y="65871"/>
                          <a:pt x="53128" y="58833"/>
                          <a:pt x="57476" y="55731"/>
                        </a:cubicBezTo>
                        <a:cubicBezTo>
                          <a:pt x="59317" y="54429"/>
                          <a:pt x="61554" y="53805"/>
                          <a:pt x="63735" y="53225"/>
                        </a:cubicBezTo>
                        <a:cubicBezTo>
                          <a:pt x="75065" y="50180"/>
                          <a:pt x="86847" y="47093"/>
                          <a:pt x="98389" y="49203"/>
                        </a:cubicBezTo>
                        <a:cubicBezTo>
                          <a:pt x="99522" y="49415"/>
                          <a:pt x="100683" y="49670"/>
                          <a:pt x="101802" y="49387"/>
                        </a:cubicBezTo>
                        <a:cubicBezTo>
                          <a:pt x="102920" y="49118"/>
                          <a:pt x="103954" y="48127"/>
                          <a:pt x="103841" y="46980"/>
                        </a:cubicBezTo>
                        <a:cubicBezTo>
                          <a:pt x="103728" y="45946"/>
                          <a:pt x="102764" y="45223"/>
                          <a:pt x="101844" y="44756"/>
                        </a:cubicBezTo>
                        <a:cubicBezTo>
                          <a:pt x="98403" y="43028"/>
                          <a:pt x="94423" y="42929"/>
                          <a:pt x="90571" y="42858"/>
                        </a:cubicBezTo>
                        <a:cubicBezTo>
                          <a:pt x="86762" y="42788"/>
                          <a:pt x="82938" y="42717"/>
                          <a:pt x="79129" y="42646"/>
                        </a:cubicBezTo>
                        <a:cubicBezTo>
                          <a:pt x="77118" y="42604"/>
                          <a:pt x="75050" y="42561"/>
                          <a:pt x="73181" y="41782"/>
                        </a:cubicBezTo>
                        <a:cubicBezTo>
                          <a:pt x="71326" y="41003"/>
                          <a:pt x="69697" y="39318"/>
                          <a:pt x="69626" y="37307"/>
                        </a:cubicBezTo>
                        <a:cubicBezTo>
                          <a:pt x="69513" y="34432"/>
                          <a:pt x="72317" y="32421"/>
                          <a:pt x="74781" y="30963"/>
                        </a:cubicBezTo>
                        <a:cubicBezTo>
                          <a:pt x="80106" y="27833"/>
                          <a:pt x="85431" y="24689"/>
                          <a:pt x="90755" y="21559"/>
                        </a:cubicBezTo>
                        <a:cubicBezTo>
                          <a:pt x="91223" y="21290"/>
                          <a:pt x="91733" y="20950"/>
                          <a:pt x="91860" y="20426"/>
                        </a:cubicBezTo>
                        <a:cubicBezTo>
                          <a:pt x="92101" y="19449"/>
                          <a:pt x="90869" y="18755"/>
                          <a:pt x="89863" y="18656"/>
                        </a:cubicBezTo>
                        <a:cubicBezTo>
                          <a:pt x="85487" y="18246"/>
                          <a:pt x="81480" y="21956"/>
                          <a:pt x="77118" y="21446"/>
                        </a:cubicBezTo>
                        <a:cubicBezTo>
                          <a:pt x="76325" y="21361"/>
                          <a:pt x="75461" y="21035"/>
                          <a:pt x="75178" y="20285"/>
                        </a:cubicBezTo>
                        <a:cubicBezTo>
                          <a:pt x="74965" y="19704"/>
                          <a:pt x="75206" y="19053"/>
                          <a:pt x="75461" y="18472"/>
                        </a:cubicBezTo>
                        <a:cubicBezTo>
                          <a:pt x="78194" y="12312"/>
                          <a:pt x="83208" y="6746"/>
                          <a:pt x="83165" y="5"/>
                        </a:cubicBezTo>
                        <a:cubicBezTo>
                          <a:pt x="79908" y="-122"/>
                          <a:pt x="76976" y="2045"/>
                          <a:pt x="74894" y="4551"/>
                        </a:cubicBezTo>
                        <a:cubicBezTo>
                          <a:pt x="72813" y="7058"/>
                          <a:pt x="71312" y="10018"/>
                          <a:pt x="69131" y="12453"/>
                        </a:cubicBezTo>
                        <a:cubicBezTo>
                          <a:pt x="66950" y="14875"/>
                          <a:pt x="63778" y="16801"/>
                          <a:pt x="60563" y="16263"/>
                        </a:cubicBezTo>
                        <a:cubicBezTo>
                          <a:pt x="59671" y="16121"/>
                          <a:pt x="58779" y="15753"/>
                          <a:pt x="58212" y="15059"/>
                        </a:cubicBezTo>
                        <a:cubicBezTo>
                          <a:pt x="55961" y="12326"/>
                          <a:pt x="60266" y="7568"/>
                          <a:pt x="57915" y="4920"/>
                        </a:cubicBezTo>
                        <a:cubicBezTo>
                          <a:pt x="56909" y="10896"/>
                          <a:pt x="55918" y="16872"/>
                          <a:pt x="54913" y="22848"/>
                        </a:cubicBezTo>
                        <a:cubicBezTo>
                          <a:pt x="50692" y="23953"/>
                          <a:pt x="46246" y="22593"/>
                          <a:pt x="42096" y="21262"/>
                        </a:cubicBezTo>
                        <a:cubicBezTo>
                          <a:pt x="40595" y="20781"/>
                          <a:pt x="39066" y="20271"/>
                          <a:pt x="37791" y="19336"/>
                        </a:cubicBezTo>
                        <a:cubicBezTo>
                          <a:pt x="32169" y="15201"/>
                          <a:pt x="34435" y="5288"/>
                          <a:pt x="29096" y="798"/>
                        </a:cubicBezTo>
                        <a:cubicBezTo>
                          <a:pt x="28742" y="501"/>
                          <a:pt x="28289" y="218"/>
                          <a:pt x="27835" y="317"/>
                        </a:cubicBezTo>
                        <a:cubicBezTo>
                          <a:pt x="27227" y="459"/>
                          <a:pt x="26986" y="1195"/>
                          <a:pt x="26873" y="1804"/>
                        </a:cubicBezTo>
                        <a:cubicBezTo>
                          <a:pt x="26235" y="5444"/>
                          <a:pt x="26504" y="9225"/>
                          <a:pt x="27637" y="12751"/>
                        </a:cubicBezTo>
                        <a:cubicBezTo>
                          <a:pt x="28161" y="14379"/>
                          <a:pt x="28898" y="15980"/>
                          <a:pt x="30073" y="17226"/>
                        </a:cubicBezTo>
                        <a:cubicBezTo>
                          <a:pt x="31107" y="18302"/>
                          <a:pt x="32424" y="19053"/>
                          <a:pt x="33727" y="19789"/>
                        </a:cubicBezTo>
                        <a:cubicBezTo>
                          <a:pt x="38598" y="22537"/>
                          <a:pt x="43470" y="25284"/>
                          <a:pt x="48327" y="28045"/>
                        </a:cubicBezTo>
                        <a:cubicBezTo>
                          <a:pt x="48964" y="28399"/>
                          <a:pt x="49645" y="28824"/>
                          <a:pt x="49857" y="29518"/>
                        </a:cubicBezTo>
                        <a:cubicBezTo>
                          <a:pt x="49999" y="30000"/>
                          <a:pt x="49885" y="30510"/>
                          <a:pt x="49772" y="30991"/>
                        </a:cubicBezTo>
                        <a:cubicBezTo>
                          <a:pt x="49007" y="34149"/>
                          <a:pt x="48072" y="37265"/>
                          <a:pt x="46954" y="40324"/>
                        </a:cubicBezTo>
                        <a:cubicBezTo>
                          <a:pt x="46260" y="42250"/>
                          <a:pt x="45438" y="44218"/>
                          <a:pt x="43895" y="45535"/>
                        </a:cubicBezTo>
                        <a:cubicBezTo>
                          <a:pt x="40538" y="48396"/>
                          <a:pt x="35455" y="47050"/>
                          <a:pt x="31305" y="45563"/>
                        </a:cubicBezTo>
                        <a:cubicBezTo>
                          <a:pt x="26929" y="43991"/>
                          <a:pt x="22114" y="42037"/>
                          <a:pt x="20160" y="37817"/>
                        </a:cubicBezTo>
                        <a:cubicBezTo>
                          <a:pt x="19367" y="36103"/>
                          <a:pt x="19140" y="34149"/>
                          <a:pt x="18191" y="32521"/>
                        </a:cubicBezTo>
                        <a:cubicBezTo>
                          <a:pt x="17243" y="30892"/>
                          <a:pt x="15118" y="29632"/>
                          <a:pt x="13490" y="30580"/>
                        </a:cubicBezTo>
                        <a:cubicBezTo>
                          <a:pt x="12343" y="31232"/>
                          <a:pt x="11904" y="32761"/>
                          <a:pt x="12173" y="34050"/>
                        </a:cubicBezTo>
                        <a:cubicBezTo>
                          <a:pt x="12428" y="35353"/>
                          <a:pt x="13249" y="36457"/>
                          <a:pt x="14113" y="37463"/>
                        </a:cubicBezTo>
                        <a:cubicBezTo>
                          <a:pt x="20146" y="44388"/>
                          <a:pt x="29209" y="47659"/>
                          <a:pt x="37281" y="52021"/>
                        </a:cubicBezTo>
                        <a:cubicBezTo>
                          <a:pt x="39094" y="53012"/>
                          <a:pt x="41063" y="54301"/>
                          <a:pt x="41417" y="56340"/>
                        </a:cubicBezTo>
                        <a:cubicBezTo>
                          <a:pt x="41771" y="58394"/>
                          <a:pt x="40326" y="60306"/>
                          <a:pt x="38867" y="61793"/>
                        </a:cubicBezTo>
                        <a:cubicBezTo>
                          <a:pt x="35667" y="65050"/>
                          <a:pt x="31631" y="67868"/>
                          <a:pt x="27071" y="68052"/>
                        </a:cubicBezTo>
                        <a:cubicBezTo>
                          <a:pt x="23658" y="68194"/>
                          <a:pt x="20401" y="66848"/>
                          <a:pt x="17243" y="65560"/>
                        </a:cubicBezTo>
                        <a:cubicBezTo>
                          <a:pt x="14085" y="64271"/>
                          <a:pt x="10785" y="62982"/>
                          <a:pt x="7386" y="63251"/>
                        </a:cubicBezTo>
                        <a:cubicBezTo>
                          <a:pt x="3987" y="63520"/>
                          <a:pt x="489" y="65829"/>
                          <a:pt x="51" y="69213"/>
                        </a:cubicBezTo>
                        <a:cubicBezTo>
                          <a:pt x="-134" y="70587"/>
                          <a:pt x="206" y="72003"/>
                          <a:pt x="744" y="73278"/>
                        </a:cubicBezTo>
                        <a:cubicBezTo>
                          <a:pt x="1382" y="74779"/>
                          <a:pt x="2330" y="76167"/>
                          <a:pt x="3633" y="77144"/>
                        </a:cubicBezTo>
                        <a:cubicBezTo>
                          <a:pt x="6296" y="79126"/>
                          <a:pt x="9964" y="79084"/>
                          <a:pt x="13206" y="78348"/>
                        </a:cubicBezTo>
                        <a:cubicBezTo>
                          <a:pt x="16435" y="77611"/>
                          <a:pt x="19551" y="76266"/>
                          <a:pt x="22851" y="75926"/>
                        </a:cubicBezTo>
                        <a:cubicBezTo>
                          <a:pt x="29280" y="75260"/>
                          <a:pt x="36078" y="78432"/>
                          <a:pt x="42040" y="75954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9" name="Google Shape;2479;p14"/>
                  <p:cNvSpPr/>
                  <p:nvPr/>
                </p:nvSpPr>
                <p:spPr>
                  <a:xfrm>
                    <a:off x="4303368" y="1716855"/>
                    <a:ext cx="37145" cy="63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45" h="63529" extrusionOk="0">
                        <a:moveTo>
                          <a:pt x="6019" y="55499"/>
                        </a:moveTo>
                        <a:cubicBezTo>
                          <a:pt x="7590" y="58714"/>
                          <a:pt x="10012" y="61518"/>
                          <a:pt x="12972" y="63529"/>
                        </a:cubicBezTo>
                        <a:cubicBezTo>
                          <a:pt x="13836" y="61929"/>
                          <a:pt x="13241" y="59960"/>
                          <a:pt x="12873" y="58176"/>
                        </a:cubicBezTo>
                        <a:cubicBezTo>
                          <a:pt x="11896" y="53262"/>
                          <a:pt x="12915" y="48192"/>
                          <a:pt x="13935" y="43292"/>
                        </a:cubicBezTo>
                        <a:cubicBezTo>
                          <a:pt x="14232" y="41848"/>
                          <a:pt x="14544" y="40389"/>
                          <a:pt x="15252" y="39100"/>
                        </a:cubicBezTo>
                        <a:cubicBezTo>
                          <a:pt x="16343" y="37118"/>
                          <a:pt x="18268" y="35730"/>
                          <a:pt x="20265" y="34654"/>
                        </a:cubicBezTo>
                        <a:cubicBezTo>
                          <a:pt x="23225" y="33068"/>
                          <a:pt x="26482" y="32019"/>
                          <a:pt x="29824" y="31595"/>
                        </a:cubicBezTo>
                        <a:cubicBezTo>
                          <a:pt x="29881" y="30490"/>
                          <a:pt x="28465" y="29966"/>
                          <a:pt x="27346" y="29938"/>
                        </a:cubicBezTo>
                        <a:cubicBezTo>
                          <a:pt x="26227" y="29909"/>
                          <a:pt x="24854" y="29895"/>
                          <a:pt x="24358" y="28890"/>
                        </a:cubicBezTo>
                        <a:cubicBezTo>
                          <a:pt x="23976" y="28111"/>
                          <a:pt x="24386" y="27190"/>
                          <a:pt x="24797" y="26411"/>
                        </a:cubicBezTo>
                        <a:cubicBezTo>
                          <a:pt x="26723" y="22814"/>
                          <a:pt x="28635" y="19217"/>
                          <a:pt x="30561" y="15620"/>
                        </a:cubicBezTo>
                        <a:cubicBezTo>
                          <a:pt x="30858" y="15054"/>
                          <a:pt x="31156" y="14487"/>
                          <a:pt x="31368" y="13893"/>
                        </a:cubicBezTo>
                        <a:cubicBezTo>
                          <a:pt x="31580" y="13284"/>
                          <a:pt x="31679" y="12632"/>
                          <a:pt x="31807" y="11995"/>
                        </a:cubicBezTo>
                        <a:cubicBezTo>
                          <a:pt x="32685" y="7690"/>
                          <a:pt x="34937" y="3795"/>
                          <a:pt x="37146" y="0"/>
                        </a:cubicBezTo>
                        <a:cubicBezTo>
                          <a:pt x="32586" y="1345"/>
                          <a:pt x="30447" y="6373"/>
                          <a:pt x="28054" y="10465"/>
                        </a:cubicBezTo>
                        <a:cubicBezTo>
                          <a:pt x="24584" y="16399"/>
                          <a:pt x="19529" y="21242"/>
                          <a:pt x="15719" y="26950"/>
                        </a:cubicBezTo>
                        <a:cubicBezTo>
                          <a:pt x="13850" y="29754"/>
                          <a:pt x="12292" y="32756"/>
                          <a:pt x="10720" y="35744"/>
                        </a:cubicBezTo>
                        <a:cubicBezTo>
                          <a:pt x="9474" y="38137"/>
                          <a:pt x="8228" y="40531"/>
                          <a:pt x="6967" y="42938"/>
                        </a:cubicBezTo>
                        <a:cubicBezTo>
                          <a:pt x="6769" y="43321"/>
                          <a:pt x="6542" y="43717"/>
                          <a:pt x="6160" y="43901"/>
                        </a:cubicBezTo>
                        <a:cubicBezTo>
                          <a:pt x="5778" y="44085"/>
                          <a:pt x="5197" y="43859"/>
                          <a:pt x="5183" y="43434"/>
                        </a:cubicBezTo>
                        <a:cubicBezTo>
                          <a:pt x="5183" y="43009"/>
                          <a:pt x="6033" y="42981"/>
                          <a:pt x="5948" y="43391"/>
                        </a:cubicBezTo>
                        <a:cubicBezTo>
                          <a:pt x="6387" y="48235"/>
                          <a:pt x="4022" y="53248"/>
                          <a:pt x="0" y="55967"/>
                        </a:cubicBezTo>
                        <a:cubicBezTo>
                          <a:pt x="1643" y="57029"/>
                          <a:pt x="3993" y="56845"/>
                          <a:pt x="5452" y="55556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0" name="Google Shape;2480;p14"/>
                  <p:cNvSpPr/>
                  <p:nvPr/>
                </p:nvSpPr>
                <p:spPr>
                  <a:xfrm>
                    <a:off x="4275073" y="1701971"/>
                    <a:ext cx="74135" cy="178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135" h="178280" extrusionOk="0">
                        <a:moveTo>
                          <a:pt x="113" y="178281"/>
                        </a:moveTo>
                        <a:cubicBezTo>
                          <a:pt x="-2762" y="136150"/>
                          <a:pt x="49877" y="34215"/>
                          <a:pt x="72961" y="0"/>
                        </a:cubicBezTo>
                        <a:lnTo>
                          <a:pt x="74136" y="793"/>
                        </a:lnTo>
                        <a:cubicBezTo>
                          <a:pt x="51138" y="34894"/>
                          <a:pt x="-1317" y="136376"/>
                          <a:pt x="1529" y="178182"/>
                        </a:cubicBezTo>
                        <a:lnTo>
                          <a:pt x="113" y="17828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1" name="Google Shape;2481;p14"/>
                  <p:cNvSpPr/>
                  <p:nvPr/>
                </p:nvSpPr>
                <p:spPr>
                  <a:xfrm>
                    <a:off x="4352155" y="1646259"/>
                    <a:ext cx="26379" cy="51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79" h="51420" extrusionOk="0">
                        <a:moveTo>
                          <a:pt x="25491" y="35248"/>
                        </a:moveTo>
                        <a:cubicBezTo>
                          <a:pt x="24103" y="41706"/>
                          <a:pt x="20506" y="47017"/>
                          <a:pt x="16371" y="51421"/>
                        </a:cubicBezTo>
                        <a:cubicBezTo>
                          <a:pt x="13425" y="49707"/>
                          <a:pt x="11244" y="46578"/>
                          <a:pt x="10989" y="43150"/>
                        </a:cubicBezTo>
                        <a:cubicBezTo>
                          <a:pt x="10650" y="38817"/>
                          <a:pt x="13014" y="34427"/>
                          <a:pt x="11938" y="30221"/>
                        </a:cubicBezTo>
                        <a:cubicBezTo>
                          <a:pt x="11046" y="26709"/>
                          <a:pt x="8030" y="24259"/>
                          <a:pt x="5636" y="21554"/>
                        </a:cubicBezTo>
                        <a:cubicBezTo>
                          <a:pt x="2223" y="17702"/>
                          <a:pt x="0" y="12377"/>
                          <a:pt x="0" y="7322"/>
                        </a:cubicBezTo>
                        <a:cubicBezTo>
                          <a:pt x="8398" y="0"/>
                          <a:pt x="16753" y="0"/>
                          <a:pt x="16753" y="0"/>
                        </a:cubicBezTo>
                        <a:cubicBezTo>
                          <a:pt x="14048" y="4631"/>
                          <a:pt x="30277" y="12887"/>
                          <a:pt x="25491" y="3523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2" name="Google Shape;2482;p14"/>
                  <p:cNvSpPr/>
                  <p:nvPr/>
                </p:nvSpPr>
                <p:spPr>
                  <a:xfrm>
                    <a:off x="4371005" y="1689382"/>
                    <a:ext cx="19475" cy="32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75" h="32939" extrusionOk="0">
                        <a:moveTo>
                          <a:pt x="2689" y="32940"/>
                        </a:moveTo>
                        <a:cubicBezTo>
                          <a:pt x="2293" y="32501"/>
                          <a:pt x="1868" y="32076"/>
                          <a:pt x="1514" y="31609"/>
                        </a:cubicBezTo>
                        <a:cubicBezTo>
                          <a:pt x="-1502" y="27615"/>
                          <a:pt x="721" y="22446"/>
                          <a:pt x="1910" y="17320"/>
                        </a:cubicBezTo>
                        <a:cubicBezTo>
                          <a:pt x="9558" y="9318"/>
                          <a:pt x="15902" y="0"/>
                          <a:pt x="15902" y="0"/>
                        </a:cubicBezTo>
                        <a:cubicBezTo>
                          <a:pt x="15902" y="0"/>
                          <a:pt x="20236" y="8978"/>
                          <a:pt x="19358" y="15946"/>
                        </a:cubicBezTo>
                        <a:cubicBezTo>
                          <a:pt x="18820" y="20138"/>
                          <a:pt x="11002" y="27275"/>
                          <a:pt x="2689" y="3294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3" name="Google Shape;2483;p14"/>
                  <p:cNvSpPr/>
                  <p:nvPr/>
                </p:nvSpPr>
                <p:spPr>
                  <a:xfrm>
                    <a:off x="4366214" y="1717518"/>
                    <a:ext cx="25264" cy="404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64" h="40419" extrusionOk="0">
                        <a:moveTo>
                          <a:pt x="8726" y="32956"/>
                        </a:moveTo>
                        <a:cubicBezTo>
                          <a:pt x="4577" y="34089"/>
                          <a:pt x="-125" y="30393"/>
                          <a:pt x="3" y="26088"/>
                        </a:cubicBezTo>
                        <a:cubicBezTo>
                          <a:pt x="102" y="23227"/>
                          <a:pt x="1872" y="20891"/>
                          <a:pt x="3812" y="18696"/>
                        </a:cubicBezTo>
                        <a:cubicBezTo>
                          <a:pt x="16642" y="12125"/>
                          <a:pt x="24360" y="-1386"/>
                          <a:pt x="25139" y="116"/>
                        </a:cubicBezTo>
                        <a:cubicBezTo>
                          <a:pt x="26159" y="2084"/>
                          <a:pt x="20764" y="23624"/>
                          <a:pt x="16331" y="31852"/>
                        </a:cubicBezTo>
                        <a:cubicBezTo>
                          <a:pt x="13994" y="36171"/>
                          <a:pt x="10539" y="39145"/>
                          <a:pt x="5596" y="40419"/>
                        </a:cubicBezTo>
                        <a:cubicBezTo>
                          <a:pt x="7027" y="38125"/>
                          <a:pt x="8103" y="35590"/>
                          <a:pt x="8726" y="3295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4" name="Google Shape;2484;p14"/>
                  <p:cNvSpPr/>
                  <p:nvPr/>
                </p:nvSpPr>
                <p:spPr>
                  <a:xfrm>
                    <a:off x="4365021" y="1767373"/>
                    <a:ext cx="19054" cy="28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4" h="28475" extrusionOk="0">
                        <a:moveTo>
                          <a:pt x="5444" y="28461"/>
                        </a:moveTo>
                        <a:cubicBezTo>
                          <a:pt x="361" y="25855"/>
                          <a:pt x="-2132" y="18095"/>
                          <a:pt x="2286" y="14484"/>
                        </a:cubicBezTo>
                        <a:cubicBezTo>
                          <a:pt x="3830" y="13223"/>
                          <a:pt x="6138" y="12388"/>
                          <a:pt x="6450" y="10419"/>
                        </a:cubicBezTo>
                        <a:cubicBezTo>
                          <a:pt x="6946" y="7332"/>
                          <a:pt x="2499" y="6412"/>
                          <a:pt x="105" y="4287"/>
                        </a:cubicBezTo>
                        <a:cubicBezTo>
                          <a:pt x="10614" y="1653"/>
                          <a:pt x="17142" y="-3643"/>
                          <a:pt x="18884" y="3848"/>
                        </a:cubicBezTo>
                        <a:cubicBezTo>
                          <a:pt x="20116" y="9145"/>
                          <a:pt x="14564" y="19398"/>
                          <a:pt x="5444" y="2847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485" name="Google Shape;2485;p14"/>
                <p:cNvSpPr/>
                <p:nvPr/>
              </p:nvSpPr>
              <p:spPr>
                <a:xfrm>
                  <a:off x="979992" y="5469533"/>
                  <a:ext cx="452609" cy="714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75" h="233992" extrusionOk="0">
                      <a:moveTo>
                        <a:pt x="121923" y="125373"/>
                      </a:moveTo>
                      <a:cubicBezTo>
                        <a:pt x="116895" y="126633"/>
                        <a:pt x="110919" y="127285"/>
                        <a:pt x="104122" y="125642"/>
                      </a:cubicBezTo>
                      <a:cubicBezTo>
                        <a:pt x="83191" y="120530"/>
                        <a:pt x="96049" y="106991"/>
                        <a:pt x="111231" y="110815"/>
                      </a:cubicBezTo>
                      <a:cubicBezTo>
                        <a:pt x="118425" y="112627"/>
                        <a:pt x="124132" y="112840"/>
                        <a:pt x="128607" y="111664"/>
                      </a:cubicBezTo>
                      <a:cubicBezTo>
                        <a:pt x="133549" y="110390"/>
                        <a:pt x="137005" y="107416"/>
                        <a:pt x="139341" y="103097"/>
                      </a:cubicBezTo>
                      <a:cubicBezTo>
                        <a:pt x="143774" y="94869"/>
                        <a:pt x="149169" y="73315"/>
                        <a:pt x="148150" y="71360"/>
                      </a:cubicBezTo>
                      <a:cubicBezTo>
                        <a:pt x="147371" y="69859"/>
                        <a:pt x="139653" y="83369"/>
                        <a:pt x="126822" y="89940"/>
                      </a:cubicBezTo>
                      <a:cubicBezTo>
                        <a:pt x="122970" y="91909"/>
                        <a:pt x="118666" y="93268"/>
                        <a:pt x="113936" y="93396"/>
                      </a:cubicBezTo>
                      <a:cubicBezTo>
                        <a:pt x="93472" y="93934"/>
                        <a:pt x="105495" y="87391"/>
                        <a:pt x="115380" y="84233"/>
                      </a:cubicBezTo>
                      <a:cubicBezTo>
                        <a:pt x="119317" y="82973"/>
                        <a:pt x="125010" y="79829"/>
                        <a:pt x="130490" y="76062"/>
                      </a:cubicBezTo>
                      <a:cubicBezTo>
                        <a:pt x="138803" y="70383"/>
                        <a:pt x="146621" y="63246"/>
                        <a:pt x="147159" y="59068"/>
                      </a:cubicBezTo>
                      <a:cubicBezTo>
                        <a:pt x="148037" y="52086"/>
                        <a:pt x="143703" y="43122"/>
                        <a:pt x="143703" y="43122"/>
                      </a:cubicBezTo>
                      <a:cubicBezTo>
                        <a:pt x="143703" y="43122"/>
                        <a:pt x="137359" y="52441"/>
                        <a:pt x="129711" y="60442"/>
                      </a:cubicBezTo>
                      <a:cubicBezTo>
                        <a:pt x="122956" y="67509"/>
                        <a:pt x="115153" y="73541"/>
                        <a:pt x="109800" y="71219"/>
                      </a:cubicBezTo>
                      <a:cubicBezTo>
                        <a:pt x="101700" y="67678"/>
                        <a:pt x="115139" y="62269"/>
                        <a:pt x="125322" y="51407"/>
                      </a:cubicBezTo>
                      <a:cubicBezTo>
                        <a:pt x="129457" y="47003"/>
                        <a:pt x="133054" y="41692"/>
                        <a:pt x="134442" y="35234"/>
                      </a:cubicBezTo>
                      <a:cubicBezTo>
                        <a:pt x="139228" y="12887"/>
                        <a:pt x="122999" y="4617"/>
                        <a:pt x="125704" y="0"/>
                      </a:cubicBezTo>
                      <a:cubicBezTo>
                        <a:pt x="125704" y="0"/>
                        <a:pt x="117348" y="0"/>
                        <a:pt x="108951" y="7322"/>
                      </a:cubicBezTo>
                      <a:cubicBezTo>
                        <a:pt x="107166" y="8879"/>
                        <a:pt x="105382" y="10777"/>
                        <a:pt x="103668" y="13085"/>
                      </a:cubicBezTo>
                      <a:cubicBezTo>
                        <a:pt x="93953" y="26156"/>
                        <a:pt x="91447" y="42697"/>
                        <a:pt x="93175" y="51421"/>
                      </a:cubicBezTo>
                      <a:cubicBezTo>
                        <a:pt x="94917" y="60144"/>
                        <a:pt x="87255" y="65823"/>
                        <a:pt x="84550" y="58119"/>
                      </a:cubicBezTo>
                      <a:cubicBezTo>
                        <a:pt x="81831" y="50415"/>
                        <a:pt x="81505" y="42867"/>
                        <a:pt x="87028" y="28281"/>
                      </a:cubicBezTo>
                      <a:cubicBezTo>
                        <a:pt x="92551" y="13666"/>
                        <a:pt x="93713" y="12264"/>
                        <a:pt x="82652" y="15833"/>
                      </a:cubicBezTo>
                      <a:cubicBezTo>
                        <a:pt x="71592" y="19387"/>
                        <a:pt x="65630" y="19501"/>
                        <a:pt x="66083" y="34979"/>
                      </a:cubicBezTo>
                      <a:cubicBezTo>
                        <a:pt x="66537" y="50472"/>
                        <a:pt x="78758" y="56831"/>
                        <a:pt x="77073" y="63416"/>
                      </a:cubicBezTo>
                      <a:cubicBezTo>
                        <a:pt x="75402" y="70001"/>
                        <a:pt x="65843" y="80693"/>
                        <a:pt x="61665" y="56519"/>
                      </a:cubicBezTo>
                      <a:cubicBezTo>
                        <a:pt x="57487" y="32345"/>
                        <a:pt x="66253" y="21271"/>
                        <a:pt x="53791" y="24670"/>
                      </a:cubicBezTo>
                      <a:cubicBezTo>
                        <a:pt x="41329" y="28054"/>
                        <a:pt x="34149" y="36834"/>
                        <a:pt x="35962" y="50557"/>
                      </a:cubicBezTo>
                      <a:cubicBezTo>
                        <a:pt x="37760" y="64280"/>
                        <a:pt x="40224" y="77209"/>
                        <a:pt x="53593" y="81160"/>
                      </a:cubicBezTo>
                      <a:cubicBezTo>
                        <a:pt x="66976" y="85111"/>
                        <a:pt x="68618" y="96880"/>
                        <a:pt x="56652" y="95081"/>
                      </a:cubicBezTo>
                      <a:cubicBezTo>
                        <a:pt x="44699" y="93297"/>
                        <a:pt x="34092" y="71899"/>
                        <a:pt x="33073" y="57595"/>
                      </a:cubicBezTo>
                      <a:cubicBezTo>
                        <a:pt x="32039" y="43306"/>
                        <a:pt x="17863" y="51293"/>
                        <a:pt x="11759" y="66092"/>
                      </a:cubicBezTo>
                      <a:cubicBezTo>
                        <a:pt x="5642" y="80905"/>
                        <a:pt x="14988" y="93268"/>
                        <a:pt x="31812" y="100349"/>
                      </a:cubicBezTo>
                      <a:cubicBezTo>
                        <a:pt x="48622" y="107416"/>
                        <a:pt x="58833" y="112812"/>
                        <a:pt x="50760" y="117315"/>
                      </a:cubicBezTo>
                      <a:cubicBezTo>
                        <a:pt x="42703" y="121818"/>
                        <a:pt x="29660" y="102771"/>
                        <a:pt x="20242" y="98749"/>
                      </a:cubicBezTo>
                      <a:cubicBezTo>
                        <a:pt x="10839" y="94727"/>
                        <a:pt x="6010" y="91442"/>
                        <a:pt x="1082" y="105816"/>
                      </a:cubicBezTo>
                      <a:cubicBezTo>
                        <a:pt x="-3705" y="119793"/>
                        <a:pt x="7681" y="148300"/>
                        <a:pt x="29589" y="150920"/>
                      </a:cubicBezTo>
                      <a:cubicBezTo>
                        <a:pt x="51483" y="153540"/>
                        <a:pt x="58634" y="137878"/>
                        <a:pt x="58634" y="137878"/>
                      </a:cubicBezTo>
                      <a:cubicBezTo>
                        <a:pt x="58634" y="137878"/>
                        <a:pt x="58734" y="139039"/>
                        <a:pt x="59130" y="140894"/>
                      </a:cubicBezTo>
                      <a:cubicBezTo>
                        <a:pt x="43241" y="176227"/>
                        <a:pt x="30538" y="212736"/>
                        <a:pt x="31996" y="233992"/>
                      </a:cubicBezTo>
                      <a:lnTo>
                        <a:pt x="33412" y="233893"/>
                      </a:lnTo>
                      <a:cubicBezTo>
                        <a:pt x="31996" y="213147"/>
                        <a:pt x="44204" y="177700"/>
                        <a:pt x="59668" y="143089"/>
                      </a:cubicBezTo>
                      <a:cubicBezTo>
                        <a:pt x="61877" y="151076"/>
                        <a:pt x="68618" y="165564"/>
                        <a:pt x="88558" y="166966"/>
                      </a:cubicBezTo>
                      <a:cubicBezTo>
                        <a:pt x="103003" y="167971"/>
                        <a:pt x="117292" y="159488"/>
                        <a:pt x="127276" y="149575"/>
                      </a:cubicBezTo>
                      <a:cubicBezTo>
                        <a:pt x="136396" y="140512"/>
                        <a:pt x="141947" y="130259"/>
                        <a:pt x="140715" y="124948"/>
                      </a:cubicBezTo>
                      <a:cubicBezTo>
                        <a:pt x="138987" y="117457"/>
                        <a:pt x="132459" y="122753"/>
                        <a:pt x="121937" y="125387"/>
                      </a:cubicBezTo>
                      <a:close/>
                    </a:path>
                  </a:pathLst>
                </a:custGeom>
                <a:solidFill>
                  <a:srgbClr val="192419">
                    <a:alpha val="3797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486" name="Google Shape;2486;p14"/>
          <p:cNvSpPr/>
          <p:nvPr/>
        </p:nvSpPr>
        <p:spPr>
          <a:xfrm rot="4505724">
            <a:off x="6344941" y="-3314055"/>
            <a:ext cx="4358511" cy="5149128"/>
          </a:xfrm>
          <a:custGeom>
            <a:avLst/>
            <a:gdLst/>
            <a:ahLst/>
            <a:cxnLst/>
            <a:rect l="l" t="t" r="r" b="b"/>
            <a:pathLst>
              <a:path w="2533456" h="2993015" extrusionOk="0">
                <a:moveTo>
                  <a:pt x="2394064" y="998862"/>
                </a:moveTo>
                <a:cubicBezTo>
                  <a:pt x="2394772" y="1004271"/>
                  <a:pt x="2400919" y="1013094"/>
                  <a:pt x="2381772" y="1021053"/>
                </a:cubicBezTo>
                <a:cubicBezTo>
                  <a:pt x="2362668" y="1029026"/>
                  <a:pt x="2346778" y="1021180"/>
                  <a:pt x="2346793" y="1037098"/>
                </a:cubicBezTo>
                <a:cubicBezTo>
                  <a:pt x="2346821" y="1053072"/>
                  <a:pt x="2335846" y="1083916"/>
                  <a:pt x="2335846" y="1083916"/>
                </a:cubicBezTo>
                <a:cubicBezTo>
                  <a:pt x="2335846" y="1083916"/>
                  <a:pt x="2319064" y="1092753"/>
                  <a:pt x="2320452" y="1098984"/>
                </a:cubicBezTo>
                <a:cubicBezTo>
                  <a:pt x="2321854" y="1105187"/>
                  <a:pt x="2332192" y="1107481"/>
                  <a:pt x="2326527" y="1113613"/>
                </a:cubicBezTo>
                <a:cubicBezTo>
                  <a:pt x="2320863" y="1119745"/>
                  <a:pt x="2307551" y="1114534"/>
                  <a:pt x="2300455" y="1123639"/>
                </a:cubicBezTo>
                <a:cubicBezTo>
                  <a:pt x="2293318" y="1132731"/>
                  <a:pt x="2289098" y="1132519"/>
                  <a:pt x="2280913" y="1142701"/>
                </a:cubicBezTo>
                <a:cubicBezTo>
                  <a:pt x="2272770" y="1152898"/>
                  <a:pt x="2246698" y="1177638"/>
                  <a:pt x="2231715" y="1202109"/>
                </a:cubicBezTo>
                <a:cubicBezTo>
                  <a:pt x="2216690" y="1226566"/>
                  <a:pt x="2184840" y="1245189"/>
                  <a:pt x="2180210" y="1243489"/>
                </a:cubicBezTo>
                <a:cubicBezTo>
                  <a:pt x="2175579" y="1241776"/>
                  <a:pt x="2166459" y="1225476"/>
                  <a:pt x="2170027" y="1248814"/>
                </a:cubicBezTo>
                <a:cubicBezTo>
                  <a:pt x="2173610" y="1272110"/>
                  <a:pt x="2178737" y="1263627"/>
                  <a:pt x="2173086" y="1282320"/>
                </a:cubicBezTo>
                <a:cubicBezTo>
                  <a:pt x="2167393" y="1301000"/>
                  <a:pt x="2141987" y="1316450"/>
                  <a:pt x="2136464" y="1318843"/>
                </a:cubicBezTo>
                <a:cubicBezTo>
                  <a:pt x="2130913" y="1321279"/>
                  <a:pt x="2112219" y="1322738"/>
                  <a:pt x="2114641" y="1337070"/>
                </a:cubicBezTo>
                <a:cubicBezTo>
                  <a:pt x="2117034" y="1351373"/>
                  <a:pt x="2096458" y="1371553"/>
                  <a:pt x="2088485" y="1397341"/>
                </a:cubicBezTo>
                <a:cubicBezTo>
                  <a:pt x="2080497" y="1423144"/>
                  <a:pt x="2075158" y="1428596"/>
                  <a:pt x="2076971" y="1438424"/>
                </a:cubicBezTo>
                <a:cubicBezTo>
                  <a:pt x="2078841" y="1448238"/>
                  <a:pt x="2078373" y="1444627"/>
                  <a:pt x="2067440" y="1453747"/>
                </a:cubicBezTo>
                <a:cubicBezTo>
                  <a:pt x="2056550" y="1462853"/>
                  <a:pt x="2028709" y="1471916"/>
                  <a:pt x="2023086" y="1481433"/>
                </a:cubicBezTo>
                <a:cubicBezTo>
                  <a:pt x="2017436" y="1490893"/>
                  <a:pt x="1993092" y="1500650"/>
                  <a:pt x="2003769" y="1527430"/>
                </a:cubicBezTo>
                <a:cubicBezTo>
                  <a:pt x="2014405" y="1554181"/>
                  <a:pt x="2019815" y="1534950"/>
                  <a:pt x="2022520" y="1565751"/>
                </a:cubicBezTo>
                <a:cubicBezTo>
                  <a:pt x="2025210" y="1596581"/>
                  <a:pt x="2024545" y="1607103"/>
                  <a:pt x="2015623" y="1613122"/>
                </a:cubicBezTo>
                <a:cubicBezTo>
                  <a:pt x="2006744" y="1619155"/>
                  <a:pt x="1989806" y="1631673"/>
                  <a:pt x="1989325" y="1632665"/>
                </a:cubicBezTo>
                <a:cubicBezTo>
                  <a:pt x="1988843" y="1633656"/>
                  <a:pt x="1983476" y="1697341"/>
                  <a:pt x="1957447" y="1704875"/>
                </a:cubicBezTo>
                <a:cubicBezTo>
                  <a:pt x="1931432" y="1712465"/>
                  <a:pt x="1910232" y="1684907"/>
                  <a:pt x="1914580" y="1711177"/>
                </a:cubicBezTo>
                <a:cubicBezTo>
                  <a:pt x="1918928" y="1737447"/>
                  <a:pt x="1926334" y="1743607"/>
                  <a:pt x="1921590" y="1748946"/>
                </a:cubicBezTo>
                <a:cubicBezTo>
                  <a:pt x="1916860" y="1754341"/>
                  <a:pt x="1912569" y="1750730"/>
                  <a:pt x="1909751" y="1755474"/>
                </a:cubicBezTo>
                <a:cubicBezTo>
                  <a:pt x="1906947" y="1760218"/>
                  <a:pt x="1900531" y="1754200"/>
                  <a:pt x="1907811" y="1768659"/>
                </a:cubicBezTo>
                <a:cubicBezTo>
                  <a:pt x="1915047" y="1783104"/>
                  <a:pt x="1920443" y="1776420"/>
                  <a:pt x="1919041" y="1787352"/>
                </a:cubicBezTo>
                <a:cubicBezTo>
                  <a:pt x="1917582" y="1798299"/>
                  <a:pt x="1927283" y="1795226"/>
                  <a:pt x="1913999" y="1800098"/>
                </a:cubicBezTo>
                <a:cubicBezTo>
                  <a:pt x="1900744" y="1805026"/>
                  <a:pt x="1910289" y="1789675"/>
                  <a:pt x="1890802" y="1802916"/>
                </a:cubicBezTo>
                <a:cubicBezTo>
                  <a:pt x="1871358" y="1816171"/>
                  <a:pt x="1860199" y="1791643"/>
                  <a:pt x="1857211" y="1825192"/>
                </a:cubicBezTo>
                <a:cubicBezTo>
                  <a:pt x="1854252" y="1858769"/>
                  <a:pt x="1863811" y="1850187"/>
                  <a:pt x="1858826" y="1869645"/>
                </a:cubicBezTo>
                <a:cubicBezTo>
                  <a:pt x="1853855" y="1889160"/>
                  <a:pt x="1876612" y="1878128"/>
                  <a:pt x="1845358" y="1893295"/>
                </a:cubicBezTo>
                <a:cubicBezTo>
                  <a:pt x="1814060" y="1908448"/>
                  <a:pt x="1800366" y="1908491"/>
                  <a:pt x="1795679" y="1908023"/>
                </a:cubicBezTo>
                <a:cubicBezTo>
                  <a:pt x="1790991" y="1907556"/>
                  <a:pt x="1766520" y="1893734"/>
                  <a:pt x="1778968" y="1926943"/>
                </a:cubicBezTo>
                <a:cubicBezTo>
                  <a:pt x="1791459" y="1960181"/>
                  <a:pt x="1793980" y="1946897"/>
                  <a:pt x="1786403" y="1990104"/>
                </a:cubicBezTo>
                <a:cubicBezTo>
                  <a:pt x="1778784" y="2033311"/>
                  <a:pt x="1730762" y="2019589"/>
                  <a:pt x="1750135" y="2080484"/>
                </a:cubicBezTo>
                <a:cubicBezTo>
                  <a:pt x="1769551" y="2141407"/>
                  <a:pt x="1757910" y="2125801"/>
                  <a:pt x="1772227" y="2144933"/>
                </a:cubicBezTo>
                <a:cubicBezTo>
                  <a:pt x="1786502" y="2164080"/>
                  <a:pt x="1788102" y="2160752"/>
                  <a:pt x="1789052" y="2171345"/>
                </a:cubicBezTo>
                <a:cubicBezTo>
                  <a:pt x="1789972" y="2181895"/>
                  <a:pt x="1801966" y="2174644"/>
                  <a:pt x="1783783" y="2194017"/>
                </a:cubicBezTo>
                <a:cubicBezTo>
                  <a:pt x="1765600" y="2213390"/>
                  <a:pt x="1763433" y="2212201"/>
                  <a:pt x="1760261" y="2218843"/>
                </a:cubicBezTo>
                <a:cubicBezTo>
                  <a:pt x="1757074" y="2225484"/>
                  <a:pt x="1765812" y="2227750"/>
                  <a:pt x="1748648" y="2238485"/>
                </a:cubicBezTo>
                <a:cubicBezTo>
                  <a:pt x="1731527" y="2249248"/>
                  <a:pt x="1734132" y="2246047"/>
                  <a:pt x="1717861" y="2252660"/>
                </a:cubicBezTo>
                <a:cubicBezTo>
                  <a:pt x="1701561" y="2259260"/>
                  <a:pt x="1683222" y="2263423"/>
                  <a:pt x="1684779" y="2264726"/>
                </a:cubicBezTo>
                <a:cubicBezTo>
                  <a:pt x="1686323" y="2265973"/>
                  <a:pt x="1686238" y="2304931"/>
                  <a:pt x="1679398" y="2323780"/>
                </a:cubicBezTo>
                <a:cubicBezTo>
                  <a:pt x="1672544" y="2342658"/>
                  <a:pt x="1672303" y="2332900"/>
                  <a:pt x="1671354" y="2350801"/>
                </a:cubicBezTo>
                <a:cubicBezTo>
                  <a:pt x="1670391" y="2368744"/>
                  <a:pt x="1692936" y="2355927"/>
                  <a:pt x="1658665" y="2379492"/>
                </a:cubicBezTo>
                <a:cubicBezTo>
                  <a:pt x="1624437" y="2403085"/>
                  <a:pt x="1623431" y="2402972"/>
                  <a:pt x="1618984" y="2412248"/>
                </a:cubicBezTo>
                <a:cubicBezTo>
                  <a:pt x="1614523" y="2421552"/>
                  <a:pt x="1597303" y="2417587"/>
                  <a:pt x="1590930" y="2430870"/>
                </a:cubicBezTo>
                <a:cubicBezTo>
                  <a:pt x="1584572" y="2444126"/>
                  <a:pt x="1581003" y="2457268"/>
                  <a:pt x="1585507" y="2470622"/>
                </a:cubicBezTo>
                <a:cubicBezTo>
                  <a:pt x="1590038" y="2484005"/>
                  <a:pt x="1597713" y="2487389"/>
                  <a:pt x="1593196" y="2502486"/>
                </a:cubicBezTo>
                <a:cubicBezTo>
                  <a:pt x="1588665" y="2517624"/>
                  <a:pt x="1581442" y="2522453"/>
                  <a:pt x="1580323" y="2528118"/>
                </a:cubicBezTo>
                <a:cubicBezTo>
                  <a:pt x="1579233" y="2533839"/>
                  <a:pt x="1569844" y="2537493"/>
                  <a:pt x="1568258" y="2540793"/>
                </a:cubicBezTo>
                <a:cubicBezTo>
                  <a:pt x="1566657" y="2544135"/>
                  <a:pt x="1563952" y="2549771"/>
                  <a:pt x="1567167" y="2554445"/>
                </a:cubicBezTo>
                <a:cubicBezTo>
                  <a:pt x="1570367" y="2559146"/>
                  <a:pt x="1563811" y="2581961"/>
                  <a:pt x="1556744" y="2599040"/>
                </a:cubicBezTo>
                <a:cubicBezTo>
                  <a:pt x="1549649" y="2616090"/>
                  <a:pt x="1556744" y="2619560"/>
                  <a:pt x="1534567" y="2630478"/>
                </a:cubicBezTo>
                <a:cubicBezTo>
                  <a:pt x="1512404" y="2641397"/>
                  <a:pt x="1505861" y="2623157"/>
                  <a:pt x="1498979" y="2654581"/>
                </a:cubicBezTo>
                <a:cubicBezTo>
                  <a:pt x="1492082" y="2686034"/>
                  <a:pt x="1495509" y="2705082"/>
                  <a:pt x="1497973" y="2710194"/>
                </a:cubicBezTo>
                <a:cubicBezTo>
                  <a:pt x="1500437" y="2715307"/>
                  <a:pt x="1487395" y="2726593"/>
                  <a:pt x="1477609" y="2732173"/>
                </a:cubicBezTo>
                <a:cubicBezTo>
                  <a:pt x="1467880" y="2737738"/>
                  <a:pt x="1462583" y="2733986"/>
                  <a:pt x="1456536" y="2746604"/>
                </a:cubicBezTo>
                <a:cubicBezTo>
                  <a:pt x="1450490" y="2759208"/>
                  <a:pt x="1417535" y="2767577"/>
                  <a:pt x="1419249" y="2776499"/>
                </a:cubicBezTo>
                <a:cubicBezTo>
                  <a:pt x="1421005" y="2785435"/>
                  <a:pt x="1425296" y="2796977"/>
                  <a:pt x="1398191" y="2805629"/>
                </a:cubicBezTo>
                <a:cubicBezTo>
                  <a:pt x="1371128" y="2814268"/>
                  <a:pt x="1364174" y="2811719"/>
                  <a:pt x="1347294" y="2818431"/>
                </a:cubicBezTo>
                <a:cubicBezTo>
                  <a:pt x="1330456" y="2825130"/>
                  <a:pt x="1305333" y="2804666"/>
                  <a:pt x="1323460" y="2839730"/>
                </a:cubicBezTo>
                <a:cubicBezTo>
                  <a:pt x="1341587" y="2874795"/>
                  <a:pt x="1353001" y="2883957"/>
                  <a:pt x="1343867" y="2900795"/>
                </a:cubicBezTo>
                <a:cubicBezTo>
                  <a:pt x="1334704" y="2917577"/>
                  <a:pt x="1320868" y="2910001"/>
                  <a:pt x="1309907" y="2924941"/>
                </a:cubicBezTo>
                <a:cubicBezTo>
                  <a:pt x="1298904" y="2939896"/>
                  <a:pt x="1292134" y="2932390"/>
                  <a:pt x="1298337" y="2947968"/>
                </a:cubicBezTo>
                <a:cubicBezTo>
                  <a:pt x="1304512" y="2963503"/>
                  <a:pt x="1309482" y="2964523"/>
                  <a:pt x="1306707" y="2975993"/>
                </a:cubicBezTo>
                <a:cubicBezTo>
                  <a:pt x="1304058" y="2986997"/>
                  <a:pt x="1315784" y="2986686"/>
                  <a:pt x="1302189" y="2993016"/>
                </a:cubicBezTo>
                <a:lnTo>
                  <a:pt x="0" y="2280446"/>
                </a:lnTo>
                <a:lnTo>
                  <a:pt x="1968" y="2254714"/>
                </a:lnTo>
                <a:cubicBezTo>
                  <a:pt x="1968" y="2254714"/>
                  <a:pt x="14785" y="2270108"/>
                  <a:pt x="14006" y="2251216"/>
                </a:cubicBezTo>
                <a:cubicBezTo>
                  <a:pt x="13213" y="2232353"/>
                  <a:pt x="10748" y="2227240"/>
                  <a:pt x="9346" y="2225626"/>
                </a:cubicBezTo>
                <a:cubicBezTo>
                  <a:pt x="7930" y="2223997"/>
                  <a:pt x="14671" y="2224776"/>
                  <a:pt x="21341" y="2215430"/>
                </a:cubicBezTo>
                <a:cubicBezTo>
                  <a:pt x="28011" y="2206083"/>
                  <a:pt x="32345" y="2219791"/>
                  <a:pt x="37726" y="2201764"/>
                </a:cubicBezTo>
                <a:cubicBezTo>
                  <a:pt x="43051" y="2183736"/>
                  <a:pt x="37967" y="2180550"/>
                  <a:pt x="46308" y="2174630"/>
                </a:cubicBezTo>
                <a:cubicBezTo>
                  <a:pt x="54649" y="2168711"/>
                  <a:pt x="59450" y="2178057"/>
                  <a:pt x="69661" y="2164774"/>
                </a:cubicBezTo>
                <a:cubicBezTo>
                  <a:pt x="79829" y="2151476"/>
                  <a:pt x="81245" y="2184968"/>
                  <a:pt x="84630" y="2132315"/>
                </a:cubicBezTo>
                <a:cubicBezTo>
                  <a:pt x="88043" y="2079719"/>
                  <a:pt x="83723" y="2068121"/>
                  <a:pt x="85833" y="2062597"/>
                </a:cubicBezTo>
                <a:cubicBezTo>
                  <a:pt x="87958" y="2057046"/>
                  <a:pt x="108435" y="2043947"/>
                  <a:pt x="117300" y="2042516"/>
                </a:cubicBezTo>
                <a:cubicBezTo>
                  <a:pt x="126180" y="2041058"/>
                  <a:pt x="135810" y="2039231"/>
                  <a:pt x="137226" y="2024913"/>
                </a:cubicBezTo>
                <a:cubicBezTo>
                  <a:pt x="138628" y="2010610"/>
                  <a:pt x="140044" y="1999649"/>
                  <a:pt x="139364" y="1994253"/>
                </a:cubicBezTo>
                <a:cubicBezTo>
                  <a:pt x="138656" y="1988816"/>
                  <a:pt x="132510" y="1980021"/>
                  <a:pt x="151614" y="1972048"/>
                </a:cubicBezTo>
                <a:cubicBezTo>
                  <a:pt x="170761" y="1964061"/>
                  <a:pt x="186607" y="1971920"/>
                  <a:pt x="186607" y="1955974"/>
                </a:cubicBezTo>
                <a:cubicBezTo>
                  <a:pt x="186607" y="1940057"/>
                  <a:pt x="197597" y="1909185"/>
                  <a:pt x="197597" y="1909185"/>
                </a:cubicBezTo>
                <a:cubicBezTo>
                  <a:pt x="197597" y="1909185"/>
                  <a:pt x="214378" y="1900348"/>
                  <a:pt x="212976" y="1894145"/>
                </a:cubicBezTo>
                <a:cubicBezTo>
                  <a:pt x="211589" y="1887914"/>
                  <a:pt x="201251" y="1885620"/>
                  <a:pt x="206915" y="1879488"/>
                </a:cubicBezTo>
                <a:cubicBezTo>
                  <a:pt x="212566" y="1873384"/>
                  <a:pt x="225892" y="1878567"/>
                  <a:pt x="232987" y="1869461"/>
                </a:cubicBezTo>
                <a:cubicBezTo>
                  <a:pt x="240082" y="1860341"/>
                  <a:pt x="244330" y="1860610"/>
                  <a:pt x="252487" y="1850400"/>
                </a:cubicBezTo>
                <a:cubicBezTo>
                  <a:pt x="260687" y="1840189"/>
                  <a:pt x="286730" y="1815491"/>
                  <a:pt x="301727" y="1791006"/>
                </a:cubicBezTo>
                <a:cubicBezTo>
                  <a:pt x="316724" y="1766535"/>
                  <a:pt x="348602" y="1747926"/>
                  <a:pt x="353233" y="1749626"/>
                </a:cubicBezTo>
                <a:cubicBezTo>
                  <a:pt x="357878" y="1751311"/>
                  <a:pt x="366984" y="1767639"/>
                  <a:pt x="363415" y="1744301"/>
                </a:cubicBezTo>
                <a:cubicBezTo>
                  <a:pt x="359861" y="1720977"/>
                  <a:pt x="354663" y="1729474"/>
                  <a:pt x="360371" y="1710766"/>
                </a:cubicBezTo>
                <a:cubicBezTo>
                  <a:pt x="366064" y="1692087"/>
                  <a:pt x="391455" y="1676665"/>
                  <a:pt x="396992" y="1674243"/>
                </a:cubicBezTo>
                <a:cubicBezTo>
                  <a:pt x="402530" y="1671836"/>
                  <a:pt x="421237" y="1670349"/>
                  <a:pt x="418816" y="1656017"/>
                </a:cubicBezTo>
                <a:cubicBezTo>
                  <a:pt x="416380" y="1641714"/>
                  <a:pt x="436999" y="1621534"/>
                  <a:pt x="444972" y="1595746"/>
                </a:cubicBezTo>
                <a:cubicBezTo>
                  <a:pt x="452959" y="1569943"/>
                  <a:pt x="458298" y="1564491"/>
                  <a:pt x="456471" y="1554691"/>
                </a:cubicBezTo>
                <a:cubicBezTo>
                  <a:pt x="454602" y="1544877"/>
                  <a:pt x="455083" y="1548460"/>
                  <a:pt x="466002" y="1539368"/>
                </a:cubicBezTo>
                <a:cubicBezTo>
                  <a:pt x="476906" y="1530234"/>
                  <a:pt x="504748" y="1521171"/>
                  <a:pt x="510356" y="1511682"/>
                </a:cubicBezTo>
                <a:cubicBezTo>
                  <a:pt x="516021" y="1502194"/>
                  <a:pt x="540350" y="1492465"/>
                  <a:pt x="529673" y="1465685"/>
                </a:cubicBezTo>
                <a:cubicBezTo>
                  <a:pt x="519023" y="1438877"/>
                  <a:pt x="513628" y="1458151"/>
                  <a:pt x="510937" y="1427321"/>
                </a:cubicBezTo>
                <a:cubicBezTo>
                  <a:pt x="508232" y="1396520"/>
                  <a:pt x="508898" y="1385998"/>
                  <a:pt x="517819" y="1379979"/>
                </a:cubicBezTo>
                <a:cubicBezTo>
                  <a:pt x="526699" y="1373946"/>
                  <a:pt x="543636" y="1361427"/>
                  <a:pt x="544118" y="1360436"/>
                </a:cubicBezTo>
                <a:cubicBezTo>
                  <a:pt x="544599" y="1359445"/>
                  <a:pt x="549966" y="1295731"/>
                  <a:pt x="575981" y="1288169"/>
                </a:cubicBezTo>
                <a:cubicBezTo>
                  <a:pt x="601982" y="1280607"/>
                  <a:pt x="623196" y="1308137"/>
                  <a:pt x="618891" y="1281881"/>
                </a:cubicBezTo>
                <a:cubicBezTo>
                  <a:pt x="614529" y="1255640"/>
                  <a:pt x="607123" y="1249480"/>
                  <a:pt x="611852" y="1244084"/>
                </a:cubicBezTo>
                <a:cubicBezTo>
                  <a:pt x="616597" y="1238745"/>
                  <a:pt x="620902" y="1242356"/>
                  <a:pt x="623720" y="1237584"/>
                </a:cubicBezTo>
                <a:cubicBezTo>
                  <a:pt x="626524" y="1232840"/>
                  <a:pt x="632939" y="1238859"/>
                  <a:pt x="625646" y="1224428"/>
                </a:cubicBezTo>
                <a:cubicBezTo>
                  <a:pt x="618367" y="1209955"/>
                  <a:pt x="612985" y="1216653"/>
                  <a:pt x="614430" y="1205692"/>
                </a:cubicBezTo>
                <a:cubicBezTo>
                  <a:pt x="615846" y="1194717"/>
                  <a:pt x="606188" y="1197818"/>
                  <a:pt x="619472" y="1192947"/>
                </a:cubicBezTo>
                <a:cubicBezTo>
                  <a:pt x="632712" y="1188047"/>
                  <a:pt x="623182" y="1203369"/>
                  <a:pt x="642626" y="1190114"/>
                </a:cubicBezTo>
                <a:cubicBezTo>
                  <a:pt x="662084" y="1176916"/>
                  <a:pt x="673243" y="1201444"/>
                  <a:pt x="676245" y="1167895"/>
                </a:cubicBezTo>
                <a:cubicBezTo>
                  <a:pt x="679219" y="1134289"/>
                  <a:pt x="669632" y="1142899"/>
                  <a:pt x="674603" y="1123385"/>
                </a:cubicBezTo>
                <a:cubicBezTo>
                  <a:pt x="679602" y="1103927"/>
                  <a:pt x="656816" y="1114902"/>
                  <a:pt x="688099" y="1099792"/>
                </a:cubicBezTo>
                <a:cubicBezTo>
                  <a:pt x="719396" y="1084639"/>
                  <a:pt x="733062" y="1084554"/>
                  <a:pt x="737735" y="1085049"/>
                </a:cubicBezTo>
                <a:cubicBezTo>
                  <a:pt x="742423" y="1085517"/>
                  <a:pt x="766936" y="1099338"/>
                  <a:pt x="754460" y="1066101"/>
                </a:cubicBezTo>
                <a:cubicBezTo>
                  <a:pt x="742012" y="1032892"/>
                  <a:pt x="739477" y="1046190"/>
                  <a:pt x="747053" y="1002968"/>
                </a:cubicBezTo>
                <a:cubicBezTo>
                  <a:pt x="754658" y="959790"/>
                  <a:pt x="802694" y="973484"/>
                  <a:pt x="783265" y="912589"/>
                </a:cubicBezTo>
                <a:cubicBezTo>
                  <a:pt x="763892" y="851694"/>
                  <a:pt x="775533" y="867300"/>
                  <a:pt x="761215" y="848125"/>
                </a:cubicBezTo>
                <a:cubicBezTo>
                  <a:pt x="746926" y="829007"/>
                  <a:pt x="745340" y="832307"/>
                  <a:pt x="744377" y="821742"/>
                </a:cubicBezTo>
                <a:cubicBezTo>
                  <a:pt x="743457" y="811192"/>
                  <a:pt x="731461" y="818442"/>
                  <a:pt x="749645" y="799069"/>
                </a:cubicBezTo>
                <a:cubicBezTo>
                  <a:pt x="767800" y="779654"/>
                  <a:pt x="770010" y="780858"/>
                  <a:pt x="773182" y="774216"/>
                </a:cubicBezTo>
                <a:cubicBezTo>
                  <a:pt x="776368" y="767574"/>
                  <a:pt x="767630" y="765308"/>
                  <a:pt x="784738" y="754574"/>
                </a:cubicBezTo>
                <a:cubicBezTo>
                  <a:pt x="801902" y="743839"/>
                  <a:pt x="799296" y="747025"/>
                  <a:pt x="815553" y="740412"/>
                </a:cubicBezTo>
                <a:cubicBezTo>
                  <a:pt x="831811" y="733799"/>
                  <a:pt x="850207" y="729621"/>
                  <a:pt x="848635" y="728346"/>
                </a:cubicBezTo>
                <a:cubicBezTo>
                  <a:pt x="847063" y="727043"/>
                  <a:pt x="847176" y="688141"/>
                  <a:pt x="854030" y="669264"/>
                </a:cubicBezTo>
                <a:cubicBezTo>
                  <a:pt x="860885" y="650387"/>
                  <a:pt x="861111" y="660172"/>
                  <a:pt x="862074" y="642244"/>
                </a:cubicBezTo>
                <a:cubicBezTo>
                  <a:pt x="863023" y="624329"/>
                  <a:pt x="840478" y="637145"/>
                  <a:pt x="874706" y="613552"/>
                </a:cubicBezTo>
                <a:cubicBezTo>
                  <a:pt x="908977" y="589959"/>
                  <a:pt x="909983" y="590101"/>
                  <a:pt x="914444" y="580796"/>
                </a:cubicBezTo>
                <a:cubicBezTo>
                  <a:pt x="918891" y="571521"/>
                  <a:pt x="936111" y="575486"/>
                  <a:pt x="942484" y="562202"/>
                </a:cubicBezTo>
                <a:cubicBezTo>
                  <a:pt x="948842" y="548919"/>
                  <a:pt x="952425" y="535777"/>
                  <a:pt x="947879" y="522422"/>
                </a:cubicBezTo>
                <a:cubicBezTo>
                  <a:pt x="943390" y="509040"/>
                  <a:pt x="935715" y="505683"/>
                  <a:pt x="940232" y="490573"/>
                </a:cubicBezTo>
                <a:cubicBezTo>
                  <a:pt x="944764" y="475434"/>
                  <a:pt x="951986" y="470605"/>
                  <a:pt x="953077" y="464884"/>
                </a:cubicBezTo>
                <a:cubicBezTo>
                  <a:pt x="954195" y="459219"/>
                  <a:pt x="963571" y="455565"/>
                  <a:pt x="965171" y="452223"/>
                </a:cubicBezTo>
                <a:cubicBezTo>
                  <a:pt x="966757" y="448923"/>
                  <a:pt x="969462" y="443273"/>
                  <a:pt x="966261" y="438571"/>
                </a:cubicBezTo>
                <a:cubicBezTo>
                  <a:pt x="963018" y="433870"/>
                  <a:pt x="969603" y="411084"/>
                  <a:pt x="976670" y="394005"/>
                </a:cubicBezTo>
                <a:cubicBezTo>
                  <a:pt x="983793" y="376926"/>
                  <a:pt x="976670" y="373485"/>
                  <a:pt x="998847" y="362566"/>
                </a:cubicBezTo>
                <a:cubicBezTo>
                  <a:pt x="1021024" y="351619"/>
                  <a:pt x="1027553" y="369887"/>
                  <a:pt x="1034450" y="338435"/>
                </a:cubicBezTo>
                <a:cubicBezTo>
                  <a:pt x="1041332" y="307010"/>
                  <a:pt x="1037877" y="287948"/>
                  <a:pt x="1035412" y="282836"/>
                </a:cubicBezTo>
                <a:cubicBezTo>
                  <a:pt x="1032948" y="277724"/>
                  <a:pt x="1046048" y="266423"/>
                  <a:pt x="1055777" y="260857"/>
                </a:cubicBezTo>
                <a:cubicBezTo>
                  <a:pt x="1065548" y="255306"/>
                  <a:pt x="1070845" y="259059"/>
                  <a:pt x="1076906" y="246426"/>
                </a:cubicBezTo>
                <a:cubicBezTo>
                  <a:pt x="1082953" y="233823"/>
                  <a:pt x="1115907" y="225453"/>
                  <a:pt x="1114179" y="216560"/>
                </a:cubicBezTo>
                <a:cubicBezTo>
                  <a:pt x="1112423" y="207624"/>
                  <a:pt x="1108147" y="196054"/>
                  <a:pt x="1135209" y="187401"/>
                </a:cubicBezTo>
                <a:cubicBezTo>
                  <a:pt x="1162315" y="178748"/>
                  <a:pt x="1169268" y="181297"/>
                  <a:pt x="1186106" y="174599"/>
                </a:cubicBezTo>
                <a:cubicBezTo>
                  <a:pt x="1202987" y="167914"/>
                  <a:pt x="1228124" y="188364"/>
                  <a:pt x="1209983" y="153314"/>
                </a:cubicBezTo>
                <a:cubicBezTo>
                  <a:pt x="1191856" y="118250"/>
                  <a:pt x="1180413" y="109030"/>
                  <a:pt x="1189576" y="92249"/>
                </a:cubicBezTo>
                <a:cubicBezTo>
                  <a:pt x="1198696" y="75453"/>
                  <a:pt x="1212532" y="83030"/>
                  <a:pt x="1223536" y="68103"/>
                </a:cubicBezTo>
                <a:cubicBezTo>
                  <a:pt x="1234539" y="53149"/>
                  <a:pt x="1241322" y="60626"/>
                  <a:pt x="1235105" y="45077"/>
                </a:cubicBezTo>
                <a:cubicBezTo>
                  <a:pt x="1228931" y="29541"/>
                  <a:pt x="1223932" y="28479"/>
                  <a:pt x="1226708" y="17022"/>
                </a:cubicBezTo>
                <a:cubicBezTo>
                  <a:pt x="1229384" y="6047"/>
                  <a:pt x="1217658" y="6345"/>
                  <a:pt x="1231225" y="0"/>
                </a:cubicBezTo>
                <a:lnTo>
                  <a:pt x="2533457" y="712599"/>
                </a:lnTo>
                <a:lnTo>
                  <a:pt x="2531488" y="738330"/>
                </a:lnTo>
                <a:cubicBezTo>
                  <a:pt x="2531488" y="738330"/>
                  <a:pt x="2518672" y="722937"/>
                  <a:pt x="2519465" y="741800"/>
                </a:cubicBezTo>
                <a:cubicBezTo>
                  <a:pt x="2520244" y="760692"/>
                  <a:pt x="2522708" y="765804"/>
                  <a:pt x="2524110" y="767418"/>
                </a:cubicBezTo>
                <a:cubicBezTo>
                  <a:pt x="2525541" y="769004"/>
                  <a:pt x="2518786" y="768268"/>
                  <a:pt x="2512115" y="777615"/>
                </a:cubicBezTo>
                <a:cubicBezTo>
                  <a:pt x="2505459" y="786933"/>
                  <a:pt x="2501112" y="773253"/>
                  <a:pt x="2495745" y="791252"/>
                </a:cubicBezTo>
                <a:cubicBezTo>
                  <a:pt x="2490363" y="809280"/>
                  <a:pt x="2495490" y="812495"/>
                  <a:pt x="2487148" y="818414"/>
                </a:cubicBezTo>
                <a:cubicBezTo>
                  <a:pt x="2478807" y="824334"/>
                  <a:pt x="2474006" y="814987"/>
                  <a:pt x="2463796" y="828271"/>
                </a:cubicBezTo>
                <a:cubicBezTo>
                  <a:pt x="2453642" y="841540"/>
                  <a:pt x="2452212" y="808090"/>
                  <a:pt x="2448798" y="860687"/>
                </a:cubicBezTo>
                <a:cubicBezTo>
                  <a:pt x="2445414" y="913339"/>
                  <a:pt x="2449705" y="924881"/>
                  <a:pt x="2447581" y="930433"/>
                </a:cubicBezTo>
                <a:cubicBezTo>
                  <a:pt x="2445485" y="936012"/>
                  <a:pt x="2425007" y="949097"/>
                  <a:pt x="2416156" y="950528"/>
                </a:cubicBezTo>
                <a:cubicBezTo>
                  <a:pt x="2407263" y="951930"/>
                  <a:pt x="2397647" y="953813"/>
                  <a:pt x="2396231" y="968131"/>
                </a:cubicBezTo>
                <a:cubicBezTo>
                  <a:pt x="2394829" y="982434"/>
                  <a:pt x="2393412" y="993395"/>
                  <a:pt x="2394092" y="99879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15"/>
          <p:cNvSpPr/>
          <p:nvPr/>
        </p:nvSpPr>
        <p:spPr>
          <a:xfrm>
            <a:off x="-347476" y="-574875"/>
            <a:ext cx="9664546" cy="6164409"/>
          </a:xfrm>
          <a:custGeom>
            <a:avLst/>
            <a:gdLst/>
            <a:ahLst/>
            <a:cxnLst/>
            <a:rect l="l" t="t" r="r" b="b"/>
            <a:pathLst>
              <a:path w="2684596" h="1975772" extrusionOk="0">
                <a:moveTo>
                  <a:pt x="1055812" y="1647733"/>
                </a:moveTo>
                <a:cubicBezTo>
                  <a:pt x="1055600" y="1647648"/>
                  <a:pt x="1055401" y="1647577"/>
                  <a:pt x="1055203" y="1647492"/>
                </a:cubicBezTo>
                <a:cubicBezTo>
                  <a:pt x="1055146" y="1646968"/>
                  <a:pt x="1055146" y="1646430"/>
                  <a:pt x="1055104" y="1645892"/>
                </a:cubicBezTo>
                <a:cubicBezTo>
                  <a:pt x="1055330" y="1646246"/>
                  <a:pt x="1055557" y="1646600"/>
                  <a:pt x="1055784" y="1646954"/>
                </a:cubicBezTo>
                <a:cubicBezTo>
                  <a:pt x="1055784" y="1647209"/>
                  <a:pt x="1055798" y="1647464"/>
                  <a:pt x="1055812" y="1647719"/>
                </a:cubicBezTo>
                <a:close/>
                <a:moveTo>
                  <a:pt x="1058531" y="1654644"/>
                </a:moveTo>
                <a:cubicBezTo>
                  <a:pt x="1057724" y="1654077"/>
                  <a:pt x="1056378" y="1653624"/>
                  <a:pt x="1056223" y="1652916"/>
                </a:cubicBezTo>
                <a:cubicBezTo>
                  <a:pt x="1055854" y="1651231"/>
                  <a:pt x="1055869" y="1649475"/>
                  <a:pt x="1055812" y="1647719"/>
                </a:cubicBezTo>
                <a:cubicBezTo>
                  <a:pt x="1057398" y="1648342"/>
                  <a:pt x="1058984" y="1648951"/>
                  <a:pt x="1060570" y="1649560"/>
                </a:cubicBezTo>
                <a:cubicBezTo>
                  <a:pt x="1059891" y="1651245"/>
                  <a:pt x="1059211" y="1652945"/>
                  <a:pt x="1058531" y="1654630"/>
                </a:cubicBezTo>
                <a:close/>
                <a:moveTo>
                  <a:pt x="1053135" y="1642847"/>
                </a:moveTo>
                <a:cubicBezTo>
                  <a:pt x="1053716" y="1643400"/>
                  <a:pt x="1054552" y="1643853"/>
                  <a:pt x="1054821" y="1644532"/>
                </a:cubicBezTo>
                <a:cubicBezTo>
                  <a:pt x="1054991" y="1644957"/>
                  <a:pt x="1055047" y="1645410"/>
                  <a:pt x="1055090" y="1645892"/>
                </a:cubicBezTo>
                <a:cubicBezTo>
                  <a:pt x="1054438" y="1644872"/>
                  <a:pt x="1053787" y="1643853"/>
                  <a:pt x="1053135" y="1642847"/>
                </a:cubicBezTo>
                <a:close/>
                <a:moveTo>
                  <a:pt x="2679257" y="873319"/>
                </a:moveTo>
                <a:cubicBezTo>
                  <a:pt x="2678960" y="873914"/>
                  <a:pt x="2675731" y="873121"/>
                  <a:pt x="2672332" y="872837"/>
                </a:cubicBezTo>
                <a:cubicBezTo>
                  <a:pt x="2671624" y="858265"/>
                  <a:pt x="2670902" y="843480"/>
                  <a:pt x="2670180" y="828696"/>
                </a:cubicBezTo>
                <a:cubicBezTo>
                  <a:pt x="2665082" y="841384"/>
                  <a:pt x="2666724" y="854527"/>
                  <a:pt x="2665761" y="867428"/>
                </a:cubicBezTo>
                <a:cubicBezTo>
                  <a:pt x="2664161" y="888798"/>
                  <a:pt x="2664402" y="910026"/>
                  <a:pt x="2666087" y="931523"/>
                </a:cubicBezTo>
                <a:cubicBezTo>
                  <a:pt x="2668594" y="963514"/>
                  <a:pt x="2667702" y="995774"/>
                  <a:pt x="2668325" y="1027921"/>
                </a:cubicBezTo>
                <a:cubicBezTo>
                  <a:pt x="2668990" y="1062150"/>
                  <a:pt x="2669543" y="1096379"/>
                  <a:pt x="2670534" y="1130607"/>
                </a:cubicBezTo>
                <a:cubicBezTo>
                  <a:pt x="2670845" y="1141469"/>
                  <a:pt x="2670222" y="1151779"/>
                  <a:pt x="2666144" y="1162145"/>
                </a:cubicBezTo>
                <a:cubicBezTo>
                  <a:pt x="2660564" y="1176349"/>
                  <a:pt x="2660040" y="1191290"/>
                  <a:pt x="2663651" y="1206244"/>
                </a:cubicBezTo>
                <a:cubicBezTo>
                  <a:pt x="2666201" y="1216795"/>
                  <a:pt x="2666724" y="1227416"/>
                  <a:pt x="2665209" y="1238193"/>
                </a:cubicBezTo>
                <a:cubicBezTo>
                  <a:pt x="2660111" y="1274404"/>
                  <a:pt x="2660833" y="1310885"/>
                  <a:pt x="2661201" y="1347280"/>
                </a:cubicBezTo>
                <a:cubicBezTo>
                  <a:pt x="2661400" y="1366497"/>
                  <a:pt x="2664147" y="1385686"/>
                  <a:pt x="2664855" y="1404918"/>
                </a:cubicBezTo>
                <a:cubicBezTo>
                  <a:pt x="2665365" y="1418683"/>
                  <a:pt x="2668268" y="1432703"/>
                  <a:pt x="2662773" y="1447573"/>
                </a:cubicBezTo>
                <a:cubicBezTo>
                  <a:pt x="2656018" y="1451240"/>
                  <a:pt x="2648683" y="1455234"/>
                  <a:pt x="2640341" y="1459780"/>
                </a:cubicBezTo>
                <a:cubicBezTo>
                  <a:pt x="2640582" y="1465275"/>
                  <a:pt x="2641120" y="1470514"/>
                  <a:pt x="2640964" y="1475740"/>
                </a:cubicBezTo>
                <a:cubicBezTo>
                  <a:pt x="2640851" y="1479903"/>
                  <a:pt x="2640440" y="1484209"/>
                  <a:pt x="2639223" y="1488160"/>
                </a:cubicBezTo>
                <a:cubicBezTo>
                  <a:pt x="2636135" y="1498200"/>
                  <a:pt x="2626789" y="1501302"/>
                  <a:pt x="2619170" y="1494660"/>
                </a:cubicBezTo>
                <a:cubicBezTo>
                  <a:pt x="2615247" y="1491233"/>
                  <a:pt x="2612117" y="1486814"/>
                  <a:pt x="2609072" y="1482523"/>
                </a:cubicBezTo>
                <a:cubicBezTo>
                  <a:pt x="2606821" y="1479337"/>
                  <a:pt x="2607331" y="1474210"/>
                  <a:pt x="2600632" y="1472596"/>
                </a:cubicBezTo>
                <a:cubicBezTo>
                  <a:pt x="2597913" y="1477524"/>
                  <a:pt x="2594982" y="1482807"/>
                  <a:pt x="2592022" y="1488160"/>
                </a:cubicBezTo>
                <a:cubicBezTo>
                  <a:pt x="2583921" y="1491983"/>
                  <a:pt x="2577181" y="1487792"/>
                  <a:pt x="2571190" y="1483557"/>
                </a:cubicBezTo>
                <a:cubicBezTo>
                  <a:pt x="2561362" y="1476604"/>
                  <a:pt x="2551506" y="1470585"/>
                  <a:pt x="2538944" y="1471322"/>
                </a:cubicBezTo>
                <a:cubicBezTo>
                  <a:pt x="2533704" y="1479450"/>
                  <a:pt x="2532911" y="1488769"/>
                  <a:pt x="2536834" y="1496218"/>
                </a:cubicBezTo>
                <a:cubicBezTo>
                  <a:pt x="2543787" y="1509445"/>
                  <a:pt x="2543193" y="1523040"/>
                  <a:pt x="2542924" y="1536932"/>
                </a:cubicBezTo>
                <a:cubicBezTo>
                  <a:pt x="2542867" y="1540104"/>
                  <a:pt x="2542924" y="1543277"/>
                  <a:pt x="2542924" y="1546534"/>
                </a:cubicBezTo>
                <a:cubicBezTo>
                  <a:pt x="2539072" y="1551405"/>
                  <a:pt x="2534639" y="1556050"/>
                  <a:pt x="2531368" y="1561389"/>
                </a:cubicBezTo>
                <a:cubicBezTo>
                  <a:pt x="2528040" y="1566813"/>
                  <a:pt x="2525831" y="1572931"/>
                  <a:pt x="2522814" y="1579445"/>
                </a:cubicBezTo>
                <a:cubicBezTo>
                  <a:pt x="2513354" y="1583850"/>
                  <a:pt x="2503682" y="1588353"/>
                  <a:pt x="2493202" y="1593225"/>
                </a:cubicBezTo>
                <a:cubicBezTo>
                  <a:pt x="2473333" y="1586101"/>
                  <a:pt x="2451510" y="1585535"/>
                  <a:pt x="2432746" y="1573809"/>
                </a:cubicBezTo>
                <a:cubicBezTo>
                  <a:pt x="2426487" y="1569886"/>
                  <a:pt x="2418556" y="1568881"/>
                  <a:pt x="2411263" y="1572988"/>
                </a:cubicBezTo>
                <a:cubicBezTo>
                  <a:pt x="2407453" y="1581711"/>
                  <a:pt x="2404621" y="1590973"/>
                  <a:pt x="2399580" y="1598833"/>
                </a:cubicBezTo>
                <a:cubicBezTo>
                  <a:pt x="2395175" y="1605701"/>
                  <a:pt x="2388279" y="1610983"/>
                  <a:pt x="2383039" y="1616379"/>
                </a:cubicBezTo>
                <a:cubicBezTo>
                  <a:pt x="2366682" y="1619707"/>
                  <a:pt x="2354716" y="1604653"/>
                  <a:pt x="2338401" y="1607882"/>
                </a:cubicBezTo>
                <a:cubicBezTo>
                  <a:pt x="2333969" y="1634364"/>
                  <a:pt x="2343415" y="1661526"/>
                  <a:pt x="2334578" y="1688745"/>
                </a:cubicBezTo>
                <a:cubicBezTo>
                  <a:pt x="2327823" y="1691096"/>
                  <a:pt x="2320898" y="1693503"/>
                  <a:pt x="2314043" y="1695896"/>
                </a:cubicBezTo>
                <a:cubicBezTo>
                  <a:pt x="2308464" y="1702029"/>
                  <a:pt x="2310276" y="1710214"/>
                  <a:pt x="2306991" y="1719405"/>
                </a:cubicBezTo>
                <a:cubicBezTo>
                  <a:pt x="2300378" y="1726146"/>
                  <a:pt x="2292249" y="1734444"/>
                  <a:pt x="2283596" y="1743267"/>
                </a:cubicBezTo>
                <a:cubicBezTo>
                  <a:pt x="2248461" y="1742389"/>
                  <a:pt x="2219203" y="1719617"/>
                  <a:pt x="2186192" y="1717252"/>
                </a:cubicBezTo>
                <a:cubicBezTo>
                  <a:pt x="2177724" y="1711432"/>
                  <a:pt x="2170827" y="1706277"/>
                  <a:pt x="2163534" y="1701802"/>
                </a:cubicBezTo>
                <a:cubicBezTo>
                  <a:pt x="2156623" y="1697554"/>
                  <a:pt x="2149500" y="1699040"/>
                  <a:pt x="2143382" y="1705611"/>
                </a:cubicBezTo>
                <a:cubicBezTo>
                  <a:pt x="2139813" y="1709449"/>
                  <a:pt x="2136740" y="1713754"/>
                  <a:pt x="2134248" y="1716856"/>
                </a:cubicBezTo>
                <a:cubicBezTo>
                  <a:pt x="2114903" y="1720750"/>
                  <a:pt x="2100670" y="1704323"/>
                  <a:pt x="2081722" y="1708656"/>
                </a:cubicBezTo>
                <a:cubicBezTo>
                  <a:pt x="2078536" y="1727477"/>
                  <a:pt x="2075378" y="1746184"/>
                  <a:pt x="2072234" y="1764835"/>
                </a:cubicBezTo>
                <a:cubicBezTo>
                  <a:pt x="2068169" y="1772922"/>
                  <a:pt x="2058554" y="1770075"/>
                  <a:pt x="2051289" y="1775952"/>
                </a:cubicBezTo>
                <a:cubicBezTo>
                  <a:pt x="2040823" y="1797180"/>
                  <a:pt x="2020771" y="1813806"/>
                  <a:pt x="1998565" y="1828293"/>
                </a:cubicBezTo>
                <a:cubicBezTo>
                  <a:pt x="1992801" y="1824442"/>
                  <a:pt x="1988085" y="1819825"/>
                  <a:pt x="1982435" y="1817771"/>
                </a:cubicBezTo>
                <a:cubicBezTo>
                  <a:pt x="1967367" y="1812305"/>
                  <a:pt x="1952143" y="1806782"/>
                  <a:pt x="1936509" y="1803525"/>
                </a:cubicBezTo>
                <a:cubicBezTo>
                  <a:pt x="1926213" y="1801386"/>
                  <a:pt x="1915097" y="1803114"/>
                  <a:pt x="1904730" y="1803114"/>
                </a:cubicBezTo>
                <a:cubicBezTo>
                  <a:pt x="1896460" y="1808552"/>
                  <a:pt x="1888558" y="1813749"/>
                  <a:pt x="1877186" y="1821227"/>
                </a:cubicBezTo>
                <a:cubicBezTo>
                  <a:pt x="1873447" y="1824456"/>
                  <a:pt x="1879905" y="1836380"/>
                  <a:pt x="1866848" y="1842158"/>
                </a:cubicBezTo>
                <a:cubicBezTo>
                  <a:pt x="1851978" y="1842441"/>
                  <a:pt x="1833979" y="1840487"/>
                  <a:pt x="1814733" y="1836918"/>
                </a:cubicBezTo>
                <a:cubicBezTo>
                  <a:pt x="1811547" y="1841081"/>
                  <a:pt x="1808134" y="1845018"/>
                  <a:pt x="1805287" y="1849338"/>
                </a:cubicBezTo>
                <a:cubicBezTo>
                  <a:pt x="1796705" y="1862281"/>
                  <a:pt x="1786084" y="1870580"/>
                  <a:pt x="1770110" y="1875140"/>
                </a:cubicBezTo>
                <a:cubicBezTo>
                  <a:pt x="1756288" y="1879091"/>
                  <a:pt x="1743387" y="1887390"/>
                  <a:pt x="1729254" y="1892191"/>
                </a:cubicBezTo>
                <a:cubicBezTo>
                  <a:pt x="1705929" y="1900107"/>
                  <a:pt x="1684092" y="1901849"/>
                  <a:pt x="1660598" y="1890364"/>
                </a:cubicBezTo>
                <a:cubicBezTo>
                  <a:pt x="1645388" y="1882929"/>
                  <a:pt x="1628352" y="1878950"/>
                  <a:pt x="1615040" y="1869207"/>
                </a:cubicBezTo>
                <a:cubicBezTo>
                  <a:pt x="1606713" y="1869815"/>
                  <a:pt x="1607096" y="1875976"/>
                  <a:pt x="1604915" y="1880621"/>
                </a:cubicBezTo>
                <a:cubicBezTo>
                  <a:pt x="1600170" y="1890718"/>
                  <a:pt x="1590272" y="1895660"/>
                  <a:pt x="1581944" y="1902599"/>
                </a:cubicBezTo>
                <a:cubicBezTo>
                  <a:pt x="1573348" y="1901764"/>
                  <a:pt x="1565021" y="1900943"/>
                  <a:pt x="1556326" y="1900079"/>
                </a:cubicBezTo>
                <a:cubicBezTo>
                  <a:pt x="1550321" y="1906905"/>
                  <a:pt x="1544799" y="1913193"/>
                  <a:pt x="1539941" y="1918715"/>
                </a:cubicBezTo>
                <a:cubicBezTo>
                  <a:pt x="1526813" y="1921633"/>
                  <a:pt x="1516065" y="1913816"/>
                  <a:pt x="1503702" y="1917795"/>
                </a:cubicBezTo>
                <a:cubicBezTo>
                  <a:pt x="1491593" y="1921690"/>
                  <a:pt x="1478819" y="1922171"/>
                  <a:pt x="1468043" y="1930895"/>
                </a:cubicBezTo>
                <a:cubicBezTo>
                  <a:pt x="1462619" y="1935285"/>
                  <a:pt x="1454277" y="1937126"/>
                  <a:pt x="1447013" y="1937961"/>
                </a:cubicBezTo>
                <a:cubicBezTo>
                  <a:pt x="1437425" y="1939052"/>
                  <a:pt x="1427951" y="1939066"/>
                  <a:pt x="1418562" y="1942493"/>
                </a:cubicBezTo>
                <a:cubicBezTo>
                  <a:pt x="1414044" y="1944150"/>
                  <a:pt x="1407884" y="1942819"/>
                  <a:pt x="1402913" y="1941360"/>
                </a:cubicBezTo>
                <a:cubicBezTo>
                  <a:pt x="1396980" y="1939618"/>
                  <a:pt x="1391527" y="1936276"/>
                  <a:pt x="1384900" y="1933174"/>
                </a:cubicBezTo>
                <a:cubicBezTo>
                  <a:pt x="1376077" y="1953666"/>
                  <a:pt x="1361462" y="1966553"/>
                  <a:pt x="1340404" y="1974413"/>
                </a:cubicBezTo>
                <a:cubicBezTo>
                  <a:pt x="1329160" y="1969202"/>
                  <a:pt x="1316655" y="1968607"/>
                  <a:pt x="1305991" y="1975773"/>
                </a:cubicBezTo>
                <a:cubicBezTo>
                  <a:pt x="1276903" y="1966355"/>
                  <a:pt x="1249359" y="1957433"/>
                  <a:pt x="1221135" y="1948299"/>
                </a:cubicBezTo>
                <a:cubicBezTo>
                  <a:pt x="1210683" y="1928983"/>
                  <a:pt x="1216787" y="1903662"/>
                  <a:pt x="1200671" y="1884713"/>
                </a:cubicBezTo>
                <a:cubicBezTo>
                  <a:pt x="1188492" y="1883793"/>
                  <a:pt x="1177616" y="1887574"/>
                  <a:pt x="1166896" y="1892729"/>
                </a:cubicBezTo>
                <a:cubicBezTo>
                  <a:pt x="1141702" y="1904851"/>
                  <a:pt x="1116027" y="1898974"/>
                  <a:pt x="1091414" y="1891992"/>
                </a:cubicBezTo>
                <a:cubicBezTo>
                  <a:pt x="1079660" y="1888665"/>
                  <a:pt x="1069889" y="1878369"/>
                  <a:pt x="1061208" y="1872548"/>
                </a:cubicBezTo>
                <a:cubicBezTo>
                  <a:pt x="1053079" y="1858288"/>
                  <a:pt x="1054013" y="1845203"/>
                  <a:pt x="1054580" y="1832457"/>
                </a:cubicBezTo>
                <a:cubicBezTo>
                  <a:pt x="1054792" y="1827557"/>
                  <a:pt x="1057865" y="1822558"/>
                  <a:pt x="1060386" y="1818012"/>
                </a:cubicBezTo>
                <a:cubicBezTo>
                  <a:pt x="1064734" y="1810181"/>
                  <a:pt x="1066759" y="1802179"/>
                  <a:pt x="1064748" y="1793286"/>
                </a:cubicBezTo>
                <a:cubicBezTo>
                  <a:pt x="1059027" y="1767894"/>
                  <a:pt x="1062652" y="1741922"/>
                  <a:pt x="1060018" y="1716275"/>
                </a:cubicBezTo>
                <a:cubicBezTo>
                  <a:pt x="1058219" y="1698715"/>
                  <a:pt x="1061406" y="1692427"/>
                  <a:pt x="1073953" y="1668975"/>
                </a:cubicBezTo>
                <a:cubicBezTo>
                  <a:pt x="1072990" y="1661215"/>
                  <a:pt x="1072919" y="1651387"/>
                  <a:pt x="1070384" y="1642238"/>
                </a:cubicBezTo>
                <a:cubicBezTo>
                  <a:pt x="1065753" y="1625471"/>
                  <a:pt x="1065144" y="1608335"/>
                  <a:pt x="1063303" y="1591285"/>
                </a:cubicBezTo>
                <a:cubicBezTo>
                  <a:pt x="1063077" y="1589146"/>
                  <a:pt x="1062256" y="1586824"/>
                  <a:pt x="1062794" y="1584898"/>
                </a:cubicBezTo>
                <a:cubicBezTo>
                  <a:pt x="1070257" y="1558062"/>
                  <a:pt x="1062086" y="1531650"/>
                  <a:pt x="1060358" y="1505140"/>
                </a:cubicBezTo>
                <a:cubicBezTo>
                  <a:pt x="1058687" y="1479479"/>
                  <a:pt x="1053957" y="1454030"/>
                  <a:pt x="1051592" y="1428384"/>
                </a:cubicBezTo>
                <a:cubicBezTo>
                  <a:pt x="1049524" y="1405951"/>
                  <a:pt x="1048703" y="1383392"/>
                  <a:pt x="1047655" y="1360875"/>
                </a:cubicBezTo>
                <a:cubicBezTo>
                  <a:pt x="1045601" y="1316918"/>
                  <a:pt x="1040730" y="1273102"/>
                  <a:pt x="1041240" y="1229045"/>
                </a:cubicBezTo>
                <a:cubicBezTo>
                  <a:pt x="1041834" y="1177553"/>
                  <a:pt x="1038945" y="1126019"/>
                  <a:pt x="1043251" y="1074570"/>
                </a:cubicBezTo>
                <a:cubicBezTo>
                  <a:pt x="1043520" y="1071412"/>
                  <a:pt x="1044369" y="1068041"/>
                  <a:pt x="1043661" y="1065081"/>
                </a:cubicBezTo>
                <a:cubicBezTo>
                  <a:pt x="1038860" y="1044929"/>
                  <a:pt x="1042089" y="1024338"/>
                  <a:pt x="1040022" y="1004087"/>
                </a:cubicBezTo>
                <a:cubicBezTo>
                  <a:pt x="1039399" y="998026"/>
                  <a:pt x="1041707" y="991158"/>
                  <a:pt x="1036453" y="985989"/>
                </a:cubicBezTo>
                <a:cubicBezTo>
                  <a:pt x="1033607" y="984643"/>
                  <a:pt x="1032049" y="985521"/>
                  <a:pt x="1031893" y="988566"/>
                </a:cubicBezTo>
                <a:cubicBezTo>
                  <a:pt x="1031454" y="997120"/>
                  <a:pt x="1030887" y="1005673"/>
                  <a:pt x="1030675" y="1014241"/>
                </a:cubicBezTo>
                <a:cubicBezTo>
                  <a:pt x="1030137" y="1036772"/>
                  <a:pt x="1029783" y="1059219"/>
                  <a:pt x="1026682" y="1081693"/>
                </a:cubicBezTo>
                <a:cubicBezTo>
                  <a:pt x="1024203" y="1099622"/>
                  <a:pt x="1025152" y="1118046"/>
                  <a:pt x="1024897" y="1136244"/>
                </a:cubicBezTo>
                <a:cubicBezTo>
                  <a:pt x="1024487" y="1165246"/>
                  <a:pt x="1024189" y="1194249"/>
                  <a:pt x="1024118" y="1223252"/>
                </a:cubicBezTo>
                <a:cubicBezTo>
                  <a:pt x="1024104" y="1231693"/>
                  <a:pt x="1023651" y="1240204"/>
                  <a:pt x="1031482" y="1246860"/>
                </a:cubicBezTo>
                <a:cubicBezTo>
                  <a:pt x="1033932" y="1248942"/>
                  <a:pt x="1034031" y="1254918"/>
                  <a:pt x="1033663" y="1258968"/>
                </a:cubicBezTo>
                <a:cubicBezTo>
                  <a:pt x="1033054" y="1265341"/>
                  <a:pt x="1031242" y="1271615"/>
                  <a:pt x="1029755" y="1277874"/>
                </a:cubicBezTo>
                <a:cubicBezTo>
                  <a:pt x="1025492" y="1295802"/>
                  <a:pt x="1024628" y="1313760"/>
                  <a:pt x="1028069" y="1332000"/>
                </a:cubicBezTo>
                <a:cubicBezTo>
                  <a:pt x="1029655" y="1340369"/>
                  <a:pt x="1030094" y="1349022"/>
                  <a:pt x="1030378" y="1357576"/>
                </a:cubicBezTo>
                <a:cubicBezTo>
                  <a:pt x="1031242" y="1383293"/>
                  <a:pt x="1032091" y="1409011"/>
                  <a:pt x="1032332" y="1434742"/>
                </a:cubicBezTo>
                <a:cubicBezTo>
                  <a:pt x="1032559" y="1459383"/>
                  <a:pt x="1031850" y="1484039"/>
                  <a:pt x="1031865" y="1508680"/>
                </a:cubicBezTo>
                <a:cubicBezTo>
                  <a:pt x="1031921" y="1570934"/>
                  <a:pt x="1032615" y="1633189"/>
                  <a:pt x="1032162" y="1695444"/>
                </a:cubicBezTo>
                <a:cubicBezTo>
                  <a:pt x="1031935" y="1727519"/>
                  <a:pt x="1028508" y="1759610"/>
                  <a:pt x="1028962" y="1791657"/>
                </a:cubicBezTo>
                <a:cubicBezTo>
                  <a:pt x="1029316" y="1817658"/>
                  <a:pt x="1024812" y="1842922"/>
                  <a:pt x="1023269" y="1869660"/>
                </a:cubicBezTo>
                <a:cubicBezTo>
                  <a:pt x="1006360" y="1885110"/>
                  <a:pt x="998330" y="1906154"/>
                  <a:pt x="989904" y="1926589"/>
                </a:cubicBezTo>
                <a:cubicBezTo>
                  <a:pt x="983899" y="1932920"/>
                  <a:pt x="975360" y="1934959"/>
                  <a:pt x="968845" y="1933174"/>
                </a:cubicBezTo>
                <a:cubicBezTo>
                  <a:pt x="948481" y="1927609"/>
                  <a:pt x="928400" y="1932693"/>
                  <a:pt x="908234" y="1932254"/>
                </a:cubicBezTo>
                <a:cubicBezTo>
                  <a:pt x="893010" y="1931928"/>
                  <a:pt x="878084" y="1934095"/>
                  <a:pt x="864149" y="1940213"/>
                </a:cubicBezTo>
                <a:cubicBezTo>
                  <a:pt x="851885" y="1945594"/>
                  <a:pt x="839111" y="1945807"/>
                  <a:pt x="826224" y="1946345"/>
                </a:cubicBezTo>
                <a:cubicBezTo>
                  <a:pt x="805534" y="1947195"/>
                  <a:pt x="788426" y="1939321"/>
                  <a:pt x="774364" y="1924748"/>
                </a:cubicBezTo>
                <a:cubicBezTo>
                  <a:pt x="762270" y="1912215"/>
                  <a:pt x="753051" y="1897742"/>
                  <a:pt x="748236" y="1880847"/>
                </a:cubicBezTo>
                <a:cubicBezTo>
                  <a:pt x="742359" y="1860214"/>
                  <a:pt x="736581" y="1839552"/>
                  <a:pt x="731114" y="1818805"/>
                </a:cubicBezTo>
                <a:cubicBezTo>
                  <a:pt x="728919" y="1810493"/>
                  <a:pt x="727815" y="1801868"/>
                  <a:pt x="719700" y="1793683"/>
                </a:cubicBezTo>
                <a:cubicBezTo>
                  <a:pt x="714319" y="1792861"/>
                  <a:pt x="707054" y="1791389"/>
                  <a:pt x="699704" y="1790737"/>
                </a:cubicBezTo>
                <a:cubicBezTo>
                  <a:pt x="688006" y="1789717"/>
                  <a:pt x="676366" y="1791162"/>
                  <a:pt x="664569" y="1787437"/>
                </a:cubicBezTo>
                <a:cubicBezTo>
                  <a:pt x="653041" y="1783798"/>
                  <a:pt x="639800" y="1786729"/>
                  <a:pt x="630397" y="1792960"/>
                </a:cubicBezTo>
                <a:cubicBezTo>
                  <a:pt x="614805" y="1803298"/>
                  <a:pt x="602230" y="1799857"/>
                  <a:pt x="588875" y="1790595"/>
                </a:cubicBezTo>
                <a:cubicBezTo>
                  <a:pt x="586255" y="1788768"/>
                  <a:pt x="583423" y="1787239"/>
                  <a:pt x="579387" y="1784789"/>
                </a:cubicBezTo>
                <a:cubicBezTo>
                  <a:pt x="572249" y="1772978"/>
                  <a:pt x="564036" y="1760389"/>
                  <a:pt x="556870" y="1747232"/>
                </a:cubicBezTo>
                <a:cubicBezTo>
                  <a:pt x="549053" y="1732873"/>
                  <a:pt x="544705" y="1717521"/>
                  <a:pt x="547736" y="1700839"/>
                </a:cubicBezTo>
                <a:cubicBezTo>
                  <a:pt x="548500" y="1696647"/>
                  <a:pt x="549251" y="1692243"/>
                  <a:pt x="548784" y="1688079"/>
                </a:cubicBezTo>
                <a:cubicBezTo>
                  <a:pt x="545909" y="1662504"/>
                  <a:pt x="542694" y="1636970"/>
                  <a:pt x="539550" y="1611423"/>
                </a:cubicBezTo>
                <a:cubicBezTo>
                  <a:pt x="539154" y="1608222"/>
                  <a:pt x="538134" y="1605050"/>
                  <a:pt x="538162" y="1601863"/>
                </a:cubicBezTo>
                <a:cubicBezTo>
                  <a:pt x="538545" y="1567451"/>
                  <a:pt x="531492" y="1533647"/>
                  <a:pt x="530175" y="1499305"/>
                </a:cubicBezTo>
                <a:cubicBezTo>
                  <a:pt x="529028" y="1469339"/>
                  <a:pt x="524100" y="1439529"/>
                  <a:pt x="521551" y="1409591"/>
                </a:cubicBezTo>
                <a:cubicBezTo>
                  <a:pt x="519639" y="1387145"/>
                  <a:pt x="518945" y="1364585"/>
                  <a:pt x="517458" y="1342097"/>
                </a:cubicBezTo>
                <a:cubicBezTo>
                  <a:pt x="516750" y="1331405"/>
                  <a:pt x="515844" y="1320684"/>
                  <a:pt x="514413" y="1310063"/>
                </a:cubicBezTo>
                <a:cubicBezTo>
                  <a:pt x="511836" y="1291016"/>
                  <a:pt x="509032" y="1272138"/>
                  <a:pt x="508494" y="1252751"/>
                </a:cubicBezTo>
                <a:cubicBezTo>
                  <a:pt x="507800" y="1228223"/>
                  <a:pt x="503367" y="1203794"/>
                  <a:pt x="500733" y="1179309"/>
                </a:cubicBezTo>
                <a:cubicBezTo>
                  <a:pt x="499813" y="1170770"/>
                  <a:pt x="498467" y="1162117"/>
                  <a:pt x="498949" y="1153620"/>
                </a:cubicBezTo>
                <a:cubicBezTo>
                  <a:pt x="500577" y="1124603"/>
                  <a:pt x="498637" y="1095727"/>
                  <a:pt x="496711" y="1066837"/>
                </a:cubicBezTo>
                <a:cubicBezTo>
                  <a:pt x="496145" y="1058312"/>
                  <a:pt x="496116" y="1049334"/>
                  <a:pt x="493284" y="1041488"/>
                </a:cubicBezTo>
                <a:cubicBezTo>
                  <a:pt x="487662" y="1025910"/>
                  <a:pt x="487067" y="1010063"/>
                  <a:pt x="486911" y="993905"/>
                </a:cubicBezTo>
                <a:cubicBezTo>
                  <a:pt x="486600" y="959591"/>
                  <a:pt x="486557" y="925250"/>
                  <a:pt x="485042" y="890978"/>
                </a:cubicBezTo>
                <a:cubicBezTo>
                  <a:pt x="484192" y="871733"/>
                  <a:pt x="481119" y="852544"/>
                  <a:pt x="478160" y="833468"/>
                </a:cubicBezTo>
                <a:cubicBezTo>
                  <a:pt x="475186" y="814336"/>
                  <a:pt x="475058" y="795189"/>
                  <a:pt x="475596" y="775972"/>
                </a:cubicBezTo>
                <a:cubicBezTo>
                  <a:pt x="475710" y="771738"/>
                  <a:pt x="476573" y="767376"/>
                  <a:pt x="475894" y="763283"/>
                </a:cubicBezTo>
                <a:cubicBezTo>
                  <a:pt x="474874" y="757123"/>
                  <a:pt x="472806" y="751133"/>
                  <a:pt x="470880" y="743995"/>
                </a:cubicBezTo>
                <a:cubicBezTo>
                  <a:pt x="453589" y="777756"/>
                  <a:pt x="452782" y="783534"/>
                  <a:pt x="454750" y="814052"/>
                </a:cubicBezTo>
                <a:cubicBezTo>
                  <a:pt x="455416" y="824405"/>
                  <a:pt x="454198" y="834743"/>
                  <a:pt x="458489" y="844698"/>
                </a:cubicBezTo>
                <a:cubicBezTo>
                  <a:pt x="459664" y="847432"/>
                  <a:pt x="459679" y="851326"/>
                  <a:pt x="458744" y="854201"/>
                </a:cubicBezTo>
                <a:cubicBezTo>
                  <a:pt x="450913" y="878247"/>
                  <a:pt x="457087" y="903200"/>
                  <a:pt x="453051" y="928478"/>
                </a:cubicBezTo>
                <a:cubicBezTo>
                  <a:pt x="450856" y="931920"/>
                  <a:pt x="448052" y="936338"/>
                  <a:pt x="445262" y="940742"/>
                </a:cubicBezTo>
                <a:cubicBezTo>
                  <a:pt x="447485" y="947087"/>
                  <a:pt x="449610" y="953148"/>
                  <a:pt x="451592" y="958827"/>
                </a:cubicBezTo>
                <a:cubicBezTo>
                  <a:pt x="449822" y="966474"/>
                  <a:pt x="450247" y="975396"/>
                  <a:pt x="446041" y="980537"/>
                </a:cubicBezTo>
                <a:cubicBezTo>
                  <a:pt x="437827" y="990591"/>
                  <a:pt x="445220" y="1001496"/>
                  <a:pt x="441509" y="1011423"/>
                </a:cubicBezTo>
                <a:cubicBezTo>
                  <a:pt x="437473" y="1022228"/>
                  <a:pt x="447344" y="1029097"/>
                  <a:pt x="450799" y="1040171"/>
                </a:cubicBezTo>
                <a:cubicBezTo>
                  <a:pt x="449199" y="1043371"/>
                  <a:pt x="446891" y="1048002"/>
                  <a:pt x="443860" y="1054078"/>
                </a:cubicBezTo>
                <a:cubicBezTo>
                  <a:pt x="446438" y="1059827"/>
                  <a:pt x="447910" y="1067999"/>
                  <a:pt x="452754" y="1072899"/>
                </a:cubicBezTo>
                <a:cubicBezTo>
                  <a:pt x="462681" y="1082939"/>
                  <a:pt x="463191" y="1093164"/>
                  <a:pt x="458277" y="1105145"/>
                </a:cubicBezTo>
                <a:cubicBezTo>
                  <a:pt x="457073" y="1108048"/>
                  <a:pt x="456832" y="1111347"/>
                  <a:pt x="455926" y="1115426"/>
                </a:cubicBezTo>
                <a:cubicBezTo>
                  <a:pt x="457823" y="1118584"/>
                  <a:pt x="460741" y="1121940"/>
                  <a:pt x="461987" y="1125849"/>
                </a:cubicBezTo>
                <a:cubicBezTo>
                  <a:pt x="464564" y="1133850"/>
                  <a:pt x="466235" y="1142135"/>
                  <a:pt x="468388" y="1150759"/>
                </a:cubicBezTo>
                <a:cubicBezTo>
                  <a:pt x="465641" y="1156381"/>
                  <a:pt x="462851" y="1162117"/>
                  <a:pt x="460585" y="1166776"/>
                </a:cubicBezTo>
                <a:lnTo>
                  <a:pt x="460585" y="1184336"/>
                </a:lnTo>
                <a:cubicBezTo>
                  <a:pt x="462709" y="1186560"/>
                  <a:pt x="464933" y="1188712"/>
                  <a:pt x="466972" y="1191049"/>
                </a:cubicBezTo>
                <a:cubicBezTo>
                  <a:pt x="476715" y="1202208"/>
                  <a:pt x="477721" y="1206188"/>
                  <a:pt x="468105" y="1215109"/>
                </a:cubicBezTo>
                <a:cubicBezTo>
                  <a:pt x="461732" y="1221015"/>
                  <a:pt x="461435" y="1228110"/>
                  <a:pt x="459013" y="1235120"/>
                </a:cubicBezTo>
                <a:cubicBezTo>
                  <a:pt x="461675" y="1242937"/>
                  <a:pt x="466037" y="1250755"/>
                  <a:pt x="466590" y="1258827"/>
                </a:cubicBezTo>
                <a:cubicBezTo>
                  <a:pt x="467057" y="1265851"/>
                  <a:pt x="463219" y="1273172"/>
                  <a:pt x="461151" y="1280862"/>
                </a:cubicBezTo>
                <a:cubicBezTo>
                  <a:pt x="467510" y="1293013"/>
                  <a:pt x="470810" y="1306438"/>
                  <a:pt x="478358" y="1318419"/>
                </a:cubicBezTo>
                <a:cubicBezTo>
                  <a:pt x="482535" y="1325032"/>
                  <a:pt x="486048" y="1333883"/>
                  <a:pt x="481148" y="1342890"/>
                </a:cubicBezTo>
                <a:cubicBezTo>
                  <a:pt x="479859" y="1345269"/>
                  <a:pt x="479717" y="1349886"/>
                  <a:pt x="481190" y="1351854"/>
                </a:cubicBezTo>
                <a:cubicBezTo>
                  <a:pt x="488752" y="1361867"/>
                  <a:pt x="483244" y="1374796"/>
                  <a:pt x="489234" y="1385148"/>
                </a:cubicBezTo>
                <a:cubicBezTo>
                  <a:pt x="490466" y="1387272"/>
                  <a:pt x="489078" y="1391153"/>
                  <a:pt x="488342" y="1394084"/>
                </a:cubicBezTo>
                <a:cubicBezTo>
                  <a:pt x="487563" y="1397171"/>
                  <a:pt x="486133" y="1400103"/>
                  <a:pt x="484646" y="1403969"/>
                </a:cubicBezTo>
                <a:cubicBezTo>
                  <a:pt x="487719" y="1411205"/>
                  <a:pt x="491174" y="1418867"/>
                  <a:pt x="494219" y="1426684"/>
                </a:cubicBezTo>
                <a:cubicBezTo>
                  <a:pt x="496938" y="1433666"/>
                  <a:pt x="498538" y="1441143"/>
                  <a:pt x="501838" y="1447813"/>
                </a:cubicBezTo>
                <a:cubicBezTo>
                  <a:pt x="505095" y="1454413"/>
                  <a:pt x="500294" y="1460715"/>
                  <a:pt x="502064" y="1466492"/>
                </a:cubicBezTo>
                <a:cubicBezTo>
                  <a:pt x="505152" y="1476590"/>
                  <a:pt x="509853" y="1486206"/>
                  <a:pt x="514612" y="1497846"/>
                </a:cubicBezTo>
                <a:cubicBezTo>
                  <a:pt x="513210" y="1504516"/>
                  <a:pt x="512374" y="1513155"/>
                  <a:pt x="509513" y="1521071"/>
                </a:cubicBezTo>
                <a:cubicBezTo>
                  <a:pt x="505010" y="1533590"/>
                  <a:pt x="504189" y="1546010"/>
                  <a:pt x="505874" y="1559081"/>
                </a:cubicBezTo>
                <a:cubicBezTo>
                  <a:pt x="508083" y="1576089"/>
                  <a:pt x="509117" y="1593253"/>
                  <a:pt x="511241" y="1610261"/>
                </a:cubicBezTo>
                <a:cubicBezTo>
                  <a:pt x="512615" y="1621265"/>
                  <a:pt x="517982" y="1630441"/>
                  <a:pt x="526606" y="1636276"/>
                </a:cubicBezTo>
                <a:cubicBezTo>
                  <a:pt x="528079" y="1648993"/>
                  <a:pt x="529439" y="1660648"/>
                  <a:pt x="530841" y="1672799"/>
                </a:cubicBezTo>
                <a:cubicBezTo>
                  <a:pt x="527796" y="1678265"/>
                  <a:pt x="523845" y="1683533"/>
                  <a:pt x="521862" y="1689453"/>
                </a:cubicBezTo>
                <a:cubicBezTo>
                  <a:pt x="520262" y="1694225"/>
                  <a:pt x="518747" y="1701575"/>
                  <a:pt x="521168" y="1704677"/>
                </a:cubicBezTo>
                <a:cubicBezTo>
                  <a:pt x="529665" y="1715567"/>
                  <a:pt x="520588" y="1728142"/>
                  <a:pt x="526097" y="1738835"/>
                </a:cubicBezTo>
                <a:cubicBezTo>
                  <a:pt x="523689" y="1755616"/>
                  <a:pt x="521296" y="1772383"/>
                  <a:pt x="518945" y="1788811"/>
                </a:cubicBezTo>
                <a:cubicBezTo>
                  <a:pt x="507970" y="1801287"/>
                  <a:pt x="497377" y="1813325"/>
                  <a:pt x="486883" y="1825263"/>
                </a:cubicBezTo>
                <a:cubicBezTo>
                  <a:pt x="472396" y="1828690"/>
                  <a:pt x="457979" y="1832089"/>
                  <a:pt x="442047" y="1835856"/>
                </a:cubicBezTo>
                <a:cubicBezTo>
                  <a:pt x="415381" y="1827076"/>
                  <a:pt x="386874" y="1818805"/>
                  <a:pt x="355888" y="1825164"/>
                </a:cubicBezTo>
                <a:cubicBezTo>
                  <a:pt x="342661" y="1827883"/>
                  <a:pt x="330156" y="1823408"/>
                  <a:pt x="321943" y="1811625"/>
                </a:cubicBezTo>
                <a:cubicBezTo>
                  <a:pt x="316476" y="1803766"/>
                  <a:pt x="310259" y="1796501"/>
                  <a:pt x="306648" y="1787239"/>
                </a:cubicBezTo>
                <a:cubicBezTo>
                  <a:pt x="301975" y="1775272"/>
                  <a:pt x="295885" y="1763830"/>
                  <a:pt x="290178" y="1752274"/>
                </a:cubicBezTo>
                <a:cubicBezTo>
                  <a:pt x="287332" y="1746496"/>
                  <a:pt x="283197" y="1741242"/>
                  <a:pt x="281115" y="1735237"/>
                </a:cubicBezTo>
                <a:cubicBezTo>
                  <a:pt x="279076" y="1729403"/>
                  <a:pt x="278906" y="1722917"/>
                  <a:pt x="277957" y="1716969"/>
                </a:cubicBezTo>
                <a:cubicBezTo>
                  <a:pt x="260042" y="1712182"/>
                  <a:pt x="252749" y="1726939"/>
                  <a:pt x="242878" y="1733963"/>
                </a:cubicBezTo>
                <a:cubicBezTo>
                  <a:pt x="219313" y="1733991"/>
                  <a:pt x="199770" y="1725792"/>
                  <a:pt x="181870" y="1712919"/>
                </a:cubicBezTo>
                <a:cubicBezTo>
                  <a:pt x="178386" y="1710412"/>
                  <a:pt x="175002" y="1707099"/>
                  <a:pt x="171065" y="1706008"/>
                </a:cubicBezTo>
                <a:cubicBezTo>
                  <a:pt x="150403" y="1700287"/>
                  <a:pt x="133749" y="1684907"/>
                  <a:pt x="115141" y="1683618"/>
                </a:cubicBezTo>
                <a:cubicBezTo>
                  <a:pt x="103047" y="1676963"/>
                  <a:pt x="105029" y="1664444"/>
                  <a:pt x="95088" y="1659147"/>
                </a:cubicBezTo>
                <a:cubicBezTo>
                  <a:pt x="88021" y="1655380"/>
                  <a:pt x="83900" y="1646487"/>
                  <a:pt x="77442" y="1641105"/>
                </a:cubicBezTo>
                <a:cubicBezTo>
                  <a:pt x="61921" y="1628190"/>
                  <a:pt x="56724" y="1611706"/>
                  <a:pt x="58013" y="1592304"/>
                </a:cubicBezTo>
                <a:cubicBezTo>
                  <a:pt x="58367" y="1586980"/>
                  <a:pt x="58933" y="1581230"/>
                  <a:pt x="57404" y="1576302"/>
                </a:cubicBezTo>
                <a:cubicBezTo>
                  <a:pt x="53736" y="1564519"/>
                  <a:pt x="54147" y="1552921"/>
                  <a:pt x="57418" y="1541450"/>
                </a:cubicBezTo>
                <a:cubicBezTo>
                  <a:pt x="59854" y="1532911"/>
                  <a:pt x="59358" y="1524796"/>
                  <a:pt x="58282" y="1516101"/>
                </a:cubicBezTo>
                <a:cubicBezTo>
                  <a:pt x="56200" y="1499192"/>
                  <a:pt x="54869" y="1482325"/>
                  <a:pt x="56242" y="1464949"/>
                </a:cubicBezTo>
                <a:cubicBezTo>
                  <a:pt x="57475" y="1449244"/>
                  <a:pt x="55350" y="1432321"/>
                  <a:pt x="50351" y="1417380"/>
                </a:cubicBezTo>
                <a:cubicBezTo>
                  <a:pt x="45395" y="1402567"/>
                  <a:pt x="44757" y="1388066"/>
                  <a:pt x="44559" y="1373196"/>
                </a:cubicBezTo>
                <a:cubicBezTo>
                  <a:pt x="44191" y="1346388"/>
                  <a:pt x="44304" y="1319566"/>
                  <a:pt x="40523" y="1292956"/>
                </a:cubicBezTo>
                <a:cubicBezTo>
                  <a:pt x="39631" y="1286682"/>
                  <a:pt x="39333" y="1278922"/>
                  <a:pt x="35552" y="1274730"/>
                </a:cubicBezTo>
                <a:cubicBezTo>
                  <a:pt x="27310" y="1265610"/>
                  <a:pt x="27664" y="1255258"/>
                  <a:pt x="27126" y="1244594"/>
                </a:cubicBezTo>
                <a:cubicBezTo>
                  <a:pt x="25328" y="1209247"/>
                  <a:pt x="21957" y="1174098"/>
                  <a:pt x="14933" y="1139345"/>
                </a:cubicBezTo>
                <a:cubicBezTo>
                  <a:pt x="14083" y="1135153"/>
                  <a:pt x="13857" y="1130834"/>
                  <a:pt x="13573" y="1126557"/>
                </a:cubicBezTo>
                <a:cubicBezTo>
                  <a:pt x="10727" y="1082642"/>
                  <a:pt x="8065" y="1038698"/>
                  <a:pt x="5048" y="994797"/>
                </a:cubicBezTo>
                <a:cubicBezTo>
                  <a:pt x="4099" y="980891"/>
                  <a:pt x="1635" y="967069"/>
                  <a:pt x="1012" y="953148"/>
                </a:cubicBezTo>
                <a:cubicBezTo>
                  <a:pt x="347" y="938307"/>
                  <a:pt x="-2217" y="923394"/>
                  <a:pt x="4737" y="908737"/>
                </a:cubicBezTo>
                <a:cubicBezTo>
                  <a:pt x="7767" y="902322"/>
                  <a:pt x="6549" y="893981"/>
                  <a:pt x="7767" y="886602"/>
                </a:cubicBezTo>
                <a:cubicBezTo>
                  <a:pt x="8829" y="880201"/>
                  <a:pt x="10854" y="874055"/>
                  <a:pt x="16788" y="870472"/>
                </a:cubicBezTo>
                <a:cubicBezTo>
                  <a:pt x="21901" y="869736"/>
                  <a:pt x="25682" y="871988"/>
                  <a:pt x="26942" y="876321"/>
                </a:cubicBezTo>
                <a:cubicBezTo>
                  <a:pt x="29024" y="883473"/>
                  <a:pt x="30256" y="890893"/>
                  <a:pt x="31559" y="898257"/>
                </a:cubicBezTo>
                <a:cubicBezTo>
                  <a:pt x="33442" y="908907"/>
                  <a:pt x="35751" y="919330"/>
                  <a:pt x="45055" y="929130"/>
                </a:cubicBezTo>
                <a:cubicBezTo>
                  <a:pt x="48553" y="929682"/>
                  <a:pt x="53736" y="930503"/>
                  <a:pt x="57489" y="931098"/>
                </a:cubicBezTo>
                <a:cubicBezTo>
                  <a:pt x="60038" y="930404"/>
                  <a:pt x="61270" y="929130"/>
                  <a:pt x="62049" y="929810"/>
                </a:cubicBezTo>
                <a:cubicBezTo>
                  <a:pt x="72288" y="922219"/>
                  <a:pt x="82470" y="914543"/>
                  <a:pt x="93162" y="906514"/>
                </a:cubicBezTo>
                <a:cubicBezTo>
                  <a:pt x="89310" y="901925"/>
                  <a:pt x="86194" y="898201"/>
                  <a:pt x="83334" y="894774"/>
                </a:cubicBezTo>
                <a:cubicBezTo>
                  <a:pt x="83546" y="887693"/>
                  <a:pt x="90032" y="886546"/>
                  <a:pt x="93332" y="882807"/>
                </a:cubicBezTo>
                <a:cubicBezTo>
                  <a:pt x="96731" y="875840"/>
                  <a:pt x="91094" y="868320"/>
                  <a:pt x="95753" y="860984"/>
                </a:cubicBezTo>
                <a:cubicBezTo>
                  <a:pt x="98203" y="857132"/>
                  <a:pt x="97439" y="850689"/>
                  <a:pt x="96759" y="845605"/>
                </a:cubicBezTo>
                <a:cubicBezTo>
                  <a:pt x="96207" y="841370"/>
                  <a:pt x="94422" y="837235"/>
                  <a:pt x="97028" y="833327"/>
                </a:cubicBezTo>
                <a:cubicBezTo>
                  <a:pt x="104944" y="821473"/>
                  <a:pt x="102877" y="809847"/>
                  <a:pt x="99775" y="796535"/>
                </a:cubicBezTo>
                <a:cubicBezTo>
                  <a:pt x="95952" y="780121"/>
                  <a:pt x="96603" y="762688"/>
                  <a:pt x="95244" y="744760"/>
                </a:cubicBezTo>
                <a:cubicBezTo>
                  <a:pt x="104831" y="731363"/>
                  <a:pt x="112294" y="715728"/>
                  <a:pt x="128722" y="707699"/>
                </a:cubicBezTo>
                <a:cubicBezTo>
                  <a:pt x="131497" y="706339"/>
                  <a:pt x="133537" y="703493"/>
                  <a:pt x="135902" y="701312"/>
                </a:cubicBezTo>
                <a:cubicBezTo>
                  <a:pt x="142897" y="694854"/>
                  <a:pt x="150800" y="690053"/>
                  <a:pt x="159608" y="686924"/>
                </a:cubicBezTo>
                <a:cubicBezTo>
                  <a:pt x="153094" y="666871"/>
                  <a:pt x="165542" y="657779"/>
                  <a:pt x="182536" y="649749"/>
                </a:cubicBezTo>
                <a:cubicBezTo>
                  <a:pt x="187280" y="651590"/>
                  <a:pt x="193100" y="653856"/>
                  <a:pt x="199601" y="656391"/>
                </a:cubicBezTo>
                <a:cubicBezTo>
                  <a:pt x="204217" y="652511"/>
                  <a:pt x="209103" y="648404"/>
                  <a:pt x="213281" y="644892"/>
                </a:cubicBezTo>
                <a:cubicBezTo>
                  <a:pt x="214980" y="634837"/>
                  <a:pt x="207998" y="624358"/>
                  <a:pt x="218620" y="617348"/>
                </a:cubicBezTo>
                <a:cubicBezTo>
                  <a:pt x="221792" y="606018"/>
                  <a:pt x="223845" y="594264"/>
                  <a:pt x="232031" y="583714"/>
                </a:cubicBezTo>
                <a:cubicBezTo>
                  <a:pt x="235132" y="582340"/>
                  <a:pt x="238885" y="580103"/>
                  <a:pt x="242949" y="579012"/>
                </a:cubicBezTo>
                <a:cubicBezTo>
                  <a:pt x="253670" y="576151"/>
                  <a:pt x="262931" y="571167"/>
                  <a:pt x="269998" y="562500"/>
                </a:cubicBezTo>
                <a:cubicBezTo>
                  <a:pt x="281341" y="548593"/>
                  <a:pt x="298180" y="543254"/>
                  <a:pt x="313446" y="535918"/>
                </a:cubicBezTo>
                <a:cubicBezTo>
                  <a:pt x="324194" y="530763"/>
                  <a:pt x="336558" y="532463"/>
                  <a:pt x="348283" y="534474"/>
                </a:cubicBezTo>
                <a:cubicBezTo>
                  <a:pt x="356738" y="535933"/>
                  <a:pt x="365164" y="537575"/>
                  <a:pt x="375020" y="539388"/>
                </a:cubicBezTo>
                <a:cubicBezTo>
                  <a:pt x="383305" y="545803"/>
                  <a:pt x="392538" y="552955"/>
                  <a:pt x="402678" y="560786"/>
                </a:cubicBezTo>
                <a:cubicBezTo>
                  <a:pt x="407691" y="570742"/>
                  <a:pt x="409419" y="583303"/>
                  <a:pt x="406473" y="594151"/>
                </a:cubicBezTo>
                <a:cubicBezTo>
                  <a:pt x="401304" y="613241"/>
                  <a:pt x="405071" y="630334"/>
                  <a:pt x="412804" y="646988"/>
                </a:cubicBezTo>
                <a:cubicBezTo>
                  <a:pt x="415891" y="653644"/>
                  <a:pt x="414092" y="659422"/>
                  <a:pt x="414248" y="665639"/>
                </a:cubicBezTo>
                <a:cubicBezTo>
                  <a:pt x="414376" y="670624"/>
                  <a:pt x="417562" y="673102"/>
                  <a:pt x="422377" y="674263"/>
                </a:cubicBezTo>
                <a:cubicBezTo>
                  <a:pt x="429316" y="672281"/>
                  <a:pt x="431709" y="666219"/>
                  <a:pt x="432970" y="660116"/>
                </a:cubicBezTo>
                <a:cubicBezTo>
                  <a:pt x="436850" y="641267"/>
                  <a:pt x="440192" y="622304"/>
                  <a:pt x="443690" y="603384"/>
                </a:cubicBezTo>
                <a:cubicBezTo>
                  <a:pt x="444073" y="601303"/>
                  <a:pt x="444766" y="599022"/>
                  <a:pt x="444313" y="597068"/>
                </a:cubicBezTo>
                <a:cubicBezTo>
                  <a:pt x="439937" y="578262"/>
                  <a:pt x="448279" y="562132"/>
                  <a:pt x="454439" y="545336"/>
                </a:cubicBezTo>
                <a:cubicBezTo>
                  <a:pt x="458815" y="533369"/>
                  <a:pt x="461732" y="520850"/>
                  <a:pt x="464918" y="508473"/>
                </a:cubicBezTo>
                <a:cubicBezTo>
                  <a:pt x="469974" y="488817"/>
                  <a:pt x="474704" y="469076"/>
                  <a:pt x="479335" y="450311"/>
                </a:cubicBezTo>
                <a:cubicBezTo>
                  <a:pt x="483456" y="447621"/>
                  <a:pt x="485892" y="445327"/>
                  <a:pt x="488781" y="444293"/>
                </a:cubicBezTo>
                <a:cubicBezTo>
                  <a:pt x="497887" y="441021"/>
                  <a:pt x="507701" y="439265"/>
                  <a:pt x="516240" y="434960"/>
                </a:cubicBezTo>
                <a:cubicBezTo>
                  <a:pt x="524680" y="430712"/>
                  <a:pt x="532710" y="424877"/>
                  <a:pt x="539451" y="418249"/>
                </a:cubicBezTo>
                <a:cubicBezTo>
                  <a:pt x="546589" y="411239"/>
                  <a:pt x="556218" y="414837"/>
                  <a:pt x="563313" y="410715"/>
                </a:cubicBezTo>
                <a:cubicBezTo>
                  <a:pt x="582375" y="399655"/>
                  <a:pt x="604113" y="398197"/>
                  <a:pt x="624591" y="392249"/>
                </a:cubicBezTo>
                <a:cubicBezTo>
                  <a:pt x="631063" y="390365"/>
                  <a:pt x="636996" y="392093"/>
                  <a:pt x="643426" y="393155"/>
                </a:cubicBezTo>
                <a:cubicBezTo>
                  <a:pt x="662728" y="396370"/>
                  <a:pt x="677286" y="405476"/>
                  <a:pt x="686888" y="422498"/>
                </a:cubicBezTo>
                <a:cubicBezTo>
                  <a:pt x="687907" y="424296"/>
                  <a:pt x="689607" y="425727"/>
                  <a:pt x="691745" y="428205"/>
                </a:cubicBezTo>
                <a:cubicBezTo>
                  <a:pt x="693572" y="425826"/>
                  <a:pt x="696135" y="423872"/>
                  <a:pt x="696772" y="421422"/>
                </a:cubicBezTo>
                <a:cubicBezTo>
                  <a:pt x="706714" y="382930"/>
                  <a:pt x="710283" y="343278"/>
                  <a:pt x="718029" y="304376"/>
                </a:cubicBezTo>
                <a:cubicBezTo>
                  <a:pt x="718850" y="300241"/>
                  <a:pt x="720153" y="296205"/>
                  <a:pt x="721541" y="291007"/>
                </a:cubicBezTo>
                <a:cubicBezTo>
                  <a:pt x="741226" y="283006"/>
                  <a:pt x="760811" y="274509"/>
                  <a:pt x="780793" y="267102"/>
                </a:cubicBezTo>
                <a:cubicBezTo>
                  <a:pt x="799841" y="260036"/>
                  <a:pt x="819313" y="254131"/>
                  <a:pt x="838148" y="247857"/>
                </a:cubicBezTo>
                <a:cubicBezTo>
                  <a:pt x="846347" y="251610"/>
                  <a:pt x="853952" y="255093"/>
                  <a:pt x="861529" y="258549"/>
                </a:cubicBezTo>
                <a:cubicBezTo>
                  <a:pt x="865593" y="253040"/>
                  <a:pt x="869162" y="248197"/>
                  <a:pt x="873297" y="242603"/>
                </a:cubicBezTo>
                <a:cubicBezTo>
                  <a:pt x="879132" y="247219"/>
                  <a:pt x="883904" y="251001"/>
                  <a:pt x="889201" y="255178"/>
                </a:cubicBezTo>
                <a:cubicBezTo>
                  <a:pt x="894086" y="252502"/>
                  <a:pt x="898675" y="249967"/>
                  <a:pt x="903221" y="247488"/>
                </a:cubicBezTo>
                <a:cubicBezTo>
                  <a:pt x="921390" y="265021"/>
                  <a:pt x="922169" y="286150"/>
                  <a:pt x="918742" y="309672"/>
                </a:cubicBezTo>
                <a:cubicBezTo>
                  <a:pt x="912256" y="354239"/>
                  <a:pt x="906265" y="398989"/>
                  <a:pt x="908574" y="444264"/>
                </a:cubicBezTo>
                <a:cubicBezTo>
                  <a:pt x="908715" y="447153"/>
                  <a:pt x="909905" y="449985"/>
                  <a:pt x="910627" y="452974"/>
                </a:cubicBezTo>
                <a:cubicBezTo>
                  <a:pt x="913049" y="451912"/>
                  <a:pt x="915853" y="451600"/>
                  <a:pt x="916447" y="449023"/>
                </a:cubicBezTo>
                <a:cubicBezTo>
                  <a:pt x="927182" y="426619"/>
                  <a:pt x="933611" y="401567"/>
                  <a:pt x="936869" y="376005"/>
                </a:cubicBezTo>
                <a:cubicBezTo>
                  <a:pt x="943652" y="322701"/>
                  <a:pt x="955392" y="270331"/>
                  <a:pt x="965291" y="217622"/>
                </a:cubicBezTo>
                <a:cubicBezTo>
                  <a:pt x="968449" y="200783"/>
                  <a:pt x="971890" y="183733"/>
                  <a:pt x="972315" y="166711"/>
                </a:cubicBezTo>
                <a:cubicBezTo>
                  <a:pt x="972782" y="147791"/>
                  <a:pt x="978787" y="131278"/>
                  <a:pt x="987864" y="113562"/>
                </a:cubicBezTo>
                <a:cubicBezTo>
                  <a:pt x="1002026" y="111919"/>
                  <a:pt x="1015791" y="106382"/>
                  <a:pt x="1029783" y="101171"/>
                </a:cubicBezTo>
                <a:cubicBezTo>
                  <a:pt x="1043562" y="96044"/>
                  <a:pt x="1057455" y="89856"/>
                  <a:pt x="1072806" y="88978"/>
                </a:cubicBezTo>
                <a:cubicBezTo>
                  <a:pt x="1080538" y="88538"/>
                  <a:pt x="1086429" y="83455"/>
                  <a:pt x="1089559" y="76445"/>
                </a:cubicBezTo>
                <a:cubicBezTo>
                  <a:pt x="1104542" y="75750"/>
                  <a:pt x="1119327" y="75057"/>
                  <a:pt x="1136547" y="74250"/>
                </a:cubicBezTo>
                <a:cubicBezTo>
                  <a:pt x="1139224" y="78059"/>
                  <a:pt x="1142878" y="83270"/>
                  <a:pt x="1147693" y="90111"/>
                </a:cubicBezTo>
                <a:cubicBezTo>
                  <a:pt x="1151899" y="83086"/>
                  <a:pt x="1154079" y="78385"/>
                  <a:pt x="1157209" y="74434"/>
                </a:cubicBezTo>
                <a:cubicBezTo>
                  <a:pt x="1162605" y="67608"/>
                  <a:pt x="1176356" y="69222"/>
                  <a:pt x="1178905" y="77408"/>
                </a:cubicBezTo>
                <a:cubicBezTo>
                  <a:pt x="1181411" y="85437"/>
                  <a:pt x="1183196" y="94175"/>
                  <a:pt x="1182870" y="102502"/>
                </a:cubicBezTo>
                <a:cubicBezTo>
                  <a:pt x="1182275" y="117867"/>
                  <a:pt x="1184782" y="132241"/>
                  <a:pt x="1190701" y="146969"/>
                </a:cubicBezTo>
                <a:cubicBezTo>
                  <a:pt x="1198349" y="144534"/>
                  <a:pt x="1194412" y="137764"/>
                  <a:pt x="1197159" y="134394"/>
                </a:cubicBezTo>
                <a:cubicBezTo>
                  <a:pt x="1200487" y="130287"/>
                  <a:pt x="1205231" y="127044"/>
                  <a:pt x="1207596" y="122512"/>
                </a:cubicBezTo>
                <a:cubicBezTo>
                  <a:pt x="1212043" y="114029"/>
                  <a:pt x="1215711" y="105065"/>
                  <a:pt x="1218855" y="95987"/>
                </a:cubicBezTo>
                <a:cubicBezTo>
                  <a:pt x="1224123" y="80735"/>
                  <a:pt x="1229844" y="65908"/>
                  <a:pt x="1237845" y="51690"/>
                </a:cubicBezTo>
                <a:cubicBezTo>
                  <a:pt x="1248679" y="32430"/>
                  <a:pt x="1266055" y="22800"/>
                  <a:pt x="1285216" y="15309"/>
                </a:cubicBezTo>
                <a:cubicBezTo>
                  <a:pt x="1293104" y="12222"/>
                  <a:pt x="1302167" y="9163"/>
                  <a:pt x="1310211" y="10126"/>
                </a:cubicBezTo>
                <a:cubicBezTo>
                  <a:pt x="1325973" y="12009"/>
                  <a:pt x="1339922" y="8894"/>
                  <a:pt x="1353772" y="2138"/>
                </a:cubicBezTo>
                <a:cubicBezTo>
                  <a:pt x="1357440" y="340"/>
                  <a:pt x="1362114" y="581"/>
                  <a:pt x="1365583" y="0"/>
                </a:cubicBezTo>
                <a:cubicBezTo>
                  <a:pt x="1373967" y="6288"/>
                  <a:pt x="1381742" y="11768"/>
                  <a:pt x="1389091" y="17773"/>
                </a:cubicBezTo>
                <a:cubicBezTo>
                  <a:pt x="1393213" y="21129"/>
                  <a:pt x="1397999" y="24726"/>
                  <a:pt x="1400095" y="29301"/>
                </a:cubicBezTo>
                <a:cubicBezTo>
                  <a:pt x="1404329" y="38576"/>
                  <a:pt x="1412175" y="44255"/>
                  <a:pt x="1418831" y="51124"/>
                </a:cubicBezTo>
                <a:cubicBezTo>
                  <a:pt x="1436689" y="69505"/>
                  <a:pt x="1445540" y="91937"/>
                  <a:pt x="1449562" y="116763"/>
                </a:cubicBezTo>
                <a:cubicBezTo>
                  <a:pt x="1451275" y="127313"/>
                  <a:pt x="1453144" y="137892"/>
                  <a:pt x="1456005" y="148173"/>
                </a:cubicBezTo>
                <a:cubicBezTo>
                  <a:pt x="1457676" y="154164"/>
                  <a:pt x="1460282" y="160720"/>
                  <a:pt x="1464516" y="165011"/>
                </a:cubicBezTo>
                <a:cubicBezTo>
                  <a:pt x="1473650" y="174301"/>
                  <a:pt x="1476185" y="185645"/>
                  <a:pt x="1476582" y="197456"/>
                </a:cubicBezTo>
                <a:cubicBezTo>
                  <a:pt x="1477446" y="223372"/>
                  <a:pt x="1483847" y="248381"/>
                  <a:pt x="1487826" y="273787"/>
                </a:cubicBezTo>
                <a:cubicBezTo>
                  <a:pt x="1488634" y="278956"/>
                  <a:pt x="1490616" y="283940"/>
                  <a:pt x="1492202" y="289549"/>
                </a:cubicBezTo>
                <a:cubicBezTo>
                  <a:pt x="1498731" y="292013"/>
                  <a:pt x="1504580" y="294604"/>
                  <a:pt x="1510655" y="296360"/>
                </a:cubicBezTo>
                <a:cubicBezTo>
                  <a:pt x="1514648" y="297522"/>
                  <a:pt x="1518982" y="297465"/>
                  <a:pt x="1522083" y="297833"/>
                </a:cubicBezTo>
                <a:cubicBezTo>
                  <a:pt x="1529320" y="293613"/>
                  <a:pt x="1532237" y="288005"/>
                  <a:pt x="1533271" y="281448"/>
                </a:cubicBezTo>
                <a:cubicBezTo>
                  <a:pt x="1534106" y="276137"/>
                  <a:pt x="1535863" y="271521"/>
                  <a:pt x="1540111" y="268122"/>
                </a:cubicBezTo>
                <a:cubicBezTo>
                  <a:pt x="1541017" y="280315"/>
                  <a:pt x="1541513" y="292579"/>
                  <a:pt x="1543198" y="304659"/>
                </a:cubicBezTo>
                <a:cubicBezTo>
                  <a:pt x="1543765" y="308752"/>
                  <a:pt x="1547900" y="311499"/>
                  <a:pt x="1553196" y="308171"/>
                </a:cubicBezTo>
                <a:cubicBezTo>
                  <a:pt x="1553664" y="301388"/>
                  <a:pt x="1555321" y="294165"/>
                  <a:pt x="1554301" y="287354"/>
                </a:cubicBezTo>
                <a:cubicBezTo>
                  <a:pt x="1553253" y="280414"/>
                  <a:pt x="1549585" y="273872"/>
                  <a:pt x="1547050" y="267145"/>
                </a:cubicBezTo>
                <a:lnTo>
                  <a:pt x="1546540" y="267669"/>
                </a:lnTo>
                <a:cubicBezTo>
                  <a:pt x="1546455" y="267499"/>
                  <a:pt x="1546385" y="267315"/>
                  <a:pt x="1546300" y="267145"/>
                </a:cubicBezTo>
                <a:lnTo>
                  <a:pt x="1546866" y="267145"/>
                </a:lnTo>
                <a:cubicBezTo>
                  <a:pt x="1548424" y="264610"/>
                  <a:pt x="1550010" y="262047"/>
                  <a:pt x="1551851" y="259073"/>
                </a:cubicBezTo>
                <a:cubicBezTo>
                  <a:pt x="1550435" y="253040"/>
                  <a:pt x="1548919" y="246851"/>
                  <a:pt x="1547546" y="240620"/>
                </a:cubicBezTo>
                <a:cubicBezTo>
                  <a:pt x="1544685" y="227705"/>
                  <a:pt x="1545238" y="215115"/>
                  <a:pt x="1551001" y="202922"/>
                </a:cubicBezTo>
                <a:cubicBezTo>
                  <a:pt x="1556085" y="192173"/>
                  <a:pt x="1559272" y="181000"/>
                  <a:pt x="1559966" y="168948"/>
                </a:cubicBezTo>
                <a:cubicBezTo>
                  <a:pt x="1560716" y="155707"/>
                  <a:pt x="1568817" y="145100"/>
                  <a:pt x="1573660" y="133133"/>
                </a:cubicBezTo>
                <a:cubicBezTo>
                  <a:pt x="1589677" y="125784"/>
                  <a:pt x="1604037" y="116069"/>
                  <a:pt x="1621526" y="113576"/>
                </a:cubicBezTo>
                <a:cubicBezTo>
                  <a:pt x="1623636" y="113279"/>
                  <a:pt x="1626341" y="113392"/>
                  <a:pt x="1627729" y="112160"/>
                </a:cubicBezTo>
                <a:cubicBezTo>
                  <a:pt x="1650048" y="92051"/>
                  <a:pt x="1679787" y="95166"/>
                  <a:pt x="1705929" y="87094"/>
                </a:cubicBezTo>
                <a:cubicBezTo>
                  <a:pt x="1706907" y="86797"/>
                  <a:pt x="1708068" y="87052"/>
                  <a:pt x="1710291" y="87052"/>
                </a:cubicBezTo>
                <a:cubicBezTo>
                  <a:pt x="1716239" y="89417"/>
                  <a:pt x="1723164" y="92164"/>
                  <a:pt x="1729211" y="94571"/>
                </a:cubicBezTo>
                <a:cubicBezTo>
                  <a:pt x="1731165" y="97163"/>
                  <a:pt x="1732794" y="98693"/>
                  <a:pt x="1733644" y="100576"/>
                </a:cubicBezTo>
                <a:cubicBezTo>
                  <a:pt x="1738105" y="110305"/>
                  <a:pt x="1742636" y="120006"/>
                  <a:pt x="1746587" y="129933"/>
                </a:cubicBezTo>
                <a:cubicBezTo>
                  <a:pt x="1750100" y="138756"/>
                  <a:pt x="1755693" y="144335"/>
                  <a:pt x="1766640" y="143202"/>
                </a:cubicBezTo>
                <a:cubicBezTo>
                  <a:pt x="1772177" y="155835"/>
                  <a:pt x="1777290" y="167532"/>
                  <a:pt x="1783082" y="180773"/>
                </a:cubicBezTo>
                <a:cubicBezTo>
                  <a:pt x="1792075" y="186126"/>
                  <a:pt x="1802243" y="183492"/>
                  <a:pt x="1812241" y="179017"/>
                </a:cubicBezTo>
                <a:cubicBezTo>
                  <a:pt x="1816078" y="177304"/>
                  <a:pt x="1819633" y="174910"/>
                  <a:pt x="1822918" y="173055"/>
                </a:cubicBezTo>
                <a:cubicBezTo>
                  <a:pt x="1841640" y="175208"/>
                  <a:pt x="1852729" y="184753"/>
                  <a:pt x="1858677" y="201831"/>
                </a:cubicBezTo>
                <a:cubicBezTo>
                  <a:pt x="1864256" y="217820"/>
                  <a:pt x="1871408" y="233270"/>
                  <a:pt x="1877809" y="248848"/>
                </a:cubicBezTo>
                <a:cubicBezTo>
                  <a:pt x="1883134" y="254229"/>
                  <a:pt x="1889747" y="253875"/>
                  <a:pt x="1895978" y="252417"/>
                </a:cubicBezTo>
                <a:cubicBezTo>
                  <a:pt x="1902181" y="250973"/>
                  <a:pt x="1908568" y="248947"/>
                  <a:pt x="1913992" y="245718"/>
                </a:cubicBezTo>
                <a:cubicBezTo>
                  <a:pt x="1925378" y="238935"/>
                  <a:pt x="1937486" y="235749"/>
                  <a:pt x="1950557" y="234304"/>
                </a:cubicBezTo>
                <a:cubicBezTo>
                  <a:pt x="1958927" y="233369"/>
                  <a:pt x="1967041" y="230169"/>
                  <a:pt x="1975510" y="227932"/>
                </a:cubicBezTo>
                <a:cubicBezTo>
                  <a:pt x="1989034" y="231273"/>
                  <a:pt x="1998678" y="239303"/>
                  <a:pt x="2001978" y="253012"/>
                </a:cubicBezTo>
                <a:cubicBezTo>
                  <a:pt x="2005292" y="266748"/>
                  <a:pt x="2011353" y="279267"/>
                  <a:pt x="2017754" y="291560"/>
                </a:cubicBezTo>
                <a:cubicBezTo>
                  <a:pt x="2023489" y="302563"/>
                  <a:pt x="2025288" y="313807"/>
                  <a:pt x="2023759" y="325774"/>
                </a:cubicBezTo>
                <a:cubicBezTo>
                  <a:pt x="2021606" y="342754"/>
                  <a:pt x="2018363" y="359479"/>
                  <a:pt x="2024183" y="376671"/>
                </a:cubicBezTo>
                <a:cubicBezTo>
                  <a:pt x="2026053" y="382180"/>
                  <a:pt x="2023447" y="389331"/>
                  <a:pt x="2022413" y="395662"/>
                </a:cubicBezTo>
                <a:cubicBezTo>
                  <a:pt x="2020006" y="410475"/>
                  <a:pt x="2018816" y="425245"/>
                  <a:pt x="2021323" y="441036"/>
                </a:cubicBezTo>
                <a:cubicBezTo>
                  <a:pt x="2027554" y="441701"/>
                  <a:pt x="2033034" y="441375"/>
                  <a:pt x="2037793" y="443032"/>
                </a:cubicBezTo>
                <a:cubicBezTo>
                  <a:pt x="2043712" y="445086"/>
                  <a:pt x="2051360" y="447380"/>
                  <a:pt x="2054220" y="452039"/>
                </a:cubicBezTo>
                <a:cubicBezTo>
                  <a:pt x="2064388" y="468637"/>
                  <a:pt x="2084979" y="470520"/>
                  <a:pt x="2097172" y="484327"/>
                </a:cubicBezTo>
                <a:cubicBezTo>
                  <a:pt x="2101534" y="489270"/>
                  <a:pt x="2110867" y="489808"/>
                  <a:pt x="2117877" y="492499"/>
                </a:cubicBezTo>
                <a:cubicBezTo>
                  <a:pt x="2120879" y="493646"/>
                  <a:pt x="2123626" y="495940"/>
                  <a:pt x="2126685" y="496421"/>
                </a:cubicBezTo>
                <a:cubicBezTo>
                  <a:pt x="2147064" y="499551"/>
                  <a:pt x="2156736" y="511051"/>
                  <a:pt x="2155476" y="531656"/>
                </a:cubicBezTo>
                <a:cubicBezTo>
                  <a:pt x="2155419" y="532491"/>
                  <a:pt x="2156524" y="533398"/>
                  <a:pt x="2158337" y="536173"/>
                </a:cubicBezTo>
                <a:cubicBezTo>
                  <a:pt x="2166522" y="538949"/>
                  <a:pt x="2175996" y="537972"/>
                  <a:pt x="2183941" y="531953"/>
                </a:cubicBezTo>
                <a:cubicBezTo>
                  <a:pt x="2193953" y="524376"/>
                  <a:pt x="2205296" y="522720"/>
                  <a:pt x="2216569" y="520581"/>
                </a:cubicBezTo>
                <a:cubicBezTo>
                  <a:pt x="2224655" y="525368"/>
                  <a:pt x="2231991" y="529730"/>
                  <a:pt x="2238959" y="533851"/>
                </a:cubicBezTo>
                <a:cubicBezTo>
                  <a:pt x="2260244" y="536782"/>
                  <a:pt x="2279050" y="530013"/>
                  <a:pt x="2297602" y="521941"/>
                </a:cubicBezTo>
                <a:cubicBezTo>
                  <a:pt x="2305461" y="518528"/>
                  <a:pt x="2313265" y="514931"/>
                  <a:pt x="2321294" y="511985"/>
                </a:cubicBezTo>
                <a:cubicBezTo>
                  <a:pt x="2325231" y="510541"/>
                  <a:pt x="2329635" y="510385"/>
                  <a:pt x="2333374" y="509719"/>
                </a:cubicBezTo>
                <a:cubicBezTo>
                  <a:pt x="2342565" y="513685"/>
                  <a:pt x="2349703" y="520397"/>
                  <a:pt x="2360678" y="518585"/>
                </a:cubicBezTo>
                <a:cubicBezTo>
                  <a:pt x="2371936" y="516715"/>
                  <a:pt x="2378705" y="524617"/>
                  <a:pt x="2382132" y="534318"/>
                </a:cubicBezTo>
                <a:cubicBezTo>
                  <a:pt x="2384583" y="541286"/>
                  <a:pt x="2386084" y="548848"/>
                  <a:pt x="2386480" y="556240"/>
                </a:cubicBezTo>
                <a:cubicBezTo>
                  <a:pt x="2387160" y="569042"/>
                  <a:pt x="2386678" y="581901"/>
                  <a:pt x="2386678" y="594732"/>
                </a:cubicBezTo>
                <a:cubicBezTo>
                  <a:pt x="2383379" y="597521"/>
                  <a:pt x="2380320" y="600127"/>
                  <a:pt x="2377247" y="602733"/>
                </a:cubicBezTo>
                <a:cubicBezTo>
                  <a:pt x="2378408" y="604177"/>
                  <a:pt x="2379329" y="606571"/>
                  <a:pt x="2380759" y="606910"/>
                </a:cubicBezTo>
                <a:cubicBezTo>
                  <a:pt x="2391975" y="609630"/>
                  <a:pt x="2402398" y="606372"/>
                  <a:pt x="2411306" y="600084"/>
                </a:cubicBezTo>
                <a:cubicBezTo>
                  <a:pt x="2420539" y="593556"/>
                  <a:pt x="2430452" y="590412"/>
                  <a:pt x="2441385" y="590157"/>
                </a:cubicBezTo>
                <a:cubicBezTo>
                  <a:pt x="2449216" y="589959"/>
                  <a:pt x="2455844" y="587254"/>
                  <a:pt x="2462571" y="583558"/>
                </a:cubicBezTo>
                <a:cubicBezTo>
                  <a:pt x="2472172" y="578276"/>
                  <a:pt x="2482468" y="580372"/>
                  <a:pt x="2489633" y="587127"/>
                </a:cubicBezTo>
                <a:cubicBezTo>
                  <a:pt x="2500368" y="597238"/>
                  <a:pt x="2511612" y="607505"/>
                  <a:pt x="2517504" y="621072"/>
                </a:cubicBezTo>
                <a:cubicBezTo>
                  <a:pt x="2515266" y="631325"/>
                  <a:pt x="2512334" y="640459"/>
                  <a:pt x="2511499" y="649792"/>
                </a:cubicBezTo>
                <a:cubicBezTo>
                  <a:pt x="2510734" y="658246"/>
                  <a:pt x="2512264" y="666885"/>
                  <a:pt x="2512646" y="673272"/>
                </a:cubicBezTo>
                <a:cubicBezTo>
                  <a:pt x="2518013" y="680721"/>
                  <a:pt x="2522205" y="686541"/>
                  <a:pt x="2527502" y="693905"/>
                </a:cubicBezTo>
                <a:cubicBezTo>
                  <a:pt x="2536367" y="699060"/>
                  <a:pt x="2546152" y="700944"/>
                  <a:pt x="2558912" y="695293"/>
                </a:cubicBezTo>
                <a:cubicBezTo>
                  <a:pt x="2577308" y="687150"/>
                  <a:pt x="2597333" y="682647"/>
                  <a:pt x="2616012" y="676798"/>
                </a:cubicBezTo>
                <a:cubicBezTo>
                  <a:pt x="2630173" y="682534"/>
                  <a:pt x="2641786" y="689884"/>
                  <a:pt x="2652195" y="699202"/>
                </a:cubicBezTo>
                <a:cubicBezTo>
                  <a:pt x="2653143" y="696497"/>
                  <a:pt x="2654092" y="693792"/>
                  <a:pt x="2654956" y="691314"/>
                </a:cubicBezTo>
                <a:cubicBezTo>
                  <a:pt x="2656840" y="691427"/>
                  <a:pt x="2658242" y="691101"/>
                  <a:pt x="2658666" y="691597"/>
                </a:cubicBezTo>
                <a:cubicBezTo>
                  <a:pt x="2664813" y="698904"/>
                  <a:pt x="2670831" y="706325"/>
                  <a:pt x="2677317" y="714270"/>
                </a:cubicBezTo>
                <a:cubicBezTo>
                  <a:pt x="2679866" y="748144"/>
                  <a:pt x="2685219" y="782061"/>
                  <a:pt x="2682345" y="816630"/>
                </a:cubicBezTo>
                <a:cubicBezTo>
                  <a:pt x="2681113" y="831486"/>
                  <a:pt x="2683364" y="846596"/>
                  <a:pt x="2683364" y="861593"/>
                </a:cubicBezTo>
                <a:cubicBezTo>
                  <a:pt x="2683364" y="865544"/>
                  <a:pt x="2681070" y="869623"/>
                  <a:pt x="2679272" y="873376"/>
                </a:cubicBezTo>
                <a:close/>
                <a:moveTo>
                  <a:pt x="1625718" y="1766946"/>
                </a:moveTo>
                <a:cubicBezTo>
                  <a:pt x="1622489" y="1751509"/>
                  <a:pt x="1623962" y="1735096"/>
                  <a:pt x="1623396" y="1719108"/>
                </a:cubicBezTo>
                <a:cubicBezTo>
                  <a:pt x="1622829" y="1703020"/>
                  <a:pt x="1624358" y="1686536"/>
                  <a:pt x="1621271" y="1670958"/>
                </a:cubicBezTo>
                <a:cubicBezTo>
                  <a:pt x="1616994" y="1649404"/>
                  <a:pt x="1617320" y="1628459"/>
                  <a:pt x="1621002" y="1607146"/>
                </a:cubicBezTo>
                <a:cubicBezTo>
                  <a:pt x="1623438" y="1593097"/>
                  <a:pt x="1621866" y="1579360"/>
                  <a:pt x="1616329" y="1566134"/>
                </a:cubicBezTo>
                <a:cubicBezTo>
                  <a:pt x="1612718" y="1564378"/>
                  <a:pt x="1609106" y="1562622"/>
                  <a:pt x="1605651" y="1560922"/>
                </a:cubicBezTo>
                <a:cubicBezTo>
                  <a:pt x="1604150" y="1528435"/>
                  <a:pt x="1602578" y="1496374"/>
                  <a:pt x="1601247" y="1464311"/>
                </a:cubicBezTo>
                <a:cubicBezTo>
                  <a:pt x="1601020" y="1458987"/>
                  <a:pt x="1602210" y="1453591"/>
                  <a:pt x="1602082" y="1448252"/>
                </a:cubicBezTo>
                <a:cubicBezTo>
                  <a:pt x="1601827" y="1437617"/>
                  <a:pt x="1601105" y="1426996"/>
                  <a:pt x="1600567" y="1416375"/>
                </a:cubicBezTo>
                <a:cubicBezTo>
                  <a:pt x="1590484" y="1405116"/>
                  <a:pt x="1595525" y="1391847"/>
                  <a:pt x="1595752" y="1379285"/>
                </a:cubicBezTo>
                <a:cubicBezTo>
                  <a:pt x="1595964" y="1367489"/>
                  <a:pt x="1596885" y="1355720"/>
                  <a:pt x="1597012" y="1343924"/>
                </a:cubicBezTo>
                <a:cubicBezTo>
                  <a:pt x="1597055" y="1340128"/>
                  <a:pt x="1595525" y="1336333"/>
                  <a:pt x="1594562" y="1331844"/>
                </a:cubicBezTo>
                <a:cubicBezTo>
                  <a:pt x="1591617" y="1334010"/>
                  <a:pt x="1589209" y="1334832"/>
                  <a:pt x="1588600" y="1336361"/>
                </a:cubicBezTo>
                <a:cubicBezTo>
                  <a:pt x="1581463" y="1354601"/>
                  <a:pt x="1579636" y="1373451"/>
                  <a:pt x="1581236" y="1392994"/>
                </a:cubicBezTo>
                <a:cubicBezTo>
                  <a:pt x="1583403" y="1419462"/>
                  <a:pt x="1586802" y="1445831"/>
                  <a:pt x="1586391" y="1472511"/>
                </a:cubicBezTo>
                <a:cubicBezTo>
                  <a:pt x="1585655" y="1519726"/>
                  <a:pt x="1589988" y="1566573"/>
                  <a:pt x="1598273" y="1613079"/>
                </a:cubicBezTo>
                <a:cubicBezTo>
                  <a:pt x="1599958" y="1622497"/>
                  <a:pt x="1603159" y="1633217"/>
                  <a:pt x="1600340" y="1641530"/>
                </a:cubicBezTo>
                <a:cubicBezTo>
                  <a:pt x="1595072" y="1657051"/>
                  <a:pt x="1598938" y="1671312"/>
                  <a:pt x="1601558" y="1685814"/>
                </a:cubicBezTo>
                <a:cubicBezTo>
                  <a:pt x="1603668" y="1697539"/>
                  <a:pt x="1605849" y="1708585"/>
                  <a:pt x="1601813" y="1720495"/>
                </a:cubicBezTo>
                <a:cubicBezTo>
                  <a:pt x="1599859" y="1726245"/>
                  <a:pt x="1600992" y="1733283"/>
                  <a:pt x="1601700" y="1739642"/>
                </a:cubicBezTo>
                <a:cubicBezTo>
                  <a:pt x="1603498" y="1755602"/>
                  <a:pt x="1605594" y="1771548"/>
                  <a:pt x="1608101" y="1787409"/>
                </a:cubicBezTo>
                <a:cubicBezTo>
                  <a:pt x="1609432" y="1795821"/>
                  <a:pt x="1611301" y="1804247"/>
                  <a:pt x="1614035" y="1812291"/>
                </a:cubicBezTo>
                <a:cubicBezTo>
                  <a:pt x="1615224" y="1815803"/>
                  <a:pt x="1617703" y="1820349"/>
                  <a:pt x="1622673" y="1819641"/>
                </a:cubicBezTo>
                <a:cubicBezTo>
                  <a:pt x="1625718" y="1817786"/>
                  <a:pt x="1628310" y="1816214"/>
                  <a:pt x="1630887" y="1814642"/>
                </a:cubicBezTo>
                <a:cubicBezTo>
                  <a:pt x="1630066" y="1798653"/>
                  <a:pt x="1629060" y="1782863"/>
                  <a:pt x="1625732" y="1766946"/>
                </a:cubicBezTo>
                <a:close/>
                <a:moveTo>
                  <a:pt x="1635051" y="1818975"/>
                </a:moveTo>
                <a:cubicBezTo>
                  <a:pt x="1634003" y="1817587"/>
                  <a:pt x="1632657" y="1816426"/>
                  <a:pt x="1631368" y="1815208"/>
                </a:cubicBezTo>
                <a:cubicBezTo>
                  <a:pt x="1631269" y="1816922"/>
                  <a:pt x="1631099" y="1818635"/>
                  <a:pt x="1631255" y="1820335"/>
                </a:cubicBezTo>
                <a:cubicBezTo>
                  <a:pt x="1631524" y="1823408"/>
                  <a:pt x="1633110" y="1824017"/>
                  <a:pt x="1635150" y="1821850"/>
                </a:cubicBezTo>
                <a:cubicBezTo>
                  <a:pt x="1635645" y="1821340"/>
                  <a:pt x="1635546" y="1819627"/>
                  <a:pt x="1635051" y="1818975"/>
                </a:cubicBezTo>
                <a:close/>
                <a:moveTo>
                  <a:pt x="1628324" y="1842653"/>
                </a:moveTo>
                <a:cubicBezTo>
                  <a:pt x="1626851" y="1859633"/>
                  <a:pt x="1627162" y="1860044"/>
                  <a:pt x="1637444" y="1859237"/>
                </a:cubicBezTo>
                <a:cubicBezTo>
                  <a:pt x="1634257" y="1853430"/>
                  <a:pt x="1631284" y="1848049"/>
                  <a:pt x="1628324" y="1842653"/>
                </a:cubicBezTo>
                <a:close/>
                <a:moveTo>
                  <a:pt x="1997121" y="1811172"/>
                </a:moveTo>
                <a:cubicBezTo>
                  <a:pt x="1996101" y="1812716"/>
                  <a:pt x="1994302" y="1814231"/>
                  <a:pt x="1994274" y="1815789"/>
                </a:cubicBezTo>
                <a:cubicBezTo>
                  <a:pt x="1994203" y="1818650"/>
                  <a:pt x="1996228" y="1819457"/>
                  <a:pt x="1998636" y="1817828"/>
                </a:cubicBezTo>
                <a:cubicBezTo>
                  <a:pt x="1999415" y="1817304"/>
                  <a:pt x="2000420" y="1815846"/>
                  <a:pt x="2000179" y="1815336"/>
                </a:cubicBezTo>
                <a:cubicBezTo>
                  <a:pt x="1999457" y="1813820"/>
                  <a:pt x="1998197" y="1812560"/>
                  <a:pt x="1997121" y="1811172"/>
                </a:cubicBezTo>
                <a:close/>
                <a:moveTo>
                  <a:pt x="2391253" y="1271699"/>
                </a:moveTo>
                <a:lnTo>
                  <a:pt x="2391862" y="1269419"/>
                </a:lnTo>
                <a:lnTo>
                  <a:pt x="2390474" y="1269816"/>
                </a:lnTo>
                <a:lnTo>
                  <a:pt x="2391253" y="1271699"/>
                </a:lnTo>
                <a:close/>
                <a:moveTo>
                  <a:pt x="2389454" y="1235800"/>
                </a:moveTo>
                <a:cubicBezTo>
                  <a:pt x="2394283" y="1231070"/>
                  <a:pt x="2393986" y="1227515"/>
                  <a:pt x="2389454" y="1223182"/>
                </a:cubicBezTo>
                <a:lnTo>
                  <a:pt x="2389454" y="1235800"/>
                </a:lnTo>
                <a:close/>
                <a:moveTo>
                  <a:pt x="2387344" y="1003280"/>
                </a:moveTo>
                <a:cubicBezTo>
                  <a:pt x="2385800" y="1005659"/>
                  <a:pt x="2383931" y="1007939"/>
                  <a:pt x="2383053" y="1010559"/>
                </a:cubicBezTo>
                <a:cubicBezTo>
                  <a:pt x="2382628" y="1011820"/>
                  <a:pt x="2384384" y="1013816"/>
                  <a:pt x="2385149" y="1015473"/>
                </a:cubicBezTo>
                <a:cubicBezTo>
                  <a:pt x="2386622" y="1014170"/>
                  <a:pt x="2389355" y="1012839"/>
                  <a:pt x="2389327" y="1011565"/>
                </a:cubicBezTo>
                <a:cubicBezTo>
                  <a:pt x="2389270" y="1008789"/>
                  <a:pt x="2388180" y="1006042"/>
                  <a:pt x="2387344" y="1003294"/>
                </a:cubicBezTo>
                <a:close/>
                <a:moveTo>
                  <a:pt x="2390134" y="1039888"/>
                </a:moveTo>
                <a:lnTo>
                  <a:pt x="2389043" y="1041488"/>
                </a:lnTo>
                <a:lnTo>
                  <a:pt x="2390729" y="1041814"/>
                </a:lnTo>
                <a:lnTo>
                  <a:pt x="2390134" y="1039888"/>
                </a:lnTo>
                <a:close/>
                <a:moveTo>
                  <a:pt x="2388633" y="1064090"/>
                </a:moveTo>
                <a:cubicBezTo>
                  <a:pt x="2388137" y="1064260"/>
                  <a:pt x="2388109" y="1066002"/>
                  <a:pt x="2388024" y="1067036"/>
                </a:cubicBezTo>
                <a:cubicBezTo>
                  <a:pt x="2387868" y="1068919"/>
                  <a:pt x="2387797" y="1070803"/>
                  <a:pt x="2387712" y="1072686"/>
                </a:cubicBezTo>
                <a:cubicBezTo>
                  <a:pt x="2388704" y="1071029"/>
                  <a:pt x="2389851" y="1069415"/>
                  <a:pt x="2390559" y="1067645"/>
                </a:cubicBezTo>
                <a:cubicBezTo>
                  <a:pt x="2391692" y="1064798"/>
                  <a:pt x="2390814" y="1063340"/>
                  <a:pt x="2388647" y="1064090"/>
                </a:cubicBezTo>
                <a:close/>
                <a:moveTo>
                  <a:pt x="2391507" y="1127024"/>
                </a:moveTo>
                <a:cubicBezTo>
                  <a:pt x="2390913" y="1127067"/>
                  <a:pt x="2389837" y="1127024"/>
                  <a:pt x="2389808" y="1127152"/>
                </a:cubicBezTo>
                <a:cubicBezTo>
                  <a:pt x="2389667" y="1128072"/>
                  <a:pt x="2389751" y="1129007"/>
                  <a:pt x="2389751" y="1129942"/>
                </a:cubicBezTo>
                <a:cubicBezTo>
                  <a:pt x="2390346" y="1129899"/>
                  <a:pt x="2390941" y="1129857"/>
                  <a:pt x="2391493" y="1129814"/>
                </a:cubicBezTo>
                <a:lnTo>
                  <a:pt x="2391493" y="1127010"/>
                </a:lnTo>
                <a:close/>
                <a:moveTo>
                  <a:pt x="2386990" y="1180428"/>
                </a:moveTo>
                <a:cubicBezTo>
                  <a:pt x="2387486" y="1186871"/>
                  <a:pt x="2385475" y="1193570"/>
                  <a:pt x="2392230" y="1200707"/>
                </a:cubicBezTo>
                <a:cubicBezTo>
                  <a:pt x="2392640" y="1193570"/>
                  <a:pt x="2392980" y="1187579"/>
                  <a:pt x="2393320" y="1181575"/>
                </a:cubicBezTo>
                <a:cubicBezTo>
                  <a:pt x="2391210" y="1181192"/>
                  <a:pt x="2389100" y="1180810"/>
                  <a:pt x="2386990" y="1180428"/>
                </a:cubicBezTo>
                <a:close/>
                <a:moveTo>
                  <a:pt x="2416602" y="1258260"/>
                </a:moveTo>
                <a:cubicBezTo>
                  <a:pt x="2416078" y="1258883"/>
                  <a:pt x="2415186" y="1259478"/>
                  <a:pt x="2415115" y="1260158"/>
                </a:cubicBezTo>
                <a:cubicBezTo>
                  <a:pt x="2415044" y="1260837"/>
                  <a:pt x="2415795" y="1261588"/>
                  <a:pt x="2416191" y="1262310"/>
                </a:cubicBezTo>
                <a:cubicBezTo>
                  <a:pt x="2416715" y="1261687"/>
                  <a:pt x="2417239" y="1261064"/>
                  <a:pt x="2417763" y="1260441"/>
                </a:cubicBezTo>
                <a:cubicBezTo>
                  <a:pt x="2417367" y="1259719"/>
                  <a:pt x="2416984" y="1258982"/>
                  <a:pt x="2416588" y="1258260"/>
                </a:cubicBezTo>
                <a:close/>
                <a:moveTo>
                  <a:pt x="2421629" y="1339788"/>
                </a:moveTo>
                <a:lnTo>
                  <a:pt x="2422309" y="1342692"/>
                </a:lnTo>
                <a:lnTo>
                  <a:pt x="2423399" y="1340440"/>
                </a:lnTo>
                <a:lnTo>
                  <a:pt x="2421615" y="1339788"/>
                </a:lnTo>
                <a:close/>
                <a:moveTo>
                  <a:pt x="2519203" y="1556518"/>
                </a:moveTo>
                <a:cubicBezTo>
                  <a:pt x="2517716" y="1559548"/>
                  <a:pt x="2516243" y="1562296"/>
                  <a:pt x="2515068" y="1565157"/>
                </a:cubicBezTo>
                <a:cubicBezTo>
                  <a:pt x="2514784" y="1565836"/>
                  <a:pt x="2515266" y="1567337"/>
                  <a:pt x="2515861" y="1567734"/>
                </a:cubicBezTo>
                <a:cubicBezTo>
                  <a:pt x="2516512" y="1568159"/>
                  <a:pt x="2518183" y="1568145"/>
                  <a:pt x="2518622" y="1567635"/>
                </a:cubicBezTo>
                <a:cubicBezTo>
                  <a:pt x="2521497" y="1564378"/>
                  <a:pt x="2523380" y="1560866"/>
                  <a:pt x="2519203" y="1556518"/>
                </a:cubicBezTo>
                <a:close/>
                <a:moveTo>
                  <a:pt x="2530291" y="1110880"/>
                </a:moveTo>
                <a:cubicBezTo>
                  <a:pt x="2529243" y="1109733"/>
                  <a:pt x="2527941" y="1108813"/>
                  <a:pt x="2526723" y="1107821"/>
                </a:cubicBezTo>
                <a:cubicBezTo>
                  <a:pt x="2526255" y="1108586"/>
                  <a:pt x="2525788" y="1109351"/>
                  <a:pt x="2525307" y="1110130"/>
                </a:cubicBezTo>
                <a:cubicBezTo>
                  <a:pt x="2526496" y="1111107"/>
                  <a:pt x="2527700" y="1112084"/>
                  <a:pt x="2528889" y="1113047"/>
                </a:cubicBezTo>
                <a:cubicBezTo>
                  <a:pt x="2529385" y="1112296"/>
                  <a:pt x="2530433" y="1111036"/>
                  <a:pt x="2530291" y="1110880"/>
                </a:cubicBezTo>
                <a:close/>
                <a:moveTo>
                  <a:pt x="1609843" y="1613320"/>
                </a:moveTo>
                <a:cubicBezTo>
                  <a:pt x="1605056" y="1600660"/>
                  <a:pt x="1603541" y="1592956"/>
                  <a:pt x="1608115" y="1583935"/>
                </a:cubicBezTo>
                <a:cubicBezTo>
                  <a:pt x="1614502" y="1593310"/>
                  <a:pt x="1609163" y="1600801"/>
                  <a:pt x="1609843" y="1613320"/>
                </a:cubicBezTo>
                <a:close/>
                <a:moveTo>
                  <a:pt x="1540168" y="268080"/>
                </a:moveTo>
                <a:cubicBezTo>
                  <a:pt x="1540139" y="267754"/>
                  <a:pt x="1540125" y="267442"/>
                  <a:pt x="1540097" y="267117"/>
                </a:cubicBezTo>
                <a:cubicBezTo>
                  <a:pt x="1540366" y="267117"/>
                  <a:pt x="1540621" y="267117"/>
                  <a:pt x="1540890" y="267117"/>
                </a:cubicBezTo>
                <a:cubicBezTo>
                  <a:pt x="1540805" y="267301"/>
                  <a:pt x="1540734" y="267485"/>
                  <a:pt x="1540663" y="267669"/>
                </a:cubicBezTo>
                <a:cubicBezTo>
                  <a:pt x="1540493" y="267796"/>
                  <a:pt x="1540338" y="267952"/>
                  <a:pt x="1540168" y="268080"/>
                </a:cubicBezTo>
                <a:close/>
                <a:moveTo>
                  <a:pt x="1543538" y="260843"/>
                </a:moveTo>
                <a:cubicBezTo>
                  <a:pt x="1544473" y="262939"/>
                  <a:pt x="1545422" y="265021"/>
                  <a:pt x="1546356" y="267117"/>
                </a:cubicBezTo>
                <a:cubicBezTo>
                  <a:pt x="1544544" y="267117"/>
                  <a:pt x="1542717" y="267117"/>
                  <a:pt x="1540904" y="267117"/>
                </a:cubicBezTo>
                <a:cubicBezTo>
                  <a:pt x="1541782" y="265021"/>
                  <a:pt x="1542660" y="262939"/>
                  <a:pt x="1543538" y="260843"/>
                </a:cubicBezTo>
                <a:close/>
                <a:moveTo>
                  <a:pt x="2680617" y="1023078"/>
                </a:moveTo>
                <a:lnTo>
                  <a:pt x="2681552" y="1021237"/>
                </a:lnTo>
                <a:lnTo>
                  <a:pt x="2682189" y="1023234"/>
                </a:lnTo>
                <a:lnTo>
                  <a:pt x="2680617" y="1023092"/>
                </a:lnTo>
                <a:close/>
                <a:moveTo>
                  <a:pt x="2681806" y="973824"/>
                </a:moveTo>
                <a:lnTo>
                  <a:pt x="2682430" y="976062"/>
                </a:lnTo>
                <a:lnTo>
                  <a:pt x="2680589" y="975806"/>
                </a:lnTo>
                <a:lnTo>
                  <a:pt x="2681806" y="973810"/>
                </a:lnTo>
                <a:close/>
                <a:moveTo>
                  <a:pt x="2682968" y="1045496"/>
                </a:moveTo>
                <a:cubicBezTo>
                  <a:pt x="2682359" y="1045906"/>
                  <a:pt x="2681750" y="1046331"/>
                  <a:pt x="2681127" y="1046756"/>
                </a:cubicBezTo>
                <a:cubicBezTo>
                  <a:pt x="2680716" y="1046020"/>
                  <a:pt x="2680305" y="1045283"/>
                  <a:pt x="2679895" y="1044547"/>
                </a:cubicBezTo>
                <a:cubicBezTo>
                  <a:pt x="2680914" y="1044009"/>
                  <a:pt x="2681948" y="1043457"/>
                  <a:pt x="2682968" y="1042919"/>
                </a:cubicBezTo>
                <a:lnTo>
                  <a:pt x="2682968" y="1045496"/>
                </a:lnTo>
                <a:close/>
                <a:moveTo>
                  <a:pt x="2684596" y="1070052"/>
                </a:moveTo>
                <a:cubicBezTo>
                  <a:pt x="2683379" y="1071029"/>
                  <a:pt x="2682175" y="1072007"/>
                  <a:pt x="2680971" y="1072970"/>
                </a:cubicBezTo>
                <a:cubicBezTo>
                  <a:pt x="2680603" y="1071157"/>
                  <a:pt x="2680022" y="1069358"/>
                  <a:pt x="2679980" y="1067545"/>
                </a:cubicBezTo>
                <a:cubicBezTo>
                  <a:pt x="2679966" y="1066894"/>
                  <a:pt x="2681240" y="1066214"/>
                  <a:pt x="2681920" y="1065549"/>
                </a:cubicBezTo>
                <a:cubicBezTo>
                  <a:pt x="2682812" y="1067050"/>
                  <a:pt x="2683704" y="1068537"/>
                  <a:pt x="2684596" y="1070038"/>
                </a:cubicBezTo>
                <a:close/>
                <a:moveTo>
                  <a:pt x="2682798" y="1261531"/>
                </a:moveTo>
                <a:cubicBezTo>
                  <a:pt x="2682741" y="1262197"/>
                  <a:pt x="2681948" y="1262806"/>
                  <a:pt x="2681481" y="1263443"/>
                </a:cubicBezTo>
                <a:cubicBezTo>
                  <a:pt x="2681580" y="1262098"/>
                  <a:pt x="2681693" y="1260752"/>
                  <a:pt x="2681806" y="1259421"/>
                </a:cubicBezTo>
                <a:cubicBezTo>
                  <a:pt x="2682175" y="1260129"/>
                  <a:pt x="2682855" y="1260852"/>
                  <a:pt x="2682798" y="1261531"/>
                </a:cubicBezTo>
                <a:close/>
              </a:path>
            </a:pathLst>
          </a:custGeom>
          <a:solidFill>
            <a:srgbClr val="254027">
              <a:alpha val="4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9" name="Google Shape;2489;p1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90" name="Google Shape;2490;p15"/>
          <p:cNvGrpSpPr/>
          <p:nvPr/>
        </p:nvGrpSpPr>
        <p:grpSpPr>
          <a:xfrm rot="3749667">
            <a:off x="8269251" y="-702218"/>
            <a:ext cx="1416922" cy="1745925"/>
            <a:chOff x="-384303" y="-671560"/>
            <a:chExt cx="1417027" cy="1746055"/>
          </a:xfrm>
        </p:grpSpPr>
        <p:grpSp>
          <p:nvGrpSpPr>
            <p:cNvPr id="2491" name="Google Shape;2491;p15"/>
            <p:cNvGrpSpPr/>
            <p:nvPr/>
          </p:nvGrpSpPr>
          <p:grpSpPr>
            <a:xfrm rot="-10045915" flipH="1">
              <a:off x="11836" y="503537"/>
              <a:ext cx="300647" cy="544775"/>
              <a:chOff x="4169852" y="1450036"/>
              <a:chExt cx="98451" cy="178394"/>
            </a:xfrm>
          </p:grpSpPr>
          <p:sp>
            <p:nvSpPr>
              <p:cNvPr id="2492" name="Google Shape;2492;p15"/>
              <p:cNvSpPr/>
              <p:nvPr/>
            </p:nvSpPr>
            <p:spPr>
              <a:xfrm>
                <a:off x="4209297" y="1488811"/>
                <a:ext cx="37113" cy="139619"/>
              </a:xfrm>
              <a:custGeom>
                <a:avLst/>
                <a:gdLst/>
                <a:ahLst/>
                <a:cxnLst/>
                <a:rect l="l" t="t" r="r" b="b"/>
                <a:pathLst>
                  <a:path w="37113" h="139619" extrusionOk="0">
                    <a:moveTo>
                      <a:pt x="6849" y="139619"/>
                    </a:moveTo>
                    <a:cubicBezTo>
                      <a:pt x="-14733" y="86712"/>
                      <a:pt x="20162" y="15167"/>
                      <a:pt x="36136" y="0"/>
                    </a:cubicBezTo>
                    <a:lnTo>
                      <a:pt x="37113" y="1020"/>
                    </a:lnTo>
                    <a:cubicBezTo>
                      <a:pt x="21308" y="16003"/>
                      <a:pt x="-13175" y="86754"/>
                      <a:pt x="8152" y="139081"/>
                    </a:cubicBezTo>
                    <a:lnTo>
                      <a:pt x="6835" y="13961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3" name="Google Shape;2493;p15"/>
              <p:cNvSpPr/>
              <p:nvPr/>
            </p:nvSpPr>
            <p:spPr>
              <a:xfrm>
                <a:off x="4243763" y="1450036"/>
                <a:ext cx="24540" cy="42385"/>
              </a:xfrm>
              <a:custGeom>
                <a:avLst/>
                <a:gdLst/>
                <a:ahLst/>
                <a:cxnLst/>
                <a:rect l="l" t="t" r="r" b="b"/>
                <a:pathLst>
                  <a:path w="24540" h="42385" extrusionOk="0">
                    <a:moveTo>
                      <a:pt x="253" y="39341"/>
                    </a:moveTo>
                    <a:cubicBezTo>
                      <a:pt x="-1800" y="22814"/>
                      <a:pt x="8835" y="5566"/>
                      <a:pt x="24541" y="0"/>
                    </a:cubicBezTo>
                    <a:cubicBezTo>
                      <a:pt x="19400" y="15564"/>
                      <a:pt x="11101" y="30065"/>
                      <a:pt x="296" y="42386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4" name="Google Shape;2494;p15"/>
              <p:cNvSpPr/>
              <p:nvPr/>
            </p:nvSpPr>
            <p:spPr>
              <a:xfrm>
                <a:off x="4224625" y="1466548"/>
                <a:ext cx="14930" cy="27671"/>
              </a:xfrm>
              <a:custGeom>
                <a:avLst/>
                <a:gdLst/>
                <a:ahLst/>
                <a:cxnLst/>
                <a:rect l="l" t="t" r="r" b="b"/>
                <a:pathLst>
                  <a:path w="14930" h="27671" extrusionOk="0">
                    <a:moveTo>
                      <a:pt x="14930" y="27672"/>
                    </a:moveTo>
                    <a:cubicBezTo>
                      <a:pt x="14760" y="17136"/>
                      <a:pt x="9648" y="4574"/>
                      <a:pt x="160" y="0"/>
                    </a:cubicBezTo>
                    <a:cubicBezTo>
                      <a:pt x="-1087" y="11046"/>
                      <a:pt x="5060" y="22560"/>
                      <a:pt x="14930" y="27672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5" name="Google Shape;2495;p15"/>
              <p:cNvSpPr/>
              <p:nvPr/>
            </p:nvSpPr>
            <p:spPr>
              <a:xfrm>
                <a:off x="4205667" y="1470358"/>
                <a:ext cx="27374" cy="37230"/>
              </a:xfrm>
              <a:custGeom>
                <a:avLst/>
                <a:gdLst/>
                <a:ahLst/>
                <a:cxnLst/>
                <a:rect l="l" t="t" r="r" b="b"/>
                <a:pathLst>
                  <a:path w="27374" h="37230" extrusionOk="0">
                    <a:moveTo>
                      <a:pt x="27374" y="37231"/>
                    </a:moveTo>
                    <a:cubicBezTo>
                      <a:pt x="24599" y="21115"/>
                      <a:pt x="14218" y="8072"/>
                      <a:pt x="0" y="0"/>
                    </a:cubicBezTo>
                    <a:cubicBezTo>
                      <a:pt x="3073" y="15620"/>
                      <a:pt x="13397" y="29640"/>
                      <a:pt x="27374" y="37231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6" name="Google Shape;2496;p15"/>
              <p:cNvSpPr/>
              <p:nvPr/>
            </p:nvSpPr>
            <p:spPr>
              <a:xfrm>
                <a:off x="4192695" y="1486969"/>
                <a:ext cx="31920" cy="36338"/>
              </a:xfrm>
              <a:custGeom>
                <a:avLst/>
                <a:gdLst/>
                <a:ahLst/>
                <a:cxnLst/>
                <a:rect l="l" t="t" r="r" b="b"/>
                <a:pathLst>
                  <a:path w="31920" h="36338" extrusionOk="0">
                    <a:moveTo>
                      <a:pt x="31920" y="36325"/>
                    </a:moveTo>
                    <a:cubicBezTo>
                      <a:pt x="28352" y="28819"/>
                      <a:pt x="24740" y="21242"/>
                      <a:pt x="19685" y="14643"/>
                    </a:cubicBezTo>
                    <a:cubicBezTo>
                      <a:pt x="14629" y="8044"/>
                      <a:pt x="7959" y="2393"/>
                      <a:pt x="0" y="0"/>
                    </a:cubicBezTo>
                    <a:cubicBezTo>
                      <a:pt x="284" y="5325"/>
                      <a:pt x="2535" y="10508"/>
                      <a:pt x="6231" y="14346"/>
                    </a:cubicBezTo>
                    <a:cubicBezTo>
                      <a:pt x="8979" y="17192"/>
                      <a:pt x="12462" y="19288"/>
                      <a:pt x="15111" y="22234"/>
                    </a:cubicBezTo>
                    <a:cubicBezTo>
                      <a:pt x="17051" y="24386"/>
                      <a:pt x="18495" y="26964"/>
                      <a:pt x="20450" y="29102"/>
                    </a:cubicBezTo>
                    <a:cubicBezTo>
                      <a:pt x="23395" y="32331"/>
                      <a:pt x="27587" y="35744"/>
                      <a:pt x="31920" y="36339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7" name="Google Shape;2497;p15"/>
              <p:cNvSpPr/>
              <p:nvPr/>
            </p:nvSpPr>
            <p:spPr>
              <a:xfrm>
                <a:off x="4169852" y="1525871"/>
                <a:ext cx="49013" cy="14349"/>
              </a:xfrm>
              <a:custGeom>
                <a:avLst/>
                <a:gdLst/>
                <a:ahLst/>
                <a:cxnLst/>
                <a:rect l="l" t="t" r="r" b="b"/>
                <a:pathLst>
                  <a:path w="49013" h="14349" extrusionOk="0">
                    <a:moveTo>
                      <a:pt x="49013" y="11046"/>
                    </a:moveTo>
                    <a:cubicBezTo>
                      <a:pt x="41621" y="6698"/>
                      <a:pt x="33931" y="2238"/>
                      <a:pt x="25392" y="1430"/>
                    </a:cubicBezTo>
                    <a:cubicBezTo>
                      <a:pt x="22503" y="1161"/>
                      <a:pt x="19586" y="1317"/>
                      <a:pt x="16668" y="1360"/>
                    </a:cubicBezTo>
                    <a:cubicBezTo>
                      <a:pt x="11089" y="1430"/>
                      <a:pt x="5480" y="1048"/>
                      <a:pt x="0" y="0"/>
                    </a:cubicBezTo>
                    <a:cubicBezTo>
                      <a:pt x="6925" y="4843"/>
                      <a:pt x="13949" y="9743"/>
                      <a:pt x="21851" y="12760"/>
                    </a:cubicBezTo>
                    <a:cubicBezTo>
                      <a:pt x="29754" y="15776"/>
                      <a:pt x="41140" y="14105"/>
                      <a:pt x="49013" y="11046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8" name="Google Shape;2498;p15"/>
              <p:cNvSpPr/>
              <p:nvPr/>
            </p:nvSpPr>
            <p:spPr>
              <a:xfrm>
                <a:off x="4175219" y="1552658"/>
                <a:ext cx="38986" cy="14380"/>
              </a:xfrm>
              <a:custGeom>
                <a:avLst/>
                <a:gdLst/>
                <a:ahLst/>
                <a:cxnLst/>
                <a:rect l="l" t="t" r="r" b="b"/>
                <a:pathLst>
                  <a:path w="38986" h="14380" extrusionOk="0">
                    <a:moveTo>
                      <a:pt x="38987" y="1338"/>
                    </a:moveTo>
                    <a:cubicBezTo>
                      <a:pt x="32246" y="-1084"/>
                      <a:pt x="24641" y="7"/>
                      <a:pt x="18042" y="2811"/>
                    </a:cubicBezTo>
                    <a:cubicBezTo>
                      <a:pt x="11442" y="5615"/>
                      <a:pt x="5679" y="10005"/>
                      <a:pt x="0" y="14381"/>
                    </a:cubicBezTo>
                    <a:cubicBezTo>
                      <a:pt x="12335" y="12582"/>
                      <a:pt x="28621" y="8235"/>
                      <a:pt x="38987" y="1338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9" name="Google Shape;2499;p15"/>
              <p:cNvSpPr/>
              <p:nvPr/>
            </p:nvSpPr>
            <p:spPr>
              <a:xfrm>
                <a:off x="4180955" y="1575238"/>
                <a:ext cx="28932" cy="19883"/>
              </a:xfrm>
              <a:custGeom>
                <a:avLst/>
                <a:gdLst/>
                <a:ahLst/>
                <a:cxnLst/>
                <a:rect l="l" t="t" r="r" b="b"/>
                <a:pathLst>
                  <a:path w="28932" h="19883" extrusionOk="0">
                    <a:moveTo>
                      <a:pt x="28932" y="1"/>
                    </a:moveTo>
                    <a:cubicBezTo>
                      <a:pt x="21115" y="-56"/>
                      <a:pt x="13340" y="3541"/>
                      <a:pt x="8341" y="9560"/>
                    </a:cubicBezTo>
                    <a:cubicBezTo>
                      <a:pt x="5509" y="12973"/>
                      <a:pt x="3484" y="17122"/>
                      <a:pt x="0" y="19884"/>
                    </a:cubicBezTo>
                    <a:cubicBezTo>
                      <a:pt x="10748" y="19657"/>
                      <a:pt x="21129" y="13157"/>
                      <a:pt x="26029" y="3584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0" name="Google Shape;2500;p15"/>
              <p:cNvSpPr/>
              <p:nvPr/>
            </p:nvSpPr>
            <p:spPr>
              <a:xfrm>
                <a:off x="4238437" y="1500444"/>
                <a:ext cx="25915" cy="9305"/>
              </a:xfrm>
              <a:custGeom>
                <a:avLst/>
                <a:gdLst/>
                <a:ahLst/>
                <a:cxnLst/>
                <a:rect l="l" t="t" r="r" b="b"/>
                <a:pathLst>
                  <a:path w="25915" h="9305" extrusionOk="0">
                    <a:moveTo>
                      <a:pt x="0" y="1211"/>
                    </a:moveTo>
                    <a:cubicBezTo>
                      <a:pt x="6274" y="-64"/>
                      <a:pt x="12250" y="-800"/>
                      <a:pt x="18240" y="1437"/>
                    </a:cubicBezTo>
                    <a:cubicBezTo>
                      <a:pt x="21030" y="2485"/>
                      <a:pt x="23494" y="4227"/>
                      <a:pt x="25916" y="5955"/>
                    </a:cubicBezTo>
                    <a:cubicBezTo>
                      <a:pt x="24910" y="8065"/>
                      <a:pt x="22475" y="9198"/>
                      <a:pt x="20138" y="9297"/>
                    </a:cubicBezTo>
                    <a:cubicBezTo>
                      <a:pt x="17801" y="9396"/>
                      <a:pt x="15521" y="8660"/>
                      <a:pt x="13298" y="7923"/>
                    </a:cubicBezTo>
                    <a:cubicBezTo>
                      <a:pt x="8539" y="6351"/>
                      <a:pt x="3611" y="4680"/>
                      <a:pt x="0" y="1211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1" name="Google Shape;2501;p15"/>
              <p:cNvSpPr/>
              <p:nvPr/>
            </p:nvSpPr>
            <p:spPr>
              <a:xfrm>
                <a:off x="4231285" y="1515245"/>
                <a:ext cx="27615" cy="13724"/>
              </a:xfrm>
              <a:custGeom>
                <a:avLst/>
                <a:gdLst/>
                <a:ahLst/>
                <a:cxnLst/>
                <a:rect l="l" t="t" r="r" b="b"/>
                <a:pathLst>
                  <a:path w="27615" h="13724" extrusionOk="0">
                    <a:moveTo>
                      <a:pt x="14" y="175"/>
                    </a:moveTo>
                    <a:cubicBezTo>
                      <a:pt x="5339" y="-307"/>
                      <a:pt x="10820" y="161"/>
                      <a:pt x="15790" y="2143"/>
                    </a:cubicBezTo>
                    <a:cubicBezTo>
                      <a:pt x="20761" y="4126"/>
                      <a:pt x="25179" y="7709"/>
                      <a:pt x="27615" y="12467"/>
                    </a:cubicBezTo>
                    <a:cubicBezTo>
                      <a:pt x="24386" y="14025"/>
                      <a:pt x="20492" y="14138"/>
                      <a:pt x="17164" y="12793"/>
                    </a:cubicBezTo>
                    <a:cubicBezTo>
                      <a:pt x="13765" y="11419"/>
                      <a:pt x="11103" y="8672"/>
                      <a:pt x="7860" y="6973"/>
                    </a:cubicBezTo>
                    <a:cubicBezTo>
                      <a:pt x="6175" y="6095"/>
                      <a:pt x="4348" y="5500"/>
                      <a:pt x="2762" y="4452"/>
                    </a:cubicBezTo>
                    <a:cubicBezTo>
                      <a:pt x="1176" y="3404"/>
                      <a:pt x="0" y="2073"/>
                      <a:pt x="0" y="175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2" name="Google Shape;2502;p15"/>
              <p:cNvSpPr/>
              <p:nvPr/>
            </p:nvSpPr>
            <p:spPr>
              <a:xfrm>
                <a:off x="4224218" y="1530205"/>
                <a:ext cx="24924" cy="18735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18735" extrusionOk="0">
                    <a:moveTo>
                      <a:pt x="14" y="0"/>
                    </a:moveTo>
                    <a:cubicBezTo>
                      <a:pt x="10395" y="1799"/>
                      <a:pt x="19203" y="9899"/>
                      <a:pt x="24925" y="18736"/>
                    </a:cubicBezTo>
                    <a:cubicBezTo>
                      <a:pt x="20152" y="18353"/>
                      <a:pt x="15521" y="16371"/>
                      <a:pt x="11967" y="13170"/>
                    </a:cubicBezTo>
                    <a:cubicBezTo>
                      <a:pt x="8568" y="10111"/>
                      <a:pt x="6160" y="6019"/>
                      <a:pt x="2521" y="3243"/>
                    </a:cubicBezTo>
                    <a:cubicBezTo>
                      <a:pt x="1388" y="2379"/>
                      <a:pt x="14" y="1416"/>
                      <a:pt x="0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3" name="Google Shape;2503;p15"/>
              <p:cNvSpPr/>
              <p:nvPr/>
            </p:nvSpPr>
            <p:spPr>
              <a:xfrm>
                <a:off x="4216288" y="1549946"/>
                <a:ext cx="29130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29130" h="20975" extrusionOk="0">
                    <a:moveTo>
                      <a:pt x="0" y="0"/>
                    </a:moveTo>
                    <a:cubicBezTo>
                      <a:pt x="4928" y="8454"/>
                      <a:pt x="13595" y="13921"/>
                      <a:pt x="21922" y="19047"/>
                    </a:cubicBezTo>
                    <a:cubicBezTo>
                      <a:pt x="24117" y="20407"/>
                      <a:pt x="26935" y="21766"/>
                      <a:pt x="29130" y="20421"/>
                    </a:cubicBezTo>
                    <a:cubicBezTo>
                      <a:pt x="21823" y="11046"/>
                      <a:pt x="11584" y="3994"/>
                      <a:pt x="212" y="51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4" name="Google Shape;2504;p15"/>
              <p:cNvSpPr/>
              <p:nvPr/>
            </p:nvSpPr>
            <p:spPr>
              <a:xfrm>
                <a:off x="4211770" y="1569603"/>
                <a:ext cx="23890" cy="23338"/>
              </a:xfrm>
              <a:custGeom>
                <a:avLst/>
                <a:gdLst/>
                <a:ahLst/>
                <a:cxnLst/>
                <a:rect l="l" t="t" r="r" b="b"/>
                <a:pathLst>
                  <a:path w="23890" h="23338" extrusionOk="0">
                    <a:moveTo>
                      <a:pt x="0" y="0"/>
                    </a:moveTo>
                    <a:cubicBezTo>
                      <a:pt x="623" y="1657"/>
                      <a:pt x="708" y="1034"/>
                      <a:pt x="1331" y="2691"/>
                    </a:cubicBezTo>
                    <a:cubicBezTo>
                      <a:pt x="2351" y="5438"/>
                      <a:pt x="3385" y="8200"/>
                      <a:pt x="4943" y="10692"/>
                    </a:cubicBezTo>
                    <a:cubicBezTo>
                      <a:pt x="9049" y="17291"/>
                      <a:pt x="16413" y="21214"/>
                      <a:pt x="23891" y="23338"/>
                    </a:cubicBezTo>
                    <a:cubicBezTo>
                      <a:pt x="22064" y="18000"/>
                      <a:pt x="17943" y="13737"/>
                      <a:pt x="13510" y="10239"/>
                    </a:cubicBezTo>
                    <a:cubicBezTo>
                      <a:pt x="9078" y="6741"/>
                      <a:pt x="4192" y="3795"/>
                      <a:pt x="0" y="14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5" name="Google Shape;2505;p15"/>
              <p:cNvSpPr/>
              <p:nvPr/>
            </p:nvSpPr>
            <p:spPr>
              <a:xfrm>
                <a:off x="4210482" y="1596986"/>
                <a:ext cx="17631" cy="13501"/>
              </a:xfrm>
              <a:custGeom>
                <a:avLst/>
                <a:gdLst/>
                <a:ahLst/>
                <a:cxnLst/>
                <a:rect l="l" t="t" r="r" b="b"/>
                <a:pathLst>
                  <a:path w="17631" h="13501" extrusionOk="0">
                    <a:moveTo>
                      <a:pt x="0" y="1903"/>
                    </a:moveTo>
                    <a:cubicBezTo>
                      <a:pt x="269" y="4820"/>
                      <a:pt x="3271" y="6590"/>
                      <a:pt x="5919" y="7865"/>
                    </a:cubicBezTo>
                    <a:cubicBezTo>
                      <a:pt x="9828" y="9748"/>
                      <a:pt x="13737" y="11618"/>
                      <a:pt x="17631" y="13501"/>
                    </a:cubicBezTo>
                    <a:cubicBezTo>
                      <a:pt x="16541" y="11476"/>
                      <a:pt x="15295" y="9536"/>
                      <a:pt x="13921" y="7709"/>
                    </a:cubicBezTo>
                    <a:cubicBezTo>
                      <a:pt x="12335" y="5585"/>
                      <a:pt x="10536" y="3588"/>
                      <a:pt x="8327" y="2129"/>
                    </a:cubicBezTo>
                    <a:cubicBezTo>
                      <a:pt x="6118" y="671"/>
                      <a:pt x="3455" y="-221"/>
                      <a:pt x="821" y="48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6" name="Google Shape;2506;p15"/>
            <p:cNvGrpSpPr/>
            <p:nvPr/>
          </p:nvGrpSpPr>
          <p:grpSpPr>
            <a:xfrm rot="-10045915" flipH="1">
              <a:off x="458009" y="301701"/>
              <a:ext cx="300647" cy="544775"/>
              <a:chOff x="4357607" y="1446538"/>
              <a:chExt cx="98451" cy="178394"/>
            </a:xfrm>
          </p:grpSpPr>
          <p:sp>
            <p:nvSpPr>
              <p:cNvPr id="2507" name="Google Shape;2507;p15"/>
              <p:cNvSpPr/>
              <p:nvPr/>
            </p:nvSpPr>
            <p:spPr>
              <a:xfrm>
                <a:off x="4397052" y="1485313"/>
                <a:ext cx="37112" cy="139619"/>
              </a:xfrm>
              <a:custGeom>
                <a:avLst/>
                <a:gdLst/>
                <a:ahLst/>
                <a:cxnLst/>
                <a:rect l="l" t="t" r="r" b="b"/>
                <a:pathLst>
                  <a:path w="37112" h="139619" extrusionOk="0">
                    <a:moveTo>
                      <a:pt x="6850" y="139620"/>
                    </a:moveTo>
                    <a:cubicBezTo>
                      <a:pt x="-14733" y="86712"/>
                      <a:pt x="20161" y="15167"/>
                      <a:pt x="36136" y="0"/>
                    </a:cubicBezTo>
                    <a:lnTo>
                      <a:pt x="37113" y="1020"/>
                    </a:lnTo>
                    <a:cubicBezTo>
                      <a:pt x="21308" y="16003"/>
                      <a:pt x="-13175" y="86754"/>
                      <a:pt x="8152" y="139081"/>
                    </a:cubicBezTo>
                    <a:lnTo>
                      <a:pt x="6835" y="1396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8" name="Google Shape;2508;p15"/>
              <p:cNvSpPr/>
              <p:nvPr/>
            </p:nvSpPr>
            <p:spPr>
              <a:xfrm>
                <a:off x="4431518" y="1446538"/>
                <a:ext cx="24540" cy="42385"/>
              </a:xfrm>
              <a:custGeom>
                <a:avLst/>
                <a:gdLst/>
                <a:ahLst/>
                <a:cxnLst/>
                <a:rect l="l" t="t" r="r" b="b"/>
                <a:pathLst>
                  <a:path w="24540" h="42385" extrusionOk="0">
                    <a:moveTo>
                      <a:pt x="253" y="39341"/>
                    </a:moveTo>
                    <a:cubicBezTo>
                      <a:pt x="-1800" y="22814"/>
                      <a:pt x="8835" y="5566"/>
                      <a:pt x="24540" y="0"/>
                    </a:cubicBezTo>
                    <a:cubicBezTo>
                      <a:pt x="19400" y="15564"/>
                      <a:pt x="11101" y="30065"/>
                      <a:pt x="296" y="423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9" name="Google Shape;2509;p15"/>
              <p:cNvSpPr/>
              <p:nvPr/>
            </p:nvSpPr>
            <p:spPr>
              <a:xfrm>
                <a:off x="4412380" y="1463050"/>
                <a:ext cx="14930" cy="27671"/>
              </a:xfrm>
              <a:custGeom>
                <a:avLst/>
                <a:gdLst/>
                <a:ahLst/>
                <a:cxnLst/>
                <a:rect l="l" t="t" r="r" b="b"/>
                <a:pathLst>
                  <a:path w="14930" h="27671" extrusionOk="0">
                    <a:moveTo>
                      <a:pt x="14931" y="27672"/>
                    </a:moveTo>
                    <a:cubicBezTo>
                      <a:pt x="14761" y="17136"/>
                      <a:pt x="9648" y="4574"/>
                      <a:pt x="160" y="0"/>
                    </a:cubicBezTo>
                    <a:cubicBezTo>
                      <a:pt x="-1086" y="11046"/>
                      <a:pt x="5060" y="22560"/>
                      <a:pt x="14931" y="276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0" name="Google Shape;2510;p15"/>
              <p:cNvSpPr/>
              <p:nvPr/>
            </p:nvSpPr>
            <p:spPr>
              <a:xfrm>
                <a:off x="4393421" y="1466860"/>
                <a:ext cx="27374" cy="37230"/>
              </a:xfrm>
              <a:custGeom>
                <a:avLst/>
                <a:gdLst/>
                <a:ahLst/>
                <a:cxnLst/>
                <a:rect l="l" t="t" r="r" b="b"/>
                <a:pathLst>
                  <a:path w="27374" h="37230" extrusionOk="0">
                    <a:moveTo>
                      <a:pt x="27375" y="37231"/>
                    </a:moveTo>
                    <a:cubicBezTo>
                      <a:pt x="24599" y="21115"/>
                      <a:pt x="14218" y="8072"/>
                      <a:pt x="0" y="0"/>
                    </a:cubicBezTo>
                    <a:cubicBezTo>
                      <a:pt x="3073" y="15620"/>
                      <a:pt x="13397" y="29640"/>
                      <a:pt x="27375" y="372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1" name="Google Shape;2511;p15"/>
              <p:cNvSpPr/>
              <p:nvPr/>
            </p:nvSpPr>
            <p:spPr>
              <a:xfrm>
                <a:off x="4380435" y="1483472"/>
                <a:ext cx="31920" cy="36338"/>
              </a:xfrm>
              <a:custGeom>
                <a:avLst/>
                <a:gdLst/>
                <a:ahLst/>
                <a:cxnLst/>
                <a:rect l="l" t="t" r="r" b="b"/>
                <a:pathLst>
                  <a:path w="31920" h="36338" extrusionOk="0">
                    <a:moveTo>
                      <a:pt x="31920" y="36325"/>
                    </a:moveTo>
                    <a:cubicBezTo>
                      <a:pt x="28352" y="28819"/>
                      <a:pt x="24740" y="21242"/>
                      <a:pt x="19685" y="14643"/>
                    </a:cubicBezTo>
                    <a:cubicBezTo>
                      <a:pt x="14629" y="8044"/>
                      <a:pt x="7959" y="2393"/>
                      <a:pt x="0" y="0"/>
                    </a:cubicBezTo>
                    <a:cubicBezTo>
                      <a:pt x="283" y="5325"/>
                      <a:pt x="2535" y="10508"/>
                      <a:pt x="6231" y="14346"/>
                    </a:cubicBezTo>
                    <a:cubicBezTo>
                      <a:pt x="8979" y="17192"/>
                      <a:pt x="12462" y="19288"/>
                      <a:pt x="15110" y="22234"/>
                    </a:cubicBezTo>
                    <a:cubicBezTo>
                      <a:pt x="17051" y="24386"/>
                      <a:pt x="18495" y="26964"/>
                      <a:pt x="20449" y="29102"/>
                    </a:cubicBezTo>
                    <a:cubicBezTo>
                      <a:pt x="23395" y="32331"/>
                      <a:pt x="27587" y="35744"/>
                      <a:pt x="31920" y="363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2" name="Google Shape;2512;p15"/>
              <p:cNvSpPr/>
              <p:nvPr/>
            </p:nvSpPr>
            <p:spPr>
              <a:xfrm>
                <a:off x="4357607" y="1522359"/>
                <a:ext cx="49013" cy="14349"/>
              </a:xfrm>
              <a:custGeom>
                <a:avLst/>
                <a:gdLst/>
                <a:ahLst/>
                <a:cxnLst/>
                <a:rect l="l" t="t" r="r" b="b"/>
                <a:pathLst>
                  <a:path w="49013" h="14349" extrusionOk="0">
                    <a:moveTo>
                      <a:pt x="49013" y="11046"/>
                    </a:moveTo>
                    <a:cubicBezTo>
                      <a:pt x="41621" y="6698"/>
                      <a:pt x="33931" y="2237"/>
                      <a:pt x="25392" y="1430"/>
                    </a:cubicBezTo>
                    <a:cubicBezTo>
                      <a:pt x="22503" y="1161"/>
                      <a:pt x="19585" y="1317"/>
                      <a:pt x="16668" y="1359"/>
                    </a:cubicBezTo>
                    <a:cubicBezTo>
                      <a:pt x="11088" y="1430"/>
                      <a:pt x="5495" y="1048"/>
                      <a:pt x="0" y="0"/>
                    </a:cubicBezTo>
                    <a:cubicBezTo>
                      <a:pt x="6925" y="4843"/>
                      <a:pt x="13949" y="9743"/>
                      <a:pt x="21851" y="12760"/>
                    </a:cubicBezTo>
                    <a:cubicBezTo>
                      <a:pt x="29754" y="15776"/>
                      <a:pt x="41139" y="14105"/>
                      <a:pt x="49013" y="110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3" name="Google Shape;2513;p15"/>
              <p:cNvSpPr/>
              <p:nvPr/>
            </p:nvSpPr>
            <p:spPr>
              <a:xfrm>
                <a:off x="4362974" y="1549161"/>
                <a:ext cx="38986" cy="14380"/>
              </a:xfrm>
              <a:custGeom>
                <a:avLst/>
                <a:gdLst/>
                <a:ahLst/>
                <a:cxnLst/>
                <a:rect l="l" t="t" r="r" b="b"/>
                <a:pathLst>
                  <a:path w="38986" h="14380" extrusionOk="0">
                    <a:moveTo>
                      <a:pt x="38987" y="1338"/>
                    </a:moveTo>
                    <a:cubicBezTo>
                      <a:pt x="32246" y="-1084"/>
                      <a:pt x="24641" y="7"/>
                      <a:pt x="18042" y="2811"/>
                    </a:cubicBezTo>
                    <a:cubicBezTo>
                      <a:pt x="11443" y="5615"/>
                      <a:pt x="5679" y="10005"/>
                      <a:pt x="0" y="14381"/>
                    </a:cubicBezTo>
                    <a:cubicBezTo>
                      <a:pt x="12335" y="12582"/>
                      <a:pt x="28621" y="8235"/>
                      <a:pt x="38987" y="13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4" name="Google Shape;2514;p15"/>
              <p:cNvSpPr/>
              <p:nvPr/>
            </p:nvSpPr>
            <p:spPr>
              <a:xfrm>
                <a:off x="4368695" y="1571740"/>
                <a:ext cx="28932" cy="19883"/>
              </a:xfrm>
              <a:custGeom>
                <a:avLst/>
                <a:gdLst/>
                <a:ahLst/>
                <a:cxnLst/>
                <a:rect l="l" t="t" r="r" b="b"/>
                <a:pathLst>
                  <a:path w="28932" h="19883" extrusionOk="0">
                    <a:moveTo>
                      <a:pt x="28932" y="1"/>
                    </a:moveTo>
                    <a:cubicBezTo>
                      <a:pt x="21115" y="-56"/>
                      <a:pt x="13340" y="3541"/>
                      <a:pt x="8341" y="9560"/>
                    </a:cubicBezTo>
                    <a:cubicBezTo>
                      <a:pt x="5509" y="12973"/>
                      <a:pt x="3484" y="17122"/>
                      <a:pt x="0" y="19884"/>
                    </a:cubicBezTo>
                    <a:cubicBezTo>
                      <a:pt x="10749" y="19657"/>
                      <a:pt x="21129" y="13157"/>
                      <a:pt x="26029" y="35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5" name="Google Shape;2515;p15"/>
              <p:cNvSpPr/>
              <p:nvPr/>
            </p:nvSpPr>
            <p:spPr>
              <a:xfrm>
                <a:off x="4426192" y="1496932"/>
                <a:ext cx="25915" cy="9305"/>
              </a:xfrm>
              <a:custGeom>
                <a:avLst/>
                <a:gdLst/>
                <a:ahLst/>
                <a:cxnLst/>
                <a:rect l="l" t="t" r="r" b="b"/>
                <a:pathLst>
                  <a:path w="25915" h="9305" extrusionOk="0">
                    <a:moveTo>
                      <a:pt x="0" y="1211"/>
                    </a:moveTo>
                    <a:cubicBezTo>
                      <a:pt x="6274" y="-64"/>
                      <a:pt x="12250" y="-800"/>
                      <a:pt x="18240" y="1437"/>
                    </a:cubicBezTo>
                    <a:cubicBezTo>
                      <a:pt x="21030" y="2485"/>
                      <a:pt x="23494" y="4227"/>
                      <a:pt x="25916" y="5955"/>
                    </a:cubicBezTo>
                    <a:cubicBezTo>
                      <a:pt x="24910" y="8065"/>
                      <a:pt x="22474" y="9198"/>
                      <a:pt x="20138" y="9297"/>
                    </a:cubicBezTo>
                    <a:cubicBezTo>
                      <a:pt x="17801" y="9396"/>
                      <a:pt x="15521" y="8660"/>
                      <a:pt x="13298" y="7923"/>
                    </a:cubicBezTo>
                    <a:cubicBezTo>
                      <a:pt x="8539" y="6351"/>
                      <a:pt x="3611" y="4680"/>
                      <a:pt x="0" y="12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6" name="Google Shape;2516;p15"/>
              <p:cNvSpPr/>
              <p:nvPr/>
            </p:nvSpPr>
            <p:spPr>
              <a:xfrm>
                <a:off x="4419040" y="1511747"/>
                <a:ext cx="27615" cy="13724"/>
              </a:xfrm>
              <a:custGeom>
                <a:avLst/>
                <a:gdLst/>
                <a:ahLst/>
                <a:cxnLst/>
                <a:rect l="l" t="t" r="r" b="b"/>
                <a:pathLst>
                  <a:path w="27615" h="13724" extrusionOk="0">
                    <a:moveTo>
                      <a:pt x="14" y="175"/>
                    </a:moveTo>
                    <a:cubicBezTo>
                      <a:pt x="5339" y="-307"/>
                      <a:pt x="10819" y="161"/>
                      <a:pt x="15790" y="2143"/>
                    </a:cubicBezTo>
                    <a:cubicBezTo>
                      <a:pt x="20761" y="4126"/>
                      <a:pt x="25179" y="7709"/>
                      <a:pt x="27615" y="12467"/>
                    </a:cubicBezTo>
                    <a:cubicBezTo>
                      <a:pt x="24386" y="14025"/>
                      <a:pt x="20492" y="14138"/>
                      <a:pt x="17164" y="12793"/>
                    </a:cubicBezTo>
                    <a:cubicBezTo>
                      <a:pt x="13765" y="11419"/>
                      <a:pt x="11103" y="8672"/>
                      <a:pt x="7860" y="6973"/>
                    </a:cubicBezTo>
                    <a:cubicBezTo>
                      <a:pt x="6175" y="6095"/>
                      <a:pt x="4348" y="5500"/>
                      <a:pt x="2761" y="4452"/>
                    </a:cubicBezTo>
                    <a:cubicBezTo>
                      <a:pt x="1176" y="3404"/>
                      <a:pt x="0" y="2073"/>
                      <a:pt x="0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7" name="Google Shape;2517;p15"/>
              <p:cNvSpPr/>
              <p:nvPr/>
            </p:nvSpPr>
            <p:spPr>
              <a:xfrm>
                <a:off x="4411973" y="1526707"/>
                <a:ext cx="24924" cy="18735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18735" extrusionOk="0">
                    <a:moveTo>
                      <a:pt x="14" y="0"/>
                    </a:moveTo>
                    <a:cubicBezTo>
                      <a:pt x="10395" y="1798"/>
                      <a:pt x="19203" y="9899"/>
                      <a:pt x="24925" y="18736"/>
                    </a:cubicBezTo>
                    <a:cubicBezTo>
                      <a:pt x="20152" y="18353"/>
                      <a:pt x="15521" y="16371"/>
                      <a:pt x="11966" y="13170"/>
                    </a:cubicBezTo>
                    <a:cubicBezTo>
                      <a:pt x="8568" y="10111"/>
                      <a:pt x="6160" y="6019"/>
                      <a:pt x="2521" y="3243"/>
                    </a:cubicBezTo>
                    <a:cubicBezTo>
                      <a:pt x="1388" y="2379"/>
                      <a:pt x="14" y="1416"/>
                      <a:pt x="0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8" name="Google Shape;2518;p15"/>
              <p:cNvSpPr/>
              <p:nvPr/>
            </p:nvSpPr>
            <p:spPr>
              <a:xfrm>
                <a:off x="4404043" y="1546448"/>
                <a:ext cx="29130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29130" h="20975" extrusionOk="0">
                    <a:moveTo>
                      <a:pt x="0" y="0"/>
                    </a:moveTo>
                    <a:cubicBezTo>
                      <a:pt x="4928" y="8454"/>
                      <a:pt x="13595" y="13921"/>
                      <a:pt x="21922" y="19047"/>
                    </a:cubicBezTo>
                    <a:cubicBezTo>
                      <a:pt x="24117" y="20407"/>
                      <a:pt x="26935" y="21766"/>
                      <a:pt x="29131" y="20421"/>
                    </a:cubicBezTo>
                    <a:cubicBezTo>
                      <a:pt x="21823" y="11046"/>
                      <a:pt x="11584" y="3994"/>
                      <a:pt x="213" y="5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9" name="Google Shape;2519;p15"/>
              <p:cNvSpPr/>
              <p:nvPr/>
            </p:nvSpPr>
            <p:spPr>
              <a:xfrm>
                <a:off x="4399525" y="1566105"/>
                <a:ext cx="23890" cy="23338"/>
              </a:xfrm>
              <a:custGeom>
                <a:avLst/>
                <a:gdLst/>
                <a:ahLst/>
                <a:cxnLst/>
                <a:rect l="l" t="t" r="r" b="b"/>
                <a:pathLst>
                  <a:path w="23890" h="23338" extrusionOk="0">
                    <a:moveTo>
                      <a:pt x="0" y="0"/>
                    </a:moveTo>
                    <a:cubicBezTo>
                      <a:pt x="623" y="1657"/>
                      <a:pt x="708" y="1034"/>
                      <a:pt x="1331" y="2691"/>
                    </a:cubicBezTo>
                    <a:cubicBezTo>
                      <a:pt x="2351" y="5438"/>
                      <a:pt x="3385" y="8200"/>
                      <a:pt x="4942" y="10692"/>
                    </a:cubicBezTo>
                    <a:cubicBezTo>
                      <a:pt x="9049" y="17291"/>
                      <a:pt x="16413" y="21214"/>
                      <a:pt x="23891" y="23338"/>
                    </a:cubicBezTo>
                    <a:cubicBezTo>
                      <a:pt x="22064" y="17999"/>
                      <a:pt x="17943" y="13737"/>
                      <a:pt x="13510" y="10239"/>
                    </a:cubicBezTo>
                    <a:cubicBezTo>
                      <a:pt x="9078" y="6741"/>
                      <a:pt x="4192" y="3795"/>
                      <a:pt x="0" y="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0" name="Google Shape;2520;p15"/>
              <p:cNvSpPr/>
              <p:nvPr/>
            </p:nvSpPr>
            <p:spPr>
              <a:xfrm>
                <a:off x="4398237" y="1593488"/>
                <a:ext cx="17631" cy="13501"/>
              </a:xfrm>
              <a:custGeom>
                <a:avLst/>
                <a:gdLst/>
                <a:ahLst/>
                <a:cxnLst/>
                <a:rect l="l" t="t" r="r" b="b"/>
                <a:pathLst>
                  <a:path w="17631" h="13501" extrusionOk="0">
                    <a:moveTo>
                      <a:pt x="0" y="1903"/>
                    </a:moveTo>
                    <a:cubicBezTo>
                      <a:pt x="269" y="4820"/>
                      <a:pt x="3271" y="6590"/>
                      <a:pt x="5919" y="7865"/>
                    </a:cubicBezTo>
                    <a:cubicBezTo>
                      <a:pt x="9828" y="9748"/>
                      <a:pt x="13737" y="11618"/>
                      <a:pt x="17631" y="13501"/>
                    </a:cubicBezTo>
                    <a:cubicBezTo>
                      <a:pt x="16541" y="11476"/>
                      <a:pt x="15295" y="9536"/>
                      <a:pt x="13921" y="7709"/>
                    </a:cubicBezTo>
                    <a:cubicBezTo>
                      <a:pt x="12335" y="5585"/>
                      <a:pt x="10536" y="3588"/>
                      <a:pt x="8327" y="2129"/>
                    </a:cubicBezTo>
                    <a:cubicBezTo>
                      <a:pt x="6118" y="671"/>
                      <a:pt x="3455" y="-221"/>
                      <a:pt x="821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21" name="Google Shape;2521;p15"/>
            <p:cNvSpPr/>
            <p:nvPr/>
          </p:nvSpPr>
          <p:spPr>
            <a:xfrm rot="-10045218" flipH="1">
              <a:off x="680069" y="145472"/>
              <a:ext cx="47274" cy="116978"/>
            </a:xfrm>
            <a:custGeom>
              <a:avLst/>
              <a:gdLst/>
              <a:ahLst/>
              <a:cxnLst/>
              <a:rect l="l" t="t" r="r" b="b"/>
              <a:pathLst>
                <a:path w="15483" h="38312" extrusionOk="0">
                  <a:moveTo>
                    <a:pt x="14" y="17093"/>
                  </a:moveTo>
                  <a:cubicBezTo>
                    <a:pt x="3002" y="24174"/>
                    <a:pt x="6019" y="31226"/>
                    <a:pt x="8979" y="38307"/>
                  </a:cubicBezTo>
                  <a:cubicBezTo>
                    <a:pt x="10168" y="38350"/>
                    <a:pt x="11245" y="38123"/>
                    <a:pt x="12207" y="37698"/>
                  </a:cubicBezTo>
                  <a:cubicBezTo>
                    <a:pt x="14204" y="33591"/>
                    <a:pt x="15224" y="28932"/>
                    <a:pt x="15436" y="24372"/>
                  </a:cubicBezTo>
                  <a:cubicBezTo>
                    <a:pt x="15819" y="16130"/>
                    <a:pt x="13822" y="7987"/>
                    <a:pt x="11698" y="0"/>
                  </a:cubicBezTo>
                  <a:cubicBezTo>
                    <a:pt x="6514" y="4560"/>
                    <a:pt x="3937" y="11471"/>
                    <a:pt x="0" y="170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22" name="Google Shape;2522;p15"/>
            <p:cNvGrpSpPr/>
            <p:nvPr/>
          </p:nvGrpSpPr>
          <p:grpSpPr>
            <a:xfrm rot="-10045885" flipH="1">
              <a:off x="-284592" y="-551667"/>
              <a:ext cx="1217605" cy="1050513"/>
              <a:chOff x="580589" y="5177399"/>
              <a:chExt cx="1217651" cy="1050552"/>
            </a:xfrm>
          </p:grpSpPr>
          <p:grpSp>
            <p:nvGrpSpPr>
              <p:cNvPr id="2523" name="Google Shape;2523;p15"/>
              <p:cNvGrpSpPr/>
              <p:nvPr/>
            </p:nvGrpSpPr>
            <p:grpSpPr>
              <a:xfrm>
                <a:off x="580589" y="5177399"/>
                <a:ext cx="1217651" cy="1050552"/>
                <a:chOff x="4104003" y="1551562"/>
                <a:chExt cx="398746" cy="344026"/>
              </a:xfrm>
            </p:grpSpPr>
            <p:sp>
              <p:nvSpPr>
                <p:cNvPr id="2524" name="Google Shape;2524;p15"/>
                <p:cNvSpPr/>
                <p:nvPr/>
              </p:nvSpPr>
              <p:spPr>
                <a:xfrm>
                  <a:off x="4104003" y="1551562"/>
                  <a:ext cx="398746" cy="29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746" h="297509" extrusionOk="0">
                      <a:moveTo>
                        <a:pt x="8324" y="197737"/>
                      </a:moveTo>
                      <a:cubicBezTo>
                        <a:pt x="8353" y="199918"/>
                        <a:pt x="9783" y="201801"/>
                        <a:pt x="11128" y="203515"/>
                      </a:cubicBezTo>
                      <a:cubicBezTo>
                        <a:pt x="18790" y="213201"/>
                        <a:pt x="26465" y="222888"/>
                        <a:pt x="34141" y="232574"/>
                      </a:cubicBezTo>
                      <a:cubicBezTo>
                        <a:pt x="22585" y="233042"/>
                        <a:pt x="11199" y="225295"/>
                        <a:pt x="7376" y="214405"/>
                      </a:cubicBezTo>
                      <a:cubicBezTo>
                        <a:pt x="6129" y="223780"/>
                        <a:pt x="1371" y="232447"/>
                        <a:pt x="337" y="241850"/>
                      </a:cubicBezTo>
                      <a:cubicBezTo>
                        <a:pt x="-2835" y="271009"/>
                        <a:pt x="16878" y="277863"/>
                        <a:pt x="38191" y="288145"/>
                      </a:cubicBezTo>
                      <a:cubicBezTo>
                        <a:pt x="54704" y="296132"/>
                        <a:pt x="71868" y="298865"/>
                        <a:pt x="87927" y="296897"/>
                      </a:cubicBezTo>
                      <a:cubicBezTo>
                        <a:pt x="107413" y="294532"/>
                        <a:pt x="125285" y="285270"/>
                        <a:pt x="138456" y="270074"/>
                      </a:cubicBezTo>
                      <a:cubicBezTo>
                        <a:pt x="142676" y="265217"/>
                        <a:pt x="146344" y="259637"/>
                        <a:pt x="147590" y="253335"/>
                      </a:cubicBezTo>
                      <a:cubicBezTo>
                        <a:pt x="149870" y="241765"/>
                        <a:pt x="143795" y="230294"/>
                        <a:pt x="137209" y="220537"/>
                      </a:cubicBezTo>
                      <a:cubicBezTo>
                        <a:pt x="149317" y="228609"/>
                        <a:pt x="165136" y="236837"/>
                        <a:pt x="177471" y="229077"/>
                      </a:cubicBezTo>
                      <a:cubicBezTo>
                        <a:pt x="181946" y="226244"/>
                        <a:pt x="185047" y="221698"/>
                        <a:pt x="188007" y="217294"/>
                      </a:cubicBezTo>
                      <a:cubicBezTo>
                        <a:pt x="195796" y="205724"/>
                        <a:pt x="203939" y="193970"/>
                        <a:pt x="215410" y="186082"/>
                      </a:cubicBezTo>
                      <a:cubicBezTo>
                        <a:pt x="218922" y="183675"/>
                        <a:pt x="222689" y="181649"/>
                        <a:pt x="225904" y="178874"/>
                      </a:cubicBezTo>
                      <a:cubicBezTo>
                        <a:pt x="234542" y="171368"/>
                        <a:pt x="238790" y="158552"/>
                        <a:pt x="249454" y="154388"/>
                      </a:cubicBezTo>
                      <a:cubicBezTo>
                        <a:pt x="253236" y="152915"/>
                        <a:pt x="257427" y="152745"/>
                        <a:pt x="261137" y="151145"/>
                      </a:cubicBezTo>
                      <a:cubicBezTo>
                        <a:pt x="269564" y="147534"/>
                        <a:pt x="273416" y="136035"/>
                        <a:pt x="268898" y="128062"/>
                      </a:cubicBezTo>
                      <a:cubicBezTo>
                        <a:pt x="273812" y="131333"/>
                        <a:pt x="277268" y="136715"/>
                        <a:pt x="278202" y="142549"/>
                      </a:cubicBezTo>
                      <a:cubicBezTo>
                        <a:pt x="282975" y="136275"/>
                        <a:pt x="295168" y="139646"/>
                        <a:pt x="298850" y="132693"/>
                      </a:cubicBezTo>
                      <a:cubicBezTo>
                        <a:pt x="299813" y="130866"/>
                        <a:pt x="299912" y="128713"/>
                        <a:pt x="299912" y="126646"/>
                      </a:cubicBezTo>
                      <a:cubicBezTo>
                        <a:pt x="299955" y="120429"/>
                        <a:pt x="299572" y="114226"/>
                        <a:pt x="298751" y="108066"/>
                      </a:cubicBezTo>
                      <a:cubicBezTo>
                        <a:pt x="298595" y="106933"/>
                        <a:pt x="298439" y="105842"/>
                        <a:pt x="298255" y="104724"/>
                      </a:cubicBezTo>
                      <a:cubicBezTo>
                        <a:pt x="298623" y="105559"/>
                        <a:pt x="298963" y="106423"/>
                        <a:pt x="299331" y="107258"/>
                      </a:cubicBezTo>
                      <a:cubicBezTo>
                        <a:pt x="302320" y="114339"/>
                        <a:pt x="305336" y="121392"/>
                        <a:pt x="308296" y="128472"/>
                      </a:cubicBezTo>
                      <a:cubicBezTo>
                        <a:pt x="309485" y="128515"/>
                        <a:pt x="310562" y="128288"/>
                        <a:pt x="311525" y="127864"/>
                      </a:cubicBezTo>
                      <a:cubicBezTo>
                        <a:pt x="316311" y="125782"/>
                        <a:pt x="318634" y="118658"/>
                        <a:pt x="318435" y="112866"/>
                      </a:cubicBezTo>
                      <a:cubicBezTo>
                        <a:pt x="318124" y="102373"/>
                        <a:pt x="314513" y="92290"/>
                        <a:pt x="310930" y="82405"/>
                      </a:cubicBezTo>
                      <a:cubicBezTo>
                        <a:pt x="319129" y="88664"/>
                        <a:pt x="325474" y="97331"/>
                        <a:pt x="328943" y="107046"/>
                      </a:cubicBezTo>
                      <a:cubicBezTo>
                        <a:pt x="329737" y="109227"/>
                        <a:pt x="331082" y="111946"/>
                        <a:pt x="333376" y="111663"/>
                      </a:cubicBezTo>
                      <a:cubicBezTo>
                        <a:pt x="334580" y="111507"/>
                        <a:pt x="335472" y="110516"/>
                        <a:pt x="336251" y="109595"/>
                      </a:cubicBezTo>
                      <a:cubicBezTo>
                        <a:pt x="339593" y="105616"/>
                        <a:pt x="342935" y="101650"/>
                        <a:pt x="346277" y="97699"/>
                      </a:cubicBezTo>
                      <a:cubicBezTo>
                        <a:pt x="348118" y="95518"/>
                        <a:pt x="350016" y="93210"/>
                        <a:pt x="350582" y="90434"/>
                      </a:cubicBezTo>
                      <a:cubicBezTo>
                        <a:pt x="351050" y="88041"/>
                        <a:pt x="350497" y="85605"/>
                        <a:pt x="349945" y="83240"/>
                      </a:cubicBezTo>
                      <a:cubicBezTo>
                        <a:pt x="348231" y="75933"/>
                        <a:pt x="346532" y="68625"/>
                        <a:pt x="344819" y="61346"/>
                      </a:cubicBezTo>
                      <a:cubicBezTo>
                        <a:pt x="350370" y="68781"/>
                        <a:pt x="355921" y="76216"/>
                        <a:pt x="361487" y="83679"/>
                      </a:cubicBezTo>
                      <a:cubicBezTo>
                        <a:pt x="369233" y="84982"/>
                        <a:pt x="376442" y="78581"/>
                        <a:pt x="379543" y="71359"/>
                      </a:cubicBezTo>
                      <a:cubicBezTo>
                        <a:pt x="382673" y="64136"/>
                        <a:pt x="382998" y="56064"/>
                        <a:pt x="384953" y="48445"/>
                      </a:cubicBezTo>
                      <a:cubicBezTo>
                        <a:pt x="386893" y="40826"/>
                        <a:pt x="391255" y="32952"/>
                        <a:pt x="398746" y="30587"/>
                      </a:cubicBezTo>
                      <a:lnTo>
                        <a:pt x="396438" y="30021"/>
                      </a:lnTo>
                      <a:cubicBezTo>
                        <a:pt x="377914" y="28123"/>
                        <a:pt x="365891" y="9147"/>
                        <a:pt x="348416" y="2675"/>
                      </a:cubicBezTo>
                      <a:cubicBezTo>
                        <a:pt x="335458" y="-2126"/>
                        <a:pt x="321055" y="480"/>
                        <a:pt x="307488" y="3170"/>
                      </a:cubicBezTo>
                      <a:cubicBezTo>
                        <a:pt x="302419" y="4176"/>
                        <a:pt x="297179" y="5224"/>
                        <a:pt x="292831" y="8028"/>
                      </a:cubicBezTo>
                      <a:cubicBezTo>
                        <a:pt x="288469" y="10846"/>
                        <a:pt x="285113" y="15845"/>
                        <a:pt x="285807" y="20972"/>
                      </a:cubicBezTo>
                      <a:cubicBezTo>
                        <a:pt x="282153" y="21113"/>
                        <a:pt x="280397" y="16666"/>
                        <a:pt x="277962" y="13947"/>
                      </a:cubicBezTo>
                      <a:cubicBezTo>
                        <a:pt x="272934" y="8297"/>
                        <a:pt x="263927" y="9741"/>
                        <a:pt x="256620" y="11653"/>
                      </a:cubicBezTo>
                      <a:cubicBezTo>
                        <a:pt x="250162" y="13353"/>
                        <a:pt x="243563" y="15095"/>
                        <a:pt x="238082" y="18876"/>
                      </a:cubicBezTo>
                      <a:cubicBezTo>
                        <a:pt x="232588" y="22671"/>
                        <a:pt x="228339" y="28945"/>
                        <a:pt x="228807" y="35601"/>
                      </a:cubicBezTo>
                      <a:cubicBezTo>
                        <a:pt x="227093" y="31522"/>
                        <a:pt x="225365" y="27429"/>
                        <a:pt x="223623" y="23337"/>
                      </a:cubicBezTo>
                      <a:cubicBezTo>
                        <a:pt x="218440" y="34369"/>
                        <a:pt x="220026" y="48247"/>
                        <a:pt x="227532" y="57848"/>
                      </a:cubicBezTo>
                      <a:cubicBezTo>
                        <a:pt x="226866" y="61134"/>
                        <a:pt x="222703" y="62678"/>
                        <a:pt x="219474" y="61729"/>
                      </a:cubicBezTo>
                      <a:cubicBezTo>
                        <a:pt x="216259" y="60808"/>
                        <a:pt x="213852" y="58160"/>
                        <a:pt x="211728" y="55554"/>
                      </a:cubicBezTo>
                      <a:cubicBezTo>
                        <a:pt x="205879" y="48431"/>
                        <a:pt x="200752" y="40713"/>
                        <a:pt x="196433" y="32570"/>
                      </a:cubicBezTo>
                      <a:cubicBezTo>
                        <a:pt x="176409" y="42526"/>
                        <a:pt x="157701" y="55129"/>
                        <a:pt x="140962" y="69957"/>
                      </a:cubicBezTo>
                      <a:cubicBezTo>
                        <a:pt x="147972" y="85081"/>
                        <a:pt x="143440" y="93267"/>
                        <a:pt x="148369" y="109198"/>
                      </a:cubicBezTo>
                      <a:cubicBezTo>
                        <a:pt x="137861" y="101764"/>
                        <a:pt x="130964" y="93592"/>
                        <a:pt x="123685" y="82971"/>
                      </a:cubicBezTo>
                      <a:cubicBezTo>
                        <a:pt x="122042" y="84472"/>
                        <a:pt x="82687" y="113291"/>
                        <a:pt x="63583" y="131744"/>
                      </a:cubicBezTo>
                      <a:cubicBezTo>
                        <a:pt x="44352" y="150310"/>
                        <a:pt x="26692" y="170504"/>
                        <a:pt x="10859" y="192044"/>
                      </a:cubicBezTo>
                      <a:cubicBezTo>
                        <a:pt x="9585" y="193772"/>
                        <a:pt x="8268" y="195684"/>
                        <a:pt x="8296" y="19782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5" name="Google Shape;2525;p15"/>
                <p:cNvSpPr/>
                <p:nvPr/>
              </p:nvSpPr>
              <p:spPr>
                <a:xfrm>
                  <a:off x="4120602" y="1571489"/>
                  <a:ext cx="369642" cy="272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642" h="272612" extrusionOk="0">
                      <a:moveTo>
                        <a:pt x="25544" y="268289"/>
                      </a:moveTo>
                      <a:cubicBezTo>
                        <a:pt x="38261" y="275426"/>
                        <a:pt x="55410" y="273571"/>
                        <a:pt x="66301" y="263870"/>
                      </a:cubicBezTo>
                      <a:cubicBezTo>
                        <a:pt x="57393" y="263927"/>
                        <a:pt x="50695" y="252569"/>
                        <a:pt x="55070" y="244795"/>
                      </a:cubicBezTo>
                      <a:cubicBezTo>
                        <a:pt x="56713" y="241863"/>
                        <a:pt x="59432" y="239725"/>
                        <a:pt x="61641" y="237190"/>
                      </a:cubicBezTo>
                      <a:cubicBezTo>
                        <a:pt x="64247" y="234202"/>
                        <a:pt x="66131" y="230661"/>
                        <a:pt x="67986" y="227178"/>
                      </a:cubicBezTo>
                      <a:cubicBezTo>
                        <a:pt x="72163" y="219332"/>
                        <a:pt x="76327" y="211501"/>
                        <a:pt x="80505" y="203655"/>
                      </a:cubicBezTo>
                      <a:cubicBezTo>
                        <a:pt x="81524" y="201729"/>
                        <a:pt x="82671" y="199690"/>
                        <a:pt x="84640" y="198755"/>
                      </a:cubicBezTo>
                      <a:cubicBezTo>
                        <a:pt x="85914" y="198146"/>
                        <a:pt x="87373" y="198090"/>
                        <a:pt x="88789" y="198160"/>
                      </a:cubicBezTo>
                      <a:cubicBezTo>
                        <a:pt x="97414" y="198571"/>
                        <a:pt x="105698" y="203528"/>
                        <a:pt x="110145" y="210948"/>
                      </a:cubicBezTo>
                      <a:cubicBezTo>
                        <a:pt x="113062" y="202990"/>
                        <a:pt x="100501" y="197155"/>
                        <a:pt x="99991" y="188686"/>
                      </a:cubicBezTo>
                      <a:cubicBezTo>
                        <a:pt x="99807" y="185726"/>
                        <a:pt x="101181" y="182908"/>
                        <a:pt x="102526" y="180260"/>
                      </a:cubicBezTo>
                      <a:cubicBezTo>
                        <a:pt x="109508" y="166396"/>
                        <a:pt x="118288" y="151045"/>
                        <a:pt x="133412" y="147476"/>
                      </a:cubicBezTo>
                      <a:cubicBezTo>
                        <a:pt x="145563" y="144615"/>
                        <a:pt x="157884" y="150422"/>
                        <a:pt x="169015" y="156086"/>
                      </a:cubicBezTo>
                      <a:cubicBezTo>
                        <a:pt x="167981" y="151866"/>
                        <a:pt x="164327" y="148906"/>
                        <a:pt x="161056" y="146046"/>
                      </a:cubicBezTo>
                      <a:cubicBezTo>
                        <a:pt x="157785" y="143185"/>
                        <a:pt x="154457" y="139645"/>
                        <a:pt x="154428" y="135297"/>
                      </a:cubicBezTo>
                      <a:cubicBezTo>
                        <a:pt x="154414" y="130949"/>
                        <a:pt x="159965" y="126956"/>
                        <a:pt x="163194" y="129873"/>
                      </a:cubicBezTo>
                      <a:cubicBezTo>
                        <a:pt x="167273" y="126843"/>
                        <a:pt x="158762" y="121334"/>
                        <a:pt x="159696" y="116349"/>
                      </a:cubicBezTo>
                      <a:cubicBezTo>
                        <a:pt x="160107" y="114125"/>
                        <a:pt x="162345" y="112780"/>
                        <a:pt x="164398" y="111845"/>
                      </a:cubicBezTo>
                      <a:cubicBezTo>
                        <a:pt x="174014" y="107441"/>
                        <a:pt x="184791" y="105614"/>
                        <a:pt x="195327" y="106606"/>
                      </a:cubicBezTo>
                      <a:cubicBezTo>
                        <a:pt x="190470" y="101366"/>
                        <a:pt x="185258" y="94412"/>
                        <a:pt x="187864" y="87771"/>
                      </a:cubicBezTo>
                      <a:cubicBezTo>
                        <a:pt x="190172" y="81865"/>
                        <a:pt x="197069" y="76696"/>
                        <a:pt x="203300" y="77872"/>
                      </a:cubicBezTo>
                      <a:cubicBezTo>
                        <a:pt x="262241" y="88989"/>
                        <a:pt x="241919" y="57550"/>
                        <a:pt x="262864" y="59278"/>
                      </a:cubicBezTo>
                      <a:cubicBezTo>
                        <a:pt x="266093" y="64036"/>
                        <a:pt x="269321" y="68780"/>
                        <a:pt x="272550" y="73538"/>
                      </a:cubicBezTo>
                      <a:cubicBezTo>
                        <a:pt x="274816" y="66160"/>
                        <a:pt x="265130" y="58838"/>
                        <a:pt x="267721" y="51573"/>
                      </a:cubicBezTo>
                      <a:cubicBezTo>
                        <a:pt x="270256" y="44464"/>
                        <a:pt x="280410" y="45810"/>
                        <a:pt x="287902" y="44833"/>
                      </a:cubicBezTo>
                      <a:cubicBezTo>
                        <a:pt x="295733" y="43813"/>
                        <a:pt x="302403" y="38871"/>
                        <a:pt x="308861" y="34311"/>
                      </a:cubicBezTo>
                      <a:cubicBezTo>
                        <a:pt x="315304" y="29750"/>
                        <a:pt x="322442" y="25233"/>
                        <a:pt x="330344" y="25261"/>
                      </a:cubicBezTo>
                      <a:cubicBezTo>
                        <a:pt x="338246" y="25290"/>
                        <a:pt x="346573" y="31974"/>
                        <a:pt x="345313" y="39777"/>
                      </a:cubicBezTo>
                      <a:cubicBezTo>
                        <a:pt x="350694" y="37851"/>
                        <a:pt x="343967" y="28731"/>
                        <a:pt x="347196" y="24029"/>
                      </a:cubicBezTo>
                      <a:cubicBezTo>
                        <a:pt x="348131" y="22670"/>
                        <a:pt x="349745" y="21990"/>
                        <a:pt x="351275" y="21381"/>
                      </a:cubicBezTo>
                      <a:cubicBezTo>
                        <a:pt x="357393" y="18931"/>
                        <a:pt x="363525" y="16481"/>
                        <a:pt x="369642" y="14017"/>
                      </a:cubicBezTo>
                      <a:cubicBezTo>
                        <a:pt x="360706" y="16099"/>
                        <a:pt x="351629" y="18180"/>
                        <a:pt x="342466" y="17770"/>
                      </a:cubicBezTo>
                      <a:cubicBezTo>
                        <a:pt x="333304" y="17359"/>
                        <a:pt x="323858" y="14116"/>
                        <a:pt x="317910" y="7134"/>
                      </a:cubicBezTo>
                      <a:cubicBezTo>
                        <a:pt x="314837" y="3537"/>
                        <a:pt x="310928" y="-1547"/>
                        <a:pt x="306637" y="450"/>
                      </a:cubicBezTo>
                      <a:cubicBezTo>
                        <a:pt x="310787" y="5605"/>
                        <a:pt x="309271" y="13833"/>
                        <a:pt x="304414" y="18322"/>
                      </a:cubicBezTo>
                      <a:cubicBezTo>
                        <a:pt x="299557" y="22797"/>
                        <a:pt x="292306" y="23916"/>
                        <a:pt x="285806" y="22698"/>
                      </a:cubicBezTo>
                      <a:cubicBezTo>
                        <a:pt x="277903" y="21211"/>
                        <a:pt x="270653" y="16467"/>
                        <a:pt x="266121" y="9811"/>
                      </a:cubicBezTo>
                      <a:cubicBezTo>
                        <a:pt x="268188" y="16679"/>
                        <a:pt x="267990" y="24751"/>
                        <a:pt x="263430" y="30303"/>
                      </a:cubicBezTo>
                      <a:cubicBezTo>
                        <a:pt x="258885" y="35854"/>
                        <a:pt x="249212" y="37171"/>
                        <a:pt x="244638" y="31648"/>
                      </a:cubicBezTo>
                      <a:cubicBezTo>
                        <a:pt x="244496" y="37384"/>
                        <a:pt x="240404" y="42439"/>
                        <a:pt x="235447" y="45328"/>
                      </a:cubicBezTo>
                      <a:cubicBezTo>
                        <a:pt x="230490" y="48217"/>
                        <a:pt x="224727" y="49336"/>
                        <a:pt x="219090" y="50398"/>
                      </a:cubicBezTo>
                      <a:cubicBezTo>
                        <a:pt x="216966" y="50795"/>
                        <a:pt x="214842" y="51205"/>
                        <a:pt x="212718" y="51602"/>
                      </a:cubicBezTo>
                      <a:cubicBezTo>
                        <a:pt x="204603" y="53145"/>
                        <a:pt x="196049" y="54901"/>
                        <a:pt x="189918" y="60425"/>
                      </a:cubicBezTo>
                      <a:cubicBezTo>
                        <a:pt x="184833" y="54208"/>
                        <a:pt x="179749" y="47991"/>
                        <a:pt x="174665" y="41774"/>
                      </a:cubicBezTo>
                      <a:cubicBezTo>
                        <a:pt x="176308" y="52947"/>
                        <a:pt x="177951" y="64121"/>
                        <a:pt x="179579" y="75294"/>
                      </a:cubicBezTo>
                      <a:cubicBezTo>
                        <a:pt x="180019" y="78268"/>
                        <a:pt x="180146" y="81964"/>
                        <a:pt x="177597" y="83565"/>
                      </a:cubicBezTo>
                      <a:cubicBezTo>
                        <a:pt x="172668" y="86666"/>
                        <a:pt x="168604" y="77702"/>
                        <a:pt x="162968" y="76243"/>
                      </a:cubicBezTo>
                      <a:cubicBezTo>
                        <a:pt x="163633" y="80449"/>
                        <a:pt x="162741" y="85222"/>
                        <a:pt x="159456" y="87926"/>
                      </a:cubicBezTo>
                      <a:cubicBezTo>
                        <a:pt x="156170" y="90631"/>
                        <a:pt x="150279" y="90051"/>
                        <a:pt x="148594" y="86128"/>
                      </a:cubicBezTo>
                      <a:cubicBezTo>
                        <a:pt x="149883" y="93718"/>
                        <a:pt x="144742" y="101861"/>
                        <a:pt x="137349" y="103971"/>
                      </a:cubicBezTo>
                      <a:cubicBezTo>
                        <a:pt x="129943" y="106082"/>
                        <a:pt x="121290" y="101890"/>
                        <a:pt x="118373" y="94766"/>
                      </a:cubicBezTo>
                      <a:cubicBezTo>
                        <a:pt x="112156" y="98250"/>
                        <a:pt x="110938" y="106620"/>
                        <a:pt x="111264" y="113743"/>
                      </a:cubicBezTo>
                      <a:cubicBezTo>
                        <a:pt x="111590" y="120866"/>
                        <a:pt x="112595" y="128641"/>
                        <a:pt x="108601" y="134546"/>
                      </a:cubicBezTo>
                      <a:cubicBezTo>
                        <a:pt x="105741" y="138781"/>
                        <a:pt x="100855" y="141132"/>
                        <a:pt x="97258" y="144771"/>
                      </a:cubicBezTo>
                      <a:cubicBezTo>
                        <a:pt x="93675" y="148396"/>
                        <a:pt x="91182" y="153466"/>
                        <a:pt x="86467" y="155407"/>
                      </a:cubicBezTo>
                      <a:cubicBezTo>
                        <a:pt x="81000" y="157658"/>
                        <a:pt x="74755" y="154741"/>
                        <a:pt x="70238" y="150946"/>
                      </a:cubicBezTo>
                      <a:cubicBezTo>
                        <a:pt x="65706" y="147150"/>
                        <a:pt x="61868" y="142349"/>
                        <a:pt x="56515" y="139843"/>
                      </a:cubicBezTo>
                      <a:cubicBezTo>
                        <a:pt x="56770" y="152744"/>
                        <a:pt x="69133" y="164767"/>
                        <a:pt x="64700" y="176875"/>
                      </a:cubicBezTo>
                      <a:cubicBezTo>
                        <a:pt x="63327" y="180643"/>
                        <a:pt x="60452" y="183687"/>
                        <a:pt x="58866" y="187383"/>
                      </a:cubicBezTo>
                      <a:cubicBezTo>
                        <a:pt x="57280" y="191065"/>
                        <a:pt x="57506" y="196206"/>
                        <a:pt x="61033" y="198118"/>
                      </a:cubicBezTo>
                      <a:cubicBezTo>
                        <a:pt x="60877" y="201403"/>
                        <a:pt x="56274" y="202168"/>
                        <a:pt x="53102" y="201318"/>
                      </a:cubicBezTo>
                      <a:cubicBezTo>
                        <a:pt x="49930" y="200469"/>
                        <a:pt x="46106" y="199180"/>
                        <a:pt x="43727" y="201446"/>
                      </a:cubicBezTo>
                      <a:cubicBezTo>
                        <a:pt x="40088" y="204930"/>
                        <a:pt x="44987" y="210623"/>
                        <a:pt x="45441" y="215636"/>
                      </a:cubicBezTo>
                      <a:cubicBezTo>
                        <a:pt x="46007" y="221853"/>
                        <a:pt x="38728" y="226441"/>
                        <a:pt x="32539" y="225606"/>
                      </a:cubicBezTo>
                      <a:cubicBezTo>
                        <a:pt x="26351" y="224770"/>
                        <a:pt x="21309" y="220408"/>
                        <a:pt x="16650" y="216231"/>
                      </a:cubicBezTo>
                      <a:cubicBezTo>
                        <a:pt x="19355" y="223425"/>
                        <a:pt x="20573" y="231185"/>
                        <a:pt x="20190" y="238875"/>
                      </a:cubicBezTo>
                      <a:cubicBezTo>
                        <a:pt x="12019" y="238266"/>
                        <a:pt x="4442" y="232517"/>
                        <a:pt x="1667" y="224813"/>
                      </a:cubicBezTo>
                      <a:cubicBezTo>
                        <a:pt x="-1151" y="226186"/>
                        <a:pt x="109" y="230435"/>
                        <a:pt x="1752" y="233097"/>
                      </a:cubicBezTo>
                      <a:cubicBezTo>
                        <a:pt x="9810" y="246168"/>
                        <a:pt x="17882" y="259240"/>
                        <a:pt x="25940" y="272311"/>
                      </a:cubicBezTo>
                      <a:lnTo>
                        <a:pt x="25572" y="26830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6" name="Google Shape;2526;p15"/>
                <p:cNvSpPr/>
                <p:nvPr/>
              </p:nvSpPr>
              <p:spPr>
                <a:xfrm>
                  <a:off x="4176154" y="1587733"/>
                  <a:ext cx="280584" cy="200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84" h="200678" extrusionOk="0">
                      <a:moveTo>
                        <a:pt x="196167" y="35429"/>
                      </a:moveTo>
                      <a:cubicBezTo>
                        <a:pt x="193278" y="33404"/>
                        <a:pt x="189284" y="35528"/>
                        <a:pt x="186862" y="38092"/>
                      </a:cubicBezTo>
                      <a:cubicBezTo>
                        <a:pt x="184441" y="40655"/>
                        <a:pt x="182217" y="43898"/>
                        <a:pt x="178748" y="44549"/>
                      </a:cubicBezTo>
                      <a:cubicBezTo>
                        <a:pt x="177134" y="44847"/>
                        <a:pt x="175448" y="44521"/>
                        <a:pt x="173806" y="44663"/>
                      </a:cubicBezTo>
                      <a:cubicBezTo>
                        <a:pt x="171596" y="44861"/>
                        <a:pt x="169557" y="45923"/>
                        <a:pt x="167589" y="46957"/>
                      </a:cubicBezTo>
                      <a:cubicBezTo>
                        <a:pt x="156316" y="52891"/>
                        <a:pt x="145029" y="58824"/>
                        <a:pt x="133756" y="64772"/>
                      </a:cubicBezTo>
                      <a:cubicBezTo>
                        <a:pt x="129721" y="66896"/>
                        <a:pt x="125344" y="69403"/>
                        <a:pt x="123843" y="73708"/>
                      </a:cubicBezTo>
                      <a:cubicBezTo>
                        <a:pt x="123036" y="76031"/>
                        <a:pt x="123107" y="78764"/>
                        <a:pt x="121493" y="80619"/>
                      </a:cubicBezTo>
                      <a:cubicBezTo>
                        <a:pt x="120260" y="82035"/>
                        <a:pt x="118335" y="82573"/>
                        <a:pt x="116550" y="83126"/>
                      </a:cubicBezTo>
                      <a:cubicBezTo>
                        <a:pt x="109229" y="85391"/>
                        <a:pt x="102176" y="89116"/>
                        <a:pt x="97064" y="94837"/>
                      </a:cubicBezTo>
                      <a:cubicBezTo>
                        <a:pt x="91951" y="100559"/>
                        <a:pt x="88978" y="108447"/>
                        <a:pt x="90252" y="116009"/>
                      </a:cubicBezTo>
                      <a:cubicBezTo>
                        <a:pt x="87080" y="113587"/>
                        <a:pt x="81614" y="116816"/>
                        <a:pt x="82208" y="120767"/>
                      </a:cubicBezTo>
                      <a:cubicBezTo>
                        <a:pt x="79107" y="118714"/>
                        <a:pt x="75057" y="121121"/>
                        <a:pt x="72210" y="123515"/>
                      </a:cubicBezTo>
                      <a:cubicBezTo>
                        <a:pt x="60088" y="133739"/>
                        <a:pt x="49339" y="145607"/>
                        <a:pt x="40346" y="158692"/>
                      </a:cubicBezTo>
                      <a:cubicBezTo>
                        <a:pt x="37132" y="163380"/>
                        <a:pt x="34016" y="169143"/>
                        <a:pt x="35970" y="174496"/>
                      </a:cubicBezTo>
                      <a:cubicBezTo>
                        <a:pt x="34682" y="173533"/>
                        <a:pt x="33379" y="172570"/>
                        <a:pt x="32090" y="171593"/>
                      </a:cubicBezTo>
                      <a:cubicBezTo>
                        <a:pt x="24641" y="179878"/>
                        <a:pt x="17192" y="188148"/>
                        <a:pt x="9743" y="196433"/>
                      </a:cubicBezTo>
                      <a:cubicBezTo>
                        <a:pt x="7180" y="199279"/>
                        <a:pt x="2818" y="202281"/>
                        <a:pt x="0" y="199690"/>
                      </a:cubicBezTo>
                      <a:cubicBezTo>
                        <a:pt x="11868" y="184820"/>
                        <a:pt x="24457" y="167203"/>
                        <a:pt x="20761" y="148538"/>
                      </a:cubicBezTo>
                      <a:cubicBezTo>
                        <a:pt x="21738" y="150960"/>
                        <a:pt x="24726" y="152050"/>
                        <a:pt x="27318" y="151696"/>
                      </a:cubicBezTo>
                      <a:cubicBezTo>
                        <a:pt x="29910" y="151342"/>
                        <a:pt x="32189" y="149883"/>
                        <a:pt x="34384" y="148467"/>
                      </a:cubicBezTo>
                      <a:cubicBezTo>
                        <a:pt x="43363" y="142633"/>
                        <a:pt x="52596" y="136572"/>
                        <a:pt x="58587" y="127678"/>
                      </a:cubicBezTo>
                      <a:cubicBezTo>
                        <a:pt x="64690" y="118600"/>
                        <a:pt x="66829" y="106946"/>
                        <a:pt x="64350" y="96296"/>
                      </a:cubicBezTo>
                      <a:cubicBezTo>
                        <a:pt x="66092" y="98179"/>
                        <a:pt x="68387" y="99553"/>
                        <a:pt x="70865" y="100190"/>
                      </a:cubicBezTo>
                      <a:cubicBezTo>
                        <a:pt x="71630" y="96721"/>
                        <a:pt x="75255" y="94625"/>
                        <a:pt x="78739" y="93931"/>
                      </a:cubicBezTo>
                      <a:cubicBezTo>
                        <a:pt x="82222" y="93237"/>
                        <a:pt x="85862" y="93506"/>
                        <a:pt x="89303" y="92628"/>
                      </a:cubicBezTo>
                      <a:cubicBezTo>
                        <a:pt x="93382" y="91580"/>
                        <a:pt x="96865" y="88974"/>
                        <a:pt x="100236" y="86439"/>
                      </a:cubicBezTo>
                      <a:cubicBezTo>
                        <a:pt x="105731" y="82304"/>
                        <a:pt x="111225" y="78155"/>
                        <a:pt x="116706" y="74020"/>
                      </a:cubicBezTo>
                      <a:cubicBezTo>
                        <a:pt x="121974" y="70040"/>
                        <a:pt x="127639" y="65438"/>
                        <a:pt x="128729" y="58938"/>
                      </a:cubicBezTo>
                      <a:cubicBezTo>
                        <a:pt x="129395" y="55001"/>
                        <a:pt x="128871" y="49761"/>
                        <a:pt x="132567" y="48231"/>
                      </a:cubicBezTo>
                      <a:cubicBezTo>
                        <a:pt x="134946" y="47254"/>
                        <a:pt x="137552" y="48642"/>
                        <a:pt x="140072" y="49109"/>
                      </a:cubicBezTo>
                      <a:cubicBezTo>
                        <a:pt x="144477" y="49931"/>
                        <a:pt x="148853" y="47849"/>
                        <a:pt x="152846" y="45838"/>
                      </a:cubicBezTo>
                      <a:cubicBezTo>
                        <a:pt x="163963" y="40258"/>
                        <a:pt x="175066" y="34665"/>
                        <a:pt x="186183" y="29085"/>
                      </a:cubicBezTo>
                      <a:cubicBezTo>
                        <a:pt x="191111" y="26606"/>
                        <a:pt x="196124" y="24100"/>
                        <a:pt x="201534" y="23024"/>
                      </a:cubicBezTo>
                      <a:cubicBezTo>
                        <a:pt x="205287" y="22273"/>
                        <a:pt x="209280" y="22202"/>
                        <a:pt x="212693" y="20475"/>
                      </a:cubicBezTo>
                      <a:cubicBezTo>
                        <a:pt x="216121" y="18747"/>
                        <a:pt x="218740" y="14513"/>
                        <a:pt x="217041" y="11085"/>
                      </a:cubicBezTo>
                      <a:cubicBezTo>
                        <a:pt x="219264" y="9839"/>
                        <a:pt x="221332" y="13479"/>
                        <a:pt x="223867" y="13606"/>
                      </a:cubicBezTo>
                      <a:cubicBezTo>
                        <a:pt x="225141" y="13663"/>
                        <a:pt x="226260" y="12827"/>
                        <a:pt x="227351" y="12148"/>
                      </a:cubicBezTo>
                      <a:cubicBezTo>
                        <a:pt x="236938" y="6214"/>
                        <a:pt x="251737" y="11751"/>
                        <a:pt x="259271" y="3353"/>
                      </a:cubicBezTo>
                      <a:cubicBezTo>
                        <a:pt x="260418" y="2079"/>
                        <a:pt x="261438" y="450"/>
                        <a:pt x="263109" y="82"/>
                      </a:cubicBezTo>
                      <a:cubicBezTo>
                        <a:pt x="264057" y="-130"/>
                        <a:pt x="265049" y="110"/>
                        <a:pt x="265984" y="351"/>
                      </a:cubicBezTo>
                      <a:cubicBezTo>
                        <a:pt x="270855" y="1597"/>
                        <a:pt x="275712" y="2829"/>
                        <a:pt x="280584" y="4075"/>
                      </a:cubicBezTo>
                      <a:cubicBezTo>
                        <a:pt x="269850" y="4939"/>
                        <a:pt x="259625" y="8805"/>
                        <a:pt x="249570" y="12643"/>
                      </a:cubicBezTo>
                      <a:cubicBezTo>
                        <a:pt x="237434" y="17260"/>
                        <a:pt x="225297" y="21877"/>
                        <a:pt x="213175" y="26479"/>
                      </a:cubicBezTo>
                      <a:cubicBezTo>
                        <a:pt x="210484" y="27499"/>
                        <a:pt x="207199" y="29765"/>
                        <a:pt x="208289" y="32427"/>
                      </a:cubicBezTo>
                      <a:cubicBezTo>
                        <a:pt x="202454" y="30841"/>
                        <a:pt x="195841" y="32469"/>
                        <a:pt x="191422" y="36605"/>
                      </a:cubicBezTo>
                      <a:lnTo>
                        <a:pt x="196209" y="354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7" name="Google Shape;2527;p15"/>
                <p:cNvSpPr/>
                <p:nvPr/>
              </p:nvSpPr>
              <p:spPr>
                <a:xfrm>
                  <a:off x="4114055" y="1584217"/>
                  <a:ext cx="376628" cy="311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628" h="311371" extrusionOk="0">
                      <a:moveTo>
                        <a:pt x="376629" y="0"/>
                      </a:moveTo>
                      <a:cubicBezTo>
                        <a:pt x="289152" y="3300"/>
                        <a:pt x="177247" y="55995"/>
                        <a:pt x="110971" y="141305"/>
                      </a:cubicBezTo>
                      <a:cubicBezTo>
                        <a:pt x="44680" y="226600"/>
                        <a:pt x="15918" y="278701"/>
                        <a:pt x="0" y="31137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28" name="Google Shape;2528;p15"/>
              <p:cNvSpPr/>
              <p:nvPr/>
            </p:nvSpPr>
            <p:spPr>
              <a:xfrm>
                <a:off x="849091" y="5505064"/>
                <a:ext cx="647093" cy="578781"/>
              </a:xfrm>
              <a:custGeom>
                <a:avLst/>
                <a:gdLst/>
                <a:ahLst/>
                <a:cxnLst/>
                <a:rect l="l" t="t" r="r" b="b"/>
                <a:pathLst>
                  <a:path w="211988" h="189609" extrusionOk="0">
                    <a:moveTo>
                      <a:pt x="0" y="189596"/>
                    </a:moveTo>
                    <a:cubicBezTo>
                      <a:pt x="19486" y="187231"/>
                      <a:pt x="37358" y="177969"/>
                      <a:pt x="50529" y="162773"/>
                    </a:cubicBezTo>
                    <a:cubicBezTo>
                      <a:pt x="54749" y="157916"/>
                      <a:pt x="58417" y="152336"/>
                      <a:pt x="59663" y="146035"/>
                    </a:cubicBezTo>
                    <a:cubicBezTo>
                      <a:pt x="61943" y="134464"/>
                      <a:pt x="55868" y="122994"/>
                      <a:pt x="49282" y="113236"/>
                    </a:cubicBezTo>
                    <a:cubicBezTo>
                      <a:pt x="61390" y="121308"/>
                      <a:pt x="77209" y="129536"/>
                      <a:pt x="89544" y="121776"/>
                    </a:cubicBezTo>
                    <a:cubicBezTo>
                      <a:pt x="94019" y="118943"/>
                      <a:pt x="97120" y="114398"/>
                      <a:pt x="100080" y="109993"/>
                    </a:cubicBezTo>
                    <a:cubicBezTo>
                      <a:pt x="107869" y="98423"/>
                      <a:pt x="116012" y="86669"/>
                      <a:pt x="127483" y="78781"/>
                    </a:cubicBezTo>
                    <a:cubicBezTo>
                      <a:pt x="130995" y="76374"/>
                      <a:pt x="134762" y="74348"/>
                      <a:pt x="137977" y="71573"/>
                    </a:cubicBezTo>
                    <a:cubicBezTo>
                      <a:pt x="146615" y="64067"/>
                      <a:pt x="150863" y="51251"/>
                      <a:pt x="161527" y="47087"/>
                    </a:cubicBezTo>
                    <a:cubicBezTo>
                      <a:pt x="165309" y="45614"/>
                      <a:pt x="169500" y="45444"/>
                      <a:pt x="173210" y="43844"/>
                    </a:cubicBezTo>
                    <a:cubicBezTo>
                      <a:pt x="181637" y="40233"/>
                      <a:pt x="185489" y="28734"/>
                      <a:pt x="180971" y="20761"/>
                    </a:cubicBezTo>
                    <a:cubicBezTo>
                      <a:pt x="185885" y="24032"/>
                      <a:pt x="189341" y="29414"/>
                      <a:pt x="190275" y="35248"/>
                    </a:cubicBezTo>
                    <a:cubicBezTo>
                      <a:pt x="195048" y="28975"/>
                      <a:pt x="207241" y="32345"/>
                      <a:pt x="210923" y="25392"/>
                    </a:cubicBezTo>
                    <a:cubicBezTo>
                      <a:pt x="211886" y="23565"/>
                      <a:pt x="211985" y="21412"/>
                      <a:pt x="211985" y="19345"/>
                    </a:cubicBezTo>
                    <a:cubicBezTo>
                      <a:pt x="212028" y="13128"/>
                      <a:pt x="211645" y="6925"/>
                      <a:pt x="210824" y="765"/>
                    </a:cubicBezTo>
                    <a:cubicBezTo>
                      <a:pt x="209493" y="2549"/>
                      <a:pt x="207992" y="4192"/>
                      <a:pt x="206207" y="5551"/>
                    </a:cubicBezTo>
                    <a:cubicBezTo>
                      <a:pt x="200146" y="10154"/>
                      <a:pt x="191154" y="10380"/>
                      <a:pt x="184851" y="6132"/>
                    </a:cubicBezTo>
                    <a:cubicBezTo>
                      <a:pt x="180122" y="2931"/>
                      <a:pt x="174089" y="-2592"/>
                      <a:pt x="169982" y="1388"/>
                    </a:cubicBezTo>
                    <a:cubicBezTo>
                      <a:pt x="168013" y="3285"/>
                      <a:pt x="167815" y="6783"/>
                      <a:pt x="165379" y="8058"/>
                    </a:cubicBezTo>
                    <a:cubicBezTo>
                      <a:pt x="163382" y="9106"/>
                      <a:pt x="161003" y="8058"/>
                      <a:pt x="158780" y="7619"/>
                    </a:cubicBezTo>
                    <a:cubicBezTo>
                      <a:pt x="157916" y="7449"/>
                      <a:pt x="156910" y="7506"/>
                      <a:pt x="156033" y="7746"/>
                    </a:cubicBezTo>
                    <a:cubicBezTo>
                      <a:pt x="150495" y="4928"/>
                      <a:pt x="143075" y="4871"/>
                      <a:pt x="136560" y="5268"/>
                    </a:cubicBezTo>
                    <a:cubicBezTo>
                      <a:pt x="135229" y="5339"/>
                      <a:pt x="133728" y="5509"/>
                      <a:pt x="132963" y="6585"/>
                    </a:cubicBezTo>
                    <a:cubicBezTo>
                      <a:pt x="132453" y="7279"/>
                      <a:pt x="132397" y="8228"/>
                      <a:pt x="132482" y="9092"/>
                    </a:cubicBezTo>
                    <a:cubicBezTo>
                      <a:pt x="133077" y="15535"/>
                      <a:pt x="139662" y="21596"/>
                      <a:pt x="136872" y="27417"/>
                    </a:cubicBezTo>
                    <a:cubicBezTo>
                      <a:pt x="135881" y="29527"/>
                      <a:pt x="133827" y="30900"/>
                      <a:pt x="131830" y="32119"/>
                    </a:cubicBezTo>
                    <a:cubicBezTo>
                      <a:pt x="123333" y="37245"/>
                      <a:pt x="113987" y="40955"/>
                      <a:pt x="104300" y="43065"/>
                    </a:cubicBezTo>
                    <a:cubicBezTo>
                      <a:pt x="107614" y="49821"/>
                      <a:pt x="110970" y="57949"/>
                      <a:pt x="107331" y="64563"/>
                    </a:cubicBezTo>
                    <a:cubicBezTo>
                      <a:pt x="104329" y="70057"/>
                      <a:pt x="97602" y="72253"/>
                      <a:pt x="91399" y="72904"/>
                    </a:cubicBezTo>
                    <a:cubicBezTo>
                      <a:pt x="85196" y="73527"/>
                      <a:pt x="78724" y="73116"/>
                      <a:pt x="72918" y="75382"/>
                    </a:cubicBezTo>
                    <a:cubicBezTo>
                      <a:pt x="65950" y="78087"/>
                      <a:pt x="61008" y="84219"/>
                      <a:pt x="55301" y="89091"/>
                    </a:cubicBezTo>
                    <a:cubicBezTo>
                      <a:pt x="49608" y="93948"/>
                      <a:pt x="41678" y="97800"/>
                      <a:pt x="34823" y="94812"/>
                    </a:cubicBezTo>
                    <a:cubicBezTo>
                      <a:pt x="31594" y="101496"/>
                      <a:pt x="36848" y="110885"/>
                      <a:pt x="31849" y="116394"/>
                    </a:cubicBezTo>
                    <a:cubicBezTo>
                      <a:pt x="29938" y="118476"/>
                      <a:pt x="27006" y="119326"/>
                      <a:pt x="24896" y="121209"/>
                    </a:cubicBezTo>
                    <a:cubicBezTo>
                      <a:pt x="20846" y="124835"/>
                      <a:pt x="20860" y="131136"/>
                      <a:pt x="22035" y="136419"/>
                    </a:cubicBezTo>
                    <a:cubicBezTo>
                      <a:pt x="23197" y="141701"/>
                      <a:pt x="25236" y="147082"/>
                      <a:pt x="24159" y="152393"/>
                    </a:cubicBezTo>
                    <a:cubicBezTo>
                      <a:pt x="23367" y="156302"/>
                      <a:pt x="20931" y="159743"/>
                      <a:pt x="20180" y="163680"/>
                    </a:cubicBezTo>
                    <a:cubicBezTo>
                      <a:pt x="19416" y="167659"/>
                      <a:pt x="20308" y="172248"/>
                      <a:pt x="17787" y="175420"/>
                    </a:cubicBezTo>
                    <a:cubicBezTo>
                      <a:pt x="15932" y="177771"/>
                      <a:pt x="12773" y="178578"/>
                      <a:pt x="10055" y="179838"/>
                    </a:cubicBezTo>
                    <a:cubicBezTo>
                      <a:pt x="5721" y="181835"/>
                      <a:pt x="2152" y="185361"/>
                      <a:pt x="14" y="1896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9" name="Google Shape;2529;p15"/>
            <p:cNvGrpSpPr/>
            <p:nvPr/>
          </p:nvGrpSpPr>
          <p:grpSpPr>
            <a:xfrm rot="-10045885" flipH="1">
              <a:off x="-99834" y="-175551"/>
              <a:ext cx="892979" cy="1159193"/>
              <a:chOff x="542613" y="4900666"/>
              <a:chExt cx="893012" cy="1159236"/>
            </a:xfrm>
          </p:grpSpPr>
          <p:grpSp>
            <p:nvGrpSpPr>
              <p:cNvPr id="2530" name="Google Shape;2530;p15"/>
              <p:cNvGrpSpPr/>
              <p:nvPr/>
            </p:nvGrpSpPr>
            <p:grpSpPr>
              <a:xfrm>
                <a:off x="542698" y="4900666"/>
                <a:ext cx="892926" cy="1159236"/>
                <a:chOff x="4091595" y="1460940"/>
                <a:chExt cx="292408" cy="379617"/>
              </a:xfrm>
            </p:grpSpPr>
            <p:sp>
              <p:nvSpPr>
                <p:cNvPr id="2531" name="Google Shape;2531;p15"/>
                <p:cNvSpPr/>
                <p:nvPr/>
              </p:nvSpPr>
              <p:spPr>
                <a:xfrm>
                  <a:off x="4100403" y="1460940"/>
                  <a:ext cx="283600" cy="29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00" h="296925" extrusionOk="0">
                      <a:moveTo>
                        <a:pt x="283601" y="0"/>
                      </a:moveTo>
                      <a:cubicBezTo>
                        <a:pt x="283601" y="0"/>
                        <a:pt x="268957" y="8370"/>
                        <a:pt x="267909" y="31368"/>
                      </a:cubicBezTo>
                      <a:cubicBezTo>
                        <a:pt x="266861" y="54381"/>
                        <a:pt x="248876" y="54012"/>
                        <a:pt x="248876" y="54012"/>
                      </a:cubicBezTo>
                      <a:cubicBezTo>
                        <a:pt x="248876" y="54012"/>
                        <a:pt x="231387" y="42881"/>
                        <a:pt x="221842" y="44468"/>
                      </a:cubicBezTo>
                      <a:cubicBezTo>
                        <a:pt x="212297" y="46054"/>
                        <a:pt x="242518" y="53219"/>
                        <a:pt x="239331" y="58785"/>
                      </a:cubicBezTo>
                      <a:cubicBezTo>
                        <a:pt x="236159" y="64350"/>
                        <a:pt x="211504" y="90592"/>
                        <a:pt x="211504" y="90592"/>
                      </a:cubicBezTo>
                      <a:cubicBezTo>
                        <a:pt x="211504" y="90592"/>
                        <a:pt x="197186" y="63557"/>
                        <a:pt x="184455" y="63557"/>
                      </a:cubicBezTo>
                      <a:cubicBezTo>
                        <a:pt x="171724" y="63557"/>
                        <a:pt x="203545" y="78668"/>
                        <a:pt x="202752" y="89799"/>
                      </a:cubicBezTo>
                      <a:cubicBezTo>
                        <a:pt x="201959" y="100930"/>
                        <a:pt x="195600" y="108096"/>
                        <a:pt x="186056" y="119227"/>
                      </a:cubicBezTo>
                      <a:cubicBezTo>
                        <a:pt x="176510" y="130358"/>
                        <a:pt x="174910" y="139903"/>
                        <a:pt x="165379" y="144675"/>
                      </a:cubicBezTo>
                      <a:cubicBezTo>
                        <a:pt x="155835" y="149448"/>
                        <a:pt x="148669" y="127171"/>
                        <a:pt x="144689" y="129565"/>
                      </a:cubicBezTo>
                      <a:cubicBezTo>
                        <a:pt x="140724" y="131944"/>
                        <a:pt x="162986" y="141489"/>
                        <a:pt x="147083" y="158199"/>
                      </a:cubicBezTo>
                      <a:cubicBezTo>
                        <a:pt x="131179" y="174896"/>
                        <a:pt x="123220" y="177275"/>
                        <a:pt x="119241" y="181255"/>
                      </a:cubicBezTo>
                      <a:cubicBezTo>
                        <a:pt x="115275" y="185234"/>
                        <a:pt x="110503" y="176482"/>
                        <a:pt x="110503" y="180462"/>
                      </a:cubicBezTo>
                      <a:cubicBezTo>
                        <a:pt x="110503" y="184441"/>
                        <a:pt x="120841" y="190007"/>
                        <a:pt x="118448" y="193986"/>
                      </a:cubicBezTo>
                      <a:cubicBezTo>
                        <a:pt x="116069" y="197965"/>
                        <a:pt x="106524" y="205117"/>
                        <a:pt x="102544" y="205910"/>
                      </a:cubicBezTo>
                      <a:cubicBezTo>
                        <a:pt x="98565" y="206703"/>
                        <a:pt x="72323" y="175689"/>
                        <a:pt x="67551" y="178082"/>
                      </a:cubicBezTo>
                      <a:cubicBezTo>
                        <a:pt x="62779" y="180462"/>
                        <a:pt x="85848" y="193986"/>
                        <a:pt x="86641" y="199551"/>
                      </a:cubicBezTo>
                      <a:cubicBezTo>
                        <a:pt x="87434" y="205117"/>
                        <a:pt x="98565" y="215455"/>
                        <a:pt x="96979" y="220227"/>
                      </a:cubicBezTo>
                      <a:cubicBezTo>
                        <a:pt x="95393" y="225000"/>
                        <a:pt x="79475" y="234545"/>
                        <a:pt x="75510" y="239317"/>
                      </a:cubicBezTo>
                      <a:cubicBezTo>
                        <a:pt x="71530" y="244090"/>
                        <a:pt x="54026" y="219434"/>
                        <a:pt x="52441" y="225000"/>
                      </a:cubicBezTo>
                      <a:cubicBezTo>
                        <a:pt x="50854" y="230565"/>
                        <a:pt x="68344" y="233752"/>
                        <a:pt x="66758" y="241696"/>
                      </a:cubicBezTo>
                      <a:cubicBezTo>
                        <a:pt x="65172" y="249655"/>
                        <a:pt x="54834" y="252034"/>
                        <a:pt x="49254" y="261579"/>
                      </a:cubicBezTo>
                      <a:cubicBezTo>
                        <a:pt x="43689" y="271124"/>
                        <a:pt x="40517" y="289421"/>
                        <a:pt x="32558" y="295780"/>
                      </a:cubicBezTo>
                      <a:cubicBezTo>
                        <a:pt x="24613" y="302138"/>
                        <a:pt x="3852" y="279961"/>
                        <a:pt x="3852" y="279961"/>
                      </a:cubicBezTo>
                      <a:lnTo>
                        <a:pt x="0" y="278375"/>
                      </a:lnTo>
                      <a:cubicBezTo>
                        <a:pt x="935" y="274254"/>
                        <a:pt x="1926" y="270161"/>
                        <a:pt x="3017" y="266069"/>
                      </a:cubicBezTo>
                      <a:cubicBezTo>
                        <a:pt x="3498" y="264256"/>
                        <a:pt x="3994" y="262443"/>
                        <a:pt x="4489" y="260645"/>
                      </a:cubicBezTo>
                      <a:cubicBezTo>
                        <a:pt x="34328" y="154503"/>
                        <a:pt x="114667" y="60385"/>
                        <a:pt x="248636" y="11400"/>
                      </a:cubicBezTo>
                      <a:cubicBezTo>
                        <a:pt x="249202" y="11188"/>
                        <a:pt x="249769" y="10989"/>
                        <a:pt x="250349" y="10791"/>
                      </a:cubicBezTo>
                      <a:cubicBezTo>
                        <a:pt x="253323" y="9701"/>
                        <a:pt x="256339" y="8639"/>
                        <a:pt x="259370" y="7619"/>
                      </a:cubicBezTo>
                      <a:cubicBezTo>
                        <a:pt x="265785" y="5424"/>
                        <a:pt x="272328" y="3328"/>
                        <a:pt x="278984" y="1345"/>
                      </a:cubicBezTo>
                      <a:cubicBezTo>
                        <a:pt x="280513" y="878"/>
                        <a:pt x="282057" y="439"/>
                        <a:pt x="2836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2" name="Google Shape;2532;p15"/>
                <p:cNvSpPr/>
                <p:nvPr/>
              </p:nvSpPr>
              <p:spPr>
                <a:xfrm>
                  <a:off x="4103434" y="1468559"/>
                  <a:ext cx="258653" cy="270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653" h="270161" extrusionOk="0">
                      <a:moveTo>
                        <a:pt x="123334" y="137311"/>
                      </a:moveTo>
                      <a:cubicBezTo>
                        <a:pt x="123334" y="140795"/>
                        <a:pt x="122824" y="144151"/>
                        <a:pt x="120983" y="147054"/>
                      </a:cubicBezTo>
                      <a:cubicBezTo>
                        <a:pt x="118207" y="144689"/>
                        <a:pt x="115148" y="142225"/>
                        <a:pt x="111509" y="142027"/>
                      </a:cubicBezTo>
                      <a:cubicBezTo>
                        <a:pt x="107869" y="141829"/>
                        <a:pt x="103918" y="145256"/>
                        <a:pt x="105065" y="148711"/>
                      </a:cubicBezTo>
                      <a:cubicBezTo>
                        <a:pt x="102162" y="147479"/>
                        <a:pt x="99089" y="146219"/>
                        <a:pt x="95945" y="146559"/>
                      </a:cubicBezTo>
                      <a:cubicBezTo>
                        <a:pt x="92815" y="146884"/>
                        <a:pt x="89657" y="149405"/>
                        <a:pt x="89813" y="152563"/>
                      </a:cubicBezTo>
                      <a:cubicBezTo>
                        <a:pt x="81118" y="145157"/>
                        <a:pt x="65838" y="148003"/>
                        <a:pt x="60400" y="158044"/>
                      </a:cubicBezTo>
                      <a:cubicBezTo>
                        <a:pt x="53644" y="170520"/>
                        <a:pt x="61957" y="185319"/>
                        <a:pt x="67438" y="198390"/>
                      </a:cubicBezTo>
                      <a:cubicBezTo>
                        <a:pt x="68826" y="201704"/>
                        <a:pt x="69704" y="206264"/>
                        <a:pt x="66701" y="208233"/>
                      </a:cubicBezTo>
                      <a:cubicBezTo>
                        <a:pt x="63855" y="210116"/>
                        <a:pt x="60031" y="207779"/>
                        <a:pt x="58049" y="205018"/>
                      </a:cubicBezTo>
                      <a:cubicBezTo>
                        <a:pt x="56052" y="202242"/>
                        <a:pt x="54607" y="198787"/>
                        <a:pt x="51563" y="197257"/>
                      </a:cubicBezTo>
                      <a:cubicBezTo>
                        <a:pt x="48518" y="195728"/>
                        <a:pt x="43618" y="198518"/>
                        <a:pt x="45105" y="201591"/>
                      </a:cubicBezTo>
                      <a:cubicBezTo>
                        <a:pt x="43094" y="197923"/>
                        <a:pt x="36905" y="199381"/>
                        <a:pt x="35036" y="203120"/>
                      </a:cubicBezTo>
                      <a:cubicBezTo>
                        <a:pt x="33181" y="206859"/>
                        <a:pt x="34229" y="211320"/>
                        <a:pt x="35305" y="215356"/>
                      </a:cubicBezTo>
                      <a:cubicBezTo>
                        <a:pt x="37542" y="223683"/>
                        <a:pt x="39780" y="231996"/>
                        <a:pt x="42018" y="240308"/>
                      </a:cubicBezTo>
                      <a:cubicBezTo>
                        <a:pt x="35603" y="242843"/>
                        <a:pt x="29272" y="245563"/>
                        <a:pt x="23013" y="248451"/>
                      </a:cubicBezTo>
                      <a:cubicBezTo>
                        <a:pt x="19402" y="250123"/>
                        <a:pt x="15337" y="252516"/>
                        <a:pt x="14997" y="256467"/>
                      </a:cubicBezTo>
                      <a:cubicBezTo>
                        <a:pt x="14771" y="258988"/>
                        <a:pt x="16201" y="261324"/>
                        <a:pt x="16853" y="263789"/>
                      </a:cubicBezTo>
                      <a:cubicBezTo>
                        <a:pt x="17490" y="266238"/>
                        <a:pt x="16810" y="269552"/>
                        <a:pt x="14332" y="270090"/>
                      </a:cubicBezTo>
                      <a:cubicBezTo>
                        <a:pt x="13227" y="270331"/>
                        <a:pt x="12094" y="269920"/>
                        <a:pt x="11074" y="269411"/>
                      </a:cubicBezTo>
                      <a:cubicBezTo>
                        <a:pt x="8101" y="267924"/>
                        <a:pt x="5566" y="265545"/>
                        <a:pt x="3894" y="262656"/>
                      </a:cubicBezTo>
                      <a:lnTo>
                        <a:pt x="0" y="258450"/>
                      </a:lnTo>
                      <a:cubicBezTo>
                        <a:pt x="28593" y="150099"/>
                        <a:pt x="109370" y="53602"/>
                        <a:pt x="245619" y="3781"/>
                      </a:cubicBezTo>
                      <a:cubicBezTo>
                        <a:pt x="249160" y="2478"/>
                        <a:pt x="252743" y="1218"/>
                        <a:pt x="256354" y="0"/>
                      </a:cubicBezTo>
                      <a:cubicBezTo>
                        <a:pt x="257614" y="935"/>
                        <a:pt x="258492" y="2181"/>
                        <a:pt x="258634" y="3824"/>
                      </a:cubicBezTo>
                      <a:cubicBezTo>
                        <a:pt x="258974" y="7690"/>
                        <a:pt x="254909" y="10310"/>
                        <a:pt x="251411" y="11981"/>
                      </a:cubicBezTo>
                      <a:cubicBezTo>
                        <a:pt x="240663" y="17107"/>
                        <a:pt x="229928" y="22248"/>
                        <a:pt x="219179" y="27374"/>
                      </a:cubicBezTo>
                      <a:cubicBezTo>
                        <a:pt x="211433" y="31085"/>
                        <a:pt x="203474" y="34852"/>
                        <a:pt x="194935" y="35758"/>
                      </a:cubicBezTo>
                      <a:cubicBezTo>
                        <a:pt x="190120" y="36282"/>
                        <a:pt x="184540" y="36169"/>
                        <a:pt x="181410" y="39865"/>
                      </a:cubicBezTo>
                      <a:cubicBezTo>
                        <a:pt x="179796" y="41763"/>
                        <a:pt x="179187" y="44340"/>
                        <a:pt x="177714" y="46351"/>
                      </a:cubicBezTo>
                      <a:cubicBezTo>
                        <a:pt x="174840" y="50274"/>
                        <a:pt x="169104" y="51492"/>
                        <a:pt x="166725" y="55740"/>
                      </a:cubicBezTo>
                      <a:cubicBezTo>
                        <a:pt x="163553" y="61391"/>
                        <a:pt x="167815" y="69803"/>
                        <a:pt x="163213" y="74377"/>
                      </a:cubicBezTo>
                      <a:cubicBezTo>
                        <a:pt x="161584" y="76005"/>
                        <a:pt x="159248" y="76614"/>
                        <a:pt x="157081" y="77407"/>
                      </a:cubicBezTo>
                      <a:cubicBezTo>
                        <a:pt x="142650" y="82676"/>
                        <a:pt x="133487" y="99457"/>
                        <a:pt x="136872" y="114440"/>
                      </a:cubicBezTo>
                      <a:cubicBezTo>
                        <a:pt x="133841" y="115304"/>
                        <a:pt x="130358" y="114185"/>
                        <a:pt x="128404" y="111707"/>
                      </a:cubicBezTo>
                      <a:cubicBezTo>
                        <a:pt x="123036" y="114978"/>
                        <a:pt x="122243" y="122399"/>
                        <a:pt x="122753" y="128658"/>
                      </a:cubicBezTo>
                      <a:cubicBezTo>
                        <a:pt x="122980" y="131491"/>
                        <a:pt x="123334" y="134436"/>
                        <a:pt x="123334" y="13731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3" name="Google Shape;2533;p15"/>
                <p:cNvSpPr/>
                <p:nvPr/>
              </p:nvSpPr>
              <p:spPr>
                <a:xfrm>
                  <a:off x="4104893" y="1471732"/>
                  <a:ext cx="246293" cy="249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293" h="249853" extrusionOk="0">
                      <a:moveTo>
                        <a:pt x="110149" y="126421"/>
                      </a:moveTo>
                      <a:cubicBezTo>
                        <a:pt x="108096" y="129097"/>
                        <a:pt x="104301" y="124877"/>
                        <a:pt x="100944" y="124651"/>
                      </a:cubicBezTo>
                      <a:cubicBezTo>
                        <a:pt x="98239" y="124481"/>
                        <a:pt x="96243" y="127016"/>
                        <a:pt x="93792" y="128177"/>
                      </a:cubicBezTo>
                      <a:cubicBezTo>
                        <a:pt x="91626" y="129196"/>
                        <a:pt x="89133" y="129097"/>
                        <a:pt x="86740" y="129267"/>
                      </a:cubicBezTo>
                      <a:cubicBezTo>
                        <a:pt x="75680" y="130018"/>
                        <a:pt x="65583" y="136830"/>
                        <a:pt x="59181" y="145893"/>
                      </a:cubicBezTo>
                      <a:cubicBezTo>
                        <a:pt x="52795" y="154942"/>
                        <a:pt x="49764" y="166031"/>
                        <a:pt x="48730" y="177063"/>
                      </a:cubicBezTo>
                      <a:cubicBezTo>
                        <a:pt x="48461" y="179895"/>
                        <a:pt x="47144" y="183704"/>
                        <a:pt x="44354" y="183152"/>
                      </a:cubicBezTo>
                      <a:cubicBezTo>
                        <a:pt x="42258" y="182727"/>
                        <a:pt x="41437" y="179895"/>
                        <a:pt x="39398" y="179244"/>
                      </a:cubicBezTo>
                      <a:cubicBezTo>
                        <a:pt x="37004" y="178479"/>
                        <a:pt x="34951" y="181113"/>
                        <a:pt x="33988" y="183435"/>
                      </a:cubicBezTo>
                      <a:cubicBezTo>
                        <a:pt x="27969" y="198022"/>
                        <a:pt x="31014" y="215667"/>
                        <a:pt x="22758" y="229121"/>
                      </a:cubicBezTo>
                      <a:cubicBezTo>
                        <a:pt x="20577" y="232661"/>
                        <a:pt x="17320" y="235947"/>
                        <a:pt x="13199" y="236485"/>
                      </a:cubicBezTo>
                      <a:cubicBezTo>
                        <a:pt x="12618" y="240209"/>
                        <a:pt x="10112" y="243566"/>
                        <a:pt x="6698" y="245166"/>
                      </a:cubicBezTo>
                      <a:lnTo>
                        <a:pt x="7406" y="247998"/>
                      </a:lnTo>
                      <a:cubicBezTo>
                        <a:pt x="5070" y="248777"/>
                        <a:pt x="2507" y="249514"/>
                        <a:pt x="0" y="249854"/>
                      </a:cubicBezTo>
                      <a:cubicBezTo>
                        <a:pt x="29839" y="143712"/>
                        <a:pt x="110177" y="49594"/>
                        <a:pt x="244147" y="609"/>
                      </a:cubicBezTo>
                      <a:cubicBezTo>
                        <a:pt x="244713" y="397"/>
                        <a:pt x="245280" y="198"/>
                        <a:pt x="245860" y="0"/>
                      </a:cubicBezTo>
                      <a:cubicBezTo>
                        <a:pt x="246058" y="439"/>
                        <a:pt x="246186" y="935"/>
                        <a:pt x="246257" y="1459"/>
                      </a:cubicBezTo>
                      <a:cubicBezTo>
                        <a:pt x="246540" y="3753"/>
                        <a:pt x="245152" y="5948"/>
                        <a:pt x="243509" y="7576"/>
                      </a:cubicBezTo>
                      <a:cubicBezTo>
                        <a:pt x="239416" y="11612"/>
                        <a:pt x="233667" y="13383"/>
                        <a:pt x="228158" y="15025"/>
                      </a:cubicBezTo>
                      <a:cubicBezTo>
                        <a:pt x="217409" y="18212"/>
                        <a:pt x="206661" y="21398"/>
                        <a:pt x="195912" y="24585"/>
                      </a:cubicBezTo>
                      <a:cubicBezTo>
                        <a:pt x="191593" y="25873"/>
                        <a:pt x="187245" y="27162"/>
                        <a:pt x="183181" y="29074"/>
                      </a:cubicBezTo>
                      <a:cubicBezTo>
                        <a:pt x="170407" y="35078"/>
                        <a:pt x="161315" y="46606"/>
                        <a:pt x="152053" y="57241"/>
                      </a:cubicBezTo>
                      <a:cubicBezTo>
                        <a:pt x="150198" y="59366"/>
                        <a:pt x="148088" y="61603"/>
                        <a:pt x="145313" y="62084"/>
                      </a:cubicBezTo>
                      <a:cubicBezTo>
                        <a:pt x="143896" y="62325"/>
                        <a:pt x="142409" y="62099"/>
                        <a:pt x="141064" y="62580"/>
                      </a:cubicBezTo>
                      <a:cubicBezTo>
                        <a:pt x="136320" y="64308"/>
                        <a:pt x="138189" y="71913"/>
                        <a:pt x="135017" y="75836"/>
                      </a:cubicBezTo>
                      <a:cubicBezTo>
                        <a:pt x="132567" y="73853"/>
                        <a:pt x="128319" y="75000"/>
                        <a:pt x="127200" y="77946"/>
                      </a:cubicBezTo>
                      <a:cubicBezTo>
                        <a:pt x="125940" y="81231"/>
                        <a:pt x="127086" y="86740"/>
                        <a:pt x="123574" y="86924"/>
                      </a:cubicBezTo>
                      <a:cubicBezTo>
                        <a:pt x="122186" y="86995"/>
                        <a:pt x="120955" y="85876"/>
                        <a:pt x="119567" y="85876"/>
                      </a:cubicBezTo>
                      <a:cubicBezTo>
                        <a:pt x="117287" y="85876"/>
                        <a:pt x="116168" y="88737"/>
                        <a:pt x="116295" y="91017"/>
                      </a:cubicBezTo>
                      <a:cubicBezTo>
                        <a:pt x="116437" y="93283"/>
                        <a:pt x="117173" y="95704"/>
                        <a:pt x="116154" y="97744"/>
                      </a:cubicBezTo>
                      <a:cubicBezTo>
                        <a:pt x="112004" y="99981"/>
                        <a:pt x="110121" y="104994"/>
                        <a:pt x="109880" y="109696"/>
                      </a:cubicBezTo>
                      <a:cubicBezTo>
                        <a:pt x="109625" y="114398"/>
                        <a:pt x="110673" y="119071"/>
                        <a:pt x="110744" y="123773"/>
                      </a:cubicBezTo>
                      <a:cubicBezTo>
                        <a:pt x="110758" y="124693"/>
                        <a:pt x="110702" y="125684"/>
                        <a:pt x="110149" y="12642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4" name="Google Shape;2534;p15"/>
                <p:cNvSpPr/>
                <p:nvPr/>
              </p:nvSpPr>
              <p:spPr>
                <a:xfrm>
                  <a:off x="4091595" y="1472341"/>
                  <a:ext cx="257443" cy="368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443" h="368216" extrusionOk="0">
                      <a:moveTo>
                        <a:pt x="257444" y="0"/>
                      </a:moveTo>
                      <a:cubicBezTo>
                        <a:pt x="130712" y="47385"/>
                        <a:pt x="54819" y="146006"/>
                        <a:pt x="12660" y="268561"/>
                      </a:cubicBezTo>
                      <a:cubicBezTo>
                        <a:pt x="12660" y="268561"/>
                        <a:pt x="-1572" y="327983"/>
                        <a:pt x="4786" y="368216"/>
                      </a:cubicBezTo>
                      <a:lnTo>
                        <a:pt x="637" y="368216"/>
                      </a:lnTo>
                      <a:cubicBezTo>
                        <a:pt x="-1360" y="334143"/>
                        <a:pt x="1331" y="300085"/>
                        <a:pt x="8808" y="266975"/>
                      </a:cubicBezTo>
                      <a:cubicBezTo>
                        <a:pt x="34398" y="153668"/>
                        <a:pt x="116054" y="51704"/>
                        <a:pt x="25744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35" name="Google Shape;2535;p15"/>
              <p:cNvSpPr/>
              <p:nvPr/>
            </p:nvSpPr>
            <p:spPr>
              <a:xfrm>
                <a:off x="542613" y="4900926"/>
                <a:ext cx="892575" cy="1158778"/>
              </a:xfrm>
              <a:custGeom>
                <a:avLst/>
                <a:gdLst/>
                <a:ahLst/>
                <a:cxnLst/>
                <a:rect l="l" t="t" r="r" b="b"/>
                <a:pathLst>
                  <a:path w="292408" h="379616" extrusionOk="0">
                    <a:moveTo>
                      <a:pt x="287820" y="1260"/>
                    </a:moveTo>
                    <a:cubicBezTo>
                      <a:pt x="281165" y="3243"/>
                      <a:pt x="274622" y="5339"/>
                      <a:pt x="268206" y="7534"/>
                    </a:cubicBezTo>
                    <a:cubicBezTo>
                      <a:pt x="265176" y="8554"/>
                      <a:pt x="262160" y="9616"/>
                      <a:pt x="259186" y="10706"/>
                    </a:cubicBezTo>
                    <a:cubicBezTo>
                      <a:pt x="258605" y="10904"/>
                      <a:pt x="258039" y="11103"/>
                      <a:pt x="257472" y="11315"/>
                    </a:cubicBezTo>
                    <a:cubicBezTo>
                      <a:pt x="255291" y="12108"/>
                      <a:pt x="253139" y="12915"/>
                      <a:pt x="250986" y="13737"/>
                    </a:cubicBezTo>
                    <a:cubicBezTo>
                      <a:pt x="250363" y="13978"/>
                      <a:pt x="249754" y="14218"/>
                      <a:pt x="249145" y="14459"/>
                    </a:cubicBezTo>
                    <a:cubicBezTo>
                      <a:pt x="247856" y="14955"/>
                      <a:pt x="246568" y="15450"/>
                      <a:pt x="245279" y="15960"/>
                    </a:cubicBezTo>
                    <a:cubicBezTo>
                      <a:pt x="245180" y="16003"/>
                      <a:pt x="245081" y="16031"/>
                      <a:pt x="244996" y="16073"/>
                    </a:cubicBezTo>
                    <a:cubicBezTo>
                      <a:pt x="244868" y="16130"/>
                      <a:pt x="244727" y="16172"/>
                      <a:pt x="244599" y="16229"/>
                    </a:cubicBezTo>
                    <a:cubicBezTo>
                      <a:pt x="243849" y="16526"/>
                      <a:pt x="243112" y="16838"/>
                      <a:pt x="242362" y="17136"/>
                    </a:cubicBezTo>
                    <a:cubicBezTo>
                      <a:pt x="241002" y="17688"/>
                      <a:pt x="239628" y="18240"/>
                      <a:pt x="238283" y="18792"/>
                    </a:cubicBezTo>
                    <a:cubicBezTo>
                      <a:pt x="237490" y="19118"/>
                      <a:pt x="236697" y="19458"/>
                      <a:pt x="235904" y="19798"/>
                    </a:cubicBezTo>
                    <a:cubicBezTo>
                      <a:pt x="235054" y="20152"/>
                      <a:pt x="234191" y="20506"/>
                      <a:pt x="233341" y="20874"/>
                    </a:cubicBezTo>
                    <a:cubicBezTo>
                      <a:pt x="233171" y="20945"/>
                      <a:pt x="232987" y="21016"/>
                      <a:pt x="232817" y="21101"/>
                    </a:cubicBezTo>
                    <a:cubicBezTo>
                      <a:pt x="232562" y="21214"/>
                      <a:pt x="232307" y="21327"/>
                      <a:pt x="232052" y="21427"/>
                    </a:cubicBezTo>
                    <a:cubicBezTo>
                      <a:pt x="231231" y="21781"/>
                      <a:pt x="230423" y="22135"/>
                      <a:pt x="229602" y="22503"/>
                    </a:cubicBezTo>
                    <a:cubicBezTo>
                      <a:pt x="228370" y="23041"/>
                      <a:pt x="227124" y="23579"/>
                      <a:pt x="225906" y="24131"/>
                    </a:cubicBezTo>
                    <a:cubicBezTo>
                      <a:pt x="225084" y="24499"/>
                      <a:pt x="224263" y="24882"/>
                      <a:pt x="223442" y="25250"/>
                    </a:cubicBezTo>
                    <a:cubicBezTo>
                      <a:pt x="222861" y="25519"/>
                      <a:pt x="222266" y="25788"/>
                      <a:pt x="221686" y="26057"/>
                    </a:cubicBezTo>
                    <a:cubicBezTo>
                      <a:pt x="221445" y="26171"/>
                      <a:pt x="221218" y="26270"/>
                      <a:pt x="220978" y="26383"/>
                    </a:cubicBezTo>
                    <a:cubicBezTo>
                      <a:pt x="220595" y="26553"/>
                      <a:pt x="220227" y="26737"/>
                      <a:pt x="219845" y="26907"/>
                    </a:cubicBezTo>
                    <a:cubicBezTo>
                      <a:pt x="219023" y="27289"/>
                      <a:pt x="218202" y="27686"/>
                      <a:pt x="217381" y="28068"/>
                    </a:cubicBezTo>
                    <a:cubicBezTo>
                      <a:pt x="216205" y="28621"/>
                      <a:pt x="215030" y="29173"/>
                      <a:pt x="213869" y="29739"/>
                    </a:cubicBezTo>
                    <a:cubicBezTo>
                      <a:pt x="213047" y="30136"/>
                      <a:pt x="212240" y="30532"/>
                      <a:pt x="211419" y="30943"/>
                    </a:cubicBezTo>
                    <a:cubicBezTo>
                      <a:pt x="211050" y="31127"/>
                      <a:pt x="210668" y="31311"/>
                      <a:pt x="210300" y="31495"/>
                    </a:cubicBezTo>
                    <a:cubicBezTo>
                      <a:pt x="210017" y="31637"/>
                      <a:pt x="209733" y="31764"/>
                      <a:pt x="209450" y="31906"/>
                    </a:cubicBezTo>
                    <a:cubicBezTo>
                      <a:pt x="208954" y="32147"/>
                      <a:pt x="208473" y="32402"/>
                      <a:pt x="207977" y="32642"/>
                    </a:cubicBezTo>
                    <a:cubicBezTo>
                      <a:pt x="207156" y="33053"/>
                      <a:pt x="206349" y="33464"/>
                      <a:pt x="205527" y="33874"/>
                    </a:cubicBezTo>
                    <a:cubicBezTo>
                      <a:pt x="204409" y="34441"/>
                      <a:pt x="203276" y="35022"/>
                      <a:pt x="202171" y="35602"/>
                    </a:cubicBezTo>
                    <a:cubicBezTo>
                      <a:pt x="201364" y="36027"/>
                      <a:pt x="200557" y="36452"/>
                      <a:pt x="199749" y="36877"/>
                    </a:cubicBezTo>
                    <a:cubicBezTo>
                      <a:pt x="199565" y="36976"/>
                      <a:pt x="199381" y="37061"/>
                      <a:pt x="199197" y="37160"/>
                    </a:cubicBezTo>
                    <a:cubicBezTo>
                      <a:pt x="198885" y="37330"/>
                      <a:pt x="198560" y="37500"/>
                      <a:pt x="198234" y="37656"/>
                    </a:cubicBezTo>
                    <a:cubicBezTo>
                      <a:pt x="197625" y="37981"/>
                      <a:pt x="197030" y="38307"/>
                      <a:pt x="196435" y="38619"/>
                    </a:cubicBezTo>
                    <a:cubicBezTo>
                      <a:pt x="195642" y="39044"/>
                      <a:pt x="194835" y="39483"/>
                      <a:pt x="194042" y="39922"/>
                    </a:cubicBezTo>
                    <a:cubicBezTo>
                      <a:pt x="192952" y="40516"/>
                      <a:pt x="191875" y="41111"/>
                      <a:pt x="190799" y="41706"/>
                    </a:cubicBezTo>
                    <a:cubicBezTo>
                      <a:pt x="190006" y="42145"/>
                      <a:pt x="189227" y="42584"/>
                      <a:pt x="188448" y="43037"/>
                    </a:cubicBezTo>
                    <a:cubicBezTo>
                      <a:pt x="188434" y="43037"/>
                      <a:pt x="188420" y="43051"/>
                      <a:pt x="188406" y="43065"/>
                    </a:cubicBezTo>
                    <a:cubicBezTo>
                      <a:pt x="188052" y="43264"/>
                      <a:pt x="187712" y="43462"/>
                      <a:pt x="187358" y="43646"/>
                    </a:cubicBezTo>
                    <a:cubicBezTo>
                      <a:pt x="186650" y="44043"/>
                      <a:pt x="185942" y="44453"/>
                      <a:pt x="185248" y="44864"/>
                    </a:cubicBezTo>
                    <a:cubicBezTo>
                      <a:pt x="184469" y="45317"/>
                      <a:pt x="183704" y="45756"/>
                      <a:pt x="182925" y="46209"/>
                    </a:cubicBezTo>
                    <a:cubicBezTo>
                      <a:pt x="181863" y="46832"/>
                      <a:pt x="180815" y="47441"/>
                      <a:pt x="179767" y="48079"/>
                    </a:cubicBezTo>
                    <a:cubicBezTo>
                      <a:pt x="179088" y="48489"/>
                      <a:pt x="178394" y="48900"/>
                      <a:pt x="177714" y="49311"/>
                    </a:cubicBezTo>
                    <a:cubicBezTo>
                      <a:pt x="177402" y="49495"/>
                      <a:pt x="177091" y="49679"/>
                      <a:pt x="176779" y="49877"/>
                    </a:cubicBezTo>
                    <a:cubicBezTo>
                      <a:pt x="175972" y="50373"/>
                      <a:pt x="175165" y="50868"/>
                      <a:pt x="174372" y="51364"/>
                    </a:cubicBezTo>
                    <a:cubicBezTo>
                      <a:pt x="173621" y="51831"/>
                      <a:pt x="172871" y="52299"/>
                      <a:pt x="172120" y="52766"/>
                    </a:cubicBezTo>
                    <a:cubicBezTo>
                      <a:pt x="171101" y="53403"/>
                      <a:pt x="170081" y="54055"/>
                      <a:pt x="169061" y="54706"/>
                    </a:cubicBezTo>
                    <a:cubicBezTo>
                      <a:pt x="168480" y="55074"/>
                      <a:pt x="167900" y="55443"/>
                      <a:pt x="167319" y="55825"/>
                    </a:cubicBezTo>
                    <a:cubicBezTo>
                      <a:pt x="167050" y="55995"/>
                      <a:pt x="166795" y="56165"/>
                      <a:pt x="166541" y="56335"/>
                    </a:cubicBezTo>
                    <a:cubicBezTo>
                      <a:pt x="165634" y="56915"/>
                      <a:pt x="164742" y="57510"/>
                      <a:pt x="163850" y="58105"/>
                    </a:cubicBezTo>
                    <a:cubicBezTo>
                      <a:pt x="163127" y="58587"/>
                      <a:pt x="162405" y="59068"/>
                      <a:pt x="161683" y="59550"/>
                    </a:cubicBezTo>
                    <a:cubicBezTo>
                      <a:pt x="160677" y="60215"/>
                      <a:pt x="159686" y="60895"/>
                      <a:pt x="158709" y="61561"/>
                    </a:cubicBezTo>
                    <a:cubicBezTo>
                      <a:pt x="158213" y="61900"/>
                      <a:pt x="157718" y="62226"/>
                      <a:pt x="157236" y="62566"/>
                    </a:cubicBezTo>
                    <a:cubicBezTo>
                      <a:pt x="157038" y="62708"/>
                      <a:pt x="156840" y="62849"/>
                      <a:pt x="156642" y="62991"/>
                    </a:cubicBezTo>
                    <a:cubicBezTo>
                      <a:pt x="156627" y="62991"/>
                      <a:pt x="156613" y="63005"/>
                      <a:pt x="156599" y="63019"/>
                    </a:cubicBezTo>
                    <a:cubicBezTo>
                      <a:pt x="155607" y="63699"/>
                      <a:pt x="154630" y="64393"/>
                      <a:pt x="153639" y="65087"/>
                    </a:cubicBezTo>
                    <a:cubicBezTo>
                      <a:pt x="152945" y="65568"/>
                      <a:pt x="152265" y="66050"/>
                      <a:pt x="151586" y="66545"/>
                    </a:cubicBezTo>
                    <a:cubicBezTo>
                      <a:pt x="150609" y="67254"/>
                      <a:pt x="149631" y="67962"/>
                      <a:pt x="148654" y="68670"/>
                    </a:cubicBezTo>
                    <a:cubicBezTo>
                      <a:pt x="148399" y="68854"/>
                      <a:pt x="148145" y="69038"/>
                      <a:pt x="147889" y="69222"/>
                    </a:cubicBezTo>
                    <a:cubicBezTo>
                      <a:pt x="147705" y="69349"/>
                      <a:pt x="147521" y="69491"/>
                      <a:pt x="147337" y="69618"/>
                    </a:cubicBezTo>
                    <a:cubicBezTo>
                      <a:pt x="147110" y="69788"/>
                      <a:pt x="146884" y="69958"/>
                      <a:pt x="146658" y="70128"/>
                    </a:cubicBezTo>
                    <a:cubicBezTo>
                      <a:pt x="145680" y="70850"/>
                      <a:pt x="144703" y="71587"/>
                      <a:pt x="143740" y="72309"/>
                    </a:cubicBezTo>
                    <a:cubicBezTo>
                      <a:pt x="143103" y="72791"/>
                      <a:pt x="142452" y="73272"/>
                      <a:pt x="141814" y="73754"/>
                    </a:cubicBezTo>
                    <a:cubicBezTo>
                      <a:pt x="140837" y="74504"/>
                      <a:pt x="139860" y="75255"/>
                      <a:pt x="138883" y="76005"/>
                    </a:cubicBezTo>
                    <a:cubicBezTo>
                      <a:pt x="138869" y="76005"/>
                      <a:pt x="138854" y="76034"/>
                      <a:pt x="138840" y="76048"/>
                    </a:cubicBezTo>
                    <a:cubicBezTo>
                      <a:pt x="138529" y="76289"/>
                      <a:pt x="138203" y="76529"/>
                      <a:pt x="137892" y="76784"/>
                    </a:cubicBezTo>
                    <a:cubicBezTo>
                      <a:pt x="137608" y="77011"/>
                      <a:pt x="137325" y="77223"/>
                      <a:pt x="137042" y="77450"/>
                    </a:cubicBezTo>
                    <a:cubicBezTo>
                      <a:pt x="136065" y="78229"/>
                      <a:pt x="135087" y="79008"/>
                      <a:pt x="134124" y="79787"/>
                    </a:cubicBezTo>
                    <a:cubicBezTo>
                      <a:pt x="133544" y="80254"/>
                      <a:pt x="132949" y="80721"/>
                      <a:pt x="132368" y="81203"/>
                    </a:cubicBezTo>
                    <a:cubicBezTo>
                      <a:pt x="131519" y="81897"/>
                      <a:pt x="130683" y="82590"/>
                      <a:pt x="129848" y="83284"/>
                    </a:cubicBezTo>
                    <a:cubicBezTo>
                      <a:pt x="129493" y="83568"/>
                      <a:pt x="129139" y="83865"/>
                      <a:pt x="128800" y="84148"/>
                    </a:cubicBezTo>
                    <a:cubicBezTo>
                      <a:pt x="128460" y="84432"/>
                      <a:pt x="128120" y="84715"/>
                      <a:pt x="127780" y="84998"/>
                    </a:cubicBezTo>
                    <a:cubicBezTo>
                      <a:pt x="126746" y="85862"/>
                      <a:pt x="125712" y="86740"/>
                      <a:pt x="124693" y="87618"/>
                    </a:cubicBezTo>
                    <a:cubicBezTo>
                      <a:pt x="124211" y="88029"/>
                      <a:pt x="123730" y="88425"/>
                      <a:pt x="123263" y="88836"/>
                    </a:cubicBezTo>
                    <a:cubicBezTo>
                      <a:pt x="122554" y="89445"/>
                      <a:pt x="121846" y="90068"/>
                      <a:pt x="121152" y="90691"/>
                    </a:cubicBezTo>
                    <a:cubicBezTo>
                      <a:pt x="120784" y="91017"/>
                      <a:pt x="120402" y="91342"/>
                      <a:pt x="120034" y="91682"/>
                    </a:cubicBezTo>
                    <a:cubicBezTo>
                      <a:pt x="120019" y="91696"/>
                      <a:pt x="119991" y="91710"/>
                      <a:pt x="119977" y="91739"/>
                    </a:cubicBezTo>
                    <a:cubicBezTo>
                      <a:pt x="119595" y="92079"/>
                      <a:pt x="119212" y="92405"/>
                      <a:pt x="118830" y="92744"/>
                    </a:cubicBezTo>
                    <a:cubicBezTo>
                      <a:pt x="117442" y="93991"/>
                      <a:pt x="116068" y="95237"/>
                      <a:pt x="114695" y="96483"/>
                    </a:cubicBezTo>
                    <a:cubicBezTo>
                      <a:pt x="114624" y="96554"/>
                      <a:pt x="114553" y="96611"/>
                      <a:pt x="114482" y="96681"/>
                    </a:cubicBezTo>
                    <a:cubicBezTo>
                      <a:pt x="113902" y="97219"/>
                      <a:pt x="113321" y="97758"/>
                      <a:pt x="112741" y="98310"/>
                    </a:cubicBezTo>
                    <a:cubicBezTo>
                      <a:pt x="112372" y="98650"/>
                      <a:pt x="112018" y="98990"/>
                      <a:pt x="111650" y="99329"/>
                    </a:cubicBezTo>
                    <a:cubicBezTo>
                      <a:pt x="111154" y="99797"/>
                      <a:pt x="110644" y="100264"/>
                      <a:pt x="110149" y="100732"/>
                    </a:cubicBezTo>
                    <a:cubicBezTo>
                      <a:pt x="110021" y="100859"/>
                      <a:pt x="109894" y="100986"/>
                      <a:pt x="109766" y="101100"/>
                    </a:cubicBezTo>
                    <a:cubicBezTo>
                      <a:pt x="108492" y="102318"/>
                      <a:pt x="107231" y="103536"/>
                      <a:pt x="105971" y="104768"/>
                    </a:cubicBezTo>
                    <a:cubicBezTo>
                      <a:pt x="105546" y="105178"/>
                      <a:pt x="105136" y="105603"/>
                      <a:pt x="104711" y="106028"/>
                    </a:cubicBezTo>
                    <a:cubicBezTo>
                      <a:pt x="104682" y="106056"/>
                      <a:pt x="104654" y="106085"/>
                      <a:pt x="104626" y="106113"/>
                    </a:cubicBezTo>
                    <a:cubicBezTo>
                      <a:pt x="104286" y="106453"/>
                      <a:pt x="103932" y="106807"/>
                      <a:pt x="103592" y="107147"/>
                    </a:cubicBezTo>
                    <a:cubicBezTo>
                      <a:pt x="103026" y="107713"/>
                      <a:pt x="102445" y="108280"/>
                      <a:pt x="101893" y="108846"/>
                    </a:cubicBezTo>
                    <a:cubicBezTo>
                      <a:pt x="101369" y="109370"/>
                      <a:pt x="100859" y="109908"/>
                      <a:pt x="100349" y="110432"/>
                    </a:cubicBezTo>
                    <a:cubicBezTo>
                      <a:pt x="99528" y="111282"/>
                      <a:pt x="98692" y="112117"/>
                      <a:pt x="97885" y="112981"/>
                    </a:cubicBezTo>
                    <a:cubicBezTo>
                      <a:pt x="97503" y="113378"/>
                      <a:pt x="97134" y="113774"/>
                      <a:pt x="96752" y="114171"/>
                    </a:cubicBezTo>
                    <a:cubicBezTo>
                      <a:pt x="96441" y="114497"/>
                      <a:pt x="96143" y="114822"/>
                      <a:pt x="95831" y="115148"/>
                    </a:cubicBezTo>
                    <a:cubicBezTo>
                      <a:pt x="95208" y="115814"/>
                      <a:pt x="94571" y="116479"/>
                      <a:pt x="93948" y="117159"/>
                    </a:cubicBezTo>
                    <a:cubicBezTo>
                      <a:pt x="93367" y="117782"/>
                      <a:pt x="92801" y="118419"/>
                      <a:pt x="92220" y="119042"/>
                    </a:cubicBezTo>
                    <a:cubicBezTo>
                      <a:pt x="91512" y="119821"/>
                      <a:pt x="90804" y="120600"/>
                      <a:pt x="90096" y="121379"/>
                    </a:cubicBezTo>
                    <a:cubicBezTo>
                      <a:pt x="89784" y="121733"/>
                      <a:pt x="89473" y="122087"/>
                      <a:pt x="89161" y="122427"/>
                    </a:cubicBezTo>
                    <a:cubicBezTo>
                      <a:pt x="88906" y="122710"/>
                      <a:pt x="88652" y="123008"/>
                      <a:pt x="88396" y="123291"/>
                    </a:cubicBezTo>
                    <a:cubicBezTo>
                      <a:pt x="88382" y="123305"/>
                      <a:pt x="88368" y="123319"/>
                      <a:pt x="88354" y="123333"/>
                    </a:cubicBezTo>
                    <a:cubicBezTo>
                      <a:pt x="87688" y="124098"/>
                      <a:pt x="87009" y="124849"/>
                      <a:pt x="86343" y="125613"/>
                    </a:cubicBezTo>
                    <a:cubicBezTo>
                      <a:pt x="85748" y="126293"/>
                      <a:pt x="85168" y="126987"/>
                      <a:pt x="84573" y="127667"/>
                    </a:cubicBezTo>
                    <a:cubicBezTo>
                      <a:pt x="83936" y="128417"/>
                      <a:pt x="83298" y="129154"/>
                      <a:pt x="82661" y="129905"/>
                    </a:cubicBezTo>
                    <a:cubicBezTo>
                      <a:pt x="82392" y="130216"/>
                      <a:pt x="82137" y="130528"/>
                      <a:pt x="81868" y="130839"/>
                    </a:cubicBezTo>
                    <a:cubicBezTo>
                      <a:pt x="81712" y="131023"/>
                      <a:pt x="81571" y="131207"/>
                      <a:pt x="81415" y="131377"/>
                    </a:cubicBezTo>
                    <a:cubicBezTo>
                      <a:pt x="81245" y="131590"/>
                      <a:pt x="81061" y="131802"/>
                      <a:pt x="80891" y="132015"/>
                    </a:cubicBezTo>
                    <a:cubicBezTo>
                      <a:pt x="80282" y="132751"/>
                      <a:pt x="79659" y="133501"/>
                      <a:pt x="79050" y="134238"/>
                    </a:cubicBezTo>
                    <a:cubicBezTo>
                      <a:pt x="78469" y="134960"/>
                      <a:pt x="77889" y="135682"/>
                      <a:pt x="77308" y="136405"/>
                    </a:cubicBezTo>
                    <a:cubicBezTo>
                      <a:pt x="76713" y="137141"/>
                      <a:pt x="76118" y="137878"/>
                      <a:pt x="75538" y="138614"/>
                    </a:cubicBezTo>
                    <a:cubicBezTo>
                      <a:pt x="74957" y="139350"/>
                      <a:pt x="74377" y="140101"/>
                      <a:pt x="73796" y="140837"/>
                    </a:cubicBezTo>
                    <a:cubicBezTo>
                      <a:pt x="73229" y="141559"/>
                      <a:pt x="72663" y="142296"/>
                      <a:pt x="72096" y="143032"/>
                    </a:cubicBezTo>
                    <a:cubicBezTo>
                      <a:pt x="71516" y="143797"/>
                      <a:pt x="70950" y="144548"/>
                      <a:pt x="70369" y="145312"/>
                    </a:cubicBezTo>
                    <a:cubicBezTo>
                      <a:pt x="69831" y="146035"/>
                      <a:pt x="69278" y="146757"/>
                      <a:pt x="68740" y="147493"/>
                    </a:cubicBezTo>
                    <a:cubicBezTo>
                      <a:pt x="68684" y="147578"/>
                      <a:pt x="68627" y="147649"/>
                      <a:pt x="68556" y="147734"/>
                    </a:cubicBezTo>
                    <a:cubicBezTo>
                      <a:pt x="68443" y="147876"/>
                      <a:pt x="68330" y="148031"/>
                      <a:pt x="68230" y="148173"/>
                    </a:cubicBezTo>
                    <a:cubicBezTo>
                      <a:pt x="67834" y="148725"/>
                      <a:pt x="67438" y="149263"/>
                      <a:pt x="67041" y="149816"/>
                    </a:cubicBezTo>
                    <a:cubicBezTo>
                      <a:pt x="66517" y="150538"/>
                      <a:pt x="65993" y="151260"/>
                      <a:pt x="65469" y="151982"/>
                    </a:cubicBezTo>
                    <a:cubicBezTo>
                      <a:pt x="64903" y="152776"/>
                      <a:pt x="64350" y="153569"/>
                      <a:pt x="63784" y="154347"/>
                    </a:cubicBezTo>
                    <a:cubicBezTo>
                      <a:pt x="63316" y="155013"/>
                      <a:pt x="62849" y="155693"/>
                      <a:pt x="62382" y="156358"/>
                    </a:cubicBezTo>
                    <a:cubicBezTo>
                      <a:pt x="62226" y="156585"/>
                      <a:pt x="62056" y="156812"/>
                      <a:pt x="61900" y="157052"/>
                    </a:cubicBezTo>
                    <a:cubicBezTo>
                      <a:pt x="61475" y="157675"/>
                      <a:pt x="61051" y="158298"/>
                      <a:pt x="60626" y="158922"/>
                    </a:cubicBezTo>
                    <a:cubicBezTo>
                      <a:pt x="60144" y="159630"/>
                      <a:pt x="59662" y="160352"/>
                      <a:pt x="59181" y="161060"/>
                    </a:cubicBezTo>
                    <a:cubicBezTo>
                      <a:pt x="58629" y="161881"/>
                      <a:pt x="58077" y="162703"/>
                      <a:pt x="57538" y="163538"/>
                    </a:cubicBezTo>
                    <a:cubicBezTo>
                      <a:pt x="57156" y="164119"/>
                      <a:pt x="56788" y="164685"/>
                      <a:pt x="56406" y="165266"/>
                    </a:cubicBezTo>
                    <a:cubicBezTo>
                      <a:pt x="56235" y="165535"/>
                      <a:pt x="56066" y="165790"/>
                      <a:pt x="55896" y="166059"/>
                    </a:cubicBezTo>
                    <a:cubicBezTo>
                      <a:pt x="55442" y="166767"/>
                      <a:pt x="54989" y="167475"/>
                      <a:pt x="54536" y="168183"/>
                    </a:cubicBezTo>
                    <a:cubicBezTo>
                      <a:pt x="54097" y="168877"/>
                      <a:pt x="53658" y="169571"/>
                      <a:pt x="53219" y="170265"/>
                    </a:cubicBezTo>
                    <a:cubicBezTo>
                      <a:pt x="52681" y="171129"/>
                      <a:pt x="52143" y="171993"/>
                      <a:pt x="51605" y="172857"/>
                    </a:cubicBezTo>
                    <a:cubicBezTo>
                      <a:pt x="51307" y="173338"/>
                      <a:pt x="51024" y="173820"/>
                      <a:pt x="50727" y="174287"/>
                    </a:cubicBezTo>
                    <a:cubicBezTo>
                      <a:pt x="50557" y="174584"/>
                      <a:pt x="50373" y="174868"/>
                      <a:pt x="50203" y="175165"/>
                    </a:cubicBezTo>
                    <a:cubicBezTo>
                      <a:pt x="49721" y="175958"/>
                      <a:pt x="49240" y="176765"/>
                      <a:pt x="48772" y="177572"/>
                    </a:cubicBezTo>
                    <a:cubicBezTo>
                      <a:pt x="48376" y="178238"/>
                      <a:pt x="47993" y="178904"/>
                      <a:pt x="47611" y="179569"/>
                    </a:cubicBezTo>
                    <a:cubicBezTo>
                      <a:pt x="47073" y="180490"/>
                      <a:pt x="46549" y="181396"/>
                      <a:pt x="46025" y="182317"/>
                    </a:cubicBezTo>
                    <a:cubicBezTo>
                      <a:pt x="45813" y="182699"/>
                      <a:pt x="45586" y="183081"/>
                      <a:pt x="45374" y="183464"/>
                    </a:cubicBezTo>
                    <a:cubicBezTo>
                      <a:pt x="45204" y="183775"/>
                      <a:pt x="45034" y="184073"/>
                      <a:pt x="44864" y="184384"/>
                    </a:cubicBezTo>
                    <a:cubicBezTo>
                      <a:pt x="44354" y="185291"/>
                      <a:pt x="43858" y="186183"/>
                      <a:pt x="43349" y="187089"/>
                    </a:cubicBezTo>
                    <a:cubicBezTo>
                      <a:pt x="43009" y="187712"/>
                      <a:pt x="42669" y="188350"/>
                      <a:pt x="42329" y="188973"/>
                    </a:cubicBezTo>
                    <a:cubicBezTo>
                      <a:pt x="41805" y="189950"/>
                      <a:pt x="41281" y="190913"/>
                      <a:pt x="40757" y="191890"/>
                    </a:cubicBezTo>
                    <a:cubicBezTo>
                      <a:pt x="40615" y="192173"/>
                      <a:pt x="40460" y="192456"/>
                      <a:pt x="40318" y="192725"/>
                    </a:cubicBezTo>
                    <a:cubicBezTo>
                      <a:pt x="40148" y="193037"/>
                      <a:pt x="39992" y="193348"/>
                      <a:pt x="39836" y="193660"/>
                    </a:cubicBezTo>
                    <a:cubicBezTo>
                      <a:pt x="39298" y="194680"/>
                      <a:pt x="38774" y="195699"/>
                      <a:pt x="38250" y="196719"/>
                    </a:cubicBezTo>
                    <a:cubicBezTo>
                      <a:pt x="37981" y="197257"/>
                      <a:pt x="37712" y="197781"/>
                      <a:pt x="37443" y="198319"/>
                    </a:cubicBezTo>
                    <a:cubicBezTo>
                      <a:pt x="36891" y="199410"/>
                      <a:pt x="36353" y="200486"/>
                      <a:pt x="35815" y="201576"/>
                    </a:cubicBezTo>
                    <a:cubicBezTo>
                      <a:pt x="35729" y="201761"/>
                      <a:pt x="35644" y="201930"/>
                      <a:pt x="35560" y="202115"/>
                    </a:cubicBezTo>
                    <a:cubicBezTo>
                      <a:pt x="35418" y="202412"/>
                      <a:pt x="35276" y="202695"/>
                      <a:pt x="35135" y="202993"/>
                    </a:cubicBezTo>
                    <a:cubicBezTo>
                      <a:pt x="34568" y="204154"/>
                      <a:pt x="34016" y="205315"/>
                      <a:pt x="33463" y="206476"/>
                    </a:cubicBezTo>
                    <a:cubicBezTo>
                      <a:pt x="33322" y="206774"/>
                      <a:pt x="33180" y="207085"/>
                      <a:pt x="33039" y="207397"/>
                    </a:cubicBezTo>
                    <a:cubicBezTo>
                      <a:pt x="32373" y="208813"/>
                      <a:pt x="31722" y="210229"/>
                      <a:pt x="31084" y="211645"/>
                    </a:cubicBezTo>
                    <a:cubicBezTo>
                      <a:pt x="30985" y="211886"/>
                      <a:pt x="30872" y="212113"/>
                      <a:pt x="30773" y="212353"/>
                    </a:cubicBezTo>
                    <a:cubicBezTo>
                      <a:pt x="29428" y="215341"/>
                      <a:pt x="28125" y="218358"/>
                      <a:pt x="26878" y="221374"/>
                    </a:cubicBezTo>
                    <a:cubicBezTo>
                      <a:pt x="26836" y="221459"/>
                      <a:pt x="26808" y="221558"/>
                      <a:pt x="26765" y="221643"/>
                    </a:cubicBezTo>
                    <a:cubicBezTo>
                      <a:pt x="25491" y="224731"/>
                      <a:pt x="24258" y="227846"/>
                      <a:pt x="23069" y="230962"/>
                    </a:cubicBezTo>
                    <a:cubicBezTo>
                      <a:pt x="23041" y="231033"/>
                      <a:pt x="23012" y="231089"/>
                      <a:pt x="22998" y="231160"/>
                    </a:cubicBezTo>
                    <a:cubicBezTo>
                      <a:pt x="22432" y="232647"/>
                      <a:pt x="21894" y="234120"/>
                      <a:pt x="21341" y="235607"/>
                    </a:cubicBezTo>
                    <a:cubicBezTo>
                      <a:pt x="21299" y="235720"/>
                      <a:pt x="21256" y="235819"/>
                      <a:pt x="21228" y="235933"/>
                    </a:cubicBezTo>
                    <a:cubicBezTo>
                      <a:pt x="20718" y="237349"/>
                      <a:pt x="20223" y="238765"/>
                      <a:pt x="19727" y="240181"/>
                    </a:cubicBezTo>
                    <a:cubicBezTo>
                      <a:pt x="19698" y="240252"/>
                      <a:pt x="19670" y="240323"/>
                      <a:pt x="19656" y="240393"/>
                    </a:cubicBezTo>
                    <a:cubicBezTo>
                      <a:pt x="19571" y="240634"/>
                      <a:pt x="19486" y="240875"/>
                      <a:pt x="19401" y="241116"/>
                    </a:cubicBezTo>
                    <a:cubicBezTo>
                      <a:pt x="18962" y="242390"/>
                      <a:pt x="18537" y="243679"/>
                      <a:pt x="18098" y="244968"/>
                    </a:cubicBezTo>
                    <a:cubicBezTo>
                      <a:pt x="17971" y="245336"/>
                      <a:pt x="17844" y="245704"/>
                      <a:pt x="17730" y="246072"/>
                    </a:cubicBezTo>
                    <a:cubicBezTo>
                      <a:pt x="17319" y="247347"/>
                      <a:pt x="16909" y="248621"/>
                      <a:pt x="16498" y="249896"/>
                    </a:cubicBezTo>
                    <a:cubicBezTo>
                      <a:pt x="16484" y="249953"/>
                      <a:pt x="16470" y="249995"/>
                      <a:pt x="16456" y="250052"/>
                    </a:cubicBezTo>
                    <a:cubicBezTo>
                      <a:pt x="16342" y="250406"/>
                      <a:pt x="16229" y="250760"/>
                      <a:pt x="16115" y="251114"/>
                    </a:cubicBezTo>
                    <a:cubicBezTo>
                      <a:pt x="16115" y="251128"/>
                      <a:pt x="16115" y="251156"/>
                      <a:pt x="16102" y="251170"/>
                    </a:cubicBezTo>
                    <a:cubicBezTo>
                      <a:pt x="15719" y="252417"/>
                      <a:pt x="15337" y="253663"/>
                      <a:pt x="14969" y="254909"/>
                    </a:cubicBezTo>
                    <a:cubicBezTo>
                      <a:pt x="14827" y="255362"/>
                      <a:pt x="14686" y="255815"/>
                      <a:pt x="14558" y="256283"/>
                    </a:cubicBezTo>
                    <a:cubicBezTo>
                      <a:pt x="14204" y="257472"/>
                      <a:pt x="13864" y="258662"/>
                      <a:pt x="13524" y="259852"/>
                    </a:cubicBezTo>
                    <a:cubicBezTo>
                      <a:pt x="13453" y="260121"/>
                      <a:pt x="13368" y="260390"/>
                      <a:pt x="13283" y="260645"/>
                    </a:cubicBezTo>
                    <a:cubicBezTo>
                      <a:pt x="13198" y="260942"/>
                      <a:pt x="13113" y="261254"/>
                      <a:pt x="13043" y="261551"/>
                    </a:cubicBezTo>
                    <a:cubicBezTo>
                      <a:pt x="12731" y="262684"/>
                      <a:pt x="12420" y="263817"/>
                      <a:pt x="12122" y="264950"/>
                    </a:cubicBezTo>
                    <a:cubicBezTo>
                      <a:pt x="12023" y="265318"/>
                      <a:pt x="11924" y="265686"/>
                      <a:pt x="11825" y="266069"/>
                    </a:cubicBezTo>
                    <a:cubicBezTo>
                      <a:pt x="11782" y="266224"/>
                      <a:pt x="11754" y="266366"/>
                      <a:pt x="11711" y="266522"/>
                    </a:cubicBezTo>
                    <a:cubicBezTo>
                      <a:pt x="11329" y="267980"/>
                      <a:pt x="10961" y="269453"/>
                      <a:pt x="10593" y="270912"/>
                    </a:cubicBezTo>
                    <a:cubicBezTo>
                      <a:pt x="10451" y="271478"/>
                      <a:pt x="10295" y="272059"/>
                      <a:pt x="10168" y="272625"/>
                    </a:cubicBezTo>
                    <a:cubicBezTo>
                      <a:pt x="9701" y="274537"/>
                      <a:pt x="9247" y="276449"/>
                      <a:pt x="8808" y="278375"/>
                    </a:cubicBezTo>
                    <a:cubicBezTo>
                      <a:pt x="1331" y="311485"/>
                      <a:pt x="-1360" y="345544"/>
                      <a:pt x="637" y="379616"/>
                    </a:cubicBezTo>
                    <a:lnTo>
                      <a:pt x="4786" y="379616"/>
                    </a:lnTo>
                    <a:cubicBezTo>
                      <a:pt x="-1572" y="339383"/>
                      <a:pt x="12660" y="279961"/>
                      <a:pt x="12660" y="279961"/>
                    </a:cubicBezTo>
                    <a:cubicBezTo>
                      <a:pt x="12660" y="279961"/>
                      <a:pt x="33421" y="302138"/>
                      <a:pt x="41366" y="295780"/>
                    </a:cubicBezTo>
                    <a:cubicBezTo>
                      <a:pt x="49325" y="289421"/>
                      <a:pt x="52497" y="271124"/>
                      <a:pt x="58062" y="261579"/>
                    </a:cubicBezTo>
                    <a:cubicBezTo>
                      <a:pt x="63642" y="252034"/>
                      <a:pt x="73980" y="249655"/>
                      <a:pt x="75566" y="241696"/>
                    </a:cubicBezTo>
                    <a:cubicBezTo>
                      <a:pt x="77152" y="233752"/>
                      <a:pt x="59662" y="230565"/>
                      <a:pt x="61249" y="225000"/>
                    </a:cubicBezTo>
                    <a:cubicBezTo>
                      <a:pt x="62835" y="219434"/>
                      <a:pt x="80339" y="244090"/>
                      <a:pt x="84318" y="239317"/>
                    </a:cubicBezTo>
                    <a:cubicBezTo>
                      <a:pt x="88283" y="234545"/>
                      <a:pt x="104201" y="225000"/>
                      <a:pt x="105787" y="220227"/>
                    </a:cubicBezTo>
                    <a:cubicBezTo>
                      <a:pt x="107373" y="215455"/>
                      <a:pt x="96242" y="205117"/>
                      <a:pt x="95449" y="199551"/>
                    </a:cubicBezTo>
                    <a:cubicBezTo>
                      <a:pt x="94656" y="193986"/>
                      <a:pt x="71587" y="180461"/>
                      <a:pt x="76359" y="178082"/>
                    </a:cubicBezTo>
                    <a:cubicBezTo>
                      <a:pt x="81132" y="175689"/>
                      <a:pt x="107373" y="206703"/>
                      <a:pt x="111352" y="205910"/>
                    </a:cubicBezTo>
                    <a:cubicBezTo>
                      <a:pt x="115332" y="205117"/>
                      <a:pt x="124877" y="197965"/>
                      <a:pt x="127256" y="193986"/>
                    </a:cubicBezTo>
                    <a:cubicBezTo>
                      <a:pt x="129649" y="190006"/>
                      <a:pt x="119311" y="184441"/>
                      <a:pt x="119311" y="180461"/>
                    </a:cubicBezTo>
                    <a:cubicBezTo>
                      <a:pt x="119311" y="176482"/>
                      <a:pt x="124084" y="185234"/>
                      <a:pt x="128049" y="181255"/>
                    </a:cubicBezTo>
                    <a:cubicBezTo>
                      <a:pt x="132028" y="177275"/>
                      <a:pt x="139987" y="174896"/>
                      <a:pt x="155891" y="158199"/>
                    </a:cubicBezTo>
                    <a:cubicBezTo>
                      <a:pt x="171794" y="141489"/>
                      <a:pt x="149532" y="131944"/>
                      <a:pt x="153497" y="129565"/>
                    </a:cubicBezTo>
                    <a:cubicBezTo>
                      <a:pt x="157477" y="127171"/>
                      <a:pt x="164643" y="149447"/>
                      <a:pt x="174188" y="144675"/>
                    </a:cubicBezTo>
                    <a:cubicBezTo>
                      <a:pt x="183718" y="139903"/>
                      <a:pt x="185319" y="130358"/>
                      <a:pt x="194864" y="119227"/>
                    </a:cubicBezTo>
                    <a:cubicBezTo>
                      <a:pt x="204409" y="108096"/>
                      <a:pt x="210767" y="100930"/>
                      <a:pt x="211560" y="89799"/>
                    </a:cubicBezTo>
                    <a:cubicBezTo>
                      <a:pt x="212353" y="78668"/>
                      <a:pt x="180546" y="63557"/>
                      <a:pt x="193263" y="63557"/>
                    </a:cubicBezTo>
                    <a:cubicBezTo>
                      <a:pt x="205980" y="63557"/>
                      <a:pt x="220312" y="90592"/>
                      <a:pt x="220312" y="90592"/>
                    </a:cubicBezTo>
                    <a:cubicBezTo>
                      <a:pt x="220312" y="90592"/>
                      <a:pt x="244967" y="64350"/>
                      <a:pt x="248140" y="58785"/>
                    </a:cubicBezTo>
                    <a:cubicBezTo>
                      <a:pt x="251326" y="53219"/>
                      <a:pt x="221105" y="46053"/>
                      <a:pt x="230650" y="44467"/>
                    </a:cubicBezTo>
                    <a:cubicBezTo>
                      <a:pt x="240195" y="42881"/>
                      <a:pt x="257684" y="54012"/>
                      <a:pt x="257684" y="54012"/>
                    </a:cubicBezTo>
                    <a:cubicBezTo>
                      <a:pt x="257684" y="54012"/>
                      <a:pt x="275670" y="54380"/>
                      <a:pt x="276718" y="31368"/>
                    </a:cubicBezTo>
                    <a:cubicBezTo>
                      <a:pt x="277766" y="8369"/>
                      <a:pt x="292409" y="0"/>
                      <a:pt x="292409" y="0"/>
                    </a:cubicBezTo>
                    <a:cubicBezTo>
                      <a:pt x="290865" y="439"/>
                      <a:pt x="289322" y="878"/>
                      <a:pt x="287792" y="1345"/>
                    </a:cubicBezTo>
                    <a:close/>
                  </a:path>
                </a:pathLst>
              </a:custGeom>
              <a:solidFill>
                <a:srgbClr val="192419">
                  <a:alpha val="3797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6" name="Google Shape;2536;p15"/>
            <p:cNvGrpSpPr/>
            <p:nvPr/>
          </p:nvGrpSpPr>
          <p:grpSpPr>
            <a:xfrm rot="-10045885" flipH="1">
              <a:off x="289188" y="-568637"/>
              <a:ext cx="452810" cy="714515"/>
              <a:chOff x="979949" y="5469488"/>
              <a:chExt cx="452827" cy="714541"/>
            </a:xfrm>
          </p:grpSpPr>
          <p:grpSp>
            <p:nvGrpSpPr>
              <p:cNvPr id="2537" name="Google Shape;2537;p15"/>
              <p:cNvGrpSpPr/>
              <p:nvPr/>
            </p:nvGrpSpPr>
            <p:grpSpPr>
              <a:xfrm>
                <a:off x="979949" y="5469488"/>
                <a:ext cx="452827" cy="714541"/>
                <a:chOff x="4243190" y="1646259"/>
                <a:chExt cx="148288" cy="233992"/>
              </a:xfrm>
            </p:grpSpPr>
            <p:sp>
              <p:nvSpPr>
                <p:cNvPr id="2538" name="Google Shape;2538;p15"/>
                <p:cNvSpPr/>
                <p:nvPr/>
              </p:nvSpPr>
              <p:spPr>
                <a:xfrm>
                  <a:off x="4243190" y="1646259"/>
                  <a:ext cx="148275" cy="167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75" h="167044" extrusionOk="0">
                      <a:moveTo>
                        <a:pt x="127276" y="149575"/>
                      </a:moveTo>
                      <a:cubicBezTo>
                        <a:pt x="117277" y="159488"/>
                        <a:pt x="102989" y="167957"/>
                        <a:pt x="88558" y="166966"/>
                      </a:cubicBezTo>
                      <a:cubicBezTo>
                        <a:pt x="60900" y="165025"/>
                        <a:pt x="58634" y="137878"/>
                        <a:pt x="58634" y="137878"/>
                      </a:cubicBezTo>
                      <a:cubicBezTo>
                        <a:pt x="58634" y="137878"/>
                        <a:pt x="51483" y="153540"/>
                        <a:pt x="29589" y="150920"/>
                      </a:cubicBezTo>
                      <a:cubicBezTo>
                        <a:pt x="7681" y="148300"/>
                        <a:pt x="-3705" y="119793"/>
                        <a:pt x="1082" y="105816"/>
                      </a:cubicBezTo>
                      <a:cubicBezTo>
                        <a:pt x="6010" y="91442"/>
                        <a:pt x="10839" y="94727"/>
                        <a:pt x="20242" y="98749"/>
                      </a:cubicBezTo>
                      <a:cubicBezTo>
                        <a:pt x="29646" y="102771"/>
                        <a:pt x="42688" y="121818"/>
                        <a:pt x="50760" y="117315"/>
                      </a:cubicBezTo>
                      <a:cubicBezTo>
                        <a:pt x="58833" y="112812"/>
                        <a:pt x="48608" y="107416"/>
                        <a:pt x="31812" y="100349"/>
                      </a:cubicBezTo>
                      <a:cubicBezTo>
                        <a:pt x="14988" y="93268"/>
                        <a:pt x="5656" y="80920"/>
                        <a:pt x="11760" y="66092"/>
                      </a:cubicBezTo>
                      <a:cubicBezTo>
                        <a:pt x="17863" y="51293"/>
                        <a:pt x="32039" y="43306"/>
                        <a:pt x="33073" y="57595"/>
                      </a:cubicBezTo>
                      <a:cubicBezTo>
                        <a:pt x="34106" y="71899"/>
                        <a:pt x="44699" y="93297"/>
                        <a:pt x="56652" y="95081"/>
                      </a:cubicBezTo>
                      <a:cubicBezTo>
                        <a:pt x="68604" y="96866"/>
                        <a:pt x="66976" y="85111"/>
                        <a:pt x="53593" y="81160"/>
                      </a:cubicBezTo>
                      <a:cubicBezTo>
                        <a:pt x="40224" y="77209"/>
                        <a:pt x="37746" y="64280"/>
                        <a:pt x="35962" y="50557"/>
                      </a:cubicBezTo>
                      <a:cubicBezTo>
                        <a:pt x="34163" y="36834"/>
                        <a:pt x="41329" y="28054"/>
                        <a:pt x="53791" y="24670"/>
                      </a:cubicBezTo>
                      <a:cubicBezTo>
                        <a:pt x="66253" y="21285"/>
                        <a:pt x="57487" y="32345"/>
                        <a:pt x="61665" y="56519"/>
                      </a:cubicBezTo>
                      <a:cubicBezTo>
                        <a:pt x="65843" y="80693"/>
                        <a:pt x="75416" y="70001"/>
                        <a:pt x="77073" y="63416"/>
                      </a:cubicBezTo>
                      <a:cubicBezTo>
                        <a:pt x="78758" y="56831"/>
                        <a:pt x="66537" y="50472"/>
                        <a:pt x="66083" y="34979"/>
                      </a:cubicBezTo>
                      <a:cubicBezTo>
                        <a:pt x="65630" y="19501"/>
                        <a:pt x="71578" y="19387"/>
                        <a:pt x="82652" y="15833"/>
                      </a:cubicBezTo>
                      <a:cubicBezTo>
                        <a:pt x="93727" y="12264"/>
                        <a:pt x="92566" y="13680"/>
                        <a:pt x="87028" y="28281"/>
                      </a:cubicBezTo>
                      <a:cubicBezTo>
                        <a:pt x="81506" y="42881"/>
                        <a:pt x="81831" y="50415"/>
                        <a:pt x="84550" y="58119"/>
                      </a:cubicBezTo>
                      <a:cubicBezTo>
                        <a:pt x="87269" y="65823"/>
                        <a:pt x="94917" y="60144"/>
                        <a:pt x="93175" y="51421"/>
                      </a:cubicBezTo>
                      <a:cubicBezTo>
                        <a:pt x="91447" y="42711"/>
                        <a:pt x="93953" y="26171"/>
                        <a:pt x="103668" y="13085"/>
                      </a:cubicBezTo>
                      <a:cubicBezTo>
                        <a:pt x="105382" y="10777"/>
                        <a:pt x="107166" y="8894"/>
                        <a:pt x="108951" y="7322"/>
                      </a:cubicBezTo>
                      <a:cubicBezTo>
                        <a:pt x="117348" y="0"/>
                        <a:pt x="125704" y="0"/>
                        <a:pt x="125704" y="0"/>
                      </a:cubicBezTo>
                      <a:cubicBezTo>
                        <a:pt x="122999" y="4631"/>
                        <a:pt x="139228" y="12887"/>
                        <a:pt x="134442" y="35234"/>
                      </a:cubicBezTo>
                      <a:cubicBezTo>
                        <a:pt x="133054" y="41692"/>
                        <a:pt x="129457" y="47003"/>
                        <a:pt x="125322" y="51407"/>
                      </a:cubicBezTo>
                      <a:cubicBezTo>
                        <a:pt x="115139" y="62254"/>
                        <a:pt x="101700" y="67678"/>
                        <a:pt x="109800" y="71205"/>
                      </a:cubicBezTo>
                      <a:cubicBezTo>
                        <a:pt x="115153" y="73541"/>
                        <a:pt x="122956" y="67494"/>
                        <a:pt x="129711" y="60428"/>
                      </a:cubicBezTo>
                      <a:cubicBezTo>
                        <a:pt x="137359" y="52426"/>
                        <a:pt x="143703" y="43108"/>
                        <a:pt x="143703" y="43108"/>
                      </a:cubicBezTo>
                      <a:cubicBezTo>
                        <a:pt x="143703" y="43108"/>
                        <a:pt x="148037" y="52086"/>
                        <a:pt x="147159" y="59054"/>
                      </a:cubicBezTo>
                      <a:cubicBezTo>
                        <a:pt x="146621" y="63246"/>
                        <a:pt x="138803" y="70383"/>
                        <a:pt x="130490" y="76048"/>
                      </a:cubicBezTo>
                      <a:cubicBezTo>
                        <a:pt x="125010" y="79829"/>
                        <a:pt x="119303" y="82973"/>
                        <a:pt x="115380" y="84219"/>
                      </a:cubicBezTo>
                      <a:cubicBezTo>
                        <a:pt x="105495" y="87363"/>
                        <a:pt x="93486" y="93920"/>
                        <a:pt x="113936" y="93382"/>
                      </a:cubicBezTo>
                      <a:cubicBezTo>
                        <a:pt x="118666" y="93254"/>
                        <a:pt x="122970" y="91895"/>
                        <a:pt x="126823" y="89926"/>
                      </a:cubicBezTo>
                      <a:cubicBezTo>
                        <a:pt x="139653" y="83355"/>
                        <a:pt x="147371" y="69845"/>
                        <a:pt x="148150" y="71346"/>
                      </a:cubicBezTo>
                      <a:cubicBezTo>
                        <a:pt x="149169" y="73315"/>
                        <a:pt x="143774" y="94854"/>
                        <a:pt x="139341" y="103082"/>
                      </a:cubicBezTo>
                      <a:cubicBezTo>
                        <a:pt x="137005" y="107402"/>
                        <a:pt x="133549" y="110376"/>
                        <a:pt x="128607" y="111650"/>
                      </a:cubicBezTo>
                      <a:cubicBezTo>
                        <a:pt x="124132" y="112826"/>
                        <a:pt x="118439" y="112613"/>
                        <a:pt x="111231" y="110800"/>
                      </a:cubicBezTo>
                      <a:cubicBezTo>
                        <a:pt x="96049" y="106977"/>
                        <a:pt x="83191" y="120515"/>
                        <a:pt x="104122" y="125628"/>
                      </a:cubicBezTo>
                      <a:cubicBezTo>
                        <a:pt x="110919" y="127285"/>
                        <a:pt x="116881" y="126619"/>
                        <a:pt x="121923" y="125359"/>
                      </a:cubicBezTo>
                      <a:cubicBezTo>
                        <a:pt x="132431" y="122725"/>
                        <a:pt x="138959" y="117428"/>
                        <a:pt x="140701" y="124920"/>
                      </a:cubicBezTo>
                      <a:cubicBezTo>
                        <a:pt x="141933" y="130216"/>
                        <a:pt x="136382" y="140469"/>
                        <a:pt x="127261" y="14954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9" name="Google Shape;2539;p15"/>
                <p:cNvSpPr/>
                <p:nvPr/>
              </p:nvSpPr>
              <p:spPr>
                <a:xfrm>
                  <a:off x="4265492" y="1702334"/>
                  <a:ext cx="103849" cy="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49" h="97222" extrusionOk="0">
                      <a:moveTo>
                        <a:pt x="45821" y="75813"/>
                      </a:moveTo>
                      <a:cubicBezTo>
                        <a:pt x="48030" y="83262"/>
                        <a:pt x="50905" y="91546"/>
                        <a:pt x="57901" y="94931"/>
                      </a:cubicBezTo>
                      <a:cubicBezTo>
                        <a:pt x="60860" y="96361"/>
                        <a:pt x="64217" y="96701"/>
                        <a:pt x="67502" y="96984"/>
                      </a:cubicBezTo>
                      <a:cubicBezTo>
                        <a:pt x="73917" y="97536"/>
                        <a:pt x="81437" y="97522"/>
                        <a:pt x="85487" y="92509"/>
                      </a:cubicBezTo>
                      <a:cubicBezTo>
                        <a:pt x="86394" y="91376"/>
                        <a:pt x="86932" y="89450"/>
                        <a:pt x="85700" y="88671"/>
                      </a:cubicBezTo>
                      <a:cubicBezTo>
                        <a:pt x="85119" y="88303"/>
                        <a:pt x="84369" y="88388"/>
                        <a:pt x="83675" y="88459"/>
                      </a:cubicBezTo>
                      <a:cubicBezTo>
                        <a:pt x="78067" y="89082"/>
                        <a:pt x="72303" y="88388"/>
                        <a:pt x="67006" y="86448"/>
                      </a:cubicBezTo>
                      <a:cubicBezTo>
                        <a:pt x="65222" y="85797"/>
                        <a:pt x="63197" y="84550"/>
                        <a:pt x="63296" y="82653"/>
                      </a:cubicBezTo>
                      <a:cubicBezTo>
                        <a:pt x="65760" y="82469"/>
                        <a:pt x="68154" y="83502"/>
                        <a:pt x="70618" y="83743"/>
                      </a:cubicBezTo>
                      <a:cubicBezTo>
                        <a:pt x="73082" y="83998"/>
                        <a:pt x="76070" y="83007"/>
                        <a:pt x="76608" y="80585"/>
                      </a:cubicBezTo>
                      <a:lnTo>
                        <a:pt x="62390" y="74000"/>
                      </a:lnTo>
                      <a:cubicBezTo>
                        <a:pt x="60039" y="72910"/>
                        <a:pt x="57617" y="71777"/>
                        <a:pt x="55904" y="69851"/>
                      </a:cubicBezTo>
                      <a:cubicBezTo>
                        <a:pt x="52335" y="65871"/>
                        <a:pt x="53128" y="58833"/>
                        <a:pt x="57476" y="55731"/>
                      </a:cubicBezTo>
                      <a:cubicBezTo>
                        <a:pt x="59317" y="54429"/>
                        <a:pt x="61554" y="53805"/>
                        <a:pt x="63735" y="53225"/>
                      </a:cubicBezTo>
                      <a:cubicBezTo>
                        <a:pt x="75065" y="50180"/>
                        <a:pt x="86847" y="47093"/>
                        <a:pt x="98389" y="49203"/>
                      </a:cubicBezTo>
                      <a:cubicBezTo>
                        <a:pt x="99522" y="49415"/>
                        <a:pt x="100683" y="49670"/>
                        <a:pt x="101802" y="49387"/>
                      </a:cubicBezTo>
                      <a:cubicBezTo>
                        <a:pt x="102920" y="49118"/>
                        <a:pt x="103954" y="48127"/>
                        <a:pt x="103841" y="46980"/>
                      </a:cubicBezTo>
                      <a:cubicBezTo>
                        <a:pt x="103728" y="45946"/>
                        <a:pt x="102764" y="45223"/>
                        <a:pt x="101844" y="44756"/>
                      </a:cubicBezTo>
                      <a:cubicBezTo>
                        <a:pt x="98403" y="43028"/>
                        <a:pt x="94423" y="42929"/>
                        <a:pt x="90571" y="42858"/>
                      </a:cubicBezTo>
                      <a:cubicBezTo>
                        <a:pt x="86762" y="42788"/>
                        <a:pt x="82938" y="42717"/>
                        <a:pt x="79129" y="42646"/>
                      </a:cubicBezTo>
                      <a:cubicBezTo>
                        <a:pt x="77118" y="42604"/>
                        <a:pt x="75050" y="42561"/>
                        <a:pt x="73181" y="41782"/>
                      </a:cubicBezTo>
                      <a:cubicBezTo>
                        <a:pt x="71326" y="41003"/>
                        <a:pt x="69697" y="39318"/>
                        <a:pt x="69626" y="37307"/>
                      </a:cubicBezTo>
                      <a:cubicBezTo>
                        <a:pt x="69513" y="34432"/>
                        <a:pt x="72317" y="32421"/>
                        <a:pt x="74781" y="30963"/>
                      </a:cubicBezTo>
                      <a:cubicBezTo>
                        <a:pt x="80106" y="27833"/>
                        <a:pt x="85431" y="24689"/>
                        <a:pt x="90755" y="21559"/>
                      </a:cubicBezTo>
                      <a:cubicBezTo>
                        <a:pt x="91223" y="21290"/>
                        <a:pt x="91733" y="20950"/>
                        <a:pt x="91860" y="20426"/>
                      </a:cubicBezTo>
                      <a:cubicBezTo>
                        <a:pt x="92101" y="19449"/>
                        <a:pt x="90869" y="18755"/>
                        <a:pt x="89863" y="18656"/>
                      </a:cubicBezTo>
                      <a:cubicBezTo>
                        <a:pt x="85487" y="18246"/>
                        <a:pt x="81480" y="21956"/>
                        <a:pt x="77118" y="21446"/>
                      </a:cubicBezTo>
                      <a:cubicBezTo>
                        <a:pt x="76325" y="21361"/>
                        <a:pt x="75461" y="21035"/>
                        <a:pt x="75178" y="20285"/>
                      </a:cubicBezTo>
                      <a:cubicBezTo>
                        <a:pt x="74965" y="19704"/>
                        <a:pt x="75206" y="19053"/>
                        <a:pt x="75461" y="18472"/>
                      </a:cubicBezTo>
                      <a:cubicBezTo>
                        <a:pt x="78194" y="12312"/>
                        <a:pt x="83208" y="6746"/>
                        <a:pt x="83165" y="5"/>
                      </a:cubicBezTo>
                      <a:cubicBezTo>
                        <a:pt x="79908" y="-122"/>
                        <a:pt x="76976" y="2045"/>
                        <a:pt x="74894" y="4551"/>
                      </a:cubicBezTo>
                      <a:cubicBezTo>
                        <a:pt x="72813" y="7058"/>
                        <a:pt x="71312" y="10018"/>
                        <a:pt x="69131" y="12453"/>
                      </a:cubicBezTo>
                      <a:cubicBezTo>
                        <a:pt x="66950" y="14875"/>
                        <a:pt x="63778" y="16801"/>
                        <a:pt x="60563" y="16263"/>
                      </a:cubicBezTo>
                      <a:cubicBezTo>
                        <a:pt x="59671" y="16121"/>
                        <a:pt x="58779" y="15753"/>
                        <a:pt x="58212" y="15059"/>
                      </a:cubicBezTo>
                      <a:cubicBezTo>
                        <a:pt x="55961" y="12326"/>
                        <a:pt x="60266" y="7568"/>
                        <a:pt x="57915" y="4920"/>
                      </a:cubicBezTo>
                      <a:cubicBezTo>
                        <a:pt x="56909" y="10896"/>
                        <a:pt x="55918" y="16872"/>
                        <a:pt x="54913" y="22848"/>
                      </a:cubicBezTo>
                      <a:cubicBezTo>
                        <a:pt x="50692" y="23953"/>
                        <a:pt x="46246" y="22593"/>
                        <a:pt x="42096" y="21262"/>
                      </a:cubicBezTo>
                      <a:cubicBezTo>
                        <a:pt x="40595" y="20781"/>
                        <a:pt x="39066" y="20271"/>
                        <a:pt x="37791" y="19336"/>
                      </a:cubicBezTo>
                      <a:cubicBezTo>
                        <a:pt x="32169" y="15201"/>
                        <a:pt x="34435" y="5288"/>
                        <a:pt x="29096" y="798"/>
                      </a:cubicBezTo>
                      <a:cubicBezTo>
                        <a:pt x="28742" y="501"/>
                        <a:pt x="28289" y="218"/>
                        <a:pt x="27835" y="317"/>
                      </a:cubicBezTo>
                      <a:cubicBezTo>
                        <a:pt x="27227" y="459"/>
                        <a:pt x="26986" y="1195"/>
                        <a:pt x="26873" y="1804"/>
                      </a:cubicBezTo>
                      <a:cubicBezTo>
                        <a:pt x="26235" y="5444"/>
                        <a:pt x="26504" y="9225"/>
                        <a:pt x="27637" y="12751"/>
                      </a:cubicBezTo>
                      <a:cubicBezTo>
                        <a:pt x="28161" y="14379"/>
                        <a:pt x="28898" y="15980"/>
                        <a:pt x="30073" y="17226"/>
                      </a:cubicBezTo>
                      <a:cubicBezTo>
                        <a:pt x="31107" y="18302"/>
                        <a:pt x="32424" y="19053"/>
                        <a:pt x="33727" y="19789"/>
                      </a:cubicBezTo>
                      <a:cubicBezTo>
                        <a:pt x="38598" y="22537"/>
                        <a:pt x="43470" y="25284"/>
                        <a:pt x="48327" y="28045"/>
                      </a:cubicBezTo>
                      <a:cubicBezTo>
                        <a:pt x="48964" y="28399"/>
                        <a:pt x="49645" y="28824"/>
                        <a:pt x="49857" y="29518"/>
                      </a:cubicBezTo>
                      <a:cubicBezTo>
                        <a:pt x="49999" y="30000"/>
                        <a:pt x="49885" y="30510"/>
                        <a:pt x="49772" y="30991"/>
                      </a:cubicBezTo>
                      <a:cubicBezTo>
                        <a:pt x="49007" y="34149"/>
                        <a:pt x="48072" y="37265"/>
                        <a:pt x="46954" y="40324"/>
                      </a:cubicBezTo>
                      <a:cubicBezTo>
                        <a:pt x="46260" y="42250"/>
                        <a:pt x="45438" y="44218"/>
                        <a:pt x="43895" y="45535"/>
                      </a:cubicBezTo>
                      <a:cubicBezTo>
                        <a:pt x="40538" y="48396"/>
                        <a:pt x="35455" y="47050"/>
                        <a:pt x="31305" y="45563"/>
                      </a:cubicBezTo>
                      <a:cubicBezTo>
                        <a:pt x="26929" y="43991"/>
                        <a:pt x="22114" y="42037"/>
                        <a:pt x="20160" y="37817"/>
                      </a:cubicBezTo>
                      <a:cubicBezTo>
                        <a:pt x="19367" y="36103"/>
                        <a:pt x="19140" y="34149"/>
                        <a:pt x="18191" y="32521"/>
                      </a:cubicBezTo>
                      <a:cubicBezTo>
                        <a:pt x="17243" y="30892"/>
                        <a:pt x="15118" y="29632"/>
                        <a:pt x="13490" y="30580"/>
                      </a:cubicBezTo>
                      <a:cubicBezTo>
                        <a:pt x="12343" y="31232"/>
                        <a:pt x="11904" y="32761"/>
                        <a:pt x="12173" y="34050"/>
                      </a:cubicBezTo>
                      <a:cubicBezTo>
                        <a:pt x="12428" y="35353"/>
                        <a:pt x="13249" y="36457"/>
                        <a:pt x="14113" y="37463"/>
                      </a:cubicBezTo>
                      <a:cubicBezTo>
                        <a:pt x="20146" y="44388"/>
                        <a:pt x="29209" y="47659"/>
                        <a:pt x="37281" y="52021"/>
                      </a:cubicBezTo>
                      <a:cubicBezTo>
                        <a:pt x="39094" y="53012"/>
                        <a:pt x="41063" y="54301"/>
                        <a:pt x="41417" y="56340"/>
                      </a:cubicBezTo>
                      <a:cubicBezTo>
                        <a:pt x="41771" y="58394"/>
                        <a:pt x="40326" y="60306"/>
                        <a:pt x="38867" y="61793"/>
                      </a:cubicBezTo>
                      <a:cubicBezTo>
                        <a:pt x="35667" y="65050"/>
                        <a:pt x="31631" y="67868"/>
                        <a:pt x="27071" y="68052"/>
                      </a:cubicBezTo>
                      <a:cubicBezTo>
                        <a:pt x="23658" y="68194"/>
                        <a:pt x="20401" y="66848"/>
                        <a:pt x="17243" y="65560"/>
                      </a:cubicBezTo>
                      <a:cubicBezTo>
                        <a:pt x="14085" y="64271"/>
                        <a:pt x="10785" y="62982"/>
                        <a:pt x="7386" y="63251"/>
                      </a:cubicBezTo>
                      <a:cubicBezTo>
                        <a:pt x="3987" y="63520"/>
                        <a:pt x="489" y="65829"/>
                        <a:pt x="51" y="69213"/>
                      </a:cubicBezTo>
                      <a:cubicBezTo>
                        <a:pt x="-134" y="70587"/>
                        <a:pt x="206" y="72003"/>
                        <a:pt x="744" y="73278"/>
                      </a:cubicBezTo>
                      <a:cubicBezTo>
                        <a:pt x="1382" y="74779"/>
                        <a:pt x="2330" y="76167"/>
                        <a:pt x="3633" y="77144"/>
                      </a:cubicBezTo>
                      <a:cubicBezTo>
                        <a:pt x="6296" y="79126"/>
                        <a:pt x="9964" y="79084"/>
                        <a:pt x="13206" y="78348"/>
                      </a:cubicBezTo>
                      <a:cubicBezTo>
                        <a:pt x="16435" y="77611"/>
                        <a:pt x="19551" y="76266"/>
                        <a:pt x="22851" y="75926"/>
                      </a:cubicBezTo>
                      <a:cubicBezTo>
                        <a:pt x="29280" y="75260"/>
                        <a:pt x="36078" y="78432"/>
                        <a:pt x="42040" y="7595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0" name="Google Shape;2540;p15"/>
                <p:cNvSpPr/>
                <p:nvPr/>
              </p:nvSpPr>
              <p:spPr>
                <a:xfrm>
                  <a:off x="4303368" y="1716855"/>
                  <a:ext cx="37145" cy="63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5" h="63529" extrusionOk="0">
                      <a:moveTo>
                        <a:pt x="6019" y="55499"/>
                      </a:moveTo>
                      <a:cubicBezTo>
                        <a:pt x="7590" y="58714"/>
                        <a:pt x="10012" y="61518"/>
                        <a:pt x="12972" y="63529"/>
                      </a:cubicBezTo>
                      <a:cubicBezTo>
                        <a:pt x="13836" y="61929"/>
                        <a:pt x="13241" y="59960"/>
                        <a:pt x="12873" y="58176"/>
                      </a:cubicBezTo>
                      <a:cubicBezTo>
                        <a:pt x="11896" y="53262"/>
                        <a:pt x="12915" y="48192"/>
                        <a:pt x="13935" y="43292"/>
                      </a:cubicBezTo>
                      <a:cubicBezTo>
                        <a:pt x="14232" y="41848"/>
                        <a:pt x="14544" y="40389"/>
                        <a:pt x="15252" y="39100"/>
                      </a:cubicBezTo>
                      <a:cubicBezTo>
                        <a:pt x="16343" y="37118"/>
                        <a:pt x="18268" y="35730"/>
                        <a:pt x="20265" y="34654"/>
                      </a:cubicBezTo>
                      <a:cubicBezTo>
                        <a:pt x="23225" y="33068"/>
                        <a:pt x="26482" y="32019"/>
                        <a:pt x="29824" y="31595"/>
                      </a:cubicBezTo>
                      <a:cubicBezTo>
                        <a:pt x="29881" y="30490"/>
                        <a:pt x="28465" y="29966"/>
                        <a:pt x="27346" y="29938"/>
                      </a:cubicBezTo>
                      <a:cubicBezTo>
                        <a:pt x="26227" y="29909"/>
                        <a:pt x="24854" y="29895"/>
                        <a:pt x="24358" y="28890"/>
                      </a:cubicBezTo>
                      <a:cubicBezTo>
                        <a:pt x="23976" y="28111"/>
                        <a:pt x="24386" y="27190"/>
                        <a:pt x="24797" y="26411"/>
                      </a:cubicBezTo>
                      <a:cubicBezTo>
                        <a:pt x="26723" y="22814"/>
                        <a:pt x="28635" y="19217"/>
                        <a:pt x="30561" y="15620"/>
                      </a:cubicBezTo>
                      <a:cubicBezTo>
                        <a:pt x="30858" y="15054"/>
                        <a:pt x="31156" y="14487"/>
                        <a:pt x="31368" y="13893"/>
                      </a:cubicBezTo>
                      <a:cubicBezTo>
                        <a:pt x="31580" y="13284"/>
                        <a:pt x="31679" y="12632"/>
                        <a:pt x="31807" y="11995"/>
                      </a:cubicBezTo>
                      <a:cubicBezTo>
                        <a:pt x="32685" y="7690"/>
                        <a:pt x="34937" y="3795"/>
                        <a:pt x="37146" y="0"/>
                      </a:cubicBezTo>
                      <a:cubicBezTo>
                        <a:pt x="32586" y="1345"/>
                        <a:pt x="30447" y="6373"/>
                        <a:pt x="28054" y="10465"/>
                      </a:cubicBezTo>
                      <a:cubicBezTo>
                        <a:pt x="24584" y="16399"/>
                        <a:pt x="19529" y="21242"/>
                        <a:pt x="15719" y="26950"/>
                      </a:cubicBezTo>
                      <a:cubicBezTo>
                        <a:pt x="13850" y="29754"/>
                        <a:pt x="12292" y="32756"/>
                        <a:pt x="10720" y="35744"/>
                      </a:cubicBezTo>
                      <a:cubicBezTo>
                        <a:pt x="9474" y="38137"/>
                        <a:pt x="8228" y="40531"/>
                        <a:pt x="6967" y="42938"/>
                      </a:cubicBezTo>
                      <a:cubicBezTo>
                        <a:pt x="6769" y="43321"/>
                        <a:pt x="6542" y="43717"/>
                        <a:pt x="6160" y="43901"/>
                      </a:cubicBezTo>
                      <a:cubicBezTo>
                        <a:pt x="5778" y="44085"/>
                        <a:pt x="5197" y="43859"/>
                        <a:pt x="5183" y="43434"/>
                      </a:cubicBezTo>
                      <a:cubicBezTo>
                        <a:pt x="5183" y="43009"/>
                        <a:pt x="6033" y="42981"/>
                        <a:pt x="5948" y="43391"/>
                      </a:cubicBezTo>
                      <a:cubicBezTo>
                        <a:pt x="6387" y="48235"/>
                        <a:pt x="4022" y="53248"/>
                        <a:pt x="0" y="55967"/>
                      </a:cubicBezTo>
                      <a:cubicBezTo>
                        <a:pt x="1643" y="57029"/>
                        <a:pt x="3993" y="56845"/>
                        <a:pt x="5452" y="5555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1" name="Google Shape;2541;p15"/>
                <p:cNvSpPr/>
                <p:nvPr/>
              </p:nvSpPr>
              <p:spPr>
                <a:xfrm>
                  <a:off x="4275073" y="1701971"/>
                  <a:ext cx="74135" cy="178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35" h="178280" extrusionOk="0">
                      <a:moveTo>
                        <a:pt x="113" y="178281"/>
                      </a:moveTo>
                      <a:cubicBezTo>
                        <a:pt x="-2762" y="136150"/>
                        <a:pt x="49877" y="34215"/>
                        <a:pt x="72961" y="0"/>
                      </a:cubicBezTo>
                      <a:lnTo>
                        <a:pt x="74136" y="793"/>
                      </a:lnTo>
                      <a:cubicBezTo>
                        <a:pt x="51138" y="34894"/>
                        <a:pt x="-1317" y="136376"/>
                        <a:pt x="1529" y="178182"/>
                      </a:cubicBezTo>
                      <a:lnTo>
                        <a:pt x="113" y="17828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2" name="Google Shape;2542;p15"/>
                <p:cNvSpPr/>
                <p:nvPr/>
              </p:nvSpPr>
              <p:spPr>
                <a:xfrm>
                  <a:off x="4352155" y="1646259"/>
                  <a:ext cx="26379" cy="51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79" h="51420" extrusionOk="0">
                      <a:moveTo>
                        <a:pt x="25491" y="35248"/>
                      </a:moveTo>
                      <a:cubicBezTo>
                        <a:pt x="24103" y="41706"/>
                        <a:pt x="20506" y="47017"/>
                        <a:pt x="16371" y="51421"/>
                      </a:cubicBezTo>
                      <a:cubicBezTo>
                        <a:pt x="13425" y="49707"/>
                        <a:pt x="11244" y="46578"/>
                        <a:pt x="10989" y="43150"/>
                      </a:cubicBezTo>
                      <a:cubicBezTo>
                        <a:pt x="10650" y="38817"/>
                        <a:pt x="13014" y="34427"/>
                        <a:pt x="11938" y="30221"/>
                      </a:cubicBezTo>
                      <a:cubicBezTo>
                        <a:pt x="11046" y="26709"/>
                        <a:pt x="8030" y="24259"/>
                        <a:pt x="5636" y="21554"/>
                      </a:cubicBezTo>
                      <a:cubicBezTo>
                        <a:pt x="2223" y="17702"/>
                        <a:pt x="0" y="12377"/>
                        <a:pt x="0" y="7322"/>
                      </a:cubicBezTo>
                      <a:cubicBezTo>
                        <a:pt x="8398" y="0"/>
                        <a:pt x="16753" y="0"/>
                        <a:pt x="16753" y="0"/>
                      </a:cubicBezTo>
                      <a:cubicBezTo>
                        <a:pt x="14048" y="4631"/>
                        <a:pt x="30277" y="12887"/>
                        <a:pt x="25491" y="3523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3" name="Google Shape;2543;p15"/>
                <p:cNvSpPr/>
                <p:nvPr/>
              </p:nvSpPr>
              <p:spPr>
                <a:xfrm>
                  <a:off x="4371005" y="1689382"/>
                  <a:ext cx="19475" cy="32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5" h="32939" extrusionOk="0">
                      <a:moveTo>
                        <a:pt x="2689" y="32940"/>
                      </a:moveTo>
                      <a:cubicBezTo>
                        <a:pt x="2293" y="32501"/>
                        <a:pt x="1868" y="32076"/>
                        <a:pt x="1514" y="31609"/>
                      </a:cubicBezTo>
                      <a:cubicBezTo>
                        <a:pt x="-1502" y="27615"/>
                        <a:pt x="721" y="22446"/>
                        <a:pt x="1910" y="17320"/>
                      </a:cubicBezTo>
                      <a:cubicBezTo>
                        <a:pt x="9558" y="9318"/>
                        <a:pt x="15902" y="0"/>
                        <a:pt x="15902" y="0"/>
                      </a:cubicBezTo>
                      <a:cubicBezTo>
                        <a:pt x="15902" y="0"/>
                        <a:pt x="20236" y="8978"/>
                        <a:pt x="19358" y="15946"/>
                      </a:cubicBezTo>
                      <a:cubicBezTo>
                        <a:pt x="18820" y="20138"/>
                        <a:pt x="11002" y="27275"/>
                        <a:pt x="2689" y="3294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4" name="Google Shape;2544;p15"/>
                <p:cNvSpPr/>
                <p:nvPr/>
              </p:nvSpPr>
              <p:spPr>
                <a:xfrm>
                  <a:off x="4366214" y="1717518"/>
                  <a:ext cx="25264" cy="40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64" h="40419" extrusionOk="0">
                      <a:moveTo>
                        <a:pt x="8726" y="32956"/>
                      </a:moveTo>
                      <a:cubicBezTo>
                        <a:pt x="4577" y="34089"/>
                        <a:pt x="-125" y="30393"/>
                        <a:pt x="3" y="26088"/>
                      </a:cubicBezTo>
                      <a:cubicBezTo>
                        <a:pt x="102" y="23227"/>
                        <a:pt x="1872" y="20891"/>
                        <a:pt x="3812" y="18696"/>
                      </a:cubicBezTo>
                      <a:cubicBezTo>
                        <a:pt x="16642" y="12125"/>
                        <a:pt x="24360" y="-1386"/>
                        <a:pt x="25139" y="116"/>
                      </a:cubicBezTo>
                      <a:cubicBezTo>
                        <a:pt x="26159" y="2084"/>
                        <a:pt x="20764" y="23624"/>
                        <a:pt x="16331" y="31852"/>
                      </a:cubicBezTo>
                      <a:cubicBezTo>
                        <a:pt x="13994" y="36171"/>
                        <a:pt x="10539" y="39145"/>
                        <a:pt x="5596" y="40419"/>
                      </a:cubicBezTo>
                      <a:cubicBezTo>
                        <a:pt x="7027" y="38125"/>
                        <a:pt x="8103" y="35590"/>
                        <a:pt x="8726" y="329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5" name="Google Shape;2545;p15"/>
                <p:cNvSpPr/>
                <p:nvPr/>
              </p:nvSpPr>
              <p:spPr>
                <a:xfrm>
                  <a:off x="4365021" y="1767373"/>
                  <a:ext cx="19054" cy="2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4" h="28475" extrusionOk="0">
                      <a:moveTo>
                        <a:pt x="5444" y="28461"/>
                      </a:moveTo>
                      <a:cubicBezTo>
                        <a:pt x="361" y="25855"/>
                        <a:pt x="-2132" y="18095"/>
                        <a:pt x="2286" y="14484"/>
                      </a:cubicBezTo>
                      <a:cubicBezTo>
                        <a:pt x="3830" y="13223"/>
                        <a:pt x="6138" y="12388"/>
                        <a:pt x="6450" y="10419"/>
                      </a:cubicBezTo>
                      <a:cubicBezTo>
                        <a:pt x="6946" y="7332"/>
                        <a:pt x="2499" y="6412"/>
                        <a:pt x="105" y="4287"/>
                      </a:cubicBezTo>
                      <a:cubicBezTo>
                        <a:pt x="10614" y="1653"/>
                        <a:pt x="17142" y="-3643"/>
                        <a:pt x="18884" y="3848"/>
                      </a:cubicBezTo>
                      <a:cubicBezTo>
                        <a:pt x="20116" y="9145"/>
                        <a:pt x="14564" y="19398"/>
                        <a:pt x="5444" y="2847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46" name="Google Shape;2546;p15"/>
              <p:cNvSpPr/>
              <p:nvPr/>
            </p:nvSpPr>
            <p:spPr>
              <a:xfrm>
                <a:off x="979992" y="5469533"/>
                <a:ext cx="452609" cy="714261"/>
              </a:xfrm>
              <a:custGeom>
                <a:avLst/>
                <a:gdLst/>
                <a:ahLst/>
                <a:cxnLst/>
                <a:rect l="l" t="t" r="r" b="b"/>
                <a:pathLst>
                  <a:path w="148275" h="233992" extrusionOk="0">
                    <a:moveTo>
                      <a:pt x="121923" y="125373"/>
                    </a:moveTo>
                    <a:cubicBezTo>
                      <a:pt x="116895" y="126633"/>
                      <a:pt x="110919" y="127285"/>
                      <a:pt x="104122" y="125642"/>
                    </a:cubicBezTo>
                    <a:cubicBezTo>
                      <a:pt x="83191" y="120530"/>
                      <a:pt x="96049" y="106991"/>
                      <a:pt x="111231" y="110815"/>
                    </a:cubicBezTo>
                    <a:cubicBezTo>
                      <a:pt x="118425" y="112627"/>
                      <a:pt x="124132" y="112840"/>
                      <a:pt x="128607" y="111664"/>
                    </a:cubicBezTo>
                    <a:cubicBezTo>
                      <a:pt x="133549" y="110390"/>
                      <a:pt x="137005" y="107416"/>
                      <a:pt x="139341" y="103097"/>
                    </a:cubicBezTo>
                    <a:cubicBezTo>
                      <a:pt x="143774" y="94869"/>
                      <a:pt x="149169" y="73315"/>
                      <a:pt x="148150" y="71360"/>
                    </a:cubicBezTo>
                    <a:cubicBezTo>
                      <a:pt x="147371" y="69859"/>
                      <a:pt x="139653" y="83369"/>
                      <a:pt x="126822" y="89940"/>
                    </a:cubicBezTo>
                    <a:cubicBezTo>
                      <a:pt x="122970" y="91909"/>
                      <a:pt x="118666" y="93268"/>
                      <a:pt x="113936" y="93396"/>
                    </a:cubicBezTo>
                    <a:cubicBezTo>
                      <a:pt x="93472" y="93934"/>
                      <a:pt x="105495" y="87391"/>
                      <a:pt x="115380" y="84233"/>
                    </a:cubicBezTo>
                    <a:cubicBezTo>
                      <a:pt x="119317" y="82973"/>
                      <a:pt x="125010" y="79829"/>
                      <a:pt x="130490" y="76062"/>
                    </a:cubicBezTo>
                    <a:cubicBezTo>
                      <a:pt x="138803" y="70383"/>
                      <a:pt x="146621" y="63246"/>
                      <a:pt x="147159" y="59068"/>
                    </a:cubicBezTo>
                    <a:cubicBezTo>
                      <a:pt x="148037" y="52086"/>
                      <a:pt x="143703" y="43122"/>
                      <a:pt x="143703" y="43122"/>
                    </a:cubicBezTo>
                    <a:cubicBezTo>
                      <a:pt x="143703" y="43122"/>
                      <a:pt x="137359" y="52441"/>
                      <a:pt x="129711" y="60442"/>
                    </a:cubicBezTo>
                    <a:cubicBezTo>
                      <a:pt x="122956" y="67509"/>
                      <a:pt x="115153" y="73541"/>
                      <a:pt x="109800" y="71219"/>
                    </a:cubicBezTo>
                    <a:cubicBezTo>
                      <a:pt x="101700" y="67678"/>
                      <a:pt x="115139" y="62269"/>
                      <a:pt x="125322" y="51407"/>
                    </a:cubicBezTo>
                    <a:cubicBezTo>
                      <a:pt x="129457" y="47003"/>
                      <a:pt x="133054" y="41692"/>
                      <a:pt x="134442" y="35234"/>
                    </a:cubicBezTo>
                    <a:cubicBezTo>
                      <a:pt x="139228" y="12887"/>
                      <a:pt x="122999" y="4617"/>
                      <a:pt x="125704" y="0"/>
                    </a:cubicBezTo>
                    <a:cubicBezTo>
                      <a:pt x="125704" y="0"/>
                      <a:pt x="117348" y="0"/>
                      <a:pt x="108951" y="7322"/>
                    </a:cubicBezTo>
                    <a:cubicBezTo>
                      <a:pt x="107166" y="8879"/>
                      <a:pt x="105382" y="10777"/>
                      <a:pt x="103668" y="13085"/>
                    </a:cubicBezTo>
                    <a:cubicBezTo>
                      <a:pt x="93953" y="26156"/>
                      <a:pt x="91447" y="42697"/>
                      <a:pt x="93175" y="51421"/>
                    </a:cubicBezTo>
                    <a:cubicBezTo>
                      <a:pt x="94917" y="60144"/>
                      <a:pt x="87255" y="65823"/>
                      <a:pt x="84550" y="58119"/>
                    </a:cubicBezTo>
                    <a:cubicBezTo>
                      <a:pt x="81831" y="50415"/>
                      <a:pt x="81505" y="42867"/>
                      <a:pt x="87028" y="28281"/>
                    </a:cubicBezTo>
                    <a:cubicBezTo>
                      <a:pt x="92551" y="13666"/>
                      <a:pt x="93713" y="12264"/>
                      <a:pt x="82652" y="15833"/>
                    </a:cubicBezTo>
                    <a:cubicBezTo>
                      <a:pt x="71592" y="19387"/>
                      <a:pt x="65630" y="19501"/>
                      <a:pt x="66083" y="34979"/>
                    </a:cubicBezTo>
                    <a:cubicBezTo>
                      <a:pt x="66537" y="50472"/>
                      <a:pt x="78758" y="56831"/>
                      <a:pt x="77073" y="63416"/>
                    </a:cubicBezTo>
                    <a:cubicBezTo>
                      <a:pt x="75402" y="70001"/>
                      <a:pt x="65843" y="80693"/>
                      <a:pt x="61665" y="56519"/>
                    </a:cubicBezTo>
                    <a:cubicBezTo>
                      <a:pt x="57487" y="32345"/>
                      <a:pt x="66253" y="21271"/>
                      <a:pt x="53791" y="24670"/>
                    </a:cubicBezTo>
                    <a:cubicBezTo>
                      <a:pt x="41329" y="28054"/>
                      <a:pt x="34149" y="36834"/>
                      <a:pt x="35962" y="50557"/>
                    </a:cubicBezTo>
                    <a:cubicBezTo>
                      <a:pt x="37760" y="64280"/>
                      <a:pt x="40224" y="77209"/>
                      <a:pt x="53593" y="81160"/>
                    </a:cubicBezTo>
                    <a:cubicBezTo>
                      <a:pt x="66976" y="85111"/>
                      <a:pt x="68618" y="96880"/>
                      <a:pt x="56652" y="95081"/>
                    </a:cubicBezTo>
                    <a:cubicBezTo>
                      <a:pt x="44699" y="93297"/>
                      <a:pt x="34092" y="71899"/>
                      <a:pt x="33073" y="57595"/>
                    </a:cubicBezTo>
                    <a:cubicBezTo>
                      <a:pt x="32039" y="43306"/>
                      <a:pt x="17863" y="51293"/>
                      <a:pt x="11759" y="66092"/>
                    </a:cubicBezTo>
                    <a:cubicBezTo>
                      <a:pt x="5642" y="80905"/>
                      <a:pt x="14988" y="93268"/>
                      <a:pt x="31812" y="100349"/>
                    </a:cubicBezTo>
                    <a:cubicBezTo>
                      <a:pt x="48622" y="107416"/>
                      <a:pt x="58833" y="112812"/>
                      <a:pt x="50760" y="117315"/>
                    </a:cubicBezTo>
                    <a:cubicBezTo>
                      <a:pt x="42703" y="121818"/>
                      <a:pt x="29660" y="102771"/>
                      <a:pt x="20242" y="98749"/>
                    </a:cubicBezTo>
                    <a:cubicBezTo>
                      <a:pt x="10839" y="94727"/>
                      <a:pt x="6010" y="91442"/>
                      <a:pt x="1082" y="105816"/>
                    </a:cubicBezTo>
                    <a:cubicBezTo>
                      <a:pt x="-3705" y="119793"/>
                      <a:pt x="7681" y="148300"/>
                      <a:pt x="29589" y="150920"/>
                    </a:cubicBezTo>
                    <a:cubicBezTo>
                      <a:pt x="51483" y="153540"/>
                      <a:pt x="58634" y="137878"/>
                      <a:pt x="58634" y="137878"/>
                    </a:cubicBezTo>
                    <a:cubicBezTo>
                      <a:pt x="58634" y="137878"/>
                      <a:pt x="58734" y="139039"/>
                      <a:pt x="59130" y="140894"/>
                    </a:cubicBezTo>
                    <a:cubicBezTo>
                      <a:pt x="43241" y="176227"/>
                      <a:pt x="30538" y="212736"/>
                      <a:pt x="31996" y="233992"/>
                    </a:cubicBezTo>
                    <a:lnTo>
                      <a:pt x="33412" y="233893"/>
                    </a:lnTo>
                    <a:cubicBezTo>
                      <a:pt x="31996" y="213147"/>
                      <a:pt x="44204" y="177700"/>
                      <a:pt x="59668" y="143089"/>
                    </a:cubicBezTo>
                    <a:cubicBezTo>
                      <a:pt x="61877" y="151076"/>
                      <a:pt x="68618" y="165564"/>
                      <a:pt x="88558" y="166966"/>
                    </a:cubicBezTo>
                    <a:cubicBezTo>
                      <a:pt x="103003" y="167971"/>
                      <a:pt x="117292" y="159488"/>
                      <a:pt x="127276" y="149575"/>
                    </a:cubicBezTo>
                    <a:cubicBezTo>
                      <a:pt x="136396" y="140512"/>
                      <a:pt x="141947" y="130259"/>
                      <a:pt x="140715" y="124948"/>
                    </a:cubicBezTo>
                    <a:cubicBezTo>
                      <a:pt x="138987" y="117457"/>
                      <a:pt x="132459" y="122753"/>
                      <a:pt x="121937" y="125387"/>
                    </a:cubicBezTo>
                    <a:close/>
                  </a:path>
                </a:pathLst>
              </a:custGeom>
              <a:solidFill>
                <a:srgbClr val="192419">
                  <a:alpha val="3797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47" name="Google Shape;2547;p15"/>
          <p:cNvSpPr/>
          <p:nvPr/>
        </p:nvSpPr>
        <p:spPr>
          <a:xfrm rot="3201953">
            <a:off x="5122119" y="3436162"/>
            <a:ext cx="4617263" cy="5454816"/>
          </a:xfrm>
          <a:custGeom>
            <a:avLst/>
            <a:gdLst/>
            <a:ahLst/>
            <a:cxnLst/>
            <a:rect l="l" t="t" r="r" b="b"/>
            <a:pathLst>
              <a:path w="2533456" h="2993015" extrusionOk="0">
                <a:moveTo>
                  <a:pt x="2394064" y="998862"/>
                </a:moveTo>
                <a:cubicBezTo>
                  <a:pt x="2394772" y="1004271"/>
                  <a:pt x="2400919" y="1013094"/>
                  <a:pt x="2381772" y="1021053"/>
                </a:cubicBezTo>
                <a:cubicBezTo>
                  <a:pt x="2362668" y="1029026"/>
                  <a:pt x="2346778" y="1021180"/>
                  <a:pt x="2346793" y="1037098"/>
                </a:cubicBezTo>
                <a:cubicBezTo>
                  <a:pt x="2346821" y="1053072"/>
                  <a:pt x="2335846" y="1083916"/>
                  <a:pt x="2335846" y="1083916"/>
                </a:cubicBezTo>
                <a:cubicBezTo>
                  <a:pt x="2335846" y="1083916"/>
                  <a:pt x="2319064" y="1092753"/>
                  <a:pt x="2320452" y="1098984"/>
                </a:cubicBezTo>
                <a:cubicBezTo>
                  <a:pt x="2321854" y="1105187"/>
                  <a:pt x="2332192" y="1107481"/>
                  <a:pt x="2326527" y="1113613"/>
                </a:cubicBezTo>
                <a:cubicBezTo>
                  <a:pt x="2320863" y="1119745"/>
                  <a:pt x="2307551" y="1114534"/>
                  <a:pt x="2300455" y="1123639"/>
                </a:cubicBezTo>
                <a:cubicBezTo>
                  <a:pt x="2293318" y="1132731"/>
                  <a:pt x="2289098" y="1132519"/>
                  <a:pt x="2280913" y="1142701"/>
                </a:cubicBezTo>
                <a:cubicBezTo>
                  <a:pt x="2272770" y="1152898"/>
                  <a:pt x="2246698" y="1177638"/>
                  <a:pt x="2231715" y="1202109"/>
                </a:cubicBezTo>
                <a:cubicBezTo>
                  <a:pt x="2216690" y="1226566"/>
                  <a:pt x="2184840" y="1245189"/>
                  <a:pt x="2180210" y="1243489"/>
                </a:cubicBezTo>
                <a:cubicBezTo>
                  <a:pt x="2175579" y="1241776"/>
                  <a:pt x="2166459" y="1225476"/>
                  <a:pt x="2170027" y="1248814"/>
                </a:cubicBezTo>
                <a:cubicBezTo>
                  <a:pt x="2173610" y="1272110"/>
                  <a:pt x="2178737" y="1263627"/>
                  <a:pt x="2173086" y="1282320"/>
                </a:cubicBezTo>
                <a:cubicBezTo>
                  <a:pt x="2167393" y="1301000"/>
                  <a:pt x="2141987" y="1316450"/>
                  <a:pt x="2136464" y="1318843"/>
                </a:cubicBezTo>
                <a:cubicBezTo>
                  <a:pt x="2130913" y="1321279"/>
                  <a:pt x="2112219" y="1322738"/>
                  <a:pt x="2114641" y="1337070"/>
                </a:cubicBezTo>
                <a:cubicBezTo>
                  <a:pt x="2117034" y="1351373"/>
                  <a:pt x="2096458" y="1371553"/>
                  <a:pt x="2088485" y="1397341"/>
                </a:cubicBezTo>
                <a:cubicBezTo>
                  <a:pt x="2080497" y="1423144"/>
                  <a:pt x="2075158" y="1428596"/>
                  <a:pt x="2076971" y="1438424"/>
                </a:cubicBezTo>
                <a:cubicBezTo>
                  <a:pt x="2078841" y="1448238"/>
                  <a:pt x="2078373" y="1444627"/>
                  <a:pt x="2067440" y="1453747"/>
                </a:cubicBezTo>
                <a:cubicBezTo>
                  <a:pt x="2056550" y="1462853"/>
                  <a:pt x="2028709" y="1471916"/>
                  <a:pt x="2023086" y="1481433"/>
                </a:cubicBezTo>
                <a:cubicBezTo>
                  <a:pt x="2017436" y="1490893"/>
                  <a:pt x="1993092" y="1500650"/>
                  <a:pt x="2003769" y="1527430"/>
                </a:cubicBezTo>
                <a:cubicBezTo>
                  <a:pt x="2014405" y="1554181"/>
                  <a:pt x="2019815" y="1534950"/>
                  <a:pt x="2022520" y="1565751"/>
                </a:cubicBezTo>
                <a:cubicBezTo>
                  <a:pt x="2025210" y="1596581"/>
                  <a:pt x="2024545" y="1607103"/>
                  <a:pt x="2015623" y="1613122"/>
                </a:cubicBezTo>
                <a:cubicBezTo>
                  <a:pt x="2006744" y="1619155"/>
                  <a:pt x="1989806" y="1631673"/>
                  <a:pt x="1989325" y="1632665"/>
                </a:cubicBezTo>
                <a:cubicBezTo>
                  <a:pt x="1988843" y="1633656"/>
                  <a:pt x="1983476" y="1697341"/>
                  <a:pt x="1957447" y="1704875"/>
                </a:cubicBezTo>
                <a:cubicBezTo>
                  <a:pt x="1931432" y="1712465"/>
                  <a:pt x="1910232" y="1684907"/>
                  <a:pt x="1914580" y="1711177"/>
                </a:cubicBezTo>
                <a:cubicBezTo>
                  <a:pt x="1918928" y="1737447"/>
                  <a:pt x="1926334" y="1743607"/>
                  <a:pt x="1921590" y="1748946"/>
                </a:cubicBezTo>
                <a:cubicBezTo>
                  <a:pt x="1916860" y="1754341"/>
                  <a:pt x="1912569" y="1750730"/>
                  <a:pt x="1909751" y="1755474"/>
                </a:cubicBezTo>
                <a:cubicBezTo>
                  <a:pt x="1906947" y="1760218"/>
                  <a:pt x="1900531" y="1754200"/>
                  <a:pt x="1907811" y="1768659"/>
                </a:cubicBezTo>
                <a:cubicBezTo>
                  <a:pt x="1915047" y="1783104"/>
                  <a:pt x="1920443" y="1776420"/>
                  <a:pt x="1919041" y="1787352"/>
                </a:cubicBezTo>
                <a:cubicBezTo>
                  <a:pt x="1917582" y="1798299"/>
                  <a:pt x="1927283" y="1795226"/>
                  <a:pt x="1913999" y="1800098"/>
                </a:cubicBezTo>
                <a:cubicBezTo>
                  <a:pt x="1900744" y="1805026"/>
                  <a:pt x="1910289" y="1789675"/>
                  <a:pt x="1890802" y="1802916"/>
                </a:cubicBezTo>
                <a:cubicBezTo>
                  <a:pt x="1871358" y="1816171"/>
                  <a:pt x="1860199" y="1791643"/>
                  <a:pt x="1857211" y="1825192"/>
                </a:cubicBezTo>
                <a:cubicBezTo>
                  <a:pt x="1854252" y="1858769"/>
                  <a:pt x="1863811" y="1850187"/>
                  <a:pt x="1858826" y="1869645"/>
                </a:cubicBezTo>
                <a:cubicBezTo>
                  <a:pt x="1853855" y="1889160"/>
                  <a:pt x="1876612" y="1878128"/>
                  <a:pt x="1845358" y="1893295"/>
                </a:cubicBezTo>
                <a:cubicBezTo>
                  <a:pt x="1814060" y="1908448"/>
                  <a:pt x="1800366" y="1908491"/>
                  <a:pt x="1795679" y="1908023"/>
                </a:cubicBezTo>
                <a:cubicBezTo>
                  <a:pt x="1790991" y="1907556"/>
                  <a:pt x="1766520" y="1893734"/>
                  <a:pt x="1778968" y="1926943"/>
                </a:cubicBezTo>
                <a:cubicBezTo>
                  <a:pt x="1791459" y="1960181"/>
                  <a:pt x="1793980" y="1946897"/>
                  <a:pt x="1786403" y="1990104"/>
                </a:cubicBezTo>
                <a:cubicBezTo>
                  <a:pt x="1778784" y="2033311"/>
                  <a:pt x="1730762" y="2019589"/>
                  <a:pt x="1750135" y="2080484"/>
                </a:cubicBezTo>
                <a:cubicBezTo>
                  <a:pt x="1769551" y="2141407"/>
                  <a:pt x="1757910" y="2125801"/>
                  <a:pt x="1772227" y="2144933"/>
                </a:cubicBezTo>
                <a:cubicBezTo>
                  <a:pt x="1786502" y="2164080"/>
                  <a:pt x="1788102" y="2160752"/>
                  <a:pt x="1789052" y="2171345"/>
                </a:cubicBezTo>
                <a:cubicBezTo>
                  <a:pt x="1789972" y="2181895"/>
                  <a:pt x="1801966" y="2174644"/>
                  <a:pt x="1783783" y="2194017"/>
                </a:cubicBezTo>
                <a:cubicBezTo>
                  <a:pt x="1765600" y="2213390"/>
                  <a:pt x="1763433" y="2212201"/>
                  <a:pt x="1760261" y="2218843"/>
                </a:cubicBezTo>
                <a:cubicBezTo>
                  <a:pt x="1757074" y="2225484"/>
                  <a:pt x="1765812" y="2227750"/>
                  <a:pt x="1748648" y="2238485"/>
                </a:cubicBezTo>
                <a:cubicBezTo>
                  <a:pt x="1731527" y="2249248"/>
                  <a:pt x="1734132" y="2246047"/>
                  <a:pt x="1717861" y="2252660"/>
                </a:cubicBezTo>
                <a:cubicBezTo>
                  <a:pt x="1701561" y="2259260"/>
                  <a:pt x="1683222" y="2263423"/>
                  <a:pt x="1684779" y="2264726"/>
                </a:cubicBezTo>
                <a:cubicBezTo>
                  <a:pt x="1686323" y="2265973"/>
                  <a:pt x="1686238" y="2304931"/>
                  <a:pt x="1679398" y="2323780"/>
                </a:cubicBezTo>
                <a:cubicBezTo>
                  <a:pt x="1672544" y="2342658"/>
                  <a:pt x="1672303" y="2332900"/>
                  <a:pt x="1671354" y="2350801"/>
                </a:cubicBezTo>
                <a:cubicBezTo>
                  <a:pt x="1670391" y="2368744"/>
                  <a:pt x="1692936" y="2355927"/>
                  <a:pt x="1658665" y="2379492"/>
                </a:cubicBezTo>
                <a:cubicBezTo>
                  <a:pt x="1624437" y="2403085"/>
                  <a:pt x="1623431" y="2402972"/>
                  <a:pt x="1618984" y="2412248"/>
                </a:cubicBezTo>
                <a:cubicBezTo>
                  <a:pt x="1614523" y="2421552"/>
                  <a:pt x="1597303" y="2417587"/>
                  <a:pt x="1590930" y="2430870"/>
                </a:cubicBezTo>
                <a:cubicBezTo>
                  <a:pt x="1584572" y="2444126"/>
                  <a:pt x="1581003" y="2457268"/>
                  <a:pt x="1585507" y="2470622"/>
                </a:cubicBezTo>
                <a:cubicBezTo>
                  <a:pt x="1590038" y="2484005"/>
                  <a:pt x="1597713" y="2487389"/>
                  <a:pt x="1593196" y="2502486"/>
                </a:cubicBezTo>
                <a:cubicBezTo>
                  <a:pt x="1588665" y="2517624"/>
                  <a:pt x="1581442" y="2522453"/>
                  <a:pt x="1580323" y="2528118"/>
                </a:cubicBezTo>
                <a:cubicBezTo>
                  <a:pt x="1579233" y="2533839"/>
                  <a:pt x="1569844" y="2537493"/>
                  <a:pt x="1568258" y="2540793"/>
                </a:cubicBezTo>
                <a:cubicBezTo>
                  <a:pt x="1566657" y="2544135"/>
                  <a:pt x="1563952" y="2549771"/>
                  <a:pt x="1567167" y="2554445"/>
                </a:cubicBezTo>
                <a:cubicBezTo>
                  <a:pt x="1570367" y="2559146"/>
                  <a:pt x="1563811" y="2581961"/>
                  <a:pt x="1556744" y="2599040"/>
                </a:cubicBezTo>
                <a:cubicBezTo>
                  <a:pt x="1549649" y="2616090"/>
                  <a:pt x="1556744" y="2619560"/>
                  <a:pt x="1534567" y="2630478"/>
                </a:cubicBezTo>
                <a:cubicBezTo>
                  <a:pt x="1512404" y="2641397"/>
                  <a:pt x="1505861" y="2623157"/>
                  <a:pt x="1498979" y="2654581"/>
                </a:cubicBezTo>
                <a:cubicBezTo>
                  <a:pt x="1492082" y="2686034"/>
                  <a:pt x="1495509" y="2705082"/>
                  <a:pt x="1497973" y="2710194"/>
                </a:cubicBezTo>
                <a:cubicBezTo>
                  <a:pt x="1500437" y="2715307"/>
                  <a:pt x="1487395" y="2726593"/>
                  <a:pt x="1477609" y="2732173"/>
                </a:cubicBezTo>
                <a:cubicBezTo>
                  <a:pt x="1467880" y="2737738"/>
                  <a:pt x="1462583" y="2733986"/>
                  <a:pt x="1456536" y="2746604"/>
                </a:cubicBezTo>
                <a:cubicBezTo>
                  <a:pt x="1450490" y="2759208"/>
                  <a:pt x="1417535" y="2767577"/>
                  <a:pt x="1419249" y="2776499"/>
                </a:cubicBezTo>
                <a:cubicBezTo>
                  <a:pt x="1421005" y="2785435"/>
                  <a:pt x="1425296" y="2796977"/>
                  <a:pt x="1398191" y="2805629"/>
                </a:cubicBezTo>
                <a:cubicBezTo>
                  <a:pt x="1371128" y="2814268"/>
                  <a:pt x="1364174" y="2811719"/>
                  <a:pt x="1347294" y="2818431"/>
                </a:cubicBezTo>
                <a:cubicBezTo>
                  <a:pt x="1330456" y="2825130"/>
                  <a:pt x="1305333" y="2804666"/>
                  <a:pt x="1323460" y="2839730"/>
                </a:cubicBezTo>
                <a:cubicBezTo>
                  <a:pt x="1341587" y="2874795"/>
                  <a:pt x="1353001" y="2883957"/>
                  <a:pt x="1343867" y="2900795"/>
                </a:cubicBezTo>
                <a:cubicBezTo>
                  <a:pt x="1334704" y="2917577"/>
                  <a:pt x="1320868" y="2910001"/>
                  <a:pt x="1309907" y="2924941"/>
                </a:cubicBezTo>
                <a:cubicBezTo>
                  <a:pt x="1298904" y="2939896"/>
                  <a:pt x="1292134" y="2932390"/>
                  <a:pt x="1298337" y="2947968"/>
                </a:cubicBezTo>
                <a:cubicBezTo>
                  <a:pt x="1304512" y="2963503"/>
                  <a:pt x="1309482" y="2964523"/>
                  <a:pt x="1306707" y="2975993"/>
                </a:cubicBezTo>
                <a:cubicBezTo>
                  <a:pt x="1304058" y="2986997"/>
                  <a:pt x="1315784" y="2986686"/>
                  <a:pt x="1302189" y="2993016"/>
                </a:cubicBezTo>
                <a:lnTo>
                  <a:pt x="0" y="2280446"/>
                </a:lnTo>
                <a:lnTo>
                  <a:pt x="1968" y="2254714"/>
                </a:lnTo>
                <a:cubicBezTo>
                  <a:pt x="1968" y="2254714"/>
                  <a:pt x="14785" y="2270108"/>
                  <a:pt x="14006" y="2251216"/>
                </a:cubicBezTo>
                <a:cubicBezTo>
                  <a:pt x="13213" y="2232353"/>
                  <a:pt x="10748" y="2227240"/>
                  <a:pt x="9346" y="2225626"/>
                </a:cubicBezTo>
                <a:cubicBezTo>
                  <a:pt x="7930" y="2223997"/>
                  <a:pt x="14671" y="2224776"/>
                  <a:pt x="21341" y="2215430"/>
                </a:cubicBezTo>
                <a:cubicBezTo>
                  <a:pt x="28011" y="2206083"/>
                  <a:pt x="32345" y="2219791"/>
                  <a:pt x="37726" y="2201764"/>
                </a:cubicBezTo>
                <a:cubicBezTo>
                  <a:pt x="43051" y="2183736"/>
                  <a:pt x="37967" y="2180550"/>
                  <a:pt x="46308" y="2174630"/>
                </a:cubicBezTo>
                <a:cubicBezTo>
                  <a:pt x="54649" y="2168711"/>
                  <a:pt x="59450" y="2178057"/>
                  <a:pt x="69661" y="2164774"/>
                </a:cubicBezTo>
                <a:cubicBezTo>
                  <a:pt x="79829" y="2151476"/>
                  <a:pt x="81245" y="2184968"/>
                  <a:pt x="84630" y="2132315"/>
                </a:cubicBezTo>
                <a:cubicBezTo>
                  <a:pt x="88043" y="2079719"/>
                  <a:pt x="83723" y="2068121"/>
                  <a:pt x="85833" y="2062597"/>
                </a:cubicBezTo>
                <a:cubicBezTo>
                  <a:pt x="87958" y="2057046"/>
                  <a:pt x="108435" y="2043947"/>
                  <a:pt x="117300" y="2042516"/>
                </a:cubicBezTo>
                <a:cubicBezTo>
                  <a:pt x="126180" y="2041058"/>
                  <a:pt x="135810" y="2039231"/>
                  <a:pt x="137226" y="2024913"/>
                </a:cubicBezTo>
                <a:cubicBezTo>
                  <a:pt x="138628" y="2010610"/>
                  <a:pt x="140044" y="1999649"/>
                  <a:pt x="139364" y="1994253"/>
                </a:cubicBezTo>
                <a:cubicBezTo>
                  <a:pt x="138656" y="1988816"/>
                  <a:pt x="132510" y="1980021"/>
                  <a:pt x="151614" y="1972048"/>
                </a:cubicBezTo>
                <a:cubicBezTo>
                  <a:pt x="170761" y="1964061"/>
                  <a:pt x="186607" y="1971920"/>
                  <a:pt x="186607" y="1955974"/>
                </a:cubicBezTo>
                <a:cubicBezTo>
                  <a:pt x="186607" y="1940057"/>
                  <a:pt x="197597" y="1909185"/>
                  <a:pt x="197597" y="1909185"/>
                </a:cubicBezTo>
                <a:cubicBezTo>
                  <a:pt x="197597" y="1909185"/>
                  <a:pt x="214378" y="1900348"/>
                  <a:pt x="212976" y="1894145"/>
                </a:cubicBezTo>
                <a:cubicBezTo>
                  <a:pt x="211589" y="1887914"/>
                  <a:pt x="201251" y="1885620"/>
                  <a:pt x="206915" y="1879488"/>
                </a:cubicBezTo>
                <a:cubicBezTo>
                  <a:pt x="212566" y="1873384"/>
                  <a:pt x="225892" y="1878567"/>
                  <a:pt x="232987" y="1869461"/>
                </a:cubicBezTo>
                <a:cubicBezTo>
                  <a:pt x="240082" y="1860341"/>
                  <a:pt x="244330" y="1860610"/>
                  <a:pt x="252487" y="1850400"/>
                </a:cubicBezTo>
                <a:cubicBezTo>
                  <a:pt x="260687" y="1840189"/>
                  <a:pt x="286730" y="1815491"/>
                  <a:pt x="301727" y="1791006"/>
                </a:cubicBezTo>
                <a:cubicBezTo>
                  <a:pt x="316724" y="1766535"/>
                  <a:pt x="348602" y="1747926"/>
                  <a:pt x="353233" y="1749626"/>
                </a:cubicBezTo>
                <a:cubicBezTo>
                  <a:pt x="357878" y="1751311"/>
                  <a:pt x="366984" y="1767639"/>
                  <a:pt x="363415" y="1744301"/>
                </a:cubicBezTo>
                <a:cubicBezTo>
                  <a:pt x="359861" y="1720977"/>
                  <a:pt x="354663" y="1729474"/>
                  <a:pt x="360371" y="1710766"/>
                </a:cubicBezTo>
                <a:cubicBezTo>
                  <a:pt x="366064" y="1692087"/>
                  <a:pt x="391455" y="1676665"/>
                  <a:pt x="396992" y="1674243"/>
                </a:cubicBezTo>
                <a:cubicBezTo>
                  <a:pt x="402530" y="1671836"/>
                  <a:pt x="421237" y="1670349"/>
                  <a:pt x="418816" y="1656017"/>
                </a:cubicBezTo>
                <a:cubicBezTo>
                  <a:pt x="416380" y="1641714"/>
                  <a:pt x="436999" y="1621534"/>
                  <a:pt x="444972" y="1595746"/>
                </a:cubicBezTo>
                <a:cubicBezTo>
                  <a:pt x="452959" y="1569943"/>
                  <a:pt x="458298" y="1564491"/>
                  <a:pt x="456471" y="1554691"/>
                </a:cubicBezTo>
                <a:cubicBezTo>
                  <a:pt x="454602" y="1544877"/>
                  <a:pt x="455083" y="1548460"/>
                  <a:pt x="466002" y="1539368"/>
                </a:cubicBezTo>
                <a:cubicBezTo>
                  <a:pt x="476906" y="1530234"/>
                  <a:pt x="504748" y="1521171"/>
                  <a:pt x="510356" y="1511682"/>
                </a:cubicBezTo>
                <a:cubicBezTo>
                  <a:pt x="516021" y="1502194"/>
                  <a:pt x="540350" y="1492465"/>
                  <a:pt x="529673" y="1465685"/>
                </a:cubicBezTo>
                <a:cubicBezTo>
                  <a:pt x="519023" y="1438877"/>
                  <a:pt x="513628" y="1458151"/>
                  <a:pt x="510937" y="1427321"/>
                </a:cubicBezTo>
                <a:cubicBezTo>
                  <a:pt x="508232" y="1396520"/>
                  <a:pt x="508898" y="1385998"/>
                  <a:pt x="517819" y="1379979"/>
                </a:cubicBezTo>
                <a:cubicBezTo>
                  <a:pt x="526699" y="1373946"/>
                  <a:pt x="543636" y="1361427"/>
                  <a:pt x="544118" y="1360436"/>
                </a:cubicBezTo>
                <a:cubicBezTo>
                  <a:pt x="544599" y="1359445"/>
                  <a:pt x="549966" y="1295731"/>
                  <a:pt x="575981" y="1288169"/>
                </a:cubicBezTo>
                <a:cubicBezTo>
                  <a:pt x="601982" y="1280607"/>
                  <a:pt x="623196" y="1308137"/>
                  <a:pt x="618891" y="1281881"/>
                </a:cubicBezTo>
                <a:cubicBezTo>
                  <a:pt x="614529" y="1255640"/>
                  <a:pt x="607123" y="1249480"/>
                  <a:pt x="611852" y="1244084"/>
                </a:cubicBezTo>
                <a:cubicBezTo>
                  <a:pt x="616597" y="1238745"/>
                  <a:pt x="620902" y="1242356"/>
                  <a:pt x="623720" y="1237584"/>
                </a:cubicBezTo>
                <a:cubicBezTo>
                  <a:pt x="626524" y="1232840"/>
                  <a:pt x="632939" y="1238859"/>
                  <a:pt x="625646" y="1224428"/>
                </a:cubicBezTo>
                <a:cubicBezTo>
                  <a:pt x="618367" y="1209955"/>
                  <a:pt x="612985" y="1216653"/>
                  <a:pt x="614430" y="1205692"/>
                </a:cubicBezTo>
                <a:cubicBezTo>
                  <a:pt x="615846" y="1194717"/>
                  <a:pt x="606188" y="1197818"/>
                  <a:pt x="619472" y="1192947"/>
                </a:cubicBezTo>
                <a:cubicBezTo>
                  <a:pt x="632712" y="1188047"/>
                  <a:pt x="623182" y="1203369"/>
                  <a:pt x="642626" y="1190114"/>
                </a:cubicBezTo>
                <a:cubicBezTo>
                  <a:pt x="662084" y="1176916"/>
                  <a:pt x="673243" y="1201444"/>
                  <a:pt x="676245" y="1167895"/>
                </a:cubicBezTo>
                <a:cubicBezTo>
                  <a:pt x="679219" y="1134289"/>
                  <a:pt x="669632" y="1142899"/>
                  <a:pt x="674603" y="1123385"/>
                </a:cubicBezTo>
                <a:cubicBezTo>
                  <a:pt x="679602" y="1103927"/>
                  <a:pt x="656816" y="1114902"/>
                  <a:pt x="688099" y="1099792"/>
                </a:cubicBezTo>
                <a:cubicBezTo>
                  <a:pt x="719396" y="1084639"/>
                  <a:pt x="733062" y="1084554"/>
                  <a:pt x="737735" y="1085049"/>
                </a:cubicBezTo>
                <a:cubicBezTo>
                  <a:pt x="742423" y="1085517"/>
                  <a:pt x="766936" y="1099338"/>
                  <a:pt x="754460" y="1066101"/>
                </a:cubicBezTo>
                <a:cubicBezTo>
                  <a:pt x="742012" y="1032892"/>
                  <a:pt x="739477" y="1046190"/>
                  <a:pt x="747053" y="1002968"/>
                </a:cubicBezTo>
                <a:cubicBezTo>
                  <a:pt x="754658" y="959790"/>
                  <a:pt x="802694" y="973484"/>
                  <a:pt x="783265" y="912589"/>
                </a:cubicBezTo>
                <a:cubicBezTo>
                  <a:pt x="763892" y="851694"/>
                  <a:pt x="775533" y="867300"/>
                  <a:pt x="761215" y="848125"/>
                </a:cubicBezTo>
                <a:cubicBezTo>
                  <a:pt x="746926" y="829007"/>
                  <a:pt x="745340" y="832307"/>
                  <a:pt x="744377" y="821742"/>
                </a:cubicBezTo>
                <a:cubicBezTo>
                  <a:pt x="743457" y="811192"/>
                  <a:pt x="731461" y="818442"/>
                  <a:pt x="749645" y="799069"/>
                </a:cubicBezTo>
                <a:cubicBezTo>
                  <a:pt x="767800" y="779654"/>
                  <a:pt x="770010" y="780858"/>
                  <a:pt x="773182" y="774216"/>
                </a:cubicBezTo>
                <a:cubicBezTo>
                  <a:pt x="776368" y="767574"/>
                  <a:pt x="767630" y="765308"/>
                  <a:pt x="784738" y="754574"/>
                </a:cubicBezTo>
                <a:cubicBezTo>
                  <a:pt x="801902" y="743839"/>
                  <a:pt x="799296" y="747025"/>
                  <a:pt x="815553" y="740412"/>
                </a:cubicBezTo>
                <a:cubicBezTo>
                  <a:pt x="831811" y="733799"/>
                  <a:pt x="850207" y="729621"/>
                  <a:pt x="848635" y="728346"/>
                </a:cubicBezTo>
                <a:cubicBezTo>
                  <a:pt x="847063" y="727043"/>
                  <a:pt x="847176" y="688141"/>
                  <a:pt x="854030" y="669264"/>
                </a:cubicBezTo>
                <a:cubicBezTo>
                  <a:pt x="860885" y="650387"/>
                  <a:pt x="861111" y="660172"/>
                  <a:pt x="862074" y="642244"/>
                </a:cubicBezTo>
                <a:cubicBezTo>
                  <a:pt x="863023" y="624329"/>
                  <a:pt x="840478" y="637145"/>
                  <a:pt x="874706" y="613552"/>
                </a:cubicBezTo>
                <a:cubicBezTo>
                  <a:pt x="908977" y="589959"/>
                  <a:pt x="909983" y="590101"/>
                  <a:pt x="914444" y="580796"/>
                </a:cubicBezTo>
                <a:cubicBezTo>
                  <a:pt x="918891" y="571521"/>
                  <a:pt x="936111" y="575486"/>
                  <a:pt x="942484" y="562202"/>
                </a:cubicBezTo>
                <a:cubicBezTo>
                  <a:pt x="948842" y="548919"/>
                  <a:pt x="952425" y="535777"/>
                  <a:pt x="947879" y="522422"/>
                </a:cubicBezTo>
                <a:cubicBezTo>
                  <a:pt x="943390" y="509040"/>
                  <a:pt x="935715" y="505683"/>
                  <a:pt x="940232" y="490573"/>
                </a:cubicBezTo>
                <a:cubicBezTo>
                  <a:pt x="944764" y="475434"/>
                  <a:pt x="951986" y="470605"/>
                  <a:pt x="953077" y="464884"/>
                </a:cubicBezTo>
                <a:cubicBezTo>
                  <a:pt x="954195" y="459219"/>
                  <a:pt x="963571" y="455565"/>
                  <a:pt x="965171" y="452223"/>
                </a:cubicBezTo>
                <a:cubicBezTo>
                  <a:pt x="966757" y="448923"/>
                  <a:pt x="969462" y="443273"/>
                  <a:pt x="966261" y="438571"/>
                </a:cubicBezTo>
                <a:cubicBezTo>
                  <a:pt x="963018" y="433870"/>
                  <a:pt x="969603" y="411084"/>
                  <a:pt x="976670" y="394005"/>
                </a:cubicBezTo>
                <a:cubicBezTo>
                  <a:pt x="983793" y="376926"/>
                  <a:pt x="976670" y="373485"/>
                  <a:pt x="998847" y="362566"/>
                </a:cubicBezTo>
                <a:cubicBezTo>
                  <a:pt x="1021024" y="351619"/>
                  <a:pt x="1027553" y="369887"/>
                  <a:pt x="1034450" y="338435"/>
                </a:cubicBezTo>
                <a:cubicBezTo>
                  <a:pt x="1041332" y="307010"/>
                  <a:pt x="1037877" y="287948"/>
                  <a:pt x="1035412" y="282836"/>
                </a:cubicBezTo>
                <a:cubicBezTo>
                  <a:pt x="1032948" y="277724"/>
                  <a:pt x="1046048" y="266423"/>
                  <a:pt x="1055777" y="260857"/>
                </a:cubicBezTo>
                <a:cubicBezTo>
                  <a:pt x="1065548" y="255306"/>
                  <a:pt x="1070845" y="259059"/>
                  <a:pt x="1076906" y="246426"/>
                </a:cubicBezTo>
                <a:cubicBezTo>
                  <a:pt x="1082953" y="233823"/>
                  <a:pt x="1115907" y="225453"/>
                  <a:pt x="1114179" y="216560"/>
                </a:cubicBezTo>
                <a:cubicBezTo>
                  <a:pt x="1112423" y="207624"/>
                  <a:pt x="1108147" y="196054"/>
                  <a:pt x="1135209" y="187401"/>
                </a:cubicBezTo>
                <a:cubicBezTo>
                  <a:pt x="1162315" y="178748"/>
                  <a:pt x="1169268" y="181297"/>
                  <a:pt x="1186106" y="174599"/>
                </a:cubicBezTo>
                <a:cubicBezTo>
                  <a:pt x="1202987" y="167914"/>
                  <a:pt x="1228124" y="188364"/>
                  <a:pt x="1209983" y="153314"/>
                </a:cubicBezTo>
                <a:cubicBezTo>
                  <a:pt x="1191856" y="118250"/>
                  <a:pt x="1180413" y="109030"/>
                  <a:pt x="1189576" y="92249"/>
                </a:cubicBezTo>
                <a:cubicBezTo>
                  <a:pt x="1198696" y="75453"/>
                  <a:pt x="1212532" y="83030"/>
                  <a:pt x="1223536" y="68103"/>
                </a:cubicBezTo>
                <a:cubicBezTo>
                  <a:pt x="1234539" y="53149"/>
                  <a:pt x="1241322" y="60626"/>
                  <a:pt x="1235105" y="45077"/>
                </a:cubicBezTo>
                <a:cubicBezTo>
                  <a:pt x="1228931" y="29541"/>
                  <a:pt x="1223932" y="28479"/>
                  <a:pt x="1226708" y="17022"/>
                </a:cubicBezTo>
                <a:cubicBezTo>
                  <a:pt x="1229384" y="6047"/>
                  <a:pt x="1217658" y="6345"/>
                  <a:pt x="1231225" y="0"/>
                </a:cubicBezTo>
                <a:lnTo>
                  <a:pt x="2533457" y="712599"/>
                </a:lnTo>
                <a:lnTo>
                  <a:pt x="2531488" y="738330"/>
                </a:lnTo>
                <a:cubicBezTo>
                  <a:pt x="2531488" y="738330"/>
                  <a:pt x="2518672" y="722937"/>
                  <a:pt x="2519465" y="741800"/>
                </a:cubicBezTo>
                <a:cubicBezTo>
                  <a:pt x="2520244" y="760692"/>
                  <a:pt x="2522708" y="765804"/>
                  <a:pt x="2524110" y="767418"/>
                </a:cubicBezTo>
                <a:cubicBezTo>
                  <a:pt x="2525541" y="769004"/>
                  <a:pt x="2518786" y="768268"/>
                  <a:pt x="2512115" y="777615"/>
                </a:cubicBezTo>
                <a:cubicBezTo>
                  <a:pt x="2505459" y="786933"/>
                  <a:pt x="2501112" y="773253"/>
                  <a:pt x="2495745" y="791252"/>
                </a:cubicBezTo>
                <a:cubicBezTo>
                  <a:pt x="2490363" y="809280"/>
                  <a:pt x="2495490" y="812495"/>
                  <a:pt x="2487148" y="818414"/>
                </a:cubicBezTo>
                <a:cubicBezTo>
                  <a:pt x="2478807" y="824334"/>
                  <a:pt x="2474006" y="814987"/>
                  <a:pt x="2463796" y="828271"/>
                </a:cubicBezTo>
                <a:cubicBezTo>
                  <a:pt x="2453642" y="841540"/>
                  <a:pt x="2452212" y="808090"/>
                  <a:pt x="2448798" y="860687"/>
                </a:cubicBezTo>
                <a:cubicBezTo>
                  <a:pt x="2445414" y="913339"/>
                  <a:pt x="2449705" y="924881"/>
                  <a:pt x="2447581" y="930433"/>
                </a:cubicBezTo>
                <a:cubicBezTo>
                  <a:pt x="2445485" y="936012"/>
                  <a:pt x="2425007" y="949097"/>
                  <a:pt x="2416156" y="950528"/>
                </a:cubicBezTo>
                <a:cubicBezTo>
                  <a:pt x="2407263" y="951930"/>
                  <a:pt x="2397647" y="953813"/>
                  <a:pt x="2396231" y="968131"/>
                </a:cubicBezTo>
                <a:cubicBezTo>
                  <a:pt x="2394829" y="982434"/>
                  <a:pt x="2393412" y="993395"/>
                  <a:pt x="2394092" y="99879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_1"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1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50" name="Google Shape;2550;p16"/>
          <p:cNvGrpSpPr/>
          <p:nvPr/>
        </p:nvGrpSpPr>
        <p:grpSpPr>
          <a:xfrm rot="-8240546">
            <a:off x="-422310" y="4012196"/>
            <a:ext cx="1416995" cy="1738434"/>
            <a:chOff x="-384303" y="-671560"/>
            <a:chExt cx="1417027" cy="1738473"/>
          </a:xfrm>
        </p:grpSpPr>
        <p:sp>
          <p:nvSpPr>
            <p:cNvPr id="2551" name="Google Shape;2551;p16"/>
            <p:cNvSpPr/>
            <p:nvPr/>
          </p:nvSpPr>
          <p:spPr>
            <a:xfrm rot="-10045915" flipH="1">
              <a:off x="178758" y="563197"/>
              <a:ext cx="53841" cy="41229"/>
            </a:xfrm>
            <a:custGeom>
              <a:avLst/>
              <a:gdLst/>
              <a:ahLst/>
              <a:cxnLst/>
              <a:rect l="l" t="t" r="r" b="b"/>
              <a:pathLst>
                <a:path w="17631" h="13501" extrusionOk="0">
                  <a:moveTo>
                    <a:pt x="0" y="1903"/>
                  </a:moveTo>
                  <a:cubicBezTo>
                    <a:pt x="269" y="4820"/>
                    <a:pt x="3271" y="6590"/>
                    <a:pt x="5919" y="7865"/>
                  </a:cubicBezTo>
                  <a:cubicBezTo>
                    <a:pt x="9828" y="9748"/>
                    <a:pt x="13737" y="11618"/>
                    <a:pt x="17631" y="13501"/>
                  </a:cubicBezTo>
                  <a:cubicBezTo>
                    <a:pt x="16541" y="11476"/>
                    <a:pt x="15295" y="9536"/>
                    <a:pt x="13921" y="7709"/>
                  </a:cubicBezTo>
                  <a:cubicBezTo>
                    <a:pt x="12335" y="5585"/>
                    <a:pt x="10536" y="3588"/>
                    <a:pt x="8327" y="2129"/>
                  </a:cubicBezTo>
                  <a:cubicBezTo>
                    <a:pt x="6118" y="671"/>
                    <a:pt x="3455" y="-221"/>
                    <a:pt x="821" y="4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52" name="Google Shape;2552;p16"/>
            <p:cNvGrpSpPr/>
            <p:nvPr/>
          </p:nvGrpSpPr>
          <p:grpSpPr>
            <a:xfrm rot="-10045915" flipH="1">
              <a:off x="458009" y="301701"/>
              <a:ext cx="300647" cy="544775"/>
              <a:chOff x="4357607" y="1446538"/>
              <a:chExt cx="98451" cy="178394"/>
            </a:xfrm>
          </p:grpSpPr>
          <p:sp>
            <p:nvSpPr>
              <p:cNvPr id="2553" name="Google Shape;2553;p16"/>
              <p:cNvSpPr/>
              <p:nvPr/>
            </p:nvSpPr>
            <p:spPr>
              <a:xfrm>
                <a:off x="4397052" y="1485313"/>
                <a:ext cx="37112" cy="139619"/>
              </a:xfrm>
              <a:custGeom>
                <a:avLst/>
                <a:gdLst/>
                <a:ahLst/>
                <a:cxnLst/>
                <a:rect l="l" t="t" r="r" b="b"/>
                <a:pathLst>
                  <a:path w="37112" h="139619" extrusionOk="0">
                    <a:moveTo>
                      <a:pt x="6850" y="139620"/>
                    </a:moveTo>
                    <a:cubicBezTo>
                      <a:pt x="-14733" y="86712"/>
                      <a:pt x="20161" y="15167"/>
                      <a:pt x="36136" y="0"/>
                    </a:cubicBezTo>
                    <a:lnTo>
                      <a:pt x="37113" y="1020"/>
                    </a:lnTo>
                    <a:cubicBezTo>
                      <a:pt x="21308" y="16003"/>
                      <a:pt x="-13175" y="86754"/>
                      <a:pt x="8152" y="139081"/>
                    </a:cubicBezTo>
                    <a:lnTo>
                      <a:pt x="6835" y="1396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4" name="Google Shape;2554;p16"/>
              <p:cNvSpPr/>
              <p:nvPr/>
            </p:nvSpPr>
            <p:spPr>
              <a:xfrm>
                <a:off x="4431518" y="1446538"/>
                <a:ext cx="24540" cy="42385"/>
              </a:xfrm>
              <a:custGeom>
                <a:avLst/>
                <a:gdLst/>
                <a:ahLst/>
                <a:cxnLst/>
                <a:rect l="l" t="t" r="r" b="b"/>
                <a:pathLst>
                  <a:path w="24540" h="42385" extrusionOk="0">
                    <a:moveTo>
                      <a:pt x="253" y="39341"/>
                    </a:moveTo>
                    <a:cubicBezTo>
                      <a:pt x="-1800" y="22814"/>
                      <a:pt x="8835" y="5566"/>
                      <a:pt x="24540" y="0"/>
                    </a:cubicBezTo>
                    <a:cubicBezTo>
                      <a:pt x="19400" y="15564"/>
                      <a:pt x="11101" y="30065"/>
                      <a:pt x="296" y="423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5" name="Google Shape;2555;p16"/>
              <p:cNvSpPr/>
              <p:nvPr/>
            </p:nvSpPr>
            <p:spPr>
              <a:xfrm>
                <a:off x="4412380" y="1463050"/>
                <a:ext cx="14930" cy="27671"/>
              </a:xfrm>
              <a:custGeom>
                <a:avLst/>
                <a:gdLst/>
                <a:ahLst/>
                <a:cxnLst/>
                <a:rect l="l" t="t" r="r" b="b"/>
                <a:pathLst>
                  <a:path w="14930" h="27671" extrusionOk="0">
                    <a:moveTo>
                      <a:pt x="14931" y="27672"/>
                    </a:moveTo>
                    <a:cubicBezTo>
                      <a:pt x="14761" y="17136"/>
                      <a:pt x="9648" y="4574"/>
                      <a:pt x="160" y="0"/>
                    </a:cubicBezTo>
                    <a:cubicBezTo>
                      <a:pt x="-1086" y="11046"/>
                      <a:pt x="5060" y="22560"/>
                      <a:pt x="14931" y="276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6" name="Google Shape;2556;p16"/>
              <p:cNvSpPr/>
              <p:nvPr/>
            </p:nvSpPr>
            <p:spPr>
              <a:xfrm>
                <a:off x="4393421" y="1466860"/>
                <a:ext cx="27374" cy="37230"/>
              </a:xfrm>
              <a:custGeom>
                <a:avLst/>
                <a:gdLst/>
                <a:ahLst/>
                <a:cxnLst/>
                <a:rect l="l" t="t" r="r" b="b"/>
                <a:pathLst>
                  <a:path w="27374" h="37230" extrusionOk="0">
                    <a:moveTo>
                      <a:pt x="27375" y="37231"/>
                    </a:moveTo>
                    <a:cubicBezTo>
                      <a:pt x="24599" y="21115"/>
                      <a:pt x="14218" y="8072"/>
                      <a:pt x="0" y="0"/>
                    </a:cubicBezTo>
                    <a:cubicBezTo>
                      <a:pt x="3073" y="15620"/>
                      <a:pt x="13397" y="29640"/>
                      <a:pt x="27375" y="372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7" name="Google Shape;2557;p16"/>
              <p:cNvSpPr/>
              <p:nvPr/>
            </p:nvSpPr>
            <p:spPr>
              <a:xfrm>
                <a:off x="4380435" y="1483472"/>
                <a:ext cx="31920" cy="36338"/>
              </a:xfrm>
              <a:custGeom>
                <a:avLst/>
                <a:gdLst/>
                <a:ahLst/>
                <a:cxnLst/>
                <a:rect l="l" t="t" r="r" b="b"/>
                <a:pathLst>
                  <a:path w="31920" h="36338" extrusionOk="0">
                    <a:moveTo>
                      <a:pt x="31920" y="36325"/>
                    </a:moveTo>
                    <a:cubicBezTo>
                      <a:pt x="28352" y="28819"/>
                      <a:pt x="24740" y="21242"/>
                      <a:pt x="19685" y="14643"/>
                    </a:cubicBezTo>
                    <a:cubicBezTo>
                      <a:pt x="14629" y="8044"/>
                      <a:pt x="7959" y="2393"/>
                      <a:pt x="0" y="0"/>
                    </a:cubicBezTo>
                    <a:cubicBezTo>
                      <a:pt x="283" y="5325"/>
                      <a:pt x="2535" y="10508"/>
                      <a:pt x="6231" y="14346"/>
                    </a:cubicBezTo>
                    <a:cubicBezTo>
                      <a:pt x="8979" y="17192"/>
                      <a:pt x="12462" y="19288"/>
                      <a:pt x="15110" y="22234"/>
                    </a:cubicBezTo>
                    <a:cubicBezTo>
                      <a:pt x="17051" y="24386"/>
                      <a:pt x="18495" y="26964"/>
                      <a:pt x="20449" y="29102"/>
                    </a:cubicBezTo>
                    <a:cubicBezTo>
                      <a:pt x="23395" y="32331"/>
                      <a:pt x="27587" y="35744"/>
                      <a:pt x="31920" y="363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8" name="Google Shape;2558;p16"/>
              <p:cNvSpPr/>
              <p:nvPr/>
            </p:nvSpPr>
            <p:spPr>
              <a:xfrm>
                <a:off x="4357607" y="1522359"/>
                <a:ext cx="49013" cy="14349"/>
              </a:xfrm>
              <a:custGeom>
                <a:avLst/>
                <a:gdLst/>
                <a:ahLst/>
                <a:cxnLst/>
                <a:rect l="l" t="t" r="r" b="b"/>
                <a:pathLst>
                  <a:path w="49013" h="14349" extrusionOk="0">
                    <a:moveTo>
                      <a:pt x="49013" y="11046"/>
                    </a:moveTo>
                    <a:cubicBezTo>
                      <a:pt x="41621" y="6698"/>
                      <a:pt x="33931" y="2237"/>
                      <a:pt x="25392" y="1430"/>
                    </a:cubicBezTo>
                    <a:cubicBezTo>
                      <a:pt x="22503" y="1161"/>
                      <a:pt x="19585" y="1317"/>
                      <a:pt x="16668" y="1359"/>
                    </a:cubicBezTo>
                    <a:cubicBezTo>
                      <a:pt x="11088" y="1430"/>
                      <a:pt x="5495" y="1048"/>
                      <a:pt x="0" y="0"/>
                    </a:cubicBezTo>
                    <a:cubicBezTo>
                      <a:pt x="6925" y="4843"/>
                      <a:pt x="13949" y="9743"/>
                      <a:pt x="21851" y="12760"/>
                    </a:cubicBezTo>
                    <a:cubicBezTo>
                      <a:pt x="29754" y="15776"/>
                      <a:pt x="41139" y="14105"/>
                      <a:pt x="49013" y="110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9" name="Google Shape;2559;p16"/>
              <p:cNvSpPr/>
              <p:nvPr/>
            </p:nvSpPr>
            <p:spPr>
              <a:xfrm>
                <a:off x="4362974" y="1549161"/>
                <a:ext cx="38986" cy="14380"/>
              </a:xfrm>
              <a:custGeom>
                <a:avLst/>
                <a:gdLst/>
                <a:ahLst/>
                <a:cxnLst/>
                <a:rect l="l" t="t" r="r" b="b"/>
                <a:pathLst>
                  <a:path w="38986" h="14380" extrusionOk="0">
                    <a:moveTo>
                      <a:pt x="38987" y="1338"/>
                    </a:moveTo>
                    <a:cubicBezTo>
                      <a:pt x="32246" y="-1084"/>
                      <a:pt x="24641" y="7"/>
                      <a:pt x="18042" y="2811"/>
                    </a:cubicBezTo>
                    <a:cubicBezTo>
                      <a:pt x="11443" y="5615"/>
                      <a:pt x="5679" y="10005"/>
                      <a:pt x="0" y="14381"/>
                    </a:cubicBezTo>
                    <a:cubicBezTo>
                      <a:pt x="12335" y="12582"/>
                      <a:pt x="28621" y="8235"/>
                      <a:pt x="38987" y="13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0" name="Google Shape;2560;p16"/>
              <p:cNvSpPr/>
              <p:nvPr/>
            </p:nvSpPr>
            <p:spPr>
              <a:xfrm>
                <a:off x="4368695" y="1571740"/>
                <a:ext cx="28932" cy="19883"/>
              </a:xfrm>
              <a:custGeom>
                <a:avLst/>
                <a:gdLst/>
                <a:ahLst/>
                <a:cxnLst/>
                <a:rect l="l" t="t" r="r" b="b"/>
                <a:pathLst>
                  <a:path w="28932" h="19883" extrusionOk="0">
                    <a:moveTo>
                      <a:pt x="28932" y="1"/>
                    </a:moveTo>
                    <a:cubicBezTo>
                      <a:pt x="21115" y="-56"/>
                      <a:pt x="13340" y="3541"/>
                      <a:pt x="8341" y="9560"/>
                    </a:cubicBezTo>
                    <a:cubicBezTo>
                      <a:pt x="5509" y="12973"/>
                      <a:pt x="3484" y="17122"/>
                      <a:pt x="0" y="19884"/>
                    </a:cubicBezTo>
                    <a:cubicBezTo>
                      <a:pt x="10749" y="19657"/>
                      <a:pt x="21129" y="13157"/>
                      <a:pt x="26029" y="35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1" name="Google Shape;2561;p16"/>
              <p:cNvSpPr/>
              <p:nvPr/>
            </p:nvSpPr>
            <p:spPr>
              <a:xfrm>
                <a:off x="4426192" y="1496932"/>
                <a:ext cx="25915" cy="9305"/>
              </a:xfrm>
              <a:custGeom>
                <a:avLst/>
                <a:gdLst/>
                <a:ahLst/>
                <a:cxnLst/>
                <a:rect l="l" t="t" r="r" b="b"/>
                <a:pathLst>
                  <a:path w="25915" h="9305" extrusionOk="0">
                    <a:moveTo>
                      <a:pt x="0" y="1211"/>
                    </a:moveTo>
                    <a:cubicBezTo>
                      <a:pt x="6274" y="-64"/>
                      <a:pt x="12250" y="-800"/>
                      <a:pt x="18240" y="1437"/>
                    </a:cubicBezTo>
                    <a:cubicBezTo>
                      <a:pt x="21030" y="2485"/>
                      <a:pt x="23494" y="4227"/>
                      <a:pt x="25916" y="5955"/>
                    </a:cubicBezTo>
                    <a:cubicBezTo>
                      <a:pt x="24910" y="8065"/>
                      <a:pt x="22474" y="9198"/>
                      <a:pt x="20138" y="9297"/>
                    </a:cubicBezTo>
                    <a:cubicBezTo>
                      <a:pt x="17801" y="9396"/>
                      <a:pt x="15521" y="8660"/>
                      <a:pt x="13298" y="7923"/>
                    </a:cubicBezTo>
                    <a:cubicBezTo>
                      <a:pt x="8539" y="6351"/>
                      <a:pt x="3611" y="4680"/>
                      <a:pt x="0" y="12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2" name="Google Shape;2562;p16"/>
              <p:cNvSpPr/>
              <p:nvPr/>
            </p:nvSpPr>
            <p:spPr>
              <a:xfrm>
                <a:off x="4419040" y="1511747"/>
                <a:ext cx="27615" cy="13724"/>
              </a:xfrm>
              <a:custGeom>
                <a:avLst/>
                <a:gdLst/>
                <a:ahLst/>
                <a:cxnLst/>
                <a:rect l="l" t="t" r="r" b="b"/>
                <a:pathLst>
                  <a:path w="27615" h="13724" extrusionOk="0">
                    <a:moveTo>
                      <a:pt x="14" y="175"/>
                    </a:moveTo>
                    <a:cubicBezTo>
                      <a:pt x="5339" y="-307"/>
                      <a:pt x="10819" y="161"/>
                      <a:pt x="15790" y="2143"/>
                    </a:cubicBezTo>
                    <a:cubicBezTo>
                      <a:pt x="20761" y="4126"/>
                      <a:pt x="25179" y="7709"/>
                      <a:pt x="27615" y="12467"/>
                    </a:cubicBezTo>
                    <a:cubicBezTo>
                      <a:pt x="24386" y="14025"/>
                      <a:pt x="20492" y="14138"/>
                      <a:pt x="17164" y="12793"/>
                    </a:cubicBezTo>
                    <a:cubicBezTo>
                      <a:pt x="13765" y="11419"/>
                      <a:pt x="11103" y="8672"/>
                      <a:pt x="7860" y="6973"/>
                    </a:cubicBezTo>
                    <a:cubicBezTo>
                      <a:pt x="6175" y="6095"/>
                      <a:pt x="4348" y="5500"/>
                      <a:pt x="2761" y="4452"/>
                    </a:cubicBezTo>
                    <a:cubicBezTo>
                      <a:pt x="1176" y="3404"/>
                      <a:pt x="0" y="2073"/>
                      <a:pt x="0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3" name="Google Shape;2563;p16"/>
              <p:cNvSpPr/>
              <p:nvPr/>
            </p:nvSpPr>
            <p:spPr>
              <a:xfrm>
                <a:off x="4411973" y="1526707"/>
                <a:ext cx="24924" cy="18735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18735" extrusionOk="0">
                    <a:moveTo>
                      <a:pt x="14" y="0"/>
                    </a:moveTo>
                    <a:cubicBezTo>
                      <a:pt x="10395" y="1798"/>
                      <a:pt x="19203" y="9899"/>
                      <a:pt x="24925" y="18736"/>
                    </a:cubicBezTo>
                    <a:cubicBezTo>
                      <a:pt x="20152" y="18353"/>
                      <a:pt x="15521" y="16371"/>
                      <a:pt x="11966" y="13170"/>
                    </a:cubicBezTo>
                    <a:cubicBezTo>
                      <a:pt x="8568" y="10111"/>
                      <a:pt x="6160" y="6019"/>
                      <a:pt x="2521" y="3243"/>
                    </a:cubicBezTo>
                    <a:cubicBezTo>
                      <a:pt x="1388" y="2379"/>
                      <a:pt x="14" y="1416"/>
                      <a:pt x="0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4" name="Google Shape;2564;p16"/>
              <p:cNvSpPr/>
              <p:nvPr/>
            </p:nvSpPr>
            <p:spPr>
              <a:xfrm>
                <a:off x="4404043" y="1546448"/>
                <a:ext cx="29130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29130" h="20975" extrusionOk="0">
                    <a:moveTo>
                      <a:pt x="0" y="0"/>
                    </a:moveTo>
                    <a:cubicBezTo>
                      <a:pt x="4928" y="8454"/>
                      <a:pt x="13595" y="13921"/>
                      <a:pt x="21922" y="19047"/>
                    </a:cubicBezTo>
                    <a:cubicBezTo>
                      <a:pt x="24117" y="20407"/>
                      <a:pt x="26935" y="21766"/>
                      <a:pt x="29131" y="20421"/>
                    </a:cubicBezTo>
                    <a:cubicBezTo>
                      <a:pt x="21823" y="11046"/>
                      <a:pt x="11584" y="3994"/>
                      <a:pt x="213" y="5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5" name="Google Shape;2565;p16"/>
              <p:cNvSpPr/>
              <p:nvPr/>
            </p:nvSpPr>
            <p:spPr>
              <a:xfrm>
                <a:off x="4399525" y="1566105"/>
                <a:ext cx="23890" cy="23338"/>
              </a:xfrm>
              <a:custGeom>
                <a:avLst/>
                <a:gdLst/>
                <a:ahLst/>
                <a:cxnLst/>
                <a:rect l="l" t="t" r="r" b="b"/>
                <a:pathLst>
                  <a:path w="23890" h="23338" extrusionOk="0">
                    <a:moveTo>
                      <a:pt x="0" y="0"/>
                    </a:moveTo>
                    <a:cubicBezTo>
                      <a:pt x="623" y="1657"/>
                      <a:pt x="708" y="1034"/>
                      <a:pt x="1331" y="2691"/>
                    </a:cubicBezTo>
                    <a:cubicBezTo>
                      <a:pt x="2351" y="5438"/>
                      <a:pt x="3385" y="8200"/>
                      <a:pt x="4942" y="10692"/>
                    </a:cubicBezTo>
                    <a:cubicBezTo>
                      <a:pt x="9049" y="17291"/>
                      <a:pt x="16413" y="21214"/>
                      <a:pt x="23891" y="23338"/>
                    </a:cubicBezTo>
                    <a:cubicBezTo>
                      <a:pt x="22064" y="17999"/>
                      <a:pt x="17943" y="13737"/>
                      <a:pt x="13510" y="10239"/>
                    </a:cubicBezTo>
                    <a:cubicBezTo>
                      <a:pt x="9078" y="6741"/>
                      <a:pt x="4192" y="3795"/>
                      <a:pt x="0" y="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6" name="Google Shape;2566;p16"/>
              <p:cNvSpPr/>
              <p:nvPr/>
            </p:nvSpPr>
            <p:spPr>
              <a:xfrm>
                <a:off x="4398237" y="1593488"/>
                <a:ext cx="17631" cy="13501"/>
              </a:xfrm>
              <a:custGeom>
                <a:avLst/>
                <a:gdLst/>
                <a:ahLst/>
                <a:cxnLst/>
                <a:rect l="l" t="t" r="r" b="b"/>
                <a:pathLst>
                  <a:path w="17631" h="13501" extrusionOk="0">
                    <a:moveTo>
                      <a:pt x="0" y="1903"/>
                    </a:moveTo>
                    <a:cubicBezTo>
                      <a:pt x="269" y="4820"/>
                      <a:pt x="3271" y="6590"/>
                      <a:pt x="5919" y="7865"/>
                    </a:cubicBezTo>
                    <a:cubicBezTo>
                      <a:pt x="9828" y="9748"/>
                      <a:pt x="13737" y="11618"/>
                      <a:pt x="17631" y="13501"/>
                    </a:cubicBezTo>
                    <a:cubicBezTo>
                      <a:pt x="16541" y="11476"/>
                      <a:pt x="15295" y="9536"/>
                      <a:pt x="13921" y="7709"/>
                    </a:cubicBezTo>
                    <a:cubicBezTo>
                      <a:pt x="12335" y="5585"/>
                      <a:pt x="10536" y="3588"/>
                      <a:pt x="8327" y="2129"/>
                    </a:cubicBezTo>
                    <a:cubicBezTo>
                      <a:pt x="6118" y="671"/>
                      <a:pt x="3455" y="-221"/>
                      <a:pt x="821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67" name="Google Shape;2567;p16"/>
            <p:cNvSpPr/>
            <p:nvPr/>
          </p:nvSpPr>
          <p:spPr>
            <a:xfrm rot="-10045218" flipH="1">
              <a:off x="680069" y="145472"/>
              <a:ext cx="47274" cy="116978"/>
            </a:xfrm>
            <a:custGeom>
              <a:avLst/>
              <a:gdLst/>
              <a:ahLst/>
              <a:cxnLst/>
              <a:rect l="l" t="t" r="r" b="b"/>
              <a:pathLst>
                <a:path w="15483" h="38312" extrusionOk="0">
                  <a:moveTo>
                    <a:pt x="14" y="17093"/>
                  </a:moveTo>
                  <a:cubicBezTo>
                    <a:pt x="3002" y="24174"/>
                    <a:pt x="6019" y="31226"/>
                    <a:pt x="8979" y="38307"/>
                  </a:cubicBezTo>
                  <a:cubicBezTo>
                    <a:pt x="10168" y="38350"/>
                    <a:pt x="11245" y="38123"/>
                    <a:pt x="12207" y="37698"/>
                  </a:cubicBezTo>
                  <a:cubicBezTo>
                    <a:pt x="14204" y="33591"/>
                    <a:pt x="15224" y="28932"/>
                    <a:pt x="15436" y="24372"/>
                  </a:cubicBezTo>
                  <a:cubicBezTo>
                    <a:pt x="15819" y="16130"/>
                    <a:pt x="13822" y="7987"/>
                    <a:pt x="11698" y="0"/>
                  </a:cubicBezTo>
                  <a:cubicBezTo>
                    <a:pt x="6514" y="4560"/>
                    <a:pt x="3937" y="11471"/>
                    <a:pt x="0" y="170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68" name="Google Shape;2568;p16"/>
            <p:cNvGrpSpPr/>
            <p:nvPr/>
          </p:nvGrpSpPr>
          <p:grpSpPr>
            <a:xfrm rot="-10045885" flipH="1">
              <a:off x="-284592" y="-551667"/>
              <a:ext cx="1217605" cy="1050513"/>
              <a:chOff x="580589" y="5177399"/>
              <a:chExt cx="1217651" cy="1050552"/>
            </a:xfrm>
          </p:grpSpPr>
          <p:grpSp>
            <p:nvGrpSpPr>
              <p:cNvPr id="2569" name="Google Shape;2569;p16"/>
              <p:cNvGrpSpPr/>
              <p:nvPr/>
            </p:nvGrpSpPr>
            <p:grpSpPr>
              <a:xfrm>
                <a:off x="580589" y="5177399"/>
                <a:ext cx="1217651" cy="1050552"/>
                <a:chOff x="4104003" y="1551562"/>
                <a:chExt cx="398746" cy="344026"/>
              </a:xfrm>
            </p:grpSpPr>
            <p:sp>
              <p:nvSpPr>
                <p:cNvPr id="2570" name="Google Shape;2570;p16"/>
                <p:cNvSpPr/>
                <p:nvPr/>
              </p:nvSpPr>
              <p:spPr>
                <a:xfrm>
                  <a:off x="4104003" y="1551562"/>
                  <a:ext cx="398746" cy="29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746" h="297509" extrusionOk="0">
                      <a:moveTo>
                        <a:pt x="8324" y="197737"/>
                      </a:moveTo>
                      <a:cubicBezTo>
                        <a:pt x="8353" y="199918"/>
                        <a:pt x="9783" y="201801"/>
                        <a:pt x="11128" y="203515"/>
                      </a:cubicBezTo>
                      <a:cubicBezTo>
                        <a:pt x="18790" y="213201"/>
                        <a:pt x="26465" y="222888"/>
                        <a:pt x="34141" y="232574"/>
                      </a:cubicBezTo>
                      <a:cubicBezTo>
                        <a:pt x="22585" y="233042"/>
                        <a:pt x="11199" y="225295"/>
                        <a:pt x="7376" y="214405"/>
                      </a:cubicBezTo>
                      <a:cubicBezTo>
                        <a:pt x="6129" y="223780"/>
                        <a:pt x="1371" y="232447"/>
                        <a:pt x="337" y="241850"/>
                      </a:cubicBezTo>
                      <a:cubicBezTo>
                        <a:pt x="-2835" y="271009"/>
                        <a:pt x="16878" y="277863"/>
                        <a:pt x="38191" y="288145"/>
                      </a:cubicBezTo>
                      <a:cubicBezTo>
                        <a:pt x="54704" y="296132"/>
                        <a:pt x="71868" y="298865"/>
                        <a:pt x="87927" y="296897"/>
                      </a:cubicBezTo>
                      <a:cubicBezTo>
                        <a:pt x="107413" y="294532"/>
                        <a:pt x="125285" y="285270"/>
                        <a:pt x="138456" y="270074"/>
                      </a:cubicBezTo>
                      <a:cubicBezTo>
                        <a:pt x="142676" y="265217"/>
                        <a:pt x="146344" y="259637"/>
                        <a:pt x="147590" y="253335"/>
                      </a:cubicBezTo>
                      <a:cubicBezTo>
                        <a:pt x="149870" y="241765"/>
                        <a:pt x="143795" y="230294"/>
                        <a:pt x="137209" y="220537"/>
                      </a:cubicBezTo>
                      <a:cubicBezTo>
                        <a:pt x="149317" y="228609"/>
                        <a:pt x="165136" y="236837"/>
                        <a:pt x="177471" y="229077"/>
                      </a:cubicBezTo>
                      <a:cubicBezTo>
                        <a:pt x="181946" y="226244"/>
                        <a:pt x="185047" y="221698"/>
                        <a:pt x="188007" y="217294"/>
                      </a:cubicBezTo>
                      <a:cubicBezTo>
                        <a:pt x="195796" y="205724"/>
                        <a:pt x="203939" y="193970"/>
                        <a:pt x="215410" y="186082"/>
                      </a:cubicBezTo>
                      <a:cubicBezTo>
                        <a:pt x="218922" y="183675"/>
                        <a:pt x="222689" y="181649"/>
                        <a:pt x="225904" y="178874"/>
                      </a:cubicBezTo>
                      <a:cubicBezTo>
                        <a:pt x="234542" y="171368"/>
                        <a:pt x="238790" y="158552"/>
                        <a:pt x="249454" y="154388"/>
                      </a:cubicBezTo>
                      <a:cubicBezTo>
                        <a:pt x="253236" y="152915"/>
                        <a:pt x="257427" y="152745"/>
                        <a:pt x="261137" y="151145"/>
                      </a:cubicBezTo>
                      <a:cubicBezTo>
                        <a:pt x="269564" y="147534"/>
                        <a:pt x="273416" y="136035"/>
                        <a:pt x="268898" y="128062"/>
                      </a:cubicBezTo>
                      <a:cubicBezTo>
                        <a:pt x="273812" y="131333"/>
                        <a:pt x="277268" y="136715"/>
                        <a:pt x="278202" y="142549"/>
                      </a:cubicBezTo>
                      <a:cubicBezTo>
                        <a:pt x="282975" y="136275"/>
                        <a:pt x="295168" y="139646"/>
                        <a:pt x="298850" y="132693"/>
                      </a:cubicBezTo>
                      <a:cubicBezTo>
                        <a:pt x="299813" y="130866"/>
                        <a:pt x="299912" y="128713"/>
                        <a:pt x="299912" y="126646"/>
                      </a:cubicBezTo>
                      <a:cubicBezTo>
                        <a:pt x="299955" y="120429"/>
                        <a:pt x="299572" y="114226"/>
                        <a:pt x="298751" y="108066"/>
                      </a:cubicBezTo>
                      <a:cubicBezTo>
                        <a:pt x="298595" y="106933"/>
                        <a:pt x="298439" y="105842"/>
                        <a:pt x="298255" y="104724"/>
                      </a:cubicBezTo>
                      <a:cubicBezTo>
                        <a:pt x="298623" y="105559"/>
                        <a:pt x="298963" y="106423"/>
                        <a:pt x="299331" y="107258"/>
                      </a:cubicBezTo>
                      <a:cubicBezTo>
                        <a:pt x="302320" y="114339"/>
                        <a:pt x="305336" y="121392"/>
                        <a:pt x="308296" y="128472"/>
                      </a:cubicBezTo>
                      <a:cubicBezTo>
                        <a:pt x="309485" y="128515"/>
                        <a:pt x="310562" y="128288"/>
                        <a:pt x="311525" y="127864"/>
                      </a:cubicBezTo>
                      <a:cubicBezTo>
                        <a:pt x="316311" y="125782"/>
                        <a:pt x="318634" y="118658"/>
                        <a:pt x="318435" y="112866"/>
                      </a:cubicBezTo>
                      <a:cubicBezTo>
                        <a:pt x="318124" y="102373"/>
                        <a:pt x="314513" y="92290"/>
                        <a:pt x="310930" y="82405"/>
                      </a:cubicBezTo>
                      <a:cubicBezTo>
                        <a:pt x="319129" y="88664"/>
                        <a:pt x="325474" y="97331"/>
                        <a:pt x="328943" y="107046"/>
                      </a:cubicBezTo>
                      <a:cubicBezTo>
                        <a:pt x="329737" y="109227"/>
                        <a:pt x="331082" y="111946"/>
                        <a:pt x="333376" y="111663"/>
                      </a:cubicBezTo>
                      <a:cubicBezTo>
                        <a:pt x="334580" y="111507"/>
                        <a:pt x="335472" y="110516"/>
                        <a:pt x="336251" y="109595"/>
                      </a:cubicBezTo>
                      <a:cubicBezTo>
                        <a:pt x="339593" y="105616"/>
                        <a:pt x="342935" y="101650"/>
                        <a:pt x="346277" y="97699"/>
                      </a:cubicBezTo>
                      <a:cubicBezTo>
                        <a:pt x="348118" y="95518"/>
                        <a:pt x="350016" y="93210"/>
                        <a:pt x="350582" y="90434"/>
                      </a:cubicBezTo>
                      <a:cubicBezTo>
                        <a:pt x="351050" y="88041"/>
                        <a:pt x="350497" y="85605"/>
                        <a:pt x="349945" y="83240"/>
                      </a:cubicBezTo>
                      <a:cubicBezTo>
                        <a:pt x="348231" y="75933"/>
                        <a:pt x="346532" y="68625"/>
                        <a:pt x="344819" y="61346"/>
                      </a:cubicBezTo>
                      <a:cubicBezTo>
                        <a:pt x="350370" y="68781"/>
                        <a:pt x="355921" y="76216"/>
                        <a:pt x="361487" y="83679"/>
                      </a:cubicBezTo>
                      <a:cubicBezTo>
                        <a:pt x="369233" y="84982"/>
                        <a:pt x="376442" y="78581"/>
                        <a:pt x="379543" y="71359"/>
                      </a:cubicBezTo>
                      <a:cubicBezTo>
                        <a:pt x="382673" y="64136"/>
                        <a:pt x="382998" y="56064"/>
                        <a:pt x="384953" y="48445"/>
                      </a:cubicBezTo>
                      <a:cubicBezTo>
                        <a:pt x="386893" y="40826"/>
                        <a:pt x="391255" y="32952"/>
                        <a:pt x="398746" y="30587"/>
                      </a:cubicBezTo>
                      <a:lnTo>
                        <a:pt x="396438" y="30021"/>
                      </a:lnTo>
                      <a:cubicBezTo>
                        <a:pt x="377914" y="28123"/>
                        <a:pt x="365891" y="9147"/>
                        <a:pt x="348416" y="2675"/>
                      </a:cubicBezTo>
                      <a:cubicBezTo>
                        <a:pt x="335458" y="-2126"/>
                        <a:pt x="321055" y="480"/>
                        <a:pt x="307488" y="3170"/>
                      </a:cubicBezTo>
                      <a:cubicBezTo>
                        <a:pt x="302419" y="4176"/>
                        <a:pt x="297179" y="5224"/>
                        <a:pt x="292831" y="8028"/>
                      </a:cubicBezTo>
                      <a:cubicBezTo>
                        <a:pt x="288469" y="10846"/>
                        <a:pt x="285113" y="15845"/>
                        <a:pt x="285807" y="20972"/>
                      </a:cubicBezTo>
                      <a:cubicBezTo>
                        <a:pt x="282153" y="21113"/>
                        <a:pt x="280397" y="16666"/>
                        <a:pt x="277962" y="13947"/>
                      </a:cubicBezTo>
                      <a:cubicBezTo>
                        <a:pt x="272934" y="8297"/>
                        <a:pt x="263927" y="9741"/>
                        <a:pt x="256620" y="11653"/>
                      </a:cubicBezTo>
                      <a:cubicBezTo>
                        <a:pt x="250162" y="13353"/>
                        <a:pt x="243563" y="15095"/>
                        <a:pt x="238082" y="18876"/>
                      </a:cubicBezTo>
                      <a:cubicBezTo>
                        <a:pt x="232588" y="22671"/>
                        <a:pt x="228339" y="28945"/>
                        <a:pt x="228807" y="35601"/>
                      </a:cubicBezTo>
                      <a:cubicBezTo>
                        <a:pt x="227093" y="31522"/>
                        <a:pt x="225365" y="27429"/>
                        <a:pt x="223623" y="23337"/>
                      </a:cubicBezTo>
                      <a:cubicBezTo>
                        <a:pt x="218440" y="34369"/>
                        <a:pt x="220026" y="48247"/>
                        <a:pt x="227532" y="57848"/>
                      </a:cubicBezTo>
                      <a:cubicBezTo>
                        <a:pt x="226866" y="61134"/>
                        <a:pt x="222703" y="62678"/>
                        <a:pt x="219474" y="61729"/>
                      </a:cubicBezTo>
                      <a:cubicBezTo>
                        <a:pt x="216259" y="60808"/>
                        <a:pt x="213852" y="58160"/>
                        <a:pt x="211728" y="55554"/>
                      </a:cubicBezTo>
                      <a:cubicBezTo>
                        <a:pt x="205879" y="48431"/>
                        <a:pt x="200752" y="40713"/>
                        <a:pt x="196433" y="32570"/>
                      </a:cubicBezTo>
                      <a:cubicBezTo>
                        <a:pt x="176409" y="42526"/>
                        <a:pt x="157701" y="55129"/>
                        <a:pt x="140962" y="69957"/>
                      </a:cubicBezTo>
                      <a:cubicBezTo>
                        <a:pt x="147972" y="85081"/>
                        <a:pt x="143440" y="93267"/>
                        <a:pt x="148369" y="109198"/>
                      </a:cubicBezTo>
                      <a:cubicBezTo>
                        <a:pt x="137861" y="101764"/>
                        <a:pt x="130964" y="93592"/>
                        <a:pt x="123685" y="82971"/>
                      </a:cubicBezTo>
                      <a:cubicBezTo>
                        <a:pt x="122042" y="84472"/>
                        <a:pt x="82687" y="113291"/>
                        <a:pt x="63583" y="131744"/>
                      </a:cubicBezTo>
                      <a:cubicBezTo>
                        <a:pt x="44352" y="150310"/>
                        <a:pt x="26692" y="170504"/>
                        <a:pt x="10859" y="192044"/>
                      </a:cubicBezTo>
                      <a:cubicBezTo>
                        <a:pt x="9585" y="193772"/>
                        <a:pt x="8268" y="195684"/>
                        <a:pt x="8296" y="19782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1" name="Google Shape;2571;p16"/>
                <p:cNvSpPr/>
                <p:nvPr/>
              </p:nvSpPr>
              <p:spPr>
                <a:xfrm>
                  <a:off x="4120602" y="1571489"/>
                  <a:ext cx="369642" cy="272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642" h="272612" extrusionOk="0">
                      <a:moveTo>
                        <a:pt x="25544" y="268289"/>
                      </a:moveTo>
                      <a:cubicBezTo>
                        <a:pt x="38261" y="275426"/>
                        <a:pt x="55410" y="273571"/>
                        <a:pt x="66301" y="263870"/>
                      </a:cubicBezTo>
                      <a:cubicBezTo>
                        <a:pt x="57393" y="263927"/>
                        <a:pt x="50695" y="252569"/>
                        <a:pt x="55070" y="244795"/>
                      </a:cubicBezTo>
                      <a:cubicBezTo>
                        <a:pt x="56713" y="241863"/>
                        <a:pt x="59432" y="239725"/>
                        <a:pt x="61641" y="237190"/>
                      </a:cubicBezTo>
                      <a:cubicBezTo>
                        <a:pt x="64247" y="234202"/>
                        <a:pt x="66131" y="230661"/>
                        <a:pt x="67986" y="227178"/>
                      </a:cubicBezTo>
                      <a:cubicBezTo>
                        <a:pt x="72163" y="219332"/>
                        <a:pt x="76327" y="211501"/>
                        <a:pt x="80505" y="203655"/>
                      </a:cubicBezTo>
                      <a:cubicBezTo>
                        <a:pt x="81524" y="201729"/>
                        <a:pt x="82671" y="199690"/>
                        <a:pt x="84640" y="198755"/>
                      </a:cubicBezTo>
                      <a:cubicBezTo>
                        <a:pt x="85914" y="198146"/>
                        <a:pt x="87373" y="198090"/>
                        <a:pt x="88789" y="198160"/>
                      </a:cubicBezTo>
                      <a:cubicBezTo>
                        <a:pt x="97414" y="198571"/>
                        <a:pt x="105698" y="203528"/>
                        <a:pt x="110145" y="210948"/>
                      </a:cubicBezTo>
                      <a:cubicBezTo>
                        <a:pt x="113062" y="202990"/>
                        <a:pt x="100501" y="197155"/>
                        <a:pt x="99991" y="188686"/>
                      </a:cubicBezTo>
                      <a:cubicBezTo>
                        <a:pt x="99807" y="185726"/>
                        <a:pt x="101181" y="182908"/>
                        <a:pt x="102526" y="180260"/>
                      </a:cubicBezTo>
                      <a:cubicBezTo>
                        <a:pt x="109508" y="166396"/>
                        <a:pt x="118288" y="151045"/>
                        <a:pt x="133412" y="147476"/>
                      </a:cubicBezTo>
                      <a:cubicBezTo>
                        <a:pt x="145563" y="144615"/>
                        <a:pt x="157884" y="150422"/>
                        <a:pt x="169015" y="156086"/>
                      </a:cubicBezTo>
                      <a:cubicBezTo>
                        <a:pt x="167981" y="151866"/>
                        <a:pt x="164327" y="148906"/>
                        <a:pt x="161056" y="146046"/>
                      </a:cubicBezTo>
                      <a:cubicBezTo>
                        <a:pt x="157785" y="143185"/>
                        <a:pt x="154457" y="139645"/>
                        <a:pt x="154428" y="135297"/>
                      </a:cubicBezTo>
                      <a:cubicBezTo>
                        <a:pt x="154414" y="130949"/>
                        <a:pt x="159965" y="126956"/>
                        <a:pt x="163194" y="129873"/>
                      </a:cubicBezTo>
                      <a:cubicBezTo>
                        <a:pt x="167273" y="126843"/>
                        <a:pt x="158762" y="121334"/>
                        <a:pt x="159696" y="116349"/>
                      </a:cubicBezTo>
                      <a:cubicBezTo>
                        <a:pt x="160107" y="114125"/>
                        <a:pt x="162345" y="112780"/>
                        <a:pt x="164398" y="111845"/>
                      </a:cubicBezTo>
                      <a:cubicBezTo>
                        <a:pt x="174014" y="107441"/>
                        <a:pt x="184791" y="105614"/>
                        <a:pt x="195327" y="106606"/>
                      </a:cubicBezTo>
                      <a:cubicBezTo>
                        <a:pt x="190470" y="101366"/>
                        <a:pt x="185258" y="94412"/>
                        <a:pt x="187864" y="87771"/>
                      </a:cubicBezTo>
                      <a:cubicBezTo>
                        <a:pt x="190172" y="81865"/>
                        <a:pt x="197069" y="76696"/>
                        <a:pt x="203300" y="77872"/>
                      </a:cubicBezTo>
                      <a:cubicBezTo>
                        <a:pt x="262241" y="88989"/>
                        <a:pt x="241919" y="57550"/>
                        <a:pt x="262864" y="59278"/>
                      </a:cubicBezTo>
                      <a:cubicBezTo>
                        <a:pt x="266093" y="64036"/>
                        <a:pt x="269321" y="68780"/>
                        <a:pt x="272550" y="73538"/>
                      </a:cubicBezTo>
                      <a:cubicBezTo>
                        <a:pt x="274816" y="66160"/>
                        <a:pt x="265130" y="58838"/>
                        <a:pt x="267721" y="51573"/>
                      </a:cubicBezTo>
                      <a:cubicBezTo>
                        <a:pt x="270256" y="44464"/>
                        <a:pt x="280410" y="45810"/>
                        <a:pt x="287902" y="44833"/>
                      </a:cubicBezTo>
                      <a:cubicBezTo>
                        <a:pt x="295733" y="43813"/>
                        <a:pt x="302403" y="38871"/>
                        <a:pt x="308861" y="34311"/>
                      </a:cubicBezTo>
                      <a:cubicBezTo>
                        <a:pt x="315304" y="29750"/>
                        <a:pt x="322442" y="25233"/>
                        <a:pt x="330344" y="25261"/>
                      </a:cubicBezTo>
                      <a:cubicBezTo>
                        <a:pt x="338246" y="25290"/>
                        <a:pt x="346573" y="31974"/>
                        <a:pt x="345313" y="39777"/>
                      </a:cubicBezTo>
                      <a:cubicBezTo>
                        <a:pt x="350694" y="37851"/>
                        <a:pt x="343967" y="28731"/>
                        <a:pt x="347196" y="24029"/>
                      </a:cubicBezTo>
                      <a:cubicBezTo>
                        <a:pt x="348131" y="22670"/>
                        <a:pt x="349745" y="21990"/>
                        <a:pt x="351275" y="21381"/>
                      </a:cubicBezTo>
                      <a:cubicBezTo>
                        <a:pt x="357393" y="18931"/>
                        <a:pt x="363525" y="16481"/>
                        <a:pt x="369642" y="14017"/>
                      </a:cubicBezTo>
                      <a:cubicBezTo>
                        <a:pt x="360706" y="16099"/>
                        <a:pt x="351629" y="18180"/>
                        <a:pt x="342466" y="17770"/>
                      </a:cubicBezTo>
                      <a:cubicBezTo>
                        <a:pt x="333304" y="17359"/>
                        <a:pt x="323858" y="14116"/>
                        <a:pt x="317910" y="7134"/>
                      </a:cubicBezTo>
                      <a:cubicBezTo>
                        <a:pt x="314837" y="3537"/>
                        <a:pt x="310928" y="-1547"/>
                        <a:pt x="306637" y="450"/>
                      </a:cubicBezTo>
                      <a:cubicBezTo>
                        <a:pt x="310787" y="5605"/>
                        <a:pt x="309271" y="13833"/>
                        <a:pt x="304414" y="18322"/>
                      </a:cubicBezTo>
                      <a:cubicBezTo>
                        <a:pt x="299557" y="22797"/>
                        <a:pt x="292306" y="23916"/>
                        <a:pt x="285806" y="22698"/>
                      </a:cubicBezTo>
                      <a:cubicBezTo>
                        <a:pt x="277903" y="21211"/>
                        <a:pt x="270653" y="16467"/>
                        <a:pt x="266121" y="9811"/>
                      </a:cubicBezTo>
                      <a:cubicBezTo>
                        <a:pt x="268188" y="16679"/>
                        <a:pt x="267990" y="24751"/>
                        <a:pt x="263430" y="30303"/>
                      </a:cubicBezTo>
                      <a:cubicBezTo>
                        <a:pt x="258885" y="35854"/>
                        <a:pt x="249212" y="37171"/>
                        <a:pt x="244638" y="31648"/>
                      </a:cubicBezTo>
                      <a:cubicBezTo>
                        <a:pt x="244496" y="37384"/>
                        <a:pt x="240404" y="42439"/>
                        <a:pt x="235447" y="45328"/>
                      </a:cubicBezTo>
                      <a:cubicBezTo>
                        <a:pt x="230490" y="48217"/>
                        <a:pt x="224727" y="49336"/>
                        <a:pt x="219090" y="50398"/>
                      </a:cubicBezTo>
                      <a:cubicBezTo>
                        <a:pt x="216966" y="50795"/>
                        <a:pt x="214842" y="51205"/>
                        <a:pt x="212718" y="51602"/>
                      </a:cubicBezTo>
                      <a:cubicBezTo>
                        <a:pt x="204603" y="53145"/>
                        <a:pt x="196049" y="54901"/>
                        <a:pt x="189918" y="60425"/>
                      </a:cubicBezTo>
                      <a:cubicBezTo>
                        <a:pt x="184833" y="54208"/>
                        <a:pt x="179749" y="47991"/>
                        <a:pt x="174665" y="41774"/>
                      </a:cubicBezTo>
                      <a:cubicBezTo>
                        <a:pt x="176308" y="52947"/>
                        <a:pt x="177951" y="64121"/>
                        <a:pt x="179579" y="75294"/>
                      </a:cubicBezTo>
                      <a:cubicBezTo>
                        <a:pt x="180019" y="78268"/>
                        <a:pt x="180146" y="81964"/>
                        <a:pt x="177597" y="83565"/>
                      </a:cubicBezTo>
                      <a:cubicBezTo>
                        <a:pt x="172668" y="86666"/>
                        <a:pt x="168604" y="77702"/>
                        <a:pt x="162968" y="76243"/>
                      </a:cubicBezTo>
                      <a:cubicBezTo>
                        <a:pt x="163633" y="80449"/>
                        <a:pt x="162741" y="85222"/>
                        <a:pt x="159456" y="87926"/>
                      </a:cubicBezTo>
                      <a:cubicBezTo>
                        <a:pt x="156170" y="90631"/>
                        <a:pt x="150279" y="90051"/>
                        <a:pt x="148594" y="86128"/>
                      </a:cubicBezTo>
                      <a:cubicBezTo>
                        <a:pt x="149883" y="93718"/>
                        <a:pt x="144742" y="101861"/>
                        <a:pt x="137349" y="103971"/>
                      </a:cubicBezTo>
                      <a:cubicBezTo>
                        <a:pt x="129943" y="106082"/>
                        <a:pt x="121290" y="101890"/>
                        <a:pt x="118373" y="94766"/>
                      </a:cubicBezTo>
                      <a:cubicBezTo>
                        <a:pt x="112156" y="98250"/>
                        <a:pt x="110938" y="106620"/>
                        <a:pt x="111264" y="113743"/>
                      </a:cubicBezTo>
                      <a:cubicBezTo>
                        <a:pt x="111590" y="120866"/>
                        <a:pt x="112595" y="128641"/>
                        <a:pt x="108601" y="134546"/>
                      </a:cubicBezTo>
                      <a:cubicBezTo>
                        <a:pt x="105741" y="138781"/>
                        <a:pt x="100855" y="141132"/>
                        <a:pt x="97258" y="144771"/>
                      </a:cubicBezTo>
                      <a:cubicBezTo>
                        <a:pt x="93675" y="148396"/>
                        <a:pt x="91182" y="153466"/>
                        <a:pt x="86467" y="155407"/>
                      </a:cubicBezTo>
                      <a:cubicBezTo>
                        <a:pt x="81000" y="157658"/>
                        <a:pt x="74755" y="154741"/>
                        <a:pt x="70238" y="150946"/>
                      </a:cubicBezTo>
                      <a:cubicBezTo>
                        <a:pt x="65706" y="147150"/>
                        <a:pt x="61868" y="142349"/>
                        <a:pt x="56515" y="139843"/>
                      </a:cubicBezTo>
                      <a:cubicBezTo>
                        <a:pt x="56770" y="152744"/>
                        <a:pt x="69133" y="164767"/>
                        <a:pt x="64700" y="176875"/>
                      </a:cubicBezTo>
                      <a:cubicBezTo>
                        <a:pt x="63327" y="180643"/>
                        <a:pt x="60452" y="183687"/>
                        <a:pt x="58866" y="187383"/>
                      </a:cubicBezTo>
                      <a:cubicBezTo>
                        <a:pt x="57280" y="191065"/>
                        <a:pt x="57506" y="196206"/>
                        <a:pt x="61033" y="198118"/>
                      </a:cubicBezTo>
                      <a:cubicBezTo>
                        <a:pt x="60877" y="201403"/>
                        <a:pt x="56274" y="202168"/>
                        <a:pt x="53102" y="201318"/>
                      </a:cubicBezTo>
                      <a:cubicBezTo>
                        <a:pt x="49930" y="200469"/>
                        <a:pt x="46106" y="199180"/>
                        <a:pt x="43727" y="201446"/>
                      </a:cubicBezTo>
                      <a:cubicBezTo>
                        <a:pt x="40088" y="204930"/>
                        <a:pt x="44987" y="210623"/>
                        <a:pt x="45441" y="215636"/>
                      </a:cubicBezTo>
                      <a:cubicBezTo>
                        <a:pt x="46007" y="221853"/>
                        <a:pt x="38728" y="226441"/>
                        <a:pt x="32539" y="225606"/>
                      </a:cubicBezTo>
                      <a:cubicBezTo>
                        <a:pt x="26351" y="224770"/>
                        <a:pt x="21309" y="220408"/>
                        <a:pt x="16650" y="216231"/>
                      </a:cubicBezTo>
                      <a:cubicBezTo>
                        <a:pt x="19355" y="223425"/>
                        <a:pt x="20573" y="231185"/>
                        <a:pt x="20190" y="238875"/>
                      </a:cubicBezTo>
                      <a:cubicBezTo>
                        <a:pt x="12019" y="238266"/>
                        <a:pt x="4442" y="232517"/>
                        <a:pt x="1667" y="224813"/>
                      </a:cubicBezTo>
                      <a:cubicBezTo>
                        <a:pt x="-1151" y="226186"/>
                        <a:pt x="109" y="230435"/>
                        <a:pt x="1752" y="233097"/>
                      </a:cubicBezTo>
                      <a:cubicBezTo>
                        <a:pt x="9810" y="246168"/>
                        <a:pt x="17882" y="259240"/>
                        <a:pt x="25940" y="272311"/>
                      </a:cubicBezTo>
                      <a:lnTo>
                        <a:pt x="25572" y="26830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2" name="Google Shape;2572;p16"/>
                <p:cNvSpPr/>
                <p:nvPr/>
              </p:nvSpPr>
              <p:spPr>
                <a:xfrm>
                  <a:off x="4176154" y="1587733"/>
                  <a:ext cx="280584" cy="200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84" h="200678" extrusionOk="0">
                      <a:moveTo>
                        <a:pt x="196167" y="35429"/>
                      </a:moveTo>
                      <a:cubicBezTo>
                        <a:pt x="193278" y="33404"/>
                        <a:pt x="189284" y="35528"/>
                        <a:pt x="186862" y="38092"/>
                      </a:cubicBezTo>
                      <a:cubicBezTo>
                        <a:pt x="184441" y="40655"/>
                        <a:pt x="182217" y="43898"/>
                        <a:pt x="178748" y="44549"/>
                      </a:cubicBezTo>
                      <a:cubicBezTo>
                        <a:pt x="177134" y="44847"/>
                        <a:pt x="175448" y="44521"/>
                        <a:pt x="173806" y="44663"/>
                      </a:cubicBezTo>
                      <a:cubicBezTo>
                        <a:pt x="171596" y="44861"/>
                        <a:pt x="169557" y="45923"/>
                        <a:pt x="167589" y="46957"/>
                      </a:cubicBezTo>
                      <a:cubicBezTo>
                        <a:pt x="156316" y="52891"/>
                        <a:pt x="145029" y="58824"/>
                        <a:pt x="133756" y="64772"/>
                      </a:cubicBezTo>
                      <a:cubicBezTo>
                        <a:pt x="129721" y="66896"/>
                        <a:pt x="125344" y="69403"/>
                        <a:pt x="123843" y="73708"/>
                      </a:cubicBezTo>
                      <a:cubicBezTo>
                        <a:pt x="123036" y="76031"/>
                        <a:pt x="123107" y="78764"/>
                        <a:pt x="121493" y="80619"/>
                      </a:cubicBezTo>
                      <a:cubicBezTo>
                        <a:pt x="120260" y="82035"/>
                        <a:pt x="118335" y="82573"/>
                        <a:pt x="116550" y="83126"/>
                      </a:cubicBezTo>
                      <a:cubicBezTo>
                        <a:pt x="109229" y="85391"/>
                        <a:pt x="102176" y="89116"/>
                        <a:pt x="97064" y="94837"/>
                      </a:cubicBezTo>
                      <a:cubicBezTo>
                        <a:pt x="91951" y="100559"/>
                        <a:pt x="88978" y="108447"/>
                        <a:pt x="90252" y="116009"/>
                      </a:cubicBezTo>
                      <a:cubicBezTo>
                        <a:pt x="87080" y="113587"/>
                        <a:pt x="81614" y="116816"/>
                        <a:pt x="82208" y="120767"/>
                      </a:cubicBezTo>
                      <a:cubicBezTo>
                        <a:pt x="79107" y="118714"/>
                        <a:pt x="75057" y="121121"/>
                        <a:pt x="72210" y="123515"/>
                      </a:cubicBezTo>
                      <a:cubicBezTo>
                        <a:pt x="60088" y="133739"/>
                        <a:pt x="49339" y="145607"/>
                        <a:pt x="40346" y="158692"/>
                      </a:cubicBezTo>
                      <a:cubicBezTo>
                        <a:pt x="37132" y="163380"/>
                        <a:pt x="34016" y="169143"/>
                        <a:pt x="35970" y="174496"/>
                      </a:cubicBezTo>
                      <a:cubicBezTo>
                        <a:pt x="34682" y="173533"/>
                        <a:pt x="33379" y="172570"/>
                        <a:pt x="32090" y="171593"/>
                      </a:cubicBezTo>
                      <a:cubicBezTo>
                        <a:pt x="24641" y="179878"/>
                        <a:pt x="17192" y="188148"/>
                        <a:pt x="9743" y="196433"/>
                      </a:cubicBezTo>
                      <a:cubicBezTo>
                        <a:pt x="7180" y="199279"/>
                        <a:pt x="2818" y="202281"/>
                        <a:pt x="0" y="199690"/>
                      </a:cubicBezTo>
                      <a:cubicBezTo>
                        <a:pt x="11868" y="184820"/>
                        <a:pt x="24457" y="167203"/>
                        <a:pt x="20761" y="148538"/>
                      </a:cubicBezTo>
                      <a:cubicBezTo>
                        <a:pt x="21738" y="150960"/>
                        <a:pt x="24726" y="152050"/>
                        <a:pt x="27318" y="151696"/>
                      </a:cubicBezTo>
                      <a:cubicBezTo>
                        <a:pt x="29910" y="151342"/>
                        <a:pt x="32189" y="149883"/>
                        <a:pt x="34384" y="148467"/>
                      </a:cubicBezTo>
                      <a:cubicBezTo>
                        <a:pt x="43363" y="142633"/>
                        <a:pt x="52596" y="136572"/>
                        <a:pt x="58587" y="127678"/>
                      </a:cubicBezTo>
                      <a:cubicBezTo>
                        <a:pt x="64690" y="118600"/>
                        <a:pt x="66829" y="106946"/>
                        <a:pt x="64350" y="96296"/>
                      </a:cubicBezTo>
                      <a:cubicBezTo>
                        <a:pt x="66092" y="98179"/>
                        <a:pt x="68387" y="99553"/>
                        <a:pt x="70865" y="100190"/>
                      </a:cubicBezTo>
                      <a:cubicBezTo>
                        <a:pt x="71630" y="96721"/>
                        <a:pt x="75255" y="94625"/>
                        <a:pt x="78739" y="93931"/>
                      </a:cubicBezTo>
                      <a:cubicBezTo>
                        <a:pt x="82222" y="93237"/>
                        <a:pt x="85862" y="93506"/>
                        <a:pt x="89303" y="92628"/>
                      </a:cubicBezTo>
                      <a:cubicBezTo>
                        <a:pt x="93382" y="91580"/>
                        <a:pt x="96865" y="88974"/>
                        <a:pt x="100236" y="86439"/>
                      </a:cubicBezTo>
                      <a:cubicBezTo>
                        <a:pt x="105731" y="82304"/>
                        <a:pt x="111225" y="78155"/>
                        <a:pt x="116706" y="74020"/>
                      </a:cubicBezTo>
                      <a:cubicBezTo>
                        <a:pt x="121974" y="70040"/>
                        <a:pt x="127639" y="65438"/>
                        <a:pt x="128729" y="58938"/>
                      </a:cubicBezTo>
                      <a:cubicBezTo>
                        <a:pt x="129395" y="55001"/>
                        <a:pt x="128871" y="49761"/>
                        <a:pt x="132567" y="48231"/>
                      </a:cubicBezTo>
                      <a:cubicBezTo>
                        <a:pt x="134946" y="47254"/>
                        <a:pt x="137552" y="48642"/>
                        <a:pt x="140072" y="49109"/>
                      </a:cubicBezTo>
                      <a:cubicBezTo>
                        <a:pt x="144477" y="49931"/>
                        <a:pt x="148853" y="47849"/>
                        <a:pt x="152846" y="45838"/>
                      </a:cubicBezTo>
                      <a:cubicBezTo>
                        <a:pt x="163963" y="40258"/>
                        <a:pt x="175066" y="34665"/>
                        <a:pt x="186183" y="29085"/>
                      </a:cubicBezTo>
                      <a:cubicBezTo>
                        <a:pt x="191111" y="26606"/>
                        <a:pt x="196124" y="24100"/>
                        <a:pt x="201534" y="23024"/>
                      </a:cubicBezTo>
                      <a:cubicBezTo>
                        <a:pt x="205287" y="22273"/>
                        <a:pt x="209280" y="22202"/>
                        <a:pt x="212693" y="20475"/>
                      </a:cubicBezTo>
                      <a:cubicBezTo>
                        <a:pt x="216121" y="18747"/>
                        <a:pt x="218740" y="14513"/>
                        <a:pt x="217041" y="11085"/>
                      </a:cubicBezTo>
                      <a:cubicBezTo>
                        <a:pt x="219264" y="9839"/>
                        <a:pt x="221332" y="13479"/>
                        <a:pt x="223867" y="13606"/>
                      </a:cubicBezTo>
                      <a:cubicBezTo>
                        <a:pt x="225141" y="13663"/>
                        <a:pt x="226260" y="12827"/>
                        <a:pt x="227351" y="12148"/>
                      </a:cubicBezTo>
                      <a:cubicBezTo>
                        <a:pt x="236938" y="6214"/>
                        <a:pt x="251737" y="11751"/>
                        <a:pt x="259271" y="3353"/>
                      </a:cubicBezTo>
                      <a:cubicBezTo>
                        <a:pt x="260418" y="2079"/>
                        <a:pt x="261438" y="450"/>
                        <a:pt x="263109" y="82"/>
                      </a:cubicBezTo>
                      <a:cubicBezTo>
                        <a:pt x="264057" y="-130"/>
                        <a:pt x="265049" y="110"/>
                        <a:pt x="265984" y="351"/>
                      </a:cubicBezTo>
                      <a:cubicBezTo>
                        <a:pt x="270855" y="1597"/>
                        <a:pt x="275712" y="2829"/>
                        <a:pt x="280584" y="4075"/>
                      </a:cubicBezTo>
                      <a:cubicBezTo>
                        <a:pt x="269850" y="4939"/>
                        <a:pt x="259625" y="8805"/>
                        <a:pt x="249570" y="12643"/>
                      </a:cubicBezTo>
                      <a:cubicBezTo>
                        <a:pt x="237434" y="17260"/>
                        <a:pt x="225297" y="21877"/>
                        <a:pt x="213175" y="26479"/>
                      </a:cubicBezTo>
                      <a:cubicBezTo>
                        <a:pt x="210484" y="27499"/>
                        <a:pt x="207199" y="29765"/>
                        <a:pt x="208289" y="32427"/>
                      </a:cubicBezTo>
                      <a:cubicBezTo>
                        <a:pt x="202454" y="30841"/>
                        <a:pt x="195841" y="32469"/>
                        <a:pt x="191422" y="36605"/>
                      </a:cubicBezTo>
                      <a:lnTo>
                        <a:pt x="196209" y="354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3" name="Google Shape;2573;p16"/>
                <p:cNvSpPr/>
                <p:nvPr/>
              </p:nvSpPr>
              <p:spPr>
                <a:xfrm>
                  <a:off x="4114055" y="1584217"/>
                  <a:ext cx="376628" cy="311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628" h="311371" extrusionOk="0">
                      <a:moveTo>
                        <a:pt x="376629" y="0"/>
                      </a:moveTo>
                      <a:cubicBezTo>
                        <a:pt x="289152" y="3300"/>
                        <a:pt x="177247" y="55995"/>
                        <a:pt x="110971" y="141305"/>
                      </a:cubicBezTo>
                      <a:cubicBezTo>
                        <a:pt x="44680" y="226600"/>
                        <a:pt x="15918" y="278701"/>
                        <a:pt x="0" y="31137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74" name="Google Shape;2574;p16"/>
              <p:cNvSpPr/>
              <p:nvPr/>
            </p:nvSpPr>
            <p:spPr>
              <a:xfrm>
                <a:off x="849091" y="5505064"/>
                <a:ext cx="647093" cy="578781"/>
              </a:xfrm>
              <a:custGeom>
                <a:avLst/>
                <a:gdLst/>
                <a:ahLst/>
                <a:cxnLst/>
                <a:rect l="l" t="t" r="r" b="b"/>
                <a:pathLst>
                  <a:path w="211988" h="189609" extrusionOk="0">
                    <a:moveTo>
                      <a:pt x="0" y="189596"/>
                    </a:moveTo>
                    <a:cubicBezTo>
                      <a:pt x="19486" y="187231"/>
                      <a:pt x="37358" y="177969"/>
                      <a:pt x="50529" y="162773"/>
                    </a:cubicBezTo>
                    <a:cubicBezTo>
                      <a:pt x="54749" y="157916"/>
                      <a:pt x="58417" y="152336"/>
                      <a:pt x="59663" y="146035"/>
                    </a:cubicBezTo>
                    <a:cubicBezTo>
                      <a:pt x="61943" y="134464"/>
                      <a:pt x="55868" y="122994"/>
                      <a:pt x="49282" y="113236"/>
                    </a:cubicBezTo>
                    <a:cubicBezTo>
                      <a:pt x="61390" y="121308"/>
                      <a:pt x="77209" y="129536"/>
                      <a:pt x="89544" y="121776"/>
                    </a:cubicBezTo>
                    <a:cubicBezTo>
                      <a:pt x="94019" y="118943"/>
                      <a:pt x="97120" y="114398"/>
                      <a:pt x="100080" y="109993"/>
                    </a:cubicBezTo>
                    <a:cubicBezTo>
                      <a:pt x="107869" y="98423"/>
                      <a:pt x="116012" y="86669"/>
                      <a:pt x="127483" y="78781"/>
                    </a:cubicBezTo>
                    <a:cubicBezTo>
                      <a:pt x="130995" y="76374"/>
                      <a:pt x="134762" y="74348"/>
                      <a:pt x="137977" y="71573"/>
                    </a:cubicBezTo>
                    <a:cubicBezTo>
                      <a:pt x="146615" y="64067"/>
                      <a:pt x="150863" y="51251"/>
                      <a:pt x="161527" y="47087"/>
                    </a:cubicBezTo>
                    <a:cubicBezTo>
                      <a:pt x="165309" y="45614"/>
                      <a:pt x="169500" y="45444"/>
                      <a:pt x="173210" y="43844"/>
                    </a:cubicBezTo>
                    <a:cubicBezTo>
                      <a:pt x="181637" y="40233"/>
                      <a:pt x="185489" y="28734"/>
                      <a:pt x="180971" y="20761"/>
                    </a:cubicBezTo>
                    <a:cubicBezTo>
                      <a:pt x="185885" y="24032"/>
                      <a:pt x="189341" y="29414"/>
                      <a:pt x="190275" y="35248"/>
                    </a:cubicBezTo>
                    <a:cubicBezTo>
                      <a:pt x="195048" y="28975"/>
                      <a:pt x="207241" y="32345"/>
                      <a:pt x="210923" y="25392"/>
                    </a:cubicBezTo>
                    <a:cubicBezTo>
                      <a:pt x="211886" y="23565"/>
                      <a:pt x="211985" y="21412"/>
                      <a:pt x="211985" y="19345"/>
                    </a:cubicBezTo>
                    <a:cubicBezTo>
                      <a:pt x="212028" y="13128"/>
                      <a:pt x="211645" y="6925"/>
                      <a:pt x="210824" y="765"/>
                    </a:cubicBezTo>
                    <a:cubicBezTo>
                      <a:pt x="209493" y="2549"/>
                      <a:pt x="207992" y="4192"/>
                      <a:pt x="206207" y="5551"/>
                    </a:cubicBezTo>
                    <a:cubicBezTo>
                      <a:pt x="200146" y="10154"/>
                      <a:pt x="191154" y="10380"/>
                      <a:pt x="184851" y="6132"/>
                    </a:cubicBezTo>
                    <a:cubicBezTo>
                      <a:pt x="180122" y="2931"/>
                      <a:pt x="174089" y="-2592"/>
                      <a:pt x="169982" y="1388"/>
                    </a:cubicBezTo>
                    <a:cubicBezTo>
                      <a:pt x="168013" y="3285"/>
                      <a:pt x="167815" y="6783"/>
                      <a:pt x="165379" y="8058"/>
                    </a:cubicBezTo>
                    <a:cubicBezTo>
                      <a:pt x="163382" y="9106"/>
                      <a:pt x="161003" y="8058"/>
                      <a:pt x="158780" y="7619"/>
                    </a:cubicBezTo>
                    <a:cubicBezTo>
                      <a:pt x="157916" y="7449"/>
                      <a:pt x="156910" y="7506"/>
                      <a:pt x="156033" y="7746"/>
                    </a:cubicBezTo>
                    <a:cubicBezTo>
                      <a:pt x="150495" y="4928"/>
                      <a:pt x="143075" y="4871"/>
                      <a:pt x="136560" y="5268"/>
                    </a:cubicBezTo>
                    <a:cubicBezTo>
                      <a:pt x="135229" y="5339"/>
                      <a:pt x="133728" y="5509"/>
                      <a:pt x="132963" y="6585"/>
                    </a:cubicBezTo>
                    <a:cubicBezTo>
                      <a:pt x="132453" y="7279"/>
                      <a:pt x="132397" y="8228"/>
                      <a:pt x="132482" y="9092"/>
                    </a:cubicBezTo>
                    <a:cubicBezTo>
                      <a:pt x="133077" y="15535"/>
                      <a:pt x="139662" y="21596"/>
                      <a:pt x="136872" y="27417"/>
                    </a:cubicBezTo>
                    <a:cubicBezTo>
                      <a:pt x="135881" y="29527"/>
                      <a:pt x="133827" y="30900"/>
                      <a:pt x="131830" y="32119"/>
                    </a:cubicBezTo>
                    <a:cubicBezTo>
                      <a:pt x="123333" y="37245"/>
                      <a:pt x="113987" y="40955"/>
                      <a:pt x="104300" y="43065"/>
                    </a:cubicBezTo>
                    <a:cubicBezTo>
                      <a:pt x="107614" y="49821"/>
                      <a:pt x="110970" y="57949"/>
                      <a:pt x="107331" y="64563"/>
                    </a:cubicBezTo>
                    <a:cubicBezTo>
                      <a:pt x="104329" y="70057"/>
                      <a:pt x="97602" y="72253"/>
                      <a:pt x="91399" y="72904"/>
                    </a:cubicBezTo>
                    <a:cubicBezTo>
                      <a:pt x="85196" y="73527"/>
                      <a:pt x="78724" y="73116"/>
                      <a:pt x="72918" y="75382"/>
                    </a:cubicBezTo>
                    <a:cubicBezTo>
                      <a:pt x="65950" y="78087"/>
                      <a:pt x="61008" y="84219"/>
                      <a:pt x="55301" y="89091"/>
                    </a:cubicBezTo>
                    <a:cubicBezTo>
                      <a:pt x="49608" y="93948"/>
                      <a:pt x="41678" y="97800"/>
                      <a:pt x="34823" y="94812"/>
                    </a:cubicBezTo>
                    <a:cubicBezTo>
                      <a:pt x="31594" y="101496"/>
                      <a:pt x="36848" y="110885"/>
                      <a:pt x="31849" y="116394"/>
                    </a:cubicBezTo>
                    <a:cubicBezTo>
                      <a:pt x="29938" y="118476"/>
                      <a:pt x="27006" y="119326"/>
                      <a:pt x="24896" y="121209"/>
                    </a:cubicBezTo>
                    <a:cubicBezTo>
                      <a:pt x="20846" y="124835"/>
                      <a:pt x="20860" y="131136"/>
                      <a:pt x="22035" y="136419"/>
                    </a:cubicBezTo>
                    <a:cubicBezTo>
                      <a:pt x="23197" y="141701"/>
                      <a:pt x="25236" y="147082"/>
                      <a:pt x="24159" y="152393"/>
                    </a:cubicBezTo>
                    <a:cubicBezTo>
                      <a:pt x="23367" y="156302"/>
                      <a:pt x="20931" y="159743"/>
                      <a:pt x="20180" y="163680"/>
                    </a:cubicBezTo>
                    <a:cubicBezTo>
                      <a:pt x="19416" y="167659"/>
                      <a:pt x="20308" y="172248"/>
                      <a:pt x="17787" y="175420"/>
                    </a:cubicBezTo>
                    <a:cubicBezTo>
                      <a:pt x="15932" y="177771"/>
                      <a:pt x="12773" y="178578"/>
                      <a:pt x="10055" y="179838"/>
                    </a:cubicBezTo>
                    <a:cubicBezTo>
                      <a:pt x="5721" y="181835"/>
                      <a:pt x="2152" y="185361"/>
                      <a:pt x="14" y="1896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5" name="Google Shape;2575;p16"/>
            <p:cNvGrpSpPr/>
            <p:nvPr/>
          </p:nvGrpSpPr>
          <p:grpSpPr>
            <a:xfrm rot="-10045885" flipH="1">
              <a:off x="-99834" y="-175551"/>
              <a:ext cx="892979" cy="1159193"/>
              <a:chOff x="542613" y="4900666"/>
              <a:chExt cx="893012" cy="1159236"/>
            </a:xfrm>
          </p:grpSpPr>
          <p:grpSp>
            <p:nvGrpSpPr>
              <p:cNvPr id="2576" name="Google Shape;2576;p16"/>
              <p:cNvGrpSpPr/>
              <p:nvPr/>
            </p:nvGrpSpPr>
            <p:grpSpPr>
              <a:xfrm>
                <a:off x="542698" y="4900666"/>
                <a:ext cx="892926" cy="1159236"/>
                <a:chOff x="4091595" y="1460940"/>
                <a:chExt cx="292408" cy="379617"/>
              </a:xfrm>
            </p:grpSpPr>
            <p:sp>
              <p:nvSpPr>
                <p:cNvPr id="2577" name="Google Shape;2577;p16"/>
                <p:cNvSpPr/>
                <p:nvPr/>
              </p:nvSpPr>
              <p:spPr>
                <a:xfrm>
                  <a:off x="4100403" y="1460940"/>
                  <a:ext cx="283600" cy="29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00" h="296925" extrusionOk="0">
                      <a:moveTo>
                        <a:pt x="283601" y="0"/>
                      </a:moveTo>
                      <a:cubicBezTo>
                        <a:pt x="283601" y="0"/>
                        <a:pt x="268957" y="8370"/>
                        <a:pt x="267909" y="31368"/>
                      </a:cubicBezTo>
                      <a:cubicBezTo>
                        <a:pt x="266861" y="54381"/>
                        <a:pt x="248876" y="54012"/>
                        <a:pt x="248876" y="54012"/>
                      </a:cubicBezTo>
                      <a:cubicBezTo>
                        <a:pt x="248876" y="54012"/>
                        <a:pt x="231387" y="42881"/>
                        <a:pt x="221842" y="44468"/>
                      </a:cubicBezTo>
                      <a:cubicBezTo>
                        <a:pt x="212297" y="46054"/>
                        <a:pt x="242518" y="53219"/>
                        <a:pt x="239331" y="58785"/>
                      </a:cubicBezTo>
                      <a:cubicBezTo>
                        <a:pt x="236159" y="64350"/>
                        <a:pt x="211504" y="90592"/>
                        <a:pt x="211504" y="90592"/>
                      </a:cubicBezTo>
                      <a:cubicBezTo>
                        <a:pt x="211504" y="90592"/>
                        <a:pt x="197186" y="63557"/>
                        <a:pt x="184455" y="63557"/>
                      </a:cubicBezTo>
                      <a:cubicBezTo>
                        <a:pt x="171724" y="63557"/>
                        <a:pt x="203545" y="78668"/>
                        <a:pt x="202752" y="89799"/>
                      </a:cubicBezTo>
                      <a:cubicBezTo>
                        <a:pt x="201959" y="100930"/>
                        <a:pt x="195600" y="108096"/>
                        <a:pt x="186056" y="119227"/>
                      </a:cubicBezTo>
                      <a:cubicBezTo>
                        <a:pt x="176510" y="130358"/>
                        <a:pt x="174910" y="139903"/>
                        <a:pt x="165379" y="144675"/>
                      </a:cubicBezTo>
                      <a:cubicBezTo>
                        <a:pt x="155835" y="149448"/>
                        <a:pt x="148669" y="127171"/>
                        <a:pt x="144689" y="129565"/>
                      </a:cubicBezTo>
                      <a:cubicBezTo>
                        <a:pt x="140724" y="131944"/>
                        <a:pt x="162986" y="141489"/>
                        <a:pt x="147083" y="158199"/>
                      </a:cubicBezTo>
                      <a:cubicBezTo>
                        <a:pt x="131179" y="174896"/>
                        <a:pt x="123220" y="177275"/>
                        <a:pt x="119241" y="181255"/>
                      </a:cubicBezTo>
                      <a:cubicBezTo>
                        <a:pt x="115275" y="185234"/>
                        <a:pt x="110503" y="176482"/>
                        <a:pt x="110503" y="180462"/>
                      </a:cubicBezTo>
                      <a:cubicBezTo>
                        <a:pt x="110503" y="184441"/>
                        <a:pt x="120841" y="190007"/>
                        <a:pt x="118448" y="193986"/>
                      </a:cubicBezTo>
                      <a:cubicBezTo>
                        <a:pt x="116069" y="197965"/>
                        <a:pt x="106524" y="205117"/>
                        <a:pt x="102544" y="205910"/>
                      </a:cubicBezTo>
                      <a:cubicBezTo>
                        <a:pt x="98565" y="206703"/>
                        <a:pt x="72323" y="175689"/>
                        <a:pt x="67551" y="178082"/>
                      </a:cubicBezTo>
                      <a:cubicBezTo>
                        <a:pt x="62779" y="180462"/>
                        <a:pt x="85848" y="193986"/>
                        <a:pt x="86641" y="199551"/>
                      </a:cubicBezTo>
                      <a:cubicBezTo>
                        <a:pt x="87434" y="205117"/>
                        <a:pt x="98565" y="215455"/>
                        <a:pt x="96979" y="220227"/>
                      </a:cubicBezTo>
                      <a:cubicBezTo>
                        <a:pt x="95393" y="225000"/>
                        <a:pt x="79475" y="234545"/>
                        <a:pt x="75510" y="239317"/>
                      </a:cubicBezTo>
                      <a:cubicBezTo>
                        <a:pt x="71530" y="244090"/>
                        <a:pt x="54026" y="219434"/>
                        <a:pt x="52441" y="225000"/>
                      </a:cubicBezTo>
                      <a:cubicBezTo>
                        <a:pt x="50854" y="230565"/>
                        <a:pt x="68344" y="233752"/>
                        <a:pt x="66758" y="241696"/>
                      </a:cubicBezTo>
                      <a:cubicBezTo>
                        <a:pt x="65172" y="249655"/>
                        <a:pt x="54834" y="252034"/>
                        <a:pt x="49254" y="261579"/>
                      </a:cubicBezTo>
                      <a:cubicBezTo>
                        <a:pt x="43689" y="271124"/>
                        <a:pt x="40517" y="289421"/>
                        <a:pt x="32558" y="295780"/>
                      </a:cubicBezTo>
                      <a:cubicBezTo>
                        <a:pt x="24613" y="302138"/>
                        <a:pt x="3852" y="279961"/>
                        <a:pt x="3852" y="279961"/>
                      </a:cubicBezTo>
                      <a:lnTo>
                        <a:pt x="0" y="278375"/>
                      </a:lnTo>
                      <a:cubicBezTo>
                        <a:pt x="935" y="274254"/>
                        <a:pt x="1926" y="270161"/>
                        <a:pt x="3017" y="266069"/>
                      </a:cubicBezTo>
                      <a:cubicBezTo>
                        <a:pt x="3498" y="264256"/>
                        <a:pt x="3994" y="262443"/>
                        <a:pt x="4489" y="260645"/>
                      </a:cubicBezTo>
                      <a:cubicBezTo>
                        <a:pt x="34328" y="154503"/>
                        <a:pt x="114667" y="60385"/>
                        <a:pt x="248636" y="11400"/>
                      </a:cubicBezTo>
                      <a:cubicBezTo>
                        <a:pt x="249202" y="11188"/>
                        <a:pt x="249769" y="10989"/>
                        <a:pt x="250349" y="10791"/>
                      </a:cubicBezTo>
                      <a:cubicBezTo>
                        <a:pt x="253323" y="9701"/>
                        <a:pt x="256339" y="8639"/>
                        <a:pt x="259370" y="7619"/>
                      </a:cubicBezTo>
                      <a:cubicBezTo>
                        <a:pt x="265785" y="5424"/>
                        <a:pt x="272328" y="3328"/>
                        <a:pt x="278984" y="1345"/>
                      </a:cubicBezTo>
                      <a:cubicBezTo>
                        <a:pt x="280513" y="878"/>
                        <a:pt x="282057" y="439"/>
                        <a:pt x="2836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8" name="Google Shape;2578;p16"/>
                <p:cNvSpPr/>
                <p:nvPr/>
              </p:nvSpPr>
              <p:spPr>
                <a:xfrm>
                  <a:off x="4103434" y="1468559"/>
                  <a:ext cx="258653" cy="270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653" h="270161" extrusionOk="0">
                      <a:moveTo>
                        <a:pt x="123334" y="137311"/>
                      </a:moveTo>
                      <a:cubicBezTo>
                        <a:pt x="123334" y="140795"/>
                        <a:pt x="122824" y="144151"/>
                        <a:pt x="120983" y="147054"/>
                      </a:cubicBezTo>
                      <a:cubicBezTo>
                        <a:pt x="118207" y="144689"/>
                        <a:pt x="115148" y="142225"/>
                        <a:pt x="111509" y="142027"/>
                      </a:cubicBezTo>
                      <a:cubicBezTo>
                        <a:pt x="107869" y="141829"/>
                        <a:pt x="103918" y="145256"/>
                        <a:pt x="105065" y="148711"/>
                      </a:cubicBezTo>
                      <a:cubicBezTo>
                        <a:pt x="102162" y="147479"/>
                        <a:pt x="99089" y="146219"/>
                        <a:pt x="95945" y="146559"/>
                      </a:cubicBezTo>
                      <a:cubicBezTo>
                        <a:pt x="92815" y="146884"/>
                        <a:pt x="89657" y="149405"/>
                        <a:pt x="89813" y="152563"/>
                      </a:cubicBezTo>
                      <a:cubicBezTo>
                        <a:pt x="81118" y="145157"/>
                        <a:pt x="65838" y="148003"/>
                        <a:pt x="60400" y="158044"/>
                      </a:cubicBezTo>
                      <a:cubicBezTo>
                        <a:pt x="53644" y="170520"/>
                        <a:pt x="61957" y="185319"/>
                        <a:pt x="67438" y="198390"/>
                      </a:cubicBezTo>
                      <a:cubicBezTo>
                        <a:pt x="68826" y="201704"/>
                        <a:pt x="69704" y="206264"/>
                        <a:pt x="66701" y="208233"/>
                      </a:cubicBezTo>
                      <a:cubicBezTo>
                        <a:pt x="63855" y="210116"/>
                        <a:pt x="60031" y="207779"/>
                        <a:pt x="58049" y="205018"/>
                      </a:cubicBezTo>
                      <a:cubicBezTo>
                        <a:pt x="56052" y="202242"/>
                        <a:pt x="54607" y="198787"/>
                        <a:pt x="51563" y="197257"/>
                      </a:cubicBezTo>
                      <a:cubicBezTo>
                        <a:pt x="48518" y="195728"/>
                        <a:pt x="43618" y="198518"/>
                        <a:pt x="45105" y="201591"/>
                      </a:cubicBezTo>
                      <a:cubicBezTo>
                        <a:pt x="43094" y="197923"/>
                        <a:pt x="36905" y="199381"/>
                        <a:pt x="35036" y="203120"/>
                      </a:cubicBezTo>
                      <a:cubicBezTo>
                        <a:pt x="33181" y="206859"/>
                        <a:pt x="34229" y="211320"/>
                        <a:pt x="35305" y="215356"/>
                      </a:cubicBezTo>
                      <a:cubicBezTo>
                        <a:pt x="37542" y="223683"/>
                        <a:pt x="39780" y="231996"/>
                        <a:pt x="42018" y="240308"/>
                      </a:cubicBezTo>
                      <a:cubicBezTo>
                        <a:pt x="35603" y="242843"/>
                        <a:pt x="29272" y="245563"/>
                        <a:pt x="23013" y="248451"/>
                      </a:cubicBezTo>
                      <a:cubicBezTo>
                        <a:pt x="19402" y="250123"/>
                        <a:pt x="15337" y="252516"/>
                        <a:pt x="14997" y="256467"/>
                      </a:cubicBezTo>
                      <a:cubicBezTo>
                        <a:pt x="14771" y="258988"/>
                        <a:pt x="16201" y="261324"/>
                        <a:pt x="16853" y="263789"/>
                      </a:cubicBezTo>
                      <a:cubicBezTo>
                        <a:pt x="17490" y="266238"/>
                        <a:pt x="16810" y="269552"/>
                        <a:pt x="14332" y="270090"/>
                      </a:cubicBezTo>
                      <a:cubicBezTo>
                        <a:pt x="13227" y="270331"/>
                        <a:pt x="12094" y="269920"/>
                        <a:pt x="11074" y="269411"/>
                      </a:cubicBezTo>
                      <a:cubicBezTo>
                        <a:pt x="8101" y="267924"/>
                        <a:pt x="5566" y="265545"/>
                        <a:pt x="3894" y="262656"/>
                      </a:cubicBezTo>
                      <a:lnTo>
                        <a:pt x="0" y="258450"/>
                      </a:lnTo>
                      <a:cubicBezTo>
                        <a:pt x="28593" y="150099"/>
                        <a:pt x="109370" y="53602"/>
                        <a:pt x="245619" y="3781"/>
                      </a:cubicBezTo>
                      <a:cubicBezTo>
                        <a:pt x="249160" y="2478"/>
                        <a:pt x="252743" y="1218"/>
                        <a:pt x="256354" y="0"/>
                      </a:cubicBezTo>
                      <a:cubicBezTo>
                        <a:pt x="257614" y="935"/>
                        <a:pt x="258492" y="2181"/>
                        <a:pt x="258634" y="3824"/>
                      </a:cubicBezTo>
                      <a:cubicBezTo>
                        <a:pt x="258974" y="7690"/>
                        <a:pt x="254909" y="10310"/>
                        <a:pt x="251411" y="11981"/>
                      </a:cubicBezTo>
                      <a:cubicBezTo>
                        <a:pt x="240663" y="17107"/>
                        <a:pt x="229928" y="22248"/>
                        <a:pt x="219179" y="27374"/>
                      </a:cubicBezTo>
                      <a:cubicBezTo>
                        <a:pt x="211433" y="31085"/>
                        <a:pt x="203474" y="34852"/>
                        <a:pt x="194935" y="35758"/>
                      </a:cubicBezTo>
                      <a:cubicBezTo>
                        <a:pt x="190120" y="36282"/>
                        <a:pt x="184540" y="36169"/>
                        <a:pt x="181410" y="39865"/>
                      </a:cubicBezTo>
                      <a:cubicBezTo>
                        <a:pt x="179796" y="41763"/>
                        <a:pt x="179187" y="44340"/>
                        <a:pt x="177714" y="46351"/>
                      </a:cubicBezTo>
                      <a:cubicBezTo>
                        <a:pt x="174840" y="50274"/>
                        <a:pt x="169104" y="51492"/>
                        <a:pt x="166725" y="55740"/>
                      </a:cubicBezTo>
                      <a:cubicBezTo>
                        <a:pt x="163553" y="61391"/>
                        <a:pt x="167815" y="69803"/>
                        <a:pt x="163213" y="74377"/>
                      </a:cubicBezTo>
                      <a:cubicBezTo>
                        <a:pt x="161584" y="76005"/>
                        <a:pt x="159248" y="76614"/>
                        <a:pt x="157081" y="77407"/>
                      </a:cubicBezTo>
                      <a:cubicBezTo>
                        <a:pt x="142650" y="82676"/>
                        <a:pt x="133487" y="99457"/>
                        <a:pt x="136872" y="114440"/>
                      </a:cubicBezTo>
                      <a:cubicBezTo>
                        <a:pt x="133841" y="115304"/>
                        <a:pt x="130358" y="114185"/>
                        <a:pt x="128404" y="111707"/>
                      </a:cubicBezTo>
                      <a:cubicBezTo>
                        <a:pt x="123036" y="114978"/>
                        <a:pt x="122243" y="122399"/>
                        <a:pt x="122753" y="128658"/>
                      </a:cubicBezTo>
                      <a:cubicBezTo>
                        <a:pt x="122980" y="131491"/>
                        <a:pt x="123334" y="134436"/>
                        <a:pt x="123334" y="13731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9" name="Google Shape;2579;p16"/>
                <p:cNvSpPr/>
                <p:nvPr/>
              </p:nvSpPr>
              <p:spPr>
                <a:xfrm>
                  <a:off x="4104893" y="1471732"/>
                  <a:ext cx="246293" cy="249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293" h="249853" extrusionOk="0">
                      <a:moveTo>
                        <a:pt x="110149" y="126421"/>
                      </a:moveTo>
                      <a:cubicBezTo>
                        <a:pt x="108096" y="129097"/>
                        <a:pt x="104301" y="124877"/>
                        <a:pt x="100944" y="124651"/>
                      </a:cubicBezTo>
                      <a:cubicBezTo>
                        <a:pt x="98239" y="124481"/>
                        <a:pt x="96243" y="127016"/>
                        <a:pt x="93792" y="128177"/>
                      </a:cubicBezTo>
                      <a:cubicBezTo>
                        <a:pt x="91626" y="129196"/>
                        <a:pt x="89133" y="129097"/>
                        <a:pt x="86740" y="129267"/>
                      </a:cubicBezTo>
                      <a:cubicBezTo>
                        <a:pt x="75680" y="130018"/>
                        <a:pt x="65583" y="136830"/>
                        <a:pt x="59181" y="145893"/>
                      </a:cubicBezTo>
                      <a:cubicBezTo>
                        <a:pt x="52795" y="154942"/>
                        <a:pt x="49764" y="166031"/>
                        <a:pt x="48730" y="177063"/>
                      </a:cubicBezTo>
                      <a:cubicBezTo>
                        <a:pt x="48461" y="179895"/>
                        <a:pt x="47144" y="183704"/>
                        <a:pt x="44354" y="183152"/>
                      </a:cubicBezTo>
                      <a:cubicBezTo>
                        <a:pt x="42258" y="182727"/>
                        <a:pt x="41437" y="179895"/>
                        <a:pt x="39398" y="179244"/>
                      </a:cubicBezTo>
                      <a:cubicBezTo>
                        <a:pt x="37004" y="178479"/>
                        <a:pt x="34951" y="181113"/>
                        <a:pt x="33988" y="183435"/>
                      </a:cubicBezTo>
                      <a:cubicBezTo>
                        <a:pt x="27969" y="198022"/>
                        <a:pt x="31014" y="215667"/>
                        <a:pt x="22758" y="229121"/>
                      </a:cubicBezTo>
                      <a:cubicBezTo>
                        <a:pt x="20577" y="232661"/>
                        <a:pt x="17320" y="235947"/>
                        <a:pt x="13199" y="236485"/>
                      </a:cubicBezTo>
                      <a:cubicBezTo>
                        <a:pt x="12618" y="240209"/>
                        <a:pt x="10112" y="243566"/>
                        <a:pt x="6698" y="245166"/>
                      </a:cubicBezTo>
                      <a:lnTo>
                        <a:pt x="7406" y="247998"/>
                      </a:lnTo>
                      <a:cubicBezTo>
                        <a:pt x="5070" y="248777"/>
                        <a:pt x="2507" y="249514"/>
                        <a:pt x="0" y="249854"/>
                      </a:cubicBezTo>
                      <a:cubicBezTo>
                        <a:pt x="29839" y="143712"/>
                        <a:pt x="110177" y="49594"/>
                        <a:pt x="244147" y="609"/>
                      </a:cubicBezTo>
                      <a:cubicBezTo>
                        <a:pt x="244713" y="397"/>
                        <a:pt x="245280" y="198"/>
                        <a:pt x="245860" y="0"/>
                      </a:cubicBezTo>
                      <a:cubicBezTo>
                        <a:pt x="246058" y="439"/>
                        <a:pt x="246186" y="935"/>
                        <a:pt x="246257" y="1459"/>
                      </a:cubicBezTo>
                      <a:cubicBezTo>
                        <a:pt x="246540" y="3753"/>
                        <a:pt x="245152" y="5948"/>
                        <a:pt x="243509" y="7576"/>
                      </a:cubicBezTo>
                      <a:cubicBezTo>
                        <a:pt x="239416" y="11612"/>
                        <a:pt x="233667" y="13383"/>
                        <a:pt x="228158" y="15025"/>
                      </a:cubicBezTo>
                      <a:cubicBezTo>
                        <a:pt x="217409" y="18212"/>
                        <a:pt x="206661" y="21398"/>
                        <a:pt x="195912" y="24585"/>
                      </a:cubicBezTo>
                      <a:cubicBezTo>
                        <a:pt x="191593" y="25873"/>
                        <a:pt x="187245" y="27162"/>
                        <a:pt x="183181" y="29074"/>
                      </a:cubicBezTo>
                      <a:cubicBezTo>
                        <a:pt x="170407" y="35078"/>
                        <a:pt x="161315" y="46606"/>
                        <a:pt x="152053" y="57241"/>
                      </a:cubicBezTo>
                      <a:cubicBezTo>
                        <a:pt x="150198" y="59366"/>
                        <a:pt x="148088" y="61603"/>
                        <a:pt x="145313" y="62084"/>
                      </a:cubicBezTo>
                      <a:cubicBezTo>
                        <a:pt x="143896" y="62325"/>
                        <a:pt x="142409" y="62099"/>
                        <a:pt x="141064" y="62580"/>
                      </a:cubicBezTo>
                      <a:cubicBezTo>
                        <a:pt x="136320" y="64308"/>
                        <a:pt x="138189" y="71913"/>
                        <a:pt x="135017" y="75836"/>
                      </a:cubicBezTo>
                      <a:cubicBezTo>
                        <a:pt x="132567" y="73853"/>
                        <a:pt x="128319" y="75000"/>
                        <a:pt x="127200" y="77946"/>
                      </a:cubicBezTo>
                      <a:cubicBezTo>
                        <a:pt x="125940" y="81231"/>
                        <a:pt x="127086" y="86740"/>
                        <a:pt x="123574" y="86924"/>
                      </a:cubicBezTo>
                      <a:cubicBezTo>
                        <a:pt x="122186" y="86995"/>
                        <a:pt x="120955" y="85876"/>
                        <a:pt x="119567" y="85876"/>
                      </a:cubicBezTo>
                      <a:cubicBezTo>
                        <a:pt x="117287" y="85876"/>
                        <a:pt x="116168" y="88737"/>
                        <a:pt x="116295" y="91017"/>
                      </a:cubicBezTo>
                      <a:cubicBezTo>
                        <a:pt x="116437" y="93283"/>
                        <a:pt x="117173" y="95704"/>
                        <a:pt x="116154" y="97744"/>
                      </a:cubicBezTo>
                      <a:cubicBezTo>
                        <a:pt x="112004" y="99981"/>
                        <a:pt x="110121" y="104994"/>
                        <a:pt x="109880" y="109696"/>
                      </a:cubicBezTo>
                      <a:cubicBezTo>
                        <a:pt x="109625" y="114398"/>
                        <a:pt x="110673" y="119071"/>
                        <a:pt x="110744" y="123773"/>
                      </a:cubicBezTo>
                      <a:cubicBezTo>
                        <a:pt x="110758" y="124693"/>
                        <a:pt x="110702" y="125684"/>
                        <a:pt x="110149" y="12642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0" name="Google Shape;2580;p16"/>
                <p:cNvSpPr/>
                <p:nvPr/>
              </p:nvSpPr>
              <p:spPr>
                <a:xfrm>
                  <a:off x="4091595" y="1472341"/>
                  <a:ext cx="257443" cy="368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443" h="368216" extrusionOk="0">
                      <a:moveTo>
                        <a:pt x="257444" y="0"/>
                      </a:moveTo>
                      <a:cubicBezTo>
                        <a:pt x="130712" y="47385"/>
                        <a:pt x="54819" y="146006"/>
                        <a:pt x="12660" y="268561"/>
                      </a:cubicBezTo>
                      <a:cubicBezTo>
                        <a:pt x="12660" y="268561"/>
                        <a:pt x="-1572" y="327983"/>
                        <a:pt x="4786" y="368216"/>
                      </a:cubicBezTo>
                      <a:lnTo>
                        <a:pt x="637" y="368216"/>
                      </a:lnTo>
                      <a:cubicBezTo>
                        <a:pt x="-1360" y="334143"/>
                        <a:pt x="1331" y="300085"/>
                        <a:pt x="8808" y="266975"/>
                      </a:cubicBezTo>
                      <a:cubicBezTo>
                        <a:pt x="34398" y="153668"/>
                        <a:pt x="116054" y="51704"/>
                        <a:pt x="25744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81" name="Google Shape;2581;p16"/>
              <p:cNvSpPr/>
              <p:nvPr/>
            </p:nvSpPr>
            <p:spPr>
              <a:xfrm>
                <a:off x="542613" y="4900926"/>
                <a:ext cx="892575" cy="1158778"/>
              </a:xfrm>
              <a:custGeom>
                <a:avLst/>
                <a:gdLst/>
                <a:ahLst/>
                <a:cxnLst/>
                <a:rect l="l" t="t" r="r" b="b"/>
                <a:pathLst>
                  <a:path w="292408" h="379616" extrusionOk="0">
                    <a:moveTo>
                      <a:pt x="287820" y="1260"/>
                    </a:moveTo>
                    <a:cubicBezTo>
                      <a:pt x="281165" y="3243"/>
                      <a:pt x="274622" y="5339"/>
                      <a:pt x="268206" y="7534"/>
                    </a:cubicBezTo>
                    <a:cubicBezTo>
                      <a:pt x="265176" y="8554"/>
                      <a:pt x="262160" y="9616"/>
                      <a:pt x="259186" y="10706"/>
                    </a:cubicBezTo>
                    <a:cubicBezTo>
                      <a:pt x="258605" y="10904"/>
                      <a:pt x="258039" y="11103"/>
                      <a:pt x="257472" y="11315"/>
                    </a:cubicBezTo>
                    <a:cubicBezTo>
                      <a:pt x="255291" y="12108"/>
                      <a:pt x="253139" y="12915"/>
                      <a:pt x="250986" y="13737"/>
                    </a:cubicBezTo>
                    <a:cubicBezTo>
                      <a:pt x="250363" y="13978"/>
                      <a:pt x="249754" y="14218"/>
                      <a:pt x="249145" y="14459"/>
                    </a:cubicBezTo>
                    <a:cubicBezTo>
                      <a:pt x="247856" y="14955"/>
                      <a:pt x="246568" y="15450"/>
                      <a:pt x="245279" y="15960"/>
                    </a:cubicBezTo>
                    <a:cubicBezTo>
                      <a:pt x="245180" y="16003"/>
                      <a:pt x="245081" y="16031"/>
                      <a:pt x="244996" y="16073"/>
                    </a:cubicBezTo>
                    <a:cubicBezTo>
                      <a:pt x="244868" y="16130"/>
                      <a:pt x="244727" y="16172"/>
                      <a:pt x="244599" y="16229"/>
                    </a:cubicBezTo>
                    <a:cubicBezTo>
                      <a:pt x="243849" y="16526"/>
                      <a:pt x="243112" y="16838"/>
                      <a:pt x="242362" y="17136"/>
                    </a:cubicBezTo>
                    <a:cubicBezTo>
                      <a:pt x="241002" y="17688"/>
                      <a:pt x="239628" y="18240"/>
                      <a:pt x="238283" y="18792"/>
                    </a:cubicBezTo>
                    <a:cubicBezTo>
                      <a:pt x="237490" y="19118"/>
                      <a:pt x="236697" y="19458"/>
                      <a:pt x="235904" y="19798"/>
                    </a:cubicBezTo>
                    <a:cubicBezTo>
                      <a:pt x="235054" y="20152"/>
                      <a:pt x="234191" y="20506"/>
                      <a:pt x="233341" y="20874"/>
                    </a:cubicBezTo>
                    <a:cubicBezTo>
                      <a:pt x="233171" y="20945"/>
                      <a:pt x="232987" y="21016"/>
                      <a:pt x="232817" y="21101"/>
                    </a:cubicBezTo>
                    <a:cubicBezTo>
                      <a:pt x="232562" y="21214"/>
                      <a:pt x="232307" y="21327"/>
                      <a:pt x="232052" y="21427"/>
                    </a:cubicBezTo>
                    <a:cubicBezTo>
                      <a:pt x="231231" y="21781"/>
                      <a:pt x="230423" y="22135"/>
                      <a:pt x="229602" y="22503"/>
                    </a:cubicBezTo>
                    <a:cubicBezTo>
                      <a:pt x="228370" y="23041"/>
                      <a:pt x="227124" y="23579"/>
                      <a:pt x="225906" y="24131"/>
                    </a:cubicBezTo>
                    <a:cubicBezTo>
                      <a:pt x="225084" y="24499"/>
                      <a:pt x="224263" y="24882"/>
                      <a:pt x="223442" y="25250"/>
                    </a:cubicBezTo>
                    <a:cubicBezTo>
                      <a:pt x="222861" y="25519"/>
                      <a:pt x="222266" y="25788"/>
                      <a:pt x="221686" y="26057"/>
                    </a:cubicBezTo>
                    <a:cubicBezTo>
                      <a:pt x="221445" y="26171"/>
                      <a:pt x="221218" y="26270"/>
                      <a:pt x="220978" y="26383"/>
                    </a:cubicBezTo>
                    <a:cubicBezTo>
                      <a:pt x="220595" y="26553"/>
                      <a:pt x="220227" y="26737"/>
                      <a:pt x="219845" y="26907"/>
                    </a:cubicBezTo>
                    <a:cubicBezTo>
                      <a:pt x="219023" y="27289"/>
                      <a:pt x="218202" y="27686"/>
                      <a:pt x="217381" y="28068"/>
                    </a:cubicBezTo>
                    <a:cubicBezTo>
                      <a:pt x="216205" y="28621"/>
                      <a:pt x="215030" y="29173"/>
                      <a:pt x="213869" y="29739"/>
                    </a:cubicBezTo>
                    <a:cubicBezTo>
                      <a:pt x="213047" y="30136"/>
                      <a:pt x="212240" y="30532"/>
                      <a:pt x="211419" y="30943"/>
                    </a:cubicBezTo>
                    <a:cubicBezTo>
                      <a:pt x="211050" y="31127"/>
                      <a:pt x="210668" y="31311"/>
                      <a:pt x="210300" y="31495"/>
                    </a:cubicBezTo>
                    <a:cubicBezTo>
                      <a:pt x="210017" y="31637"/>
                      <a:pt x="209733" y="31764"/>
                      <a:pt x="209450" y="31906"/>
                    </a:cubicBezTo>
                    <a:cubicBezTo>
                      <a:pt x="208954" y="32147"/>
                      <a:pt x="208473" y="32402"/>
                      <a:pt x="207977" y="32642"/>
                    </a:cubicBezTo>
                    <a:cubicBezTo>
                      <a:pt x="207156" y="33053"/>
                      <a:pt x="206349" y="33464"/>
                      <a:pt x="205527" y="33874"/>
                    </a:cubicBezTo>
                    <a:cubicBezTo>
                      <a:pt x="204409" y="34441"/>
                      <a:pt x="203276" y="35022"/>
                      <a:pt x="202171" y="35602"/>
                    </a:cubicBezTo>
                    <a:cubicBezTo>
                      <a:pt x="201364" y="36027"/>
                      <a:pt x="200557" y="36452"/>
                      <a:pt x="199749" y="36877"/>
                    </a:cubicBezTo>
                    <a:cubicBezTo>
                      <a:pt x="199565" y="36976"/>
                      <a:pt x="199381" y="37061"/>
                      <a:pt x="199197" y="37160"/>
                    </a:cubicBezTo>
                    <a:cubicBezTo>
                      <a:pt x="198885" y="37330"/>
                      <a:pt x="198560" y="37500"/>
                      <a:pt x="198234" y="37656"/>
                    </a:cubicBezTo>
                    <a:cubicBezTo>
                      <a:pt x="197625" y="37981"/>
                      <a:pt x="197030" y="38307"/>
                      <a:pt x="196435" y="38619"/>
                    </a:cubicBezTo>
                    <a:cubicBezTo>
                      <a:pt x="195642" y="39044"/>
                      <a:pt x="194835" y="39483"/>
                      <a:pt x="194042" y="39922"/>
                    </a:cubicBezTo>
                    <a:cubicBezTo>
                      <a:pt x="192952" y="40516"/>
                      <a:pt x="191875" y="41111"/>
                      <a:pt x="190799" y="41706"/>
                    </a:cubicBezTo>
                    <a:cubicBezTo>
                      <a:pt x="190006" y="42145"/>
                      <a:pt x="189227" y="42584"/>
                      <a:pt x="188448" y="43037"/>
                    </a:cubicBezTo>
                    <a:cubicBezTo>
                      <a:pt x="188434" y="43037"/>
                      <a:pt x="188420" y="43051"/>
                      <a:pt x="188406" y="43065"/>
                    </a:cubicBezTo>
                    <a:cubicBezTo>
                      <a:pt x="188052" y="43264"/>
                      <a:pt x="187712" y="43462"/>
                      <a:pt x="187358" y="43646"/>
                    </a:cubicBezTo>
                    <a:cubicBezTo>
                      <a:pt x="186650" y="44043"/>
                      <a:pt x="185942" y="44453"/>
                      <a:pt x="185248" y="44864"/>
                    </a:cubicBezTo>
                    <a:cubicBezTo>
                      <a:pt x="184469" y="45317"/>
                      <a:pt x="183704" y="45756"/>
                      <a:pt x="182925" y="46209"/>
                    </a:cubicBezTo>
                    <a:cubicBezTo>
                      <a:pt x="181863" y="46832"/>
                      <a:pt x="180815" y="47441"/>
                      <a:pt x="179767" y="48079"/>
                    </a:cubicBezTo>
                    <a:cubicBezTo>
                      <a:pt x="179088" y="48489"/>
                      <a:pt x="178394" y="48900"/>
                      <a:pt x="177714" y="49311"/>
                    </a:cubicBezTo>
                    <a:cubicBezTo>
                      <a:pt x="177402" y="49495"/>
                      <a:pt x="177091" y="49679"/>
                      <a:pt x="176779" y="49877"/>
                    </a:cubicBezTo>
                    <a:cubicBezTo>
                      <a:pt x="175972" y="50373"/>
                      <a:pt x="175165" y="50868"/>
                      <a:pt x="174372" y="51364"/>
                    </a:cubicBezTo>
                    <a:cubicBezTo>
                      <a:pt x="173621" y="51831"/>
                      <a:pt x="172871" y="52299"/>
                      <a:pt x="172120" y="52766"/>
                    </a:cubicBezTo>
                    <a:cubicBezTo>
                      <a:pt x="171101" y="53403"/>
                      <a:pt x="170081" y="54055"/>
                      <a:pt x="169061" y="54706"/>
                    </a:cubicBezTo>
                    <a:cubicBezTo>
                      <a:pt x="168480" y="55074"/>
                      <a:pt x="167900" y="55443"/>
                      <a:pt x="167319" y="55825"/>
                    </a:cubicBezTo>
                    <a:cubicBezTo>
                      <a:pt x="167050" y="55995"/>
                      <a:pt x="166795" y="56165"/>
                      <a:pt x="166541" y="56335"/>
                    </a:cubicBezTo>
                    <a:cubicBezTo>
                      <a:pt x="165634" y="56915"/>
                      <a:pt x="164742" y="57510"/>
                      <a:pt x="163850" y="58105"/>
                    </a:cubicBezTo>
                    <a:cubicBezTo>
                      <a:pt x="163127" y="58587"/>
                      <a:pt x="162405" y="59068"/>
                      <a:pt x="161683" y="59550"/>
                    </a:cubicBezTo>
                    <a:cubicBezTo>
                      <a:pt x="160677" y="60215"/>
                      <a:pt x="159686" y="60895"/>
                      <a:pt x="158709" y="61561"/>
                    </a:cubicBezTo>
                    <a:cubicBezTo>
                      <a:pt x="158213" y="61900"/>
                      <a:pt x="157718" y="62226"/>
                      <a:pt x="157236" y="62566"/>
                    </a:cubicBezTo>
                    <a:cubicBezTo>
                      <a:pt x="157038" y="62708"/>
                      <a:pt x="156840" y="62849"/>
                      <a:pt x="156642" y="62991"/>
                    </a:cubicBezTo>
                    <a:cubicBezTo>
                      <a:pt x="156627" y="62991"/>
                      <a:pt x="156613" y="63005"/>
                      <a:pt x="156599" y="63019"/>
                    </a:cubicBezTo>
                    <a:cubicBezTo>
                      <a:pt x="155607" y="63699"/>
                      <a:pt x="154630" y="64393"/>
                      <a:pt x="153639" y="65087"/>
                    </a:cubicBezTo>
                    <a:cubicBezTo>
                      <a:pt x="152945" y="65568"/>
                      <a:pt x="152265" y="66050"/>
                      <a:pt x="151586" y="66545"/>
                    </a:cubicBezTo>
                    <a:cubicBezTo>
                      <a:pt x="150609" y="67254"/>
                      <a:pt x="149631" y="67962"/>
                      <a:pt x="148654" y="68670"/>
                    </a:cubicBezTo>
                    <a:cubicBezTo>
                      <a:pt x="148399" y="68854"/>
                      <a:pt x="148145" y="69038"/>
                      <a:pt x="147889" y="69222"/>
                    </a:cubicBezTo>
                    <a:cubicBezTo>
                      <a:pt x="147705" y="69349"/>
                      <a:pt x="147521" y="69491"/>
                      <a:pt x="147337" y="69618"/>
                    </a:cubicBezTo>
                    <a:cubicBezTo>
                      <a:pt x="147110" y="69788"/>
                      <a:pt x="146884" y="69958"/>
                      <a:pt x="146658" y="70128"/>
                    </a:cubicBezTo>
                    <a:cubicBezTo>
                      <a:pt x="145680" y="70850"/>
                      <a:pt x="144703" y="71587"/>
                      <a:pt x="143740" y="72309"/>
                    </a:cubicBezTo>
                    <a:cubicBezTo>
                      <a:pt x="143103" y="72791"/>
                      <a:pt x="142452" y="73272"/>
                      <a:pt x="141814" y="73754"/>
                    </a:cubicBezTo>
                    <a:cubicBezTo>
                      <a:pt x="140837" y="74504"/>
                      <a:pt x="139860" y="75255"/>
                      <a:pt x="138883" y="76005"/>
                    </a:cubicBezTo>
                    <a:cubicBezTo>
                      <a:pt x="138869" y="76005"/>
                      <a:pt x="138854" y="76034"/>
                      <a:pt x="138840" y="76048"/>
                    </a:cubicBezTo>
                    <a:cubicBezTo>
                      <a:pt x="138529" y="76289"/>
                      <a:pt x="138203" y="76529"/>
                      <a:pt x="137892" y="76784"/>
                    </a:cubicBezTo>
                    <a:cubicBezTo>
                      <a:pt x="137608" y="77011"/>
                      <a:pt x="137325" y="77223"/>
                      <a:pt x="137042" y="77450"/>
                    </a:cubicBezTo>
                    <a:cubicBezTo>
                      <a:pt x="136065" y="78229"/>
                      <a:pt x="135087" y="79008"/>
                      <a:pt x="134124" y="79787"/>
                    </a:cubicBezTo>
                    <a:cubicBezTo>
                      <a:pt x="133544" y="80254"/>
                      <a:pt x="132949" y="80721"/>
                      <a:pt x="132368" y="81203"/>
                    </a:cubicBezTo>
                    <a:cubicBezTo>
                      <a:pt x="131519" y="81897"/>
                      <a:pt x="130683" y="82590"/>
                      <a:pt x="129848" y="83284"/>
                    </a:cubicBezTo>
                    <a:cubicBezTo>
                      <a:pt x="129493" y="83568"/>
                      <a:pt x="129139" y="83865"/>
                      <a:pt x="128800" y="84148"/>
                    </a:cubicBezTo>
                    <a:cubicBezTo>
                      <a:pt x="128460" y="84432"/>
                      <a:pt x="128120" y="84715"/>
                      <a:pt x="127780" y="84998"/>
                    </a:cubicBezTo>
                    <a:cubicBezTo>
                      <a:pt x="126746" y="85862"/>
                      <a:pt x="125712" y="86740"/>
                      <a:pt x="124693" y="87618"/>
                    </a:cubicBezTo>
                    <a:cubicBezTo>
                      <a:pt x="124211" y="88029"/>
                      <a:pt x="123730" y="88425"/>
                      <a:pt x="123263" y="88836"/>
                    </a:cubicBezTo>
                    <a:cubicBezTo>
                      <a:pt x="122554" y="89445"/>
                      <a:pt x="121846" y="90068"/>
                      <a:pt x="121152" y="90691"/>
                    </a:cubicBezTo>
                    <a:cubicBezTo>
                      <a:pt x="120784" y="91017"/>
                      <a:pt x="120402" y="91342"/>
                      <a:pt x="120034" y="91682"/>
                    </a:cubicBezTo>
                    <a:cubicBezTo>
                      <a:pt x="120019" y="91696"/>
                      <a:pt x="119991" y="91710"/>
                      <a:pt x="119977" y="91739"/>
                    </a:cubicBezTo>
                    <a:cubicBezTo>
                      <a:pt x="119595" y="92079"/>
                      <a:pt x="119212" y="92405"/>
                      <a:pt x="118830" y="92744"/>
                    </a:cubicBezTo>
                    <a:cubicBezTo>
                      <a:pt x="117442" y="93991"/>
                      <a:pt x="116068" y="95237"/>
                      <a:pt x="114695" y="96483"/>
                    </a:cubicBezTo>
                    <a:cubicBezTo>
                      <a:pt x="114624" y="96554"/>
                      <a:pt x="114553" y="96611"/>
                      <a:pt x="114482" y="96681"/>
                    </a:cubicBezTo>
                    <a:cubicBezTo>
                      <a:pt x="113902" y="97219"/>
                      <a:pt x="113321" y="97758"/>
                      <a:pt x="112741" y="98310"/>
                    </a:cubicBezTo>
                    <a:cubicBezTo>
                      <a:pt x="112372" y="98650"/>
                      <a:pt x="112018" y="98990"/>
                      <a:pt x="111650" y="99329"/>
                    </a:cubicBezTo>
                    <a:cubicBezTo>
                      <a:pt x="111154" y="99797"/>
                      <a:pt x="110644" y="100264"/>
                      <a:pt x="110149" y="100732"/>
                    </a:cubicBezTo>
                    <a:cubicBezTo>
                      <a:pt x="110021" y="100859"/>
                      <a:pt x="109894" y="100986"/>
                      <a:pt x="109766" y="101100"/>
                    </a:cubicBezTo>
                    <a:cubicBezTo>
                      <a:pt x="108492" y="102318"/>
                      <a:pt x="107231" y="103536"/>
                      <a:pt x="105971" y="104768"/>
                    </a:cubicBezTo>
                    <a:cubicBezTo>
                      <a:pt x="105546" y="105178"/>
                      <a:pt x="105136" y="105603"/>
                      <a:pt x="104711" y="106028"/>
                    </a:cubicBezTo>
                    <a:cubicBezTo>
                      <a:pt x="104682" y="106056"/>
                      <a:pt x="104654" y="106085"/>
                      <a:pt x="104626" y="106113"/>
                    </a:cubicBezTo>
                    <a:cubicBezTo>
                      <a:pt x="104286" y="106453"/>
                      <a:pt x="103932" y="106807"/>
                      <a:pt x="103592" y="107147"/>
                    </a:cubicBezTo>
                    <a:cubicBezTo>
                      <a:pt x="103026" y="107713"/>
                      <a:pt x="102445" y="108280"/>
                      <a:pt x="101893" y="108846"/>
                    </a:cubicBezTo>
                    <a:cubicBezTo>
                      <a:pt x="101369" y="109370"/>
                      <a:pt x="100859" y="109908"/>
                      <a:pt x="100349" y="110432"/>
                    </a:cubicBezTo>
                    <a:cubicBezTo>
                      <a:pt x="99528" y="111282"/>
                      <a:pt x="98692" y="112117"/>
                      <a:pt x="97885" y="112981"/>
                    </a:cubicBezTo>
                    <a:cubicBezTo>
                      <a:pt x="97503" y="113378"/>
                      <a:pt x="97134" y="113774"/>
                      <a:pt x="96752" y="114171"/>
                    </a:cubicBezTo>
                    <a:cubicBezTo>
                      <a:pt x="96441" y="114497"/>
                      <a:pt x="96143" y="114822"/>
                      <a:pt x="95831" y="115148"/>
                    </a:cubicBezTo>
                    <a:cubicBezTo>
                      <a:pt x="95208" y="115814"/>
                      <a:pt x="94571" y="116479"/>
                      <a:pt x="93948" y="117159"/>
                    </a:cubicBezTo>
                    <a:cubicBezTo>
                      <a:pt x="93367" y="117782"/>
                      <a:pt x="92801" y="118419"/>
                      <a:pt x="92220" y="119042"/>
                    </a:cubicBezTo>
                    <a:cubicBezTo>
                      <a:pt x="91512" y="119821"/>
                      <a:pt x="90804" y="120600"/>
                      <a:pt x="90096" y="121379"/>
                    </a:cubicBezTo>
                    <a:cubicBezTo>
                      <a:pt x="89784" y="121733"/>
                      <a:pt x="89473" y="122087"/>
                      <a:pt x="89161" y="122427"/>
                    </a:cubicBezTo>
                    <a:cubicBezTo>
                      <a:pt x="88906" y="122710"/>
                      <a:pt x="88652" y="123008"/>
                      <a:pt x="88396" y="123291"/>
                    </a:cubicBezTo>
                    <a:cubicBezTo>
                      <a:pt x="88382" y="123305"/>
                      <a:pt x="88368" y="123319"/>
                      <a:pt x="88354" y="123333"/>
                    </a:cubicBezTo>
                    <a:cubicBezTo>
                      <a:pt x="87688" y="124098"/>
                      <a:pt x="87009" y="124849"/>
                      <a:pt x="86343" y="125613"/>
                    </a:cubicBezTo>
                    <a:cubicBezTo>
                      <a:pt x="85748" y="126293"/>
                      <a:pt x="85168" y="126987"/>
                      <a:pt x="84573" y="127667"/>
                    </a:cubicBezTo>
                    <a:cubicBezTo>
                      <a:pt x="83936" y="128417"/>
                      <a:pt x="83298" y="129154"/>
                      <a:pt x="82661" y="129905"/>
                    </a:cubicBezTo>
                    <a:cubicBezTo>
                      <a:pt x="82392" y="130216"/>
                      <a:pt x="82137" y="130528"/>
                      <a:pt x="81868" y="130839"/>
                    </a:cubicBezTo>
                    <a:cubicBezTo>
                      <a:pt x="81712" y="131023"/>
                      <a:pt x="81571" y="131207"/>
                      <a:pt x="81415" y="131377"/>
                    </a:cubicBezTo>
                    <a:cubicBezTo>
                      <a:pt x="81245" y="131590"/>
                      <a:pt x="81061" y="131802"/>
                      <a:pt x="80891" y="132015"/>
                    </a:cubicBezTo>
                    <a:cubicBezTo>
                      <a:pt x="80282" y="132751"/>
                      <a:pt x="79659" y="133501"/>
                      <a:pt x="79050" y="134238"/>
                    </a:cubicBezTo>
                    <a:cubicBezTo>
                      <a:pt x="78469" y="134960"/>
                      <a:pt x="77889" y="135682"/>
                      <a:pt x="77308" y="136405"/>
                    </a:cubicBezTo>
                    <a:cubicBezTo>
                      <a:pt x="76713" y="137141"/>
                      <a:pt x="76118" y="137878"/>
                      <a:pt x="75538" y="138614"/>
                    </a:cubicBezTo>
                    <a:cubicBezTo>
                      <a:pt x="74957" y="139350"/>
                      <a:pt x="74377" y="140101"/>
                      <a:pt x="73796" y="140837"/>
                    </a:cubicBezTo>
                    <a:cubicBezTo>
                      <a:pt x="73229" y="141559"/>
                      <a:pt x="72663" y="142296"/>
                      <a:pt x="72096" y="143032"/>
                    </a:cubicBezTo>
                    <a:cubicBezTo>
                      <a:pt x="71516" y="143797"/>
                      <a:pt x="70950" y="144548"/>
                      <a:pt x="70369" y="145312"/>
                    </a:cubicBezTo>
                    <a:cubicBezTo>
                      <a:pt x="69831" y="146035"/>
                      <a:pt x="69278" y="146757"/>
                      <a:pt x="68740" y="147493"/>
                    </a:cubicBezTo>
                    <a:cubicBezTo>
                      <a:pt x="68684" y="147578"/>
                      <a:pt x="68627" y="147649"/>
                      <a:pt x="68556" y="147734"/>
                    </a:cubicBezTo>
                    <a:cubicBezTo>
                      <a:pt x="68443" y="147876"/>
                      <a:pt x="68330" y="148031"/>
                      <a:pt x="68230" y="148173"/>
                    </a:cubicBezTo>
                    <a:cubicBezTo>
                      <a:pt x="67834" y="148725"/>
                      <a:pt x="67438" y="149263"/>
                      <a:pt x="67041" y="149816"/>
                    </a:cubicBezTo>
                    <a:cubicBezTo>
                      <a:pt x="66517" y="150538"/>
                      <a:pt x="65993" y="151260"/>
                      <a:pt x="65469" y="151982"/>
                    </a:cubicBezTo>
                    <a:cubicBezTo>
                      <a:pt x="64903" y="152776"/>
                      <a:pt x="64350" y="153569"/>
                      <a:pt x="63784" y="154347"/>
                    </a:cubicBezTo>
                    <a:cubicBezTo>
                      <a:pt x="63316" y="155013"/>
                      <a:pt x="62849" y="155693"/>
                      <a:pt x="62382" y="156358"/>
                    </a:cubicBezTo>
                    <a:cubicBezTo>
                      <a:pt x="62226" y="156585"/>
                      <a:pt x="62056" y="156812"/>
                      <a:pt x="61900" y="157052"/>
                    </a:cubicBezTo>
                    <a:cubicBezTo>
                      <a:pt x="61475" y="157675"/>
                      <a:pt x="61051" y="158298"/>
                      <a:pt x="60626" y="158922"/>
                    </a:cubicBezTo>
                    <a:cubicBezTo>
                      <a:pt x="60144" y="159630"/>
                      <a:pt x="59662" y="160352"/>
                      <a:pt x="59181" y="161060"/>
                    </a:cubicBezTo>
                    <a:cubicBezTo>
                      <a:pt x="58629" y="161881"/>
                      <a:pt x="58077" y="162703"/>
                      <a:pt x="57538" y="163538"/>
                    </a:cubicBezTo>
                    <a:cubicBezTo>
                      <a:pt x="57156" y="164119"/>
                      <a:pt x="56788" y="164685"/>
                      <a:pt x="56406" y="165266"/>
                    </a:cubicBezTo>
                    <a:cubicBezTo>
                      <a:pt x="56235" y="165535"/>
                      <a:pt x="56066" y="165790"/>
                      <a:pt x="55896" y="166059"/>
                    </a:cubicBezTo>
                    <a:cubicBezTo>
                      <a:pt x="55442" y="166767"/>
                      <a:pt x="54989" y="167475"/>
                      <a:pt x="54536" y="168183"/>
                    </a:cubicBezTo>
                    <a:cubicBezTo>
                      <a:pt x="54097" y="168877"/>
                      <a:pt x="53658" y="169571"/>
                      <a:pt x="53219" y="170265"/>
                    </a:cubicBezTo>
                    <a:cubicBezTo>
                      <a:pt x="52681" y="171129"/>
                      <a:pt x="52143" y="171993"/>
                      <a:pt x="51605" y="172857"/>
                    </a:cubicBezTo>
                    <a:cubicBezTo>
                      <a:pt x="51307" y="173338"/>
                      <a:pt x="51024" y="173820"/>
                      <a:pt x="50727" y="174287"/>
                    </a:cubicBezTo>
                    <a:cubicBezTo>
                      <a:pt x="50557" y="174584"/>
                      <a:pt x="50373" y="174868"/>
                      <a:pt x="50203" y="175165"/>
                    </a:cubicBezTo>
                    <a:cubicBezTo>
                      <a:pt x="49721" y="175958"/>
                      <a:pt x="49240" y="176765"/>
                      <a:pt x="48772" y="177572"/>
                    </a:cubicBezTo>
                    <a:cubicBezTo>
                      <a:pt x="48376" y="178238"/>
                      <a:pt x="47993" y="178904"/>
                      <a:pt x="47611" y="179569"/>
                    </a:cubicBezTo>
                    <a:cubicBezTo>
                      <a:pt x="47073" y="180490"/>
                      <a:pt x="46549" y="181396"/>
                      <a:pt x="46025" y="182317"/>
                    </a:cubicBezTo>
                    <a:cubicBezTo>
                      <a:pt x="45813" y="182699"/>
                      <a:pt x="45586" y="183081"/>
                      <a:pt x="45374" y="183464"/>
                    </a:cubicBezTo>
                    <a:cubicBezTo>
                      <a:pt x="45204" y="183775"/>
                      <a:pt x="45034" y="184073"/>
                      <a:pt x="44864" y="184384"/>
                    </a:cubicBezTo>
                    <a:cubicBezTo>
                      <a:pt x="44354" y="185291"/>
                      <a:pt x="43858" y="186183"/>
                      <a:pt x="43349" y="187089"/>
                    </a:cubicBezTo>
                    <a:cubicBezTo>
                      <a:pt x="43009" y="187712"/>
                      <a:pt x="42669" y="188350"/>
                      <a:pt x="42329" y="188973"/>
                    </a:cubicBezTo>
                    <a:cubicBezTo>
                      <a:pt x="41805" y="189950"/>
                      <a:pt x="41281" y="190913"/>
                      <a:pt x="40757" y="191890"/>
                    </a:cubicBezTo>
                    <a:cubicBezTo>
                      <a:pt x="40615" y="192173"/>
                      <a:pt x="40460" y="192456"/>
                      <a:pt x="40318" y="192725"/>
                    </a:cubicBezTo>
                    <a:cubicBezTo>
                      <a:pt x="40148" y="193037"/>
                      <a:pt x="39992" y="193348"/>
                      <a:pt x="39836" y="193660"/>
                    </a:cubicBezTo>
                    <a:cubicBezTo>
                      <a:pt x="39298" y="194680"/>
                      <a:pt x="38774" y="195699"/>
                      <a:pt x="38250" y="196719"/>
                    </a:cubicBezTo>
                    <a:cubicBezTo>
                      <a:pt x="37981" y="197257"/>
                      <a:pt x="37712" y="197781"/>
                      <a:pt x="37443" y="198319"/>
                    </a:cubicBezTo>
                    <a:cubicBezTo>
                      <a:pt x="36891" y="199410"/>
                      <a:pt x="36353" y="200486"/>
                      <a:pt x="35815" y="201576"/>
                    </a:cubicBezTo>
                    <a:cubicBezTo>
                      <a:pt x="35729" y="201761"/>
                      <a:pt x="35644" y="201930"/>
                      <a:pt x="35560" y="202115"/>
                    </a:cubicBezTo>
                    <a:cubicBezTo>
                      <a:pt x="35418" y="202412"/>
                      <a:pt x="35276" y="202695"/>
                      <a:pt x="35135" y="202993"/>
                    </a:cubicBezTo>
                    <a:cubicBezTo>
                      <a:pt x="34568" y="204154"/>
                      <a:pt x="34016" y="205315"/>
                      <a:pt x="33463" y="206476"/>
                    </a:cubicBezTo>
                    <a:cubicBezTo>
                      <a:pt x="33322" y="206774"/>
                      <a:pt x="33180" y="207085"/>
                      <a:pt x="33039" y="207397"/>
                    </a:cubicBezTo>
                    <a:cubicBezTo>
                      <a:pt x="32373" y="208813"/>
                      <a:pt x="31722" y="210229"/>
                      <a:pt x="31084" y="211645"/>
                    </a:cubicBezTo>
                    <a:cubicBezTo>
                      <a:pt x="30985" y="211886"/>
                      <a:pt x="30872" y="212113"/>
                      <a:pt x="30773" y="212353"/>
                    </a:cubicBezTo>
                    <a:cubicBezTo>
                      <a:pt x="29428" y="215341"/>
                      <a:pt x="28125" y="218358"/>
                      <a:pt x="26878" y="221374"/>
                    </a:cubicBezTo>
                    <a:cubicBezTo>
                      <a:pt x="26836" y="221459"/>
                      <a:pt x="26808" y="221558"/>
                      <a:pt x="26765" y="221643"/>
                    </a:cubicBezTo>
                    <a:cubicBezTo>
                      <a:pt x="25491" y="224731"/>
                      <a:pt x="24258" y="227846"/>
                      <a:pt x="23069" y="230962"/>
                    </a:cubicBezTo>
                    <a:cubicBezTo>
                      <a:pt x="23041" y="231033"/>
                      <a:pt x="23012" y="231089"/>
                      <a:pt x="22998" y="231160"/>
                    </a:cubicBezTo>
                    <a:cubicBezTo>
                      <a:pt x="22432" y="232647"/>
                      <a:pt x="21894" y="234120"/>
                      <a:pt x="21341" y="235607"/>
                    </a:cubicBezTo>
                    <a:cubicBezTo>
                      <a:pt x="21299" y="235720"/>
                      <a:pt x="21256" y="235819"/>
                      <a:pt x="21228" y="235933"/>
                    </a:cubicBezTo>
                    <a:cubicBezTo>
                      <a:pt x="20718" y="237349"/>
                      <a:pt x="20223" y="238765"/>
                      <a:pt x="19727" y="240181"/>
                    </a:cubicBezTo>
                    <a:cubicBezTo>
                      <a:pt x="19698" y="240252"/>
                      <a:pt x="19670" y="240323"/>
                      <a:pt x="19656" y="240393"/>
                    </a:cubicBezTo>
                    <a:cubicBezTo>
                      <a:pt x="19571" y="240634"/>
                      <a:pt x="19486" y="240875"/>
                      <a:pt x="19401" y="241116"/>
                    </a:cubicBezTo>
                    <a:cubicBezTo>
                      <a:pt x="18962" y="242390"/>
                      <a:pt x="18537" y="243679"/>
                      <a:pt x="18098" y="244968"/>
                    </a:cubicBezTo>
                    <a:cubicBezTo>
                      <a:pt x="17971" y="245336"/>
                      <a:pt x="17844" y="245704"/>
                      <a:pt x="17730" y="246072"/>
                    </a:cubicBezTo>
                    <a:cubicBezTo>
                      <a:pt x="17319" y="247347"/>
                      <a:pt x="16909" y="248621"/>
                      <a:pt x="16498" y="249896"/>
                    </a:cubicBezTo>
                    <a:cubicBezTo>
                      <a:pt x="16484" y="249953"/>
                      <a:pt x="16470" y="249995"/>
                      <a:pt x="16456" y="250052"/>
                    </a:cubicBezTo>
                    <a:cubicBezTo>
                      <a:pt x="16342" y="250406"/>
                      <a:pt x="16229" y="250760"/>
                      <a:pt x="16115" y="251114"/>
                    </a:cubicBezTo>
                    <a:cubicBezTo>
                      <a:pt x="16115" y="251128"/>
                      <a:pt x="16115" y="251156"/>
                      <a:pt x="16102" y="251170"/>
                    </a:cubicBezTo>
                    <a:cubicBezTo>
                      <a:pt x="15719" y="252417"/>
                      <a:pt x="15337" y="253663"/>
                      <a:pt x="14969" y="254909"/>
                    </a:cubicBezTo>
                    <a:cubicBezTo>
                      <a:pt x="14827" y="255362"/>
                      <a:pt x="14686" y="255815"/>
                      <a:pt x="14558" y="256283"/>
                    </a:cubicBezTo>
                    <a:cubicBezTo>
                      <a:pt x="14204" y="257472"/>
                      <a:pt x="13864" y="258662"/>
                      <a:pt x="13524" y="259852"/>
                    </a:cubicBezTo>
                    <a:cubicBezTo>
                      <a:pt x="13453" y="260121"/>
                      <a:pt x="13368" y="260390"/>
                      <a:pt x="13283" y="260645"/>
                    </a:cubicBezTo>
                    <a:cubicBezTo>
                      <a:pt x="13198" y="260942"/>
                      <a:pt x="13113" y="261254"/>
                      <a:pt x="13043" y="261551"/>
                    </a:cubicBezTo>
                    <a:cubicBezTo>
                      <a:pt x="12731" y="262684"/>
                      <a:pt x="12420" y="263817"/>
                      <a:pt x="12122" y="264950"/>
                    </a:cubicBezTo>
                    <a:cubicBezTo>
                      <a:pt x="12023" y="265318"/>
                      <a:pt x="11924" y="265686"/>
                      <a:pt x="11825" y="266069"/>
                    </a:cubicBezTo>
                    <a:cubicBezTo>
                      <a:pt x="11782" y="266224"/>
                      <a:pt x="11754" y="266366"/>
                      <a:pt x="11711" y="266522"/>
                    </a:cubicBezTo>
                    <a:cubicBezTo>
                      <a:pt x="11329" y="267980"/>
                      <a:pt x="10961" y="269453"/>
                      <a:pt x="10593" y="270912"/>
                    </a:cubicBezTo>
                    <a:cubicBezTo>
                      <a:pt x="10451" y="271478"/>
                      <a:pt x="10295" y="272059"/>
                      <a:pt x="10168" y="272625"/>
                    </a:cubicBezTo>
                    <a:cubicBezTo>
                      <a:pt x="9701" y="274537"/>
                      <a:pt x="9247" y="276449"/>
                      <a:pt x="8808" y="278375"/>
                    </a:cubicBezTo>
                    <a:cubicBezTo>
                      <a:pt x="1331" y="311485"/>
                      <a:pt x="-1360" y="345544"/>
                      <a:pt x="637" y="379616"/>
                    </a:cubicBezTo>
                    <a:lnTo>
                      <a:pt x="4786" y="379616"/>
                    </a:lnTo>
                    <a:cubicBezTo>
                      <a:pt x="-1572" y="339383"/>
                      <a:pt x="12660" y="279961"/>
                      <a:pt x="12660" y="279961"/>
                    </a:cubicBezTo>
                    <a:cubicBezTo>
                      <a:pt x="12660" y="279961"/>
                      <a:pt x="33421" y="302138"/>
                      <a:pt x="41366" y="295780"/>
                    </a:cubicBezTo>
                    <a:cubicBezTo>
                      <a:pt x="49325" y="289421"/>
                      <a:pt x="52497" y="271124"/>
                      <a:pt x="58062" y="261579"/>
                    </a:cubicBezTo>
                    <a:cubicBezTo>
                      <a:pt x="63642" y="252034"/>
                      <a:pt x="73980" y="249655"/>
                      <a:pt x="75566" y="241696"/>
                    </a:cubicBezTo>
                    <a:cubicBezTo>
                      <a:pt x="77152" y="233752"/>
                      <a:pt x="59662" y="230565"/>
                      <a:pt x="61249" y="225000"/>
                    </a:cubicBezTo>
                    <a:cubicBezTo>
                      <a:pt x="62835" y="219434"/>
                      <a:pt x="80339" y="244090"/>
                      <a:pt x="84318" y="239317"/>
                    </a:cubicBezTo>
                    <a:cubicBezTo>
                      <a:pt x="88283" y="234545"/>
                      <a:pt x="104201" y="225000"/>
                      <a:pt x="105787" y="220227"/>
                    </a:cubicBezTo>
                    <a:cubicBezTo>
                      <a:pt x="107373" y="215455"/>
                      <a:pt x="96242" y="205117"/>
                      <a:pt x="95449" y="199551"/>
                    </a:cubicBezTo>
                    <a:cubicBezTo>
                      <a:pt x="94656" y="193986"/>
                      <a:pt x="71587" y="180461"/>
                      <a:pt x="76359" y="178082"/>
                    </a:cubicBezTo>
                    <a:cubicBezTo>
                      <a:pt x="81132" y="175689"/>
                      <a:pt x="107373" y="206703"/>
                      <a:pt x="111352" y="205910"/>
                    </a:cubicBezTo>
                    <a:cubicBezTo>
                      <a:pt x="115332" y="205117"/>
                      <a:pt x="124877" y="197965"/>
                      <a:pt x="127256" y="193986"/>
                    </a:cubicBezTo>
                    <a:cubicBezTo>
                      <a:pt x="129649" y="190006"/>
                      <a:pt x="119311" y="184441"/>
                      <a:pt x="119311" y="180461"/>
                    </a:cubicBezTo>
                    <a:cubicBezTo>
                      <a:pt x="119311" y="176482"/>
                      <a:pt x="124084" y="185234"/>
                      <a:pt x="128049" y="181255"/>
                    </a:cubicBezTo>
                    <a:cubicBezTo>
                      <a:pt x="132028" y="177275"/>
                      <a:pt x="139987" y="174896"/>
                      <a:pt x="155891" y="158199"/>
                    </a:cubicBezTo>
                    <a:cubicBezTo>
                      <a:pt x="171794" y="141489"/>
                      <a:pt x="149532" y="131944"/>
                      <a:pt x="153497" y="129565"/>
                    </a:cubicBezTo>
                    <a:cubicBezTo>
                      <a:pt x="157477" y="127171"/>
                      <a:pt x="164643" y="149447"/>
                      <a:pt x="174188" y="144675"/>
                    </a:cubicBezTo>
                    <a:cubicBezTo>
                      <a:pt x="183718" y="139903"/>
                      <a:pt x="185319" y="130358"/>
                      <a:pt x="194864" y="119227"/>
                    </a:cubicBezTo>
                    <a:cubicBezTo>
                      <a:pt x="204409" y="108096"/>
                      <a:pt x="210767" y="100930"/>
                      <a:pt x="211560" y="89799"/>
                    </a:cubicBezTo>
                    <a:cubicBezTo>
                      <a:pt x="212353" y="78668"/>
                      <a:pt x="180546" y="63557"/>
                      <a:pt x="193263" y="63557"/>
                    </a:cubicBezTo>
                    <a:cubicBezTo>
                      <a:pt x="205980" y="63557"/>
                      <a:pt x="220312" y="90592"/>
                      <a:pt x="220312" y="90592"/>
                    </a:cubicBezTo>
                    <a:cubicBezTo>
                      <a:pt x="220312" y="90592"/>
                      <a:pt x="244967" y="64350"/>
                      <a:pt x="248140" y="58785"/>
                    </a:cubicBezTo>
                    <a:cubicBezTo>
                      <a:pt x="251326" y="53219"/>
                      <a:pt x="221105" y="46053"/>
                      <a:pt x="230650" y="44467"/>
                    </a:cubicBezTo>
                    <a:cubicBezTo>
                      <a:pt x="240195" y="42881"/>
                      <a:pt x="257684" y="54012"/>
                      <a:pt x="257684" y="54012"/>
                    </a:cubicBezTo>
                    <a:cubicBezTo>
                      <a:pt x="257684" y="54012"/>
                      <a:pt x="275670" y="54380"/>
                      <a:pt x="276718" y="31368"/>
                    </a:cubicBezTo>
                    <a:cubicBezTo>
                      <a:pt x="277766" y="8369"/>
                      <a:pt x="292409" y="0"/>
                      <a:pt x="292409" y="0"/>
                    </a:cubicBezTo>
                    <a:cubicBezTo>
                      <a:pt x="290865" y="439"/>
                      <a:pt x="289322" y="878"/>
                      <a:pt x="287792" y="1345"/>
                    </a:cubicBezTo>
                    <a:close/>
                  </a:path>
                </a:pathLst>
              </a:custGeom>
              <a:solidFill>
                <a:srgbClr val="192419">
                  <a:alpha val="3797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2" name="Google Shape;2582;p16"/>
            <p:cNvGrpSpPr/>
            <p:nvPr/>
          </p:nvGrpSpPr>
          <p:grpSpPr>
            <a:xfrm rot="-10045885" flipH="1">
              <a:off x="289188" y="-568637"/>
              <a:ext cx="452810" cy="714515"/>
              <a:chOff x="979949" y="5469488"/>
              <a:chExt cx="452827" cy="714541"/>
            </a:xfrm>
          </p:grpSpPr>
          <p:grpSp>
            <p:nvGrpSpPr>
              <p:cNvPr id="2583" name="Google Shape;2583;p16"/>
              <p:cNvGrpSpPr/>
              <p:nvPr/>
            </p:nvGrpSpPr>
            <p:grpSpPr>
              <a:xfrm>
                <a:off x="979949" y="5469488"/>
                <a:ext cx="452827" cy="714541"/>
                <a:chOff x="4243190" y="1646259"/>
                <a:chExt cx="148288" cy="233992"/>
              </a:xfrm>
            </p:grpSpPr>
            <p:sp>
              <p:nvSpPr>
                <p:cNvPr id="2584" name="Google Shape;2584;p16"/>
                <p:cNvSpPr/>
                <p:nvPr/>
              </p:nvSpPr>
              <p:spPr>
                <a:xfrm>
                  <a:off x="4243190" y="1646259"/>
                  <a:ext cx="148275" cy="167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75" h="167044" extrusionOk="0">
                      <a:moveTo>
                        <a:pt x="127276" y="149575"/>
                      </a:moveTo>
                      <a:cubicBezTo>
                        <a:pt x="117277" y="159488"/>
                        <a:pt x="102989" y="167957"/>
                        <a:pt x="88558" y="166966"/>
                      </a:cubicBezTo>
                      <a:cubicBezTo>
                        <a:pt x="60900" y="165025"/>
                        <a:pt x="58634" y="137878"/>
                        <a:pt x="58634" y="137878"/>
                      </a:cubicBezTo>
                      <a:cubicBezTo>
                        <a:pt x="58634" y="137878"/>
                        <a:pt x="51483" y="153540"/>
                        <a:pt x="29589" y="150920"/>
                      </a:cubicBezTo>
                      <a:cubicBezTo>
                        <a:pt x="7681" y="148300"/>
                        <a:pt x="-3705" y="119793"/>
                        <a:pt x="1082" y="105816"/>
                      </a:cubicBezTo>
                      <a:cubicBezTo>
                        <a:pt x="6010" y="91442"/>
                        <a:pt x="10839" y="94727"/>
                        <a:pt x="20242" y="98749"/>
                      </a:cubicBezTo>
                      <a:cubicBezTo>
                        <a:pt x="29646" y="102771"/>
                        <a:pt x="42688" y="121818"/>
                        <a:pt x="50760" y="117315"/>
                      </a:cubicBezTo>
                      <a:cubicBezTo>
                        <a:pt x="58833" y="112812"/>
                        <a:pt x="48608" y="107416"/>
                        <a:pt x="31812" y="100349"/>
                      </a:cubicBezTo>
                      <a:cubicBezTo>
                        <a:pt x="14988" y="93268"/>
                        <a:pt x="5656" y="80920"/>
                        <a:pt x="11760" y="66092"/>
                      </a:cubicBezTo>
                      <a:cubicBezTo>
                        <a:pt x="17863" y="51293"/>
                        <a:pt x="32039" y="43306"/>
                        <a:pt x="33073" y="57595"/>
                      </a:cubicBezTo>
                      <a:cubicBezTo>
                        <a:pt x="34106" y="71899"/>
                        <a:pt x="44699" y="93297"/>
                        <a:pt x="56652" y="95081"/>
                      </a:cubicBezTo>
                      <a:cubicBezTo>
                        <a:pt x="68604" y="96866"/>
                        <a:pt x="66976" y="85111"/>
                        <a:pt x="53593" y="81160"/>
                      </a:cubicBezTo>
                      <a:cubicBezTo>
                        <a:pt x="40224" y="77209"/>
                        <a:pt x="37746" y="64280"/>
                        <a:pt x="35962" y="50557"/>
                      </a:cubicBezTo>
                      <a:cubicBezTo>
                        <a:pt x="34163" y="36834"/>
                        <a:pt x="41329" y="28054"/>
                        <a:pt x="53791" y="24670"/>
                      </a:cubicBezTo>
                      <a:cubicBezTo>
                        <a:pt x="66253" y="21285"/>
                        <a:pt x="57487" y="32345"/>
                        <a:pt x="61665" y="56519"/>
                      </a:cubicBezTo>
                      <a:cubicBezTo>
                        <a:pt x="65843" y="80693"/>
                        <a:pt x="75416" y="70001"/>
                        <a:pt x="77073" y="63416"/>
                      </a:cubicBezTo>
                      <a:cubicBezTo>
                        <a:pt x="78758" y="56831"/>
                        <a:pt x="66537" y="50472"/>
                        <a:pt x="66083" y="34979"/>
                      </a:cubicBezTo>
                      <a:cubicBezTo>
                        <a:pt x="65630" y="19501"/>
                        <a:pt x="71578" y="19387"/>
                        <a:pt x="82652" y="15833"/>
                      </a:cubicBezTo>
                      <a:cubicBezTo>
                        <a:pt x="93727" y="12264"/>
                        <a:pt x="92566" y="13680"/>
                        <a:pt x="87028" y="28281"/>
                      </a:cubicBezTo>
                      <a:cubicBezTo>
                        <a:pt x="81506" y="42881"/>
                        <a:pt x="81831" y="50415"/>
                        <a:pt x="84550" y="58119"/>
                      </a:cubicBezTo>
                      <a:cubicBezTo>
                        <a:pt x="87269" y="65823"/>
                        <a:pt x="94917" y="60144"/>
                        <a:pt x="93175" y="51421"/>
                      </a:cubicBezTo>
                      <a:cubicBezTo>
                        <a:pt x="91447" y="42711"/>
                        <a:pt x="93953" y="26171"/>
                        <a:pt x="103668" y="13085"/>
                      </a:cubicBezTo>
                      <a:cubicBezTo>
                        <a:pt x="105382" y="10777"/>
                        <a:pt x="107166" y="8894"/>
                        <a:pt x="108951" y="7322"/>
                      </a:cubicBezTo>
                      <a:cubicBezTo>
                        <a:pt x="117348" y="0"/>
                        <a:pt x="125704" y="0"/>
                        <a:pt x="125704" y="0"/>
                      </a:cubicBezTo>
                      <a:cubicBezTo>
                        <a:pt x="122999" y="4631"/>
                        <a:pt x="139228" y="12887"/>
                        <a:pt x="134442" y="35234"/>
                      </a:cubicBezTo>
                      <a:cubicBezTo>
                        <a:pt x="133054" y="41692"/>
                        <a:pt x="129457" y="47003"/>
                        <a:pt x="125322" y="51407"/>
                      </a:cubicBezTo>
                      <a:cubicBezTo>
                        <a:pt x="115139" y="62254"/>
                        <a:pt x="101700" y="67678"/>
                        <a:pt x="109800" y="71205"/>
                      </a:cubicBezTo>
                      <a:cubicBezTo>
                        <a:pt x="115153" y="73541"/>
                        <a:pt x="122956" y="67494"/>
                        <a:pt x="129711" y="60428"/>
                      </a:cubicBezTo>
                      <a:cubicBezTo>
                        <a:pt x="137359" y="52426"/>
                        <a:pt x="143703" y="43108"/>
                        <a:pt x="143703" y="43108"/>
                      </a:cubicBezTo>
                      <a:cubicBezTo>
                        <a:pt x="143703" y="43108"/>
                        <a:pt x="148037" y="52086"/>
                        <a:pt x="147159" y="59054"/>
                      </a:cubicBezTo>
                      <a:cubicBezTo>
                        <a:pt x="146621" y="63246"/>
                        <a:pt x="138803" y="70383"/>
                        <a:pt x="130490" y="76048"/>
                      </a:cubicBezTo>
                      <a:cubicBezTo>
                        <a:pt x="125010" y="79829"/>
                        <a:pt x="119303" y="82973"/>
                        <a:pt x="115380" y="84219"/>
                      </a:cubicBezTo>
                      <a:cubicBezTo>
                        <a:pt x="105495" y="87363"/>
                        <a:pt x="93486" y="93920"/>
                        <a:pt x="113936" y="93382"/>
                      </a:cubicBezTo>
                      <a:cubicBezTo>
                        <a:pt x="118666" y="93254"/>
                        <a:pt x="122970" y="91895"/>
                        <a:pt x="126823" y="89926"/>
                      </a:cubicBezTo>
                      <a:cubicBezTo>
                        <a:pt x="139653" y="83355"/>
                        <a:pt x="147371" y="69845"/>
                        <a:pt x="148150" y="71346"/>
                      </a:cubicBezTo>
                      <a:cubicBezTo>
                        <a:pt x="149169" y="73315"/>
                        <a:pt x="143774" y="94854"/>
                        <a:pt x="139341" y="103082"/>
                      </a:cubicBezTo>
                      <a:cubicBezTo>
                        <a:pt x="137005" y="107402"/>
                        <a:pt x="133549" y="110376"/>
                        <a:pt x="128607" y="111650"/>
                      </a:cubicBezTo>
                      <a:cubicBezTo>
                        <a:pt x="124132" y="112826"/>
                        <a:pt x="118439" y="112613"/>
                        <a:pt x="111231" y="110800"/>
                      </a:cubicBezTo>
                      <a:cubicBezTo>
                        <a:pt x="96049" y="106977"/>
                        <a:pt x="83191" y="120515"/>
                        <a:pt x="104122" y="125628"/>
                      </a:cubicBezTo>
                      <a:cubicBezTo>
                        <a:pt x="110919" y="127285"/>
                        <a:pt x="116881" y="126619"/>
                        <a:pt x="121923" y="125359"/>
                      </a:cubicBezTo>
                      <a:cubicBezTo>
                        <a:pt x="132431" y="122725"/>
                        <a:pt x="138959" y="117428"/>
                        <a:pt x="140701" y="124920"/>
                      </a:cubicBezTo>
                      <a:cubicBezTo>
                        <a:pt x="141933" y="130216"/>
                        <a:pt x="136382" y="140469"/>
                        <a:pt x="127261" y="14954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5" name="Google Shape;2585;p16"/>
                <p:cNvSpPr/>
                <p:nvPr/>
              </p:nvSpPr>
              <p:spPr>
                <a:xfrm>
                  <a:off x="4265492" y="1702334"/>
                  <a:ext cx="103849" cy="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49" h="97222" extrusionOk="0">
                      <a:moveTo>
                        <a:pt x="45821" y="75813"/>
                      </a:moveTo>
                      <a:cubicBezTo>
                        <a:pt x="48030" y="83262"/>
                        <a:pt x="50905" y="91546"/>
                        <a:pt x="57901" y="94931"/>
                      </a:cubicBezTo>
                      <a:cubicBezTo>
                        <a:pt x="60860" y="96361"/>
                        <a:pt x="64217" y="96701"/>
                        <a:pt x="67502" y="96984"/>
                      </a:cubicBezTo>
                      <a:cubicBezTo>
                        <a:pt x="73917" y="97536"/>
                        <a:pt x="81437" y="97522"/>
                        <a:pt x="85487" y="92509"/>
                      </a:cubicBezTo>
                      <a:cubicBezTo>
                        <a:pt x="86394" y="91376"/>
                        <a:pt x="86932" y="89450"/>
                        <a:pt x="85700" y="88671"/>
                      </a:cubicBezTo>
                      <a:cubicBezTo>
                        <a:pt x="85119" y="88303"/>
                        <a:pt x="84369" y="88388"/>
                        <a:pt x="83675" y="88459"/>
                      </a:cubicBezTo>
                      <a:cubicBezTo>
                        <a:pt x="78067" y="89082"/>
                        <a:pt x="72303" y="88388"/>
                        <a:pt x="67006" y="86448"/>
                      </a:cubicBezTo>
                      <a:cubicBezTo>
                        <a:pt x="65222" y="85797"/>
                        <a:pt x="63197" y="84550"/>
                        <a:pt x="63296" y="82653"/>
                      </a:cubicBezTo>
                      <a:cubicBezTo>
                        <a:pt x="65760" y="82469"/>
                        <a:pt x="68154" y="83502"/>
                        <a:pt x="70618" y="83743"/>
                      </a:cubicBezTo>
                      <a:cubicBezTo>
                        <a:pt x="73082" y="83998"/>
                        <a:pt x="76070" y="83007"/>
                        <a:pt x="76608" y="80585"/>
                      </a:cubicBezTo>
                      <a:lnTo>
                        <a:pt x="62390" y="74000"/>
                      </a:lnTo>
                      <a:cubicBezTo>
                        <a:pt x="60039" y="72910"/>
                        <a:pt x="57617" y="71777"/>
                        <a:pt x="55904" y="69851"/>
                      </a:cubicBezTo>
                      <a:cubicBezTo>
                        <a:pt x="52335" y="65871"/>
                        <a:pt x="53128" y="58833"/>
                        <a:pt x="57476" y="55731"/>
                      </a:cubicBezTo>
                      <a:cubicBezTo>
                        <a:pt x="59317" y="54429"/>
                        <a:pt x="61554" y="53805"/>
                        <a:pt x="63735" y="53225"/>
                      </a:cubicBezTo>
                      <a:cubicBezTo>
                        <a:pt x="75065" y="50180"/>
                        <a:pt x="86847" y="47093"/>
                        <a:pt x="98389" y="49203"/>
                      </a:cubicBezTo>
                      <a:cubicBezTo>
                        <a:pt x="99522" y="49415"/>
                        <a:pt x="100683" y="49670"/>
                        <a:pt x="101802" y="49387"/>
                      </a:cubicBezTo>
                      <a:cubicBezTo>
                        <a:pt x="102920" y="49118"/>
                        <a:pt x="103954" y="48127"/>
                        <a:pt x="103841" y="46980"/>
                      </a:cubicBezTo>
                      <a:cubicBezTo>
                        <a:pt x="103728" y="45946"/>
                        <a:pt x="102764" y="45223"/>
                        <a:pt x="101844" y="44756"/>
                      </a:cubicBezTo>
                      <a:cubicBezTo>
                        <a:pt x="98403" y="43028"/>
                        <a:pt x="94423" y="42929"/>
                        <a:pt x="90571" y="42858"/>
                      </a:cubicBezTo>
                      <a:cubicBezTo>
                        <a:pt x="86762" y="42788"/>
                        <a:pt x="82938" y="42717"/>
                        <a:pt x="79129" y="42646"/>
                      </a:cubicBezTo>
                      <a:cubicBezTo>
                        <a:pt x="77118" y="42604"/>
                        <a:pt x="75050" y="42561"/>
                        <a:pt x="73181" y="41782"/>
                      </a:cubicBezTo>
                      <a:cubicBezTo>
                        <a:pt x="71326" y="41003"/>
                        <a:pt x="69697" y="39318"/>
                        <a:pt x="69626" y="37307"/>
                      </a:cubicBezTo>
                      <a:cubicBezTo>
                        <a:pt x="69513" y="34432"/>
                        <a:pt x="72317" y="32421"/>
                        <a:pt x="74781" y="30963"/>
                      </a:cubicBezTo>
                      <a:cubicBezTo>
                        <a:pt x="80106" y="27833"/>
                        <a:pt x="85431" y="24689"/>
                        <a:pt x="90755" y="21559"/>
                      </a:cubicBezTo>
                      <a:cubicBezTo>
                        <a:pt x="91223" y="21290"/>
                        <a:pt x="91733" y="20950"/>
                        <a:pt x="91860" y="20426"/>
                      </a:cubicBezTo>
                      <a:cubicBezTo>
                        <a:pt x="92101" y="19449"/>
                        <a:pt x="90869" y="18755"/>
                        <a:pt x="89863" y="18656"/>
                      </a:cubicBezTo>
                      <a:cubicBezTo>
                        <a:pt x="85487" y="18246"/>
                        <a:pt x="81480" y="21956"/>
                        <a:pt x="77118" y="21446"/>
                      </a:cubicBezTo>
                      <a:cubicBezTo>
                        <a:pt x="76325" y="21361"/>
                        <a:pt x="75461" y="21035"/>
                        <a:pt x="75178" y="20285"/>
                      </a:cubicBezTo>
                      <a:cubicBezTo>
                        <a:pt x="74965" y="19704"/>
                        <a:pt x="75206" y="19053"/>
                        <a:pt x="75461" y="18472"/>
                      </a:cubicBezTo>
                      <a:cubicBezTo>
                        <a:pt x="78194" y="12312"/>
                        <a:pt x="83208" y="6746"/>
                        <a:pt x="83165" y="5"/>
                      </a:cubicBezTo>
                      <a:cubicBezTo>
                        <a:pt x="79908" y="-122"/>
                        <a:pt x="76976" y="2045"/>
                        <a:pt x="74894" y="4551"/>
                      </a:cubicBezTo>
                      <a:cubicBezTo>
                        <a:pt x="72813" y="7058"/>
                        <a:pt x="71312" y="10018"/>
                        <a:pt x="69131" y="12453"/>
                      </a:cubicBezTo>
                      <a:cubicBezTo>
                        <a:pt x="66950" y="14875"/>
                        <a:pt x="63778" y="16801"/>
                        <a:pt x="60563" y="16263"/>
                      </a:cubicBezTo>
                      <a:cubicBezTo>
                        <a:pt x="59671" y="16121"/>
                        <a:pt x="58779" y="15753"/>
                        <a:pt x="58212" y="15059"/>
                      </a:cubicBezTo>
                      <a:cubicBezTo>
                        <a:pt x="55961" y="12326"/>
                        <a:pt x="60266" y="7568"/>
                        <a:pt x="57915" y="4920"/>
                      </a:cubicBezTo>
                      <a:cubicBezTo>
                        <a:pt x="56909" y="10896"/>
                        <a:pt x="55918" y="16872"/>
                        <a:pt x="54913" y="22848"/>
                      </a:cubicBezTo>
                      <a:cubicBezTo>
                        <a:pt x="50692" y="23953"/>
                        <a:pt x="46246" y="22593"/>
                        <a:pt x="42096" y="21262"/>
                      </a:cubicBezTo>
                      <a:cubicBezTo>
                        <a:pt x="40595" y="20781"/>
                        <a:pt x="39066" y="20271"/>
                        <a:pt x="37791" y="19336"/>
                      </a:cubicBezTo>
                      <a:cubicBezTo>
                        <a:pt x="32169" y="15201"/>
                        <a:pt x="34435" y="5288"/>
                        <a:pt x="29096" y="798"/>
                      </a:cubicBezTo>
                      <a:cubicBezTo>
                        <a:pt x="28742" y="501"/>
                        <a:pt x="28289" y="218"/>
                        <a:pt x="27835" y="317"/>
                      </a:cubicBezTo>
                      <a:cubicBezTo>
                        <a:pt x="27227" y="459"/>
                        <a:pt x="26986" y="1195"/>
                        <a:pt x="26873" y="1804"/>
                      </a:cubicBezTo>
                      <a:cubicBezTo>
                        <a:pt x="26235" y="5444"/>
                        <a:pt x="26504" y="9225"/>
                        <a:pt x="27637" y="12751"/>
                      </a:cubicBezTo>
                      <a:cubicBezTo>
                        <a:pt x="28161" y="14379"/>
                        <a:pt x="28898" y="15980"/>
                        <a:pt x="30073" y="17226"/>
                      </a:cubicBezTo>
                      <a:cubicBezTo>
                        <a:pt x="31107" y="18302"/>
                        <a:pt x="32424" y="19053"/>
                        <a:pt x="33727" y="19789"/>
                      </a:cubicBezTo>
                      <a:cubicBezTo>
                        <a:pt x="38598" y="22537"/>
                        <a:pt x="43470" y="25284"/>
                        <a:pt x="48327" y="28045"/>
                      </a:cubicBezTo>
                      <a:cubicBezTo>
                        <a:pt x="48964" y="28399"/>
                        <a:pt x="49645" y="28824"/>
                        <a:pt x="49857" y="29518"/>
                      </a:cubicBezTo>
                      <a:cubicBezTo>
                        <a:pt x="49999" y="30000"/>
                        <a:pt x="49885" y="30510"/>
                        <a:pt x="49772" y="30991"/>
                      </a:cubicBezTo>
                      <a:cubicBezTo>
                        <a:pt x="49007" y="34149"/>
                        <a:pt x="48072" y="37265"/>
                        <a:pt x="46954" y="40324"/>
                      </a:cubicBezTo>
                      <a:cubicBezTo>
                        <a:pt x="46260" y="42250"/>
                        <a:pt x="45438" y="44218"/>
                        <a:pt x="43895" y="45535"/>
                      </a:cubicBezTo>
                      <a:cubicBezTo>
                        <a:pt x="40538" y="48396"/>
                        <a:pt x="35455" y="47050"/>
                        <a:pt x="31305" y="45563"/>
                      </a:cubicBezTo>
                      <a:cubicBezTo>
                        <a:pt x="26929" y="43991"/>
                        <a:pt x="22114" y="42037"/>
                        <a:pt x="20160" y="37817"/>
                      </a:cubicBezTo>
                      <a:cubicBezTo>
                        <a:pt x="19367" y="36103"/>
                        <a:pt x="19140" y="34149"/>
                        <a:pt x="18191" y="32521"/>
                      </a:cubicBezTo>
                      <a:cubicBezTo>
                        <a:pt x="17243" y="30892"/>
                        <a:pt x="15118" y="29632"/>
                        <a:pt x="13490" y="30580"/>
                      </a:cubicBezTo>
                      <a:cubicBezTo>
                        <a:pt x="12343" y="31232"/>
                        <a:pt x="11904" y="32761"/>
                        <a:pt x="12173" y="34050"/>
                      </a:cubicBezTo>
                      <a:cubicBezTo>
                        <a:pt x="12428" y="35353"/>
                        <a:pt x="13249" y="36457"/>
                        <a:pt x="14113" y="37463"/>
                      </a:cubicBezTo>
                      <a:cubicBezTo>
                        <a:pt x="20146" y="44388"/>
                        <a:pt x="29209" y="47659"/>
                        <a:pt x="37281" y="52021"/>
                      </a:cubicBezTo>
                      <a:cubicBezTo>
                        <a:pt x="39094" y="53012"/>
                        <a:pt x="41063" y="54301"/>
                        <a:pt x="41417" y="56340"/>
                      </a:cubicBezTo>
                      <a:cubicBezTo>
                        <a:pt x="41771" y="58394"/>
                        <a:pt x="40326" y="60306"/>
                        <a:pt x="38867" y="61793"/>
                      </a:cubicBezTo>
                      <a:cubicBezTo>
                        <a:pt x="35667" y="65050"/>
                        <a:pt x="31631" y="67868"/>
                        <a:pt x="27071" y="68052"/>
                      </a:cubicBezTo>
                      <a:cubicBezTo>
                        <a:pt x="23658" y="68194"/>
                        <a:pt x="20401" y="66848"/>
                        <a:pt x="17243" y="65560"/>
                      </a:cubicBezTo>
                      <a:cubicBezTo>
                        <a:pt x="14085" y="64271"/>
                        <a:pt x="10785" y="62982"/>
                        <a:pt x="7386" y="63251"/>
                      </a:cubicBezTo>
                      <a:cubicBezTo>
                        <a:pt x="3987" y="63520"/>
                        <a:pt x="489" y="65829"/>
                        <a:pt x="51" y="69213"/>
                      </a:cubicBezTo>
                      <a:cubicBezTo>
                        <a:pt x="-134" y="70587"/>
                        <a:pt x="206" y="72003"/>
                        <a:pt x="744" y="73278"/>
                      </a:cubicBezTo>
                      <a:cubicBezTo>
                        <a:pt x="1382" y="74779"/>
                        <a:pt x="2330" y="76167"/>
                        <a:pt x="3633" y="77144"/>
                      </a:cubicBezTo>
                      <a:cubicBezTo>
                        <a:pt x="6296" y="79126"/>
                        <a:pt x="9964" y="79084"/>
                        <a:pt x="13206" y="78348"/>
                      </a:cubicBezTo>
                      <a:cubicBezTo>
                        <a:pt x="16435" y="77611"/>
                        <a:pt x="19551" y="76266"/>
                        <a:pt x="22851" y="75926"/>
                      </a:cubicBezTo>
                      <a:cubicBezTo>
                        <a:pt x="29280" y="75260"/>
                        <a:pt x="36078" y="78432"/>
                        <a:pt x="42040" y="7595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6" name="Google Shape;2586;p16"/>
                <p:cNvSpPr/>
                <p:nvPr/>
              </p:nvSpPr>
              <p:spPr>
                <a:xfrm>
                  <a:off x="4303368" y="1716855"/>
                  <a:ext cx="37145" cy="63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5" h="63529" extrusionOk="0">
                      <a:moveTo>
                        <a:pt x="6019" y="55499"/>
                      </a:moveTo>
                      <a:cubicBezTo>
                        <a:pt x="7590" y="58714"/>
                        <a:pt x="10012" y="61518"/>
                        <a:pt x="12972" y="63529"/>
                      </a:cubicBezTo>
                      <a:cubicBezTo>
                        <a:pt x="13836" y="61929"/>
                        <a:pt x="13241" y="59960"/>
                        <a:pt x="12873" y="58176"/>
                      </a:cubicBezTo>
                      <a:cubicBezTo>
                        <a:pt x="11896" y="53262"/>
                        <a:pt x="12915" y="48192"/>
                        <a:pt x="13935" y="43292"/>
                      </a:cubicBezTo>
                      <a:cubicBezTo>
                        <a:pt x="14232" y="41848"/>
                        <a:pt x="14544" y="40389"/>
                        <a:pt x="15252" y="39100"/>
                      </a:cubicBezTo>
                      <a:cubicBezTo>
                        <a:pt x="16343" y="37118"/>
                        <a:pt x="18268" y="35730"/>
                        <a:pt x="20265" y="34654"/>
                      </a:cubicBezTo>
                      <a:cubicBezTo>
                        <a:pt x="23225" y="33068"/>
                        <a:pt x="26482" y="32019"/>
                        <a:pt x="29824" y="31595"/>
                      </a:cubicBezTo>
                      <a:cubicBezTo>
                        <a:pt x="29881" y="30490"/>
                        <a:pt x="28465" y="29966"/>
                        <a:pt x="27346" y="29938"/>
                      </a:cubicBezTo>
                      <a:cubicBezTo>
                        <a:pt x="26227" y="29909"/>
                        <a:pt x="24854" y="29895"/>
                        <a:pt x="24358" y="28890"/>
                      </a:cubicBezTo>
                      <a:cubicBezTo>
                        <a:pt x="23976" y="28111"/>
                        <a:pt x="24386" y="27190"/>
                        <a:pt x="24797" y="26411"/>
                      </a:cubicBezTo>
                      <a:cubicBezTo>
                        <a:pt x="26723" y="22814"/>
                        <a:pt x="28635" y="19217"/>
                        <a:pt x="30561" y="15620"/>
                      </a:cubicBezTo>
                      <a:cubicBezTo>
                        <a:pt x="30858" y="15054"/>
                        <a:pt x="31156" y="14487"/>
                        <a:pt x="31368" y="13893"/>
                      </a:cubicBezTo>
                      <a:cubicBezTo>
                        <a:pt x="31580" y="13284"/>
                        <a:pt x="31679" y="12632"/>
                        <a:pt x="31807" y="11995"/>
                      </a:cubicBezTo>
                      <a:cubicBezTo>
                        <a:pt x="32685" y="7690"/>
                        <a:pt x="34937" y="3795"/>
                        <a:pt x="37146" y="0"/>
                      </a:cubicBezTo>
                      <a:cubicBezTo>
                        <a:pt x="32586" y="1345"/>
                        <a:pt x="30447" y="6373"/>
                        <a:pt x="28054" y="10465"/>
                      </a:cubicBezTo>
                      <a:cubicBezTo>
                        <a:pt x="24584" y="16399"/>
                        <a:pt x="19529" y="21242"/>
                        <a:pt x="15719" y="26950"/>
                      </a:cubicBezTo>
                      <a:cubicBezTo>
                        <a:pt x="13850" y="29754"/>
                        <a:pt x="12292" y="32756"/>
                        <a:pt x="10720" y="35744"/>
                      </a:cubicBezTo>
                      <a:cubicBezTo>
                        <a:pt x="9474" y="38137"/>
                        <a:pt x="8228" y="40531"/>
                        <a:pt x="6967" y="42938"/>
                      </a:cubicBezTo>
                      <a:cubicBezTo>
                        <a:pt x="6769" y="43321"/>
                        <a:pt x="6542" y="43717"/>
                        <a:pt x="6160" y="43901"/>
                      </a:cubicBezTo>
                      <a:cubicBezTo>
                        <a:pt x="5778" y="44085"/>
                        <a:pt x="5197" y="43859"/>
                        <a:pt x="5183" y="43434"/>
                      </a:cubicBezTo>
                      <a:cubicBezTo>
                        <a:pt x="5183" y="43009"/>
                        <a:pt x="6033" y="42981"/>
                        <a:pt x="5948" y="43391"/>
                      </a:cubicBezTo>
                      <a:cubicBezTo>
                        <a:pt x="6387" y="48235"/>
                        <a:pt x="4022" y="53248"/>
                        <a:pt x="0" y="55967"/>
                      </a:cubicBezTo>
                      <a:cubicBezTo>
                        <a:pt x="1643" y="57029"/>
                        <a:pt x="3993" y="56845"/>
                        <a:pt x="5452" y="5555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7" name="Google Shape;2587;p16"/>
                <p:cNvSpPr/>
                <p:nvPr/>
              </p:nvSpPr>
              <p:spPr>
                <a:xfrm>
                  <a:off x="4275073" y="1701971"/>
                  <a:ext cx="74135" cy="178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35" h="178280" extrusionOk="0">
                      <a:moveTo>
                        <a:pt x="113" y="178281"/>
                      </a:moveTo>
                      <a:cubicBezTo>
                        <a:pt x="-2762" y="136150"/>
                        <a:pt x="49877" y="34215"/>
                        <a:pt x="72961" y="0"/>
                      </a:cubicBezTo>
                      <a:lnTo>
                        <a:pt x="74136" y="793"/>
                      </a:lnTo>
                      <a:cubicBezTo>
                        <a:pt x="51138" y="34894"/>
                        <a:pt x="-1317" y="136376"/>
                        <a:pt x="1529" y="178182"/>
                      </a:cubicBezTo>
                      <a:lnTo>
                        <a:pt x="113" y="17828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8" name="Google Shape;2588;p16"/>
                <p:cNvSpPr/>
                <p:nvPr/>
              </p:nvSpPr>
              <p:spPr>
                <a:xfrm>
                  <a:off x="4352155" y="1646259"/>
                  <a:ext cx="26379" cy="51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79" h="51420" extrusionOk="0">
                      <a:moveTo>
                        <a:pt x="25491" y="35248"/>
                      </a:moveTo>
                      <a:cubicBezTo>
                        <a:pt x="24103" y="41706"/>
                        <a:pt x="20506" y="47017"/>
                        <a:pt x="16371" y="51421"/>
                      </a:cubicBezTo>
                      <a:cubicBezTo>
                        <a:pt x="13425" y="49707"/>
                        <a:pt x="11244" y="46578"/>
                        <a:pt x="10989" y="43150"/>
                      </a:cubicBezTo>
                      <a:cubicBezTo>
                        <a:pt x="10650" y="38817"/>
                        <a:pt x="13014" y="34427"/>
                        <a:pt x="11938" y="30221"/>
                      </a:cubicBezTo>
                      <a:cubicBezTo>
                        <a:pt x="11046" y="26709"/>
                        <a:pt x="8030" y="24259"/>
                        <a:pt x="5636" y="21554"/>
                      </a:cubicBezTo>
                      <a:cubicBezTo>
                        <a:pt x="2223" y="17702"/>
                        <a:pt x="0" y="12377"/>
                        <a:pt x="0" y="7322"/>
                      </a:cubicBezTo>
                      <a:cubicBezTo>
                        <a:pt x="8398" y="0"/>
                        <a:pt x="16753" y="0"/>
                        <a:pt x="16753" y="0"/>
                      </a:cubicBezTo>
                      <a:cubicBezTo>
                        <a:pt x="14048" y="4631"/>
                        <a:pt x="30277" y="12887"/>
                        <a:pt x="25491" y="3523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9" name="Google Shape;2589;p16"/>
                <p:cNvSpPr/>
                <p:nvPr/>
              </p:nvSpPr>
              <p:spPr>
                <a:xfrm>
                  <a:off x="4371005" y="1689382"/>
                  <a:ext cx="19475" cy="32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5" h="32939" extrusionOk="0">
                      <a:moveTo>
                        <a:pt x="2689" y="32940"/>
                      </a:moveTo>
                      <a:cubicBezTo>
                        <a:pt x="2293" y="32501"/>
                        <a:pt x="1868" y="32076"/>
                        <a:pt x="1514" y="31609"/>
                      </a:cubicBezTo>
                      <a:cubicBezTo>
                        <a:pt x="-1502" y="27615"/>
                        <a:pt x="721" y="22446"/>
                        <a:pt x="1910" y="17320"/>
                      </a:cubicBezTo>
                      <a:cubicBezTo>
                        <a:pt x="9558" y="9318"/>
                        <a:pt x="15902" y="0"/>
                        <a:pt x="15902" y="0"/>
                      </a:cubicBezTo>
                      <a:cubicBezTo>
                        <a:pt x="15902" y="0"/>
                        <a:pt x="20236" y="8978"/>
                        <a:pt x="19358" y="15946"/>
                      </a:cubicBezTo>
                      <a:cubicBezTo>
                        <a:pt x="18820" y="20138"/>
                        <a:pt x="11002" y="27275"/>
                        <a:pt x="2689" y="3294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0" name="Google Shape;2590;p16"/>
                <p:cNvSpPr/>
                <p:nvPr/>
              </p:nvSpPr>
              <p:spPr>
                <a:xfrm>
                  <a:off x="4366214" y="1717518"/>
                  <a:ext cx="25264" cy="40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64" h="40419" extrusionOk="0">
                      <a:moveTo>
                        <a:pt x="8726" y="32956"/>
                      </a:moveTo>
                      <a:cubicBezTo>
                        <a:pt x="4577" y="34089"/>
                        <a:pt x="-125" y="30393"/>
                        <a:pt x="3" y="26088"/>
                      </a:cubicBezTo>
                      <a:cubicBezTo>
                        <a:pt x="102" y="23227"/>
                        <a:pt x="1872" y="20891"/>
                        <a:pt x="3812" y="18696"/>
                      </a:cubicBezTo>
                      <a:cubicBezTo>
                        <a:pt x="16642" y="12125"/>
                        <a:pt x="24360" y="-1386"/>
                        <a:pt x="25139" y="116"/>
                      </a:cubicBezTo>
                      <a:cubicBezTo>
                        <a:pt x="26159" y="2084"/>
                        <a:pt x="20764" y="23624"/>
                        <a:pt x="16331" y="31852"/>
                      </a:cubicBezTo>
                      <a:cubicBezTo>
                        <a:pt x="13994" y="36171"/>
                        <a:pt x="10539" y="39145"/>
                        <a:pt x="5596" y="40419"/>
                      </a:cubicBezTo>
                      <a:cubicBezTo>
                        <a:pt x="7027" y="38125"/>
                        <a:pt x="8103" y="35590"/>
                        <a:pt x="8726" y="329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1" name="Google Shape;2591;p16"/>
                <p:cNvSpPr/>
                <p:nvPr/>
              </p:nvSpPr>
              <p:spPr>
                <a:xfrm>
                  <a:off x="4365021" y="1767373"/>
                  <a:ext cx="19054" cy="2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4" h="28475" extrusionOk="0">
                      <a:moveTo>
                        <a:pt x="5444" y="28461"/>
                      </a:moveTo>
                      <a:cubicBezTo>
                        <a:pt x="361" y="25855"/>
                        <a:pt x="-2132" y="18095"/>
                        <a:pt x="2286" y="14484"/>
                      </a:cubicBezTo>
                      <a:cubicBezTo>
                        <a:pt x="3830" y="13223"/>
                        <a:pt x="6138" y="12388"/>
                        <a:pt x="6450" y="10419"/>
                      </a:cubicBezTo>
                      <a:cubicBezTo>
                        <a:pt x="6946" y="7332"/>
                        <a:pt x="2499" y="6412"/>
                        <a:pt x="105" y="4287"/>
                      </a:cubicBezTo>
                      <a:cubicBezTo>
                        <a:pt x="10614" y="1653"/>
                        <a:pt x="17142" y="-3643"/>
                        <a:pt x="18884" y="3848"/>
                      </a:cubicBezTo>
                      <a:cubicBezTo>
                        <a:pt x="20116" y="9145"/>
                        <a:pt x="14564" y="19398"/>
                        <a:pt x="5444" y="2847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92" name="Google Shape;2592;p16"/>
              <p:cNvSpPr/>
              <p:nvPr/>
            </p:nvSpPr>
            <p:spPr>
              <a:xfrm>
                <a:off x="979992" y="5469533"/>
                <a:ext cx="452609" cy="714261"/>
              </a:xfrm>
              <a:custGeom>
                <a:avLst/>
                <a:gdLst/>
                <a:ahLst/>
                <a:cxnLst/>
                <a:rect l="l" t="t" r="r" b="b"/>
                <a:pathLst>
                  <a:path w="148275" h="233992" extrusionOk="0">
                    <a:moveTo>
                      <a:pt x="121923" y="125373"/>
                    </a:moveTo>
                    <a:cubicBezTo>
                      <a:pt x="116895" y="126633"/>
                      <a:pt x="110919" y="127285"/>
                      <a:pt x="104122" y="125642"/>
                    </a:cubicBezTo>
                    <a:cubicBezTo>
                      <a:pt x="83191" y="120530"/>
                      <a:pt x="96049" y="106991"/>
                      <a:pt x="111231" y="110815"/>
                    </a:cubicBezTo>
                    <a:cubicBezTo>
                      <a:pt x="118425" y="112627"/>
                      <a:pt x="124132" y="112840"/>
                      <a:pt x="128607" y="111664"/>
                    </a:cubicBezTo>
                    <a:cubicBezTo>
                      <a:pt x="133549" y="110390"/>
                      <a:pt x="137005" y="107416"/>
                      <a:pt x="139341" y="103097"/>
                    </a:cubicBezTo>
                    <a:cubicBezTo>
                      <a:pt x="143774" y="94869"/>
                      <a:pt x="149169" y="73315"/>
                      <a:pt x="148150" y="71360"/>
                    </a:cubicBezTo>
                    <a:cubicBezTo>
                      <a:pt x="147371" y="69859"/>
                      <a:pt x="139653" y="83369"/>
                      <a:pt x="126822" y="89940"/>
                    </a:cubicBezTo>
                    <a:cubicBezTo>
                      <a:pt x="122970" y="91909"/>
                      <a:pt x="118666" y="93268"/>
                      <a:pt x="113936" y="93396"/>
                    </a:cubicBezTo>
                    <a:cubicBezTo>
                      <a:pt x="93472" y="93934"/>
                      <a:pt x="105495" y="87391"/>
                      <a:pt x="115380" y="84233"/>
                    </a:cubicBezTo>
                    <a:cubicBezTo>
                      <a:pt x="119317" y="82973"/>
                      <a:pt x="125010" y="79829"/>
                      <a:pt x="130490" y="76062"/>
                    </a:cubicBezTo>
                    <a:cubicBezTo>
                      <a:pt x="138803" y="70383"/>
                      <a:pt x="146621" y="63246"/>
                      <a:pt x="147159" y="59068"/>
                    </a:cubicBezTo>
                    <a:cubicBezTo>
                      <a:pt x="148037" y="52086"/>
                      <a:pt x="143703" y="43122"/>
                      <a:pt x="143703" y="43122"/>
                    </a:cubicBezTo>
                    <a:cubicBezTo>
                      <a:pt x="143703" y="43122"/>
                      <a:pt x="137359" y="52441"/>
                      <a:pt x="129711" y="60442"/>
                    </a:cubicBezTo>
                    <a:cubicBezTo>
                      <a:pt x="122956" y="67509"/>
                      <a:pt x="115153" y="73541"/>
                      <a:pt x="109800" y="71219"/>
                    </a:cubicBezTo>
                    <a:cubicBezTo>
                      <a:pt x="101700" y="67678"/>
                      <a:pt x="115139" y="62269"/>
                      <a:pt x="125322" y="51407"/>
                    </a:cubicBezTo>
                    <a:cubicBezTo>
                      <a:pt x="129457" y="47003"/>
                      <a:pt x="133054" y="41692"/>
                      <a:pt x="134442" y="35234"/>
                    </a:cubicBezTo>
                    <a:cubicBezTo>
                      <a:pt x="139228" y="12887"/>
                      <a:pt x="122999" y="4617"/>
                      <a:pt x="125704" y="0"/>
                    </a:cubicBezTo>
                    <a:cubicBezTo>
                      <a:pt x="125704" y="0"/>
                      <a:pt x="117348" y="0"/>
                      <a:pt x="108951" y="7322"/>
                    </a:cubicBezTo>
                    <a:cubicBezTo>
                      <a:pt x="107166" y="8879"/>
                      <a:pt x="105382" y="10777"/>
                      <a:pt x="103668" y="13085"/>
                    </a:cubicBezTo>
                    <a:cubicBezTo>
                      <a:pt x="93953" y="26156"/>
                      <a:pt x="91447" y="42697"/>
                      <a:pt x="93175" y="51421"/>
                    </a:cubicBezTo>
                    <a:cubicBezTo>
                      <a:pt x="94917" y="60144"/>
                      <a:pt x="87255" y="65823"/>
                      <a:pt x="84550" y="58119"/>
                    </a:cubicBezTo>
                    <a:cubicBezTo>
                      <a:pt x="81831" y="50415"/>
                      <a:pt x="81505" y="42867"/>
                      <a:pt x="87028" y="28281"/>
                    </a:cubicBezTo>
                    <a:cubicBezTo>
                      <a:pt x="92551" y="13666"/>
                      <a:pt x="93713" y="12264"/>
                      <a:pt x="82652" y="15833"/>
                    </a:cubicBezTo>
                    <a:cubicBezTo>
                      <a:pt x="71592" y="19387"/>
                      <a:pt x="65630" y="19501"/>
                      <a:pt x="66083" y="34979"/>
                    </a:cubicBezTo>
                    <a:cubicBezTo>
                      <a:pt x="66537" y="50472"/>
                      <a:pt x="78758" y="56831"/>
                      <a:pt x="77073" y="63416"/>
                    </a:cubicBezTo>
                    <a:cubicBezTo>
                      <a:pt x="75402" y="70001"/>
                      <a:pt x="65843" y="80693"/>
                      <a:pt x="61665" y="56519"/>
                    </a:cubicBezTo>
                    <a:cubicBezTo>
                      <a:pt x="57487" y="32345"/>
                      <a:pt x="66253" y="21271"/>
                      <a:pt x="53791" y="24670"/>
                    </a:cubicBezTo>
                    <a:cubicBezTo>
                      <a:pt x="41329" y="28054"/>
                      <a:pt x="34149" y="36834"/>
                      <a:pt x="35962" y="50557"/>
                    </a:cubicBezTo>
                    <a:cubicBezTo>
                      <a:pt x="37760" y="64280"/>
                      <a:pt x="40224" y="77209"/>
                      <a:pt x="53593" y="81160"/>
                    </a:cubicBezTo>
                    <a:cubicBezTo>
                      <a:pt x="66976" y="85111"/>
                      <a:pt x="68618" y="96880"/>
                      <a:pt x="56652" y="95081"/>
                    </a:cubicBezTo>
                    <a:cubicBezTo>
                      <a:pt x="44699" y="93297"/>
                      <a:pt x="34092" y="71899"/>
                      <a:pt x="33073" y="57595"/>
                    </a:cubicBezTo>
                    <a:cubicBezTo>
                      <a:pt x="32039" y="43306"/>
                      <a:pt x="17863" y="51293"/>
                      <a:pt x="11759" y="66092"/>
                    </a:cubicBezTo>
                    <a:cubicBezTo>
                      <a:pt x="5642" y="80905"/>
                      <a:pt x="14988" y="93268"/>
                      <a:pt x="31812" y="100349"/>
                    </a:cubicBezTo>
                    <a:cubicBezTo>
                      <a:pt x="48622" y="107416"/>
                      <a:pt x="58833" y="112812"/>
                      <a:pt x="50760" y="117315"/>
                    </a:cubicBezTo>
                    <a:cubicBezTo>
                      <a:pt x="42703" y="121818"/>
                      <a:pt x="29660" y="102771"/>
                      <a:pt x="20242" y="98749"/>
                    </a:cubicBezTo>
                    <a:cubicBezTo>
                      <a:pt x="10839" y="94727"/>
                      <a:pt x="6010" y="91442"/>
                      <a:pt x="1082" y="105816"/>
                    </a:cubicBezTo>
                    <a:cubicBezTo>
                      <a:pt x="-3705" y="119793"/>
                      <a:pt x="7681" y="148300"/>
                      <a:pt x="29589" y="150920"/>
                    </a:cubicBezTo>
                    <a:cubicBezTo>
                      <a:pt x="51483" y="153540"/>
                      <a:pt x="58634" y="137878"/>
                      <a:pt x="58634" y="137878"/>
                    </a:cubicBezTo>
                    <a:cubicBezTo>
                      <a:pt x="58634" y="137878"/>
                      <a:pt x="58734" y="139039"/>
                      <a:pt x="59130" y="140894"/>
                    </a:cubicBezTo>
                    <a:cubicBezTo>
                      <a:pt x="43241" y="176227"/>
                      <a:pt x="30538" y="212736"/>
                      <a:pt x="31996" y="233992"/>
                    </a:cubicBezTo>
                    <a:lnTo>
                      <a:pt x="33412" y="233893"/>
                    </a:lnTo>
                    <a:cubicBezTo>
                      <a:pt x="31996" y="213147"/>
                      <a:pt x="44204" y="177700"/>
                      <a:pt x="59668" y="143089"/>
                    </a:cubicBezTo>
                    <a:cubicBezTo>
                      <a:pt x="61877" y="151076"/>
                      <a:pt x="68618" y="165564"/>
                      <a:pt x="88558" y="166966"/>
                    </a:cubicBezTo>
                    <a:cubicBezTo>
                      <a:pt x="103003" y="167971"/>
                      <a:pt x="117292" y="159488"/>
                      <a:pt x="127276" y="149575"/>
                    </a:cubicBezTo>
                    <a:cubicBezTo>
                      <a:pt x="136396" y="140512"/>
                      <a:pt x="141947" y="130259"/>
                      <a:pt x="140715" y="124948"/>
                    </a:cubicBezTo>
                    <a:cubicBezTo>
                      <a:pt x="138987" y="117457"/>
                      <a:pt x="132459" y="122753"/>
                      <a:pt x="121937" y="125387"/>
                    </a:cubicBezTo>
                    <a:close/>
                  </a:path>
                </a:pathLst>
              </a:custGeom>
              <a:solidFill>
                <a:srgbClr val="192419">
                  <a:alpha val="3797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93" name="Google Shape;2593;p16"/>
          <p:cNvSpPr/>
          <p:nvPr/>
        </p:nvSpPr>
        <p:spPr>
          <a:xfrm rot="-4104190" flipH="1">
            <a:off x="4840095" y="3516790"/>
            <a:ext cx="4611625" cy="5448156"/>
          </a:xfrm>
          <a:custGeom>
            <a:avLst/>
            <a:gdLst/>
            <a:ahLst/>
            <a:cxnLst/>
            <a:rect l="l" t="t" r="r" b="b"/>
            <a:pathLst>
              <a:path w="2533456" h="2993015" extrusionOk="0">
                <a:moveTo>
                  <a:pt x="2394064" y="998862"/>
                </a:moveTo>
                <a:cubicBezTo>
                  <a:pt x="2394772" y="1004271"/>
                  <a:pt x="2400919" y="1013094"/>
                  <a:pt x="2381772" y="1021053"/>
                </a:cubicBezTo>
                <a:cubicBezTo>
                  <a:pt x="2362668" y="1029026"/>
                  <a:pt x="2346778" y="1021180"/>
                  <a:pt x="2346793" y="1037098"/>
                </a:cubicBezTo>
                <a:cubicBezTo>
                  <a:pt x="2346821" y="1053072"/>
                  <a:pt x="2335846" y="1083916"/>
                  <a:pt x="2335846" y="1083916"/>
                </a:cubicBezTo>
                <a:cubicBezTo>
                  <a:pt x="2335846" y="1083916"/>
                  <a:pt x="2319064" y="1092753"/>
                  <a:pt x="2320452" y="1098984"/>
                </a:cubicBezTo>
                <a:cubicBezTo>
                  <a:pt x="2321854" y="1105187"/>
                  <a:pt x="2332192" y="1107481"/>
                  <a:pt x="2326527" y="1113613"/>
                </a:cubicBezTo>
                <a:cubicBezTo>
                  <a:pt x="2320863" y="1119745"/>
                  <a:pt x="2307551" y="1114534"/>
                  <a:pt x="2300455" y="1123639"/>
                </a:cubicBezTo>
                <a:cubicBezTo>
                  <a:pt x="2293318" y="1132731"/>
                  <a:pt x="2289098" y="1132519"/>
                  <a:pt x="2280913" y="1142701"/>
                </a:cubicBezTo>
                <a:cubicBezTo>
                  <a:pt x="2272770" y="1152898"/>
                  <a:pt x="2246698" y="1177638"/>
                  <a:pt x="2231715" y="1202109"/>
                </a:cubicBezTo>
                <a:cubicBezTo>
                  <a:pt x="2216690" y="1226566"/>
                  <a:pt x="2184840" y="1245189"/>
                  <a:pt x="2180210" y="1243489"/>
                </a:cubicBezTo>
                <a:cubicBezTo>
                  <a:pt x="2175579" y="1241776"/>
                  <a:pt x="2166459" y="1225476"/>
                  <a:pt x="2170027" y="1248814"/>
                </a:cubicBezTo>
                <a:cubicBezTo>
                  <a:pt x="2173610" y="1272110"/>
                  <a:pt x="2178737" y="1263627"/>
                  <a:pt x="2173086" y="1282320"/>
                </a:cubicBezTo>
                <a:cubicBezTo>
                  <a:pt x="2167393" y="1301000"/>
                  <a:pt x="2141987" y="1316450"/>
                  <a:pt x="2136464" y="1318843"/>
                </a:cubicBezTo>
                <a:cubicBezTo>
                  <a:pt x="2130913" y="1321279"/>
                  <a:pt x="2112219" y="1322738"/>
                  <a:pt x="2114641" y="1337070"/>
                </a:cubicBezTo>
                <a:cubicBezTo>
                  <a:pt x="2117034" y="1351373"/>
                  <a:pt x="2096458" y="1371553"/>
                  <a:pt x="2088485" y="1397341"/>
                </a:cubicBezTo>
                <a:cubicBezTo>
                  <a:pt x="2080497" y="1423144"/>
                  <a:pt x="2075158" y="1428596"/>
                  <a:pt x="2076971" y="1438424"/>
                </a:cubicBezTo>
                <a:cubicBezTo>
                  <a:pt x="2078841" y="1448238"/>
                  <a:pt x="2078373" y="1444627"/>
                  <a:pt x="2067440" y="1453747"/>
                </a:cubicBezTo>
                <a:cubicBezTo>
                  <a:pt x="2056550" y="1462853"/>
                  <a:pt x="2028709" y="1471916"/>
                  <a:pt x="2023086" y="1481433"/>
                </a:cubicBezTo>
                <a:cubicBezTo>
                  <a:pt x="2017436" y="1490893"/>
                  <a:pt x="1993092" y="1500650"/>
                  <a:pt x="2003769" y="1527430"/>
                </a:cubicBezTo>
                <a:cubicBezTo>
                  <a:pt x="2014405" y="1554181"/>
                  <a:pt x="2019815" y="1534950"/>
                  <a:pt x="2022520" y="1565751"/>
                </a:cubicBezTo>
                <a:cubicBezTo>
                  <a:pt x="2025210" y="1596581"/>
                  <a:pt x="2024545" y="1607103"/>
                  <a:pt x="2015623" y="1613122"/>
                </a:cubicBezTo>
                <a:cubicBezTo>
                  <a:pt x="2006744" y="1619155"/>
                  <a:pt x="1989806" y="1631673"/>
                  <a:pt x="1989325" y="1632665"/>
                </a:cubicBezTo>
                <a:cubicBezTo>
                  <a:pt x="1988843" y="1633656"/>
                  <a:pt x="1983476" y="1697341"/>
                  <a:pt x="1957447" y="1704875"/>
                </a:cubicBezTo>
                <a:cubicBezTo>
                  <a:pt x="1931432" y="1712465"/>
                  <a:pt x="1910232" y="1684907"/>
                  <a:pt x="1914580" y="1711177"/>
                </a:cubicBezTo>
                <a:cubicBezTo>
                  <a:pt x="1918928" y="1737447"/>
                  <a:pt x="1926334" y="1743607"/>
                  <a:pt x="1921590" y="1748946"/>
                </a:cubicBezTo>
                <a:cubicBezTo>
                  <a:pt x="1916860" y="1754341"/>
                  <a:pt x="1912569" y="1750730"/>
                  <a:pt x="1909751" y="1755474"/>
                </a:cubicBezTo>
                <a:cubicBezTo>
                  <a:pt x="1906947" y="1760218"/>
                  <a:pt x="1900531" y="1754200"/>
                  <a:pt x="1907811" y="1768659"/>
                </a:cubicBezTo>
                <a:cubicBezTo>
                  <a:pt x="1915047" y="1783104"/>
                  <a:pt x="1920443" y="1776420"/>
                  <a:pt x="1919041" y="1787352"/>
                </a:cubicBezTo>
                <a:cubicBezTo>
                  <a:pt x="1917582" y="1798299"/>
                  <a:pt x="1927283" y="1795226"/>
                  <a:pt x="1913999" y="1800098"/>
                </a:cubicBezTo>
                <a:cubicBezTo>
                  <a:pt x="1900744" y="1805026"/>
                  <a:pt x="1910289" y="1789675"/>
                  <a:pt x="1890802" y="1802916"/>
                </a:cubicBezTo>
                <a:cubicBezTo>
                  <a:pt x="1871358" y="1816171"/>
                  <a:pt x="1860199" y="1791643"/>
                  <a:pt x="1857211" y="1825192"/>
                </a:cubicBezTo>
                <a:cubicBezTo>
                  <a:pt x="1854252" y="1858769"/>
                  <a:pt x="1863811" y="1850187"/>
                  <a:pt x="1858826" y="1869645"/>
                </a:cubicBezTo>
                <a:cubicBezTo>
                  <a:pt x="1853855" y="1889160"/>
                  <a:pt x="1876612" y="1878128"/>
                  <a:pt x="1845358" y="1893295"/>
                </a:cubicBezTo>
                <a:cubicBezTo>
                  <a:pt x="1814060" y="1908448"/>
                  <a:pt x="1800366" y="1908491"/>
                  <a:pt x="1795679" y="1908023"/>
                </a:cubicBezTo>
                <a:cubicBezTo>
                  <a:pt x="1790991" y="1907556"/>
                  <a:pt x="1766520" y="1893734"/>
                  <a:pt x="1778968" y="1926943"/>
                </a:cubicBezTo>
                <a:cubicBezTo>
                  <a:pt x="1791459" y="1960181"/>
                  <a:pt x="1793980" y="1946897"/>
                  <a:pt x="1786403" y="1990104"/>
                </a:cubicBezTo>
                <a:cubicBezTo>
                  <a:pt x="1778784" y="2033311"/>
                  <a:pt x="1730762" y="2019589"/>
                  <a:pt x="1750135" y="2080484"/>
                </a:cubicBezTo>
                <a:cubicBezTo>
                  <a:pt x="1769551" y="2141407"/>
                  <a:pt x="1757910" y="2125801"/>
                  <a:pt x="1772227" y="2144933"/>
                </a:cubicBezTo>
                <a:cubicBezTo>
                  <a:pt x="1786502" y="2164080"/>
                  <a:pt x="1788102" y="2160752"/>
                  <a:pt x="1789052" y="2171345"/>
                </a:cubicBezTo>
                <a:cubicBezTo>
                  <a:pt x="1789972" y="2181895"/>
                  <a:pt x="1801966" y="2174644"/>
                  <a:pt x="1783783" y="2194017"/>
                </a:cubicBezTo>
                <a:cubicBezTo>
                  <a:pt x="1765600" y="2213390"/>
                  <a:pt x="1763433" y="2212201"/>
                  <a:pt x="1760261" y="2218843"/>
                </a:cubicBezTo>
                <a:cubicBezTo>
                  <a:pt x="1757074" y="2225484"/>
                  <a:pt x="1765812" y="2227750"/>
                  <a:pt x="1748648" y="2238485"/>
                </a:cubicBezTo>
                <a:cubicBezTo>
                  <a:pt x="1731527" y="2249248"/>
                  <a:pt x="1734132" y="2246047"/>
                  <a:pt x="1717861" y="2252660"/>
                </a:cubicBezTo>
                <a:cubicBezTo>
                  <a:pt x="1701561" y="2259260"/>
                  <a:pt x="1683222" y="2263423"/>
                  <a:pt x="1684779" y="2264726"/>
                </a:cubicBezTo>
                <a:cubicBezTo>
                  <a:pt x="1686323" y="2265973"/>
                  <a:pt x="1686238" y="2304931"/>
                  <a:pt x="1679398" y="2323780"/>
                </a:cubicBezTo>
                <a:cubicBezTo>
                  <a:pt x="1672544" y="2342658"/>
                  <a:pt x="1672303" y="2332900"/>
                  <a:pt x="1671354" y="2350801"/>
                </a:cubicBezTo>
                <a:cubicBezTo>
                  <a:pt x="1670391" y="2368744"/>
                  <a:pt x="1692936" y="2355927"/>
                  <a:pt x="1658665" y="2379492"/>
                </a:cubicBezTo>
                <a:cubicBezTo>
                  <a:pt x="1624437" y="2403085"/>
                  <a:pt x="1623431" y="2402972"/>
                  <a:pt x="1618984" y="2412248"/>
                </a:cubicBezTo>
                <a:cubicBezTo>
                  <a:pt x="1614523" y="2421552"/>
                  <a:pt x="1597303" y="2417587"/>
                  <a:pt x="1590930" y="2430870"/>
                </a:cubicBezTo>
                <a:cubicBezTo>
                  <a:pt x="1584572" y="2444126"/>
                  <a:pt x="1581003" y="2457268"/>
                  <a:pt x="1585507" y="2470622"/>
                </a:cubicBezTo>
                <a:cubicBezTo>
                  <a:pt x="1590038" y="2484005"/>
                  <a:pt x="1597713" y="2487389"/>
                  <a:pt x="1593196" y="2502486"/>
                </a:cubicBezTo>
                <a:cubicBezTo>
                  <a:pt x="1588665" y="2517624"/>
                  <a:pt x="1581442" y="2522453"/>
                  <a:pt x="1580323" y="2528118"/>
                </a:cubicBezTo>
                <a:cubicBezTo>
                  <a:pt x="1579233" y="2533839"/>
                  <a:pt x="1569844" y="2537493"/>
                  <a:pt x="1568258" y="2540793"/>
                </a:cubicBezTo>
                <a:cubicBezTo>
                  <a:pt x="1566657" y="2544135"/>
                  <a:pt x="1563952" y="2549771"/>
                  <a:pt x="1567167" y="2554445"/>
                </a:cubicBezTo>
                <a:cubicBezTo>
                  <a:pt x="1570367" y="2559146"/>
                  <a:pt x="1563811" y="2581961"/>
                  <a:pt x="1556744" y="2599040"/>
                </a:cubicBezTo>
                <a:cubicBezTo>
                  <a:pt x="1549649" y="2616090"/>
                  <a:pt x="1556744" y="2619560"/>
                  <a:pt x="1534567" y="2630478"/>
                </a:cubicBezTo>
                <a:cubicBezTo>
                  <a:pt x="1512404" y="2641397"/>
                  <a:pt x="1505861" y="2623157"/>
                  <a:pt x="1498979" y="2654581"/>
                </a:cubicBezTo>
                <a:cubicBezTo>
                  <a:pt x="1492082" y="2686034"/>
                  <a:pt x="1495509" y="2705082"/>
                  <a:pt x="1497973" y="2710194"/>
                </a:cubicBezTo>
                <a:cubicBezTo>
                  <a:pt x="1500437" y="2715307"/>
                  <a:pt x="1487395" y="2726593"/>
                  <a:pt x="1477609" y="2732173"/>
                </a:cubicBezTo>
                <a:cubicBezTo>
                  <a:pt x="1467880" y="2737738"/>
                  <a:pt x="1462583" y="2733986"/>
                  <a:pt x="1456536" y="2746604"/>
                </a:cubicBezTo>
                <a:cubicBezTo>
                  <a:pt x="1450490" y="2759208"/>
                  <a:pt x="1417535" y="2767577"/>
                  <a:pt x="1419249" y="2776499"/>
                </a:cubicBezTo>
                <a:cubicBezTo>
                  <a:pt x="1421005" y="2785435"/>
                  <a:pt x="1425296" y="2796977"/>
                  <a:pt x="1398191" y="2805629"/>
                </a:cubicBezTo>
                <a:cubicBezTo>
                  <a:pt x="1371128" y="2814268"/>
                  <a:pt x="1364174" y="2811719"/>
                  <a:pt x="1347294" y="2818431"/>
                </a:cubicBezTo>
                <a:cubicBezTo>
                  <a:pt x="1330456" y="2825130"/>
                  <a:pt x="1305333" y="2804666"/>
                  <a:pt x="1323460" y="2839730"/>
                </a:cubicBezTo>
                <a:cubicBezTo>
                  <a:pt x="1341587" y="2874795"/>
                  <a:pt x="1353001" y="2883957"/>
                  <a:pt x="1343867" y="2900795"/>
                </a:cubicBezTo>
                <a:cubicBezTo>
                  <a:pt x="1334704" y="2917577"/>
                  <a:pt x="1320868" y="2910001"/>
                  <a:pt x="1309907" y="2924941"/>
                </a:cubicBezTo>
                <a:cubicBezTo>
                  <a:pt x="1298904" y="2939896"/>
                  <a:pt x="1292134" y="2932390"/>
                  <a:pt x="1298337" y="2947968"/>
                </a:cubicBezTo>
                <a:cubicBezTo>
                  <a:pt x="1304512" y="2963503"/>
                  <a:pt x="1309482" y="2964523"/>
                  <a:pt x="1306707" y="2975993"/>
                </a:cubicBezTo>
                <a:cubicBezTo>
                  <a:pt x="1304058" y="2986997"/>
                  <a:pt x="1315784" y="2986686"/>
                  <a:pt x="1302189" y="2993016"/>
                </a:cubicBezTo>
                <a:lnTo>
                  <a:pt x="0" y="2280446"/>
                </a:lnTo>
                <a:lnTo>
                  <a:pt x="1968" y="2254714"/>
                </a:lnTo>
                <a:cubicBezTo>
                  <a:pt x="1968" y="2254714"/>
                  <a:pt x="14785" y="2270108"/>
                  <a:pt x="14006" y="2251216"/>
                </a:cubicBezTo>
                <a:cubicBezTo>
                  <a:pt x="13213" y="2232353"/>
                  <a:pt x="10748" y="2227240"/>
                  <a:pt x="9346" y="2225626"/>
                </a:cubicBezTo>
                <a:cubicBezTo>
                  <a:pt x="7930" y="2223997"/>
                  <a:pt x="14671" y="2224776"/>
                  <a:pt x="21341" y="2215430"/>
                </a:cubicBezTo>
                <a:cubicBezTo>
                  <a:pt x="28011" y="2206083"/>
                  <a:pt x="32345" y="2219791"/>
                  <a:pt x="37726" y="2201764"/>
                </a:cubicBezTo>
                <a:cubicBezTo>
                  <a:pt x="43051" y="2183736"/>
                  <a:pt x="37967" y="2180550"/>
                  <a:pt x="46308" y="2174630"/>
                </a:cubicBezTo>
                <a:cubicBezTo>
                  <a:pt x="54649" y="2168711"/>
                  <a:pt x="59450" y="2178057"/>
                  <a:pt x="69661" y="2164774"/>
                </a:cubicBezTo>
                <a:cubicBezTo>
                  <a:pt x="79829" y="2151476"/>
                  <a:pt x="81245" y="2184968"/>
                  <a:pt x="84630" y="2132315"/>
                </a:cubicBezTo>
                <a:cubicBezTo>
                  <a:pt x="88043" y="2079719"/>
                  <a:pt x="83723" y="2068121"/>
                  <a:pt x="85833" y="2062597"/>
                </a:cubicBezTo>
                <a:cubicBezTo>
                  <a:pt x="87958" y="2057046"/>
                  <a:pt x="108435" y="2043947"/>
                  <a:pt x="117300" y="2042516"/>
                </a:cubicBezTo>
                <a:cubicBezTo>
                  <a:pt x="126180" y="2041058"/>
                  <a:pt x="135810" y="2039231"/>
                  <a:pt x="137226" y="2024913"/>
                </a:cubicBezTo>
                <a:cubicBezTo>
                  <a:pt x="138628" y="2010610"/>
                  <a:pt x="140044" y="1999649"/>
                  <a:pt x="139364" y="1994253"/>
                </a:cubicBezTo>
                <a:cubicBezTo>
                  <a:pt x="138656" y="1988816"/>
                  <a:pt x="132510" y="1980021"/>
                  <a:pt x="151614" y="1972048"/>
                </a:cubicBezTo>
                <a:cubicBezTo>
                  <a:pt x="170761" y="1964061"/>
                  <a:pt x="186607" y="1971920"/>
                  <a:pt x="186607" y="1955974"/>
                </a:cubicBezTo>
                <a:cubicBezTo>
                  <a:pt x="186607" y="1940057"/>
                  <a:pt x="197597" y="1909185"/>
                  <a:pt x="197597" y="1909185"/>
                </a:cubicBezTo>
                <a:cubicBezTo>
                  <a:pt x="197597" y="1909185"/>
                  <a:pt x="214378" y="1900348"/>
                  <a:pt x="212976" y="1894145"/>
                </a:cubicBezTo>
                <a:cubicBezTo>
                  <a:pt x="211589" y="1887914"/>
                  <a:pt x="201251" y="1885620"/>
                  <a:pt x="206915" y="1879488"/>
                </a:cubicBezTo>
                <a:cubicBezTo>
                  <a:pt x="212566" y="1873384"/>
                  <a:pt x="225892" y="1878567"/>
                  <a:pt x="232987" y="1869461"/>
                </a:cubicBezTo>
                <a:cubicBezTo>
                  <a:pt x="240082" y="1860341"/>
                  <a:pt x="244330" y="1860610"/>
                  <a:pt x="252487" y="1850400"/>
                </a:cubicBezTo>
                <a:cubicBezTo>
                  <a:pt x="260687" y="1840189"/>
                  <a:pt x="286730" y="1815491"/>
                  <a:pt x="301727" y="1791006"/>
                </a:cubicBezTo>
                <a:cubicBezTo>
                  <a:pt x="316724" y="1766535"/>
                  <a:pt x="348602" y="1747926"/>
                  <a:pt x="353233" y="1749626"/>
                </a:cubicBezTo>
                <a:cubicBezTo>
                  <a:pt x="357878" y="1751311"/>
                  <a:pt x="366984" y="1767639"/>
                  <a:pt x="363415" y="1744301"/>
                </a:cubicBezTo>
                <a:cubicBezTo>
                  <a:pt x="359861" y="1720977"/>
                  <a:pt x="354663" y="1729474"/>
                  <a:pt x="360371" y="1710766"/>
                </a:cubicBezTo>
                <a:cubicBezTo>
                  <a:pt x="366064" y="1692087"/>
                  <a:pt x="391455" y="1676665"/>
                  <a:pt x="396992" y="1674243"/>
                </a:cubicBezTo>
                <a:cubicBezTo>
                  <a:pt x="402530" y="1671836"/>
                  <a:pt x="421237" y="1670349"/>
                  <a:pt x="418816" y="1656017"/>
                </a:cubicBezTo>
                <a:cubicBezTo>
                  <a:pt x="416380" y="1641714"/>
                  <a:pt x="436999" y="1621534"/>
                  <a:pt x="444972" y="1595746"/>
                </a:cubicBezTo>
                <a:cubicBezTo>
                  <a:pt x="452959" y="1569943"/>
                  <a:pt x="458298" y="1564491"/>
                  <a:pt x="456471" y="1554691"/>
                </a:cubicBezTo>
                <a:cubicBezTo>
                  <a:pt x="454602" y="1544877"/>
                  <a:pt x="455083" y="1548460"/>
                  <a:pt x="466002" y="1539368"/>
                </a:cubicBezTo>
                <a:cubicBezTo>
                  <a:pt x="476906" y="1530234"/>
                  <a:pt x="504748" y="1521171"/>
                  <a:pt x="510356" y="1511682"/>
                </a:cubicBezTo>
                <a:cubicBezTo>
                  <a:pt x="516021" y="1502194"/>
                  <a:pt x="540350" y="1492465"/>
                  <a:pt x="529673" y="1465685"/>
                </a:cubicBezTo>
                <a:cubicBezTo>
                  <a:pt x="519023" y="1438877"/>
                  <a:pt x="513628" y="1458151"/>
                  <a:pt x="510937" y="1427321"/>
                </a:cubicBezTo>
                <a:cubicBezTo>
                  <a:pt x="508232" y="1396520"/>
                  <a:pt x="508898" y="1385998"/>
                  <a:pt x="517819" y="1379979"/>
                </a:cubicBezTo>
                <a:cubicBezTo>
                  <a:pt x="526699" y="1373946"/>
                  <a:pt x="543636" y="1361427"/>
                  <a:pt x="544118" y="1360436"/>
                </a:cubicBezTo>
                <a:cubicBezTo>
                  <a:pt x="544599" y="1359445"/>
                  <a:pt x="549966" y="1295731"/>
                  <a:pt x="575981" y="1288169"/>
                </a:cubicBezTo>
                <a:cubicBezTo>
                  <a:pt x="601982" y="1280607"/>
                  <a:pt x="623196" y="1308137"/>
                  <a:pt x="618891" y="1281881"/>
                </a:cubicBezTo>
                <a:cubicBezTo>
                  <a:pt x="614529" y="1255640"/>
                  <a:pt x="607123" y="1249480"/>
                  <a:pt x="611852" y="1244084"/>
                </a:cubicBezTo>
                <a:cubicBezTo>
                  <a:pt x="616597" y="1238745"/>
                  <a:pt x="620902" y="1242356"/>
                  <a:pt x="623720" y="1237584"/>
                </a:cubicBezTo>
                <a:cubicBezTo>
                  <a:pt x="626524" y="1232840"/>
                  <a:pt x="632939" y="1238859"/>
                  <a:pt x="625646" y="1224428"/>
                </a:cubicBezTo>
                <a:cubicBezTo>
                  <a:pt x="618367" y="1209955"/>
                  <a:pt x="612985" y="1216653"/>
                  <a:pt x="614430" y="1205692"/>
                </a:cubicBezTo>
                <a:cubicBezTo>
                  <a:pt x="615846" y="1194717"/>
                  <a:pt x="606188" y="1197818"/>
                  <a:pt x="619472" y="1192947"/>
                </a:cubicBezTo>
                <a:cubicBezTo>
                  <a:pt x="632712" y="1188047"/>
                  <a:pt x="623182" y="1203369"/>
                  <a:pt x="642626" y="1190114"/>
                </a:cubicBezTo>
                <a:cubicBezTo>
                  <a:pt x="662084" y="1176916"/>
                  <a:pt x="673243" y="1201444"/>
                  <a:pt x="676245" y="1167895"/>
                </a:cubicBezTo>
                <a:cubicBezTo>
                  <a:pt x="679219" y="1134289"/>
                  <a:pt x="669632" y="1142899"/>
                  <a:pt x="674603" y="1123385"/>
                </a:cubicBezTo>
                <a:cubicBezTo>
                  <a:pt x="679602" y="1103927"/>
                  <a:pt x="656816" y="1114902"/>
                  <a:pt x="688099" y="1099792"/>
                </a:cubicBezTo>
                <a:cubicBezTo>
                  <a:pt x="719396" y="1084639"/>
                  <a:pt x="733062" y="1084554"/>
                  <a:pt x="737735" y="1085049"/>
                </a:cubicBezTo>
                <a:cubicBezTo>
                  <a:pt x="742423" y="1085517"/>
                  <a:pt x="766936" y="1099338"/>
                  <a:pt x="754460" y="1066101"/>
                </a:cubicBezTo>
                <a:cubicBezTo>
                  <a:pt x="742012" y="1032892"/>
                  <a:pt x="739477" y="1046190"/>
                  <a:pt x="747053" y="1002968"/>
                </a:cubicBezTo>
                <a:cubicBezTo>
                  <a:pt x="754658" y="959790"/>
                  <a:pt x="802694" y="973484"/>
                  <a:pt x="783265" y="912589"/>
                </a:cubicBezTo>
                <a:cubicBezTo>
                  <a:pt x="763892" y="851694"/>
                  <a:pt x="775533" y="867300"/>
                  <a:pt x="761215" y="848125"/>
                </a:cubicBezTo>
                <a:cubicBezTo>
                  <a:pt x="746926" y="829007"/>
                  <a:pt x="745340" y="832307"/>
                  <a:pt x="744377" y="821742"/>
                </a:cubicBezTo>
                <a:cubicBezTo>
                  <a:pt x="743457" y="811192"/>
                  <a:pt x="731461" y="818442"/>
                  <a:pt x="749645" y="799069"/>
                </a:cubicBezTo>
                <a:cubicBezTo>
                  <a:pt x="767800" y="779654"/>
                  <a:pt x="770010" y="780858"/>
                  <a:pt x="773182" y="774216"/>
                </a:cubicBezTo>
                <a:cubicBezTo>
                  <a:pt x="776368" y="767574"/>
                  <a:pt x="767630" y="765308"/>
                  <a:pt x="784738" y="754574"/>
                </a:cubicBezTo>
                <a:cubicBezTo>
                  <a:pt x="801902" y="743839"/>
                  <a:pt x="799296" y="747025"/>
                  <a:pt x="815553" y="740412"/>
                </a:cubicBezTo>
                <a:cubicBezTo>
                  <a:pt x="831811" y="733799"/>
                  <a:pt x="850207" y="729621"/>
                  <a:pt x="848635" y="728346"/>
                </a:cubicBezTo>
                <a:cubicBezTo>
                  <a:pt x="847063" y="727043"/>
                  <a:pt x="847176" y="688141"/>
                  <a:pt x="854030" y="669264"/>
                </a:cubicBezTo>
                <a:cubicBezTo>
                  <a:pt x="860885" y="650387"/>
                  <a:pt x="861111" y="660172"/>
                  <a:pt x="862074" y="642244"/>
                </a:cubicBezTo>
                <a:cubicBezTo>
                  <a:pt x="863023" y="624329"/>
                  <a:pt x="840478" y="637145"/>
                  <a:pt x="874706" y="613552"/>
                </a:cubicBezTo>
                <a:cubicBezTo>
                  <a:pt x="908977" y="589959"/>
                  <a:pt x="909983" y="590101"/>
                  <a:pt x="914444" y="580796"/>
                </a:cubicBezTo>
                <a:cubicBezTo>
                  <a:pt x="918891" y="571521"/>
                  <a:pt x="936111" y="575486"/>
                  <a:pt x="942484" y="562202"/>
                </a:cubicBezTo>
                <a:cubicBezTo>
                  <a:pt x="948842" y="548919"/>
                  <a:pt x="952425" y="535777"/>
                  <a:pt x="947879" y="522422"/>
                </a:cubicBezTo>
                <a:cubicBezTo>
                  <a:pt x="943390" y="509040"/>
                  <a:pt x="935715" y="505683"/>
                  <a:pt x="940232" y="490573"/>
                </a:cubicBezTo>
                <a:cubicBezTo>
                  <a:pt x="944764" y="475434"/>
                  <a:pt x="951986" y="470605"/>
                  <a:pt x="953077" y="464884"/>
                </a:cubicBezTo>
                <a:cubicBezTo>
                  <a:pt x="954195" y="459219"/>
                  <a:pt x="963571" y="455565"/>
                  <a:pt x="965171" y="452223"/>
                </a:cubicBezTo>
                <a:cubicBezTo>
                  <a:pt x="966757" y="448923"/>
                  <a:pt x="969462" y="443273"/>
                  <a:pt x="966261" y="438571"/>
                </a:cubicBezTo>
                <a:cubicBezTo>
                  <a:pt x="963018" y="433870"/>
                  <a:pt x="969603" y="411084"/>
                  <a:pt x="976670" y="394005"/>
                </a:cubicBezTo>
                <a:cubicBezTo>
                  <a:pt x="983793" y="376926"/>
                  <a:pt x="976670" y="373485"/>
                  <a:pt x="998847" y="362566"/>
                </a:cubicBezTo>
                <a:cubicBezTo>
                  <a:pt x="1021024" y="351619"/>
                  <a:pt x="1027553" y="369887"/>
                  <a:pt x="1034450" y="338435"/>
                </a:cubicBezTo>
                <a:cubicBezTo>
                  <a:pt x="1041332" y="307010"/>
                  <a:pt x="1037877" y="287948"/>
                  <a:pt x="1035412" y="282836"/>
                </a:cubicBezTo>
                <a:cubicBezTo>
                  <a:pt x="1032948" y="277724"/>
                  <a:pt x="1046048" y="266423"/>
                  <a:pt x="1055777" y="260857"/>
                </a:cubicBezTo>
                <a:cubicBezTo>
                  <a:pt x="1065548" y="255306"/>
                  <a:pt x="1070845" y="259059"/>
                  <a:pt x="1076906" y="246426"/>
                </a:cubicBezTo>
                <a:cubicBezTo>
                  <a:pt x="1082953" y="233823"/>
                  <a:pt x="1115907" y="225453"/>
                  <a:pt x="1114179" y="216560"/>
                </a:cubicBezTo>
                <a:cubicBezTo>
                  <a:pt x="1112423" y="207624"/>
                  <a:pt x="1108147" y="196054"/>
                  <a:pt x="1135209" y="187401"/>
                </a:cubicBezTo>
                <a:cubicBezTo>
                  <a:pt x="1162315" y="178748"/>
                  <a:pt x="1169268" y="181297"/>
                  <a:pt x="1186106" y="174599"/>
                </a:cubicBezTo>
                <a:cubicBezTo>
                  <a:pt x="1202987" y="167914"/>
                  <a:pt x="1228124" y="188364"/>
                  <a:pt x="1209983" y="153314"/>
                </a:cubicBezTo>
                <a:cubicBezTo>
                  <a:pt x="1191856" y="118250"/>
                  <a:pt x="1180413" y="109030"/>
                  <a:pt x="1189576" y="92249"/>
                </a:cubicBezTo>
                <a:cubicBezTo>
                  <a:pt x="1198696" y="75453"/>
                  <a:pt x="1212532" y="83030"/>
                  <a:pt x="1223536" y="68103"/>
                </a:cubicBezTo>
                <a:cubicBezTo>
                  <a:pt x="1234539" y="53149"/>
                  <a:pt x="1241322" y="60626"/>
                  <a:pt x="1235105" y="45077"/>
                </a:cubicBezTo>
                <a:cubicBezTo>
                  <a:pt x="1228931" y="29541"/>
                  <a:pt x="1223932" y="28479"/>
                  <a:pt x="1226708" y="17022"/>
                </a:cubicBezTo>
                <a:cubicBezTo>
                  <a:pt x="1229384" y="6047"/>
                  <a:pt x="1217658" y="6345"/>
                  <a:pt x="1231225" y="0"/>
                </a:cubicBezTo>
                <a:lnTo>
                  <a:pt x="2533457" y="712599"/>
                </a:lnTo>
                <a:lnTo>
                  <a:pt x="2531488" y="738330"/>
                </a:lnTo>
                <a:cubicBezTo>
                  <a:pt x="2531488" y="738330"/>
                  <a:pt x="2518672" y="722937"/>
                  <a:pt x="2519465" y="741800"/>
                </a:cubicBezTo>
                <a:cubicBezTo>
                  <a:pt x="2520244" y="760692"/>
                  <a:pt x="2522708" y="765804"/>
                  <a:pt x="2524110" y="767418"/>
                </a:cubicBezTo>
                <a:cubicBezTo>
                  <a:pt x="2525541" y="769004"/>
                  <a:pt x="2518786" y="768268"/>
                  <a:pt x="2512115" y="777615"/>
                </a:cubicBezTo>
                <a:cubicBezTo>
                  <a:pt x="2505459" y="786933"/>
                  <a:pt x="2501112" y="773253"/>
                  <a:pt x="2495745" y="791252"/>
                </a:cubicBezTo>
                <a:cubicBezTo>
                  <a:pt x="2490363" y="809280"/>
                  <a:pt x="2495490" y="812495"/>
                  <a:pt x="2487148" y="818414"/>
                </a:cubicBezTo>
                <a:cubicBezTo>
                  <a:pt x="2478807" y="824334"/>
                  <a:pt x="2474006" y="814987"/>
                  <a:pt x="2463796" y="828271"/>
                </a:cubicBezTo>
                <a:cubicBezTo>
                  <a:pt x="2453642" y="841540"/>
                  <a:pt x="2452212" y="808090"/>
                  <a:pt x="2448798" y="860687"/>
                </a:cubicBezTo>
                <a:cubicBezTo>
                  <a:pt x="2445414" y="913339"/>
                  <a:pt x="2449705" y="924881"/>
                  <a:pt x="2447581" y="930433"/>
                </a:cubicBezTo>
                <a:cubicBezTo>
                  <a:pt x="2445485" y="936012"/>
                  <a:pt x="2425007" y="949097"/>
                  <a:pt x="2416156" y="950528"/>
                </a:cubicBezTo>
                <a:cubicBezTo>
                  <a:pt x="2407263" y="951930"/>
                  <a:pt x="2397647" y="953813"/>
                  <a:pt x="2396231" y="968131"/>
                </a:cubicBezTo>
                <a:cubicBezTo>
                  <a:pt x="2394829" y="982434"/>
                  <a:pt x="2393412" y="993395"/>
                  <a:pt x="2394092" y="99879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17"/>
          <p:cNvSpPr/>
          <p:nvPr/>
        </p:nvSpPr>
        <p:spPr>
          <a:xfrm>
            <a:off x="-701875" y="-743175"/>
            <a:ext cx="6033630" cy="3951544"/>
          </a:xfrm>
          <a:custGeom>
            <a:avLst/>
            <a:gdLst/>
            <a:ahLst/>
            <a:cxnLst/>
            <a:rect l="l" t="t" r="r" b="b"/>
            <a:pathLst>
              <a:path w="2684596" h="1975772" extrusionOk="0">
                <a:moveTo>
                  <a:pt x="1055812" y="1647733"/>
                </a:moveTo>
                <a:cubicBezTo>
                  <a:pt x="1055600" y="1647648"/>
                  <a:pt x="1055401" y="1647577"/>
                  <a:pt x="1055203" y="1647492"/>
                </a:cubicBezTo>
                <a:cubicBezTo>
                  <a:pt x="1055146" y="1646968"/>
                  <a:pt x="1055146" y="1646430"/>
                  <a:pt x="1055104" y="1645892"/>
                </a:cubicBezTo>
                <a:cubicBezTo>
                  <a:pt x="1055330" y="1646246"/>
                  <a:pt x="1055557" y="1646600"/>
                  <a:pt x="1055784" y="1646954"/>
                </a:cubicBezTo>
                <a:cubicBezTo>
                  <a:pt x="1055784" y="1647209"/>
                  <a:pt x="1055798" y="1647464"/>
                  <a:pt x="1055812" y="1647719"/>
                </a:cubicBezTo>
                <a:close/>
                <a:moveTo>
                  <a:pt x="1058531" y="1654644"/>
                </a:moveTo>
                <a:cubicBezTo>
                  <a:pt x="1057724" y="1654077"/>
                  <a:pt x="1056378" y="1653624"/>
                  <a:pt x="1056223" y="1652916"/>
                </a:cubicBezTo>
                <a:cubicBezTo>
                  <a:pt x="1055854" y="1651231"/>
                  <a:pt x="1055869" y="1649475"/>
                  <a:pt x="1055812" y="1647719"/>
                </a:cubicBezTo>
                <a:cubicBezTo>
                  <a:pt x="1057398" y="1648342"/>
                  <a:pt x="1058984" y="1648951"/>
                  <a:pt x="1060570" y="1649560"/>
                </a:cubicBezTo>
                <a:cubicBezTo>
                  <a:pt x="1059891" y="1651245"/>
                  <a:pt x="1059211" y="1652945"/>
                  <a:pt x="1058531" y="1654630"/>
                </a:cubicBezTo>
                <a:close/>
                <a:moveTo>
                  <a:pt x="1053135" y="1642847"/>
                </a:moveTo>
                <a:cubicBezTo>
                  <a:pt x="1053716" y="1643400"/>
                  <a:pt x="1054552" y="1643853"/>
                  <a:pt x="1054821" y="1644532"/>
                </a:cubicBezTo>
                <a:cubicBezTo>
                  <a:pt x="1054991" y="1644957"/>
                  <a:pt x="1055047" y="1645410"/>
                  <a:pt x="1055090" y="1645892"/>
                </a:cubicBezTo>
                <a:cubicBezTo>
                  <a:pt x="1054438" y="1644872"/>
                  <a:pt x="1053787" y="1643853"/>
                  <a:pt x="1053135" y="1642847"/>
                </a:cubicBezTo>
                <a:close/>
                <a:moveTo>
                  <a:pt x="2679257" y="873319"/>
                </a:moveTo>
                <a:cubicBezTo>
                  <a:pt x="2678960" y="873914"/>
                  <a:pt x="2675731" y="873121"/>
                  <a:pt x="2672332" y="872837"/>
                </a:cubicBezTo>
                <a:cubicBezTo>
                  <a:pt x="2671624" y="858265"/>
                  <a:pt x="2670902" y="843480"/>
                  <a:pt x="2670180" y="828696"/>
                </a:cubicBezTo>
                <a:cubicBezTo>
                  <a:pt x="2665082" y="841384"/>
                  <a:pt x="2666724" y="854527"/>
                  <a:pt x="2665761" y="867428"/>
                </a:cubicBezTo>
                <a:cubicBezTo>
                  <a:pt x="2664161" y="888798"/>
                  <a:pt x="2664402" y="910026"/>
                  <a:pt x="2666087" y="931523"/>
                </a:cubicBezTo>
                <a:cubicBezTo>
                  <a:pt x="2668594" y="963514"/>
                  <a:pt x="2667702" y="995774"/>
                  <a:pt x="2668325" y="1027921"/>
                </a:cubicBezTo>
                <a:cubicBezTo>
                  <a:pt x="2668990" y="1062150"/>
                  <a:pt x="2669543" y="1096379"/>
                  <a:pt x="2670534" y="1130607"/>
                </a:cubicBezTo>
                <a:cubicBezTo>
                  <a:pt x="2670845" y="1141469"/>
                  <a:pt x="2670222" y="1151779"/>
                  <a:pt x="2666144" y="1162145"/>
                </a:cubicBezTo>
                <a:cubicBezTo>
                  <a:pt x="2660564" y="1176349"/>
                  <a:pt x="2660040" y="1191290"/>
                  <a:pt x="2663651" y="1206244"/>
                </a:cubicBezTo>
                <a:cubicBezTo>
                  <a:pt x="2666201" y="1216795"/>
                  <a:pt x="2666724" y="1227416"/>
                  <a:pt x="2665209" y="1238193"/>
                </a:cubicBezTo>
                <a:cubicBezTo>
                  <a:pt x="2660111" y="1274404"/>
                  <a:pt x="2660833" y="1310885"/>
                  <a:pt x="2661201" y="1347280"/>
                </a:cubicBezTo>
                <a:cubicBezTo>
                  <a:pt x="2661400" y="1366497"/>
                  <a:pt x="2664147" y="1385686"/>
                  <a:pt x="2664855" y="1404918"/>
                </a:cubicBezTo>
                <a:cubicBezTo>
                  <a:pt x="2665365" y="1418683"/>
                  <a:pt x="2668268" y="1432703"/>
                  <a:pt x="2662773" y="1447573"/>
                </a:cubicBezTo>
                <a:cubicBezTo>
                  <a:pt x="2656018" y="1451240"/>
                  <a:pt x="2648683" y="1455234"/>
                  <a:pt x="2640341" y="1459780"/>
                </a:cubicBezTo>
                <a:cubicBezTo>
                  <a:pt x="2640582" y="1465275"/>
                  <a:pt x="2641120" y="1470514"/>
                  <a:pt x="2640964" y="1475740"/>
                </a:cubicBezTo>
                <a:cubicBezTo>
                  <a:pt x="2640851" y="1479903"/>
                  <a:pt x="2640440" y="1484209"/>
                  <a:pt x="2639223" y="1488160"/>
                </a:cubicBezTo>
                <a:cubicBezTo>
                  <a:pt x="2636135" y="1498200"/>
                  <a:pt x="2626789" y="1501302"/>
                  <a:pt x="2619170" y="1494660"/>
                </a:cubicBezTo>
                <a:cubicBezTo>
                  <a:pt x="2615247" y="1491233"/>
                  <a:pt x="2612117" y="1486814"/>
                  <a:pt x="2609072" y="1482523"/>
                </a:cubicBezTo>
                <a:cubicBezTo>
                  <a:pt x="2606821" y="1479337"/>
                  <a:pt x="2607331" y="1474210"/>
                  <a:pt x="2600632" y="1472596"/>
                </a:cubicBezTo>
                <a:cubicBezTo>
                  <a:pt x="2597913" y="1477524"/>
                  <a:pt x="2594982" y="1482807"/>
                  <a:pt x="2592022" y="1488160"/>
                </a:cubicBezTo>
                <a:cubicBezTo>
                  <a:pt x="2583921" y="1491983"/>
                  <a:pt x="2577181" y="1487792"/>
                  <a:pt x="2571190" y="1483557"/>
                </a:cubicBezTo>
                <a:cubicBezTo>
                  <a:pt x="2561362" y="1476604"/>
                  <a:pt x="2551506" y="1470585"/>
                  <a:pt x="2538944" y="1471322"/>
                </a:cubicBezTo>
                <a:cubicBezTo>
                  <a:pt x="2533704" y="1479450"/>
                  <a:pt x="2532911" y="1488769"/>
                  <a:pt x="2536834" y="1496218"/>
                </a:cubicBezTo>
                <a:cubicBezTo>
                  <a:pt x="2543787" y="1509445"/>
                  <a:pt x="2543193" y="1523040"/>
                  <a:pt x="2542924" y="1536932"/>
                </a:cubicBezTo>
                <a:cubicBezTo>
                  <a:pt x="2542867" y="1540104"/>
                  <a:pt x="2542924" y="1543277"/>
                  <a:pt x="2542924" y="1546534"/>
                </a:cubicBezTo>
                <a:cubicBezTo>
                  <a:pt x="2539072" y="1551405"/>
                  <a:pt x="2534639" y="1556050"/>
                  <a:pt x="2531368" y="1561389"/>
                </a:cubicBezTo>
                <a:cubicBezTo>
                  <a:pt x="2528040" y="1566813"/>
                  <a:pt x="2525831" y="1572931"/>
                  <a:pt x="2522814" y="1579445"/>
                </a:cubicBezTo>
                <a:cubicBezTo>
                  <a:pt x="2513354" y="1583850"/>
                  <a:pt x="2503682" y="1588353"/>
                  <a:pt x="2493202" y="1593225"/>
                </a:cubicBezTo>
                <a:cubicBezTo>
                  <a:pt x="2473333" y="1586101"/>
                  <a:pt x="2451510" y="1585535"/>
                  <a:pt x="2432746" y="1573809"/>
                </a:cubicBezTo>
                <a:cubicBezTo>
                  <a:pt x="2426487" y="1569886"/>
                  <a:pt x="2418556" y="1568881"/>
                  <a:pt x="2411263" y="1572988"/>
                </a:cubicBezTo>
                <a:cubicBezTo>
                  <a:pt x="2407453" y="1581711"/>
                  <a:pt x="2404621" y="1590973"/>
                  <a:pt x="2399580" y="1598833"/>
                </a:cubicBezTo>
                <a:cubicBezTo>
                  <a:pt x="2395175" y="1605701"/>
                  <a:pt x="2388279" y="1610983"/>
                  <a:pt x="2383039" y="1616379"/>
                </a:cubicBezTo>
                <a:cubicBezTo>
                  <a:pt x="2366682" y="1619707"/>
                  <a:pt x="2354716" y="1604653"/>
                  <a:pt x="2338401" y="1607882"/>
                </a:cubicBezTo>
                <a:cubicBezTo>
                  <a:pt x="2333969" y="1634364"/>
                  <a:pt x="2343415" y="1661526"/>
                  <a:pt x="2334578" y="1688745"/>
                </a:cubicBezTo>
                <a:cubicBezTo>
                  <a:pt x="2327823" y="1691096"/>
                  <a:pt x="2320898" y="1693503"/>
                  <a:pt x="2314043" y="1695896"/>
                </a:cubicBezTo>
                <a:cubicBezTo>
                  <a:pt x="2308464" y="1702029"/>
                  <a:pt x="2310276" y="1710214"/>
                  <a:pt x="2306991" y="1719405"/>
                </a:cubicBezTo>
                <a:cubicBezTo>
                  <a:pt x="2300378" y="1726146"/>
                  <a:pt x="2292249" y="1734444"/>
                  <a:pt x="2283596" y="1743267"/>
                </a:cubicBezTo>
                <a:cubicBezTo>
                  <a:pt x="2248461" y="1742389"/>
                  <a:pt x="2219203" y="1719617"/>
                  <a:pt x="2186192" y="1717252"/>
                </a:cubicBezTo>
                <a:cubicBezTo>
                  <a:pt x="2177724" y="1711432"/>
                  <a:pt x="2170827" y="1706277"/>
                  <a:pt x="2163534" y="1701802"/>
                </a:cubicBezTo>
                <a:cubicBezTo>
                  <a:pt x="2156623" y="1697554"/>
                  <a:pt x="2149500" y="1699040"/>
                  <a:pt x="2143382" y="1705611"/>
                </a:cubicBezTo>
                <a:cubicBezTo>
                  <a:pt x="2139813" y="1709449"/>
                  <a:pt x="2136740" y="1713754"/>
                  <a:pt x="2134248" y="1716856"/>
                </a:cubicBezTo>
                <a:cubicBezTo>
                  <a:pt x="2114903" y="1720750"/>
                  <a:pt x="2100670" y="1704323"/>
                  <a:pt x="2081722" y="1708656"/>
                </a:cubicBezTo>
                <a:cubicBezTo>
                  <a:pt x="2078536" y="1727477"/>
                  <a:pt x="2075378" y="1746184"/>
                  <a:pt x="2072234" y="1764835"/>
                </a:cubicBezTo>
                <a:cubicBezTo>
                  <a:pt x="2068169" y="1772922"/>
                  <a:pt x="2058554" y="1770075"/>
                  <a:pt x="2051289" y="1775952"/>
                </a:cubicBezTo>
                <a:cubicBezTo>
                  <a:pt x="2040823" y="1797180"/>
                  <a:pt x="2020771" y="1813806"/>
                  <a:pt x="1998565" y="1828293"/>
                </a:cubicBezTo>
                <a:cubicBezTo>
                  <a:pt x="1992801" y="1824442"/>
                  <a:pt x="1988085" y="1819825"/>
                  <a:pt x="1982435" y="1817771"/>
                </a:cubicBezTo>
                <a:cubicBezTo>
                  <a:pt x="1967367" y="1812305"/>
                  <a:pt x="1952143" y="1806782"/>
                  <a:pt x="1936509" y="1803525"/>
                </a:cubicBezTo>
                <a:cubicBezTo>
                  <a:pt x="1926213" y="1801386"/>
                  <a:pt x="1915097" y="1803114"/>
                  <a:pt x="1904730" y="1803114"/>
                </a:cubicBezTo>
                <a:cubicBezTo>
                  <a:pt x="1896460" y="1808552"/>
                  <a:pt x="1888558" y="1813749"/>
                  <a:pt x="1877186" y="1821227"/>
                </a:cubicBezTo>
                <a:cubicBezTo>
                  <a:pt x="1873447" y="1824456"/>
                  <a:pt x="1879905" y="1836380"/>
                  <a:pt x="1866848" y="1842158"/>
                </a:cubicBezTo>
                <a:cubicBezTo>
                  <a:pt x="1851978" y="1842441"/>
                  <a:pt x="1833979" y="1840487"/>
                  <a:pt x="1814733" y="1836918"/>
                </a:cubicBezTo>
                <a:cubicBezTo>
                  <a:pt x="1811547" y="1841081"/>
                  <a:pt x="1808134" y="1845018"/>
                  <a:pt x="1805287" y="1849338"/>
                </a:cubicBezTo>
                <a:cubicBezTo>
                  <a:pt x="1796705" y="1862281"/>
                  <a:pt x="1786084" y="1870580"/>
                  <a:pt x="1770110" y="1875140"/>
                </a:cubicBezTo>
                <a:cubicBezTo>
                  <a:pt x="1756288" y="1879091"/>
                  <a:pt x="1743387" y="1887390"/>
                  <a:pt x="1729254" y="1892191"/>
                </a:cubicBezTo>
                <a:cubicBezTo>
                  <a:pt x="1705929" y="1900107"/>
                  <a:pt x="1684092" y="1901849"/>
                  <a:pt x="1660598" y="1890364"/>
                </a:cubicBezTo>
                <a:cubicBezTo>
                  <a:pt x="1645388" y="1882929"/>
                  <a:pt x="1628352" y="1878950"/>
                  <a:pt x="1615040" y="1869207"/>
                </a:cubicBezTo>
                <a:cubicBezTo>
                  <a:pt x="1606713" y="1869815"/>
                  <a:pt x="1607096" y="1875976"/>
                  <a:pt x="1604915" y="1880621"/>
                </a:cubicBezTo>
                <a:cubicBezTo>
                  <a:pt x="1600170" y="1890718"/>
                  <a:pt x="1590272" y="1895660"/>
                  <a:pt x="1581944" y="1902599"/>
                </a:cubicBezTo>
                <a:cubicBezTo>
                  <a:pt x="1573348" y="1901764"/>
                  <a:pt x="1565021" y="1900943"/>
                  <a:pt x="1556326" y="1900079"/>
                </a:cubicBezTo>
                <a:cubicBezTo>
                  <a:pt x="1550321" y="1906905"/>
                  <a:pt x="1544799" y="1913193"/>
                  <a:pt x="1539941" y="1918715"/>
                </a:cubicBezTo>
                <a:cubicBezTo>
                  <a:pt x="1526813" y="1921633"/>
                  <a:pt x="1516065" y="1913816"/>
                  <a:pt x="1503702" y="1917795"/>
                </a:cubicBezTo>
                <a:cubicBezTo>
                  <a:pt x="1491593" y="1921690"/>
                  <a:pt x="1478819" y="1922171"/>
                  <a:pt x="1468043" y="1930895"/>
                </a:cubicBezTo>
                <a:cubicBezTo>
                  <a:pt x="1462619" y="1935285"/>
                  <a:pt x="1454277" y="1937126"/>
                  <a:pt x="1447013" y="1937961"/>
                </a:cubicBezTo>
                <a:cubicBezTo>
                  <a:pt x="1437425" y="1939052"/>
                  <a:pt x="1427951" y="1939066"/>
                  <a:pt x="1418562" y="1942493"/>
                </a:cubicBezTo>
                <a:cubicBezTo>
                  <a:pt x="1414044" y="1944150"/>
                  <a:pt x="1407884" y="1942819"/>
                  <a:pt x="1402913" y="1941360"/>
                </a:cubicBezTo>
                <a:cubicBezTo>
                  <a:pt x="1396980" y="1939618"/>
                  <a:pt x="1391527" y="1936276"/>
                  <a:pt x="1384900" y="1933174"/>
                </a:cubicBezTo>
                <a:cubicBezTo>
                  <a:pt x="1376077" y="1953666"/>
                  <a:pt x="1361462" y="1966553"/>
                  <a:pt x="1340404" y="1974413"/>
                </a:cubicBezTo>
                <a:cubicBezTo>
                  <a:pt x="1329160" y="1969202"/>
                  <a:pt x="1316655" y="1968607"/>
                  <a:pt x="1305991" y="1975773"/>
                </a:cubicBezTo>
                <a:cubicBezTo>
                  <a:pt x="1276903" y="1966355"/>
                  <a:pt x="1249359" y="1957433"/>
                  <a:pt x="1221135" y="1948299"/>
                </a:cubicBezTo>
                <a:cubicBezTo>
                  <a:pt x="1210683" y="1928983"/>
                  <a:pt x="1216787" y="1903662"/>
                  <a:pt x="1200671" y="1884713"/>
                </a:cubicBezTo>
                <a:cubicBezTo>
                  <a:pt x="1188492" y="1883793"/>
                  <a:pt x="1177616" y="1887574"/>
                  <a:pt x="1166896" y="1892729"/>
                </a:cubicBezTo>
                <a:cubicBezTo>
                  <a:pt x="1141702" y="1904851"/>
                  <a:pt x="1116027" y="1898974"/>
                  <a:pt x="1091414" y="1891992"/>
                </a:cubicBezTo>
                <a:cubicBezTo>
                  <a:pt x="1079660" y="1888665"/>
                  <a:pt x="1069889" y="1878369"/>
                  <a:pt x="1061208" y="1872548"/>
                </a:cubicBezTo>
                <a:cubicBezTo>
                  <a:pt x="1053079" y="1858288"/>
                  <a:pt x="1054013" y="1845203"/>
                  <a:pt x="1054580" y="1832457"/>
                </a:cubicBezTo>
                <a:cubicBezTo>
                  <a:pt x="1054792" y="1827557"/>
                  <a:pt x="1057865" y="1822558"/>
                  <a:pt x="1060386" y="1818012"/>
                </a:cubicBezTo>
                <a:cubicBezTo>
                  <a:pt x="1064734" y="1810181"/>
                  <a:pt x="1066759" y="1802179"/>
                  <a:pt x="1064748" y="1793286"/>
                </a:cubicBezTo>
                <a:cubicBezTo>
                  <a:pt x="1059027" y="1767894"/>
                  <a:pt x="1062652" y="1741922"/>
                  <a:pt x="1060018" y="1716275"/>
                </a:cubicBezTo>
                <a:cubicBezTo>
                  <a:pt x="1058219" y="1698715"/>
                  <a:pt x="1061406" y="1692427"/>
                  <a:pt x="1073953" y="1668975"/>
                </a:cubicBezTo>
                <a:cubicBezTo>
                  <a:pt x="1072990" y="1661215"/>
                  <a:pt x="1072919" y="1651387"/>
                  <a:pt x="1070384" y="1642238"/>
                </a:cubicBezTo>
                <a:cubicBezTo>
                  <a:pt x="1065753" y="1625471"/>
                  <a:pt x="1065144" y="1608335"/>
                  <a:pt x="1063303" y="1591285"/>
                </a:cubicBezTo>
                <a:cubicBezTo>
                  <a:pt x="1063077" y="1589146"/>
                  <a:pt x="1062256" y="1586824"/>
                  <a:pt x="1062794" y="1584898"/>
                </a:cubicBezTo>
                <a:cubicBezTo>
                  <a:pt x="1070257" y="1558062"/>
                  <a:pt x="1062086" y="1531650"/>
                  <a:pt x="1060358" y="1505140"/>
                </a:cubicBezTo>
                <a:cubicBezTo>
                  <a:pt x="1058687" y="1479479"/>
                  <a:pt x="1053957" y="1454030"/>
                  <a:pt x="1051592" y="1428384"/>
                </a:cubicBezTo>
                <a:cubicBezTo>
                  <a:pt x="1049524" y="1405951"/>
                  <a:pt x="1048703" y="1383392"/>
                  <a:pt x="1047655" y="1360875"/>
                </a:cubicBezTo>
                <a:cubicBezTo>
                  <a:pt x="1045601" y="1316918"/>
                  <a:pt x="1040730" y="1273102"/>
                  <a:pt x="1041240" y="1229045"/>
                </a:cubicBezTo>
                <a:cubicBezTo>
                  <a:pt x="1041834" y="1177553"/>
                  <a:pt x="1038945" y="1126019"/>
                  <a:pt x="1043251" y="1074570"/>
                </a:cubicBezTo>
                <a:cubicBezTo>
                  <a:pt x="1043520" y="1071412"/>
                  <a:pt x="1044369" y="1068041"/>
                  <a:pt x="1043661" y="1065081"/>
                </a:cubicBezTo>
                <a:cubicBezTo>
                  <a:pt x="1038860" y="1044929"/>
                  <a:pt x="1042089" y="1024338"/>
                  <a:pt x="1040022" y="1004087"/>
                </a:cubicBezTo>
                <a:cubicBezTo>
                  <a:pt x="1039399" y="998026"/>
                  <a:pt x="1041707" y="991158"/>
                  <a:pt x="1036453" y="985989"/>
                </a:cubicBezTo>
                <a:cubicBezTo>
                  <a:pt x="1033607" y="984643"/>
                  <a:pt x="1032049" y="985521"/>
                  <a:pt x="1031893" y="988566"/>
                </a:cubicBezTo>
                <a:cubicBezTo>
                  <a:pt x="1031454" y="997120"/>
                  <a:pt x="1030887" y="1005673"/>
                  <a:pt x="1030675" y="1014241"/>
                </a:cubicBezTo>
                <a:cubicBezTo>
                  <a:pt x="1030137" y="1036772"/>
                  <a:pt x="1029783" y="1059219"/>
                  <a:pt x="1026682" y="1081693"/>
                </a:cubicBezTo>
                <a:cubicBezTo>
                  <a:pt x="1024203" y="1099622"/>
                  <a:pt x="1025152" y="1118046"/>
                  <a:pt x="1024897" y="1136244"/>
                </a:cubicBezTo>
                <a:cubicBezTo>
                  <a:pt x="1024487" y="1165246"/>
                  <a:pt x="1024189" y="1194249"/>
                  <a:pt x="1024118" y="1223252"/>
                </a:cubicBezTo>
                <a:cubicBezTo>
                  <a:pt x="1024104" y="1231693"/>
                  <a:pt x="1023651" y="1240204"/>
                  <a:pt x="1031482" y="1246860"/>
                </a:cubicBezTo>
                <a:cubicBezTo>
                  <a:pt x="1033932" y="1248942"/>
                  <a:pt x="1034031" y="1254918"/>
                  <a:pt x="1033663" y="1258968"/>
                </a:cubicBezTo>
                <a:cubicBezTo>
                  <a:pt x="1033054" y="1265341"/>
                  <a:pt x="1031242" y="1271615"/>
                  <a:pt x="1029755" y="1277874"/>
                </a:cubicBezTo>
                <a:cubicBezTo>
                  <a:pt x="1025492" y="1295802"/>
                  <a:pt x="1024628" y="1313760"/>
                  <a:pt x="1028069" y="1332000"/>
                </a:cubicBezTo>
                <a:cubicBezTo>
                  <a:pt x="1029655" y="1340369"/>
                  <a:pt x="1030094" y="1349022"/>
                  <a:pt x="1030378" y="1357576"/>
                </a:cubicBezTo>
                <a:cubicBezTo>
                  <a:pt x="1031242" y="1383293"/>
                  <a:pt x="1032091" y="1409011"/>
                  <a:pt x="1032332" y="1434742"/>
                </a:cubicBezTo>
                <a:cubicBezTo>
                  <a:pt x="1032559" y="1459383"/>
                  <a:pt x="1031850" y="1484039"/>
                  <a:pt x="1031865" y="1508680"/>
                </a:cubicBezTo>
                <a:cubicBezTo>
                  <a:pt x="1031921" y="1570934"/>
                  <a:pt x="1032615" y="1633189"/>
                  <a:pt x="1032162" y="1695444"/>
                </a:cubicBezTo>
                <a:cubicBezTo>
                  <a:pt x="1031935" y="1727519"/>
                  <a:pt x="1028508" y="1759610"/>
                  <a:pt x="1028962" y="1791657"/>
                </a:cubicBezTo>
                <a:cubicBezTo>
                  <a:pt x="1029316" y="1817658"/>
                  <a:pt x="1024812" y="1842922"/>
                  <a:pt x="1023269" y="1869660"/>
                </a:cubicBezTo>
                <a:cubicBezTo>
                  <a:pt x="1006360" y="1885110"/>
                  <a:pt x="998330" y="1906154"/>
                  <a:pt x="989904" y="1926589"/>
                </a:cubicBezTo>
                <a:cubicBezTo>
                  <a:pt x="983899" y="1932920"/>
                  <a:pt x="975360" y="1934959"/>
                  <a:pt x="968845" y="1933174"/>
                </a:cubicBezTo>
                <a:cubicBezTo>
                  <a:pt x="948481" y="1927609"/>
                  <a:pt x="928400" y="1932693"/>
                  <a:pt x="908234" y="1932254"/>
                </a:cubicBezTo>
                <a:cubicBezTo>
                  <a:pt x="893010" y="1931928"/>
                  <a:pt x="878084" y="1934095"/>
                  <a:pt x="864149" y="1940213"/>
                </a:cubicBezTo>
                <a:cubicBezTo>
                  <a:pt x="851885" y="1945594"/>
                  <a:pt x="839111" y="1945807"/>
                  <a:pt x="826224" y="1946345"/>
                </a:cubicBezTo>
                <a:cubicBezTo>
                  <a:pt x="805534" y="1947195"/>
                  <a:pt x="788426" y="1939321"/>
                  <a:pt x="774364" y="1924748"/>
                </a:cubicBezTo>
                <a:cubicBezTo>
                  <a:pt x="762270" y="1912215"/>
                  <a:pt x="753051" y="1897742"/>
                  <a:pt x="748236" y="1880847"/>
                </a:cubicBezTo>
                <a:cubicBezTo>
                  <a:pt x="742359" y="1860214"/>
                  <a:pt x="736581" y="1839552"/>
                  <a:pt x="731114" y="1818805"/>
                </a:cubicBezTo>
                <a:cubicBezTo>
                  <a:pt x="728919" y="1810493"/>
                  <a:pt x="727815" y="1801868"/>
                  <a:pt x="719700" y="1793683"/>
                </a:cubicBezTo>
                <a:cubicBezTo>
                  <a:pt x="714319" y="1792861"/>
                  <a:pt x="707054" y="1791389"/>
                  <a:pt x="699704" y="1790737"/>
                </a:cubicBezTo>
                <a:cubicBezTo>
                  <a:pt x="688006" y="1789717"/>
                  <a:pt x="676366" y="1791162"/>
                  <a:pt x="664569" y="1787437"/>
                </a:cubicBezTo>
                <a:cubicBezTo>
                  <a:pt x="653041" y="1783798"/>
                  <a:pt x="639800" y="1786729"/>
                  <a:pt x="630397" y="1792960"/>
                </a:cubicBezTo>
                <a:cubicBezTo>
                  <a:pt x="614805" y="1803298"/>
                  <a:pt x="602230" y="1799857"/>
                  <a:pt x="588875" y="1790595"/>
                </a:cubicBezTo>
                <a:cubicBezTo>
                  <a:pt x="586255" y="1788768"/>
                  <a:pt x="583423" y="1787239"/>
                  <a:pt x="579387" y="1784789"/>
                </a:cubicBezTo>
                <a:cubicBezTo>
                  <a:pt x="572249" y="1772978"/>
                  <a:pt x="564036" y="1760389"/>
                  <a:pt x="556870" y="1747232"/>
                </a:cubicBezTo>
                <a:cubicBezTo>
                  <a:pt x="549053" y="1732873"/>
                  <a:pt x="544705" y="1717521"/>
                  <a:pt x="547736" y="1700839"/>
                </a:cubicBezTo>
                <a:cubicBezTo>
                  <a:pt x="548500" y="1696647"/>
                  <a:pt x="549251" y="1692243"/>
                  <a:pt x="548784" y="1688079"/>
                </a:cubicBezTo>
                <a:cubicBezTo>
                  <a:pt x="545909" y="1662504"/>
                  <a:pt x="542694" y="1636970"/>
                  <a:pt x="539550" y="1611423"/>
                </a:cubicBezTo>
                <a:cubicBezTo>
                  <a:pt x="539154" y="1608222"/>
                  <a:pt x="538134" y="1605050"/>
                  <a:pt x="538162" y="1601863"/>
                </a:cubicBezTo>
                <a:cubicBezTo>
                  <a:pt x="538545" y="1567451"/>
                  <a:pt x="531492" y="1533647"/>
                  <a:pt x="530175" y="1499305"/>
                </a:cubicBezTo>
                <a:cubicBezTo>
                  <a:pt x="529028" y="1469339"/>
                  <a:pt x="524100" y="1439529"/>
                  <a:pt x="521551" y="1409591"/>
                </a:cubicBezTo>
                <a:cubicBezTo>
                  <a:pt x="519639" y="1387145"/>
                  <a:pt x="518945" y="1364585"/>
                  <a:pt x="517458" y="1342097"/>
                </a:cubicBezTo>
                <a:cubicBezTo>
                  <a:pt x="516750" y="1331405"/>
                  <a:pt x="515844" y="1320684"/>
                  <a:pt x="514413" y="1310063"/>
                </a:cubicBezTo>
                <a:cubicBezTo>
                  <a:pt x="511836" y="1291016"/>
                  <a:pt x="509032" y="1272138"/>
                  <a:pt x="508494" y="1252751"/>
                </a:cubicBezTo>
                <a:cubicBezTo>
                  <a:pt x="507800" y="1228223"/>
                  <a:pt x="503367" y="1203794"/>
                  <a:pt x="500733" y="1179309"/>
                </a:cubicBezTo>
                <a:cubicBezTo>
                  <a:pt x="499813" y="1170770"/>
                  <a:pt x="498467" y="1162117"/>
                  <a:pt x="498949" y="1153620"/>
                </a:cubicBezTo>
                <a:cubicBezTo>
                  <a:pt x="500577" y="1124603"/>
                  <a:pt x="498637" y="1095727"/>
                  <a:pt x="496711" y="1066837"/>
                </a:cubicBezTo>
                <a:cubicBezTo>
                  <a:pt x="496145" y="1058312"/>
                  <a:pt x="496116" y="1049334"/>
                  <a:pt x="493284" y="1041488"/>
                </a:cubicBezTo>
                <a:cubicBezTo>
                  <a:pt x="487662" y="1025910"/>
                  <a:pt x="487067" y="1010063"/>
                  <a:pt x="486911" y="993905"/>
                </a:cubicBezTo>
                <a:cubicBezTo>
                  <a:pt x="486600" y="959591"/>
                  <a:pt x="486557" y="925250"/>
                  <a:pt x="485042" y="890978"/>
                </a:cubicBezTo>
                <a:cubicBezTo>
                  <a:pt x="484192" y="871733"/>
                  <a:pt x="481119" y="852544"/>
                  <a:pt x="478160" y="833468"/>
                </a:cubicBezTo>
                <a:cubicBezTo>
                  <a:pt x="475186" y="814336"/>
                  <a:pt x="475058" y="795189"/>
                  <a:pt x="475596" y="775972"/>
                </a:cubicBezTo>
                <a:cubicBezTo>
                  <a:pt x="475710" y="771738"/>
                  <a:pt x="476573" y="767376"/>
                  <a:pt x="475894" y="763283"/>
                </a:cubicBezTo>
                <a:cubicBezTo>
                  <a:pt x="474874" y="757123"/>
                  <a:pt x="472806" y="751133"/>
                  <a:pt x="470880" y="743995"/>
                </a:cubicBezTo>
                <a:cubicBezTo>
                  <a:pt x="453589" y="777756"/>
                  <a:pt x="452782" y="783534"/>
                  <a:pt x="454750" y="814052"/>
                </a:cubicBezTo>
                <a:cubicBezTo>
                  <a:pt x="455416" y="824405"/>
                  <a:pt x="454198" y="834743"/>
                  <a:pt x="458489" y="844698"/>
                </a:cubicBezTo>
                <a:cubicBezTo>
                  <a:pt x="459664" y="847432"/>
                  <a:pt x="459679" y="851326"/>
                  <a:pt x="458744" y="854201"/>
                </a:cubicBezTo>
                <a:cubicBezTo>
                  <a:pt x="450913" y="878247"/>
                  <a:pt x="457087" y="903200"/>
                  <a:pt x="453051" y="928478"/>
                </a:cubicBezTo>
                <a:cubicBezTo>
                  <a:pt x="450856" y="931920"/>
                  <a:pt x="448052" y="936338"/>
                  <a:pt x="445262" y="940742"/>
                </a:cubicBezTo>
                <a:cubicBezTo>
                  <a:pt x="447485" y="947087"/>
                  <a:pt x="449610" y="953148"/>
                  <a:pt x="451592" y="958827"/>
                </a:cubicBezTo>
                <a:cubicBezTo>
                  <a:pt x="449822" y="966474"/>
                  <a:pt x="450247" y="975396"/>
                  <a:pt x="446041" y="980537"/>
                </a:cubicBezTo>
                <a:cubicBezTo>
                  <a:pt x="437827" y="990591"/>
                  <a:pt x="445220" y="1001496"/>
                  <a:pt x="441509" y="1011423"/>
                </a:cubicBezTo>
                <a:cubicBezTo>
                  <a:pt x="437473" y="1022228"/>
                  <a:pt x="447344" y="1029097"/>
                  <a:pt x="450799" y="1040171"/>
                </a:cubicBezTo>
                <a:cubicBezTo>
                  <a:pt x="449199" y="1043371"/>
                  <a:pt x="446891" y="1048002"/>
                  <a:pt x="443860" y="1054078"/>
                </a:cubicBezTo>
                <a:cubicBezTo>
                  <a:pt x="446438" y="1059827"/>
                  <a:pt x="447910" y="1067999"/>
                  <a:pt x="452754" y="1072899"/>
                </a:cubicBezTo>
                <a:cubicBezTo>
                  <a:pt x="462681" y="1082939"/>
                  <a:pt x="463191" y="1093164"/>
                  <a:pt x="458277" y="1105145"/>
                </a:cubicBezTo>
                <a:cubicBezTo>
                  <a:pt x="457073" y="1108048"/>
                  <a:pt x="456832" y="1111347"/>
                  <a:pt x="455926" y="1115426"/>
                </a:cubicBezTo>
                <a:cubicBezTo>
                  <a:pt x="457823" y="1118584"/>
                  <a:pt x="460741" y="1121940"/>
                  <a:pt x="461987" y="1125849"/>
                </a:cubicBezTo>
                <a:cubicBezTo>
                  <a:pt x="464564" y="1133850"/>
                  <a:pt x="466235" y="1142135"/>
                  <a:pt x="468388" y="1150759"/>
                </a:cubicBezTo>
                <a:cubicBezTo>
                  <a:pt x="465641" y="1156381"/>
                  <a:pt x="462851" y="1162117"/>
                  <a:pt x="460585" y="1166776"/>
                </a:cubicBezTo>
                <a:lnTo>
                  <a:pt x="460585" y="1184336"/>
                </a:lnTo>
                <a:cubicBezTo>
                  <a:pt x="462709" y="1186560"/>
                  <a:pt x="464933" y="1188712"/>
                  <a:pt x="466972" y="1191049"/>
                </a:cubicBezTo>
                <a:cubicBezTo>
                  <a:pt x="476715" y="1202208"/>
                  <a:pt x="477721" y="1206188"/>
                  <a:pt x="468105" y="1215109"/>
                </a:cubicBezTo>
                <a:cubicBezTo>
                  <a:pt x="461732" y="1221015"/>
                  <a:pt x="461435" y="1228110"/>
                  <a:pt x="459013" y="1235120"/>
                </a:cubicBezTo>
                <a:cubicBezTo>
                  <a:pt x="461675" y="1242937"/>
                  <a:pt x="466037" y="1250755"/>
                  <a:pt x="466590" y="1258827"/>
                </a:cubicBezTo>
                <a:cubicBezTo>
                  <a:pt x="467057" y="1265851"/>
                  <a:pt x="463219" y="1273172"/>
                  <a:pt x="461151" y="1280862"/>
                </a:cubicBezTo>
                <a:cubicBezTo>
                  <a:pt x="467510" y="1293013"/>
                  <a:pt x="470810" y="1306438"/>
                  <a:pt x="478358" y="1318419"/>
                </a:cubicBezTo>
                <a:cubicBezTo>
                  <a:pt x="482535" y="1325032"/>
                  <a:pt x="486048" y="1333883"/>
                  <a:pt x="481148" y="1342890"/>
                </a:cubicBezTo>
                <a:cubicBezTo>
                  <a:pt x="479859" y="1345269"/>
                  <a:pt x="479717" y="1349886"/>
                  <a:pt x="481190" y="1351854"/>
                </a:cubicBezTo>
                <a:cubicBezTo>
                  <a:pt x="488752" y="1361867"/>
                  <a:pt x="483244" y="1374796"/>
                  <a:pt x="489234" y="1385148"/>
                </a:cubicBezTo>
                <a:cubicBezTo>
                  <a:pt x="490466" y="1387272"/>
                  <a:pt x="489078" y="1391153"/>
                  <a:pt x="488342" y="1394084"/>
                </a:cubicBezTo>
                <a:cubicBezTo>
                  <a:pt x="487563" y="1397171"/>
                  <a:pt x="486133" y="1400103"/>
                  <a:pt x="484646" y="1403969"/>
                </a:cubicBezTo>
                <a:cubicBezTo>
                  <a:pt x="487719" y="1411205"/>
                  <a:pt x="491174" y="1418867"/>
                  <a:pt x="494219" y="1426684"/>
                </a:cubicBezTo>
                <a:cubicBezTo>
                  <a:pt x="496938" y="1433666"/>
                  <a:pt x="498538" y="1441143"/>
                  <a:pt x="501838" y="1447813"/>
                </a:cubicBezTo>
                <a:cubicBezTo>
                  <a:pt x="505095" y="1454413"/>
                  <a:pt x="500294" y="1460715"/>
                  <a:pt x="502064" y="1466492"/>
                </a:cubicBezTo>
                <a:cubicBezTo>
                  <a:pt x="505152" y="1476590"/>
                  <a:pt x="509853" y="1486206"/>
                  <a:pt x="514612" y="1497846"/>
                </a:cubicBezTo>
                <a:cubicBezTo>
                  <a:pt x="513210" y="1504516"/>
                  <a:pt x="512374" y="1513155"/>
                  <a:pt x="509513" y="1521071"/>
                </a:cubicBezTo>
                <a:cubicBezTo>
                  <a:pt x="505010" y="1533590"/>
                  <a:pt x="504189" y="1546010"/>
                  <a:pt x="505874" y="1559081"/>
                </a:cubicBezTo>
                <a:cubicBezTo>
                  <a:pt x="508083" y="1576089"/>
                  <a:pt x="509117" y="1593253"/>
                  <a:pt x="511241" y="1610261"/>
                </a:cubicBezTo>
                <a:cubicBezTo>
                  <a:pt x="512615" y="1621265"/>
                  <a:pt x="517982" y="1630441"/>
                  <a:pt x="526606" y="1636276"/>
                </a:cubicBezTo>
                <a:cubicBezTo>
                  <a:pt x="528079" y="1648993"/>
                  <a:pt x="529439" y="1660648"/>
                  <a:pt x="530841" y="1672799"/>
                </a:cubicBezTo>
                <a:cubicBezTo>
                  <a:pt x="527796" y="1678265"/>
                  <a:pt x="523845" y="1683533"/>
                  <a:pt x="521862" y="1689453"/>
                </a:cubicBezTo>
                <a:cubicBezTo>
                  <a:pt x="520262" y="1694225"/>
                  <a:pt x="518747" y="1701575"/>
                  <a:pt x="521168" y="1704677"/>
                </a:cubicBezTo>
                <a:cubicBezTo>
                  <a:pt x="529665" y="1715567"/>
                  <a:pt x="520588" y="1728142"/>
                  <a:pt x="526097" y="1738835"/>
                </a:cubicBezTo>
                <a:cubicBezTo>
                  <a:pt x="523689" y="1755616"/>
                  <a:pt x="521296" y="1772383"/>
                  <a:pt x="518945" y="1788811"/>
                </a:cubicBezTo>
                <a:cubicBezTo>
                  <a:pt x="507970" y="1801287"/>
                  <a:pt x="497377" y="1813325"/>
                  <a:pt x="486883" y="1825263"/>
                </a:cubicBezTo>
                <a:cubicBezTo>
                  <a:pt x="472396" y="1828690"/>
                  <a:pt x="457979" y="1832089"/>
                  <a:pt x="442047" y="1835856"/>
                </a:cubicBezTo>
                <a:cubicBezTo>
                  <a:pt x="415381" y="1827076"/>
                  <a:pt x="386874" y="1818805"/>
                  <a:pt x="355888" y="1825164"/>
                </a:cubicBezTo>
                <a:cubicBezTo>
                  <a:pt x="342661" y="1827883"/>
                  <a:pt x="330156" y="1823408"/>
                  <a:pt x="321943" y="1811625"/>
                </a:cubicBezTo>
                <a:cubicBezTo>
                  <a:pt x="316476" y="1803766"/>
                  <a:pt x="310259" y="1796501"/>
                  <a:pt x="306648" y="1787239"/>
                </a:cubicBezTo>
                <a:cubicBezTo>
                  <a:pt x="301975" y="1775272"/>
                  <a:pt x="295885" y="1763830"/>
                  <a:pt x="290178" y="1752274"/>
                </a:cubicBezTo>
                <a:cubicBezTo>
                  <a:pt x="287332" y="1746496"/>
                  <a:pt x="283197" y="1741242"/>
                  <a:pt x="281115" y="1735237"/>
                </a:cubicBezTo>
                <a:cubicBezTo>
                  <a:pt x="279076" y="1729403"/>
                  <a:pt x="278906" y="1722917"/>
                  <a:pt x="277957" y="1716969"/>
                </a:cubicBezTo>
                <a:cubicBezTo>
                  <a:pt x="260042" y="1712182"/>
                  <a:pt x="252749" y="1726939"/>
                  <a:pt x="242878" y="1733963"/>
                </a:cubicBezTo>
                <a:cubicBezTo>
                  <a:pt x="219313" y="1733991"/>
                  <a:pt x="199770" y="1725792"/>
                  <a:pt x="181870" y="1712919"/>
                </a:cubicBezTo>
                <a:cubicBezTo>
                  <a:pt x="178386" y="1710412"/>
                  <a:pt x="175002" y="1707099"/>
                  <a:pt x="171065" y="1706008"/>
                </a:cubicBezTo>
                <a:cubicBezTo>
                  <a:pt x="150403" y="1700287"/>
                  <a:pt x="133749" y="1684907"/>
                  <a:pt x="115141" y="1683618"/>
                </a:cubicBezTo>
                <a:cubicBezTo>
                  <a:pt x="103047" y="1676963"/>
                  <a:pt x="105029" y="1664444"/>
                  <a:pt x="95088" y="1659147"/>
                </a:cubicBezTo>
                <a:cubicBezTo>
                  <a:pt x="88021" y="1655380"/>
                  <a:pt x="83900" y="1646487"/>
                  <a:pt x="77442" y="1641105"/>
                </a:cubicBezTo>
                <a:cubicBezTo>
                  <a:pt x="61921" y="1628190"/>
                  <a:pt x="56724" y="1611706"/>
                  <a:pt x="58013" y="1592304"/>
                </a:cubicBezTo>
                <a:cubicBezTo>
                  <a:pt x="58367" y="1586980"/>
                  <a:pt x="58933" y="1581230"/>
                  <a:pt x="57404" y="1576302"/>
                </a:cubicBezTo>
                <a:cubicBezTo>
                  <a:pt x="53736" y="1564519"/>
                  <a:pt x="54147" y="1552921"/>
                  <a:pt x="57418" y="1541450"/>
                </a:cubicBezTo>
                <a:cubicBezTo>
                  <a:pt x="59854" y="1532911"/>
                  <a:pt x="59358" y="1524796"/>
                  <a:pt x="58282" y="1516101"/>
                </a:cubicBezTo>
                <a:cubicBezTo>
                  <a:pt x="56200" y="1499192"/>
                  <a:pt x="54869" y="1482325"/>
                  <a:pt x="56242" y="1464949"/>
                </a:cubicBezTo>
                <a:cubicBezTo>
                  <a:pt x="57475" y="1449244"/>
                  <a:pt x="55350" y="1432321"/>
                  <a:pt x="50351" y="1417380"/>
                </a:cubicBezTo>
                <a:cubicBezTo>
                  <a:pt x="45395" y="1402567"/>
                  <a:pt x="44757" y="1388066"/>
                  <a:pt x="44559" y="1373196"/>
                </a:cubicBezTo>
                <a:cubicBezTo>
                  <a:pt x="44191" y="1346388"/>
                  <a:pt x="44304" y="1319566"/>
                  <a:pt x="40523" y="1292956"/>
                </a:cubicBezTo>
                <a:cubicBezTo>
                  <a:pt x="39631" y="1286682"/>
                  <a:pt x="39333" y="1278922"/>
                  <a:pt x="35552" y="1274730"/>
                </a:cubicBezTo>
                <a:cubicBezTo>
                  <a:pt x="27310" y="1265610"/>
                  <a:pt x="27664" y="1255258"/>
                  <a:pt x="27126" y="1244594"/>
                </a:cubicBezTo>
                <a:cubicBezTo>
                  <a:pt x="25328" y="1209247"/>
                  <a:pt x="21957" y="1174098"/>
                  <a:pt x="14933" y="1139345"/>
                </a:cubicBezTo>
                <a:cubicBezTo>
                  <a:pt x="14083" y="1135153"/>
                  <a:pt x="13857" y="1130834"/>
                  <a:pt x="13573" y="1126557"/>
                </a:cubicBezTo>
                <a:cubicBezTo>
                  <a:pt x="10727" y="1082642"/>
                  <a:pt x="8065" y="1038698"/>
                  <a:pt x="5048" y="994797"/>
                </a:cubicBezTo>
                <a:cubicBezTo>
                  <a:pt x="4099" y="980891"/>
                  <a:pt x="1635" y="967069"/>
                  <a:pt x="1012" y="953148"/>
                </a:cubicBezTo>
                <a:cubicBezTo>
                  <a:pt x="347" y="938307"/>
                  <a:pt x="-2217" y="923394"/>
                  <a:pt x="4737" y="908737"/>
                </a:cubicBezTo>
                <a:cubicBezTo>
                  <a:pt x="7767" y="902322"/>
                  <a:pt x="6549" y="893981"/>
                  <a:pt x="7767" y="886602"/>
                </a:cubicBezTo>
                <a:cubicBezTo>
                  <a:pt x="8829" y="880201"/>
                  <a:pt x="10854" y="874055"/>
                  <a:pt x="16788" y="870472"/>
                </a:cubicBezTo>
                <a:cubicBezTo>
                  <a:pt x="21901" y="869736"/>
                  <a:pt x="25682" y="871988"/>
                  <a:pt x="26942" y="876321"/>
                </a:cubicBezTo>
                <a:cubicBezTo>
                  <a:pt x="29024" y="883473"/>
                  <a:pt x="30256" y="890893"/>
                  <a:pt x="31559" y="898257"/>
                </a:cubicBezTo>
                <a:cubicBezTo>
                  <a:pt x="33442" y="908907"/>
                  <a:pt x="35751" y="919330"/>
                  <a:pt x="45055" y="929130"/>
                </a:cubicBezTo>
                <a:cubicBezTo>
                  <a:pt x="48553" y="929682"/>
                  <a:pt x="53736" y="930503"/>
                  <a:pt x="57489" y="931098"/>
                </a:cubicBezTo>
                <a:cubicBezTo>
                  <a:pt x="60038" y="930404"/>
                  <a:pt x="61270" y="929130"/>
                  <a:pt x="62049" y="929810"/>
                </a:cubicBezTo>
                <a:cubicBezTo>
                  <a:pt x="72288" y="922219"/>
                  <a:pt x="82470" y="914543"/>
                  <a:pt x="93162" y="906514"/>
                </a:cubicBezTo>
                <a:cubicBezTo>
                  <a:pt x="89310" y="901925"/>
                  <a:pt x="86194" y="898201"/>
                  <a:pt x="83334" y="894774"/>
                </a:cubicBezTo>
                <a:cubicBezTo>
                  <a:pt x="83546" y="887693"/>
                  <a:pt x="90032" y="886546"/>
                  <a:pt x="93332" y="882807"/>
                </a:cubicBezTo>
                <a:cubicBezTo>
                  <a:pt x="96731" y="875840"/>
                  <a:pt x="91094" y="868320"/>
                  <a:pt x="95753" y="860984"/>
                </a:cubicBezTo>
                <a:cubicBezTo>
                  <a:pt x="98203" y="857132"/>
                  <a:pt x="97439" y="850689"/>
                  <a:pt x="96759" y="845605"/>
                </a:cubicBezTo>
                <a:cubicBezTo>
                  <a:pt x="96207" y="841370"/>
                  <a:pt x="94422" y="837235"/>
                  <a:pt x="97028" y="833327"/>
                </a:cubicBezTo>
                <a:cubicBezTo>
                  <a:pt x="104944" y="821473"/>
                  <a:pt x="102877" y="809847"/>
                  <a:pt x="99775" y="796535"/>
                </a:cubicBezTo>
                <a:cubicBezTo>
                  <a:pt x="95952" y="780121"/>
                  <a:pt x="96603" y="762688"/>
                  <a:pt x="95244" y="744760"/>
                </a:cubicBezTo>
                <a:cubicBezTo>
                  <a:pt x="104831" y="731363"/>
                  <a:pt x="112294" y="715728"/>
                  <a:pt x="128722" y="707699"/>
                </a:cubicBezTo>
                <a:cubicBezTo>
                  <a:pt x="131497" y="706339"/>
                  <a:pt x="133537" y="703493"/>
                  <a:pt x="135902" y="701312"/>
                </a:cubicBezTo>
                <a:cubicBezTo>
                  <a:pt x="142897" y="694854"/>
                  <a:pt x="150800" y="690053"/>
                  <a:pt x="159608" y="686924"/>
                </a:cubicBezTo>
                <a:cubicBezTo>
                  <a:pt x="153094" y="666871"/>
                  <a:pt x="165542" y="657779"/>
                  <a:pt x="182536" y="649749"/>
                </a:cubicBezTo>
                <a:cubicBezTo>
                  <a:pt x="187280" y="651590"/>
                  <a:pt x="193100" y="653856"/>
                  <a:pt x="199601" y="656391"/>
                </a:cubicBezTo>
                <a:cubicBezTo>
                  <a:pt x="204217" y="652511"/>
                  <a:pt x="209103" y="648404"/>
                  <a:pt x="213281" y="644892"/>
                </a:cubicBezTo>
                <a:cubicBezTo>
                  <a:pt x="214980" y="634837"/>
                  <a:pt x="207998" y="624358"/>
                  <a:pt x="218620" y="617348"/>
                </a:cubicBezTo>
                <a:cubicBezTo>
                  <a:pt x="221792" y="606018"/>
                  <a:pt x="223845" y="594264"/>
                  <a:pt x="232031" y="583714"/>
                </a:cubicBezTo>
                <a:cubicBezTo>
                  <a:pt x="235132" y="582340"/>
                  <a:pt x="238885" y="580103"/>
                  <a:pt x="242949" y="579012"/>
                </a:cubicBezTo>
                <a:cubicBezTo>
                  <a:pt x="253670" y="576151"/>
                  <a:pt x="262931" y="571167"/>
                  <a:pt x="269998" y="562500"/>
                </a:cubicBezTo>
                <a:cubicBezTo>
                  <a:pt x="281341" y="548593"/>
                  <a:pt x="298180" y="543254"/>
                  <a:pt x="313446" y="535918"/>
                </a:cubicBezTo>
                <a:cubicBezTo>
                  <a:pt x="324194" y="530763"/>
                  <a:pt x="336558" y="532463"/>
                  <a:pt x="348283" y="534474"/>
                </a:cubicBezTo>
                <a:cubicBezTo>
                  <a:pt x="356738" y="535933"/>
                  <a:pt x="365164" y="537575"/>
                  <a:pt x="375020" y="539388"/>
                </a:cubicBezTo>
                <a:cubicBezTo>
                  <a:pt x="383305" y="545803"/>
                  <a:pt x="392538" y="552955"/>
                  <a:pt x="402678" y="560786"/>
                </a:cubicBezTo>
                <a:cubicBezTo>
                  <a:pt x="407691" y="570742"/>
                  <a:pt x="409419" y="583303"/>
                  <a:pt x="406473" y="594151"/>
                </a:cubicBezTo>
                <a:cubicBezTo>
                  <a:pt x="401304" y="613241"/>
                  <a:pt x="405071" y="630334"/>
                  <a:pt x="412804" y="646988"/>
                </a:cubicBezTo>
                <a:cubicBezTo>
                  <a:pt x="415891" y="653644"/>
                  <a:pt x="414092" y="659422"/>
                  <a:pt x="414248" y="665639"/>
                </a:cubicBezTo>
                <a:cubicBezTo>
                  <a:pt x="414376" y="670624"/>
                  <a:pt x="417562" y="673102"/>
                  <a:pt x="422377" y="674263"/>
                </a:cubicBezTo>
                <a:cubicBezTo>
                  <a:pt x="429316" y="672281"/>
                  <a:pt x="431709" y="666219"/>
                  <a:pt x="432970" y="660116"/>
                </a:cubicBezTo>
                <a:cubicBezTo>
                  <a:pt x="436850" y="641267"/>
                  <a:pt x="440192" y="622304"/>
                  <a:pt x="443690" y="603384"/>
                </a:cubicBezTo>
                <a:cubicBezTo>
                  <a:pt x="444073" y="601303"/>
                  <a:pt x="444766" y="599022"/>
                  <a:pt x="444313" y="597068"/>
                </a:cubicBezTo>
                <a:cubicBezTo>
                  <a:pt x="439937" y="578262"/>
                  <a:pt x="448279" y="562132"/>
                  <a:pt x="454439" y="545336"/>
                </a:cubicBezTo>
                <a:cubicBezTo>
                  <a:pt x="458815" y="533369"/>
                  <a:pt x="461732" y="520850"/>
                  <a:pt x="464918" y="508473"/>
                </a:cubicBezTo>
                <a:cubicBezTo>
                  <a:pt x="469974" y="488817"/>
                  <a:pt x="474704" y="469076"/>
                  <a:pt x="479335" y="450311"/>
                </a:cubicBezTo>
                <a:cubicBezTo>
                  <a:pt x="483456" y="447621"/>
                  <a:pt x="485892" y="445327"/>
                  <a:pt x="488781" y="444293"/>
                </a:cubicBezTo>
                <a:cubicBezTo>
                  <a:pt x="497887" y="441021"/>
                  <a:pt x="507701" y="439265"/>
                  <a:pt x="516240" y="434960"/>
                </a:cubicBezTo>
                <a:cubicBezTo>
                  <a:pt x="524680" y="430712"/>
                  <a:pt x="532710" y="424877"/>
                  <a:pt x="539451" y="418249"/>
                </a:cubicBezTo>
                <a:cubicBezTo>
                  <a:pt x="546589" y="411239"/>
                  <a:pt x="556218" y="414837"/>
                  <a:pt x="563313" y="410715"/>
                </a:cubicBezTo>
                <a:cubicBezTo>
                  <a:pt x="582375" y="399655"/>
                  <a:pt x="604113" y="398197"/>
                  <a:pt x="624591" y="392249"/>
                </a:cubicBezTo>
                <a:cubicBezTo>
                  <a:pt x="631063" y="390365"/>
                  <a:pt x="636996" y="392093"/>
                  <a:pt x="643426" y="393155"/>
                </a:cubicBezTo>
                <a:cubicBezTo>
                  <a:pt x="662728" y="396370"/>
                  <a:pt x="677286" y="405476"/>
                  <a:pt x="686888" y="422498"/>
                </a:cubicBezTo>
                <a:cubicBezTo>
                  <a:pt x="687907" y="424296"/>
                  <a:pt x="689607" y="425727"/>
                  <a:pt x="691745" y="428205"/>
                </a:cubicBezTo>
                <a:cubicBezTo>
                  <a:pt x="693572" y="425826"/>
                  <a:pt x="696135" y="423872"/>
                  <a:pt x="696772" y="421422"/>
                </a:cubicBezTo>
                <a:cubicBezTo>
                  <a:pt x="706714" y="382930"/>
                  <a:pt x="710283" y="343278"/>
                  <a:pt x="718029" y="304376"/>
                </a:cubicBezTo>
                <a:cubicBezTo>
                  <a:pt x="718850" y="300241"/>
                  <a:pt x="720153" y="296205"/>
                  <a:pt x="721541" y="291007"/>
                </a:cubicBezTo>
                <a:cubicBezTo>
                  <a:pt x="741226" y="283006"/>
                  <a:pt x="760811" y="274509"/>
                  <a:pt x="780793" y="267102"/>
                </a:cubicBezTo>
                <a:cubicBezTo>
                  <a:pt x="799841" y="260036"/>
                  <a:pt x="819313" y="254131"/>
                  <a:pt x="838148" y="247857"/>
                </a:cubicBezTo>
                <a:cubicBezTo>
                  <a:pt x="846347" y="251610"/>
                  <a:pt x="853952" y="255093"/>
                  <a:pt x="861529" y="258549"/>
                </a:cubicBezTo>
                <a:cubicBezTo>
                  <a:pt x="865593" y="253040"/>
                  <a:pt x="869162" y="248197"/>
                  <a:pt x="873297" y="242603"/>
                </a:cubicBezTo>
                <a:cubicBezTo>
                  <a:pt x="879132" y="247219"/>
                  <a:pt x="883904" y="251001"/>
                  <a:pt x="889201" y="255178"/>
                </a:cubicBezTo>
                <a:cubicBezTo>
                  <a:pt x="894086" y="252502"/>
                  <a:pt x="898675" y="249967"/>
                  <a:pt x="903221" y="247488"/>
                </a:cubicBezTo>
                <a:cubicBezTo>
                  <a:pt x="921390" y="265021"/>
                  <a:pt x="922169" y="286150"/>
                  <a:pt x="918742" y="309672"/>
                </a:cubicBezTo>
                <a:cubicBezTo>
                  <a:pt x="912256" y="354239"/>
                  <a:pt x="906265" y="398989"/>
                  <a:pt x="908574" y="444264"/>
                </a:cubicBezTo>
                <a:cubicBezTo>
                  <a:pt x="908715" y="447153"/>
                  <a:pt x="909905" y="449985"/>
                  <a:pt x="910627" y="452974"/>
                </a:cubicBezTo>
                <a:cubicBezTo>
                  <a:pt x="913049" y="451912"/>
                  <a:pt x="915853" y="451600"/>
                  <a:pt x="916447" y="449023"/>
                </a:cubicBezTo>
                <a:cubicBezTo>
                  <a:pt x="927182" y="426619"/>
                  <a:pt x="933611" y="401567"/>
                  <a:pt x="936869" y="376005"/>
                </a:cubicBezTo>
                <a:cubicBezTo>
                  <a:pt x="943652" y="322701"/>
                  <a:pt x="955392" y="270331"/>
                  <a:pt x="965291" y="217622"/>
                </a:cubicBezTo>
                <a:cubicBezTo>
                  <a:pt x="968449" y="200783"/>
                  <a:pt x="971890" y="183733"/>
                  <a:pt x="972315" y="166711"/>
                </a:cubicBezTo>
                <a:cubicBezTo>
                  <a:pt x="972782" y="147791"/>
                  <a:pt x="978787" y="131278"/>
                  <a:pt x="987864" y="113562"/>
                </a:cubicBezTo>
                <a:cubicBezTo>
                  <a:pt x="1002026" y="111919"/>
                  <a:pt x="1015791" y="106382"/>
                  <a:pt x="1029783" y="101171"/>
                </a:cubicBezTo>
                <a:cubicBezTo>
                  <a:pt x="1043562" y="96044"/>
                  <a:pt x="1057455" y="89856"/>
                  <a:pt x="1072806" y="88978"/>
                </a:cubicBezTo>
                <a:cubicBezTo>
                  <a:pt x="1080538" y="88538"/>
                  <a:pt x="1086429" y="83455"/>
                  <a:pt x="1089559" y="76445"/>
                </a:cubicBezTo>
                <a:cubicBezTo>
                  <a:pt x="1104542" y="75750"/>
                  <a:pt x="1119327" y="75057"/>
                  <a:pt x="1136547" y="74250"/>
                </a:cubicBezTo>
                <a:cubicBezTo>
                  <a:pt x="1139224" y="78059"/>
                  <a:pt x="1142878" y="83270"/>
                  <a:pt x="1147693" y="90111"/>
                </a:cubicBezTo>
                <a:cubicBezTo>
                  <a:pt x="1151899" y="83086"/>
                  <a:pt x="1154079" y="78385"/>
                  <a:pt x="1157209" y="74434"/>
                </a:cubicBezTo>
                <a:cubicBezTo>
                  <a:pt x="1162605" y="67608"/>
                  <a:pt x="1176356" y="69222"/>
                  <a:pt x="1178905" y="77408"/>
                </a:cubicBezTo>
                <a:cubicBezTo>
                  <a:pt x="1181411" y="85437"/>
                  <a:pt x="1183196" y="94175"/>
                  <a:pt x="1182870" y="102502"/>
                </a:cubicBezTo>
                <a:cubicBezTo>
                  <a:pt x="1182275" y="117867"/>
                  <a:pt x="1184782" y="132241"/>
                  <a:pt x="1190701" y="146969"/>
                </a:cubicBezTo>
                <a:cubicBezTo>
                  <a:pt x="1198349" y="144534"/>
                  <a:pt x="1194412" y="137764"/>
                  <a:pt x="1197159" y="134394"/>
                </a:cubicBezTo>
                <a:cubicBezTo>
                  <a:pt x="1200487" y="130287"/>
                  <a:pt x="1205231" y="127044"/>
                  <a:pt x="1207596" y="122512"/>
                </a:cubicBezTo>
                <a:cubicBezTo>
                  <a:pt x="1212043" y="114029"/>
                  <a:pt x="1215711" y="105065"/>
                  <a:pt x="1218855" y="95987"/>
                </a:cubicBezTo>
                <a:cubicBezTo>
                  <a:pt x="1224123" y="80735"/>
                  <a:pt x="1229844" y="65908"/>
                  <a:pt x="1237845" y="51690"/>
                </a:cubicBezTo>
                <a:cubicBezTo>
                  <a:pt x="1248679" y="32430"/>
                  <a:pt x="1266055" y="22800"/>
                  <a:pt x="1285216" y="15309"/>
                </a:cubicBezTo>
                <a:cubicBezTo>
                  <a:pt x="1293104" y="12222"/>
                  <a:pt x="1302167" y="9163"/>
                  <a:pt x="1310211" y="10126"/>
                </a:cubicBezTo>
                <a:cubicBezTo>
                  <a:pt x="1325973" y="12009"/>
                  <a:pt x="1339922" y="8894"/>
                  <a:pt x="1353772" y="2138"/>
                </a:cubicBezTo>
                <a:cubicBezTo>
                  <a:pt x="1357440" y="340"/>
                  <a:pt x="1362114" y="581"/>
                  <a:pt x="1365583" y="0"/>
                </a:cubicBezTo>
                <a:cubicBezTo>
                  <a:pt x="1373967" y="6288"/>
                  <a:pt x="1381742" y="11768"/>
                  <a:pt x="1389091" y="17773"/>
                </a:cubicBezTo>
                <a:cubicBezTo>
                  <a:pt x="1393213" y="21129"/>
                  <a:pt x="1397999" y="24726"/>
                  <a:pt x="1400095" y="29301"/>
                </a:cubicBezTo>
                <a:cubicBezTo>
                  <a:pt x="1404329" y="38576"/>
                  <a:pt x="1412175" y="44255"/>
                  <a:pt x="1418831" y="51124"/>
                </a:cubicBezTo>
                <a:cubicBezTo>
                  <a:pt x="1436689" y="69505"/>
                  <a:pt x="1445540" y="91937"/>
                  <a:pt x="1449562" y="116763"/>
                </a:cubicBezTo>
                <a:cubicBezTo>
                  <a:pt x="1451275" y="127313"/>
                  <a:pt x="1453144" y="137892"/>
                  <a:pt x="1456005" y="148173"/>
                </a:cubicBezTo>
                <a:cubicBezTo>
                  <a:pt x="1457676" y="154164"/>
                  <a:pt x="1460282" y="160720"/>
                  <a:pt x="1464516" y="165011"/>
                </a:cubicBezTo>
                <a:cubicBezTo>
                  <a:pt x="1473650" y="174301"/>
                  <a:pt x="1476185" y="185645"/>
                  <a:pt x="1476582" y="197456"/>
                </a:cubicBezTo>
                <a:cubicBezTo>
                  <a:pt x="1477446" y="223372"/>
                  <a:pt x="1483847" y="248381"/>
                  <a:pt x="1487826" y="273787"/>
                </a:cubicBezTo>
                <a:cubicBezTo>
                  <a:pt x="1488634" y="278956"/>
                  <a:pt x="1490616" y="283940"/>
                  <a:pt x="1492202" y="289549"/>
                </a:cubicBezTo>
                <a:cubicBezTo>
                  <a:pt x="1498731" y="292013"/>
                  <a:pt x="1504580" y="294604"/>
                  <a:pt x="1510655" y="296360"/>
                </a:cubicBezTo>
                <a:cubicBezTo>
                  <a:pt x="1514648" y="297522"/>
                  <a:pt x="1518982" y="297465"/>
                  <a:pt x="1522083" y="297833"/>
                </a:cubicBezTo>
                <a:cubicBezTo>
                  <a:pt x="1529320" y="293613"/>
                  <a:pt x="1532237" y="288005"/>
                  <a:pt x="1533271" y="281448"/>
                </a:cubicBezTo>
                <a:cubicBezTo>
                  <a:pt x="1534106" y="276137"/>
                  <a:pt x="1535863" y="271521"/>
                  <a:pt x="1540111" y="268122"/>
                </a:cubicBezTo>
                <a:cubicBezTo>
                  <a:pt x="1541017" y="280315"/>
                  <a:pt x="1541513" y="292579"/>
                  <a:pt x="1543198" y="304659"/>
                </a:cubicBezTo>
                <a:cubicBezTo>
                  <a:pt x="1543765" y="308752"/>
                  <a:pt x="1547900" y="311499"/>
                  <a:pt x="1553196" y="308171"/>
                </a:cubicBezTo>
                <a:cubicBezTo>
                  <a:pt x="1553664" y="301388"/>
                  <a:pt x="1555321" y="294165"/>
                  <a:pt x="1554301" y="287354"/>
                </a:cubicBezTo>
                <a:cubicBezTo>
                  <a:pt x="1553253" y="280414"/>
                  <a:pt x="1549585" y="273872"/>
                  <a:pt x="1547050" y="267145"/>
                </a:cubicBezTo>
                <a:lnTo>
                  <a:pt x="1546540" y="267669"/>
                </a:lnTo>
                <a:cubicBezTo>
                  <a:pt x="1546455" y="267499"/>
                  <a:pt x="1546385" y="267315"/>
                  <a:pt x="1546300" y="267145"/>
                </a:cubicBezTo>
                <a:lnTo>
                  <a:pt x="1546866" y="267145"/>
                </a:lnTo>
                <a:cubicBezTo>
                  <a:pt x="1548424" y="264610"/>
                  <a:pt x="1550010" y="262047"/>
                  <a:pt x="1551851" y="259073"/>
                </a:cubicBezTo>
                <a:cubicBezTo>
                  <a:pt x="1550435" y="253040"/>
                  <a:pt x="1548919" y="246851"/>
                  <a:pt x="1547546" y="240620"/>
                </a:cubicBezTo>
                <a:cubicBezTo>
                  <a:pt x="1544685" y="227705"/>
                  <a:pt x="1545238" y="215115"/>
                  <a:pt x="1551001" y="202922"/>
                </a:cubicBezTo>
                <a:cubicBezTo>
                  <a:pt x="1556085" y="192173"/>
                  <a:pt x="1559272" y="181000"/>
                  <a:pt x="1559966" y="168948"/>
                </a:cubicBezTo>
                <a:cubicBezTo>
                  <a:pt x="1560716" y="155707"/>
                  <a:pt x="1568817" y="145100"/>
                  <a:pt x="1573660" y="133133"/>
                </a:cubicBezTo>
                <a:cubicBezTo>
                  <a:pt x="1589677" y="125784"/>
                  <a:pt x="1604037" y="116069"/>
                  <a:pt x="1621526" y="113576"/>
                </a:cubicBezTo>
                <a:cubicBezTo>
                  <a:pt x="1623636" y="113279"/>
                  <a:pt x="1626341" y="113392"/>
                  <a:pt x="1627729" y="112160"/>
                </a:cubicBezTo>
                <a:cubicBezTo>
                  <a:pt x="1650048" y="92051"/>
                  <a:pt x="1679787" y="95166"/>
                  <a:pt x="1705929" y="87094"/>
                </a:cubicBezTo>
                <a:cubicBezTo>
                  <a:pt x="1706907" y="86797"/>
                  <a:pt x="1708068" y="87052"/>
                  <a:pt x="1710291" y="87052"/>
                </a:cubicBezTo>
                <a:cubicBezTo>
                  <a:pt x="1716239" y="89417"/>
                  <a:pt x="1723164" y="92164"/>
                  <a:pt x="1729211" y="94571"/>
                </a:cubicBezTo>
                <a:cubicBezTo>
                  <a:pt x="1731165" y="97163"/>
                  <a:pt x="1732794" y="98693"/>
                  <a:pt x="1733644" y="100576"/>
                </a:cubicBezTo>
                <a:cubicBezTo>
                  <a:pt x="1738105" y="110305"/>
                  <a:pt x="1742636" y="120006"/>
                  <a:pt x="1746587" y="129933"/>
                </a:cubicBezTo>
                <a:cubicBezTo>
                  <a:pt x="1750100" y="138756"/>
                  <a:pt x="1755693" y="144335"/>
                  <a:pt x="1766640" y="143202"/>
                </a:cubicBezTo>
                <a:cubicBezTo>
                  <a:pt x="1772177" y="155835"/>
                  <a:pt x="1777290" y="167532"/>
                  <a:pt x="1783082" y="180773"/>
                </a:cubicBezTo>
                <a:cubicBezTo>
                  <a:pt x="1792075" y="186126"/>
                  <a:pt x="1802243" y="183492"/>
                  <a:pt x="1812241" y="179017"/>
                </a:cubicBezTo>
                <a:cubicBezTo>
                  <a:pt x="1816078" y="177304"/>
                  <a:pt x="1819633" y="174910"/>
                  <a:pt x="1822918" y="173055"/>
                </a:cubicBezTo>
                <a:cubicBezTo>
                  <a:pt x="1841640" y="175208"/>
                  <a:pt x="1852729" y="184753"/>
                  <a:pt x="1858677" y="201831"/>
                </a:cubicBezTo>
                <a:cubicBezTo>
                  <a:pt x="1864256" y="217820"/>
                  <a:pt x="1871408" y="233270"/>
                  <a:pt x="1877809" y="248848"/>
                </a:cubicBezTo>
                <a:cubicBezTo>
                  <a:pt x="1883134" y="254229"/>
                  <a:pt x="1889747" y="253875"/>
                  <a:pt x="1895978" y="252417"/>
                </a:cubicBezTo>
                <a:cubicBezTo>
                  <a:pt x="1902181" y="250973"/>
                  <a:pt x="1908568" y="248947"/>
                  <a:pt x="1913992" y="245718"/>
                </a:cubicBezTo>
                <a:cubicBezTo>
                  <a:pt x="1925378" y="238935"/>
                  <a:pt x="1937486" y="235749"/>
                  <a:pt x="1950557" y="234304"/>
                </a:cubicBezTo>
                <a:cubicBezTo>
                  <a:pt x="1958927" y="233369"/>
                  <a:pt x="1967041" y="230169"/>
                  <a:pt x="1975510" y="227932"/>
                </a:cubicBezTo>
                <a:cubicBezTo>
                  <a:pt x="1989034" y="231273"/>
                  <a:pt x="1998678" y="239303"/>
                  <a:pt x="2001978" y="253012"/>
                </a:cubicBezTo>
                <a:cubicBezTo>
                  <a:pt x="2005292" y="266748"/>
                  <a:pt x="2011353" y="279267"/>
                  <a:pt x="2017754" y="291560"/>
                </a:cubicBezTo>
                <a:cubicBezTo>
                  <a:pt x="2023489" y="302563"/>
                  <a:pt x="2025288" y="313807"/>
                  <a:pt x="2023759" y="325774"/>
                </a:cubicBezTo>
                <a:cubicBezTo>
                  <a:pt x="2021606" y="342754"/>
                  <a:pt x="2018363" y="359479"/>
                  <a:pt x="2024183" y="376671"/>
                </a:cubicBezTo>
                <a:cubicBezTo>
                  <a:pt x="2026053" y="382180"/>
                  <a:pt x="2023447" y="389331"/>
                  <a:pt x="2022413" y="395662"/>
                </a:cubicBezTo>
                <a:cubicBezTo>
                  <a:pt x="2020006" y="410475"/>
                  <a:pt x="2018816" y="425245"/>
                  <a:pt x="2021323" y="441036"/>
                </a:cubicBezTo>
                <a:cubicBezTo>
                  <a:pt x="2027554" y="441701"/>
                  <a:pt x="2033034" y="441375"/>
                  <a:pt x="2037793" y="443032"/>
                </a:cubicBezTo>
                <a:cubicBezTo>
                  <a:pt x="2043712" y="445086"/>
                  <a:pt x="2051360" y="447380"/>
                  <a:pt x="2054220" y="452039"/>
                </a:cubicBezTo>
                <a:cubicBezTo>
                  <a:pt x="2064388" y="468637"/>
                  <a:pt x="2084979" y="470520"/>
                  <a:pt x="2097172" y="484327"/>
                </a:cubicBezTo>
                <a:cubicBezTo>
                  <a:pt x="2101534" y="489270"/>
                  <a:pt x="2110867" y="489808"/>
                  <a:pt x="2117877" y="492499"/>
                </a:cubicBezTo>
                <a:cubicBezTo>
                  <a:pt x="2120879" y="493646"/>
                  <a:pt x="2123626" y="495940"/>
                  <a:pt x="2126685" y="496421"/>
                </a:cubicBezTo>
                <a:cubicBezTo>
                  <a:pt x="2147064" y="499551"/>
                  <a:pt x="2156736" y="511051"/>
                  <a:pt x="2155476" y="531656"/>
                </a:cubicBezTo>
                <a:cubicBezTo>
                  <a:pt x="2155419" y="532491"/>
                  <a:pt x="2156524" y="533398"/>
                  <a:pt x="2158337" y="536173"/>
                </a:cubicBezTo>
                <a:cubicBezTo>
                  <a:pt x="2166522" y="538949"/>
                  <a:pt x="2175996" y="537972"/>
                  <a:pt x="2183941" y="531953"/>
                </a:cubicBezTo>
                <a:cubicBezTo>
                  <a:pt x="2193953" y="524376"/>
                  <a:pt x="2205296" y="522720"/>
                  <a:pt x="2216569" y="520581"/>
                </a:cubicBezTo>
                <a:cubicBezTo>
                  <a:pt x="2224655" y="525368"/>
                  <a:pt x="2231991" y="529730"/>
                  <a:pt x="2238959" y="533851"/>
                </a:cubicBezTo>
                <a:cubicBezTo>
                  <a:pt x="2260244" y="536782"/>
                  <a:pt x="2279050" y="530013"/>
                  <a:pt x="2297602" y="521941"/>
                </a:cubicBezTo>
                <a:cubicBezTo>
                  <a:pt x="2305461" y="518528"/>
                  <a:pt x="2313265" y="514931"/>
                  <a:pt x="2321294" y="511985"/>
                </a:cubicBezTo>
                <a:cubicBezTo>
                  <a:pt x="2325231" y="510541"/>
                  <a:pt x="2329635" y="510385"/>
                  <a:pt x="2333374" y="509719"/>
                </a:cubicBezTo>
                <a:cubicBezTo>
                  <a:pt x="2342565" y="513685"/>
                  <a:pt x="2349703" y="520397"/>
                  <a:pt x="2360678" y="518585"/>
                </a:cubicBezTo>
                <a:cubicBezTo>
                  <a:pt x="2371936" y="516715"/>
                  <a:pt x="2378705" y="524617"/>
                  <a:pt x="2382132" y="534318"/>
                </a:cubicBezTo>
                <a:cubicBezTo>
                  <a:pt x="2384583" y="541286"/>
                  <a:pt x="2386084" y="548848"/>
                  <a:pt x="2386480" y="556240"/>
                </a:cubicBezTo>
                <a:cubicBezTo>
                  <a:pt x="2387160" y="569042"/>
                  <a:pt x="2386678" y="581901"/>
                  <a:pt x="2386678" y="594732"/>
                </a:cubicBezTo>
                <a:cubicBezTo>
                  <a:pt x="2383379" y="597521"/>
                  <a:pt x="2380320" y="600127"/>
                  <a:pt x="2377247" y="602733"/>
                </a:cubicBezTo>
                <a:cubicBezTo>
                  <a:pt x="2378408" y="604177"/>
                  <a:pt x="2379329" y="606571"/>
                  <a:pt x="2380759" y="606910"/>
                </a:cubicBezTo>
                <a:cubicBezTo>
                  <a:pt x="2391975" y="609630"/>
                  <a:pt x="2402398" y="606372"/>
                  <a:pt x="2411306" y="600084"/>
                </a:cubicBezTo>
                <a:cubicBezTo>
                  <a:pt x="2420539" y="593556"/>
                  <a:pt x="2430452" y="590412"/>
                  <a:pt x="2441385" y="590157"/>
                </a:cubicBezTo>
                <a:cubicBezTo>
                  <a:pt x="2449216" y="589959"/>
                  <a:pt x="2455844" y="587254"/>
                  <a:pt x="2462571" y="583558"/>
                </a:cubicBezTo>
                <a:cubicBezTo>
                  <a:pt x="2472172" y="578276"/>
                  <a:pt x="2482468" y="580372"/>
                  <a:pt x="2489633" y="587127"/>
                </a:cubicBezTo>
                <a:cubicBezTo>
                  <a:pt x="2500368" y="597238"/>
                  <a:pt x="2511612" y="607505"/>
                  <a:pt x="2517504" y="621072"/>
                </a:cubicBezTo>
                <a:cubicBezTo>
                  <a:pt x="2515266" y="631325"/>
                  <a:pt x="2512334" y="640459"/>
                  <a:pt x="2511499" y="649792"/>
                </a:cubicBezTo>
                <a:cubicBezTo>
                  <a:pt x="2510734" y="658246"/>
                  <a:pt x="2512264" y="666885"/>
                  <a:pt x="2512646" y="673272"/>
                </a:cubicBezTo>
                <a:cubicBezTo>
                  <a:pt x="2518013" y="680721"/>
                  <a:pt x="2522205" y="686541"/>
                  <a:pt x="2527502" y="693905"/>
                </a:cubicBezTo>
                <a:cubicBezTo>
                  <a:pt x="2536367" y="699060"/>
                  <a:pt x="2546152" y="700944"/>
                  <a:pt x="2558912" y="695293"/>
                </a:cubicBezTo>
                <a:cubicBezTo>
                  <a:pt x="2577308" y="687150"/>
                  <a:pt x="2597333" y="682647"/>
                  <a:pt x="2616012" y="676798"/>
                </a:cubicBezTo>
                <a:cubicBezTo>
                  <a:pt x="2630173" y="682534"/>
                  <a:pt x="2641786" y="689884"/>
                  <a:pt x="2652195" y="699202"/>
                </a:cubicBezTo>
                <a:cubicBezTo>
                  <a:pt x="2653143" y="696497"/>
                  <a:pt x="2654092" y="693792"/>
                  <a:pt x="2654956" y="691314"/>
                </a:cubicBezTo>
                <a:cubicBezTo>
                  <a:pt x="2656840" y="691427"/>
                  <a:pt x="2658242" y="691101"/>
                  <a:pt x="2658666" y="691597"/>
                </a:cubicBezTo>
                <a:cubicBezTo>
                  <a:pt x="2664813" y="698904"/>
                  <a:pt x="2670831" y="706325"/>
                  <a:pt x="2677317" y="714270"/>
                </a:cubicBezTo>
                <a:cubicBezTo>
                  <a:pt x="2679866" y="748144"/>
                  <a:pt x="2685219" y="782061"/>
                  <a:pt x="2682345" y="816630"/>
                </a:cubicBezTo>
                <a:cubicBezTo>
                  <a:pt x="2681113" y="831486"/>
                  <a:pt x="2683364" y="846596"/>
                  <a:pt x="2683364" y="861593"/>
                </a:cubicBezTo>
                <a:cubicBezTo>
                  <a:pt x="2683364" y="865544"/>
                  <a:pt x="2681070" y="869623"/>
                  <a:pt x="2679272" y="873376"/>
                </a:cubicBezTo>
                <a:close/>
                <a:moveTo>
                  <a:pt x="1625718" y="1766946"/>
                </a:moveTo>
                <a:cubicBezTo>
                  <a:pt x="1622489" y="1751509"/>
                  <a:pt x="1623962" y="1735096"/>
                  <a:pt x="1623396" y="1719108"/>
                </a:cubicBezTo>
                <a:cubicBezTo>
                  <a:pt x="1622829" y="1703020"/>
                  <a:pt x="1624358" y="1686536"/>
                  <a:pt x="1621271" y="1670958"/>
                </a:cubicBezTo>
                <a:cubicBezTo>
                  <a:pt x="1616994" y="1649404"/>
                  <a:pt x="1617320" y="1628459"/>
                  <a:pt x="1621002" y="1607146"/>
                </a:cubicBezTo>
                <a:cubicBezTo>
                  <a:pt x="1623438" y="1593097"/>
                  <a:pt x="1621866" y="1579360"/>
                  <a:pt x="1616329" y="1566134"/>
                </a:cubicBezTo>
                <a:cubicBezTo>
                  <a:pt x="1612718" y="1564378"/>
                  <a:pt x="1609106" y="1562622"/>
                  <a:pt x="1605651" y="1560922"/>
                </a:cubicBezTo>
                <a:cubicBezTo>
                  <a:pt x="1604150" y="1528435"/>
                  <a:pt x="1602578" y="1496374"/>
                  <a:pt x="1601247" y="1464311"/>
                </a:cubicBezTo>
                <a:cubicBezTo>
                  <a:pt x="1601020" y="1458987"/>
                  <a:pt x="1602210" y="1453591"/>
                  <a:pt x="1602082" y="1448252"/>
                </a:cubicBezTo>
                <a:cubicBezTo>
                  <a:pt x="1601827" y="1437617"/>
                  <a:pt x="1601105" y="1426996"/>
                  <a:pt x="1600567" y="1416375"/>
                </a:cubicBezTo>
                <a:cubicBezTo>
                  <a:pt x="1590484" y="1405116"/>
                  <a:pt x="1595525" y="1391847"/>
                  <a:pt x="1595752" y="1379285"/>
                </a:cubicBezTo>
                <a:cubicBezTo>
                  <a:pt x="1595964" y="1367489"/>
                  <a:pt x="1596885" y="1355720"/>
                  <a:pt x="1597012" y="1343924"/>
                </a:cubicBezTo>
                <a:cubicBezTo>
                  <a:pt x="1597055" y="1340128"/>
                  <a:pt x="1595525" y="1336333"/>
                  <a:pt x="1594562" y="1331844"/>
                </a:cubicBezTo>
                <a:cubicBezTo>
                  <a:pt x="1591617" y="1334010"/>
                  <a:pt x="1589209" y="1334832"/>
                  <a:pt x="1588600" y="1336361"/>
                </a:cubicBezTo>
                <a:cubicBezTo>
                  <a:pt x="1581463" y="1354601"/>
                  <a:pt x="1579636" y="1373451"/>
                  <a:pt x="1581236" y="1392994"/>
                </a:cubicBezTo>
                <a:cubicBezTo>
                  <a:pt x="1583403" y="1419462"/>
                  <a:pt x="1586802" y="1445831"/>
                  <a:pt x="1586391" y="1472511"/>
                </a:cubicBezTo>
                <a:cubicBezTo>
                  <a:pt x="1585655" y="1519726"/>
                  <a:pt x="1589988" y="1566573"/>
                  <a:pt x="1598273" y="1613079"/>
                </a:cubicBezTo>
                <a:cubicBezTo>
                  <a:pt x="1599958" y="1622497"/>
                  <a:pt x="1603159" y="1633217"/>
                  <a:pt x="1600340" y="1641530"/>
                </a:cubicBezTo>
                <a:cubicBezTo>
                  <a:pt x="1595072" y="1657051"/>
                  <a:pt x="1598938" y="1671312"/>
                  <a:pt x="1601558" y="1685814"/>
                </a:cubicBezTo>
                <a:cubicBezTo>
                  <a:pt x="1603668" y="1697539"/>
                  <a:pt x="1605849" y="1708585"/>
                  <a:pt x="1601813" y="1720495"/>
                </a:cubicBezTo>
                <a:cubicBezTo>
                  <a:pt x="1599859" y="1726245"/>
                  <a:pt x="1600992" y="1733283"/>
                  <a:pt x="1601700" y="1739642"/>
                </a:cubicBezTo>
                <a:cubicBezTo>
                  <a:pt x="1603498" y="1755602"/>
                  <a:pt x="1605594" y="1771548"/>
                  <a:pt x="1608101" y="1787409"/>
                </a:cubicBezTo>
                <a:cubicBezTo>
                  <a:pt x="1609432" y="1795821"/>
                  <a:pt x="1611301" y="1804247"/>
                  <a:pt x="1614035" y="1812291"/>
                </a:cubicBezTo>
                <a:cubicBezTo>
                  <a:pt x="1615224" y="1815803"/>
                  <a:pt x="1617703" y="1820349"/>
                  <a:pt x="1622673" y="1819641"/>
                </a:cubicBezTo>
                <a:cubicBezTo>
                  <a:pt x="1625718" y="1817786"/>
                  <a:pt x="1628310" y="1816214"/>
                  <a:pt x="1630887" y="1814642"/>
                </a:cubicBezTo>
                <a:cubicBezTo>
                  <a:pt x="1630066" y="1798653"/>
                  <a:pt x="1629060" y="1782863"/>
                  <a:pt x="1625732" y="1766946"/>
                </a:cubicBezTo>
                <a:close/>
                <a:moveTo>
                  <a:pt x="1635051" y="1818975"/>
                </a:moveTo>
                <a:cubicBezTo>
                  <a:pt x="1634003" y="1817587"/>
                  <a:pt x="1632657" y="1816426"/>
                  <a:pt x="1631368" y="1815208"/>
                </a:cubicBezTo>
                <a:cubicBezTo>
                  <a:pt x="1631269" y="1816922"/>
                  <a:pt x="1631099" y="1818635"/>
                  <a:pt x="1631255" y="1820335"/>
                </a:cubicBezTo>
                <a:cubicBezTo>
                  <a:pt x="1631524" y="1823408"/>
                  <a:pt x="1633110" y="1824017"/>
                  <a:pt x="1635150" y="1821850"/>
                </a:cubicBezTo>
                <a:cubicBezTo>
                  <a:pt x="1635645" y="1821340"/>
                  <a:pt x="1635546" y="1819627"/>
                  <a:pt x="1635051" y="1818975"/>
                </a:cubicBezTo>
                <a:close/>
                <a:moveTo>
                  <a:pt x="1628324" y="1842653"/>
                </a:moveTo>
                <a:cubicBezTo>
                  <a:pt x="1626851" y="1859633"/>
                  <a:pt x="1627162" y="1860044"/>
                  <a:pt x="1637444" y="1859237"/>
                </a:cubicBezTo>
                <a:cubicBezTo>
                  <a:pt x="1634257" y="1853430"/>
                  <a:pt x="1631284" y="1848049"/>
                  <a:pt x="1628324" y="1842653"/>
                </a:cubicBezTo>
                <a:close/>
                <a:moveTo>
                  <a:pt x="1997121" y="1811172"/>
                </a:moveTo>
                <a:cubicBezTo>
                  <a:pt x="1996101" y="1812716"/>
                  <a:pt x="1994302" y="1814231"/>
                  <a:pt x="1994274" y="1815789"/>
                </a:cubicBezTo>
                <a:cubicBezTo>
                  <a:pt x="1994203" y="1818650"/>
                  <a:pt x="1996228" y="1819457"/>
                  <a:pt x="1998636" y="1817828"/>
                </a:cubicBezTo>
                <a:cubicBezTo>
                  <a:pt x="1999415" y="1817304"/>
                  <a:pt x="2000420" y="1815846"/>
                  <a:pt x="2000179" y="1815336"/>
                </a:cubicBezTo>
                <a:cubicBezTo>
                  <a:pt x="1999457" y="1813820"/>
                  <a:pt x="1998197" y="1812560"/>
                  <a:pt x="1997121" y="1811172"/>
                </a:cubicBezTo>
                <a:close/>
                <a:moveTo>
                  <a:pt x="2391253" y="1271699"/>
                </a:moveTo>
                <a:lnTo>
                  <a:pt x="2391862" y="1269419"/>
                </a:lnTo>
                <a:lnTo>
                  <a:pt x="2390474" y="1269816"/>
                </a:lnTo>
                <a:lnTo>
                  <a:pt x="2391253" y="1271699"/>
                </a:lnTo>
                <a:close/>
                <a:moveTo>
                  <a:pt x="2389454" y="1235800"/>
                </a:moveTo>
                <a:cubicBezTo>
                  <a:pt x="2394283" y="1231070"/>
                  <a:pt x="2393986" y="1227515"/>
                  <a:pt x="2389454" y="1223182"/>
                </a:cubicBezTo>
                <a:lnTo>
                  <a:pt x="2389454" y="1235800"/>
                </a:lnTo>
                <a:close/>
                <a:moveTo>
                  <a:pt x="2387344" y="1003280"/>
                </a:moveTo>
                <a:cubicBezTo>
                  <a:pt x="2385800" y="1005659"/>
                  <a:pt x="2383931" y="1007939"/>
                  <a:pt x="2383053" y="1010559"/>
                </a:cubicBezTo>
                <a:cubicBezTo>
                  <a:pt x="2382628" y="1011820"/>
                  <a:pt x="2384384" y="1013816"/>
                  <a:pt x="2385149" y="1015473"/>
                </a:cubicBezTo>
                <a:cubicBezTo>
                  <a:pt x="2386622" y="1014170"/>
                  <a:pt x="2389355" y="1012839"/>
                  <a:pt x="2389327" y="1011565"/>
                </a:cubicBezTo>
                <a:cubicBezTo>
                  <a:pt x="2389270" y="1008789"/>
                  <a:pt x="2388180" y="1006042"/>
                  <a:pt x="2387344" y="1003294"/>
                </a:cubicBezTo>
                <a:close/>
                <a:moveTo>
                  <a:pt x="2390134" y="1039888"/>
                </a:moveTo>
                <a:lnTo>
                  <a:pt x="2389043" y="1041488"/>
                </a:lnTo>
                <a:lnTo>
                  <a:pt x="2390729" y="1041814"/>
                </a:lnTo>
                <a:lnTo>
                  <a:pt x="2390134" y="1039888"/>
                </a:lnTo>
                <a:close/>
                <a:moveTo>
                  <a:pt x="2388633" y="1064090"/>
                </a:moveTo>
                <a:cubicBezTo>
                  <a:pt x="2388137" y="1064260"/>
                  <a:pt x="2388109" y="1066002"/>
                  <a:pt x="2388024" y="1067036"/>
                </a:cubicBezTo>
                <a:cubicBezTo>
                  <a:pt x="2387868" y="1068919"/>
                  <a:pt x="2387797" y="1070803"/>
                  <a:pt x="2387712" y="1072686"/>
                </a:cubicBezTo>
                <a:cubicBezTo>
                  <a:pt x="2388704" y="1071029"/>
                  <a:pt x="2389851" y="1069415"/>
                  <a:pt x="2390559" y="1067645"/>
                </a:cubicBezTo>
                <a:cubicBezTo>
                  <a:pt x="2391692" y="1064798"/>
                  <a:pt x="2390814" y="1063340"/>
                  <a:pt x="2388647" y="1064090"/>
                </a:cubicBezTo>
                <a:close/>
                <a:moveTo>
                  <a:pt x="2391507" y="1127024"/>
                </a:moveTo>
                <a:cubicBezTo>
                  <a:pt x="2390913" y="1127067"/>
                  <a:pt x="2389837" y="1127024"/>
                  <a:pt x="2389808" y="1127152"/>
                </a:cubicBezTo>
                <a:cubicBezTo>
                  <a:pt x="2389667" y="1128072"/>
                  <a:pt x="2389751" y="1129007"/>
                  <a:pt x="2389751" y="1129942"/>
                </a:cubicBezTo>
                <a:cubicBezTo>
                  <a:pt x="2390346" y="1129899"/>
                  <a:pt x="2390941" y="1129857"/>
                  <a:pt x="2391493" y="1129814"/>
                </a:cubicBezTo>
                <a:lnTo>
                  <a:pt x="2391493" y="1127010"/>
                </a:lnTo>
                <a:close/>
                <a:moveTo>
                  <a:pt x="2386990" y="1180428"/>
                </a:moveTo>
                <a:cubicBezTo>
                  <a:pt x="2387486" y="1186871"/>
                  <a:pt x="2385475" y="1193570"/>
                  <a:pt x="2392230" y="1200707"/>
                </a:cubicBezTo>
                <a:cubicBezTo>
                  <a:pt x="2392640" y="1193570"/>
                  <a:pt x="2392980" y="1187579"/>
                  <a:pt x="2393320" y="1181575"/>
                </a:cubicBezTo>
                <a:cubicBezTo>
                  <a:pt x="2391210" y="1181192"/>
                  <a:pt x="2389100" y="1180810"/>
                  <a:pt x="2386990" y="1180428"/>
                </a:cubicBezTo>
                <a:close/>
                <a:moveTo>
                  <a:pt x="2416602" y="1258260"/>
                </a:moveTo>
                <a:cubicBezTo>
                  <a:pt x="2416078" y="1258883"/>
                  <a:pt x="2415186" y="1259478"/>
                  <a:pt x="2415115" y="1260158"/>
                </a:cubicBezTo>
                <a:cubicBezTo>
                  <a:pt x="2415044" y="1260837"/>
                  <a:pt x="2415795" y="1261588"/>
                  <a:pt x="2416191" y="1262310"/>
                </a:cubicBezTo>
                <a:cubicBezTo>
                  <a:pt x="2416715" y="1261687"/>
                  <a:pt x="2417239" y="1261064"/>
                  <a:pt x="2417763" y="1260441"/>
                </a:cubicBezTo>
                <a:cubicBezTo>
                  <a:pt x="2417367" y="1259719"/>
                  <a:pt x="2416984" y="1258982"/>
                  <a:pt x="2416588" y="1258260"/>
                </a:cubicBezTo>
                <a:close/>
                <a:moveTo>
                  <a:pt x="2421629" y="1339788"/>
                </a:moveTo>
                <a:lnTo>
                  <a:pt x="2422309" y="1342692"/>
                </a:lnTo>
                <a:lnTo>
                  <a:pt x="2423399" y="1340440"/>
                </a:lnTo>
                <a:lnTo>
                  <a:pt x="2421615" y="1339788"/>
                </a:lnTo>
                <a:close/>
                <a:moveTo>
                  <a:pt x="2519203" y="1556518"/>
                </a:moveTo>
                <a:cubicBezTo>
                  <a:pt x="2517716" y="1559548"/>
                  <a:pt x="2516243" y="1562296"/>
                  <a:pt x="2515068" y="1565157"/>
                </a:cubicBezTo>
                <a:cubicBezTo>
                  <a:pt x="2514784" y="1565836"/>
                  <a:pt x="2515266" y="1567337"/>
                  <a:pt x="2515861" y="1567734"/>
                </a:cubicBezTo>
                <a:cubicBezTo>
                  <a:pt x="2516512" y="1568159"/>
                  <a:pt x="2518183" y="1568145"/>
                  <a:pt x="2518622" y="1567635"/>
                </a:cubicBezTo>
                <a:cubicBezTo>
                  <a:pt x="2521497" y="1564378"/>
                  <a:pt x="2523380" y="1560866"/>
                  <a:pt x="2519203" y="1556518"/>
                </a:cubicBezTo>
                <a:close/>
                <a:moveTo>
                  <a:pt x="2530291" y="1110880"/>
                </a:moveTo>
                <a:cubicBezTo>
                  <a:pt x="2529243" y="1109733"/>
                  <a:pt x="2527941" y="1108813"/>
                  <a:pt x="2526723" y="1107821"/>
                </a:cubicBezTo>
                <a:cubicBezTo>
                  <a:pt x="2526255" y="1108586"/>
                  <a:pt x="2525788" y="1109351"/>
                  <a:pt x="2525307" y="1110130"/>
                </a:cubicBezTo>
                <a:cubicBezTo>
                  <a:pt x="2526496" y="1111107"/>
                  <a:pt x="2527700" y="1112084"/>
                  <a:pt x="2528889" y="1113047"/>
                </a:cubicBezTo>
                <a:cubicBezTo>
                  <a:pt x="2529385" y="1112296"/>
                  <a:pt x="2530433" y="1111036"/>
                  <a:pt x="2530291" y="1110880"/>
                </a:cubicBezTo>
                <a:close/>
                <a:moveTo>
                  <a:pt x="1609843" y="1613320"/>
                </a:moveTo>
                <a:cubicBezTo>
                  <a:pt x="1605056" y="1600660"/>
                  <a:pt x="1603541" y="1592956"/>
                  <a:pt x="1608115" y="1583935"/>
                </a:cubicBezTo>
                <a:cubicBezTo>
                  <a:pt x="1614502" y="1593310"/>
                  <a:pt x="1609163" y="1600801"/>
                  <a:pt x="1609843" y="1613320"/>
                </a:cubicBezTo>
                <a:close/>
                <a:moveTo>
                  <a:pt x="1540168" y="268080"/>
                </a:moveTo>
                <a:cubicBezTo>
                  <a:pt x="1540139" y="267754"/>
                  <a:pt x="1540125" y="267442"/>
                  <a:pt x="1540097" y="267117"/>
                </a:cubicBezTo>
                <a:cubicBezTo>
                  <a:pt x="1540366" y="267117"/>
                  <a:pt x="1540621" y="267117"/>
                  <a:pt x="1540890" y="267117"/>
                </a:cubicBezTo>
                <a:cubicBezTo>
                  <a:pt x="1540805" y="267301"/>
                  <a:pt x="1540734" y="267485"/>
                  <a:pt x="1540663" y="267669"/>
                </a:cubicBezTo>
                <a:cubicBezTo>
                  <a:pt x="1540493" y="267796"/>
                  <a:pt x="1540338" y="267952"/>
                  <a:pt x="1540168" y="268080"/>
                </a:cubicBezTo>
                <a:close/>
                <a:moveTo>
                  <a:pt x="1543538" y="260843"/>
                </a:moveTo>
                <a:cubicBezTo>
                  <a:pt x="1544473" y="262939"/>
                  <a:pt x="1545422" y="265021"/>
                  <a:pt x="1546356" y="267117"/>
                </a:cubicBezTo>
                <a:cubicBezTo>
                  <a:pt x="1544544" y="267117"/>
                  <a:pt x="1542717" y="267117"/>
                  <a:pt x="1540904" y="267117"/>
                </a:cubicBezTo>
                <a:cubicBezTo>
                  <a:pt x="1541782" y="265021"/>
                  <a:pt x="1542660" y="262939"/>
                  <a:pt x="1543538" y="260843"/>
                </a:cubicBezTo>
                <a:close/>
                <a:moveTo>
                  <a:pt x="2680617" y="1023078"/>
                </a:moveTo>
                <a:lnTo>
                  <a:pt x="2681552" y="1021237"/>
                </a:lnTo>
                <a:lnTo>
                  <a:pt x="2682189" y="1023234"/>
                </a:lnTo>
                <a:lnTo>
                  <a:pt x="2680617" y="1023092"/>
                </a:lnTo>
                <a:close/>
                <a:moveTo>
                  <a:pt x="2681806" y="973824"/>
                </a:moveTo>
                <a:lnTo>
                  <a:pt x="2682430" y="976062"/>
                </a:lnTo>
                <a:lnTo>
                  <a:pt x="2680589" y="975806"/>
                </a:lnTo>
                <a:lnTo>
                  <a:pt x="2681806" y="973810"/>
                </a:lnTo>
                <a:close/>
                <a:moveTo>
                  <a:pt x="2682968" y="1045496"/>
                </a:moveTo>
                <a:cubicBezTo>
                  <a:pt x="2682359" y="1045906"/>
                  <a:pt x="2681750" y="1046331"/>
                  <a:pt x="2681127" y="1046756"/>
                </a:cubicBezTo>
                <a:cubicBezTo>
                  <a:pt x="2680716" y="1046020"/>
                  <a:pt x="2680305" y="1045283"/>
                  <a:pt x="2679895" y="1044547"/>
                </a:cubicBezTo>
                <a:cubicBezTo>
                  <a:pt x="2680914" y="1044009"/>
                  <a:pt x="2681948" y="1043457"/>
                  <a:pt x="2682968" y="1042919"/>
                </a:cubicBezTo>
                <a:lnTo>
                  <a:pt x="2682968" y="1045496"/>
                </a:lnTo>
                <a:close/>
                <a:moveTo>
                  <a:pt x="2684596" y="1070052"/>
                </a:moveTo>
                <a:cubicBezTo>
                  <a:pt x="2683379" y="1071029"/>
                  <a:pt x="2682175" y="1072007"/>
                  <a:pt x="2680971" y="1072970"/>
                </a:cubicBezTo>
                <a:cubicBezTo>
                  <a:pt x="2680603" y="1071157"/>
                  <a:pt x="2680022" y="1069358"/>
                  <a:pt x="2679980" y="1067545"/>
                </a:cubicBezTo>
                <a:cubicBezTo>
                  <a:pt x="2679966" y="1066894"/>
                  <a:pt x="2681240" y="1066214"/>
                  <a:pt x="2681920" y="1065549"/>
                </a:cubicBezTo>
                <a:cubicBezTo>
                  <a:pt x="2682812" y="1067050"/>
                  <a:pt x="2683704" y="1068537"/>
                  <a:pt x="2684596" y="1070038"/>
                </a:cubicBezTo>
                <a:close/>
                <a:moveTo>
                  <a:pt x="2682798" y="1261531"/>
                </a:moveTo>
                <a:cubicBezTo>
                  <a:pt x="2682741" y="1262197"/>
                  <a:pt x="2681948" y="1262806"/>
                  <a:pt x="2681481" y="1263443"/>
                </a:cubicBezTo>
                <a:cubicBezTo>
                  <a:pt x="2681580" y="1262098"/>
                  <a:pt x="2681693" y="1260752"/>
                  <a:pt x="2681806" y="1259421"/>
                </a:cubicBezTo>
                <a:cubicBezTo>
                  <a:pt x="2682175" y="1260129"/>
                  <a:pt x="2682855" y="1260852"/>
                  <a:pt x="2682798" y="1261531"/>
                </a:cubicBezTo>
                <a:close/>
              </a:path>
            </a:pathLst>
          </a:custGeom>
          <a:solidFill>
            <a:srgbClr val="254027">
              <a:alpha val="4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6" name="Google Shape;2596;p17"/>
          <p:cNvSpPr txBox="1">
            <a:spLocks noGrp="1"/>
          </p:cNvSpPr>
          <p:nvPr>
            <p:ph type="subTitle" idx="1"/>
          </p:nvPr>
        </p:nvSpPr>
        <p:spPr>
          <a:xfrm>
            <a:off x="720000" y="1216171"/>
            <a:ext cx="3852000" cy="6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97" name="Google Shape;2597;p17"/>
          <p:cNvSpPr>
            <a:spLocks noGrp="1"/>
          </p:cNvSpPr>
          <p:nvPr>
            <p:ph type="pic" idx="2"/>
          </p:nvPr>
        </p:nvSpPr>
        <p:spPr>
          <a:xfrm>
            <a:off x="5089500" y="730825"/>
            <a:ext cx="3200400" cy="36819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2598" name="Google Shape;2598;p17"/>
          <p:cNvSpPr>
            <a:spLocks noGrp="1"/>
          </p:cNvSpPr>
          <p:nvPr>
            <p:ph type="pic" idx="3"/>
          </p:nvPr>
        </p:nvSpPr>
        <p:spPr>
          <a:xfrm>
            <a:off x="2994550" y="2253400"/>
            <a:ext cx="1925400" cy="21591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2599" name="Google Shape;2599;p17"/>
          <p:cNvSpPr>
            <a:spLocks noGrp="1"/>
          </p:cNvSpPr>
          <p:nvPr>
            <p:ph type="pic" idx="4"/>
          </p:nvPr>
        </p:nvSpPr>
        <p:spPr>
          <a:xfrm flipH="1">
            <a:off x="825500" y="2253400"/>
            <a:ext cx="1999500" cy="21591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2600" name="Google Shape;2600;p17"/>
          <p:cNvSpPr txBox="1">
            <a:spLocks noGrp="1"/>
          </p:cNvSpPr>
          <p:nvPr>
            <p:ph type="title"/>
          </p:nvPr>
        </p:nvSpPr>
        <p:spPr>
          <a:xfrm>
            <a:off x="720000" y="573891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601" name="Google Shape;2601;p17"/>
          <p:cNvGrpSpPr/>
          <p:nvPr/>
        </p:nvGrpSpPr>
        <p:grpSpPr>
          <a:xfrm rot="10800000" flipH="1">
            <a:off x="-431553" y="4019690"/>
            <a:ext cx="1417027" cy="1746055"/>
            <a:chOff x="-384303" y="-671560"/>
            <a:chExt cx="1417027" cy="1746055"/>
          </a:xfrm>
        </p:grpSpPr>
        <p:grpSp>
          <p:nvGrpSpPr>
            <p:cNvPr id="2602" name="Google Shape;2602;p17"/>
            <p:cNvGrpSpPr/>
            <p:nvPr/>
          </p:nvGrpSpPr>
          <p:grpSpPr>
            <a:xfrm rot="-10045915" flipH="1">
              <a:off x="11836" y="503537"/>
              <a:ext cx="300647" cy="544775"/>
              <a:chOff x="4169852" y="1450036"/>
              <a:chExt cx="98451" cy="178394"/>
            </a:xfrm>
          </p:grpSpPr>
          <p:sp>
            <p:nvSpPr>
              <p:cNvPr id="2603" name="Google Shape;2603;p17"/>
              <p:cNvSpPr/>
              <p:nvPr/>
            </p:nvSpPr>
            <p:spPr>
              <a:xfrm>
                <a:off x="4209297" y="1488811"/>
                <a:ext cx="37113" cy="139619"/>
              </a:xfrm>
              <a:custGeom>
                <a:avLst/>
                <a:gdLst/>
                <a:ahLst/>
                <a:cxnLst/>
                <a:rect l="l" t="t" r="r" b="b"/>
                <a:pathLst>
                  <a:path w="37113" h="139619" extrusionOk="0">
                    <a:moveTo>
                      <a:pt x="6849" y="139619"/>
                    </a:moveTo>
                    <a:cubicBezTo>
                      <a:pt x="-14733" y="86712"/>
                      <a:pt x="20162" y="15167"/>
                      <a:pt x="36136" y="0"/>
                    </a:cubicBezTo>
                    <a:lnTo>
                      <a:pt x="37113" y="1020"/>
                    </a:lnTo>
                    <a:cubicBezTo>
                      <a:pt x="21308" y="16003"/>
                      <a:pt x="-13175" y="86754"/>
                      <a:pt x="8152" y="139081"/>
                    </a:cubicBezTo>
                    <a:lnTo>
                      <a:pt x="6835" y="13961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4" name="Google Shape;2604;p17"/>
              <p:cNvSpPr/>
              <p:nvPr/>
            </p:nvSpPr>
            <p:spPr>
              <a:xfrm>
                <a:off x="4243763" y="1450036"/>
                <a:ext cx="24540" cy="42385"/>
              </a:xfrm>
              <a:custGeom>
                <a:avLst/>
                <a:gdLst/>
                <a:ahLst/>
                <a:cxnLst/>
                <a:rect l="l" t="t" r="r" b="b"/>
                <a:pathLst>
                  <a:path w="24540" h="42385" extrusionOk="0">
                    <a:moveTo>
                      <a:pt x="253" y="39341"/>
                    </a:moveTo>
                    <a:cubicBezTo>
                      <a:pt x="-1800" y="22814"/>
                      <a:pt x="8835" y="5566"/>
                      <a:pt x="24541" y="0"/>
                    </a:cubicBezTo>
                    <a:cubicBezTo>
                      <a:pt x="19400" y="15564"/>
                      <a:pt x="11101" y="30065"/>
                      <a:pt x="296" y="42386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5" name="Google Shape;2605;p17"/>
              <p:cNvSpPr/>
              <p:nvPr/>
            </p:nvSpPr>
            <p:spPr>
              <a:xfrm>
                <a:off x="4224625" y="1466548"/>
                <a:ext cx="14930" cy="27671"/>
              </a:xfrm>
              <a:custGeom>
                <a:avLst/>
                <a:gdLst/>
                <a:ahLst/>
                <a:cxnLst/>
                <a:rect l="l" t="t" r="r" b="b"/>
                <a:pathLst>
                  <a:path w="14930" h="27671" extrusionOk="0">
                    <a:moveTo>
                      <a:pt x="14930" y="27672"/>
                    </a:moveTo>
                    <a:cubicBezTo>
                      <a:pt x="14760" y="17136"/>
                      <a:pt x="9648" y="4574"/>
                      <a:pt x="160" y="0"/>
                    </a:cubicBezTo>
                    <a:cubicBezTo>
                      <a:pt x="-1087" y="11046"/>
                      <a:pt x="5060" y="22560"/>
                      <a:pt x="14930" y="27672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6" name="Google Shape;2606;p17"/>
              <p:cNvSpPr/>
              <p:nvPr/>
            </p:nvSpPr>
            <p:spPr>
              <a:xfrm>
                <a:off x="4205667" y="1470358"/>
                <a:ext cx="27374" cy="37230"/>
              </a:xfrm>
              <a:custGeom>
                <a:avLst/>
                <a:gdLst/>
                <a:ahLst/>
                <a:cxnLst/>
                <a:rect l="l" t="t" r="r" b="b"/>
                <a:pathLst>
                  <a:path w="27374" h="37230" extrusionOk="0">
                    <a:moveTo>
                      <a:pt x="27374" y="37231"/>
                    </a:moveTo>
                    <a:cubicBezTo>
                      <a:pt x="24599" y="21115"/>
                      <a:pt x="14218" y="8072"/>
                      <a:pt x="0" y="0"/>
                    </a:cubicBezTo>
                    <a:cubicBezTo>
                      <a:pt x="3073" y="15620"/>
                      <a:pt x="13397" y="29640"/>
                      <a:pt x="27374" y="37231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7" name="Google Shape;2607;p17"/>
              <p:cNvSpPr/>
              <p:nvPr/>
            </p:nvSpPr>
            <p:spPr>
              <a:xfrm>
                <a:off x="4192695" y="1486969"/>
                <a:ext cx="31920" cy="36338"/>
              </a:xfrm>
              <a:custGeom>
                <a:avLst/>
                <a:gdLst/>
                <a:ahLst/>
                <a:cxnLst/>
                <a:rect l="l" t="t" r="r" b="b"/>
                <a:pathLst>
                  <a:path w="31920" h="36338" extrusionOk="0">
                    <a:moveTo>
                      <a:pt x="31920" y="36325"/>
                    </a:moveTo>
                    <a:cubicBezTo>
                      <a:pt x="28352" y="28819"/>
                      <a:pt x="24740" y="21242"/>
                      <a:pt x="19685" y="14643"/>
                    </a:cubicBezTo>
                    <a:cubicBezTo>
                      <a:pt x="14629" y="8044"/>
                      <a:pt x="7959" y="2393"/>
                      <a:pt x="0" y="0"/>
                    </a:cubicBezTo>
                    <a:cubicBezTo>
                      <a:pt x="284" y="5325"/>
                      <a:pt x="2535" y="10508"/>
                      <a:pt x="6231" y="14346"/>
                    </a:cubicBezTo>
                    <a:cubicBezTo>
                      <a:pt x="8979" y="17192"/>
                      <a:pt x="12462" y="19288"/>
                      <a:pt x="15111" y="22234"/>
                    </a:cubicBezTo>
                    <a:cubicBezTo>
                      <a:pt x="17051" y="24386"/>
                      <a:pt x="18495" y="26964"/>
                      <a:pt x="20450" y="29102"/>
                    </a:cubicBezTo>
                    <a:cubicBezTo>
                      <a:pt x="23395" y="32331"/>
                      <a:pt x="27587" y="35744"/>
                      <a:pt x="31920" y="36339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8" name="Google Shape;2608;p17"/>
              <p:cNvSpPr/>
              <p:nvPr/>
            </p:nvSpPr>
            <p:spPr>
              <a:xfrm>
                <a:off x="4169852" y="1525871"/>
                <a:ext cx="49013" cy="14349"/>
              </a:xfrm>
              <a:custGeom>
                <a:avLst/>
                <a:gdLst/>
                <a:ahLst/>
                <a:cxnLst/>
                <a:rect l="l" t="t" r="r" b="b"/>
                <a:pathLst>
                  <a:path w="49013" h="14349" extrusionOk="0">
                    <a:moveTo>
                      <a:pt x="49013" y="11046"/>
                    </a:moveTo>
                    <a:cubicBezTo>
                      <a:pt x="41621" y="6698"/>
                      <a:pt x="33931" y="2238"/>
                      <a:pt x="25392" y="1430"/>
                    </a:cubicBezTo>
                    <a:cubicBezTo>
                      <a:pt x="22503" y="1161"/>
                      <a:pt x="19586" y="1317"/>
                      <a:pt x="16668" y="1360"/>
                    </a:cubicBezTo>
                    <a:cubicBezTo>
                      <a:pt x="11089" y="1430"/>
                      <a:pt x="5480" y="1048"/>
                      <a:pt x="0" y="0"/>
                    </a:cubicBezTo>
                    <a:cubicBezTo>
                      <a:pt x="6925" y="4843"/>
                      <a:pt x="13949" y="9743"/>
                      <a:pt x="21851" y="12760"/>
                    </a:cubicBezTo>
                    <a:cubicBezTo>
                      <a:pt x="29754" y="15776"/>
                      <a:pt x="41140" y="14105"/>
                      <a:pt x="49013" y="11046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9" name="Google Shape;2609;p17"/>
              <p:cNvSpPr/>
              <p:nvPr/>
            </p:nvSpPr>
            <p:spPr>
              <a:xfrm>
                <a:off x="4175219" y="1552658"/>
                <a:ext cx="38986" cy="14380"/>
              </a:xfrm>
              <a:custGeom>
                <a:avLst/>
                <a:gdLst/>
                <a:ahLst/>
                <a:cxnLst/>
                <a:rect l="l" t="t" r="r" b="b"/>
                <a:pathLst>
                  <a:path w="38986" h="14380" extrusionOk="0">
                    <a:moveTo>
                      <a:pt x="38987" y="1338"/>
                    </a:moveTo>
                    <a:cubicBezTo>
                      <a:pt x="32246" y="-1084"/>
                      <a:pt x="24641" y="7"/>
                      <a:pt x="18042" y="2811"/>
                    </a:cubicBezTo>
                    <a:cubicBezTo>
                      <a:pt x="11442" y="5615"/>
                      <a:pt x="5679" y="10005"/>
                      <a:pt x="0" y="14381"/>
                    </a:cubicBezTo>
                    <a:cubicBezTo>
                      <a:pt x="12335" y="12582"/>
                      <a:pt x="28621" y="8235"/>
                      <a:pt x="38987" y="1338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0" name="Google Shape;2610;p17"/>
              <p:cNvSpPr/>
              <p:nvPr/>
            </p:nvSpPr>
            <p:spPr>
              <a:xfrm>
                <a:off x="4180955" y="1575238"/>
                <a:ext cx="28932" cy="19883"/>
              </a:xfrm>
              <a:custGeom>
                <a:avLst/>
                <a:gdLst/>
                <a:ahLst/>
                <a:cxnLst/>
                <a:rect l="l" t="t" r="r" b="b"/>
                <a:pathLst>
                  <a:path w="28932" h="19883" extrusionOk="0">
                    <a:moveTo>
                      <a:pt x="28932" y="1"/>
                    </a:moveTo>
                    <a:cubicBezTo>
                      <a:pt x="21115" y="-56"/>
                      <a:pt x="13340" y="3541"/>
                      <a:pt x="8341" y="9560"/>
                    </a:cubicBezTo>
                    <a:cubicBezTo>
                      <a:pt x="5509" y="12973"/>
                      <a:pt x="3484" y="17122"/>
                      <a:pt x="0" y="19884"/>
                    </a:cubicBezTo>
                    <a:cubicBezTo>
                      <a:pt x="10748" y="19657"/>
                      <a:pt x="21129" y="13157"/>
                      <a:pt x="26029" y="3584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1" name="Google Shape;2611;p17"/>
              <p:cNvSpPr/>
              <p:nvPr/>
            </p:nvSpPr>
            <p:spPr>
              <a:xfrm>
                <a:off x="4238437" y="1500444"/>
                <a:ext cx="25915" cy="9305"/>
              </a:xfrm>
              <a:custGeom>
                <a:avLst/>
                <a:gdLst/>
                <a:ahLst/>
                <a:cxnLst/>
                <a:rect l="l" t="t" r="r" b="b"/>
                <a:pathLst>
                  <a:path w="25915" h="9305" extrusionOk="0">
                    <a:moveTo>
                      <a:pt x="0" y="1211"/>
                    </a:moveTo>
                    <a:cubicBezTo>
                      <a:pt x="6274" y="-64"/>
                      <a:pt x="12250" y="-800"/>
                      <a:pt x="18240" y="1437"/>
                    </a:cubicBezTo>
                    <a:cubicBezTo>
                      <a:pt x="21030" y="2485"/>
                      <a:pt x="23494" y="4227"/>
                      <a:pt x="25916" y="5955"/>
                    </a:cubicBezTo>
                    <a:cubicBezTo>
                      <a:pt x="24910" y="8065"/>
                      <a:pt x="22475" y="9198"/>
                      <a:pt x="20138" y="9297"/>
                    </a:cubicBezTo>
                    <a:cubicBezTo>
                      <a:pt x="17801" y="9396"/>
                      <a:pt x="15521" y="8660"/>
                      <a:pt x="13298" y="7923"/>
                    </a:cubicBezTo>
                    <a:cubicBezTo>
                      <a:pt x="8539" y="6351"/>
                      <a:pt x="3611" y="4680"/>
                      <a:pt x="0" y="1211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2" name="Google Shape;2612;p17"/>
              <p:cNvSpPr/>
              <p:nvPr/>
            </p:nvSpPr>
            <p:spPr>
              <a:xfrm>
                <a:off x="4231285" y="1515245"/>
                <a:ext cx="27615" cy="13724"/>
              </a:xfrm>
              <a:custGeom>
                <a:avLst/>
                <a:gdLst/>
                <a:ahLst/>
                <a:cxnLst/>
                <a:rect l="l" t="t" r="r" b="b"/>
                <a:pathLst>
                  <a:path w="27615" h="13724" extrusionOk="0">
                    <a:moveTo>
                      <a:pt x="14" y="175"/>
                    </a:moveTo>
                    <a:cubicBezTo>
                      <a:pt x="5339" y="-307"/>
                      <a:pt x="10820" y="161"/>
                      <a:pt x="15790" y="2143"/>
                    </a:cubicBezTo>
                    <a:cubicBezTo>
                      <a:pt x="20761" y="4126"/>
                      <a:pt x="25179" y="7709"/>
                      <a:pt x="27615" y="12467"/>
                    </a:cubicBezTo>
                    <a:cubicBezTo>
                      <a:pt x="24386" y="14025"/>
                      <a:pt x="20492" y="14138"/>
                      <a:pt x="17164" y="12793"/>
                    </a:cubicBezTo>
                    <a:cubicBezTo>
                      <a:pt x="13765" y="11419"/>
                      <a:pt x="11103" y="8672"/>
                      <a:pt x="7860" y="6973"/>
                    </a:cubicBezTo>
                    <a:cubicBezTo>
                      <a:pt x="6175" y="6095"/>
                      <a:pt x="4348" y="5500"/>
                      <a:pt x="2762" y="4452"/>
                    </a:cubicBezTo>
                    <a:cubicBezTo>
                      <a:pt x="1176" y="3404"/>
                      <a:pt x="0" y="2073"/>
                      <a:pt x="0" y="175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3" name="Google Shape;2613;p17"/>
              <p:cNvSpPr/>
              <p:nvPr/>
            </p:nvSpPr>
            <p:spPr>
              <a:xfrm>
                <a:off x="4224218" y="1530205"/>
                <a:ext cx="24924" cy="18735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18735" extrusionOk="0">
                    <a:moveTo>
                      <a:pt x="14" y="0"/>
                    </a:moveTo>
                    <a:cubicBezTo>
                      <a:pt x="10395" y="1799"/>
                      <a:pt x="19203" y="9899"/>
                      <a:pt x="24925" y="18736"/>
                    </a:cubicBezTo>
                    <a:cubicBezTo>
                      <a:pt x="20152" y="18353"/>
                      <a:pt x="15521" y="16371"/>
                      <a:pt x="11967" y="13170"/>
                    </a:cubicBezTo>
                    <a:cubicBezTo>
                      <a:pt x="8568" y="10111"/>
                      <a:pt x="6160" y="6019"/>
                      <a:pt x="2521" y="3243"/>
                    </a:cubicBezTo>
                    <a:cubicBezTo>
                      <a:pt x="1388" y="2379"/>
                      <a:pt x="14" y="1416"/>
                      <a:pt x="0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4" name="Google Shape;2614;p17"/>
              <p:cNvSpPr/>
              <p:nvPr/>
            </p:nvSpPr>
            <p:spPr>
              <a:xfrm>
                <a:off x="4216288" y="1549946"/>
                <a:ext cx="29130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29130" h="20975" extrusionOk="0">
                    <a:moveTo>
                      <a:pt x="0" y="0"/>
                    </a:moveTo>
                    <a:cubicBezTo>
                      <a:pt x="4928" y="8454"/>
                      <a:pt x="13595" y="13921"/>
                      <a:pt x="21922" y="19047"/>
                    </a:cubicBezTo>
                    <a:cubicBezTo>
                      <a:pt x="24117" y="20407"/>
                      <a:pt x="26935" y="21766"/>
                      <a:pt x="29130" y="20421"/>
                    </a:cubicBezTo>
                    <a:cubicBezTo>
                      <a:pt x="21823" y="11046"/>
                      <a:pt x="11584" y="3994"/>
                      <a:pt x="212" y="51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5" name="Google Shape;2615;p17"/>
              <p:cNvSpPr/>
              <p:nvPr/>
            </p:nvSpPr>
            <p:spPr>
              <a:xfrm>
                <a:off x="4211770" y="1569603"/>
                <a:ext cx="23890" cy="23338"/>
              </a:xfrm>
              <a:custGeom>
                <a:avLst/>
                <a:gdLst/>
                <a:ahLst/>
                <a:cxnLst/>
                <a:rect l="l" t="t" r="r" b="b"/>
                <a:pathLst>
                  <a:path w="23890" h="23338" extrusionOk="0">
                    <a:moveTo>
                      <a:pt x="0" y="0"/>
                    </a:moveTo>
                    <a:cubicBezTo>
                      <a:pt x="623" y="1657"/>
                      <a:pt x="708" y="1034"/>
                      <a:pt x="1331" y="2691"/>
                    </a:cubicBezTo>
                    <a:cubicBezTo>
                      <a:pt x="2351" y="5438"/>
                      <a:pt x="3385" y="8200"/>
                      <a:pt x="4943" y="10692"/>
                    </a:cubicBezTo>
                    <a:cubicBezTo>
                      <a:pt x="9049" y="17291"/>
                      <a:pt x="16413" y="21214"/>
                      <a:pt x="23891" y="23338"/>
                    </a:cubicBezTo>
                    <a:cubicBezTo>
                      <a:pt x="22064" y="18000"/>
                      <a:pt x="17943" y="13737"/>
                      <a:pt x="13510" y="10239"/>
                    </a:cubicBezTo>
                    <a:cubicBezTo>
                      <a:pt x="9078" y="6741"/>
                      <a:pt x="4192" y="3795"/>
                      <a:pt x="0" y="14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6" name="Google Shape;2616;p17"/>
              <p:cNvSpPr/>
              <p:nvPr/>
            </p:nvSpPr>
            <p:spPr>
              <a:xfrm>
                <a:off x="4210482" y="1596986"/>
                <a:ext cx="17631" cy="13501"/>
              </a:xfrm>
              <a:custGeom>
                <a:avLst/>
                <a:gdLst/>
                <a:ahLst/>
                <a:cxnLst/>
                <a:rect l="l" t="t" r="r" b="b"/>
                <a:pathLst>
                  <a:path w="17631" h="13501" extrusionOk="0">
                    <a:moveTo>
                      <a:pt x="0" y="1903"/>
                    </a:moveTo>
                    <a:cubicBezTo>
                      <a:pt x="269" y="4820"/>
                      <a:pt x="3271" y="6590"/>
                      <a:pt x="5919" y="7865"/>
                    </a:cubicBezTo>
                    <a:cubicBezTo>
                      <a:pt x="9828" y="9748"/>
                      <a:pt x="13737" y="11618"/>
                      <a:pt x="17631" y="13501"/>
                    </a:cubicBezTo>
                    <a:cubicBezTo>
                      <a:pt x="16541" y="11476"/>
                      <a:pt x="15295" y="9536"/>
                      <a:pt x="13921" y="7709"/>
                    </a:cubicBezTo>
                    <a:cubicBezTo>
                      <a:pt x="12335" y="5585"/>
                      <a:pt x="10536" y="3588"/>
                      <a:pt x="8327" y="2129"/>
                    </a:cubicBezTo>
                    <a:cubicBezTo>
                      <a:pt x="6118" y="671"/>
                      <a:pt x="3455" y="-221"/>
                      <a:pt x="821" y="48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7" name="Google Shape;2617;p17"/>
            <p:cNvGrpSpPr/>
            <p:nvPr/>
          </p:nvGrpSpPr>
          <p:grpSpPr>
            <a:xfrm rot="-10045915" flipH="1">
              <a:off x="458009" y="301701"/>
              <a:ext cx="300647" cy="544775"/>
              <a:chOff x="4357607" y="1446538"/>
              <a:chExt cx="98451" cy="178394"/>
            </a:xfrm>
          </p:grpSpPr>
          <p:sp>
            <p:nvSpPr>
              <p:cNvPr id="2618" name="Google Shape;2618;p17"/>
              <p:cNvSpPr/>
              <p:nvPr/>
            </p:nvSpPr>
            <p:spPr>
              <a:xfrm>
                <a:off x="4397052" y="1485313"/>
                <a:ext cx="37112" cy="139619"/>
              </a:xfrm>
              <a:custGeom>
                <a:avLst/>
                <a:gdLst/>
                <a:ahLst/>
                <a:cxnLst/>
                <a:rect l="l" t="t" r="r" b="b"/>
                <a:pathLst>
                  <a:path w="37112" h="139619" extrusionOk="0">
                    <a:moveTo>
                      <a:pt x="6850" y="139620"/>
                    </a:moveTo>
                    <a:cubicBezTo>
                      <a:pt x="-14733" y="86712"/>
                      <a:pt x="20161" y="15167"/>
                      <a:pt x="36136" y="0"/>
                    </a:cubicBezTo>
                    <a:lnTo>
                      <a:pt x="37113" y="1020"/>
                    </a:lnTo>
                    <a:cubicBezTo>
                      <a:pt x="21308" y="16003"/>
                      <a:pt x="-13175" y="86754"/>
                      <a:pt x="8152" y="139081"/>
                    </a:cubicBezTo>
                    <a:lnTo>
                      <a:pt x="6835" y="1396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9" name="Google Shape;2619;p17"/>
              <p:cNvSpPr/>
              <p:nvPr/>
            </p:nvSpPr>
            <p:spPr>
              <a:xfrm>
                <a:off x="4431518" y="1446538"/>
                <a:ext cx="24540" cy="42385"/>
              </a:xfrm>
              <a:custGeom>
                <a:avLst/>
                <a:gdLst/>
                <a:ahLst/>
                <a:cxnLst/>
                <a:rect l="l" t="t" r="r" b="b"/>
                <a:pathLst>
                  <a:path w="24540" h="42385" extrusionOk="0">
                    <a:moveTo>
                      <a:pt x="253" y="39341"/>
                    </a:moveTo>
                    <a:cubicBezTo>
                      <a:pt x="-1800" y="22814"/>
                      <a:pt x="8835" y="5566"/>
                      <a:pt x="24540" y="0"/>
                    </a:cubicBezTo>
                    <a:cubicBezTo>
                      <a:pt x="19400" y="15564"/>
                      <a:pt x="11101" y="30065"/>
                      <a:pt x="296" y="423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0" name="Google Shape;2620;p17"/>
              <p:cNvSpPr/>
              <p:nvPr/>
            </p:nvSpPr>
            <p:spPr>
              <a:xfrm>
                <a:off x="4412380" y="1463050"/>
                <a:ext cx="14930" cy="27671"/>
              </a:xfrm>
              <a:custGeom>
                <a:avLst/>
                <a:gdLst/>
                <a:ahLst/>
                <a:cxnLst/>
                <a:rect l="l" t="t" r="r" b="b"/>
                <a:pathLst>
                  <a:path w="14930" h="27671" extrusionOk="0">
                    <a:moveTo>
                      <a:pt x="14931" y="27672"/>
                    </a:moveTo>
                    <a:cubicBezTo>
                      <a:pt x="14761" y="17136"/>
                      <a:pt x="9648" y="4574"/>
                      <a:pt x="160" y="0"/>
                    </a:cubicBezTo>
                    <a:cubicBezTo>
                      <a:pt x="-1086" y="11046"/>
                      <a:pt x="5060" y="22560"/>
                      <a:pt x="14931" y="276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1" name="Google Shape;2621;p17"/>
              <p:cNvSpPr/>
              <p:nvPr/>
            </p:nvSpPr>
            <p:spPr>
              <a:xfrm>
                <a:off x="4393421" y="1466860"/>
                <a:ext cx="27374" cy="37230"/>
              </a:xfrm>
              <a:custGeom>
                <a:avLst/>
                <a:gdLst/>
                <a:ahLst/>
                <a:cxnLst/>
                <a:rect l="l" t="t" r="r" b="b"/>
                <a:pathLst>
                  <a:path w="27374" h="37230" extrusionOk="0">
                    <a:moveTo>
                      <a:pt x="27375" y="37231"/>
                    </a:moveTo>
                    <a:cubicBezTo>
                      <a:pt x="24599" y="21115"/>
                      <a:pt x="14218" y="8072"/>
                      <a:pt x="0" y="0"/>
                    </a:cubicBezTo>
                    <a:cubicBezTo>
                      <a:pt x="3073" y="15620"/>
                      <a:pt x="13397" y="29640"/>
                      <a:pt x="27375" y="372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2" name="Google Shape;2622;p17"/>
              <p:cNvSpPr/>
              <p:nvPr/>
            </p:nvSpPr>
            <p:spPr>
              <a:xfrm>
                <a:off x="4380435" y="1483472"/>
                <a:ext cx="31920" cy="36338"/>
              </a:xfrm>
              <a:custGeom>
                <a:avLst/>
                <a:gdLst/>
                <a:ahLst/>
                <a:cxnLst/>
                <a:rect l="l" t="t" r="r" b="b"/>
                <a:pathLst>
                  <a:path w="31920" h="36338" extrusionOk="0">
                    <a:moveTo>
                      <a:pt x="31920" y="36325"/>
                    </a:moveTo>
                    <a:cubicBezTo>
                      <a:pt x="28352" y="28819"/>
                      <a:pt x="24740" y="21242"/>
                      <a:pt x="19685" y="14643"/>
                    </a:cubicBezTo>
                    <a:cubicBezTo>
                      <a:pt x="14629" y="8044"/>
                      <a:pt x="7959" y="2393"/>
                      <a:pt x="0" y="0"/>
                    </a:cubicBezTo>
                    <a:cubicBezTo>
                      <a:pt x="283" y="5325"/>
                      <a:pt x="2535" y="10508"/>
                      <a:pt x="6231" y="14346"/>
                    </a:cubicBezTo>
                    <a:cubicBezTo>
                      <a:pt x="8979" y="17192"/>
                      <a:pt x="12462" y="19288"/>
                      <a:pt x="15110" y="22234"/>
                    </a:cubicBezTo>
                    <a:cubicBezTo>
                      <a:pt x="17051" y="24386"/>
                      <a:pt x="18495" y="26964"/>
                      <a:pt x="20449" y="29102"/>
                    </a:cubicBezTo>
                    <a:cubicBezTo>
                      <a:pt x="23395" y="32331"/>
                      <a:pt x="27587" y="35744"/>
                      <a:pt x="31920" y="363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3" name="Google Shape;2623;p17"/>
              <p:cNvSpPr/>
              <p:nvPr/>
            </p:nvSpPr>
            <p:spPr>
              <a:xfrm>
                <a:off x="4357607" y="1522359"/>
                <a:ext cx="49013" cy="14349"/>
              </a:xfrm>
              <a:custGeom>
                <a:avLst/>
                <a:gdLst/>
                <a:ahLst/>
                <a:cxnLst/>
                <a:rect l="l" t="t" r="r" b="b"/>
                <a:pathLst>
                  <a:path w="49013" h="14349" extrusionOk="0">
                    <a:moveTo>
                      <a:pt x="49013" y="11046"/>
                    </a:moveTo>
                    <a:cubicBezTo>
                      <a:pt x="41621" y="6698"/>
                      <a:pt x="33931" y="2237"/>
                      <a:pt x="25392" y="1430"/>
                    </a:cubicBezTo>
                    <a:cubicBezTo>
                      <a:pt x="22503" y="1161"/>
                      <a:pt x="19585" y="1317"/>
                      <a:pt x="16668" y="1359"/>
                    </a:cubicBezTo>
                    <a:cubicBezTo>
                      <a:pt x="11088" y="1430"/>
                      <a:pt x="5495" y="1048"/>
                      <a:pt x="0" y="0"/>
                    </a:cubicBezTo>
                    <a:cubicBezTo>
                      <a:pt x="6925" y="4843"/>
                      <a:pt x="13949" y="9743"/>
                      <a:pt x="21851" y="12760"/>
                    </a:cubicBezTo>
                    <a:cubicBezTo>
                      <a:pt x="29754" y="15776"/>
                      <a:pt x="41139" y="14105"/>
                      <a:pt x="49013" y="110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4" name="Google Shape;2624;p17"/>
              <p:cNvSpPr/>
              <p:nvPr/>
            </p:nvSpPr>
            <p:spPr>
              <a:xfrm>
                <a:off x="4362974" y="1549161"/>
                <a:ext cx="38986" cy="14380"/>
              </a:xfrm>
              <a:custGeom>
                <a:avLst/>
                <a:gdLst/>
                <a:ahLst/>
                <a:cxnLst/>
                <a:rect l="l" t="t" r="r" b="b"/>
                <a:pathLst>
                  <a:path w="38986" h="14380" extrusionOk="0">
                    <a:moveTo>
                      <a:pt x="38987" y="1338"/>
                    </a:moveTo>
                    <a:cubicBezTo>
                      <a:pt x="32246" y="-1084"/>
                      <a:pt x="24641" y="7"/>
                      <a:pt x="18042" y="2811"/>
                    </a:cubicBezTo>
                    <a:cubicBezTo>
                      <a:pt x="11443" y="5615"/>
                      <a:pt x="5679" y="10005"/>
                      <a:pt x="0" y="14381"/>
                    </a:cubicBezTo>
                    <a:cubicBezTo>
                      <a:pt x="12335" y="12582"/>
                      <a:pt x="28621" y="8235"/>
                      <a:pt x="38987" y="13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5" name="Google Shape;2625;p17"/>
              <p:cNvSpPr/>
              <p:nvPr/>
            </p:nvSpPr>
            <p:spPr>
              <a:xfrm>
                <a:off x="4368695" y="1571740"/>
                <a:ext cx="28932" cy="19883"/>
              </a:xfrm>
              <a:custGeom>
                <a:avLst/>
                <a:gdLst/>
                <a:ahLst/>
                <a:cxnLst/>
                <a:rect l="l" t="t" r="r" b="b"/>
                <a:pathLst>
                  <a:path w="28932" h="19883" extrusionOk="0">
                    <a:moveTo>
                      <a:pt x="28932" y="1"/>
                    </a:moveTo>
                    <a:cubicBezTo>
                      <a:pt x="21115" y="-56"/>
                      <a:pt x="13340" y="3541"/>
                      <a:pt x="8341" y="9560"/>
                    </a:cubicBezTo>
                    <a:cubicBezTo>
                      <a:pt x="5509" y="12973"/>
                      <a:pt x="3484" y="17122"/>
                      <a:pt x="0" y="19884"/>
                    </a:cubicBezTo>
                    <a:cubicBezTo>
                      <a:pt x="10749" y="19657"/>
                      <a:pt x="21129" y="13157"/>
                      <a:pt x="26029" y="35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6" name="Google Shape;2626;p17"/>
              <p:cNvSpPr/>
              <p:nvPr/>
            </p:nvSpPr>
            <p:spPr>
              <a:xfrm>
                <a:off x="4426192" y="1496932"/>
                <a:ext cx="25915" cy="9305"/>
              </a:xfrm>
              <a:custGeom>
                <a:avLst/>
                <a:gdLst/>
                <a:ahLst/>
                <a:cxnLst/>
                <a:rect l="l" t="t" r="r" b="b"/>
                <a:pathLst>
                  <a:path w="25915" h="9305" extrusionOk="0">
                    <a:moveTo>
                      <a:pt x="0" y="1211"/>
                    </a:moveTo>
                    <a:cubicBezTo>
                      <a:pt x="6274" y="-64"/>
                      <a:pt x="12250" y="-800"/>
                      <a:pt x="18240" y="1437"/>
                    </a:cubicBezTo>
                    <a:cubicBezTo>
                      <a:pt x="21030" y="2485"/>
                      <a:pt x="23494" y="4227"/>
                      <a:pt x="25916" y="5955"/>
                    </a:cubicBezTo>
                    <a:cubicBezTo>
                      <a:pt x="24910" y="8065"/>
                      <a:pt x="22474" y="9198"/>
                      <a:pt x="20138" y="9297"/>
                    </a:cubicBezTo>
                    <a:cubicBezTo>
                      <a:pt x="17801" y="9396"/>
                      <a:pt x="15521" y="8660"/>
                      <a:pt x="13298" y="7923"/>
                    </a:cubicBezTo>
                    <a:cubicBezTo>
                      <a:pt x="8539" y="6351"/>
                      <a:pt x="3611" y="4680"/>
                      <a:pt x="0" y="12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7" name="Google Shape;2627;p17"/>
              <p:cNvSpPr/>
              <p:nvPr/>
            </p:nvSpPr>
            <p:spPr>
              <a:xfrm>
                <a:off x="4419040" y="1511747"/>
                <a:ext cx="27615" cy="13724"/>
              </a:xfrm>
              <a:custGeom>
                <a:avLst/>
                <a:gdLst/>
                <a:ahLst/>
                <a:cxnLst/>
                <a:rect l="l" t="t" r="r" b="b"/>
                <a:pathLst>
                  <a:path w="27615" h="13724" extrusionOk="0">
                    <a:moveTo>
                      <a:pt x="14" y="175"/>
                    </a:moveTo>
                    <a:cubicBezTo>
                      <a:pt x="5339" y="-307"/>
                      <a:pt x="10819" y="161"/>
                      <a:pt x="15790" y="2143"/>
                    </a:cubicBezTo>
                    <a:cubicBezTo>
                      <a:pt x="20761" y="4126"/>
                      <a:pt x="25179" y="7709"/>
                      <a:pt x="27615" y="12467"/>
                    </a:cubicBezTo>
                    <a:cubicBezTo>
                      <a:pt x="24386" y="14025"/>
                      <a:pt x="20492" y="14138"/>
                      <a:pt x="17164" y="12793"/>
                    </a:cubicBezTo>
                    <a:cubicBezTo>
                      <a:pt x="13765" y="11419"/>
                      <a:pt x="11103" y="8672"/>
                      <a:pt x="7860" y="6973"/>
                    </a:cubicBezTo>
                    <a:cubicBezTo>
                      <a:pt x="6175" y="6095"/>
                      <a:pt x="4348" y="5500"/>
                      <a:pt x="2761" y="4452"/>
                    </a:cubicBezTo>
                    <a:cubicBezTo>
                      <a:pt x="1176" y="3404"/>
                      <a:pt x="0" y="2073"/>
                      <a:pt x="0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8" name="Google Shape;2628;p17"/>
              <p:cNvSpPr/>
              <p:nvPr/>
            </p:nvSpPr>
            <p:spPr>
              <a:xfrm>
                <a:off x="4411973" y="1526707"/>
                <a:ext cx="24924" cy="18735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18735" extrusionOk="0">
                    <a:moveTo>
                      <a:pt x="14" y="0"/>
                    </a:moveTo>
                    <a:cubicBezTo>
                      <a:pt x="10395" y="1798"/>
                      <a:pt x="19203" y="9899"/>
                      <a:pt x="24925" y="18736"/>
                    </a:cubicBezTo>
                    <a:cubicBezTo>
                      <a:pt x="20152" y="18353"/>
                      <a:pt x="15521" y="16371"/>
                      <a:pt x="11966" y="13170"/>
                    </a:cubicBezTo>
                    <a:cubicBezTo>
                      <a:pt x="8568" y="10111"/>
                      <a:pt x="6160" y="6019"/>
                      <a:pt x="2521" y="3243"/>
                    </a:cubicBezTo>
                    <a:cubicBezTo>
                      <a:pt x="1388" y="2379"/>
                      <a:pt x="14" y="1416"/>
                      <a:pt x="0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9" name="Google Shape;2629;p17"/>
              <p:cNvSpPr/>
              <p:nvPr/>
            </p:nvSpPr>
            <p:spPr>
              <a:xfrm>
                <a:off x="4404043" y="1546448"/>
                <a:ext cx="29130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29130" h="20975" extrusionOk="0">
                    <a:moveTo>
                      <a:pt x="0" y="0"/>
                    </a:moveTo>
                    <a:cubicBezTo>
                      <a:pt x="4928" y="8454"/>
                      <a:pt x="13595" y="13921"/>
                      <a:pt x="21922" y="19047"/>
                    </a:cubicBezTo>
                    <a:cubicBezTo>
                      <a:pt x="24117" y="20407"/>
                      <a:pt x="26935" y="21766"/>
                      <a:pt x="29131" y="20421"/>
                    </a:cubicBezTo>
                    <a:cubicBezTo>
                      <a:pt x="21823" y="11046"/>
                      <a:pt x="11584" y="3994"/>
                      <a:pt x="213" y="5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0" name="Google Shape;2630;p17"/>
              <p:cNvSpPr/>
              <p:nvPr/>
            </p:nvSpPr>
            <p:spPr>
              <a:xfrm>
                <a:off x="4399525" y="1566105"/>
                <a:ext cx="23890" cy="23338"/>
              </a:xfrm>
              <a:custGeom>
                <a:avLst/>
                <a:gdLst/>
                <a:ahLst/>
                <a:cxnLst/>
                <a:rect l="l" t="t" r="r" b="b"/>
                <a:pathLst>
                  <a:path w="23890" h="23338" extrusionOk="0">
                    <a:moveTo>
                      <a:pt x="0" y="0"/>
                    </a:moveTo>
                    <a:cubicBezTo>
                      <a:pt x="623" y="1657"/>
                      <a:pt x="708" y="1034"/>
                      <a:pt x="1331" y="2691"/>
                    </a:cubicBezTo>
                    <a:cubicBezTo>
                      <a:pt x="2351" y="5438"/>
                      <a:pt x="3385" y="8200"/>
                      <a:pt x="4942" y="10692"/>
                    </a:cubicBezTo>
                    <a:cubicBezTo>
                      <a:pt x="9049" y="17291"/>
                      <a:pt x="16413" y="21214"/>
                      <a:pt x="23891" y="23338"/>
                    </a:cubicBezTo>
                    <a:cubicBezTo>
                      <a:pt x="22064" y="17999"/>
                      <a:pt x="17943" y="13737"/>
                      <a:pt x="13510" y="10239"/>
                    </a:cubicBezTo>
                    <a:cubicBezTo>
                      <a:pt x="9078" y="6741"/>
                      <a:pt x="4192" y="3795"/>
                      <a:pt x="0" y="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1" name="Google Shape;2631;p17"/>
              <p:cNvSpPr/>
              <p:nvPr/>
            </p:nvSpPr>
            <p:spPr>
              <a:xfrm>
                <a:off x="4398237" y="1593488"/>
                <a:ext cx="17631" cy="13501"/>
              </a:xfrm>
              <a:custGeom>
                <a:avLst/>
                <a:gdLst/>
                <a:ahLst/>
                <a:cxnLst/>
                <a:rect l="l" t="t" r="r" b="b"/>
                <a:pathLst>
                  <a:path w="17631" h="13501" extrusionOk="0">
                    <a:moveTo>
                      <a:pt x="0" y="1903"/>
                    </a:moveTo>
                    <a:cubicBezTo>
                      <a:pt x="269" y="4820"/>
                      <a:pt x="3271" y="6590"/>
                      <a:pt x="5919" y="7865"/>
                    </a:cubicBezTo>
                    <a:cubicBezTo>
                      <a:pt x="9828" y="9748"/>
                      <a:pt x="13737" y="11618"/>
                      <a:pt x="17631" y="13501"/>
                    </a:cubicBezTo>
                    <a:cubicBezTo>
                      <a:pt x="16541" y="11476"/>
                      <a:pt x="15295" y="9536"/>
                      <a:pt x="13921" y="7709"/>
                    </a:cubicBezTo>
                    <a:cubicBezTo>
                      <a:pt x="12335" y="5585"/>
                      <a:pt x="10536" y="3588"/>
                      <a:pt x="8327" y="2129"/>
                    </a:cubicBezTo>
                    <a:cubicBezTo>
                      <a:pt x="6118" y="671"/>
                      <a:pt x="3455" y="-221"/>
                      <a:pt x="821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32" name="Google Shape;2632;p17"/>
            <p:cNvSpPr/>
            <p:nvPr/>
          </p:nvSpPr>
          <p:spPr>
            <a:xfrm rot="-10045218" flipH="1">
              <a:off x="680069" y="145472"/>
              <a:ext cx="47274" cy="116978"/>
            </a:xfrm>
            <a:custGeom>
              <a:avLst/>
              <a:gdLst/>
              <a:ahLst/>
              <a:cxnLst/>
              <a:rect l="l" t="t" r="r" b="b"/>
              <a:pathLst>
                <a:path w="15483" h="38312" extrusionOk="0">
                  <a:moveTo>
                    <a:pt x="14" y="17093"/>
                  </a:moveTo>
                  <a:cubicBezTo>
                    <a:pt x="3002" y="24174"/>
                    <a:pt x="6019" y="31226"/>
                    <a:pt x="8979" y="38307"/>
                  </a:cubicBezTo>
                  <a:cubicBezTo>
                    <a:pt x="10168" y="38350"/>
                    <a:pt x="11245" y="38123"/>
                    <a:pt x="12207" y="37698"/>
                  </a:cubicBezTo>
                  <a:cubicBezTo>
                    <a:pt x="14204" y="33591"/>
                    <a:pt x="15224" y="28932"/>
                    <a:pt x="15436" y="24372"/>
                  </a:cubicBezTo>
                  <a:cubicBezTo>
                    <a:pt x="15819" y="16130"/>
                    <a:pt x="13822" y="7987"/>
                    <a:pt x="11698" y="0"/>
                  </a:cubicBezTo>
                  <a:cubicBezTo>
                    <a:pt x="6514" y="4560"/>
                    <a:pt x="3937" y="11471"/>
                    <a:pt x="0" y="170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33" name="Google Shape;2633;p17"/>
            <p:cNvGrpSpPr/>
            <p:nvPr/>
          </p:nvGrpSpPr>
          <p:grpSpPr>
            <a:xfrm rot="-10045885" flipH="1">
              <a:off x="-284592" y="-551667"/>
              <a:ext cx="1217605" cy="1050513"/>
              <a:chOff x="580589" y="5177399"/>
              <a:chExt cx="1217651" cy="1050552"/>
            </a:xfrm>
          </p:grpSpPr>
          <p:grpSp>
            <p:nvGrpSpPr>
              <p:cNvPr id="2634" name="Google Shape;2634;p17"/>
              <p:cNvGrpSpPr/>
              <p:nvPr/>
            </p:nvGrpSpPr>
            <p:grpSpPr>
              <a:xfrm>
                <a:off x="580589" y="5177399"/>
                <a:ext cx="1217651" cy="1050552"/>
                <a:chOff x="4104003" y="1551562"/>
                <a:chExt cx="398746" cy="344026"/>
              </a:xfrm>
            </p:grpSpPr>
            <p:sp>
              <p:nvSpPr>
                <p:cNvPr id="2635" name="Google Shape;2635;p17"/>
                <p:cNvSpPr/>
                <p:nvPr/>
              </p:nvSpPr>
              <p:spPr>
                <a:xfrm>
                  <a:off x="4104003" y="1551562"/>
                  <a:ext cx="398746" cy="29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746" h="297509" extrusionOk="0">
                      <a:moveTo>
                        <a:pt x="8324" y="197737"/>
                      </a:moveTo>
                      <a:cubicBezTo>
                        <a:pt x="8353" y="199918"/>
                        <a:pt x="9783" y="201801"/>
                        <a:pt x="11128" y="203515"/>
                      </a:cubicBezTo>
                      <a:cubicBezTo>
                        <a:pt x="18790" y="213201"/>
                        <a:pt x="26465" y="222888"/>
                        <a:pt x="34141" y="232574"/>
                      </a:cubicBezTo>
                      <a:cubicBezTo>
                        <a:pt x="22585" y="233042"/>
                        <a:pt x="11199" y="225295"/>
                        <a:pt x="7376" y="214405"/>
                      </a:cubicBezTo>
                      <a:cubicBezTo>
                        <a:pt x="6129" y="223780"/>
                        <a:pt x="1371" y="232447"/>
                        <a:pt x="337" y="241850"/>
                      </a:cubicBezTo>
                      <a:cubicBezTo>
                        <a:pt x="-2835" y="271009"/>
                        <a:pt x="16878" y="277863"/>
                        <a:pt x="38191" y="288145"/>
                      </a:cubicBezTo>
                      <a:cubicBezTo>
                        <a:pt x="54704" y="296132"/>
                        <a:pt x="71868" y="298865"/>
                        <a:pt x="87927" y="296897"/>
                      </a:cubicBezTo>
                      <a:cubicBezTo>
                        <a:pt x="107413" y="294532"/>
                        <a:pt x="125285" y="285270"/>
                        <a:pt x="138456" y="270074"/>
                      </a:cubicBezTo>
                      <a:cubicBezTo>
                        <a:pt x="142676" y="265217"/>
                        <a:pt x="146344" y="259637"/>
                        <a:pt x="147590" y="253335"/>
                      </a:cubicBezTo>
                      <a:cubicBezTo>
                        <a:pt x="149870" y="241765"/>
                        <a:pt x="143795" y="230294"/>
                        <a:pt x="137209" y="220537"/>
                      </a:cubicBezTo>
                      <a:cubicBezTo>
                        <a:pt x="149317" y="228609"/>
                        <a:pt x="165136" y="236837"/>
                        <a:pt x="177471" y="229077"/>
                      </a:cubicBezTo>
                      <a:cubicBezTo>
                        <a:pt x="181946" y="226244"/>
                        <a:pt x="185047" y="221698"/>
                        <a:pt x="188007" y="217294"/>
                      </a:cubicBezTo>
                      <a:cubicBezTo>
                        <a:pt x="195796" y="205724"/>
                        <a:pt x="203939" y="193970"/>
                        <a:pt x="215410" y="186082"/>
                      </a:cubicBezTo>
                      <a:cubicBezTo>
                        <a:pt x="218922" y="183675"/>
                        <a:pt x="222689" y="181649"/>
                        <a:pt x="225904" y="178874"/>
                      </a:cubicBezTo>
                      <a:cubicBezTo>
                        <a:pt x="234542" y="171368"/>
                        <a:pt x="238790" y="158552"/>
                        <a:pt x="249454" y="154388"/>
                      </a:cubicBezTo>
                      <a:cubicBezTo>
                        <a:pt x="253236" y="152915"/>
                        <a:pt x="257427" y="152745"/>
                        <a:pt x="261137" y="151145"/>
                      </a:cubicBezTo>
                      <a:cubicBezTo>
                        <a:pt x="269564" y="147534"/>
                        <a:pt x="273416" y="136035"/>
                        <a:pt x="268898" y="128062"/>
                      </a:cubicBezTo>
                      <a:cubicBezTo>
                        <a:pt x="273812" y="131333"/>
                        <a:pt x="277268" y="136715"/>
                        <a:pt x="278202" y="142549"/>
                      </a:cubicBezTo>
                      <a:cubicBezTo>
                        <a:pt x="282975" y="136275"/>
                        <a:pt x="295168" y="139646"/>
                        <a:pt x="298850" y="132693"/>
                      </a:cubicBezTo>
                      <a:cubicBezTo>
                        <a:pt x="299813" y="130866"/>
                        <a:pt x="299912" y="128713"/>
                        <a:pt x="299912" y="126646"/>
                      </a:cubicBezTo>
                      <a:cubicBezTo>
                        <a:pt x="299955" y="120429"/>
                        <a:pt x="299572" y="114226"/>
                        <a:pt x="298751" y="108066"/>
                      </a:cubicBezTo>
                      <a:cubicBezTo>
                        <a:pt x="298595" y="106933"/>
                        <a:pt x="298439" y="105842"/>
                        <a:pt x="298255" y="104724"/>
                      </a:cubicBezTo>
                      <a:cubicBezTo>
                        <a:pt x="298623" y="105559"/>
                        <a:pt x="298963" y="106423"/>
                        <a:pt x="299331" y="107258"/>
                      </a:cubicBezTo>
                      <a:cubicBezTo>
                        <a:pt x="302320" y="114339"/>
                        <a:pt x="305336" y="121392"/>
                        <a:pt x="308296" y="128472"/>
                      </a:cubicBezTo>
                      <a:cubicBezTo>
                        <a:pt x="309485" y="128515"/>
                        <a:pt x="310562" y="128288"/>
                        <a:pt x="311525" y="127864"/>
                      </a:cubicBezTo>
                      <a:cubicBezTo>
                        <a:pt x="316311" y="125782"/>
                        <a:pt x="318634" y="118658"/>
                        <a:pt x="318435" y="112866"/>
                      </a:cubicBezTo>
                      <a:cubicBezTo>
                        <a:pt x="318124" y="102373"/>
                        <a:pt x="314513" y="92290"/>
                        <a:pt x="310930" y="82405"/>
                      </a:cubicBezTo>
                      <a:cubicBezTo>
                        <a:pt x="319129" y="88664"/>
                        <a:pt x="325474" y="97331"/>
                        <a:pt x="328943" y="107046"/>
                      </a:cubicBezTo>
                      <a:cubicBezTo>
                        <a:pt x="329737" y="109227"/>
                        <a:pt x="331082" y="111946"/>
                        <a:pt x="333376" y="111663"/>
                      </a:cubicBezTo>
                      <a:cubicBezTo>
                        <a:pt x="334580" y="111507"/>
                        <a:pt x="335472" y="110516"/>
                        <a:pt x="336251" y="109595"/>
                      </a:cubicBezTo>
                      <a:cubicBezTo>
                        <a:pt x="339593" y="105616"/>
                        <a:pt x="342935" y="101650"/>
                        <a:pt x="346277" y="97699"/>
                      </a:cubicBezTo>
                      <a:cubicBezTo>
                        <a:pt x="348118" y="95518"/>
                        <a:pt x="350016" y="93210"/>
                        <a:pt x="350582" y="90434"/>
                      </a:cubicBezTo>
                      <a:cubicBezTo>
                        <a:pt x="351050" y="88041"/>
                        <a:pt x="350497" y="85605"/>
                        <a:pt x="349945" y="83240"/>
                      </a:cubicBezTo>
                      <a:cubicBezTo>
                        <a:pt x="348231" y="75933"/>
                        <a:pt x="346532" y="68625"/>
                        <a:pt x="344819" y="61346"/>
                      </a:cubicBezTo>
                      <a:cubicBezTo>
                        <a:pt x="350370" y="68781"/>
                        <a:pt x="355921" y="76216"/>
                        <a:pt x="361487" y="83679"/>
                      </a:cubicBezTo>
                      <a:cubicBezTo>
                        <a:pt x="369233" y="84982"/>
                        <a:pt x="376442" y="78581"/>
                        <a:pt x="379543" y="71359"/>
                      </a:cubicBezTo>
                      <a:cubicBezTo>
                        <a:pt x="382673" y="64136"/>
                        <a:pt x="382998" y="56064"/>
                        <a:pt x="384953" y="48445"/>
                      </a:cubicBezTo>
                      <a:cubicBezTo>
                        <a:pt x="386893" y="40826"/>
                        <a:pt x="391255" y="32952"/>
                        <a:pt x="398746" y="30587"/>
                      </a:cubicBezTo>
                      <a:lnTo>
                        <a:pt x="396438" y="30021"/>
                      </a:lnTo>
                      <a:cubicBezTo>
                        <a:pt x="377914" y="28123"/>
                        <a:pt x="365891" y="9147"/>
                        <a:pt x="348416" y="2675"/>
                      </a:cubicBezTo>
                      <a:cubicBezTo>
                        <a:pt x="335458" y="-2126"/>
                        <a:pt x="321055" y="480"/>
                        <a:pt x="307488" y="3170"/>
                      </a:cubicBezTo>
                      <a:cubicBezTo>
                        <a:pt x="302419" y="4176"/>
                        <a:pt x="297179" y="5224"/>
                        <a:pt x="292831" y="8028"/>
                      </a:cubicBezTo>
                      <a:cubicBezTo>
                        <a:pt x="288469" y="10846"/>
                        <a:pt x="285113" y="15845"/>
                        <a:pt x="285807" y="20972"/>
                      </a:cubicBezTo>
                      <a:cubicBezTo>
                        <a:pt x="282153" y="21113"/>
                        <a:pt x="280397" y="16666"/>
                        <a:pt x="277962" y="13947"/>
                      </a:cubicBezTo>
                      <a:cubicBezTo>
                        <a:pt x="272934" y="8297"/>
                        <a:pt x="263927" y="9741"/>
                        <a:pt x="256620" y="11653"/>
                      </a:cubicBezTo>
                      <a:cubicBezTo>
                        <a:pt x="250162" y="13353"/>
                        <a:pt x="243563" y="15095"/>
                        <a:pt x="238082" y="18876"/>
                      </a:cubicBezTo>
                      <a:cubicBezTo>
                        <a:pt x="232588" y="22671"/>
                        <a:pt x="228339" y="28945"/>
                        <a:pt x="228807" y="35601"/>
                      </a:cubicBezTo>
                      <a:cubicBezTo>
                        <a:pt x="227093" y="31522"/>
                        <a:pt x="225365" y="27429"/>
                        <a:pt x="223623" y="23337"/>
                      </a:cubicBezTo>
                      <a:cubicBezTo>
                        <a:pt x="218440" y="34369"/>
                        <a:pt x="220026" y="48247"/>
                        <a:pt x="227532" y="57848"/>
                      </a:cubicBezTo>
                      <a:cubicBezTo>
                        <a:pt x="226866" y="61134"/>
                        <a:pt x="222703" y="62678"/>
                        <a:pt x="219474" y="61729"/>
                      </a:cubicBezTo>
                      <a:cubicBezTo>
                        <a:pt x="216259" y="60808"/>
                        <a:pt x="213852" y="58160"/>
                        <a:pt x="211728" y="55554"/>
                      </a:cubicBezTo>
                      <a:cubicBezTo>
                        <a:pt x="205879" y="48431"/>
                        <a:pt x="200752" y="40713"/>
                        <a:pt x="196433" y="32570"/>
                      </a:cubicBezTo>
                      <a:cubicBezTo>
                        <a:pt x="176409" y="42526"/>
                        <a:pt x="157701" y="55129"/>
                        <a:pt x="140962" y="69957"/>
                      </a:cubicBezTo>
                      <a:cubicBezTo>
                        <a:pt x="147972" y="85081"/>
                        <a:pt x="143440" y="93267"/>
                        <a:pt x="148369" y="109198"/>
                      </a:cubicBezTo>
                      <a:cubicBezTo>
                        <a:pt x="137861" y="101764"/>
                        <a:pt x="130964" y="93592"/>
                        <a:pt x="123685" y="82971"/>
                      </a:cubicBezTo>
                      <a:cubicBezTo>
                        <a:pt x="122042" y="84472"/>
                        <a:pt x="82687" y="113291"/>
                        <a:pt x="63583" y="131744"/>
                      </a:cubicBezTo>
                      <a:cubicBezTo>
                        <a:pt x="44352" y="150310"/>
                        <a:pt x="26692" y="170504"/>
                        <a:pt x="10859" y="192044"/>
                      </a:cubicBezTo>
                      <a:cubicBezTo>
                        <a:pt x="9585" y="193772"/>
                        <a:pt x="8268" y="195684"/>
                        <a:pt x="8296" y="19782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6" name="Google Shape;2636;p17"/>
                <p:cNvSpPr/>
                <p:nvPr/>
              </p:nvSpPr>
              <p:spPr>
                <a:xfrm>
                  <a:off x="4120602" y="1571489"/>
                  <a:ext cx="369642" cy="272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642" h="272612" extrusionOk="0">
                      <a:moveTo>
                        <a:pt x="25544" y="268289"/>
                      </a:moveTo>
                      <a:cubicBezTo>
                        <a:pt x="38261" y="275426"/>
                        <a:pt x="55410" y="273571"/>
                        <a:pt x="66301" y="263870"/>
                      </a:cubicBezTo>
                      <a:cubicBezTo>
                        <a:pt x="57393" y="263927"/>
                        <a:pt x="50695" y="252569"/>
                        <a:pt x="55070" y="244795"/>
                      </a:cubicBezTo>
                      <a:cubicBezTo>
                        <a:pt x="56713" y="241863"/>
                        <a:pt x="59432" y="239725"/>
                        <a:pt x="61641" y="237190"/>
                      </a:cubicBezTo>
                      <a:cubicBezTo>
                        <a:pt x="64247" y="234202"/>
                        <a:pt x="66131" y="230661"/>
                        <a:pt x="67986" y="227178"/>
                      </a:cubicBezTo>
                      <a:cubicBezTo>
                        <a:pt x="72163" y="219332"/>
                        <a:pt x="76327" y="211501"/>
                        <a:pt x="80505" y="203655"/>
                      </a:cubicBezTo>
                      <a:cubicBezTo>
                        <a:pt x="81524" y="201729"/>
                        <a:pt x="82671" y="199690"/>
                        <a:pt x="84640" y="198755"/>
                      </a:cubicBezTo>
                      <a:cubicBezTo>
                        <a:pt x="85914" y="198146"/>
                        <a:pt x="87373" y="198090"/>
                        <a:pt x="88789" y="198160"/>
                      </a:cubicBezTo>
                      <a:cubicBezTo>
                        <a:pt x="97414" y="198571"/>
                        <a:pt x="105698" y="203528"/>
                        <a:pt x="110145" y="210948"/>
                      </a:cubicBezTo>
                      <a:cubicBezTo>
                        <a:pt x="113062" y="202990"/>
                        <a:pt x="100501" y="197155"/>
                        <a:pt x="99991" y="188686"/>
                      </a:cubicBezTo>
                      <a:cubicBezTo>
                        <a:pt x="99807" y="185726"/>
                        <a:pt x="101181" y="182908"/>
                        <a:pt x="102526" y="180260"/>
                      </a:cubicBezTo>
                      <a:cubicBezTo>
                        <a:pt x="109508" y="166396"/>
                        <a:pt x="118288" y="151045"/>
                        <a:pt x="133412" y="147476"/>
                      </a:cubicBezTo>
                      <a:cubicBezTo>
                        <a:pt x="145563" y="144615"/>
                        <a:pt x="157884" y="150422"/>
                        <a:pt x="169015" y="156086"/>
                      </a:cubicBezTo>
                      <a:cubicBezTo>
                        <a:pt x="167981" y="151866"/>
                        <a:pt x="164327" y="148906"/>
                        <a:pt x="161056" y="146046"/>
                      </a:cubicBezTo>
                      <a:cubicBezTo>
                        <a:pt x="157785" y="143185"/>
                        <a:pt x="154457" y="139645"/>
                        <a:pt x="154428" y="135297"/>
                      </a:cubicBezTo>
                      <a:cubicBezTo>
                        <a:pt x="154414" y="130949"/>
                        <a:pt x="159965" y="126956"/>
                        <a:pt x="163194" y="129873"/>
                      </a:cubicBezTo>
                      <a:cubicBezTo>
                        <a:pt x="167273" y="126843"/>
                        <a:pt x="158762" y="121334"/>
                        <a:pt x="159696" y="116349"/>
                      </a:cubicBezTo>
                      <a:cubicBezTo>
                        <a:pt x="160107" y="114125"/>
                        <a:pt x="162345" y="112780"/>
                        <a:pt x="164398" y="111845"/>
                      </a:cubicBezTo>
                      <a:cubicBezTo>
                        <a:pt x="174014" y="107441"/>
                        <a:pt x="184791" y="105614"/>
                        <a:pt x="195327" y="106606"/>
                      </a:cubicBezTo>
                      <a:cubicBezTo>
                        <a:pt x="190470" y="101366"/>
                        <a:pt x="185258" y="94412"/>
                        <a:pt x="187864" y="87771"/>
                      </a:cubicBezTo>
                      <a:cubicBezTo>
                        <a:pt x="190172" y="81865"/>
                        <a:pt x="197069" y="76696"/>
                        <a:pt x="203300" y="77872"/>
                      </a:cubicBezTo>
                      <a:cubicBezTo>
                        <a:pt x="262241" y="88989"/>
                        <a:pt x="241919" y="57550"/>
                        <a:pt x="262864" y="59278"/>
                      </a:cubicBezTo>
                      <a:cubicBezTo>
                        <a:pt x="266093" y="64036"/>
                        <a:pt x="269321" y="68780"/>
                        <a:pt x="272550" y="73538"/>
                      </a:cubicBezTo>
                      <a:cubicBezTo>
                        <a:pt x="274816" y="66160"/>
                        <a:pt x="265130" y="58838"/>
                        <a:pt x="267721" y="51573"/>
                      </a:cubicBezTo>
                      <a:cubicBezTo>
                        <a:pt x="270256" y="44464"/>
                        <a:pt x="280410" y="45810"/>
                        <a:pt x="287902" y="44833"/>
                      </a:cubicBezTo>
                      <a:cubicBezTo>
                        <a:pt x="295733" y="43813"/>
                        <a:pt x="302403" y="38871"/>
                        <a:pt x="308861" y="34311"/>
                      </a:cubicBezTo>
                      <a:cubicBezTo>
                        <a:pt x="315304" y="29750"/>
                        <a:pt x="322442" y="25233"/>
                        <a:pt x="330344" y="25261"/>
                      </a:cubicBezTo>
                      <a:cubicBezTo>
                        <a:pt x="338246" y="25290"/>
                        <a:pt x="346573" y="31974"/>
                        <a:pt x="345313" y="39777"/>
                      </a:cubicBezTo>
                      <a:cubicBezTo>
                        <a:pt x="350694" y="37851"/>
                        <a:pt x="343967" y="28731"/>
                        <a:pt x="347196" y="24029"/>
                      </a:cubicBezTo>
                      <a:cubicBezTo>
                        <a:pt x="348131" y="22670"/>
                        <a:pt x="349745" y="21990"/>
                        <a:pt x="351275" y="21381"/>
                      </a:cubicBezTo>
                      <a:cubicBezTo>
                        <a:pt x="357393" y="18931"/>
                        <a:pt x="363525" y="16481"/>
                        <a:pt x="369642" y="14017"/>
                      </a:cubicBezTo>
                      <a:cubicBezTo>
                        <a:pt x="360706" y="16099"/>
                        <a:pt x="351629" y="18180"/>
                        <a:pt x="342466" y="17770"/>
                      </a:cubicBezTo>
                      <a:cubicBezTo>
                        <a:pt x="333304" y="17359"/>
                        <a:pt x="323858" y="14116"/>
                        <a:pt x="317910" y="7134"/>
                      </a:cubicBezTo>
                      <a:cubicBezTo>
                        <a:pt x="314837" y="3537"/>
                        <a:pt x="310928" y="-1547"/>
                        <a:pt x="306637" y="450"/>
                      </a:cubicBezTo>
                      <a:cubicBezTo>
                        <a:pt x="310787" y="5605"/>
                        <a:pt x="309271" y="13833"/>
                        <a:pt x="304414" y="18322"/>
                      </a:cubicBezTo>
                      <a:cubicBezTo>
                        <a:pt x="299557" y="22797"/>
                        <a:pt x="292306" y="23916"/>
                        <a:pt x="285806" y="22698"/>
                      </a:cubicBezTo>
                      <a:cubicBezTo>
                        <a:pt x="277903" y="21211"/>
                        <a:pt x="270653" y="16467"/>
                        <a:pt x="266121" y="9811"/>
                      </a:cubicBezTo>
                      <a:cubicBezTo>
                        <a:pt x="268188" y="16679"/>
                        <a:pt x="267990" y="24751"/>
                        <a:pt x="263430" y="30303"/>
                      </a:cubicBezTo>
                      <a:cubicBezTo>
                        <a:pt x="258885" y="35854"/>
                        <a:pt x="249212" y="37171"/>
                        <a:pt x="244638" y="31648"/>
                      </a:cubicBezTo>
                      <a:cubicBezTo>
                        <a:pt x="244496" y="37384"/>
                        <a:pt x="240404" y="42439"/>
                        <a:pt x="235447" y="45328"/>
                      </a:cubicBezTo>
                      <a:cubicBezTo>
                        <a:pt x="230490" y="48217"/>
                        <a:pt x="224727" y="49336"/>
                        <a:pt x="219090" y="50398"/>
                      </a:cubicBezTo>
                      <a:cubicBezTo>
                        <a:pt x="216966" y="50795"/>
                        <a:pt x="214842" y="51205"/>
                        <a:pt x="212718" y="51602"/>
                      </a:cubicBezTo>
                      <a:cubicBezTo>
                        <a:pt x="204603" y="53145"/>
                        <a:pt x="196049" y="54901"/>
                        <a:pt x="189918" y="60425"/>
                      </a:cubicBezTo>
                      <a:cubicBezTo>
                        <a:pt x="184833" y="54208"/>
                        <a:pt x="179749" y="47991"/>
                        <a:pt x="174665" y="41774"/>
                      </a:cubicBezTo>
                      <a:cubicBezTo>
                        <a:pt x="176308" y="52947"/>
                        <a:pt x="177951" y="64121"/>
                        <a:pt x="179579" y="75294"/>
                      </a:cubicBezTo>
                      <a:cubicBezTo>
                        <a:pt x="180019" y="78268"/>
                        <a:pt x="180146" y="81964"/>
                        <a:pt x="177597" y="83565"/>
                      </a:cubicBezTo>
                      <a:cubicBezTo>
                        <a:pt x="172668" y="86666"/>
                        <a:pt x="168604" y="77702"/>
                        <a:pt x="162968" y="76243"/>
                      </a:cubicBezTo>
                      <a:cubicBezTo>
                        <a:pt x="163633" y="80449"/>
                        <a:pt x="162741" y="85222"/>
                        <a:pt x="159456" y="87926"/>
                      </a:cubicBezTo>
                      <a:cubicBezTo>
                        <a:pt x="156170" y="90631"/>
                        <a:pt x="150279" y="90051"/>
                        <a:pt x="148594" y="86128"/>
                      </a:cubicBezTo>
                      <a:cubicBezTo>
                        <a:pt x="149883" y="93718"/>
                        <a:pt x="144742" y="101861"/>
                        <a:pt x="137349" y="103971"/>
                      </a:cubicBezTo>
                      <a:cubicBezTo>
                        <a:pt x="129943" y="106082"/>
                        <a:pt x="121290" y="101890"/>
                        <a:pt x="118373" y="94766"/>
                      </a:cubicBezTo>
                      <a:cubicBezTo>
                        <a:pt x="112156" y="98250"/>
                        <a:pt x="110938" y="106620"/>
                        <a:pt x="111264" y="113743"/>
                      </a:cubicBezTo>
                      <a:cubicBezTo>
                        <a:pt x="111590" y="120866"/>
                        <a:pt x="112595" y="128641"/>
                        <a:pt x="108601" y="134546"/>
                      </a:cubicBezTo>
                      <a:cubicBezTo>
                        <a:pt x="105741" y="138781"/>
                        <a:pt x="100855" y="141132"/>
                        <a:pt x="97258" y="144771"/>
                      </a:cubicBezTo>
                      <a:cubicBezTo>
                        <a:pt x="93675" y="148396"/>
                        <a:pt x="91182" y="153466"/>
                        <a:pt x="86467" y="155407"/>
                      </a:cubicBezTo>
                      <a:cubicBezTo>
                        <a:pt x="81000" y="157658"/>
                        <a:pt x="74755" y="154741"/>
                        <a:pt x="70238" y="150946"/>
                      </a:cubicBezTo>
                      <a:cubicBezTo>
                        <a:pt x="65706" y="147150"/>
                        <a:pt x="61868" y="142349"/>
                        <a:pt x="56515" y="139843"/>
                      </a:cubicBezTo>
                      <a:cubicBezTo>
                        <a:pt x="56770" y="152744"/>
                        <a:pt x="69133" y="164767"/>
                        <a:pt x="64700" y="176875"/>
                      </a:cubicBezTo>
                      <a:cubicBezTo>
                        <a:pt x="63327" y="180643"/>
                        <a:pt x="60452" y="183687"/>
                        <a:pt x="58866" y="187383"/>
                      </a:cubicBezTo>
                      <a:cubicBezTo>
                        <a:pt x="57280" y="191065"/>
                        <a:pt x="57506" y="196206"/>
                        <a:pt x="61033" y="198118"/>
                      </a:cubicBezTo>
                      <a:cubicBezTo>
                        <a:pt x="60877" y="201403"/>
                        <a:pt x="56274" y="202168"/>
                        <a:pt x="53102" y="201318"/>
                      </a:cubicBezTo>
                      <a:cubicBezTo>
                        <a:pt x="49930" y="200469"/>
                        <a:pt x="46106" y="199180"/>
                        <a:pt x="43727" y="201446"/>
                      </a:cubicBezTo>
                      <a:cubicBezTo>
                        <a:pt x="40088" y="204930"/>
                        <a:pt x="44987" y="210623"/>
                        <a:pt x="45441" y="215636"/>
                      </a:cubicBezTo>
                      <a:cubicBezTo>
                        <a:pt x="46007" y="221853"/>
                        <a:pt x="38728" y="226441"/>
                        <a:pt x="32539" y="225606"/>
                      </a:cubicBezTo>
                      <a:cubicBezTo>
                        <a:pt x="26351" y="224770"/>
                        <a:pt x="21309" y="220408"/>
                        <a:pt x="16650" y="216231"/>
                      </a:cubicBezTo>
                      <a:cubicBezTo>
                        <a:pt x="19355" y="223425"/>
                        <a:pt x="20573" y="231185"/>
                        <a:pt x="20190" y="238875"/>
                      </a:cubicBezTo>
                      <a:cubicBezTo>
                        <a:pt x="12019" y="238266"/>
                        <a:pt x="4442" y="232517"/>
                        <a:pt x="1667" y="224813"/>
                      </a:cubicBezTo>
                      <a:cubicBezTo>
                        <a:pt x="-1151" y="226186"/>
                        <a:pt x="109" y="230435"/>
                        <a:pt x="1752" y="233097"/>
                      </a:cubicBezTo>
                      <a:cubicBezTo>
                        <a:pt x="9810" y="246168"/>
                        <a:pt x="17882" y="259240"/>
                        <a:pt x="25940" y="272311"/>
                      </a:cubicBezTo>
                      <a:lnTo>
                        <a:pt x="25572" y="26830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7" name="Google Shape;2637;p17"/>
                <p:cNvSpPr/>
                <p:nvPr/>
              </p:nvSpPr>
              <p:spPr>
                <a:xfrm>
                  <a:off x="4176154" y="1587733"/>
                  <a:ext cx="280584" cy="200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84" h="200678" extrusionOk="0">
                      <a:moveTo>
                        <a:pt x="196167" y="35429"/>
                      </a:moveTo>
                      <a:cubicBezTo>
                        <a:pt x="193278" y="33404"/>
                        <a:pt x="189284" y="35528"/>
                        <a:pt x="186862" y="38092"/>
                      </a:cubicBezTo>
                      <a:cubicBezTo>
                        <a:pt x="184441" y="40655"/>
                        <a:pt x="182217" y="43898"/>
                        <a:pt x="178748" y="44549"/>
                      </a:cubicBezTo>
                      <a:cubicBezTo>
                        <a:pt x="177134" y="44847"/>
                        <a:pt x="175448" y="44521"/>
                        <a:pt x="173806" y="44663"/>
                      </a:cubicBezTo>
                      <a:cubicBezTo>
                        <a:pt x="171596" y="44861"/>
                        <a:pt x="169557" y="45923"/>
                        <a:pt x="167589" y="46957"/>
                      </a:cubicBezTo>
                      <a:cubicBezTo>
                        <a:pt x="156316" y="52891"/>
                        <a:pt x="145029" y="58824"/>
                        <a:pt x="133756" y="64772"/>
                      </a:cubicBezTo>
                      <a:cubicBezTo>
                        <a:pt x="129721" y="66896"/>
                        <a:pt x="125344" y="69403"/>
                        <a:pt x="123843" y="73708"/>
                      </a:cubicBezTo>
                      <a:cubicBezTo>
                        <a:pt x="123036" y="76031"/>
                        <a:pt x="123107" y="78764"/>
                        <a:pt x="121493" y="80619"/>
                      </a:cubicBezTo>
                      <a:cubicBezTo>
                        <a:pt x="120260" y="82035"/>
                        <a:pt x="118335" y="82573"/>
                        <a:pt x="116550" y="83126"/>
                      </a:cubicBezTo>
                      <a:cubicBezTo>
                        <a:pt x="109229" y="85391"/>
                        <a:pt x="102176" y="89116"/>
                        <a:pt x="97064" y="94837"/>
                      </a:cubicBezTo>
                      <a:cubicBezTo>
                        <a:pt x="91951" y="100559"/>
                        <a:pt x="88978" y="108447"/>
                        <a:pt x="90252" y="116009"/>
                      </a:cubicBezTo>
                      <a:cubicBezTo>
                        <a:pt x="87080" y="113587"/>
                        <a:pt x="81614" y="116816"/>
                        <a:pt x="82208" y="120767"/>
                      </a:cubicBezTo>
                      <a:cubicBezTo>
                        <a:pt x="79107" y="118714"/>
                        <a:pt x="75057" y="121121"/>
                        <a:pt x="72210" y="123515"/>
                      </a:cubicBezTo>
                      <a:cubicBezTo>
                        <a:pt x="60088" y="133739"/>
                        <a:pt x="49339" y="145607"/>
                        <a:pt x="40346" y="158692"/>
                      </a:cubicBezTo>
                      <a:cubicBezTo>
                        <a:pt x="37132" y="163380"/>
                        <a:pt x="34016" y="169143"/>
                        <a:pt x="35970" y="174496"/>
                      </a:cubicBezTo>
                      <a:cubicBezTo>
                        <a:pt x="34682" y="173533"/>
                        <a:pt x="33379" y="172570"/>
                        <a:pt x="32090" y="171593"/>
                      </a:cubicBezTo>
                      <a:cubicBezTo>
                        <a:pt x="24641" y="179878"/>
                        <a:pt x="17192" y="188148"/>
                        <a:pt x="9743" y="196433"/>
                      </a:cubicBezTo>
                      <a:cubicBezTo>
                        <a:pt x="7180" y="199279"/>
                        <a:pt x="2818" y="202281"/>
                        <a:pt x="0" y="199690"/>
                      </a:cubicBezTo>
                      <a:cubicBezTo>
                        <a:pt x="11868" y="184820"/>
                        <a:pt x="24457" y="167203"/>
                        <a:pt x="20761" y="148538"/>
                      </a:cubicBezTo>
                      <a:cubicBezTo>
                        <a:pt x="21738" y="150960"/>
                        <a:pt x="24726" y="152050"/>
                        <a:pt x="27318" y="151696"/>
                      </a:cubicBezTo>
                      <a:cubicBezTo>
                        <a:pt x="29910" y="151342"/>
                        <a:pt x="32189" y="149883"/>
                        <a:pt x="34384" y="148467"/>
                      </a:cubicBezTo>
                      <a:cubicBezTo>
                        <a:pt x="43363" y="142633"/>
                        <a:pt x="52596" y="136572"/>
                        <a:pt x="58587" y="127678"/>
                      </a:cubicBezTo>
                      <a:cubicBezTo>
                        <a:pt x="64690" y="118600"/>
                        <a:pt x="66829" y="106946"/>
                        <a:pt x="64350" y="96296"/>
                      </a:cubicBezTo>
                      <a:cubicBezTo>
                        <a:pt x="66092" y="98179"/>
                        <a:pt x="68387" y="99553"/>
                        <a:pt x="70865" y="100190"/>
                      </a:cubicBezTo>
                      <a:cubicBezTo>
                        <a:pt x="71630" y="96721"/>
                        <a:pt x="75255" y="94625"/>
                        <a:pt x="78739" y="93931"/>
                      </a:cubicBezTo>
                      <a:cubicBezTo>
                        <a:pt x="82222" y="93237"/>
                        <a:pt x="85862" y="93506"/>
                        <a:pt x="89303" y="92628"/>
                      </a:cubicBezTo>
                      <a:cubicBezTo>
                        <a:pt x="93382" y="91580"/>
                        <a:pt x="96865" y="88974"/>
                        <a:pt x="100236" y="86439"/>
                      </a:cubicBezTo>
                      <a:cubicBezTo>
                        <a:pt x="105731" y="82304"/>
                        <a:pt x="111225" y="78155"/>
                        <a:pt x="116706" y="74020"/>
                      </a:cubicBezTo>
                      <a:cubicBezTo>
                        <a:pt x="121974" y="70040"/>
                        <a:pt x="127639" y="65438"/>
                        <a:pt x="128729" y="58938"/>
                      </a:cubicBezTo>
                      <a:cubicBezTo>
                        <a:pt x="129395" y="55001"/>
                        <a:pt x="128871" y="49761"/>
                        <a:pt x="132567" y="48231"/>
                      </a:cubicBezTo>
                      <a:cubicBezTo>
                        <a:pt x="134946" y="47254"/>
                        <a:pt x="137552" y="48642"/>
                        <a:pt x="140072" y="49109"/>
                      </a:cubicBezTo>
                      <a:cubicBezTo>
                        <a:pt x="144477" y="49931"/>
                        <a:pt x="148853" y="47849"/>
                        <a:pt x="152846" y="45838"/>
                      </a:cubicBezTo>
                      <a:cubicBezTo>
                        <a:pt x="163963" y="40258"/>
                        <a:pt x="175066" y="34665"/>
                        <a:pt x="186183" y="29085"/>
                      </a:cubicBezTo>
                      <a:cubicBezTo>
                        <a:pt x="191111" y="26606"/>
                        <a:pt x="196124" y="24100"/>
                        <a:pt x="201534" y="23024"/>
                      </a:cubicBezTo>
                      <a:cubicBezTo>
                        <a:pt x="205287" y="22273"/>
                        <a:pt x="209280" y="22202"/>
                        <a:pt x="212693" y="20475"/>
                      </a:cubicBezTo>
                      <a:cubicBezTo>
                        <a:pt x="216121" y="18747"/>
                        <a:pt x="218740" y="14513"/>
                        <a:pt x="217041" y="11085"/>
                      </a:cubicBezTo>
                      <a:cubicBezTo>
                        <a:pt x="219264" y="9839"/>
                        <a:pt x="221332" y="13479"/>
                        <a:pt x="223867" y="13606"/>
                      </a:cubicBezTo>
                      <a:cubicBezTo>
                        <a:pt x="225141" y="13663"/>
                        <a:pt x="226260" y="12827"/>
                        <a:pt x="227351" y="12148"/>
                      </a:cubicBezTo>
                      <a:cubicBezTo>
                        <a:pt x="236938" y="6214"/>
                        <a:pt x="251737" y="11751"/>
                        <a:pt x="259271" y="3353"/>
                      </a:cubicBezTo>
                      <a:cubicBezTo>
                        <a:pt x="260418" y="2079"/>
                        <a:pt x="261438" y="450"/>
                        <a:pt x="263109" y="82"/>
                      </a:cubicBezTo>
                      <a:cubicBezTo>
                        <a:pt x="264057" y="-130"/>
                        <a:pt x="265049" y="110"/>
                        <a:pt x="265984" y="351"/>
                      </a:cubicBezTo>
                      <a:cubicBezTo>
                        <a:pt x="270855" y="1597"/>
                        <a:pt x="275712" y="2829"/>
                        <a:pt x="280584" y="4075"/>
                      </a:cubicBezTo>
                      <a:cubicBezTo>
                        <a:pt x="269850" y="4939"/>
                        <a:pt x="259625" y="8805"/>
                        <a:pt x="249570" y="12643"/>
                      </a:cubicBezTo>
                      <a:cubicBezTo>
                        <a:pt x="237434" y="17260"/>
                        <a:pt x="225297" y="21877"/>
                        <a:pt x="213175" y="26479"/>
                      </a:cubicBezTo>
                      <a:cubicBezTo>
                        <a:pt x="210484" y="27499"/>
                        <a:pt x="207199" y="29765"/>
                        <a:pt x="208289" y="32427"/>
                      </a:cubicBezTo>
                      <a:cubicBezTo>
                        <a:pt x="202454" y="30841"/>
                        <a:pt x="195841" y="32469"/>
                        <a:pt x="191422" y="36605"/>
                      </a:cubicBezTo>
                      <a:lnTo>
                        <a:pt x="196209" y="354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8" name="Google Shape;2638;p17"/>
                <p:cNvSpPr/>
                <p:nvPr/>
              </p:nvSpPr>
              <p:spPr>
                <a:xfrm>
                  <a:off x="4114055" y="1584217"/>
                  <a:ext cx="376628" cy="311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628" h="311371" extrusionOk="0">
                      <a:moveTo>
                        <a:pt x="376629" y="0"/>
                      </a:moveTo>
                      <a:cubicBezTo>
                        <a:pt x="289152" y="3300"/>
                        <a:pt x="177247" y="55995"/>
                        <a:pt x="110971" y="141305"/>
                      </a:cubicBezTo>
                      <a:cubicBezTo>
                        <a:pt x="44680" y="226600"/>
                        <a:pt x="15918" y="278701"/>
                        <a:pt x="0" y="31137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639" name="Google Shape;2639;p17"/>
              <p:cNvSpPr/>
              <p:nvPr/>
            </p:nvSpPr>
            <p:spPr>
              <a:xfrm>
                <a:off x="849091" y="5505064"/>
                <a:ext cx="647093" cy="578781"/>
              </a:xfrm>
              <a:custGeom>
                <a:avLst/>
                <a:gdLst/>
                <a:ahLst/>
                <a:cxnLst/>
                <a:rect l="l" t="t" r="r" b="b"/>
                <a:pathLst>
                  <a:path w="211988" h="189609" extrusionOk="0">
                    <a:moveTo>
                      <a:pt x="0" y="189596"/>
                    </a:moveTo>
                    <a:cubicBezTo>
                      <a:pt x="19486" y="187231"/>
                      <a:pt x="37358" y="177969"/>
                      <a:pt x="50529" y="162773"/>
                    </a:cubicBezTo>
                    <a:cubicBezTo>
                      <a:pt x="54749" y="157916"/>
                      <a:pt x="58417" y="152336"/>
                      <a:pt x="59663" y="146035"/>
                    </a:cubicBezTo>
                    <a:cubicBezTo>
                      <a:pt x="61943" y="134464"/>
                      <a:pt x="55868" y="122994"/>
                      <a:pt x="49282" y="113236"/>
                    </a:cubicBezTo>
                    <a:cubicBezTo>
                      <a:pt x="61390" y="121308"/>
                      <a:pt x="77209" y="129536"/>
                      <a:pt x="89544" y="121776"/>
                    </a:cubicBezTo>
                    <a:cubicBezTo>
                      <a:pt x="94019" y="118943"/>
                      <a:pt x="97120" y="114398"/>
                      <a:pt x="100080" y="109993"/>
                    </a:cubicBezTo>
                    <a:cubicBezTo>
                      <a:pt x="107869" y="98423"/>
                      <a:pt x="116012" y="86669"/>
                      <a:pt x="127483" y="78781"/>
                    </a:cubicBezTo>
                    <a:cubicBezTo>
                      <a:pt x="130995" y="76374"/>
                      <a:pt x="134762" y="74348"/>
                      <a:pt x="137977" y="71573"/>
                    </a:cubicBezTo>
                    <a:cubicBezTo>
                      <a:pt x="146615" y="64067"/>
                      <a:pt x="150863" y="51251"/>
                      <a:pt x="161527" y="47087"/>
                    </a:cubicBezTo>
                    <a:cubicBezTo>
                      <a:pt x="165309" y="45614"/>
                      <a:pt x="169500" y="45444"/>
                      <a:pt x="173210" y="43844"/>
                    </a:cubicBezTo>
                    <a:cubicBezTo>
                      <a:pt x="181637" y="40233"/>
                      <a:pt x="185489" y="28734"/>
                      <a:pt x="180971" y="20761"/>
                    </a:cubicBezTo>
                    <a:cubicBezTo>
                      <a:pt x="185885" y="24032"/>
                      <a:pt x="189341" y="29414"/>
                      <a:pt x="190275" y="35248"/>
                    </a:cubicBezTo>
                    <a:cubicBezTo>
                      <a:pt x="195048" y="28975"/>
                      <a:pt x="207241" y="32345"/>
                      <a:pt x="210923" y="25392"/>
                    </a:cubicBezTo>
                    <a:cubicBezTo>
                      <a:pt x="211886" y="23565"/>
                      <a:pt x="211985" y="21412"/>
                      <a:pt x="211985" y="19345"/>
                    </a:cubicBezTo>
                    <a:cubicBezTo>
                      <a:pt x="212028" y="13128"/>
                      <a:pt x="211645" y="6925"/>
                      <a:pt x="210824" y="765"/>
                    </a:cubicBezTo>
                    <a:cubicBezTo>
                      <a:pt x="209493" y="2549"/>
                      <a:pt x="207992" y="4192"/>
                      <a:pt x="206207" y="5551"/>
                    </a:cubicBezTo>
                    <a:cubicBezTo>
                      <a:pt x="200146" y="10154"/>
                      <a:pt x="191154" y="10380"/>
                      <a:pt x="184851" y="6132"/>
                    </a:cubicBezTo>
                    <a:cubicBezTo>
                      <a:pt x="180122" y="2931"/>
                      <a:pt x="174089" y="-2592"/>
                      <a:pt x="169982" y="1388"/>
                    </a:cubicBezTo>
                    <a:cubicBezTo>
                      <a:pt x="168013" y="3285"/>
                      <a:pt x="167815" y="6783"/>
                      <a:pt x="165379" y="8058"/>
                    </a:cubicBezTo>
                    <a:cubicBezTo>
                      <a:pt x="163382" y="9106"/>
                      <a:pt x="161003" y="8058"/>
                      <a:pt x="158780" y="7619"/>
                    </a:cubicBezTo>
                    <a:cubicBezTo>
                      <a:pt x="157916" y="7449"/>
                      <a:pt x="156910" y="7506"/>
                      <a:pt x="156033" y="7746"/>
                    </a:cubicBezTo>
                    <a:cubicBezTo>
                      <a:pt x="150495" y="4928"/>
                      <a:pt x="143075" y="4871"/>
                      <a:pt x="136560" y="5268"/>
                    </a:cubicBezTo>
                    <a:cubicBezTo>
                      <a:pt x="135229" y="5339"/>
                      <a:pt x="133728" y="5509"/>
                      <a:pt x="132963" y="6585"/>
                    </a:cubicBezTo>
                    <a:cubicBezTo>
                      <a:pt x="132453" y="7279"/>
                      <a:pt x="132397" y="8228"/>
                      <a:pt x="132482" y="9092"/>
                    </a:cubicBezTo>
                    <a:cubicBezTo>
                      <a:pt x="133077" y="15535"/>
                      <a:pt x="139662" y="21596"/>
                      <a:pt x="136872" y="27417"/>
                    </a:cubicBezTo>
                    <a:cubicBezTo>
                      <a:pt x="135881" y="29527"/>
                      <a:pt x="133827" y="30900"/>
                      <a:pt x="131830" y="32119"/>
                    </a:cubicBezTo>
                    <a:cubicBezTo>
                      <a:pt x="123333" y="37245"/>
                      <a:pt x="113987" y="40955"/>
                      <a:pt x="104300" y="43065"/>
                    </a:cubicBezTo>
                    <a:cubicBezTo>
                      <a:pt x="107614" y="49821"/>
                      <a:pt x="110970" y="57949"/>
                      <a:pt x="107331" y="64563"/>
                    </a:cubicBezTo>
                    <a:cubicBezTo>
                      <a:pt x="104329" y="70057"/>
                      <a:pt x="97602" y="72253"/>
                      <a:pt x="91399" y="72904"/>
                    </a:cubicBezTo>
                    <a:cubicBezTo>
                      <a:pt x="85196" y="73527"/>
                      <a:pt x="78724" y="73116"/>
                      <a:pt x="72918" y="75382"/>
                    </a:cubicBezTo>
                    <a:cubicBezTo>
                      <a:pt x="65950" y="78087"/>
                      <a:pt x="61008" y="84219"/>
                      <a:pt x="55301" y="89091"/>
                    </a:cubicBezTo>
                    <a:cubicBezTo>
                      <a:pt x="49608" y="93948"/>
                      <a:pt x="41678" y="97800"/>
                      <a:pt x="34823" y="94812"/>
                    </a:cubicBezTo>
                    <a:cubicBezTo>
                      <a:pt x="31594" y="101496"/>
                      <a:pt x="36848" y="110885"/>
                      <a:pt x="31849" y="116394"/>
                    </a:cubicBezTo>
                    <a:cubicBezTo>
                      <a:pt x="29938" y="118476"/>
                      <a:pt x="27006" y="119326"/>
                      <a:pt x="24896" y="121209"/>
                    </a:cubicBezTo>
                    <a:cubicBezTo>
                      <a:pt x="20846" y="124835"/>
                      <a:pt x="20860" y="131136"/>
                      <a:pt x="22035" y="136419"/>
                    </a:cubicBezTo>
                    <a:cubicBezTo>
                      <a:pt x="23197" y="141701"/>
                      <a:pt x="25236" y="147082"/>
                      <a:pt x="24159" y="152393"/>
                    </a:cubicBezTo>
                    <a:cubicBezTo>
                      <a:pt x="23367" y="156302"/>
                      <a:pt x="20931" y="159743"/>
                      <a:pt x="20180" y="163680"/>
                    </a:cubicBezTo>
                    <a:cubicBezTo>
                      <a:pt x="19416" y="167659"/>
                      <a:pt x="20308" y="172248"/>
                      <a:pt x="17787" y="175420"/>
                    </a:cubicBezTo>
                    <a:cubicBezTo>
                      <a:pt x="15932" y="177771"/>
                      <a:pt x="12773" y="178578"/>
                      <a:pt x="10055" y="179838"/>
                    </a:cubicBezTo>
                    <a:cubicBezTo>
                      <a:pt x="5721" y="181835"/>
                      <a:pt x="2152" y="185361"/>
                      <a:pt x="14" y="1896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0" name="Google Shape;2640;p17"/>
            <p:cNvGrpSpPr/>
            <p:nvPr/>
          </p:nvGrpSpPr>
          <p:grpSpPr>
            <a:xfrm rot="-10045885" flipH="1">
              <a:off x="-99834" y="-175551"/>
              <a:ext cx="892979" cy="1159193"/>
              <a:chOff x="542613" y="4900666"/>
              <a:chExt cx="893012" cy="1159236"/>
            </a:xfrm>
          </p:grpSpPr>
          <p:grpSp>
            <p:nvGrpSpPr>
              <p:cNvPr id="2641" name="Google Shape;2641;p17"/>
              <p:cNvGrpSpPr/>
              <p:nvPr/>
            </p:nvGrpSpPr>
            <p:grpSpPr>
              <a:xfrm>
                <a:off x="542698" y="4900666"/>
                <a:ext cx="892926" cy="1159236"/>
                <a:chOff x="4091595" y="1460940"/>
                <a:chExt cx="292408" cy="379617"/>
              </a:xfrm>
            </p:grpSpPr>
            <p:sp>
              <p:nvSpPr>
                <p:cNvPr id="2642" name="Google Shape;2642;p17"/>
                <p:cNvSpPr/>
                <p:nvPr/>
              </p:nvSpPr>
              <p:spPr>
                <a:xfrm>
                  <a:off x="4100403" y="1460940"/>
                  <a:ext cx="283600" cy="29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00" h="296925" extrusionOk="0">
                      <a:moveTo>
                        <a:pt x="283601" y="0"/>
                      </a:moveTo>
                      <a:cubicBezTo>
                        <a:pt x="283601" y="0"/>
                        <a:pt x="268957" y="8370"/>
                        <a:pt x="267909" y="31368"/>
                      </a:cubicBezTo>
                      <a:cubicBezTo>
                        <a:pt x="266861" y="54381"/>
                        <a:pt x="248876" y="54012"/>
                        <a:pt x="248876" y="54012"/>
                      </a:cubicBezTo>
                      <a:cubicBezTo>
                        <a:pt x="248876" y="54012"/>
                        <a:pt x="231387" y="42881"/>
                        <a:pt x="221842" y="44468"/>
                      </a:cubicBezTo>
                      <a:cubicBezTo>
                        <a:pt x="212297" y="46054"/>
                        <a:pt x="242518" y="53219"/>
                        <a:pt x="239331" y="58785"/>
                      </a:cubicBezTo>
                      <a:cubicBezTo>
                        <a:pt x="236159" y="64350"/>
                        <a:pt x="211504" y="90592"/>
                        <a:pt x="211504" y="90592"/>
                      </a:cubicBezTo>
                      <a:cubicBezTo>
                        <a:pt x="211504" y="90592"/>
                        <a:pt x="197186" y="63557"/>
                        <a:pt x="184455" y="63557"/>
                      </a:cubicBezTo>
                      <a:cubicBezTo>
                        <a:pt x="171724" y="63557"/>
                        <a:pt x="203545" y="78668"/>
                        <a:pt x="202752" y="89799"/>
                      </a:cubicBezTo>
                      <a:cubicBezTo>
                        <a:pt x="201959" y="100930"/>
                        <a:pt x="195600" y="108096"/>
                        <a:pt x="186056" y="119227"/>
                      </a:cubicBezTo>
                      <a:cubicBezTo>
                        <a:pt x="176510" y="130358"/>
                        <a:pt x="174910" y="139903"/>
                        <a:pt x="165379" y="144675"/>
                      </a:cubicBezTo>
                      <a:cubicBezTo>
                        <a:pt x="155835" y="149448"/>
                        <a:pt x="148669" y="127171"/>
                        <a:pt x="144689" y="129565"/>
                      </a:cubicBezTo>
                      <a:cubicBezTo>
                        <a:pt x="140724" y="131944"/>
                        <a:pt x="162986" y="141489"/>
                        <a:pt x="147083" y="158199"/>
                      </a:cubicBezTo>
                      <a:cubicBezTo>
                        <a:pt x="131179" y="174896"/>
                        <a:pt x="123220" y="177275"/>
                        <a:pt x="119241" y="181255"/>
                      </a:cubicBezTo>
                      <a:cubicBezTo>
                        <a:pt x="115275" y="185234"/>
                        <a:pt x="110503" y="176482"/>
                        <a:pt x="110503" y="180462"/>
                      </a:cubicBezTo>
                      <a:cubicBezTo>
                        <a:pt x="110503" y="184441"/>
                        <a:pt x="120841" y="190007"/>
                        <a:pt x="118448" y="193986"/>
                      </a:cubicBezTo>
                      <a:cubicBezTo>
                        <a:pt x="116069" y="197965"/>
                        <a:pt x="106524" y="205117"/>
                        <a:pt x="102544" y="205910"/>
                      </a:cubicBezTo>
                      <a:cubicBezTo>
                        <a:pt x="98565" y="206703"/>
                        <a:pt x="72323" y="175689"/>
                        <a:pt x="67551" y="178082"/>
                      </a:cubicBezTo>
                      <a:cubicBezTo>
                        <a:pt x="62779" y="180462"/>
                        <a:pt x="85848" y="193986"/>
                        <a:pt x="86641" y="199551"/>
                      </a:cubicBezTo>
                      <a:cubicBezTo>
                        <a:pt x="87434" y="205117"/>
                        <a:pt x="98565" y="215455"/>
                        <a:pt x="96979" y="220227"/>
                      </a:cubicBezTo>
                      <a:cubicBezTo>
                        <a:pt x="95393" y="225000"/>
                        <a:pt x="79475" y="234545"/>
                        <a:pt x="75510" y="239317"/>
                      </a:cubicBezTo>
                      <a:cubicBezTo>
                        <a:pt x="71530" y="244090"/>
                        <a:pt x="54026" y="219434"/>
                        <a:pt x="52441" y="225000"/>
                      </a:cubicBezTo>
                      <a:cubicBezTo>
                        <a:pt x="50854" y="230565"/>
                        <a:pt x="68344" y="233752"/>
                        <a:pt x="66758" y="241696"/>
                      </a:cubicBezTo>
                      <a:cubicBezTo>
                        <a:pt x="65172" y="249655"/>
                        <a:pt x="54834" y="252034"/>
                        <a:pt x="49254" y="261579"/>
                      </a:cubicBezTo>
                      <a:cubicBezTo>
                        <a:pt x="43689" y="271124"/>
                        <a:pt x="40517" y="289421"/>
                        <a:pt x="32558" y="295780"/>
                      </a:cubicBezTo>
                      <a:cubicBezTo>
                        <a:pt x="24613" y="302138"/>
                        <a:pt x="3852" y="279961"/>
                        <a:pt x="3852" y="279961"/>
                      </a:cubicBezTo>
                      <a:lnTo>
                        <a:pt x="0" y="278375"/>
                      </a:lnTo>
                      <a:cubicBezTo>
                        <a:pt x="935" y="274254"/>
                        <a:pt x="1926" y="270161"/>
                        <a:pt x="3017" y="266069"/>
                      </a:cubicBezTo>
                      <a:cubicBezTo>
                        <a:pt x="3498" y="264256"/>
                        <a:pt x="3994" y="262443"/>
                        <a:pt x="4489" y="260645"/>
                      </a:cubicBezTo>
                      <a:cubicBezTo>
                        <a:pt x="34328" y="154503"/>
                        <a:pt x="114667" y="60385"/>
                        <a:pt x="248636" y="11400"/>
                      </a:cubicBezTo>
                      <a:cubicBezTo>
                        <a:pt x="249202" y="11188"/>
                        <a:pt x="249769" y="10989"/>
                        <a:pt x="250349" y="10791"/>
                      </a:cubicBezTo>
                      <a:cubicBezTo>
                        <a:pt x="253323" y="9701"/>
                        <a:pt x="256339" y="8639"/>
                        <a:pt x="259370" y="7619"/>
                      </a:cubicBezTo>
                      <a:cubicBezTo>
                        <a:pt x="265785" y="5424"/>
                        <a:pt x="272328" y="3328"/>
                        <a:pt x="278984" y="1345"/>
                      </a:cubicBezTo>
                      <a:cubicBezTo>
                        <a:pt x="280513" y="878"/>
                        <a:pt x="282057" y="439"/>
                        <a:pt x="2836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3" name="Google Shape;2643;p17"/>
                <p:cNvSpPr/>
                <p:nvPr/>
              </p:nvSpPr>
              <p:spPr>
                <a:xfrm>
                  <a:off x="4103434" y="1468559"/>
                  <a:ext cx="258653" cy="270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653" h="270161" extrusionOk="0">
                      <a:moveTo>
                        <a:pt x="123334" y="137311"/>
                      </a:moveTo>
                      <a:cubicBezTo>
                        <a:pt x="123334" y="140795"/>
                        <a:pt x="122824" y="144151"/>
                        <a:pt x="120983" y="147054"/>
                      </a:cubicBezTo>
                      <a:cubicBezTo>
                        <a:pt x="118207" y="144689"/>
                        <a:pt x="115148" y="142225"/>
                        <a:pt x="111509" y="142027"/>
                      </a:cubicBezTo>
                      <a:cubicBezTo>
                        <a:pt x="107869" y="141829"/>
                        <a:pt x="103918" y="145256"/>
                        <a:pt x="105065" y="148711"/>
                      </a:cubicBezTo>
                      <a:cubicBezTo>
                        <a:pt x="102162" y="147479"/>
                        <a:pt x="99089" y="146219"/>
                        <a:pt x="95945" y="146559"/>
                      </a:cubicBezTo>
                      <a:cubicBezTo>
                        <a:pt x="92815" y="146884"/>
                        <a:pt x="89657" y="149405"/>
                        <a:pt x="89813" y="152563"/>
                      </a:cubicBezTo>
                      <a:cubicBezTo>
                        <a:pt x="81118" y="145157"/>
                        <a:pt x="65838" y="148003"/>
                        <a:pt x="60400" y="158044"/>
                      </a:cubicBezTo>
                      <a:cubicBezTo>
                        <a:pt x="53644" y="170520"/>
                        <a:pt x="61957" y="185319"/>
                        <a:pt x="67438" y="198390"/>
                      </a:cubicBezTo>
                      <a:cubicBezTo>
                        <a:pt x="68826" y="201704"/>
                        <a:pt x="69704" y="206264"/>
                        <a:pt x="66701" y="208233"/>
                      </a:cubicBezTo>
                      <a:cubicBezTo>
                        <a:pt x="63855" y="210116"/>
                        <a:pt x="60031" y="207779"/>
                        <a:pt x="58049" y="205018"/>
                      </a:cubicBezTo>
                      <a:cubicBezTo>
                        <a:pt x="56052" y="202242"/>
                        <a:pt x="54607" y="198787"/>
                        <a:pt x="51563" y="197257"/>
                      </a:cubicBezTo>
                      <a:cubicBezTo>
                        <a:pt x="48518" y="195728"/>
                        <a:pt x="43618" y="198518"/>
                        <a:pt x="45105" y="201591"/>
                      </a:cubicBezTo>
                      <a:cubicBezTo>
                        <a:pt x="43094" y="197923"/>
                        <a:pt x="36905" y="199381"/>
                        <a:pt x="35036" y="203120"/>
                      </a:cubicBezTo>
                      <a:cubicBezTo>
                        <a:pt x="33181" y="206859"/>
                        <a:pt x="34229" y="211320"/>
                        <a:pt x="35305" y="215356"/>
                      </a:cubicBezTo>
                      <a:cubicBezTo>
                        <a:pt x="37542" y="223683"/>
                        <a:pt x="39780" y="231996"/>
                        <a:pt x="42018" y="240308"/>
                      </a:cubicBezTo>
                      <a:cubicBezTo>
                        <a:pt x="35603" y="242843"/>
                        <a:pt x="29272" y="245563"/>
                        <a:pt x="23013" y="248451"/>
                      </a:cubicBezTo>
                      <a:cubicBezTo>
                        <a:pt x="19402" y="250123"/>
                        <a:pt x="15337" y="252516"/>
                        <a:pt x="14997" y="256467"/>
                      </a:cubicBezTo>
                      <a:cubicBezTo>
                        <a:pt x="14771" y="258988"/>
                        <a:pt x="16201" y="261324"/>
                        <a:pt x="16853" y="263789"/>
                      </a:cubicBezTo>
                      <a:cubicBezTo>
                        <a:pt x="17490" y="266238"/>
                        <a:pt x="16810" y="269552"/>
                        <a:pt x="14332" y="270090"/>
                      </a:cubicBezTo>
                      <a:cubicBezTo>
                        <a:pt x="13227" y="270331"/>
                        <a:pt x="12094" y="269920"/>
                        <a:pt x="11074" y="269411"/>
                      </a:cubicBezTo>
                      <a:cubicBezTo>
                        <a:pt x="8101" y="267924"/>
                        <a:pt x="5566" y="265545"/>
                        <a:pt x="3894" y="262656"/>
                      </a:cubicBezTo>
                      <a:lnTo>
                        <a:pt x="0" y="258450"/>
                      </a:lnTo>
                      <a:cubicBezTo>
                        <a:pt x="28593" y="150099"/>
                        <a:pt x="109370" y="53602"/>
                        <a:pt x="245619" y="3781"/>
                      </a:cubicBezTo>
                      <a:cubicBezTo>
                        <a:pt x="249160" y="2478"/>
                        <a:pt x="252743" y="1218"/>
                        <a:pt x="256354" y="0"/>
                      </a:cubicBezTo>
                      <a:cubicBezTo>
                        <a:pt x="257614" y="935"/>
                        <a:pt x="258492" y="2181"/>
                        <a:pt x="258634" y="3824"/>
                      </a:cubicBezTo>
                      <a:cubicBezTo>
                        <a:pt x="258974" y="7690"/>
                        <a:pt x="254909" y="10310"/>
                        <a:pt x="251411" y="11981"/>
                      </a:cubicBezTo>
                      <a:cubicBezTo>
                        <a:pt x="240663" y="17107"/>
                        <a:pt x="229928" y="22248"/>
                        <a:pt x="219179" y="27374"/>
                      </a:cubicBezTo>
                      <a:cubicBezTo>
                        <a:pt x="211433" y="31085"/>
                        <a:pt x="203474" y="34852"/>
                        <a:pt x="194935" y="35758"/>
                      </a:cubicBezTo>
                      <a:cubicBezTo>
                        <a:pt x="190120" y="36282"/>
                        <a:pt x="184540" y="36169"/>
                        <a:pt x="181410" y="39865"/>
                      </a:cubicBezTo>
                      <a:cubicBezTo>
                        <a:pt x="179796" y="41763"/>
                        <a:pt x="179187" y="44340"/>
                        <a:pt x="177714" y="46351"/>
                      </a:cubicBezTo>
                      <a:cubicBezTo>
                        <a:pt x="174840" y="50274"/>
                        <a:pt x="169104" y="51492"/>
                        <a:pt x="166725" y="55740"/>
                      </a:cubicBezTo>
                      <a:cubicBezTo>
                        <a:pt x="163553" y="61391"/>
                        <a:pt x="167815" y="69803"/>
                        <a:pt x="163213" y="74377"/>
                      </a:cubicBezTo>
                      <a:cubicBezTo>
                        <a:pt x="161584" y="76005"/>
                        <a:pt x="159248" y="76614"/>
                        <a:pt x="157081" y="77407"/>
                      </a:cubicBezTo>
                      <a:cubicBezTo>
                        <a:pt x="142650" y="82676"/>
                        <a:pt x="133487" y="99457"/>
                        <a:pt x="136872" y="114440"/>
                      </a:cubicBezTo>
                      <a:cubicBezTo>
                        <a:pt x="133841" y="115304"/>
                        <a:pt x="130358" y="114185"/>
                        <a:pt x="128404" y="111707"/>
                      </a:cubicBezTo>
                      <a:cubicBezTo>
                        <a:pt x="123036" y="114978"/>
                        <a:pt x="122243" y="122399"/>
                        <a:pt x="122753" y="128658"/>
                      </a:cubicBezTo>
                      <a:cubicBezTo>
                        <a:pt x="122980" y="131491"/>
                        <a:pt x="123334" y="134436"/>
                        <a:pt x="123334" y="13731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4" name="Google Shape;2644;p17"/>
                <p:cNvSpPr/>
                <p:nvPr/>
              </p:nvSpPr>
              <p:spPr>
                <a:xfrm>
                  <a:off x="4104893" y="1471732"/>
                  <a:ext cx="246293" cy="249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293" h="249853" extrusionOk="0">
                      <a:moveTo>
                        <a:pt x="110149" y="126421"/>
                      </a:moveTo>
                      <a:cubicBezTo>
                        <a:pt x="108096" y="129097"/>
                        <a:pt x="104301" y="124877"/>
                        <a:pt x="100944" y="124651"/>
                      </a:cubicBezTo>
                      <a:cubicBezTo>
                        <a:pt x="98239" y="124481"/>
                        <a:pt x="96243" y="127016"/>
                        <a:pt x="93792" y="128177"/>
                      </a:cubicBezTo>
                      <a:cubicBezTo>
                        <a:pt x="91626" y="129196"/>
                        <a:pt x="89133" y="129097"/>
                        <a:pt x="86740" y="129267"/>
                      </a:cubicBezTo>
                      <a:cubicBezTo>
                        <a:pt x="75680" y="130018"/>
                        <a:pt x="65583" y="136830"/>
                        <a:pt x="59181" y="145893"/>
                      </a:cubicBezTo>
                      <a:cubicBezTo>
                        <a:pt x="52795" y="154942"/>
                        <a:pt x="49764" y="166031"/>
                        <a:pt x="48730" y="177063"/>
                      </a:cubicBezTo>
                      <a:cubicBezTo>
                        <a:pt x="48461" y="179895"/>
                        <a:pt x="47144" y="183704"/>
                        <a:pt x="44354" y="183152"/>
                      </a:cubicBezTo>
                      <a:cubicBezTo>
                        <a:pt x="42258" y="182727"/>
                        <a:pt x="41437" y="179895"/>
                        <a:pt x="39398" y="179244"/>
                      </a:cubicBezTo>
                      <a:cubicBezTo>
                        <a:pt x="37004" y="178479"/>
                        <a:pt x="34951" y="181113"/>
                        <a:pt x="33988" y="183435"/>
                      </a:cubicBezTo>
                      <a:cubicBezTo>
                        <a:pt x="27969" y="198022"/>
                        <a:pt x="31014" y="215667"/>
                        <a:pt x="22758" y="229121"/>
                      </a:cubicBezTo>
                      <a:cubicBezTo>
                        <a:pt x="20577" y="232661"/>
                        <a:pt x="17320" y="235947"/>
                        <a:pt x="13199" y="236485"/>
                      </a:cubicBezTo>
                      <a:cubicBezTo>
                        <a:pt x="12618" y="240209"/>
                        <a:pt x="10112" y="243566"/>
                        <a:pt x="6698" y="245166"/>
                      </a:cubicBezTo>
                      <a:lnTo>
                        <a:pt x="7406" y="247998"/>
                      </a:lnTo>
                      <a:cubicBezTo>
                        <a:pt x="5070" y="248777"/>
                        <a:pt x="2507" y="249514"/>
                        <a:pt x="0" y="249854"/>
                      </a:cubicBezTo>
                      <a:cubicBezTo>
                        <a:pt x="29839" y="143712"/>
                        <a:pt x="110177" y="49594"/>
                        <a:pt x="244147" y="609"/>
                      </a:cubicBezTo>
                      <a:cubicBezTo>
                        <a:pt x="244713" y="397"/>
                        <a:pt x="245280" y="198"/>
                        <a:pt x="245860" y="0"/>
                      </a:cubicBezTo>
                      <a:cubicBezTo>
                        <a:pt x="246058" y="439"/>
                        <a:pt x="246186" y="935"/>
                        <a:pt x="246257" y="1459"/>
                      </a:cubicBezTo>
                      <a:cubicBezTo>
                        <a:pt x="246540" y="3753"/>
                        <a:pt x="245152" y="5948"/>
                        <a:pt x="243509" y="7576"/>
                      </a:cubicBezTo>
                      <a:cubicBezTo>
                        <a:pt x="239416" y="11612"/>
                        <a:pt x="233667" y="13383"/>
                        <a:pt x="228158" y="15025"/>
                      </a:cubicBezTo>
                      <a:cubicBezTo>
                        <a:pt x="217409" y="18212"/>
                        <a:pt x="206661" y="21398"/>
                        <a:pt x="195912" y="24585"/>
                      </a:cubicBezTo>
                      <a:cubicBezTo>
                        <a:pt x="191593" y="25873"/>
                        <a:pt x="187245" y="27162"/>
                        <a:pt x="183181" y="29074"/>
                      </a:cubicBezTo>
                      <a:cubicBezTo>
                        <a:pt x="170407" y="35078"/>
                        <a:pt x="161315" y="46606"/>
                        <a:pt x="152053" y="57241"/>
                      </a:cubicBezTo>
                      <a:cubicBezTo>
                        <a:pt x="150198" y="59366"/>
                        <a:pt x="148088" y="61603"/>
                        <a:pt x="145313" y="62084"/>
                      </a:cubicBezTo>
                      <a:cubicBezTo>
                        <a:pt x="143896" y="62325"/>
                        <a:pt x="142409" y="62099"/>
                        <a:pt x="141064" y="62580"/>
                      </a:cubicBezTo>
                      <a:cubicBezTo>
                        <a:pt x="136320" y="64308"/>
                        <a:pt x="138189" y="71913"/>
                        <a:pt x="135017" y="75836"/>
                      </a:cubicBezTo>
                      <a:cubicBezTo>
                        <a:pt x="132567" y="73853"/>
                        <a:pt x="128319" y="75000"/>
                        <a:pt x="127200" y="77946"/>
                      </a:cubicBezTo>
                      <a:cubicBezTo>
                        <a:pt x="125940" y="81231"/>
                        <a:pt x="127086" y="86740"/>
                        <a:pt x="123574" y="86924"/>
                      </a:cubicBezTo>
                      <a:cubicBezTo>
                        <a:pt x="122186" y="86995"/>
                        <a:pt x="120955" y="85876"/>
                        <a:pt x="119567" y="85876"/>
                      </a:cubicBezTo>
                      <a:cubicBezTo>
                        <a:pt x="117287" y="85876"/>
                        <a:pt x="116168" y="88737"/>
                        <a:pt x="116295" y="91017"/>
                      </a:cubicBezTo>
                      <a:cubicBezTo>
                        <a:pt x="116437" y="93283"/>
                        <a:pt x="117173" y="95704"/>
                        <a:pt x="116154" y="97744"/>
                      </a:cubicBezTo>
                      <a:cubicBezTo>
                        <a:pt x="112004" y="99981"/>
                        <a:pt x="110121" y="104994"/>
                        <a:pt x="109880" y="109696"/>
                      </a:cubicBezTo>
                      <a:cubicBezTo>
                        <a:pt x="109625" y="114398"/>
                        <a:pt x="110673" y="119071"/>
                        <a:pt x="110744" y="123773"/>
                      </a:cubicBezTo>
                      <a:cubicBezTo>
                        <a:pt x="110758" y="124693"/>
                        <a:pt x="110702" y="125684"/>
                        <a:pt x="110149" y="12642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5" name="Google Shape;2645;p17"/>
                <p:cNvSpPr/>
                <p:nvPr/>
              </p:nvSpPr>
              <p:spPr>
                <a:xfrm>
                  <a:off x="4091595" y="1472341"/>
                  <a:ext cx="257443" cy="368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443" h="368216" extrusionOk="0">
                      <a:moveTo>
                        <a:pt x="257444" y="0"/>
                      </a:moveTo>
                      <a:cubicBezTo>
                        <a:pt x="130712" y="47385"/>
                        <a:pt x="54819" y="146006"/>
                        <a:pt x="12660" y="268561"/>
                      </a:cubicBezTo>
                      <a:cubicBezTo>
                        <a:pt x="12660" y="268561"/>
                        <a:pt x="-1572" y="327983"/>
                        <a:pt x="4786" y="368216"/>
                      </a:cubicBezTo>
                      <a:lnTo>
                        <a:pt x="637" y="368216"/>
                      </a:lnTo>
                      <a:cubicBezTo>
                        <a:pt x="-1360" y="334143"/>
                        <a:pt x="1331" y="300085"/>
                        <a:pt x="8808" y="266975"/>
                      </a:cubicBezTo>
                      <a:cubicBezTo>
                        <a:pt x="34398" y="153668"/>
                        <a:pt x="116054" y="51704"/>
                        <a:pt x="25744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646" name="Google Shape;2646;p17"/>
              <p:cNvSpPr/>
              <p:nvPr/>
            </p:nvSpPr>
            <p:spPr>
              <a:xfrm>
                <a:off x="542613" y="4900926"/>
                <a:ext cx="892575" cy="1158778"/>
              </a:xfrm>
              <a:custGeom>
                <a:avLst/>
                <a:gdLst/>
                <a:ahLst/>
                <a:cxnLst/>
                <a:rect l="l" t="t" r="r" b="b"/>
                <a:pathLst>
                  <a:path w="292408" h="379616" extrusionOk="0">
                    <a:moveTo>
                      <a:pt x="287820" y="1260"/>
                    </a:moveTo>
                    <a:cubicBezTo>
                      <a:pt x="281165" y="3243"/>
                      <a:pt x="274622" y="5339"/>
                      <a:pt x="268206" y="7534"/>
                    </a:cubicBezTo>
                    <a:cubicBezTo>
                      <a:pt x="265176" y="8554"/>
                      <a:pt x="262160" y="9616"/>
                      <a:pt x="259186" y="10706"/>
                    </a:cubicBezTo>
                    <a:cubicBezTo>
                      <a:pt x="258605" y="10904"/>
                      <a:pt x="258039" y="11103"/>
                      <a:pt x="257472" y="11315"/>
                    </a:cubicBezTo>
                    <a:cubicBezTo>
                      <a:pt x="255291" y="12108"/>
                      <a:pt x="253139" y="12915"/>
                      <a:pt x="250986" y="13737"/>
                    </a:cubicBezTo>
                    <a:cubicBezTo>
                      <a:pt x="250363" y="13978"/>
                      <a:pt x="249754" y="14218"/>
                      <a:pt x="249145" y="14459"/>
                    </a:cubicBezTo>
                    <a:cubicBezTo>
                      <a:pt x="247856" y="14955"/>
                      <a:pt x="246568" y="15450"/>
                      <a:pt x="245279" y="15960"/>
                    </a:cubicBezTo>
                    <a:cubicBezTo>
                      <a:pt x="245180" y="16003"/>
                      <a:pt x="245081" y="16031"/>
                      <a:pt x="244996" y="16073"/>
                    </a:cubicBezTo>
                    <a:cubicBezTo>
                      <a:pt x="244868" y="16130"/>
                      <a:pt x="244727" y="16172"/>
                      <a:pt x="244599" y="16229"/>
                    </a:cubicBezTo>
                    <a:cubicBezTo>
                      <a:pt x="243849" y="16526"/>
                      <a:pt x="243112" y="16838"/>
                      <a:pt x="242362" y="17136"/>
                    </a:cubicBezTo>
                    <a:cubicBezTo>
                      <a:pt x="241002" y="17688"/>
                      <a:pt x="239628" y="18240"/>
                      <a:pt x="238283" y="18792"/>
                    </a:cubicBezTo>
                    <a:cubicBezTo>
                      <a:pt x="237490" y="19118"/>
                      <a:pt x="236697" y="19458"/>
                      <a:pt x="235904" y="19798"/>
                    </a:cubicBezTo>
                    <a:cubicBezTo>
                      <a:pt x="235054" y="20152"/>
                      <a:pt x="234191" y="20506"/>
                      <a:pt x="233341" y="20874"/>
                    </a:cubicBezTo>
                    <a:cubicBezTo>
                      <a:pt x="233171" y="20945"/>
                      <a:pt x="232987" y="21016"/>
                      <a:pt x="232817" y="21101"/>
                    </a:cubicBezTo>
                    <a:cubicBezTo>
                      <a:pt x="232562" y="21214"/>
                      <a:pt x="232307" y="21327"/>
                      <a:pt x="232052" y="21427"/>
                    </a:cubicBezTo>
                    <a:cubicBezTo>
                      <a:pt x="231231" y="21781"/>
                      <a:pt x="230423" y="22135"/>
                      <a:pt x="229602" y="22503"/>
                    </a:cubicBezTo>
                    <a:cubicBezTo>
                      <a:pt x="228370" y="23041"/>
                      <a:pt x="227124" y="23579"/>
                      <a:pt x="225906" y="24131"/>
                    </a:cubicBezTo>
                    <a:cubicBezTo>
                      <a:pt x="225084" y="24499"/>
                      <a:pt x="224263" y="24882"/>
                      <a:pt x="223442" y="25250"/>
                    </a:cubicBezTo>
                    <a:cubicBezTo>
                      <a:pt x="222861" y="25519"/>
                      <a:pt x="222266" y="25788"/>
                      <a:pt x="221686" y="26057"/>
                    </a:cubicBezTo>
                    <a:cubicBezTo>
                      <a:pt x="221445" y="26171"/>
                      <a:pt x="221218" y="26270"/>
                      <a:pt x="220978" y="26383"/>
                    </a:cubicBezTo>
                    <a:cubicBezTo>
                      <a:pt x="220595" y="26553"/>
                      <a:pt x="220227" y="26737"/>
                      <a:pt x="219845" y="26907"/>
                    </a:cubicBezTo>
                    <a:cubicBezTo>
                      <a:pt x="219023" y="27289"/>
                      <a:pt x="218202" y="27686"/>
                      <a:pt x="217381" y="28068"/>
                    </a:cubicBezTo>
                    <a:cubicBezTo>
                      <a:pt x="216205" y="28621"/>
                      <a:pt x="215030" y="29173"/>
                      <a:pt x="213869" y="29739"/>
                    </a:cubicBezTo>
                    <a:cubicBezTo>
                      <a:pt x="213047" y="30136"/>
                      <a:pt x="212240" y="30532"/>
                      <a:pt x="211419" y="30943"/>
                    </a:cubicBezTo>
                    <a:cubicBezTo>
                      <a:pt x="211050" y="31127"/>
                      <a:pt x="210668" y="31311"/>
                      <a:pt x="210300" y="31495"/>
                    </a:cubicBezTo>
                    <a:cubicBezTo>
                      <a:pt x="210017" y="31637"/>
                      <a:pt x="209733" y="31764"/>
                      <a:pt x="209450" y="31906"/>
                    </a:cubicBezTo>
                    <a:cubicBezTo>
                      <a:pt x="208954" y="32147"/>
                      <a:pt x="208473" y="32402"/>
                      <a:pt x="207977" y="32642"/>
                    </a:cubicBezTo>
                    <a:cubicBezTo>
                      <a:pt x="207156" y="33053"/>
                      <a:pt x="206349" y="33464"/>
                      <a:pt x="205527" y="33874"/>
                    </a:cubicBezTo>
                    <a:cubicBezTo>
                      <a:pt x="204409" y="34441"/>
                      <a:pt x="203276" y="35022"/>
                      <a:pt x="202171" y="35602"/>
                    </a:cubicBezTo>
                    <a:cubicBezTo>
                      <a:pt x="201364" y="36027"/>
                      <a:pt x="200557" y="36452"/>
                      <a:pt x="199749" y="36877"/>
                    </a:cubicBezTo>
                    <a:cubicBezTo>
                      <a:pt x="199565" y="36976"/>
                      <a:pt x="199381" y="37061"/>
                      <a:pt x="199197" y="37160"/>
                    </a:cubicBezTo>
                    <a:cubicBezTo>
                      <a:pt x="198885" y="37330"/>
                      <a:pt x="198560" y="37500"/>
                      <a:pt x="198234" y="37656"/>
                    </a:cubicBezTo>
                    <a:cubicBezTo>
                      <a:pt x="197625" y="37981"/>
                      <a:pt x="197030" y="38307"/>
                      <a:pt x="196435" y="38619"/>
                    </a:cubicBezTo>
                    <a:cubicBezTo>
                      <a:pt x="195642" y="39044"/>
                      <a:pt x="194835" y="39483"/>
                      <a:pt x="194042" y="39922"/>
                    </a:cubicBezTo>
                    <a:cubicBezTo>
                      <a:pt x="192952" y="40516"/>
                      <a:pt x="191875" y="41111"/>
                      <a:pt x="190799" y="41706"/>
                    </a:cubicBezTo>
                    <a:cubicBezTo>
                      <a:pt x="190006" y="42145"/>
                      <a:pt x="189227" y="42584"/>
                      <a:pt x="188448" y="43037"/>
                    </a:cubicBezTo>
                    <a:cubicBezTo>
                      <a:pt x="188434" y="43037"/>
                      <a:pt x="188420" y="43051"/>
                      <a:pt x="188406" y="43065"/>
                    </a:cubicBezTo>
                    <a:cubicBezTo>
                      <a:pt x="188052" y="43264"/>
                      <a:pt x="187712" y="43462"/>
                      <a:pt x="187358" y="43646"/>
                    </a:cubicBezTo>
                    <a:cubicBezTo>
                      <a:pt x="186650" y="44043"/>
                      <a:pt x="185942" y="44453"/>
                      <a:pt x="185248" y="44864"/>
                    </a:cubicBezTo>
                    <a:cubicBezTo>
                      <a:pt x="184469" y="45317"/>
                      <a:pt x="183704" y="45756"/>
                      <a:pt x="182925" y="46209"/>
                    </a:cubicBezTo>
                    <a:cubicBezTo>
                      <a:pt x="181863" y="46832"/>
                      <a:pt x="180815" y="47441"/>
                      <a:pt x="179767" y="48079"/>
                    </a:cubicBezTo>
                    <a:cubicBezTo>
                      <a:pt x="179088" y="48489"/>
                      <a:pt x="178394" y="48900"/>
                      <a:pt x="177714" y="49311"/>
                    </a:cubicBezTo>
                    <a:cubicBezTo>
                      <a:pt x="177402" y="49495"/>
                      <a:pt x="177091" y="49679"/>
                      <a:pt x="176779" y="49877"/>
                    </a:cubicBezTo>
                    <a:cubicBezTo>
                      <a:pt x="175972" y="50373"/>
                      <a:pt x="175165" y="50868"/>
                      <a:pt x="174372" y="51364"/>
                    </a:cubicBezTo>
                    <a:cubicBezTo>
                      <a:pt x="173621" y="51831"/>
                      <a:pt x="172871" y="52299"/>
                      <a:pt x="172120" y="52766"/>
                    </a:cubicBezTo>
                    <a:cubicBezTo>
                      <a:pt x="171101" y="53403"/>
                      <a:pt x="170081" y="54055"/>
                      <a:pt x="169061" y="54706"/>
                    </a:cubicBezTo>
                    <a:cubicBezTo>
                      <a:pt x="168480" y="55074"/>
                      <a:pt x="167900" y="55443"/>
                      <a:pt x="167319" y="55825"/>
                    </a:cubicBezTo>
                    <a:cubicBezTo>
                      <a:pt x="167050" y="55995"/>
                      <a:pt x="166795" y="56165"/>
                      <a:pt x="166541" y="56335"/>
                    </a:cubicBezTo>
                    <a:cubicBezTo>
                      <a:pt x="165634" y="56915"/>
                      <a:pt x="164742" y="57510"/>
                      <a:pt x="163850" y="58105"/>
                    </a:cubicBezTo>
                    <a:cubicBezTo>
                      <a:pt x="163127" y="58587"/>
                      <a:pt x="162405" y="59068"/>
                      <a:pt x="161683" y="59550"/>
                    </a:cubicBezTo>
                    <a:cubicBezTo>
                      <a:pt x="160677" y="60215"/>
                      <a:pt x="159686" y="60895"/>
                      <a:pt x="158709" y="61561"/>
                    </a:cubicBezTo>
                    <a:cubicBezTo>
                      <a:pt x="158213" y="61900"/>
                      <a:pt x="157718" y="62226"/>
                      <a:pt x="157236" y="62566"/>
                    </a:cubicBezTo>
                    <a:cubicBezTo>
                      <a:pt x="157038" y="62708"/>
                      <a:pt x="156840" y="62849"/>
                      <a:pt x="156642" y="62991"/>
                    </a:cubicBezTo>
                    <a:cubicBezTo>
                      <a:pt x="156627" y="62991"/>
                      <a:pt x="156613" y="63005"/>
                      <a:pt x="156599" y="63019"/>
                    </a:cubicBezTo>
                    <a:cubicBezTo>
                      <a:pt x="155607" y="63699"/>
                      <a:pt x="154630" y="64393"/>
                      <a:pt x="153639" y="65087"/>
                    </a:cubicBezTo>
                    <a:cubicBezTo>
                      <a:pt x="152945" y="65568"/>
                      <a:pt x="152265" y="66050"/>
                      <a:pt x="151586" y="66545"/>
                    </a:cubicBezTo>
                    <a:cubicBezTo>
                      <a:pt x="150609" y="67254"/>
                      <a:pt x="149631" y="67962"/>
                      <a:pt x="148654" y="68670"/>
                    </a:cubicBezTo>
                    <a:cubicBezTo>
                      <a:pt x="148399" y="68854"/>
                      <a:pt x="148145" y="69038"/>
                      <a:pt x="147889" y="69222"/>
                    </a:cubicBezTo>
                    <a:cubicBezTo>
                      <a:pt x="147705" y="69349"/>
                      <a:pt x="147521" y="69491"/>
                      <a:pt x="147337" y="69618"/>
                    </a:cubicBezTo>
                    <a:cubicBezTo>
                      <a:pt x="147110" y="69788"/>
                      <a:pt x="146884" y="69958"/>
                      <a:pt x="146658" y="70128"/>
                    </a:cubicBezTo>
                    <a:cubicBezTo>
                      <a:pt x="145680" y="70850"/>
                      <a:pt x="144703" y="71587"/>
                      <a:pt x="143740" y="72309"/>
                    </a:cubicBezTo>
                    <a:cubicBezTo>
                      <a:pt x="143103" y="72791"/>
                      <a:pt x="142452" y="73272"/>
                      <a:pt x="141814" y="73754"/>
                    </a:cubicBezTo>
                    <a:cubicBezTo>
                      <a:pt x="140837" y="74504"/>
                      <a:pt x="139860" y="75255"/>
                      <a:pt x="138883" y="76005"/>
                    </a:cubicBezTo>
                    <a:cubicBezTo>
                      <a:pt x="138869" y="76005"/>
                      <a:pt x="138854" y="76034"/>
                      <a:pt x="138840" y="76048"/>
                    </a:cubicBezTo>
                    <a:cubicBezTo>
                      <a:pt x="138529" y="76289"/>
                      <a:pt x="138203" y="76529"/>
                      <a:pt x="137892" y="76784"/>
                    </a:cubicBezTo>
                    <a:cubicBezTo>
                      <a:pt x="137608" y="77011"/>
                      <a:pt x="137325" y="77223"/>
                      <a:pt x="137042" y="77450"/>
                    </a:cubicBezTo>
                    <a:cubicBezTo>
                      <a:pt x="136065" y="78229"/>
                      <a:pt x="135087" y="79008"/>
                      <a:pt x="134124" y="79787"/>
                    </a:cubicBezTo>
                    <a:cubicBezTo>
                      <a:pt x="133544" y="80254"/>
                      <a:pt x="132949" y="80721"/>
                      <a:pt x="132368" y="81203"/>
                    </a:cubicBezTo>
                    <a:cubicBezTo>
                      <a:pt x="131519" y="81897"/>
                      <a:pt x="130683" y="82590"/>
                      <a:pt x="129848" y="83284"/>
                    </a:cubicBezTo>
                    <a:cubicBezTo>
                      <a:pt x="129493" y="83568"/>
                      <a:pt x="129139" y="83865"/>
                      <a:pt x="128800" y="84148"/>
                    </a:cubicBezTo>
                    <a:cubicBezTo>
                      <a:pt x="128460" y="84432"/>
                      <a:pt x="128120" y="84715"/>
                      <a:pt x="127780" y="84998"/>
                    </a:cubicBezTo>
                    <a:cubicBezTo>
                      <a:pt x="126746" y="85862"/>
                      <a:pt x="125712" y="86740"/>
                      <a:pt x="124693" y="87618"/>
                    </a:cubicBezTo>
                    <a:cubicBezTo>
                      <a:pt x="124211" y="88029"/>
                      <a:pt x="123730" y="88425"/>
                      <a:pt x="123263" y="88836"/>
                    </a:cubicBezTo>
                    <a:cubicBezTo>
                      <a:pt x="122554" y="89445"/>
                      <a:pt x="121846" y="90068"/>
                      <a:pt x="121152" y="90691"/>
                    </a:cubicBezTo>
                    <a:cubicBezTo>
                      <a:pt x="120784" y="91017"/>
                      <a:pt x="120402" y="91342"/>
                      <a:pt x="120034" y="91682"/>
                    </a:cubicBezTo>
                    <a:cubicBezTo>
                      <a:pt x="120019" y="91696"/>
                      <a:pt x="119991" y="91710"/>
                      <a:pt x="119977" y="91739"/>
                    </a:cubicBezTo>
                    <a:cubicBezTo>
                      <a:pt x="119595" y="92079"/>
                      <a:pt x="119212" y="92405"/>
                      <a:pt x="118830" y="92744"/>
                    </a:cubicBezTo>
                    <a:cubicBezTo>
                      <a:pt x="117442" y="93991"/>
                      <a:pt x="116068" y="95237"/>
                      <a:pt x="114695" y="96483"/>
                    </a:cubicBezTo>
                    <a:cubicBezTo>
                      <a:pt x="114624" y="96554"/>
                      <a:pt x="114553" y="96611"/>
                      <a:pt x="114482" y="96681"/>
                    </a:cubicBezTo>
                    <a:cubicBezTo>
                      <a:pt x="113902" y="97219"/>
                      <a:pt x="113321" y="97758"/>
                      <a:pt x="112741" y="98310"/>
                    </a:cubicBezTo>
                    <a:cubicBezTo>
                      <a:pt x="112372" y="98650"/>
                      <a:pt x="112018" y="98990"/>
                      <a:pt x="111650" y="99329"/>
                    </a:cubicBezTo>
                    <a:cubicBezTo>
                      <a:pt x="111154" y="99797"/>
                      <a:pt x="110644" y="100264"/>
                      <a:pt x="110149" y="100732"/>
                    </a:cubicBezTo>
                    <a:cubicBezTo>
                      <a:pt x="110021" y="100859"/>
                      <a:pt x="109894" y="100986"/>
                      <a:pt x="109766" y="101100"/>
                    </a:cubicBezTo>
                    <a:cubicBezTo>
                      <a:pt x="108492" y="102318"/>
                      <a:pt x="107231" y="103536"/>
                      <a:pt x="105971" y="104768"/>
                    </a:cubicBezTo>
                    <a:cubicBezTo>
                      <a:pt x="105546" y="105178"/>
                      <a:pt x="105136" y="105603"/>
                      <a:pt x="104711" y="106028"/>
                    </a:cubicBezTo>
                    <a:cubicBezTo>
                      <a:pt x="104682" y="106056"/>
                      <a:pt x="104654" y="106085"/>
                      <a:pt x="104626" y="106113"/>
                    </a:cubicBezTo>
                    <a:cubicBezTo>
                      <a:pt x="104286" y="106453"/>
                      <a:pt x="103932" y="106807"/>
                      <a:pt x="103592" y="107147"/>
                    </a:cubicBezTo>
                    <a:cubicBezTo>
                      <a:pt x="103026" y="107713"/>
                      <a:pt x="102445" y="108280"/>
                      <a:pt x="101893" y="108846"/>
                    </a:cubicBezTo>
                    <a:cubicBezTo>
                      <a:pt x="101369" y="109370"/>
                      <a:pt x="100859" y="109908"/>
                      <a:pt x="100349" y="110432"/>
                    </a:cubicBezTo>
                    <a:cubicBezTo>
                      <a:pt x="99528" y="111282"/>
                      <a:pt x="98692" y="112117"/>
                      <a:pt x="97885" y="112981"/>
                    </a:cubicBezTo>
                    <a:cubicBezTo>
                      <a:pt x="97503" y="113378"/>
                      <a:pt x="97134" y="113774"/>
                      <a:pt x="96752" y="114171"/>
                    </a:cubicBezTo>
                    <a:cubicBezTo>
                      <a:pt x="96441" y="114497"/>
                      <a:pt x="96143" y="114822"/>
                      <a:pt x="95831" y="115148"/>
                    </a:cubicBezTo>
                    <a:cubicBezTo>
                      <a:pt x="95208" y="115814"/>
                      <a:pt x="94571" y="116479"/>
                      <a:pt x="93948" y="117159"/>
                    </a:cubicBezTo>
                    <a:cubicBezTo>
                      <a:pt x="93367" y="117782"/>
                      <a:pt x="92801" y="118419"/>
                      <a:pt x="92220" y="119042"/>
                    </a:cubicBezTo>
                    <a:cubicBezTo>
                      <a:pt x="91512" y="119821"/>
                      <a:pt x="90804" y="120600"/>
                      <a:pt x="90096" y="121379"/>
                    </a:cubicBezTo>
                    <a:cubicBezTo>
                      <a:pt x="89784" y="121733"/>
                      <a:pt x="89473" y="122087"/>
                      <a:pt x="89161" y="122427"/>
                    </a:cubicBezTo>
                    <a:cubicBezTo>
                      <a:pt x="88906" y="122710"/>
                      <a:pt x="88652" y="123008"/>
                      <a:pt x="88396" y="123291"/>
                    </a:cubicBezTo>
                    <a:cubicBezTo>
                      <a:pt x="88382" y="123305"/>
                      <a:pt x="88368" y="123319"/>
                      <a:pt x="88354" y="123333"/>
                    </a:cubicBezTo>
                    <a:cubicBezTo>
                      <a:pt x="87688" y="124098"/>
                      <a:pt x="87009" y="124849"/>
                      <a:pt x="86343" y="125613"/>
                    </a:cubicBezTo>
                    <a:cubicBezTo>
                      <a:pt x="85748" y="126293"/>
                      <a:pt x="85168" y="126987"/>
                      <a:pt x="84573" y="127667"/>
                    </a:cubicBezTo>
                    <a:cubicBezTo>
                      <a:pt x="83936" y="128417"/>
                      <a:pt x="83298" y="129154"/>
                      <a:pt x="82661" y="129905"/>
                    </a:cubicBezTo>
                    <a:cubicBezTo>
                      <a:pt x="82392" y="130216"/>
                      <a:pt x="82137" y="130528"/>
                      <a:pt x="81868" y="130839"/>
                    </a:cubicBezTo>
                    <a:cubicBezTo>
                      <a:pt x="81712" y="131023"/>
                      <a:pt x="81571" y="131207"/>
                      <a:pt x="81415" y="131377"/>
                    </a:cubicBezTo>
                    <a:cubicBezTo>
                      <a:pt x="81245" y="131590"/>
                      <a:pt x="81061" y="131802"/>
                      <a:pt x="80891" y="132015"/>
                    </a:cubicBezTo>
                    <a:cubicBezTo>
                      <a:pt x="80282" y="132751"/>
                      <a:pt x="79659" y="133501"/>
                      <a:pt x="79050" y="134238"/>
                    </a:cubicBezTo>
                    <a:cubicBezTo>
                      <a:pt x="78469" y="134960"/>
                      <a:pt x="77889" y="135682"/>
                      <a:pt x="77308" y="136405"/>
                    </a:cubicBezTo>
                    <a:cubicBezTo>
                      <a:pt x="76713" y="137141"/>
                      <a:pt x="76118" y="137878"/>
                      <a:pt x="75538" y="138614"/>
                    </a:cubicBezTo>
                    <a:cubicBezTo>
                      <a:pt x="74957" y="139350"/>
                      <a:pt x="74377" y="140101"/>
                      <a:pt x="73796" y="140837"/>
                    </a:cubicBezTo>
                    <a:cubicBezTo>
                      <a:pt x="73229" y="141559"/>
                      <a:pt x="72663" y="142296"/>
                      <a:pt x="72096" y="143032"/>
                    </a:cubicBezTo>
                    <a:cubicBezTo>
                      <a:pt x="71516" y="143797"/>
                      <a:pt x="70950" y="144548"/>
                      <a:pt x="70369" y="145312"/>
                    </a:cubicBezTo>
                    <a:cubicBezTo>
                      <a:pt x="69831" y="146035"/>
                      <a:pt x="69278" y="146757"/>
                      <a:pt x="68740" y="147493"/>
                    </a:cubicBezTo>
                    <a:cubicBezTo>
                      <a:pt x="68684" y="147578"/>
                      <a:pt x="68627" y="147649"/>
                      <a:pt x="68556" y="147734"/>
                    </a:cubicBezTo>
                    <a:cubicBezTo>
                      <a:pt x="68443" y="147876"/>
                      <a:pt x="68330" y="148031"/>
                      <a:pt x="68230" y="148173"/>
                    </a:cubicBezTo>
                    <a:cubicBezTo>
                      <a:pt x="67834" y="148725"/>
                      <a:pt x="67438" y="149263"/>
                      <a:pt x="67041" y="149816"/>
                    </a:cubicBezTo>
                    <a:cubicBezTo>
                      <a:pt x="66517" y="150538"/>
                      <a:pt x="65993" y="151260"/>
                      <a:pt x="65469" y="151982"/>
                    </a:cubicBezTo>
                    <a:cubicBezTo>
                      <a:pt x="64903" y="152776"/>
                      <a:pt x="64350" y="153569"/>
                      <a:pt x="63784" y="154347"/>
                    </a:cubicBezTo>
                    <a:cubicBezTo>
                      <a:pt x="63316" y="155013"/>
                      <a:pt x="62849" y="155693"/>
                      <a:pt x="62382" y="156358"/>
                    </a:cubicBezTo>
                    <a:cubicBezTo>
                      <a:pt x="62226" y="156585"/>
                      <a:pt x="62056" y="156812"/>
                      <a:pt x="61900" y="157052"/>
                    </a:cubicBezTo>
                    <a:cubicBezTo>
                      <a:pt x="61475" y="157675"/>
                      <a:pt x="61051" y="158298"/>
                      <a:pt x="60626" y="158922"/>
                    </a:cubicBezTo>
                    <a:cubicBezTo>
                      <a:pt x="60144" y="159630"/>
                      <a:pt x="59662" y="160352"/>
                      <a:pt x="59181" y="161060"/>
                    </a:cubicBezTo>
                    <a:cubicBezTo>
                      <a:pt x="58629" y="161881"/>
                      <a:pt x="58077" y="162703"/>
                      <a:pt x="57538" y="163538"/>
                    </a:cubicBezTo>
                    <a:cubicBezTo>
                      <a:pt x="57156" y="164119"/>
                      <a:pt x="56788" y="164685"/>
                      <a:pt x="56406" y="165266"/>
                    </a:cubicBezTo>
                    <a:cubicBezTo>
                      <a:pt x="56235" y="165535"/>
                      <a:pt x="56066" y="165790"/>
                      <a:pt x="55896" y="166059"/>
                    </a:cubicBezTo>
                    <a:cubicBezTo>
                      <a:pt x="55442" y="166767"/>
                      <a:pt x="54989" y="167475"/>
                      <a:pt x="54536" y="168183"/>
                    </a:cubicBezTo>
                    <a:cubicBezTo>
                      <a:pt x="54097" y="168877"/>
                      <a:pt x="53658" y="169571"/>
                      <a:pt x="53219" y="170265"/>
                    </a:cubicBezTo>
                    <a:cubicBezTo>
                      <a:pt x="52681" y="171129"/>
                      <a:pt x="52143" y="171993"/>
                      <a:pt x="51605" y="172857"/>
                    </a:cubicBezTo>
                    <a:cubicBezTo>
                      <a:pt x="51307" y="173338"/>
                      <a:pt x="51024" y="173820"/>
                      <a:pt x="50727" y="174287"/>
                    </a:cubicBezTo>
                    <a:cubicBezTo>
                      <a:pt x="50557" y="174584"/>
                      <a:pt x="50373" y="174868"/>
                      <a:pt x="50203" y="175165"/>
                    </a:cubicBezTo>
                    <a:cubicBezTo>
                      <a:pt x="49721" y="175958"/>
                      <a:pt x="49240" y="176765"/>
                      <a:pt x="48772" y="177572"/>
                    </a:cubicBezTo>
                    <a:cubicBezTo>
                      <a:pt x="48376" y="178238"/>
                      <a:pt x="47993" y="178904"/>
                      <a:pt x="47611" y="179569"/>
                    </a:cubicBezTo>
                    <a:cubicBezTo>
                      <a:pt x="47073" y="180490"/>
                      <a:pt x="46549" y="181396"/>
                      <a:pt x="46025" y="182317"/>
                    </a:cubicBezTo>
                    <a:cubicBezTo>
                      <a:pt x="45813" y="182699"/>
                      <a:pt x="45586" y="183081"/>
                      <a:pt x="45374" y="183464"/>
                    </a:cubicBezTo>
                    <a:cubicBezTo>
                      <a:pt x="45204" y="183775"/>
                      <a:pt x="45034" y="184073"/>
                      <a:pt x="44864" y="184384"/>
                    </a:cubicBezTo>
                    <a:cubicBezTo>
                      <a:pt x="44354" y="185291"/>
                      <a:pt x="43858" y="186183"/>
                      <a:pt x="43349" y="187089"/>
                    </a:cubicBezTo>
                    <a:cubicBezTo>
                      <a:pt x="43009" y="187712"/>
                      <a:pt x="42669" y="188350"/>
                      <a:pt x="42329" y="188973"/>
                    </a:cubicBezTo>
                    <a:cubicBezTo>
                      <a:pt x="41805" y="189950"/>
                      <a:pt x="41281" y="190913"/>
                      <a:pt x="40757" y="191890"/>
                    </a:cubicBezTo>
                    <a:cubicBezTo>
                      <a:pt x="40615" y="192173"/>
                      <a:pt x="40460" y="192456"/>
                      <a:pt x="40318" y="192725"/>
                    </a:cubicBezTo>
                    <a:cubicBezTo>
                      <a:pt x="40148" y="193037"/>
                      <a:pt x="39992" y="193348"/>
                      <a:pt x="39836" y="193660"/>
                    </a:cubicBezTo>
                    <a:cubicBezTo>
                      <a:pt x="39298" y="194680"/>
                      <a:pt x="38774" y="195699"/>
                      <a:pt x="38250" y="196719"/>
                    </a:cubicBezTo>
                    <a:cubicBezTo>
                      <a:pt x="37981" y="197257"/>
                      <a:pt x="37712" y="197781"/>
                      <a:pt x="37443" y="198319"/>
                    </a:cubicBezTo>
                    <a:cubicBezTo>
                      <a:pt x="36891" y="199410"/>
                      <a:pt x="36353" y="200486"/>
                      <a:pt x="35815" y="201576"/>
                    </a:cubicBezTo>
                    <a:cubicBezTo>
                      <a:pt x="35729" y="201761"/>
                      <a:pt x="35644" y="201930"/>
                      <a:pt x="35560" y="202115"/>
                    </a:cubicBezTo>
                    <a:cubicBezTo>
                      <a:pt x="35418" y="202412"/>
                      <a:pt x="35276" y="202695"/>
                      <a:pt x="35135" y="202993"/>
                    </a:cubicBezTo>
                    <a:cubicBezTo>
                      <a:pt x="34568" y="204154"/>
                      <a:pt x="34016" y="205315"/>
                      <a:pt x="33463" y="206476"/>
                    </a:cubicBezTo>
                    <a:cubicBezTo>
                      <a:pt x="33322" y="206774"/>
                      <a:pt x="33180" y="207085"/>
                      <a:pt x="33039" y="207397"/>
                    </a:cubicBezTo>
                    <a:cubicBezTo>
                      <a:pt x="32373" y="208813"/>
                      <a:pt x="31722" y="210229"/>
                      <a:pt x="31084" y="211645"/>
                    </a:cubicBezTo>
                    <a:cubicBezTo>
                      <a:pt x="30985" y="211886"/>
                      <a:pt x="30872" y="212113"/>
                      <a:pt x="30773" y="212353"/>
                    </a:cubicBezTo>
                    <a:cubicBezTo>
                      <a:pt x="29428" y="215341"/>
                      <a:pt x="28125" y="218358"/>
                      <a:pt x="26878" y="221374"/>
                    </a:cubicBezTo>
                    <a:cubicBezTo>
                      <a:pt x="26836" y="221459"/>
                      <a:pt x="26808" y="221558"/>
                      <a:pt x="26765" y="221643"/>
                    </a:cubicBezTo>
                    <a:cubicBezTo>
                      <a:pt x="25491" y="224731"/>
                      <a:pt x="24258" y="227846"/>
                      <a:pt x="23069" y="230962"/>
                    </a:cubicBezTo>
                    <a:cubicBezTo>
                      <a:pt x="23041" y="231033"/>
                      <a:pt x="23012" y="231089"/>
                      <a:pt x="22998" y="231160"/>
                    </a:cubicBezTo>
                    <a:cubicBezTo>
                      <a:pt x="22432" y="232647"/>
                      <a:pt x="21894" y="234120"/>
                      <a:pt x="21341" y="235607"/>
                    </a:cubicBezTo>
                    <a:cubicBezTo>
                      <a:pt x="21299" y="235720"/>
                      <a:pt x="21256" y="235819"/>
                      <a:pt x="21228" y="235933"/>
                    </a:cubicBezTo>
                    <a:cubicBezTo>
                      <a:pt x="20718" y="237349"/>
                      <a:pt x="20223" y="238765"/>
                      <a:pt x="19727" y="240181"/>
                    </a:cubicBezTo>
                    <a:cubicBezTo>
                      <a:pt x="19698" y="240252"/>
                      <a:pt x="19670" y="240323"/>
                      <a:pt x="19656" y="240393"/>
                    </a:cubicBezTo>
                    <a:cubicBezTo>
                      <a:pt x="19571" y="240634"/>
                      <a:pt x="19486" y="240875"/>
                      <a:pt x="19401" y="241116"/>
                    </a:cubicBezTo>
                    <a:cubicBezTo>
                      <a:pt x="18962" y="242390"/>
                      <a:pt x="18537" y="243679"/>
                      <a:pt x="18098" y="244968"/>
                    </a:cubicBezTo>
                    <a:cubicBezTo>
                      <a:pt x="17971" y="245336"/>
                      <a:pt x="17844" y="245704"/>
                      <a:pt x="17730" y="246072"/>
                    </a:cubicBezTo>
                    <a:cubicBezTo>
                      <a:pt x="17319" y="247347"/>
                      <a:pt x="16909" y="248621"/>
                      <a:pt x="16498" y="249896"/>
                    </a:cubicBezTo>
                    <a:cubicBezTo>
                      <a:pt x="16484" y="249953"/>
                      <a:pt x="16470" y="249995"/>
                      <a:pt x="16456" y="250052"/>
                    </a:cubicBezTo>
                    <a:cubicBezTo>
                      <a:pt x="16342" y="250406"/>
                      <a:pt x="16229" y="250760"/>
                      <a:pt x="16115" y="251114"/>
                    </a:cubicBezTo>
                    <a:cubicBezTo>
                      <a:pt x="16115" y="251128"/>
                      <a:pt x="16115" y="251156"/>
                      <a:pt x="16102" y="251170"/>
                    </a:cubicBezTo>
                    <a:cubicBezTo>
                      <a:pt x="15719" y="252417"/>
                      <a:pt x="15337" y="253663"/>
                      <a:pt x="14969" y="254909"/>
                    </a:cubicBezTo>
                    <a:cubicBezTo>
                      <a:pt x="14827" y="255362"/>
                      <a:pt x="14686" y="255815"/>
                      <a:pt x="14558" y="256283"/>
                    </a:cubicBezTo>
                    <a:cubicBezTo>
                      <a:pt x="14204" y="257472"/>
                      <a:pt x="13864" y="258662"/>
                      <a:pt x="13524" y="259852"/>
                    </a:cubicBezTo>
                    <a:cubicBezTo>
                      <a:pt x="13453" y="260121"/>
                      <a:pt x="13368" y="260390"/>
                      <a:pt x="13283" y="260645"/>
                    </a:cubicBezTo>
                    <a:cubicBezTo>
                      <a:pt x="13198" y="260942"/>
                      <a:pt x="13113" y="261254"/>
                      <a:pt x="13043" y="261551"/>
                    </a:cubicBezTo>
                    <a:cubicBezTo>
                      <a:pt x="12731" y="262684"/>
                      <a:pt x="12420" y="263817"/>
                      <a:pt x="12122" y="264950"/>
                    </a:cubicBezTo>
                    <a:cubicBezTo>
                      <a:pt x="12023" y="265318"/>
                      <a:pt x="11924" y="265686"/>
                      <a:pt x="11825" y="266069"/>
                    </a:cubicBezTo>
                    <a:cubicBezTo>
                      <a:pt x="11782" y="266224"/>
                      <a:pt x="11754" y="266366"/>
                      <a:pt x="11711" y="266522"/>
                    </a:cubicBezTo>
                    <a:cubicBezTo>
                      <a:pt x="11329" y="267980"/>
                      <a:pt x="10961" y="269453"/>
                      <a:pt x="10593" y="270912"/>
                    </a:cubicBezTo>
                    <a:cubicBezTo>
                      <a:pt x="10451" y="271478"/>
                      <a:pt x="10295" y="272059"/>
                      <a:pt x="10168" y="272625"/>
                    </a:cubicBezTo>
                    <a:cubicBezTo>
                      <a:pt x="9701" y="274537"/>
                      <a:pt x="9247" y="276449"/>
                      <a:pt x="8808" y="278375"/>
                    </a:cubicBezTo>
                    <a:cubicBezTo>
                      <a:pt x="1331" y="311485"/>
                      <a:pt x="-1360" y="345544"/>
                      <a:pt x="637" y="379616"/>
                    </a:cubicBezTo>
                    <a:lnTo>
                      <a:pt x="4786" y="379616"/>
                    </a:lnTo>
                    <a:cubicBezTo>
                      <a:pt x="-1572" y="339383"/>
                      <a:pt x="12660" y="279961"/>
                      <a:pt x="12660" y="279961"/>
                    </a:cubicBezTo>
                    <a:cubicBezTo>
                      <a:pt x="12660" y="279961"/>
                      <a:pt x="33421" y="302138"/>
                      <a:pt x="41366" y="295780"/>
                    </a:cubicBezTo>
                    <a:cubicBezTo>
                      <a:pt x="49325" y="289421"/>
                      <a:pt x="52497" y="271124"/>
                      <a:pt x="58062" y="261579"/>
                    </a:cubicBezTo>
                    <a:cubicBezTo>
                      <a:pt x="63642" y="252034"/>
                      <a:pt x="73980" y="249655"/>
                      <a:pt x="75566" y="241696"/>
                    </a:cubicBezTo>
                    <a:cubicBezTo>
                      <a:pt x="77152" y="233752"/>
                      <a:pt x="59662" y="230565"/>
                      <a:pt x="61249" y="225000"/>
                    </a:cubicBezTo>
                    <a:cubicBezTo>
                      <a:pt x="62835" y="219434"/>
                      <a:pt x="80339" y="244090"/>
                      <a:pt x="84318" y="239317"/>
                    </a:cubicBezTo>
                    <a:cubicBezTo>
                      <a:pt x="88283" y="234545"/>
                      <a:pt x="104201" y="225000"/>
                      <a:pt x="105787" y="220227"/>
                    </a:cubicBezTo>
                    <a:cubicBezTo>
                      <a:pt x="107373" y="215455"/>
                      <a:pt x="96242" y="205117"/>
                      <a:pt x="95449" y="199551"/>
                    </a:cubicBezTo>
                    <a:cubicBezTo>
                      <a:pt x="94656" y="193986"/>
                      <a:pt x="71587" y="180461"/>
                      <a:pt x="76359" y="178082"/>
                    </a:cubicBezTo>
                    <a:cubicBezTo>
                      <a:pt x="81132" y="175689"/>
                      <a:pt x="107373" y="206703"/>
                      <a:pt x="111352" y="205910"/>
                    </a:cubicBezTo>
                    <a:cubicBezTo>
                      <a:pt x="115332" y="205117"/>
                      <a:pt x="124877" y="197965"/>
                      <a:pt x="127256" y="193986"/>
                    </a:cubicBezTo>
                    <a:cubicBezTo>
                      <a:pt x="129649" y="190006"/>
                      <a:pt x="119311" y="184441"/>
                      <a:pt x="119311" y="180461"/>
                    </a:cubicBezTo>
                    <a:cubicBezTo>
                      <a:pt x="119311" y="176482"/>
                      <a:pt x="124084" y="185234"/>
                      <a:pt x="128049" y="181255"/>
                    </a:cubicBezTo>
                    <a:cubicBezTo>
                      <a:pt x="132028" y="177275"/>
                      <a:pt x="139987" y="174896"/>
                      <a:pt x="155891" y="158199"/>
                    </a:cubicBezTo>
                    <a:cubicBezTo>
                      <a:pt x="171794" y="141489"/>
                      <a:pt x="149532" y="131944"/>
                      <a:pt x="153497" y="129565"/>
                    </a:cubicBezTo>
                    <a:cubicBezTo>
                      <a:pt x="157477" y="127171"/>
                      <a:pt x="164643" y="149447"/>
                      <a:pt x="174188" y="144675"/>
                    </a:cubicBezTo>
                    <a:cubicBezTo>
                      <a:pt x="183718" y="139903"/>
                      <a:pt x="185319" y="130358"/>
                      <a:pt x="194864" y="119227"/>
                    </a:cubicBezTo>
                    <a:cubicBezTo>
                      <a:pt x="204409" y="108096"/>
                      <a:pt x="210767" y="100930"/>
                      <a:pt x="211560" y="89799"/>
                    </a:cubicBezTo>
                    <a:cubicBezTo>
                      <a:pt x="212353" y="78668"/>
                      <a:pt x="180546" y="63557"/>
                      <a:pt x="193263" y="63557"/>
                    </a:cubicBezTo>
                    <a:cubicBezTo>
                      <a:pt x="205980" y="63557"/>
                      <a:pt x="220312" y="90592"/>
                      <a:pt x="220312" y="90592"/>
                    </a:cubicBezTo>
                    <a:cubicBezTo>
                      <a:pt x="220312" y="90592"/>
                      <a:pt x="244967" y="64350"/>
                      <a:pt x="248140" y="58785"/>
                    </a:cubicBezTo>
                    <a:cubicBezTo>
                      <a:pt x="251326" y="53219"/>
                      <a:pt x="221105" y="46053"/>
                      <a:pt x="230650" y="44467"/>
                    </a:cubicBezTo>
                    <a:cubicBezTo>
                      <a:pt x="240195" y="42881"/>
                      <a:pt x="257684" y="54012"/>
                      <a:pt x="257684" y="54012"/>
                    </a:cubicBezTo>
                    <a:cubicBezTo>
                      <a:pt x="257684" y="54012"/>
                      <a:pt x="275670" y="54380"/>
                      <a:pt x="276718" y="31368"/>
                    </a:cubicBezTo>
                    <a:cubicBezTo>
                      <a:pt x="277766" y="8369"/>
                      <a:pt x="292409" y="0"/>
                      <a:pt x="292409" y="0"/>
                    </a:cubicBezTo>
                    <a:cubicBezTo>
                      <a:pt x="290865" y="439"/>
                      <a:pt x="289322" y="878"/>
                      <a:pt x="287792" y="1345"/>
                    </a:cubicBezTo>
                    <a:close/>
                  </a:path>
                </a:pathLst>
              </a:custGeom>
              <a:solidFill>
                <a:srgbClr val="192419">
                  <a:alpha val="3797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7" name="Google Shape;2647;p17"/>
            <p:cNvGrpSpPr/>
            <p:nvPr/>
          </p:nvGrpSpPr>
          <p:grpSpPr>
            <a:xfrm rot="-10045885" flipH="1">
              <a:off x="289188" y="-568637"/>
              <a:ext cx="452810" cy="714515"/>
              <a:chOff x="979949" y="5469488"/>
              <a:chExt cx="452827" cy="714541"/>
            </a:xfrm>
          </p:grpSpPr>
          <p:grpSp>
            <p:nvGrpSpPr>
              <p:cNvPr id="2648" name="Google Shape;2648;p17"/>
              <p:cNvGrpSpPr/>
              <p:nvPr/>
            </p:nvGrpSpPr>
            <p:grpSpPr>
              <a:xfrm>
                <a:off x="979949" y="5469488"/>
                <a:ext cx="452827" cy="714541"/>
                <a:chOff x="4243190" y="1646259"/>
                <a:chExt cx="148288" cy="233992"/>
              </a:xfrm>
            </p:grpSpPr>
            <p:sp>
              <p:nvSpPr>
                <p:cNvPr id="2649" name="Google Shape;2649;p17"/>
                <p:cNvSpPr/>
                <p:nvPr/>
              </p:nvSpPr>
              <p:spPr>
                <a:xfrm>
                  <a:off x="4243190" y="1646259"/>
                  <a:ext cx="148275" cy="167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75" h="167044" extrusionOk="0">
                      <a:moveTo>
                        <a:pt x="127276" y="149575"/>
                      </a:moveTo>
                      <a:cubicBezTo>
                        <a:pt x="117277" y="159488"/>
                        <a:pt x="102989" y="167957"/>
                        <a:pt x="88558" y="166966"/>
                      </a:cubicBezTo>
                      <a:cubicBezTo>
                        <a:pt x="60900" y="165025"/>
                        <a:pt x="58634" y="137878"/>
                        <a:pt x="58634" y="137878"/>
                      </a:cubicBezTo>
                      <a:cubicBezTo>
                        <a:pt x="58634" y="137878"/>
                        <a:pt x="51483" y="153540"/>
                        <a:pt x="29589" y="150920"/>
                      </a:cubicBezTo>
                      <a:cubicBezTo>
                        <a:pt x="7681" y="148300"/>
                        <a:pt x="-3705" y="119793"/>
                        <a:pt x="1082" y="105816"/>
                      </a:cubicBezTo>
                      <a:cubicBezTo>
                        <a:pt x="6010" y="91442"/>
                        <a:pt x="10839" y="94727"/>
                        <a:pt x="20242" y="98749"/>
                      </a:cubicBezTo>
                      <a:cubicBezTo>
                        <a:pt x="29646" y="102771"/>
                        <a:pt x="42688" y="121818"/>
                        <a:pt x="50760" y="117315"/>
                      </a:cubicBezTo>
                      <a:cubicBezTo>
                        <a:pt x="58833" y="112812"/>
                        <a:pt x="48608" y="107416"/>
                        <a:pt x="31812" y="100349"/>
                      </a:cubicBezTo>
                      <a:cubicBezTo>
                        <a:pt x="14988" y="93268"/>
                        <a:pt x="5656" y="80920"/>
                        <a:pt x="11760" y="66092"/>
                      </a:cubicBezTo>
                      <a:cubicBezTo>
                        <a:pt x="17863" y="51293"/>
                        <a:pt x="32039" y="43306"/>
                        <a:pt x="33073" y="57595"/>
                      </a:cubicBezTo>
                      <a:cubicBezTo>
                        <a:pt x="34106" y="71899"/>
                        <a:pt x="44699" y="93297"/>
                        <a:pt x="56652" y="95081"/>
                      </a:cubicBezTo>
                      <a:cubicBezTo>
                        <a:pt x="68604" y="96866"/>
                        <a:pt x="66976" y="85111"/>
                        <a:pt x="53593" y="81160"/>
                      </a:cubicBezTo>
                      <a:cubicBezTo>
                        <a:pt x="40224" y="77209"/>
                        <a:pt x="37746" y="64280"/>
                        <a:pt x="35962" y="50557"/>
                      </a:cubicBezTo>
                      <a:cubicBezTo>
                        <a:pt x="34163" y="36834"/>
                        <a:pt x="41329" y="28054"/>
                        <a:pt x="53791" y="24670"/>
                      </a:cubicBezTo>
                      <a:cubicBezTo>
                        <a:pt x="66253" y="21285"/>
                        <a:pt x="57487" y="32345"/>
                        <a:pt x="61665" y="56519"/>
                      </a:cubicBezTo>
                      <a:cubicBezTo>
                        <a:pt x="65843" y="80693"/>
                        <a:pt x="75416" y="70001"/>
                        <a:pt x="77073" y="63416"/>
                      </a:cubicBezTo>
                      <a:cubicBezTo>
                        <a:pt x="78758" y="56831"/>
                        <a:pt x="66537" y="50472"/>
                        <a:pt x="66083" y="34979"/>
                      </a:cubicBezTo>
                      <a:cubicBezTo>
                        <a:pt x="65630" y="19501"/>
                        <a:pt x="71578" y="19387"/>
                        <a:pt x="82652" y="15833"/>
                      </a:cubicBezTo>
                      <a:cubicBezTo>
                        <a:pt x="93727" y="12264"/>
                        <a:pt x="92566" y="13680"/>
                        <a:pt x="87028" y="28281"/>
                      </a:cubicBezTo>
                      <a:cubicBezTo>
                        <a:pt x="81506" y="42881"/>
                        <a:pt x="81831" y="50415"/>
                        <a:pt x="84550" y="58119"/>
                      </a:cubicBezTo>
                      <a:cubicBezTo>
                        <a:pt x="87269" y="65823"/>
                        <a:pt x="94917" y="60144"/>
                        <a:pt x="93175" y="51421"/>
                      </a:cubicBezTo>
                      <a:cubicBezTo>
                        <a:pt x="91447" y="42711"/>
                        <a:pt x="93953" y="26171"/>
                        <a:pt x="103668" y="13085"/>
                      </a:cubicBezTo>
                      <a:cubicBezTo>
                        <a:pt x="105382" y="10777"/>
                        <a:pt x="107166" y="8894"/>
                        <a:pt x="108951" y="7322"/>
                      </a:cubicBezTo>
                      <a:cubicBezTo>
                        <a:pt x="117348" y="0"/>
                        <a:pt x="125704" y="0"/>
                        <a:pt x="125704" y="0"/>
                      </a:cubicBezTo>
                      <a:cubicBezTo>
                        <a:pt x="122999" y="4631"/>
                        <a:pt x="139228" y="12887"/>
                        <a:pt x="134442" y="35234"/>
                      </a:cubicBezTo>
                      <a:cubicBezTo>
                        <a:pt x="133054" y="41692"/>
                        <a:pt x="129457" y="47003"/>
                        <a:pt x="125322" y="51407"/>
                      </a:cubicBezTo>
                      <a:cubicBezTo>
                        <a:pt x="115139" y="62254"/>
                        <a:pt x="101700" y="67678"/>
                        <a:pt x="109800" y="71205"/>
                      </a:cubicBezTo>
                      <a:cubicBezTo>
                        <a:pt x="115153" y="73541"/>
                        <a:pt x="122956" y="67494"/>
                        <a:pt x="129711" y="60428"/>
                      </a:cubicBezTo>
                      <a:cubicBezTo>
                        <a:pt x="137359" y="52426"/>
                        <a:pt x="143703" y="43108"/>
                        <a:pt x="143703" y="43108"/>
                      </a:cubicBezTo>
                      <a:cubicBezTo>
                        <a:pt x="143703" y="43108"/>
                        <a:pt x="148037" y="52086"/>
                        <a:pt x="147159" y="59054"/>
                      </a:cubicBezTo>
                      <a:cubicBezTo>
                        <a:pt x="146621" y="63246"/>
                        <a:pt x="138803" y="70383"/>
                        <a:pt x="130490" y="76048"/>
                      </a:cubicBezTo>
                      <a:cubicBezTo>
                        <a:pt x="125010" y="79829"/>
                        <a:pt x="119303" y="82973"/>
                        <a:pt x="115380" y="84219"/>
                      </a:cubicBezTo>
                      <a:cubicBezTo>
                        <a:pt x="105495" y="87363"/>
                        <a:pt x="93486" y="93920"/>
                        <a:pt x="113936" y="93382"/>
                      </a:cubicBezTo>
                      <a:cubicBezTo>
                        <a:pt x="118666" y="93254"/>
                        <a:pt x="122970" y="91895"/>
                        <a:pt x="126823" y="89926"/>
                      </a:cubicBezTo>
                      <a:cubicBezTo>
                        <a:pt x="139653" y="83355"/>
                        <a:pt x="147371" y="69845"/>
                        <a:pt x="148150" y="71346"/>
                      </a:cubicBezTo>
                      <a:cubicBezTo>
                        <a:pt x="149169" y="73315"/>
                        <a:pt x="143774" y="94854"/>
                        <a:pt x="139341" y="103082"/>
                      </a:cubicBezTo>
                      <a:cubicBezTo>
                        <a:pt x="137005" y="107402"/>
                        <a:pt x="133549" y="110376"/>
                        <a:pt x="128607" y="111650"/>
                      </a:cubicBezTo>
                      <a:cubicBezTo>
                        <a:pt x="124132" y="112826"/>
                        <a:pt x="118439" y="112613"/>
                        <a:pt x="111231" y="110800"/>
                      </a:cubicBezTo>
                      <a:cubicBezTo>
                        <a:pt x="96049" y="106977"/>
                        <a:pt x="83191" y="120515"/>
                        <a:pt x="104122" y="125628"/>
                      </a:cubicBezTo>
                      <a:cubicBezTo>
                        <a:pt x="110919" y="127285"/>
                        <a:pt x="116881" y="126619"/>
                        <a:pt x="121923" y="125359"/>
                      </a:cubicBezTo>
                      <a:cubicBezTo>
                        <a:pt x="132431" y="122725"/>
                        <a:pt x="138959" y="117428"/>
                        <a:pt x="140701" y="124920"/>
                      </a:cubicBezTo>
                      <a:cubicBezTo>
                        <a:pt x="141933" y="130216"/>
                        <a:pt x="136382" y="140469"/>
                        <a:pt x="127261" y="14954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0" name="Google Shape;2650;p17"/>
                <p:cNvSpPr/>
                <p:nvPr/>
              </p:nvSpPr>
              <p:spPr>
                <a:xfrm>
                  <a:off x="4265492" y="1702334"/>
                  <a:ext cx="103849" cy="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49" h="97222" extrusionOk="0">
                      <a:moveTo>
                        <a:pt x="45821" y="75813"/>
                      </a:moveTo>
                      <a:cubicBezTo>
                        <a:pt x="48030" y="83262"/>
                        <a:pt x="50905" y="91546"/>
                        <a:pt x="57901" y="94931"/>
                      </a:cubicBezTo>
                      <a:cubicBezTo>
                        <a:pt x="60860" y="96361"/>
                        <a:pt x="64217" y="96701"/>
                        <a:pt x="67502" y="96984"/>
                      </a:cubicBezTo>
                      <a:cubicBezTo>
                        <a:pt x="73917" y="97536"/>
                        <a:pt x="81437" y="97522"/>
                        <a:pt x="85487" y="92509"/>
                      </a:cubicBezTo>
                      <a:cubicBezTo>
                        <a:pt x="86394" y="91376"/>
                        <a:pt x="86932" y="89450"/>
                        <a:pt x="85700" y="88671"/>
                      </a:cubicBezTo>
                      <a:cubicBezTo>
                        <a:pt x="85119" y="88303"/>
                        <a:pt x="84369" y="88388"/>
                        <a:pt x="83675" y="88459"/>
                      </a:cubicBezTo>
                      <a:cubicBezTo>
                        <a:pt x="78067" y="89082"/>
                        <a:pt x="72303" y="88388"/>
                        <a:pt x="67006" y="86448"/>
                      </a:cubicBezTo>
                      <a:cubicBezTo>
                        <a:pt x="65222" y="85797"/>
                        <a:pt x="63197" y="84550"/>
                        <a:pt x="63296" y="82653"/>
                      </a:cubicBezTo>
                      <a:cubicBezTo>
                        <a:pt x="65760" y="82469"/>
                        <a:pt x="68154" y="83502"/>
                        <a:pt x="70618" y="83743"/>
                      </a:cubicBezTo>
                      <a:cubicBezTo>
                        <a:pt x="73082" y="83998"/>
                        <a:pt x="76070" y="83007"/>
                        <a:pt x="76608" y="80585"/>
                      </a:cubicBezTo>
                      <a:lnTo>
                        <a:pt x="62390" y="74000"/>
                      </a:lnTo>
                      <a:cubicBezTo>
                        <a:pt x="60039" y="72910"/>
                        <a:pt x="57617" y="71777"/>
                        <a:pt x="55904" y="69851"/>
                      </a:cubicBezTo>
                      <a:cubicBezTo>
                        <a:pt x="52335" y="65871"/>
                        <a:pt x="53128" y="58833"/>
                        <a:pt x="57476" y="55731"/>
                      </a:cubicBezTo>
                      <a:cubicBezTo>
                        <a:pt x="59317" y="54429"/>
                        <a:pt x="61554" y="53805"/>
                        <a:pt x="63735" y="53225"/>
                      </a:cubicBezTo>
                      <a:cubicBezTo>
                        <a:pt x="75065" y="50180"/>
                        <a:pt x="86847" y="47093"/>
                        <a:pt x="98389" y="49203"/>
                      </a:cubicBezTo>
                      <a:cubicBezTo>
                        <a:pt x="99522" y="49415"/>
                        <a:pt x="100683" y="49670"/>
                        <a:pt x="101802" y="49387"/>
                      </a:cubicBezTo>
                      <a:cubicBezTo>
                        <a:pt x="102920" y="49118"/>
                        <a:pt x="103954" y="48127"/>
                        <a:pt x="103841" y="46980"/>
                      </a:cubicBezTo>
                      <a:cubicBezTo>
                        <a:pt x="103728" y="45946"/>
                        <a:pt x="102764" y="45223"/>
                        <a:pt x="101844" y="44756"/>
                      </a:cubicBezTo>
                      <a:cubicBezTo>
                        <a:pt x="98403" y="43028"/>
                        <a:pt x="94423" y="42929"/>
                        <a:pt x="90571" y="42858"/>
                      </a:cubicBezTo>
                      <a:cubicBezTo>
                        <a:pt x="86762" y="42788"/>
                        <a:pt x="82938" y="42717"/>
                        <a:pt x="79129" y="42646"/>
                      </a:cubicBezTo>
                      <a:cubicBezTo>
                        <a:pt x="77118" y="42604"/>
                        <a:pt x="75050" y="42561"/>
                        <a:pt x="73181" y="41782"/>
                      </a:cubicBezTo>
                      <a:cubicBezTo>
                        <a:pt x="71326" y="41003"/>
                        <a:pt x="69697" y="39318"/>
                        <a:pt x="69626" y="37307"/>
                      </a:cubicBezTo>
                      <a:cubicBezTo>
                        <a:pt x="69513" y="34432"/>
                        <a:pt x="72317" y="32421"/>
                        <a:pt x="74781" y="30963"/>
                      </a:cubicBezTo>
                      <a:cubicBezTo>
                        <a:pt x="80106" y="27833"/>
                        <a:pt x="85431" y="24689"/>
                        <a:pt x="90755" y="21559"/>
                      </a:cubicBezTo>
                      <a:cubicBezTo>
                        <a:pt x="91223" y="21290"/>
                        <a:pt x="91733" y="20950"/>
                        <a:pt x="91860" y="20426"/>
                      </a:cubicBezTo>
                      <a:cubicBezTo>
                        <a:pt x="92101" y="19449"/>
                        <a:pt x="90869" y="18755"/>
                        <a:pt x="89863" y="18656"/>
                      </a:cubicBezTo>
                      <a:cubicBezTo>
                        <a:pt x="85487" y="18246"/>
                        <a:pt x="81480" y="21956"/>
                        <a:pt x="77118" y="21446"/>
                      </a:cubicBezTo>
                      <a:cubicBezTo>
                        <a:pt x="76325" y="21361"/>
                        <a:pt x="75461" y="21035"/>
                        <a:pt x="75178" y="20285"/>
                      </a:cubicBezTo>
                      <a:cubicBezTo>
                        <a:pt x="74965" y="19704"/>
                        <a:pt x="75206" y="19053"/>
                        <a:pt x="75461" y="18472"/>
                      </a:cubicBezTo>
                      <a:cubicBezTo>
                        <a:pt x="78194" y="12312"/>
                        <a:pt x="83208" y="6746"/>
                        <a:pt x="83165" y="5"/>
                      </a:cubicBezTo>
                      <a:cubicBezTo>
                        <a:pt x="79908" y="-122"/>
                        <a:pt x="76976" y="2045"/>
                        <a:pt x="74894" y="4551"/>
                      </a:cubicBezTo>
                      <a:cubicBezTo>
                        <a:pt x="72813" y="7058"/>
                        <a:pt x="71312" y="10018"/>
                        <a:pt x="69131" y="12453"/>
                      </a:cubicBezTo>
                      <a:cubicBezTo>
                        <a:pt x="66950" y="14875"/>
                        <a:pt x="63778" y="16801"/>
                        <a:pt x="60563" y="16263"/>
                      </a:cubicBezTo>
                      <a:cubicBezTo>
                        <a:pt x="59671" y="16121"/>
                        <a:pt x="58779" y="15753"/>
                        <a:pt x="58212" y="15059"/>
                      </a:cubicBezTo>
                      <a:cubicBezTo>
                        <a:pt x="55961" y="12326"/>
                        <a:pt x="60266" y="7568"/>
                        <a:pt x="57915" y="4920"/>
                      </a:cubicBezTo>
                      <a:cubicBezTo>
                        <a:pt x="56909" y="10896"/>
                        <a:pt x="55918" y="16872"/>
                        <a:pt x="54913" y="22848"/>
                      </a:cubicBezTo>
                      <a:cubicBezTo>
                        <a:pt x="50692" y="23953"/>
                        <a:pt x="46246" y="22593"/>
                        <a:pt x="42096" y="21262"/>
                      </a:cubicBezTo>
                      <a:cubicBezTo>
                        <a:pt x="40595" y="20781"/>
                        <a:pt x="39066" y="20271"/>
                        <a:pt x="37791" y="19336"/>
                      </a:cubicBezTo>
                      <a:cubicBezTo>
                        <a:pt x="32169" y="15201"/>
                        <a:pt x="34435" y="5288"/>
                        <a:pt x="29096" y="798"/>
                      </a:cubicBezTo>
                      <a:cubicBezTo>
                        <a:pt x="28742" y="501"/>
                        <a:pt x="28289" y="218"/>
                        <a:pt x="27835" y="317"/>
                      </a:cubicBezTo>
                      <a:cubicBezTo>
                        <a:pt x="27227" y="459"/>
                        <a:pt x="26986" y="1195"/>
                        <a:pt x="26873" y="1804"/>
                      </a:cubicBezTo>
                      <a:cubicBezTo>
                        <a:pt x="26235" y="5444"/>
                        <a:pt x="26504" y="9225"/>
                        <a:pt x="27637" y="12751"/>
                      </a:cubicBezTo>
                      <a:cubicBezTo>
                        <a:pt x="28161" y="14379"/>
                        <a:pt x="28898" y="15980"/>
                        <a:pt x="30073" y="17226"/>
                      </a:cubicBezTo>
                      <a:cubicBezTo>
                        <a:pt x="31107" y="18302"/>
                        <a:pt x="32424" y="19053"/>
                        <a:pt x="33727" y="19789"/>
                      </a:cubicBezTo>
                      <a:cubicBezTo>
                        <a:pt x="38598" y="22537"/>
                        <a:pt x="43470" y="25284"/>
                        <a:pt x="48327" y="28045"/>
                      </a:cubicBezTo>
                      <a:cubicBezTo>
                        <a:pt x="48964" y="28399"/>
                        <a:pt x="49645" y="28824"/>
                        <a:pt x="49857" y="29518"/>
                      </a:cubicBezTo>
                      <a:cubicBezTo>
                        <a:pt x="49999" y="30000"/>
                        <a:pt x="49885" y="30510"/>
                        <a:pt x="49772" y="30991"/>
                      </a:cubicBezTo>
                      <a:cubicBezTo>
                        <a:pt x="49007" y="34149"/>
                        <a:pt x="48072" y="37265"/>
                        <a:pt x="46954" y="40324"/>
                      </a:cubicBezTo>
                      <a:cubicBezTo>
                        <a:pt x="46260" y="42250"/>
                        <a:pt x="45438" y="44218"/>
                        <a:pt x="43895" y="45535"/>
                      </a:cubicBezTo>
                      <a:cubicBezTo>
                        <a:pt x="40538" y="48396"/>
                        <a:pt x="35455" y="47050"/>
                        <a:pt x="31305" y="45563"/>
                      </a:cubicBezTo>
                      <a:cubicBezTo>
                        <a:pt x="26929" y="43991"/>
                        <a:pt x="22114" y="42037"/>
                        <a:pt x="20160" y="37817"/>
                      </a:cubicBezTo>
                      <a:cubicBezTo>
                        <a:pt x="19367" y="36103"/>
                        <a:pt x="19140" y="34149"/>
                        <a:pt x="18191" y="32521"/>
                      </a:cubicBezTo>
                      <a:cubicBezTo>
                        <a:pt x="17243" y="30892"/>
                        <a:pt x="15118" y="29632"/>
                        <a:pt x="13490" y="30580"/>
                      </a:cubicBezTo>
                      <a:cubicBezTo>
                        <a:pt x="12343" y="31232"/>
                        <a:pt x="11904" y="32761"/>
                        <a:pt x="12173" y="34050"/>
                      </a:cubicBezTo>
                      <a:cubicBezTo>
                        <a:pt x="12428" y="35353"/>
                        <a:pt x="13249" y="36457"/>
                        <a:pt x="14113" y="37463"/>
                      </a:cubicBezTo>
                      <a:cubicBezTo>
                        <a:pt x="20146" y="44388"/>
                        <a:pt x="29209" y="47659"/>
                        <a:pt x="37281" y="52021"/>
                      </a:cubicBezTo>
                      <a:cubicBezTo>
                        <a:pt x="39094" y="53012"/>
                        <a:pt x="41063" y="54301"/>
                        <a:pt x="41417" y="56340"/>
                      </a:cubicBezTo>
                      <a:cubicBezTo>
                        <a:pt x="41771" y="58394"/>
                        <a:pt x="40326" y="60306"/>
                        <a:pt x="38867" y="61793"/>
                      </a:cubicBezTo>
                      <a:cubicBezTo>
                        <a:pt x="35667" y="65050"/>
                        <a:pt x="31631" y="67868"/>
                        <a:pt x="27071" y="68052"/>
                      </a:cubicBezTo>
                      <a:cubicBezTo>
                        <a:pt x="23658" y="68194"/>
                        <a:pt x="20401" y="66848"/>
                        <a:pt x="17243" y="65560"/>
                      </a:cubicBezTo>
                      <a:cubicBezTo>
                        <a:pt x="14085" y="64271"/>
                        <a:pt x="10785" y="62982"/>
                        <a:pt x="7386" y="63251"/>
                      </a:cubicBezTo>
                      <a:cubicBezTo>
                        <a:pt x="3987" y="63520"/>
                        <a:pt x="489" y="65829"/>
                        <a:pt x="51" y="69213"/>
                      </a:cubicBezTo>
                      <a:cubicBezTo>
                        <a:pt x="-134" y="70587"/>
                        <a:pt x="206" y="72003"/>
                        <a:pt x="744" y="73278"/>
                      </a:cubicBezTo>
                      <a:cubicBezTo>
                        <a:pt x="1382" y="74779"/>
                        <a:pt x="2330" y="76167"/>
                        <a:pt x="3633" y="77144"/>
                      </a:cubicBezTo>
                      <a:cubicBezTo>
                        <a:pt x="6296" y="79126"/>
                        <a:pt x="9964" y="79084"/>
                        <a:pt x="13206" y="78348"/>
                      </a:cubicBezTo>
                      <a:cubicBezTo>
                        <a:pt x="16435" y="77611"/>
                        <a:pt x="19551" y="76266"/>
                        <a:pt x="22851" y="75926"/>
                      </a:cubicBezTo>
                      <a:cubicBezTo>
                        <a:pt x="29280" y="75260"/>
                        <a:pt x="36078" y="78432"/>
                        <a:pt x="42040" y="7595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1" name="Google Shape;2651;p17"/>
                <p:cNvSpPr/>
                <p:nvPr/>
              </p:nvSpPr>
              <p:spPr>
                <a:xfrm>
                  <a:off x="4303368" y="1716855"/>
                  <a:ext cx="37145" cy="63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5" h="63529" extrusionOk="0">
                      <a:moveTo>
                        <a:pt x="6019" y="55499"/>
                      </a:moveTo>
                      <a:cubicBezTo>
                        <a:pt x="7590" y="58714"/>
                        <a:pt x="10012" y="61518"/>
                        <a:pt x="12972" y="63529"/>
                      </a:cubicBezTo>
                      <a:cubicBezTo>
                        <a:pt x="13836" y="61929"/>
                        <a:pt x="13241" y="59960"/>
                        <a:pt x="12873" y="58176"/>
                      </a:cubicBezTo>
                      <a:cubicBezTo>
                        <a:pt x="11896" y="53262"/>
                        <a:pt x="12915" y="48192"/>
                        <a:pt x="13935" y="43292"/>
                      </a:cubicBezTo>
                      <a:cubicBezTo>
                        <a:pt x="14232" y="41848"/>
                        <a:pt x="14544" y="40389"/>
                        <a:pt x="15252" y="39100"/>
                      </a:cubicBezTo>
                      <a:cubicBezTo>
                        <a:pt x="16343" y="37118"/>
                        <a:pt x="18268" y="35730"/>
                        <a:pt x="20265" y="34654"/>
                      </a:cubicBezTo>
                      <a:cubicBezTo>
                        <a:pt x="23225" y="33068"/>
                        <a:pt x="26482" y="32019"/>
                        <a:pt x="29824" y="31595"/>
                      </a:cubicBezTo>
                      <a:cubicBezTo>
                        <a:pt x="29881" y="30490"/>
                        <a:pt x="28465" y="29966"/>
                        <a:pt x="27346" y="29938"/>
                      </a:cubicBezTo>
                      <a:cubicBezTo>
                        <a:pt x="26227" y="29909"/>
                        <a:pt x="24854" y="29895"/>
                        <a:pt x="24358" y="28890"/>
                      </a:cubicBezTo>
                      <a:cubicBezTo>
                        <a:pt x="23976" y="28111"/>
                        <a:pt x="24386" y="27190"/>
                        <a:pt x="24797" y="26411"/>
                      </a:cubicBezTo>
                      <a:cubicBezTo>
                        <a:pt x="26723" y="22814"/>
                        <a:pt x="28635" y="19217"/>
                        <a:pt x="30561" y="15620"/>
                      </a:cubicBezTo>
                      <a:cubicBezTo>
                        <a:pt x="30858" y="15054"/>
                        <a:pt x="31156" y="14487"/>
                        <a:pt x="31368" y="13893"/>
                      </a:cubicBezTo>
                      <a:cubicBezTo>
                        <a:pt x="31580" y="13284"/>
                        <a:pt x="31679" y="12632"/>
                        <a:pt x="31807" y="11995"/>
                      </a:cubicBezTo>
                      <a:cubicBezTo>
                        <a:pt x="32685" y="7690"/>
                        <a:pt x="34937" y="3795"/>
                        <a:pt x="37146" y="0"/>
                      </a:cubicBezTo>
                      <a:cubicBezTo>
                        <a:pt x="32586" y="1345"/>
                        <a:pt x="30447" y="6373"/>
                        <a:pt x="28054" y="10465"/>
                      </a:cubicBezTo>
                      <a:cubicBezTo>
                        <a:pt x="24584" y="16399"/>
                        <a:pt x="19529" y="21242"/>
                        <a:pt x="15719" y="26950"/>
                      </a:cubicBezTo>
                      <a:cubicBezTo>
                        <a:pt x="13850" y="29754"/>
                        <a:pt x="12292" y="32756"/>
                        <a:pt x="10720" y="35744"/>
                      </a:cubicBezTo>
                      <a:cubicBezTo>
                        <a:pt x="9474" y="38137"/>
                        <a:pt x="8228" y="40531"/>
                        <a:pt x="6967" y="42938"/>
                      </a:cubicBezTo>
                      <a:cubicBezTo>
                        <a:pt x="6769" y="43321"/>
                        <a:pt x="6542" y="43717"/>
                        <a:pt x="6160" y="43901"/>
                      </a:cubicBezTo>
                      <a:cubicBezTo>
                        <a:pt x="5778" y="44085"/>
                        <a:pt x="5197" y="43859"/>
                        <a:pt x="5183" y="43434"/>
                      </a:cubicBezTo>
                      <a:cubicBezTo>
                        <a:pt x="5183" y="43009"/>
                        <a:pt x="6033" y="42981"/>
                        <a:pt x="5948" y="43391"/>
                      </a:cubicBezTo>
                      <a:cubicBezTo>
                        <a:pt x="6387" y="48235"/>
                        <a:pt x="4022" y="53248"/>
                        <a:pt x="0" y="55967"/>
                      </a:cubicBezTo>
                      <a:cubicBezTo>
                        <a:pt x="1643" y="57029"/>
                        <a:pt x="3993" y="56845"/>
                        <a:pt x="5452" y="5555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2" name="Google Shape;2652;p17"/>
                <p:cNvSpPr/>
                <p:nvPr/>
              </p:nvSpPr>
              <p:spPr>
                <a:xfrm>
                  <a:off x="4275073" y="1701971"/>
                  <a:ext cx="74135" cy="178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35" h="178280" extrusionOk="0">
                      <a:moveTo>
                        <a:pt x="113" y="178281"/>
                      </a:moveTo>
                      <a:cubicBezTo>
                        <a:pt x="-2762" y="136150"/>
                        <a:pt x="49877" y="34215"/>
                        <a:pt x="72961" y="0"/>
                      </a:cubicBezTo>
                      <a:lnTo>
                        <a:pt x="74136" y="793"/>
                      </a:lnTo>
                      <a:cubicBezTo>
                        <a:pt x="51138" y="34894"/>
                        <a:pt x="-1317" y="136376"/>
                        <a:pt x="1529" y="178182"/>
                      </a:cubicBezTo>
                      <a:lnTo>
                        <a:pt x="113" y="17828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3" name="Google Shape;2653;p17"/>
                <p:cNvSpPr/>
                <p:nvPr/>
              </p:nvSpPr>
              <p:spPr>
                <a:xfrm>
                  <a:off x="4352155" y="1646259"/>
                  <a:ext cx="26379" cy="51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79" h="51420" extrusionOk="0">
                      <a:moveTo>
                        <a:pt x="25491" y="35248"/>
                      </a:moveTo>
                      <a:cubicBezTo>
                        <a:pt x="24103" y="41706"/>
                        <a:pt x="20506" y="47017"/>
                        <a:pt x="16371" y="51421"/>
                      </a:cubicBezTo>
                      <a:cubicBezTo>
                        <a:pt x="13425" y="49707"/>
                        <a:pt x="11244" y="46578"/>
                        <a:pt x="10989" y="43150"/>
                      </a:cubicBezTo>
                      <a:cubicBezTo>
                        <a:pt x="10650" y="38817"/>
                        <a:pt x="13014" y="34427"/>
                        <a:pt x="11938" y="30221"/>
                      </a:cubicBezTo>
                      <a:cubicBezTo>
                        <a:pt x="11046" y="26709"/>
                        <a:pt x="8030" y="24259"/>
                        <a:pt x="5636" y="21554"/>
                      </a:cubicBezTo>
                      <a:cubicBezTo>
                        <a:pt x="2223" y="17702"/>
                        <a:pt x="0" y="12377"/>
                        <a:pt x="0" y="7322"/>
                      </a:cubicBezTo>
                      <a:cubicBezTo>
                        <a:pt x="8398" y="0"/>
                        <a:pt x="16753" y="0"/>
                        <a:pt x="16753" y="0"/>
                      </a:cubicBezTo>
                      <a:cubicBezTo>
                        <a:pt x="14048" y="4631"/>
                        <a:pt x="30277" y="12887"/>
                        <a:pt x="25491" y="3523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4" name="Google Shape;2654;p17"/>
                <p:cNvSpPr/>
                <p:nvPr/>
              </p:nvSpPr>
              <p:spPr>
                <a:xfrm>
                  <a:off x="4371005" y="1689382"/>
                  <a:ext cx="19475" cy="32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5" h="32939" extrusionOk="0">
                      <a:moveTo>
                        <a:pt x="2689" y="32940"/>
                      </a:moveTo>
                      <a:cubicBezTo>
                        <a:pt x="2293" y="32501"/>
                        <a:pt x="1868" y="32076"/>
                        <a:pt x="1514" y="31609"/>
                      </a:cubicBezTo>
                      <a:cubicBezTo>
                        <a:pt x="-1502" y="27615"/>
                        <a:pt x="721" y="22446"/>
                        <a:pt x="1910" y="17320"/>
                      </a:cubicBezTo>
                      <a:cubicBezTo>
                        <a:pt x="9558" y="9318"/>
                        <a:pt x="15902" y="0"/>
                        <a:pt x="15902" y="0"/>
                      </a:cubicBezTo>
                      <a:cubicBezTo>
                        <a:pt x="15902" y="0"/>
                        <a:pt x="20236" y="8978"/>
                        <a:pt x="19358" y="15946"/>
                      </a:cubicBezTo>
                      <a:cubicBezTo>
                        <a:pt x="18820" y="20138"/>
                        <a:pt x="11002" y="27275"/>
                        <a:pt x="2689" y="3294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5" name="Google Shape;2655;p17"/>
                <p:cNvSpPr/>
                <p:nvPr/>
              </p:nvSpPr>
              <p:spPr>
                <a:xfrm>
                  <a:off x="4366214" y="1717518"/>
                  <a:ext cx="25264" cy="40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64" h="40419" extrusionOk="0">
                      <a:moveTo>
                        <a:pt x="8726" y="32956"/>
                      </a:moveTo>
                      <a:cubicBezTo>
                        <a:pt x="4577" y="34089"/>
                        <a:pt x="-125" y="30393"/>
                        <a:pt x="3" y="26088"/>
                      </a:cubicBezTo>
                      <a:cubicBezTo>
                        <a:pt x="102" y="23227"/>
                        <a:pt x="1872" y="20891"/>
                        <a:pt x="3812" y="18696"/>
                      </a:cubicBezTo>
                      <a:cubicBezTo>
                        <a:pt x="16642" y="12125"/>
                        <a:pt x="24360" y="-1386"/>
                        <a:pt x="25139" y="116"/>
                      </a:cubicBezTo>
                      <a:cubicBezTo>
                        <a:pt x="26159" y="2084"/>
                        <a:pt x="20764" y="23624"/>
                        <a:pt x="16331" y="31852"/>
                      </a:cubicBezTo>
                      <a:cubicBezTo>
                        <a:pt x="13994" y="36171"/>
                        <a:pt x="10539" y="39145"/>
                        <a:pt x="5596" y="40419"/>
                      </a:cubicBezTo>
                      <a:cubicBezTo>
                        <a:pt x="7027" y="38125"/>
                        <a:pt x="8103" y="35590"/>
                        <a:pt x="8726" y="329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6" name="Google Shape;2656;p17"/>
                <p:cNvSpPr/>
                <p:nvPr/>
              </p:nvSpPr>
              <p:spPr>
                <a:xfrm>
                  <a:off x="4365021" y="1767373"/>
                  <a:ext cx="19054" cy="2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4" h="28475" extrusionOk="0">
                      <a:moveTo>
                        <a:pt x="5444" y="28461"/>
                      </a:moveTo>
                      <a:cubicBezTo>
                        <a:pt x="361" y="25855"/>
                        <a:pt x="-2132" y="18095"/>
                        <a:pt x="2286" y="14484"/>
                      </a:cubicBezTo>
                      <a:cubicBezTo>
                        <a:pt x="3830" y="13223"/>
                        <a:pt x="6138" y="12388"/>
                        <a:pt x="6450" y="10419"/>
                      </a:cubicBezTo>
                      <a:cubicBezTo>
                        <a:pt x="6946" y="7332"/>
                        <a:pt x="2499" y="6412"/>
                        <a:pt x="105" y="4287"/>
                      </a:cubicBezTo>
                      <a:cubicBezTo>
                        <a:pt x="10614" y="1653"/>
                        <a:pt x="17142" y="-3643"/>
                        <a:pt x="18884" y="3848"/>
                      </a:cubicBezTo>
                      <a:cubicBezTo>
                        <a:pt x="20116" y="9145"/>
                        <a:pt x="14564" y="19398"/>
                        <a:pt x="5444" y="2847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657" name="Google Shape;2657;p17"/>
              <p:cNvSpPr/>
              <p:nvPr/>
            </p:nvSpPr>
            <p:spPr>
              <a:xfrm>
                <a:off x="979992" y="5469533"/>
                <a:ext cx="452609" cy="714261"/>
              </a:xfrm>
              <a:custGeom>
                <a:avLst/>
                <a:gdLst/>
                <a:ahLst/>
                <a:cxnLst/>
                <a:rect l="l" t="t" r="r" b="b"/>
                <a:pathLst>
                  <a:path w="148275" h="233992" extrusionOk="0">
                    <a:moveTo>
                      <a:pt x="121923" y="125373"/>
                    </a:moveTo>
                    <a:cubicBezTo>
                      <a:pt x="116895" y="126633"/>
                      <a:pt x="110919" y="127285"/>
                      <a:pt x="104122" y="125642"/>
                    </a:cubicBezTo>
                    <a:cubicBezTo>
                      <a:pt x="83191" y="120530"/>
                      <a:pt x="96049" y="106991"/>
                      <a:pt x="111231" y="110815"/>
                    </a:cubicBezTo>
                    <a:cubicBezTo>
                      <a:pt x="118425" y="112627"/>
                      <a:pt x="124132" y="112840"/>
                      <a:pt x="128607" y="111664"/>
                    </a:cubicBezTo>
                    <a:cubicBezTo>
                      <a:pt x="133549" y="110390"/>
                      <a:pt x="137005" y="107416"/>
                      <a:pt x="139341" y="103097"/>
                    </a:cubicBezTo>
                    <a:cubicBezTo>
                      <a:pt x="143774" y="94869"/>
                      <a:pt x="149169" y="73315"/>
                      <a:pt x="148150" y="71360"/>
                    </a:cubicBezTo>
                    <a:cubicBezTo>
                      <a:pt x="147371" y="69859"/>
                      <a:pt x="139653" y="83369"/>
                      <a:pt x="126822" y="89940"/>
                    </a:cubicBezTo>
                    <a:cubicBezTo>
                      <a:pt x="122970" y="91909"/>
                      <a:pt x="118666" y="93268"/>
                      <a:pt x="113936" y="93396"/>
                    </a:cubicBezTo>
                    <a:cubicBezTo>
                      <a:pt x="93472" y="93934"/>
                      <a:pt x="105495" y="87391"/>
                      <a:pt x="115380" y="84233"/>
                    </a:cubicBezTo>
                    <a:cubicBezTo>
                      <a:pt x="119317" y="82973"/>
                      <a:pt x="125010" y="79829"/>
                      <a:pt x="130490" y="76062"/>
                    </a:cubicBezTo>
                    <a:cubicBezTo>
                      <a:pt x="138803" y="70383"/>
                      <a:pt x="146621" y="63246"/>
                      <a:pt x="147159" y="59068"/>
                    </a:cubicBezTo>
                    <a:cubicBezTo>
                      <a:pt x="148037" y="52086"/>
                      <a:pt x="143703" y="43122"/>
                      <a:pt x="143703" y="43122"/>
                    </a:cubicBezTo>
                    <a:cubicBezTo>
                      <a:pt x="143703" y="43122"/>
                      <a:pt x="137359" y="52441"/>
                      <a:pt x="129711" y="60442"/>
                    </a:cubicBezTo>
                    <a:cubicBezTo>
                      <a:pt x="122956" y="67509"/>
                      <a:pt x="115153" y="73541"/>
                      <a:pt x="109800" y="71219"/>
                    </a:cubicBezTo>
                    <a:cubicBezTo>
                      <a:pt x="101700" y="67678"/>
                      <a:pt x="115139" y="62269"/>
                      <a:pt x="125322" y="51407"/>
                    </a:cubicBezTo>
                    <a:cubicBezTo>
                      <a:pt x="129457" y="47003"/>
                      <a:pt x="133054" y="41692"/>
                      <a:pt x="134442" y="35234"/>
                    </a:cubicBezTo>
                    <a:cubicBezTo>
                      <a:pt x="139228" y="12887"/>
                      <a:pt x="122999" y="4617"/>
                      <a:pt x="125704" y="0"/>
                    </a:cubicBezTo>
                    <a:cubicBezTo>
                      <a:pt x="125704" y="0"/>
                      <a:pt x="117348" y="0"/>
                      <a:pt x="108951" y="7322"/>
                    </a:cubicBezTo>
                    <a:cubicBezTo>
                      <a:pt x="107166" y="8879"/>
                      <a:pt x="105382" y="10777"/>
                      <a:pt x="103668" y="13085"/>
                    </a:cubicBezTo>
                    <a:cubicBezTo>
                      <a:pt x="93953" y="26156"/>
                      <a:pt x="91447" y="42697"/>
                      <a:pt x="93175" y="51421"/>
                    </a:cubicBezTo>
                    <a:cubicBezTo>
                      <a:pt x="94917" y="60144"/>
                      <a:pt x="87255" y="65823"/>
                      <a:pt x="84550" y="58119"/>
                    </a:cubicBezTo>
                    <a:cubicBezTo>
                      <a:pt x="81831" y="50415"/>
                      <a:pt x="81505" y="42867"/>
                      <a:pt x="87028" y="28281"/>
                    </a:cubicBezTo>
                    <a:cubicBezTo>
                      <a:pt x="92551" y="13666"/>
                      <a:pt x="93713" y="12264"/>
                      <a:pt x="82652" y="15833"/>
                    </a:cubicBezTo>
                    <a:cubicBezTo>
                      <a:pt x="71592" y="19387"/>
                      <a:pt x="65630" y="19501"/>
                      <a:pt x="66083" y="34979"/>
                    </a:cubicBezTo>
                    <a:cubicBezTo>
                      <a:pt x="66537" y="50472"/>
                      <a:pt x="78758" y="56831"/>
                      <a:pt x="77073" y="63416"/>
                    </a:cubicBezTo>
                    <a:cubicBezTo>
                      <a:pt x="75402" y="70001"/>
                      <a:pt x="65843" y="80693"/>
                      <a:pt x="61665" y="56519"/>
                    </a:cubicBezTo>
                    <a:cubicBezTo>
                      <a:pt x="57487" y="32345"/>
                      <a:pt x="66253" y="21271"/>
                      <a:pt x="53791" y="24670"/>
                    </a:cubicBezTo>
                    <a:cubicBezTo>
                      <a:pt x="41329" y="28054"/>
                      <a:pt x="34149" y="36834"/>
                      <a:pt x="35962" y="50557"/>
                    </a:cubicBezTo>
                    <a:cubicBezTo>
                      <a:pt x="37760" y="64280"/>
                      <a:pt x="40224" y="77209"/>
                      <a:pt x="53593" y="81160"/>
                    </a:cubicBezTo>
                    <a:cubicBezTo>
                      <a:pt x="66976" y="85111"/>
                      <a:pt x="68618" y="96880"/>
                      <a:pt x="56652" y="95081"/>
                    </a:cubicBezTo>
                    <a:cubicBezTo>
                      <a:pt x="44699" y="93297"/>
                      <a:pt x="34092" y="71899"/>
                      <a:pt x="33073" y="57595"/>
                    </a:cubicBezTo>
                    <a:cubicBezTo>
                      <a:pt x="32039" y="43306"/>
                      <a:pt x="17863" y="51293"/>
                      <a:pt x="11759" y="66092"/>
                    </a:cubicBezTo>
                    <a:cubicBezTo>
                      <a:pt x="5642" y="80905"/>
                      <a:pt x="14988" y="93268"/>
                      <a:pt x="31812" y="100349"/>
                    </a:cubicBezTo>
                    <a:cubicBezTo>
                      <a:pt x="48622" y="107416"/>
                      <a:pt x="58833" y="112812"/>
                      <a:pt x="50760" y="117315"/>
                    </a:cubicBezTo>
                    <a:cubicBezTo>
                      <a:pt x="42703" y="121818"/>
                      <a:pt x="29660" y="102771"/>
                      <a:pt x="20242" y="98749"/>
                    </a:cubicBezTo>
                    <a:cubicBezTo>
                      <a:pt x="10839" y="94727"/>
                      <a:pt x="6010" y="91442"/>
                      <a:pt x="1082" y="105816"/>
                    </a:cubicBezTo>
                    <a:cubicBezTo>
                      <a:pt x="-3705" y="119793"/>
                      <a:pt x="7681" y="148300"/>
                      <a:pt x="29589" y="150920"/>
                    </a:cubicBezTo>
                    <a:cubicBezTo>
                      <a:pt x="51483" y="153540"/>
                      <a:pt x="58634" y="137878"/>
                      <a:pt x="58634" y="137878"/>
                    </a:cubicBezTo>
                    <a:cubicBezTo>
                      <a:pt x="58634" y="137878"/>
                      <a:pt x="58734" y="139039"/>
                      <a:pt x="59130" y="140894"/>
                    </a:cubicBezTo>
                    <a:cubicBezTo>
                      <a:pt x="43241" y="176227"/>
                      <a:pt x="30538" y="212736"/>
                      <a:pt x="31996" y="233992"/>
                    </a:cubicBezTo>
                    <a:lnTo>
                      <a:pt x="33412" y="233893"/>
                    </a:lnTo>
                    <a:cubicBezTo>
                      <a:pt x="31996" y="213147"/>
                      <a:pt x="44204" y="177700"/>
                      <a:pt x="59668" y="143089"/>
                    </a:cubicBezTo>
                    <a:cubicBezTo>
                      <a:pt x="61877" y="151076"/>
                      <a:pt x="68618" y="165564"/>
                      <a:pt x="88558" y="166966"/>
                    </a:cubicBezTo>
                    <a:cubicBezTo>
                      <a:pt x="103003" y="167971"/>
                      <a:pt x="117292" y="159488"/>
                      <a:pt x="127276" y="149575"/>
                    </a:cubicBezTo>
                    <a:cubicBezTo>
                      <a:pt x="136396" y="140512"/>
                      <a:pt x="141947" y="130259"/>
                      <a:pt x="140715" y="124948"/>
                    </a:cubicBezTo>
                    <a:cubicBezTo>
                      <a:pt x="138987" y="117457"/>
                      <a:pt x="132459" y="122753"/>
                      <a:pt x="121937" y="125387"/>
                    </a:cubicBezTo>
                    <a:close/>
                  </a:path>
                </a:pathLst>
              </a:custGeom>
              <a:solidFill>
                <a:srgbClr val="192419">
                  <a:alpha val="3797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58" name="Google Shape;2658;p17"/>
          <p:cNvSpPr/>
          <p:nvPr/>
        </p:nvSpPr>
        <p:spPr>
          <a:xfrm rot="-4468553" flipH="1">
            <a:off x="5160308" y="3301629"/>
            <a:ext cx="4614564" cy="5451628"/>
          </a:xfrm>
          <a:custGeom>
            <a:avLst/>
            <a:gdLst/>
            <a:ahLst/>
            <a:cxnLst/>
            <a:rect l="l" t="t" r="r" b="b"/>
            <a:pathLst>
              <a:path w="2533456" h="2993015" extrusionOk="0">
                <a:moveTo>
                  <a:pt x="2394064" y="998862"/>
                </a:moveTo>
                <a:cubicBezTo>
                  <a:pt x="2394772" y="1004271"/>
                  <a:pt x="2400919" y="1013094"/>
                  <a:pt x="2381772" y="1021053"/>
                </a:cubicBezTo>
                <a:cubicBezTo>
                  <a:pt x="2362668" y="1029026"/>
                  <a:pt x="2346778" y="1021180"/>
                  <a:pt x="2346793" y="1037098"/>
                </a:cubicBezTo>
                <a:cubicBezTo>
                  <a:pt x="2346821" y="1053072"/>
                  <a:pt x="2335846" y="1083916"/>
                  <a:pt x="2335846" y="1083916"/>
                </a:cubicBezTo>
                <a:cubicBezTo>
                  <a:pt x="2335846" y="1083916"/>
                  <a:pt x="2319064" y="1092753"/>
                  <a:pt x="2320452" y="1098984"/>
                </a:cubicBezTo>
                <a:cubicBezTo>
                  <a:pt x="2321854" y="1105187"/>
                  <a:pt x="2332192" y="1107481"/>
                  <a:pt x="2326527" y="1113613"/>
                </a:cubicBezTo>
                <a:cubicBezTo>
                  <a:pt x="2320863" y="1119745"/>
                  <a:pt x="2307551" y="1114534"/>
                  <a:pt x="2300455" y="1123639"/>
                </a:cubicBezTo>
                <a:cubicBezTo>
                  <a:pt x="2293318" y="1132731"/>
                  <a:pt x="2289098" y="1132519"/>
                  <a:pt x="2280913" y="1142701"/>
                </a:cubicBezTo>
                <a:cubicBezTo>
                  <a:pt x="2272770" y="1152898"/>
                  <a:pt x="2246698" y="1177638"/>
                  <a:pt x="2231715" y="1202109"/>
                </a:cubicBezTo>
                <a:cubicBezTo>
                  <a:pt x="2216690" y="1226566"/>
                  <a:pt x="2184840" y="1245189"/>
                  <a:pt x="2180210" y="1243489"/>
                </a:cubicBezTo>
                <a:cubicBezTo>
                  <a:pt x="2175579" y="1241776"/>
                  <a:pt x="2166459" y="1225476"/>
                  <a:pt x="2170027" y="1248814"/>
                </a:cubicBezTo>
                <a:cubicBezTo>
                  <a:pt x="2173610" y="1272110"/>
                  <a:pt x="2178737" y="1263627"/>
                  <a:pt x="2173086" y="1282320"/>
                </a:cubicBezTo>
                <a:cubicBezTo>
                  <a:pt x="2167393" y="1301000"/>
                  <a:pt x="2141987" y="1316450"/>
                  <a:pt x="2136464" y="1318843"/>
                </a:cubicBezTo>
                <a:cubicBezTo>
                  <a:pt x="2130913" y="1321279"/>
                  <a:pt x="2112219" y="1322738"/>
                  <a:pt x="2114641" y="1337070"/>
                </a:cubicBezTo>
                <a:cubicBezTo>
                  <a:pt x="2117034" y="1351373"/>
                  <a:pt x="2096458" y="1371553"/>
                  <a:pt x="2088485" y="1397341"/>
                </a:cubicBezTo>
                <a:cubicBezTo>
                  <a:pt x="2080497" y="1423144"/>
                  <a:pt x="2075158" y="1428596"/>
                  <a:pt x="2076971" y="1438424"/>
                </a:cubicBezTo>
                <a:cubicBezTo>
                  <a:pt x="2078841" y="1448238"/>
                  <a:pt x="2078373" y="1444627"/>
                  <a:pt x="2067440" y="1453747"/>
                </a:cubicBezTo>
                <a:cubicBezTo>
                  <a:pt x="2056550" y="1462853"/>
                  <a:pt x="2028709" y="1471916"/>
                  <a:pt x="2023086" y="1481433"/>
                </a:cubicBezTo>
                <a:cubicBezTo>
                  <a:pt x="2017436" y="1490893"/>
                  <a:pt x="1993092" y="1500650"/>
                  <a:pt x="2003769" y="1527430"/>
                </a:cubicBezTo>
                <a:cubicBezTo>
                  <a:pt x="2014405" y="1554181"/>
                  <a:pt x="2019815" y="1534950"/>
                  <a:pt x="2022520" y="1565751"/>
                </a:cubicBezTo>
                <a:cubicBezTo>
                  <a:pt x="2025210" y="1596581"/>
                  <a:pt x="2024545" y="1607103"/>
                  <a:pt x="2015623" y="1613122"/>
                </a:cubicBezTo>
                <a:cubicBezTo>
                  <a:pt x="2006744" y="1619155"/>
                  <a:pt x="1989806" y="1631673"/>
                  <a:pt x="1989325" y="1632665"/>
                </a:cubicBezTo>
                <a:cubicBezTo>
                  <a:pt x="1988843" y="1633656"/>
                  <a:pt x="1983476" y="1697341"/>
                  <a:pt x="1957447" y="1704875"/>
                </a:cubicBezTo>
                <a:cubicBezTo>
                  <a:pt x="1931432" y="1712465"/>
                  <a:pt x="1910232" y="1684907"/>
                  <a:pt x="1914580" y="1711177"/>
                </a:cubicBezTo>
                <a:cubicBezTo>
                  <a:pt x="1918928" y="1737447"/>
                  <a:pt x="1926334" y="1743607"/>
                  <a:pt x="1921590" y="1748946"/>
                </a:cubicBezTo>
                <a:cubicBezTo>
                  <a:pt x="1916860" y="1754341"/>
                  <a:pt x="1912569" y="1750730"/>
                  <a:pt x="1909751" y="1755474"/>
                </a:cubicBezTo>
                <a:cubicBezTo>
                  <a:pt x="1906947" y="1760218"/>
                  <a:pt x="1900531" y="1754200"/>
                  <a:pt x="1907811" y="1768659"/>
                </a:cubicBezTo>
                <a:cubicBezTo>
                  <a:pt x="1915047" y="1783104"/>
                  <a:pt x="1920443" y="1776420"/>
                  <a:pt x="1919041" y="1787352"/>
                </a:cubicBezTo>
                <a:cubicBezTo>
                  <a:pt x="1917582" y="1798299"/>
                  <a:pt x="1927283" y="1795226"/>
                  <a:pt x="1913999" y="1800098"/>
                </a:cubicBezTo>
                <a:cubicBezTo>
                  <a:pt x="1900744" y="1805026"/>
                  <a:pt x="1910289" y="1789675"/>
                  <a:pt x="1890802" y="1802916"/>
                </a:cubicBezTo>
                <a:cubicBezTo>
                  <a:pt x="1871358" y="1816171"/>
                  <a:pt x="1860199" y="1791643"/>
                  <a:pt x="1857211" y="1825192"/>
                </a:cubicBezTo>
                <a:cubicBezTo>
                  <a:pt x="1854252" y="1858769"/>
                  <a:pt x="1863811" y="1850187"/>
                  <a:pt x="1858826" y="1869645"/>
                </a:cubicBezTo>
                <a:cubicBezTo>
                  <a:pt x="1853855" y="1889160"/>
                  <a:pt x="1876612" y="1878128"/>
                  <a:pt x="1845358" y="1893295"/>
                </a:cubicBezTo>
                <a:cubicBezTo>
                  <a:pt x="1814060" y="1908448"/>
                  <a:pt x="1800366" y="1908491"/>
                  <a:pt x="1795679" y="1908023"/>
                </a:cubicBezTo>
                <a:cubicBezTo>
                  <a:pt x="1790991" y="1907556"/>
                  <a:pt x="1766520" y="1893734"/>
                  <a:pt x="1778968" y="1926943"/>
                </a:cubicBezTo>
                <a:cubicBezTo>
                  <a:pt x="1791459" y="1960181"/>
                  <a:pt x="1793980" y="1946897"/>
                  <a:pt x="1786403" y="1990104"/>
                </a:cubicBezTo>
                <a:cubicBezTo>
                  <a:pt x="1778784" y="2033311"/>
                  <a:pt x="1730762" y="2019589"/>
                  <a:pt x="1750135" y="2080484"/>
                </a:cubicBezTo>
                <a:cubicBezTo>
                  <a:pt x="1769551" y="2141407"/>
                  <a:pt x="1757910" y="2125801"/>
                  <a:pt x="1772227" y="2144933"/>
                </a:cubicBezTo>
                <a:cubicBezTo>
                  <a:pt x="1786502" y="2164080"/>
                  <a:pt x="1788102" y="2160752"/>
                  <a:pt x="1789052" y="2171345"/>
                </a:cubicBezTo>
                <a:cubicBezTo>
                  <a:pt x="1789972" y="2181895"/>
                  <a:pt x="1801966" y="2174644"/>
                  <a:pt x="1783783" y="2194017"/>
                </a:cubicBezTo>
                <a:cubicBezTo>
                  <a:pt x="1765600" y="2213390"/>
                  <a:pt x="1763433" y="2212201"/>
                  <a:pt x="1760261" y="2218843"/>
                </a:cubicBezTo>
                <a:cubicBezTo>
                  <a:pt x="1757074" y="2225484"/>
                  <a:pt x="1765812" y="2227750"/>
                  <a:pt x="1748648" y="2238485"/>
                </a:cubicBezTo>
                <a:cubicBezTo>
                  <a:pt x="1731527" y="2249248"/>
                  <a:pt x="1734132" y="2246047"/>
                  <a:pt x="1717861" y="2252660"/>
                </a:cubicBezTo>
                <a:cubicBezTo>
                  <a:pt x="1701561" y="2259260"/>
                  <a:pt x="1683222" y="2263423"/>
                  <a:pt x="1684779" y="2264726"/>
                </a:cubicBezTo>
                <a:cubicBezTo>
                  <a:pt x="1686323" y="2265973"/>
                  <a:pt x="1686238" y="2304931"/>
                  <a:pt x="1679398" y="2323780"/>
                </a:cubicBezTo>
                <a:cubicBezTo>
                  <a:pt x="1672544" y="2342658"/>
                  <a:pt x="1672303" y="2332900"/>
                  <a:pt x="1671354" y="2350801"/>
                </a:cubicBezTo>
                <a:cubicBezTo>
                  <a:pt x="1670391" y="2368744"/>
                  <a:pt x="1692936" y="2355927"/>
                  <a:pt x="1658665" y="2379492"/>
                </a:cubicBezTo>
                <a:cubicBezTo>
                  <a:pt x="1624437" y="2403085"/>
                  <a:pt x="1623431" y="2402972"/>
                  <a:pt x="1618984" y="2412248"/>
                </a:cubicBezTo>
                <a:cubicBezTo>
                  <a:pt x="1614523" y="2421552"/>
                  <a:pt x="1597303" y="2417587"/>
                  <a:pt x="1590930" y="2430870"/>
                </a:cubicBezTo>
                <a:cubicBezTo>
                  <a:pt x="1584572" y="2444126"/>
                  <a:pt x="1581003" y="2457268"/>
                  <a:pt x="1585507" y="2470622"/>
                </a:cubicBezTo>
                <a:cubicBezTo>
                  <a:pt x="1590038" y="2484005"/>
                  <a:pt x="1597713" y="2487389"/>
                  <a:pt x="1593196" y="2502486"/>
                </a:cubicBezTo>
                <a:cubicBezTo>
                  <a:pt x="1588665" y="2517624"/>
                  <a:pt x="1581442" y="2522453"/>
                  <a:pt x="1580323" y="2528118"/>
                </a:cubicBezTo>
                <a:cubicBezTo>
                  <a:pt x="1579233" y="2533839"/>
                  <a:pt x="1569844" y="2537493"/>
                  <a:pt x="1568258" y="2540793"/>
                </a:cubicBezTo>
                <a:cubicBezTo>
                  <a:pt x="1566657" y="2544135"/>
                  <a:pt x="1563952" y="2549771"/>
                  <a:pt x="1567167" y="2554445"/>
                </a:cubicBezTo>
                <a:cubicBezTo>
                  <a:pt x="1570367" y="2559146"/>
                  <a:pt x="1563811" y="2581961"/>
                  <a:pt x="1556744" y="2599040"/>
                </a:cubicBezTo>
                <a:cubicBezTo>
                  <a:pt x="1549649" y="2616090"/>
                  <a:pt x="1556744" y="2619560"/>
                  <a:pt x="1534567" y="2630478"/>
                </a:cubicBezTo>
                <a:cubicBezTo>
                  <a:pt x="1512404" y="2641397"/>
                  <a:pt x="1505861" y="2623157"/>
                  <a:pt x="1498979" y="2654581"/>
                </a:cubicBezTo>
                <a:cubicBezTo>
                  <a:pt x="1492082" y="2686034"/>
                  <a:pt x="1495509" y="2705082"/>
                  <a:pt x="1497973" y="2710194"/>
                </a:cubicBezTo>
                <a:cubicBezTo>
                  <a:pt x="1500437" y="2715307"/>
                  <a:pt x="1487395" y="2726593"/>
                  <a:pt x="1477609" y="2732173"/>
                </a:cubicBezTo>
                <a:cubicBezTo>
                  <a:pt x="1467880" y="2737738"/>
                  <a:pt x="1462583" y="2733986"/>
                  <a:pt x="1456536" y="2746604"/>
                </a:cubicBezTo>
                <a:cubicBezTo>
                  <a:pt x="1450490" y="2759208"/>
                  <a:pt x="1417535" y="2767577"/>
                  <a:pt x="1419249" y="2776499"/>
                </a:cubicBezTo>
                <a:cubicBezTo>
                  <a:pt x="1421005" y="2785435"/>
                  <a:pt x="1425296" y="2796977"/>
                  <a:pt x="1398191" y="2805629"/>
                </a:cubicBezTo>
                <a:cubicBezTo>
                  <a:pt x="1371128" y="2814268"/>
                  <a:pt x="1364174" y="2811719"/>
                  <a:pt x="1347294" y="2818431"/>
                </a:cubicBezTo>
                <a:cubicBezTo>
                  <a:pt x="1330456" y="2825130"/>
                  <a:pt x="1305333" y="2804666"/>
                  <a:pt x="1323460" y="2839730"/>
                </a:cubicBezTo>
                <a:cubicBezTo>
                  <a:pt x="1341587" y="2874795"/>
                  <a:pt x="1353001" y="2883957"/>
                  <a:pt x="1343867" y="2900795"/>
                </a:cubicBezTo>
                <a:cubicBezTo>
                  <a:pt x="1334704" y="2917577"/>
                  <a:pt x="1320868" y="2910001"/>
                  <a:pt x="1309907" y="2924941"/>
                </a:cubicBezTo>
                <a:cubicBezTo>
                  <a:pt x="1298904" y="2939896"/>
                  <a:pt x="1292134" y="2932390"/>
                  <a:pt x="1298337" y="2947968"/>
                </a:cubicBezTo>
                <a:cubicBezTo>
                  <a:pt x="1304512" y="2963503"/>
                  <a:pt x="1309482" y="2964523"/>
                  <a:pt x="1306707" y="2975993"/>
                </a:cubicBezTo>
                <a:cubicBezTo>
                  <a:pt x="1304058" y="2986997"/>
                  <a:pt x="1315784" y="2986686"/>
                  <a:pt x="1302189" y="2993016"/>
                </a:cubicBezTo>
                <a:lnTo>
                  <a:pt x="0" y="2280446"/>
                </a:lnTo>
                <a:lnTo>
                  <a:pt x="1968" y="2254714"/>
                </a:lnTo>
                <a:cubicBezTo>
                  <a:pt x="1968" y="2254714"/>
                  <a:pt x="14785" y="2270108"/>
                  <a:pt x="14006" y="2251216"/>
                </a:cubicBezTo>
                <a:cubicBezTo>
                  <a:pt x="13213" y="2232353"/>
                  <a:pt x="10748" y="2227240"/>
                  <a:pt x="9346" y="2225626"/>
                </a:cubicBezTo>
                <a:cubicBezTo>
                  <a:pt x="7930" y="2223997"/>
                  <a:pt x="14671" y="2224776"/>
                  <a:pt x="21341" y="2215430"/>
                </a:cubicBezTo>
                <a:cubicBezTo>
                  <a:pt x="28011" y="2206083"/>
                  <a:pt x="32345" y="2219791"/>
                  <a:pt x="37726" y="2201764"/>
                </a:cubicBezTo>
                <a:cubicBezTo>
                  <a:pt x="43051" y="2183736"/>
                  <a:pt x="37967" y="2180550"/>
                  <a:pt x="46308" y="2174630"/>
                </a:cubicBezTo>
                <a:cubicBezTo>
                  <a:pt x="54649" y="2168711"/>
                  <a:pt x="59450" y="2178057"/>
                  <a:pt x="69661" y="2164774"/>
                </a:cubicBezTo>
                <a:cubicBezTo>
                  <a:pt x="79829" y="2151476"/>
                  <a:pt x="81245" y="2184968"/>
                  <a:pt x="84630" y="2132315"/>
                </a:cubicBezTo>
                <a:cubicBezTo>
                  <a:pt x="88043" y="2079719"/>
                  <a:pt x="83723" y="2068121"/>
                  <a:pt x="85833" y="2062597"/>
                </a:cubicBezTo>
                <a:cubicBezTo>
                  <a:pt x="87958" y="2057046"/>
                  <a:pt x="108435" y="2043947"/>
                  <a:pt x="117300" y="2042516"/>
                </a:cubicBezTo>
                <a:cubicBezTo>
                  <a:pt x="126180" y="2041058"/>
                  <a:pt x="135810" y="2039231"/>
                  <a:pt x="137226" y="2024913"/>
                </a:cubicBezTo>
                <a:cubicBezTo>
                  <a:pt x="138628" y="2010610"/>
                  <a:pt x="140044" y="1999649"/>
                  <a:pt x="139364" y="1994253"/>
                </a:cubicBezTo>
                <a:cubicBezTo>
                  <a:pt x="138656" y="1988816"/>
                  <a:pt x="132510" y="1980021"/>
                  <a:pt x="151614" y="1972048"/>
                </a:cubicBezTo>
                <a:cubicBezTo>
                  <a:pt x="170761" y="1964061"/>
                  <a:pt x="186607" y="1971920"/>
                  <a:pt x="186607" y="1955974"/>
                </a:cubicBezTo>
                <a:cubicBezTo>
                  <a:pt x="186607" y="1940057"/>
                  <a:pt x="197597" y="1909185"/>
                  <a:pt x="197597" y="1909185"/>
                </a:cubicBezTo>
                <a:cubicBezTo>
                  <a:pt x="197597" y="1909185"/>
                  <a:pt x="214378" y="1900348"/>
                  <a:pt x="212976" y="1894145"/>
                </a:cubicBezTo>
                <a:cubicBezTo>
                  <a:pt x="211589" y="1887914"/>
                  <a:pt x="201251" y="1885620"/>
                  <a:pt x="206915" y="1879488"/>
                </a:cubicBezTo>
                <a:cubicBezTo>
                  <a:pt x="212566" y="1873384"/>
                  <a:pt x="225892" y="1878567"/>
                  <a:pt x="232987" y="1869461"/>
                </a:cubicBezTo>
                <a:cubicBezTo>
                  <a:pt x="240082" y="1860341"/>
                  <a:pt x="244330" y="1860610"/>
                  <a:pt x="252487" y="1850400"/>
                </a:cubicBezTo>
                <a:cubicBezTo>
                  <a:pt x="260687" y="1840189"/>
                  <a:pt x="286730" y="1815491"/>
                  <a:pt x="301727" y="1791006"/>
                </a:cubicBezTo>
                <a:cubicBezTo>
                  <a:pt x="316724" y="1766535"/>
                  <a:pt x="348602" y="1747926"/>
                  <a:pt x="353233" y="1749626"/>
                </a:cubicBezTo>
                <a:cubicBezTo>
                  <a:pt x="357878" y="1751311"/>
                  <a:pt x="366984" y="1767639"/>
                  <a:pt x="363415" y="1744301"/>
                </a:cubicBezTo>
                <a:cubicBezTo>
                  <a:pt x="359861" y="1720977"/>
                  <a:pt x="354663" y="1729474"/>
                  <a:pt x="360371" y="1710766"/>
                </a:cubicBezTo>
                <a:cubicBezTo>
                  <a:pt x="366064" y="1692087"/>
                  <a:pt x="391455" y="1676665"/>
                  <a:pt x="396992" y="1674243"/>
                </a:cubicBezTo>
                <a:cubicBezTo>
                  <a:pt x="402530" y="1671836"/>
                  <a:pt x="421237" y="1670349"/>
                  <a:pt x="418816" y="1656017"/>
                </a:cubicBezTo>
                <a:cubicBezTo>
                  <a:pt x="416380" y="1641714"/>
                  <a:pt x="436999" y="1621534"/>
                  <a:pt x="444972" y="1595746"/>
                </a:cubicBezTo>
                <a:cubicBezTo>
                  <a:pt x="452959" y="1569943"/>
                  <a:pt x="458298" y="1564491"/>
                  <a:pt x="456471" y="1554691"/>
                </a:cubicBezTo>
                <a:cubicBezTo>
                  <a:pt x="454602" y="1544877"/>
                  <a:pt x="455083" y="1548460"/>
                  <a:pt x="466002" y="1539368"/>
                </a:cubicBezTo>
                <a:cubicBezTo>
                  <a:pt x="476906" y="1530234"/>
                  <a:pt x="504748" y="1521171"/>
                  <a:pt x="510356" y="1511682"/>
                </a:cubicBezTo>
                <a:cubicBezTo>
                  <a:pt x="516021" y="1502194"/>
                  <a:pt x="540350" y="1492465"/>
                  <a:pt x="529673" y="1465685"/>
                </a:cubicBezTo>
                <a:cubicBezTo>
                  <a:pt x="519023" y="1438877"/>
                  <a:pt x="513628" y="1458151"/>
                  <a:pt x="510937" y="1427321"/>
                </a:cubicBezTo>
                <a:cubicBezTo>
                  <a:pt x="508232" y="1396520"/>
                  <a:pt x="508898" y="1385998"/>
                  <a:pt x="517819" y="1379979"/>
                </a:cubicBezTo>
                <a:cubicBezTo>
                  <a:pt x="526699" y="1373946"/>
                  <a:pt x="543636" y="1361427"/>
                  <a:pt x="544118" y="1360436"/>
                </a:cubicBezTo>
                <a:cubicBezTo>
                  <a:pt x="544599" y="1359445"/>
                  <a:pt x="549966" y="1295731"/>
                  <a:pt x="575981" y="1288169"/>
                </a:cubicBezTo>
                <a:cubicBezTo>
                  <a:pt x="601982" y="1280607"/>
                  <a:pt x="623196" y="1308137"/>
                  <a:pt x="618891" y="1281881"/>
                </a:cubicBezTo>
                <a:cubicBezTo>
                  <a:pt x="614529" y="1255640"/>
                  <a:pt x="607123" y="1249480"/>
                  <a:pt x="611852" y="1244084"/>
                </a:cubicBezTo>
                <a:cubicBezTo>
                  <a:pt x="616597" y="1238745"/>
                  <a:pt x="620902" y="1242356"/>
                  <a:pt x="623720" y="1237584"/>
                </a:cubicBezTo>
                <a:cubicBezTo>
                  <a:pt x="626524" y="1232840"/>
                  <a:pt x="632939" y="1238859"/>
                  <a:pt x="625646" y="1224428"/>
                </a:cubicBezTo>
                <a:cubicBezTo>
                  <a:pt x="618367" y="1209955"/>
                  <a:pt x="612985" y="1216653"/>
                  <a:pt x="614430" y="1205692"/>
                </a:cubicBezTo>
                <a:cubicBezTo>
                  <a:pt x="615846" y="1194717"/>
                  <a:pt x="606188" y="1197818"/>
                  <a:pt x="619472" y="1192947"/>
                </a:cubicBezTo>
                <a:cubicBezTo>
                  <a:pt x="632712" y="1188047"/>
                  <a:pt x="623182" y="1203369"/>
                  <a:pt x="642626" y="1190114"/>
                </a:cubicBezTo>
                <a:cubicBezTo>
                  <a:pt x="662084" y="1176916"/>
                  <a:pt x="673243" y="1201444"/>
                  <a:pt x="676245" y="1167895"/>
                </a:cubicBezTo>
                <a:cubicBezTo>
                  <a:pt x="679219" y="1134289"/>
                  <a:pt x="669632" y="1142899"/>
                  <a:pt x="674603" y="1123385"/>
                </a:cubicBezTo>
                <a:cubicBezTo>
                  <a:pt x="679602" y="1103927"/>
                  <a:pt x="656816" y="1114902"/>
                  <a:pt x="688099" y="1099792"/>
                </a:cubicBezTo>
                <a:cubicBezTo>
                  <a:pt x="719396" y="1084639"/>
                  <a:pt x="733062" y="1084554"/>
                  <a:pt x="737735" y="1085049"/>
                </a:cubicBezTo>
                <a:cubicBezTo>
                  <a:pt x="742423" y="1085517"/>
                  <a:pt x="766936" y="1099338"/>
                  <a:pt x="754460" y="1066101"/>
                </a:cubicBezTo>
                <a:cubicBezTo>
                  <a:pt x="742012" y="1032892"/>
                  <a:pt x="739477" y="1046190"/>
                  <a:pt x="747053" y="1002968"/>
                </a:cubicBezTo>
                <a:cubicBezTo>
                  <a:pt x="754658" y="959790"/>
                  <a:pt x="802694" y="973484"/>
                  <a:pt x="783265" y="912589"/>
                </a:cubicBezTo>
                <a:cubicBezTo>
                  <a:pt x="763892" y="851694"/>
                  <a:pt x="775533" y="867300"/>
                  <a:pt x="761215" y="848125"/>
                </a:cubicBezTo>
                <a:cubicBezTo>
                  <a:pt x="746926" y="829007"/>
                  <a:pt x="745340" y="832307"/>
                  <a:pt x="744377" y="821742"/>
                </a:cubicBezTo>
                <a:cubicBezTo>
                  <a:pt x="743457" y="811192"/>
                  <a:pt x="731461" y="818442"/>
                  <a:pt x="749645" y="799069"/>
                </a:cubicBezTo>
                <a:cubicBezTo>
                  <a:pt x="767800" y="779654"/>
                  <a:pt x="770010" y="780858"/>
                  <a:pt x="773182" y="774216"/>
                </a:cubicBezTo>
                <a:cubicBezTo>
                  <a:pt x="776368" y="767574"/>
                  <a:pt x="767630" y="765308"/>
                  <a:pt x="784738" y="754574"/>
                </a:cubicBezTo>
                <a:cubicBezTo>
                  <a:pt x="801902" y="743839"/>
                  <a:pt x="799296" y="747025"/>
                  <a:pt x="815553" y="740412"/>
                </a:cubicBezTo>
                <a:cubicBezTo>
                  <a:pt x="831811" y="733799"/>
                  <a:pt x="850207" y="729621"/>
                  <a:pt x="848635" y="728346"/>
                </a:cubicBezTo>
                <a:cubicBezTo>
                  <a:pt x="847063" y="727043"/>
                  <a:pt x="847176" y="688141"/>
                  <a:pt x="854030" y="669264"/>
                </a:cubicBezTo>
                <a:cubicBezTo>
                  <a:pt x="860885" y="650387"/>
                  <a:pt x="861111" y="660172"/>
                  <a:pt x="862074" y="642244"/>
                </a:cubicBezTo>
                <a:cubicBezTo>
                  <a:pt x="863023" y="624329"/>
                  <a:pt x="840478" y="637145"/>
                  <a:pt x="874706" y="613552"/>
                </a:cubicBezTo>
                <a:cubicBezTo>
                  <a:pt x="908977" y="589959"/>
                  <a:pt x="909983" y="590101"/>
                  <a:pt x="914444" y="580796"/>
                </a:cubicBezTo>
                <a:cubicBezTo>
                  <a:pt x="918891" y="571521"/>
                  <a:pt x="936111" y="575486"/>
                  <a:pt x="942484" y="562202"/>
                </a:cubicBezTo>
                <a:cubicBezTo>
                  <a:pt x="948842" y="548919"/>
                  <a:pt x="952425" y="535777"/>
                  <a:pt x="947879" y="522422"/>
                </a:cubicBezTo>
                <a:cubicBezTo>
                  <a:pt x="943390" y="509040"/>
                  <a:pt x="935715" y="505683"/>
                  <a:pt x="940232" y="490573"/>
                </a:cubicBezTo>
                <a:cubicBezTo>
                  <a:pt x="944764" y="475434"/>
                  <a:pt x="951986" y="470605"/>
                  <a:pt x="953077" y="464884"/>
                </a:cubicBezTo>
                <a:cubicBezTo>
                  <a:pt x="954195" y="459219"/>
                  <a:pt x="963571" y="455565"/>
                  <a:pt x="965171" y="452223"/>
                </a:cubicBezTo>
                <a:cubicBezTo>
                  <a:pt x="966757" y="448923"/>
                  <a:pt x="969462" y="443273"/>
                  <a:pt x="966261" y="438571"/>
                </a:cubicBezTo>
                <a:cubicBezTo>
                  <a:pt x="963018" y="433870"/>
                  <a:pt x="969603" y="411084"/>
                  <a:pt x="976670" y="394005"/>
                </a:cubicBezTo>
                <a:cubicBezTo>
                  <a:pt x="983793" y="376926"/>
                  <a:pt x="976670" y="373485"/>
                  <a:pt x="998847" y="362566"/>
                </a:cubicBezTo>
                <a:cubicBezTo>
                  <a:pt x="1021024" y="351619"/>
                  <a:pt x="1027553" y="369887"/>
                  <a:pt x="1034450" y="338435"/>
                </a:cubicBezTo>
                <a:cubicBezTo>
                  <a:pt x="1041332" y="307010"/>
                  <a:pt x="1037877" y="287948"/>
                  <a:pt x="1035412" y="282836"/>
                </a:cubicBezTo>
                <a:cubicBezTo>
                  <a:pt x="1032948" y="277724"/>
                  <a:pt x="1046048" y="266423"/>
                  <a:pt x="1055777" y="260857"/>
                </a:cubicBezTo>
                <a:cubicBezTo>
                  <a:pt x="1065548" y="255306"/>
                  <a:pt x="1070845" y="259059"/>
                  <a:pt x="1076906" y="246426"/>
                </a:cubicBezTo>
                <a:cubicBezTo>
                  <a:pt x="1082953" y="233823"/>
                  <a:pt x="1115907" y="225453"/>
                  <a:pt x="1114179" y="216560"/>
                </a:cubicBezTo>
                <a:cubicBezTo>
                  <a:pt x="1112423" y="207624"/>
                  <a:pt x="1108147" y="196054"/>
                  <a:pt x="1135209" y="187401"/>
                </a:cubicBezTo>
                <a:cubicBezTo>
                  <a:pt x="1162315" y="178748"/>
                  <a:pt x="1169268" y="181297"/>
                  <a:pt x="1186106" y="174599"/>
                </a:cubicBezTo>
                <a:cubicBezTo>
                  <a:pt x="1202987" y="167914"/>
                  <a:pt x="1228124" y="188364"/>
                  <a:pt x="1209983" y="153314"/>
                </a:cubicBezTo>
                <a:cubicBezTo>
                  <a:pt x="1191856" y="118250"/>
                  <a:pt x="1180413" y="109030"/>
                  <a:pt x="1189576" y="92249"/>
                </a:cubicBezTo>
                <a:cubicBezTo>
                  <a:pt x="1198696" y="75453"/>
                  <a:pt x="1212532" y="83030"/>
                  <a:pt x="1223536" y="68103"/>
                </a:cubicBezTo>
                <a:cubicBezTo>
                  <a:pt x="1234539" y="53149"/>
                  <a:pt x="1241322" y="60626"/>
                  <a:pt x="1235105" y="45077"/>
                </a:cubicBezTo>
                <a:cubicBezTo>
                  <a:pt x="1228931" y="29541"/>
                  <a:pt x="1223932" y="28479"/>
                  <a:pt x="1226708" y="17022"/>
                </a:cubicBezTo>
                <a:cubicBezTo>
                  <a:pt x="1229384" y="6047"/>
                  <a:pt x="1217658" y="6345"/>
                  <a:pt x="1231225" y="0"/>
                </a:cubicBezTo>
                <a:lnTo>
                  <a:pt x="2533457" y="712599"/>
                </a:lnTo>
                <a:lnTo>
                  <a:pt x="2531488" y="738330"/>
                </a:lnTo>
                <a:cubicBezTo>
                  <a:pt x="2531488" y="738330"/>
                  <a:pt x="2518672" y="722937"/>
                  <a:pt x="2519465" y="741800"/>
                </a:cubicBezTo>
                <a:cubicBezTo>
                  <a:pt x="2520244" y="760692"/>
                  <a:pt x="2522708" y="765804"/>
                  <a:pt x="2524110" y="767418"/>
                </a:cubicBezTo>
                <a:cubicBezTo>
                  <a:pt x="2525541" y="769004"/>
                  <a:pt x="2518786" y="768268"/>
                  <a:pt x="2512115" y="777615"/>
                </a:cubicBezTo>
                <a:cubicBezTo>
                  <a:pt x="2505459" y="786933"/>
                  <a:pt x="2501112" y="773253"/>
                  <a:pt x="2495745" y="791252"/>
                </a:cubicBezTo>
                <a:cubicBezTo>
                  <a:pt x="2490363" y="809280"/>
                  <a:pt x="2495490" y="812495"/>
                  <a:pt x="2487148" y="818414"/>
                </a:cubicBezTo>
                <a:cubicBezTo>
                  <a:pt x="2478807" y="824334"/>
                  <a:pt x="2474006" y="814987"/>
                  <a:pt x="2463796" y="828271"/>
                </a:cubicBezTo>
                <a:cubicBezTo>
                  <a:pt x="2453642" y="841540"/>
                  <a:pt x="2452212" y="808090"/>
                  <a:pt x="2448798" y="860687"/>
                </a:cubicBezTo>
                <a:cubicBezTo>
                  <a:pt x="2445414" y="913339"/>
                  <a:pt x="2449705" y="924881"/>
                  <a:pt x="2447581" y="930433"/>
                </a:cubicBezTo>
                <a:cubicBezTo>
                  <a:pt x="2445485" y="936012"/>
                  <a:pt x="2425007" y="949097"/>
                  <a:pt x="2416156" y="950528"/>
                </a:cubicBezTo>
                <a:cubicBezTo>
                  <a:pt x="2407263" y="951930"/>
                  <a:pt x="2397647" y="953813"/>
                  <a:pt x="2396231" y="968131"/>
                </a:cubicBezTo>
                <a:cubicBezTo>
                  <a:pt x="2394829" y="982434"/>
                  <a:pt x="2393412" y="993395"/>
                  <a:pt x="2394092" y="99879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18"/>
          <p:cNvSpPr/>
          <p:nvPr/>
        </p:nvSpPr>
        <p:spPr>
          <a:xfrm rot="10800000" flipH="1">
            <a:off x="116424" y="-428612"/>
            <a:ext cx="9288702" cy="6836171"/>
          </a:xfrm>
          <a:custGeom>
            <a:avLst/>
            <a:gdLst/>
            <a:ahLst/>
            <a:cxnLst/>
            <a:rect l="l" t="t" r="r" b="b"/>
            <a:pathLst>
              <a:path w="2684596" h="1975772" extrusionOk="0">
                <a:moveTo>
                  <a:pt x="1055812" y="1647733"/>
                </a:moveTo>
                <a:cubicBezTo>
                  <a:pt x="1055600" y="1647648"/>
                  <a:pt x="1055401" y="1647577"/>
                  <a:pt x="1055203" y="1647492"/>
                </a:cubicBezTo>
                <a:cubicBezTo>
                  <a:pt x="1055146" y="1646968"/>
                  <a:pt x="1055146" y="1646430"/>
                  <a:pt x="1055104" y="1645892"/>
                </a:cubicBezTo>
                <a:cubicBezTo>
                  <a:pt x="1055330" y="1646246"/>
                  <a:pt x="1055557" y="1646600"/>
                  <a:pt x="1055784" y="1646954"/>
                </a:cubicBezTo>
                <a:cubicBezTo>
                  <a:pt x="1055784" y="1647209"/>
                  <a:pt x="1055798" y="1647464"/>
                  <a:pt x="1055812" y="1647719"/>
                </a:cubicBezTo>
                <a:close/>
                <a:moveTo>
                  <a:pt x="1058531" y="1654644"/>
                </a:moveTo>
                <a:cubicBezTo>
                  <a:pt x="1057724" y="1654077"/>
                  <a:pt x="1056378" y="1653624"/>
                  <a:pt x="1056223" y="1652916"/>
                </a:cubicBezTo>
                <a:cubicBezTo>
                  <a:pt x="1055854" y="1651231"/>
                  <a:pt x="1055869" y="1649475"/>
                  <a:pt x="1055812" y="1647719"/>
                </a:cubicBezTo>
                <a:cubicBezTo>
                  <a:pt x="1057398" y="1648342"/>
                  <a:pt x="1058984" y="1648951"/>
                  <a:pt x="1060570" y="1649560"/>
                </a:cubicBezTo>
                <a:cubicBezTo>
                  <a:pt x="1059891" y="1651245"/>
                  <a:pt x="1059211" y="1652945"/>
                  <a:pt x="1058531" y="1654630"/>
                </a:cubicBezTo>
                <a:close/>
                <a:moveTo>
                  <a:pt x="1053135" y="1642847"/>
                </a:moveTo>
                <a:cubicBezTo>
                  <a:pt x="1053716" y="1643400"/>
                  <a:pt x="1054552" y="1643853"/>
                  <a:pt x="1054821" y="1644532"/>
                </a:cubicBezTo>
                <a:cubicBezTo>
                  <a:pt x="1054991" y="1644957"/>
                  <a:pt x="1055047" y="1645410"/>
                  <a:pt x="1055090" y="1645892"/>
                </a:cubicBezTo>
                <a:cubicBezTo>
                  <a:pt x="1054438" y="1644872"/>
                  <a:pt x="1053787" y="1643853"/>
                  <a:pt x="1053135" y="1642847"/>
                </a:cubicBezTo>
                <a:close/>
                <a:moveTo>
                  <a:pt x="2679257" y="873319"/>
                </a:moveTo>
                <a:cubicBezTo>
                  <a:pt x="2678960" y="873914"/>
                  <a:pt x="2675731" y="873121"/>
                  <a:pt x="2672332" y="872837"/>
                </a:cubicBezTo>
                <a:cubicBezTo>
                  <a:pt x="2671624" y="858265"/>
                  <a:pt x="2670902" y="843480"/>
                  <a:pt x="2670180" y="828696"/>
                </a:cubicBezTo>
                <a:cubicBezTo>
                  <a:pt x="2665082" y="841384"/>
                  <a:pt x="2666724" y="854527"/>
                  <a:pt x="2665761" y="867428"/>
                </a:cubicBezTo>
                <a:cubicBezTo>
                  <a:pt x="2664161" y="888798"/>
                  <a:pt x="2664402" y="910026"/>
                  <a:pt x="2666087" y="931523"/>
                </a:cubicBezTo>
                <a:cubicBezTo>
                  <a:pt x="2668594" y="963514"/>
                  <a:pt x="2667702" y="995774"/>
                  <a:pt x="2668325" y="1027921"/>
                </a:cubicBezTo>
                <a:cubicBezTo>
                  <a:pt x="2668990" y="1062150"/>
                  <a:pt x="2669543" y="1096379"/>
                  <a:pt x="2670534" y="1130607"/>
                </a:cubicBezTo>
                <a:cubicBezTo>
                  <a:pt x="2670845" y="1141469"/>
                  <a:pt x="2670222" y="1151779"/>
                  <a:pt x="2666144" y="1162145"/>
                </a:cubicBezTo>
                <a:cubicBezTo>
                  <a:pt x="2660564" y="1176349"/>
                  <a:pt x="2660040" y="1191290"/>
                  <a:pt x="2663651" y="1206244"/>
                </a:cubicBezTo>
                <a:cubicBezTo>
                  <a:pt x="2666201" y="1216795"/>
                  <a:pt x="2666724" y="1227416"/>
                  <a:pt x="2665209" y="1238193"/>
                </a:cubicBezTo>
                <a:cubicBezTo>
                  <a:pt x="2660111" y="1274404"/>
                  <a:pt x="2660833" y="1310885"/>
                  <a:pt x="2661201" y="1347280"/>
                </a:cubicBezTo>
                <a:cubicBezTo>
                  <a:pt x="2661400" y="1366497"/>
                  <a:pt x="2664147" y="1385686"/>
                  <a:pt x="2664855" y="1404918"/>
                </a:cubicBezTo>
                <a:cubicBezTo>
                  <a:pt x="2665365" y="1418683"/>
                  <a:pt x="2668268" y="1432703"/>
                  <a:pt x="2662773" y="1447573"/>
                </a:cubicBezTo>
                <a:cubicBezTo>
                  <a:pt x="2656018" y="1451240"/>
                  <a:pt x="2648683" y="1455234"/>
                  <a:pt x="2640341" y="1459780"/>
                </a:cubicBezTo>
                <a:cubicBezTo>
                  <a:pt x="2640582" y="1465275"/>
                  <a:pt x="2641120" y="1470514"/>
                  <a:pt x="2640964" y="1475740"/>
                </a:cubicBezTo>
                <a:cubicBezTo>
                  <a:pt x="2640851" y="1479903"/>
                  <a:pt x="2640440" y="1484209"/>
                  <a:pt x="2639223" y="1488160"/>
                </a:cubicBezTo>
                <a:cubicBezTo>
                  <a:pt x="2636135" y="1498200"/>
                  <a:pt x="2626789" y="1501302"/>
                  <a:pt x="2619170" y="1494660"/>
                </a:cubicBezTo>
                <a:cubicBezTo>
                  <a:pt x="2615247" y="1491233"/>
                  <a:pt x="2612117" y="1486814"/>
                  <a:pt x="2609072" y="1482523"/>
                </a:cubicBezTo>
                <a:cubicBezTo>
                  <a:pt x="2606821" y="1479337"/>
                  <a:pt x="2607331" y="1474210"/>
                  <a:pt x="2600632" y="1472596"/>
                </a:cubicBezTo>
                <a:cubicBezTo>
                  <a:pt x="2597913" y="1477524"/>
                  <a:pt x="2594982" y="1482807"/>
                  <a:pt x="2592022" y="1488160"/>
                </a:cubicBezTo>
                <a:cubicBezTo>
                  <a:pt x="2583921" y="1491983"/>
                  <a:pt x="2577181" y="1487792"/>
                  <a:pt x="2571190" y="1483557"/>
                </a:cubicBezTo>
                <a:cubicBezTo>
                  <a:pt x="2561362" y="1476604"/>
                  <a:pt x="2551506" y="1470585"/>
                  <a:pt x="2538944" y="1471322"/>
                </a:cubicBezTo>
                <a:cubicBezTo>
                  <a:pt x="2533704" y="1479450"/>
                  <a:pt x="2532911" y="1488769"/>
                  <a:pt x="2536834" y="1496218"/>
                </a:cubicBezTo>
                <a:cubicBezTo>
                  <a:pt x="2543787" y="1509445"/>
                  <a:pt x="2543193" y="1523040"/>
                  <a:pt x="2542924" y="1536932"/>
                </a:cubicBezTo>
                <a:cubicBezTo>
                  <a:pt x="2542867" y="1540104"/>
                  <a:pt x="2542924" y="1543277"/>
                  <a:pt x="2542924" y="1546534"/>
                </a:cubicBezTo>
                <a:cubicBezTo>
                  <a:pt x="2539072" y="1551405"/>
                  <a:pt x="2534639" y="1556050"/>
                  <a:pt x="2531368" y="1561389"/>
                </a:cubicBezTo>
                <a:cubicBezTo>
                  <a:pt x="2528040" y="1566813"/>
                  <a:pt x="2525831" y="1572931"/>
                  <a:pt x="2522814" y="1579445"/>
                </a:cubicBezTo>
                <a:cubicBezTo>
                  <a:pt x="2513354" y="1583850"/>
                  <a:pt x="2503682" y="1588353"/>
                  <a:pt x="2493202" y="1593225"/>
                </a:cubicBezTo>
                <a:cubicBezTo>
                  <a:pt x="2473333" y="1586101"/>
                  <a:pt x="2451510" y="1585535"/>
                  <a:pt x="2432746" y="1573809"/>
                </a:cubicBezTo>
                <a:cubicBezTo>
                  <a:pt x="2426487" y="1569886"/>
                  <a:pt x="2418556" y="1568881"/>
                  <a:pt x="2411263" y="1572988"/>
                </a:cubicBezTo>
                <a:cubicBezTo>
                  <a:pt x="2407453" y="1581711"/>
                  <a:pt x="2404621" y="1590973"/>
                  <a:pt x="2399580" y="1598833"/>
                </a:cubicBezTo>
                <a:cubicBezTo>
                  <a:pt x="2395175" y="1605701"/>
                  <a:pt x="2388279" y="1610983"/>
                  <a:pt x="2383039" y="1616379"/>
                </a:cubicBezTo>
                <a:cubicBezTo>
                  <a:pt x="2366682" y="1619707"/>
                  <a:pt x="2354716" y="1604653"/>
                  <a:pt x="2338401" y="1607882"/>
                </a:cubicBezTo>
                <a:cubicBezTo>
                  <a:pt x="2333969" y="1634364"/>
                  <a:pt x="2343415" y="1661526"/>
                  <a:pt x="2334578" y="1688745"/>
                </a:cubicBezTo>
                <a:cubicBezTo>
                  <a:pt x="2327823" y="1691096"/>
                  <a:pt x="2320898" y="1693503"/>
                  <a:pt x="2314043" y="1695896"/>
                </a:cubicBezTo>
                <a:cubicBezTo>
                  <a:pt x="2308464" y="1702029"/>
                  <a:pt x="2310276" y="1710214"/>
                  <a:pt x="2306991" y="1719405"/>
                </a:cubicBezTo>
                <a:cubicBezTo>
                  <a:pt x="2300378" y="1726146"/>
                  <a:pt x="2292249" y="1734444"/>
                  <a:pt x="2283596" y="1743267"/>
                </a:cubicBezTo>
                <a:cubicBezTo>
                  <a:pt x="2248461" y="1742389"/>
                  <a:pt x="2219203" y="1719617"/>
                  <a:pt x="2186192" y="1717252"/>
                </a:cubicBezTo>
                <a:cubicBezTo>
                  <a:pt x="2177724" y="1711432"/>
                  <a:pt x="2170827" y="1706277"/>
                  <a:pt x="2163534" y="1701802"/>
                </a:cubicBezTo>
                <a:cubicBezTo>
                  <a:pt x="2156623" y="1697554"/>
                  <a:pt x="2149500" y="1699040"/>
                  <a:pt x="2143382" y="1705611"/>
                </a:cubicBezTo>
                <a:cubicBezTo>
                  <a:pt x="2139813" y="1709449"/>
                  <a:pt x="2136740" y="1713754"/>
                  <a:pt x="2134248" y="1716856"/>
                </a:cubicBezTo>
                <a:cubicBezTo>
                  <a:pt x="2114903" y="1720750"/>
                  <a:pt x="2100670" y="1704323"/>
                  <a:pt x="2081722" y="1708656"/>
                </a:cubicBezTo>
                <a:cubicBezTo>
                  <a:pt x="2078536" y="1727477"/>
                  <a:pt x="2075378" y="1746184"/>
                  <a:pt x="2072234" y="1764835"/>
                </a:cubicBezTo>
                <a:cubicBezTo>
                  <a:pt x="2068169" y="1772922"/>
                  <a:pt x="2058554" y="1770075"/>
                  <a:pt x="2051289" y="1775952"/>
                </a:cubicBezTo>
                <a:cubicBezTo>
                  <a:pt x="2040823" y="1797180"/>
                  <a:pt x="2020771" y="1813806"/>
                  <a:pt x="1998565" y="1828293"/>
                </a:cubicBezTo>
                <a:cubicBezTo>
                  <a:pt x="1992801" y="1824442"/>
                  <a:pt x="1988085" y="1819825"/>
                  <a:pt x="1982435" y="1817771"/>
                </a:cubicBezTo>
                <a:cubicBezTo>
                  <a:pt x="1967367" y="1812305"/>
                  <a:pt x="1952143" y="1806782"/>
                  <a:pt x="1936509" y="1803525"/>
                </a:cubicBezTo>
                <a:cubicBezTo>
                  <a:pt x="1926213" y="1801386"/>
                  <a:pt x="1915097" y="1803114"/>
                  <a:pt x="1904730" y="1803114"/>
                </a:cubicBezTo>
                <a:cubicBezTo>
                  <a:pt x="1896460" y="1808552"/>
                  <a:pt x="1888558" y="1813749"/>
                  <a:pt x="1877186" y="1821227"/>
                </a:cubicBezTo>
                <a:cubicBezTo>
                  <a:pt x="1873447" y="1824456"/>
                  <a:pt x="1879905" y="1836380"/>
                  <a:pt x="1866848" y="1842158"/>
                </a:cubicBezTo>
                <a:cubicBezTo>
                  <a:pt x="1851978" y="1842441"/>
                  <a:pt x="1833979" y="1840487"/>
                  <a:pt x="1814733" y="1836918"/>
                </a:cubicBezTo>
                <a:cubicBezTo>
                  <a:pt x="1811547" y="1841081"/>
                  <a:pt x="1808134" y="1845018"/>
                  <a:pt x="1805287" y="1849338"/>
                </a:cubicBezTo>
                <a:cubicBezTo>
                  <a:pt x="1796705" y="1862281"/>
                  <a:pt x="1786084" y="1870580"/>
                  <a:pt x="1770110" y="1875140"/>
                </a:cubicBezTo>
                <a:cubicBezTo>
                  <a:pt x="1756288" y="1879091"/>
                  <a:pt x="1743387" y="1887390"/>
                  <a:pt x="1729254" y="1892191"/>
                </a:cubicBezTo>
                <a:cubicBezTo>
                  <a:pt x="1705929" y="1900107"/>
                  <a:pt x="1684092" y="1901849"/>
                  <a:pt x="1660598" y="1890364"/>
                </a:cubicBezTo>
                <a:cubicBezTo>
                  <a:pt x="1645388" y="1882929"/>
                  <a:pt x="1628352" y="1878950"/>
                  <a:pt x="1615040" y="1869207"/>
                </a:cubicBezTo>
                <a:cubicBezTo>
                  <a:pt x="1606713" y="1869815"/>
                  <a:pt x="1607096" y="1875976"/>
                  <a:pt x="1604915" y="1880621"/>
                </a:cubicBezTo>
                <a:cubicBezTo>
                  <a:pt x="1600170" y="1890718"/>
                  <a:pt x="1590272" y="1895660"/>
                  <a:pt x="1581944" y="1902599"/>
                </a:cubicBezTo>
                <a:cubicBezTo>
                  <a:pt x="1573348" y="1901764"/>
                  <a:pt x="1565021" y="1900943"/>
                  <a:pt x="1556326" y="1900079"/>
                </a:cubicBezTo>
                <a:cubicBezTo>
                  <a:pt x="1550321" y="1906905"/>
                  <a:pt x="1544799" y="1913193"/>
                  <a:pt x="1539941" y="1918715"/>
                </a:cubicBezTo>
                <a:cubicBezTo>
                  <a:pt x="1526813" y="1921633"/>
                  <a:pt x="1516065" y="1913816"/>
                  <a:pt x="1503702" y="1917795"/>
                </a:cubicBezTo>
                <a:cubicBezTo>
                  <a:pt x="1491593" y="1921690"/>
                  <a:pt x="1478819" y="1922171"/>
                  <a:pt x="1468043" y="1930895"/>
                </a:cubicBezTo>
                <a:cubicBezTo>
                  <a:pt x="1462619" y="1935285"/>
                  <a:pt x="1454277" y="1937126"/>
                  <a:pt x="1447013" y="1937961"/>
                </a:cubicBezTo>
                <a:cubicBezTo>
                  <a:pt x="1437425" y="1939052"/>
                  <a:pt x="1427951" y="1939066"/>
                  <a:pt x="1418562" y="1942493"/>
                </a:cubicBezTo>
                <a:cubicBezTo>
                  <a:pt x="1414044" y="1944150"/>
                  <a:pt x="1407884" y="1942819"/>
                  <a:pt x="1402913" y="1941360"/>
                </a:cubicBezTo>
                <a:cubicBezTo>
                  <a:pt x="1396980" y="1939618"/>
                  <a:pt x="1391527" y="1936276"/>
                  <a:pt x="1384900" y="1933174"/>
                </a:cubicBezTo>
                <a:cubicBezTo>
                  <a:pt x="1376077" y="1953666"/>
                  <a:pt x="1361462" y="1966553"/>
                  <a:pt x="1340404" y="1974413"/>
                </a:cubicBezTo>
                <a:cubicBezTo>
                  <a:pt x="1329160" y="1969202"/>
                  <a:pt x="1316655" y="1968607"/>
                  <a:pt x="1305991" y="1975773"/>
                </a:cubicBezTo>
                <a:cubicBezTo>
                  <a:pt x="1276903" y="1966355"/>
                  <a:pt x="1249359" y="1957433"/>
                  <a:pt x="1221135" y="1948299"/>
                </a:cubicBezTo>
                <a:cubicBezTo>
                  <a:pt x="1210683" y="1928983"/>
                  <a:pt x="1216787" y="1903662"/>
                  <a:pt x="1200671" y="1884713"/>
                </a:cubicBezTo>
                <a:cubicBezTo>
                  <a:pt x="1188492" y="1883793"/>
                  <a:pt x="1177616" y="1887574"/>
                  <a:pt x="1166896" y="1892729"/>
                </a:cubicBezTo>
                <a:cubicBezTo>
                  <a:pt x="1141702" y="1904851"/>
                  <a:pt x="1116027" y="1898974"/>
                  <a:pt x="1091414" y="1891992"/>
                </a:cubicBezTo>
                <a:cubicBezTo>
                  <a:pt x="1079660" y="1888665"/>
                  <a:pt x="1069889" y="1878369"/>
                  <a:pt x="1061208" y="1872548"/>
                </a:cubicBezTo>
                <a:cubicBezTo>
                  <a:pt x="1053079" y="1858288"/>
                  <a:pt x="1054013" y="1845203"/>
                  <a:pt x="1054580" y="1832457"/>
                </a:cubicBezTo>
                <a:cubicBezTo>
                  <a:pt x="1054792" y="1827557"/>
                  <a:pt x="1057865" y="1822558"/>
                  <a:pt x="1060386" y="1818012"/>
                </a:cubicBezTo>
                <a:cubicBezTo>
                  <a:pt x="1064734" y="1810181"/>
                  <a:pt x="1066759" y="1802179"/>
                  <a:pt x="1064748" y="1793286"/>
                </a:cubicBezTo>
                <a:cubicBezTo>
                  <a:pt x="1059027" y="1767894"/>
                  <a:pt x="1062652" y="1741922"/>
                  <a:pt x="1060018" y="1716275"/>
                </a:cubicBezTo>
                <a:cubicBezTo>
                  <a:pt x="1058219" y="1698715"/>
                  <a:pt x="1061406" y="1692427"/>
                  <a:pt x="1073953" y="1668975"/>
                </a:cubicBezTo>
                <a:cubicBezTo>
                  <a:pt x="1072990" y="1661215"/>
                  <a:pt x="1072919" y="1651387"/>
                  <a:pt x="1070384" y="1642238"/>
                </a:cubicBezTo>
                <a:cubicBezTo>
                  <a:pt x="1065753" y="1625471"/>
                  <a:pt x="1065144" y="1608335"/>
                  <a:pt x="1063303" y="1591285"/>
                </a:cubicBezTo>
                <a:cubicBezTo>
                  <a:pt x="1063077" y="1589146"/>
                  <a:pt x="1062256" y="1586824"/>
                  <a:pt x="1062794" y="1584898"/>
                </a:cubicBezTo>
                <a:cubicBezTo>
                  <a:pt x="1070257" y="1558062"/>
                  <a:pt x="1062086" y="1531650"/>
                  <a:pt x="1060358" y="1505140"/>
                </a:cubicBezTo>
                <a:cubicBezTo>
                  <a:pt x="1058687" y="1479479"/>
                  <a:pt x="1053957" y="1454030"/>
                  <a:pt x="1051592" y="1428384"/>
                </a:cubicBezTo>
                <a:cubicBezTo>
                  <a:pt x="1049524" y="1405951"/>
                  <a:pt x="1048703" y="1383392"/>
                  <a:pt x="1047655" y="1360875"/>
                </a:cubicBezTo>
                <a:cubicBezTo>
                  <a:pt x="1045601" y="1316918"/>
                  <a:pt x="1040730" y="1273102"/>
                  <a:pt x="1041240" y="1229045"/>
                </a:cubicBezTo>
                <a:cubicBezTo>
                  <a:pt x="1041834" y="1177553"/>
                  <a:pt x="1038945" y="1126019"/>
                  <a:pt x="1043251" y="1074570"/>
                </a:cubicBezTo>
                <a:cubicBezTo>
                  <a:pt x="1043520" y="1071412"/>
                  <a:pt x="1044369" y="1068041"/>
                  <a:pt x="1043661" y="1065081"/>
                </a:cubicBezTo>
                <a:cubicBezTo>
                  <a:pt x="1038860" y="1044929"/>
                  <a:pt x="1042089" y="1024338"/>
                  <a:pt x="1040022" y="1004087"/>
                </a:cubicBezTo>
                <a:cubicBezTo>
                  <a:pt x="1039399" y="998026"/>
                  <a:pt x="1041707" y="991158"/>
                  <a:pt x="1036453" y="985989"/>
                </a:cubicBezTo>
                <a:cubicBezTo>
                  <a:pt x="1033607" y="984643"/>
                  <a:pt x="1032049" y="985521"/>
                  <a:pt x="1031893" y="988566"/>
                </a:cubicBezTo>
                <a:cubicBezTo>
                  <a:pt x="1031454" y="997120"/>
                  <a:pt x="1030887" y="1005673"/>
                  <a:pt x="1030675" y="1014241"/>
                </a:cubicBezTo>
                <a:cubicBezTo>
                  <a:pt x="1030137" y="1036772"/>
                  <a:pt x="1029783" y="1059219"/>
                  <a:pt x="1026682" y="1081693"/>
                </a:cubicBezTo>
                <a:cubicBezTo>
                  <a:pt x="1024203" y="1099622"/>
                  <a:pt x="1025152" y="1118046"/>
                  <a:pt x="1024897" y="1136244"/>
                </a:cubicBezTo>
                <a:cubicBezTo>
                  <a:pt x="1024487" y="1165246"/>
                  <a:pt x="1024189" y="1194249"/>
                  <a:pt x="1024118" y="1223252"/>
                </a:cubicBezTo>
                <a:cubicBezTo>
                  <a:pt x="1024104" y="1231693"/>
                  <a:pt x="1023651" y="1240204"/>
                  <a:pt x="1031482" y="1246860"/>
                </a:cubicBezTo>
                <a:cubicBezTo>
                  <a:pt x="1033932" y="1248942"/>
                  <a:pt x="1034031" y="1254918"/>
                  <a:pt x="1033663" y="1258968"/>
                </a:cubicBezTo>
                <a:cubicBezTo>
                  <a:pt x="1033054" y="1265341"/>
                  <a:pt x="1031242" y="1271615"/>
                  <a:pt x="1029755" y="1277874"/>
                </a:cubicBezTo>
                <a:cubicBezTo>
                  <a:pt x="1025492" y="1295802"/>
                  <a:pt x="1024628" y="1313760"/>
                  <a:pt x="1028069" y="1332000"/>
                </a:cubicBezTo>
                <a:cubicBezTo>
                  <a:pt x="1029655" y="1340369"/>
                  <a:pt x="1030094" y="1349022"/>
                  <a:pt x="1030378" y="1357576"/>
                </a:cubicBezTo>
                <a:cubicBezTo>
                  <a:pt x="1031242" y="1383293"/>
                  <a:pt x="1032091" y="1409011"/>
                  <a:pt x="1032332" y="1434742"/>
                </a:cubicBezTo>
                <a:cubicBezTo>
                  <a:pt x="1032559" y="1459383"/>
                  <a:pt x="1031850" y="1484039"/>
                  <a:pt x="1031865" y="1508680"/>
                </a:cubicBezTo>
                <a:cubicBezTo>
                  <a:pt x="1031921" y="1570934"/>
                  <a:pt x="1032615" y="1633189"/>
                  <a:pt x="1032162" y="1695444"/>
                </a:cubicBezTo>
                <a:cubicBezTo>
                  <a:pt x="1031935" y="1727519"/>
                  <a:pt x="1028508" y="1759610"/>
                  <a:pt x="1028962" y="1791657"/>
                </a:cubicBezTo>
                <a:cubicBezTo>
                  <a:pt x="1029316" y="1817658"/>
                  <a:pt x="1024812" y="1842922"/>
                  <a:pt x="1023269" y="1869660"/>
                </a:cubicBezTo>
                <a:cubicBezTo>
                  <a:pt x="1006360" y="1885110"/>
                  <a:pt x="998330" y="1906154"/>
                  <a:pt x="989904" y="1926589"/>
                </a:cubicBezTo>
                <a:cubicBezTo>
                  <a:pt x="983899" y="1932920"/>
                  <a:pt x="975360" y="1934959"/>
                  <a:pt x="968845" y="1933174"/>
                </a:cubicBezTo>
                <a:cubicBezTo>
                  <a:pt x="948481" y="1927609"/>
                  <a:pt x="928400" y="1932693"/>
                  <a:pt x="908234" y="1932254"/>
                </a:cubicBezTo>
                <a:cubicBezTo>
                  <a:pt x="893010" y="1931928"/>
                  <a:pt x="878084" y="1934095"/>
                  <a:pt x="864149" y="1940213"/>
                </a:cubicBezTo>
                <a:cubicBezTo>
                  <a:pt x="851885" y="1945594"/>
                  <a:pt x="839111" y="1945807"/>
                  <a:pt x="826224" y="1946345"/>
                </a:cubicBezTo>
                <a:cubicBezTo>
                  <a:pt x="805534" y="1947195"/>
                  <a:pt x="788426" y="1939321"/>
                  <a:pt x="774364" y="1924748"/>
                </a:cubicBezTo>
                <a:cubicBezTo>
                  <a:pt x="762270" y="1912215"/>
                  <a:pt x="753051" y="1897742"/>
                  <a:pt x="748236" y="1880847"/>
                </a:cubicBezTo>
                <a:cubicBezTo>
                  <a:pt x="742359" y="1860214"/>
                  <a:pt x="736581" y="1839552"/>
                  <a:pt x="731114" y="1818805"/>
                </a:cubicBezTo>
                <a:cubicBezTo>
                  <a:pt x="728919" y="1810493"/>
                  <a:pt x="727815" y="1801868"/>
                  <a:pt x="719700" y="1793683"/>
                </a:cubicBezTo>
                <a:cubicBezTo>
                  <a:pt x="714319" y="1792861"/>
                  <a:pt x="707054" y="1791389"/>
                  <a:pt x="699704" y="1790737"/>
                </a:cubicBezTo>
                <a:cubicBezTo>
                  <a:pt x="688006" y="1789717"/>
                  <a:pt x="676366" y="1791162"/>
                  <a:pt x="664569" y="1787437"/>
                </a:cubicBezTo>
                <a:cubicBezTo>
                  <a:pt x="653041" y="1783798"/>
                  <a:pt x="639800" y="1786729"/>
                  <a:pt x="630397" y="1792960"/>
                </a:cubicBezTo>
                <a:cubicBezTo>
                  <a:pt x="614805" y="1803298"/>
                  <a:pt x="602230" y="1799857"/>
                  <a:pt x="588875" y="1790595"/>
                </a:cubicBezTo>
                <a:cubicBezTo>
                  <a:pt x="586255" y="1788768"/>
                  <a:pt x="583423" y="1787239"/>
                  <a:pt x="579387" y="1784789"/>
                </a:cubicBezTo>
                <a:cubicBezTo>
                  <a:pt x="572249" y="1772978"/>
                  <a:pt x="564036" y="1760389"/>
                  <a:pt x="556870" y="1747232"/>
                </a:cubicBezTo>
                <a:cubicBezTo>
                  <a:pt x="549053" y="1732873"/>
                  <a:pt x="544705" y="1717521"/>
                  <a:pt x="547736" y="1700839"/>
                </a:cubicBezTo>
                <a:cubicBezTo>
                  <a:pt x="548500" y="1696647"/>
                  <a:pt x="549251" y="1692243"/>
                  <a:pt x="548784" y="1688079"/>
                </a:cubicBezTo>
                <a:cubicBezTo>
                  <a:pt x="545909" y="1662504"/>
                  <a:pt x="542694" y="1636970"/>
                  <a:pt x="539550" y="1611423"/>
                </a:cubicBezTo>
                <a:cubicBezTo>
                  <a:pt x="539154" y="1608222"/>
                  <a:pt x="538134" y="1605050"/>
                  <a:pt x="538162" y="1601863"/>
                </a:cubicBezTo>
                <a:cubicBezTo>
                  <a:pt x="538545" y="1567451"/>
                  <a:pt x="531492" y="1533647"/>
                  <a:pt x="530175" y="1499305"/>
                </a:cubicBezTo>
                <a:cubicBezTo>
                  <a:pt x="529028" y="1469339"/>
                  <a:pt x="524100" y="1439529"/>
                  <a:pt x="521551" y="1409591"/>
                </a:cubicBezTo>
                <a:cubicBezTo>
                  <a:pt x="519639" y="1387145"/>
                  <a:pt x="518945" y="1364585"/>
                  <a:pt x="517458" y="1342097"/>
                </a:cubicBezTo>
                <a:cubicBezTo>
                  <a:pt x="516750" y="1331405"/>
                  <a:pt x="515844" y="1320684"/>
                  <a:pt x="514413" y="1310063"/>
                </a:cubicBezTo>
                <a:cubicBezTo>
                  <a:pt x="511836" y="1291016"/>
                  <a:pt x="509032" y="1272138"/>
                  <a:pt x="508494" y="1252751"/>
                </a:cubicBezTo>
                <a:cubicBezTo>
                  <a:pt x="507800" y="1228223"/>
                  <a:pt x="503367" y="1203794"/>
                  <a:pt x="500733" y="1179309"/>
                </a:cubicBezTo>
                <a:cubicBezTo>
                  <a:pt x="499813" y="1170770"/>
                  <a:pt x="498467" y="1162117"/>
                  <a:pt x="498949" y="1153620"/>
                </a:cubicBezTo>
                <a:cubicBezTo>
                  <a:pt x="500577" y="1124603"/>
                  <a:pt x="498637" y="1095727"/>
                  <a:pt x="496711" y="1066837"/>
                </a:cubicBezTo>
                <a:cubicBezTo>
                  <a:pt x="496145" y="1058312"/>
                  <a:pt x="496116" y="1049334"/>
                  <a:pt x="493284" y="1041488"/>
                </a:cubicBezTo>
                <a:cubicBezTo>
                  <a:pt x="487662" y="1025910"/>
                  <a:pt x="487067" y="1010063"/>
                  <a:pt x="486911" y="993905"/>
                </a:cubicBezTo>
                <a:cubicBezTo>
                  <a:pt x="486600" y="959591"/>
                  <a:pt x="486557" y="925250"/>
                  <a:pt x="485042" y="890978"/>
                </a:cubicBezTo>
                <a:cubicBezTo>
                  <a:pt x="484192" y="871733"/>
                  <a:pt x="481119" y="852544"/>
                  <a:pt x="478160" y="833468"/>
                </a:cubicBezTo>
                <a:cubicBezTo>
                  <a:pt x="475186" y="814336"/>
                  <a:pt x="475058" y="795189"/>
                  <a:pt x="475596" y="775972"/>
                </a:cubicBezTo>
                <a:cubicBezTo>
                  <a:pt x="475710" y="771738"/>
                  <a:pt x="476573" y="767376"/>
                  <a:pt x="475894" y="763283"/>
                </a:cubicBezTo>
                <a:cubicBezTo>
                  <a:pt x="474874" y="757123"/>
                  <a:pt x="472806" y="751133"/>
                  <a:pt x="470880" y="743995"/>
                </a:cubicBezTo>
                <a:cubicBezTo>
                  <a:pt x="453589" y="777756"/>
                  <a:pt x="452782" y="783534"/>
                  <a:pt x="454750" y="814052"/>
                </a:cubicBezTo>
                <a:cubicBezTo>
                  <a:pt x="455416" y="824405"/>
                  <a:pt x="454198" y="834743"/>
                  <a:pt x="458489" y="844698"/>
                </a:cubicBezTo>
                <a:cubicBezTo>
                  <a:pt x="459664" y="847432"/>
                  <a:pt x="459679" y="851326"/>
                  <a:pt x="458744" y="854201"/>
                </a:cubicBezTo>
                <a:cubicBezTo>
                  <a:pt x="450913" y="878247"/>
                  <a:pt x="457087" y="903200"/>
                  <a:pt x="453051" y="928478"/>
                </a:cubicBezTo>
                <a:cubicBezTo>
                  <a:pt x="450856" y="931920"/>
                  <a:pt x="448052" y="936338"/>
                  <a:pt x="445262" y="940742"/>
                </a:cubicBezTo>
                <a:cubicBezTo>
                  <a:pt x="447485" y="947087"/>
                  <a:pt x="449610" y="953148"/>
                  <a:pt x="451592" y="958827"/>
                </a:cubicBezTo>
                <a:cubicBezTo>
                  <a:pt x="449822" y="966474"/>
                  <a:pt x="450247" y="975396"/>
                  <a:pt x="446041" y="980537"/>
                </a:cubicBezTo>
                <a:cubicBezTo>
                  <a:pt x="437827" y="990591"/>
                  <a:pt x="445220" y="1001496"/>
                  <a:pt x="441509" y="1011423"/>
                </a:cubicBezTo>
                <a:cubicBezTo>
                  <a:pt x="437473" y="1022228"/>
                  <a:pt x="447344" y="1029097"/>
                  <a:pt x="450799" y="1040171"/>
                </a:cubicBezTo>
                <a:cubicBezTo>
                  <a:pt x="449199" y="1043371"/>
                  <a:pt x="446891" y="1048002"/>
                  <a:pt x="443860" y="1054078"/>
                </a:cubicBezTo>
                <a:cubicBezTo>
                  <a:pt x="446438" y="1059827"/>
                  <a:pt x="447910" y="1067999"/>
                  <a:pt x="452754" y="1072899"/>
                </a:cubicBezTo>
                <a:cubicBezTo>
                  <a:pt x="462681" y="1082939"/>
                  <a:pt x="463191" y="1093164"/>
                  <a:pt x="458277" y="1105145"/>
                </a:cubicBezTo>
                <a:cubicBezTo>
                  <a:pt x="457073" y="1108048"/>
                  <a:pt x="456832" y="1111347"/>
                  <a:pt x="455926" y="1115426"/>
                </a:cubicBezTo>
                <a:cubicBezTo>
                  <a:pt x="457823" y="1118584"/>
                  <a:pt x="460741" y="1121940"/>
                  <a:pt x="461987" y="1125849"/>
                </a:cubicBezTo>
                <a:cubicBezTo>
                  <a:pt x="464564" y="1133850"/>
                  <a:pt x="466235" y="1142135"/>
                  <a:pt x="468388" y="1150759"/>
                </a:cubicBezTo>
                <a:cubicBezTo>
                  <a:pt x="465641" y="1156381"/>
                  <a:pt x="462851" y="1162117"/>
                  <a:pt x="460585" y="1166776"/>
                </a:cubicBezTo>
                <a:lnTo>
                  <a:pt x="460585" y="1184336"/>
                </a:lnTo>
                <a:cubicBezTo>
                  <a:pt x="462709" y="1186560"/>
                  <a:pt x="464933" y="1188712"/>
                  <a:pt x="466972" y="1191049"/>
                </a:cubicBezTo>
                <a:cubicBezTo>
                  <a:pt x="476715" y="1202208"/>
                  <a:pt x="477721" y="1206188"/>
                  <a:pt x="468105" y="1215109"/>
                </a:cubicBezTo>
                <a:cubicBezTo>
                  <a:pt x="461732" y="1221015"/>
                  <a:pt x="461435" y="1228110"/>
                  <a:pt x="459013" y="1235120"/>
                </a:cubicBezTo>
                <a:cubicBezTo>
                  <a:pt x="461675" y="1242937"/>
                  <a:pt x="466037" y="1250755"/>
                  <a:pt x="466590" y="1258827"/>
                </a:cubicBezTo>
                <a:cubicBezTo>
                  <a:pt x="467057" y="1265851"/>
                  <a:pt x="463219" y="1273172"/>
                  <a:pt x="461151" y="1280862"/>
                </a:cubicBezTo>
                <a:cubicBezTo>
                  <a:pt x="467510" y="1293013"/>
                  <a:pt x="470810" y="1306438"/>
                  <a:pt x="478358" y="1318419"/>
                </a:cubicBezTo>
                <a:cubicBezTo>
                  <a:pt x="482535" y="1325032"/>
                  <a:pt x="486048" y="1333883"/>
                  <a:pt x="481148" y="1342890"/>
                </a:cubicBezTo>
                <a:cubicBezTo>
                  <a:pt x="479859" y="1345269"/>
                  <a:pt x="479717" y="1349886"/>
                  <a:pt x="481190" y="1351854"/>
                </a:cubicBezTo>
                <a:cubicBezTo>
                  <a:pt x="488752" y="1361867"/>
                  <a:pt x="483244" y="1374796"/>
                  <a:pt x="489234" y="1385148"/>
                </a:cubicBezTo>
                <a:cubicBezTo>
                  <a:pt x="490466" y="1387272"/>
                  <a:pt x="489078" y="1391153"/>
                  <a:pt x="488342" y="1394084"/>
                </a:cubicBezTo>
                <a:cubicBezTo>
                  <a:pt x="487563" y="1397171"/>
                  <a:pt x="486133" y="1400103"/>
                  <a:pt x="484646" y="1403969"/>
                </a:cubicBezTo>
                <a:cubicBezTo>
                  <a:pt x="487719" y="1411205"/>
                  <a:pt x="491174" y="1418867"/>
                  <a:pt x="494219" y="1426684"/>
                </a:cubicBezTo>
                <a:cubicBezTo>
                  <a:pt x="496938" y="1433666"/>
                  <a:pt x="498538" y="1441143"/>
                  <a:pt x="501838" y="1447813"/>
                </a:cubicBezTo>
                <a:cubicBezTo>
                  <a:pt x="505095" y="1454413"/>
                  <a:pt x="500294" y="1460715"/>
                  <a:pt x="502064" y="1466492"/>
                </a:cubicBezTo>
                <a:cubicBezTo>
                  <a:pt x="505152" y="1476590"/>
                  <a:pt x="509853" y="1486206"/>
                  <a:pt x="514612" y="1497846"/>
                </a:cubicBezTo>
                <a:cubicBezTo>
                  <a:pt x="513210" y="1504516"/>
                  <a:pt x="512374" y="1513155"/>
                  <a:pt x="509513" y="1521071"/>
                </a:cubicBezTo>
                <a:cubicBezTo>
                  <a:pt x="505010" y="1533590"/>
                  <a:pt x="504189" y="1546010"/>
                  <a:pt x="505874" y="1559081"/>
                </a:cubicBezTo>
                <a:cubicBezTo>
                  <a:pt x="508083" y="1576089"/>
                  <a:pt x="509117" y="1593253"/>
                  <a:pt x="511241" y="1610261"/>
                </a:cubicBezTo>
                <a:cubicBezTo>
                  <a:pt x="512615" y="1621265"/>
                  <a:pt x="517982" y="1630441"/>
                  <a:pt x="526606" y="1636276"/>
                </a:cubicBezTo>
                <a:cubicBezTo>
                  <a:pt x="528079" y="1648993"/>
                  <a:pt x="529439" y="1660648"/>
                  <a:pt x="530841" y="1672799"/>
                </a:cubicBezTo>
                <a:cubicBezTo>
                  <a:pt x="527796" y="1678265"/>
                  <a:pt x="523845" y="1683533"/>
                  <a:pt x="521862" y="1689453"/>
                </a:cubicBezTo>
                <a:cubicBezTo>
                  <a:pt x="520262" y="1694225"/>
                  <a:pt x="518747" y="1701575"/>
                  <a:pt x="521168" y="1704677"/>
                </a:cubicBezTo>
                <a:cubicBezTo>
                  <a:pt x="529665" y="1715567"/>
                  <a:pt x="520588" y="1728142"/>
                  <a:pt x="526097" y="1738835"/>
                </a:cubicBezTo>
                <a:cubicBezTo>
                  <a:pt x="523689" y="1755616"/>
                  <a:pt x="521296" y="1772383"/>
                  <a:pt x="518945" y="1788811"/>
                </a:cubicBezTo>
                <a:cubicBezTo>
                  <a:pt x="507970" y="1801287"/>
                  <a:pt x="497377" y="1813325"/>
                  <a:pt x="486883" y="1825263"/>
                </a:cubicBezTo>
                <a:cubicBezTo>
                  <a:pt x="472396" y="1828690"/>
                  <a:pt x="457979" y="1832089"/>
                  <a:pt x="442047" y="1835856"/>
                </a:cubicBezTo>
                <a:cubicBezTo>
                  <a:pt x="415381" y="1827076"/>
                  <a:pt x="386874" y="1818805"/>
                  <a:pt x="355888" y="1825164"/>
                </a:cubicBezTo>
                <a:cubicBezTo>
                  <a:pt x="342661" y="1827883"/>
                  <a:pt x="330156" y="1823408"/>
                  <a:pt x="321943" y="1811625"/>
                </a:cubicBezTo>
                <a:cubicBezTo>
                  <a:pt x="316476" y="1803766"/>
                  <a:pt x="310259" y="1796501"/>
                  <a:pt x="306648" y="1787239"/>
                </a:cubicBezTo>
                <a:cubicBezTo>
                  <a:pt x="301975" y="1775272"/>
                  <a:pt x="295885" y="1763830"/>
                  <a:pt x="290178" y="1752274"/>
                </a:cubicBezTo>
                <a:cubicBezTo>
                  <a:pt x="287332" y="1746496"/>
                  <a:pt x="283197" y="1741242"/>
                  <a:pt x="281115" y="1735237"/>
                </a:cubicBezTo>
                <a:cubicBezTo>
                  <a:pt x="279076" y="1729403"/>
                  <a:pt x="278906" y="1722917"/>
                  <a:pt x="277957" y="1716969"/>
                </a:cubicBezTo>
                <a:cubicBezTo>
                  <a:pt x="260042" y="1712182"/>
                  <a:pt x="252749" y="1726939"/>
                  <a:pt x="242878" y="1733963"/>
                </a:cubicBezTo>
                <a:cubicBezTo>
                  <a:pt x="219313" y="1733991"/>
                  <a:pt x="199770" y="1725792"/>
                  <a:pt x="181870" y="1712919"/>
                </a:cubicBezTo>
                <a:cubicBezTo>
                  <a:pt x="178386" y="1710412"/>
                  <a:pt x="175002" y="1707099"/>
                  <a:pt x="171065" y="1706008"/>
                </a:cubicBezTo>
                <a:cubicBezTo>
                  <a:pt x="150403" y="1700287"/>
                  <a:pt x="133749" y="1684907"/>
                  <a:pt x="115141" y="1683618"/>
                </a:cubicBezTo>
                <a:cubicBezTo>
                  <a:pt x="103047" y="1676963"/>
                  <a:pt x="105029" y="1664444"/>
                  <a:pt x="95088" y="1659147"/>
                </a:cubicBezTo>
                <a:cubicBezTo>
                  <a:pt x="88021" y="1655380"/>
                  <a:pt x="83900" y="1646487"/>
                  <a:pt x="77442" y="1641105"/>
                </a:cubicBezTo>
                <a:cubicBezTo>
                  <a:pt x="61921" y="1628190"/>
                  <a:pt x="56724" y="1611706"/>
                  <a:pt x="58013" y="1592304"/>
                </a:cubicBezTo>
                <a:cubicBezTo>
                  <a:pt x="58367" y="1586980"/>
                  <a:pt x="58933" y="1581230"/>
                  <a:pt x="57404" y="1576302"/>
                </a:cubicBezTo>
                <a:cubicBezTo>
                  <a:pt x="53736" y="1564519"/>
                  <a:pt x="54147" y="1552921"/>
                  <a:pt x="57418" y="1541450"/>
                </a:cubicBezTo>
                <a:cubicBezTo>
                  <a:pt x="59854" y="1532911"/>
                  <a:pt x="59358" y="1524796"/>
                  <a:pt x="58282" y="1516101"/>
                </a:cubicBezTo>
                <a:cubicBezTo>
                  <a:pt x="56200" y="1499192"/>
                  <a:pt x="54869" y="1482325"/>
                  <a:pt x="56242" y="1464949"/>
                </a:cubicBezTo>
                <a:cubicBezTo>
                  <a:pt x="57475" y="1449244"/>
                  <a:pt x="55350" y="1432321"/>
                  <a:pt x="50351" y="1417380"/>
                </a:cubicBezTo>
                <a:cubicBezTo>
                  <a:pt x="45395" y="1402567"/>
                  <a:pt x="44757" y="1388066"/>
                  <a:pt x="44559" y="1373196"/>
                </a:cubicBezTo>
                <a:cubicBezTo>
                  <a:pt x="44191" y="1346388"/>
                  <a:pt x="44304" y="1319566"/>
                  <a:pt x="40523" y="1292956"/>
                </a:cubicBezTo>
                <a:cubicBezTo>
                  <a:pt x="39631" y="1286682"/>
                  <a:pt x="39333" y="1278922"/>
                  <a:pt x="35552" y="1274730"/>
                </a:cubicBezTo>
                <a:cubicBezTo>
                  <a:pt x="27310" y="1265610"/>
                  <a:pt x="27664" y="1255258"/>
                  <a:pt x="27126" y="1244594"/>
                </a:cubicBezTo>
                <a:cubicBezTo>
                  <a:pt x="25328" y="1209247"/>
                  <a:pt x="21957" y="1174098"/>
                  <a:pt x="14933" y="1139345"/>
                </a:cubicBezTo>
                <a:cubicBezTo>
                  <a:pt x="14083" y="1135153"/>
                  <a:pt x="13857" y="1130834"/>
                  <a:pt x="13573" y="1126557"/>
                </a:cubicBezTo>
                <a:cubicBezTo>
                  <a:pt x="10727" y="1082642"/>
                  <a:pt x="8065" y="1038698"/>
                  <a:pt x="5048" y="994797"/>
                </a:cubicBezTo>
                <a:cubicBezTo>
                  <a:pt x="4099" y="980891"/>
                  <a:pt x="1635" y="967069"/>
                  <a:pt x="1012" y="953148"/>
                </a:cubicBezTo>
                <a:cubicBezTo>
                  <a:pt x="347" y="938307"/>
                  <a:pt x="-2217" y="923394"/>
                  <a:pt x="4737" y="908737"/>
                </a:cubicBezTo>
                <a:cubicBezTo>
                  <a:pt x="7767" y="902322"/>
                  <a:pt x="6549" y="893981"/>
                  <a:pt x="7767" y="886602"/>
                </a:cubicBezTo>
                <a:cubicBezTo>
                  <a:pt x="8829" y="880201"/>
                  <a:pt x="10854" y="874055"/>
                  <a:pt x="16788" y="870472"/>
                </a:cubicBezTo>
                <a:cubicBezTo>
                  <a:pt x="21901" y="869736"/>
                  <a:pt x="25682" y="871988"/>
                  <a:pt x="26942" y="876321"/>
                </a:cubicBezTo>
                <a:cubicBezTo>
                  <a:pt x="29024" y="883473"/>
                  <a:pt x="30256" y="890893"/>
                  <a:pt x="31559" y="898257"/>
                </a:cubicBezTo>
                <a:cubicBezTo>
                  <a:pt x="33442" y="908907"/>
                  <a:pt x="35751" y="919330"/>
                  <a:pt x="45055" y="929130"/>
                </a:cubicBezTo>
                <a:cubicBezTo>
                  <a:pt x="48553" y="929682"/>
                  <a:pt x="53736" y="930503"/>
                  <a:pt x="57489" y="931098"/>
                </a:cubicBezTo>
                <a:cubicBezTo>
                  <a:pt x="60038" y="930404"/>
                  <a:pt x="61270" y="929130"/>
                  <a:pt x="62049" y="929810"/>
                </a:cubicBezTo>
                <a:cubicBezTo>
                  <a:pt x="72288" y="922219"/>
                  <a:pt x="82470" y="914543"/>
                  <a:pt x="93162" y="906514"/>
                </a:cubicBezTo>
                <a:cubicBezTo>
                  <a:pt x="89310" y="901925"/>
                  <a:pt x="86194" y="898201"/>
                  <a:pt x="83334" y="894774"/>
                </a:cubicBezTo>
                <a:cubicBezTo>
                  <a:pt x="83546" y="887693"/>
                  <a:pt x="90032" y="886546"/>
                  <a:pt x="93332" y="882807"/>
                </a:cubicBezTo>
                <a:cubicBezTo>
                  <a:pt x="96731" y="875840"/>
                  <a:pt x="91094" y="868320"/>
                  <a:pt x="95753" y="860984"/>
                </a:cubicBezTo>
                <a:cubicBezTo>
                  <a:pt x="98203" y="857132"/>
                  <a:pt x="97439" y="850689"/>
                  <a:pt x="96759" y="845605"/>
                </a:cubicBezTo>
                <a:cubicBezTo>
                  <a:pt x="96207" y="841370"/>
                  <a:pt x="94422" y="837235"/>
                  <a:pt x="97028" y="833327"/>
                </a:cubicBezTo>
                <a:cubicBezTo>
                  <a:pt x="104944" y="821473"/>
                  <a:pt x="102877" y="809847"/>
                  <a:pt x="99775" y="796535"/>
                </a:cubicBezTo>
                <a:cubicBezTo>
                  <a:pt x="95952" y="780121"/>
                  <a:pt x="96603" y="762688"/>
                  <a:pt x="95244" y="744760"/>
                </a:cubicBezTo>
                <a:cubicBezTo>
                  <a:pt x="104831" y="731363"/>
                  <a:pt x="112294" y="715728"/>
                  <a:pt x="128722" y="707699"/>
                </a:cubicBezTo>
                <a:cubicBezTo>
                  <a:pt x="131497" y="706339"/>
                  <a:pt x="133537" y="703493"/>
                  <a:pt x="135902" y="701312"/>
                </a:cubicBezTo>
                <a:cubicBezTo>
                  <a:pt x="142897" y="694854"/>
                  <a:pt x="150800" y="690053"/>
                  <a:pt x="159608" y="686924"/>
                </a:cubicBezTo>
                <a:cubicBezTo>
                  <a:pt x="153094" y="666871"/>
                  <a:pt x="165542" y="657779"/>
                  <a:pt x="182536" y="649749"/>
                </a:cubicBezTo>
                <a:cubicBezTo>
                  <a:pt x="187280" y="651590"/>
                  <a:pt x="193100" y="653856"/>
                  <a:pt x="199601" y="656391"/>
                </a:cubicBezTo>
                <a:cubicBezTo>
                  <a:pt x="204217" y="652511"/>
                  <a:pt x="209103" y="648404"/>
                  <a:pt x="213281" y="644892"/>
                </a:cubicBezTo>
                <a:cubicBezTo>
                  <a:pt x="214980" y="634837"/>
                  <a:pt x="207998" y="624358"/>
                  <a:pt x="218620" y="617348"/>
                </a:cubicBezTo>
                <a:cubicBezTo>
                  <a:pt x="221792" y="606018"/>
                  <a:pt x="223845" y="594264"/>
                  <a:pt x="232031" y="583714"/>
                </a:cubicBezTo>
                <a:cubicBezTo>
                  <a:pt x="235132" y="582340"/>
                  <a:pt x="238885" y="580103"/>
                  <a:pt x="242949" y="579012"/>
                </a:cubicBezTo>
                <a:cubicBezTo>
                  <a:pt x="253670" y="576151"/>
                  <a:pt x="262931" y="571167"/>
                  <a:pt x="269998" y="562500"/>
                </a:cubicBezTo>
                <a:cubicBezTo>
                  <a:pt x="281341" y="548593"/>
                  <a:pt x="298180" y="543254"/>
                  <a:pt x="313446" y="535918"/>
                </a:cubicBezTo>
                <a:cubicBezTo>
                  <a:pt x="324194" y="530763"/>
                  <a:pt x="336558" y="532463"/>
                  <a:pt x="348283" y="534474"/>
                </a:cubicBezTo>
                <a:cubicBezTo>
                  <a:pt x="356738" y="535933"/>
                  <a:pt x="365164" y="537575"/>
                  <a:pt x="375020" y="539388"/>
                </a:cubicBezTo>
                <a:cubicBezTo>
                  <a:pt x="383305" y="545803"/>
                  <a:pt x="392538" y="552955"/>
                  <a:pt x="402678" y="560786"/>
                </a:cubicBezTo>
                <a:cubicBezTo>
                  <a:pt x="407691" y="570742"/>
                  <a:pt x="409419" y="583303"/>
                  <a:pt x="406473" y="594151"/>
                </a:cubicBezTo>
                <a:cubicBezTo>
                  <a:pt x="401304" y="613241"/>
                  <a:pt x="405071" y="630334"/>
                  <a:pt x="412804" y="646988"/>
                </a:cubicBezTo>
                <a:cubicBezTo>
                  <a:pt x="415891" y="653644"/>
                  <a:pt x="414092" y="659422"/>
                  <a:pt x="414248" y="665639"/>
                </a:cubicBezTo>
                <a:cubicBezTo>
                  <a:pt x="414376" y="670624"/>
                  <a:pt x="417562" y="673102"/>
                  <a:pt x="422377" y="674263"/>
                </a:cubicBezTo>
                <a:cubicBezTo>
                  <a:pt x="429316" y="672281"/>
                  <a:pt x="431709" y="666219"/>
                  <a:pt x="432970" y="660116"/>
                </a:cubicBezTo>
                <a:cubicBezTo>
                  <a:pt x="436850" y="641267"/>
                  <a:pt x="440192" y="622304"/>
                  <a:pt x="443690" y="603384"/>
                </a:cubicBezTo>
                <a:cubicBezTo>
                  <a:pt x="444073" y="601303"/>
                  <a:pt x="444766" y="599022"/>
                  <a:pt x="444313" y="597068"/>
                </a:cubicBezTo>
                <a:cubicBezTo>
                  <a:pt x="439937" y="578262"/>
                  <a:pt x="448279" y="562132"/>
                  <a:pt x="454439" y="545336"/>
                </a:cubicBezTo>
                <a:cubicBezTo>
                  <a:pt x="458815" y="533369"/>
                  <a:pt x="461732" y="520850"/>
                  <a:pt x="464918" y="508473"/>
                </a:cubicBezTo>
                <a:cubicBezTo>
                  <a:pt x="469974" y="488817"/>
                  <a:pt x="474704" y="469076"/>
                  <a:pt x="479335" y="450311"/>
                </a:cubicBezTo>
                <a:cubicBezTo>
                  <a:pt x="483456" y="447621"/>
                  <a:pt x="485892" y="445327"/>
                  <a:pt x="488781" y="444293"/>
                </a:cubicBezTo>
                <a:cubicBezTo>
                  <a:pt x="497887" y="441021"/>
                  <a:pt x="507701" y="439265"/>
                  <a:pt x="516240" y="434960"/>
                </a:cubicBezTo>
                <a:cubicBezTo>
                  <a:pt x="524680" y="430712"/>
                  <a:pt x="532710" y="424877"/>
                  <a:pt x="539451" y="418249"/>
                </a:cubicBezTo>
                <a:cubicBezTo>
                  <a:pt x="546589" y="411239"/>
                  <a:pt x="556218" y="414837"/>
                  <a:pt x="563313" y="410715"/>
                </a:cubicBezTo>
                <a:cubicBezTo>
                  <a:pt x="582375" y="399655"/>
                  <a:pt x="604113" y="398197"/>
                  <a:pt x="624591" y="392249"/>
                </a:cubicBezTo>
                <a:cubicBezTo>
                  <a:pt x="631063" y="390365"/>
                  <a:pt x="636996" y="392093"/>
                  <a:pt x="643426" y="393155"/>
                </a:cubicBezTo>
                <a:cubicBezTo>
                  <a:pt x="662728" y="396370"/>
                  <a:pt x="677286" y="405476"/>
                  <a:pt x="686888" y="422498"/>
                </a:cubicBezTo>
                <a:cubicBezTo>
                  <a:pt x="687907" y="424296"/>
                  <a:pt x="689607" y="425727"/>
                  <a:pt x="691745" y="428205"/>
                </a:cubicBezTo>
                <a:cubicBezTo>
                  <a:pt x="693572" y="425826"/>
                  <a:pt x="696135" y="423872"/>
                  <a:pt x="696772" y="421422"/>
                </a:cubicBezTo>
                <a:cubicBezTo>
                  <a:pt x="706714" y="382930"/>
                  <a:pt x="710283" y="343278"/>
                  <a:pt x="718029" y="304376"/>
                </a:cubicBezTo>
                <a:cubicBezTo>
                  <a:pt x="718850" y="300241"/>
                  <a:pt x="720153" y="296205"/>
                  <a:pt x="721541" y="291007"/>
                </a:cubicBezTo>
                <a:cubicBezTo>
                  <a:pt x="741226" y="283006"/>
                  <a:pt x="760811" y="274509"/>
                  <a:pt x="780793" y="267102"/>
                </a:cubicBezTo>
                <a:cubicBezTo>
                  <a:pt x="799841" y="260036"/>
                  <a:pt x="819313" y="254131"/>
                  <a:pt x="838148" y="247857"/>
                </a:cubicBezTo>
                <a:cubicBezTo>
                  <a:pt x="846347" y="251610"/>
                  <a:pt x="853952" y="255093"/>
                  <a:pt x="861529" y="258549"/>
                </a:cubicBezTo>
                <a:cubicBezTo>
                  <a:pt x="865593" y="253040"/>
                  <a:pt x="869162" y="248197"/>
                  <a:pt x="873297" y="242603"/>
                </a:cubicBezTo>
                <a:cubicBezTo>
                  <a:pt x="879132" y="247219"/>
                  <a:pt x="883904" y="251001"/>
                  <a:pt x="889201" y="255178"/>
                </a:cubicBezTo>
                <a:cubicBezTo>
                  <a:pt x="894086" y="252502"/>
                  <a:pt x="898675" y="249967"/>
                  <a:pt x="903221" y="247488"/>
                </a:cubicBezTo>
                <a:cubicBezTo>
                  <a:pt x="921390" y="265021"/>
                  <a:pt x="922169" y="286150"/>
                  <a:pt x="918742" y="309672"/>
                </a:cubicBezTo>
                <a:cubicBezTo>
                  <a:pt x="912256" y="354239"/>
                  <a:pt x="906265" y="398989"/>
                  <a:pt x="908574" y="444264"/>
                </a:cubicBezTo>
                <a:cubicBezTo>
                  <a:pt x="908715" y="447153"/>
                  <a:pt x="909905" y="449985"/>
                  <a:pt x="910627" y="452974"/>
                </a:cubicBezTo>
                <a:cubicBezTo>
                  <a:pt x="913049" y="451912"/>
                  <a:pt x="915853" y="451600"/>
                  <a:pt x="916447" y="449023"/>
                </a:cubicBezTo>
                <a:cubicBezTo>
                  <a:pt x="927182" y="426619"/>
                  <a:pt x="933611" y="401567"/>
                  <a:pt x="936869" y="376005"/>
                </a:cubicBezTo>
                <a:cubicBezTo>
                  <a:pt x="943652" y="322701"/>
                  <a:pt x="955392" y="270331"/>
                  <a:pt x="965291" y="217622"/>
                </a:cubicBezTo>
                <a:cubicBezTo>
                  <a:pt x="968449" y="200783"/>
                  <a:pt x="971890" y="183733"/>
                  <a:pt x="972315" y="166711"/>
                </a:cubicBezTo>
                <a:cubicBezTo>
                  <a:pt x="972782" y="147791"/>
                  <a:pt x="978787" y="131278"/>
                  <a:pt x="987864" y="113562"/>
                </a:cubicBezTo>
                <a:cubicBezTo>
                  <a:pt x="1002026" y="111919"/>
                  <a:pt x="1015791" y="106382"/>
                  <a:pt x="1029783" y="101171"/>
                </a:cubicBezTo>
                <a:cubicBezTo>
                  <a:pt x="1043562" y="96044"/>
                  <a:pt x="1057455" y="89856"/>
                  <a:pt x="1072806" y="88978"/>
                </a:cubicBezTo>
                <a:cubicBezTo>
                  <a:pt x="1080538" y="88538"/>
                  <a:pt x="1086429" y="83455"/>
                  <a:pt x="1089559" y="76445"/>
                </a:cubicBezTo>
                <a:cubicBezTo>
                  <a:pt x="1104542" y="75750"/>
                  <a:pt x="1119327" y="75057"/>
                  <a:pt x="1136547" y="74250"/>
                </a:cubicBezTo>
                <a:cubicBezTo>
                  <a:pt x="1139224" y="78059"/>
                  <a:pt x="1142878" y="83270"/>
                  <a:pt x="1147693" y="90111"/>
                </a:cubicBezTo>
                <a:cubicBezTo>
                  <a:pt x="1151899" y="83086"/>
                  <a:pt x="1154079" y="78385"/>
                  <a:pt x="1157209" y="74434"/>
                </a:cubicBezTo>
                <a:cubicBezTo>
                  <a:pt x="1162605" y="67608"/>
                  <a:pt x="1176356" y="69222"/>
                  <a:pt x="1178905" y="77408"/>
                </a:cubicBezTo>
                <a:cubicBezTo>
                  <a:pt x="1181411" y="85437"/>
                  <a:pt x="1183196" y="94175"/>
                  <a:pt x="1182870" y="102502"/>
                </a:cubicBezTo>
                <a:cubicBezTo>
                  <a:pt x="1182275" y="117867"/>
                  <a:pt x="1184782" y="132241"/>
                  <a:pt x="1190701" y="146969"/>
                </a:cubicBezTo>
                <a:cubicBezTo>
                  <a:pt x="1198349" y="144534"/>
                  <a:pt x="1194412" y="137764"/>
                  <a:pt x="1197159" y="134394"/>
                </a:cubicBezTo>
                <a:cubicBezTo>
                  <a:pt x="1200487" y="130287"/>
                  <a:pt x="1205231" y="127044"/>
                  <a:pt x="1207596" y="122512"/>
                </a:cubicBezTo>
                <a:cubicBezTo>
                  <a:pt x="1212043" y="114029"/>
                  <a:pt x="1215711" y="105065"/>
                  <a:pt x="1218855" y="95987"/>
                </a:cubicBezTo>
                <a:cubicBezTo>
                  <a:pt x="1224123" y="80735"/>
                  <a:pt x="1229844" y="65908"/>
                  <a:pt x="1237845" y="51690"/>
                </a:cubicBezTo>
                <a:cubicBezTo>
                  <a:pt x="1248679" y="32430"/>
                  <a:pt x="1266055" y="22800"/>
                  <a:pt x="1285216" y="15309"/>
                </a:cubicBezTo>
                <a:cubicBezTo>
                  <a:pt x="1293104" y="12222"/>
                  <a:pt x="1302167" y="9163"/>
                  <a:pt x="1310211" y="10126"/>
                </a:cubicBezTo>
                <a:cubicBezTo>
                  <a:pt x="1325973" y="12009"/>
                  <a:pt x="1339922" y="8894"/>
                  <a:pt x="1353772" y="2138"/>
                </a:cubicBezTo>
                <a:cubicBezTo>
                  <a:pt x="1357440" y="340"/>
                  <a:pt x="1362114" y="581"/>
                  <a:pt x="1365583" y="0"/>
                </a:cubicBezTo>
                <a:cubicBezTo>
                  <a:pt x="1373967" y="6288"/>
                  <a:pt x="1381742" y="11768"/>
                  <a:pt x="1389091" y="17773"/>
                </a:cubicBezTo>
                <a:cubicBezTo>
                  <a:pt x="1393213" y="21129"/>
                  <a:pt x="1397999" y="24726"/>
                  <a:pt x="1400095" y="29301"/>
                </a:cubicBezTo>
                <a:cubicBezTo>
                  <a:pt x="1404329" y="38576"/>
                  <a:pt x="1412175" y="44255"/>
                  <a:pt x="1418831" y="51124"/>
                </a:cubicBezTo>
                <a:cubicBezTo>
                  <a:pt x="1436689" y="69505"/>
                  <a:pt x="1445540" y="91937"/>
                  <a:pt x="1449562" y="116763"/>
                </a:cubicBezTo>
                <a:cubicBezTo>
                  <a:pt x="1451275" y="127313"/>
                  <a:pt x="1453144" y="137892"/>
                  <a:pt x="1456005" y="148173"/>
                </a:cubicBezTo>
                <a:cubicBezTo>
                  <a:pt x="1457676" y="154164"/>
                  <a:pt x="1460282" y="160720"/>
                  <a:pt x="1464516" y="165011"/>
                </a:cubicBezTo>
                <a:cubicBezTo>
                  <a:pt x="1473650" y="174301"/>
                  <a:pt x="1476185" y="185645"/>
                  <a:pt x="1476582" y="197456"/>
                </a:cubicBezTo>
                <a:cubicBezTo>
                  <a:pt x="1477446" y="223372"/>
                  <a:pt x="1483847" y="248381"/>
                  <a:pt x="1487826" y="273787"/>
                </a:cubicBezTo>
                <a:cubicBezTo>
                  <a:pt x="1488634" y="278956"/>
                  <a:pt x="1490616" y="283940"/>
                  <a:pt x="1492202" y="289549"/>
                </a:cubicBezTo>
                <a:cubicBezTo>
                  <a:pt x="1498731" y="292013"/>
                  <a:pt x="1504580" y="294604"/>
                  <a:pt x="1510655" y="296360"/>
                </a:cubicBezTo>
                <a:cubicBezTo>
                  <a:pt x="1514648" y="297522"/>
                  <a:pt x="1518982" y="297465"/>
                  <a:pt x="1522083" y="297833"/>
                </a:cubicBezTo>
                <a:cubicBezTo>
                  <a:pt x="1529320" y="293613"/>
                  <a:pt x="1532237" y="288005"/>
                  <a:pt x="1533271" y="281448"/>
                </a:cubicBezTo>
                <a:cubicBezTo>
                  <a:pt x="1534106" y="276137"/>
                  <a:pt x="1535863" y="271521"/>
                  <a:pt x="1540111" y="268122"/>
                </a:cubicBezTo>
                <a:cubicBezTo>
                  <a:pt x="1541017" y="280315"/>
                  <a:pt x="1541513" y="292579"/>
                  <a:pt x="1543198" y="304659"/>
                </a:cubicBezTo>
                <a:cubicBezTo>
                  <a:pt x="1543765" y="308752"/>
                  <a:pt x="1547900" y="311499"/>
                  <a:pt x="1553196" y="308171"/>
                </a:cubicBezTo>
                <a:cubicBezTo>
                  <a:pt x="1553664" y="301388"/>
                  <a:pt x="1555321" y="294165"/>
                  <a:pt x="1554301" y="287354"/>
                </a:cubicBezTo>
                <a:cubicBezTo>
                  <a:pt x="1553253" y="280414"/>
                  <a:pt x="1549585" y="273872"/>
                  <a:pt x="1547050" y="267145"/>
                </a:cubicBezTo>
                <a:lnTo>
                  <a:pt x="1546540" y="267669"/>
                </a:lnTo>
                <a:cubicBezTo>
                  <a:pt x="1546455" y="267499"/>
                  <a:pt x="1546385" y="267315"/>
                  <a:pt x="1546300" y="267145"/>
                </a:cubicBezTo>
                <a:lnTo>
                  <a:pt x="1546866" y="267145"/>
                </a:lnTo>
                <a:cubicBezTo>
                  <a:pt x="1548424" y="264610"/>
                  <a:pt x="1550010" y="262047"/>
                  <a:pt x="1551851" y="259073"/>
                </a:cubicBezTo>
                <a:cubicBezTo>
                  <a:pt x="1550435" y="253040"/>
                  <a:pt x="1548919" y="246851"/>
                  <a:pt x="1547546" y="240620"/>
                </a:cubicBezTo>
                <a:cubicBezTo>
                  <a:pt x="1544685" y="227705"/>
                  <a:pt x="1545238" y="215115"/>
                  <a:pt x="1551001" y="202922"/>
                </a:cubicBezTo>
                <a:cubicBezTo>
                  <a:pt x="1556085" y="192173"/>
                  <a:pt x="1559272" y="181000"/>
                  <a:pt x="1559966" y="168948"/>
                </a:cubicBezTo>
                <a:cubicBezTo>
                  <a:pt x="1560716" y="155707"/>
                  <a:pt x="1568817" y="145100"/>
                  <a:pt x="1573660" y="133133"/>
                </a:cubicBezTo>
                <a:cubicBezTo>
                  <a:pt x="1589677" y="125784"/>
                  <a:pt x="1604037" y="116069"/>
                  <a:pt x="1621526" y="113576"/>
                </a:cubicBezTo>
                <a:cubicBezTo>
                  <a:pt x="1623636" y="113279"/>
                  <a:pt x="1626341" y="113392"/>
                  <a:pt x="1627729" y="112160"/>
                </a:cubicBezTo>
                <a:cubicBezTo>
                  <a:pt x="1650048" y="92051"/>
                  <a:pt x="1679787" y="95166"/>
                  <a:pt x="1705929" y="87094"/>
                </a:cubicBezTo>
                <a:cubicBezTo>
                  <a:pt x="1706907" y="86797"/>
                  <a:pt x="1708068" y="87052"/>
                  <a:pt x="1710291" y="87052"/>
                </a:cubicBezTo>
                <a:cubicBezTo>
                  <a:pt x="1716239" y="89417"/>
                  <a:pt x="1723164" y="92164"/>
                  <a:pt x="1729211" y="94571"/>
                </a:cubicBezTo>
                <a:cubicBezTo>
                  <a:pt x="1731165" y="97163"/>
                  <a:pt x="1732794" y="98693"/>
                  <a:pt x="1733644" y="100576"/>
                </a:cubicBezTo>
                <a:cubicBezTo>
                  <a:pt x="1738105" y="110305"/>
                  <a:pt x="1742636" y="120006"/>
                  <a:pt x="1746587" y="129933"/>
                </a:cubicBezTo>
                <a:cubicBezTo>
                  <a:pt x="1750100" y="138756"/>
                  <a:pt x="1755693" y="144335"/>
                  <a:pt x="1766640" y="143202"/>
                </a:cubicBezTo>
                <a:cubicBezTo>
                  <a:pt x="1772177" y="155835"/>
                  <a:pt x="1777290" y="167532"/>
                  <a:pt x="1783082" y="180773"/>
                </a:cubicBezTo>
                <a:cubicBezTo>
                  <a:pt x="1792075" y="186126"/>
                  <a:pt x="1802243" y="183492"/>
                  <a:pt x="1812241" y="179017"/>
                </a:cubicBezTo>
                <a:cubicBezTo>
                  <a:pt x="1816078" y="177304"/>
                  <a:pt x="1819633" y="174910"/>
                  <a:pt x="1822918" y="173055"/>
                </a:cubicBezTo>
                <a:cubicBezTo>
                  <a:pt x="1841640" y="175208"/>
                  <a:pt x="1852729" y="184753"/>
                  <a:pt x="1858677" y="201831"/>
                </a:cubicBezTo>
                <a:cubicBezTo>
                  <a:pt x="1864256" y="217820"/>
                  <a:pt x="1871408" y="233270"/>
                  <a:pt x="1877809" y="248848"/>
                </a:cubicBezTo>
                <a:cubicBezTo>
                  <a:pt x="1883134" y="254229"/>
                  <a:pt x="1889747" y="253875"/>
                  <a:pt x="1895978" y="252417"/>
                </a:cubicBezTo>
                <a:cubicBezTo>
                  <a:pt x="1902181" y="250973"/>
                  <a:pt x="1908568" y="248947"/>
                  <a:pt x="1913992" y="245718"/>
                </a:cubicBezTo>
                <a:cubicBezTo>
                  <a:pt x="1925378" y="238935"/>
                  <a:pt x="1937486" y="235749"/>
                  <a:pt x="1950557" y="234304"/>
                </a:cubicBezTo>
                <a:cubicBezTo>
                  <a:pt x="1958927" y="233369"/>
                  <a:pt x="1967041" y="230169"/>
                  <a:pt x="1975510" y="227932"/>
                </a:cubicBezTo>
                <a:cubicBezTo>
                  <a:pt x="1989034" y="231273"/>
                  <a:pt x="1998678" y="239303"/>
                  <a:pt x="2001978" y="253012"/>
                </a:cubicBezTo>
                <a:cubicBezTo>
                  <a:pt x="2005292" y="266748"/>
                  <a:pt x="2011353" y="279267"/>
                  <a:pt x="2017754" y="291560"/>
                </a:cubicBezTo>
                <a:cubicBezTo>
                  <a:pt x="2023489" y="302563"/>
                  <a:pt x="2025288" y="313807"/>
                  <a:pt x="2023759" y="325774"/>
                </a:cubicBezTo>
                <a:cubicBezTo>
                  <a:pt x="2021606" y="342754"/>
                  <a:pt x="2018363" y="359479"/>
                  <a:pt x="2024183" y="376671"/>
                </a:cubicBezTo>
                <a:cubicBezTo>
                  <a:pt x="2026053" y="382180"/>
                  <a:pt x="2023447" y="389331"/>
                  <a:pt x="2022413" y="395662"/>
                </a:cubicBezTo>
                <a:cubicBezTo>
                  <a:pt x="2020006" y="410475"/>
                  <a:pt x="2018816" y="425245"/>
                  <a:pt x="2021323" y="441036"/>
                </a:cubicBezTo>
                <a:cubicBezTo>
                  <a:pt x="2027554" y="441701"/>
                  <a:pt x="2033034" y="441375"/>
                  <a:pt x="2037793" y="443032"/>
                </a:cubicBezTo>
                <a:cubicBezTo>
                  <a:pt x="2043712" y="445086"/>
                  <a:pt x="2051360" y="447380"/>
                  <a:pt x="2054220" y="452039"/>
                </a:cubicBezTo>
                <a:cubicBezTo>
                  <a:pt x="2064388" y="468637"/>
                  <a:pt x="2084979" y="470520"/>
                  <a:pt x="2097172" y="484327"/>
                </a:cubicBezTo>
                <a:cubicBezTo>
                  <a:pt x="2101534" y="489270"/>
                  <a:pt x="2110867" y="489808"/>
                  <a:pt x="2117877" y="492499"/>
                </a:cubicBezTo>
                <a:cubicBezTo>
                  <a:pt x="2120879" y="493646"/>
                  <a:pt x="2123626" y="495940"/>
                  <a:pt x="2126685" y="496421"/>
                </a:cubicBezTo>
                <a:cubicBezTo>
                  <a:pt x="2147064" y="499551"/>
                  <a:pt x="2156736" y="511051"/>
                  <a:pt x="2155476" y="531656"/>
                </a:cubicBezTo>
                <a:cubicBezTo>
                  <a:pt x="2155419" y="532491"/>
                  <a:pt x="2156524" y="533398"/>
                  <a:pt x="2158337" y="536173"/>
                </a:cubicBezTo>
                <a:cubicBezTo>
                  <a:pt x="2166522" y="538949"/>
                  <a:pt x="2175996" y="537972"/>
                  <a:pt x="2183941" y="531953"/>
                </a:cubicBezTo>
                <a:cubicBezTo>
                  <a:pt x="2193953" y="524376"/>
                  <a:pt x="2205296" y="522720"/>
                  <a:pt x="2216569" y="520581"/>
                </a:cubicBezTo>
                <a:cubicBezTo>
                  <a:pt x="2224655" y="525368"/>
                  <a:pt x="2231991" y="529730"/>
                  <a:pt x="2238959" y="533851"/>
                </a:cubicBezTo>
                <a:cubicBezTo>
                  <a:pt x="2260244" y="536782"/>
                  <a:pt x="2279050" y="530013"/>
                  <a:pt x="2297602" y="521941"/>
                </a:cubicBezTo>
                <a:cubicBezTo>
                  <a:pt x="2305461" y="518528"/>
                  <a:pt x="2313265" y="514931"/>
                  <a:pt x="2321294" y="511985"/>
                </a:cubicBezTo>
                <a:cubicBezTo>
                  <a:pt x="2325231" y="510541"/>
                  <a:pt x="2329635" y="510385"/>
                  <a:pt x="2333374" y="509719"/>
                </a:cubicBezTo>
                <a:cubicBezTo>
                  <a:pt x="2342565" y="513685"/>
                  <a:pt x="2349703" y="520397"/>
                  <a:pt x="2360678" y="518585"/>
                </a:cubicBezTo>
                <a:cubicBezTo>
                  <a:pt x="2371936" y="516715"/>
                  <a:pt x="2378705" y="524617"/>
                  <a:pt x="2382132" y="534318"/>
                </a:cubicBezTo>
                <a:cubicBezTo>
                  <a:pt x="2384583" y="541286"/>
                  <a:pt x="2386084" y="548848"/>
                  <a:pt x="2386480" y="556240"/>
                </a:cubicBezTo>
                <a:cubicBezTo>
                  <a:pt x="2387160" y="569042"/>
                  <a:pt x="2386678" y="581901"/>
                  <a:pt x="2386678" y="594732"/>
                </a:cubicBezTo>
                <a:cubicBezTo>
                  <a:pt x="2383379" y="597521"/>
                  <a:pt x="2380320" y="600127"/>
                  <a:pt x="2377247" y="602733"/>
                </a:cubicBezTo>
                <a:cubicBezTo>
                  <a:pt x="2378408" y="604177"/>
                  <a:pt x="2379329" y="606571"/>
                  <a:pt x="2380759" y="606910"/>
                </a:cubicBezTo>
                <a:cubicBezTo>
                  <a:pt x="2391975" y="609630"/>
                  <a:pt x="2402398" y="606372"/>
                  <a:pt x="2411306" y="600084"/>
                </a:cubicBezTo>
                <a:cubicBezTo>
                  <a:pt x="2420539" y="593556"/>
                  <a:pt x="2430452" y="590412"/>
                  <a:pt x="2441385" y="590157"/>
                </a:cubicBezTo>
                <a:cubicBezTo>
                  <a:pt x="2449216" y="589959"/>
                  <a:pt x="2455844" y="587254"/>
                  <a:pt x="2462571" y="583558"/>
                </a:cubicBezTo>
                <a:cubicBezTo>
                  <a:pt x="2472172" y="578276"/>
                  <a:pt x="2482468" y="580372"/>
                  <a:pt x="2489633" y="587127"/>
                </a:cubicBezTo>
                <a:cubicBezTo>
                  <a:pt x="2500368" y="597238"/>
                  <a:pt x="2511612" y="607505"/>
                  <a:pt x="2517504" y="621072"/>
                </a:cubicBezTo>
                <a:cubicBezTo>
                  <a:pt x="2515266" y="631325"/>
                  <a:pt x="2512334" y="640459"/>
                  <a:pt x="2511499" y="649792"/>
                </a:cubicBezTo>
                <a:cubicBezTo>
                  <a:pt x="2510734" y="658246"/>
                  <a:pt x="2512264" y="666885"/>
                  <a:pt x="2512646" y="673272"/>
                </a:cubicBezTo>
                <a:cubicBezTo>
                  <a:pt x="2518013" y="680721"/>
                  <a:pt x="2522205" y="686541"/>
                  <a:pt x="2527502" y="693905"/>
                </a:cubicBezTo>
                <a:cubicBezTo>
                  <a:pt x="2536367" y="699060"/>
                  <a:pt x="2546152" y="700944"/>
                  <a:pt x="2558912" y="695293"/>
                </a:cubicBezTo>
                <a:cubicBezTo>
                  <a:pt x="2577308" y="687150"/>
                  <a:pt x="2597333" y="682647"/>
                  <a:pt x="2616012" y="676798"/>
                </a:cubicBezTo>
                <a:cubicBezTo>
                  <a:pt x="2630173" y="682534"/>
                  <a:pt x="2641786" y="689884"/>
                  <a:pt x="2652195" y="699202"/>
                </a:cubicBezTo>
                <a:cubicBezTo>
                  <a:pt x="2653143" y="696497"/>
                  <a:pt x="2654092" y="693792"/>
                  <a:pt x="2654956" y="691314"/>
                </a:cubicBezTo>
                <a:cubicBezTo>
                  <a:pt x="2656840" y="691427"/>
                  <a:pt x="2658242" y="691101"/>
                  <a:pt x="2658666" y="691597"/>
                </a:cubicBezTo>
                <a:cubicBezTo>
                  <a:pt x="2664813" y="698904"/>
                  <a:pt x="2670831" y="706325"/>
                  <a:pt x="2677317" y="714270"/>
                </a:cubicBezTo>
                <a:cubicBezTo>
                  <a:pt x="2679866" y="748144"/>
                  <a:pt x="2685219" y="782061"/>
                  <a:pt x="2682345" y="816630"/>
                </a:cubicBezTo>
                <a:cubicBezTo>
                  <a:pt x="2681113" y="831486"/>
                  <a:pt x="2683364" y="846596"/>
                  <a:pt x="2683364" y="861593"/>
                </a:cubicBezTo>
                <a:cubicBezTo>
                  <a:pt x="2683364" y="865544"/>
                  <a:pt x="2681070" y="869623"/>
                  <a:pt x="2679272" y="873376"/>
                </a:cubicBezTo>
                <a:close/>
                <a:moveTo>
                  <a:pt x="1625718" y="1766946"/>
                </a:moveTo>
                <a:cubicBezTo>
                  <a:pt x="1622489" y="1751509"/>
                  <a:pt x="1623962" y="1735096"/>
                  <a:pt x="1623396" y="1719108"/>
                </a:cubicBezTo>
                <a:cubicBezTo>
                  <a:pt x="1622829" y="1703020"/>
                  <a:pt x="1624358" y="1686536"/>
                  <a:pt x="1621271" y="1670958"/>
                </a:cubicBezTo>
                <a:cubicBezTo>
                  <a:pt x="1616994" y="1649404"/>
                  <a:pt x="1617320" y="1628459"/>
                  <a:pt x="1621002" y="1607146"/>
                </a:cubicBezTo>
                <a:cubicBezTo>
                  <a:pt x="1623438" y="1593097"/>
                  <a:pt x="1621866" y="1579360"/>
                  <a:pt x="1616329" y="1566134"/>
                </a:cubicBezTo>
                <a:cubicBezTo>
                  <a:pt x="1612718" y="1564378"/>
                  <a:pt x="1609106" y="1562622"/>
                  <a:pt x="1605651" y="1560922"/>
                </a:cubicBezTo>
                <a:cubicBezTo>
                  <a:pt x="1604150" y="1528435"/>
                  <a:pt x="1602578" y="1496374"/>
                  <a:pt x="1601247" y="1464311"/>
                </a:cubicBezTo>
                <a:cubicBezTo>
                  <a:pt x="1601020" y="1458987"/>
                  <a:pt x="1602210" y="1453591"/>
                  <a:pt x="1602082" y="1448252"/>
                </a:cubicBezTo>
                <a:cubicBezTo>
                  <a:pt x="1601827" y="1437617"/>
                  <a:pt x="1601105" y="1426996"/>
                  <a:pt x="1600567" y="1416375"/>
                </a:cubicBezTo>
                <a:cubicBezTo>
                  <a:pt x="1590484" y="1405116"/>
                  <a:pt x="1595525" y="1391847"/>
                  <a:pt x="1595752" y="1379285"/>
                </a:cubicBezTo>
                <a:cubicBezTo>
                  <a:pt x="1595964" y="1367489"/>
                  <a:pt x="1596885" y="1355720"/>
                  <a:pt x="1597012" y="1343924"/>
                </a:cubicBezTo>
                <a:cubicBezTo>
                  <a:pt x="1597055" y="1340128"/>
                  <a:pt x="1595525" y="1336333"/>
                  <a:pt x="1594562" y="1331844"/>
                </a:cubicBezTo>
                <a:cubicBezTo>
                  <a:pt x="1591617" y="1334010"/>
                  <a:pt x="1589209" y="1334832"/>
                  <a:pt x="1588600" y="1336361"/>
                </a:cubicBezTo>
                <a:cubicBezTo>
                  <a:pt x="1581463" y="1354601"/>
                  <a:pt x="1579636" y="1373451"/>
                  <a:pt x="1581236" y="1392994"/>
                </a:cubicBezTo>
                <a:cubicBezTo>
                  <a:pt x="1583403" y="1419462"/>
                  <a:pt x="1586802" y="1445831"/>
                  <a:pt x="1586391" y="1472511"/>
                </a:cubicBezTo>
                <a:cubicBezTo>
                  <a:pt x="1585655" y="1519726"/>
                  <a:pt x="1589988" y="1566573"/>
                  <a:pt x="1598273" y="1613079"/>
                </a:cubicBezTo>
                <a:cubicBezTo>
                  <a:pt x="1599958" y="1622497"/>
                  <a:pt x="1603159" y="1633217"/>
                  <a:pt x="1600340" y="1641530"/>
                </a:cubicBezTo>
                <a:cubicBezTo>
                  <a:pt x="1595072" y="1657051"/>
                  <a:pt x="1598938" y="1671312"/>
                  <a:pt x="1601558" y="1685814"/>
                </a:cubicBezTo>
                <a:cubicBezTo>
                  <a:pt x="1603668" y="1697539"/>
                  <a:pt x="1605849" y="1708585"/>
                  <a:pt x="1601813" y="1720495"/>
                </a:cubicBezTo>
                <a:cubicBezTo>
                  <a:pt x="1599859" y="1726245"/>
                  <a:pt x="1600992" y="1733283"/>
                  <a:pt x="1601700" y="1739642"/>
                </a:cubicBezTo>
                <a:cubicBezTo>
                  <a:pt x="1603498" y="1755602"/>
                  <a:pt x="1605594" y="1771548"/>
                  <a:pt x="1608101" y="1787409"/>
                </a:cubicBezTo>
                <a:cubicBezTo>
                  <a:pt x="1609432" y="1795821"/>
                  <a:pt x="1611301" y="1804247"/>
                  <a:pt x="1614035" y="1812291"/>
                </a:cubicBezTo>
                <a:cubicBezTo>
                  <a:pt x="1615224" y="1815803"/>
                  <a:pt x="1617703" y="1820349"/>
                  <a:pt x="1622673" y="1819641"/>
                </a:cubicBezTo>
                <a:cubicBezTo>
                  <a:pt x="1625718" y="1817786"/>
                  <a:pt x="1628310" y="1816214"/>
                  <a:pt x="1630887" y="1814642"/>
                </a:cubicBezTo>
                <a:cubicBezTo>
                  <a:pt x="1630066" y="1798653"/>
                  <a:pt x="1629060" y="1782863"/>
                  <a:pt x="1625732" y="1766946"/>
                </a:cubicBezTo>
                <a:close/>
                <a:moveTo>
                  <a:pt x="1635051" y="1818975"/>
                </a:moveTo>
                <a:cubicBezTo>
                  <a:pt x="1634003" y="1817587"/>
                  <a:pt x="1632657" y="1816426"/>
                  <a:pt x="1631368" y="1815208"/>
                </a:cubicBezTo>
                <a:cubicBezTo>
                  <a:pt x="1631269" y="1816922"/>
                  <a:pt x="1631099" y="1818635"/>
                  <a:pt x="1631255" y="1820335"/>
                </a:cubicBezTo>
                <a:cubicBezTo>
                  <a:pt x="1631524" y="1823408"/>
                  <a:pt x="1633110" y="1824017"/>
                  <a:pt x="1635150" y="1821850"/>
                </a:cubicBezTo>
                <a:cubicBezTo>
                  <a:pt x="1635645" y="1821340"/>
                  <a:pt x="1635546" y="1819627"/>
                  <a:pt x="1635051" y="1818975"/>
                </a:cubicBezTo>
                <a:close/>
                <a:moveTo>
                  <a:pt x="1628324" y="1842653"/>
                </a:moveTo>
                <a:cubicBezTo>
                  <a:pt x="1626851" y="1859633"/>
                  <a:pt x="1627162" y="1860044"/>
                  <a:pt x="1637444" y="1859237"/>
                </a:cubicBezTo>
                <a:cubicBezTo>
                  <a:pt x="1634257" y="1853430"/>
                  <a:pt x="1631284" y="1848049"/>
                  <a:pt x="1628324" y="1842653"/>
                </a:cubicBezTo>
                <a:close/>
                <a:moveTo>
                  <a:pt x="1997121" y="1811172"/>
                </a:moveTo>
                <a:cubicBezTo>
                  <a:pt x="1996101" y="1812716"/>
                  <a:pt x="1994302" y="1814231"/>
                  <a:pt x="1994274" y="1815789"/>
                </a:cubicBezTo>
                <a:cubicBezTo>
                  <a:pt x="1994203" y="1818650"/>
                  <a:pt x="1996228" y="1819457"/>
                  <a:pt x="1998636" y="1817828"/>
                </a:cubicBezTo>
                <a:cubicBezTo>
                  <a:pt x="1999415" y="1817304"/>
                  <a:pt x="2000420" y="1815846"/>
                  <a:pt x="2000179" y="1815336"/>
                </a:cubicBezTo>
                <a:cubicBezTo>
                  <a:pt x="1999457" y="1813820"/>
                  <a:pt x="1998197" y="1812560"/>
                  <a:pt x="1997121" y="1811172"/>
                </a:cubicBezTo>
                <a:close/>
                <a:moveTo>
                  <a:pt x="2391253" y="1271699"/>
                </a:moveTo>
                <a:lnTo>
                  <a:pt x="2391862" y="1269419"/>
                </a:lnTo>
                <a:lnTo>
                  <a:pt x="2390474" y="1269816"/>
                </a:lnTo>
                <a:lnTo>
                  <a:pt x="2391253" y="1271699"/>
                </a:lnTo>
                <a:close/>
                <a:moveTo>
                  <a:pt x="2389454" y="1235800"/>
                </a:moveTo>
                <a:cubicBezTo>
                  <a:pt x="2394283" y="1231070"/>
                  <a:pt x="2393986" y="1227515"/>
                  <a:pt x="2389454" y="1223182"/>
                </a:cubicBezTo>
                <a:lnTo>
                  <a:pt x="2389454" y="1235800"/>
                </a:lnTo>
                <a:close/>
                <a:moveTo>
                  <a:pt x="2387344" y="1003280"/>
                </a:moveTo>
                <a:cubicBezTo>
                  <a:pt x="2385800" y="1005659"/>
                  <a:pt x="2383931" y="1007939"/>
                  <a:pt x="2383053" y="1010559"/>
                </a:cubicBezTo>
                <a:cubicBezTo>
                  <a:pt x="2382628" y="1011820"/>
                  <a:pt x="2384384" y="1013816"/>
                  <a:pt x="2385149" y="1015473"/>
                </a:cubicBezTo>
                <a:cubicBezTo>
                  <a:pt x="2386622" y="1014170"/>
                  <a:pt x="2389355" y="1012839"/>
                  <a:pt x="2389327" y="1011565"/>
                </a:cubicBezTo>
                <a:cubicBezTo>
                  <a:pt x="2389270" y="1008789"/>
                  <a:pt x="2388180" y="1006042"/>
                  <a:pt x="2387344" y="1003294"/>
                </a:cubicBezTo>
                <a:close/>
                <a:moveTo>
                  <a:pt x="2390134" y="1039888"/>
                </a:moveTo>
                <a:lnTo>
                  <a:pt x="2389043" y="1041488"/>
                </a:lnTo>
                <a:lnTo>
                  <a:pt x="2390729" y="1041814"/>
                </a:lnTo>
                <a:lnTo>
                  <a:pt x="2390134" y="1039888"/>
                </a:lnTo>
                <a:close/>
                <a:moveTo>
                  <a:pt x="2388633" y="1064090"/>
                </a:moveTo>
                <a:cubicBezTo>
                  <a:pt x="2388137" y="1064260"/>
                  <a:pt x="2388109" y="1066002"/>
                  <a:pt x="2388024" y="1067036"/>
                </a:cubicBezTo>
                <a:cubicBezTo>
                  <a:pt x="2387868" y="1068919"/>
                  <a:pt x="2387797" y="1070803"/>
                  <a:pt x="2387712" y="1072686"/>
                </a:cubicBezTo>
                <a:cubicBezTo>
                  <a:pt x="2388704" y="1071029"/>
                  <a:pt x="2389851" y="1069415"/>
                  <a:pt x="2390559" y="1067645"/>
                </a:cubicBezTo>
                <a:cubicBezTo>
                  <a:pt x="2391692" y="1064798"/>
                  <a:pt x="2390814" y="1063340"/>
                  <a:pt x="2388647" y="1064090"/>
                </a:cubicBezTo>
                <a:close/>
                <a:moveTo>
                  <a:pt x="2391507" y="1127024"/>
                </a:moveTo>
                <a:cubicBezTo>
                  <a:pt x="2390913" y="1127067"/>
                  <a:pt x="2389837" y="1127024"/>
                  <a:pt x="2389808" y="1127152"/>
                </a:cubicBezTo>
                <a:cubicBezTo>
                  <a:pt x="2389667" y="1128072"/>
                  <a:pt x="2389751" y="1129007"/>
                  <a:pt x="2389751" y="1129942"/>
                </a:cubicBezTo>
                <a:cubicBezTo>
                  <a:pt x="2390346" y="1129899"/>
                  <a:pt x="2390941" y="1129857"/>
                  <a:pt x="2391493" y="1129814"/>
                </a:cubicBezTo>
                <a:lnTo>
                  <a:pt x="2391493" y="1127010"/>
                </a:lnTo>
                <a:close/>
                <a:moveTo>
                  <a:pt x="2386990" y="1180428"/>
                </a:moveTo>
                <a:cubicBezTo>
                  <a:pt x="2387486" y="1186871"/>
                  <a:pt x="2385475" y="1193570"/>
                  <a:pt x="2392230" y="1200707"/>
                </a:cubicBezTo>
                <a:cubicBezTo>
                  <a:pt x="2392640" y="1193570"/>
                  <a:pt x="2392980" y="1187579"/>
                  <a:pt x="2393320" y="1181575"/>
                </a:cubicBezTo>
                <a:cubicBezTo>
                  <a:pt x="2391210" y="1181192"/>
                  <a:pt x="2389100" y="1180810"/>
                  <a:pt x="2386990" y="1180428"/>
                </a:cubicBezTo>
                <a:close/>
                <a:moveTo>
                  <a:pt x="2416602" y="1258260"/>
                </a:moveTo>
                <a:cubicBezTo>
                  <a:pt x="2416078" y="1258883"/>
                  <a:pt x="2415186" y="1259478"/>
                  <a:pt x="2415115" y="1260158"/>
                </a:cubicBezTo>
                <a:cubicBezTo>
                  <a:pt x="2415044" y="1260837"/>
                  <a:pt x="2415795" y="1261588"/>
                  <a:pt x="2416191" y="1262310"/>
                </a:cubicBezTo>
                <a:cubicBezTo>
                  <a:pt x="2416715" y="1261687"/>
                  <a:pt x="2417239" y="1261064"/>
                  <a:pt x="2417763" y="1260441"/>
                </a:cubicBezTo>
                <a:cubicBezTo>
                  <a:pt x="2417367" y="1259719"/>
                  <a:pt x="2416984" y="1258982"/>
                  <a:pt x="2416588" y="1258260"/>
                </a:cubicBezTo>
                <a:close/>
                <a:moveTo>
                  <a:pt x="2421629" y="1339788"/>
                </a:moveTo>
                <a:lnTo>
                  <a:pt x="2422309" y="1342692"/>
                </a:lnTo>
                <a:lnTo>
                  <a:pt x="2423399" y="1340440"/>
                </a:lnTo>
                <a:lnTo>
                  <a:pt x="2421615" y="1339788"/>
                </a:lnTo>
                <a:close/>
                <a:moveTo>
                  <a:pt x="2519203" y="1556518"/>
                </a:moveTo>
                <a:cubicBezTo>
                  <a:pt x="2517716" y="1559548"/>
                  <a:pt x="2516243" y="1562296"/>
                  <a:pt x="2515068" y="1565157"/>
                </a:cubicBezTo>
                <a:cubicBezTo>
                  <a:pt x="2514784" y="1565836"/>
                  <a:pt x="2515266" y="1567337"/>
                  <a:pt x="2515861" y="1567734"/>
                </a:cubicBezTo>
                <a:cubicBezTo>
                  <a:pt x="2516512" y="1568159"/>
                  <a:pt x="2518183" y="1568145"/>
                  <a:pt x="2518622" y="1567635"/>
                </a:cubicBezTo>
                <a:cubicBezTo>
                  <a:pt x="2521497" y="1564378"/>
                  <a:pt x="2523380" y="1560866"/>
                  <a:pt x="2519203" y="1556518"/>
                </a:cubicBezTo>
                <a:close/>
                <a:moveTo>
                  <a:pt x="2530291" y="1110880"/>
                </a:moveTo>
                <a:cubicBezTo>
                  <a:pt x="2529243" y="1109733"/>
                  <a:pt x="2527941" y="1108813"/>
                  <a:pt x="2526723" y="1107821"/>
                </a:cubicBezTo>
                <a:cubicBezTo>
                  <a:pt x="2526255" y="1108586"/>
                  <a:pt x="2525788" y="1109351"/>
                  <a:pt x="2525307" y="1110130"/>
                </a:cubicBezTo>
                <a:cubicBezTo>
                  <a:pt x="2526496" y="1111107"/>
                  <a:pt x="2527700" y="1112084"/>
                  <a:pt x="2528889" y="1113047"/>
                </a:cubicBezTo>
                <a:cubicBezTo>
                  <a:pt x="2529385" y="1112296"/>
                  <a:pt x="2530433" y="1111036"/>
                  <a:pt x="2530291" y="1110880"/>
                </a:cubicBezTo>
                <a:close/>
                <a:moveTo>
                  <a:pt x="1609843" y="1613320"/>
                </a:moveTo>
                <a:cubicBezTo>
                  <a:pt x="1605056" y="1600660"/>
                  <a:pt x="1603541" y="1592956"/>
                  <a:pt x="1608115" y="1583935"/>
                </a:cubicBezTo>
                <a:cubicBezTo>
                  <a:pt x="1614502" y="1593310"/>
                  <a:pt x="1609163" y="1600801"/>
                  <a:pt x="1609843" y="1613320"/>
                </a:cubicBezTo>
                <a:close/>
                <a:moveTo>
                  <a:pt x="1540168" y="268080"/>
                </a:moveTo>
                <a:cubicBezTo>
                  <a:pt x="1540139" y="267754"/>
                  <a:pt x="1540125" y="267442"/>
                  <a:pt x="1540097" y="267117"/>
                </a:cubicBezTo>
                <a:cubicBezTo>
                  <a:pt x="1540366" y="267117"/>
                  <a:pt x="1540621" y="267117"/>
                  <a:pt x="1540890" y="267117"/>
                </a:cubicBezTo>
                <a:cubicBezTo>
                  <a:pt x="1540805" y="267301"/>
                  <a:pt x="1540734" y="267485"/>
                  <a:pt x="1540663" y="267669"/>
                </a:cubicBezTo>
                <a:cubicBezTo>
                  <a:pt x="1540493" y="267796"/>
                  <a:pt x="1540338" y="267952"/>
                  <a:pt x="1540168" y="268080"/>
                </a:cubicBezTo>
                <a:close/>
                <a:moveTo>
                  <a:pt x="1543538" y="260843"/>
                </a:moveTo>
                <a:cubicBezTo>
                  <a:pt x="1544473" y="262939"/>
                  <a:pt x="1545422" y="265021"/>
                  <a:pt x="1546356" y="267117"/>
                </a:cubicBezTo>
                <a:cubicBezTo>
                  <a:pt x="1544544" y="267117"/>
                  <a:pt x="1542717" y="267117"/>
                  <a:pt x="1540904" y="267117"/>
                </a:cubicBezTo>
                <a:cubicBezTo>
                  <a:pt x="1541782" y="265021"/>
                  <a:pt x="1542660" y="262939"/>
                  <a:pt x="1543538" y="260843"/>
                </a:cubicBezTo>
                <a:close/>
                <a:moveTo>
                  <a:pt x="2680617" y="1023078"/>
                </a:moveTo>
                <a:lnTo>
                  <a:pt x="2681552" y="1021237"/>
                </a:lnTo>
                <a:lnTo>
                  <a:pt x="2682189" y="1023234"/>
                </a:lnTo>
                <a:lnTo>
                  <a:pt x="2680617" y="1023092"/>
                </a:lnTo>
                <a:close/>
                <a:moveTo>
                  <a:pt x="2681806" y="973824"/>
                </a:moveTo>
                <a:lnTo>
                  <a:pt x="2682430" y="976062"/>
                </a:lnTo>
                <a:lnTo>
                  <a:pt x="2680589" y="975806"/>
                </a:lnTo>
                <a:lnTo>
                  <a:pt x="2681806" y="973810"/>
                </a:lnTo>
                <a:close/>
                <a:moveTo>
                  <a:pt x="2682968" y="1045496"/>
                </a:moveTo>
                <a:cubicBezTo>
                  <a:pt x="2682359" y="1045906"/>
                  <a:pt x="2681750" y="1046331"/>
                  <a:pt x="2681127" y="1046756"/>
                </a:cubicBezTo>
                <a:cubicBezTo>
                  <a:pt x="2680716" y="1046020"/>
                  <a:pt x="2680305" y="1045283"/>
                  <a:pt x="2679895" y="1044547"/>
                </a:cubicBezTo>
                <a:cubicBezTo>
                  <a:pt x="2680914" y="1044009"/>
                  <a:pt x="2681948" y="1043457"/>
                  <a:pt x="2682968" y="1042919"/>
                </a:cubicBezTo>
                <a:lnTo>
                  <a:pt x="2682968" y="1045496"/>
                </a:lnTo>
                <a:close/>
                <a:moveTo>
                  <a:pt x="2684596" y="1070052"/>
                </a:moveTo>
                <a:cubicBezTo>
                  <a:pt x="2683379" y="1071029"/>
                  <a:pt x="2682175" y="1072007"/>
                  <a:pt x="2680971" y="1072970"/>
                </a:cubicBezTo>
                <a:cubicBezTo>
                  <a:pt x="2680603" y="1071157"/>
                  <a:pt x="2680022" y="1069358"/>
                  <a:pt x="2679980" y="1067545"/>
                </a:cubicBezTo>
                <a:cubicBezTo>
                  <a:pt x="2679966" y="1066894"/>
                  <a:pt x="2681240" y="1066214"/>
                  <a:pt x="2681920" y="1065549"/>
                </a:cubicBezTo>
                <a:cubicBezTo>
                  <a:pt x="2682812" y="1067050"/>
                  <a:pt x="2683704" y="1068537"/>
                  <a:pt x="2684596" y="1070038"/>
                </a:cubicBezTo>
                <a:close/>
                <a:moveTo>
                  <a:pt x="2682798" y="1261531"/>
                </a:moveTo>
                <a:cubicBezTo>
                  <a:pt x="2682741" y="1262197"/>
                  <a:pt x="2681948" y="1262806"/>
                  <a:pt x="2681481" y="1263443"/>
                </a:cubicBezTo>
                <a:cubicBezTo>
                  <a:pt x="2681580" y="1262098"/>
                  <a:pt x="2681693" y="1260752"/>
                  <a:pt x="2681806" y="1259421"/>
                </a:cubicBezTo>
                <a:cubicBezTo>
                  <a:pt x="2682175" y="1260129"/>
                  <a:pt x="2682855" y="1260852"/>
                  <a:pt x="2682798" y="1261531"/>
                </a:cubicBezTo>
                <a:close/>
              </a:path>
            </a:pathLst>
          </a:custGeom>
          <a:solidFill>
            <a:srgbClr val="254027">
              <a:alpha val="4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1" name="Google Shape;2661;p18"/>
          <p:cNvSpPr txBox="1">
            <a:spLocks noGrp="1"/>
          </p:cNvSpPr>
          <p:nvPr>
            <p:ph type="subTitle" idx="1"/>
          </p:nvPr>
        </p:nvSpPr>
        <p:spPr>
          <a:xfrm>
            <a:off x="720000" y="1299000"/>
            <a:ext cx="54603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2662" name="Google Shape;2662;p18"/>
          <p:cNvSpPr txBox="1">
            <a:spLocks noGrp="1"/>
          </p:cNvSpPr>
          <p:nvPr>
            <p:ph type="subTitle" idx="2"/>
          </p:nvPr>
        </p:nvSpPr>
        <p:spPr>
          <a:xfrm>
            <a:off x="720000" y="1603250"/>
            <a:ext cx="5460300" cy="6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63" name="Google Shape;2663;p18"/>
          <p:cNvSpPr txBox="1">
            <a:spLocks noGrp="1"/>
          </p:cNvSpPr>
          <p:nvPr>
            <p:ph type="subTitle" idx="3"/>
          </p:nvPr>
        </p:nvSpPr>
        <p:spPr>
          <a:xfrm>
            <a:off x="1844300" y="2779025"/>
            <a:ext cx="5460300" cy="6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64" name="Google Shape;2664;p18"/>
          <p:cNvSpPr txBox="1">
            <a:spLocks noGrp="1"/>
          </p:cNvSpPr>
          <p:nvPr>
            <p:ph type="subTitle" idx="4"/>
          </p:nvPr>
        </p:nvSpPr>
        <p:spPr>
          <a:xfrm>
            <a:off x="2968600" y="3954800"/>
            <a:ext cx="5460300" cy="6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65" name="Google Shape;2665;p18"/>
          <p:cNvSpPr txBox="1">
            <a:spLocks noGrp="1"/>
          </p:cNvSpPr>
          <p:nvPr>
            <p:ph type="subTitle" idx="5"/>
          </p:nvPr>
        </p:nvSpPr>
        <p:spPr>
          <a:xfrm>
            <a:off x="1844300" y="2474775"/>
            <a:ext cx="54603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2666" name="Google Shape;2666;p18"/>
          <p:cNvSpPr txBox="1">
            <a:spLocks noGrp="1"/>
          </p:cNvSpPr>
          <p:nvPr>
            <p:ph type="subTitle" idx="6"/>
          </p:nvPr>
        </p:nvSpPr>
        <p:spPr>
          <a:xfrm>
            <a:off x="2968600" y="3650550"/>
            <a:ext cx="54603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2667" name="Google Shape;2667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668" name="Google Shape;2668;p18"/>
          <p:cNvGrpSpPr/>
          <p:nvPr/>
        </p:nvGrpSpPr>
        <p:grpSpPr>
          <a:xfrm rot="9549840">
            <a:off x="-710575" y="3772241"/>
            <a:ext cx="2851354" cy="2123674"/>
            <a:chOff x="7324551" y="-926079"/>
            <a:chExt cx="2548907" cy="1898413"/>
          </a:xfrm>
        </p:grpSpPr>
        <p:grpSp>
          <p:nvGrpSpPr>
            <p:cNvPr id="2669" name="Google Shape;2669;p18"/>
            <p:cNvGrpSpPr/>
            <p:nvPr/>
          </p:nvGrpSpPr>
          <p:grpSpPr>
            <a:xfrm rot="-9373464">
              <a:off x="8805691" y="-554331"/>
              <a:ext cx="815608" cy="1422624"/>
              <a:chOff x="3773740" y="1542780"/>
              <a:chExt cx="267092" cy="465875"/>
            </a:xfrm>
          </p:grpSpPr>
          <p:sp>
            <p:nvSpPr>
              <p:cNvPr id="2670" name="Google Shape;2670;p18"/>
              <p:cNvSpPr/>
              <p:nvPr/>
            </p:nvSpPr>
            <p:spPr>
              <a:xfrm>
                <a:off x="3773740" y="1542780"/>
                <a:ext cx="267078" cy="332152"/>
              </a:xfrm>
              <a:custGeom>
                <a:avLst/>
                <a:gdLst/>
                <a:ahLst/>
                <a:cxnLst/>
                <a:rect l="l" t="t" r="r" b="b"/>
                <a:pathLst>
                  <a:path w="267078" h="332152" extrusionOk="0">
                    <a:moveTo>
                      <a:pt x="260274" y="248919"/>
                    </a:moveTo>
                    <a:cubicBezTo>
                      <a:pt x="251493" y="273503"/>
                      <a:pt x="234400" y="299150"/>
                      <a:pt x="209447" y="309049"/>
                    </a:cubicBezTo>
                    <a:cubicBezTo>
                      <a:pt x="161638" y="327983"/>
                      <a:pt x="136076" y="284379"/>
                      <a:pt x="136076" y="284379"/>
                    </a:cubicBezTo>
                    <a:cubicBezTo>
                      <a:pt x="136076" y="284379"/>
                      <a:pt x="136685" y="316300"/>
                      <a:pt x="97967" y="329484"/>
                    </a:cubicBezTo>
                    <a:cubicBezTo>
                      <a:pt x="59221" y="342669"/>
                      <a:pt x="17317" y="304107"/>
                      <a:pt x="14116" y="276888"/>
                    </a:cubicBezTo>
                    <a:cubicBezTo>
                      <a:pt x="10831" y="248890"/>
                      <a:pt x="21551" y="250519"/>
                      <a:pt x="40485" y="249698"/>
                    </a:cubicBezTo>
                    <a:cubicBezTo>
                      <a:pt x="59448" y="248876"/>
                      <a:pt x="96537" y="270289"/>
                      <a:pt x="106422" y="256297"/>
                    </a:cubicBezTo>
                    <a:cubicBezTo>
                      <a:pt x="116292" y="242291"/>
                      <a:pt x="94894" y="241456"/>
                      <a:pt x="61105" y="243112"/>
                    </a:cubicBezTo>
                    <a:cubicBezTo>
                      <a:pt x="27301" y="244769"/>
                      <a:pt x="1767" y="231585"/>
                      <a:pt x="111" y="201902"/>
                    </a:cubicBezTo>
                    <a:cubicBezTo>
                      <a:pt x="-1546" y="172248"/>
                      <a:pt x="15773" y="147521"/>
                      <a:pt x="28958" y="170591"/>
                    </a:cubicBezTo>
                    <a:cubicBezTo>
                      <a:pt x="42142" y="193674"/>
                      <a:pt x="77022" y="220978"/>
                      <a:pt x="98463" y="214379"/>
                    </a:cubicBezTo>
                    <a:cubicBezTo>
                      <a:pt x="119904" y="207779"/>
                      <a:pt x="107739" y="189426"/>
                      <a:pt x="82177" y="193547"/>
                    </a:cubicBezTo>
                    <a:cubicBezTo>
                      <a:pt x="56644" y="197668"/>
                      <a:pt x="42142" y="178026"/>
                      <a:pt x="28136" y="156514"/>
                    </a:cubicBezTo>
                    <a:cubicBezTo>
                      <a:pt x="14102" y="135003"/>
                      <a:pt x="19073" y="114568"/>
                      <a:pt x="37200" y="98905"/>
                    </a:cubicBezTo>
                    <a:cubicBezTo>
                      <a:pt x="55327" y="83242"/>
                      <a:pt x="49549" y="108775"/>
                      <a:pt x="75918" y="145879"/>
                    </a:cubicBezTo>
                    <a:cubicBezTo>
                      <a:pt x="102287" y="182968"/>
                      <a:pt x="109721" y="157406"/>
                      <a:pt x="107229" y="145057"/>
                    </a:cubicBezTo>
                    <a:cubicBezTo>
                      <a:pt x="104765" y="132680"/>
                      <a:pt x="79231" y="131873"/>
                      <a:pt x="66033" y="106311"/>
                    </a:cubicBezTo>
                    <a:cubicBezTo>
                      <a:pt x="52848" y="80778"/>
                      <a:pt x="62719" y="75807"/>
                      <a:pt x="78382" y="60994"/>
                    </a:cubicBezTo>
                    <a:cubicBezTo>
                      <a:pt x="94044" y="46153"/>
                      <a:pt x="93223" y="49438"/>
                      <a:pt x="95687" y="78299"/>
                    </a:cubicBezTo>
                    <a:cubicBezTo>
                      <a:pt x="98151" y="107147"/>
                      <a:pt x="104751" y="119482"/>
                      <a:pt x="115471" y="130202"/>
                    </a:cubicBezTo>
                    <a:cubicBezTo>
                      <a:pt x="126191" y="140922"/>
                      <a:pt x="134433" y="125259"/>
                      <a:pt x="124534" y="112075"/>
                    </a:cubicBezTo>
                    <a:cubicBezTo>
                      <a:pt x="114664" y="98891"/>
                      <a:pt x="105600" y="69208"/>
                      <a:pt x="111350" y="39553"/>
                    </a:cubicBezTo>
                    <a:cubicBezTo>
                      <a:pt x="112370" y="34328"/>
                      <a:pt x="113842" y="29725"/>
                      <a:pt x="115584" y="25689"/>
                    </a:cubicBezTo>
                    <a:cubicBezTo>
                      <a:pt x="123756" y="6727"/>
                      <a:pt x="137733" y="0"/>
                      <a:pt x="137733" y="0"/>
                    </a:cubicBezTo>
                    <a:cubicBezTo>
                      <a:pt x="136912" y="9899"/>
                      <a:pt x="170701" y="10720"/>
                      <a:pt x="180600" y="51931"/>
                    </a:cubicBezTo>
                    <a:cubicBezTo>
                      <a:pt x="183461" y="63826"/>
                      <a:pt x="181705" y="75595"/>
                      <a:pt x="178320" y="86287"/>
                    </a:cubicBezTo>
                    <a:cubicBezTo>
                      <a:pt x="169993" y="112613"/>
                      <a:pt x="151838" y="132439"/>
                      <a:pt x="168237" y="131859"/>
                    </a:cubicBezTo>
                    <a:cubicBezTo>
                      <a:pt x="179057" y="131462"/>
                      <a:pt x="187256" y="115106"/>
                      <a:pt x="192907" y="97871"/>
                    </a:cubicBezTo>
                    <a:cubicBezTo>
                      <a:pt x="199294" y="78356"/>
                      <a:pt x="202409" y="57680"/>
                      <a:pt x="202409" y="57680"/>
                    </a:cubicBezTo>
                    <a:cubicBezTo>
                      <a:pt x="202409" y="57680"/>
                      <a:pt x="216854" y="69208"/>
                      <a:pt x="220975" y="81585"/>
                    </a:cubicBezTo>
                    <a:cubicBezTo>
                      <a:pt x="223439" y="89020"/>
                      <a:pt x="216089" y="107218"/>
                      <a:pt x="206743" y="123376"/>
                    </a:cubicBezTo>
                    <a:cubicBezTo>
                      <a:pt x="200596" y="134096"/>
                      <a:pt x="193587" y="143925"/>
                      <a:pt x="188007" y="149178"/>
                    </a:cubicBezTo>
                    <a:cubicBezTo>
                      <a:pt x="174001" y="162363"/>
                      <a:pt x="159160" y="182954"/>
                      <a:pt x="192949" y="165648"/>
                    </a:cubicBezTo>
                    <a:cubicBezTo>
                      <a:pt x="200752" y="161655"/>
                      <a:pt x="206870" y="155934"/>
                      <a:pt x="211727" y="149547"/>
                    </a:cubicBezTo>
                    <a:cubicBezTo>
                      <a:pt x="227914" y="128276"/>
                      <a:pt x="229982" y="99485"/>
                      <a:pt x="232503" y="101369"/>
                    </a:cubicBezTo>
                    <a:cubicBezTo>
                      <a:pt x="235788" y="103833"/>
                      <a:pt x="244030" y="144208"/>
                      <a:pt x="243223" y="161527"/>
                    </a:cubicBezTo>
                    <a:cubicBezTo>
                      <a:pt x="242770" y="170619"/>
                      <a:pt x="239385" y="178366"/>
                      <a:pt x="232134" y="184455"/>
                    </a:cubicBezTo>
                    <a:cubicBezTo>
                      <a:pt x="225592" y="189992"/>
                      <a:pt x="215905" y="194227"/>
                      <a:pt x="202395" y="196960"/>
                    </a:cubicBezTo>
                    <a:cubicBezTo>
                      <a:pt x="173944" y="202738"/>
                      <a:pt x="163281" y="235706"/>
                      <a:pt x="202395" y="227464"/>
                    </a:cubicBezTo>
                    <a:cubicBezTo>
                      <a:pt x="215084" y="224787"/>
                      <a:pt x="224544" y="218896"/>
                      <a:pt x="231950" y="212750"/>
                    </a:cubicBezTo>
                    <a:cubicBezTo>
                      <a:pt x="247429" y="199905"/>
                      <a:pt x="254099" y="185829"/>
                      <a:pt x="262993" y="196960"/>
                    </a:cubicBezTo>
                    <a:cubicBezTo>
                      <a:pt x="269295" y="204834"/>
                      <a:pt x="268247" y="226430"/>
                      <a:pt x="260259" y="2489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1" name="Google Shape;2671;p18"/>
              <p:cNvSpPr/>
              <p:nvPr/>
            </p:nvSpPr>
            <p:spPr>
              <a:xfrm>
                <a:off x="3829548" y="1652901"/>
                <a:ext cx="171275" cy="193030"/>
              </a:xfrm>
              <a:custGeom>
                <a:avLst/>
                <a:gdLst/>
                <a:ahLst/>
                <a:cxnLst/>
                <a:rect l="l" t="t" r="r" b="b"/>
                <a:pathLst>
                  <a:path w="171275" h="193030" extrusionOk="0">
                    <a:moveTo>
                      <a:pt x="91343" y="156642"/>
                    </a:moveTo>
                    <a:cubicBezTo>
                      <a:pt x="101015" y="167348"/>
                      <a:pt x="112458" y="178890"/>
                      <a:pt x="126874" y="178932"/>
                    </a:cubicBezTo>
                    <a:cubicBezTo>
                      <a:pt x="132978" y="178946"/>
                      <a:pt x="138869" y="176836"/>
                      <a:pt x="144576" y="174684"/>
                    </a:cubicBezTo>
                    <a:cubicBezTo>
                      <a:pt x="155764" y="170463"/>
                      <a:pt x="168311" y="164416"/>
                      <a:pt x="171059" y="152790"/>
                    </a:cubicBezTo>
                    <a:cubicBezTo>
                      <a:pt x="171682" y="150170"/>
                      <a:pt x="171016" y="146516"/>
                      <a:pt x="168340" y="146205"/>
                    </a:cubicBezTo>
                    <a:cubicBezTo>
                      <a:pt x="167065" y="146049"/>
                      <a:pt x="165876" y="146799"/>
                      <a:pt x="164785" y="147479"/>
                    </a:cubicBezTo>
                    <a:cubicBezTo>
                      <a:pt x="155906" y="153030"/>
                      <a:pt x="145724" y="156486"/>
                      <a:pt x="135286" y="157477"/>
                    </a:cubicBezTo>
                    <a:cubicBezTo>
                      <a:pt x="131774" y="157817"/>
                      <a:pt x="127398" y="157364"/>
                      <a:pt x="126039" y="154107"/>
                    </a:cubicBezTo>
                    <a:cubicBezTo>
                      <a:pt x="130018" y="151812"/>
                      <a:pt x="134833" y="151628"/>
                      <a:pt x="139153" y="150071"/>
                    </a:cubicBezTo>
                    <a:cubicBezTo>
                      <a:pt x="143472" y="148513"/>
                      <a:pt x="147692" y="144449"/>
                      <a:pt x="146644" y="139988"/>
                    </a:cubicBezTo>
                    <a:cubicBezTo>
                      <a:pt x="136957" y="140115"/>
                      <a:pt x="127271" y="140257"/>
                      <a:pt x="117570" y="140384"/>
                    </a:cubicBezTo>
                    <a:cubicBezTo>
                      <a:pt x="112769" y="140455"/>
                      <a:pt x="107813" y="140483"/>
                      <a:pt x="103380" y="138642"/>
                    </a:cubicBezTo>
                    <a:cubicBezTo>
                      <a:pt x="94232" y="134847"/>
                      <a:pt x="89898" y="122441"/>
                      <a:pt x="94685" y="113760"/>
                    </a:cubicBezTo>
                    <a:cubicBezTo>
                      <a:pt x="96710" y="110092"/>
                      <a:pt x="99953" y="107288"/>
                      <a:pt x="103140" y="104555"/>
                    </a:cubicBezTo>
                    <a:cubicBezTo>
                      <a:pt x="119638" y="90365"/>
                      <a:pt x="136887" y="75779"/>
                      <a:pt x="157888" y="70043"/>
                    </a:cubicBezTo>
                    <a:cubicBezTo>
                      <a:pt x="159942" y="69477"/>
                      <a:pt x="162094" y="68967"/>
                      <a:pt x="163737" y="67622"/>
                    </a:cubicBezTo>
                    <a:cubicBezTo>
                      <a:pt x="165380" y="66276"/>
                      <a:pt x="166329" y="63784"/>
                      <a:pt x="165210" y="61957"/>
                    </a:cubicBezTo>
                    <a:cubicBezTo>
                      <a:pt x="164205" y="60314"/>
                      <a:pt x="162009" y="59875"/>
                      <a:pt x="160069" y="59847"/>
                    </a:cubicBezTo>
                    <a:cubicBezTo>
                      <a:pt x="152946" y="59719"/>
                      <a:pt x="146177" y="62736"/>
                      <a:pt x="139705" y="65710"/>
                    </a:cubicBezTo>
                    <a:cubicBezTo>
                      <a:pt x="133275" y="68656"/>
                      <a:pt x="126832" y="71587"/>
                      <a:pt x="120403" y="74533"/>
                    </a:cubicBezTo>
                    <a:cubicBezTo>
                      <a:pt x="117004" y="76090"/>
                      <a:pt x="113506" y="77662"/>
                      <a:pt x="109767" y="77861"/>
                    </a:cubicBezTo>
                    <a:cubicBezTo>
                      <a:pt x="106043" y="78045"/>
                      <a:pt x="101964" y="76529"/>
                      <a:pt x="100222" y="73230"/>
                    </a:cubicBezTo>
                    <a:cubicBezTo>
                      <a:pt x="97730" y="68528"/>
                      <a:pt x="100789" y="62906"/>
                      <a:pt x="103763" y="58487"/>
                    </a:cubicBezTo>
                    <a:cubicBezTo>
                      <a:pt x="110150" y="48971"/>
                      <a:pt x="116537" y="39468"/>
                      <a:pt x="122923" y="29952"/>
                    </a:cubicBezTo>
                    <a:cubicBezTo>
                      <a:pt x="123490" y="29116"/>
                      <a:pt x="124070" y="28153"/>
                      <a:pt x="123858" y="27176"/>
                    </a:cubicBezTo>
                    <a:cubicBezTo>
                      <a:pt x="123462" y="25335"/>
                      <a:pt x="120870" y="25165"/>
                      <a:pt x="119100" y="25802"/>
                    </a:cubicBezTo>
                    <a:cubicBezTo>
                      <a:pt x="111453" y="28621"/>
                      <a:pt x="107728" y="38038"/>
                      <a:pt x="100010" y="40686"/>
                    </a:cubicBezTo>
                    <a:cubicBezTo>
                      <a:pt x="98622" y="41168"/>
                      <a:pt x="96894" y="41324"/>
                      <a:pt x="95846" y="40304"/>
                    </a:cubicBezTo>
                    <a:cubicBezTo>
                      <a:pt x="95011" y="39497"/>
                      <a:pt x="94898" y="38222"/>
                      <a:pt x="94855" y="37061"/>
                    </a:cubicBezTo>
                    <a:cubicBezTo>
                      <a:pt x="94487" y="24556"/>
                      <a:pt x="98424" y="11244"/>
                      <a:pt x="92929" y="0"/>
                    </a:cubicBezTo>
                    <a:cubicBezTo>
                      <a:pt x="87378" y="2407"/>
                      <a:pt x="84191" y="8369"/>
                      <a:pt x="82747" y="14246"/>
                    </a:cubicBezTo>
                    <a:cubicBezTo>
                      <a:pt x="81302" y="20124"/>
                      <a:pt x="81147" y="26270"/>
                      <a:pt x="79447" y="32076"/>
                    </a:cubicBezTo>
                    <a:cubicBezTo>
                      <a:pt x="77748" y="37882"/>
                      <a:pt x="73995" y="43632"/>
                      <a:pt x="68175" y="45317"/>
                    </a:cubicBezTo>
                    <a:cubicBezTo>
                      <a:pt x="66574" y="45784"/>
                      <a:pt x="64790" y="45898"/>
                      <a:pt x="63289" y="45204"/>
                    </a:cubicBezTo>
                    <a:cubicBezTo>
                      <a:pt x="57327" y="42442"/>
                      <a:pt x="60711" y="31014"/>
                      <a:pt x="54650" y="28479"/>
                    </a:cubicBezTo>
                    <a:cubicBezTo>
                      <a:pt x="57766" y="39270"/>
                      <a:pt x="60895" y="50075"/>
                      <a:pt x="64011" y="60867"/>
                    </a:cubicBezTo>
                    <a:cubicBezTo>
                      <a:pt x="57822" y="66106"/>
                      <a:pt x="49326" y="67395"/>
                      <a:pt x="41296" y="68486"/>
                    </a:cubicBezTo>
                    <a:cubicBezTo>
                      <a:pt x="38393" y="68882"/>
                      <a:pt x="35433" y="69264"/>
                      <a:pt x="32558" y="68726"/>
                    </a:cubicBezTo>
                    <a:cubicBezTo>
                      <a:pt x="19855" y="66305"/>
                      <a:pt x="15677" y="47923"/>
                      <a:pt x="3144" y="44708"/>
                    </a:cubicBezTo>
                    <a:cubicBezTo>
                      <a:pt x="2309" y="44496"/>
                      <a:pt x="1332" y="44382"/>
                      <a:pt x="666" y="44921"/>
                    </a:cubicBezTo>
                    <a:cubicBezTo>
                      <a:pt x="-240" y="45643"/>
                      <a:pt x="-56" y="47059"/>
                      <a:pt x="255" y="48178"/>
                    </a:cubicBezTo>
                    <a:cubicBezTo>
                      <a:pt x="2111" y="54763"/>
                      <a:pt x="5608" y="60895"/>
                      <a:pt x="10324" y="65852"/>
                    </a:cubicBezTo>
                    <a:cubicBezTo>
                      <a:pt x="12505" y="68160"/>
                      <a:pt x="15012" y="70242"/>
                      <a:pt x="17986" y="71374"/>
                    </a:cubicBezTo>
                    <a:cubicBezTo>
                      <a:pt x="20577" y="72352"/>
                      <a:pt x="23396" y="72550"/>
                      <a:pt x="26157" y="72734"/>
                    </a:cubicBezTo>
                    <a:cubicBezTo>
                      <a:pt x="36509" y="73428"/>
                      <a:pt x="46847" y="74122"/>
                      <a:pt x="57199" y="74830"/>
                    </a:cubicBezTo>
                    <a:cubicBezTo>
                      <a:pt x="58545" y="74915"/>
                      <a:pt x="60017" y="75071"/>
                      <a:pt x="60924" y="76062"/>
                    </a:cubicBezTo>
                    <a:cubicBezTo>
                      <a:pt x="61547" y="76742"/>
                      <a:pt x="61773" y="77691"/>
                      <a:pt x="61958" y="78583"/>
                    </a:cubicBezTo>
                    <a:cubicBezTo>
                      <a:pt x="63204" y="84488"/>
                      <a:pt x="64139" y="90450"/>
                      <a:pt x="64747" y="96455"/>
                    </a:cubicBezTo>
                    <a:cubicBezTo>
                      <a:pt x="65130" y="100222"/>
                      <a:pt x="65342" y="104173"/>
                      <a:pt x="63799" y="107642"/>
                    </a:cubicBezTo>
                    <a:cubicBezTo>
                      <a:pt x="60471" y="115106"/>
                      <a:pt x="50897" y="116947"/>
                      <a:pt x="42769" y="117782"/>
                    </a:cubicBezTo>
                    <a:cubicBezTo>
                      <a:pt x="34187" y="118674"/>
                      <a:pt x="24557" y="119269"/>
                      <a:pt x="17915" y="113760"/>
                    </a:cubicBezTo>
                    <a:cubicBezTo>
                      <a:pt x="15224" y="111523"/>
                      <a:pt x="13270" y="108450"/>
                      <a:pt x="10381" y="106467"/>
                    </a:cubicBezTo>
                    <a:cubicBezTo>
                      <a:pt x="7492" y="104484"/>
                      <a:pt x="2932" y="104102"/>
                      <a:pt x="949" y="106991"/>
                    </a:cubicBezTo>
                    <a:cubicBezTo>
                      <a:pt x="-438" y="109016"/>
                      <a:pt x="57" y="111891"/>
                      <a:pt x="1530" y="113859"/>
                    </a:cubicBezTo>
                    <a:cubicBezTo>
                      <a:pt x="3003" y="115814"/>
                      <a:pt x="5269" y="117017"/>
                      <a:pt x="7520" y="117995"/>
                    </a:cubicBezTo>
                    <a:cubicBezTo>
                      <a:pt x="23155" y="124750"/>
                      <a:pt x="40942" y="122937"/>
                      <a:pt x="57950" y="123772"/>
                    </a:cubicBezTo>
                    <a:cubicBezTo>
                      <a:pt x="61788" y="123957"/>
                      <a:pt x="66107" y="124566"/>
                      <a:pt x="68344" y="127681"/>
                    </a:cubicBezTo>
                    <a:cubicBezTo>
                      <a:pt x="70596" y="130839"/>
                      <a:pt x="69704" y="135187"/>
                      <a:pt x="68458" y="138840"/>
                    </a:cubicBezTo>
                    <a:cubicBezTo>
                      <a:pt x="65710" y="146842"/>
                      <a:pt x="61221" y="154801"/>
                      <a:pt x="53758" y="158766"/>
                    </a:cubicBezTo>
                    <a:cubicBezTo>
                      <a:pt x="48178" y="161740"/>
                      <a:pt x="41622" y="162108"/>
                      <a:pt x="35320" y="162476"/>
                    </a:cubicBezTo>
                    <a:cubicBezTo>
                      <a:pt x="29018" y="162844"/>
                      <a:pt x="22447" y="163354"/>
                      <a:pt x="16966" y="166526"/>
                    </a:cubicBezTo>
                    <a:cubicBezTo>
                      <a:pt x="11500" y="169699"/>
                      <a:pt x="7506" y="176369"/>
                      <a:pt x="9475" y="182373"/>
                    </a:cubicBezTo>
                    <a:cubicBezTo>
                      <a:pt x="10282" y="184823"/>
                      <a:pt x="11967" y="186905"/>
                      <a:pt x="13907" y="188619"/>
                    </a:cubicBezTo>
                    <a:cubicBezTo>
                      <a:pt x="16173" y="190615"/>
                      <a:pt x="18892" y="192187"/>
                      <a:pt x="21852" y="192768"/>
                    </a:cubicBezTo>
                    <a:cubicBezTo>
                      <a:pt x="27899" y="193957"/>
                      <a:pt x="34003" y="190941"/>
                      <a:pt x="38818" y="187103"/>
                    </a:cubicBezTo>
                    <a:cubicBezTo>
                      <a:pt x="43633" y="183265"/>
                      <a:pt x="47753" y="178521"/>
                      <a:pt x="53008" y="175307"/>
                    </a:cubicBezTo>
                    <a:cubicBezTo>
                      <a:pt x="63218" y="169047"/>
                      <a:pt x="77139" y="168891"/>
                      <a:pt x="85126" y="15997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2" name="Google Shape;2672;p18"/>
              <p:cNvSpPr/>
              <p:nvPr/>
            </p:nvSpPr>
            <p:spPr>
              <a:xfrm>
                <a:off x="3901960" y="1683646"/>
                <a:ext cx="31732" cy="125627"/>
              </a:xfrm>
              <a:custGeom>
                <a:avLst/>
                <a:gdLst/>
                <a:ahLst/>
                <a:cxnLst/>
                <a:rect l="l" t="t" r="r" b="b"/>
                <a:pathLst>
                  <a:path w="31732" h="125627" extrusionOk="0">
                    <a:moveTo>
                      <a:pt x="11071" y="117768"/>
                    </a:moveTo>
                    <a:cubicBezTo>
                      <a:pt x="16282" y="121889"/>
                      <a:pt x="22585" y="124622"/>
                      <a:pt x="29141" y="125628"/>
                    </a:cubicBezTo>
                    <a:cubicBezTo>
                      <a:pt x="29297" y="122243"/>
                      <a:pt x="26734" y="119453"/>
                      <a:pt x="24695" y="116748"/>
                    </a:cubicBezTo>
                    <a:cubicBezTo>
                      <a:pt x="19115" y="109313"/>
                      <a:pt x="16764" y="100024"/>
                      <a:pt x="14541" y="91003"/>
                    </a:cubicBezTo>
                    <a:cubicBezTo>
                      <a:pt x="13889" y="88354"/>
                      <a:pt x="13224" y="85649"/>
                      <a:pt x="13379" y="82930"/>
                    </a:cubicBezTo>
                    <a:cubicBezTo>
                      <a:pt x="13606" y="78739"/>
                      <a:pt x="15730" y="74872"/>
                      <a:pt x="18208" y="71474"/>
                    </a:cubicBezTo>
                    <a:cubicBezTo>
                      <a:pt x="21890" y="66446"/>
                      <a:pt x="26507" y="62084"/>
                      <a:pt x="31733" y="58700"/>
                    </a:cubicBezTo>
                    <a:cubicBezTo>
                      <a:pt x="30940" y="56788"/>
                      <a:pt x="28150" y="57071"/>
                      <a:pt x="26267" y="57921"/>
                    </a:cubicBezTo>
                    <a:cubicBezTo>
                      <a:pt x="24383" y="58771"/>
                      <a:pt x="22075" y="59847"/>
                      <a:pt x="20446" y="58572"/>
                    </a:cubicBezTo>
                    <a:cubicBezTo>
                      <a:pt x="19172" y="57581"/>
                      <a:pt x="19129" y="55698"/>
                      <a:pt x="19200" y="54083"/>
                    </a:cubicBezTo>
                    <a:cubicBezTo>
                      <a:pt x="19526" y="46521"/>
                      <a:pt x="19851" y="38959"/>
                      <a:pt x="20177" y="31396"/>
                    </a:cubicBezTo>
                    <a:cubicBezTo>
                      <a:pt x="20234" y="30221"/>
                      <a:pt x="20276" y="29031"/>
                      <a:pt x="20134" y="27856"/>
                    </a:cubicBezTo>
                    <a:cubicBezTo>
                      <a:pt x="19993" y="26666"/>
                      <a:pt x="19639" y="25505"/>
                      <a:pt x="19341" y="24344"/>
                    </a:cubicBezTo>
                    <a:cubicBezTo>
                      <a:pt x="17359" y="16427"/>
                      <a:pt x="17996" y="8129"/>
                      <a:pt x="18662" y="0"/>
                    </a:cubicBezTo>
                    <a:cubicBezTo>
                      <a:pt x="12105" y="5891"/>
                      <a:pt x="12572" y="16017"/>
                      <a:pt x="11836" y="24811"/>
                    </a:cubicBezTo>
                    <a:cubicBezTo>
                      <a:pt x="10788" y="37514"/>
                      <a:pt x="6228" y="49665"/>
                      <a:pt x="4429" y="62283"/>
                    </a:cubicBezTo>
                    <a:cubicBezTo>
                      <a:pt x="3551" y="68471"/>
                      <a:pt x="3339" y="74745"/>
                      <a:pt x="3126" y="80990"/>
                    </a:cubicBezTo>
                    <a:cubicBezTo>
                      <a:pt x="2956" y="86003"/>
                      <a:pt x="2786" y="91003"/>
                      <a:pt x="2631" y="96016"/>
                    </a:cubicBezTo>
                    <a:cubicBezTo>
                      <a:pt x="2602" y="96809"/>
                      <a:pt x="2560" y="97673"/>
                      <a:pt x="2050" y="98267"/>
                    </a:cubicBezTo>
                    <a:cubicBezTo>
                      <a:pt x="1540" y="98862"/>
                      <a:pt x="393" y="98976"/>
                      <a:pt x="53" y="98267"/>
                    </a:cubicBezTo>
                    <a:cubicBezTo>
                      <a:pt x="-287" y="97559"/>
                      <a:pt x="1101" y="96823"/>
                      <a:pt x="1300" y="97588"/>
                    </a:cubicBezTo>
                    <a:cubicBezTo>
                      <a:pt x="5930" y="105334"/>
                      <a:pt x="5987" y="115601"/>
                      <a:pt x="1441" y="123404"/>
                    </a:cubicBezTo>
                    <a:cubicBezTo>
                      <a:pt x="5052" y="123857"/>
                      <a:pt x="8819" y="121677"/>
                      <a:pt x="10235" y="11833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3" name="Google Shape;2673;p18"/>
              <p:cNvSpPr/>
              <p:nvPr/>
            </p:nvSpPr>
            <p:spPr>
              <a:xfrm>
                <a:off x="3910904" y="1692370"/>
                <a:ext cx="32574" cy="316285"/>
              </a:xfrm>
              <a:custGeom>
                <a:avLst/>
                <a:gdLst/>
                <a:ahLst/>
                <a:cxnLst/>
                <a:rect l="l" t="t" r="r" b="b"/>
                <a:pathLst>
                  <a:path w="32574" h="316285" extrusionOk="0">
                    <a:moveTo>
                      <a:pt x="7070" y="0"/>
                    </a:moveTo>
                    <a:cubicBezTo>
                      <a:pt x="-4415" y="77804"/>
                      <a:pt x="-5690" y="248692"/>
                      <a:pt x="32575" y="31628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4" name="Google Shape;2674;p18"/>
              <p:cNvSpPr/>
              <p:nvPr/>
            </p:nvSpPr>
            <p:spPr>
              <a:xfrm>
                <a:off x="3889324" y="1542780"/>
                <a:ext cx="66451" cy="86286"/>
              </a:xfrm>
              <a:custGeom>
                <a:avLst/>
                <a:gdLst/>
                <a:ahLst/>
                <a:cxnLst/>
                <a:rect l="l" t="t" r="r" b="b"/>
                <a:pathLst>
                  <a:path w="66451" h="86286" extrusionOk="0">
                    <a:moveTo>
                      <a:pt x="65016" y="51931"/>
                    </a:moveTo>
                    <a:cubicBezTo>
                      <a:pt x="67877" y="63826"/>
                      <a:pt x="66121" y="75595"/>
                      <a:pt x="62736" y="86287"/>
                    </a:cubicBezTo>
                    <a:cubicBezTo>
                      <a:pt x="56434" y="85791"/>
                      <a:pt x="50288" y="82293"/>
                      <a:pt x="47102" y="76784"/>
                    </a:cubicBezTo>
                    <a:cubicBezTo>
                      <a:pt x="43051" y="69803"/>
                      <a:pt x="43505" y="60583"/>
                      <a:pt x="38321" y="54409"/>
                    </a:cubicBezTo>
                    <a:cubicBezTo>
                      <a:pt x="34016" y="49254"/>
                      <a:pt x="27006" y="47583"/>
                      <a:pt x="20832" y="44977"/>
                    </a:cubicBezTo>
                    <a:cubicBezTo>
                      <a:pt x="12037" y="41267"/>
                      <a:pt x="4050" y="34158"/>
                      <a:pt x="0" y="25689"/>
                    </a:cubicBezTo>
                    <a:cubicBezTo>
                      <a:pt x="8171" y="6727"/>
                      <a:pt x="22149" y="0"/>
                      <a:pt x="22149" y="0"/>
                    </a:cubicBezTo>
                    <a:cubicBezTo>
                      <a:pt x="21327" y="9899"/>
                      <a:pt x="55117" y="10720"/>
                      <a:pt x="65016" y="519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5" name="Google Shape;2675;p18"/>
              <p:cNvSpPr/>
              <p:nvPr/>
            </p:nvSpPr>
            <p:spPr>
              <a:xfrm>
                <a:off x="3966647" y="1600475"/>
                <a:ext cx="28549" cy="65695"/>
              </a:xfrm>
              <a:custGeom>
                <a:avLst/>
                <a:gdLst/>
                <a:ahLst/>
                <a:cxnLst/>
                <a:rect l="l" t="t" r="r" b="b"/>
                <a:pathLst>
                  <a:path w="28549" h="65695" extrusionOk="0">
                    <a:moveTo>
                      <a:pt x="13836" y="65696"/>
                    </a:moveTo>
                    <a:cubicBezTo>
                      <a:pt x="12816" y="65271"/>
                      <a:pt x="11754" y="64903"/>
                      <a:pt x="10791" y="64407"/>
                    </a:cubicBezTo>
                    <a:cubicBezTo>
                      <a:pt x="2549" y="60144"/>
                      <a:pt x="2124" y="49721"/>
                      <a:pt x="0" y="40191"/>
                    </a:cubicBezTo>
                    <a:cubicBezTo>
                      <a:pt x="6387" y="20676"/>
                      <a:pt x="9502" y="0"/>
                      <a:pt x="9502" y="0"/>
                    </a:cubicBezTo>
                    <a:cubicBezTo>
                      <a:pt x="9502" y="0"/>
                      <a:pt x="23947" y="11528"/>
                      <a:pt x="28068" y="23905"/>
                    </a:cubicBezTo>
                    <a:cubicBezTo>
                      <a:pt x="30532" y="31340"/>
                      <a:pt x="23183" y="49537"/>
                      <a:pt x="13836" y="656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6" name="Google Shape;2676;p18"/>
              <p:cNvSpPr/>
              <p:nvPr/>
            </p:nvSpPr>
            <p:spPr>
              <a:xfrm>
                <a:off x="3983838" y="1644061"/>
                <a:ext cx="33194" cy="83174"/>
              </a:xfrm>
              <a:custGeom>
                <a:avLst/>
                <a:gdLst/>
                <a:ahLst/>
                <a:cxnLst/>
                <a:rect l="l" t="t" r="r" b="b"/>
                <a:pathLst>
                  <a:path w="33194" h="83174" extrusionOk="0">
                    <a:moveTo>
                      <a:pt x="21286" y="68177"/>
                    </a:moveTo>
                    <a:cubicBezTo>
                      <a:pt x="15267" y="73403"/>
                      <a:pt x="4419" y="70981"/>
                      <a:pt x="1191" y="63688"/>
                    </a:cubicBezTo>
                    <a:cubicBezTo>
                      <a:pt x="-934" y="58830"/>
                      <a:pt x="143" y="53491"/>
                      <a:pt x="1644" y="48266"/>
                    </a:cubicBezTo>
                    <a:cubicBezTo>
                      <a:pt x="17830" y="26995"/>
                      <a:pt x="19898" y="-1796"/>
                      <a:pt x="22419" y="88"/>
                    </a:cubicBezTo>
                    <a:cubicBezTo>
                      <a:pt x="25704" y="2552"/>
                      <a:pt x="33946" y="42927"/>
                      <a:pt x="33139" y="60246"/>
                    </a:cubicBezTo>
                    <a:cubicBezTo>
                      <a:pt x="32686" y="69338"/>
                      <a:pt x="29301" y="77085"/>
                      <a:pt x="22051" y="83174"/>
                    </a:cubicBezTo>
                    <a:cubicBezTo>
                      <a:pt x="22603" y="78189"/>
                      <a:pt x="22362" y="73091"/>
                      <a:pt x="21286" y="681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7" name="Google Shape;2677;p18"/>
              <p:cNvSpPr/>
              <p:nvPr/>
            </p:nvSpPr>
            <p:spPr>
              <a:xfrm>
                <a:off x="4005705" y="1735704"/>
                <a:ext cx="35127" cy="55995"/>
              </a:xfrm>
              <a:custGeom>
                <a:avLst/>
                <a:gdLst/>
                <a:ahLst/>
                <a:cxnLst/>
                <a:rect l="l" t="t" r="r" b="b"/>
                <a:pathLst>
                  <a:path w="35127" h="55995" extrusionOk="0">
                    <a:moveTo>
                      <a:pt x="28309" y="55995"/>
                    </a:moveTo>
                    <a:cubicBezTo>
                      <a:pt x="17730" y="55712"/>
                      <a:pt x="7322" y="44723"/>
                      <a:pt x="11811" y="35135"/>
                    </a:cubicBezTo>
                    <a:cubicBezTo>
                      <a:pt x="13383" y="31779"/>
                      <a:pt x="16569" y="28536"/>
                      <a:pt x="15521" y="24996"/>
                    </a:cubicBezTo>
                    <a:cubicBezTo>
                      <a:pt x="13864" y="19430"/>
                      <a:pt x="5693" y="21469"/>
                      <a:pt x="0" y="19827"/>
                    </a:cubicBezTo>
                    <a:cubicBezTo>
                      <a:pt x="15479" y="6982"/>
                      <a:pt x="22149" y="-7095"/>
                      <a:pt x="31042" y="4036"/>
                    </a:cubicBezTo>
                    <a:cubicBezTo>
                      <a:pt x="37344" y="11910"/>
                      <a:pt x="36296" y="33507"/>
                      <a:pt x="28309" y="5599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8" name="Google Shape;2678;p18"/>
            <p:cNvGrpSpPr/>
            <p:nvPr/>
          </p:nvGrpSpPr>
          <p:grpSpPr>
            <a:xfrm rot="-9373464">
              <a:off x="7951740" y="146213"/>
              <a:ext cx="300636" cy="544755"/>
              <a:chOff x="4169852" y="1450036"/>
              <a:chExt cx="98451" cy="178394"/>
            </a:xfrm>
          </p:grpSpPr>
          <p:sp>
            <p:nvSpPr>
              <p:cNvPr id="2679" name="Google Shape;2679;p18"/>
              <p:cNvSpPr/>
              <p:nvPr/>
            </p:nvSpPr>
            <p:spPr>
              <a:xfrm>
                <a:off x="4209297" y="1488811"/>
                <a:ext cx="37113" cy="139619"/>
              </a:xfrm>
              <a:custGeom>
                <a:avLst/>
                <a:gdLst/>
                <a:ahLst/>
                <a:cxnLst/>
                <a:rect l="l" t="t" r="r" b="b"/>
                <a:pathLst>
                  <a:path w="37113" h="139619" extrusionOk="0">
                    <a:moveTo>
                      <a:pt x="6849" y="139619"/>
                    </a:moveTo>
                    <a:cubicBezTo>
                      <a:pt x="-14733" y="86712"/>
                      <a:pt x="20162" y="15167"/>
                      <a:pt x="36136" y="0"/>
                    </a:cubicBezTo>
                    <a:lnTo>
                      <a:pt x="37113" y="1020"/>
                    </a:lnTo>
                    <a:cubicBezTo>
                      <a:pt x="21308" y="16003"/>
                      <a:pt x="-13175" y="86754"/>
                      <a:pt x="8152" y="139081"/>
                    </a:cubicBezTo>
                    <a:lnTo>
                      <a:pt x="6835" y="13961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0" name="Google Shape;2680;p18"/>
              <p:cNvSpPr/>
              <p:nvPr/>
            </p:nvSpPr>
            <p:spPr>
              <a:xfrm>
                <a:off x="4243763" y="1450036"/>
                <a:ext cx="24540" cy="42385"/>
              </a:xfrm>
              <a:custGeom>
                <a:avLst/>
                <a:gdLst/>
                <a:ahLst/>
                <a:cxnLst/>
                <a:rect l="l" t="t" r="r" b="b"/>
                <a:pathLst>
                  <a:path w="24540" h="42385" extrusionOk="0">
                    <a:moveTo>
                      <a:pt x="253" y="39341"/>
                    </a:moveTo>
                    <a:cubicBezTo>
                      <a:pt x="-1800" y="22814"/>
                      <a:pt x="8835" y="5566"/>
                      <a:pt x="24541" y="0"/>
                    </a:cubicBezTo>
                    <a:cubicBezTo>
                      <a:pt x="19400" y="15564"/>
                      <a:pt x="11101" y="30065"/>
                      <a:pt x="296" y="42386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1" name="Google Shape;2681;p18"/>
              <p:cNvSpPr/>
              <p:nvPr/>
            </p:nvSpPr>
            <p:spPr>
              <a:xfrm>
                <a:off x="4224625" y="1466548"/>
                <a:ext cx="14930" cy="27671"/>
              </a:xfrm>
              <a:custGeom>
                <a:avLst/>
                <a:gdLst/>
                <a:ahLst/>
                <a:cxnLst/>
                <a:rect l="l" t="t" r="r" b="b"/>
                <a:pathLst>
                  <a:path w="14930" h="27671" extrusionOk="0">
                    <a:moveTo>
                      <a:pt x="14930" y="27672"/>
                    </a:moveTo>
                    <a:cubicBezTo>
                      <a:pt x="14760" y="17136"/>
                      <a:pt x="9648" y="4574"/>
                      <a:pt x="160" y="0"/>
                    </a:cubicBezTo>
                    <a:cubicBezTo>
                      <a:pt x="-1087" y="11046"/>
                      <a:pt x="5060" y="22560"/>
                      <a:pt x="14930" y="27672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2" name="Google Shape;2682;p18"/>
              <p:cNvSpPr/>
              <p:nvPr/>
            </p:nvSpPr>
            <p:spPr>
              <a:xfrm>
                <a:off x="4205667" y="1470358"/>
                <a:ext cx="27374" cy="37230"/>
              </a:xfrm>
              <a:custGeom>
                <a:avLst/>
                <a:gdLst/>
                <a:ahLst/>
                <a:cxnLst/>
                <a:rect l="l" t="t" r="r" b="b"/>
                <a:pathLst>
                  <a:path w="27374" h="37230" extrusionOk="0">
                    <a:moveTo>
                      <a:pt x="27374" y="37231"/>
                    </a:moveTo>
                    <a:cubicBezTo>
                      <a:pt x="24599" y="21115"/>
                      <a:pt x="14218" y="8072"/>
                      <a:pt x="0" y="0"/>
                    </a:cubicBezTo>
                    <a:cubicBezTo>
                      <a:pt x="3073" y="15620"/>
                      <a:pt x="13397" y="29640"/>
                      <a:pt x="27374" y="37231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3" name="Google Shape;2683;p18"/>
              <p:cNvSpPr/>
              <p:nvPr/>
            </p:nvSpPr>
            <p:spPr>
              <a:xfrm>
                <a:off x="4192695" y="1486969"/>
                <a:ext cx="31920" cy="36338"/>
              </a:xfrm>
              <a:custGeom>
                <a:avLst/>
                <a:gdLst/>
                <a:ahLst/>
                <a:cxnLst/>
                <a:rect l="l" t="t" r="r" b="b"/>
                <a:pathLst>
                  <a:path w="31920" h="36338" extrusionOk="0">
                    <a:moveTo>
                      <a:pt x="31920" y="36325"/>
                    </a:moveTo>
                    <a:cubicBezTo>
                      <a:pt x="28352" y="28819"/>
                      <a:pt x="24740" y="21242"/>
                      <a:pt x="19685" y="14643"/>
                    </a:cubicBezTo>
                    <a:cubicBezTo>
                      <a:pt x="14629" y="8044"/>
                      <a:pt x="7959" y="2393"/>
                      <a:pt x="0" y="0"/>
                    </a:cubicBezTo>
                    <a:cubicBezTo>
                      <a:pt x="284" y="5325"/>
                      <a:pt x="2535" y="10508"/>
                      <a:pt x="6231" y="14346"/>
                    </a:cubicBezTo>
                    <a:cubicBezTo>
                      <a:pt x="8979" y="17192"/>
                      <a:pt x="12462" y="19288"/>
                      <a:pt x="15111" y="22234"/>
                    </a:cubicBezTo>
                    <a:cubicBezTo>
                      <a:pt x="17051" y="24386"/>
                      <a:pt x="18495" y="26964"/>
                      <a:pt x="20450" y="29102"/>
                    </a:cubicBezTo>
                    <a:cubicBezTo>
                      <a:pt x="23395" y="32331"/>
                      <a:pt x="27587" y="35744"/>
                      <a:pt x="31920" y="36339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4" name="Google Shape;2684;p18"/>
              <p:cNvSpPr/>
              <p:nvPr/>
            </p:nvSpPr>
            <p:spPr>
              <a:xfrm>
                <a:off x="4169852" y="1525871"/>
                <a:ext cx="49013" cy="14349"/>
              </a:xfrm>
              <a:custGeom>
                <a:avLst/>
                <a:gdLst/>
                <a:ahLst/>
                <a:cxnLst/>
                <a:rect l="l" t="t" r="r" b="b"/>
                <a:pathLst>
                  <a:path w="49013" h="14349" extrusionOk="0">
                    <a:moveTo>
                      <a:pt x="49013" y="11046"/>
                    </a:moveTo>
                    <a:cubicBezTo>
                      <a:pt x="41621" y="6698"/>
                      <a:pt x="33931" y="2238"/>
                      <a:pt x="25392" y="1430"/>
                    </a:cubicBezTo>
                    <a:cubicBezTo>
                      <a:pt x="22503" y="1161"/>
                      <a:pt x="19586" y="1317"/>
                      <a:pt x="16668" y="1360"/>
                    </a:cubicBezTo>
                    <a:cubicBezTo>
                      <a:pt x="11089" y="1430"/>
                      <a:pt x="5480" y="1048"/>
                      <a:pt x="0" y="0"/>
                    </a:cubicBezTo>
                    <a:cubicBezTo>
                      <a:pt x="6925" y="4843"/>
                      <a:pt x="13949" y="9743"/>
                      <a:pt x="21851" y="12760"/>
                    </a:cubicBezTo>
                    <a:cubicBezTo>
                      <a:pt x="29754" y="15776"/>
                      <a:pt x="41140" y="14105"/>
                      <a:pt x="49013" y="11046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5" name="Google Shape;2685;p18"/>
              <p:cNvSpPr/>
              <p:nvPr/>
            </p:nvSpPr>
            <p:spPr>
              <a:xfrm>
                <a:off x="4175219" y="1552658"/>
                <a:ext cx="38986" cy="14380"/>
              </a:xfrm>
              <a:custGeom>
                <a:avLst/>
                <a:gdLst/>
                <a:ahLst/>
                <a:cxnLst/>
                <a:rect l="l" t="t" r="r" b="b"/>
                <a:pathLst>
                  <a:path w="38986" h="14380" extrusionOk="0">
                    <a:moveTo>
                      <a:pt x="38987" y="1338"/>
                    </a:moveTo>
                    <a:cubicBezTo>
                      <a:pt x="32246" y="-1084"/>
                      <a:pt x="24641" y="7"/>
                      <a:pt x="18042" y="2811"/>
                    </a:cubicBezTo>
                    <a:cubicBezTo>
                      <a:pt x="11442" y="5615"/>
                      <a:pt x="5679" y="10005"/>
                      <a:pt x="0" y="14381"/>
                    </a:cubicBezTo>
                    <a:cubicBezTo>
                      <a:pt x="12335" y="12582"/>
                      <a:pt x="28621" y="8235"/>
                      <a:pt x="38987" y="1338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6" name="Google Shape;2686;p18"/>
              <p:cNvSpPr/>
              <p:nvPr/>
            </p:nvSpPr>
            <p:spPr>
              <a:xfrm>
                <a:off x="4180955" y="1575238"/>
                <a:ext cx="28932" cy="19883"/>
              </a:xfrm>
              <a:custGeom>
                <a:avLst/>
                <a:gdLst/>
                <a:ahLst/>
                <a:cxnLst/>
                <a:rect l="l" t="t" r="r" b="b"/>
                <a:pathLst>
                  <a:path w="28932" h="19883" extrusionOk="0">
                    <a:moveTo>
                      <a:pt x="28932" y="1"/>
                    </a:moveTo>
                    <a:cubicBezTo>
                      <a:pt x="21115" y="-56"/>
                      <a:pt x="13340" y="3541"/>
                      <a:pt x="8341" y="9560"/>
                    </a:cubicBezTo>
                    <a:cubicBezTo>
                      <a:pt x="5509" y="12973"/>
                      <a:pt x="3484" y="17122"/>
                      <a:pt x="0" y="19884"/>
                    </a:cubicBezTo>
                    <a:cubicBezTo>
                      <a:pt x="10748" y="19657"/>
                      <a:pt x="21129" y="13157"/>
                      <a:pt x="26029" y="3584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7" name="Google Shape;2687;p18"/>
              <p:cNvSpPr/>
              <p:nvPr/>
            </p:nvSpPr>
            <p:spPr>
              <a:xfrm>
                <a:off x="4238437" y="1500444"/>
                <a:ext cx="25915" cy="9305"/>
              </a:xfrm>
              <a:custGeom>
                <a:avLst/>
                <a:gdLst/>
                <a:ahLst/>
                <a:cxnLst/>
                <a:rect l="l" t="t" r="r" b="b"/>
                <a:pathLst>
                  <a:path w="25915" h="9305" extrusionOk="0">
                    <a:moveTo>
                      <a:pt x="0" y="1211"/>
                    </a:moveTo>
                    <a:cubicBezTo>
                      <a:pt x="6274" y="-64"/>
                      <a:pt x="12250" y="-800"/>
                      <a:pt x="18240" y="1437"/>
                    </a:cubicBezTo>
                    <a:cubicBezTo>
                      <a:pt x="21030" y="2485"/>
                      <a:pt x="23494" y="4227"/>
                      <a:pt x="25916" y="5955"/>
                    </a:cubicBezTo>
                    <a:cubicBezTo>
                      <a:pt x="24910" y="8065"/>
                      <a:pt x="22475" y="9198"/>
                      <a:pt x="20138" y="9297"/>
                    </a:cubicBezTo>
                    <a:cubicBezTo>
                      <a:pt x="17801" y="9396"/>
                      <a:pt x="15521" y="8660"/>
                      <a:pt x="13298" y="7923"/>
                    </a:cubicBezTo>
                    <a:cubicBezTo>
                      <a:pt x="8539" y="6351"/>
                      <a:pt x="3611" y="4680"/>
                      <a:pt x="0" y="1211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8" name="Google Shape;2688;p18"/>
              <p:cNvSpPr/>
              <p:nvPr/>
            </p:nvSpPr>
            <p:spPr>
              <a:xfrm>
                <a:off x="4231285" y="1515245"/>
                <a:ext cx="27615" cy="13724"/>
              </a:xfrm>
              <a:custGeom>
                <a:avLst/>
                <a:gdLst/>
                <a:ahLst/>
                <a:cxnLst/>
                <a:rect l="l" t="t" r="r" b="b"/>
                <a:pathLst>
                  <a:path w="27615" h="13724" extrusionOk="0">
                    <a:moveTo>
                      <a:pt x="14" y="175"/>
                    </a:moveTo>
                    <a:cubicBezTo>
                      <a:pt x="5339" y="-307"/>
                      <a:pt x="10820" y="161"/>
                      <a:pt x="15790" y="2143"/>
                    </a:cubicBezTo>
                    <a:cubicBezTo>
                      <a:pt x="20761" y="4126"/>
                      <a:pt x="25179" y="7709"/>
                      <a:pt x="27615" y="12467"/>
                    </a:cubicBezTo>
                    <a:cubicBezTo>
                      <a:pt x="24386" y="14025"/>
                      <a:pt x="20492" y="14138"/>
                      <a:pt x="17164" y="12793"/>
                    </a:cubicBezTo>
                    <a:cubicBezTo>
                      <a:pt x="13765" y="11419"/>
                      <a:pt x="11103" y="8672"/>
                      <a:pt x="7860" y="6973"/>
                    </a:cubicBezTo>
                    <a:cubicBezTo>
                      <a:pt x="6175" y="6095"/>
                      <a:pt x="4348" y="5500"/>
                      <a:pt x="2762" y="4452"/>
                    </a:cubicBezTo>
                    <a:cubicBezTo>
                      <a:pt x="1176" y="3404"/>
                      <a:pt x="0" y="2073"/>
                      <a:pt x="0" y="175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9" name="Google Shape;2689;p18"/>
              <p:cNvSpPr/>
              <p:nvPr/>
            </p:nvSpPr>
            <p:spPr>
              <a:xfrm>
                <a:off x="4224218" y="1530205"/>
                <a:ext cx="24924" cy="18735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18735" extrusionOk="0">
                    <a:moveTo>
                      <a:pt x="14" y="0"/>
                    </a:moveTo>
                    <a:cubicBezTo>
                      <a:pt x="10395" y="1799"/>
                      <a:pt x="19203" y="9899"/>
                      <a:pt x="24925" y="18736"/>
                    </a:cubicBezTo>
                    <a:cubicBezTo>
                      <a:pt x="20152" y="18353"/>
                      <a:pt x="15521" y="16371"/>
                      <a:pt x="11967" y="13170"/>
                    </a:cubicBezTo>
                    <a:cubicBezTo>
                      <a:pt x="8568" y="10111"/>
                      <a:pt x="6160" y="6019"/>
                      <a:pt x="2521" y="3243"/>
                    </a:cubicBezTo>
                    <a:cubicBezTo>
                      <a:pt x="1388" y="2379"/>
                      <a:pt x="14" y="1416"/>
                      <a:pt x="0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0" name="Google Shape;2690;p18"/>
              <p:cNvSpPr/>
              <p:nvPr/>
            </p:nvSpPr>
            <p:spPr>
              <a:xfrm>
                <a:off x="4216288" y="1549946"/>
                <a:ext cx="29130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29130" h="20975" extrusionOk="0">
                    <a:moveTo>
                      <a:pt x="0" y="0"/>
                    </a:moveTo>
                    <a:cubicBezTo>
                      <a:pt x="4928" y="8454"/>
                      <a:pt x="13595" y="13921"/>
                      <a:pt x="21922" y="19047"/>
                    </a:cubicBezTo>
                    <a:cubicBezTo>
                      <a:pt x="24117" y="20407"/>
                      <a:pt x="26935" y="21766"/>
                      <a:pt x="29130" y="20421"/>
                    </a:cubicBezTo>
                    <a:cubicBezTo>
                      <a:pt x="21823" y="11046"/>
                      <a:pt x="11584" y="3994"/>
                      <a:pt x="212" y="51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1" name="Google Shape;2691;p18"/>
              <p:cNvSpPr/>
              <p:nvPr/>
            </p:nvSpPr>
            <p:spPr>
              <a:xfrm>
                <a:off x="4211770" y="1569603"/>
                <a:ext cx="23890" cy="23338"/>
              </a:xfrm>
              <a:custGeom>
                <a:avLst/>
                <a:gdLst/>
                <a:ahLst/>
                <a:cxnLst/>
                <a:rect l="l" t="t" r="r" b="b"/>
                <a:pathLst>
                  <a:path w="23890" h="23338" extrusionOk="0">
                    <a:moveTo>
                      <a:pt x="0" y="0"/>
                    </a:moveTo>
                    <a:cubicBezTo>
                      <a:pt x="623" y="1657"/>
                      <a:pt x="708" y="1034"/>
                      <a:pt x="1331" y="2691"/>
                    </a:cubicBezTo>
                    <a:cubicBezTo>
                      <a:pt x="2351" y="5438"/>
                      <a:pt x="3385" y="8200"/>
                      <a:pt x="4943" y="10692"/>
                    </a:cubicBezTo>
                    <a:cubicBezTo>
                      <a:pt x="9049" y="17291"/>
                      <a:pt x="16413" y="21214"/>
                      <a:pt x="23891" y="23338"/>
                    </a:cubicBezTo>
                    <a:cubicBezTo>
                      <a:pt x="22064" y="18000"/>
                      <a:pt x="17943" y="13737"/>
                      <a:pt x="13510" y="10239"/>
                    </a:cubicBezTo>
                    <a:cubicBezTo>
                      <a:pt x="9078" y="6741"/>
                      <a:pt x="4192" y="3795"/>
                      <a:pt x="0" y="14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2" name="Google Shape;2692;p18"/>
              <p:cNvSpPr/>
              <p:nvPr/>
            </p:nvSpPr>
            <p:spPr>
              <a:xfrm>
                <a:off x="4210482" y="1596986"/>
                <a:ext cx="17631" cy="13501"/>
              </a:xfrm>
              <a:custGeom>
                <a:avLst/>
                <a:gdLst/>
                <a:ahLst/>
                <a:cxnLst/>
                <a:rect l="l" t="t" r="r" b="b"/>
                <a:pathLst>
                  <a:path w="17631" h="13501" extrusionOk="0">
                    <a:moveTo>
                      <a:pt x="0" y="1903"/>
                    </a:moveTo>
                    <a:cubicBezTo>
                      <a:pt x="269" y="4820"/>
                      <a:pt x="3271" y="6590"/>
                      <a:pt x="5919" y="7865"/>
                    </a:cubicBezTo>
                    <a:cubicBezTo>
                      <a:pt x="9828" y="9748"/>
                      <a:pt x="13737" y="11618"/>
                      <a:pt x="17631" y="13501"/>
                    </a:cubicBezTo>
                    <a:cubicBezTo>
                      <a:pt x="16541" y="11476"/>
                      <a:pt x="15295" y="9536"/>
                      <a:pt x="13921" y="7709"/>
                    </a:cubicBezTo>
                    <a:cubicBezTo>
                      <a:pt x="12335" y="5585"/>
                      <a:pt x="10536" y="3588"/>
                      <a:pt x="8327" y="2129"/>
                    </a:cubicBezTo>
                    <a:cubicBezTo>
                      <a:pt x="6118" y="671"/>
                      <a:pt x="3455" y="-221"/>
                      <a:pt x="821" y="48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3" name="Google Shape;2693;p18"/>
            <p:cNvGrpSpPr/>
            <p:nvPr/>
          </p:nvGrpSpPr>
          <p:grpSpPr>
            <a:xfrm rot="-9373464">
              <a:off x="7422752" y="-75157"/>
              <a:ext cx="300636" cy="544755"/>
              <a:chOff x="4357607" y="1446538"/>
              <a:chExt cx="98451" cy="178394"/>
            </a:xfrm>
          </p:grpSpPr>
          <p:sp>
            <p:nvSpPr>
              <p:cNvPr id="2694" name="Google Shape;2694;p18"/>
              <p:cNvSpPr/>
              <p:nvPr/>
            </p:nvSpPr>
            <p:spPr>
              <a:xfrm>
                <a:off x="4397052" y="1485313"/>
                <a:ext cx="37112" cy="139619"/>
              </a:xfrm>
              <a:custGeom>
                <a:avLst/>
                <a:gdLst/>
                <a:ahLst/>
                <a:cxnLst/>
                <a:rect l="l" t="t" r="r" b="b"/>
                <a:pathLst>
                  <a:path w="37112" h="139619" extrusionOk="0">
                    <a:moveTo>
                      <a:pt x="6850" y="139620"/>
                    </a:moveTo>
                    <a:cubicBezTo>
                      <a:pt x="-14733" y="86712"/>
                      <a:pt x="20161" y="15167"/>
                      <a:pt x="36136" y="0"/>
                    </a:cubicBezTo>
                    <a:lnTo>
                      <a:pt x="37113" y="1020"/>
                    </a:lnTo>
                    <a:cubicBezTo>
                      <a:pt x="21308" y="16003"/>
                      <a:pt x="-13175" y="86754"/>
                      <a:pt x="8152" y="139081"/>
                    </a:cubicBezTo>
                    <a:lnTo>
                      <a:pt x="6835" y="1396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5" name="Google Shape;2695;p18"/>
              <p:cNvSpPr/>
              <p:nvPr/>
            </p:nvSpPr>
            <p:spPr>
              <a:xfrm>
                <a:off x="4431518" y="1446538"/>
                <a:ext cx="24540" cy="42385"/>
              </a:xfrm>
              <a:custGeom>
                <a:avLst/>
                <a:gdLst/>
                <a:ahLst/>
                <a:cxnLst/>
                <a:rect l="l" t="t" r="r" b="b"/>
                <a:pathLst>
                  <a:path w="24540" h="42385" extrusionOk="0">
                    <a:moveTo>
                      <a:pt x="253" y="39341"/>
                    </a:moveTo>
                    <a:cubicBezTo>
                      <a:pt x="-1800" y="22814"/>
                      <a:pt x="8835" y="5566"/>
                      <a:pt x="24540" y="0"/>
                    </a:cubicBezTo>
                    <a:cubicBezTo>
                      <a:pt x="19400" y="15564"/>
                      <a:pt x="11101" y="30065"/>
                      <a:pt x="296" y="423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6" name="Google Shape;2696;p18"/>
              <p:cNvSpPr/>
              <p:nvPr/>
            </p:nvSpPr>
            <p:spPr>
              <a:xfrm>
                <a:off x="4412380" y="1463050"/>
                <a:ext cx="14930" cy="27671"/>
              </a:xfrm>
              <a:custGeom>
                <a:avLst/>
                <a:gdLst/>
                <a:ahLst/>
                <a:cxnLst/>
                <a:rect l="l" t="t" r="r" b="b"/>
                <a:pathLst>
                  <a:path w="14930" h="27671" extrusionOk="0">
                    <a:moveTo>
                      <a:pt x="14931" y="27672"/>
                    </a:moveTo>
                    <a:cubicBezTo>
                      <a:pt x="14761" y="17136"/>
                      <a:pt x="9648" y="4574"/>
                      <a:pt x="160" y="0"/>
                    </a:cubicBezTo>
                    <a:cubicBezTo>
                      <a:pt x="-1086" y="11046"/>
                      <a:pt x="5060" y="22560"/>
                      <a:pt x="14931" y="276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7" name="Google Shape;2697;p18"/>
              <p:cNvSpPr/>
              <p:nvPr/>
            </p:nvSpPr>
            <p:spPr>
              <a:xfrm>
                <a:off x="4393421" y="1466860"/>
                <a:ext cx="27374" cy="37230"/>
              </a:xfrm>
              <a:custGeom>
                <a:avLst/>
                <a:gdLst/>
                <a:ahLst/>
                <a:cxnLst/>
                <a:rect l="l" t="t" r="r" b="b"/>
                <a:pathLst>
                  <a:path w="27374" h="37230" extrusionOk="0">
                    <a:moveTo>
                      <a:pt x="27375" y="37231"/>
                    </a:moveTo>
                    <a:cubicBezTo>
                      <a:pt x="24599" y="21115"/>
                      <a:pt x="14218" y="8072"/>
                      <a:pt x="0" y="0"/>
                    </a:cubicBezTo>
                    <a:cubicBezTo>
                      <a:pt x="3073" y="15620"/>
                      <a:pt x="13397" y="29640"/>
                      <a:pt x="27375" y="372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8" name="Google Shape;2698;p18"/>
              <p:cNvSpPr/>
              <p:nvPr/>
            </p:nvSpPr>
            <p:spPr>
              <a:xfrm>
                <a:off x="4380435" y="1483472"/>
                <a:ext cx="31920" cy="36338"/>
              </a:xfrm>
              <a:custGeom>
                <a:avLst/>
                <a:gdLst/>
                <a:ahLst/>
                <a:cxnLst/>
                <a:rect l="l" t="t" r="r" b="b"/>
                <a:pathLst>
                  <a:path w="31920" h="36338" extrusionOk="0">
                    <a:moveTo>
                      <a:pt x="31920" y="36325"/>
                    </a:moveTo>
                    <a:cubicBezTo>
                      <a:pt x="28352" y="28819"/>
                      <a:pt x="24740" y="21242"/>
                      <a:pt x="19685" y="14643"/>
                    </a:cubicBezTo>
                    <a:cubicBezTo>
                      <a:pt x="14629" y="8044"/>
                      <a:pt x="7959" y="2393"/>
                      <a:pt x="0" y="0"/>
                    </a:cubicBezTo>
                    <a:cubicBezTo>
                      <a:pt x="283" y="5325"/>
                      <a:pt x="2535" y="10508"/>
                      <a:pt x="6231" y="14346"/>
                    </a:cubicBezTo>
                    <a:cubicBezTo>
                      <a:pt x="8979" y="17192"/>
                      <a:pt x="12462" y="19288"/>
                      <a:pt x="15110" y="22234"/>
                    </a:cubicBezTo>
                    <a:cubicBezTo>
                      <a:pt x="17051" y="24386"/>
                      <a:pt x="18495" y="26964"/>
                      <a:pt x="20449" y="29102"/>
                    </a:cubicBezTo>
                    <a:cubicBezTo>
                      <a:pt x="23395" y="32331"/>
                      <a:pt x="27587" y="35744"/>
                      <a:pt x="31920" y="363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9" name="Google Shape;2699;p18"/>
              <p:cNvSpPr/>
              <p:nvPr/>
            </p:nvSpPr>
            <p:spPr>
              <a:xfrm>
                <a:off x="4357607" y="1522359"/>
                <a:ext cx="49013" cy="14349"/>
              </a:xfrm>
              <a:custGeom>
                <a:avLst/>
                <a:gdLst/>
                <a:ahLst/>
                <a:cxnLst/>
                <a:rect l="l" t="t" r="r" b="b"/>
                <a:pathLst>
                  <a:path w="49013" h="14349" extrusionOk="0">
                    <a:moveTo>
                      <a:pt x="49013" y="11046"/>
                    </a:moveTo>
                    <a:cubicBezTo>
                      <a:pt x="41621" y="6698"/>
                      <a:pt x="33931" y="2237"/>
                      <a:pt x="25392" y="1430"/>
                    </a:cubicBezTo>
                    <a:cubicBezTo>
                      <a:pt x="22503" y="1161"/>
                      <a:pt x="19585" y="1317"/>
                      <a:pt x="16668" y="1359"/>
                    </a:cubicBezTo>
                    <a:cubicBezTo>
                      <a:pt x="11088" y="1430"/>
                      <a:pt x="5495" y="1048"/>
                      <a:pt x="0" y="0"/>
                    </a:cubicBezTo>
                    <a:cubicBezTo>
                      <a:pt x="6925" y="4843"/>
                      <a:pt x="13949" y="9743"/>
                      <a:pt x="21851" y="12760"/>
                    </a:cubicBezTo>
                    <a:cubicBezTo>
                      <a:pt x="29754" y="15776"/>
                      <a:pt x="41139" y="14105"/>
                      <a:pt x="49013" y="110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0" name="Google Shape;2700;p18"/>
              <p:cNvSpPr/>
              <p:nvPr/>
            </p:nvSpPr>
            <p:spPr>
              <a:xfrm>
                <a:off x="4362974" y="1549161"/>
                <a:ext cx="38986" cy="14380"/>
              </a:xfrm>
              <a:custGeom>
                <a:avLst/>
                <a:gdLst/>
                <a:ahLst/>
                <a:cxnLst/>
                <a:rect l="l" t="t" r="r" b="b"/>
                <a:pathLst>
                  <a:path w="38986" h="14380" extrusionOk="0">
                    <a:moveTo>
                      <a:pt x="38987" y="1338"/>
                    </a:moveTo>
                    <a:cubicBezTo>
                      <a:pt x="32246" y="-1084"/>
                      <a:pt x="24641" y="7"/>
                      <a:pt x="18042" y="2811"/>
                    </a:cubicBezTo>
                    <a:cubicBezTo>
                      <a:pt x="11443" y="5615"/>
                      <a:pt x="5679" y="10005"/>
                      <a:pt x="0" y="14381"/>
                    </a:cubicBezTo>
                    <a:cubicBezTo>
                      <a:pt x="12335" y="12582"/>
                      <a:pt x="28621" y="8235"/>
                      <a:pt x="38987" y="13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1" name="Google Shape;2701;p18"/>
              <p:cNvSpPr/>
              <p:nvPr/>
            </p:nvSpPr>
            <p:spPr>
              <a:xfrm>
                <a:off x="4368695" y="1571740"/>
                <a:ext cx="28932" cy="19883"/>
              </a:xfrm>
              <a:custGeom>
                <a:avLst/>
                <a:gdLst/>
                <a:ahLst/>
                <a:cxnLst/>
                <a:rect l="l" t="t" r="r" b="b"/>
                <a:pathLst>
                  <a:path w="28932" h="19883" extrusionOk="0">
                    <a:moveTo>
                      <a:pt x="28932" y="1"/>
                    </a:moveTo>
                    <a:cubicBezTo>
                      <a:pt x="21115" y="-56"/>
                      <a:pt x="13340" y="3541"/>
                      <a:pt x="8341" y="9560"/>
                    </a:cubicBezTo>
                    <a:cubicBezTo>
                      <a:pt x="5509" y="12973"/>
                      <a:pt x="3484" y="17122"/>
                      <a:pt x="0" y="19884"/>
                    </a:cubicBezTo>
                    <a:cubicBezTo>
                      <a:pt x="10749" y="19657"/>
                      <a:pt x="21129" y="13157"/>
                      <a:pt x="26029" y="35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2" name="Google Shape;2702;p18"/>
              <p:cNvSpPr/>
              <p:nvPr/>
            </p:nvSpPr>
            <p:spPr>
              <a:xfrm>
                <a:off x="4426192" y="1496932"/>
                <a:ext cx="25915" cy="9305"/>
              </a:xfrm>
              <a:custGeom>
                <a:avLst/>
                <a:gdLst/>
                <a:ahLst/>
                <a:cxnLst/>
                <a:rect l="l" t="t" r="r" b="b"/>
                <a:pathLst>
                  <a:path w="25915" h="9305" extrusionOk="0">
                    <a:moveTo>
                      <a:pt x="0" y="1211"/>
                    </a:moveTo>
                    <a:cubicBezTo>
                      <a:pt x="6274" y="-64"/>
                      <a:pt x="12250" y="-800"/>
                      <a:pt x="18240" y="1437"/>
                    </a:cubicBezTo>
                    <a:cubicBezTo>
                      <a:pt x="21030" y="2485"/>
                      <a:pt x="23494" y="4227"/>
                      <a:pt x="25916" y="5955"/>
                    </a:cubicBezTo>
                    <a:cubicBezTo>
                      <a:pt x="24910" y="8065"/>
                      <a:pt x="22474" y="9198"/>
                      <a:pt x="20138" y="9297"/>
                    </a:cubicBezTo>
                    <a:cubicBezTo>
                      <a:pt x="17801" y="9396"/>
                      <a:pt x="15521" y="8660"/>
                      <a:pt x="13298" y="7923"/>
                    </a:cubicBezTo>
                    <a:cubicBezTo>
                      <a:pt x="8539" y="6351"/>
                      <a:pt x="3611" y="4680"/>
                      <a:pt x="0" y="12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3" name="Google Shape;2703;p18"/>
              <p:cNvSpPr/>
              <p:nvPr/>
            </p:nvSpPr>
            <p:spPr>
              <a:xfrm>
                <a:off x="4419040" y="1511747"/>
                <a:ext cx="27615" cy="13724"/>
              </a:xfrm>
              <a:custGeom>
                <a:avLst/>
                <a:gdLst/>
                <a:ahLst/>
                <a:cxnLst/>
                <a:rect l="l" t="t" r="r" b="b"/>
                <a:pathLst>
                  <a:path w="27615" h="13724" extrusionOk="0">
                    <a:moveTo>
                      <a:pt x="14" y="175"/>
                    </a:moveTo>
                    <a:cubicBezTo>
                      <a:pt x="5339" y="-307"/>
                      <a:pt x="10819" y="161"/>
                      <a:pt x="15790" y="2143"/>
                    </a:cubicBezTo>
                    <a:cubicBezTo>
                      <a:pt x="20761" y="4126"/>
                      <a:pt x="25179" y="7709"/>
                      <a:pt x="27615" y="12467"/>
                    </a:cubicBezTo>
                    <a:cubicBezTo>
                      <a:pt x="24386" y="14025"/>
                      <a:pt x="20492" y="14138"/>
                      <a:pt x="17164" y="12793"/>
                    </a:cubicBezTo>
                    <a:cubicBezTo>
                      <a:pt x="13765" y="11419"/>
                      <a:pt x="11103" y="8672"/>
                      <a:pt x="7860" y="6973"/>
                    </a:cubicBezTo>
                    <a:cubicBezTo>
                      <a:pt x="6175" y="6095"/>
                      <a:pt x="4348" y="5500"/>
                      <a:pt x="2761" y="4452"/>
                    </a:cubicBezTo>
                    <a:cubicBezTo>
                      <a:pt x="1176" y="3404"/>
                      <a:pt x="0" y="2073"/>
                      <a:pt x="0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4" name="Google Shape;2704;p18"/>
              <p:cNvSpPr/>
              <p:nvPr/>
            </p:nvSpPr>
            <p:spPr>
              <a:xfrm>
                <a:off x="4411973" y="1526707"/>
                <a:ext cx="24924" cy="18735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18735" extrusionOk="0">
                    <a:moveTo>
                      <a:pt x="14" y="0"/>
                    </a:moveTo>
                    <a:cubicBezTo>
                      <a:pt x="10395" y="1798"/>
                      <a:pt x="19203" y="9899"/>
                      <a:pt x="24925" y="18736"/>
                    </a:cubicBezTo>
                    <a:cubicBezTo>
                      <a:pt x="20152" y="18353"/>
                      <a:pt x="15521" y="16371"/>
                      <a:pt x="11966" y="13170"/>
                    </a:cubicBezTo>
                    <a:cubicBezTo>
                      <a:pt x="8568" y="10111"/>
                      <a:pt x="6160" y="6019"/>
                      <a:pt x="2521" y="3243"/>
                    </a:cubicBezTo>
                    <a:cubicBezTo>
                      <a:pt x="1388" y="2379"/>
                      <a:pt x="14" y="1416"/>
                      <a:pt x="0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5" name="Google Shape;2705;p18"/>
              <p:cNvSpPr/>
              <p:nvPr/>
            </p:nvSpPr>
            <p:spPr>
              <a:xfrm>
                <a:off x="4404043" y="1546448"/>
                <a:ext cx="29130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29130" h="20975" extrusionOk="0">
                    <a:moveTo>
                      <a:pt x="0" y="0"/>
                    </a:moveTo>
                    <a:cubicBezTo>
                      <a:pt x="4928" y="8454"/>
                      <a:pt x="13595" y="13921"/>
                      <a:pt x="21922" y="19047"/>
                    </a:cubicBezTo>
                    <a:cubicBezTo>
                      <a:pt x="24117" y="20407"/>
                      <a:pt x="26935" y="21766"/>
                      <a:pt x="29131" y="20421"/>
                    </a:cubicBezTo>
                    <a:cubicBezTo>
                      <a:pt x="21823" y="11046"/>
                      <a:pt x="11584" y="3994"/>
                      <a:pt x="213" y="5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6" name="Google Shape;2706;p18"/>
              <p:cNvSpPr/>
              <p:nvPr/>
            </p:nvSpPr>
            <p:spPr>
              <a:xfrm>
                <a:off x="4399525" y="1566105"/>
                <a:ext cx="23890" cy="23338"/>
              </a:xfrm>
              <a:custGeom>
                <a:avLst/>
                <a:gdLst/>
                <a:ahLst/>
                <a:cxnLst/>
                <a:rect l="l" t="t" r="r" b="b"/>
                <a:pathLst>
                  <a:path w="23890" h="23338" extrusionOk="0">
                    <a:moveTo>
                      <a:pt x="0" y="0"/>
                    </a:moveTo>
                    <a:cubicBezTo>
                      <a:pt x="623" y="1657"/>
                      <a:pt x="708" y="1034"/>
                      <a:pt x="1331" y="2691"/>
                    </a:cubicBezTo>
                    <a:cubicBezTo>
                      <a:pt x="2351" y="5438"/>
                      <a:pt x="3385" y="8200"/>
                      <a:pt x="4942" y="10692"/>
                    </a:cubicBezTo>
                    <a:cubicBezTo>
                      <a:pt x="9049" y="17291"/>
                      <a:pt x="16413" y="21214"/>
                      <a:pt x="23891" y="23338"/>
                    </a:cubicBezTo>
                    <a:cubicBezTo>
                      <a:pt x="22064" y="17999"/>
                      <a:pt x="17943" y="13737"/>
                      <a:pt x="13510" y="10239"/>
                    </a:cubicBezTo>
                    <a:cubicBezTo>
                      <a:pt x="9078" y="6741"/>
                      <a:pt x="4192" y="3795"/>
                      <a:pt x="0" y="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7" name="Google Shape;2707;p18"/>
              <p:cNvSpPr/>
              <p:nvPr/>
            </p:nvSpPr>
            <p:spPr>
              <a:xfrm>
                <a:off x="4398237" y="1593488"/>
                <a:ext cx="17631" cy="13501"/>
              </a:xfrm>
              <a:custGeom>
                <a:avLst/>
                <a:gdLst/>
                <a:ahLst/>
                <a:cxnLst/>
                <a:rect l="l" t="t" r="r" b="b"/>
                <a:pathLst>
                  <a:path w="17631" h="13501" extrusionOk="0">
                    <a:moveTo>
                      <a:pt x="0" y="1903"/>
                    </a:moveTo>
                    <a:cubicBezTo>
                      <a:pt x="269" y="4820"/>
                      <a:pt x="3271" y="6590"/>
                      <a:pt x="5919" y="7865"/>
                    </a:cubicBezTo>
                    <a:cubicBezTo>
                      <a:pt x="9828" y="9748"/>
                      <a:pt x="13737" y="11618"/>
                      <a:pt x="17631" y="13501"/>
                    </a:cubicBezTo>
                    <a:cubicBezTo>
                      <a:pt x="16541" y="11476"/>
                      <a:pt x="15295" y="9536"/>
                      <a:pt x="13921" y="7709"/>
                    </a:cubicBezTo>
                    <a:cubicBezTo>
                      <a:pt x="12335" y="5585"/>
                      <a:pt x="10536" y="3588"/>
                      <a:pt x="8327" y="2129"/>
                    </a:cubicBezTo>
                    <a:cubicBezTo>
                      <a:pt x="6118" y="671"/>
                      <a:pt x="3455" y="-221"/>
                      <a:pt x="821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8" name="Google Shape;2708;p18"/>
            <p:cNvGrpSpPr/>
            <p:nvPr/>
          </p:nvGrpSpPr>
          <p:grpSpPr>
            <a:xfrm rot="-9373464">
              <a:off x="8309250" y="-481422"/>
              <a:ext cx="549372" cy="958214"/>
              <a:chOff x="4040283" y="1572095"/>
              <a:chExt cx="179906" cy="313792"/>
            </a:xfrm>
          </p:grpSpPr>
          <p:sp>
            <p:nvSpPr>
              <p:cNvPr id="2709" name="Google Shape;2709;p18"/>
              <p:cNvSpPr/>
              <p:nvPr/>
            </p:nvSpPr>
            <p:spPr>
              <a:xfrm>
                <a:off x="4040283" y="1572095"/>
                <a:ext cx="179849" cy="223723"/>
              </a:xfrm>
              <a:custGeom>
                <a:avLst/>
                <a:gdLst/>
                <a:ahLst/>
                <a:cxnLst/>
                <a:rect l="l" t="t" r="r" b="b"/>
                <a:pathLst>
                  <a:path w="179849" h="223723" extrusionOk="0">
                    <a:moveTo>
                      <a:pt x="175297" y="167674"/>
                    </a:moveTo>
                    <a:cubicBezTo>
                      <a:pt x="169391" y="184228"/>
                      <a:pt x="157878" y="201506"/>
                      <a:pt x="141068" y="208162"/>
                    </a:cubicBezTo>
                    <a:cubicBezTo>
                      <a:pt x="108864" y="220921"/>
                      <a:pt x="91658" y="191550"/>
                      <a:pt x="91658" y="191550"/>
                    </a:cubicBezTo>
                    <a:cubicBezTo>
                      <a:pt x="91658" y="191550"/>
                      <a:pt x="92069" y="213047"/>
                      <a:pt x="65983" y="221927"/>
                    </a:cubicBezTo>
                    <a:cubicBezTo>
                      <a:pt x="39883" y="230806"/>
                      <a:pt x="11673" y="204834"/>
                      <a:pt x="9506" y="186509"/>
                    </a:cubicBezTo>
                    <a:cubicBezTo>
                      <a:pt x="7297" y="167645"/>
                      <a:pt x="14520" y="168750"/>
                      <a:pt x="27265" y="168198"/>
                    </a:cubicBezTo>
                    <a:cubicBezTo>
                      <a:pt x="40039" y="167645"/>
                      <a:pt x="65020" y="182062"/>
                      <a:pt x="71676" y="172644"/>
                    </a:cubicBezTo>
                    <a:cubicBezTo>
                      <a:pt x="78332" y="163213"/>
                      <a:pt x="63915" y="162646"/>
                      <a:pt x="41158" y="163765"/>
                    </a:cubicBezTo>
                    <a:cubicBezTo>
                      <a:pt x="18386" y="164884"/>
                      <a:pt x="1194" y="156004"/>
                      <a:pt x="75" y="136008"/>
                    </a:cubicBezTo>
                    <a:cubicBezTo>
                      <a:pt x="-1044" y="116040"/>
                      <a:pt x="10625" y="99386"/>
                      <a:pt x="19505" y="114922"/>
                    </a:cubicBezTo>
                    <a:cubicBezTo>
                      <a:pt x="28384" y="130471"/>
                      <a:pt x="51878" y="148853"/>
                      <a:pt x="66309" y="144406"/>
                    </a:cubicBezTo>
                    <a:cubicBezTo>
                      <a:pt x="80739" y="139959"/>
                      <a:pt x="72554" y="127596"/>
                      <a:pt x="55334" y="130372"/>
                    </a:cubicBezTo>
                    <a:cubicBezTo>
                      <a:pt x="38141" y="133148"/>
                      <a:pt x="28370" y="119921"/>
                      <a:pt x="18938" y="105433"/>
                    </a:cubicBezTo>
                    <a:cubicBezTo>
                      <a:pt x="9492" y="90946"/>
                      <a:pt x="12834" y="77181"/>
                      <a:pt x="25042" y="66630"/>
                    </a:cubicBezTo>
                    <a:cubicBezTo>
                      <a:pt x="37249" y="56080"/>
                      <a:pt x="33355" y="73286"/>
                      <a:pt x="51113" y="98267"/>
                    </a:cubicBezTo>
                    <a:cubicBezTo>
                      <a:pt x="68872" y="123249"/>
                      <a:pt x="73885" y="106028"/>
                      <a:pt x="72200" y="97715"/>
                    </a:cubicBezTo>
                    <a:cubicBezTo>
                      <a:pt x="70543" y="89388"/>
                      <a:pt x="53337" y="88836"/>
                      <a:pt x="44457" y="71615"/>
                    </a:cubicBezTo>
                    <a:cubicBezTo>
                      <a:pt x="35578" y="54423"/>
                      <a:pt x="42234" y="51081"/>
                      <a:pt x="52770" y="41097"/>
                    </a:cubicBezTo>
                    <a:cubicBezTo>
                      <a:pt x="63321" y="31099"/>
                      <a:pt x="62768" y="33308"/>
                      <a:pt x="64425" y="52752"/>
                    </a:cubicBezTo>
                    <a:cubicBezTo>
                      <a:pt x="66082" y="72182"/>
                      <a:pt x="70529" y="80495"/>
                      <a:pt x="77751" y="87703"/>
                    </a:cubicBezTo>
                    <a:cubicBezTo>
                      <a:pt x="84974" y="94911"/>
                      <a:pt x="90525" y="84375"/>
                      <a:pt x="83855" y="75496"/>
                    </a:cubicBezTo>
                    <a:cubicBezTo>
                      <a:pt x="77199" y="66616"/>
                      <a:pt x="71095" y="46620"/>
                      <a:pt x="74976" y="26652"/>
                    </a:cubicBezTo>
                    <a:cubicBezTo>
                      <a:pt x="75669" y="23126"/>
                      <a:pt x="76661" y="20039"/>
                      <a:pt x="77822" y="17305"/>
                    </a:cubicBezTo>
                    <a:cubicBezTo>
                      <a:pt x="83317" y="4532"/>
                      <a:pt x="92734" y="0"/>
                      <a:pt x="92734" y="0"/>
                    </a:cubicBezTo>
                    <a:cubicBezTo>
                      <a:pt x="92182" y="6670"/>
                      <a:pt x="114940" y="7222"/>
                      <a:pt x="121610" y="34979"/>
                    </a:cubicBezTo>
                    <a:cubicBezTo>
                      <a:pt x="123536" y="42995"/>
                      <a:pt x="122346" y="50925"/>
                      <a:pt x="120066" y="58119"/>
                    </a:cubicBezTo>
                    <a:cubicBezTo>
                      <a:pt x="114458" y="75850"/>
                      <a:pt x="102237" y="89204"/>
                      <a:pt x="113269" y="88807"/>
                    </a:cubicBezTo>
                    <a:cubicBezTo>
                      <a:pt x="120562" y="88538"/>
                      <a:pt x="126071" y="77521"/>
                      <a:pt x="129880" y="65908"/>
                    </a:cubicBezTo>
                    <a:cubicBezTo>
                      <a:pt x="134185" y="52766"/>
                      <a:pt x="136281" y="38845"/>
                      <a:pt x="136281" y="38845"/>
                    </a:cubicBezTo>
                    <a:cubicBezTo>
                      <a:pt x="136281" y="38845"/>
                      <a:pt x="146010" y="46606"/>
                      <a:pt x="148786" y="54947"/>
                    </a:cubicBezTo>
                    <a:cubicBezTo>
                      <a:pt x="150443" y="59960"/>
                      <a:pt x="145501" y="72210"/>
                      <a:pt x="139199" y="83100"/>
                    </a:cubicBezTo>
                    <a:cubicBezTo>
                      <a:pt x="135063" y="90323"/>
                      <a:pt x="130333" y="96936"/>
                      <a:pt x="126580" y="100477"/>
                    </a:cubicBezTo>
                    <a:cubicBezTo>
                      <a:pt x="117149" y="109356"/>
                      <a:pt x="107151" y="123234"/>
                      <a:pt x="129909" y="111565"/>
                    </a:cubicBezTo>
                    <a:cubicBezTo>
                      <a:pt x="135162" y="108875"/>
                      <a:pt x="139283" y="105023"/>
                      <a:pt x="142555" y="100717"/>
                    </a:cubicBezTo>
                    <a:cubicBezTo>
                      <a:pt x="153459" y="86386"/>
                      <a:pt x="154847" y="66999"/>
                      <a:pt x="156547" y="68273"/>
                    </a:cubicBezTo>
                    <a:cubicBezTo>
                      <a:pt x="158756" y="69930"/>
                      <a:pt x="164307" y="97134"/>
                      <a:pt x="163769" y="108790"/>
                    </a:cubicBezTo>
                    <a:cubicBezTo>
                      <a:pt x="163472" y="114907"/>
                      <a:pt x="161192" y="120133"/>
                      <a:pt x="156306" y="124240"/>
                    </a:cubicBezTo>
                    <a:cubicBezTo>
                      <a:pt x="151902" y="127979"/>
                      <a:pt x="145373" y="130825"/>
                      <a:pt x="136281" y="132666"/>
                    </a:cubicBezTo>
                    <a:cubicBezTo>
                      <a:pt x="117121" y="136561"/>
                      <a:pt x="109941" y="158766"/>
                      <a:pt x="136281" y="153200"/>
                    </a:cubicBezTo>
                    <a:cubicBezTo>
                      <a:pt x="144821" y="151402"/>
                      <a:pt x="151194" y="147437"/>
                      <a:pt x="156178" y="143287"/>
                    </a:cubicBezTo>
                    <a:cubicBezTo>
                      <a:pt x="166601" y="134635"/>
                      <a:pt x="171091" y="125160"/>
                      <a:pt x="177095" y="132652"/>
                    </a:cubicBezTo>
                    <a:cubicBezTo>
                      <a:pt x="181344" y="137963"/>
                      <a:pt x="180636" y="152507"/>
                      <a:pt x="175254" y="1676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0" name="Google Shape;2710;p18"/>
              <p:cNvSpPr/>
              <p:nvPr/>
            </p:nvSpPr>
            <p:spPr>
              <a:xfrm>
                <a:off x="4077866" y="1646316"/>
                <a:ext cx="115367" cy="130012"/>
              </a:xfrm>
              <a:custGeom>
                <a:avLst/>
                <a:gdLst/>
                <a:ahLst/>
                <a:cxnLst/>
                <a:rect l="l" t="t" r="r" b="b"/>
                <a:pathLst>
                  <a:path w="115367" h="130012" extrusionOk="0">
                    <a:moveTo>
                      <a:pt x="61524" y="105476"/>
                    </a:moveTo>
                    <a:cubicBezTo>
                      <a:pt x="68038" y="112684"/>
                      <a:pt x="75742" y="120459"/>
                      <a:pt x="85457" y="120487"/>
                    </a:cubicBezTo>
                    <a:cubicBezTo>
                      <a:pt x="89564" y="120487"/>
                      <a:pt x="93529" y="119071"/>
                      <a:pt x="97381" y="117626"/>
                    </a:cubicBezTo>
                    <a:cubicBezTo>
                      <a:pt x="104915" y="114794"/>
                      <a:pt x="113369" y="110715"/>
                      <a:pt x="115225" y="102884"/>
                    </a:cubicBezTo>
                    <a:cubicBezTo>
                      <a:pt x="115635" y="101114"/>
                      <a:pt x="115196" y="98664"/>
                      <a:pt x="113398" y="98452"/>
                    </a:cubicBezTo>
                    <a:cubicBezTo>
                      <a:pt x="112534" y="98352"/>
                      <a:pt x="111741" y="98848"/>
                      <a:pt x="111005" y="99315"/>
                    </a:cubicBezTo>
                    <a:cubicBezTo>
                      <a:pt x="105028" y="103054"/>
                      <a:pt x="98160" y="105377"/>
                      <a:pt x="91136" y="106042"/>
                    </a:cubicBezTo>
                    <a:cubicBezTo>
                      <a:pt x="88771" y="106269"/>
                      <a:pt x="85825" y="105971"/>
                      <a:pt x="84905" y="103776"/>
                    </a:cubicBezTo>
                    <a:cubicBezTo>
                      <a:pt x="87581" y="102233"/>
                      <a:pt x="90824" y="102105"/>
                      <a:pt x="93742" y="101057"/>
                    </a:cubicBezTo>
                    <a:cubicBezTo>
                      <a:pt x="96645" y="100009"/>
                      <a:pt x="99491" y="97276"/>
                      <a:pt x="98783" y="94260"/>
                    </a:cubicBezTo>
                    <a:cubicBezTo>
                      <a:pt x="92255" y="94345"/>
                      <a:pt x="85726" y="94444"/>
                      <a:pt x="79212" y="94529"/>
                    </a:cubicBezTo>
                    <a:cubicBezTo>
                      <a:pt x="75983" y="94571"/>
                      <a:pt x="72641" y="94600"/>
                      <a:pt x="69653" y="93353"/>
                    </a:cubicBezTo>
                    <a:cubicBezTo>
                      <a:pt x="63492" y="90790"/>
                      <a:pt x="60575" y="82435"/>
                      <a:pt x="63804" y="76600"/>
                    </a:cubicBezTo>
                    <a:cubicBezTo>
                      <a:pt x="65164" y="74136"/>
                      <a:pt x="67358" y="72238"/>
                      <a:pt x="69497" y="70397"/>
                    </a:cubicBezTo>
                    <a:cubicBezTo>
                      <a:pt x="80614" y="60838"/>
                      <a:pt x="92226" y="51010"/>
                      <a:pt x="106360" y="47158"/>
                    </a:cubicBezTo>
                    <a:cubicBezTo>
                      <a:pt x="107747" y="46776"/>
                      <a:pt x="109192" y="46436"/>
                      <a:pt x="110297" y="45530"/>
                    </a:cubicBezTo>
                    <a:cubicBezTo>
                      <a:pt x="111401" y="44623"/>
                      <a:pt x="112038" y="42938"/>
                      <a:pt x="111288" y="41720"/>
                    </a:cubicBezTo>
                    <a:cubicBezTo>
                      <a:pt x="110608" y="40615"/>
                      <a:pt x="109135" y="40318"/>
                      <a:pt x="107832" y="40290"/>
                    </a:cubicBezTo>
                    <a:cubicBezTo>
                      <a:pt x="103032" y="40205"/>
                      <a:pt x="98486" y="42244"/>
                      <a:pt x="94110" y="44241"/>
                    </a:cubicBezTo>
                    <a:cubicBezTo>
                      <a:pt x="89776" y="46224"/>
                      <a:pt x="85443" y="48206"/>
                      <a:pt x="81110" y="50189"/>
                    </a:cubicBezTo>
                    <a:cubicBezTo>
                      <a:pt x="78815" y="51237"/>
                      <a:pt x="76465" y="52299"/>
                      <a:pt x="73944" y="52426"/>
                    </a:cubicBezTo>
                    <a:cubicBezTo>
                      <a:pt x="71423" y="52554"/>
                      <a:pt x="68690" y="51520"/>
                      <a:pt x="67514" y="49297"/>
                    </a:cubicBezTo>
                    <a:cubicBezTo>
                      <a:pt x="65843" y="46124"/>
                      <a:pt x="67897" y="42343"/>
                      <a:pt x="69893" y="39369"/>
                    </a:cubicBezTo>
                    <a:cubicBezTo>
                      <a:pt x="74199" y="32968"/>
                      <a:pt x="78504" y="26553"/>
                      <a:pt x="82795" y="20152"/>
                    </a:cubicBezTo>
                    <a:cubicBezTo>
                      <a:pt x="83177" y="19585"/>
                      <a:pt x="83574" y="18948"/>
                      <a:pt x="83432" y="18283"/>
                    </a:cubicBezTo>
                    <a:cubicBezTo>
                      <a:pt x="83163" y="17051"/>
                      <a:pt x="81421" y="16923"/>
                      <a:pt x="80231" y="17362"/>
                    </a:cubicBezTo>
                    <a:cubicBezTo>
                      <a:pt x="75077" y="19260"/>
                      <a:pt x="72570" y="25604"/>
                      <a:pt x="67373" y="27389"/>
                    </a:cubicBezTo>
                    <a:cubicBezTo>
                      <a:pt x="66438" y="27714"/>
                      <a:pt x="65277" y="27813"/>
                      <a:pt x="64569" y="27134"/>
                    </a:cubicBezTo>
                    <a:cubicBezTo>
                      <a:pt x="64016" y="26581"/>
                      <a:pt x="63931" y="25732"/>
                      <a:pt x="63903" y="24953"/>
                    </a:cubicBezTo>
                    <a:cubicBezTo>
                      <a:pt x="63648" y="16526"/>
                      <a:pt x="66310" y="7562"/>
                      <a:pt x="62600" y="0"/>
                    </a:cubicBezTo>
                    <a:cubicBezTo>
                      <a:pt x="58861" y="1614"/>
                      <a:pt x="56723" y="5636"/>
                      <a:pt x="55746" y="9587"/>
                    </a:cubicBezTo>
                    <a:cubicBezTo>
                      <a:pt x="54769" y="13538"/>
                      <a:pt x="54670" y="17688"/>
                      <a:pt x="53523" y="21596"/>
                    </a:cubicBezTo>
                    <a:cubicBezTo>
                      <a:pt x="52376" y="25505"/>
                      <a:pt x="49841" y="29385"/>
                      <a:pt x="45932" y="30518"/>
                    </a:cubicBezTo>
                    <a:cubicBezTo>
                      <a:pt x="44856" y="30830"/>
                      <a:pt x="43652" y="30915"/>
                      <a:pt x="42632" y="30433"/>
                    </a:cubicBezTo>
                    <a:cubicBezTo>
                      <a:pt x="38611" y="28578"/>
                      <a:pt x="40890" y="20874"/>
                      <a:pt x="36812" y="19175"/>
                    </a:cubicBezTo>
                    <a:cubicBezTo>
                      <a:pt x="38908" y="26440"/>
                      <a:pt x="41018" y="33719"/>
                      <a:pt x="43114" y="40984"/>
                    </a:cubicBezTo>
                    <a:cubicBezTo>
                      <a:pt x="38950" y="44510"/>
                      <a:pt x="33215" y="45388"/>
                      <a:pt x="27819" y="46110"/>
                    </a:cubicBezTo>
                    <a:cubicBezTo>
                      <a:pt x="25865" y="46379"/>
                      <a:pt x="23868" y="46634"/>
                      <a:pt x="21928" y="46266"/>
                    </a:cubicBezTo>
                    <a:cubicBezTo>
                      <a:pt x="13374" y="44637"/>
                      <a:pt x="10556" y="32260"/>
                      <a:pt x="2116" y="30093"/>
                    </a:cubicBezTo>
                    <a:cubicBezTo>
                      <a:pt x="1549" y="29952"/>
                      <a:pt x="898" y="29867"/>
                      <a:pt x="445" y="30235"/>
                    </a:cubicBezTo>
                    <a:cubicBezTo>
                      <a:pt x="-164" y="30731"/>
                      <a:pt x="-37" y="31680"/>
                      <a:pt x="176" y="32430"/>
                    </a:cubicBezTo>
                    <a:cubicBezTo>
                      <a:pt x="1436" y="36863"/>
                      <a:pt x="3773" y="40998"/>
                      <a:pt x="6959" y="44340"/>
                    </a:cubicBezTo>
                    <a:cubicBezTo>
                      <a:pt x="8432" y="45898"/>
                      <a:pt x="10117" y="47300"/>
                      <a:pt x="12114" y="48050"/>
                    </a:cubicBezTo>
                    <a:cubicBezTo>
                      <a:pt x="13856" y="48716"/>
                      <a:pt x="15754" y="48843"/>
                      <a:pt x="17623" y="48971"/>
                    </a:cubicBezTo>
                    <a:cubicBezTo>
                      <a:pt x="24590" y="49438"/>
                      <a:pt x="31558" y="49906"/>
                      <a:pt x="38526" y="50373"/>
                    </a:cubicBezTo>
                    <a:cubicBezTo>
                      <a:pt x="39432" y="50430"/>
                      <a:pt x="40423" y="50543"/>
                      <a:pt x="41032" y="51208"/>
                    </a:cubicBezTo>
                    <a:cubicBezTo>
                      <a:pt x="41457" y="51662"/>
                      <a:pt x="41599" y="52299"/>
                      <a:pt x="41726" y="52908"/>
                    </a:cubicBezTo>
                    <a:cubicBezTo>
                      <a:pt x="42576" y="56887"/>
                      <a:pt x="43199" y="60909"/>
                      <a:pt x="43596" y="64945"/>
                    </a:cubicBezTo>
                    <a:cubicBezTo>
                      <a:pt x="43850" y="67480"/>
                      <a:pt x="43992" y="70143"/>
                      <a:pt x="42958" y="72479"/>
                    </a:cubicBezTo>
                    <a:cubicBezTo>
                      <a:pt x="40721" y="77507"/>
                      <a:pt x="34263" y="78739"/>
                      <a:pt x="28796" y="79305"/>
                    </a:cubicBezTo>
                    <a:cubicBezTo>
                      <a:pt x="23019" y="79900"/>
                      <a:pt x="16533" y="80310"/>
                      <a:pt x="12058" y="76600"/>
                    </a:cubicBezTo>
                    <a:cubicBezTo>
                      <a:pt x="10245" y="75099"/>
                      <a:pt x="8928" y="73017"/>
                      <a:pt x="6988" y="71686"/>
                    </a:cubicBezTo>
                    <a:cubicBezTo>
                      <a:pt x="5047" y="70355"/>
                      <a:pt x="1974" y="70100"/>
                      <a:pt x="629" y="72040"/>
                    </a:cubicBezTo>
                    <a:cubicBezTo>
                      <a:pt x="-306" y="73400"/>
                      <a:pt x="20" y="75340"/>
                      <a:pt x="1026" y="76657"/>
                    </a:cubicBezTo>
                    <a:cubicBezTo>
                      <a:pt x="2031" y="77974"/>
                      <a:pt x="3546" y="78781"/>
                      <a:pt x="5061" y="79447"/>
                    </a:cubicBezTo>
                    <a:cubicBezTo>
                      <a:pt x="15598" y="83992"/>
                      <a:pt x="27564" y="82775"/>
                      <a:pt x="39021" y="83341"/>
                    </a:cubicBezTo>
                    <a:cubicBezTo>
                      <a:pt x="41599" y="83469"/>
                      <a:pt x="44516" y="83879"/>
                      <a:pt x="46017" y="85975"/>
                    </a:cubicBezTo>
                    <a:cubicBezTo>
                      <a:pt x="47532" y="88099"/>
                      <a:pt x="46937" y="91031"/>
                      <a:pt x="46088" y="93495"/>
                    </a:cubicBezTo>
                    <a:cubicBezTo>
                      <a:pt x="44247" y="98876"/>
                      <a:pt x="41216" y="104244"/>
                      <a:pt x="36189" y="106920"/>
                    </a:cubicBezTo>
                    <a:cubicBezTo>
                      <a:pt x="32422" y="108917"/>
                      <a:pt x="28018" y="109172"/>
                      <a:pt x="23769" y="109427"/>
                    </a:cubicBezTo>
                    <a:cubicBezTo>
                      <a:pt x="19521" y="109682"/>
                      <a:pt x="15102" y="110022"/>
                      <a:pt x="11406" y="112160"/>
                    </a:cubicBezTo>
                    <a:cubicBezTo>
                      <a:pt x="7710" y="114298"/>
                      <a:pt x="5033" y="118788"/>
                      <a:pt x="6365" y="122838"/>
                    </a:cubicBezTo>
                    <a:cubicBezTo>
                      <a:pt x="6903" y="124495"/>
                      <a:pt x="8050" y="125897"/>
                      <a:pt x="9352" y="127044"/>
                    </a:cubicBezTo>
                    <a:cubicBezTo>
                      <a:pt x="10882" y="128389"/>
                      <a:pt x="12709" y="129451"/>
                      <a:pt x="14706" y="129834"/>
                    </a:cubicBezTo>
                    <a:cubicBezTo>
                      <a:pt x="18770" y="130641"/>
                      <a:pt x="22891" y="128602"/>
                      <a:pt x="26134" y="126010"/>
                    </a:cubicBezTo>
                    <a:cubicBezTo>
                      <a:pt x="29377" y="123419"/>
                      <a:pt x="32153" y="120232"/>
                      <a:pt x="35693" y="118065"/>
                    </a:cubicBezTo>
                    <a:cubicBezTo>
                      <a:pt x="42576" y="113859"/>
                      <a:pt x="51937" y="113746"/>
                      <a:pt x="57318" y="1077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1" name="Google Shape;2711;p18"/>
              <p:cNvSpPr/>
              <p:nvPr/>
            </p:nvSpPr>
            <p:spPr>
              <a:xfrm>
                <a:off x="4126652" y="1666992"/>
                <a:ext cx="21376" cy="84615"/>
              </a:xfrm>
              <a:custGeom>
                <a:avLst/>
                <a:gdLst/>
                <a:ahLst/>
                <a:cxnLst/>
                <a:rect l="l" t="t" r="r" b="b"/>
                <a:pathLst>
                  <a:path w="21376" h="84615" extrusionOk="0">
                    <a:moveTo>
                      <a:pt x="7442" y="79319"/>
                    </a:moveTo>
                    <a:cubicBezTo>
                      <a:pt x="10954" y="82095"/>
                      <a:pt x="15188" y="83936"/>
                      <a:pt x="19621" y="84616"/>
                    </a:cubicBezTo>
                    <a:cubicBezTo>
                      <a:pt x="19720" y="82336"/>
                      <a:pt x="17992" y="80466"/>
                      <a:pt x="16633" y="78640"/>
                    </a:cubicBezTo>
                    <a:cubicBezTo>
                      <a:pt x="12880" y="73640"/>
                      <a:pt x="11294" y="67381"/>
                      <a:pt x="9793" y="61292"/>
                    </a:cubicBezTo>
                    <a:cubicBezTo>
                      <a:pt x="9353" y="59507"/>
                      <a:pt x="8915" y="57694"/>
                      <a:pt x="9014" y="55854"/>
                    </a:cubicBezTo>
                    <a:cubicBezTo>
                      <a:pt x="9169" y="53021"/>
                      <a:pt x="10600" y="50415"/>
                      <a:pt x="12271" y="48135"/>
                    </a:cubicBezTo>
                    <a:cubicBezTo>
                      <a:pt x="14749" y="44751"/>
                      <a:pt x="17865" y="41819"/>
                      <a:pt x="21377" y="39525"/>
                    </a:cubicBezTo>
                    <a:cubicBezTo>
                      <a:pt x="20839" y="38236"/>
                      <a:pt x="18955" y="38435"/>
                      <a:pt x="17695" y="39001"/>
                    </a:cubicBezTo>
                    <a:cubicBezTo>
                      <a:pt x="16434" y="39582"/>
                      <a:pt x="14862" y="40290"/>
                      <a:pt x="13772" y="39440"/>
                    </a:cubicBezTo>
                    <a:cubicBezTo>
                      <a:pt x="12908" y="38775"/>
                      <a:pt x="12880" y="37500"/>
                      <a:pt x="12936" y="36424"/>
                    </a:cubicBezTo>
                    <a:cubicBezTo>
                      <a:pt x="13163" y="31325"/>
                      <a:pt x="13375" y="26242"/>
                      <a:pt x="13602" y="21143"/>
                    </a:cubicBezTo>
                    <a:cubicBezTo>
                      <a:pt x="13630" y="20350"/>
                      <a:pt x="13673" y="19543"/>
                      <a:pt x="13574" y="18764"/>
                    </a:cubicBezTo>
                    <a:cubicBezTo>
                      <a:pt x="13475" y="17957"/>
                      <a:pt x="13234" y="17178"/>
                      <a:pt x="13036" y="16399"/>
                    </a:cubicBezTo>
                    <a:cubicBezTo>
                      <a:pt x="11704" y="11074"/>
                      <a:pt x="12129" y="5481"/>
                      <a:pt x="12568" y="0"/>
                    </a:cubicBezTo>
                    <a:cubicBezTo>
                      <a:pt x="8150" y="3965"/>
                      <a:pt x="8461" y="10791"/>
                      <a:pt x="7980" y="16711"/>
                    </a:cubicBezTo>
                    <a:cubicBezTo>
                      <a:pt x="7272" y="25264"/>
                      <a:pt x="4199" y="33450"/>
                      <a:pt x="2995" y="41947"/>
                    </a:cubicBezTo>
                    <a:cubicBezTo>
                      <a:pt x="2400" y="46124"/>
                      <a:pt x="2259" y="50345"/>
                      <a:pt x="2117" y="54551"/>
                    </a:cubicBezTo>
                    <a:cubicBezTo>
                      <a:pt x="2004" y="57921"/>
                      <a:pt x="1891" y="61292"/>
                      <a:pt x="1777" y="64676"/>
                    </a:cubicBezTo>
                    <a:cubicBezTo>
                      <a:pt x="1763" y="65214"/>
                      <a:pt x="1720" y="65781"/>
                      <a:pt x="1381" y="66191"/>
                    </a:cubicBezTo>
                    <a:cubicBezTo>
                      <a:pt x="1041" y="66602"/>
                      <a:pt x="262" y="66659"/>
                      <a:pt x="35" y="66191"/>
                    </a:cubicBezTo>
                    <a:cubicBezTo>
                      <a:pt x="-192" y="65724"/>
                      <a:pt x="743" y="65214"/>
                      <a:pt x="885" y="65738"/>
                    </a:cubicBezTo>
                    <a:cubicBezTo>
                      <a:pt x="4001" y="70964"/>
                      <a:pt x="4043" y="77875"/>
                      <a:pt x="984" y="83129"/>
                    </a:cubicBezTo>
                    <a:cubicBezTo>
                      <a:pt x="3406" y="83426"/>
                      <a:pt x="5955" y="81967"/>
                      <a:pt x="6903" y="797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2" name="Google Shape;2712;p18"/>
              <p:cNvSpPr/>
              <p:nvPr/>
            </p:nvSpPr>
            <p:spPr>
              <a:xfrm>
                <a:off x="4132661" y="1672869"/>
                <a:ext cx="21938" cy="213018"/>
              </a:xfrm>
              <a:custGeom>
                <a:avLst/>
                <a:gdLst/>
                <a:ahLst/>
                <a:cxnLst/>
                <a:rect l="l" t="t" r="r" b="b"/>
                <a:pathLst>
                  <a:path w="21938" h="213018" extrusionOk="0">
                    <a:moveTo>
                      <a:pt x="4761" y="0"/>
                    </a:moveTo>
                    <a:cubicBezTo>
                      <a:pt x="-2972" y="52398"/>
                      <a:pt x="-3835" y="167490"/>
                      <a:pt x="21939" y="2130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3" name="Google Shape;2713;p18"/>
              <p:cNvSpPr/>
              <p:nvPr/>
            </p:nvSpPr>
            <p:spPr>
              <a:xfrm>
                <a:off x="4118134" y="1572137"/>
                <a:ext cx="44751" cy="58105"/>
              </a:xfrm>
              <a:custGeom>
                <a:avLst/>
                <a:gdLst/>
                <a:ahLst/>
                <a:cxnLst/>
                <a:rect l="l" t="t" r="r" b="b"/>
                <a:pathLst>
                  <a:path w="44751" h="58105" extrusionOk="0">
                    <a:moveTo>
                      <a:pt x="43788" y="34965"/>
                    </a:moveTo>
                    <a:cubicBezTo>
                      <a:pt x="45714" y="42980"/>
                      <a:pt x="44524" y="50911"/>
                      <a:pt x="42244" y="58105"/>
                    </a:cubicBezTo>
                    <a:cubicBezTo>
                      <a:pt x="37996" y="57765"/>
                      <a:pt x="33860" y="55414"/>
                      <a:pt x="31722" y="51704"/>
                    </a:cubicBezTo>
                    <a:cubicBezTo>
                      <a:pt x="29003" y="47002"/>
                      <a:pt x="29300" y="40785"/>
                      <a:pt x="25817" y="36636"/>
                    </a:cubicBezTo>
                    <a:cubicBezTo>
                      <a:pt x="22913" y="33167"/>
                      <a:pt x="18198" y="32034"/>
                      <a:pt x="14034" y="30292"/>
                    </a:cubicBezTo>
                    <a:cubicBezTo>
                      <a:pt x="8115" y="27799"/>
                      <a:pt x="2733" y="22998"/>
                      <a:pt x="0" y="17305"/>
                    </a:cubicBezTo>
                    <a:cubicBezTo>
                      <a:pt x="5495" y="4532"/>
                      <a:pt x="14912" y="0"/>
                      <a:pt x="14912" y="0"/>
                    </a:cubicBezTo>
                    <a:cubicBezTo>
                      <a:pt x="14360" y="6670"/>
                      <a:pt x="37118" y="7222"/>
                      <a:pt x="43788" y="349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4" name="Google Shape;2714;p18"/>
              <p:cNvSpPr/>
              <p:nvPr/>
            </p:nvSpPr>
            <p:spPr>
              <a:xfrm>
                <a:off x="4170206" y="1610983"/>
                <a:ext cx="19228" cy="44255"/>
              </a:xfrm>
              <a:custGeom>
                <a:avLst/>
                <a:gdLst/>
                <a:ahLst/>
                <a:cxnLst/>
                <a:rect l="l" t="t" r="r" b="b"/>
                <a:pathLst>
                  <a:path w="19228" h="44255" extrusionOk="0">
                    <a:moveTo>
                      <a:pt x="9318" y="44241"/>
                    </a:moveTo>
                    <a:cubicBezTo>
                      <a:pt x="8625" y="43958"/>
                      <a:pt x="7916" y="43717"/>
                      <a:pt x="7265" y="43377"/>
                    </a:cubicBezTo>
                    <a:cubicBezTo>
                      <a:pt x="1714" y="40517"/>
                      <a:pt x="1430" y="33492"/>
                      <a:pt x="0" y="27063"/>
                    </a:cubicBezTo>
                    <a:cubicBezTo>
                      <a:pt x="4305" y="13921"/>
                      <a:pt x="6401" y="0"/>
                      <a:pt x="6401" y="0"/>
                    </a:cubicBezTo>
                    <a:cubicBezTo>
                      <a:pt x="6401" y="0"/>
                      <a:pt x="16130" y="7761"/>
                      <a:pt x="18906" y="16102"/>
                    </a:cubicBezTo>
                    <a:cubicBezTo>
                      <a:pt x="20563" y="21115"/>
                      <a:pt x="15620" y="33365"/>
                      <a:pt x="9318" y="442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5" name="Google Shape;2715;p18"/>
              <p:cNvSpPr/>
              <p:nvPr/>
            </p:nvSpPr>
            <p:spPr>
              <a:xfrm>
                <a:off x="4181781" y="1640337"/>
                <a:ext cx="22350" cy="56026"/>
              </a:xfrm>
              <a:custGeom>
                <a:avLst/>
                <a:gdLst/>
                <a:ahLst/>
                <a:cxnLst/>
                <a:rect l="l" t="t" r="r" b="b"/>
                <a:pathLst>
                  <a:path w="22350" h="56026" extrusionOk="0">
                    <a:moveTo>
                      <a:pt x="14341" y="45915"/>
                    </a:moveTo>
                    <a:cubicBezTo>
                      <a:pt x="10291" y="49441"/>
                      <a:pt x="2984" y="47813"/>
                      <a:pt x="803" y="42884"/>
                    </a:cubicBezTo>
                    <a:cubicBezTo>
                      <a:pt x="-628" y="39613"/>
                      <a:pt x="95" y="36016"/>
                      <a:pt x="1100" y="32504"/>
                    </a:cubicBezTo>
                    <a:cubicBezTo>
                      <a:pt x="12005" y="18173"/>
                      <a:pt x="13392" y="-1215"/>
                      <a:pt x="15092" y="60"/>
                    </a:cubicBezTo>
                    <a:cubicBezTo>
                      <a:pt x="17301" y="1717"/>
                      <a:pt x="22853" y="28921"/>
                      <a:pt x="22314" y="40576"/>
                    </a:cubicBezTo>
                    <a:cubicBezTo>
                      <a:pt x="22017" y="46694"/>
                      <a:pt x="19737" y="51920"/>
                      <a:pt x="14851" y="56026"/>
                    </a:cubicBezTo>
                    <a:cubicBezTo>
                      <a:pt x="15219" y="52670"/>
                      <a:pt x="15064" y="49229"/>
                      <a:pt x="14341" y="459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6" name="Google Shape;2716;p18"/>
              <p:cNvSpPr/>
              <p:nvPr/>
            </p:nvSpPr>
            <p:spPr>
              <a:xfrm>
                <a:off x="4196519" y="1702059"/>
                <a:ext cx="23670" cy="37709"/>
              </a:xfrm>
              <a:custGeom>
                <a:avLst/>
                <a:gdLst/>
                <a:ahLst/>
                <a:cxnLst/>
                <a:rect l="l" t="t" r="r" b="b"/>
                <a:pathLst>
                  <a:path w="23670" h="37709" extrusionOk="0">
                    <a:moveTo>
                      <a:pt x="19061" y="37710"/>
                    </a:moveTo>
                    <a:cubicBezTo>
                      <a:pt x="11938" y="37511"/>
                      <a:pt x="4928" y="30119"/>
                      <a:pt x="7959" y="23661"/>
                    </a:cubicBezTo>
                    <a:cubicBezTo>
                      <a:pt x="9021" y="21395"/>
                      <a:pt x="11159" y="19215"/>
                      <a:pt x="10451" y="16835"/>
                    </a:cubicBezTo>
                    <a:cubicBezTo>
                      <a:pt x="9332" y="13083"/>
                      <a:pt x="3838" y="14470"/>
                      <a:pt x="0" y="13352"/>
                    </a:cubicBezTo>
                    <a:cubicBezTo>
                      <a:pt x="10423" y="4699"/>
                      <a:pt x="14912" y="-4775"/>
                      <a:pt x="20916" y="2716"/>
                    </a:cubicBezTo>
                    <a:cubicBezTo>
                      <a:pt x="25165" y="8027"/>
                      <a:pt x="24457" y="22571"/>
                      <a:pt x="19076" y="377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7" name="Google Shape;2717;p18"/>
            <p:cNvGrpSpPr/>
            <p:nvPr/>
          </p:nvGrpSpPr>
          <p:grpSpPr>
            <a:xfrm rot="-9373464">
              <a:off x="8513110" y="245847"/>
              <a:ext cx="318109" cy="559501"/>
              <a:chOff x="3982012" y="1490821"/>
              <a:chExt cx="104173" cy="183223"/>
            </a:xfrm>
          </p:grpSpPr>
          <p:sp>
            <p:nvSpPr>
              <p:cNvPr id="2718" name="Google Shape;2718;p18"/>
              <p:cNvSpPr/>
              <p:nvPr/>
            </p:nvSpPr>
            <p:spPr>
              <a:xfrm>
                <a:off x="4005846" y="1530318"/>
                <a:ext cx="41453" cy="143726"/>
              </a:xfrm>
              <a:custGeom>
                <a:avLst/>
                <a:gdLst/>
                <a:ahLst/>
                <a:cxnLst/>
                <a:rect l="l" t="t" r="r" b="b"/>
                <a:pathLst>
                  <a:path w="41453" h="143726" extrusionOk="0">
                    <a:moveTo>
                      <a:pt x="35418" y="143726"/>
                    </a:moveTo>
                    <a:cubicBezTo>
                      <a:pt x="56208" y="88298"/>
                      <a:pt x="17971" y="15224"/>
                      <a:pt x="977" y="0"/>
                    </a:cubicBezTo>
                    <a:lnTo>
                      <a:pt x="0" y="1090"/>
                    </a:lnTo>
                    <a:cubicBezTo>
                      <a:pt x="16796" y="16144"/>
                      <a:pt x="54607" y="88397"/>
                      <a:pt x="34045" y="143216"/>
                    </a:cubicBezTo>
                    <a:lnTo>
                      <a:pt x="35418" y="1437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9" name="Google Shape;2719;p18"/>
              <p:cNvSpPr/>
              <p:nvPr/>
            </p:nvSpPr>
            <p:spPr>
              <a:xfrm>
                <a:off x="3982012" y="1490821"/>
                <a:ext cx="26453" cy="43192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43192" extrusionOk="0">
                    <a:moveTo>
                      <a:pt x="26298" y="40035"/>
                    </a:moveTo>
                    <a:cubicBezTo>
                      <a:pt x="27941" y="22857"/>
                      <a:pt x="16413" y="5311"/>
                      <a:pt x="0" y="0"/>
                    </a:cubicBezTo>
                    <a:cubicBezTo>
                      <a:pt x="5778" y="15960"/>
                      <a:pt x="14799" y="30745"/>
                      <a:pt x="26355" y="431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0" name="Google Shape;2720;p18"/>
              <p:cNvSpPr/>
              <p:nvPr/>
            </p:nvSpPr>
            <p:spPr>
              <a:xfrm>
                <a:off x="4013066" y="1506640"/>
                <a:ext cx="14736" cy="29088"/>
              </a:xfrm>
              <a:custGeom>
                <a:avLst/>
                <a:gdLst/>
                <a:ahLst/>
                <a:cxnLst/>
                <a:rect l="l" t="t" r="r" b="b"/>
                <a:pathLst>
                  <a:path w="14736" h="29088" extrusionOk="0">
                    <a:moveTo>
                      <a:pt x="2" y="29088"/>
                    </a:moveTo>
                    <a:cubicBezTo>
                      <a:pt x="-125" y="18169"/>
                      <a:pt x="4789" y="5013"/>
                      <a:pt x="14476" y="0"/>
                    </a:cubicBezTo>
                    <a:cubicBezTo>
                      <a:pt x="16090" y="11400"/>
                      <a:pt x="10071" y="23508"/>
                      <a:pt x="2" y="290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1" name="Google Shape;2721;p18"/>
              <p:cNvSpPr/>
              <p:nvPr/>
            </p:nvSpPr>
            <p:spPr>
              <a:xfrm>
                <a:off x="4020206" y="1510010"/>
                <a:ext cx="27261" cy="39369"/>
              </a:xfrm>
              <a:custGeom>
                <a:avLst/>
                <a:gdLst/>
                <a:ahLst/>
                <a:cxnLst/>
                <a:rect l="l" t="t" r="r" b="b"/>
                <a:pathLst>
                  <a:path w="27261" h="39369" extrusionOk="0">
                    <a:moveTo>
                      <a:pt x="0" y="39369"/>
                    </a:moveTo>
                    <a:cubicBezTo>
                      <a:pt x="2408" y="22602"/>
                      <a:pt x="12760" y="8780"/>
                      <a:pt x="27261" y="0"/>
                    </a:cubicBezTo>
                    <a:cubicBezTo>
                      <a:pt x="24528" y="16258"/>
                      <a:pt x="14261" y="31099"/>
                      <a:pt x="0" y="393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2" name="Google Shape;2722;p18"/>
              <p:cNvSpPr/>
              <p:nvPr/>
            </p:nvSpPr>
            <p:spPr>
              <a:xfrm>
                <a:off x="4029397" y="1526849"/>
                <a:ext cx="32005" cy="38562"/>
              </a:xfrm>
              <a:custGeom>
                <a:avLst/>
                <a:gdLst/>
                <a:ahLst/>
                <a:cxnLst/>
                <a:rect l="l" t="t" r="r" b="b"/>
                <a:pathLst>
                  <a:path w="32005" h="38562" extrusionOk="0">
                    <a:moveTo>
                      <a:pt x="14" y="38562"/>
                    </a:moveTo>
                    <a:cubicBezTo>
                      <a:pt x="3498" y="30688"/>
                      <a:pt x="7010" y="22729"/>
                      <a:pt x="12052" y="15748"/>
                    </a:cubicBezTo>
                    <a:cubicBezTo>
                      <a:pt x="17093" y="8766"/>
                      <a:pt x="23834" y="2705"/>
                      <a:pt x="32005" y="0"/>
                    </a:cubicBezTo>
                    <a:cubicBezTo>
                      <a:pt x="31878" y="5523"/>
                      <a:pt x="29683" y="10961"/>
                      <a:pt x="25972" y="15040"/>
                    </a:cubicBezTo>
                    <a:cubicBezTo>
                      <a:pt x="23211" y="18070"/>
                      <a:pt x="19671" y="20336"/>
                      <a:pt x="17008" y="23466"/>
                    </a:cubicBezTo>
                    <a:cubicBezTo>
                      <a:pt x="15068" y="25760"/>
                      <a:pt x="13638" y="28451"/>
                      <a:pt x="11669" y="30731"/>
                    </a:cubicBezTo>
                    <a:cubicBezTo>
                      <a:pt x="8709" y="34158"/>
                      <a:pt x="4475" y="37826"/>
                      <a:pt x="0" y="385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3" name="Google Shape;2723;p18"/>
              <p:cNvSpPr/>
              <p:nvPr/>
            </p:nvSpPr>
            <p:spPr>
              <a:xfrm>
                <a:off x="4035756" y="1566444"/>
                <a:ext cx="50429" cy="15805"/>
              </a:xfrm>
              <a:custGeom>
                <a:avLst/>
                <a:gdLst/>
                <a:ahLst/>
                <a:cxnLst/>
                <a:rect l="l" t="t" r="r" b="b"/>
                <a:pathLst>
                  <a:path w="50429" h="15805" extrusionOk="0">
                    <a:moveTo>
                      <a:pt x="0" y="12887"/>
                    </a:moveTo>
                    <a:cubicBezTo>
                      <a:pt x="7520" y="8157"/>
                      <a:pt x="15365" y="3328"/>
                      <a:pt x="24188" y="2237"/>
                    </a:cubicBezTo>
                    <a:cubicBezTo>
                      <a:pt x="27176" y="1869"/>
                      <a:pt x="30207" y="1954"/>
                      <a:pt x="33209" y="1898"/>
                    </a:cubicBezTo>
                    <a:cubicBezTo>
                      <a:pt x="38987" y="1813"/>
                      <a:pt x="44779" y="1246"/>
                      <a:pt x="50430" y="0"/>
                    </a:cubicBezTo>
                    <a:cubicBezTo>
                      <a:pt x="43391" y="5226"/>
                      <a:pt x="36268" y="10494"/>
                      <a:pt x="28182" y="13850"/>
                    </a:cubicBezTo>
                    <a:cubicBezTo>
                      <a:pt x="20095" y="17206"/>
                      <a:pt x="8256" y="15819"/>
                      <a:pt x="0" y="128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4" name="Google Shape;2724;p18"/>
              <p:cNvSpPr/>
              <p:nvPr/>
            </p:nvSpPr>
            <p:spPr>
              <a:xfrm>
                <a:off x="4041095" y="1595261"/>
                <a:ext cx="40757" cy="13994"/>
              </a:xfrm>
              <a:custGeom>
                <a:avLst/>
                <a:gdLst/>
                <a:ahLst/>
                <a:cxnLst/>
                <a:rect l="l" t="t" r="r" b="b"/>
                <a:pathLst>
                  <a:path w="40757" h="13994" extrusionOk="0">
                    <a:moveTo>
                      <a:pt x="0" y="1631"/>
                    </a:moveTo>
                    <a:cubicBezTo>
                      <a:pt x="6911" y="-1073"/>
                      <a:pt x="14827" y="-167"/>
                      <a:pt x="21738" y="2538"/>
                    </a:cubicBezTo>
                    <a:cubicBezTo>
                      <a:pt x="28649" y="5243"/>
                      <a:pt x="34753" y="9633"/>
                      <a:pt x="40757" y="13994"/>
                    </a:cubicBezTo>
                    <a:cubicBezTo>
                      <a:pt x="27941" y="12493"/>
                      <a:pt x="10947" y="8471"/>
                      <a:pt x="0" y="16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5" name="Google Shape;2725;p18"/>
              <p:cNvSpPr/>
              <p:nvPr/>
            </p:nvSpPr>
            <p:spPr>
              <a:xfrm>
                <a:off x="4046193" y="1618754"/>
                <a:ext cx="30546" cy="19745"/>
              </a:xfrm>
              <a:custGeom>
                <a:avLst/>
                <a:gdLst/>
                <a:ahLst/>
                <a:cxnLst/>
                <a:rect l="l" t="t" r="r" b="b"/>
                <a:pathLst>
                  <a:path w="30546" h="19745" extrusionOk="0">
                    <a:moveTo>
                      <a:pt x="0" y="17"/>
                    </a:moveTo>
                    <a:cubicBezTo>
                      <a:pt x="8101" y="-280"/>
                      <a:pt x="16244" y="3232"/>
                      <a:pt x="21611" y="9308"/>
                    </a:cubicBezTo>
                    <a:cubicBezTo>
                      <a:pt x="24655" y="12749"/>
                      <a:pt x="26865" y="16997"/>
                      <a:pt x="30547" y="19745"/>
                    </a:cubicBezTo>
                    <a:cubicBezTo>
                      <a:pt x="19416" y="19830"/>
                      <a:pt x="8469" y="13400"/>
                      <a:pt x="3116" y="36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6" name="Google Shape;2726;p18"/>
              <p:cNvSpPr/>
              <p:nvPr/>
            </p:nvSpPr>
            <p:spPr>
              <a:xfrm>
                <a:off x="3987748" y="1542413"/>
                <a:ext cx="26708" cy="9941"/>
              </a:xfrm>
              <a:custGeom>
                <a:avLst/>
                <a:gdLst/>
                <a:ahLst/>
                <a:cxnLst/>
                <a:rect l="l" t="t" r="r" b="b"/>
                <a:pathLst>
                  <a:path w="26708" h="9941" extrusionOk="0">
                    <a:moveTo>
                      <a:pt x="26709" y="976"/>
                    </a:moveTo>
                    <a:cubicBezTo>
                      <a:pt x="20180" y="-157"/>
                      <a:pt x="13964" y="-751"/>
                      <a:pt x="7817" y="1755"/>
                    </a:cubicBezTo>
                    <a:cubicBezTo>
                      <a:pt x="4957" y="2916"/>
                      <a:pt x="2464" y="4800"/>
                      <a:pt x="0" y="6655"/>
                    </a:cubicBezTo>
                    <a:cubicBezTo>
                      <a:pt x="1105" y="8822"/>
                      <a:pt x="3654" y="9912"/>
                      <a:pt x="6090" y="9941"/>
                    </a:cubicBezTo>
                    <a:cubicBezTo>
                      <a:pt x="8525" y="9969"/>
                      <a:pt x="10848" y="9147"/>
                      <a:pt x="13128" y="8312"/>
                    </a:cubicBezTo>
                    <a:cubicBezTo>
                      <a:pt x="18014" y="6542"/>
                      <a:pt x="23069" y="4672"/>
                      <a:pt x="26709" y="9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7" name="Google Shape;2727;p18"/>
              <p:cNvSpPr/>
              <p:nvPr/>
            </p:nvSpPr>
            <p:spPr>
              <a:xfrm>
                <a:off x="3994007" y="1557366"/>
                <a:ext cx="28238" cy="14764"/>
              </a:xfrm>
              <a:custGeom>
                <a:avLst/>
                <a:gdLst/>
                <a:ahLst/>
                <a:cxnLst/>
                <a:rect l="l" t="t" r="r" b="b"/>
                <a:pathLst>
                  <a:path w="28238" h="14764" extrusionOk="0">
                    <a:moveTo>
                      <a:pt x="28238" y="86"/>
                    </a:moveTo>
                    <a:cubicBezTo>
                      <a:pt x="22701" y="-254"/>
                      <a:pt x="17036" y="383"/>
                      <a:pt x="11952" y="2578"/>
                    </a:cubicBezTo>
                    <a:cubicBezTo>
                      <a:pt x="6868" y="4773"/>
                      <a:pt x="2393" y="8625"/>
                      <a:pt x="0" y="13624"/>
                    </a:cubicBezTo>
                    <a:cubicBezTo>
                      <a:pt x="3399" y="15140"/>
                      <a:pt x="7435" y="15140"/>
                      <a:pt x="10834" y="13653"/>
                    </a:cubicBezTo>
                    <a:cubicBezTo>
                      <a:pt x="14317" y="12123"/>
                      <a:pt x="16980" y="9206"/>
                      <a:pt x="20294" y="7351"/>
                    </a:cubicBezTo>
                    <a:cubicBezTo>
                      <a:pt x="22007" y="6388"/>
                      <a:pt x="23891" y="5722"/>
                      <a:pt x="25491" y="4589"/>
                    </a:cubicBezTo>
                    <a:cubicBezTo>
                      <a:pt x="27091" y="3456"/>
                      <a:pt x="28281" y="2040"/>
                      <a:pt x="28224" y="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8" name="Google Shape;2728;p18"/>
              <p:cNvSpPr/>
              <p:nvPr/>
            </p:nvSpPr>
            <p:spPr>
              <a:xfrm>
                <a:off x="4004756" y="1572534"/>
                <a:ext cx="25251" cy="20151"/>
              </a:xfrm>
              <a:custGeom>
                <a:avLst/>
                <a:gdLst/>
                <a:ahLst/>
                <a:cxnLst/>
                <a:rect l="l" t="t" r="r" b="b"/>
                <a:pathLst>
                  <a:path w="25251" h="20151" extrusionOk="0">
                    <a:moveTo>
                      <a:pt x="25250" y="14"/>
                    </a:moveTo>
                    <a:cubicBezTo>
                      <a:pt x="14544" y="2181"/>
                      <a:pt x="5665" y="10819"/>
                      <a:pt x="0" y="20152"/>
                    </a:cubicBezTo>
                    <a:cubicBezTo>
                      <a:pt x="4928" y="19628"/>
                      <a:pt x="9658" y="17433"/>
                      <a:pt x="13255" y="14006"/>
                    </a:cubicBezTo>
                    <a:cubicBezTo>
                      <a:pt x="16682" y="10734"/>
                      <a:pt x="19062" y="6429"/>
                      <a:pt x="22744" y="3441"/>
                    </a:cubicBezTo>
                    <a:cubicBezTo>
                      <a:pt x="23891" y="2521"/>
                      <a:pt x="25293" y="1473"/>
                      <a:pt x="25250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9" name="Google Shape;2729;p18"/>
              <p:cNvSpPr/>
              <p:nvPr/>
            </p:nvSpPr>
            <p:spPr>
              <a:xfrm>
                <a:off x="4009245" y="1592771"/>
                <a:ext cx="29569" cy="22516"/>
              </a:xfrm>
              <a:custGeom>
                <a:avLst/>
                <a:gdLst/>
                <a:ahLst/>
                <a:cxnLst/>
                <a:rect l="l" t="t" r="r" b="b"/>
                <a:pathLst>
                  <a:path w="29569" h="22516" extrusionOk="0">
                    <a:moveTo>
                      <a:pt x="29569" y="0"/>
                    </a:moveTo>
                    <a:cubicBezTo>
                      <a:pt x="24712" y="8908"/>
                      <a:pt x="15903" y="14813"/>
                      <a:pt x="7421" y="20364"/>
                    </a:cubicBezTo>
                    <a:cubicBezTo>
                      <a:pt x="5183" y="21837"/>
                      <a:pt x="2308" y="23338"/>
                      <a:pt x="0" y="21993"/>
                    </a:cubicBezTo>
                    <a:cubicBezTo>
                      <a:pt x="7279" y="12066"/>
                      <a:pt x="17688" y="4461"/>
                      <a:pt x="29357" y="5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0" name="Google Shape;2730;p18"/>
              <p:cNvSpPr/>
              <p:nvPr/>
            </p:nvSpPr>
            <p:spPr>
              <a:xfrm>
                <a:off x="4020008" y="1612980"/>
                <a:ext cx="24060" cy="24882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4882" extrusionOk="0">
                    <a:moveTo>
                      <a:pt x="24061" y="0"/>
                    </a:moveTo>
                    <a:cubicBezTo>
                      <a:pt x="23466" y="1742"/>
                      <a:pt x="23352" y="1090"/>
                      <a:pt x="22758" y="2832"/>
                    </a:cubicBezTo>
                    <a:cubicBezTo>
                      <a:pt x="21781" y="5707"/>
                      <a:pt x="20789" y="8610"/>
                      <a:pt x="19260" y="11230"/>
                    </a:cubicBezTo>
                    <a:cubicBezTo>
                      <a:pt x="15195" y="18183"/>
                      <a:pt x="7690" y="22474"/>
                      <a:pt x="0" y="24882"/>
                    </a:cubicBezTo>
                    <a:cubicBezTo>
                      <a:pt x="1742" y="19288"/>
                      <a:pt x="5877" y="14756"/>
                      <a:pt x="10366" y="11004"/>
                    </a:cubicBezTo>
                    <a:cubicBezTo>
                      <a:pt x="14856" y="7251"/>
                      <a:pt x="19826" y="4050"/>
                      <a:pt x="24046" y="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1" name="Google Shape;2731;p18"/>
              <p:cNvSpPr/>
              <p:nvPr/>
            </p:nvSpPr>
            <p:spPr>
              <a:xfrm>
                <a:off x="4028349" y="1641320"/>
                <a:ext cx="17914" cy="14469"/>
              </a:xfrm>
              <a:custGeom>
                <a:avLst/>
                <a:gdLst/>
                <a:ahLst/>
                <a:cxnLst/>
                <a:rect l="l" t="t" r="r" b="b"/>
                <a:pathLst>
                  <a:path w="17914" h="14469" extrusionOk="0">
                    <a:moveTo>
                      <a:pt x="17914" y="1951"/>
                    </a:moveTo>
                    <a:cubicBezTo>
                      <a:pt x="17730" y="4982"/>
                      <a:pt x="14671" y="6908"/>
                      <a:pt x="11967" y="8295"/>
                    </a:cubicBezTo>
                    <a:cubicBezTo>
                      <a:pt x="7973" y="10349"/>
                      <a:pt x="3994" y="12417"/>
                      <a:pt x="0" y="14470"/>
                    </a:cubicBezTo>
                    <a:cubicBezTo>
                      <a:pt x="1076" y="12346"/>
                      <a:pt x="2294" y="10292"/>
                      <a:pt x="3668" y="8352"/>
                    </a:cubicBezTo>
                    <a:cubicBezTo>
                      <a:pt x="5254" y="6115"/>
                      <a:pt x="7052" y="3990"/>
                      <a:pt x="9304" y="2404"/>
                    </a:cubicBezTo>
                    <a:cubicBezTo>
                      <a:pt x="11556" y="818"/>
                      <a:pt x="14275" y="-173"/>
                      <a:pt x="170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32" name="Google Shape;2732;p18"/>
            <p:cNvSpPr/>
            <p:nvPr/>
          </p:nvSpPr>
          <p:spPr>
            <a:xfrm rot="-9374824">
              <a:off x="7691886" y="-215835"/>
              <a:ext cx="47280" cy="116992"/>
            </a:xfrm>
            <a:custGeom>
              <a:avLst/>
              <a:gdLst/>
              <a:ahLst/>
              <a:cxnLst/>
              <a:rect l="l" t="t" r="r" b="b"/>
              <a:pathLst>
                <a:path w="15483" h="38312" extrusionOk="0">
                  <a:moveTo>
                    <a:pt x="14" y="17093"/>
                  </a:moveTo>
                  <a:cubicBezTo>
                    <a:pt x="3002" y="24174"/>
                    <a:pt x="6019" y="31226"/>
                    <a:pt x="8979" y="38307"/>
                  </a:cubicBezTo>
                  <a:cubicBezTo>
                    <a:pt x="10168" y="38350"/>
                    <a:pt x="11245" y="38123"/>
                    <a:pt x="12207" y="37698"/>
                  </a:cubicBezTo>
                  <a:cubicBezTo>
                    <a:pt x="14204" y="33591"/>
                    <a:pt x="15224" y="28932"/>
                    <a:pt x="15436" y="24372"/>
                  </a:cubicBezTo>
                  <a:cubicBezTo>
                    <a:pt x="15819" y="16130"/>
                    <a:pt x="13822" y="7987"/>
                    <a:pt x="11698" y="0"/>
                  </a:cubicBezTo>
                  <a:cubicBezTo>
                    <a:pt x="6514" y="4560"/>
                    <a:pt x="3937" y="11471"/>
                    <a:pt x="0" y="170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33" name="Google Shape;2733;p18"/>
            <p:cNvGrpSpPr/>
            <p:nvPr/>
          </p:nvGrpSpPr>
          <p:grpSpPr>
            <a:xfrm rot="-9373464">
              <a:off x="8613737" y="-411590"/>
              <a:ext cx="683656" cy="1136816"/>
              <a:chOff x="3885915" y="1544225"/>
              <a:chExt cx="223881" cy="372280"/>
            </a:xfrm>
          </p:grpSpPr>
          <p:sp>
            <p:nvSpPr>
              <p:cNvPr id="2734" name="Google Shape;2734;p18"/>
              <p:cNvSpPr/>
              <p:nvPr/>
            </p:nvSpPr>
            <p:spPr>
              <a:xfrm>
                <a:off x="3885915" y="1544225"/>
                <a:ext cx="223881" cy="262092"/>
              </a:xfrm>
              <a:custGeom>
                <a:avLst/>
                <a:gdLst/>
                <a:ahLst/>
                <a:cxnLst/>
                <a:rect l="l" t="t" r="r" b="b"/>
                <a:pathLst>
                  <a:path w="223881" h="262092" extrusionOk="0">
                    <a:moveTo>
                      <a:pt x="200936" y="230494"/>
                    </a:moveTo>
                    <a:cubicBezTo>
                      <a:pt x="186746" y="247007"/>
                      <a:pt x="165744" y="261848"/>
                      <a:pt x="143355" y="262089"/>
                    </a:cubicBezTo>
                    <a:cubicBezTo>
                      <a:pt x="100459" y="262514"/>
                      <a:pt x="93619" y="220907"/>
                      <a:pt x="93619" y="220907"/>
                    </a:cubicBezTo>
                    <a:cubicBezTo>
                      <a:pt x="93619" y="220907"/>
                      <a:pt x="84527" y="245931"/>
                      <a:pt x="50440" y="244599"/>
                    </a:cubicBezTo>
                    <a:cubicBezTo>
                      <a:pt x="16325" y="243254"/>
                      <a:pt x="-4748" y="200684"/>
                      <a:pt x="917" y="178535"/>
                    </a:cubicBezTo>
                    <a:cubicBezTo>
                      <a:pt x="6752" y="155749"/>
                      <a:pt x="14611" y="160224"/>
                      <a:pt x="29594" y="165266"/>
                    </a:cubicBezTo>
                    <a:cubicBezTo>
                      <a:pt x="44606" y="170307"/>
                      <a:pt x="67066" y="198093"/>
                      <a:pt x="78948" y="190148"/>
                    </a:cubicBezTo>
                    <a:cubicBezTo>
                      <a:pt x="90829" y="182203"/>
                      <a:pt x="74416" y="175137"/>
                      <a:pt x="47622" y="166314"/>
                    </a:cubicBezTo>
                    <a:cubicBezTo>
                      <a:pt x="20800" y="157477"/>
                      <a:pt x="4882" y="139563"/>
                      <a:pt x="12473" y="115955"/>
                    </a:cubicBezTo>
                    <a:cubicBezTo>
                      <a:pt x="20063" y="92376"/>
                      <a:pt x="40952" y="78314"/>
                      <a:pt x="44308" y="100222"/>
                    </a:cubicBezTo>
                    <a:cubicBezTo>
                      <a:pt x="47664" y="122144"/>
                      <a:pt x="66641" y="153852"/>
                      <a:pt x="85306" y="155140"/>
                    </a:cubicBezTo>
                    <a:cubicBezTo>
                      <a:pt x="103971" y="156429"/>
                      <a:pt x="100006" y="138486"/>
                      <a:pt x="78863" y="134040"/>
                    </a:cubicBezTo>
                    <a:cubicBezTo>
                      <a:pt x="57748" y="129607"/>
                      <a:pt x="52338" y="109965"/>
                      <a:pt x="47891" y="89020"/>
                    </a:cubicBezTo>
                    <a:cubicBezTo>
                      <a:pt x="43416" y="68075"/>
                      <a:pt x="53400" y="53644"/>
                      <a:pt x="72207" y="46889"/>
                    </a:cubicBezTo>
                    <a:cubicBezTo>
                      <a:pt x="91013" y="40134"/>
                      <a:pt x="78863" y="58275"/>
                      <a:pt x="88280" y="95053"/>
                    </a:cubicBezTo>
                    <a:cubicBezTo>
                      <a:pt x="97698" y="131830"/>
                      <a:pt x="111151" y="114157"/>
                      <a:pt x="112907" y="103790"/>
                    </a:cubicBezTo>
                    <a:cubicBezTo>
                      <a:pt x="114691" y="93424"/>
                      <a:pt x="95049" y="85140"/>
                      <a:pt x="92444" y="61291"/>
                    </a:cubicBezTo>
                    <a:cubicBezTo>
                      <a:pt x="89824" y="37457"/>
                      <a:pt x="99000" y="36551"/>
                      <a:pt x="115626" y="29711"/>
                    </a:cubicBezTo>
                    <a:cubicBezTo>
                      <a:pt x="132266" y="22843"/>
                      <a:pt x="130637" y="25151"/>
                      <a:pt x="123925" y="48376"/>
                    </a:cubicBezTo>
                    <a:cubicBezTo>
                      <a:pt x="117212" y="71573"/>
                      <a:pt x="118643" y="83157"/>
                      <a:pt x="123783" y="94713"/>
                    </a:cubicBezTo>
                    <a:cubicBezTo>
                      <a:pt x="128924" y="106269"/>
                      <a:pt x="140027" y="96554"/>
                      <a:pt x="136274" y="83313"/>
                    </a:cubicBezTo>
                    <a:cubicBezTo>
                      <a:pt x="132535" y="70086"/>
                      <a:pt x="134362" y="44269"/>
                      <a:pt x="147730" y="22899"/>
                    </a:cubicBezTo>
                    <a:cubicBezTo>
                      <a:pt x="150096" y="19132"/>
                      <a:pt x="152616" y="16003"/>
                      <a:pt x="155179" y="13368"/>
                    </a:cubicBezTo>
                    <a:cubicBezTo>
                      <a:pt x="167217" y="1048"/>
                      <a:pt x="180118" y="0"/>
                      <a:pt x="180118" y="0"/>
                    </a:cubicBezTo>
                    <a:cubicBezTo>
                      <a:pt x="176521" y="7463"/>
                      <a:pt x="202579" y="18212"/>
                      <a:pt x="197934" y="53276"/>
                    </a:cubicBezTo>
                    <a:cubicBezTo>
                      <a:pt x="196602" y="63401"/>
                      <a:pt x="191702" y="72040"/>
                      <a:pt x="185868" y="79347"/>
                    </a:cubicBezTo>
                    <a:cubicBezTo>
                      <a:pt x="171508" y="97347"/>
                      <a:pt x="151427" y="107345"/>
                      <a:pt x="164370" y="111806"/>
                    </a:cubicBezTo>
                    <a:cubicBezTo>
                      <a:pt x="172910" y="114737"/>
                      <a:pt x="184197" y="104456"/>
                      <a:pt x="193756" y="92730"/>
                    </a:cubicBezTo>
                    <a:cubicBezTo>
                      <a:pt x="204575" y="79447"/>
                      <a:pt x="213200" y="64294"/>
                      <a:pt x="213200" y="64294"/>
                    </a:cubicBezTo>
                    <a:cubicBezTo>
                      <a:pt x="213200" y="64294"/>
                      <a:pt x="220989" y="77606"/>
                      <a:pt x="220493" y="88468"/>
                    </a:cubicBezTo>
                    <a:cubicBezTo>
                      <a:pt x="220196" y="94996"/>
                      <a:pt x="209008" y="106963"/>
                      <a:pt x="196886" y="116748"/>
                    </a:cubicBezTo>
                    <a:cubicBezTo>
                      <a:pt x="188884" y="123248"/>
                      <a:pt x="180486" y="128800"/>
                      <a:pt x="174581" y="131221"/>
                    </a:cubicBezTo>
                    <a:cubicBezTo>
                      <a:pt x="159725" y="137297"/>
                      <a:pt x="142009" y="148881"/>
                      <a:pt x="173491" y="145525"/>
                    </a:cubicBezTo>
                    <a:cubicBezTo>
                      <a:pt x="180755" y="144760"/>
                      <a:pt x="187241" y="142126"/>
                      <a:pt x="192934" y="138614"/>
                    </a:cubicBezTo>
                    <a:cubicBezTo>
                      <a:pt x="211911" y="126888"/>
                      <a:pt x="222150" y="105107"/>
                      <a:pt x="223537" y="107331"/>
                    </a:cubicBezTo>
                    <a:cubicBezTo>
                      <a:pt x="225350" y="110234"/>
                      <a:pt x="219686" y="144137"/>
                      <a:pt x="213865" y="157378"/>
                    </a:cubicBezTo>
                    <a:cubicBezTo>
                      <a:pt x="210792" y="164317"/>
                      <a:pt x="205835" y="169345"/>
                      <a:pt x="198373" y="171908"/>
                    </a:cubicBezTo>
                    <a:cubicBezTo>
                      <a:pt x="191617" y="174259"/>
                      <a:pt x="182809" y="174655"/>
                      <a:pt x="171480" y="172743"/>
                    </a:cubicBezTo>
                    <a:cubicBezTo>
                      <a:pt x="147603" y="168721"/>
                      <a:pt x="129420" y="191196"/>
                      <a:pt x="162345" y="196492"/>
                    </a:cubicBezTo>
                    <a:cubicBezTo>
                      <a:pt x="173023" y="198206"/>
                      <a:pt x="182157" y="196464"/>
                      <a:pt x="189762" y="193887"/>
                    </a:cubicBezTo>
                    <a:cubicBezTo>
                      <a:pt x="205652" y="188519"/>
                      <a:pt x="215069" y="179555"/>
                      <a:pt x="218666" y="190899"/>
                    </a:cubicBezTo>
                    <a:cubicBezTo>
                      <a:pt x="221215" y="198928"/>
                      <a:pt x="213922" y="215412"/>
                      <a:pt x="200978" y="2305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5" name="Google Shape;2735;p18"/>
              <p:cNvSpPr/>
              <p:nvPr/>
            </p:nvSpPr>
            <p:spPr>
              <a:xfrm>
                <a:off x="3921969" y="1633231"/>
                <a:ext cx="157375" cy="151490"/>
              </a:xfrm>
              <a:custGeom>
                <a:avLst/>
                <a:gdLst/>
                <a:ahLst/>
                <a:cxnLst/>
                <a:rect l="l" t="t" r="r" b="b"/>
                <a:pathLst>
                  <a:path w="157375" h="151490" extrusionOk="0">
                    <a:moveTo>
                      <a:pt x="71472" y="121492"/>
                    </a:moveTo>
                    <a:cubicBezTo>
                      <a:pt x="75791" y="132723"/>
                      <a:pt x="81243" y="145128"/>
                      <a:pt x="92459" y="149490"/>
                    </a:cubicBezTo>
                    <a:cubicBezTo>
                      <a:pt x="97203" y="151331"/>
                      <a:pt x="102429" y="151444"/>
                      <a:pt x="107513" y="151487"/>
                    </a:cubicBezTo>
                    <a:cubicBezTo>
                      <a:pt x="117483" y="151558"/>
                      <a:pt x="129067" y="150609"/>
                      <a:pt x="134689" y="142367"/>
                    </a:cubicBezTo>
                    <a:cubicBezTo>
                      <a:pt x="135949" y="140512"/>
                      <a:pt x="136530" y="137467"/>
                      <a:pt x="134547" y="136419"/>
                    </a:cubicBezTo>
                    <a:cubicBezTo>
                      <a:pt x="133599" y="135923"/>
                      <a:pt x="132452" y="136136"/>
                      <a:pt x="131389" y="136348"/>
                    </a:cubicBezTo>
                    <a:cubicBezTo>
                      <a:pt x="122807" y="138005"/>
                      <a:pt x="113843" y="137651"/>
                      <a:pt x="105431" y="135300"/>
                    </a:cubicBezTo>
                    <a:cubicBezTo>
                      <a:pt x="102599" y="134507"/>
                      <a:pt x="99328" y="132850"/>
                      <a:pt x="99242" y="129905"/>
                    </a:cubicBezTo>
                    <a:cubicBezTo>
                      <a:pt x="103024" y="129310"/>
                      <a:pt x="106833" y="130613"/>
                      <a:pt x="110657" y="130697"/>
                    </a:cubicBezTo>
                    <a:cubicBezTo>
                      <a:pt x="114480" y="130783"/>
                      <a:pt x="118984" y="128885"/>
                      <a:pt x="119508" y="125090"/>
                    </a:cubicBezTo>
                    <a:cubicBezTo>
                      <a:pt x="111917" y="122286"/>
                      <a:pt x="104341" y="119496"/>
                      <a:pt x="96750" y="116692"/>
                    </a:cubicBezTo>
                    <a:cubicBezTo>
                      <a:pt x="92997" y="115304"/>
                      <a:pt x="89117" y="113845"/>
                      <a:pt x="86228" y="111084"/>
                    </a:cubicBezTo>
                    <a:cubicBezTo>
                      <a:pt x="80238" y="105376"/>
                      <a:pt x="80578" y="94430"/>
                      <a:pt x="86908" y="89105"/>
                    </a:cubicBezTo>
                    <a:cubicBezTo>
                      <a:pt x="89584" y="86853"/>
                      <a:pt x="92955" y="85635"/>
                      <a:pt x="96240" y="84460"/>
                    </a:cubicBezTo>
                    <a:cubicBezTo>
                      <a:pt x="113333" y="78356"/>
                      <a:pt x="131134" y="72168"/>
                      <a:pt x="149205" y="73980"/>
                    </a:cubicBezTo>
                    <a:cubicBezTo>
                      <a:pt x="150975" y="74164"/>
                      <a:pt x="152802" y="74405"/>
                      <a:pt x="154487" y="73853"/>
                    </a:cubicBezTo>
                    <a:cubicBezTo>
                      <a:pt x="156172" y="73301"/>
                      <a:pt x="157645" y="71629"/>
                      <a:pt x="157334" y="69888"/>
                    </a:cubicBezTo>
                    <a:cubicBezTo>
                      <a:pt x="157036" y="68301"/>
                      <a:pt x="155464" y="67310"/>
                      <a:pt x="153963" y="66701"/>
                    </a:cubicBezTo>
                    <a:cubicBezTo>
                      <a:pt x="148454" y="64464"/>
                      <a:pt x="142280" y="64789"/>
                      <a:pt x="136346" y="65158"/>
                    </a:cubicBezTo>
                    <a:cubicBezTo>
                      <a:pt x="130455" y="65526"/>
                      <a:pt x="124563" y="65880"/>
                      <a:pt x="118672" y="66248"/>
                    </a:cubicBezTo>
                    <a:cubicBezTo>
                      <a:pt x="115557" y="66446"/>
                      <a:pt x="112356" y="66616"/>
                      <a:pt x="109396" y="65653"/>
                    </a:cubicBezTo>
                    <a:cubicBezTo>
                      <a:pt x="106437" y="64676"/>
                      <a:pt x="103732" y="62283"/>
                      <a:pt x="103349" y="59181"/>
                    </a:cubicBezTo>
                    <a:cubicBezTo>
                      <a:pt x="102825" y="54777"/>
                      <a:pt x="106890" y="51308"/>
                      <a:pt x="110529" y="48758"/>
                    </a:cubicBezTo>
                    <a:cubicBezTo>
                      <a:pt x="118347" y="43264"/>
                      <a:pt x="126178" y="37769"/>
                      <a:pt x="133995" y="32288"/>
                    </a:cubicBezTo>
                    <a:cubicBezTo>
                      <a:pt x="134689" y="31807"/>
                      <a:pt x="135425" y="31240"/>
                      <a:pt x="135553" y="30405"/>
                    </a:cubicBezTo>
                    <a:cubicBezTo>
                      <a:pt x="135794" y="28861"/>
                      <a:pt x="133825" y="27941"/>
                      <a:pt x="132267" y="27912"/>
                    </a:cubicBezTo>
                    <a:cubicBezTo>
                      <a:pt x="125470" y="27813"/>
                      <a:pt x="119749" y="34030"/>
                      <a:pt x="112951" y="33790"/>
                    </a:cubicBezTo>
                    <a:cubicBezTo>
                      <a:pt x="111719" y="33747"/>
                      <a:pt x="110331" y="33351"/>
                      <a:pt x="109821" y="32246"/>
                    </a:cubicBezTo>
                    <a:cubicBezTo>
                      <a:pt x="109425" y="31368"/>
                      <a:pt x="109708" y="30334"/>
                      <a:pt x="110020" y="29428"/>
                    </a:cubicBezTo>
                    <a:cubicBezTo>
                      <a:pt x="113475" y="19585"/>
                      <a:pt x="120527" y="10395"/>
                      <a:pt x="119621" y="0"/>
                    </a:cubicBezTo>
                    <a:cubicBezTo>
                      <a:pt x="114580" y="212"/>
                      <a:pt x="110317" y="3894"/>
                      <a:pt x="107428" y="8044"/>
                    </a:cubicBezTo>
                    <a:cubicBezTo>
                      <a:pt x="104539" y="12179"/>
                      <a:pt x="102571" y="16923"/>
                      <a:pt x="99512" y="20945"/>
                    </a:cubicBezTo>
                    <a:cubicBezTo>
                      <a:pt x="96453" y="24953"/>
                      <a:pt x="91794" y="28309"/>
                      <a:pt x="86766" y="27884"/>
                    </a:cubicBezTo>
                    <a:cubicBezTo>
                      <a:pt x="85378" y="27771"/>
                      <a:pt x="83962" y="27332"/>
                      <a:pt x="82999" y="26326"/>
                    </a:cubicBezTo>
                    <a:cubicBezTo>
                      <a:pt x="79176" y="22389"/>
                      <a:pt x="85237" y="14516"/>
                      <a:pt x="81286" y="10720"/>
                    </a:cubicBezTo>
                    <a:cubicBezTo>
                      <a:pt x="80478" y="20053"/>
                      <a:pt x="79685" y="29400"/>
                      <a:pt x="78878" y="38732"/>
                    </a:cubicBezTo>
                    <a:cubicBezTo>
                      <a:pt x="72491" y="40955"/>
                      <a:pt x="65481" y="39412"/>
                      <a:pt x="58910" y="37854"/>
                    </a:cubicBezTo>
                    <a:cubicBezTo>
                      <a:pt x="56531" y="37287"/>
                      <a:pt x="54109" y="36707"/>
                      <a:pt x="52028" y="35418"/>
                    </a:cubicBezTo>
                    <a:cubicBezTo>
                      <a:pt x="42851" y="29725"/>
                      <a:pt x="45117" y="14176"/>
                      <a:pt x="36323" y="7902"/>
                    </a:cubicBezTo>
                    <a:cubicBezTo>
                      <a:pt x="35742" y="7491"/>
                      <a:pt x="35020" y="7109"/>
                      <a:pt x="34326" y="7321"/>
                    </a:cubicBezTo>
                    <a:cubicBezTo>
                      <a:pt x="33405" y="7619"/>
                      <a:pt x="33122" y="8766"/>
                      <a:pt x="33037" y="9743"/>
                    </a:cubicBezTo>
                    <a:cubicBezTo>
                      <a:pt x="32513" y="15436"/>
                      <a:pt x="33391" y="21242"/>
                      <a:pt x="35572" y="26525"/>
                    </a:cubicBezTo>
                    <a:cubicBezTo>
                      <a:pt x="36591" y="28975"/>
                      <a:pt x="37909" y="31354"/>
                      <a:pt x="39891" y="33124"/>
                    </a:cubicBezTo>
                    <a:cubicBezTo>
                      <a:pt x="41619" y="34668"/>
                      <a:pt x="43743" y="35659"/>
                      <a:pt x="45853" y="36636"/>
                    </a:cubicBezTo>
                    <a:cubicBezTo>
                      <a:pt x="53699" y="40276"/>
                      <a:pt x="61544" y="43915"/>
                      <a:pt x="69404" y="47555"/>
                    </a:cubicBezTo>
                    <a:cubicBezTo>
                      <a:pt x="70424" y="48022"/>
                      <a:pt x="71528" y="48588"/>
                      <a:pt x="71939" y="49636"/>
                    </a:cubicBezTo>
                    <a:cubicBezTo>
                      <a:pt x="72222" y="50359"/>
                      <a:pt x="72109" y="51152"/>
                      <a:pt x="71981" y="51916"/>
                    </a:cubicBezTo>
                    <a:cubicBezTo>
                      <a:pt x="71188" y="56887"/>
                      <a:pt x="70126" y="61816"/>
                      <a:pt x="68795" y="66673"/>
                    </a:cubicBezTo>
                    <a:cubicBezTo>
                      <a:pt x="67960" y="69718"/>
                      <a:pt x="66940" y="72861"/>
                      <a:pt x="64716" y="75099"/>
                    </a:cubicBezTo>
                    <a:cubicBezTo>
                      <a:pt x="59887" y="79914"/>
                      <a:pt x="51886" y="78469"/>
                      <a:pt x="45301" y="76699"/>
                    </a:cubicBezTo>
                    <a:cubicBezTo>
                      <a:pt x="38348" y="74816"/>
                      <a:pt x="30686" y="72408"/>
                      <a:pt x="27160" y="66121"/>
                    </a:cubicBezTo>
                    <a:cubicBezTo>
                      <a:pt x="25730" y="63572"/>
                      <a:pt x="25135" y="60597"/>
                      <a:pt x="23478" y="58190"/>
                    </a:cubicBezTo>
                    <a:cubicBezTo>
                      <a:pt x="21821" y="55783"/>
                      <a:pt x="18394" y="54126"/>
                      <a:pt x="15972" y="55768"/>
                    </a:cubicBezTo>
                    <a:cubicBezTo>
                      <a:pt x="14287" y="56930"/>
                      <a:pt x="13805" y="59323"/>
                      <a:pt x="14372" y="61292"/>
                    </a:cubicBezTo>
                    <a:cubicBezTo>
                      <a:pt x="14938" y="63260"/>
                      <a:pt x="16326" y="64874"/>
                      <a:pt x="17799" y="66305"/>
                    </a:cubicBezTo>
                    <a:cubicBezTo>
                      <a:pt x="27953" y="76246"/>
                      <a:pt x="42341" y="80169"/>
                      <a:pt x="55327" y="85918"/>
                    </a:cubicBezTo>
                    <a:cubicBezTo>
                      <a:pt x="58259" y="87207"/>
                      <a:pt x="61445" y="88977"/>
                      <a:pt x="62238" y="92079"/>
                    </a:cubicBezTo>
                    <a:cubicBezTo>
                      <a:pt x="63045" y="95209"/>
                      <a:pt x="61049" y="98324"/>
                      <a:pt x="58981" y="100802"/>
                    </a:cubicBezTo>
                    <a:cubicBezTo>
                      <a:pt x="54449" y="106212"/>
                      <a:pt x="48572" y="111069"/>
                      <a:pt x="41562" y="111919"/>
                    </a:cubicBezTo>
                    <a:cubicBezTo>
                      <a:pt x="36323" y="112557"/>
                      <a:pt x="31111" y="110885"/>
                      <a:pt x="26084" y="109285"/>
                    </a:cubicBezTo>
                    <a:cubicBezTo>
                      <a:pt x="21056" y="107685"/>
                      <a:pt x="15788" y="106113"/>
                      <a:pt x="10591" y="106949"/>
                    </a:cubicBezTo>
                    <a:cubicBezTo>
                      <a:pt x="5394" y="107784"/>
                      <a:pt x="281" y="111778"/>
                      <a:pt x="12" y="117046"/>
                    </a:cubicBezTo>
                    <a:cubicBezTo>
                      <a:pt x="-101" y="119198"/>
                      <a:pt x="593" y="121322"/>
                      <a:pt x="1598" y="123234"/>
                    </a:cubicBezTo>
                    <a:cubicBezTo>
                      <a:pt x="2774" y="125472"/>
                      <a:pt x="4402" y="127497"/>
                      <a:pt x="6541" y="128842"/>
                    </a:cubicBezTo>
                    <a:cubicBezTo>
                      <a:pt x="10888" y="131575"/>
                      <a:pt x="16553" y="131052"/>
                      <a:pt x="21453" y="129508"/>
                    </a:cubicBezTo>
                    <a:cubicBezTo>
                      <a:pt x="26353" y="127964"/>
                      <a:pt x="30984" y="125500"/>
                      <a:pt x="36025" y="124580"/>
                    </a:cubicBezTo>
                    <a:cubicBezTo>
                      <a:pt x="45853" y="122767"/>
                      <a:pt x="56729" y="126817"/>
                      <a:pt x="65623" y="12225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6" name="Google Shape;2736;p18"/>
              <p:cNvSpPr/>
              <p:nvPr/>
            </p:nvSpPr>
            <p:spPr>
              <a:xfrm>
                <a:off x="3980554" y="1656640"/>
                <a:ext cx="50372" cy="100943"/>
              </a:xfrm>
              <a:custGeom>
                <a:avLst/>
                <a:gdLst/>
                <a:ahLst/>
                <a:cxnLst/>
                <a:rect l="l" t="t" r="r" b="b"/>
                <a:pathLst>
                  <a:path w="50372" h="100943" extrusionOk="0">
                    <a:moveTo>
                      <a:pt x="9205" y="89402"/>
                    </a:moveTo>
                    <a:cubicBezTo>
                      <a:pt x="12023" y="94175"/>
                      <a:pt x="16116" y="98182"/>
                      <a:pt x="20917" y="100944"/>
                    </a:cubicBezTo>
                    <a:cubicBezTo>
                      <a:pt x="22050" y="98352"/>
                      <a:pt x="20888" y="95421"/>
                      <a:pt x="20110" y="92702"/>
                    </a:cubicBezTo>
                    <a:cubicBezTo>
                      <a:pt x="17985" y="85239"/>
                      <a:pt x="18948" y="77308"/>
                      <a:pt x="19911" y="69604"/>
                    </a:cubicBezTo>
                    <a:cubicBezTo>
                      <a:pt x="20194" y="67338"/>
                      <a:pt x="20492" y="65044"/>
                      <a:pt x="21427" y="62963"/>
                    </a:cubicBezTo>
                    <a:cubicBezTo>
                      <a:pt x="22857" y="59762"/>
                      <a:pt x="25675" y="57383"/>
                      <a:pt x="28621" y="55485"/>
                    </a:cubicBezTo>
                    <a:cubicBezTo>
                      <a:pt x="32997" y="52667"/>
                      <a:pt x="37897" y="50670"/>
                      <a:pt x="42980" y="49594"/>
                    </a:cubicBezTo>
                    <a:cubicBezTo>
                      <a:pt x="42938" y="47866"/>
                      <a:pt x="40672" y="47243"/>
                      <a:pt x="38959" y="47356"/>
                    </a:cubicBezTo>
                    <a:cubicBezTo>
                      <a:pt x="37245" y="47455"/>
                      <a:pt x="35121" y="47597"/>
                      <a:pt x="34229" y="46124"/>
                    </a:cubicBezTo>
                    <a:cubicBezTo>
                      <a:pt x="33535" y="44963"/>
                      <a:pt x="34059" y="43490"/>
                      <a:pt x="34597" y="42258"/>
                    </a:cubicBezTo>
                    <a:cubicBezTo>
                      <a:pt x="37118" y="36466"/>
                      <a:pt x="39638" y="30674"/>
                      <a:pt x="42159" y="24896"/>
                    </a:cubicBezTo>
                    <a:cubicBezTo>
                      <a:pt x="42556" y="23990"/>
                      <a:pt x="42952" y="23083"/>
                      <a:pt x="43179" y="22134"/>
                    </a:cubicBezTo>
                    <a:cubicBezTo>
                      <a:pt x="43420" y="21157"/>
                      <a:pt x="43490" y="20152"/>
                      <a:pt x="43618" y="19161"/>
                    </a:cubicBezTo>
                    <a:cubicBezTo>
                      <a:pt x="44439" y="12405"/>
                      <a:pt x="47427" y="6132"/>
                      <a:pt x="50373" y="0"/>
                    </a:cubicBezTo>
                    <a:cubicBezTo>
                      <a:pt x="43504" y="2634"/>
                      <a:pt x="40828" y="10649"/>
                      <a:pt x="37628" y="17263"/>
                    </a:cubicBezTo>
                    <a:cubicBezTo>
                      <a:pt x="33011" y="26836"/>
                      <a:pt x="25817" y="34937"/>
                      <a:pt x="20634" y="44213"/>
                    </a:cubicBezTo>
                    <a:cubicBezTo>
                      <a:pt x="18099" y="48773"/>
                      <a:pt x="16045" y="53588"/>
                      <a:pt x="14020" y="58388"/>
                    </a:cubicBezTo>
                    <a:cubicBezTo>
                      <a:pt x="12391" y="62240"/>
                      <a:pt x="10763" y="66092"/>
                      <a:pt x="9134" y="69944"/>
                    </a:cubicBezTo>
                    <a:cubicBezTo>
                      <a:pt x="8879" y="70553"/>
                      <a:pt x="8582" y="71204"/>
                      <a:pt x="8001" y="71530"/>
                    </a:cubicBezTo>
                    <a:cubicBezTo>
                      <a:pt x="7421" y="71856"/>
                      <a:pt x="6500" y="71587"/>
                      <a:pt x="6444" y="70921"/>
                    </a:cubicBezTo>
                    <a:cubicBezTo>
                      <a:pt x="6387" y="70256"/>
                      <a:pt x="7690" y="70114"/>
                      <a:pt x="7619" y="70766"/>
                    </a:cubicBezTo>
                    <a:cubicBezTo>
                      <a:pt x="8908" y="78186"/>
                      <a:pt x="5863" y="86202"/>
                      <a:pt x="0" y="90903"/>
                    </a:cubicBezTo>
                    <a:cubicBezTo>
                      <a:pt x="2677" y="92334"/>
                      <a:pt x="6259" y="91767"/>
                      <a:pt x="8370" y="8958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7" name="Google Shape;2737;p18"/>
              <p:cNvSpPr/>
              <p:nvPr/>
            </p:nvSpPr>
            <p:spPr>
              <a:xfrm>
                <a:off x="3950247" y="1662616"/>
                <a:ext cx="76020" cy="253889"/>
              </a:xfrm>
              <a:custGeom>
                <a:avLst/>
                <a:gdLst/>
                <a:ahLst/>
                <a:cxnLst/>
                <a:rect l="l" t="t" r="r" b="b"/>
                <a:pathLst>
                  <a:path w="76020" h="253889" extrusionOk="0">
                    <a:moveTo>
                      <a:pt x="76020" y="0"/>
                    </a:moveTo>
                    <a:cubicBezTo>
                      <a:pt x="43788" y="57128"/>
                      <a:pt x="-8397" y="189808"/>
                      <a:pt x="1148" y="253890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8" name="Google Shape;2738;p18"/>
              <p:cNvSpPr/>
              <p:nvPr/>
            </p:nvSpPr>
            <p:spPr>
              <a:xfrm>
                <a:off x="4041095" y="1544225"/>
                <a:ext cx="43310" cy="79333"/>
              </a:xfrm>
              <a:custGeom>
                <a:avLst/>
                <a:gdLst/>
                <a:ahLst/>
                <a:cxnLst/>
                <a:rect l="l" t="t" r="r" b="b"/>
                <a:pathLst>
                  <a:path w="43310" h="79333" extrusionOk="0">
                    <a:moveTo>
                      <a:pt x="42740" y="53262"/>
                    </a:moveTo>
                    <a:cubicBezTo>
                      <a:pt x="41409" y="63387"/>
                      <a:pt x="36509" y="72026"/>
                      <a:pt x="30674" y="79333"/>
                    </a:cubicBezTo>
                    <a:cubicBezTo>
                      <a:pt x="25916" y="77053"/>
                      <a:pt x="22177" y="72493"/>
                      <a:pt x="21356" y="67254"/>
                    </a:cubicBezTo>
                    <a:cubicBezTo>
                      <a:pt x="20294" y="60597"/>
                      <a:pt x="23409" y="53559"/>
                      <a:pt x="21228" y="47201"/>
                    </a:cubicBezTo>
                    <a:cubicBezTo>
                      <a:pt x="19416" y="41904"/>
                      <a:pt x="14459" y="38491"/>
                      <a:pt x="10437" y="34625"/>
                    </a:cubicBezTo>
                    <a:cubicBezTo>
                      <a:pt x="4702" y="29102"/>
                      <a:pt x="609" y="21172"/>
                      <a:pt x="0" y="13368"/>
                    </a:cubicBezTo>
                    <a:cubicBezTo>
                      <a:pt x="12037" y="1048"/>
                      <a:pt x="24939" y="0"/>
                      <a:pt x="24939" y="0"/>
                    </a:cubicBezTo>
                    <a:cubicBezTo>
                      <a:pt x="21342" y="7463"/>
                      <a:pt x="47399" y="18212"/>
                      <a:pt x="42754" y="5327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9" name="Google Shape;2739;p18"/>
              <p:cNvSpPr/>
              <p:nvPr/>
            </p:nvSpPr>
            <p:spPr>
              <a:xfrm>
                <a:off x="4077799" y="1608504"/>
                <a:ext cx="28603" cy="52454"/>
              </a:xfrm>
              <a:custGeom>
                <a:avLst/>
                <a:gdLst/>
                <a:ahLst/>
                <a:cxnLst/>
                <a:rect l="l" t="t" r="r" b="b"/>
                <a:pathLst>
                  <a:path w="28603" h="52454" extrusionOk="0">
                    <a:moveTo>
                      <a:pt x="4973" y="52441"/>
                    </a:moveTo>
                    <a:cubicBezTo>
                      <a:pt x="4307" y="51803"/>
                      <a:pt x="3599" y="51208"/>
                      <a:pt x="2990" y="50529"/>
                    </a:cubicBezTo>
                    <a:cubicBezTo>
                      <a:pt x="-2150" y="44751"/>
                      <a:pt x="639" y="36495"/>
                      <a:pt x="1843" y="28437"/>
                    </a:cubicBezTo>
                    <a:cubicBezTo>
                      <a:pt x="12663" y="15153"/>
                      <a:pt x="21287" y="0"/>
                      <a:pt x="21287" y="0"/>
                    </a:cubicBezTo>
                    <a:cubicBezTo>
                      <a:pt x="21287" y="0"/>
                      <a:pt x="29076" y="13312"/>
                      <a:pt x="28580" y="24174"/>
                    </a:cubicBezTo>
                    <a:cubicBezTo>
                      <a:pt x="28283" y="30702"/>
                      <a:pt x="17095" y="42669"/>
                      <a:pt x="4973" y="524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0" name="Google Shape;2740;p18"/>
              <p:cNvSpPr/>
              <p:nvPr/>
            </p:nvSpPr>
            <p:spPr>
              <a:xfrm>
                <a:off x="4073839" y="1651369"/>
                <a:ext cx="35929" cy="64735"/>
              </a:xfrm>
              <a:custGeom>
                <a:avLst/>
                <a:gdLst/>
                <a:ahLst/>
                <a:cxnLst/>
                <a:rect l="l" t="t" r="r" b="b"/>
                <a:pathLst>
                  <a:path w="35929" h="64735" extrusionOk="0">
                    <a:moveTo>
                      <a:pt x="14315" y="52825"/>
                    </a:moveTo>
                    <a:cubicBezTo>
                      <a:pt x="8069" y="55091"/>
                      <a:pt x="337" y="49964"/>
                      <a:pt x="11" y="43309"/>
                    </a:cubicBezTo>
                    <a:cubicBezTo>
                      <a:pt x="-187" y="38890"/>
                      <a:pt x="2249" y="35052"/>
                      <a:pt x="4982" y="31441"/>
                    </a:cubicBezTo>
                    <a:cubicBezTo>
                      <a:pt x="23958" y="19715"/>
                      <a:pt x="34197" y="-2065"/>
                      <a:pt x="35585" y="158"/>
                    </a:cubicBezTo>
                    <a:cubicBezTo>
                      <a:pt x="37398" y="3061"/>
                      <a:pt x="31733" y="36964"/>
                      <a:pt x="25913" y="50205"/>
                    </a:cubicBezTo>
                    <a:cubicBezTo>
                      <a:pt x="22840" y="57144"/>
                      <a:pt x="17883" y="62172"/>
                      <a:pt x="10420" y="64735"/>
                    </a:cubicBezTo>
                    <a:cubicBezTo>
                      <a:pt x="12346" y="61011"/>
                      <a:pt x="13691" y="56974"/>
                      <a:pt x="14315" y="528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1" name="Google Shape;2741;p18"/>
              <p:cNvSpPr/>
              <p:nvPr/>
            </p:nvSpPr>
            <p:spPr>
              <a:xfrm>
                <a:off x="4075635" y="1729608"/>
                <a:ext cx="29408" cy="45110"/>
              </a:xfrm>
              <a:custGeom>
                <a:avLst/>
                <a:gdLst/>
                <a:ahLst/>
                <a:cxnLst/>
                <a:rect l="l" t="t" r="r" b="b"/>
                <a:pathLst>
                  <a:path w="29408" h="45110" extrusionOk="0">
                    <a:moveTo>
                      <a:pt x="11216" y="45111"/>
                    </a:moveTo>
                    <a:cubicBezTo>
                      <a:pt x="3059" y="41712"/>
                      <a:pt x="-1756" y="30057"/>
                      <a:pt x="4617" y="23925"/>
                    </a:cubicBezTo>
                    <a:cubicBezTo>
                      <a:pt x="6854" y="21773"/>
                      <a:pt x="10296" y="20215"/>
                      <a:pt x="10536" y="17142"/>
                    </a:cubicBezTo>
                    <a:cubicBezTo>
                      <a:pt x="10919" y="12313"/>
                      <a:pt x="3937" y="11463"/>
                      <a:pt x="0" y="8461"/>
                    </a:cubicBezTo>
                    <a:cubicBezTo>
                      <a:pt x="15889" y="3094"/>
                      <a:pt x="25307" y="-5871"/>
                      <a:pt x="28904" y="5473"/>
                    </a:cubicBezTo>
                    <a:cubicBezTo>
                      <a:pt x="31453" y="13502"/>
                      <a:pt x="24160" y="29986"/>
                      <a:pt x="11216" y="451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2" name="Google Shape;2742;p18"/>
            <p:cNvGrpSpPr/>
            <p:nvPr/>
          </p:nvGrpSpPr>
          <p:grpSpPr>
            <a:xfrm rot="-9373595">
              <a:off x="7484632" y="-725231"/>
              <a:ext cx="1217588" cy="1050498"/>
              <a:chOff x="580589" y="5177399"/>
              <a:chExt cx="1217651" cy="1050552"/>
            </a:xfrm>
          </p:grpSpPr>
          <p:grpSp>
            <p:nvGrpSpPr>
              <p:cNvPr id="2743" name="Google Shape;2743;p18"/>
              <p:cNvGrpSpPr/>
              <p:nvPr/>
            </p:nvGrpSpPr>
            <p:grpSpPr>
              <a:xfrm>
                <a:off x="580589" y="5177399"/>
                <a:ext cx="1217651" cy="1050552"/>
                <a:chOff x="4104003" y="1551562"/>
                <a:chExt cx="398746" cy="344026"/>
              </a:xfrm>
            </p:grpSpPr>
            <p:sp>
              <p:nvSpPr>
                <p:cNvPr id="2744" name="Google Shape;2744;p18"/>
                <p:cNvSpPr/>
                <p:nvPr/>
              </p:nvSpPr>
              <p:spPr>
                <a:xfrm>
                  <a:off x="4104003" y="1551562"/>
                  <a:ext cx="398746" cy="29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746" h="297509" extrusionOk="0">
                      <a:moveTo>
                        <a:pt x="8324" y="197737"/>
                      </a:moveTo>
                      <a:cubicBezTo>
                        <a:pt x="8353" y="199918"/>
                        <a:pt x="9783" y="201801"/>
                        <a:pt x="11128" y="203515"/>
                      </a:cubicBezTo>
                      <a:cubicBezTo>
                        <a:pt x="18790" y="213201"/>
                        <a:pt x="26465" y="222888"/>
                        <a:pt x="34141" y="232574"/>
                      </a:cubicBezTo>
                      <a:cubicBezTo>
                        <a:pt x="22585" y="233042"/>
                        <a:pt x="11199" y="225295"/>
                        <a:pt x="7376" y="214405"/>
                      </a:cubicBezTo>
                      <a:cubicBezTo>
                        <a:pt x="6129" y="223780"/>
                        <a:pt x="1371" y="232447"/>
                        <a:pt x="337" y="241850"/>
                      </a:cubicBezTo>
                      <a:cubicBezTo>
                        <a:pt x="-2835" y="271009"/>
                        <a:pt x="16878" y="277863"/>
                        <a:pt x="38191" y="288145"/>
                      </a:cubicBezTo>
                      <a:cubicBezTo>
                        <a:pt x="54704" y="296132"/>
                        <a:pt x="71868" y="298865"/>
                        <a:pt x="87927" y="296897"/>
                      </a:cubicBezTo>
                      <a:cubicBezTo>
                        <a:pt x="107413" y="294532"/>
                        <a:pt x="125285" y="285270"/>
                        <a:pt x="138456" y="270074"/>
                      </a:cubicBezTo>
                      <a:cubicBezTo>
                        <a:pt x="142676" y="265217"/>
                        <a:pt x="146344" y="259637"/>
                        <a:pt x="147590" y="253335"/>
                      </a:cubicBezTo>
                      <a:cubicBezTo>
                        <a:pt x="149870" y="241765"/>
                        <a:pt x="143795" y="230294"/>
                        <a:pt x="137209" y="220537"/>
                      </a:cubicBezTo>
                      <a:cubicBezTo>
                        <a:pt x="149317" y="228609"/>
                        <a:pt x="165136" y="236837"/>
                        <a:pt x="177471" y="229077"/>
                      </a:cubicBezTo>
                      <a:cubicBezTo>
                        <a:pt x="181946" y="226244"/>
                        <a:pt x="185047" y="221698"/>
                        <a:pt x="188007" y="217294"/>
                      </a:cubicBezTo>
                      <a:cubicBezTo>
                        <a:pt x="195796" y="205724"/>
                        <a:pt x="203939" y="193970"/>
                        <a:pt x="215410" y="186082"/>
                      </a:cubicBezTo>
                      <a:cubicBezTo>
                        <a:pt x="218922" y="183675"/>
                        <a:pt x="222689" y="181649"/>
                        <a:pt x="225904" y="178874"/>
                      </a:cubicBezTo>
                      <a:cubicBezTo>
                        <a:pt x="234542" y="171368"/>
                        <a:pt x="238790" y="158552"/>
                        <a:pt x="249454" y="154388"/>
                      </a:cubicBezTo>
                      <a:cubicBezTo>
                        <a:pt x="253236" y="152915"/>
                        <a:pt x="257427" y="152745"/>
                        <a:pt x="261137" y="151145"/>
                      </a:cubicBezTo>
                      <a:cubicBezTo>
                        <a:pt x="269564" y="147534"/>
                        <a:pt x="273416" y="136035"/>
                        <a:pt x="268898" y="128062"/>
                      </a:cubicBezTo>
                      <a:cubicBezTo>
                        <a:pt x="273812" y="131333"/>
                        <a:pt x="277268" y="136715"/>
                        <a:pt x="278202" y="142549"/>
                      </a:cubicBezTo>
                      <a:cubicBezTo>
                        <a:pt x="282975" y="136275"/>
                        <a:pt x="295168" y="139646"/>
                        <a:pt x="298850" y="132693"/>
                      </a:cubicBezTo>
                      <a:cubicBezTo>
                        <a:pt x="299813" y="130866"/>
                        <a:pt x="299912" y="128713"/>
                        <a:pt x="299912" y="126646"/>
                      </a:cubicBezTo>
                      <a:cubicBezTo>
                        <a:pt x="299955" y="120429"/>
                        <a:pt x="299572" y="114226"/>
                        <a:pt x="298751" y="108066"/>
                      </a:cubicBezTo>
                      <a:cubicBezTo>
                        <a:pt x="298595" y="106933"/>
                        <a:pt x="298439" y="105842"/>
                        <a:pt x="298255" y="104724"/>
                      </a:cubicBezTo>
                      <a:cubicBezTo>
                        <a:pt x="298623" y="105559"/>
                        <a:pt x="298963" y="106423"/>
                        <a:pt x="299331" y="107258"/>
                      </a:cubicBezTo>
                      <a:cubicBezTo>
                        <a:pt x="302320" y="114339"/>
                        <a:pt x="305336" y="121392"/>
                        <a:pt x="308296" y="128472"/>
                      </a:cubicBezTo>
                      <a:cubicBezTo>
                        <a:pt x="309485" y="128515"/>
                        <a:pt x="310562" y="128288"/>
                        <a:pt x="311525" y="127864"/>
                      </a:cubicBezTo>
                      <a:cubicBezTo>
                        <a:pt x="316311" y="125782"/>
                        <a:pt x="318634" y="118658"/>
                        <a:pt x="318435" y="112866"/>
                      </a:cubicBezTo>
                      <a:cubicBezTo>
                        <a:pt x="318124" y="102373"/>
                        <a:pt x="314513" y="92290"/>
                        <a:pt x="310930" y="82405"/>
                      </a:cubicBezTo>
                      <a:cubicBezTo>
                        <a:pt x="319129" y="88664"/>
                        <a:pt x="325474" y="97331"/>
                        <a:pt x="328943" y="107046"/>
                      </a:cubicBezTo>
                      <a:cubicBezTo>
                        <a:pt x="329737" y="109227"/>
                        <a:pt x="331082" y="111946"/>
                        <a:pt x="333376" y="111663"/>
                      </a:cubicBezTo>
                      <a:cubicBezTo>
                        <a:pt x="334580" y="111507"/>
                        <a:pt x="335472" y="110516"/>
                        <a:pt x="336251" y="109595"/>
                      </a:cubicBezTo>
                      <a:cubicBezTo>
                        <a:pt x="339593" y="105616"/>
                        <a:pt x="342935" y="101650"/>
                        <a:pt x="346277" y="97699"/>
                      </a:cubicBezTo>
                      <a:cubicBezTo>
                        <a:pt x="348118" y="95518"/>
                        <a:pt x="350016" y="93210"/>
                        <a:pt x="350582" y="90434"/>
                      </a:cubicBezTo>
                      <a:cubicBezTo>
                        <a:pt x="351050" y="88041"/>
                        <a:pt x="350497" y="85605"/>
                        <a:pt x="349945" y="83240"/>
                      </a:cubicBezTo>
                      <a:cubicBezTo>
                        <a:pt x="348231" y="75933"/>
                        <a:pt x="346532" y="68625"/>
                        <a:pt x="344819" y="61346"/>
                      </a:cubicBezTo>
                      <a:cubicBezTo>
                        <a:pt x="350370" y="68781"/>
                        <a:pt x="355921" y="76216"/>
                        <a:pt x="361487" y="83679"/>
                      </a:cubicBezTo>
                      <a:cubicBezTo>
                        <a:pt x="369233" y="84982"/>
                        <a:pt x="376442" y="78581"/>
                        <a:pt x="379543" y="71359"/>
                      </a:cubicBezTo>
                      <a:cubicBezTo>
                        <a:pt x="382673" y="64136"/>
                        <a:pt x="382998" y="56064"/>
                        <a:pt x="384953" y="48445"/>
                      </a:cubicBezTo>
                      <a:cubicBezTo>
                        <a:pt x="386893" y="40826"/>
                        <a:pt x="391255" y="32952"/>
                        <a:pt x="398746" y="30587"/>
                      </a:cubicBezTo>
                      <a:lnTo>
                        <a:pt x="396438" y="30021"/>
                      </a:lnTo>
                      <a:cubicBezTo>
                        <a:pt x="377914" y="28123"/>
                        <a:pt x="365891" y="9147"/>
                        <a:pt x="348416" y="2675"/>
                      </a:cubicBezTo>
                      <a:cubicBezTo>
                        <a:pt x="335458" y="-2126"/>
                        <a:pt x="321055" y="480"/>
                        <a:pt x="307488" y="3170"/>
                      </a:cubicBezTo>
                      <a:cubicBezTo>
                        <a:pt x="302419" y="4176"/>
                        <a:pt x="297179" y="5224"/>
                        <a:pt x="292831" y="8028"/>
                      </a:cubicBezTo>
                      <a:cubicBezTo>
                        <a:pt x="288469" y="10846"/>
                        <a:pt x="285113" y="15845"/>
                        <a:pt x="285807" y="20972"/>
                      </a:cubicBezTo>
                      <a:cubicBezTo>
                        <a:pt x="282153" y="21113"/>
                        <a:pt x="280397" y="16666"/>
                        <a:pt x="277962" y="13947"/>
                      </a:cubicBezTo>
                      <a:cubicBezTo>
                        <a:pt x="272934" y="8297"/>
                        <a:pt x="263927" y="9741"/>
                        <a:pt x="256620" y="11653"/>
                      </a:cubicBezTo>
                      <a:cubicBezTo>
                        <a:pt x="250162" y="13353"/>
                        <a:pt x="243563" y="15095"/>
                        <a:pt x="238082" y="18876"/>
                      </a:cubicBezTo>
                      <a:cubicBezTo>
                        <a:pt x="232588" y="22671"/>
                        <a:pt x="228339" y="28945"/>
                        <a:pt x="228807" y="35601"/>
                      </a:cubicBezTo>
                      <a:cubicBezTo>
                        <a:pt x="227093" y="31522"/>
                        <a:pt x="225365" y="27429"/>
                        <a:pt x="223623" y="23337"/>
                      </a:cubicBezTo>
                      <a:cubicBezTo>
                        <a:pt x="218440" y="34369"/>
                        <a:pt x="220026" y="48247"/>
                        <a:pt x="227532" y="57848"/>
                      </a:cubicBezTo>
                      <a:cubicBezTo>
                        <a:pt x="226866" y="61134"/>
                        <a:pt x="222703" y="62678"/>
                        <a:pt x="219474" y="61729"/>
                      </a:cubicBezTo>
                      <a:cubicBezTo>
                        <a:pt x="216259" y="60808"/>
                        <a:pt x="213852" y="58160"/>
                        <a:pt x="211728" y="55554"/>
                      </a:cubicBezTo>
                      <a:cubicBezTo>
                        <a:pt x="205879" y="48431"/>
                        <a:pt x="200752" y="40713"/>
                        <a:pt x="196433" y="32570"/>
                      </a:cubicBezTo>
                      <a:cubicBezTo>
                        <a:pt x="176409" y="42526"/>
                        <a:pt x="157701" y="55129"/>
                        <a:pt x="140962" y="69957"/>
                      </a:cubicBezTo>
                      <a:cubicBezTo>
                        <a:pt x="147972" y="85081"/>
                        <a:pt x="143440" y="93267"/>
                        <a:pt x="148369" y="109198"/>
                      </a:cubicBezTo>
                      <a:cubicBezTo>
                        <a:pt x="137861" y="101764"/>
                        <a:pt x="130964" y="93592"/>
                        <a:pt x="123685" y="82971"/>
                      </a:cubicBezTo>
                      <a:cubicBezTo>
                        <a:pt x="122042" y="84472"/>
                        <a:pt x="82687" y="113291"/>
                        <a:pt x="63583" y="131744"/>
                      </a:cubicBezTo>
                      <a:cubicBezTo>
                        <a:pt x="44352" y="150310"/>
                        <a:pt x="26692" y="170504"/>
                        <a:pt x="10859" y="192044"/>
                      </a:cubicBezTo>
                      <a:cubicBezTo>
                        <a:pt x="9585" y="193772"/>
                        <a:pt x="8268" y="195684"/>
                        <a:pt x="8296" y="19782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5" name="Google Shape;2745;p18"/>
                <p:cNvSpPr/>
                <p:nvPr/>
              </p:nvSpPr>
              <p:spPr>
                <a:xfrm>
                  <a:off x="4120602" y="1571489"/>
                  <a:ext cx="369642" cy="272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642" h="272612" extrusionOk="0">
                      <a:moveTo>
                        <a:pt x="25544" y="268289"/>
                      </a:moveTo>
                      <a:cubicBezTo>
                        <a:pt x="38261" y="275426"/>
                        <a:pt x="55410" y="273571"/>
                        <a:pt x="66301" y="263870"/>
                      </a:cubicBezTo>
                      <a:cubicBezTo>
                        <a:pt x="57393" y="263927"/>
                        <a:pt x="50695" y="252569"/>
                        <a:pt x="55070" y="244795"/>
                      </a:cubicBezTo>
                      <a:cubicBezTo>
                        <a:pt x="56713" y="241863"/>
                        <a:pt x="59432" y="239725"/>
                        <a:pt x="61641" y="237190"/>
                      </a:cubicBezTo>
                      <a:cubicBezTo>
                        <a:pt x="64247" y="234202"/>
                        <a:pt x="66131" y="230661"/>
                        <a:pt x="67986" y="227178"/>
                      </a:cubicBezTo>
                      <a:cubicBezTo>
                        <a:pt x="72163" y="219332"/>
                        <a:pt x="76327" y="211501"/>
                        <a:pt x="80505" y="203655"/>
                      </a:cubicBezTo>
                      <a:cubicBezTo>
                        <a:pt x="81524" y="201729"/>
                        <a:pt x="82671" y="199690"/>
                        <a:pt x="84640" y="198755"/>
                      </a:cubicBezTo>
                      <a:cubicBezTo>
                        <a:pt x="85914" y="198146"/>
                        <a:pt x="87373" y="198090"/>
                        <a:pt x="88789" y="198160"/>
                      </a:cubicBezTo>
                      <a:cubicBezTo>
                        <a:pt x="97414" y="198571"/>
                        <a:pt x="105698" y="203528"/>
                        <a:pt x="110145" y="210948"/>
                      </a:cubicBezTo>
                      <a:cubicBezTo>
                        <a:pt x="113062" y="202990"/>
                        <a:pt x="100501" y="197155"/>
                        <a:pt x="99991" y="188686"/>
                      </a:cubicBezTo>
                      <a:cubicBezTo>
                        <a:pt x="99807" y="185726"/>
                        <a:pt x="101181" y="182908"/>
                        <a:pt x="102526" y="180260"/>
                      </a:cubicBezTo>
                      <a:cubicBezTo>
                        <a:pt x="109508" y="166396"/>
                        <a:pt x="118288" y="151045"/>
                        <a:pt x="133412" y="147476"/>
                      </a:cubicBezTo>
                      <a:cubicBezTo>
                        <a:pt x="145563" y="144615"/>
                        <a:pt x="157884" y="150422"/>
                        <a:pt x="169015" y="156086"/>
                      </a:cubicBezTo>
                      <a:cubicBezTo>
                        <a:pt x="167981" y="151866"/>
                        <a:pt x="164327" y="148906"/>
                        <a:pt x="161056" y="146046"/>
                      </a:cubicBezTo>
                      <a:cubicBezTo>
                        <a:pt x="157785" y="143185"/>
                        <a:pt x="154457" y="139645"/>
                        <a:pt x="154428" y="135297"/>
                      </a:cubicBezTo>
                      <a:cubicBezTo>
                        <a:pt x="154414" y="130949"/>
                        <a:pt x="159965" y="126956"/>
                        <a:pt x="163194" y="129873"/>
                      </a:cubicBezTo>
                      <a:cubicBezTo>
                        <a:pt x="167273" y="126843"/>
                        <a:pt x="158762" y="121334"/>
                        <a:pt x="159696" y="116349"/>
                      </a:cubicBezTo>
                      <a:cubicBezTo>
                        <a:pt x="160107" y="114125"/>
                        <a:pt x="162345" y="112780"/>
                        <a:pt x="164398" y="111845"/>
                      </a:cubicBezTo>
                      <a:cubicBezTo>
                        <a:pt x="174014" y="107441"/>
                        <a:pt x="184791" y="105614"/>
                        <a:pt x="195327" y="106606"/>
                      </a:cubicBezTo>
                      <a:cubicBezTo>
                        <a:pt x="190470" y="101366"/>
                        <a:pt x="185258" y="94412"/>
                        <a:pt x="187864" y="87771"/>
                      </a:cubicBezTo>
                      <a:cubicBezTo>
                        <a:pt x="190172" y="81865"/>
                        <a:pt x="197069" y="76696"/>
                        <a:pt x="203300" y="77872"/>
                      </a:cubicBezTo>
                      <a:cubicBezTo>
                        <a:pt x="262241" y="88989"/>
                        <a:pt x="241919" y="57550"/>
                        <a:pt x="262864" y="59278"/>
                      </a:cubicBezTo>
                      <a:cubicBezTo>
                        <a:pt x="266093" y="64036"/>
                        <a:pt x="269321" y="68780"/>
                        <a:pt x="272550" y="73538"/>
                      </a:cubicBezTo>
                      <a:cubicBezTo>
                        <a:pt x="274816" y="66160"/>
                        <a:pt x="265130" y="58838"/>
                        <a:pt x="267721" y="51573"/>
                      </a:cubicBezTo>
                      <a:cubicBezTo>
                        <a:pt x="270256" y="44464"/>
                        <a:pt x="280410" y="45810"/>
                        <a:pt x="287902" y="44833"/>
                      </a:cubicBezTo>
                      <a:cubicBezTo>
                        <a:pt x="295733" y="43813"/>
                        <a:pt x="302403" y="38871"/>
                        <a:pt x="308861" y="34311"/>
                      </a:cubicBezTo>
                      <a:cubicBezTo>
                        <a:pt x="315304" y="29750"/>
                        <a:pt x="322442" y="25233"/>
                        <a:pt x="330344" y="25261"/>
                      </a:cubicBezTo>
                      <a:cubicBezTo>
                        <a:pt x="338246" y="25290"/>
                        <a:pt x="346573" y="31974"/>
                        <a:pt x="345313" y="39777"/>
                      </a:cubicBezTo>
                      <a:cubicBezTo>
                        <a:pt x="350694" y="37851"/>
                        <a:pt x="343967" y="28731"/>
                        <a:pt x="347196" y="24029"/>
                      </a:cubicBezTo>
                      <a:cubicBezTo>
                        <a:pt x="348131" y="22670"/>
                        <a:pt x="349745" y="21990"/>
                        <a:pt x="351275" y="21381"/>
                      </a:cubicBezTo>
                      <a:cubicBezTo>
                        <a:pt x="357393" y="18931"/>
                        <a:pt x="363525" y="16481"/>
                        <a:pt x="369642" y="14017"/>
                      </a:cubicBezTo>
                      <a:cubicBezTo>
                        <a:pt x="360706" y="16099"/>
                        <a:pt x="351629" y="18180"/>
                        <a:pt x="342466" y="17770"/>
                      </a:cubicBezTo>
                      <a:cubicBezTo>
                        <a:pt x="333304" y="17359"/>
                        <a:pt x="323858" y="14116"/>
                        <a:pt x="317910" y="7134"/>
                      </a:cubicBezTo>
                      <a:cubicBezTo>
                        <a:pt x="314837" y="3537"/>
                        <a:pt x="310928" y="-1547"/>
                        <a:pt x="306637" y="450"/>
                      </a:cubicBezTo>
                      <a:cubicBezTo>
                        <a:pt x="310787" y="5605"/>
                        <a:pt x="309271" y="13833"/>
                        <a:pt x="304414" y="18322"/>
                      </a:cubicBezTo>
                      <a:cubicBezTo>
                        <a:pt x="299557" y="22797"/>
                        <a:pt x="292306" y="23916"/>
                        <a:pt x="285806" y="22698"/>
                      </a:cubicBezTo>
                      <a:cubicBezTo>
                        <a:pt x="277903" y="21211"/>
                        <a:pt x="270653" y="16467"/>
                        <a:pt x="266121" y="9811"/>
                      </a:cubicBezTo>
                      <a:cubicBezTo>
                        <a:pt x="268188" y="16679"/>
                        <a:pt x="267990" y="24751"/>
                        <a:pt x="263430" y="30303"/>
                      </a:cubicBezTo>
                      <a:cubicBezTo>
                        <a:pt x="258885" y="35854"/>
                        <a:pt x="249212" y="37171"/>
                        <a:pt x="244638" y="31648"/>
                      </a:cubicBezTo>
                      <a:cubicBezTo>
                        <a:pt x="244496" y="37384"/>
                        <a:pt x="240404" y="42439"/>
                        <a:pt x="235447" y="45328"/>
                      </a:cubicBezTo>
                      <a:cubicBezTo>
                        <a:pt x="230490" y="48217"/>
                        <a:pt x="224727" y="49336"/>
                        <a:pt x="219090" y="50398"/>
                      </a:cubicBezTo>
                      <a:cubicBezTo>
                        <a:pt x="216966" y="50795"/>
                        <a:pt x="214842" y="51205"/>
                        <a:pt x="212718" y="51602"/>
                      </a:cubicBezTo>
                      <a:cubicBezTo>
                        <a:pt x="204603" y="53145"/>
                        <a:pt x="196049" y="54901"/>
                        <a:pt x="189918" y="60425"/>
                      </a:cubicBezTo>
                      <a:cubicBezTo>
                        <a:pt x="184833" y="54208"/>
                        <a:pt x="179749" y="47991"/>
                        <a:pt x="174665" y="41774"/>
                      </a:cubicBezTo>
                      <a:cubicBezTo>
                        <a:pt x="176308" y="52947"/>
                        <a:pt x="177951" y="64121"/>
                        <a:pt x="179579" y="75294"/>
                      </a:cubicBezTo>
                      <a:cubicBezTo>
                        <a:pt x="180019" y="78268"/>
                        <a:pt x="180146" y="81964"/>
                        <a:pt x="177597" y="83565"/>
                      </a:cubicBezTo>
                      <a:cubicBezTo>
                        <a:pt x="172668" y="86666"/>
                        <a:pt x="168604" y="77702"/>
                        <a:pt x="162968" y="76243"/>
                      </a:cubicBezTo>
                      <a:cubicBezTo>
                        <a:pt x="163633" y="80449"/>
                        <a:pt x="162741" y="85222"/>
                        <a:pt x="159456" y="87926"/>
                      </a:cubicBezTo>
                      <a:cubicBezTo>
                        <a:pt x="156170" y="90631"/>
                        <a:pt x="150279" y="90051"/>
                        <a:pt x="148594" y="86128"/>
                      </a:cubicBezTo>
                      <a:cubicBezTo>
                        <a:pt x="149883" y="93718"/>
                        <a:pt x="144742" y="101861"/>
                        <a:pt x="137349" y="103971"/>
                      </a:cubicBezTo>
                      <a:cubicBezTo>
                        <a:pt x="129943" y="106082"/>
                        <a:pt x="121290" y="101890"/>
                        <a:pt x="118373" y="94766"/>
                      </a:cubicBezTo>
                      <a:cubicBezTo>
                        <a:pt x="112156" y="98250"/>
                        <a:pt x="110938" y="106620"/>
                        <a:pt x="111264" y="113743"/>
                      </a:cubicBezTo>
                      <a:cubicBezTo>
                        <a:pt x="111590" y="120866"/>
                        <a:pt x="112595" y="128641"/>
                        <a:pt x="108601" y="134546"/>
                      </a:cubicBezTo>
                      <a:cubicBezTo>
                        <a:pt x="105741" y="138781"/>
                        <a:pt x="100855" y="141132"/>
                        <a:pt x="97258" y="144771"/>
                      </a:cubicBezTo>
                      <a:cubicBezTo>
                        <a:pt x="93675" y="148396"/>
                        <a:pt x="91182" y="153466"/>
                        <a:pt x="86467" y="155407"/>
                      </a:cubicBezTo>
                      <a:cubicBezTo>
                        <a:pt x="81000" y="157658"/>
                        <a:pt x="74755" y="154741"/>
                        <a:pt x="70238" y="150946"/>
                      </a:cubicBezTo>
                      <a:cubicBezTo>
                        <a:pt x="65706" y="147150"/>
                        <a:pt x="61868" y="142349"/>
                        <a:pt x="56515" y="139843"/>
                      </a:cubicBezTo>
                      <a:cubicBezTo>
                        <a:pt x="56770" y="152744"/>
                        <a:pt x="69133" y="164767"/>
                        <a:pt x="64700" y="176875"/>
                      </a:cubicBezTo>
                      <a:cubicBezTo>
                        <a:pt x="63327" y="180643"/>
                        <a:pt x="60452" y="183687"/>
                        <a:pt x="58866" y="187383"/>
                      </a:cubicBezTo>
                      <a:cubicBezTo>
                        <a:pt x="57280" y="191065"/>
                        <a:pt x="57506" y="196206"/>
                        <a:pt x="61033" y="198118"/>
                      </a:cubicBezTo>
                      <a:cubicBezTo>
                        <a:pt x="60877" y="201403"/>
                        <a:pt x="56274" y="202168"/>
                        <a:pt x="53102" y="201318"/>
                      </a:cubicBezTo>
                      <a:cubicBezTo>
                        <a:pt x="49930" y="200469"/>
                        <a:pt x="46106" y="199180"/>
                        <a:pt x="43727" y="201446"/>
                      </a:cubicBezTo>
                      <a:cubicBezTo>
                        <a:pt x="40088" y="204930"/>
                        <a:pt x="44987" y="210623"/>
                        <a:pt x="45441" y="215636"/>
                      </a:cubicBezTo>
                      <a:cubicBezTo>
                        <a:pt x="46007" y="221853"/>
                        <a:pt x="38728" y="226441"/>
                        <a:pt x="32539" y="225606"/>
                      </a:cubicBezTo>
                      <a:cubicBezTo>
                        <a:pt x="26351" y="224770"/>
                        <a:pt x="21309" y="220408"/>
                        <a:pt x="16650" y="216231"/>
                      </a:cubicBezTo>
                      <a:cubicBezTo>
                        <a:pt x="19355" y="223425"/>
                        <a:pt x="20573" y="231185"/>
                        <a:pt x="20190" y="238875"/>
                      </a:cubicBezTo>
                      <a:cubicBezTo>
                        <a:pt x="12019" y="238266"/>
                        <a:pt x="4442" y="232517"/>
                        <a:pt x="1667" y="224813"/>
                      </a:cubicBezTo>
                      <a:cubicBezTo>
                        <a:pt x="-1151" y="226186"/>
                        <a:pt x="109" y="230435"/>
                        <a:pt x="1752" y="233097"/>
                      </a:cubicBezTo>
                      <a:cubicBezTo>
                        <a:pt x="9810" y="246168"/>
                        <a:pt x="17882" y="259240"/>
                        <a:pt x="25940" y="272311"/>
                      </a:cubicBezTo>
                      <a:lnTo>
                        <a:pt x="25572" y="26830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6" name="Google Shape;2746;p18"/>
                <p:cNvSpPr/>
                <p:nvPr/>
              </p:nvSpPr>
              <p:spPr>
                <a:xfrm>
                  <a:off x="4176154" y="1587733"/>
                  <a:ext cx="280584" cy="200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84" h="200678" extrusionOk="0">
                      <a:moveTo>
                        <a:pt x="196167" y="35429"/>
                      </a:moveTo>
                      <a:cubicBezTo>
                        <a:pt x="193278" y="33404"/>
                        <a:pt x="189284" y="35528"/>
                        <a:pt x="186862" y="38092"/>
                      </a:cubicBezTo>
                      <a:cubicBezTo>
                        <a:pt x="184441" y="40655"/>
                        <a:pt x="182217" y="43898"/>
                        <a:pt x="178748" y="44549"/>
                      </a:cubicBezTo>
                      <a:cubicBezTo>
                        <a:pt x="177134" y="44847"/>
                        <a:pt x="175448" y="44521"/>
                        <a:pt x="173806" y="44663"/>
                      </a:cubicBezTo>
                      <a:cubicBezTo>
                        <a:pt x="171596" y="44861"/>
                        <a:pt x="169557" y="45923"/>
                        <a:pt x="167589" y="46957"/>
                      </a:cubicBezTo>
                      <a:cubicBezTo>
                        <a:pt x="156316" y="52891"/>
                        <a:pt x="145029" y="58824"/>
                        <a:pt x="133756" y="64772"/>
                      </a:cubicBezTo>
                      <a:cubicBezTo>
                        <a:pt x="129721" y="66896"/>
                        <a:pt x="125344" y="69403"/>
                        <a:pt x="123843" y="73708"/>
                      </a:cubicBezTo>
                      <a:cubicBezTo>
                        <a:pt x="123036" y="76031"/>
                        <a:pt x="123107" y="78764"/>
                        <a:pt x="121493" y="80619"/>
                      </a:cubicBezTo>
                      <a:cubicBezTo>
                        <a:pt x="120260" y="82035"/>
                        <a:pt x="118335" y="82573"/>
                        <a:pt x="116550" y="83126"/>
                      </a:cubicBezTo>
                      <a:cubicBezTo>
                        <a:pt x="109229" y="85391"/>
                        <a:pt x="102176" y="89116"/>
                        <a:pt x="97064" y="94837"/>
                      </a:cubicBezTo>
                      <a:cubicBezTo>
                        <a:pt x="91951" y="100559"/>
                        <a:pt x="88978" y="108447"/>
                        <a:pt x="90252" y="116009"/>
                      </a:cubicBezTo>
                      <a:cubicBezTo>
                        <a:pt x="87080" y="113587"/>
                        <a:pt x="81614" y="116816"/>
                        <a:pt x="82208" y="120767"/>
                      </a:cubicBezTo>
                      <a:cubicBezTo>
                        <a:pt x="79107" y="118714"/>
                        <a:pt x="75057" y="121121"/>
                        <a:pt x="72210" y="123515"/>
                      </a:cubicBezTo>
                      <a:cubicBezTo>
                        <a:pt x="60088" y="133739"/>
                        <a:pt x="49339" y="145607"/>
                        <a:pt x="40346" y="158692"/>
                      </a:cubicBezTo>
                      <a:cubicBezTo>
                        <a:pt x="37132" y="163380"/>
                        <a:pt x="34016" y="169143"/>
                        <a:pt x="35970" y="174496"/>
                      </a:cubicBezTo>
                      <a:cubicBezTo>
                        <a:pt x="34682" y="173533"/>
                        <a:pt x="33379" y="172570"/>
                        <a:pt x="32090" y="171593"/>
                      </a:cubicBezTo>
                      <a:cubicBezTo>
                        <a:pt x="24641" y="179878"/>
                        <a:pt x="17192" y="188148"/>
                        <a:pt x="9743" y="196433"/>
                      </a:cubicBezTo>
                      <a:cubicBezTo>
                        <a:pt x="7180" y="199279"/>
                        <a:pt x="2818" y="202281"/>
                        <a:pt x="0" y="199690"/>
                      </a:cubicBezTo>
                      <a:cubicBezTo>
                        <a:pt x="11868" y="184820"/>
                        <a:pt x="24457" y="167203"/>
                        <a:pt x="20761" y="148538"/>
                      </a:cubicBezTo>
                      <a:cubicBezTo>
                        <a:pt x="21738" y="150960"/>
                        <a:pt x="24726" y="152050"/>
                        <a:pt x="27318" y="151696"/>
                      </a:cubicBezTo>
                      <a:cubicBezTo>
                        <a:pt x="29910" y="151342"/>
                        <a:pt x="32189" y="149883"/>
                        <a:pt x="34384" y="148467"/>
                      </a:cubicBezTo>
                      <a:cubicBezTo>
                        <a:pt x="43363" y="142633"/>
                        <a:pt x="52596" y="136572"/>
                        <a:pt x="58587" y="127678"/>
                      </a:cubicBezTo>
                      <a:cubicBezTo>
                        <a:pt x="64690" y="118600"/>
                        <a:pt x="66829" y="106946"/>
                        <a:pt x="64350" y="96296"/>
                      </a:cubicBezTo>
                      <a:cubicBezTo>
                        <a:pt x="66092" y="98179"/>
                        <a:pt x="68387" y="99553"/>
                        <a:pt x="70865" y="100190"/>
                      </a:cubicBezTo>
                      <a:cubicBezTo>
                        <a:pt x="71630" y="96721"/>
                        <a:pt x="75255" y="94625"/>
                        <a:pt x="78739" y="93931"/>
                      </a:cubicBezTo>
                      <a:cubicBezTo>
                        <a:pt x="82222" y="93237"/>
                        <a:pt x="85862" y="93506"/>
                        <a:pt x="89303" y="92628"/>
                      </a:cubicBezTo>
                      <a:cubicBezTo>
                        <a:pt x="93382" y="91580"/>
                        <a:pt x="96865" y="88974"/>
                        <a:pt x="100236" y="86439"/>
                      </a:cubicBezTo>
                      <a:cubicBezTo>
                        <a:pt x="105731" y="82304"/>
                        <a:pt x="111225" y="78155"/>
                        <a:pt x="116706" y="74020"/>
                      </a:cubicBezTo>
                      <a:cubicBezTo>
                        <a:pt x="121974" y="70040"/>
                        <a:pt x="127639" y="65438"/>
                        <a:pt x="128729" y="58938"/>
                      </a:cubicBezTo>
                      <a:cubicBezTo>
                        <a:pt x="129395" y="55001"/>
                        <a:pt x="128871" y="49761"/>
                        <a:pt x="132567" y="48231"/>
                      </a:cubicBezTo>
                      <a:cubicBezTo>
                        <a:pt x="134946" y="47254"/>
                        <a:pt x="137552" y="48642"/>
                        <a:pt x="140072" y="49109"/>
                      </a:cubicBezTo>
                      <a:cubicBezTo>
                        <a:pt x="144477" y="49931"/>
                        <a:pt x="148853" y="47849"/>
                        <a:pt x="152846" y="45838"/>
                      </a:cubicBezTo>
                      <a:cubicBezTo>
                        <a:pt x="163963" y="40258"/>
                        <a:pt x="175066" y="34665"/>
                        <a:pt x="186183" y="29085"/>
                      </a:cubicBezTo>
                      <a:cubicBezTo>
                        <a:pt x="191111" y="26606"/>
                        <a:pt x="196124" y="24100"/>
                        <a:pt x="201534" y="23024"/>
                      </a:cubicBezTo>
                      <a:cubicBezTo>
                        <a:pt x="205287" y="22273"/>
                        <a:pt x="209280" y="22202"/>
                        <a:pt x="212693" y="20475"/>
                      </a:cubicBezTo>
                      <a:cubicBezTo>
                        <a:pt x="216121" y="18747"/>
                        <a:pt x="218740" y="14513"/>
                        <a:pt x="217041" y="11085"/>
                      </a:cubicBezTo>
                      <a:cubicBezTo>
                        <a:pt x="219264" y="9839"/>
                        <a:pt x="221332" y="13479"/>
                        <a:pt x="223867" y="13606"/>
                      </a:cubicBezTo>
                      <a:cubicBezTo>
                        <a:pt x="225141" y="13663"/>
                        <a:pt x="226260" y="12827"/>
                        <a:pt x="227351" y="12148"/>
                      </a:cubicBezTo>
                      <a:cubicBezTo>
                        <a:pt x="236938" y="6214"/>
                        <a:pt x="251737" y="11751"/>
                        <a:pt x="259271" y="3353"/>
                      </a:cubicBezTo>
                      <a:cubicBezTo>
                        <a:pt x="260418" y="2079"/>
                        <a:pt x="261438" y="450"/>
                        <a:pt x="263109" y="82"/>
                      </a:cubicBezTo>
                      <a:cubicBezTo>
                        <a:pt x="264057" y="-130"/>
                        <a:pt x="265049" y="110"/>
                        <a:pt x="265984" y="351"/>
                      </a:cubicBezTo>
                      <a:cubicBezTo>
                        <a:pt x="270855" y="1597"/>
                        <a:pt x="275712" y="2829"/>
                        <a:pt x="280584" y="4075"/>
                      </a:cubicBezTo>
                      <a:cubicBezTo>
                        <a:pt x="269850" y="4939"/>
                        <a:pt x="259625" y="8805"/>
                        <a:pt x="249570" y="12643"/>
                      </a:cubicBezTo>
                      <a:cubicBezTo>
                        <a:pt x="237434" y="17260"/>
                        <a:pt x="225297" y="21877"/>
                        <a:pt x="213175" y="26479"/>
                      </a:cubicBezTo>
                      <a:cubicBezTo>
                        <a:pt x="210484" y="27499"/>
                        <a:pt x="207199" y="29765"/>
                        <a:pt x="208289" y="32427"/>
                      </a:cubicBezTo>
                      <a:cubicBezTo>
                        <a:pt x="202454" y="30841"/>
                        <a:pt x="195841" y="32469"/>
                        <a:pt x="191422" y="36605"/>
                      </a:cubicBezTo>
                      <a:lnTo>
                        <a:pt x="196209" y="354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7" name="Google Shape;2747;p18"/>
                <p:cNvSpPr/>
                <p:nvPr/>
              </p:nvSpPr>
              <p:spPr>
                <a:xfrm>
                  <a:off x="4114055" y="1584217"/>
                  <a:ext cx="376628" cy="311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628" h="311371" extrusionOk="0">
                      <a:moveTo>
                        <a:pt x="376629" y="0"/>
                      </a:moveTo>
                      <a:cubicBezTo>
                        <a:pt x="289152" y="3300"/>
                        <a:pt x="177247" y="55995"/>
                        <a:pt x="110971" y="141305"/>
                      </a:cubicBezTo>
                      <a:cubicBezTo>
                        <a:pt x="44680" y="226600"/>
                        <a:pt x="15918" y="278701"/>
                        <a:pt x="0" y="31137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748" name="Google Shape;2748;p18"/>
              <p:cNvSpPr/>
              <p:nvPr/>
            </p:nvSpPr>
            <p:spPr>
              <a:xfrm>
                <a:off x="849091" y="5505064"/>
                <a:ext cx="647093" cy="578781"/>
              </a:xfrm>
              <a:custGeom>
                <a:avLst/>
                <a:gdLst/>
                <a:ahLst/>
                <a:cxnLst/>
                <a:rect l="l" t="t" r="r" b="b"/>
                <a:pathLst>
                  <a:path w="211988" h="189609" extrusionOk="0">
                    <a:moveTo>
                      <a:pt x="0" y="189596"/>
                    </a:moveTo>
                    <a:cubicBezTo>
                      <a:pt x="19486" y="187231"/>
                      <a:pt x="37358" y="177969"/>
                      <a:pt x="50529" y="162773"/>
                    </a:cubicBezTo>
                    <a:cubicBezTo>
                      <a:pt x="54749" y="157916"/>
                      <a:pt x="58417" y="152336"/>
                      <a:pt x="59663" y="146035"/>
                    </a:cubicBezTo>
                    <a:cubicBezTo>
                      <a:pt x="61943" y="134464"/>
                      <a:pt x="55868" y="122994"/>
                      <a:pt x="49282" y="113236"/>
                    </a:cubicBezTo>
                    <a:cubicBezTo>
                      <a:pt x="61390" y="121308"/>
                      <a:pt x="77209" y="129536"/>
                      <a:pt x="89544" y="121776"/>
                    </a:cubicBezTo>
                    <a:cubicBezTo>
                      <a:pt x="94019" y="118943"/>
                      <a:pt x="97120" y="114398"/>
                      <a:pt x="100080" y="109993"/>
                    </a:cubicBezTo>
                    <a:cubicBezTo>
                      <a:pt x="107869" y="98423"/>
                      <a:pt x="116012" y="86669"/>
                      <a:pt x="127483" y="78781"/>
                    </a:cubicBezTo>
                    <a:cubicBezTo>
                      <a:pt x="130995" y="76374"/>
                      <a:pt x="134762" y="74348"/>
                      <a:pt x="137977" y="71573"/>
                    </a:cubicBezTo>
                    <a:cubicBezTo>
                      <a:pt x="146615" y="64067"/>
                      <a:pt x="150863" y="51251"/>
                      <a:pt x="161527" y="47087"/>
                    </a:cubicBezTo>
                    <a:cubicBezTo>
                      <a:pt x="165309" y="45614"/>
                      <a:pt x="169500" y="45444"/>
                      <a:pt x="173210" y="43844"/>
                    </a:cubicBezTo>
                    <a:cubicBezTo>
                      <a:pt x="181637" y="40233"/>
                      <a:pt x="185489" y="28734"/>
                      <a:pt x="180971" y="20761"/>
                    </a:cubicBezTo>
                    <a:cubicBezTo>
                      <a:pt x="185885" y="24032"/>
                      <a:pt x="189341" y="29414"/>
                      <a:pt x="190275" y="35248"/>
                    </a:cubicBezTo>
                    <a:cubicBezTo>
                      <a:pt x="195048" y="28975"/>
                      <a:pt x="207241" y="32345"/>
                      <a:pt x="210923" y="25392"/>
                    </a:cubicBezTo>
                    <a:cubicBezTo>
                      <a:pt x="211886" y="23565"/>
                      <a:pt x="211985" y="21412"/>
                      <a:pt x="211985" y="19345"/>
                    </a:cubicBezTo>
                    <a:cubicBezTo>
                      <a:pt x="212028" y="13128"/>
                      <a:pt x="211645" y="6925"/>
                      <a:pt x="210824" y="765"/>
                    </a:cubicBezTo>
                    <a:cubicBezTo>
                      <a:pt x="209493" y="2549"/>
                      <a:pt x="207992" y="4192"/>
                      <a:pt x="206207" y="5551"/>
                    </a:cubicBezTo>
                    <a:cubicBezTo>
                      <a:pt x="200146" y="10154"/>
                      <a:pt x="191154" y="10380"/>
                      <a:pt x="184851" y="6132"/>
                    </a:cubicBezTo>
                    <a:cubicBezTo>
                      <a:pt x="180122" y="2931"/>
                      <a:pt x="174089" y="-2592"/>
                      <a:pt x="169982" y="1388"/>
                    </a:cubicBezTo>
                    <a:cubicBezTo>
                      <a:pt x="168013" y="3285"/>
                      <a:pt x="167815" y="6783"/>
                      <a:pt x="165379" y="8058"/>
                    </a:cubicBezTo>
                    <a:cubicBezTo>
                      <a:pt x="163382" y="9106"/>
                      <a:pt x="161003" y="8058"/>
                      <a:pt x="158780" y="7619"/>
                    </a:cubicBezTo>
                    <a:cubicBezTo>
                      <a:pt x="157916" y="7449"/>
                      <a:pt x="156910" y="7506"/>
                      <a:pt x="156033" y="7746"/>
                    </a:cubicBezTo>
                    <a:cubicBezTo>
                      <a:pt x="150495" y="4928"/>
                      <a:pt x="143075" y="4871"/>
                      <a:pt x="136560" y="5268"/>
                    </a:cubicBezTo>
                    <a:cubicBezTo>
                      <a:pt x="135229" y="5339"/>
                      <a:pt x="133728" y="5509"/>
                      <a:pt x="132963" y="6585"/>
                    </a:cubicBezTo>
                    <a:cubicBezTo>
                      <a:pt x="132453" y="7279"/>
                      <a:pt x="132397" y="8228"/>
                      <a:pt x="132482" y="9092"/>
                    </a:cubicBezTo>
                    <a:cubicBezTo>
                      <a:pt x="133077" y="15535"/>
                      <a:pt x="139662" y="21596"/>
                      <a:pt x="136872" y="27417"/>
                    </a:cubicBezTo>
                    <a:cubicBezTo>
                      <a:pt x="135881" y="29527"/>
                      <a:pt x="133827" y="30900"/>
                      <a:pt x="131830" y="32119"/>
                    </a:cubicBezTo>
                    <a:cubicBezTo>
                      <a:pt x="123333" y="37245"/>
                      <a:pt x="113987" y="40955"/>
                      <a:pt x="104300" y="43065"/>
                    </a:cubicBezTo>
                    <a:cubicBezTo>
                      <a:pt x="107614" y="49821"/>
                      <a:pt x="110970" y="57949"/>
                      <a:pt x="107331" y="64563"/>
                    </a:cubicBezTo>
                    <a:cubicBezTo>
                      <a:pt x="104329" y="70057"/>
                      <a:pt x="97602" y="72253"/>
                      <a:pt x="91399" y="72904"/>
                    </a:cubicBezTo>
                    <a:cubicBezTo>
                      <a:pt x="85196" y="73527"/>
                      <a:pt x="78724" y="73116"/>
                      <a:pt x="72918" y="75382"/>
                    </a:cubicBezTo>
                    <a:cubicBezTo>
                      <a:pt x="65950" y="78087"/>
                      <a:pt x="61008" y="84219"/>
                      <a:pt x="55301" y="89091"/>
                    </a:cubicBezTo>
                    <a:cubicBezTo>
                      <a:pt x="49608" y="93948"/>
                      <a:pt x="41678" y="97800"/>
                      <a:pt x="34823" y="94812"/>
                    </a:cubicBezTo>
                    <a:cubicBezTo>
                      <a:pt x="31594" y="101496"/>
                      <a:pt x="36848" y="110885"/>
                      <a:pt x="31849" y="116394"/>
                    </a:cubicBezTo>
                    <a:cubicBezTo>
                      <a:pt x="29938" y="118476"/>
                      <a:pt x="27006" y="119326"/>
                      <a:pt x="24896" y="121209"/>
                    </a:cubicBezTo>
                    <a:cubicBezTo>
                      <a:pt x="20846" y="124835"/>
                      <a:pt x="20860" y="131136"/>
                      <a:pt x="22035" y="136419"/>
                    </a:cubicBezTo>
                    <a:cubicBezTo>
                      <a:pt x="23197" y="141701"/>
                      <a:pt x="25236" y="147082"/>
                      <a:pt x="24159" y="152393"/>
                    </a:cubicBezTo>
                    <a:cubicBezTo>
                      <a:pt x="23367" y="156302"/>
                      <a:pt x="20931" y="159743"/>
                      <a:pt x="20180" y="163680"/>
                    </a:cubicBezTo>
                    <a:cubicBezTo>
                      <a:pt x="19416" y="167659"/>
                      <a:pt x="20308" y="172248"/>
                      <a:pt x="17787" y="175420"/>
                    </a:cubicBezTo>
                    <a:cubicBezTo>
                      <a:pt x="15932" y="177771"/>
                      <a:pt x="12773" y="178578"/>
                      <a:pt x="10055" y="179838"/>
                    </a:cubicBezTo>
                    <a:cubicBezTo>
                      <a:pt x="5721" y="181835"/>
                      <a:pt x="2152" y="185361"/>
                      <a:pt x="14" y="1896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9" name="Google Shape;2749;p18"/>
            <p:cNvGrpSpPr/>
            <p:nvPr/>
          </p:nvGrpSpPr>
          <p:grpSpPr>
            <a:xfrm rot="-9373595">
              <a:off x="7740588" y="-495322"/>
              <a:ext cx="892966" cy="1159177"/>
              <a:chOff x="542613" y="4900666"/>
              <a:chExt cx="893012" cy="1159236"/>
            </a:xfrm>
          </p:grpSpPr>
          <p:grpSp>
            <p:nvGrpSpPr>
              <p:cNvPr id="2750" name="Google Shape;2750;p18"/>
              <p:cNvGrpSpPr/>
              <p:nvPr/>
            </p:nvGrpSpPr>
            <p:grpSpPr>
              <a:xfrm>
                <a:off x="542698" y="4900666"/>
                <a:ext cx="892926" cy="1159236"/>
                <a:chOff x="4091595" y="1460940"/>
                <a:chExt cx="292408" cy="379617"/>
              </a:xfrm>
            </p:grpSpPr>
            <p:sp>
              <p:nvSpPr>
                <p:cNvPr id="2751" name="Google Shape;2751;p18"/>
                <p:cNvSpPr/>
                <p:nvPr/>
              </p:nvSpPr>
              <p:spPr>
                <a:xfrm>
                  <a:off x="4100403" y="1460940"/>
                  <a:ext cx="283600" cy="29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00" h="296925" extrusionOk="0">
                      <a:moveTo>
                        <a:pt x="283601" y="0"/>
                      </a:moveTo>
                      <a:cubicBezTo>
                        <a:pt x="283601" y="0"/>
                        <a:pt x="268957" y="8370"/>
                        <a:pt x="267909" y="31368"/>
                      </a:cubicBezTo>
                      <a:cubicBezTo>
                        <a:pt x="266861" y="54381"/>
                        <a:pt x="248876" y="54012"/>
                        <a:pt x="248876" y="54012"/>
                      </a:cubicBezTo>
                      <a:cubicBezTo>
                        <a:pt x="248876" y="54012"/>
                        <a:pt x="231387" y="42881"/>
                        <a:pt x="221842" y="44468"/>
                      </a:cubicBezTo>
                      <a:cubicBezTo>
                        <a:pt x="212297" y="46054"/>
                        <a:pt x="242518" y="53219"/>
                        <a:pt x="239331" y="58785"/>
                      </a:cubicBezTo>
                      <a:cubicBezTo>
                        <a:pt x="236159" y="64350"/>
                        <a:pt x="211504" y="90592"/>
                        <a:pt x="211504" y="90592"/>
                      </a:cubicBezTo>
                      <a:cubicBezTo>
                        <a:pt x="211504" y="90592"/>
                        <a:pt x="197186" y="63557"/>
                        <a:pt x="184455" y="63557"/>
                      </a:cubicBezTo>
                      <a:cubicBezTo>
                        <a:pt x="171724" y="63557"/>
                        <a:pt x="203545" y="78668"/>
                        <a:pt x="202752" y="89799"/>
                      </a:cubicBezTo>
                      <a:cubicBezTo>
                        <a:pt x="201959" y="100930"/>
                        <a:pt x="195600" y="108096"/>
                        <a:pt x="186056" y="119227"/>
                      </a:cubicBezTo>
                      <a:cubicBezTo>
                        <a:pt x="176510" y="130358"/>
                        <a:pt x="174910" y="139903"/>
                        <a:pt x="165379" y="144675"/>
                      </a:cubicBezTo>
                      <a:cubicBezTo>
                        <a:pt x="155835" y="149448"/>
                        <a:pt x="148669" y="127171"/>
                        <a:pt x="144689" y="129565"/>
                      </a:cubicBezTo>
                      <a:cubicBezTo>
                        <a:pt x="140724" y="131944"/>
                        <a:pt x="162986" y="141489"/>
                        <a:pt x="147083" y="158199"/>
                      </a:cubicBezTo>
                      <a:cubicBezTo>
                        <a:pt x="131179" y="174896"/>
                        <a:pt x="123220" y="177275"/>
                        <a:pt x="119241" y="181255"/>
                      </a:cubicBezTo>
                      <a:cubicBezTo>
                        <a:pt x="115275" y="185234"/>
                        <a:pt x="110503" y="176482"/>
                        <a:pt x="110503" y="180462"/>
                      </a:cubicBezTo>
                      <a:cubicBezTo>
                        <a:pt x="110503" y="184441"/>
                        <a:pt x="120841" y="190007"/>
                        <a:pt x="118448" y="193986"/>
                      </a:cubicBezTo>
                      <a:cubicBezTo>
                        <a:pt x="116069" y="197965"/>
                        <a:pt x="106524" y="205117"/>
                        <a:pt x="102544" y="205910"/>
                      </a:cubicBezTo>
                      <a:cubicBezTo>
                        <a:pt x="98565" y="206703"/>
                        <a:pt x="72323" y="175689"/>
                        <a:pt x="67551" y="178082"/>
                      </a:cubicBezTo>
                      <a:cubicBezTo>
                        <a:pt x="62779" y="180462"/>
                        <a:pt x="85848" y="193986"/>
                        <a:pt x="86641" y="199551"/>
                      </a:cubicBezTo>
                      <a:cubicBezTo>
                        <a:pt x="87434" y="205117"/>
                        <a:pt x="98565" y="215455"/>
                        <a:pt x="96979" y="220227"/>
                      </a:cubicBezTo>
                      <a:cubicBezTo>
                        <a:pt x="95393" y="225000"/>
                        <a:pt x="79475" y="234545"/>
                        <a:pt x="75510" y="239317"/>
                      </a:cubicBezTo>
                      <a:cubicBezTo>
                        <a:pt x="71530" y="244090"/>
                        <a:pt x="54026" y="219434"/>
                        <a:pt x="52441" y="225000"/>
                      </a:cubicBezTo>
                      <a:cubicBezTo>
                        <a:pt x="50854" y="230565"/>
                        <a:pt x="68344" y="233752"/>
                        <a:pt x="66758" y="241696"/>
                      </a:cubicBezTo>
                      <a:cubicBezTo>
                        <a:pt x="65172" y="249655"/>
                        <a:pt x="54834" y="252034"/>
                        <a:pt x="49254" y="261579"/>
                      </a:cubicBezTo>
                      <a:cubicBezTo>
                        <a:pt x="43689" y="271124"/>
                        <a:pt x="40517" y="289421"/>
                        <a:pt x="32558" y="295780"/>
                      </a:cubicBezTo>
                      <a:cubicBezTo>
                        <a:pt x="24613" y="302138"/>
                        <a:pt x="3852" y="279961"/>
                        <a:pt x="3852" y="279961"/>
                      </a:cubicBezTo>
                      <a:lnTo>
                        <a:pt x="0" y="278375"/>
                      </a:lnTo>
                      <a:cubicBezTo>
                        <a:pt x="935" y="274254"/>
                        <a:pt x="1926" y="270161"/>
                        <a:pt x="3017" y="266069"/>
                      </a:cubicBezTo>
                      <a:cubicBezTo>
                        <a:pt x="3498" y="264256"/>
                        <a:pt x="3994" y="262443"/>
                        <a:pt x="4489" y="260645"/>
                      </a:cubicBezTo>
                      <a:cubicBezTo>
                        <a:pt x="34328" y="154503"/>
                        <a:pt x="114667" y="60385"/>
                        <a:pt x="248636" y="11400"/>
                      </a:cubicBezTo>
                      <a:cubicBezTo>
                        <a:pt x="249202" y="11188"/>
                        <a:pt x="249769" y="10989"/>
                        <a:pt x="250349" y="10791"/>
                      </a:cubicBezTo>
                      <a:cubicBezTo>
                        <a:pt x="253323" y="9701"/>
                        <a:pt x="256339" y="8639"/>
                        <a:pt x="259370" y="7619"/>
                      </a:cubicBezTo>
                      <a:cubicBezTo>
                        <a:pt x="265785" y="5424"/>
                        <a:pt x="272328" y="3328"/>
                        <a:pt x="278984" y="1345"/>
                      </a:cubicBezTo>
                      <a:cubicBezTo>
                        <a:pt x="280513" y="878"/>
                        <a:pt x="282057" y="439"/>
                        <a:pt x="2836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2" name="Google Shape;2752;p18"/>
                <p:cNvSpPr/>
                <p:nvPr/>
              </p:nvSpPr>
              <p:spPr>
                <a:xfrm>
                  <a:off x="4103434" y="1468559"/>
                  <a:ext cx="258653" cy="270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653" h="270161" extrusionOk="0">
                      <a:moveTo>
                        <a:pt x="123334" y="137311"/>
                      </a:moveTo>
                      <a:cubicBezTo>
                        <a:pt x="123334" y="140795"/>
                        <a:pt x="122824" y="144151"/>
                        <a:pt x="120983" y="147054"/>
                      </a:cubicBezTo>
                      <a:cubicBezTo>
                        <a:pt x="118207" y="144689"/>
                        <a:pt x="115148" y="142225"/>
                        <a:pt x="111509" y="142027"/>
                      </a:cubicBezTo>
                      <a:cubicBezTo>
                        <a:pt x="107869" y="141829"/>
                        <a:pt x="103918" y="145256"/>
                        <a:pt x="105065" y="148711"/>
                      </a:cubicBezTo>
                      <a:cubicBezTo>
                        <a:pt x="102162" y="147479"/>
                        <a:pt x="99089" y="146219"/>
                        <a:pt x="95945" y="146559"/>
                      </a:cubicBezTo>
                      <a:cubicBezTo>
                        <a:pt x="92815" y="146884"/>
                        <a:pt x="89657" y="149405"/>
                        <a:pt x="89813" y="152563"/>
                      </a:cubicBezTo>
                      <a:cubicBezTo>
                        <a:pt x="81118" y="145157"/>
                        <a:pt x="65838" y="148003"/>
                        <a:pt x="60400" y="158044"/>
                      </a:cubicBezTo>
                      <a:cubicBezTo>
                        <a:pt x="53644" y="170520"/>
                        <a:pt x="61957" y="185319"/>
                        <a:pt x="67438" y="198390"/>
                      </a:cubicBezTo>
                      <a:cubicBezTo>
                        <a:pt x="68826" y="201704"/>
                        <a:pt x="69704" y="206264"/>
                        <a:pt x="66701" y="208233"/>
                      </a:cubicBezTo>
                      <a:cubicBezTo>
                        <a:pt x="63855" y="210116"/>
                        <a:pt x="60031" y="207779"/>
                        <a:pt x="58049" y="205018"/>
                      </a:cubicBezTo>
                      <a:cubicBezTo>
                        <a:pt x="56052" y="202242"/>
                        <a:pt x="54607" y="198787"/>
                        <a:pt x="51563" y="197257"/>
                      </a:cubicBezTo>
                      <a:cubicBezTo>
                        <a:pt x="48518" y="195728"/>
                        <a:pt x="43618" y="198518"/>
                        <a:pt x="45105" y="201591"/>
                      </a:cubicBezTo>
                      <a:cubicBezTo>
                        <a:pt x="43094" y="197923"/>
                        <a:pt x="36905" y="199381"/>
                        <a:pt x="35036" y="203120"/>
                      </a:cubicBezTo>
                      <a:cubicBezTo>
                        <a:pt x="33181" y="206859"/>
                        <a:pt x="34229" y="211320"/>
                        <a:pt x="35305" y="215356"/>
                      </a:cubicBezTo>
                      <a:cubicBezTo>
                        <a:pt x="37542" y="223683"/>
                        <a:pt x="39780" y="231996"/>
                        <a:pt x="42018" y="240308"/>
                      </a:cubicBezTo>
                      <a:cubicBezTo>
                        <a:pt x="35603" y="242843"/>
                        <a:pt x="29272" y="245563"/>
                        <a:pt x="23013" y="248451"/>
                      </a:cubicBezTo>
                      <a:cubicBezTo>
                        <a:pt x="19402" y="250123"/>
                        <a:pt x="15337" y="252516"/>
                        <a:pt x="14997" y="256467"/>
                      </a:cubicBezTo>
                      <a:cubicBezTo>
                        <a:pt x="14771" y="258988"/>
                        <a:pt x="16201" y="261324"/>
                        <a:pt x="16853" y="263789"/>
                      </a:cubicBezTo>
                      <a:cubicBezTo>
                        <a:pt x="17490" y="266238"/>
                        <a:pt x="16810" y="269552"/>
                        <a:pt x="14332" y="270090"/>
                      </a:cubicBezTo>
                      <a:cubicBezTo>
                        <a:pt x="13227" y="270331"/>
                        <a:pt x="12094" y="269920"/>
                        <a:pt x="11074" y="269411"/>
                      </a:cubicBezTo>
                      <a:cubicBezTo>
                        <a:pt x="8101" y="267924"/>
                        <a:pt x="5566" y="265545"/>
                        <a:pt x="3894" y="262656"/>
                      </a:cubicBezTo>
                      <a:lnTo>
                        <a:pt x="0" y="258450"/>
                      </a:lnTo>
                      <a:cubicBezTo>
                        <a:pt x="28593" y="150099"/>
                        <a:pt x="109370" y="53602"/>
                        <a:pt x="245619" y="3781"/>
                      </a:cubicBezTo>
                      <a:cubicBezTo>
                        <a:pt x="249160" y="2478"/>
                        <a:pt x="252743" y="1218"/>
                        <a:pt x="256354" y="0"/>
                      </a:cubicBezTo>
                      <a:cubicBezTo>
                        <a:pt x="257614" y="935"/>
                        <a:pt x="258492" y="2181"/>
                        <a:pt x="258634" y="3824"/>
                      </a:cubicBezTo>
                      <a:cubicBezTo>
                        <a:pt x="258974" y="7690"/>
                        <a:pt x="254909" y="10310"/>
                        <a:pt x="251411" y="11981"/>
                      </a:cubicBezTo>
                      <a:cubicBezTo>
                        <a:pt x="240663" y="17107"/>
                        <a:pt x="229928" y="22248"/>
                        <a:pt x="219179" y="27374"/>
                      </a:cubicBezTo>
                      <a:cubicBezTo>
                        <a:pt x="211433" y="31085"/>
                        <a:pt x="203474" y="34852"/>
                        <a:pt x="194935" y="35758"/>
                      </a:cubicBezTo>
                      <a:cubicBezTo>
                        <a:pt x="190120" y="36282"/>
                        <a:pt x="184540" y="36169"/>
                        <a:pt x="181410" y="39865"/>
                      </a:cubicBezTo>
                      <a:cubicBezTo>
                        <a:pt x="179796" y="41763"/>
                        <a:pt x="179187" y="44340"/>
                        <a:pt x="177714" y="46351"/>
                      </a:cubicBezTo>
                      <a:cubicBezTo>
                        <a:pt x="174840" y="50274"/>
                        <a:pt x="169104" y="51492"/>
                        <a:pt x="166725" y="55740"/>
                      </a:cubicBezTo>
                      <a:cubicBezTo>
                        <a:pt x="163553" y="61391"/>
                        <a:pt x="167815" y="69803"/>
                        <a:pt x="163213" y="74377"/>
                      </a:cubicBezTo>
                      <a:cubicBezTo>
                        <a:pt x="161584" y="76005"/>
                        <a:pt x="159248" y="76614"/>
                        <a:pt x="157081" y="77407"/>
                      </a:cubicBezTo>
                      <a:cubicBezTo>
                        <a:pt x="142650" y="82676"/>
                        <a:pt x="133487" y="99457"/>
                        <a:pt x="136872" y="114440"/>
                      </a:cubicBezTo>
                      <a:cubicBezTo>
                        <a:pt x="133841" y="115304"/>
                        <a:pt x="130358" y="114185"/>
                        <a:pt x="128404" y="111707"/>
                      </a:cubicBezTo>
                      <a:cubicBezTo>
                        <a:pt x="123036" y="114978"/>
                        <a:pt x="122243" y="122399"/>
                        <a:pt x="122753" y="128658"/>
                      </a:cubicBezTo>
                      <a:cubicBezTo>
                        <a:pt x="122980" y="131491"/>
                        <a:pt x="123334" y="134436"/>
                        <a:pt x="123334" y="13731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3" name="Google Shape;2753;p18"/>
                <p:cNvSpPr/>
                <p:nvPr/>
              </p:nvSpPr>
              <p:spPr>
                <a:xfrm>
                  <a:off x="4104893" y="1471732"/>
                  <a:ext cx="246293" cy="249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293" h="249853" extrusionOk="0">
                      <a:moveTo>
                        <a:pt x="110149" y="126421"/>
                      </a:moveTo>
                      <a:cubicBezTo>
                        <a:pt x="108096" y="129097"/>
                        <a:pt x="104301" y="124877"/>
                        <a:pt x="100944" y="124651"/>
                      </a:cubicBezTo>
                      <a:cubicBezTo>
                        <a:pt x="98239" y="124481"/>
                        <a:pt x="96243" y="127016"/>
                        <a:pt x="93792" y="128177"/>
                      </a:cubicBezTo>
                      <a:cubicBezTo>
                        <a:pt x="91626" y="129196"/>
                        <a:pt x="89133" y="129097"/>
                        <a:pt x="86740" y="129267"/>
                      </a:cubicBezTo>
                      <a:cubicBezTo>
                        <a:pt x="75680" y="130018"/>
                        <a:pt x="65583" y="136830"/>
                        <a:pt x="59181" y="145893"/>
                      </a:cubicBezTo>
                      <a:cubicBezTo>
                        <a:pt x="52795" y="154942"/>
                        <a:pt x="49764" y="166031"/>
                        <a:pt x="48730" y="177063"/>
                      </a:cubicBezTo>
                      <a:cubicBezTo>
                        <a:pt x="48461" y="179895"/>
                        <a:pt x="47144" y="183704"/>
                        <a:pt x="44354" y="183152"/>
                      </a:cubicBezTo>
                      <a:cubicBezTo>
                        <a:pt x="42258" y="182727"/>
                        <a:pt x="41437" y="179895"/>
                        <a:pt x="39398" y="179244"/>
                      </a:cubicBezTo>
                      <a:cubicBezTo>
                        <a:pt x="37004" y="178479"/>
                        <a:pt x="34951" y="181113"/>
                        <a:pt x="33988" y="183435"/>
                      </a:cubicBezTo>
                      <a:cubicBezTo>
                        <a:pt x="27969" y="198022"/>
                        <a:pt x="31014" y="215667"/>
                        <a:pt x="22758" y="229121"/>
                      </a:cubicBezTo>
                      <a:cubicBezTo>
                        <a:pt x="20577" y="232661"/>
                        <a:pt x="17320" y="235947"/>
                        <a:pt x="13199" y="236485"/>
                      </a:cubicBezTo>
                      <a:cubicBezTo>
                        <a:pt x="12618" y="240209"/>
                        <a:pt x="10112" y="243566"/>
                        <a:pt x="6698" y="245166"/>
                      </a:cubicBezTo>
                      <a:lnTo>
                        <a:pt x="7406" y="247998"/>
                      </a:lnTo>
                      <a:cubicBezTo>
                        <a:pt x="5070" y="248777"/>
                        <a:pt x="2507" y="249514"/>
                        <a:pt x="0" y="249854"/>
                      </a:cubicBezTo>
                      <a:cubicBezTo>
                        <a:pt x="29839" y="143712"/>
                        <a:pt x="110177" y="49594"/>
                        <a:pt x="244147" y="609"/>
                      </a:cubicBezTo>
                      <a:cubicBezTo>
                        <a:pt x="244713" y="397"/>
                        <a:pt x="245280" y="198"/>
                        <a:pt x="245860" y="0"/>
                      </a:cubicBezTo>
                      <a:cubicBezTo>
                        <a:pt x="246058" y="439"/>
                        <a:pt x="246186" y="935"/>
                        <a:pt x="246257" y="1459"/>
                      </a:cubicBezTo>
                      <a:cubicBezTo>
                        <a:pt x="246540" y="3753"/>
                        <a:pt x="245152" y="5948"/>
                        <a:pt x="243509" y="7576"/>
                      </a:cubicBezTo>
                      <a:cubicBezTo>
                        <a:pt x="239416" y="11612"/>
                        <a:pt x="233667" y="13383"/>
                        <a:pt x="228158" y="15025"/>
                      </a:cubicBezTo>
                      <a:cubicBezTo>
                        <a:pt x="217409" y="18212"/>
                        <a:pt x="206661" y="21398"/>
                        <a:pt x="195912" y="24585"/>
                      </a:cubicBezTo>
                      <a:cubicBezTo>
                        <a:pt x="191593" y="25873"/>
                        <a:pt x="187245" y="27162"/>
                        <a:pt x="183181" y="29074"/>
                      </a:cubicBezTo>
                      <a:cubicBezTo>
                        <a:pt x="170407" y="35078"/>
                        <a:pt x="161315" y="46606"/>
                        <a:pt x="152053" y="57241"/>
                      </a:cubicBezTo>
                      <a:cubicBezTo>
                        <a:pt x="150198" y="59366"/>
                        <a:pt x="148088" y="61603"/>
                        <a:pt x="145313" y="62084"/>
                      </a:cubicBezTo>
                      <a:cubicBezTo>
                        <a:pt x="143896" y="62325"/>
                        <a:pt x="142409" y="62099"/>
                        <a:pt x="141064" y="62580"/>
                      </a:cubicBezTo>
                      <a:cubicBezTo>
                        <a:pt x="136320" y="64308"/>
                        <a:pt x="138189" y="71913"/>
                        <a:pt x="135017" y="75836"/>
                      </a:cubicBezTo>
                      <a:cubicBezTo>
                        <a:pt x="132567" y="73853"/>
                        <a:pt x="128319" y="75000"/>
                        <a:pt x="127200" y="77946"/>
                      </a:cubicBezTo>
                      <a:cubicBezTo>
                        <a:pt x="125940" y="81231"/>
                        <a:pt x="127086" y="86740"/>
                        <a:pt x="123574" y="86924"/>
                      </a:cubicBezTo>
                      <a:cubicBezTo>
                        <a:pt x="122186" y="86995"/>
                        <a:pt x="120955" y="85876"/>
                        <a:pt x="119567" y="85876"/>
                      </a:cubicBezTo>
                      <a:cubicBezTo>
                        <a:pt x="117287" y="85876"/>
                        <a:pt x="116168" y="88737"/>
                        <a:pt x="116295" y="91017"/>
                      </a:cubicBezTo>
                      <a:cubicBezTo>
                        <a:pt x="116437" y="93283"/>
                        <a:pt x="117173" y="95704"/>
                        <a:pt x="116154" y="97744"/>
                      </a:cubicBezTo>
                      <a:cubicBezTo>
                        <a:pt x="112004" y="99981"/>
                        <a:pt x="110121" y="104994"/>
                        <a:pt x="109880" y="109696"/>
                      </a:cubicBezTo>
                      <a:cubicBezTo>
                        <a:pt x="109625" y="114398"/>
                        <a:pt x="110673" y="119071"/>
                        <a:pt x="110744" y="123773"/>
                      </a:cubicBezTo>
                      <a:cubicBezTo>
                        <a:pt x="110758" y="124693"/>
                        <a:pt x="110702" y="125684"/>
                        <a:pt x="110149" y="12642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4" name="Google Shape;2754;p18"/>
                <p:cNvSpPr/>
                <p:nvPr/>
              </p:nvSpPr>
              <p:spPr>
                <a:xfrm>
                  <a:off x="4091595" y="1472341"/>
                  <a:ext cx="257443" cy="368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443" h="368216" extrusionOk="0">
                      <a:moveTo>
                        <a:pt x="257444" y="0"/>
                      </a:moveTo>
                      <a:cubicBezTo>
                        <a:pt x="130712" y="47385"/>
                        <a:pt x="54819" y="146006"/>
                        <a:pt x="12660" y="268561"/>
                      </a:cubicBezTo>
                      <a:cubicBezTo>
                        <a:pt x="12660" y="268561"/>
                        <a:pt x="-1572" y="327983"/>
                        <a:pt x="4786" y="368216"/>
                      </a:cubicBezTo>
                      <a:lnTo>
                        <a:pt x="637" y="368216"/>
                      </a:lnTo>
                      <a:cubicBezTo>
                        <a:pt x="-1360" y="334143"/>
                        <a:pt x="1331" y="300085"/>
                        <a:pt x="8808" y="266975"/>
                      </a:cubicBezTo>
                      <a:cubicBezTo>
                        <a:pt x="34398" y="153668"/>
                        <a:pt x="116054" y="51704"/>
                        <a:pt x="25744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755" name="Google Shape;2755;p18"/>
              <p:cNvSpPr/>
              <p:nvPr/>
            </p:nvSpPr>
            <p:spPr>
              <a:xfrm>
                <a:off x="542613" y="4900926"/>
                <a:ext cx="892575" cy="1158778"/>
              </a:xfrm>
              <a:custGeom>
                <a:avLst/>
                <a:gdLst/>
                <a:ahLst/>
                <a:cxnLst/>
                <a:rect l="l" t="t" r="r" b="b"/>
                <a:pathLst>
                  <a:path w="292408" h="379616" extrusionOk="0">
                    <a:moveTo>
                      <a:pt x="287820" y="1260"/>
                    </a:moveTo>
                    <a:cubicBezTo>
                      <a:pt x="281165" y="3243"/>
                      <a:pt x="274622" y="5339"/>
                      <a:pt x="268206" y="7534"/>
                    </a:cubicBezTo>
                    <a:cubicBezTo>
                      <a:pt x="265176" y="8554"/>
                      <a:pt x="262160" y="9616"/>
                      <a:pt x="259186" y="10706"/>
                    </a:cubicBezTo>
                    <a:cubicBezTo>
                      <a:pt x="258605" y="10904"/>
                      <a:pt x="258039" y="11103"/>
                      <a:pt x="257472" y="11315"/>
                    </a:cubicBezTo>
                    <a:cubicBezTo>
                      <a:pt x="255291" y="12108"/>
                      <a:pt x="253139" y="12915"/>
                      <a:pt x="250986" y="13737"/>
                    </a:cubicBezTo>
                    <a:cubicBezTo>
                      <a:pt x="250363" y="13978"/>
                      <a:pt x="249754" y="14218"/>
                      <a:pt x="249145" y="14459"/>
                    </a:cubicBezTo>
                    <a:cubicBezTo>
                      <a:pt x="247856" y="14955"/>
                      <a:pt x="246568" y="15450"/>
                      <a:pt x="245279" y="15960"/>
                    </a:cubicBezTo>
                    <a:cubicBezTo>
                      <a:pt x="245180" y="16003"/>
                      <a:pt x="245081" y="16031"/>
                      <a:pt x="244996" y="16073"/>
                    </a:cubicBezTo>
                    <a:cubicBezTo>
                      <a:pt x="244868" y="16130"/>
                      <a:pt x="244727" y="16172"/>
                      <a:pt x="244599" y="16229"/>
                    </a:cubicBezTo>
                    <a:cubicBezTo>
                      <a:pt x="243849" y="16526"/>
                      <a:pt x="243112" y="16838"/>
                      <a:pt x="242362" y="17136"/>
                    </a:cubicBezTo>
                    <a:cubicBezTo>
                      <a:pt x="241002" y="17688"/>
                      <a:pt x="239628" y="18240"/>
                      <a:pt x="238283" y="18792"/>
                    </a:cubicBezTo>
                    <a:cubicBezTo>
                      <a:pt x="237490" y="19118"/>
                      <a:pt x="236697" y="19458"/>
                      <a:pt x="235904" y="19798"/>
                    </a:cubicBezTo>
                    <a:cubicBezTo>
                      <a:pt x="235054" y="20152"/>
                      <a:pt x="234191" y="20506"/>
                      <a:pt x="233341" y="20874"/>
                    </a:cubicBezTo>
                    <a:cubicBezTo>
                      <a:pt x="233171" y="20945"/>
                      <a:pt x="232987" y="21016"/>
                      <a:pt x="232817" y="21101"/>
                    </a:cubicBezTo>
                    <a:cubicBezTo>
                      <a:pt x="232562" y="21214"/>
                      <a:pt x="232307" y="21327"/>
                      <a:pt x="232052" y="21427"/>
                    </a:cubicBezTo>
                    <a:cubicBezTo>
                      <a:pt x="231231" y="21781"/>
                      <a:pt x="230423" y="22135"/>
                      <a:pt x="229602" y="22503"/>
                    </a:cubicBezTo>
                    <a:cubicBezTo>
                      <a:pt x="228370" y="23041"/>
                      <a:pt x="227124" y="23579"/>
                      <a:pt x="225906" y="24131"/>
                    </a:cubicBezTo>
                    <a:cubicBezTo>
                      <a:pt x="225084" y="24499"/>
                      <a:pt x="224263" y="24882"/>
                      <a:pt x="223442" y="25250"/>
                    </a:cubicBezTo>
                    <a:cubicBezTo>
                      <a:pt x="222861" y="25519"/>
                      <a:pt x="222266" y="25788"/>
                      <a:pt x="221686" y="26057"/>
                    </a:cubicBezTo>
                    <a:cubicBezTo>
                      <a:pt x="221445" y="26171"/>
                      <a:pt x="221218" y="26270"/>
                      <a:pt x="220978" y="26383"/>
                    </a:cubicBezTo>
                    <a:cubicBezTo>
                      <a:pt x="220595" y="26553"/>
                      <a:pt x="220227" y="26737"/>
                      <a:pt x="219845" y="26907"/>
                    </a:cubicBezTo>
                    <a:cubicBezTo>
                      <a:pt x="219023" y="27289"/>
                      <a:pt x="218202" y="27686"/>
                      <a:pt x="217381" y="28068"/>
                    </a:cubicBezTo>
                    <a:cubicBezTo>
                      <a:pt x="216205" y="28621"/>
                      <a:pt x="215030" y="29173"/>
                      <a:pt x="213869" y="29739"/>
                    </a:cubicBezTo>
                    <a:cubicBezTo>
                      <a:pt x="213047" y="30136"/>
                      <a:pt x="212240" y="30532"/>
                      <a:pt x="211419" y="30943"/>
                    </a:cubicBezTo>
                    <a:cubicBezTo>
                      <a:pt x="211050" y="31127"/>
                      <a:pt x="210668" y="31311"/>
                      <a:pt x="210300" y="31495"/>
                    </a:cubicBezTo>
                    <a:cubicBezTo>
                      <a:pt x="210017" y="31637"/>
                      <a:pt x="209733" y="31764"/>
                      <a:pt x="209450" y="31906"/>
                    </a:cubicBezTo>
                    <a:cubicBezTo>
                      <a:pt x="208954" y="32147"/>
                      <a:pt x="208473" y="32402"/>
                      <a:pt x="207977" y="32642"/>
                    </a:cubicBezTo>
                    <a:cubicBezTo>
                      <a:pt x="207156" y="33053"/>
                      <a:pt x="206349" y="33464"/>
                      <a:pt x="205527" y="33874"/>
                    </a:cubicBezTo>
                    <a:cubicBezTo>
                      <a:pt x="204409" y="34441"/>
                      <a:pt x="203276" y="35022"/>
                      <a:pt x="202171" y="35602"/>
                    </a:cubicBezTo>
                    <a:cubicBezTo>
                      <a:pt x="201364" y="36027"/>
                      <a:pt x="200557" y="36452"/>
                      <a:pt x="199749" y="36877"/>
                    </a:cubicBezTo>
                    <a:cubicBezTo>
                      <a:pt x="199565" y="36976"/>
                      <a:pt x="199381" y="37061"/>
                      <a:pt x="199197" y="37160"/>
                    </a:cubicBezTo>
                    <a:cubicBezTo>
                      <a:pt x="198885" y="37330"/>
                      <a:pt x="198560" y="37500"/>
                      <a:pt x="198234" y="37656"/>
                    </a:cubicBezTo>
                    <a:cubicBezTo>
                      <a:pt x="197625" y="37981"/>
                      <a:pt x="197030" y="38307"/>
                      <a:pt x="196435" y="38619"/>
                    </a:cubicBezTo>
                    <a:cubicBezTo>
                      <a:pt x="195642" y="39044"/>
                      <a:pt x="194835" y="39483"/>
                      <a:pt x="194042" y="39922"/>
                    </a:cubicBezTo>
                    <a:cubicBezTo>
                      <a:pt x="192952" y="40516"/>
                      <a:pt x="191875" y="41111"/>
                      <a:pt x="190799" y="41706"/>
                    </a:cubicBezTo>
                    <a:cubicBezTo>
                      <a:pt x="190006" y="42145"/>
                      <a:pt x="189227" y="42584"/>
                      <a:pt x="188448" y="43037"/>
                    </a:cubicBezTo>
                    <a:cubicBezTo>
                      <a:pt x="188434" y="43037"/>
                      <a:pt x="188420" y="43051"/>
                      <a:pt x="188406" y="43065"/>
                    </a:cubicBezTo>
                    <a:cubicBezTo>
                      <a:pt x="188052" y="43264"/>
                      <a:pt x="187712" y="43462"/>
                      <a:pt x="187358" y="43646"/>
                    </a:cubicBezTo>
                    <a:cubicBezTo>
                      <a:pt x="186650" y="44043"/>
                      <a:pt x="185942" y="44453"/>
                      <a:pt x="185248" y="44864"/>
                    </a:cubicBezTo>
                    <a:cubicBezTo>
                      <a:pt x="184469" y="45317"/>
                      <a:pt x="183704" y="45756"/>
                      <a:pt x="182925" y="46209"/>
                    </a:cubicBezTo>
                    <a:cubicBezTo>
                      <a:pt x="181863" y="46832"/>
                      <a:pt x="180815" y="47441"/>
                      <a:pt x="179767" y="48079"/>
                    </a:cubicBezTo>
                    <a:cubicBezTo>
                      <a:pt x="179088" y="48489"/>
                      <a:pt x="178394" y="48900"/>
                      <a:pt x="177714" y="49311"/>
                    </a:cubicBezTo>
                    <a:cubicBezTo>
                      <a:pt x="177402" y="49495"/>
                      <a:pt x="177091" y="49679"/>
                      <a:pt x="176779" y="49877"/>
                    </a:cubicBezTo>
                    <a:cubicBezTo>
                      <a:pt x="175972" y="50373"/>
                      <a:pt x="175165" y="50868"/>
                      <a:pt x="174372" y="51364"/>
                    </a:cubicBezTo>
                    <a:cubicBezTo>
                      <a:pt x="173621" y="51831"/>
                      <a:pt x="172871" y="52299"/>
                      <a:pt x="172120" y="52766"/>
                    </a:cubicBezTo>
                    <a:cubicBezTo>
                      <a:pt x="171101" y="53403"/>
                      <a:pt x="170081" y="54055"/>
                      <a:pt x="169061" y="54706"/>
                    </a:cubicBezTo>
                    <a:cubicBezTo>
                      <a:pt x="168480" y="55074"/>
                      <a:pt x="167900" y="55443"/>
                      <a:pt x="167319" y="55825"/>
                    </a:cubicBezTo>
                    <a:cubicBezTo>
                      <a:pt x="167050" y="55995"/>
                      <a:pt x="166795" y="56165"/>
                      <a:pt x="166541" y="56335"/>
                    </a:cubicBezTo>
                    <a:cubicBezTo>
                      <a:pt x="165634" y="56915"/>
                      <a:pt x="164742" y="57510"/>
                      <a:pt x="163850" y="58105"/>
                    </a:cubicBezTo>
                    <a:cubicBezTo>
                      <a:pt x="163127" y="58587"/>
                      <a:pt x="162405" y="59068"/>
                      <a:pt x="161683" y="59550"/>
                    </a:cubicBezTo>
                    <a:cubicBezTo>
                      <a:pt x="160677" y="60215"/>
                      <a:pt x="159686" y="60895"/>
                      <a:pt x="158709" y="61561"/>
                    </a:cubicBezTo>
                    <a:cubicBezTo>
                      <a:pt x="158213" y="61900"/>
                      <a:pt x="157718" y="62226"/>
                      <a:pt x="157236" y="62566"/>
                    </a:cubicBezTo>
                    <a:cubicBezTo>
                      <a:pt x="157038" y="62708"/>
                      <a:pt x="156840" y="62849"/>
                      <a:pt x="156642" y="62991"/>
                    </a:cubicBezTo>
                    <a:cubicBezTo>
                      <a:pt x="156627" y="62991"/>
                      <a:pt x="156613" y="63005"/>
                      <a:pt x="156599" y="63019"/>
                    </a:cubicBezTo>
                    <a:cubicBezTo>
                      <a:pt x="155607" y="63699"/>
                      <a:pt x="154630" y="64393"/>
                      <a:pt x="153639" y="65087"/>
                    </a:cubicBezTo>
                    <a:cubicBezTo>
                      <a:pt x="152945" y="65568"/>
                      <a:pt x="152265" y="66050"/>
                      <a:pt x="151586" y="66545"/>
                    </a:cubicBezTo>
                    <a:cubicBezTo>
                      <a:pt x="150609" y="67254"/>
                      <a:pt x="149631" y="67962"/>
                      <a:pt x="148654" y="68670"/>
                    </a:cubicBezTo>
                    <a:cubicBezTo>
                      <a:pt x="148399" y="68854"/>
                      <a:pt x="148145" y="69038"/>
                      <a:pt x="147889" y="69222"/>
                    </a:cubicBezTo>
                    <a:cubicBezTo>
                      <a:pt x="147705" y="69349"/>
                      <a:pt x="147521" y="69491"/>
                      <a:pt x="147337" y="69618"/>
                    </a:cubicBezTo>
                    <a:cubicBezTo>
                      <a:pt x="147110" y="69788"/>
                      <a:pt x="146884" y="69958"/>
                      <a:pt x="146658" y="70128"/>
                    </a:cubicBezTo>
                    <a:cubicBezTo>
                      <a:pt x="145680" y="70850"/>
                      <a:pt x="144703" y="71587"/>
                      <a:pt x="143740" y="72309"/>
                    </a:cubicBezTo>
                    <a:cubicBezTo>
                      <a:pt x="143103" y="72791"/>
                      <a:pt x="142452" y="73272"/>
                      <a:pt x="141814" y="73754"/>
                    </a:cubicBezTo>
                    <a:cubicBezTo>
                      <a:pt x="140837" y="74504"/>
                      <a:pt x="139860" y="75255"/>
                      <a:pt x="138883" y="76005"/>
                    </a:cubicBezTo>
                    <a:cubicBezTo>
                      <a:pt x="138869" y="76005"/>
                      <a:pt x="138854" y="76034"/>
                      <a:pt x="138840" y="76048"/>
                    </a:cubicBezTo>
                    <a:cubicBezTo>
                      <a:pt x="138529" y="76289"/>
                      <a:pt x="138203" y="76529"/>
                      <a:pt x="137892" y="76784"/>
                    </a:cubicBezTo>
                    <a:cubicBezTo>
                      <a:pt x="137608" y="77011"/>
                      <a:pt x="137325" y="77223"/>
                      <a:pt x="137042" y="77450"/>
                    </a:cubicBezTo>
                    <a:cubicBezTo>
                      <a:pt x="136065" y="78229"/>
                      <a:pt x="135087" y="79008"/>
                      <a:pt x="134124" y="79787"/>
                    </a:cubicBezTo>
                    <a:cubicBezTo>
                      <a:pt x="133544" y="80254"/>
                      <a:pt x="132949" y="80721"/>
                      <a:pt x="132368" y="81203"/>
                    </a:cubicBezTo>
                    <a:cubicBezTo>
                      <a:pt x="131519" y="81897"/>
                      <a:pt x="130683" y="82590"/>
                      <a:pt x="129848" y="83284"/>
                    </a:cubicBezTo>
                    <a:cubicBezTo>
                      <a:pt x="129493" y="83568"/>
                      <a:pt x="129139" y="83865"/>
                      <a:pt x="128800" y="84148"/>
                    </a:cubicBezTo>
                    <a:cubicBezTo>
                      <a:pt x="128460" y="84432"/>
                      <a:pt x="128120" y="84715"/>
                      <a:pt x="127780" y="84998"/>
                    </a:cubicBezTo>
                    <a:cubicBezTo>
                      <a:pt x="126746" y="85862"/>
                      <a:pt x="125712" y="86740"/>
                      <a:pt x="124693" y="87618"/>
                    </a:cubicBezTo>
                    <a:cubicBezTo>
                      <a:pt x="124211" y="88029"/>
                      <a:pt x="123730" y="88425"/>
                      <a:pt x="123263" y="88836"/>
                    </a:cubicBezTo>
                    <a:cubicBezTo>
                      <a:pt x="122554" y="89445"/>
                      <a:pt x="121846" y="90068"/>
                      <a:pt x="121152" y="90691"/>
                    </a:cubicBezTo>
                    <a:cubicBezTo>
                      <a:pt x="120784" y="91017"/>
                      <a:pt x="120402" y="91342"/>
                      <a:pt x="120034" y="91682"/>
                    </a:cubicBezTo>
                    <a:cubicBezTo>
                      <a:pt x="120019" y="91696"/>
                      <a:pt x="119991" y="91710"/>
                      <a:pt x="119977" y="91739"/>
                    </a:cubicBezTo>
                    <a:cubicBezTo>
                      <a:pt x="119595" y="92079"/>
                      <a:pt x="119212" y="92405"/>
                      <a:pt x="118830" y="92744"/>
                    </a:cubicBezTo>
                    <a:cubicBezTo>
                      <a:pt x="117442" y="93991"/>
                      <a:pt x="116068" y="95237"/>
                      <a:pt x="114695" y="96483"/>
                    </a:cubicBezTo>
                    <a:cubicBezTo>
                      <a:pt x="114624" y="96554"/>
                      <a:pt x="114553" y="96611"/>
                      <a:pt x="114482" y="96681"/>
                    </a:cubicBezTo>
                    <a:cubicBezTo>
                      <a:pt x="113902" y="97219"/>
                      <a:pt x="113321" y="97758"/>
                      <a:pt x="112741" y="98310"/>
                    </a:cubicBezTo>
                    <a:cubicBezTo>
                      <a:pt x="112372" y="98650"/>
                      <a:pt x="112018" y="98990"/>
                      <a:pt x="111650" y="99329"/>
                    </a:cubicBezTo>
                    <a:cubicBezTo>
                      <a:pt x="111154" y="99797"/>
                      <a:pt x="110644" y="100264"/>
                      <a:pt x="110149" y="100732"/>
                    </a:cubicBezTo>
                    <a:cubicBezTo>
                      <a:pt x="110021" y="100859"/>
                      <a:pt x="109894" y="100986"/>
                      <a:pt x="109766" y="101100"/>
                    </a:cubicBezTo>
                    <a:cubicBezTo>
                      <a:pt x="108492" y="102318"/>
                      <a:pt x="107231" y="103536"/>
                      <a:pt x="105971" y="104768"/>
                    </a:cubicBezTo>
                    <a:cubicBezTo>
                      <a:pt x="105546" y="105178"/>
                      <a:pt x="105136" y="105603"/>
                      <a:pt x="104711" y="106028"/>
                    </a:cubicBezTo>
                    <a:cubicBezTo>
                      <a:pt x="104682" y="106056"/>
                      <a:pt x="104654" y="106085"/>
                      <a:pt x="104626" y="106113"/>
                    </a:cubicBezTo>
                    <a:cubicBezTo>
                      <a:pt x="104286" y="106453"/>
                      <a:pt x="103932" y="106807"/>
                      <a:pt x="103592" y="107147"/>
                    </a:cubicBezTo>
                    <a:cubicBezTo>
                      <a:pt x="103026" y="107713"/>
                      <a:pt x="102445" y="108280"/>
                      <a:pt x="101893" y="108846"/>
                    </a:cubicBezTo>
                    <a:cubicBezTo>
                      <a:pt x="101369" y="109370"/>
                      <a:pt x="100859" y="109908"/>
                      <a:pt x="100349" y="110432"/>
                    </a:cubicBezTo>
                    <a:cubicBezTo>
                      <a:pt x="99528" y="111282"/>
                      <a:pt x="98692" y="112117"/>
                      <a:pt x="97885" y="112981"/>
                    </a:cubicBezTo>
                    <a:cubicBezTo>
                      <a:pt x="97503" y="113378"/>
                      <a:pt x="97134" y="113774"/>
                      <a:pt x="96752" y="114171"/>
                    </a:cubicBezTo>
                    <a:cubicBezTo>
                      <a:pt x="96441" y="114497"/>
                      <a:pt x="96143" y="114822"/>
                      <a:pt x="95831" y="115148"/>
                    </a:cubicBezTo>
                    <a:cubicBezTo>
                      <a:pt x="95208" y="115814"/>
                      <a:pt x="94571" y="116479"/>
                      <a:pt x="93948" y="117159"/>
                    </a:cubicBezTo>
                    <a:cubicBezTo>
                      <a:pt x="93367" y="117782"/>
                      <a:pt x="92801" y="118419"/>
                      <a:pt x="92220" y="119042"/>
                    </a:cubicBezTo>
                    <a:cubicBezTo>
                      <a:pt x="91512" y="119821"/>
                      <a:pt x="90804" y="120600"/>
                      <a:pt x="90096" y="121379"/>
                    </a:cubicBezTo>
                    <a:cubicBezTo>
                      <a:pt x="89784" y="121733"/>
                      <a:pt x="89473" y="122087"/>
                      <a:pt x="89161" y="122427"/>
                    </a:cubicBezTo>
                    <a:cubicBezTo>
                      <a:pt x="88906" y="122710"/>
                      <a:pt x="88652" y="123008"/>
                      <a:pt x="88396" y="123291"/>
                    </a:cubicBezTo>
                    <a:cubicBezTo>
                      <a:pt x="88382" y="123305"/>
                      <a:pt x="88368" y="123319"/>
                      <a:pt x="88354" y="123333"/>
                    </a:cubicBezTo>
                    <a:cubicBezTo>
                      <a:pt x="87688" y="124098"/>
                      <a:pt x="87009" y="124849"/>
                      <a:pt x="86343" y="125613"/>
                    </a:cubicBezTo>
                    <a:cubicBezTo>
                      <a:pt x="85748" y="126293"/>
                      <a:pt x="85168" y="126987"/>
                      <a:pt x="84573" y="127667"/>
                    </a:cubicBezTo>
                    <a:cubicBezTo>
                      <a:pt x="83936" y="128417"/>
                      <a:pt x="83298" y="129154"/>
                      <a:pt x="82661" y="129905"/>
                    </a:cubicBezTo>
                    <a:cubicBezTo>
                      <a:pt x="82392" y="130216"/>
                      <a:pt x="82137" y="130528"/>
                      <a:pt x="81868" y="130839"/>
                    </a:cubicBezTo>
                    <a:cubicBezTo>
                      <a:pt x="81712" y="131023"/>
                      <a:pt x="81571" y="131207"/>
                      <a:pt x="81415" y="131377"/>
                    </a:cubicBezTo>
                    <a:cubicBezTo>
                      <a:pt x="81245" y="131590"/>
                      <a:pt x="81061" y="131802"/>
                      <a:pt x="80891" y="132015"/>
                    </a:cubicBezTo>
                    <a:cubicBezTo>
                      <a:pt x="80282" y="132751"/>
                      <a:pt x="79659" y="133501"/>
                      <a:pt x="79050" y="134238"/>
                    </a:cubicBezTo>
                    <a:cubicBezTo>
                      <a:pt x="78469" y="134960"/>
                      <a:pt x="77889" y="135682"/>
                      <a:pt x="77308" y="136405"/>
                    </a:cubicBezTo>
                    <a:cubicBezTo>
                      <a:pt x="76713" y="137141"/>
                      <a:pt x="76118" y="137878"/>
                      <a:pt x="75538" y="138614"/>
                    </a:cubicBezTo>
                    <a:cubicBezTo>
                      <a:pt x="74957" y="139350"/>
                      <a:pt x="74377" y="140101"/>
                      <a:pt x="73796" y="140837"/>
                    </a:cubicBezTo>
                    <a:cubicBezTo>
                      <a:pt x="73229" y="141559"/>
                      <a:pt x="72663" y="142296"/>
                      <a:pt x="72096" y="143032"/>
                    </a:cubicBezTo>
                    <a:cubicBezTo>
                      <a:pt x="71516" y="143797"/>
                      <a:pt x="70950" y="144548"/>
                      <a:pt x="70369" y="145312"/>
                    </a:cubicBezTo>
                    <a:cubicBezTo>
                      <a:pt x="69831" y="146035"/>
                      <a:pt x="69278" y="146757"/>
                      <a:pt x="68740" y="147493"/>
                    </a:cubicBezTo>
                    <a:cubicBezTo>
                      <a:pt x="68684" y="147578"/>
                      <a:pt x="68627" y="147649"/>
                      <a:pt x="68556" y="147734"/>
                    </a:cubicBezTo>
                    <a:cubicBezTo>
                      <a:pt x="68443" y="147876"/>
                      <a:pt x="68330" y="148031"/>
                      <a:pt x="68230" y="148173"/>
                    </a:cubicBezTo>
                    <a:cubicBezTo>
                      <a:pt x="67834" y="148725"/>
                      <a:pt x="67438" y="149263"/>
                      <a:pt x="67041" y="149816"/>
                    </a:cubicBezTo>
                    <a:cubicBezTo>
                      <a:pt x="66517" y="150538"/>
                      <a:pt x="65993" y="151260"/>
                      <a:pt x="65469" y="151982"/>
                    </a:cubicBezTo>
                    <a:cubicBezTo>
                      <a:pt x="64903" y="152776"/>
                      <a:pt x="64350" y="153569"/>
                      <a:pt x="63784" y="154347"/>
                    </a:cubicBezTo>
                    <a:cubicBezTo>
                      <a:pt x="63316" y="155013"/>
                      <a:pt x="62849" y="155693"/>
                      <a:pt x="62382" y="156358"/>
                    </a:cubicBezTo>
                    <a:cubicBezTo>
                      <a:pt x="62226" y="156585"/>
                      <a:pt x="62056" y="156812"/>
                      <a:pt x="61900" y="157052"/>
                    </a:cubicBezTo>
                    <a:cubicBezTo>
                      <a:pt x="61475" y="157675"/>
                      <a:pt x="61051" y="158298"/>
                      <a:pt x="60626" y="158922"/>
                    </a:cubicBezTo>
                    <a:cubicBezTo>
                      <a:pt x="60144" y="159630"/>
                      <a:pt x="59662" y="160352"/>
                      <a:pt x="59181" y="161060"/>
                    </a:cubicBezTo>
                    <a:cubicBezTo>
                      <a:pt x="58629" y="161881"/>
                      <a:pt x="58077" y="162703"/>
                      <a:pt x="57538" y="163538"/>
                    </a:cubicBezTo>
                    <a:cubicBezTo>
                      <a:pt x="57156" y="164119"/>
                      <a:pt x="56788" y="164685"/>
                      <a:pt x="56406" y="165266"/>
                    </a:cubicBezTo>
                    <a:cubicBezTo>
                      <a:pt x="56235" y="165535"/>
                      <a:pt x="56066" y="165790"/>
                      <a:pt x="55896" y="166059"/>
                    </a:cubicBezTo>
                    <a:cubicBezTo>
                      <a:pt x="55442" y="166767"/>
                      <a:pt x="54989" y="167475"/>
                      <a:pt x="54536" y="168183"/>
                    </a:cubicBezTo>
                    <a:cubicBezTo>
                      <a:pt x="54097" y="168877"/>
                      <a:pt x="53658" y="169571"/>
                      <a:pt x="53219" y="170265"/>
                    </a:cubicBezTo>
                    <a:cubicBezTo>
                      <a:pt x="52681" y="171129"/>
                      <a:pt x="52143" y="171993"/>
                      <a:pt x="51605" y="172857"/>
                    </a:cubicBezTo>
                    <a:cubicBezTo>
                      <a:pt x="51307" y="173338"/>
                      <a:pt x="51024" y="173820"/>
                      <a:pt x="50727" y="174287"/>
                    </a:cubicBezTo>
                    <a:cubicBezTo>
                      <a:pt x="50557" y="174584"/>
                      <a:pt x="50373" y="174868"/>
                      <a:pt x="50203" y="175165"/>
                    </a:cubicBezTo>
                    <a:cubicBezTo>
                      <a:pt x="49721" y="175958"/>
                      <a:pt x="49240" y="176765"/>
                      <a:pt x="48772" y="177572"/>
                    </a:cubicBezTo>
                    <a:cubicBezTo>
                      <a:pt x="48376" y="178238"/>
                      <a:pt x="47993" y="178904"/>
                      <a:pt x="47611" y="179569"/>
                    </a:cubicBezTo>
                    <a:cubicBezTo>
                      <a:pt x="47073" y="180490"/>
                      <a:pt x="46549" y="181396"/>
                      <a:pt x="46025" y="182317"/>
                    </a:cubicBezTo>
                    <a:cubicBezTo>
                      <a:pt x="45813" y="182699"/>
                      <a:pt x="45586" y="183081"/>
                      <a:pt x="45374" y="183464"/>
                    </a:cubicBezTo>
                    <a:cubicBezTo>
                      <a:pt x="45204" y="183775"/>
                      <a:pt x="45034" y="184073"/>
                      <a:pt x="44864" y="184384"/>
                    </a:cubicBezTo>
                    <a:cubicBezTo>
                      <a:pt x="44354" y="185291"/>
                      <a:pt x="43858" y="186183"/>
                      <a:pt x="43349" y="187089"/>
                    </a:cubicBezTo>
                    <a:cubicBezTo>
                      <a:pt x="43009" y="187712"/>
                      <a:pt x="42669" y="188350"/>
                      <a:pt x="42329" y="188973"/>
                    </a:cubicBezTo>
                    <a:cubicBezTo>
                      <a:pt x="41805" y="189950"/>
                      <a:pt x="41281" y="190913"/>
                      <a:pt x="40757" y="191890"/>
                    </a:cubicBezTo>
                    <a:cubicBezTo>
                      <a:pt x="40615" y="192173"/>
                      <a:pt x="40460" y="192456"/>
                      <a:pt x="40318" y="192725"/>
                    </a:cubicBezTo>
                    <a:cubicBezTo>
                      <a:pt x="40148" y="193037"/>
                      <a:pt x="39992" y="193348"/>
                      <a:pt x="39836" y="193660"/>
                    </a:cubicBezTo>
                    <a:cubicBezTo>
                      <a:pt x="39298" y="194680"/>
                      <a:pt x="38774" y="195699"/>
                      <a:pt x="38250" y="196719"/>
                    </a:cubicBezTo>
                    <a:cubicBezTo>
                      <a:pt x="37981" y="197257"/>
                      <a:pt x="37712" y="197781"/>
                      <a:pt x="37443" y="198319"/>
                    </a:cubicBezTo>
                    <a:cubicBezTo>
                      <a:pt x="36891" y="199410"/>
                      <a:pt x="36353" y="200486"/>
                      <a:pt x="35815" y="201576"/>
                    </a:cubicBezTo>
                    <a:cubicBezTo>
                      <a:pt x="35729" y="201761"/>
                      <a:pt x="35644" y="201930"/>
                      <a:pt x="35560" y="202115"/>
                    </a:cubicBezTo>
                    <a:cubicBezTo>
                      <a:pt x="35418" y="202412"/>
                      <a:pt x="35276" y="202695"/>
                      <a:pt x="35135" y="202993"/>
                    </a:cubicBezTo>
                    <a:cubicBezTo>
                      <a:pt x="34568" y="204154"/>
                      <a:pt x="34016" y="205315"/>
                      <a:pt x="33463" y="206476"/>
                    </a:cubicBezTo>
                    <a:cubicBezTo>
                      <a:pt x="33322" y="206774"/>
                      <a:pt x="33180" y="207085"/>
                      <a:pt x="33039" y="207397"/>
                    </a:cubicBezTo>
                    <a:cubicBezTo>
                      <a:pt x="32373" y="208813"/>
                      <a:pt x="31722" y="210229"/>
                      <a:pt x="31084" y="211645"/>
                    </a:cubicBezTo>
                    <a:cubicBezTo>
                      <a:pt x="30985" y="211886"/>
                      <a:pt x="30872" y="212113"/>
                      <a:pt x="30773" y="212353"/>
                    </a:cubicBezTo>
                    <a:cubicBezTo>
                      <a:pt x="29428" y="215341"/>
                      <a:pt x="28125" y="218358"/>
                      <a:pt x="26878" y="221374"/>
                    </a:cubicBezTo>
                    <a:cubicBezTo>
                      <a:pt x="26836" y="221459"/>
                      <a:pt x="26808" y="221558"/>
                      <a:pt x="26765" y="221643"/>
                    </a:cubicBezTo>
                    <a:cubicBezTo>
                      <a:pt x="25491" y="224731"/>
                      <a:pt x="24258" y="227846"/>
                      <a:pt x="23069" y="230962"/>
                    </a:cubicBezTo>
                    <a:cubicBezTo>
                      <a:pt x="23041" y="231033"/>
                      <a:pt x="23012" y="231089"/>
                      <a:pt x="22998" y="231160"/>
                    </a:cubicBezTo>
                    <a:cubicBezTo>
                      <a:pt x="22432" y="232647"/>
                      <a:pt x="21894" y="234120"/>
                      <a:pt x="21341" y="235607"/>
                    </a:cubicBezTo>
                    <a:cubicBezTo>
                      <a:pt x="21299" y="235720"/>
                      <a:pt x="21256" y="235819"/>
                      <a:pt x="21228" y="235933"/>
                    </a:cubicBezTo>
                    <a:cubicBezTo>
                      <a:pt x="20718" y="237349"/>
                      <a:pt x="20223" y="238765"/>
                      <a:pt x="19727" y="240181"/>
                    </a:cubicBezTo>
                    <a:cubicBezTo>
                      <a:pt x="19698" y="240252"/>
                      <a:pt x="19670" y="240323"/>
                      <a:pt x="19656" y="240393"/>
                    </a:cubicBezTo>
                    <a:cubicBezTo>
                      <a:pt x="19571" y="240634"/>
                      <a:pt x="19486" y="240875"/>
                      <a:pt x="19401" y="241116"/>
                    </a:cubicBezTo>
                    <a:cubicBezTo>
                      <a:pt x="18962" y="242390"/>
                      <a:pt x="18537" y="243679"/>
                      <a:pt x="18098" y="244968"/>
                    </a:cubicBezTo>
                    <a:cubicBezTo>
                      <a:pt x="17971" y="245336"/>
                      <a:pt x="17844" y="245704"/>
                      <a:pt x="17730" y="246072"/>
                    </a:cubicBezTo>
                    <a:cubicBezTo>
                      <a:pt x="17319" y="247347"/>
                      <a:pt x="16909" y="248621"/>
                      <a:pt x="16498" y="249896"/>
                    </a:cubicBezTo>
                    <a:cubicBezTo>
                      <a:pt x="16484" y="249953"/>
                      <a:pt x="16470" y="249995"/>
                      <a:pt x="16456" y="250052"/>
                    </a:cubicBezTo>
                    <a:cubicBezTo>
                      <a:pt x="16342" y="250406"/>
                      <a:pt x="16229" y="250760"/>
                      <a:pt x="16115" y="251114"/>
                    </a:cubicBezTo>
                    <a:cubicBezTo>
                      <a:pt x="16115" y="251128"/>
                      <a:pt x="16115" y="251156"/>
                      <a:pt x="16102" y="251170"/>
                    </a:cubicBezTo>
                    <a:cubicBezTo>
                      <a:pt x="15719" y="252417"/>
                      <a:pt x="15337" y="253663"/>
                      <a:pt x="14969" y="254909"/>
                    </a:cubicBezTo>
                    <a:cubicBezTo>
                      <a:pt x="14827" y="255362"/>
                      <a:pt x="14686" y="255815"/>
                      <a:pt x="14558" y="256283"/>
                    </a:cubicBezTo>
                    <a:cubicBezTo>
                      <a:pt x="14204" y="257472"/>
                      <a:pt x="13864" y="258662"/>
                      <a:pt x="13524" y="259852"/>
                    </a:cubicBezTo>
                    <a:cubicBezTo>
                      <a:pt x="13453" y="260121"/>
                      <a:pt x="13368" y="260390"/>
                      <a:pt x="13283" y="260645"/>
                    </a:cubicBezTo>
                    <a:cubicBezTo>
                      <a:pt x="13198" y="260942"/>
                      <a:pt x="13113" y="261254"/>
                      <a:pt x="13043" y="261551"/>
                    </a:cubicBezTo>
                    <a:cubicBezTo>
                      <a:pt x="12731" y="262684"/>
                      <a:pt x="12420" y="263817"/>
                      <a:pt x="12122" y="264950"/>
                    </a:cubicBezTo>
                    <a:cubicBezTo>
                      <a:pt x="12023" y="265318"/>
                      <a:pt x="11924" y="265686"/>
                      <a:pt x="11825" y="266069"/>
                    </a:cubicBezTo>
                    <a:cubicBezTo>
                      <a:pt x="11782" y="266224"/>
                      <a:pt x="11754" y="266366"/>
                      <a:pt x="11711" y="266522"/>
                    </a:cubicBezTo>
                    <a:cubicBezTo>
                      <a:pt x="11329" y="267980"/>
                      <a:pt x="10961" y="269453"/>
                      <a:pt x="10593" y="270912"/>
                    </a:cubicBezTo>
                    <a:cubicBezTo>
                      <a:pt x="10451" y="271478"/>
                      <a:pt x="10295" y="272059"/>
                      <a:pt x="10168" y="272625"/>
                    </a:cubicBezTo>
                    <a:cubicBezTo>
                      <a:pt x="9701" y="274537"/>
                      <a:pt x="9247" y="276449"/>
                      <a:pt x="8808" y="278375"/>
                    </a:cubicBezTo>
                    <a:cubicBezTo>
                      <a:pt x="1331" y="311485"/>
                      <a:pt x="-1360" y="345544"/>
                      <a:pt x="637" y="379616"/>
                    </a:cubicBezTo>
                    <a:lnTo>
                      <a:pt x="4786" y="379616"/>
                    </a:lnTo>
                    <a:cubicBezTo>
                      <a:pt x="-1572" y="339383"/>
                      <a:pt x="12660" y="279961"/>
                      <a:pt x="12660" y="279961"/>
                    </a:cubicBezTo>
                    <a:cubicBezTo>
                      <a:pt x="12660" y="279961"/>
                      <a:pt x="33421" y="302138"/>
                      <a:pt x="41366" y="295780"/>
                    </a:cubicBezTo>
                    <a:cubicBezTo>
                      <a:pt x="49325" y="289421"/>
                      <a:pt x="52497" y="271124"/>
                      <a:pt x="58062" y="261579"/>
                    </a:cubicBezTo>
                    <a:cubicBezTo>
                      <a:pt x="63642" y="252034"/>
                      <a:pt x="73980" y="249655"/>
                      <a:pt x="75566" y="241696"/>
                    </a:cubicBezTo>
                    <a:cubicBezTo>
                      <a:pt x="77152" y="233752"/>
                      <a:pt x="59662" y="230565"/>
                      <a:pt x="61249" y="225000"/>
                    </a:cubicBezTo>
                    <a:cubicBezTo>
                      <a:pt x="62835" y="219434"/>
                      <a:pt x="80339" y="244090"/>
                      <a:pt x="84318" y="239317"/>
                    </a:cubicBezTo>
                    <a:cubicBezTo>
                      <a:pt x="88283" y="234545"/>
                      <a:pt x="104201" y="225000"/>
                      <a:pt x="105787" y="220227"/>
                    </a:cubicBezTo>
                    <a:cubicBezTo>
                      <a:pt x="107373" y="215455"/>
                      <a:pt x="96242" y="205117"/>
                      <a:pt x="95449" y="199551"/>
                    </a:cubicBezTo>
                    <a:cubicBezTo>
                      <a:pt x="94656" y="193986"/>
                      <a:pt x="71587" y="180461"/>
                      <a:pt x="76359" y="178082"/>
                    </a:cubicBezTo>
                    <a:cubicBezTo>
                      <a:pt x="81132" y="175689"/>
                      <a:pt x="107373" y="206703"/>
                      <a:pt x="111352" y="205910"/>
                    </a:cubicBezTo>
                    <a:cubicBezTo>
                      <a:pt x="115332" y="205117"/>
                      <a:pt x="124877" y="197965"/>
                      <a:pt x="127256" y="193986"/>
                    </a:cubicBezTo>
                    <a:cubicBezTo>
                      <a:pt x="129649" y="190006"/>
                      <a:pt x="119311" y="184441"/>
                      <a:pt x="119311" y="180461"/>
                    </a:cubicBezTo>
                    <a:cubicBezTo>
                      <a:pt x="119311" y="176482"/>
                      <a:pt x="124084" y="185234"/>
                      <a:pt x="128049" y="181255"/>
                    </a:cubicBezTo>
                    <a:cubicBezTo>
                      <a:pt x="132028" y="177275"/>
                      <a:pt x="139987" y="174896"/>
                      <a:pt x="155891" y="158199"/>
                    </a:cubicBezTo>
                    <a:cubicBezTo>
                      <a:pt x="171794" y="141489"/>
                      <a:pt x="149532" y="131944"/>
                      <a:pt x="153497" y="129565"/>
                    </a:cubicBezTo>
                    <a:cubicBezTo>
                      <a:pt x="157477" y="127171"/>
                      <a:pt x="164643" y="149447"/>
                      <a:pt x="174188" y="144675"/>
                    </a:cubicBezTo>
                    <a:cubicBezTo>
                      <a:pt x="183718" y="139903"/>
                      <a:pt x="185319" y="130358"/>
                      <a:pt x="194864" y="119227"/>
                    </a:cubicBezTo>
                    <a:cubicBezTo>
                      <a:pt x="204409" y="108096"/>
                      <a:pt x="210767" y="100930"/>
                      <a:pt x="211560" y="89799"/>
                    </a:cubicBezTo>
                    <a:cubicBezTo>
                      <a:pt x="212353" y="78668"/>
                      <a:pt x="180546" y="63557"/>
                      <a:pt x="193263" y="63557"/>
                    </a:cubicBezTo>
                    <a:cubicBezTo>
                      <a:pt x="205980" y="63557"/>
                      <a:pt x="220312" y="90592"/>
                      <a:pt x="220312" y="90592"/>
                    </a:cubicBezTo>
                    <a:cubicBezTo>
                      <a:pt x="220312" y="90592"/>
                      <a:pt x="244967" y="64350"/>
                      <a:pt x="248140" y="58785"/>
                    </a:cubicBezTo>
                    <a:cubicBezTo>
                      <a:pt x="251326" y="53219"/>
                      <a:pt x="221105" y="46053"/>
                      <a:pt x="230650" y="44467"/>
                    </a:cubicBezTo>
                    <a:cubicBezTo>
                      <a:pt x="240195" y="42881"/>
                      <a:pt x="257684" y="54012"/>
                      <a:pt x="257684" y="54012"/>
                    </a:cubicBezTo>
                    <a:cubicBezTo>
                      <a:pt x="257684" y="54012"/>
                      <a:pt x="275670" y="54380"/>
                      <a:pt x="276718" y="31368"/>
                    </a:cubicBezTo>
                    <a:cubicBezTo>
                      <a:pt x="277766" y="8369"/>
                      <a:pt x="292409" y="0"/>
                      <a:pt x="292409" y="0"/>
                    </a:cubicBezTo>
                    <a:cubicBezTo>
                      <a:pt x="290865" y="439"/>
                      <a:pt x="289322" y="878"/>
                      <a:pt x="287792" y="1345"/>
                    </a:cubicBezTo>
                    <a:close/>
                  </a:path>
                </a:pathLst>
              </a:custGeom>
              <a:solidFill>
                <a:srgbClr val="192419">
                  <a:alpha val="3797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6" name="Google Shape;2756;p18"/>
            <p:cNvGrpSpPr/>
            <p:nvPr/>
          </p:nvGrpSpPr>
          <p:grpSpPr>
            <a:xfrm rot="-9373595">
              <a:off x="7930740" y="-743913"/>
              <a:ext cx="452804" cy="714505"/>
              <a:chOff x="979949" y="5469488"/>
              <a:chExt cx="452827" cy="714541"/>
            </a:xfrm>
          </p:grpSpPr>
          <p:grpSp>
            <p:nvGrpSpPr>
              <p:cNvPr id="2757" name="Google Shape;2757;p18"/>
              <p:cNvGrpSpPr/>
              <p:nvPr/>
            </p:nvGrpSpPr>
            <p:grpSpPr>
              <a:xfrm>
                <a:off x="979949" y="5469488"/>
                <a:ext cx="452827" cy="714541"/>
                <a:chOff x="4243190" y="1646259"/>
                <a:chExt cx="148288" cy="233992"/>
              </a:xfrm>
            </p:grpSpPr>
            <p:sp>
              <p:nvSpPr>
                <p:cNvPr id="2758" name="Google Shape;2758;p18"/>
                <p:cNvSpPr/>
                <p:nvPr/>
              </p:nvSpPr>
              <p:spPr>
                <a:xfrm>
                  <a:off x="4243190" y="1646259"/>
                  <a:ext cx="148275" cy="167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75" h="167044" extrusionOk="0">
                      <a:moveTo>
                        <a:pt x="127276" y="149575"/>
                      </a:moveTo>
                      <a:cubicBezTo>
                        <a:pt x="117277" y="159488"/>
                        <a:pt x="102989" y="167957"/>
                        <a:pt x="88558" y="166966"/>
                      </a:cubicBezTo>
                      <a:cubicBezTo>
                        <a:pt x="60900" y="165025"/>
                        <a:pt x="58634" y="137878"/>
                        <a:pt x="58634" y="137878"/>
                      </a:cubicBezTo>
                      <a:cubicBezTo>
                        <a:pt x="58634" y="137878"/>
                        <a:pt x="51483" y="153540"/>
                        <a:pt x="29589" y="150920"/>
                      </a:cubicBezTo>
                      <a:cubicBezTo>
                        <a:pt x="7681" y="148300"/>
                        <a:pt x="-3705" y="119793"/>
                        <a:pt x="1082" y="105816"/>
                      </a:cubicBezTo>
                      <a:cubicBezTo>
                        <a:pt x="6010" y="91442"/>
                        <a:pt x="10839" y="94727"/>
                        <a:pt x="20242" y="98749"/>
                      </a:cubicBezTo>
                      <a:cubicBezTo>
                        <a:pt x="29646" y="102771"/>
                        <a:pt x="42688" y="121818"/>
                        <a:pt x="50760" y="117315"/>
                      </a:cubicBezTo>
                      <a:cubicBezTo>
                        <a:pt x="58833" y="112812"/>
                        <a:pt x="48608" y="107416"/>
                        <a:pt x="31812" y="100349"/>
                      </a:cubicBezTo>
                      <a:cubicBezTo>
                        <a:pt x="14988" y="93268"/>
                        <a:pt x="5656" y="80920"/>
                        <a:pt x="11760" y="66092"/>
                      </a:cubicBezTo>
                      <a:cubicBezTo>
                        <a:pt x="17863" y="51293"/>
                        <a:pt x="32039" y="43306"/>
                        <a:pt x="33073" y="57595"/>
                      </a:cubicBezTo>
                      <a:cubicBezTo>
                        <a:pt x="34106" y="71899"/>
                        <a:pt x="44699" y="93297"/>
                        <a:pt x="56652" y="95081"/>
                      </a:cubicBezTo>
                      <a:cubicBezTo>
                        <a:pt x="68604" y="96866"/>
                        <a:pt x="66976" y="85111"/>
                        <a:pt x="53593" y="81160"/>
                      </a:cubicBezTo>
                      <a:cubicBezTo>
                        <a:pt x="40224" y="77209"/>
                        <a:pt x="37746" y="64280"/>
                        <a:pt x="35962" y="50557"/>
                      </a:cubicBezTo>
                      <a:cubicBezTo>
                        <a:pt x="34163" y="36834"/>
                        <a:pt x="41329" y="28054"/>
                        <a:pt x="53791" y="24670"/>
                      </a:cubicBezTo>
                      <a:cubicBezTo>
                        <a:pt x="66253" y="21285"/>
                        <a:pt x="57487" y="32345"/>
                        <a:pt x="61665" y="56519"/>
                      </a:cubicBezTo>
                      <a:cubicBezTo>
                        <a:pt x="65843" y="80693"/>
                        <a:pt x="75416" y="70001"/>
                        <a:pt x="77073" y="63416"/>
                      </a:cubicBezTo>
                      <a:cubicBezTo>
                        <a:pt x="78758" y="56831"/>
                        <a:pt x="66537" y="50472"/>
                        <a:pt x="66083" y="34979"/>
                      </a:cubicBezTo>
                      <a:cubicBezTo>
                        <a:pt x="65630" y="19501"/>
                        <a:pt x="71578" y="19387"/>
                        <a:pt x="82652" y="15833"/>
                      </a:cubicBezTo>
                      <a:cubicBezTo>
                        <a:pt x="93727" y="12264"/>
                        <a:pt x="92566" y="13680"/>
                        <a:pt x="87028" y="28281"/>
                      </a:cubicBezTo>
                      <a:cubicBezTo>
                        <a:pt x="81506" y="42881"/>
                        <a:pt x="81831" y="50415"/>
                        <a:pt x="84550" y="58119"/>
                      </a:cubicBezTo>
                      <a:cubicBezTo>
                        <a:pt x="87269" y="65823"/>
                        <a:pt x="94917" y="60144"/>
                        <a:pt x="93175" y="51421"/>
                      </a:cubicBezTo>
                      <a:cubicBezTo>
                        <a:pt x="91447" y="42711"/>
                        <a:pt x="93953" y="26171"/>
                        <a:pt x="103668" y="13085"/>
                      </a:cubicBezTo>
                      <a:cubicBezTo>
                        <a:pt x="105382" y="10777"/>
                        <a:pt x="107166" y="8894"/>
                        <a:pt x="108951" y="7322"/>
                      </a:cubicBezTo>
                      <a:cubicBezTo>
                        <a:pt x="117348" y="0"/>
                        <a:pt x="125704" y="0"/>
                        <a:pt x="125704" y="0"/>
                      </a:cubicBezTo>
                      <a:cubicBezTo>
                        <a:pt x="122999" y="4631"/>
                        <a:pt x="139228" y="12887"/>
                        <a:pt x="134442" y="35234"/>
                      </a:cubicBezTo>
                      <a:cubicBezTo>
                        <a:pt x="133054" y="41692"/>
                        <a:pt x="129457" y="47003"/>
                        <a:pt x="125322" y="51407"/>
                      </a:cubicBezTo>
                      <a:cubicBezTo>
                        <a:pt x="115139" y="62254"/>
                        <a:pt x="101700" y="67678"/>
                        <a:pt x="109800" y="71205"/>
                      </a:cubicBezTo>
                      <a:cubicBezTo>
                        <a:pt x="115153" y="73541"/>
                        <a:pt x="122956" y="67494"/>
                        <a:pt x="129711" y="60428"/>
                      </a:cubicBezTo>
                      <a:cubicBezTo>
                        <a:pt x="137359" y="52426"/>
                        <a:pt x="143703" y="43108"/>
                        <a:pt x="143703" y="43108"/>
                      </a:cubicBezTo>
                      <a:cubicBezTo>
                        <a:pt x="143703" y="43108"/>
                        <a:pt x="148037" y="52086"/>
                        <a:pt x="147159" y="59054"/>
                      </a:cubicBezTo>
                      <a:cubicBezTo>
                        <a:pt x="146621" y="63246"/>
                        <a:pt x="138803" y="70383"/>
                        <a:pt x="130490" y="76048"/>
                      </a:cubicBezTo>
                      <a:cubicBezTo>
                        <a:pt x="125010" y="79829"/>
                        <a:pt x="119303" y="82973"/>
                        <a:pt x="115380" y="84219"/>
                      </a:cubicBezTo>
                      <a:cubicBezTo>
                        <a:pt x="105495" y="87363"/>
                        <a:pt x="93486" y="93920"/>
                        <a:pt x="113936" y="93382"/>
                      </a:cubicBezTo>
                      <a:cubicBezTo>
                        <a:pt x="118666" y="93254"/>
                        <a:pt x="122970" y="91895"/>
                        <a:pt x="126823" y="89926"/>
                      </a:cubicBezTo>
                      <a:cubicBezTo>
                        <a:pt x="139653" y="83355"/>
                        <a:pt x="147371" y="69845"/>
                        <a:pt x="148150" y="71346"/>
                      </a:cubicBezTo>
                      <a:cubicBezTo>
                        <a:pt x="149169" y="73315"/>
                        <a:pt x="143774" y="94854"/>
                        <a:pt x="139341" y="103082"/>
                      </a:cubicBezTo>
                      <a:cubicBezTo>
                        <a:pt x="137005" y="107402"/>
                        <a:pt x="133549" y="110376"/>
                        <a:pt x="128607" y="111650"/>
                      </a:cubicBezTo>
                      <a:cubicBezTo>
                        <a:pt x="124132" y="112826"/>
                        <a:pt x="118439" y="112613"/>
                        <a:pt x="111231" y="110800"/>
                      </a:cubicBezTo>
                      <a:cubicBezTo>
                        <a:pt x="96049" y="106977"/>
                        <a:pt x="83191" y="120515"/>
                        <a:pt x="104122" y="125628"/>
                      </a:cubicBezTo>
                      <a:cubicBezTo>
                        <a:pt x="110919" y="127285"/>
                        <a:pt x="116881" y="126619"/>
                        <a:pt x="121923" y="125359"/>
                      </a:cubicBezTo>
                      <a:cubicBezTo>
                        <a:pt x="132431" y="122725"/>
                        <a:pt x="138959" y="117428"/>
                        <a:pt x="140701" y="124920"/>
                      </a:cubicBezTo>
                      <a:cubicBezTo>
                        <a:pt x="141933" y="130216"/>
                        <a:pt x="136382" y="140469"/>
                        <a:pt x="127261" y="14954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9" name="Google Shape;2759;p18"/>
                <p:cNvSpPr/>
                <p:nvPr/>
              </p:nvSpPr>
              <p:spPr>
                <a:xfrm>
                  <a:off x="4265492" y="1702334"/>
                  <a:ext cx="103849" cy="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49" h="97222" extrusionOk="0">
                      <a:moveTo>
                        <a:pt x="45821" y="75813"/>
                      </a:moveTo>
                      <a:cubicBezTo>
                        <a:pt x="48030" y="83262"/>
                        <a:pt x="50905" y="91546"/>
                        <a:pt x="57901" y="94931"/>
                      </a:cubicBezTo>
                      <a:cubicBezTo>
                        <a:pt x="60860" y="96361"/>
                        <a:pt x="64217" y="96701"/>
                        <a:pt x="67502" y="96984"/>
                      </a:cubicBezTo>
                      <a:cubicBezTo>
                        <a:pt x="73917" y="97536"/>
                        <a:pt x="81437" y="97522"/>
                        <a:pt x="85487" y="92509"/>
                      </a:cubicBezTo>
                      <a:cubicBezTo>
                        <a:pt x="86394" y="91376"/>
                        <a:pt x="86932" y="89450"/>
                        <a:pt x="85700" y="88671"/>
                      </a:cubicBezTo>
                      <a:cubicBezTo>
                        <a:pt x="85119" y="88303"/>
                        <a:pt x="84369" y="88388"/>
                        <a:pt x="83675" y="88459"/>
                      </a:cubicBezTo>
                      <a:cubicBezTo>
                        <a:pt x="78067" y="89082"/>
                        <a:pt x="72303" y="88388"/>
                        <a:pt x="67006" y="86448"/>
                      </a:cubicBezTo>
                      <a:cubicBezTo>
                        <a:pt x="65222" y="85797"/>
                        <a:pt x="63197" y="84550"/>
                        <a:pt x="63296" y="82653"/>
                      </a:cubicBezTo>
                      <a:cubicBezTo>
                        <a:pt x="65760" y="82469"/>
                        <a:pt x="68154" y="83502"/>
                        <a:pt x="70618" y="83743"/>
                      </a:cubicBezTo>
                      <a:cubicBezTo>
                        <a:pt x="73082" y="83998"/>
                        <a:pt x="76070" y="83007"/>
                        <a:pt x="76608" y="80585"/>
                      </a:cubicBezTo>
                      <a:lnTo>
                        <a:pt x="62390" y="74000"/>
                      </a:lnTo>
                      <a:cubicBezTo>
                        <a:pt x="60039" y="72910"/>
                        <a:pt x="57617" y="71777"/>
                        <a:pt x="55904" y="69851"/>
                      </a:cubicBezTo>
                      <a:cubicBezTo>
                        <a:pt x="52335" y="65871"/>
                        <a:pt x="53128" y="58833"/>
                        <a:pt x="57476" y="55731"/>
                      </a:cubicBezTo>
                      <a:cubicBezTo>
                        <a:pt x="59317" y="54429"/>
                        <a:pt x="61554" y="53805"/>
                        <a:pt x="63735" y="53225"/>
                      </a:cubicBezTo>
                      <a:cubicBezTo>
                        <a:pt x="75065" y="50180"/>
                        <a:pt x="86847" y="47093"/>
                        <a:pt x="98389" y="49203"/>
                      </a:cubicBezTo>
                      <a:cubicBezTo>
                        <a:pt x="99522" y="49415"/>
                        <a:pt x="100683" y="49670"/>
                        <a:pt x="101802" y="49387"/>
                      </a:cubicBezTo>
                      <a:cubicBezTo>
                        <a:pt x="102920" y="49118"/>
                        <a:pt x="103954" y="48127"/>
                        <a:pt x="103841" y="46980"/>
                      </a:cubicBezTo>
                      <a:cubicBezTo>
                        <a:pt x="103728" y="45946"/>
                        <a:pt x="102764" y="45223"/>
                        <a:pt x="101844" y="44756"/>
                      </a:cubicBezTo>
                      <a:cubicBezTo>
                        <a:pt x="98403" y="43028"/>
                        <a:pt x="94423" y="42929"/>
                        <a:pt x="90571" y="42858"/>
                      </a:cubicBezTo>
                      <a:cubicBezTo>
                        <a:pt x="86762" y="42788"/>
                        <a:pt x="82938" y="42717"/>
                        <a:pt x="79129" y="42646"/>
                      </a:cubicBezTo>
                      <a:cubicBezTo>
                        <a:pt x="77118" y="42604"/>
                        <a:pt x="75050" y="42561"/>
                        <a:pt x="73181" y="41782"/>
                      </a:cubicBezTo>
                      <a:cubicBezTo>
                        <a:pt x="71326" y="41003"/>
                        <a:pt x="69697" y="39318"/>
                        <a:pt x="69626" y="37307"/>
                      </a:cubicBezTo>
                      <a:cubicBezTo>
                        <a:pt x="69513" y="34432"/>
                        <a:pt x="72317" y="32421"/>
                        <a:pt x="74781" y="30963"/>
                      </a:cubicBezTo>
                      <a:cubicBezTo>
                        <a:pt x="80106" y="27833"/>
                        <a:pt x="85431" y="24689"/>
                        <a:pt x="90755" y="21559"/>
                      </a:cubicBezTo>
                      <a:cubicBezTo>
                        <a:pt x="91223" y="21290"/>
                        <a:pt x="91733" y="20950"/>
                        <a:pt x="91860" y="20426"/>
                      </a:cubicBezTo>
                      <a:cubicBezTo>
                        <a:pt x="92101" y="19449"/>
                        <a:pt x="90869" y="18755"/>
                        <a:pt x="89863" y="18656"/>
                      </a:cubicBezTo>
                      <a:cubicBezTo>
                        <a:pt x="85487" y="18246"/>
                        <a:pt x="81480" y="21956"/>
                        <a:pt x="77118" y="21446"/>
                      </a:cubicBezTo>
                      <a:cubicBezTo>
                        <a:pt x="76325" y="21361"/>
                        <a:pt x="75461" y="21035"/>
                        <a:pt x="75178" y="20285"/>
                      </a:cubicBezTo>
                      <a:cubicBezTo>
                        <a:pt x="74965" y="19704"/>
                        <a:pt x="75206" y="19053"/>
                        <a:pt x="75461" y="18472"/>
                      </a:cubicBezTo>
                      <a:cubicBezTo>
                        <a:pt x="78194" y="12312"/>
                        <a:pt x="83208" y="6746"/>
                        <a:pt x="83165" y="5"/>
                      </a:cubicBezTo>
                      <a:cubicBezTo>
                        <a:pt x="79908" y="-122"/>
                        <a:pt x="76976" y="2045"/>
                        <a:pt x="74894" y="4551"/>
                      </a:cubicBezTo>
                      <a:cubicBezTo>
                        <a:pt x="72813" y="7058"/>
                        <a:pt x="71312" y="10018"/>
                        <a:pt x="69131" y="12453"/>
                      </a:cubicBezTo>
                      <a:cubicBezTo>
                        <a:pt x="66950" y="14875"/>
                        <a:pt x="63778" y="16801"/>
                        <a:pt x="60563" y="16263"/>
                      </a:cubicBezTo>
                      <a:cubicBezTo>
                        <a:pt x="59671" y="16121"/>
                        <a:pt x="58779" y="15753"/>
                        <a:pt x="58212" y="15059"/>
                      </a:cubicBezTo>
                      <a:cubicBezTo>
                        <a:pt x="55961" y="12326"/>
                        <a:pt x="60266" y="7568"/>
                        <a:pt x="57915" y="4920"/>
                      </a:cubicBezTo>
                      <a:cubicBezTo>
                        <a:pt x="56909" y="10896"/>
                        <a:pt x="55918" y="16872"/>
                        <a:pt x="54913" y="22848"/>
                      </a:cubicBezTo>
                      <a:cubicBezTo>
                        <a:pt x="50692" y="23953"/>
                        <a:pt x="46246" y="22593"/>
                        <a:pt x="42096" y="21262"/>
                      </a:cubicBezTo>
                      <a:cubicBezTo>
                        <a:pt x="40595" y="20781"/>
                        <a:pt x="39066" y="20271"/>
                        <a:pt x="37791" y="19336"/>
                      </a:cubicBezTo>
                      <a:cubicBezTo>
                        <a:pt x="32169" y="15201"/>
                        <a:pt x="34435" y="5288"/>
                        <a:pt x="29096" y="798"/>
                      </a:cubicBezTo>
                      <a:cubicBezTo>
                        <a:pt x="28742" y="501"/>
                        <a:pt x="28289" y="218"/>
                        <a:pt x="27835" y="317"/>
                      </a:cubicBezTo>
                      <a:cubicBezTo>
                        <a:pt x="27227" y="459"/>
                        <a:pt x="26986" y="1195"/>
                        <a:pt x="26873" y="1804"/>
                      </a:cubicBezTo>
                      <a:cubicBezTo>
                        <a:pt x="26235" y="5444"/>
                        <a:pt x="26504" y="9225"/>
                        <a:pt x="27637" y="12751"/>
                      </a:cubicBezTo>
                      <a:cubicBezTo>
                        <a:pt x="28161" y="14379"/>
                        <a:pt x="28898" y="15980"/>
                        <a:pt x="30073" y="17226"/>
                      </a:cubicBezTo>
                      <a:cubicBezTo>
                        <a:pt x="31107" y="18302"/>
                        <a:pt x="32424" y="19053"/>
                        <a:pt x="33727" y="19789"/>
                      </a:cubicBezTo>
                      <a:cubicBezTo>
                        <a:pt x="38598" y="22537"/>
                        <a:pt x="43470" y="25284"/>
                        <a:pt x="48327" y="28045"/>
                      </a:cubicBezTo>
                      <a:cubicBezTo>
                        <a:pt x="48964" y="28399"/>
                        <a:pt x="49645" y="28824"/>
                        <a:pt x="49857" y="29518"/>
                      </a:cubicBezTo>
                      <a:cubicBezTo>
                        <a:pt x="49999" y="30000"/>
                        <a:pt x="49885" y="30510"/>
                        <a:pt x="49772" y="30991"/>
                      </a:cubicBezTo>
                      <a:cubicBezTo>
                        <a:pt x="49007" y="34149"/>
                        <a:pt x="48072" y="37265"/>
                        <a:pt x="46954" y="40324"/>
                      </a:cubicBezTo>
                      <a:cubicBezTo>
                        <a:pt x="46260" y="42250"/>
                        <a:pt x="45438" y="44218"/>
                        <a:pt x="43895" y="45535"/>
                      </a:cubicBezTo>
                      <a:cubicBezTo>
                        <a:pt x="40538" y="48396"/>
                        <a:pt x="35455" y="47050"/>
                        <a:pt x="31305" y="45563"/>
                      </a:cubicBezTo>
                      <a:cubicBezTo>
                        <a:pt x="26929" y="43991"/>
                        <a:pt x="22114" y="42037"/>
                        <a:pt x="20160" y="37817"/>
                      </a:cubicBezTo>
                      <a:cubicBezTo>
                        <a:pt x="19367" y="36103"/>
                        <a:pt x="19140" y="34149"/>
                        <a:pt x="18191" y="32521"/>
                      </a:cubicBezTo>
                      <a:cubicBezTo>
                        <a:pt x="17243" y="30892"/>
                        <a:pt x="15118" y="29632"/>
                        <a:pt x="13490" y="30580"/>
                      </a:cubicBezTo>
                      <a:cubicBezTo>
                        <a:pt x="12343" y="31232"/>
                        <a:pt x="11904" y="32761"/>
                        <a:pt x="12173" y="34050"/>
                      </a:cubicBezTo>
                      <a:cubicBezTo>
                        <a:pt x="12428" y="35353"/>
                        <a:pt x="13249" y="36457"/>
                        <a:pt x="14113" y="37463"/>
                      </a:cubicBezTo>
                      <a:cubicBezTo>
                        <a:pt x="20146" y="44388"/>
                        <a:pt x="29209" y="47659"/>
                        <a:pt x="37281" y="52021"/>
                      </a:cubicBezTo>
                      <a:cubicBezTo>
                        <a:pt x="39094" y="53012"/>
                        <a:pt x="41063" y="54301"/>
                        <a:pt x="41417" y="56340"/>
                      </a:cubicBezTo>
                      <a:cubicBezTo>
                        <a:pt x="41771" y="58394"/>
                        <a:pt x="40326" y="60306"/>
                        <a:pt x="38867" y="61793"/>
                      </a:cubicBezTo>
                      <a:cubicBezTo>
                        <a:pt x="35667" y="65050"/>
                        <a:pt x="31631" y="67868"/>
                        <a:pt x="27071" y="68052"/>
                      </a:cubicBezTo>
                      <a:cubicBezTo>
                        <a:pt x="23658" y="68194"/>
                        <a:pt x="20401" y="66848"/>
                        <a:pt x="17243" y="65560"/>
                      </a:cubicBezTo>
                      <a:cubicBezTo>
                        <a:pt x="14085" y="64271"/>
                        <a:pt x="10785" y="62982"/>
                        <a:pt x="7386" y="63251"/>
                      </a:cubicBezTo>
                      <a:cubicBezTo>
                        <a:pt x="3987" y="63520"/>
                        <a:pt x="489" y="65829"/>
                        <a:pt x="51" y="69213"/>
                      </a:cubicBezTo>
                      <a:cubicBezTo>
                        <a:pt x="-134" y="70587"/>
                        <a:pt x="206" y="72003"/>
                        <a:pt x="744" y="73278"/>
                      </a:cubicBezTo>
                      <a:cubicBezTo>
                        <a:pt x="1382" y="74779"/>
                        <a:pt x="2330" y="76167"/>
                        <a:pt x="3633" y="77144"/>
                      </a:cubicBezTo>
                      <a:cubicBezTo>
                        <a:pt x="6296" y="79126"/>
                        <a:pt x="9964" y="79084"/>
                        <a:pt x="13206" y="78348"/>
                      </a:cubicBezTo>
                      <a:cubicBezTo>
                        <a:pt x="16435" y="77611"/>
                        <a:pt x="19551" y="76266"/>
                        <a:pt x="22851" y="75926"/>
                      </a:cubicBezTo>
                      <a:cubicBezTo>
                        <a:pt x="29280" y="75260"/>
                        <a:pt x="36078" y="78432"/>
                        <a:pt x="42040" y="7595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0" name="Google Shape;2760;p18"/>
                <p:cNvSpPr/>
                <p:nvPr/>
              </p:nvSpPr>
              <p:spPr>
                <a:xfrm>
                  <a:off x="4303368" y="1716855"/>
                  <a:ext cx="37145" cy="63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5" h="63529" extrusionOk="0">
                      <a:moveTo>
                        <a:pt x="6019" y="55499"/>
                      </a:moveTo>
                      <a:cubicBezTo>
                        <a:pt x="7590" y="58714"/>
                        <a:pt x="10012" y="61518"/>
                        <a:pt x="12972" y="63529"/>
                      </a:cubicBezTo>
                      <a:cubicBezTo>
                        <a:pt x="13836" y="61929"/>
                        <a:pt x="13241" y="59960"/>
                        <a:pt x="12873" y="58176"/>
                      </a:cubicBezTo>
                      <a:cubicBezTo>
                        <a:pt x="11896" y="53262"/>
                        <a:pt x="12915" y="48192"/>
                        <a:pt x="13935" y="43292"/>
                      </a:cubicBezTo>
                      <a:cubicBezTo>
                        <a:pt x="14232" y="41848"/>
                        <a:pt x="14544" y="40389"/>
                        <a:pt x="15252" y="39100"/>
                      </a:cubicBezTo>
                      <a:cubicBezTo>
                        <a:pt x="16343" y="37118"/>
                        <a:pt x="18268" y="35730"/>
                        <a:pt x="20265" y="34654"/>
                      </a:cubicBezTo>
                      <a:cubicBezTo>
                        <a:pt x="23225" y="33068"/>
                        <a:pt x="26482" y="32019"/>
                        <a:pt x="29824" y="31595"/>
                      </a:cubicBezTo>
                      <a:cubicBezTo>
                        <a:pt x="29881" y="30490"/>
                        <a:pt x="28465" y="29966"/>
                        <a:pt x="27346" y="29938"/>
                      </a:cubicBezTo>
                      <a:cubicBezTo>
                        <a:pt x="26227" y="29909"/>
                        <a:pt x="24854" y="29895"/>
                        <a:pt x="24358" y="28890"/>
                      </a:cubicBezTo>
                      <a:cubicBezTo>
                        <a:pt x="23976" y="28111"/>
                        <a:pt x="24386" y="27190"/>
                        <a:pt x="24797" y="26411"/>
                      </a:cubicBezTo>
                      <a:cubicBezTo>
                        <a:pt x="26723" y="22814"/>
                        <a:pt x="28635" y="19217"/>
                        <a:pt x="30561" y="15620"/>
                      </a:cubicBezTo>
                      <a:cubicBezTo>
                        <a:pt x="30858" y="15054"/>
                        <a:pt x="31156" y="14487"/>
                        <a:pt x="31368" y="13893"/>
                      </a:cubicBezTo>
                      <a:cubicBezTo>
                        <a:pt x="31580" y="13284"/>
                        <a:pt x="31679" y="12632"/>
                        <a:pt x="31807" y="11995"/>
                      </a:cubicBezTo>
                      <a:cubicBezTo>
                        <a:pt x="32685" y="7690"/>
                        <a:pt x="34937" y="3795"/>
                        <a:pt x="37146" y="0"/>
                      </a:cubicBezTo>
                      <a:cubicBezTo>
                        <a:pt x="32586" y="1345"/>
                        <a:pt x="30447" y="6373"/>
                        <a:pt x="28054" y="10465"/>
                      </a:cubicBezTo>
                      <a:cubicBezTo>
                        <a:pt x="24584" y="16399"/>
                        <a:pt x="19529" y="21242"/>
                        <a:pt x="15719" y="26950"/>
                      </a:cubicBezTo>
                      <a:cubicBezTo>
                        <a:pt x="13850" y="29754"/>
                        <a:pt x="12292" y="32756"/>
                        <a:pt x="10720" y="35744"/>
                      </a:cubicBezTo>
                      <a:cubicBezTo>
                        <a:pt x="9474" y="38137"/>
                        <a:pt x="8228" y="40531"/>
                        <a:pt x="6967" y="42938"/>
                      </a:cubicBezTo>
                      <a:cubicBezTo>
                        <a:pt x="6769" y="43321"/>
                        <a:pt x="6542" y="43717"/>
                        <a:pt x="6160" y="43901"/>
                      </a:cubicBezTo>
                      <a:cubicBezTo>
                        <a:pt x="5778" y="44085"/>
                        <a:pt x="5197" y="43859"/>
                        <a:pt x="5183" y="43434"/>
                      </a:cubicBezTo>
                      <a:cubicBezTo>
                        <a:pt x="5183" y="43009"/>
                        <a:pt x="6033" y="42981"/>
                        <a:pt x="5948" y="43391"/>
                      </a:cubicBezTo>
                      <a:cubicBezTo>
                        <a:pt x="6387" y="48235"/>
                        <a:pt x="4022" y="53248"/>
                        <a:pt x="0" y="55967"/>
                      </a:cubicBezTo>
                      <a:cubicBezTo>
                        <a:pt x="1643" y="57029"/>
                        <a:pt x="3993" y="56845"/>
                        <a:pt x="5452" y="5555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1" name="Google Shape;2761;p18"/>
                <p:cNvSpPr/>
                <p:nvPr/>
              </p:nvSpPr>
              <p:spPr>
                <a:xfrm>
                  <a:off x="4275073" y="1701971"/>
                  <a:ext cx="74135" cy="178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35" h="178280" extrusionOk="0">
                      <a:moveTo>
                        <a:pt x="113" y="178281"/>
                      </a:moveTo>
                      <a:cubicBezTo>
                        <a:pt x="-2762" y="136150"/>
                        <a:pt x="49877" y="34215"/>
                        <a:pt x="72961" y="0"/>
                      </a:cubicBezTo>
                      <a:lnTo>
                        <a:pt x="74136" y="793"/>
                      </a:lnTo>
                      <a:cubicBezTo>
                        <a:pt x="51138" y="34894"/>
                        <a:pt x="-1317" y="136376"/>
                        <a:pt x="1529" y="178182"/>
                      </a:cubicBezTo>
                      <a:lnTo>
                        <a:pt x="113" y="17828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2" name="Google Shape;2762;p18"/>
                <p:cNvSpPr/>
                <p:nvPr/>
              </p:nvSpPr>
              <p:spPr>
                <a:xfrm>
                  <a:off x="4352155" y="1646259"/>
                  <a:ext cx="26379" cy="51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79" h="51420" extrusionOk="0">
                      <a:moveTo>
                        <a:pt x="25491" y="35248"/>
                      </a:moveTo>
                      <a:cubicBezTo>
                        <a:pt x="24103" y="41706"/>
                        <a:pt x="20506" y="47017"/>
                        <a:pt x="16371" y="51421"/>
                      </a:cubicBezTo>
                      <a:cubicBezTo>
                        <a:pt x="13425" y="49707"/>
                        <a:pt x="11244" y="46578"/>
                        <a:pt x="10989" y="43150"/>
                      </a:cubicBezTo>
                      <a:cubicBezTo>
                        <a:pt x="10650" y="38817"/>
                        <a:pt x="13014" y="34427"/>
                        <a:pt x="11938" y="30221"/>
                      </a:cubicBezTo>
                      <a:cubicBezTo>
                        <a:pt x="11046" y="26709"/>
                        <a:pt x="8030" y="24259"/>
                        <a:pt x="5636" y="21554"/>
                      </a:cubicBezTo>
                      <a:cubicBezTo>
                        <a:pt x="2223" y="17702"/>
                        <a:pt x="0" y="12377"/>
                        <a:pt x="0" y="7322"/>
                      </a:cubicBezTo>
                      <a:cubicBezTo>
                        <a:pt x="8398" y="0"/>
                        <a:pt x="16753" y="0"/>
                        <a:pt x="16753" y="0"/>
                      </a:cubicBezTo>
                      <a:cubicBezTo>
                        <a:pt x="14048" y="4631"/>
                        <a:pt x="30277" y="12887"/>
                        <a:pt x="25491" y="3523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3" name="Google Shape;2763;p18"/>
                <p:cNvSpPr/>
                <p:nvPr/>
              </p:nvSpPr>
              <p:spPr>
                <a:xfrm>
                  <a:off x="4371005" y="1689382"/>
                  <a:ext cx="19475" cy="32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5" h="32939" extrusionOk="0">
                      <a:moveTo>
                        <a:pt x="2689" y="32940"/>
                      </a:moveTo>
                      <a:cubicBezTo>
                        <a:pt x="2293" y="32501"/>
                        <a:pt x="1868" y="32076"/>
                        <a:pt x="1514" y="31609"/>
                      </a:cubicBezTo>
                      <a:cubicBezTo>
                        <a:pt x="-1502" y="27615"/>
                        <a:pt x="721" y="22446"/>
                        <a:pt x="1910" y="17320"/>
                      </a:cubicBezTo>
                      <a:cubicBezTo>
                        <a:pt x="9558" y="9318"/>
                        <a:pt x="15902" y="0"/>
                        <a:pt x="15902" y="0"/>
                      </a:cubicBezTo>
                      <a:cubicBezTo>
                        <a:pt x="15902" y="0"/>
                        <a:pt x="20236" y="8978"/>
                        <a:pt x="19358" y="15946"/>
                      </a:cubicBezTo>
                      <a:cubicBezTo>
                        <a:pt x="18820" y="20138"/>
                        <a:pt x="11002" y="27275"/>
                        <a:pt x="2689" y="3294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4" name="Google Shape;2764;p18"/>
                <p:cNvSpPr/>
                <p:nvPr/>
              </p:nvSpPr>
              <p:spPr>
                <a:xfrm>
                  <a:off x="4366214" y="1717518"/>
                  <a:ext cx="25264" cy="40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64" h="40419" extrusionOk="0">
                      <a:moveTo>
                        <a:pt x="8726" y="32956"/>
                      </a:moveTo>
                      <a:cubicBezTo>
                        <a:pt x="4577" y="34089"/>
                        <a:pt x="-125" y="30393"/>
                        <a:pt x="3" y="26088"/>
                      </a:cubicBezTo>
                      <a:cubicBezTo>
                        <a:pt x="102" y="23227"/>
                        <a:pt x="1872" y="20891"/>
                        <a:pt x="3812" y="18696"/>
                      </a:cubicBezTo>
                      <a:cubicBezTo>
                        <a:pt x="16642" y="12125"/>
                        <a:pt x="24360" y="-1386"/>
                        <a:pt x="25139" y="116"/>
                      </a:cubicBezTo>
                      <a:cubicBezTo>
                        <a:pt x="26159" y="2084"/>
                        <a:pt x="20764" y="23624"/>
                        <a:pt x="16331" y="31852"/>
                      </a:cubicBezTo>
                      <a:cubicBezTo>
                        <a:pt x="13994" y="36171"/>
                        <a:pt x="10539" y="39145"/>
                        <a:pt x="5596" y="40419"/>
                      </a:cubicBezTo>
                      <a:cubicBezTo>
                        <a:pt x="7027" y="38125"/>
                        <a:pt x="8103" y="35590"/>
                        <a:pt x="8726" y="329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5" name="Google Shape;2765;p18"/>
                <p:cNvSpPr/>
                <p:nvPr/>
              </p:nvSpPr>
              <p:spPr>
                <a:xfrm>
                  <a:off x="4365021" y="1767373"/>
                  <a:ext cx="19054" cy="2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4" h="28475" extrusionOk="0">
                      <a:moveTo>
                        <a:pt x="5444" y="28461"/>
                      </a:moveTo>
                      <a:cubicBezTo>
                        <a:pt x="361" y="25855"/>
                        <a:pt x="-2132" y="18095"/>
                        <a:pt x="2286" y="14484"/>
                      </a:cubicBezTo>
                      <a:cubicBezTo>
                        <a:pt x="3830" y="13223"/>
                        <a:pt x="6138" y="12388"/>
                        <a:pt x="6450" y="10419"/>
                      </a:cubicBezTo>
                      <a:cubicBezTo>
                        <a:pt x="6946" y="7332"/>
                        <a:pt x="2499" y="6412"/>
                        <a:pt x="105" y="4287"/>
                      </a:cubicBezTo>
                      <a:cubicBezTo>
                        <a:pt x="10614" y="1653"/>
                        <a:pt x="17142" y="-3643"/>
                        <a:pt x="18884" y="3848"/>
                      </a:cubicBezTo>
                      <a:cubicBezTo>
                        <a:pt x="20116" y="9145"/>
                        <a:pt x="14564" y="19398"/>
                        <a:pt x="5444" y="2847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766" name="Google Shape;2766;p18"/>
              <p:cNvSpPr/>
              <p:nvPr/>
            </p:nvSpPr>
            <p:spPr>
              <a:xfrm>
                <a:off x="979992" y="5469533"/>
                <a:ext cx="452609" cy="714261"/>
              </a:xfrm>
              <a:custGeom>
                <a:avLst/>
                <a:gdLst/>
                <a:ahLst/>
                <a:cxnLst/>
                <a:rect l="l" t="t" r="r" b="b"/>
                <a:pathLst>
                  <a:path w="148275" h="233992" extrusionOk="0">
                    <a:moveTo>
                      <a:pt x="121923" y="125373"/>
                    </a:moveTo>
                    <a:cubicBezTo>
                      <a:pt x="116895" y="126633"/>
                      <a:pt x="110919" y="127285"/>
                      <a:pt x="104122" y="125642"/>
                    </a:cubicBezTo>
                    <a:cubicBezTo>
                      <a:pt x="83191" y="120530"/>
                      <a:pt x="96049" y="106991"/>
                      <a:pt x="111231" y="110815"/>
                    </a:cubicBezTo>
                    <a:cubicBezTo>
                      <a:pt x="118425" y="112627"/>
                      <a:pt x="124132" y="112840"/>
                      <a:pt x="128607" y="111664"/>
                    </a:cubicBezTo>
                    <a:cubicBezTo>
                      <a:pt x="133549" y="110390"/>
                      <a:pt x="137005" y="107416"/>
                      <a:pt x="139341" y="103097"/>
                    </a:cubicBezTo>
                    <a:cubicBezTo>
                      <a:pt x="143774" y="94869"/>
                      <a:pt x="149169" y="73315"/>
                      <a:pt x="148150" y="71360"/>
                    </a:cubicBezTo>
                    <a:cubicBezTo>
                      <a:pt x="147371" y="69859"/>
                      <a:pt x="139653" y="83369"/>
                      <a:pt x="126822" y="89940"/>
                    </a:cubicBezTo>
                    <a:cubicBezTo>
                      <a:pt x="122970" y="91909"/>
                      <a:pt x="118666" y="93268"/>
                      <a:pt x="113936" y="93396"/>
                    </a:cubicBezTo>
                    <a:cubicBezTo>
                      <a:pt x="93472" y="93934"/>
                      <a:pt x="105495" y="87391"/>
                      <a:pt x="115380" y="84233"/>
                    </a:cubicBezTo>
                    <a:cubicBezTo>
                      <a:pt x="119317" y="82973"/>
                      <a:pt x="125010" y="79829"/>
                      <a:pt x="130490" y="76062"/>
                    </a:cubicBezTo>
                    <a:cubicBezTo>
                      <a:pt x="138803" y="70383"/>
                      <a:pt x="146621" y="63246"/>
                      <a:pt x="147159" y="59068"/>
                    </a:cubicBezTo>
                    <a:cubicBezTo>
                      <a:pt x="148037" y="52086"/>
                      <a:pt x="143703" y="43122"/>
                      <a:pt x="143703" y="43122"/>
                    </a:cubicBezTo>
                    <a:cubicBezTo>
                      <a:pt x="143703" y="43122"/>
                      <a:pt x="137359" y="52441"/>
                      <a:pt x="129711" y="60442"/>
                    </a:cubicBezTo>
                    <a:cubicBezTo>
                      <a:pt x="122956" y="67509"/>
                      <a:pt x="115153" y="73541"/>
                      <a:pt x="109800" y="71219"/>
                    </a:cubicBezTo>
                    <a:cubicBezTo>
                      <a:pt x="101700" y="67678"/>
                      <a:pt x="115139" y="62269"/>
                      <a:pt x="125322" y="51407"/>
                    </a:cubicBezTo>
                    <a:cubicBezTo>
                      <a:pt x="129457" y="47003"/>
                      <a:pt x="133054" y="41692"/>
                      <a:pt x="134442" y="35234"/>
                    </a:cubicBezTo>
                    <a:cubicBezTo>
                      <a:pt x="139228" y="12887"/>
                      <a:pt x="122999" y="4617"/>
                      <a:pt x="125704" y="0"/>
                    </a:cubicBezTo>
                    <a:cubicBezTo>
                      <a:pt x="125704" y="0"/>
                      <a:pt x="117348" y="0"/>
                      <a:pt x="108951" y="7322"/>
                    </a:cubicBezTo>
                    <a:cubicBezTo>
                      <a:pt x="107166" y="8879"/>
                      <a:pt x="105382" y="10777"/>
                      <a:pt x="103668" y="13085"/>
                    </a:cubicBezTo>
                    <a:cubicBezTo>
                      <a:pt x="93953" y="26156"/>
                      <a:pt x="91447" y="42697"/>
                      <a:pt x="93175" y="51421"/>
                    </a:cubicBezTo>
                    <a:cubicBezTo>
                      <a:pt x="94917" y="60144"/>
                      <a:pt x="87255" y="65823"/>
                      <a:pt x="84550" y="58119"/>
                    </a:cubicBezTo>
                    <a:cubicBezTo>
                      <a:pt x="81831" y="50415"/>
                      <a:pt x="81505" y="42867"/>
                      <a:pt x="87028" y="28281"/>
                    </a:cubicBezTo>
                    <a:cubicBezTo>
                      <a:pt x="92551" y="13666"/>
                      <a:pt x="93713" y="12264"/>
                      <a:pt x="82652" y="15833"/>
                    </a:cubicBezTo>
                    <a:cubicBezTo>
                      <a:pt x="71592" y="19387"/>
                      <a:pt x="65630" y="19501"/>
                      <a:pt x="66083" y="34979"/>
                    </a:cubicBezTo>
                    <a:cubicBezTo>
                      <a:pt x="66537" y="50472"/>
                      <a:pt x="78758" y="56831"/>
                      <a:pt x="77073" y="63416"/>
                    </a:cubicBezTo>
                    <a:cubicBezTo>
                      <a:pt x="75402" y="70001"/>
                      <a:pt x="65843" y="80693"/>
                      <a:pt x="61665" y="56519"/>
                    </a:cubicBezTo>
                    <a:cubicBezTo>
                      <a:pt x="57487" y="32345"/>
                      <a:pt x="66253" y="21271"/>
                      <a:pt x="53791" y="24670"/>
                    </a:cubicBezTo>
                    <a:cubicBezTo>
                      <a:pt x="41329" y="28054"/>
                      <a:pt x="34149" y="36834"/>
                      <a:pt x="35962" y="50557"/>
                    </a:cubicBezTo>
                    <a:cubicBezTo>
                      <a:pt x="37760" y="64280"/>
                      <a:pt x="40224" y="77209"/>
                      <a:pt x="53593" y="81160"/>
                    </a:cubicBezTo>
                    <a:cubicBezTo>
                      <a:pt x="66976" y="85111"/>
                      <a:pt x="68618" y="96880"/>
                      <a:pt x="56652" y="95081"/>
                    </a:cubicBezTo>
                    <a:cubicBezTo>
                      <a:pt x="44699" y="93297"/>
                      <a:pt x="34092" y="71899"/>
                      <a:pt x="33073" y="57595"/>
                    </a:cubicBezTo>
                    <a:cubicBezTo>
                      <a:pt x="32039" y="43306"/>
                      <a:pt x="17863" y="51293"/>
                      <a:pt x="11759" y="66092"/>
                    </a:cubicBezTo>
                    <a:cubicBezTo>
                      <a:pt x="5642" y="80905"/>
                      <a:pt x="14988" y="93268"/>
                      <a:pt x="31812" y="100349"/>
                    </a:cubicBezTo>
                    <a:cubicBezTo>
                      <a:pt x="48622" y="107416"/>
                      <a:pt x="58833" y="112812"/>
                      <a:pt x="50760" y="117315"/>
                    </a:cubicBezTo>
                    <a:cubicBezTo>
                      <a:pt x="42703" y="121818"/>
                      <a:pt x="29660" y="102771"/>
                      <a:pt x="20242" y="98749"/>
                    </a:cubicBezTo>
                    <a:cubicBezTo>
                      <a:pt x="10839" y="94727"/>
                      <a:pt x="6010" y="91442"/>
                      <a:pt x="1082" y="105816"/>
                    </a:cubicBezTo>
                    <a:cubicBezTo>
                      <a:pt x="-3705" y="119793"/>
                      <a:pt x="7681" y="148300"/>
                      <a:pt x="29589" y="150920"/>
                    </a:cubicBezTo>
                    <a:cubicBezTo>
                      <a:pt x="51483" y="153540"/>
                      <a:pt x="58634" y="137878"/>
                      <a:pt x="58634" y="137878"/>
                    </a:cubicBezTo>
                    <a:cubicBezTo>
                      <a:pt x="58634" y="137878"/>
                      <a:pt x="58734" y="139039"/>
                      <a:pt x="59130" y="140894"/>
                    </a:cubicBezTo>
                    <a:cubicBezTo>
                      <a:pt x="43241" y="176227"/>
                      <a:pt x="30538" y="212736"/>
                      <a:pt x="31996" y="233992"/>
                    </a:cubicBezTo>
                    <a:lnTo>
                      <a:pt x="33412" y="233893"/>
                    </a:lnTo>
                    <a:cubicBezTo>
                      <a:pt x="31996" y="213147"/>
                      <a:pt x="44204" y="177700"/>
                      <a:pt x="59668" y="143089"/>
                    </a:cubicBezTo>
                    <a:cubicBezTo>
                      <a:pt x="61877" y="151076"/>
                      <a:pt x="68618" y="165564"/>
                      <a:pt x="88558" y="166966"/>
                    </a:cubicBezTo>
                    <a:cubicBezTo>
                      <a:pt x="103003" y="167971"/>
                      <a:pt x="117292" y="159488"/>
                      <a:pt x="127276" y="149575"/>
                    </a:cubicBezTo>
                    <a:cubicBezTo>
                      <a:pt x="136396" y="140512"/>
                      <a:pt x="141947" y="130259"/>
                      <a:pt x="140715" y="124948"/>
                    </a:cubicBezTo>
                    <a:cubicBezTo>
                      <a:pt x="138987" y="117457"/>
                      <a:pt x="132459" y="122753"/>
                      <a:pt x="121937" y="125387"/>
                    </a:cubicBezTo>
                    <a:close/>
                  </a:path>
                </a:pathLst>
              </a:custGeom>
              <a:solidFill>
                <a:srgbClr val="192419">
                  <a:alpha val="3797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767" name="Google Shape;2767;p18"/>
          <p:cNvSpPr/>
          <p:nvPr/>
        </p:nvSpPr>
        <p:spPr>
          <a:xfrm rot="4281264">
            <a:off x="5109865" y="-3460378"/>
            <a:ext cx="4358281" cy="5148856"/>
          </a:xfrm>
          <a:custGeom>
            <a:avLst/>
            <a:gdLst/>
            <a:ahLst/>
            <a:cxnLst/>
            <a:rect l="l" t="t" r="r" b="b"/>
            <a:pathLst>
              <a:path w="2533456" h="2993015" extrusionOk="0">
                <a:moveTo>
                  <a:pt x="2394064" y="998862"/>
                </a:moveTo>
                <a:cubicBezTo>
                  <a:pt x="2394772" y="1004271"/>
                  <a:pt x="2400919" y="1013094"/>
                  <a:pt x="2381772" y="1021053"/>
                </a:cubicBezTo>
                <a:cubicBezTo>
                  <a:pt x="2362668" y="1029026"/>
                  <a:pt x="2346778" y="1021180"/>
                  <a:pt x="2346793" y="1037098"/>
                </a:cubicBezTo>
                <a:cubicBezTo>
                  <a:pt x="2346821" y="1053072"/>
                  <a:pt x="2335846" y="1083916"/>
                  <a:pt x="2335846" y="1083916"/>
                </a:cubicBezTo>
                <a:cubicBezTo>
                  <a:pt x="2335846" y="1083916"/>
                  <a:pt x="2319064" y="1092753"/>
                  <a:pt x="2320452" y="1098984"/>
                </a:cubicBezTo>
                <a:cubicBezTo>
                  <a:pt x="2321854" y="1105187"/>
                  <a:pt x="2332192" y="1107481"/>
                  <a:pt x="2326527" y="1113613"/>
                </a:cubicBezTo>
                <a:cubicBezTo>
                  <a:pt x="2320863" y="1119745"/>
                  <a:pt x="2307551" y="1114534"/>
                  <a:pt x="2300455" y="1123639"/>
                </a:cubicBezTo>
                <a:cubicBezTo>
                  <a:pt x="2293318" y="1132731"/>
                  <a:pt x="2289098" y="1132519"/>
                  <a:pt x="2280913" y="1142701"/>
                </a:cubicBezTo>
                <a:cubicBezTo>
                  <a:pt x="2272770" y="1152898"/>
                  <a:pt x="2246698" y="1177638"/>
                  <a:pt x="2231715" y="1202109"/>
                </a:cubicBezTo>
                <a:cubicBezTo>
                  <a:pt x="2216690" y="1226566"/>
                  <a:pt x="2184840" y="1245189"/>
                  <a:pt x="2180210" y="1243489"/>
                </a:cubicBezTo>
                <a:cubicBezTo>
                  <a:pt x="2175579" y="1241776"/>
                  <a:pt x="2166459" y="1225476"/>
                  <a:pt x="2170027" y="1248814"/>
                </a:cubicBezTo>
                <a:cubicBezTo>
                  <a:pt x="2173610" y="1272110"/>
                  <a:pt x="2178737" y="1263627"/>
                  <a:pt x="2173086" y="1282320"/>
                </a:cubicBezTo>
                <a:cubicBezTo>
                  <a:pt x="2167393" y="1301000"/>
                  <a:pt x="2141987" y="1316450"/>
                  <a:pt x="2136464" y="1318843"/>
                </a:cubicBezTo>
                <a:cubicBezTo>
                  <a:pt x="2130913" y="1321279"/>
                  <a:pt x="2112219" y="1322738"/>
                  <a:pt x="2114641" y="1337070"/>
                </a:cubicBezTo>
                <a:cubicBezTo>
                  <a:pt x="2117034" y="1351373"/>
                  <a:pt x="2096458" y="1371553"/>
                  <a:pt x="2088485" y="1397341"/>
                </a:cubicBezTo>
                <a:cubicBezTo>
                  <a:pt x="2080497" y="1423144"/>
                  <a:pt x="2075158" y="1428596"/>
                  <a:pt x="2076971" y="1438424"/>
                </a:cubicBezTo>
                <a:cubicBezTo>
                  <a:pt x="2078841" y="1448238"/>
                  <a:pt x="2078373" y="1444627"/>
                  <a:pt x="2067440" y="1453747"/>
                </a:cubicBezTo>
                <a:cubicBezTo>
                  <a:pt x="2056550" y="1462853"/>
                  <a:pt x="2028709" y="1471916"/>
                  <a:pt x="2023086" y="1481433"/>
                </a:cubicBezTo>
                <a:cubicBezTo>
                  <a:pt x="2017436" y="1490893"/>
                  <a:pt x="1993092" y="1500650"/>
                  <a:pt x="2003769" y="1527430"/>
                </a:cubicBezTo>
                <a:cubicBezTo>
                  <a:pt x="2014405" y="1554181"/>
                  <a:pt x="2019815" y="1534950"/>
                  <a:pt x="2022520" y="1565751"/>
                </a:cubicBezTo>
                <a:cubicBezTo>
                  <a:pt x="2025210" y="1596581"/>
                  <a:pt x="2024545" y="1607103"/>
                  <a:pt x="2015623" y="1613122"/>
                </a:cubicBezTo>
                <a:cubicBezTo>
                  <a:pt x="2006744" y="1619155"/>
                  <a:pt x="1989806" y="1631673"/>
                  <a:pt x="1989325" y="1632665"/>
                </a:cubicBezTo>
                <a:cubicBezTo>
                  <a:pt x="1988843" y="1633656"/>
                  <a:pt x="1983476" y="1697341"/>
                  <a:pt x="1957447" y="1704875"/>
                </a:cubicBezTo>
                <a:cubicBezTo>
                  <a:pt x="1931432" y="1712465"/>
                  <a:pt x="1910232" y="1684907"/>
                  <a:pt x="1914580" y="1711177"/>
                </a:cubicBezTo>
                <a:cubicBezTo>
                  <a:pt x="1918928" y="1737447"/>
                  <a:pt x="1926334" y="1743607"/>
                  <a:pt x="1921590" y="1748946"/>
                </a:cubicBezTo>
                <a:cubicBezTo>
                  <a:pt x="1916860" y="1754341"/>
                  <a:pt x="1912569" y="1750730"/>
                  <a:pt x="1909751" y="1755474"/>
                </a:cubicBezTo>
                <a:cubicBezTo>
                  <a:pt x="1906947" y="1760218"/>
                  <a:pt x="1900531" y="1754200"/>
                  <a:pt x="1907811" y="1768659"/>
                </a:cubicBezTo>
                <a:cubicBezTo>
                  <a:pt x="1915047" y="1783104"/>
                  <a:pt x="1920443" y="1776420"/>
                  <a:pt x="1919041" y="1787352"/>
                </a:cubicBezTo>
                <a:cubicBezTo>
                  <a:pt x="1917582" y="1798299"/>
                  <a:pt x="1927283" y="1795226"/>
                  <a:pt x="1913999" y="1800098"/>
                </a:cubicBezTo>
                <a:cubicBezTo>
                  <a:pt x="1900744" y="1805026"/>
                  <a:pt x="1910289" y="1789675"/>
                  <a:pt x="1890802" y="1802916"/>
                </a:cubicBezTo>
                <a:cubicBezTo>
                  <a:pt x="1871358" y="1816171"/>
                  <a:pt x="1860199" y="1791643"/>
                  <a:pt x="1857211" y="1825192"/>
                </a:cubicBezTo>
                <a:cubicBezTo>
                  <a:pt x="1854252" y="1858769"/>
                  <a:pt x="1863811" y="1850187"/>
                  <a:pt x="1858826" y="1869645"/>
                </a:cubicBezTo>
                <a:cubicBezTo>
                  <a:pt x="1853855" y="1889160"/>
                  <a:pt x="1876612" y="1878128"/>
                  <a:pt x="1845358" y="1893295"/>
                </a:cubicBezTo>
                <a:cubicBezTo>
                  <a:pt x="1814060" y="1908448"/>
                  <a:pt x="1800366" y="1908491"/>
                  <a:pt x="1795679" y="1908023"/>
                </a:cubicBezTo>
                <a:cubicBezTo>
                  <a:pt x="1790991" y="1907556"/>
                  <a:pt x="1766520" y="1893734"/>
                  <a:pt x="1778968" y="1926943"/>
                </a:cubicBezTo>
                <a:cubicBezTo>
                  <a:pt x="1791459" y="1960181"/>
                  <a:pt x="1793980" y="1946897"/>
                  <a:pt x="1786403" y="1990104"/>
                </a:cubicBezTo>
                <a:cubicBezTo>
                  <a:pt x="1778784" y="2033311"/>
                  <a:pt x="1730762" y="2019589"/>
                  <a:pt x="1750135" y="2080484"/>
                </a:cubicBezTo>
                <a:cubicBezTo>
                  <a:pt x="1769551" y="2141407"/>
                  <a:pt x="1757910" y="2125801"/>
                  <a:pt x="1772227" y="2144933"/>
                </a:cubicBezTo>
                <a:cubicBezTo>
                  <a:pt x="1786502" y="2164080"/>
                  <a:pt x="1788102" y="2160752"/>
                  <a:pt x="1789052" y="2171345"/>
                </a:cubicBezTo>
                <a:cubicBezTo>
                  <a:pt x="1789972" y="2181895"/>
                  <a:pt x="1801966" y="2174644"/>
                  <a:pt x="1783783" y="2194017"/>
                </a:cubicBezTo>
                <a:cubicBezTo>
                  <a:pt x="1765600" y="2213390"/>
                  <a:pt x="1763433" y="2212201"/>
                  <a:pt x="1760261" y="2218843"/>
                </a:cubicBezTo>
                <a:cubicBezTo>
                  <a:pt x="1757074" y="2225484"/>
                  <a:pt x="1765812" y="2227750"/>
                  <a:pt x="1748648" y="2238485"/>
                </a:cubicBezTo>
                <a:cubicBezTo>
                  <a:pt x="1731527" y="2249248"/>
                  <a:pt x="1734132" y="2246047"/>
                  <a:pt x="1717861" y="2252660"/>
                </a:cubicBezTo>
                <a:cubicBezTo>
                  <a:pt x="1701561" y="2259260"/>
                  <a:pt x="1683222" y="2263423"/>
                  <a:pt x="1684779" y="2264726"/>
                </a:cubicBezTo>
                <a:cubicBezTo>
                  <a:pt x="1686323" y="2265973"/>
                  <a:pt x="1686238" y="2304931"/>
                  <a:pt x="1679398" y="2323780"/>
                </a:cubicBezTo>
                <a:cubicBezTo>
                  <a:pt x="1672544" y="2342658"/>
                  <a:pt x="1672303" y="2332900"/>
                  <a:pt x="1671354" y="2350801"/>
                </a:cubicBezTo>
                <a:cubicBezTo>
                  <a:pt x="1670391" y="2368744"/>
                  <a:pt x="1692936" y="2355927"/>
                  <a:pt x="1658665" y="2379492"/>
                </a:cubicBezTo>
                <a:cubicBezTo>
                  <a:pt x="1624437" y="2403085"/>
                  <a:pt x="1623431" y="2402972"/>
                  <a:pt x="1618984" y="2412248"/>
                </a:cubicBezTo>
                <a:cubicBezTo>
                  <a:pt x="1614523" y="2421552"/>
                  <a:pt x="1597303" y="2417587"/>
                  <a:pt x="1590930" y="2430870"/>
                </a:cubicBezTo>
                <a:cubicBezTo>
                  <a:pt x="1584572" y="2444126"/>
                  <a:pt x="1581003" y="2457268"/>
                  <a:pt x="1585507" y="2470622"/>
                </a:cubicBezTo>
                <a:cubicBezTo>
                  <a:pt x="1590038" y="2484005"/>
                  <a:pt x="1597713" y="2487389"/>
                  <a:pt x="1593196" y="2502486"/>
                </a:cubicBezTo>
                <a:cubicBezTo>
                  <a:pt x="1588665" y="2517624"/>
                  <a:pt x="1581442" y="2522453"/>
                  <a:pt x="1580323" y="2528118"/>
                </a:cubicBezTo>
                <a:cubicBezTo>
                  <a:pt x="1579233" y="2533839"/>
                  <a:pt x="1569844" y="2537493"/>
                  <a:pt x="1568258" y="2540793"/>
                </a:cubicBezTo>
                <a:cubicBezTo>
                  <a:pt x="1566657" y="2544135"/>
                  <a:pt x="1563952" y="2549771"/>
                  <a:pt x="1567167" y="2554445"/>
                </a:cubicBezTo>
                <a:cubicBezTo>
                  <a:pt x="1570367" y="2559146"/>
                  <a:pt x="1563811" y="2581961"/>
                  <a:pt x="1556744" y="2599040"/>
                </a:cubicBezTo>
                <a:cubicBezTo>
                  <a:pt x="1549649" y="2616090"/>
                  <a:pt x="1556744" y="2619560"/>
                  <a:pt x="1534567" y="2630478"/>
                </a:cubicBezTo>
                <a:cubicBezTo>
                  <a:pt x="1512404" y="2641397"/>
                  <a:pt x="1505861" y="2623157"/>
                  <a:pt x="1498979" y="2654581"/>
                </a:cubicBezTo>
                <a:cubicBezTo>
                  <a:pt x="1492082" y="2686034"/>
                  <a:pt x="1495509" y="2705082"/>
                  <a:pt x="1497973" y="2710194"/>
                </a:cubicBezTo>
                <a:cubicBezTo>
                  <a:pt x="1500437" y="2715307"/>
                  <a:pt x="1487395" y="2726593"/>
                  <a:pt x="1477609" y="2732173"/>
                </a:cubicBezTo>
                <a:cubicBezTo>
                  <a:pt x="1467880" y="2737738"/>
                  <a:pt x="1462583" y="2733986"/>
                  <a:pt x="1456536" y="2746604"/>
                </a:cubicBezTo>
                <a:cubicBezTo>
                  <a:pt x="1450490" y="2759208"/>
                  <a:pt x="1417535" y="2767577"/>
                  <a:pt x="1419249" y="2776499"/>
                </a:cubicBezTo>
                <a:cubicBezTo>
                  <a:pt x="1421005" y="2785435"/>
                  <a:pt x="1425296" y="2796977"/>
                  <a:pt x="1398191" y="2805629"/>
                </a:cubicBezTo>
                <a:cubicBezTo>
                  <a:pt x="1371128" y="2814268"/>
                  <a:pt x="1364174" y="2811719"/>
                  <a:pt x="1347294" y="2818431"/>
                </a:cubicBezTo>
                <a:cubicBezTo>
                  <a:pt x="1330456" y="2825130"/>
                  <a:pt x="1305333" y="2804666"/>
                  <a:pt x="1323460" y="2839730"/>
                </a:cubicBezTo>
                <a:cubicBezTo>
                  <a:pt x="1341587" y="2874795"/>
                  <a:pt x="1353001" y="2883957"/>
                  <a:pt x="1343867" y="2900795"/>
                </a:cubicBezTo>
                <a:cubicBezTo>
                  <a:pt x="1334704" y="2917577"/>
                  <a:pt x="1320868" y="2910001"/>
                  <a:pt x="1309907" y="2924941"/>
                </a:cubicBezTo>
                <a:cubicBezTo>
                  <a:pt x="1298904" y="2939896"/>
                  <a:pt x="1292134" y="2932390"/>
                  <a:pt x="1298337" y="2947968"/>
                </a:cubicBezTo>
                <a:cubicBezTo>
                  <a:pt x="1304512" y="2963503"/>
                  <a:pt x="1309482" y="2964523"/>
                  <a:pt x="1306707" y="2975993"/>
                </a:cubicBezTo>
                <a:cubicBezTo>
                  <a:pt x="1304058" y="2986997"/>
                  <a:pt x="1315784" y="2986686"/>
                  <a:pt x="1302189" y="2993016"/>
                </a:cubicBezTo>
                <a:lnTo>
                  <a:pt x="0" y="2280446"/>
                </a:lnTo>
                <a:lnTo>
                  <a:pt x="1968" y="2254714"/>
                </a:lnTo>
                <a:cubicBezTo>
                  <a:pt x="1968" y="2254714"/>
                  <a:pt x="14785" y="2270108"/>
                  <a:pt x="14006" y="2251216"/>
                </a:cubicBezTo>
                <a:cubicBezTo>
                  <a:pt x="13213" y="2232353"/>
                  <a:pt x="10748" y="2227240"/>
                  <a:pt x="9346" y="2225626"/>
                </a:cubicBezTo>
                <a:cubicBezTo>
                  <a:pt x="7930" y="2223997"/>
                  <a:pt x="14671" y="2224776"/>
                  <a:pt x="21341" y="2215430"/>
                </a:cubicBezTo>
                <a:cubicBezTo>
                  <a:pt x="28011" y="2206083"/>
                  <a:pt x="32345" y="2219791"/>
                  <a:pt x="37726" y="2201764"/>
                </a:cubicBezTo>
                <a:cubicBezTo>
                  <a:pt x="43051" y="2183736"/>
                  <a:pt x="37967" y="2180550"/>
                  <a:pt x="46308" y="2174630"/>
                </a:cubicBezTo>
                <a:cubicBezTo>
                  <a:pt x="54649" y="2168711"/>
                  <a:pt x="59450" y="2178057"/>
                  <a:pt x="69661" y="2164774"/>
                </a:cubicBezTo>
                <a:cubicBezTo>
                  <a:pt x="79829" y="2151476"/>
                  <a:pt x="81245" y="2184968"/>
                  <a:pt x="84630" y="2132315"/>
                </a:cubicBezTo>
                <a:cubicBezTo>
                  <a:pt x="88043" y="2079719"/>
                  <a:pt x="83723" y="2068121"/>
                  <a:pt x="85833" y="2062597"/>
                </a:cubicBezTo>
                <a:cubicBezTo>
                  <a:pt x="87958" y="2057046"/>
                  <a:pt x="108435" y="2043947"/>
                  <a:pt x="117300" y="2042516"/>
                </a:cubicBezTo>
                <a:cubicBezTo>
                  <a:pt x="126180" y="2041058"/>
                  <a:pt x="135810" y="2039231"/>
                  <a:pt x="137226" y="2024913"/>
                </a:cubicBezTo>
                <a:cubicBezTo>
                  <a:pt x="138628" y="2010610"/>
                  <a:pt x="140044" y="1999649"/>
                  <a:pt x="139364" y="1994253"/>
                </a:cubicBezTo>
                <a:cubicBezTo>
                  <a:pt x="138656" y="1988816"/>
                  <a:pt x="132510" y="1980021"/>
                  <a:pt x="151614" y="1972048"/>
                </a:cubicBezTo>
                <a:cubicBezTo>
                  <a:pt x="170761" y="1964061"/>
                  <a:pt x="186607" y="1971920"/>
                  <a:pt x="186607" y="1955974"/>
                </a:cubicBezTo>
                <a:cubicBezTo>
                  <a:pt x="186607" y="1940057"/>
                  <a:pt x="197597" y="1909185"/>
                  <a:pt x="197597" y="1909185"/>
                </a:cubicBezTo>
                <a:cubicBezTo>
                  <a:pt x="197597" y="1909185"/>
                  <a:pt x="214378" y="1900348"/>
                  <a:pt x="212976" y="1894145"/>
                </a:cubicBezTo>
                <a:cubicBezTo>
                  <a:pt x="211589" y="1887914"/>
                  <a:pt x="201251" y="1885620"/>
                  <a:pt x="206915" y="1879488"/>
                </a:cubicBezTo>
                <a:cubicBezTo>
                  <a:pt x="212566" y="1873384"/>
                  <a:pt x="225892" y="1878567"/>
                  <a:pt x="232987" y="1869461"/>
                </a:cubicBezTo>
                <a:cubicBezTo>
                  <a:pt x="240082" y="1860341"/>
                  <a:pt x="244330" y="1860610"/>
                  <a:pt x="252487" y="1850400"/>
                </a:cubicBezTo>
                <a:cubicBezTo>
                  <a:pt x="260687" y="1840189"/>
                  <a:pt x="286730" y="1815491"/>
                  <a:pt x="301727" y="1791006"/>
                </a:cubicBezTo>
                <a:cubicBezTo>
                  <a:pt x="316724" y="1766535"/>
                  <a:pt x="348602" y="1747926"/>
                  <a:pt x="353233" y="1749626"/>
                </a:cubicBezTo>
                <a:cubicBezTo>
                  <a:pt x="357878" y="1751311"/>
                  <a:pt x="366984" y="1767639"/>
                  <a:pt x="363415" y="1744301"/>
                </a:cubicBezTo>
                <a:cubicBezTo>
                  <a:pt x="359861" y="1720977"/>
                  <a:pt x="354663" y="1729474"/>
                  <a:pt x="360371" y="1710766"/>
                </a:cubicBezTo>
                <a:cubicBezTo>
                  <a:pt x="366064" y="1692087"/>
                  <a:pt x="391455" y="1676665"/>
                  <a:pt x="396992" y="1674243"/>
                </a:cubicBezTo>
                <a:cubicBezTo>
                  <a:pt x="402530" y="1671836"/>
                  <a:pt x="421237" y="1670349"/>
                  <a:pt x="418816" y="1656017"/>
                </a:cubicBezTo>
                <a:cubicBezTo>
                  <a:pt x="416380" y="1641714"/>
                  <a:pt x="436999" y="1621534"/>
                  <a:pt x="444972" y="1595746"/>
                </a:cubicBezTo>
                <a:cubicBezTo>
                  <a:pt x="452959" y="1569943"/>
                  <a:pt x="458298" y="1564491"/>
                  <a:pt x="456471" y="1554691"/>
                </a:cubicBezTo>
                <a:cubicBezTo>
                  <a:pt x="454602" y="1544877"/>
                  <a:pt x="455083" y="1548460"/>
                  <a:pt x="466002" y="1539368"/>
                </a:cubicBezTo>
                <a:cubicBezTo>
                  <a:pt x="476906" y="1530234"/>
                  <a:pt x="504748" y="1521171"/>
                  <a:pt x="510356" y="1511682"/>
                </a:cubicBezTo>
                <a:cubicBezTo>
                  <a:pt x="516021" y="1502194"/>
                  <a:pt x="540350" y="1492465"/>
                  <a:pt x="529673" y="1465685"/>
                </a:cubicBezTo>
                <a:cubicBezTo>
                  <a:pt x="519023" y="1438877"/>
                  <a:pt x="513628" y="1458151"/>
                  <a:pt x="510937" y="1427321"/>
                </a:cubicBezTo>
                <a:cubicBezTo>
                  <a:pt x="508232" y="1396520"/>
                  <a:pt x="508898" y="1385998"/>
                  <a:pt x="517819" y="1379979"/>
                </a:cubicBezTo>
                <a:cubicBezTo>
                  <a:pt x="526699" y="1373946"/>
                  <a:pt x="543636" y="1361427"/>
                  <a:pt x="544118" y="1360436"/>
                </a:cubicBezTo>
                <a:cubicBezTo>
                  <a:pt x="544599" y="1359445"/>
                  <a:pt x="549966" y="1295731"/>
                  <a:pt x="575981" y="1288169"/>
                </a:cubicBezTo>
                <a:cubicBezTo>
                  <a:pt x="601982" y="1280607"/>
                  <a:pt x="623196" y="1308137"/>
                  <a:pt x="618891" y="1281881"/>
                </a:cubicBezTo>
                <a:cubicBezTo>
                  <a:pt x="614529" y="1255640"/>
                  <a:pt x="607123" y="1249480"/>
                  <a:pt x="611852" y="1244084"/>
                </a:cubicBezTo>
                <a:cubicBezTo>
                  <a:pt x="616597" y="1238745"/>
                  <a:pt x="620902" y="1242356"/>
                  <a:pt x="623720" y="1237584"/>
                </a:cubicBezTo>
                <a:cubicBezTo>
                  <a:pt x="626524" y="1232840"/>
                  <a:pt x="632939" y="1238859"/>
                  <a:pt x="625646" y="1224428"/>
                </a:cubicBezTo>
                <a:cubicBezTo>
                  <a:pt x="618367" y="1209955"/>
                  <a:pt x="612985" y="1216653"/>
                  <a:pt x="614430" y="1205692"/>
                </a:cubicBezTo>
                <a:cubicBezTo>
                  <a:pt x="615846" y="1194717"/>
                  <a:pt x="606188" y="1197818"/>
                  <a:pt x="619472" y="1192947"/>
                </a:cubicBezTo>
                <a:cubicBezTo>
                  <a:pt x="632712" y="1188047"/>
                  <a:pt x="623182" y="1203369"/>
                  <a:pt x="642626" y="1190114"/>
                </a:cubicBezTo>
                <a:cubicBezTo>
                  <a:pt x="662084" y="1176916"/>
                  <a:pt x="673243" y="1201444"/>
                  <a:pt x="676245" y="1167895"/>
                </a:cubicBezTo>
                <a:cubicBezTo>
                  <a:pt x="679219" y="1134289"/>
                  <a:pt x="669632" y="1142899"/>
                  <a:pt x="674603" y="1123385"/>
                </a:cubicBezTo>
                <a:cubicBezTo>
                  <a:pt x="679602" y="1103927"/>
                  <a:pt x="656816" y="1114902"/>
                  <a:pt x="688099" y="1099792"/>
                </a:cubicBezTo>
                <a:cubicBezTo>
                  <a:pt x="719396" y="1084639"/>
                  <a:pt x="733062" y="1084554"/>
                  <a:pt x="737735" y="1085049"/>
                </a:cubicBezTo>
                <a:cubicBezTo>
                  <a:pt x="742423" y="1085517"/>
                  <a:pt x="766936" y="1099338"/>
                  <a:pt x="754460" y="1066101"/>
                </a:cubicBezTo>
                <a:cubicBezTo>
                  <a:pt x="742012" y="1032892"/>
                  <a:pt x="739477" y="1046190"/>
                  <a:pt x="747053" y="1002968"/>
                </a:cubicBezTo>
                <a:cubicBezTo>
                  <a:pt x="754658" y="959790"/>
                  <a:pt x="802694" y="973484"/>
                  <a:pt x="783265" y="912589"/>
                </a:cubicBezTo>
                <a:cubicBezTo>
                  <a:pt x="763892" y="851694"/>
                  <a:pt x="775533" y="867300"/>
                  <a:pt x="761215" y="848125"/>
                </a:cubicBezTo>
                <a:cubicBezTo>
                  <a:pt x="746926" y="829007"/>
                  <a:pt x="745340" y="832307"/>
                  <a:pt x="744377" y="821742"/>
                </a:cubicBezTo>
                <a:cubicBezTo>
                  <a:pt x="743457" y="811192"/>
                  <a:pt x="731461" y="818442"/>
                  <a:pt x="749645" y="799069"/>
                </a:cubicBezTo>
                <a:cubicBezTo>
                  <a:pt x="767800" y="779654"/>
                  <a:pt x="770010" y="780858"/>
                  <a:pt x="773182" y="774216"/>
                </a:cubicBezTo>
                <a:cubicBezTo>
                  <a:pt x="776368" y="767574"/>
                  <a:pt x="767630" y="765308"/>
                  <a:pt x="784738" y="754574"/>
                </a:cubicBezTo>
                <a:cubicBezTo>
                  <a:pt x="801902" y="743839"/>
                  <a:pt x="799296" y="747025"/>
                  <a:pt x="815553" y="740412"/>
                </a:cubicBezTo>
                <a:cubicBezTo>
                  <a:pt x="831811" y="733799"/>
                  <a:pt x="850207" y="729621"/>
                  <a:pt x="848635" y="728346"/>
                </a:cubicBezTo>
                <a:cubicBezTo>
                  <a:pt x="847063" y="727043"/>
                  <a:pt x="847176" y="688141"/>
                  <a:pt x="854030" y="669264"/>
                </a:cubicBezTo>
                <a:cubicBezTo>
                  <a:pt x="860885" y="650387"/>
                  <a:pt x="861111" y="660172"/>
                  <a:pt x="862074" y="642244"/>
                </a:cubicBezTo>
                <a:cubicBezTo>
                  <a:pt x="863023" y="624329"/>
                  <a:pt x="840478" y="637145"/>
                  <a:pt x="874706" y="613552"/>
                </a:cubicBezTo>
                <a:cubicBezTo>
                  <a:pt x="908977" y="589959"/>
                  <a:pt x="909983" y="590101"/>
                  <a:pt x="914444" y="580796"/>
                </a:cubicBezTo>
                <a:cubicBezTo>
                  <a:pt x="918891" y="571521"/>
                  <a:pt x="936111" y="575486"/>
                  <a:pt x="942484" y="562202"/>
                </a:cubicBezTo>
                <a:cubicBezTo>
                  <a:pt x="948842" y="548919"/>
                  <a:pt x="952425" y="535777"/>
                  <a:pt x="947879" y="522422"/>
                </a:cubicBezTo>
                <a:cubicBezTo>
                  <a:pt x="943390" y="509040"/>
                  <a:pt x="935715" y="505683"/>
                  <a:pt x="940232" y="490573"/>
                </a:cubicBezTo>
                <a:cubicBezTo>
                  <a:pt x="944764" y="475434"/>
                  <a:pt x="951986" y="470605"/>
                  <a:pt x="953077" y="464884"/>
                </a:cubicBezTo>
                <a:cubicBezTo>
                  <a:pt x="954195" y="459219"/>
                  <a:pt x="963571" y="455565"/>
                  <a:pt x="965171" y="452223"/>
                </a:cubicBezTo>
                <a:cubicBezTo>
                  <a:pt x="966757" y="448923"/>
                  <a:pt x="969462" y="443273"/>
                  <a:pt x="966261" y="438571"/>
                </a:cubicBezTo>
                <a:cubicBezTo>
                  <a:pt x="963018" y="433870"/>
                  <a:pt x="969603" y="411084"/>
                  <a:pt x="976670" y="394005"/>
                </a:cubicBezTo>
                <a:cubicBezTo>
                  <a:pt x="983793" y="376926"/>
                  <a:pt x="976670" y="373485"/>
                  <a:pt x="998847" y="362566"/>
                </a:cubicBezTo>
                <a:cubicBezTo>
                  <a:pt x="1021024" y="351619"/>
                  <a:pt x="1027553" y="369887"/>
                  <a:pt x="1034450" y="338435"/>
                </a:cubicBezTo>
                <a:cubicBezTo>
                  <a:pt x="1041332" y="307010"/>
                  <a:pt x="1037877" y="287948"/>
                  <a:pt x="1035412" y="282836"/>
                </a:cubicBezTo>
                <a:cubicBezTo>
                  <a:pt x="1032948" y="277724"/>
                  <a:pt x="1046048" y="266423"/>
                  <a:pt x="1055777" y="260857"/>
                </a:cubicBezTo>
                <a:cubicBezTo>
                  <a:pt x="1065548" y="255306"/>
                  <a:pt x="1070845" y="259059"/>
                  <a:pt x="1076906" y="246426"/>
                </a:cubicBezTo>
                <a:cubicBezTo>
                  <a:pt x="1082953" y="233823"/>
                  <a:pt x="1115907" y="225453"/>
                  <a:pt x="1114179" y="216560"/>
                </a:cubicBezTo>
                <a:cubicBezTo>
                  <a:pt x="1112423" y="207624"/>
                  <a:pt x="1108147" y="196054"/>
                  <a:pt x="1135209" y="187401"/>
                </a:cubicBezTo>
                <a:cubicBezTo>
                  <a:pt x="1162315" y="178748"/>
                  <a:pt x="1169268" y="181297"/>
                  <a:pt x="1186106" y="174599"/>
                </a:cubicBezTo>
                <a:cubicBezTo>
                  <a:pt x="1202987" y="167914"/>
                  <a:pt x="1228124" y="188364"/>
                  <a:pt x="1209983" y="153314"/>
                </a:cubicBezTo>
                <a:cubicBezTo>
                  <a:pt x="1191856" y="118250"/>
                  <a:pt x="1180413" y="109030"/>
                  <a:pt x="1189576" y="92249"/>
                </a:cubicBezTo>
                <a:cubicBezTo>
                  <a:pt x="1198696" y="75453"/>
                  <a:pt x="1212532" y="83030"/>
                  <a:pt x="1223536" y="68103"/>
                </a:cubicBezTo>
                <a:cubicBezTo>
                  <a:pt x="1234539" y="53149"/>
                  <a:pt x="1241322" y="60626"/>
                  <a:pt x="1235105" y="45077"/>
                </a:cubicBezTo>
                <a:cubicBezTo>
                  <a:pt x="1228931" y="29541"/>
                  <a:pt x="1223932" y="28479"/>
                  <a:pt x="1226708" y="17022"/>
                </a:cubicBezTo>
                <a:cubicBezTo>
                  <a:pt x="1229384" y="6047"/>
                  <a:pt x="1217658" y="6345"/>
                  <a:pt x="1231225" y="0"/>
                </a:cubicBezTo>
                <a:lnTo>
                  <a:pt x="2533457" y="712599"/>
                </a:lnTo>
                <a:lnTo>
                  <a:pt x="2531488" y="738330"/>
                </a:lnTo>
                <a:cubicBezTo>
                  <a:pt x="2531488" y="738330"/>
                  <a:pt x="2518672" y="722937"/>
                  <a:pt x="2519465" y="741800"/>
                </a:cubicBezTo>
                <a:cubicBezTo>
                  <a:pt x="2520244" y="760692"/>
                  <a:pt x="2522708" y="765804"/>
                  <a:pt x="2524110" y="767418"/>
                </a:cubicBezTo>
                <a:cubicBezTo>
                  <a:pt x="2525541" y="769004"/>
                  <a:pt x="2518786" y="768268"/>
                  <a:pt x="2512115" y="777615"/>
                </a:cubicBezTo>
                <a:cubicBezTo>
                  <a:pt x="2505459" y="786933"/>
                  <a:pt x="2501112" y="773253"/>
                  <a:pt x="2495745" y="791252"/>
                </a:cubicBezTo>
                <a:cubicBezTo>
                  <a:pt x="2490363" y="809280"/>
                  <a:pt x="2495490" y="812495"/>
                  <a:pt x="2487148" y="818414"/>
                </a:cubicBezTo>
                <a:cubicBezTo>
                  <a:pt x="2478807" y="824334"/>
                  <a:pt x="2474006" y="814987"/>
                  <a:pt x="2463796" y="828271"/>
                </a:cubicBezTo>
                <a:cubicBezTo>
                  <a:pt x="2453642" y="841540"/>
                  <a:pt x="2452212" y="808090"/>
                  <a:pt x="2448798" y="860687"/>
                </a:cubicBezTo>
                <a:cubicBezTo>
                  <a:pt x="2445414" y="913339"/>
                  <a:pt x="2449705" y="924881"/>
                  <a:pt x="2447581" y="930433"/>
                </a:cubicBezTo>
                <a:cubicBezTo>
                  <a:pt x="2445485" y="936012"/>
                  <a:pt x="2425007" y="949097"/>
                  <a:pt x="2416156" y="950528"/>
                </a:cubicBezTo>
                <a:cubicBezTo>
                  <a:pt x="2407263" y="951930"/>
                  <a:pt x="2397647" y="953813"/>
                  <a:pt x="2396231" y="968131"/>
                </a:cubicBezTo>
                <a:cubicBezTo>
                  <a:pt x="2394829" y="982434"/>
                  <a:pt x="2393412" y="993395"/>
                  <a:pt x="2394092" y="99879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p19"/>
          <p:cNvSpPr/>
          <p:nvPr/>
        </p:nvSpPr>
        <p:spPr>
          <a:xfrm rot="10800000" flipH="1">
            <a:off x="212324" y="-317242"/>
            <a:ext cx="8583996" cy="5621071"/>
          </a:xfrm>
          <a:custGeom>
            <a:avLst/>
            <a:gdLst/>
            <a:ahLst/>
            <a:cxnLst/>
            <a:rect l="l" t="t" r="r" b="b"/>
            <a:pathLst>
              <a:path w="2684596" h="1975772" extrusionOk="0">
                <a:moveTo>
                  <a:pt x="1055812" y="1647733"/>
                </a:moveTo>
                <a:cubicBezTo>
                  <a:pt x="1055600" y="1647648"/>
                  <a:pt x="1055401" y="1647577"/>
                  <a:pt x="1055203" y="1647492"/>
                </a:cubicBezTo>
                <a:cubicBezTo>
                  <a:pt x="1055146" y="1646968"/>
                  <a:pt x="1055146" y="1646430"/>
                  <a:pt x="1055104" y="1645892"/>
                </a:cubicBezTo>
                <a:cubicBezTo>
                  <a:pt x="1055330" y="1646246"/>
                  <a:pt x="1055557" y="1646600"/>
                  <a:pt x="1055784" y="1646954"/>
                </a:cubicBezTo>
                <a:cubicBezTo>
                  <a:pt x="1055784" y="1647209"/>
                  <a:pt x="1055798" y="1647464"/>
                  <a:pt x="1055812" y="1647719"/>
                </a:cubicBezTo>
                <a:close/>
                <a:moveTo>
                  <a:pt x="1058531" y="1654644"/>
                </a:moveTo>
                <a:cubicBezTo>
                  <a:pt x="1057724" y="1654077"/>
                  <a:pt x="1056378" y="1653624"/>
                  <a:pt x="1056223" y="1652916"/>
                </a:cubicBezTo>
                <a:cubicBezTo>
                  <a:pt x="1055854" y="1651231"/>
                  <a:pt x="1055869" y="1649475"/>
                  <a:pt x="1055812" y="1647719"/>
                </a:cubicBezTo>
                <a:cubicBezTo>
                  <a:pt x="1057398" y="1648342"/>
                  <a:pt x="1058984" y="1648951"/>
                  <a:pt x="1060570" y="1649560"/>
                </a:cubicBezTo>
                <a:cubicBezTo>
                  <a:pt x="1059891" y="1651245"/>
                  <a:pt x="1059211" y="1652945"/>
                  <a:pt x="1058531" y="1654630"/>
                </a:cubicBezTo>
                <a:close/>
                <a:moveTo>
                  <a:pt x="1053135" y="1642847"/>
                </a:moveTo>
                <a:cubicBezTo>
                  <a:pt x="1053716" y="1643400"/>
                  <a:pt x="1054552" y="1643853"/>
                  <a:pt x="1054821" y="1644532"/>
                </a:cubicBezTo>
                <a:cubicBezTo>
                  <a:pt x="1054991" y="1644957"/>
                  <a:pt x="1055047" y="1645410"/>
                  <a:pt x="1055090" y="1645892"/>
                </a:cubicBezTo>
                <a:cubicBezTo>
                  <a:pt x="1054438" y="1644872"/>
                  <a:pt x="1053787" y="1643853"/>
                  <a:pt x="1053135" y="1642847"/>
                </a:cubicBezTo>
                <a:close/>
                <a:moveTo>
                  <a:pt x="2679257" y="873319"/>
                </a:moveTo>
                <a:cubicBezTo>
                  <a:pt x="2678960" y="873914"/>
                  <a:pt x="2675731" y="873121"/>
                  <a:pt x="2672332" y="872837"/>
                </a:cubicBezTo>
                <a:cubicBezTo>
                  <a:pt x="2671624" y="858265"/>
                  <a:pt x="2670902" y="843480"/>
                  <a:pt x="2670180" y="828696"/>
                </a:cubicBezTo>
                <a:cubicBezTo>
                  <a:pt x="2665082" y="841384"/>
                  <a:pt x="2666724" y="854527"/>
                  <a:pt x="2665761" y="867428"/>
                </a:cubicBezTo>
                <a:cubicBezTo>
                  <a:pt x="2664161" y="888798"/>
                  <a:pt x="2664402" y="910026"/>
                  <a:pt x="2666087" y="931523"/>
                </a:cubicBezTo>
                <a:cubicBezTo>
                  <a:pt x="2668594" y="963514"/>
                  <a:pt x="2667702" y="995774"/>
                  <a:pt x="2668325" y="1027921"/>
                </a:cubicBezTo>
                <a:cubicBezTo>
                  <a:pt x="2668990" y="1062150"/>
                  <a:pt x="2669543" y="1096379"/>
                  <a:pt x="2670534" y="1130607"/>
                </a:cubicBezTo>
                <a:cubicBezTo>
                  <a:pt x="2670845" y="1141469"/>
                  <a:pt x="2670222" y="1151779"/>
                  <a:pt x="2666144" y="1162145"/>
                </a:cubicBezTo>
                <a:cubicBezTo>
                  <a:pt x="2660564" y="1176349"/>
                  <a:pt x="2660040" y="1191290"/>
                  <a:pt x="2663651" y="1206244"/>
                </a:cubicBezTo>
                <a:cubicBezTo>
                  <a:pt x="2666201" y="1216795"/>
                  <a:pt x="2666724" y="1227416"/>
                  <a:pt x="2665209" y="1238193"/>
                </a:cubicBezTo>
                <a:cubicBezTo>
                  <a:pt x="2660111" y="1274404"/>
                  <a:pt x="2660833" y="1310885"/>
                  <a:pt x="2661201" y="1347280"/>
                </a:cubicBezTo>
                <a:cubicBezTo>
                  <a:pt x="2661400" y="1366497"/>
                  <a:pt x="2664147" y="1385686"/>
                  <a:pt x="2664855" y="1404918"/>
                </a:cubicBezTo>
                <a:cubicBezTo>
                  <a:pt x="2665365" y="1418683"/>
                  <a:pt x="2668268" y="1432703"/>
                  <a:pt x="2662773" y="1447573"/>
                </a:cubicBezTo>
                <a:cubicBezTo>
                  <a:pt x="2656018" y="1451240"/>
                  <a:pt x="2648683" y="1455234"/>
                  <a:pt x="2640341" y="1459780"/>
                </a:cubicBezTo>
                <a:cubicBezTo>
                  <a:pt x="2640582" y="1465275"/>
                  <a:pt x="2641120" y="1470514"/>
                  <a:pt x="2640964" y="1475740"/>
                </a:cubicBezTo>
                <a:cubicBezTo>
                  <a:pt x="2640851" y="1479903"/>
                  <a:pt x="2640440" y="1484209"/>
                  <a:pt x="2639223" y="1488160"/>
                </a:cubicBezTo>
                <a:cubicBezTo>
                  <a:pt x="2636135" y="1498200"/>
                  <a:pt x="2626789" y="1501302"/>
                  <a:pt x="2619170" y="1494660"/>
                </a:cubicBezTo>
                <a:cubicBezTo>
                  <a:pt x="2615247" y="1491233"/>
                  <a:pt x="2612117" y="1486814"/>
                  <a:pt x="2609072" y="1482523"/>
                </a:cubicBezTo>
                <a:cubicBezTo>
                  <a:pt x="2606821" y="1479337"/>
                  <a:pt x="2607331" y="1474210"/>
                  <a:pt x="2600632" y="1472596"/>
                </a:cubicBezTo>
                <a:cubicBezTo>
                  <a:pt x="2597913" y="1477524"/>
                  <a:pt x="2594982" y="1482807"/>
                  <a:pt x="2592022" y="1488160"/>
                </a:cubicBezTo>
                <a:cubicBezTo>
                  <a:pt x="2583921" y="1491983"/>
                  <a:pt x="2577181" y="1487792"/>
                  <a:pt x="2571190" y="1483557"/>
                </a:cubicBezTo>
                <a:cubicBezTo>
                  <a:pt x="2561362" y="1476604"/>
                  <a:pt x="2551506" y="1470585"/>
                  <a:pt x="2538944" y="1471322"/>
                </a:cubicBezTo>
                <a:cubicBezTo>
                  <a:pt x="2533704" y="1479450"/>
                  <a:pt x="2532911" y="1488769"/>
                  <a:pt x="2536834" y="1496218"/>
                </a:cubicBezTo>
                <a:cubicBezTo>
                  <a:pt x="2543787" y="1509445"/>
                  <a:pt x="2543193" y="1523040"/>
                  <a:pt x="2542924" y="1536932"/>
                </a:cubicBezTo>
                <a:cubicBezTo>
                  <a:pt x="2542867" y="1540104"/>
                  <a:pt x="2542924" y="1543277"/>
                  <a:pt x="2542924" y="1546534"/>
                </a:cubicBezTo>
                <a:cubicBezTo>
                  <a:pt x="2539072" y="1551405"/>
                  <a:pt x="2534639" y="1556050"/>
                  <a:pt x="2531368" y="1561389"/>
                </a:cubicBezTo>
                <a:cubicBezTo>
                  <a:pt x="2528040" y="1566813"/>
                  <a:pt x="2525831" y="1572931"/>
                  <a:pt x="2522814" y="1579445"/>
                </a:cubicBezTo>
                <a:cubicBezTo>
                  <a:pt x="2513354" y="1583850"/>
                  <a:pt x="2503682" y="1588353"/>
                  <a:pt x="2493202" y="1593225"/>
                </a:cubicBezTo>
                <a:cubicBezTo>
                  <a:pt x="2473333" y="1586101"/>
                  <a:pt x="2451510" y="1585535"/>
                  <a:pt x="2432746" y="1573809"/>
                </a:cubicBezTo>
                <a:cubicBezTo>
                  <a:pt x="2426487" y="1569886"/>
                  <a:pt x="2418556" y="1568881"/>
                  <a:pt x="2411263" y="1572988"/>
                </a:cubicBezTo>
                <a:cubicBezTo>
                  <a:pt x="2407453" y="1581711"/>
                  <a:pt x="2404621" y="1590973"/>
                  <a:pt x="2399580" y="1598833"/>
                </a:cubicBezTo>
                <a:cubicBezTo>
                  <a:pt x="2395175" y="1605701"/>
                  <a:pt x="2388279" y="1610983"/>
                  <a:pt x="2383039" y="1616379"/>
                </a:cubicBezTo>
                <a:cubicBezTo>
                  <a:pt x="2366682" y="1619707"/>
                  <a:pt x="2354716" y="1604653"/>
                  <a:pt x="2338401" y="1607882"/>
                </a:cubicBezTo>
                <a:cubicBezTo>
                  <a:pt x="2333969" y="1634364"/>
                  <a:pt x="2343415" y="1661526"/>
                  <a:pt x="2334578" y="1688745"/>
                </a:cubicBezTo>
                <a:cubicBezTo>
                  <a:pt x="2327823" y="1691096"/>
                  <a:pt x="2320898" y="1693503"/>
                  <a:pt x="2314043" y="1695896"/>
                </a:cubicBezTo>
                <a:cubicBezTo>
                  <a:pt x="2308464" y="1702029"/>
                  <a:pt x="2310276" y="1710214"/>
                  <a:pt x="2306991" y="1719405"/>
                </a:cubicBezTo>
                <a:cubicBezTo>
                  <a:pt x="2300378" y="1726146"/>
                  <a:pt x="2292249" y="1734444"/>
                  <a:pt x="2283596" y="1743267"/>
                </a:cubicBezTo>
                <a:cubicBezTo>
                  <a:pt x="2248461" y="1742389"/>
                  <a:pt x="2219203" y="1719617"/>
                  <a:pt x="2186192" y="1717252"/>
                </a:cubicBezTo>
                <a:cubicBezTo>
                  <a:pt x="2177724" y="1711432"/>
                  <a:pt x="2170827" y="1706277"/>
                  <a:pt x="2163534" y="1701802"/>
                </a:cubicBezTo>
                <a:cubicBezTo>
                  <a:pt x="2156623" y="1697554"/>
                  <a:pt x="2149500" y="1699040"/>
                  <a:pt x="2143382" y="1705611"/>
                </a:cubicBezTo>
                <a:cubicBezTo>
                  <a:pt x="2139813" y="1709449"/>
                  <a:pt x="2136740" y="1713754"/>
                  <a:pt x="2134248" y="1716856"/>
                </a:cubicBezTo>
                <a:cubicBezTo>
                  <a:pt x="2114903" y="1720750"/>
                  <a:pt x="2100670" y="1704323"/>
                  <a:pt x="2081722" y="1708656"/>
                </a:cubicBezTo>
                <a:cubicBezTo>
                  <a:pt x="2078536" y="1727477"/>
                  <a:pt x="2075378" y="1746184"/>
                  <a:pt x="2072234" y="1764835"/>
                </a:cubicBezTo>
                <a:cubicBezTo>
                  <a:pt x="2068169" y="1772922"/>
                  <a:pt x="2058554" y="1770075"/>
                  <a:pt x="2051289" y="1775952"/>
                </a:cubicBezTo>
                <a:cubicBezTo>
                  <a:pt x="2040823" y="1797180"/>
                  <a:pt x="2020771" y="1813806"/>
                  <a:pt x="1998565" y="1828293"/>
                </a:cubicBezTo>
                <a:cubicBezTo>
                  <a:pt x="1992801" y="1824442"/>
                  <a:pt x="1988085" y="1819825"/>
                  <a:pt x="1982435" y="1817771"/>
                </a:cubicBezTo>
                <a:cubicBezTo>
                  <a:pt x="1967367" y="1812305"/>
                  <a:pt x="1952143" y="1806782"/>
                  <a:pt x="1936509" y="1803525"/>
                </a:cubicBezTo>
                <a:cubicBezTo>
                  <a:pt x="1926213" y="1801386"/>
                  <a:pt x="1915097" y="1803114"/>
                  <a:pt x="1904730" y="1803114"/>
                </a:cubicBezTo>
                <a:cubicBezTo>
                  <a:pt x="1896460" y="1808552"/>
                  <a:pt x="1888558" y="1813749"/>
                  <a:pt x="1877186" y="1821227"/>
                </a:cubicBezTo>
                <a:cubicBezTo>
                  <a:pt x="1873447" y="1824456"/>
                  <a:pt x="1879905" y="1836380"/>
                  <a:pt x="1866848" y="1842158"/>
                </a:cubicBezTo>
                <a:cubicBezTo>
                  <a:pt x="1851978" y="1842441"/>
                  <a:pt x="1833979" y="1840487"/>
                  <a:pt x="1814733" y="1836918"/>
                </a:cubicBezTo>
                <a:cubicBezTo>
                  <a:pt x="1811547" y="1841081"/>
                  <a:pt x="1808134" y="1845018"/>
                  <a:pt x="1805287" y="1849338"/>
                </a:cubicBezTo>
                <a:cubicBezTo>
                  <a:pt x="1796705" y="1862281"/>
                  <a:pt x="1786084" y="1870580"/>
                  <a:pt x="1770110" y="1875140"/>
                </a:cubicBezTo>
                <a:cubicBezTo>
                  <a:pt x="1756288" y="1879091"/>
                  <a:pt x="1743387" y="1887390"/>
                  <a:pt x="1729254" y="1892191"/>
                </a:cubicBezTo>
                <a:cubicBezTo>
                  <a:pt x="1705929" y="1900107"/>
                  <a:pt x="1684092" y="1901849"/>
                  <a:pt x="1660598" y="1890364"/>
                </a:cubicBezTo>
                <a:cubicBezTo>
                  <a:pt x="1645388" y="1882929"/>
                  <a:pt x="1628352" y="1878950"/>
                  <a:pt x="1615040" y="1869207"/>
                </a:cubicBezTo>
                <a:cubicBezTo>
                  <a:pt x="1606713" y="1869815"/>
                  <a:pt x="1607096" y="1875976"/>
                  <a:pt x="1604915" y="1880621"/>
                </a:cubicBezTo>
                <a:cubicBezTo>
                  <a:pt x="1600170" y="1890718"/>
                  <a:pt x="1590272" y="1895660"/>
                  <a:pt x="1581944" y="1902599"/>
                </a:cubicBezTo>
                <a:cubicBezTo>
                  <a:pt x="1573348" y="1901764"/>
                  <a:pt x="1565021" y="1900943"/>
                  <a:pt x="1556326" y="1900079"/>
                </a:cubicBezTo>
                <a:cubicBezTo>
                  <a:pt x="1550321" y="1906905"/>
                  <a:pt x="1544799" y="1913193"/>
                  <a:pt x="1539941" y="1918715"/>
                </a:cubicBezTo>
                <a:cubicBezTo>
                  <a:pt x="1526813" y="1921633"/>
                  <a:pt x="1516065" y="1913816"/>
                  <a:pt x="1503702" y="1917795"/>
                </a:cubicBezTo>
                <a:cubicBezTo>
                  <a:pt x="1491593" y="1921690"/>
                  <a:pt x="1478819" y="1922171"/>
                  <a:pt x="1468043" y="1930895"/>
                </a:cubicBezTo>
                <a:cubicBezTo>
                  <a:pt x="1462619" y="1935285"/>
                  <a:pt x="1454277" y="1937126"/>
                  <a:pt x="1447013" y="1937961"/>
                </a:cubicBezTo>
                <a:cubicBezTo>
                  <a:pt x="1437425" y="1939052"/>
                  <a:pt x="1427951" y="1939066"/>
                  <a:pt x="1418562" y="1942493"/>
                </a:cubicBezTo>
                <a:cubicBezTo>
                  <a:pt x="1414044" y="1944150"/>
                  <a:pt x="1407884" y="1942819"/>
                  <a:pt x="1402913" y="1941360"/>
                </a:cubicBezTo>
                <a:cubicBezTo>
                  <a:pt x="1396980" y="1939618"/>
                  <a:pt x="1391527" y="1936276"/>
                  <a:pt x="1384900" y="1933174"/>
                </a:cubicBezTo>
                <a:cubicBezTo>
                  <a:pt x="1376077" y="1953666"/>
                  <a:pt x="1361462" y="1966553"/>
                  <a:pt x="1340404" y="1974413"/>
                </a:cubicBezTo>
                <a:cubicBezTo>
                  <a:pt x="1329160" y="1969202"/>
                  <a:pt x="1316655" y="1968607"/>
                  <a:pt x="1305991" y="1975773"/>
                </a:cubicBezTo>
                <a:cubicBezTo>
                  <a:pt x="1276903" y="1966355"/>
                  <a:pt x="1249359" y="1957433"/>
                  <a:pt x="1221135" y="1948299"/>
                </a:cubicBezTo>
                <a:cubicBezTo>
                  <a:pt x="1210683" y="1928983"/>
                  <a:pt x="1216787" y="1903662"/>
                  <a:pt x="1200671" y="1884713"/>
                </a:cubicBezTo>
                <a:cubicBezTo>
                  <a:pt x="1188492" y="1883793"/>
                  <a:pt x="1177616" y="1887574"/>
                  <a:pt x="1166896" y="1892729"/>
                </a:cubicBezTo>
                <a:cubicBezTo>
                  <a:pt x="1141702" y="1904851"/>
                  <a:pt x="1116027" y="1898974"/>
                  <a:pt x="1091414" y="1891992"/>
                </a:cubicBezTo>
                <a:cubicBezTo>
                  <a:pt x="1079660" y="1888665"/>
                  <a:pt x="1069889" y="1878369"/>
                  <a:pt x="1061208" y="1872548"/>
                </a:cubicBezTo>
                <a:cubicBezTo>
                  <a:pt x="1053079" y="1858288"/>
                  <a:pt x="1054013" y="1845203"/>
                  <a:pt x="1054580" y="1832457"/>
                </a:cubicBezTo>
                <a:cubicBezTo>
                  <a:pt x="1054792" y="1827557"/>
                  <a:pt x="1057865" y="1822558"/>
                  <a:pt x="1060386" y="1818012"/>
                </a:cubicBezTo>
                <a:cubicBezTo>
                  <a:pt x="1064734" y="1810181"/>
                  <a:pt x="1066759" y="1802179"/>
                  <a:pt x="1064748" y="1793286"/>
                </a:cubicBezTo>
                <a:cubicBezTo>
                  <a:pt x="1059027" y="1767894"/>
                  <a:pt x="1062652" y="1741922"/>
                  <a:pt x="1060018" y="1716275"/>
                </a:cubicBezTo>
                <a:cubicBezTo>
                  <a:pt x="1058219" y="1698715"/>
                  <a:pt x="1061406" y="1692427"/>
                  <a:pt x="1073953" y="1668975"/>
                </a:cubicBezTo>
                <a:cubicBezTo>
                  <a:pt x="1072990" y="1661215"/>
                  <a:pt x="1072919" y="1651387"/>
                  <a:pt x="1070384" y="1642238"/>
                </a:cubicBezTo>
                <a:cubicBezTo>
                  <a:pt x="1065753" y="1625471"/>
                  <a:pt x="1065144" y="1608335"/>
                  <a:pt x="1063303" y="1591285"/>
                </a:cubicBezTo>
                <a:cubicBezTo>
                  <a:pt x="1063077" y="1589146"/>
                  <a:pt x="1062256" y="1586824"/>
                  <a:pt x="1062794" y="1584898"/>
                </a:cubicBezTo>
                <a:cubicBezTo>
                  <a:pt x="1070257" y="1558062"/>
                  <a:pt x="1062086" y="1531650"/>
                  <a:pt x="1060358" y="1505140"/>
                </a:cubicBezTo>
                <a:cubicBezTo>
                  <a:pt x="1058687" y="1479479"/>
                  <a:pt x="1053957" y="1454030"/>
                  <a:pt x="1051592" y="1428384"/>
                </a:cubicBezTo>
                <a:cubicBezTo>
                  <a:pt x="1049524" y="1405951"/>
                  <a:pt x="1048703" y="1383392"/>
                  <a:pt x="1047655" y="1360875"/>
                </a:cubicBezTo>
                <a:cubicBezTo>
                  <a:pt x="1045601" y="1316918"/>
                  <a:pt x="1040730" y="1273102"/>
                  <a:pt x="1041240" y="1229045"/>
                </a:cubicBezTo>
                <a:cubicBezTo>
                  <a:pt x="1041834" y="1177553"/>
                  <a:pt x="1038945" y="1126019"/>
                  <a:pt x="1043251" y="1074570"/>
                </a:cubicBezTo>
                <a:cubicBezTo>
                  <a:pt x="1043520" y="1071412"/>
                  <a:pt x="1044369" y="1068041"/>
                  <a:pt x="1043661" y="1065081"/>
                </a:cubicBezTo>
                <a:cubicBezTo>
                  <a:pt x="1038860" y="1044929"/>
                  <a:pt x="1042089" y="1024338"/>
                  <a:pt x="1040022" y="1004087"/>
                </a:cubicBezTo>
                <a:cubicBezTo>
                  <a:pt x="1039399" y="998026"/>
                  <a:pt x="1041707" y="991158"/>
                  <a:pt x="1036453" y="985989"/>
                </a:cubicBezTo>
                <a:cubicBezTo>
                  <a:pt x="1033607" y="984643"/>
                  <a:pt x="1032049" y="985521"/>
                  <a:pt x="1031893" y="988566"/>
                </a:cubicBezTo>
                <a:cubicBezTo>
                  <a:pt x="1031454" y="997120"/>
                  <a:pt x="1030887" y="1005673"/>
                  <a:pt x="1030675" y="1014241"/>
                </a:cubicBezTo>
                <a:cubicBezTo>
                  <a:pt x="1030137" y="1036772"/>
                  <a:pt x="1029783" y="1059219"/>
                  <a:pt x="1026682" y="1081693"/>
                </a:cubicBezTo>
                <a:cubicBezTo>
                  <a:pt x="1024203" y="1099622"/>
                  <a:pt x="1025152" y="1118046"/>
                  <a:pt x="1024897" y="1136244"/>
                </a:cubicBezTo>
                <a:cubicBezTo>
                  <a:pt x="1024487" y="1165246"/>
                  <a:pt x="1024189" y="1194249"/>
                  <a:pt x="1024118" y="1223252"/>
                </a:cubicBezTo>
                <a:cubicBezTo>
                  <a:pt x="1024104" y="1231693"/>
                  <a:pt x="1023651" y="1240204"/>
                  <a:pt x="1031482" y="1246860"/>
                </a:cubicBezTo>
                <a:cubicBezTo>
                  <a:pt x="1033932" y="1248942"/>
                  <a:pt x="1034031" y="1254918"/>
                  <a:pt x="1033663" y="1258968"/>
                </a:cubicBezTo>
                <a:cubicBezTo>
                  <a:pt x="1033054" y="1265341"/>
                  <a:pt x="1031242" y="1271615"/>
                  <a:pt x="1029755" y="1277874"/>
                </a:cubicBezTo>
                <a:cubicBezTo>
                  <a:pt x="1025492" y="1295802"/>
                  <a:pt x="1024628" y="1313760"/>
                  <a:pt x="1028069" y="1332000"/>
                </a:cubicBezTo>
                <a:cubicBezTo>
                  <a:pt x="1029655" y="1340369"/>
                  <a:pt x="1030094" y="1349022"/>
                  <a:pt x="1030378" y="1357576"/>
                </a:cubicBezTo>
                <a:cubicBezTo>
                  <a:pt x="1031242" y="1383293"/>
                  <a:pt x="1032091" y="1409011"/>
                  <a:pt x="1032332" y="1434742"/>
                </a:cubicBezTo>
                <a:cubicBezTo>
                  <a:pt x="1032559" y="1459383"/>
                  <a:pt x="1031850" y="1484039"/>
                  <a:pt x="1031865" y="1508680"/>
                </a:cubicBezTo>
                <a:cubicBezTo>
                  <a:pt x="1031921" y="1570934"/>
                  <a:pt x="1032615" y="1633189"/>
                  <a:pt x="1032162" y="1695444"/>
                </a:cubicBezTo>
                <a:cubicBezTo>
                  <a:pt x="1031935" y="1727519"/>
                  <a:pt x="1028508" y="1759610"/>
                  <a:pt x="1028962" y="1791657"/>
                </a:cubicBezTo>
                <a:cubicBezTo>
                  <a:pt x="1029316" y="1817658"/>
                  <a:pt x="1024812" y="1842922"/>
                  <a:pt x="1023269" y="1869660"/>
                </a:cubicBezTo>
                <a:cubicBezTo>
                  <a:pt x="1006360" y="1885110"/>
                  <a:pt x="998330" y="1906154"/>
                  <a:pt x="989904" y="1926589"/>
                </a:cubicBezTo>
                <a:cubicBezTo>
                  <a:pt x="983899" y="1932920"/>
                  <a:pt x="975360" y="1934959"/>
                  <a:pt x="968845" y="1933174"/>
                </a:cubicBezTo>
                <a:cubicBezTo>
                  <a:pt x="948481" y="1927609"/>
                  <a:pt x="928400" y="1932693"/>
                  <a:pt x="908234" y="1932254"/>
                </a:cubicBezTo>
                <a:cubicBezTo>
                  <a:pt x="893010" y="1931928"/>
                  <a:pt x="878084" y="1934095"/>
                  <a:pt x="864149" y="1940213"/>
                </a:cubicBezTo>
                <a:cubicBezTo>
                  <a:pt x="851885" y="1945594"/>
                  <a:pt x="839111" y="1945807"/>
                  <a:pt x="826224" y="1946345"/>
                </a:cubicBezTo>
                <a:cubicBezTo>
                  <a:pt x="805534" y="1947195"/>
                  <a:pt x="788426" y="1939321"/>
                  <a:pt x="774364" y="1924748"/>
                </a:cubicBezTo>
                <a:cubicBezTo>
                  <a:pt x="762270" y="1912215"/>
                  <a:pt x="753051" y="1897742"/>
                  <a:pt x="748236" y="1880847"/>
                </a:cubicBezTo>
                <a:cubicBezTo>
                  <a:pt x="742359" y="1860214"/>
                  <a:pt x="736581" y="1839552"/>
                  <a:pt x="731114" y="1818805"/>
                </a:cubicBezTo>
                <a:cubicBezTo>
                  <a:pt x="728919" y="1810493"/>
                  <a:pt x="727815" y="1801868"/>
                  <a:pt x="719700" y="1793683"/>
                </a:cubicBezTo>
                <a:cubicBezTo>
                  <a:pt x="714319" y="1792861"/>
                  <a:pt x="707054" y="1791389"/>
                  <a:pt x="699704" y="1790737"/>
                </a:cubicBezTo>
                <a:cubicBezTo>
                  <a:pt x="688006" y="1789717"/>
                  <a:pt x="676366" y="1791162"/>
                  <a:pt x="664569" y="1787437"/>
                </a:cubicBezTo>
                <a:cubicBezTo>
                  <a:pt x="653041" y="1783798"/>
                  <a:pt x="639800" y="1786729"/>
                  <a:pt x="630397" y="1792960"/>
                </a:cubicBezTo>
                <a:cubicBezTo>
                  <a:pt x="614805" y="1803298"/>
                  <a:pt x="602230" y="1799857"/>
                  <a:pt x="588875" y="1790595"/>
                </a:cubicBezTo>
                <a:cubicBezTo>
                  <a:pt x="586255" y="1788768"/>
                  <a:pt x="583423" y="1787239"/>
                  <a:pt x="579387" y="1784789"/>
                </a:cubicBezTo>
                <a:cubicBezTo>
                  <a:pt x="572249" y="1772978"/>
                  <a:pt x="564036" y="1760389"/>
                  <a:pt x="556870" y="1747232"/>
                </a:cubicBezTo>
                <a:cubicBezTo>
                  <a:pt x="549053" y="1732873"/>
                  <a:pt x="544705" y="1717521"/>
                  <a:pt x="547736" y="1700839"/>
                </a:cubicBezTo>
                <a:cubicBezTo>
                  <a:pt x="548500" y="1696647"/>
                  <a:pt x="549251" y="1692243"/>
                  <a:pt x="548784" y="1688079"/>
                </a:cubicBezTo>
                <a:cubicBezTo>
                  <a:pt x="545909" y="1662504"/>
                  <a:pt x="542694" y="1636970"/>
                  <a:pt x="539550" y="1611423"/>
                </a:cubicBezTo>
                <a:cubicBezTo>
                  <a:pt x="539154" y="1608222"/>
                  <a:pt x="538134" y="1605050"/>
                  <a:pt x="538162" y="1601863"/>
                </a:cubicBezTo>
                <a:cubicBezTo>
                  <a:pt x="538545" y="1567451"/>
                  <a:pt x="531492" y="1533647"/>
                  <a:pt x="530175" y="1499305"/>
                </a:cubicBezTo>
                <a:cubicBezTo>
                  <a:pt x="529028" y="1469339"/>
                  <a:pt x="524100" y="1439529"/>
                  <a:pt x="521551" y="1409591"/>
                </a:cubicBezTo>
                <a:cubicBezTo>
                  <a:pt x="519639" y="1387145"/>
                  <a:pt x="518945" y="1364585"/>
                  <a:pt x="517458" y="1342097"/>
                </a:cubicBezTo>
                <a:cubicBezTo>
                  <a:pt x="516750" y="1331405"/>
                  <a:pt x="515844" y="1320684"/>
                  <a:pt x="514413" y="1310063"/>
                </a:cubicBezTo>
                <a:cubicBezTo>
                  <a:pt x="511836" y="1291016"/>
                  <a:pt x="509032" y="1272138"/>
                  <a:pt x="508494" y="1252751"/>
                </a:cubicBezTo>
                <a:cubicBezTo>
                  <a:pt x="507800" y="1228223"/>
                  <a:pt x="503367" y="1203794"/>
                  <a:pt x="500733" y="1179309"/>
                </a:cubicBezTo>
                <a:cubicBezTo>
                  <a:pt x="499813" y="1170770"/>
                  <a:pt x="498467" y="1162117"/>
                  <a:pt x="498949" y="1153620"/>
                </a:cubicBezTo>
                <a:cubicBezTo>
                  <a:pt x="500577" y="1124603"/>
                  <a:pt x="498637" y="1095727"/>
                  <a:pt x="496711" y="1066837"/>
                </a:cubicBezTo>
                <a:cubicBezTo>
                  <a:pt x="496145" y="1058312"/>
                  <a:pt x="496116" y="1049334"/>
                  <a:pt x="493284" y="1041488"/>
                </a:cubicBezTo>
                <a:cubicBezTo>
                  <a:pt x="487662" y="1025910"/>
                  <a:pt x="487067" y="1010063"/>
                  <a:pt x="486911" y="993905"/>
                </a:cubicBezTo>
                <a:cubicBezTo>
                  <a:pt x="486600" y="959591"/>
                  <a:pt x="486557" y="925250"/>
                  <a:pt x="485042" y="890978"/>
                </a:cubicBezTo>
                <a:cubicBezTo>
                  <a:pt x="484192" y="871733"/>
                  <a:pt x="481119" y="852544"/>
                  <a:pt x="478160" y="833468"/>
                </a:cubicBezTo>
                <a:cubicBezTo>
                  <a:pt x="475186" y="814336"/>
                  <a:pt x="475058" y="795189"/>
                  <a:pt x="475596" y="775972"/>
                </a:cubicBezTo>
                <a:cubicBezTo>
                  <a:pt x="475710" y="771738"/>
                  <a:pt x="476573" y="767376"/>
                  <a:pt x="475894" y="763283"/>
                </a:cubicBezTo>
                <a:cubicBezTo>
                  <a:pt x="474874" y="757123"/>
                  <a:pt x="472806" y="751133"/>
                  <a:pt x="470880" y="743995"/>
                </a:cubicBezTo>
                <a:cubicBezTo>
                  <a:pt x="453589" y="777756"/>
                  <a:pt x="452782" y="783534"/>
                  <a:pt x="454750" y="814052"/>
                </a:cubicBezTo>
                <a:cubicBezTo>
                  <a:pt x="455416" y="824405"/>
                  <a:pt x="454198" y="834743"/>
                  <a:pt x="458489" y="844698"/>
                </a:cubicBezTo>
                <a:cubicBezTo>
                  <a:pt x="459664" y="847432"/>
                  <a:pt x="459679" y="851326"/>
                  <a:pt x="458744" y="854201"/>
                </a:cubicBezTo>
                <a:cubicBezTo>
                  <a:pt x="450913" y="878247"/>
                  <a:pt x="457087" y="903200"/>
                  <a:pt x="453051" y="928478"/>
                </a:cubicBezTo>
                <a:cubicBezTo>
                  <a:pt x="450856" y="931920"/>
                  <a:pt x="448052" y="936338"/>
                  <a:pt x="445262" y="940742"/>
                </a:cubicBezTo>
                <a:cubicBezTo>
                  <a:pt x="447485" y="947087"/>
                  <a:pt x="449610" y="953148"/>
                  <a:pt x="451592" y="958827"/>
                </a:cubicBezTo>
                <a:cubicBezTo>
                  <a:pt x="449822" y="966474"/>
                  <a:pt x="450247" y="975396"/>
                  <a:pt x="446041" y="980537"/>
                </a:cubicBezTo>
                <a:cubicBezTo>
                  <a:pt x="437827" y="990591"/>
                  <a:pt x="445220" y="1001496"/>
                  <a:pt x="441509" y="1011423"/>
                </a:cubicBezTo>
                <a:cubicBezTo>
                  <a:pt x="437473" y="1022228"/>
                  <a:pt x="447344" y="1029097"/>
                  <a:pt x="450799" y="1040171"/>
                </a:cubicBezTo>
                <a:cubicBezTo>
                  <a:pt x="449199" y="1043371"/>
                  <a:pt x="446891" y="1048002"/>
                  <a:pt x="443860" y="1054078"/>
                </a:cubicBezTo>
                <a:cubicBezTo>
                  <a:pt x="446438" y="1059827"/>
                  <a:pt x="447910" y="1067999"/>
                  <a:pt x="452754" y="1072899"/>
                </a:cubicBezTo>
                <a:cubicBezTo>
                  <a:pt x="462681" y="1082939"/>
                  <a:pt x="463191" y="1093164"/>
                  <a:pt x="458277" y="1105145"/>
                </a:cubicBezTo>
                <a:cubicBezTo>
                  <a:pt x="457073" y="1108048"/>
                  <a:pt x="456832" y="1111347"/>
                  <a:pt x="455926" y="1115426"/>
                </a:cubicBezTo>
                <a:cubicBezTo>
                  <a:pt x="457823" y="1118584"/>
                  <a:pt x="460741" y="1121940"/>
                  <a:pt x="461987" y="1125849"/>
                </a:cubicBezTo>
                <a:cubicBezTo>
                  <a:pt x="464564" y="1133850"/>
                  <a:pt x="466235" y="1142135"/>
                  <a:pt x="468388" y="1150759"/>
                </a:cubicBezTo>
                <a:cubicBezTo>
                  <a:pt x="465641" y="1156381"/>
                  <a:pt x="462851" y="1162117"/>
                  <a:pt x="460585" y="1166776"/>
                </a:cubicBezTo>
                <a:lnTo>
                  <a:pt x="460585" y="1184336"/>
                </a:lnTo>
                <a:cubicBezTo>
                  <a:pt x="462709" y="1186560"/>
                  <a:pt x="464933" y="1188712"/>
                  <a:pt x="466972" y="1191049"/>
                </a:cubicBezTo>
                <a:cubicBezTo>
                  <a:pt x="476715" y="1202208"/>
                  <a:pt x="477721" y="1206188"/>
                  <a:pt x="468105" y="1215109"/>
                </a:cubicBezTo>
                <a:cubicBezTo>
                  <a:pt x="461732" y="1221015"/>
                  <a:pt x="461435" y="1228110"/>
                  <a:pt x="459013" y="1235120"/>
                </a:cubicBezTo>
                <a:cubicBezTo>
                  <a:pt x="461675" y="1242937"/>
                  <a:pt x="466037" y="1250755"/>
                  <a:pt x="466590" y="1258827"/>
                </a:cubicBezTo>
                <a:cubicBezTo>
                  <a:pt x="467057" y="1265851"/>
                  <a:pt x="463219" y="1273172"/>
                  <a:pt x="461151" y="1280862"/>
                </a:cubicBezTo>
                <a:cubicBezTo>
                  <a:pt x="467510" y="1293013"/>
                  <a:pt x="470810" y="1306438"/>
                  <a:pt x="478358" y="1318419"/>
                </a:cubicBezTo>
                <a:cubicBezTo>
                  <a:pt x="482535" y="1325032"/>
                  <a:pt x="486048" y="1333883"/>
                  <a:pt x="481148" y="1342890"/>
                </a:cubicBezTo>
                <a:cubicBezTo>
                  <a:pt x="479859" y="1345269"/>
                  <a:pt x="479717" y="1349886"/>
                  <a:pt x="481190" y="1351854"/>
                </a:cubicBezTo>
                <a:cubicBezTo>
                  <a:pt x="488752" y="1361867"/>
                  <a:pt x="483244" y="1374796"/>
                  <a:pt x="489234" y="1385148"/>
                </a:cubicBezTo>
                <a:cubicBezTo>
                  <a:pt x="490466" y="1387272"/>
                  <a:pt x="489078" y="1391153"/>
                  <a:pt x="488342" y="1394084"/>
                </a:cubicBezTo>
                <a:cubicBezTo>
                  <a:pt x="487563" y="1397171"/>
                  <a:pt x="486133" y="1400103"/>
                  <a:pt x="484646" y="1403969"/>
                </a:cubicBezTo>
                <a:cubicBezTo>
                  <a:pt x="487719" y="1411205"/>
                  <a:pt x="491174" y="1418867"/>
                  <a:pt x="494219" y="1426684"/>
                </a:cubicBezTo>
                <a:cubicBezTo>
                  <a:pt x="496938" y="1433666"/>
                  <a:pt x="498538" y="1441143"/>
                  <a:pt x="501838" y="1447813"/>
                </a:cubicBezTo>
                <a:cubicBezTo>
                  <a:pt x="505095" y="1454413"/>
                  <a:pt x="500294" y="1460715"/>
                  <a:pt x="502064" y="1466492"/>
                </a:cubicBezTo>
                <a:cubicBezTo>
                  <a:pt x="505152" y="1476590"/>
                  <a:pt x="509853" y="1486206"/>
                  <a:pt x="514612" y="1497846"/>
                </a:cubicBezTo>
                <a:cubicBezTo>
                  <a:pt x="513210" y="1504516"/>
                  <a:pt x="512374" y="1513155"/>
                  <a:pt x="509513" y="1521071"/>
                </a:cubicBezTo>
                <a:cubicBezTo>
                  <a:pt x="505010" y="1533590"/>
                  <a:pt x="504189" y="1546010"/>
                  <a:pt x="505874" y="1559081"/>
                </a:cubicBezTo>
                <a:cubicBezTo>
                  <a:pt x="508083" y="1576089"/>
                  <a:pt x="509117" y="1593253"/>
                  <a:pt x="511241" y="1610261"/>
                </a:cubicBezTo>
                <a:cubicBezTo>
                  <a:pt x="512615" y="1621265"/>
                  <a:pt x="517982" y="1630441"/>
                  <a:pt x="526606" y="1636276"/>
                </a:cubicBezTo>
                <a:cubicBezTo>
                  <a:pt x="528079" y="1648993"/>
                  <a:pt x="529439" y="1660648"/>
                  <a:pt x="530841" y="1672799"/>
                </a:cubicBezTo>
                <a:cubicBezTo>
                  <a:pt x="527796" y="1678265"/>
                  <a:pt x="523845" y="1683533"/>
                  <a:pt x="521862" y="1689453"/>
                </a:cubicBezTo>
                <a:cubicBezTo>
                  <a:pt x="520262" y="1694225"/>
                  <a:pt x="518747" y="1701575"/>
                  <a:pt x="521168" y="1704677"/>
                </a:cubicBezTo>
                <a:cubicBezTo>
                  <a:pt x="529665" y="1715567"/>
                  <a:pt x="520588" y="1728142"/>
                  <a:pt x="526097" y="1738835"/>
                </a:cubicBezTo>
                <a:cubicBezTo>
                  <a:pt x="523689" y="1755616"/>
                  <a:pt x="521296" y="1772383"/>
                  <a:pt x="518945" y="1788811"/>
                </a:cubicBezTo>
                <a:cubicBezTo>
                  <a:pt x="507970" y="1801287"/>
                  <a:pt x="497377" y="1813325"/>
                  <a:pt x="486883" y="1825263"/>
                </a:cubicBezTo>
                <a:cubicBezTo>
                  <a:pt x="472396" y="1828690"/>
                  <a:pt x="457979" y="1832089"/>
                  <a:pt x="442047" y="1835856"/>
                </a:cubicBezTo>
                <a:cubicBezTo>
                  <a:pt x="415381" y="1827076"/>
                  <a:pt x="386874" y="1818805"/>
                  <a:pt x="355888" y="1825164"/>
                </a:cubicBezTo>
                <a:cubicBezTo>
                  <a:pt x="342661" y="1827883"/>
                  <a:pt x="330156" y="1823408"/>
                  <a:pt x="321943" y="1811625"/>
                </a:cubicBezTo>
                <a:cubicBezTo>
                  <a:pt x="316476" y="1803766"/>
                  <a:pt x="310259" y="1796501"/>
                  <a:pt x="306648" y="1787239"/>
                </a:cubicBezTo>
                <a:cubicBezTo>
                  <a:pt x="301975" y="1775272"/>
                  <a:pt x="295885" y="1763830"/>
                  <a:pt x="290178" y="1752274"/>
                </a:cubicBezTo>
                <a:cubicBezTo>
                  <a:pt x="287332" y="1746496"/>
                  <a:pt x="283197" y="1741242"/>
                  <a:pt x="281115" y="1735237"/>
                </a:cubicBezTo>
                <a:cubicBezTo>
                  <a:pt x="279076" y="1729403"/>
                  <a:pt x="278906" y="1722917"/>
                  <a:pt x="277957" y="1716969"/>
                </a:cubicBezTo>
                <a:cubicBezTo>
                  <a:pt x="260042" y="1712182"/>
                  <a:pt x="252749" y="1726939"/>
                  <a:pt x="242878" y="1733963"/>
                </a:cubicBezTo>
                <a:cubicBezTo>
                  <a:pt x="219313" y="1733991"/>
                  <a:pt x="199770" y="1725792"/>
                  <a:pt x="181870" y="1712919"/>
                </a:cubicBezTo>
                <a:cubicBezTo>
                  <a:pt x="178386" y="1710412"/>
                  <a:pt x="175002" y="1707099"/>
                  <a:pt x="171065" y="1706008"/>
                </a:cubicBezTo>
                <a:cubicBezTo>
                  <a:pt x="150403" y="1700287"/>
                  <a:pt x="133749" y="1684907"/>
                  <a:pt x="115141" y="1683618"/>
                </a:cubicBezTo>
                <a:cubicBezTo>
                  <a:pt x="103047" y="1676963"/>
                  <a:pt x="105029" y="1664444"/>
                  <a:pt x="95088" y="1659147"/>
                </a:cubicBezTo>
                <a:cubicBezTo>
                  <a:pt x="88021" y="1655380"/>
                  <a:pt x="83900" y="1646487"/>
                  <a:pt x="77442" y="1641105"/>
                </a:cubicBezTo>
                <a:cubicBezTo>
                  <a:pt x="61921" y="1628190"/>
                  <a:pt x="56724" y="1611706"/>
                  <a:pt x="58013" y="1592304"/>
                </a:cubicBezTo>
                <a:cubicBezTo>
                  <a:pt x="58367" y="1586980"/>
                  <a:pt x="58933" y="1581230"/>
                  <a:pt x="57404" y="1576302"/>
                </a:cubicBezTo>
                <a:cubicBezTo>
                  <a:pt x="53736" y="1564519"/>
                  <a:pt x="54147" y="1552921"/>
                  <a:pt x="57418" y="1541450"/>
                </a:cubicBezTo>
                <a:cubicBezTo>
                  <a:pt x="59854" y="1532911"/>
                  <a:pt x="59358" y="1524796"/>
                  <a:pt x="58282" y="1516101"/>
                </a:cubicBezTo>
                <a:cubicBezTo>
                  <a:pt x="56200" y="1499192"/>
                  <a:pt x="54869" y="1482325"/>
                  <a:pt x="56242" y="1464949"/>
                </a:cubicBezTo>
                <a:cubicBezTo>
                  <a:pt x="57475" y="1449244"/>
                  <a:pt x="55350" y="1432321"/>
                  <a:pt x="50351" y="1417380"/>
                </a:cubicBezTo>
                <a:cubicBezTo>
                  <a:pt x="45395" y="1402567"/>
                  <a:pt x="44757" y="1388066"/>
                  <a:pt x="44559" y="1373196"/>
                </a:cubicBezTo>
                <a:cubicBezTo>
                  <a:pt x="44191" y="1346388"/>
                  <a:pt x="44304" y="1319566"/>
                  <a:pt x="40523" y="1292956"/>
                </a:cubicBezTo>
                <a:cubicBezTo>
                  <a:pt x="39631" y="1286682"/>
                  <a:pt x="39333" y="1278922"/>
                  <a:pt x="35552" y="1274730"/>
                </a:cubicBezTo>
                <a:cubicBezTo>
                  <a:pt x="27310" y="1265610"/>
                  <a:pt x="27664" y="1255258"/>
                  <a:pt x="27126" y="1244594"/>
                </a:cubicBezTo>
                <a:cubicBezTo>
                  <a:pt x="25328" y="1209247"/>
                  <a:pt x="21957" y="1174098"/>
                  <a:pt x="14933" y="1139345"/>
                </a:cubicBezTo>
                <a:cubicBezTo>
                  <a:pt x="14083" y="1135153"/>
                  <a:pt x="13857" y="1130834"/>
                  <a:pt x="13573" y="1126557"/>
                </a:cubicBezTo>
                <a:cubicBezTo>
                  <a:pt x="10727" y="1082642"/>
                  <a:pt x="8065" y="1038698"/>
                  <a:pt x="5048" y="994797"/>
                </a:cubicBezTo>
                <a:cubicBezTo>
                  <a:pt x="4099" y="980891"/>
                  <a:pt x="1635" y="967069"/>
                  <a:pt x="1012" y="953148"/>
                </a:cubicBezTo>
                <a:cubicBezTo>
                  <a:pt x="347" y="938307"/>
                  <a:pt x="-2217" y="923394"/>
                  <a:pt x="4737" y="908737"/>
                </a:cubicBezTo>
                <a:cubicBezTo>
                  <a:pt x="7767" y="902322"/>
                  <a:pt x="6549" y="893981"/>
                  <a:pt x="7767" y="886602"/>
                </a:cubicBezTo>
                <a:cubicBezTo>
                  <a:pt x="8829" y="880201"/>
                  <a:pt x="10854" y="874055"/>
                  <a:pt x="16788" y="870472"/>
                </a:cubicBezTo>
                <a:cubicBezTo>
                  <a:pt x="21901" y="869736"/>
                  <a:pt x="25682" y="871988"/>
                  <a:pt x="26942" y="876321"/>
                </a:cubicBezTo>
                <a:cubicBezTo>
                  <a:pt x="29024" y="883473"/>
                  <a:pt x="30256" y="890893"/>
                  <a:pt x="31559" y="898257"/>
                </a:cubicBezTo>
                <a:cubicBezTo>
                  <a:pt x="33442" y="908907"/>
                  <a:pt x="35751" y="919330"/>
                  <a:pt x="45055" y="929130"/>
                </a:cubicBezTo>
                <a:cubicBezTo>
                  <a:pt x="48553" y="929682"/>
                  <a:pt x="53736" y="930503"/>
                  <a:pt x="57489" y="931098"/>
                </a:cubicBezTo>
                <a:cubicBezTo>
                  <a:pt x="60038" y="930404"/>
                  <a:pt x="61270" y="929130"/>
                  <a:pt x="62049" y="929810"/>
                </a:cubicBezTo>
                <a:cubicBezTo>
                  <a:pt x="72288" y="922219"/>
                  <a:pt x="82470" y="914543"/>
                  <a:pt x="93162" y="906514"/>
                </a:cubicBezTo>
                <a:cubicBezTo>
                  <a:pt x="89310" y="901925"/>
                  <a:pt x="86194" y="898201"/>
                  <a:pt x="83334" y="894774"/>
                </a:cubicBezTo>
                <a:cubicBezTo>
                  <a:pt x="83546" y="887693"/>
                  <a:pt x="90032" y="886546"/>
                  <a:pt x="93332" y="882807"/>
                </a:cubicBezTo>
                <a:cubicBezTo>
                  <a:pt x="96731" y="875840"/>
                  <a:pt x="91094" y="868320"/>
                  <a:pt x="95753" y="860984"/>
                </a:cubicBezTo>
                <a:cubicBezTo>
                  <a:pt x="98203" y="857132"/>
                  <a:pt x="97439" y="850689"/>
                  <a:pt x="96759" y="845605"/>
                </a:cubicBezTo>
                <a:cubicBezTo>
                  <a:pt x="96207" y="841370"/>
                  <a:pt x="94422" y="837235"/>
                  <a:pt x="97028" y="833327"/>
                </a:cubicBezTo>
                <a:cubicBezTo>
                  <a:pt x="104944" y="821473"/>
                  <a:pt x="102877" y="809847"/>
                  <a:pt x="99775" y="796535"/>
                </a:cubicBezTo>
                <a:cubicBezTo>
                  <a:pt x="95952" y="780121"/>
                  <a:pt x="96603" y="762688"/>
                  <a:pt x="95244" y="744760"/>
                </a:cubicBezTo>
                <a:cubicBezTo>
                  <a:pt x="104831" y="731363"/>
                  <a:pt x="112294" y="715728"/>
                  <a:pt x="128722" y="707699"/>
                </a:cubicBezTo>
                <a:cubicBezTo>
                  <a:pt x="131497" y="706339"/>
                  <a:pt x="133537" y="703493"/>
                  <a:pt x="135902" y="701312"/>
                </a:cubicBezTo>
                <a:cubicBezTo>
                  <a:pt x="142897" y="694854"/>
                  <a:pt x="150800" y="690053"/>
                  <a:pt x="159608" y="686924"/>
                </a:cubicBezTo>
                <a:cubicBezTo>
                  <a:pt x="153094" y="666871"/>
                  <a:pt x="165542" y="657779"/>
                  <a:pt x="182536" y="649749"/>
                </a:cubicBezTo>
                <a:cubicBezTo>
                  <a:pt x="187280" y="651590"/>
                  <a:pt x="193100" y="653856"/>
                  <a:pt x="199601" y="656391"/>
                </a:cubicBezTo>
                <a:cubicBezTo>
                  <a:pt x="204217" y="652511"/>
                  <a:pt x="209103" y="648404"/>
                  <a:pt x="213281" y="644892"/>
                </a:cubicBezTo>
                <a:cubicBezTo>
                  <a:pt x="214980" y="634837"/>
                  <a:pt x="207998" y="624358"/>
                  <a:pt x="218620" y="617348"/>
                </a:cubicBezTo>
                <a:cubicBezTo>
                  <a:pt x="221792" y="606018"/>
                  <a:pt x="223845" y="594264"/>
                  <a:pt x="232031" y="583714"/>
                </a:cubicBezTo>
                <a:cubicBezTo>
                  <a:pt x="235132" y="582340"/>
                  <a:pt x="238885" y="580103"/>
                  <a:pt x="242949" y="579012"/>
                </a:cubicBezTo>
                <a:cubicBezTo>
                  <a:pt x="253670" y="576151"/>
                  <a:pt x="262931" y="571167"/>
                  <a:pt x="269998" y="562500"/>
                </a:cubicBezTo>
                <a:cubicBezTo>
                  <a:pt x="281341" y="548593"/>
                  <a:pt x="298180" y="543254"/>
                  <a:pt x="313446" y="535918"/>
                </a:cubicBezTo>
                <a:cubicBezTo>
                  <a:pt x="324194" y="530763"/>
                  <a:pt x="336558" y="532463"/>
                  <a:pt x="348283" y="534474"/>
                </a:cubicBezTo>
                <a:cubicBezTo>
                  <a:pt x="356738" y="535933"/>
                  <a:pt x="365164" y="537575"/>
                  <a:pt x="375020" y="539388"/>
                </a:cubicBezTo>
                <a:cubicBezTo>
                  <a:pt x="383305" y="545803"/>
                  <a:pt x="392538" y="552955"/>
                  <a:pt x="402678" y="560786"/>
                </a:cubicBezTo>
                <a:cubicBezTo>
                  <a:pt x="407691" y="570742"/>
                  <a:pt x="409419" y="583303"/>
                  <a:pt x="406473" y="594151"/>
                </a:cubicBezTo>
                <a:cubicBezTo>
                  <a:pt x="401304" y="613241"/>
                  <a:pt x="405071" y="630334"/>
                  <a:pt x="412804" y="646988"/>
                </a:cubicBezTo>
                <a:cubicBezTo>
                  <a:pt x="415891" y="653644"/>
                  <a:pt x="414092" y="659422"/>
                  <a:pt x="414248" y="665639"/>
                </a:cubicBezTo>
                <a:cubicBezTo>
                  <a:pt x="414376" y="670624"/>
                  <a:pt x="417562" y="673102"/>
                  <a:pt x="422377" y="674263"/>
                </a:cubicBezTo>
                <a:cubicBezTo>
                  <a:pt x="429316" y="672281"/>
                  <a:pt x="431709" y="666219"/>
                  <a:pt x="432970" y="660116"/>
                </a:cubicBezTo>
                <a:cubicBezTo>
                  <a:pt x="436850" y="641267"/>
                  <a:pt x="440192" y="622304"/>
                  <a:pt x="443690" y="603384"/>
                </a:cubicBezTo>
                <a:cubicBezTo>
                  <a:pt x="444073" y="601303"/>
                  <a:pt x="444766" y="599022"/>
                  <a:pt x="444313" y="597068"/>
                </a:cubicBezTo>
                <a:cubicBezTo>
                  <a:pt x="439937" y="578262"/>
                  <a:pt x="448279" y="562132"/>
                  <a:pt x="454439" y="545336"/>
                </a:cubicBezTo>
                <a:cubicBezTo>
                  <a:pt x="458815" y="533369"/>
                  <a:pt x="461732" y="520850"/>
                  <a:pt x="464918" y="508473"/>
                </a:cubicBezTo>
                <a:cubicBezTo>
                  <a:pt x="469974" y="488817"/>
                  <a:pt x="474704" y="469076"/>
                  <a:pt x="479335" y="450311"/>
                </a:cubicBezTo>
                <a:cubicBezTo>
                  <a:pt x="483456" y="447621"/>
                  <a:pt x="485892" y="445327"/>
                  <a:pt x="488781" y="444293"/>
                </a:cubicBezTo>
                <a:cubicBezTo>
                  <a:pt x="497887" y="441021"/>
                  <a:pt x="507701" y="439265"/>
                  <a:pt x="516240" y="434960"/>
                </a:cubicBezTo>
                <a:cubicBezTo>
                  <a:pt x="524680" y="430712"/>
                  <a:pt x="532710" y="424877"/>
                  <a:pt x="539451" y="418249"/>
                </a:cubicBezTo>
                <a:cubicBezTo>
                  <a:pt x="546589" y="411239"/>
                  <a:pt x="556218" y="414837"/>
                  <a:pt x="563313" y="410715"/>
                </a:cubicBezTo>
                <a:cubicBezTo>
                  <a:pt x="582375" y="399655"/>
                  <a:pt x="604113" y="398197"/>
                  <a:pt x="624591" y="392249"/>
                </a:cubicBezTo>
                <a:cubicBezTo>
                  <a:pt x="631063" y="390365"/>
                  <a:pt x="636996" y="392093"/>
                  <a:pt x="643426" y="393155"/>
                </a:cubicBezTo>
                <a:cubicBezTo>
                  <a:pt x="662728" y="396370"/>
                  <a:pt x="677286" y="405476"/>
                  <a:pt x="686888" y="422498"/>
                </a:cubicBezTo>
                <a:cubicBezTo>
                  <a:pt x="687907" y="424296"/>
                  <a:pt x="689607" y="425727"/>
                  <a:pt x="691745" y="428205"/>
                </a:cubicBezTo>
                <a:cubicBezTo>
                  <a:pt x="693572" y="425826"/>
                  <a:pt x="696135" y="423872"/>
                  <a:pt x="696772" y="421422"/>
                </a:cubicBezTo>
                <a:cubicBezTo>
                  <a:pt x="706714" y="382930"/>
                  <a:pt x="710283" y="343278"/>
                  <a:pt x="718029" y="304376"/>
                </a:cubicBezTo>
                <a:cubicBezTo>
                  <a:pt x="718850" y="300241"/>
                  <a:pt x="720153" y="296205"/>
                  <a:pt x="721541" y="291007"/>
                </a:cubicBezTo>
                <a:cubicBezTo>
                  <a:pt x="741226" y="283006"/>
                  <a:pt x="760811" y="274509"/>
                  <a:pt x="780793" y="267102"/>
                </a:cubicBezTo>
                <a:cubicBezTo>
                  <a:pt x="799841" y="260036"/>
                  <a:pt x="819313" y="254131"/>
                  <a:pt x="838148" y="247857"/>
                </a:cubicBezTo>
                <a:cubicBezTo>
                  <a:pt x="846347" y="251610"/>
                  <a:pt x="853952" y="255093"/>
                  <a:pt x="861529" y="258549"/>
                </a:cubicBezTo>
                <a:cubicBezTo>
                  <a:pt x="865593" y="253040"/>
                  <a:pt x="869162" y="248197"/>
                  <a:pt x="873297" y="242603"/>
                </a:cubicBezTo>
                <a:cubicBezTo>
                  <a:pt x="879132" y="247219"/>
                  <a:pt x="883904" y="251001"/>
                  <a:pt x="889201" y="255178"/>
                </a:cubicBezTo>
                <a:cubicBezTo>
                  <a:pt x="894086" y="252502"/>
                  <a:pt x="898675" y="249967"/>
                  <a:pt x="903221" y="247488"/>
                </a:cubicBezTo>
                <a:cubicBezTo>
                  <a:pt x="921390" y="265021"/>
                  <a:pt x="922169" y="286150"/>
                  <a:pt x="918742" y="309672"/>
                </a:cubicBezTo>
                <a:cubicBezTo>
                  <a:pt x="912256" y="354239"/>
                  <a:pt x="906265" y="398989"/>
                  <a:pt x="908574" y="444264"/>
                </a:cubicBezTo>
                <a:cubicBezTo>
                  <a:pt x="908715" y="447153"/>
                  <a:pt x="909905" y="449985"/>
                  <a:pt x="910627" y="452974"/>
                </a:cubicBezTo>
                <a:cubicBezTo>
                  <a:pt x="913049" y="451912"/>
                  <a:pt x="915853" y="451600"/>
                  <a:pt x="916447" y="449023"/>
                </a:cubicBezTo>
                <a:cubicBezTo>
                  <a:pt x="927182" y="426619"/>
                  <a:pt x="933611" y="401567"/>
                  <a:pt x="936869" y="376005"/>
                </a:cubicBezTo>
                <a:cubicBezTo>
                  <a:pt x="943652" y="322701"/>
                  <a:pt x="955392" y="270331"/>
                  <a:pt x="965291" y="217622"/>
                </a:cubicBezTo>
                <a:cubicBezTo>
                  <a:pt x="968449" y="200783"/>
                  <a:pt x="971890" y="183733"/>
                  <a:pt x="972315" y="166711"/>
                </a:cubicBezTo>
                <a:cubicBezTo>
                  <a:pt x="972782" y="147791"/>
                  <a:pt x="978787" y="131278"/>
                  <a:pt x="987864" y="113562"/>
                </a:cubicBezTo>
                <a:cubicBezTo>
                  <a:pt x="1002026" y="111919"/>
                  <a:pt x="1015791" y="106382"/>
                  <a:pt x="1029783" y="101171"/>
                </a:cubicBezTo>
                <a:cubicBezTo>
                  <a:pt x="1043562" y="96044"/>
                  <a:pt x="1057455" y="89856"/>
                  <a:pt x="1072806" y="88978"/>
                </a:cubicBezTo>
                <a:cubicBezTo>
                  <a:pt x="1080538" y="88538"/>
                  <a:pt x="1086429" y="83455"/>
                  <a:pt x="1089559" y="76445"/>
                </a:cubicBezTo>
                <a:cubicBezTo>
                  <a:pt x="1104542" y="75750"/>
                  <a:pt x="1119327" y="75057"/>
                  <a:pt x="1136547" y="74250"/>
                </a:cubicBezTo>
                <a:cubicBezTo>
                  <a:pt x="1139224" y="78059"/>
                  <a:pt x="1142878" y="83270"/>
                  <a:pt x="1147693" y="90111"/>
                </a:cubicBezTo>
                <a:cubicBezTo>
                  <a:pt x="1151899" y="83086"/>
                  <a:pt x="1154079" y="78385"/>
                  <a:pt x="1157209" y="74434"/>
                </a:cubicBezTo>
                <a:cubicBezTo>
                  <a:pt x="1162605" y="67608"/>
                  <a:pt x="1176356" y="69222"/>
                  <a:pt x="1178905" y="77408"/>
                </a:cubicBezTo>
                <a:cubicBezTo>
                  <a:pt x="1181411" y="85437"/>
                  <a:pt x="1183196" y="94175"/>
                  <a:pt x="1182870" y="102502"/>
                </a:cubicBezTo>
                <a:cubicBezTo>
                  <a:pt x="1182275" y="117867"/>
                  <a:pt x="1184782" y="132241"/>
                  <a:pt x="1190701" y="146969"/>
                </a:cubicBezTo>
                <a:cubicBezTo>
                  <a:pt x="1198349" y="144534"/>
                  <a:pt x="1194412" y="137764"/>
                  <a:pt x="1197159" y="134394"/>
                </a:cubicBezTo>
                <a:cubicBezTo>
                  <a:pt x="1200487" y="130287"/>
                  <a:pt x="1205231" y="127044"/>
                  <a:pt x="1207596" y="122512"/>
                </a:cubicBezTo>
                <a:cubicBezTo>
                  <a:pt x="1212043" y="114029"/>
                  <a:pt x="1215711" y="105065"/>
                  <a:pt x="1218855" y="95987"/>
                </a:cubicBezTo>
                <a:cubicBezTo>
                  <a:pt x="1224123" y="80735"/>
                  <a:pt x="1229844" y="65908"/>
                  <a:pt x="1237845" y="51690"/>
                </a:cubicBezTo>
                <a:cubicBezTo>
                  <a:pt x="1248679" y="32430"/>
                  <a:pt x="1266055" y="22800"/>
                  <a:pt x="1285216" y="15309"/>
                </a:cubicBezTo>
                <a:cubicBezTo>
                  <a:pt x="1293104" y="12222"/>
                  <a:pt x="1302167" y="9163"/>
                  <a:pt x="1310211" y="10126"/>
                </a:cubicBezTo>
                <a:cubicBezTo>
                  <a:pt x="1325973" y="12009"/>
                  <a:pt x="1339922" y="8894"/>
                  <a:pt x="1353772" y="2138"/>
                </a:cubicBezTo>
                <a:cubicBezTo>
                  <a:pt x="1357440" y="340"/>
                  <a:pt x="1362114" y="581"/>
                  <a:pt x="1365583" y="0"/>
                </a:cubicBezTo>
                <a:cubicBezTo>
                  <a:pt x="1373967" y="6288"/>
                  <a:pt x="1381742" y="11768"/>
                  <a:pt x="1389091" y="17773"/>
                </a:cubicBezTo>
                <a:cubicBezTo>
                  <a:pt x="1393213" y="21129"/>
                  <a:pt x="1397999" y="24726"/>
                  <a:pt x="1400095" y="29301"/>
                </a:cubicBezTo>
                <a:cubicBezTo>
                  <a:pt x="1404329" y="38576"/>
                  <a:pt x="1412175" y="44255"/>
                  <a:pt x="1418831" y="51124"/>
                </a:cubicBezTo>
                <a:cubicBezTo>
                  <a:pt x="1436689" y="69505"/>
                  <a:pt x="1445540" y="91937"/>
                  <a:pt x="1449562" y="116763"/>
                </a:cubicBezTo>
                <a:cubicBezTo>
                  <a:pt x="1451275" y="127313"/>
                  <a:pt x="1453144" y="137892"/>
                  <a:pt x="1456005" y="148173"/>
                </a:cubicBezTo>
                <a:cubicBezTo>
                  <a:pt x="1457676" y="154164"/>
                  <a:pt x="1460282" y="160720"/>
                  <a:pt x="1464516" y="165011"/>
                </a:cubicBezTo>
                <a:cubicBezTo>
                  <a:pt x="1473650" y="174301"/>
                  <a:pt x="1476185" y="185645"/>
                  <a:pt x="1476582" y="197456"/>
                </a:cubicBezTo>
                <a:cubicBezTo>
                  <a:pt x="1477446" y="223372"/>
                  <a:pt x="1483847" y="248381"/>
                  <a:pt x="1487826" y="273787"/>
                </a:cubicBezTo>
                <a:cubicBezTo>
                  <a:pt x="1488634" y="278956"/>
                  <a:pt x="1490616" y="283940"/>
                  <a:pt x="1492202" y="289549"/>
                </a:cubicBezTo>
                <a:cubicBezTo>
                  <a:pt x="1498731" y="292013"/>
                  <a:pt x="1504580" y="294604"/>
                  <a:pt x="1510655" y="296360"/>
                </a:cubicBezTo>
                <a:cubicBezTo>
                  <a:pt x="1514648" y="297522"/>
                  <a:pt x="1518982" y="297465"/>
                  <a:pt x="1522083" y="297833"/>
                </a:cubicBezTo>
                <a:cubicBezTo>
                  <a:pt x="1529320" y="293613"/>
                  <a:pt x="1532237" y="288005"/>
                  <a:pt x="1533271" y="281448"/>
                </a:cubicBezTo>
                <a:cubicBezTo>
                  <a:pt x="1534106" y="276137"/>
                  <a:pt x="1535863" y="271521"/>
                  <a:pt x="1540111" y="268122"/>
                </a:cubicBezTo>
                <a:cubicBezTo>
                  <a:pt x="1541017" y="280315"/>
                  <a:pt x="1541513" y="292579"/>
                  <a:pt x="1543198" y="304659"/>
                </a:cubicBezTo>
                <a:cubicBezTo>
                  <a:pt x="1543765" y="308752"/>
                  <a:pt x="1547900" y="311499"/>
                  <a:pt x="1553196" y="308171"/>
                </a:cubicBezTo>
                <a:cubicBezTo>
                  <a:pt x="1553664" y="301388"/>
                  <a:pt x="1555321" y="294165"/>
                  <a:pt x="1554301" y="287354"/>
                </a:cubicBezTo>
                <a:cubicBezTo>
                  <a:pt x="1553253" y="280414"/>
                  <a:pt x="1549585" y="273872"/>
                  <a:pt x="1547050" y="267145"/>
                </a:cubicBezTo>
                <a:lnTo>
                  <a:pt x="1546540" y="267669"/>
                </a:lnTo>
                <a:cubicBezTo>
                  <a:pt x="1546455" y="267499"/>
                  <a:pt x="1546385" y="267315"/>
                  <a:pt x="1546300" y="267145"/>
                </a:cubicBezTo>
                <a:lnTo>
                  <a:pt x="1546866" y="267145"/>
                </a:lnTo>
                <a:cubicBezTo>
                  <a:pt x="1548424" y="264610"/>
                  <a:pt x="1550010" y="262047"/>
                  <a:pt x="1551851" y="259073"/>
                </a:cubicBezTo>
                <a:cubicBezTo>
                  <a:pt x="1550435" y="253040"/>
                  <a:pt x="1548919" y="246851"/>
                  <a:pt x="1547546" y="240620"/>
                </a:cubicBezTo>
                <a:cubicBezTo>
                  <a:pt x="1544685" y="227705"/>
                  <a:pt x="1545238" y="215115"/>
                  <a:pt x="1551001" y="202922"/>
                </a:cubicBezTo>
                <a:cubicBezTo>
                  <a:pt x="1556085" y="192173"/>
                  <a:pt x="1559272" y="181000"/>
                  <a:pt x="1559966" y="168948"/>
                </a:cubicBezTo>
                <a:cubicBezTo>
                  <a:pt x="1560716" y="155707"/>
                  <a:pt x="1568817" y="145100"/>
                  <a:pt x="1573660" y="133133"/>
                </a:cubicBezTo>
                <a:cubicBezTo>
                  <a:pt x="1589677" y="125784"/>
                  <a:pt x="1604037" y="116069"/>
                  <a:pt x="1621526" y="113576"/>
                </a:cubicBezTo>
                <a:cubicBezTo>
                  <a:pt x="1623636" y="113279"/>
                  <a:pt x="1626341" y="113392"/>
                  <a:pt x="1627729" y="112160"/>
                </a:cubicBezTo>
                <a:cubicBezTo>
                  <a:pt x="1650048" y="92051"/>
                  <a:pt x="1679787" y="95166"/>
                  <a:pt x="1705929" y="87094"/>
                </a:cubicBezTo>
                <a:cubicBezTo>
                  <a:pt x="1706907" y="86797"/>
                  <a:pt x="1708068" y="87052"/>
                  <a:pt x="1710291" y="87052"/>
                </a:cubicBezTo>
                <a:cubicBezTo>
                  <a:pt x="1716239" y="89417"/>
                  <a:pt x="1723164" y="92164"/>
                  <a:pt x="1729211" y="94571"/>
                </a:cubicBezTo>
                <a:cubicBezTo>
                  <a:pt x="1731165" y="97163"/>
                  <a:pt x="1732794" y="98693"/>
                  <a:pt x="1733644" y="100576"/>
                </a:cubicBezTo>
                <a:cubicBezTo>
                  <a:pt x="1738105" y="110305"/>
                  <a:pt x="1742636" y="120006"/>
                  <a:pt x="1746587" y="129933"/>
                </a:cubicBezTo>
                <a:cubicBezTo>
                  <a:pt x="1750100" y="138756"/>
                  <a:pt x="1755693" y="144335"/>
                  <a:pt x="1766640" y="143202"/>
                </a:cubicBezTo>
                <a:cubicBezTo>
                  <a:pt x="1772177" y="155835"/>
                  <a:pt x="1777290" y="167532"/>
                  <a:pt x="1783082" y="180773"/>
                </a:cubicBezTo>
                <a:cubicBezTo>
                  <a:pt x="1792075" y="186126"/>
                  <a:pt x="1802243" y="183492"/>
                  <a:pt x="1812241" y="179017"/>
                </a:cubicBezTo>
                <a:cubicBezTo>
                  <a:pt x="1816078" y="177304"/>
                  <a:pt x="1819633" y="174910"/>
                  <a:pt x="1822918" y="173055"/>
                </a:cubicBezTo>
                <a:cubicBezTo>
                  <a:pt x="1841640" y="175208"/>
                  <a:pt x="1852729" y="184753"/>
                  <a:pt x="1858677" y="201831"/>
                </a:cubicBezTo>
                <a:cubicBezTo>
                  <a:pt x="1864256" y="217820"/>
                  <a:pt x="1871408" y="233270"/>
                  <a:pt x="1877809" y="248848"/>
                </a:cubicBezTo>
                <a:cubicBezTo>
                  <a:pt x="1883134" y="254229"/>
                  <a:pt x="1889747" y="253875"/>
                  <a:pt x="1895978" y="252417"/>
                </a:cubicBezTo>
                <a:cubicBezTo>
                  <a:pt x="1902181" y="250973"/>
                  <a:pt x="1908568" y="248947"/>
                  <a:pt x="1913992" y="245718"/>
                </a:cubicBezTo>
                <a:cubicBezTo>
                  <a:pt x="1925378" y="238935"/>
                  <a:pt x="1937486" y="235749"/>
                  <a:pt x="1950557" y="234304"/>
                </a:cubicBezTo>
                <a:cubicBezTo>
                  <a:pt x="1958927" y="233369"/>
                  <a:pt x="1967041" y="230169"/>
                  <a:pt x="1975510" y="227932"/>
                </a:cubicBezTo>
                <a:cubicBezTo>
                  <a:pt x="1989034" y="231273"/>
                  <a:pt x="1998678" y="239303"/>
                  <a:pt x="2001978" y="253012"/>
                </a:cubicBezTo>
                <a:cubicBezTo>
                  <a:pt x="2005292" y="266748"/>
                  <a:pt x="2011353" y="279267"/>
                  <a:pt x="2017754" y="291560"/>
                </a:cubicBezTo>
                <a:cubicBezTo>
                  <a:pt x="2023489" y="302563"/>
                  <a:pt x="2025288" y="313807"/>
                  <a:pt x="2023759" y="325774"/>
                </a:cubicBezTo>
                <a:cubicBezTo>
                  <a:pt x="2021606" y="342754"/>
                  <a:pt x="2018363" y="359479"/>
                  <a:pt x="2024183" y="376671"/>
                </a:cubicBezTo>
                <a:cubicBezTo>
                  <a:pt x="2026053" y="382180"/>
                  <a:pt x="2023447" y="389331"/>
                  <a:pt x="2022413" y="395662"/>
                </a:cubicBezTo>
                <a:cubicBezTo>
                  <a:pt x="2020006" y="410475"/>
                  <a:pt x="2018816" y="425245"/>
                  <a:pt x="2021323" y="441036"/>
                </a:cubicBezTo>
                <a:cubicBezTo>
                  <a:pt x="2027554" y="441701"/>
                  <a:pt x="2033034" y="441375"/>
                  <a:pt x="2037793" y="443032"/>
                </a:cubicBezTo>
                <a:cubicBezTo>
                  <a:pt x="2043712" y="445086"/>
                  <a:pt x="2051360" y="447380"/>
                  <a:pt x="2054220" y="452039"/>
                </a:cubicBezTo>
                <a:cubicBezTo>
                  <a:pt x="2064388" y="468637"/>
                  <a:pt x="2084979" y="470520"/>
                  <a:pt x="2097172" y="484327"/>
                </a:cubicBezTo>
                <a:cubicBezTo>
                  <a:pt x="2101534" y="489270"/>
                  <a:pt x="2110867" y="489808"/>
                  <a:pt x="2117877" y="492499"/>
                </a:cubicBezTo>
                <a:cubicBezTo>
                  <a:pt x="2120879" y="493646"/>
                  <a:pt x="2123626" y="495940"/>
                  <a:pt x="2126685" y="496421"/>
                </a:cubicBezTo>
                <a:cubicBezTo>
                  <a:pt x="2147064" y="499551"/>
                  <a:pt x="2156736" y="511051"/>
                  <a:pt x="2155476" y="531656"/>
                </a:cubicBezTo>
                <a:cubicBezTo>
                  <a:pt x="2155419" y="532491"/>
                  <a:pt x="2156524" y="533398"/>
                  <a:pt x="2158337" y="536173"/>
                </a:cubicBezTo>
                <a:cubicBezTo>
                  <a:pt x="2166522" y="538949"/>
                  <a:pt x="2175996" y="537972"/>
                  <a:pt x="2183941" y="531953"/>
                </a:cubicBezTo>
                <a:cubicBezTo>
                  <a:pt x="2193953" y="524376"/>
                  <a:pt x="2205296" y="522720"/>
                  <a:pt x="2216569" y="520581"/>
                </a:cubicBezTo>
                <a:cubicBezTo>
                  <a:pt x="2224655" y="525368"/>
                  <a:pt x="2231991" y="529730"/>
                  <a:pt x="2238959" y="533851"/>
                </a:cubicBezTo>
                <a:cubicBezTo>
                  <a:pt x="2260244" y="536782"/>
                  <a:pt x="2279050" y="530013"/>
                  <a:pt x="2297602" y="521941"/>
                </a:cubicBezTo>
                <a:cubicBezTo>
                  <a:pt x="2305461" y="518528"/>
                  <a:pt x="2313265" y="514931"/>
                  <a:pt x="2321294" y="511985"/>
                </a:cubicBezTo>
                <a:cubicBezTo>
                  <a:pt x="2325231" y="510541"/>
                  <a:pt x="2329635" y="510385"/>
                  <a:pt x="2333374" y="509719"/>
                </a:cubicBezTo>
                <a:cubicBezTo>
                  <a:pt x="2342565" y="513685"/>
                  <a:pt x="2349703" y="520397"/>
                  <a:pt x="2360678" y="518585"/>
                </a:cubicBezTo>
                <a:cubicBezTo>
                  <a:pt x="2371936" y="516715"/>
                  <a:pt x="2378705" y="524617"/>
                  <a:pt x="2382132" y="534318"/>
                </a:cubicBezTo>
                <a:cubicBezTo>
                  <a:pt x="2384583" y="541286"/>
                  <a:pt x="2386084" y="548848"/>
                  <a:pt x="2386480" y="556240"/>
                </a:cubicBezTo>
                <a:cubicBezTo>
                  <a:pt x="2387160" y="569042"/>
                  <a:pt x="2386678" y="581901"/>
                  <a:pt x="2386678" y="594732"/>
                </a:cubicBezTo>
                <a:cubicBezTo>
                  <a:pt x="2383379" y="597521"/>
                  <a:pt x="2380320" y="600127"/>
                  <a:pt x="2377247" y="602733"/>
                </a:cubicBezTo>
                <a:cubicBezTo>
                  <a:pt x="2378408" y="604177"/>
                  <a:pt x="2379329" y="606571"/>
                  <a:pt x="2380759" y="606910"/>
                </a:cubicBezTo>
                <a:cubicBezTo>
                  <a:pt x="2391975" y="609630"/>
                  <a:pt x="2402398" y="606372"/>
                  <a:pt x="2411306" y="600084"/>
                </a:cubicBezTo>
                <a:cubicBezTo>
                  <a:pt x="2420539" y="593556"/>
                  <a:pt x="2430452" y="590412"/>
                  <a:pt x="2441385" y="590157"/>
                </a:cubicBezTo>
                <a:cubicBezTo>
                  <a:pt x="2449216" y="589959"/>
                  <a:pt x="2455844" y="587254"/>
                  <a:pt x="2462571" y="583558"/>
                </a:cubicBezTo>
                <a:cubicBezTo>
                  <a:pt x="2472172" y="578276"/>
                  <a:pt x="2482468" y="580372"/>
                  <a:pt x="2489633" y="587127"/>
                </a:cubicBezTo>
                <a:cubicBezTo>
                  <a:pt x="2500368" y="597238"/>
                  <a:pt x="2511612" y="607505"/>
                  <a:pt x="2517504" y="621072"/>
                </a:cubicBezTo>
                <a:cubicBezTo>
                  <a:pt x="2515266" y="631325"/>
                  <a:pt x="2512334" y="640459"/>
                  <a:pt x="2511499" y="649792"/>
                </a:cubicBezTo>
                <a:cubicBezTo>
                  <a:pt x="2510734" y="658246"/>
                  <a:pt x="2512264" y="666885"/>
                  <a:pt x="2512646" y="673272"/>
                </a:cubicBezTo>
                <a:cubicBezTo>
                  <a:pt x="2518013" y="680721"/>
                  <a:pt x="2522205" y="686541"/>
                  <a:pt x="2527502" y="693905"/>
                </a:cubicBezTo>
                <a:cubicBezTo>
                  <a:pt x="2536367" y="699060"/>
                  <a:pt x="2546152" y="700944"/>
                  <a:pt x="2558912" y="695293"/>
                </a:cubicBezTo>
                <a:cubicBezTo>
                  <a:pt x="2577308" y="687150"/>
                  <a:pt x="2597333" y="682647"/>
                  <a:pt x="2616012" y="676798"/>
                </a:cubicBezTo>
                <a:cubicBezTo>
                  <a:pt x="2630173" y="682534"/>
                  <a:pt x="2641786" y="689884"/>
                  <a:pt x="2652195" y="699202"/>
                </a:cubicBezTo>
                <a:cubicBezTo>
                  <a:pt x="2653143" y="696497"/>
                  <a:pt x="2654092" y="693792"/>
                  <a:pt x="2654956" y="691314"/>
                </a:cubicBezTo>
                <a:cubicBezTo>
                  <a:pt x="2656840" y="691427"/>
                  <a:pt x="2658242" y="691101"/>
                  <a:pt x="2658666" y="691597"/>
                </a:cubicBezTo>
                <a:cubicBezTo>
                  <a:pt x="2664813" y="698904"/>
                  <a:pt x="2670831" y="706325"/>
                  <a:pt x="2677317" y="714270"/>
                </a:cubicBezTo>
                <a:cubicBezTo>
                  <a:pt x="2679866" y="748144"/>
                  <a:pt x="2685219" y="782061"/>
                  <a:pt x="2682345" y="816630"/>
                </a:cubicBezTo>
                <a:cubicBezTo>
                  <a:pt x="2681113" y="831486"/>
                  <a:pt x="2683364" y="846596"/>
                  <a:pt x="2683364" y="861593"/>
                </a:cubicBezTo>
                <a:cubicBezTo>
                  <a:pt x="2683364" y="865544"/>
                  <a:pt x="2681070" y="869623"/>
                  <a:pt x="2679272" y="873376"/>
                </a:cubicBezTo>
                <a:close/>
                <a:moveTo>
                  <a:pt x="1625718" y="1766946"/>
                </a:moveTo>
                <a:cubicBezTo>
                  <a:pt x="1622489" y="1751509"/>
                  <a:pt x="1623962" y="1735096"/>
                  <a:pt x="1623396" y="1719108"/>
                </a:cubicBezTo>
                <a:cubicBezTo>
                  <a:pt x="1622829" y="1703020"/>
                  <a:pt x="1624358" y="1686536"/>
                  <a:pt x="1621271" y="1670958"/>
                </a:cubicBezTo>
                <a:cubicBezTo>
                  <a:pt x="1616994" y="1649404"/>
                  <a:pt x="1617320" y="1628459"/>
                  <a:pt x="1621002" y="1607146"/>
                </a:cubicBezTo>
                <a:cubicBezTo>
                  <a:pt x="1623438" y="1593097"/>
                  <a:pt x="1621866" y="1579360"/>
                  <a:pt x="1616329" y="1566134"/>
                </a:cubicBezTo>
                <a:cubicBezTo>
                  <a:pt x="1612718" y="1564378"/>
                  <a:pt x="1609106" y="1562622"/>
                  <a:pt x="1605651" y="1560922"/>
                </a:cubicBezTo>
                <a:cubicBezTo>
                  <a:pt x="1604150" y="1528435"/>
                  <a:pt x="1602578" y="1496374"/>
                  <a:pt x="1601247" y="1464311"/>
                </a:cubicBezTo>
                <a:cubicBezTo>
                  <a:pt x="1601020" y="1458987"/>
                  <a:pt x="1602210" y="1453591"/>
                  <a:pt x="1602082" y="1448252"/>
                </a:cubicBezTo>
                <a:cubicBezTo>
                  <a:pt x="1601827" y="1437617"/>
                  <a:pt x="1601105" y="1426996"/>
                  <a:pt x="1600567" y="1416375"/>
                </a:cubicBezTo>
                <a:cubicBezTo>
                  <a:pt x="1590484" y="1405116"/>
                  <a:pt x="1595525" y="1391847"/>
                  <a:pt x="1595752" y="1379285"/>
                </a:cubicBezTo>
                <a:cubicBezTo>
                  <a:pt x="1595964" y="1367489"/>
                  <a:pt x="1596885" y="1355720"/>
                  <a:pt x="1597012" y="1343924"/>
                </a:cubicBezTo>
                <a:cubicBezTo>
                  <a:pt x="1597055" y="1340128"/>
                  <a:pt x="1595525" y="1336333"/>
                  <a:pt x="1594562" y="1331844"/>
                </a:cubicBezTo>
                <a:cubicBezTo>
                  <a:pt x="1591617" y="1334010"/>
                  <a:pt x="1589209" y="1334832"/>
                  <a:pt x="1588600" y="1336361"/>
                </a:cubicBezTo>
                <a:cubicBezTo>
                  <a:pt x="1581463" y="1354601"/>
                  <a:pt x="1579636" y="1373451"/>
                  <a:pt x="1581236" y="1392994"/>
                </a:cubicBezTo>
                <a:cubicBezTo>
                  <a:pt x="1583403" y="1419462"/>
                  <a:pt x="1586802" y="1445831"/>
                  <a:pt x="1586391" y="1472511"/>
                </a:cubicBezTo>
                <a:cubicBezTo>
                  <a:pt x="1585655" y="1519726"/>
                  <a:pt x="1589988" y="1566573"/>
                  <a:pt x="1598273" y="1613079"/>
                </a:cubicBezTo>
                <a:cubicBezTo>
                  <a:pt x="1599958" y="1622497"/>
                  <a:pt x="1603159" y="1633217"/>
                  <a:pt x="1600340" y="1641530"/>
                </a:cubicBezTo>
                <a:cubicBezTo>
                  <a:pt x="1595072" y="1657051"/>
                  <a:pt x="1598938" y="1671312"/>
                  <a:pt x="1601558" y="1685814"/>
                </a:cubicBezTo>
                <a:cubicBezTo>
                  <a:pt x="1603668" y="1697539"/>
                  <a:pt x="1605849" y="1708585"/>
                  <a:pt x="1601813" y="1720495"/>
                </a:cubicBezTo>
                <a:cubicBezTo>
                  <a:pt x="1599859" y="1726245"/>
                  <a:pt x="1600992" y="1733283"/>
                  <a:pt x="1601700" y="1739642"/>
                </a:cubicBezTo>
                <a:cubicBezTo>
                  <a:pt x="1603498" y="1755602"/>
                  <a:pt x="1605594" y="1771548"/>
                  <a:pt x="1608101" y="1787409"/>
                </a:cubicBezTo>
                <a:cubicBezTo>
                  <a:pt x="1609432" y="1795821"/>
                  <a:pt x="1611301" y="1804247"/>
                  <a:pt x="1614035" y="1812291"/>
                </a:cubicBezTo>
                <a:cubicBezTo>
                  <a:pt x="1615224" y="1815803"/>
                  <a:pt x="1617703" y="1820349"/>
                  <a:pt x="1622673" y="1819641"/>
                </a:cubicBezTo>
                <a:cubicBezTo>
                  <a:pt x="1625718" y="1817786"/>
                  <a:pt x="1628310" y="1816214"/>
                  <a:pt x="1630887" y="1814642"/>
                </a:cubicBezTo>
                <a:cubicBezTo>
                  <a:pt x="1630066" y="1798653"/>
                  <a:pt x="1629060" y="1782863"/>
                  <a:pt x="1625732" y="1766946"/>
                </a:cubicBezTo>
                <a:close/>
                <a:moveTo>
                  <a:pt x="1635051" y="1818975"/>
                </a:moveTo>
                <a:cubicBezTo>
                  <a:pt x="1634003" y="1817587"/>
                  <a:pt x="1632657" y="1816426"/>
                  <a:pt x="1631368" y="1815208"/>
                </a:cubicBezTo>
                <a:cubicBezTo>
                  <a:pt x="1631269" y="1816922"/>
                  <a:pt x="1631099" y="1818635"/>
                  <a:pt x="1631255" y="1820335"/>
                </a:cubicBezTo>
                <a:cubicBezTo>
                  <a:pt x="1631524" y="1823408"/>
                  <a:pt x="1633110" y="1824017"/>
                  <a:pt x="1635150" y="1821850"/>
                </a:cubicBezTo>
                <a:cubicBezTo>
                  <a:pt x="1635645" y="1821340"/>
                  <a:pt x="1635546" y="1819627"/>
                  <a:pt x="1635051" y="1818975"/>
                </a:cubicBezTo>
                <a:close/>
                <a:moveTo>
                  <a:pt x="1628324" y="1842653"/>
                </a:moveTo>
                <a:cubicBezTo>
                  <a:pt x="1626851" y="1859633"/>
                  <a:pt x="1627162" y="1860044"/>
                  <a:pt x="1637444" y="1859237"/>
                </a:cubicBezTo>
                <a:cubicBezTo>
                  <a:pt x="1634257" y="1853430"/>
                  <a:pt x="1631284" y="1848049"/>
                  <a:pt x="1628324" y="1842653"/>
                </a:cubicBezTo>
                <a:close/>
                <a:moveTo>
                  <a:pt x="1997121" y="1811172"/>
                </a:moveTo>
                <a:cubicBezTo>
                  <a:pt x="1996101" y="1812716"/>
                  <a:pt x="1994302" y="1814231"/>
                  <a:pt x="1994274" y="1815789"/>
                </a:cubicBezTo>
                <a:cubicBezTo>
                  <a:pt x="1994203" y="1818650"/>
                  <a:pt x="1996228" y="1819457"/>
                  <a:pt x="1998636" y="1817828"/>
                </a:cubicBezTo>
                <a:cubicBezTo>
                  <a:pt x="1999415" y="1817304"/>
                  <a:pt x="2000420" y="1815846"/>
                  <a:pt x="2000179" y="1815336"/>
                </a:cubicBezTo>
                <a:cubicBezTo>
                  <a:pt x="1999457" y="1813820"/>
                  <a:pt x="1998197" y="1812560"/>
                  <a:pt x="1997121" y="1811172"/>
                </a:cubicBezTo>
                <a:close/>
                <a:moveTo>
                  <a:pt x="2391253" y="1271699"/>
                </a:moveTo>
                <a:lnTo>
                  <a:pt x="2391862" y="1269419"/>
                </a:lnTo>
                <a:lnTo>
                  <a:pt x="2390474" y="1269816"/>
                </a:lnTo>
                <a:lnTo>
                  <a:pt x="2391253" y="1271699"/>
                </a:lnTo>
                <a:close/>
                <a:moveTo>
                  <a:pt x="2389454" y="1235800"/>
                </a:moveTo>
                <a:cubicBezTo>
                  <a:pt x="2394283" y="1231070"/>
                  <a:pt x="2393986" y="1227515"/>
                  <a:pt x="2389454" y="1223182"/>
                </a:cubicBezTo>
                <a:lnTo>
                  <a:pt x="2389454" y="1235800"/>
                </a:lnTo>
                <a:close/>
                <a:moveTo>
                  <a:pt x="2387344" y="1003280"/>
                </a:moveTo>
                <a:cubicBezTo>
                  <a:pt x="2385800" y="1005659"/>
                  <a:pt x="2383931" y="1007939"/>
                  <a:pt x="2383053" y="1010559"/>
                </a:cubicBezTo>
                <a:cubicBezTo>
                  <a:pt x="2382628" y="1011820"/>
                  <a:pt x="2384384" y="1013816"/>
                  <a:pt x="2385149" y="1015473"/>
                </a:cubicBezTo>
                <a:cubicBezTo>
                  <a:pt x="2386622" y="1014170"/>
                  <a:pt x="2389355" y="1012839"/>
                  <a:pt x="2389327" y="1011565"/>
                </a:cubicBezTo>
                <a:cubicBezTo>
                  <a:pt x="2389270" y="1008789"/>
                  <a:pt x="2388180" y="1006042"/>
                  <a:pt x="2387344" y="1003294"/>
                </a:cubicBezTo>
                <a:close/>
                <a:moveTo>
                  <a:pt x="2390134" y="1039888"/>
                </a:moveTo>
                <a:lnTo>
                  <a:pt x="2389043" y="1041488"/>
                </a:lnTo>
                <a:lnTo>
                  <a:pt x="2390729" y="1041814"/>
                </a:lnTo>
                <a:lnTo>
                  <a:pt x="2390134" y="1039888"/>
                </a:lnTo>
                <a:close/>
                <a:moveTo>
                  <a:pt x="2388633" y="1064090"/>
                </a:moveTo>
                <a:cubicBezTo>
                  <a:pt x="2388137" y="1064260"/>
                  <a:pt x="2388109" y="1066002"/>
                  <a:pt x="2388024" y="1067036"/>
                </a:cubicBezTo>
                <a:cubicBezTo>
                  <a:pt x="2387868" y="1068919"/>
                  <a:pt x="2387797" y="1070803"/>
                  <a:pt x="2387712" y="1072686"/>
                </a:cubicBezTo>
                <a:cubicBezTo>
                  <a:pt x="2388704" y="1071029"/>
                  <a:pt x="2389851" y="1069415"/>
                  <a:pt x="2390559" y="1067645"/>
                </a:cubicBezTo>
                <a:cubicBezTo>
                  <a:pt x="2391692" y="1064798"/>
                  <a:pt x="2390814" y="1063340"/>
                  <a:pt x="2388647" y="1064090"/>
                </a:cubicBezTo>
                <a:close/>
                <a:moveTo>
                  <a:pt x="2391507" y="1127024"/>
                </a:moveTo>
                <a:cubicBezTo>
                  <a:pt x="2390913" y="1127067"/>
                  <a:pt x="2389837" y="1127024"/>
                  <a:pt x="2389808" y="1127152"/>
                </a:cubicBezTo>
                <a:cubicBezTo>
                  <a:pt x="2389667" y="1128072"/>
                  <a:pt x="2389751" y="1129007"/>
                  <a:pt x="2389751" y="1129942"/>
                </a:cubicBezTo>
                <a:cubicBezTo>
                  <a:pt x="2390346" y="1129899"/>
                  <a:pt x="2390941" y="1129857"/>
                  <a:pt x="2391493" y="1129814"/>
                </a:cubicBezTo>
                <a:lnTo>
                  <a:pt x="2391493" y="1127010"/>
                </a:lnTo>
                <a:close/>
                <a:moveTo>
                  <a:pt x="2386990" y="1180428"/>
                </a:moveTo>
                <a:cubicBezTo>
                  <a:pt x="2387486" y="1186871"/>
                  <a:pt x="2385475" y="1193570"/>
                  <a:pt x="2392230" y="1200707"/>
                </a:cubicBezTo>
                <a:cubicBezTo>
                  <a:pt x="2392640" y="1193570"/>
                  <a:pt x="2392980" y="1187579"/>
                  <a:pt x="2393320" y="1181575"/>
                </a:cubicBezTo>
                <a:cubicBezTo>
                  <a:pt x="2391210" y="1181192"/>
                  <a:pt x="2389100" y="1180810"/>
                  <a:pt x="2386990" y="1180428"/>
                </a:cubicBezTo>
                <a:close/>
                <a:moveTo>
                  <a:pt x="2416602" y="1258260"/>
                </a:moveTo>
                <a:cubicBezTo>
                  <a:pt x="2416078" y="1258883"/>
                  <a:pt x="2415186" y="1259478"/>
                  <a:pt x="2415115" y="1260158"/>
                </a:cubicBezTo>
                <a:cubicBezTo>
                  <a:pt x="2415044" y="1260837"/>
                  <a:pt x="2415795" y="1261588"/>
                  <a:pt x="2416191" y="1262310"/>
                </a:cubicBezTo>
                <a:cubicBezTo>
                  <a:pt x="2416715" y="1261687"/>
                  <a:pt x="2417239" y="1261064"/>
                  <a:pt x="2417763" y="1260441"/>
                </a:cubicBezTo>
                <a:cubicBezTo>
                  <a:pt x="2417367" y="1259719"/>
                  <a:pt x="2416984" y="1258982"/>
                  <a:pt x="2416588" y="1258260"/>
                </a:cubicBezTo>
                <a:close/>
                <a:moveTo>
                  <a:pt x="2421629" y="1339788"/>
                </a:moveTo>
                <a:lnTo>
                  <a:pt x="2422309" y="1342692"/>
                </a:lnTo>
                <a:lnTo>
                  <a:pt x="2423399" y="1340440"/>
                </a:lnTo>
                <a:lnTo>
                  <a:pt x="2421615" y="1339788"/>
                </a:lnTo>
                <a:close/>
                <a:moveTo>
                  <a:pt x="2519203" y="1556518"/>
                </a:moveTo>
                <a:cubicBezTo>
                  <a:pt x="2517716" y="1559548"/>
                  <a:pt x="2516243" y="1562296"/>
                  <a:pt x="2515068" y="1565157"/>
                </a:cubicBezTo>
                <a:cubicBezTo>
                  <a:pt x="2514784" y="1565836"/>
                  <a:pt x="2515266" y="1567337"/>
                  <a:pt x="2515861" y="1567734"/>
                </a:cubicBezTo>
                <a:cubicBezTo>
                  <a:pt x="2516512" y="1568159"/>
                  <a:pt x="2518183" y="1568145"/>
                  <a:pt x="2518622" y="1567635"/>
                </a:cubicBezTo>
                <a:cubicBezTo>
                  <a:pt x="2521497" y="1564378"/>
                  <a:pt x="2523380" y="1560866"/>
                  <a:pt x="2519203" y="1556518"/>
                </a:cubicBezTo>
                <a:close/>
                <a:moveTo>
                  <a:pt x="2530291" y="1110880"/>
                </a:moveTo>
                <a:cubicBezTo>
                  <a:pt x="2529243" y="1109733"/>
                  <a:pt x="2527941" y="1108813"/>
                  <a:pt x="2526723" y="1107821"/>
                </a:cubicBezTo>
                <a:cubicBezTo>
                  <a:pt x="2526255" y="1108586"/>
                  <a:pt x="2525788" y="1109351"/>
                  <a:pt x="2525307" y="1110130"/>
                </a:cubicBezTo>
                <a:cubicBezTo>
                  <a:pt x="2526496" y="1111107"/>
                  <a:pt x="2527700" y="1112084"/>
                  <a:pt x="2528889" y="1113047"/>
                </a:cubicBezTo>
                <a:cubicBezTo>
                  <a:pt x="2529385" y="1112296"/>
                  <a:pt x="2530433" y="1111036"/>
                  <a:pt x="2530291" y="1110880"/>
                </a:cubicBezTo>
                <a:close/>
                <a:moveTo>
                  <a:pt x="1609843" y="1613320"/>
                </a:moveTo>
                <a:cubicBezTo>
                  <a:pt x="1605056" y="1600660"/>
                  <a:pt x="1603541" y="1592956"/>
                  <a:pt x="1608115" y="1583935"/>
                </a:cubicBezTo>
                <a:cubicBezTo>
                  <a:pt x="1614502" y="1593310"/>
                  <a:pt x="1609163" y="1600801"/>
                  <a:pt x="1609843" y="1613320"/>
                </a:cubicBezTo>
                <a:close/>
                <a:moveTo>
                  <a:pt x="1540168" y="268080"/>
                </a:moveTo>
                <a:cubicBezTo>
                  <a:pt x="1540139" y="267754"/>
                  <a:pt x="1540125" y="267442"/>
                  <a:pt x="1540097" y="267117"/>
                </a:cubicBezTo>
                <a:cubicBezTo>
                  <a:pt x="1540366" y="267117"/>
                  <a:pt x="1540621" y="267117"/>
                  <a:pt x="1540890" y="267117"/>
                </a:cubicBezTo>
                <a:cubicBezTo>
                  <a:pt x="1540805" y="267301"/>
                  <a:pt x="1540734" y="267485"/>
                  <a:pt x="1540663" y="267669"/>
                </a:cubicBezTo>
                <a:cubicBezTo>
                  <a:pt x="1540493" y="267796"/>
                  <a:pt x="1540338" y="267952"/>
                  <a:pt x="1540168" y="268080"/>
                </a:cubicBezTo>
                <a:close/>
                <a:moveTo>
                  <a:pt x="1543538" y="260843"/>
                </a:moveTo>
                <a:cubicBezTo>
                  <a:pt x="1544473" y="262939"/>
                  <a:pt x="1545422" y="265021"/>
                  <a:pt x="1546356" y="267117"/>
                </a:cubicBezTo>
                <a:cubicBezTo>
                  <a:pt x="1544544" y="267117"/>
                  <a:pt x="1542717" y="267117"/>
                  <a:pt x="1540904" y="267117"/>
                </a:cubicBezTo>
                <a:cubicBezTo>
                  <a:pt x="1541782" y="265021"/>
                  <a:pt x="1542660" y="262939"/>
                  <a:pt x="1543538" y="260843"/>
                </a:cubicBezTo>
                <a:close/>
                <a:moveTo>
                  <a:pt x="2680617" y="1023078"/>
                </a:moveTo>
                <a:lnTo>
                  <a:pt x="2681552" y="1021237"/>
                </a:lnTo>
                <a:lnTo>
                  <a:pt x="2682189" y="1023234"/>
                </a:lnTo>
                <a:lnTo>
                  <a:pt x="2680617" y="1023092"/>
                </a:lnTo>
                <a:close/>
                <a:moveTo>
                  <a:pt x="2681806" y="973824"/>
                </a:moveTo>
                <a:lnTo>
                  <a:pt x="2682430" y="976062"/>
                </a:lnTo>
                <a:lnTo>
                  <a:pt x="2680589" y="975806"/>
                </a:lnTo>
                <a:lnTo>
                  <a:pt x="2681806" y="973810"/>
                </a:lnTo>
                <a:close/>
                <a:moveTo>
                  <a:pt x="2682968" y="1045496"/>
                </a:moveTo>
                <a:cubicBezTo>
                  <a:pt x="2682359" y="1045906"/>
                  <a:pt x="2681750" y="1046331"/>
                  <a:pt x="2681127" y="1046756"/>
                </a:cubicBezTo>
                <a:cubicBezTo>
                  <a:pt x="2680716" y="1046020"/>
                  <a:pt x="2680305" y="1045283"/>
                  <a:pt x="2679895" y="1044547"/>
                </a:cubicBezTo>
                <a:cubicBezTo>
                  <a:pt x="2680914" y="1044009"/>
                  <a:pt x="2681948" y="1043457"/>
                  <a:pt x="2682968" y="1042919"/>
                </a:cubicBezTo>
                <a:lnTo>
                  <a:pt x="2682968" y="1045496"/>
                </a:lnTo>
                <a:close/>
                <a:moveTo>
                  <a:pt x="2684596" y="1070052"/>
                </a:moveTo>
                <a:cubicBezTo>
                  <a:pt x="2683379" y="1071029"/>
                  <a:pt x="2682175" y="1072007"/>
                  <a:pt x="2680971" y="1072970"/>
                </a:cubicBezTo>
                <a:cubicBezTo>
                  <a:pt x="2680603" y="1071157"/>
                  <a:pt x="2680022" y="1069358"/>
                  <a:pt x="2679980" y="1067545"/>
                </a:cubicBezTo>
                <a:cubicBezTo>
                  <a:pt x="2679966" y="1066894"/>
                  <a:pt x="2681240" y="1066214"/>
                  <a:pt x="2681920" y="1065549"/>
                </a:cubicBezTo>
                <a:cubicBezTo>
                  <a:pt x="2682812" y="1067050"/>
                  <a:pt x="2683704" y="1068537"/>
                  <a:pt x="2684596" y="1070038"/>
                </a:cubicBezTo>
                <a:close/>
                <a:moveTo>
                  <a:pt x="2682798" y="1261531"/>
                </a:moveTo>
                <a:cubicBezTo>
                  <a:pt x="2682741" y="1262197"/>
                  <a:pt x="2681948" y="1262806"/>
                  <a:pt x="2681481" y="1263443"/>
                </a:cubicBezTo>
                <a:cubicBezTo>
                  <a:pt x="2681580" y="1262098"/>
                  <a:pt x="2681693" y="1260752"/>
                  <a:pt x="2681806" y="1259421"/>
                </a:cubicBezTo>
                <a:cubicBezTo>
                  <a:pt x="2682175" y="1260129"/>
                  <a:pt x="2682855" y="1260852"/>
                  <a:pt x="2682798" y="1261531"/>
                </a:cubicBezTo>
                <a:close/>
              </a:path>
            </a:pathLst>
          </a:custGeom>
          <a:solidFill>
            <a:srgbClr val="254027">
              <a:alpha val="4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0" name="Google Shape;2770;p19"/>
          <p:cNvSpPr txBox="1">
            <a:spLocks noGrp="1"/>
          </p:cNvSpPr>
          <p:nvPr>
            <p:ph type="subTitle" idx="1"/>
          </p:nvPr>
        </p:nvSpPr>
        <p:spPr>
          <a:xfrm>
            <a:off x="720000" y="3589900"/>
            <a:ext cx="2264400" cy="34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4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2771" name="Google Shape;2771;p19"/>
          <p:cNvSpPr txBox="1">
            <a:spLocks noGrp="1"/>
          </p:cNvSpPr>
          <p:nvPr>
            <p:ph type="subTitle" idx="2"/>
          </p:nvPr>
        </p:nvSpPr>
        <p:spPr>
          <a:xfrm>
            <a:off x="3439800" y="3589900"/>
            <a:ext cx="2264400" cy="34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4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2772" name="Google Shape;2772;p19"/>
          <p:cNvSpPr txBox="1">
            <a:spLocks noGrp="1"/>
          </p:cNvSpPr>
          <p:nvPr>
            <p:ph type="subTitle" idx="3"/>
          </p:nvPr>
        </p:nvSpPr>
        <p:spPr>
          <a:xfrm>
            <a:off x="720000" y="2829650"/>
            <a:ext cx="2264400" cy="8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73" name="Google Shape;2773;p19"/>
          <p:cNvSpPr txBox="1">
            <a:spLocks noGrp="1"/>
          </p:cNvSpPr>
          <p:nvPr>
            <p:ph type="subTitle" idx="4"/>
          </p:nvPr>
        </p:nvSpPr>
        <p:spPr>
          <a:xfrm>
            <a:off x="3439800" y="2829650"/>
            <a:ext cx="2264400" cy="8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74" name="Google Shape;2774;p1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75" name="Google Shape;2775;p19"/>
          <p:cNvSpPr txBox="1">
            <a:spLocks noGrp="1"/>
          </p:cNvSpPr>
          <p:nvPr>
            <p:ph type="subTitle" idx="5"/>
          </p:nvPr>
        </p:nvSpPr>
        <p:spPr>
          <a:xfrm>
            <a:off x="6159600" y="3589900"/>
            <a:ext cx="2264400" cy="34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4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2776" name="Google Shape;2776;p19"/>
          <p:cNvSpPr txBox="1">
            <a:spLocks noGrp="1"/>
          </p:cNvSpPr>
          <p:nvPr>
            <p:ph type="subTitle" idx="6"/>
          </p:nvPr>
        </p:nvSpPr>
        <p:spPr>
          <a:xfrm>
            <a:off x="6159600" y="2829650"/>
            <a:ext cx="2264400" cy="8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777" name="Google Shape;2777;p19"/>
          <p:cNvGrpSpPr/>
          <p:nvPr/>
        </p:nvGrpSpPr>
        <p:grpSpPr>
          <a:xfrm>
            <a:off x="4481178" y="-317260"/>
            <a:ext cx="4836822" cy="6876877"/>
            <a:chOff x="4481178" y="-317260"/>
            <a:chExt cx="4836822" cy="6876877"/>
          </a:xfrm>
        </p:grpSpPr>
        <p:grpSp>
          <p:nvGrpSpPr>
            <p:cNvPr id="2778" name="Google Shape;2778;p19"/>
            <p:cNvGrpSpPr/>
            <p:nvPr/>
          </p:nvGrpSpPr>
          <p:grpSpPr>
            <a:xfrm rot="9708144">
              <a:off x="4762170" y="4148848"/>
              <a:ext cx="2101360" cy="2136064"/>
              <a:chOff x="-2534701" y="-338496"/>
              <a:chExt cx="2101327" cy="2136031"/>
            </a:xfrm>
          </p:grpSpPr>
          <p:grpSp>
            <p:nvGrpSpPr>
              <p:cNvPr id="2779" name="Google Shape;2779;p19"/>
              <p:cNvGrpSpPr/>
              <p:nvPr/>
            </p:nvGrpSpPr>
            <p:grpSpPr>
              <a:xfrm rot="-10293041">
                <a:off x="-1343370" y="594399"/>
                <a:ext cx="365527" cy="962479"/>
                <a:chOff x="3602829" y="1439075"/>
                <a:chExt cx="119698" cy="315180"/>
              </a:xfrm>
            </p:grpSpPr>
            <p:sp>
              <p:nvSpPr>
                <p:cNvPr id="2780" name="Google Shape;2780;p19"/>
                <p:cNvSpPr/>
                <p:nvPr/>
              </p:nvSpPr>
              <p:spPr>
                <a:xfrm>
                  <a:off x="3602858" y="1439075"/>
                  <a:ext cx="119669" cy="27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69" h="278292" extrusionOk="0">
                      <a:moveTo>
                        <a:pt x="114290" y="276548"/>
                      </a:moveTo>
                      <a:cubicBezTo>
                        <a:pt x="113270" y="276902"/>
                        <a:pt x="112251" y="277200"/>
                        <a:pt x="111217" y="277440"/>
                      </a:cubicBezTo>
                      <a:cubicBezTo>
                        <a:pt x="95200" y="281207"/>
                        <a:pt x="76804" y="272158"/>
                        <a:pt x="70530" y="256821"/>
                      </a:cubicBezTo>
                      <a:cubicBezTo>
                        <a:pt x="77795" y="253677"/>
                        <a:pt x="85046" y="250533"/>
                        <a:pt x="92297" y="247389"/>
                      </a:cubicBezTo>
                      <a:cubicBezTo>
                        <a:pt x="87652" y="247134"/>
                        <a:pt x="83276" y="249372"/>
                        <a:pt x="78787" y="250576"/>
                      </a:cubicBezTo>
                      <a:cubicBezTo>
                        <a:pt x="77257" y="250986"/>
                        <a:pt x="75586" y="251213"/>
                        <a:pt x="73972" y="251199"/>
                      </a:cubicBezTo>
                      <a:cubicBezTo>
                        <a:pt x="70800" y="251185"/>
                        <a:pt x="67769" y="250222"/>
                        <a:pt x="66027" y="247687"/>
                      </a:cubicBezTo>
                      <a:cubicBezTo>
                        <a:pt x="63860" y="244543"/>
                        <a:pt x="64597" y="240238"/>
                        <a:pt x="63421" y="236598"/>
                      </a:cubicBezTo>
                      <a:cubicBezTo>
                        <a:pt x="61779" y="231472"/>
                        <a:pt x="56624" y="228314"/>
                        <a:pt x="53933" y="223626"/>
                      </a:cubicBezTo>
                      <a:cubicBezTo>
                        <a:pt x="53437" y="222776"/>
                        <a:pt x="53013" y="221771"/>
                        <a:pt x="53267" y="220822"/>
                      </a:cubicBezTo>
                      <a:cubicBezTo>
                        <a:pt x="53522" y="219859"/>
                        <a:pt x="54358" y="219194"/>
                        <a:pt x="55151" y="218585"/>
                      </a:cubicBezTo>
                      <a:cubicBezTo>
                        <a:pt x="58776" y="215866"/>
                        <a:pt x="62387" y="213146"/>
                        <a:pt x="66013" y="210442"/>
                      </a:cubicBezTo>
                      <a:cubicBezTo>
                        <a:pt x="63520" y="212283"/>
                        <a:pt x="60787" y="213940"/>
                        <a:pt x="57728" y="214039"/>
                      </a:cubicBezTo>
                      <a:cubicBezTo>
                        <a:pt x="54202" y="214166"/>
                        <a:pt x="50378" y="211291"/>
                        <a:pt x="50860" y="207808"/>
                      </a:cubicBezTo>
                      <a:cubicBezTo>
                        <a:pt x="60971" y="203970"/>
                        <a:pt x="71224" y="200019"/>
                        <a:pt x="80175" y="194042"/>
                      </a:cubicBezTo>
                      <a:cubicBezTo>
                        <a:pt x="81959" y="192867"/>
                        <a:pt x="83672" y="191607"/>
                        <a:pt x="85344" y="190247"/>
                      </a:cubicBezTo>
                      <a:cubicBezTo>
                        <a:pt x="83630" y="190743"/>
                        <a:pt x="81916" y="191238"/>
                        <a:pt x="80175" y="191692"/>
                      </a:cubicBezTo>
                      <a:cubicBezTo>
                        <a:pt x="74482" y="193221"/>
                        <a:pt x="68647" y="194312"/>
                        <a:pt x="62841" y="193533"/>
                      </a:cubicBezTo>
                      <a:cubicBezTo>
                        <a:pt x="55264" y="192513"/>
                        <a:pt x="47674" y="187443"/>
                        <a:pt x="46243" y="179938"/>
                      </a:cubicBezTo>
                      <a:cubicBezTo>
                        <a:pt x="45649" y="176864"/>
                        <a:pt x="46130" y="173636"/>
                        <a:pt x="45408" y="170577"/>
                      </a:cubicBezTo>
                      <a:cubicBezTo>
                        <a:pt x="43468" y="162321"/>
                        <a:pt x="33342" y="157123"/>
                        <a:pt x="33399" y="148640"/>
                      </a:cubicBezTo>
                      <a:cubicBezTo>
                        <a:pt x="33441" y="143146"/>
                        <a:pt x="37902" y="138699"/>
                        <a:pt x="42533" y="135739"/>
                      </a:cubicBezTo>
                      <a:cubicBezTo>
                        <a:pt x="44969" y="134195"/>
                        <a:pt x="47574" y="132808"/>
                        <a:pt x="50010" y="131236"/>
                      </a:cubicBezTo>
                      <a:cubicBezTo>
                        <a:pt x="52205" y="129820"/>
                        <a:pt x="54245" y="128219"/>
                        <a:pt x="55873" y="126194"/>
                      </a:cubicBezTo>
                      <a:cubicBezTo>
                        <a:pt x="50959" y="129027"/>
                        <a:pt x="45549" y="131009"/>
                        <a:pt x="39970" y="132000"/>
                      </a:cubicBezTo>
                      <a:cubicBezTo>
                        <a:pt x="36585" y="132595"/>
                        <a:pt x="33144" y="132850"/>
                        <a:pt x="29717" y="132723"/>
                      </a:cubicBezTo>
                      <a:cubicBezTo>
                        <a:pt x="28385" y="132680"/>
                        <a:pt x="27040" y="132567"/>
                        <a:pt x="25879" y="131930"/>
                      </a:cubicBezTo>
                      <a:cubicBezTo>
                        <a:pt x="24392" y="131094"/>
                        <a:pt x="23486" y="129536"/>
                        <a:pt x="22693" y="128021"/>
                      </a:cubicBezTo>
                      <a:cubicBezTo>
                        <a:pt x="18841" y="120643"/>
                        <a:pt x="15838" y="112811"/>
                        <a:pt x="13757" y="104739"/>
                      </a:cubicBezTo>
                      <a:cubicBezTo>
                        <a:pt x="15144" y="104145"/>
                        <a:pt x="16490" y="103465"/>
                        <a:pt x="17793" y="102714"/>
                      </a:cubicBezTo>
                      <a:cubicBezTo>
                        <a:pt x="20597" y="101086"/>
                        <a:pt x="23188" y="99089"/>
                        <a:pt x="25482" y="96795"/>
                      </a:cubicBezTo>
                      <a:cubicBezTo>
                        <a:pt x="21290" y="97928"/>
                        <a:pt x="17000" y="98707"/>
                        <a:pt x="12680" y="99103"/>
                      </a:cubicBezTo>
                      <a:cubicBezTo>
                        <a:pt x="11915" y="94954"/>
                        <a:pt x="16688" y="92206"/>
                        <a:pt x="20441" y="90294"/>
                      </a:cubicBezTo>
                      <a:cubicBezTo>
                        <a:pt x="25851" y="87547"/>
                        <a:pt x="30750" y="83766"/>
                        <a:pt x="34801" y="79234"/>
                      </a:cubicBezTo>
                      <a:cubicBezTo>
                        <a:pt x="30722" y="80452"/>
                        <a:pt x="26559" y="81273"/>
                        <a:pt x="22339" y="81698"/>
                      </a:cubicBezTo>
                      <a:cubicBezTo>
                        <a:pt x="19775" y="81968"/>
                        <a:pt x="17198" y="82081"/>
                        <a:pt x="14620" y="82052"/>
                      </a:cubicBezTo>
                      <a:cubicBezTo>
                        <a:pt x="13247" y="76189"/>
                        <a:pt x="10868" y="70567"/>
                        <a:pt x="7625" y="65498"/>
                      </a:cubicBezTo>
                      <a:cubicBezTo>
                        <a:pt x="9111" y="63345"/>
                        <a:pt x="10811" y="61334"/>
                        <a:pt x="12694" y="59493"/>
                      </a:cubicBezTo>
                      <a:cubicBezTo>
                        <a:pt x="16136" y="56151"/>
                        <a:pt x="20158" y="53446"/>
                        <a:pt x="24562" y="51534"/>
                      </a:cubicBezTo>
                      <a:cubicBezTo>
                        <a:pt x="19265" y="53389"/>
                        <a:pt x="13134" y="55103"/>
                        <a:pt x="8049" y="53474"/>
                      </a:cubicBezTo>
                      <a:lnTo>
                        <a:pt x="8049" y="53474"/>
                      </a:lnTo>
                      <a:cubicBezTo>
                        <a:pt x="6888" y="53092"/>
                        <a:pt x="5769" y="52525"/>
                        <a:pt x="4736" y="51747"/>
                      </a:cubicBezTo>
                      <a:cubicBezTo>
                        <a:pt x="-221" y="48008"/>
                        <a:pt x="-901" y="40616"/>
                        <a:pt x="926" y="34668"/>
                      </a:cubicBezTo>
                      <a:cubicBezTo>
                        <a:pt x="1450" y="32968"/>
                        <a:pt x="2130" y="31326"/>
                        <a:pt x="2895" y="29725"/>
                      </a:cubicBezTo>
                      <a:cubicBezTo>
                        <a:pt x="4806" y="25732"/>
                        <a:pt x="7242" y="21951"/>
                        <a:pt x="9055" y="17900"/>
                      </a:cubicBezTo>
                      <a:cubicBezTo>
                        <a:pt x="11604" y="12236"/>
                        <a:pt x="12822" y="5311"/>
                        <a:pt x="9565" y="0"/>
                      </a:cubicBezTo>
                      <a:cubicBezTo>
                        <a:pt x="9565" y="0"/>
                        <a:pt x="14804" y="3753"/>
                        <a:pt x="23217" y="12363"/>
                      </a:cubicBezTo>
                      <a:cubicBezTo>
                        <a:pt x="24732" y="13921"/>
                        <a:pt x="26346" y="15620"/>
                        <a:pt x="28060" y="17490"/>
                      </a:cubicBezTo>
                      <a:cubicBezTo>
                        <a:pt x="45493" y="36551"/>
                        <a:pt x="72400" y="72635"/>
                        <a:pt x="95979" y="132468"/>
                      </a:cubicBezTo>
                      <a:cubicBezTo>
                        <a:pt x="130278" y="219548"/>
                        <a:pt x="118184" y="265431"/>
                        <a:pt x="114984" y="274750"/>
                      </a:cubicBezTo>
                      <a:cubicBezTo>
                        <a:pt x="114573" y="275953"/>
                        <a:pt x="114304" y="276548"/>
                        <a:pt x="114304" y="2765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1" name="Google Shape;2781;p19"/>
                <p:cNvSpPr/>
                <p:nvPr/>
              </p:nvSpPr>
              <p:spPr>
                <a:xfrm>
                  <a:off x="3613782" y="1451466"/>
                  <a:ext cx="108712" cy="265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2" h="265048" extrusionOk="0">
                      <a:moveTo>
                        <a:pt x="103366" y="264157"/>
                      </a:moveTo>
                      <a:cubicBezTo>
                        <a:pt x="102346" y="264511"/>
                        <a:pt x="101326" y="264808"/>
                        <a:pt x="100293" y="265049"/>
                      </a:cubicBezTo>
                      <a:cubicBezTo>
                        <a:pt x="96752" y="262670"/>
                        <a:pt x="94543" y="258435"/>
                        <a:pt x="96200" y="254555"/>
                      </a:cubicBezTo>
                      <a:cubicBezTo>
                        <a:pt x="91031" y="254045"/>
                        <a:pt x="85975" y="252403"/>
                        <a:pt x="81500" y="249768"/>
                      </a:cubicBezTo>
                      <a:cubicBezTo>
                        <a:pt x="84106" y="248338"/>
                        <a:pt x="87165" y="248055"/>
                        <a:pt x="90040" y="247290"/>
                      </a:cubicBezTo>
                      <a:cubicBezTo>
                        <a:pt x="92914" y="246540"/>
                        <a:pt x="95902" y="245010"/>
                        <a:pt x="96965" y="242234"/>
                      </a:cubicBezTo>
                      <a:cubicBezTo>
                        <a:pt x="98027" y="239445"/>
                        <a:pt x="95789" y="235579"/>
                        <a:pt x="92872" y="236187"/>
                      </a:cubicBezTo>
                      <a:cubicBezTo>
                        <a:pt x="98352" y="234672"/>
                        <a:pt x="100406" y="226458"/>
                        <a:pt x="96285" y="222550"/>
                      </a:cubicBezTo>
                      <a:cubicBezTo>
                        <a:pt x="97786" y="221856"/>
                        <a:pt x="99287" y="221162"/>
                        <a:pt x="100788" y="220468"/>
                      </a:cubicBezTo>
                      <a:cubicBezTo>
                        <a:pt x="99641" y="219732"/>
                        <a:pt x="98508" y="218995"/>
                        <a:pt x="97361" y="218273"/>
                      </a:cubicBezTo>
                      <a:cubicBezTo>
                        <a:pt x="99160" y="217168"/>
                        <a:pt x="100406" y="215214"/>
                        <a:pt x="100647" y="213132"/>
                      </a:cubicBezTo>
                      <a:cubicBezTo>
                        <a:pt x="93552" y="213755"/>
                        <a:pt x="86358" y="213104"/>
                        <a:pt x="79489" y="211192"/>
                      </a:cubicBezTo>
                      <a:cubicBezTo>
                        <a:pt x="84842" y="210413"/>
                        <a:pt x="90507" y="209493"/>
                        <a:pt x="94586" y="205952"/>
                      </a:cubicBezTo>
                      <a:cubicBezTo>
                        <a:pt x="98664" y="202412"/>
                        <a:pt x="100123" y="195303"/>
                        <a:pt x="96058" y="191734"/>
                      </a:cubicBezTo>
                      <a:cubicBezTo>
                        <a:pt x="90195" y="186579"/>
                        <a:pt x="79815" y="193122"/>
                        <a:pt x="73541" y="188477"/>
                      </a:cubicBezTo>
                      <a:cubicBezTo>
                        <a:pt x="80693" y="187386"/>
                        <a:pt x="87575" y="184512"/>
                        <a:pt x="93368" y="180178"/>
                      </a:cubicBezTo>
                      <a:lnTo>
                        <a:pt x="90294" y="177233"/>
                      </a:lnTo>
                      <a:cubicBezTo>
                        <a:pt x="91966" y="175873"/>
                        <a:pt x="93651" y="174485"/>
                        <a:pt x="95322" y="173126"/>
                      </a:cubicBezTo>
                      <a:cubicBezTo>
                        <a:pt x="93679" y="170874"/>
                        <a:pt x="91527" y="169019"/>
                        <a:pt x="89062" y="167744"/>
                      </a:cubicBezTo>
                      <a:cubicBezTo>
                        <a:pt x="91116" y="166569"/>
                        <a:pt x="90450" y="163340"/>
                        <a:pt x="88907" y="161542"/>
                      </a:cubicBezTo>
                      <a:cubicBezTo>
                        <a:pt x="87377" y="159743"/>
                        <a:pt x="85168" y="158284"/>
                        <a:pt x="84616" y="155976"/>
                      </a:cubicBezTo>
                      <a:cubicBezTo>
                        <a:pt x="84403" y="155056"/>
                        <a:pt x="84474" y="154022"/>
                        <a:pt x="83936" y="153229"/>
                      </a:cubicBezTo>
                      <a:cubicBezTo>
                        <a:pt x="83355" y="152322"/>
                        <a:pt x="82208" y="152011"/>
                        <a:pt x="81146" y="151756"/>
                      </a:cubicBezTo>
                      <a:cubicBezTo>
                        <a:pt x="76331" y="150609"/>
                        <a:pt x="71502" y="149462"/>
                        <a:pt x="66687" y="148315"/>
                      </a:cubicBezTo>
                      <a:cubicBezTo>
                        <a:pt x="71615" y="146020"/>
                        <a:pt x="76289" y="143202"/>
                        <a:pt x="80622" y="139945"/>
                      </a:cubicBezTo>
                      <a:cubicBezTo>
                        <a:pt x="79857" y="136603"/>
                        <a:pt x="77577" y="133671"/>
                        <a:pt x="74547" y="132071"/>
                      </a:cubicBezTo>
                      <a:cubicBezTo>
                        <a:pt x="74816" y="130216"/>
                        <a:pt x="75057" y="128375"/>
                        <a:pt x="75326" y="126520"/>
                      </a:cubicBezTo>
                      <a:cubicBezTo>
                        <a:pt x="64804" y="123178"/>
                        <a:pt x="53375" y="122753"/>
                        <a:pt x="42655" y="125359"/>
                      </a:cubicBezTo>
                      <a:cubicBezTo>
                        <a:pt x="52695" y="120402"/>
                        <a:pt x="62141" y="114185"/>
                        <a:pt x="70638" y="106906"/>
                      </a:cubicBezTo>
                      <a:cubicBezTo>
                        <a:pt x="66843" y="106028"/>
                        <a:pt x="63062" y="105150"/>
                        <a:pt x="59281" y="104272"/>
                      </a:cubicBezTo>
                      <a:cubicBezTo>
                        <a:pt x="62807" y="103507"/>
                        <a:pt x="66135" y="101794"/>
                        <a:pt x="68783" y="99344"/>
                      </a:cubicBezTo>
                      <a:cubicBezTo>
                        <a:pt x="62424" y="97630"/>
                        <a:pt x="64492" y="87236"/>
                        <a:pt x="59691" y="82746"/>
                      </a:cubicBezTo>
                      <a:cubicBezTo>
                        <a:pt x="57468" y="80650"/>
                        <a:pt x="54168" y="80282"/>
                        <a:pt x="51109" y="80027"/>
                      </a:cubicBezTo>
                      <a:cubicBezTo>
                        <a:pt x="45600" y="79546"/>
                        <a:pt x="40092" y="79064"/>
                        <a:pt x="34569" y="78597"/>
                      </a:cubicBezTo>
                      <a:cubicBezTo>
                        <a:pt x="41267" y="75340"/>
                        <a:pt x="47980" y="72097"/>
                        <a:pt x="54692" y="68854"/>
                      </a:cubicBezTo>
                      <a:cubicBezTo>
                        <a:pt x="49991" y="61900"/>
                        <a:pt x="43504" y="54055"/>
                        <a:pt x="35177" y="55117"/>
                      </a:cubicBezTo>
                      <a:cubicBezTo>
                        <a:pt x="32232" y="55499"/>
                        <a:pt x="29555" y="57001"/>
                        <a:pt x="26624" y="57524"/>
                      </a:cubicBezTo>
                      <a:cubicBezTo>
                        <a:pt x="23707" y="58048"/>
                        <a:pt x="20095" y="57114"/>
                        <a:pt x="19132" y="54324"/>
                      </a:cubicBezTo>
                      <a:cubicBezTo>
                        <a:pt x="18948" y="53786"/>
                        <a:pt x="18877" y="53219"/>
                        <a:pt x="18920" y="52667"/>
                      </a:cubicBezTo>
                      <a:cubicBezTo>
                        <a:pt x="19331" y="47059"/>
                        <a:pt x="29215" y="47144"/>
                        <a:pt x="30844" y="41748"/>
                      </a:cubicBezTo>
                      <a:cubicBezTo>
                        <a:pt x="31580" y="39327"/>
                        <a:pt x="29924" y="36466"/>
                        <a:pt x="27459" y="35885"/>
                      </a:cubicBezTo>
                      <a:cubicBezTo>
                        <a:pt x="25916" y="35192"/>
                        <a:pt x="24386" y="34512"/>
                        <a:pt x="22857" y="33832"/>
                      </a:cubicBezTo>
                      <a:cubicBezTo>
                        <a:pt x="23792" y="32274"/>
                        <a:pt x="24740" y="30716"/>
                        <a:pt x="25689" y="29173"/>
                      </a:cubicBezTo>
                      <a:cubicBezTo>
                        <a:pt x="18623" y="27488"/>
                        <a:pt x="11117" y="27615"/>
                        <a:pt x="4107" y="29513"/>
                      </a:cubicBezTo>
                      <a:cubicBezTo>
                        <a:pt x="5084" y="26808"/>
                        <a:pt x="6061" y="24089"/>
                        <a:pt x="7038" y="21384"/>
                      </a:cubicBezTo>
                      <a:cubicBezTo>
                        <a:pt x="4688" y="20463"/>
                        <a:pt x="2337" y="19529"/>
                        <a:pt x="0" y="18608"/>
                      </a:cubicBezTo>
                      <a:cubicBezTo>
                        <a:pt x="2068" y="11910"/>
                        <a:pt x="5764" y="5693"/>
                        <a:pt x="10692" y="694"/>
                      </a:cubicBezTo>
                      <a:lnTo>
                        <a:pt x="12264" y="0"/>
                      </a:lnTo>
                      <a:cubicBezTo>
                        <a:pt x="29244" y="17348"/>
                        <a:pt x="59139" y="54409"/>
                        <a:pt x="85026" y="120119"/>
                      </a:cubicBezTo>
                      <a:cubicBezTo>
                        <a:pt x="123730" y="218400"/>
                        <a:pt x="103351" y="264199"/>
                        <a:pt x="103351" y="26419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2" name="Google Shape;2782;p19"/>
                <p:cNvSpPr/>
                <p:nvPr/>
              </p:nvSpPr>
              <p:spPr>
                <a:xfrm>
                  <a:off x="3624955" y="1456565"/>
                  <a:ext cx="97543" cy="257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43" h="257259" extrusionOk="0">
                      <a:moveTo>
                        <a:pt x="92872" y="257260"/>
                      </a:moveTo>
                      <a:cubicBezTo>
                        <a:pt x="89544" y="254385"/>
                        <a:pt x="90337" y="248182"/>
                        <a:pt x="86967" y="245109"/>
                      </a:cubicBezTo>
                      <a:cubicBezTo>
                        <a:pt x="88114" y="241456"/>
                        <a:pt x="89275" y="237788"/>
                        <a:pt x="90436" y="234134"/>
                      </a:cubicBezTo>
                      <a:cubicBezTo>
                        <a:pt x="90068" y="233086"/>
                        <a:pt x="89700" y="232052"/>
                        <a:pt x="89346" y="231004"/>
                      </a:cubicBezTo>
                      <a:cubicBezTo>
                        <a:pt x="90153" y="228342"/>
                        <a:pt x="90974" y="225680"/>
                        <a:pt x="91796" y="223017"/>
                      </a:cubicBezTo>
                      <a:cubicBezTo>
                        <a:pt x="90861" y="220086"/>
                        <a:pt x="92036" y="216616"/>
                        <a:pt x="94557" y="214832"/>
                      </a:cubicBezTo>
                      <a:cubicBezTo>
                        <a:pt x="92659" y="213090"/>
                        <a:pt x="92489" y="210215"/>
                        <a:pt x="91810" y="207708"/>
                      </a:cubicBezTo>
                      <a:cubicBezTo>
                        <a:pt x="91130" y="205216"/>
                        <a:pt x="89062" y="202497"/>
                        <a:pt x="86542" y="203134"/>
                      </a:cubicBezTo>
                      <a:cubicBezTo>
                        <a:pt x="90379" y="202299"/>
                        <a:pt x="90677" y="196903"/>
                        <a:pt x="89601" y="193122"/>
                      </a:cubicBezTo>
                      <a:cubicBezTo>
                        <a:pt x="88538" y="189341"/>
                        <a:pt x="87321" y="184540"/>
                        <a:pt x="90379" y="182090"/>
                      </a:cubicBezTo>
                      <a:cubicBezTo>
                        <a:pt x="88227" y="181594"/>
                        <a:pt x="86258" y="180377"/>
                        <a:pt x="84856" y="178677"/>
                      </a:cubicBezTo>
                      <a:cubicBezTo>
                        <a:pt x="87391" y="178238"/>
                        <a:pt x="89799" y="177063"/>
                        <a:pt x="91682" y="175335"/>
                      </a:cubicBezTo>
                      <a:cubicBezTo>
                        <a:pt x="90054" y="174117"/>
                        <a:pt x="88369" y="172842"/>
                        <a:pt x="87476" y="171016"/>
                      </a:cubicBezTo>
                      <a:cubicBezTo>
                        <a:pt x="86584" y="169189"/>
                        <a:pt x="86797" y="166654"/>
                        <a:pt x="88496" y="165535"/>
                      </a:cubicBezTo>
                      <a:cubicBezTo>
                        <a:pt x="81415" y="159375"/>
                        <a:pt x="81458" y="146587"/>
                        <a:pt x="72890" y="142735"/>
                      </a:cubicBezTo>
                      <a:cubicBezTo>
                        <a:pt x="75113" y="142098"/>
                        <a:pt x="77252" y="141177"/>
                        <a:pt x="79248" y="140002"/>
                      </a:cubicBezTo>
                      <a:cubicBezTo>
                        <a:pt x="78059" y="138826"/>
                        <a:pt x="76869" y="137651"/>
                        <a:pt x="75694" y="136490"/>
                      </a:cubicBezTo>
                      <a:cubicBezTo>
                        <a:pt x="77592" y="135782"/>
                        <a:pt x="76940" y="132836"/>
                        <a:pt x="75495" y="131420"/>
                      </a:cubicBezTo>
                      <a:cubicBezTo>
                        <a:pt x="74051" y="130004"/>
                        <a:pt x="72026" y="128729"/>
                        <a:pt x="71998" y="126704"/>
                      </a:cubicBezTo>
                      <a:cubicBezTo>
                        <a:pt x="71983" y="125755"/>
                        <a:pt x="72465" y="124835"/>
                        <a:pt x="72550" y="123886"/>
                      </a:cubicBezTo>
                      <a:cubicBezTo>
                        <a:pt x="72847" y="120728"/>
                        <a:pt x="69095" y="118773"/>
                        <a:pt x="65936" y="118405"/>
                      </a:cubicBezTo>
                      <a:cubicBezTo>
                        <a:pt x="62764" y="118023"/>
                        <a:pt x="59111" y="118051"/>
                        <a:pt x="57085" y="115615"/>
                      </a:cubicBezTo>
                      <a:cubicBezTo>
                        <a:pt x="60371" y="115148"/>
                        <a:pt x="63572" y="113959"/>
                        <a:pt x="66390" y="112188"/>
                      </a:cubicBezTo>
                      <a:cubicBezTo>
                        <a:pt x="67367" y="111579"/>
                        <a:pt x="68358" y="110786"/>
                        <a:pt x="68571" y="109682"/>
                      </a:cubicBezTo>
                      <a:cubicBezTo>
                        <a:pt x="69066" y="107062"/>
                        <a:pt x="65427" y="105915"/>
                        <a:pt x="63727" y="103875"/>
                      </a:cubicBezTo>
                      <a:cubicBezTo>
                        <a:pt x="62014" y="101850"/>
                        <a:pt x="62354" y="98891"/>
                        <a:pt x="62226" y="96256"/>
                      </a:cubicBezTo>
                      <a:cubicBezTo>
                        <a:pt x="61886" y="88708"/>
                        <a:pt x="57213" y="82152"/>
                        <a:pt x="52738" y="76076"/>
                      </a:cubicBezTo>
                      <a:cubicBezTo>
                        <a:pt x="51619" y="74561"/>
                        <a:pt x="50415" y="72975"/>
                        <a:pt x="48702" y="72224"/>
                      </a:cubicBezTo>
                      <a:cubicBezTo>
                        <a:pt x="46138" y="71091"/>
                        <a:pt x="42471" y="71743"/>
                        <a:pt x="41040" y="69321"/>
                      </a:cubicBezTo>
                      <a:cubicBezTo>
                        <a:pt x="43830" y="69208"/>
                        <a:pt x="47484" y="68273"/>
                        <a:pt x="47583" y="65483"/>
                      </a:cubicBezTo>
                      <a:cubicBezTo>
                        <a:pt x="47611" y="64534"/>
                        <a:pt x="47158" y="63628"/>
                        <a:pt x="46705" y="62793"/>
                      </a:cubicBezTo>
                      <a:cubicBezTo>
                        <a:pt x="43264" y="56604"/>
                        <a:pt x="38279" y="51279"/>
                        <a:pt x="32317" y="47456"/>
                      </a:cubicBezTo>
                      <a:cubicBezTo>
                        <a:pt x="32246" y="45133"/>
                        <a:pt x="30164" y="43249"/>
                        <a:pt x="27912" y="42641"/>
                      </a:cubicBezTo>
                      <a:cubicBezTo>
                        <a:pt x="25661" y="42032"/>
                        <a:pt x="23253" y="42414"/>
                        <a:pt x="20959" y="42796"/>
                      </a:cubicBezTo>
                      <a:cubicBezTo>
                        <a:pt x="22644" y="40601"/>
                        <a:pt x="25066" y="38987"/>
                        <a:pt x="27743" y="38307"/>
                      </a:cubicBezTo>
                      <a:cubicBezTo>
                        <a:pt x="23126" y="31722"/>
                        <a:pt x="18523" y="25151"/>
                        <a:pt x="13907" y="18552"/>
                      </a:cubicBezTo>
                      <a:cubicBezTo>
                        <a:pt x="10834" y="18084"/>
                        <a:pt x="7775" y="17603"/>
                        <a:pt x="4716" y="17136"/>
                      </a:cubicBezTo>
                      <a:cubicBezTo>
                        <a:pt x="6274" y="17150"/>
                        <a:pt x="7817" y="16399"/>
                        <a:pt x="8766" y="15167"/>
                      </a:cubicBezTo>
                      <a:cubicBezTo>
                        <a:pt x="7987" y="10536"/>
                        <a:pt x="4475" y="6486"/>
                        <a:pt x="0" y="5041"/>
                      </a:cubicBezTo>
                      <a:cubicBezTo>
                        <a:pt x="694" y="3045"/>
                        <a:pt x="2521" y="1501"/>
                        <a:pt x="4588" y="1133"/>
                      </a:cubicBezTo>
                      <a:lnTo>
                        <a:pt x="5934" y="0"/>
                      </a:lnTo>
                      <a:cubicBezTo>
                        <a:pt x="23367" y="19061"/>
                        <a:pt x="50274" y="55145"/>
                        <a:pt x="73853" y="114978"/>
                      </a:cubicBezTo>
                      <a:cubicBezTo>
                        <a:pt x="108152" y="202058"/>
                        <a:pt x="96058" y="247942"/>
                        <a:pt x="92858" y="25726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3" name="Google Shape;2783;p19"/>
                <p:cNvSpPr/>
                <p:nvPr/>
              </p:nvSpPr>
              <p:spPr>
                <a:xfrm>
                  <a:off x="3612408" y="1439075"/>
                  <a:ext cx="108918" cy="315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18" h="315180" extrusionOk="0">
                      <a:moveTo>
                        <a:pt x="0" y="0"/>
                      </a:moveTo>
                      <a:cubicBezTo>
                        <a:pt x="70865" y="67169"/>
                        <a:pt x="142027" y="217069"/>
                        <a:pt x="92334" y="31518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4" name="Google Shape;2784;p19"/>
                <p:cNvSpPr/>
                <p:nvPr/>
              </p:nvSpPr>
              <p:spPr>
                <a:xfrm>
                  <a:off x="3602829" y="1468786"/>
                  <a:ext cx="10444" cy="23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4" h="23734" extrusionOk="0">
                      <a:moveTo>
                        <a:pt x="8474" y="22219"/>
                      </a:moveTo>
                      <a:cubicBezTo>
                        <a:pt x="8205" y="22701"/>
                        <a:pt x="8064" y="23211"/>
                        <a:pt x="8049" y="23735"/>
                      </a:cubicBezTo>
                      <a:cubicBezTo>
                        <a:pt x="6888" y="23352"/>
                        <a:pt x="5769" y="22786"/>
                        <a:pt x="4736" y="22021"/>
                      </a:cubicBezTo>
                      <a:cubicBezTo>
                        <a:pt x="-221" y="18283"/>
                        <a:pt x="-901" y="10890"/>
                        <a:pt x="926" y="4942"/>
                      </a:cubicBezTo>
                      <a:cubicBezTo>
                        <a:pt x="1450" y="3243"/>
                        <a:pt x="2130" y="1600"/>
                        <a:pt x="2895" y="0"/>
                      </a:cubicBezTo>
                      <a:cubicBezTo>
                        <a:pt x="4155" y="4829"/>
                        <a:pt x="6095" y="9460"/>
                        <a:pt x="8630" y="13737"/>
                      </a:cubicBezTo>
                      <a:cubicBezTo>
                        <a:pt x="9806" y="15705"/>
                        <a:pt x="11122" y="18084"/>
                        <a:pt x="10046" y="20095"/>
                      </a:cubicBezTo>
                      <a:cubicBezTo>
                        <a:pt x="9621" y="20874"/>
                        <a:pt x="8899" y="21455"/>
                        <a:pt x="8460" y="222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5" name="Google Shape;2785;p19"/>
                <p:cNvSpPr/>
                <p:nvPr/>
              </p:nvSpPr>
              <p:spPr>
                <a:xfrm>
                  <a:off x="3610454" y="1498554"/>
                  <a:ext cx="14713" cy="22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13" h="22563" extrusionOk="0">
                      <a:moveTo>
                        <a:pt x="9403" y="3115"/>
                      </a:moveTo>
                      <a:cubicBezTo>
                        <a:pt x="13793" y="8285"/>
                        <a:pt x="9545" y="17900"/>
                        <a:pt x="14714" y="22205"/>
                      </a:cubicBezTo>
                      <a:cubicBezTo>
                        <a:pt x="12151" y="22474"/>
                        <a:pt x="9573" y="22588"/>
                        <a:pt x="6996" y="22559"/>
                      </a:cubicBezTo>
                      <a:cubicBezTo>
                        <a:pt x="5622" y="16696"/>
                        <a:pt x="3243" y="11074"/>
                        <a:pt x="0" y="6005"/>
                      </a:cubicBezTo>
                      <a:cubicBezTo>
                        <a:pt x="1487" y="3852"/>
                        <a:pt x="3186" y="1841"/>
                        <a:pt x="5070" y="0"/>
                      </a:cubicBezTo>
                      <a:cubicBezTo>
                        <a:pt x="6642" y="920"/>
                        <a:pt x="8242" y="1756"/>
                        <a:pt x="9403" y="31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6" name="Google Shape;2786;p19"/>
                <p:cNvSpPr/>
                <p:nvPr/>
              </p:nvSpPr>
              <p:spPr>
                <a:xfrm>
                  <a:off x="3616614" y="1541789"/>
                  <a:ext cx="26213" cy="30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3" h="30040" extrusionOk="0">
                      <a:moveTo>
                        <a:pt x="23452" y="28507"/>
                      </a:moveTo>
                      <a:cubicBezTo>
                        <a:pt x="24344" y="28847"/>
                        <a:pt x="25278" y="29102"/>
                        <a:pt x="26213" y="29286"/>
                      </a:cubicBezTo>
                      <a:cubicBezTo>
                        <a:pt x="22829" y="29881"/>
                        <a:pt x="19387" y="30136"/>
                        <a:pt x="15960" y="30009"/>
                      </a:cubicBezTo>
                      <a:cubicBezTo>
                        <a:pt x="14629" y="29966"/>
                        <a:pt x="13284" y="29853"/>
                        <a:pt x="12122" y="29215"/>
                      </a:cubicBezTo>
                      <a:cubicBezTo>
                        <a:pt x="10635" y="28380"/>
                        <a:pt x="9729" y="26822"/>
                        <a:pt x="8936" y="25307"/>
                      </a:cubicBezTo>
                      <a:cubicBezTo>
                        <a:pt x="5084" y="17929"/>
                        <a:pt x="2082" y="10097"/>
                        <a:pt x="0" y="2025"/>
                      </a:cubicBezTo>
                      <a:cubicBezTo>
                        <a:pt x="1388" y="1430"/>
                        <a:pt x="2733" y="751"/>
                        <a:pt x="4036" y="0"/>
                      </a:cubicBezTo>
                      <a:cubicBezTo>
                        <a:pt x="4645" y="85"/>
                        <a:pt x="5240" y="198"/>
                        <a:pt x="5820" y="354"/>
                      </a:cubicBezTo>
                      <a:cubicBezTo>
                        <a:pt x="9899" y="1416"/>
                        <a:pt x="12944" y="4744"/>
                        <a:pt x="15748" y="7916"/>
                      </a:cubicBezTo>
                      <a:cubicBezTo>
                        <a:pt x="20860" y="13723"/>
                        <a:pt x="26341" y="21327"/>
                        <a:pt x="23466" y="2850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7" name="Google Shape;2787;p19"/>
                <p:cNvSpPr/>
                <p:nvPr/>
              </p:nvSpPr>
              <p:spPr>
                <a:xfrm>
                  <a:off x="3636256" y="1569135"/>
                  <a:ext cx="46790" cy="63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90" h="63716" extrusionOk="0">
                      <a:moveTo>
                        <a:pt x="29442" y="63472"/>
                      </a:moveTo>
                      <a:cubicBezTo>
                        <a:pt x="21866" y="62453"/>
                        <a:pt x="14275" y="57383"/>
                        <a:pt x="12845" y="49877"/>
                      </a:cubicBezTo>
                      <a:cubicBezTo>
                        <a:pt x="12250" y="46804"/>
                        <a:pt x="12732" y="43575"/>
                        <a:pt x="12009" y="40516"/>
                      </a:cubicBezTo>
                      <a:cubicBezTo>
                        <a:pt x="10069" y="32260"/>
                        <a:pt x="-56" y="27063"/>
                        <a:pt x="0" y="18580"/>
                      </a:cubicBezTo>
                      <a:cubicBezTo>
                        <a:pt x="43" y="13085"/>
                        <a:pt x="4504" y="8639"/>
                        <a:pt x="9134" y="5679"/>
                      </a:cubicBezTo>
                      <a:cubicBezTo>
                        <a:pt x="11570" y="4135"/>
                        <a:pt x="14176" y="2747"/>
                        <a:pt x="16612" y="1175"/>
                      </a:cubicBezTo>
                      <a:cubicBezTo>
                        <a:pt x="17504" y="850"/>
                        <a:pt x="18368" y="467"/>
                        <a:pt x="19203" y="0"/>
                      </a:cubicBezTo>
                      <a:cubicBezTo>
                        <a:pt x="19685" y="1770"/>
                        <a:pt x="18538" y="3569"/>
                        <a:pt x="17277" y="4886"/>
                      </a:cubicBezTo>
                      <a:cubicBezTo>
                        <a:pt x="16017" y="6217"/>
                        <a:pt x="14530" y="7477"/>
                        <a:pt x="14034" y="9248"/>
                      </a:cubicBezTo>
                      <a:cubicBezTo>
                        <a:pt x="13539" y="11004"/>
                        <a:pt x="14785" y="13354"/>
                        <a:pt x="16598" y="13085"/>
                      </a:cubicBezTo>
                      <a:cubicBezTo>
                        <a:pt x="13624" y="18509"/>
                        <a:pt x="11542" y="25845"/>
                        <a:pt x="15705" y="30419"/>
                      </a:cubicBezTo>
                      <a:cubicBezTo>
                        <a:pt x="17037" y="31906"/>
                        <a:pt x="18849" y="32855"/>
                        <a:pt x="20336" y="34186"/>
                      </a:cubicBezTo>
                      <a:cubicBezTo>
                        <a:pt x="25803" y="39199"/>
                        <a:pt x="25194" y="48036"/>
                        <a:pt x="29017" y="54395"/>
                      </a:cubicBezTo>
                      <a:cubicBezTo>
                        <a:pt x="32119" y="59578"/>
                        <a:pt x="38350" y="62722"/>
                        <a:pt x="44369" y="62127"/>
                      </a:cubicBezTo>
                      <a:lnTo>
                        <a:pt x="46040" y="60328"/>
                      </a:lnTo>
                      <a:cubicBezTo>
                        <a:pt x="46408" y="60711"/>
                        <a:pt x="46649" y="61150"/>
                        <a:pt x="46790" y="61617"/>
                      </a:cubicBezTo>
                      <a:cubicBezTo>
                        <a:pt x="41097" y="63147"/>
                        <a:pt x="35263" y="64237"/>
                        <a:pt x="29456" y="6345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8" name="Google Shape;2788;p19"/>
                <p:cNvSpPr/>
                <p:nvPr/>
              </p:nvSpPr>
              <p:spPr>
                <a:xfrm>
                  <a:off x="3653676" y="1633117"/>
                  <a:ext cx="29355" cy="5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5" h="57170" extrusionOk="0">
                      <a:moveTo>
                        <a:pt x="23153" y="57156"/>
                      </a:moveTo>
                      <a:cubicBezTo>
                        <a:pt x="19981" y="57142"/>
                        <a:pt x="16950" y="56179"/>
                        <a:pt x="15208" y="53644"/>
                      </a:cubicBezTo>
                      <a:cubicBezTo>
                        <a:pt x="13042" y="50500"/>
                        <a:pt x="13778" y="46195"/>
                        <a:pt x="12603" y="42556"/>
                      </a:cubicBezTo>
                      <a:cubicBezTo>
                        <a:pt x="10960" y="37429"/>
                        <a:pt x="5805" y="34271"/>
                        <a:pt x="3114" y="29584"/>
                      </a:cubicBezTo>
                      <a:cubicBezTo>
                        <a:pt x="2619" y="28734"/>
                        <a:pt x="2194" y="27729"/>
                        <a:pt x="2449" y="26780"/>
                      </a:cubicBezTo>
                      <a:cubicBezTo>
                        <a:pt x="2704" y="25817"/>
                        <a:pt x="3539" y="25151"/>
                        <a:pt x="4332" y="24542"/>
                      </a:cubicBezTo>
                      <a:cubicBezTo>
                        <a:pt x="7958" y="21823"/>
                        <a:pt x="11569" y="19104"/>
                        <a:pt x="15194" y="16399"/>
                      </a:cubicBezTo>
                      <a:cubicBezTo>
                        <a:pt x="12702" y="18240"/>
                        <a:pt x="9969" y="19897"/>
                        <a:pt x="6910" y="19996"/>
                      </a:cubicBezTo>
                      <a:cubicBezTo>
                        <a:pt x="3384" y="20124"/>
                        <a:pt x="-440" y="17249"/>
                        <a:pt x="41" y="13765"/>
                      </a:cubicBezTo>
                      <a:cubicBezTo>
                        <a:pt x="10153" y="9927"/>
                        <a:pt x="20406" y="5976"/>
                        <a:pt x="29356" y="0"/>
                      </a:cubicBezTo>
                      <a:cubicBezTo>
                        <a:pt x="29044" y="1317"/>
                        <a:pt x="28237" y="2634"/>
                        <a:pt x="27288" y="3611"/>
                      </a:cubicBezTo>
                      <a:cubicBezTo>
                        <a:pt x="25362" y="5537"/>
                        <a:pt x="22827" y="7067"/>
                        <a:pt x="21850" y="9616"/>
                      </a:cubicBezTo>
                      <a:cubicBezTo>
                        <a:pt x="20930" y="12052"/>
                        <a:pt x="21709" y="14756"/>
                        <a:pt x="21539" y="17362"/>
                      </a:cubicBezTo>
                      <a:cubicBezTo>
                        <a:pt x="21397" y="19968"/>
                        <a:pt x="19372" y="22956"/>
                        <a:pt x="16851" y="22319"/>
                      </a:cubicBezTo>
                      <a:cubicBezTo>
                        <a:pt x="19457" y="33464"/>
                        <a:pt x="21524" y="44708"/>
                        <a:pt x="23068" y="56052"/>
                      </a:cubicBezTo>
                      <a:cubicBezTo>
                        <a:pt x="23111" y="56406"/>
                        <a:pt x="23167" y="56788"/>
                        <a:pt x="23167" y="5717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89" name="Google Shape;2789;p19"/>
              <p:cNvGrpSpPr/>
              <p:nvPr/>
            </p:nvGrpSpPr>
            <p:grpSpPr>
              <a:xfrm rot="-10293041">
                <a:off x="-1079681" y="86106"/>
                <a:ext cx="544015" cy="1432521"/>
                <a:chOff x="3386977" y="1448209"/>
                <a:chExt cx="178147" cy="469103"/>
              </a:xfrm>
            </p:grpSpPr>
            <p:sp>
              <p:nvSpPr>
                <p:cNvPr id="2790" name="Google Shape;2790;p19"/>
                <p:cNvSpPr/>
                <p:nvPr/>
              </p:nvSpPr>
              <p:spPr>
                <a:xfrm>
                  <a:off x="3387006" y="1448266"/>
                  <a:ext cx="178118" cy="414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118" h="414151" extrusionOk="0">
                      <a:moveTo>
                        <a:pt x="170116" y="411551"/>
                      </a:moveTo>
                      <a:cubicBezTo>
                        <a:pt x="168600" y="412075"/>
                        <a:pt x="167085" y="412528"/>
                        <a:pt x="165541" y="412882"/>
                      </a:cubicBezTo>
                      <a:cubicBezTo>
                        <a:pt x="141693" y="418490"/>
                        <a:pt x="114333" y="405022"/>
                        <a:pt x="104986" y="382194"/>
                      </a:cubicBezTo>
                      <a:cubicBezTo>
                        <a:pt x="115792" y="377506"/>
                        <a:pt x="126583" y="372833"/>
                        <a:pt x="137388" y="368160"/>
                      </a:cubicBezTo>
                      <a:cubicBezTo>
                        <a:pt x="130477" y="367777"/>
                        <a:pt x="123963" y="371119"/>
                        <a:pt x="117279" y="372904"/>
                      </a:cubicBezTo>
                      <a:cubicBezTo>
                        <a:pt x="115013" y="373513"/>
                        <a:pt x="112520" y="373867"/>
                        <a:pt x="110099" y="373838"/>
                      </a:cubicBezTo>
                      <a:cubicBezTo>
                        <a:pt x="105383" y="373810"/>
                        <a:pt x="100865" y="372380"/>
                        <a:pt x="98274" y="368613"/>
                      </a:cubicBezTo>
                      <a:cubicBezTo>
                        <a:pt x="95045" y="363925"/>
                        <a:pt x="96150" y="357538"/>
                        <a:pt x="94394" y="352100"/>
                      </a:cubicBezTo>
                      <a:cubicBezTo>
                        <a:pt x="91944" y="344467"/>
                        <a:pt x="84268" y="339766"/>
                        <a:pt x="80274" y="332798"/>
                      </a:cubicBezTo>
                      <a:cubicBezTo>
                        <a:pt x="79538" y="331524"/>
                        <a:pt x="78915" y="330051"/>
                        <a:pt x="79283" y="328620"/>
                      </a:cubicBezTo>
                      <a:cubicBezTo>
                        <a:pt x="79651" y="327190"/>
                        <a:pt x="80912" y="326199"/>
                        <a:pt x="82087" y="325292"/>
                      </a:cubicBezTo>
                      <a:cubicBezTo>
                        <a:pt x="87483" y="321256"/>
                        <a:pt x="92864" y="317206"/>
                        <a:pt x="98245" y="313170"/>
                      </a:cubicBezTo>
                      <a:cubicBezTo>
                        <a:pt x="94535" y="315917"/>
                        <a:pt x="90471" y="318367"/>
                        <a:pt x="85925" y="318523"/>
                      </a:cubicBezTo>
                      <a:cubicBezTo>
                        <a:pt x="80685" y="318721"/>
                        <a:pt x="74978" y="314445"/>
                        <a:pt x="75700" y="309247"/>
                      </a:cubicBezTo>
                      <a:cubicBezTo>
                        <a:pt x="90754" y="303526"/>
                        <a:pt x="106020" y="297663"/>
                        <a:pt x="119332" y="288755"/>
                      </a:cubicBezTo>
                      <a:cubicBezTo>
                        <a:pt x="121995" y="286999"/>
                        <a:pt x="124544" y="285130"/>
                        <a:pt x="127022" y="283119"/>
                      </a:cubicBezTo>
                      <a:cubicBezTo>
                        <a:pt x="124487" y="283856"/>
                        <a:pt x="121909" y="284592"/>
                        <a:pt x="119332" y="285272"/>
                      </a:cubicBezTo>
                      <a:cubicBezTo>
                        <a:pt x="110849" y="287537"/>
                        <a:pt x="102168" y="289180"/>
                        <a:pt x="93530" y="288019"/>
                      </a:cubicBezTo>
                      <a:cubicBezTo>
                        <a:pt x="82257" y="286504"/>
                        <a:pt x="70956" y="278956"/>
                        <a:pt x="68832" y="267796"/>
                      </a:cubicBezTo>
                      <a:cubicBezTo>
                        <a:pt x="67954" y="263208"/>
                        <a:pt x="68648" y="258407"/>
                        <a:pt x="67586" y="253861"/>
                      </a:cubicBezTo>
                      <a:cubicBezTo>
                        <a:pt x="64697" y="241569"/>
                        <a:pt x="49629" y="233837"/>
                        <a:pt x="49714" y="221205"/>
                      </a:cubicBezTo>
                      <a:cubicBezTo>
                        <a:pt x="49770" y="213019"/>
                        <a:pt x="56412" y="206420"/>
                        <a:pt x="63309" y="202001"/>
                      </a:cubicBezTo>
                      <a:cubicBezTo>
                        <a:pt x="66934" y="199693"/>
                        <a:pt x="70814" y="197640"/>
                        <a:pt x="74440" y="195303"/>
                      </a:cubicBezTo>
                      <a:cubicBezTo>
                        <a:pt x="77711" y="193193"/>
                        <a:pt x="80742" y="190828"/>
                        <a:pt x="83163" y="187797"/>
                      </a:cubicBezTo>
                      <a:cubicBezTo>
                        <a:pt x="75856" y="192017"/>
                        <a:pt x="67812" y="194949"/>
                        <a:pt x="59499" y="196436"/>
                      </a:cubicBezTo>
                      <a:cubicBezTo>
                        <a:pt x="54472" y="197328"/>
                        <a:pt x="49331" y="197696"/>
                        <a:pt x="44233" y="197512"/>
                      </a:cubicBezTo>
                      <a:cubicBezTo>
                        <a:pt x="42265" y="197455"/>
                        <a:pt x="40254" y="197286"/>
                        <a:pt x="38526" y="196337"/>
                      </a:cubicBezTo>
                      <a:cubicBezTo>
                        <a:pt x="36317" y="195091"/>
                        <a:pt x="34957" y="192768"/>
                        <a:pt x="33782" y="190516"/>
                      </a:cubicBezTo>
                      <a:cubicBezTo>
                        <a:pt x="28046" y="179541"/>
                        <a:pt x="23571" y="167872"/>
                        <a:pt x="20484" y="155877"/>
                      </a:cubicBezTo>
                      <a:cubicBezTo>
                        <a:pt x="22552" y="154999"/>
                        <a:pt x="24548" y="153979"/>
                        <a:pt x="26488" y="152861"/>
                      </a:cubicBezTo>
                      <a:cubicBezTo>
                        <a:pt x="30666" y="150439"/>
                        <a:pt x="34518" y="147479"/>
                        <a:pt x="37931" y="144052"/>
                      </a:cubicBezTo>
                      <a:cubicBezTo>
                        <a:pt x="31700" y="145737"/>
                        <a:pt x="25313" y="146884"/>
                        <a:pt x="18870" y="147479"/>
                      </a:cubicBezTo>
                      <a:cubicBezTo>
                        <a:pt x="17737" y="141305"/>
                        <a:pt x="24832" y="137226"/>
                        <a:pt x="30425" y="134380"/>
                      </a:cubicBezTo>
                      <a:cubicBezTo>
                        <a:pt x="38483" y="130287"/>
                        <a:pt x="45763" y="124665"/>
                        <a:pt x="51795" y="117910"/>
                      </a:cubicBezTo>
                      <a:cubicBezTo>
                        <a:pt x="45734" y="119722"/>
                        <a:pt x="39517" y="120940"/>
                        <a:pt x="33244" y="121578"/>
                      </a:cubicBezTo>
                      <a:cubicBezTo>
                        <a:pt x="29434" y="121974"/>
                        <a:pt x="25596" y="122158"/>
                        <a:pt x="21759" y="122116"/>
                      </a:cubicBezTo>
                      <a:cubicBezTo>
                        <a:pt x="19719" y="113392"/>
                        <a:pt x="16179" y="105023"/>
                        <a:pt x="11350" y="97474"/>
                      </a:cubicBezTo>
                      <a:cubicBezTo>
                        <a:pt x="13559" y="94260"/>
                        <a:pt x="16094" y="91272"/>
                        <a:pt x="18884" y="88524"/>
                      </a:cubicBezTo>
                      <a:cubicBezTo>
                        <a:pt x="23996" y="83554"/>
                        <a:pt x="30001" y="79517"/>
                        <a:pt x="36543" y="76671"/>
                      </a:cubicBezTo>
                      <a:cubicBezTo>
                        <a:pt x="28669" y="79418"/>
                        <a:pt x="19535" y="81996"/>
                        <a:pt x="11973" y="79546"/>
                      </a:cubicBezTo>
                      <a:lnTo>
                        <a:pt x="11973" y="79546"/>
                      </a:lnTo>
                      <a:cubicBezTo>
                        <a:pt x="10245" y="78965"/>
                        <a:pt x="8574" y="78130"/>
                        <a:pt x="7045" y="76983"/>
                      </a:cubicBezTo>
                      <a:cubicBezTo>
                        <a:pt x="-334" y="71403"/>
                        <a:pt x="-1339" y="60399"/>
                        <a:pt x="1380" y="51577"/>
                      </a:cubicBezTo>
                      <a:cubicBezTo>
                        <a:pt x="2145" y="49042"/>
                        <a:pt x="3178" y="46606"/>
                        <a:pt x="4311" y="44227"/>
                      </a:cubicBezTo>
                      <a:cubicBezTo>
                        <a:pt x="7158" y="38279"/>
                        <a:pt x="10769" y="32657"/>
                        <a:pt x="13488" y="26638"/>
                      </a:cubicBezTo>
                      <a:cubicBezTo>
                        <a:pt x="17283" y="18212"/>
                        <a:pt x="19096" y="7888"/>
                        <a:pt x="14253" y="0"/>
                      </a:cubicBezTo>
                      <a:cubicBezTo>
                        <a:pt x="14253" y="0"/>
                        <a:pt x="22056" y="5594"/>
                        <a:pt x="34561" y="18410"/>
                      </a:cubicBezTo>
                      <a:cubicBezTo>
                        <a:pt x="36812" y="20719"/>
                        <a:pt x="39220" y="23253"/>
                        <a:pt x="41769" y="26043"/>
                      </a:cubicBezTo>
                      <a:cubicBezTo>
                        <a:pt x="67727" y="54409"/>
                        <a:pt x="107762" y="108110"/>
                        <a:pt x="142855" y="197172"/>
                      </a:cubicBezTo>
                      <a:cubicBezTo>
                        <a:pt x="193907" y="326779"/>
                        <a:pt x="175908" y="395067"/>
                        <a:pt x="171149" y="408931"/>
                      </a:cubicBezTo>
                      <a:cubicBezTo>
                        <a:pt x="170541" y="410715"/>
                        <a:pt x="170144" y="411607"/>
                        <a:pt x="170144" y="41160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1" name="Google Shape;2791;p19"/>
                <p:cNvSpPr/>
                <p:nvPr/>
              </p:nvSpPr>
              <p:spPr>
                <a:xfrm>
                  <a:off x="3403326" y="1466619"/>
                  <a:ext cx="161797" cy="39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97" h="394528" extrusionOk="0">
                      <a:moveTo>
                        <a:pt x="153795" y="393197"/>
                      </a:moveTo>
                      <a:cubicBezTo>
                        <a:pt x="152280" y="393721"/>
                        <a:pt x="150765" y="394174"/>
                        <a:pt x="149221" y="394529"/>
                      </a:cubicBezTo>
                      <a:cubicBezTo>
                        <a:pt x="143953" y="390988"/>
                        <a:pt x="140653" y="384686"/>
                        <a:pt x="143131" y="378908"/>
                      </a:cubicBezTo>
                      <a:cubicBezTo>
                        <a:pt x="135442" y="378158"/>
                        <a:pt x="127922" y="375708"/>
                        <a:pt x="121252" y="371785"/>
                      </a:cubicBezTo>
                      <a:cubicBezTo>
                        <a:pt x="125132" y="369647"/>
                        <a:pt x="129678" y="369250"/>
                        <a:pt x="133955" y="368103"/>
                      </a:cubicBezTo>
                      <a:cubicBezTo>
                        <a:pt x="138232" y="366984"/>
                        <a:pt x="142692" y="364704"/>
                        <a:pt x="144264" y="360569"/>
                      </a:cubicBezTo>
                      <a:cubicBezTo>
                        <a:pt x="145850" y="356420"/>
                        <a:pt x="142508" y="350670"/>
                        <a:pt x="138175" y="351562"/>
                      </a:cubicBezTo>
                      <a:cubicBezTo>
                        <a:pt x="146332" y="349296"/>
                        <a:pt x="149391" y="337075"/>
                        <a:pt x="143245" y="331254"/>
                      </a:cubicBezTo>
                      <a:cubicBezTo>
                        <a:pt x="145482" y="330221"/>
                        <a:pt x="147720" y="329187"/>
                        <a:pt x="149957" y="328167"/>
                      </a:cubicBezTo>
                      <a:cubicBezTo>
                        <a:pt x="148258" y="327063"/>
                        <a:pt x="146559" y="325972"/>
                        <a:pt x="144859" y="324896"/>
                      </a:cubicBezTo>
                      <a:cubicBezTo>
                        <a:pt x="147536" y="323253"/>
                        <a:pt x="149391" y="320350"/>
                        <a:pt x="149745" y="317234"/>
                      </a:cubicBezTo>
                      <a:cubicBezTo>
                        <a:pt x="139195" y="318169"/>
                        <a:pt x="128474" y="317192"/>
                        <a:pt x="118250" y="314345"/>
                      </a:cubicBezTo>
                      <a:cubicBezTo>
                        <a:pt x="126208" y="313184"/>
                        <a:pt x="134649" y="311811"/>
                        <a:pt x="140724" y="306542"/>
                      </a:cubicBezTo>
                      <a:cubicBezTo>
                        <a:pt x="146799" y="301274"/>
                        <a:pt x="148952" y="290681"/>
                        <a:pt x="142919" y="285371"/>
                      </a:cubicBezTo>
                      <a:cubicBezTo>
                        <a:pt x="134196" y="277709"/>
                        <a:pt x="118745" y="287438"/>
                        <a:pt x="109413" y="280527"/>
                      </a:cubicBezTo>
                      <a:cubicBezTo>
                        <a:pt x="120062" y="278899"/>
                        <a:pt x="130301" y="274636"/>
                        <a:pt x="138925" y="268164"/>
                      </a:cubicBezTo>
                      <a:lnTo>
                        <a:pt x="134365" y="263774"/>
                      </a:lnTo>
                      <a:cubicBezTo>
                        <a:pt x="136858" y="261735"/>
                        <a:pt x="139365" y="259696"/>
                        <a:pt x="141843" y="257656"/>
                      </a:cubicBezTo>
                      <a:cubicBezTo>
                        <a:pt x="139407" y="254314"/>
                        <a:pt x="136192" y="251553"/>
                        <a:pt x="132524" y="249641"/>
                      </a:cubicBezTo>
                      <a:cubicBezTo>
                        <a:pt x="135583" y="247885"/>
                        <a:pt x="134592" y="243084"/>
                        <a:pt x="132284" y="240422"/>
                      </a:cubicBezTo>
                      <a:cubicBezTo>
                        <a:pt x="130004" y="237731"/>
                        <a:pt x="126718" y="235579"/>
                        <a:pt x="125911" y="232152"/>
                      </a:cubicBezTo>
                      <a:cubicBezTo>
                        <a:pt x="125599" y="230778"/>
                        <a:pt x="125684" y="229248"/>
                        <a:pt x="124905" y="228059"/>
                      </a:cubicBezTo>
                      <a:cubicBezTo>
                        <a:pt x="124042" y="226713"/>
                        <a:pt x="122328" y="226246"/>
                        <a:pt x="120756" y="225864"/>
                      </a:cubicBezTo>
                      <a:cubicBezTo>
                        <a:pt x="113590" y="224164"/>
                        <a:pt x="106410" y="222451"/>
                        <a:pt x="99230" y="220737"/>
                      </a:cubicBezTo>
                      <a:cubicBezTo>
                        <a:pt x="106566" y="217324"/>
                        <a:pt x="113534" y="213132"/>
                        <a:pt x="119977" y="208275"/>
                      </a:cubicBezTo>
                      <a:cubicBezTo>
                        <a:pt x="118830" y="203304"/>
                        <a:pt x="115431" y="198928"/>
                        <a:pt x="110942" y="196563"/>
                      </a:cubicBezTo>
                      <a:cubicBezTo>
                        <a:pt x="111339" y="193816"/>
                        <a:pt x="111707" y="191054"/>
                        <a:pt x="112103" y="188307"/>
                      </a:cubicBezTo>
                      <a:cubicBezTo>
                        <a:pt x="96455" y="183322"/>
                        <a:pt x="79447" y="182713"/>
                        <a:pt x="63486" y="186579"/>
                      </a:cubicBezTo>
                      <a:cubicBezTo>
                        <a:pt x="78441" y="179201"/>
                        <a:pt x="92475" y="169954"/>
                        <a:pt x="105136" y="159106"/>
                      </a:cubicBezTo>
                      <a:cubicBezTo>
                        <a:pt x="99500" y="157803"/>
                        <a:pt x="93863" y="156486"/>
                        <a:pt x="88227" y="155183"/>
                      </a:cubicBezTo>
                      <a:cubicBezTo>
                        <a:pt x="93481" y="154036"/>
                        <a:pt x="98423" y="151487"/>
                        <a:pt x="102374" y="147833"/>
                      </a:cubicBezTo>
                      <a:cubicBezTo>
                        <a:pt x="92914" y="145284"/>
                        <a:pt x="96002" y="129805"/>
                        <a:pt x="88836" y="123135"/>
                      </a:cubicBezTo>
                      <a:cubicBezTo>
                        <a:pt x="85522" y="120020"/>
                        <a:pt x="80622" y="119467"/>
                        <a:pt x="76062" y="119085"/>
                      </a:cubicBezTo>
                      <a:cubicBezTo>
                        <a:pt x="67863" y="118377"/>
                        <a:pt x="59663" y="117655"/>
                        <a:pt x="51449" y="116961"/>
                      </a:cubicBezTo>
                      <a:cubicBezTo>
                        <a:pt x="61433" y="112118"/>
                        <a:pt x="71417" y="107288"/>
                        <a:pt x="81401" y="102459"/>
                      </a:cubicBezTo>
                      <a:cubicBezTo>
                        <a:pt x="74405" y="92107"/>
                        <a:pt x="64761" y="80438"/>
                        <a:pt x="52355" y="82024"/>
                      </a:cubicBezTo>
                      <a:cubicBezTo>
                        <a:pt x="47980" y="82590"/>
                        <a:pt x="43986" y="84842"/>
                        <a:pt x="39638" y="85593"/>
                      </a:cubicBezTo>
                      <a:cubicBezTo>
                        <a:pt x="35291" y="86386"/>
                        <a:pt x="29909" y="84984"/>
                        <a:pt x="28479" y="80820"/>
                      </a:cubicBezTo>
                      <a:cubicBezTo>
                        <a:pt x="28210" y="80027"/>
                        <a:pt x="28097" y="79178"/>
                        <a:pt x="28153" y="78356"/>
                      </a:cubicBezTo>
                      <a:cubicBezTo>
                        <a:pt x="28776" y="70001"/>
                        <a:pt x="43490" y="70128"/>
                        <a:pt x="45912" y="62113"/>
                      </a:cubicBezTo>
                      <a:cubicBezTo>
                        <a:pt x="47002" y="58516"/>
                        <a:pt x="44538" y="54253"/>
                        <a:pt x="40870" y="53389"/>
                      </a:cubicBezTo>
                      <a:cubicBezTo>
                        <a:pt x="38576" y="52370"/>
                        <a:pt x="36296" y="51350"/>
                        <a:pt x="34030" y="50330"/>
                      </a:cubicBezTo>
                      <a:cubicBezTo>
                        <a:pt x="35432" y="48008"/>
                        <a:pt x="36849" y="45700"/>
                        <a:pt x="38236" y="43405"/>
                      </a:cubicBezTo>
                      <a:cubicBezTo>
                        <a:pt x="27714" y="40899"/>
                        <a:pt x="16541" y="41083"/>
                        <a:pt x="6118" y="43915"/>
                      </a:cubicBezTo>
                      <a:cubicBezTo>
                        <a:pt x="7576" y="39879"/>
                        <a:pt x="9021" y="35857"/>
                        <a:pt x="10480" y="31821"/>
                      </a:cubicBezTo>
                      <a:cubicBezTo>
                        <a:pt x="6982" y="30447"/>
                        <a:pt x="3484" y="29074"/>
                        <a:pt x="0" y="27700"/>
                      </a:cubicBezTo>
                      <a:cubicBezTo>
                        <a:pt x="3073" y="17730"/>
                        <a:pt x="8582" y="8483"/>
                        <a:pt x="15903" y="1034"/>
                      </a:cubicBezTo>
                      <a:lnTo>
                        <a:pt x="18240" y="0"/>
                      </a:lnTo>
                      <a:cubicBezTo>
                        <a:pt x="43504" y="25831"/>
                        <a:pt x="88000" y="80976"/>
                        <a:pt x="126534" y="178762"/>
                      </a:cubicBezTo>
                      <a:cubicBezTo>
                        <a:pt x="184144" y="325038"/>
                        <a:pt x="153823" y="393197"/>
                        <a:pt x="153823" y="3931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2" name="Google Shape;2792;p19"/>
                <p:cNvSpPr/>
                <p:nvPr/>
              </p:nvSpPr>
              <p:spPr>
                <a:xfrm>
                  <a:off x="3419867" y="1474252"/>
                  <a:ext cx="145186" cy="38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86" h="382887" extrusionOk="0">
                      <a:moveTo>
                        <a:pt x="138260" y="382888"/>
                      </a:moveTo>
                      <a:cubicBezTo>
                        <a:pt x="133303" y="378611"/>
                        <a:pt x="134479" y="369377"/>
                        <a:pt x="129480" y="364803"/>
                      </a:cubicBezTo>
                      <a:cubicBezTo>
                        <a:pt x="131193" y="359351"/>
                        <a:pt x="132907" y="353899"/>
                        <a:pt x="134635" y="348461"/>
                      </a:cubicBezTo>
                      <a:cubicBezTo>
                        <a:pt x="134082" y="346903"/>
                        <a:pt x="133530" y="345359"/>
                        <a:pt x="133006" y="343787"/>
                      </a:cubicBezTo>
                      <a:cubicBezTo>
                        <a:pt x="134210" y="339836"/>
                        <a:pt x="135428" y="335871"/>
                        <a:pt x="136646" y="331906"/>
                      </a:cubicBezTo>
                      <a:cubicBezTo>
                        <a:pt x="135258" y="327544"/>
                        <a:pt x="137000" y="322375"/>
                        <a:pt x="140752" y="319713"/>
                      </a:cubicBezTo>
                      <a:cubicBezTo>
                        <a:pt x="137920" y="317121"/>
                        <a:pt x="137665" y="312844"/>
                        <a:pt x="136674" y="309120"/>
                      </a:cubicBezTo>
                      <a:cubicBezTo>
                        <a:pt x="135668" y="305410"/>
                        <a:pt x="132581" y="301373"/>
                        <a:pt x="128843" y="302308"/>
                      </a:cubicBezTo>
                      <a:cubicBezTo>
                        <a:pt x="134550" y="301076"/>
                        <a:pt x="134989" y="293032"/>
                        <a:pt x="133388" y="287410"/>
                      </a:cubicBezTo>
                      <a:cubicBezTo>
                        <a:pt x="131802" y="281774"/>
                        <a:pt x="130004" y="274650"/>
                        <a:pt x="134550" y="270997"/>
                      </a:cubicBezTo>
                      <a:cubicBezTo>
                        <a:pt x="131349" y="270260"/>
                        <a:pt x="128418" y="268448"/>
                        <a:pt x="126322" y="265913"/>
                      </a:cubicBezTo>
                      <a:cubicBezTo>
                        <a:pt x="130089" y="265247"/>
                        <a:pt x="133672" y="263505"/>
                        <a:pt x="136490" y="260928"/>
                      </a:cubicBezTo>
                      <a:cubicBezTo>
                        <a:pt x="134068" y="259115"/>
                        <a:pt x="131547" y="257217"/>
                        <a:pt x="130230" y="254513"/>
                      </a:cubicBezTo>
                      <a:cubicBezTo>
                        <a:pt x="128899" y="251793"/>
                        <a:pt x="129225" y="248027"/>
                        <a:pt x="131746" y="246370"/>
                      </a:cubicBezTo>
                      <a:cubicBezTo>
                        <a:pt x="121195" y="237193"/>
                        <a:pt x="121266" y="218174"/>
                        <a:pt x="108520" y="212438"/>
                      </a:cubicBezTo>
                      <a:cubicBezTo>
                        <a:pt x="111834" y="211490"/>
                        <a:pt x="115021" y="210130"/>
                        <a:pt x="117981" y="208374"/>
                      </a:cubicBezTo>
                      <a:cubicBezTo>
                        <a:pt x="116210" y="206632"/>
                        <a:pt x="114440" y="204876"/>
                        <a:pt x="112684" y="203148"/>
                      </a:cubicBezTo>
                      <a:cubicBezTo>
                        <a:pt x="115502" y="202100"/>
                        <a:pt x="114525" y="197710"/>
                        <a:pt x="112401" y="195614"/>
                      </a:cubicBezTo>
                      <a:cubicBezTo>
                        <a:pt x="110248" y="193504"/>
                        <a:pt x="107232" y="191607"/>
                        <a:pt x="107189" y="188590"/>
                      </a:cubicBezTo>
                      <a:cubicBezTo>
                        <a:pt x="107161" y="187174"/>
                        <a:pt x="107883" y="185815"/>
                        <a:pt x="108011" y="184398"/>
                      </a:cubicBezTo>
                      <a:cubicBezTo>
                        <a:pt x="108450" y="179683"/>
                        <a:pt x="102870" y="176794"/>
                        <a:pt x="98168" y="176241"/>
                      </a:cubicBezTo>
                      <a:cubicBezTo>
                        <a:pt x="93453" y="175675"/>
                        <a:pt x="88014" y="175717"/>
                        <a:pt x="84998" y="172078"/>
                      </a:cubicBezTo>
                      <a:cubicBezTo>
                        <a:pt x="89898" y="171384"/>
                        <a:pt x="94656" y="169614"/>
                        <a:pt x="98834" y="166980"/>
                      </a:cubicBezTo>
                      <a:cubicBezTo>
                        <a:pt x="100293" y="166073"/>
                        <a:pt x="101766" y="164898"/>
                        <a:pt x="102077" y="163241"/>
                      </a:cubicBezTo>
                      <a:cubicBezTo>
                        <a:pt x="102813" y="159347"/>
                        <a:pt x="97404" y="157619"/>
                        <a:pt x="94869" y="154602"/>
                      </a:cubicBezTo>
                      <a:cubicBezTo>
                        <a:pt x="92320" y="151600"/>
                        <a:pt x="92829" y="147182"/>
                        <a:pt x="92631" y="143259"/>
                      </a:cubicBezTo>
                      <a:cubicBezTo>
                        <a:pt x="92121" y="132029"/>
                        <a:pt x="85168" y="122257"/>
                        <a:pt x="78498" y="113222"/>
                      </a:cubicBezTo>
                      <a:cubicBezTo>
                        <a:pt x="76827" y="110956"/>
                        <a:pt x="75057" y="108620"/>
                        <a:pt x="72493" y="107487"/>
                      </a:cubicBezTo>
                      <a:cubicBezTo>
                        <a:pt x="68670" y="105787"/>
                        <a:pt x="63217" y="106764"/>
                        <a:pt x="61093" y="103167"/>
                      </a:cubicBezTo>
                      <a:cubicBezTo>
                        <a:pt x="65243" y="102997"/>
                        <a:pt x="70681" y="101610"/>
                        <a:pt x="70822" y="97460"/>
                      </a:cubicBezTo>
                      <a:cubicBezTo>
                        <a:pt x="70865" y="96044"/>
                        <a:pt x="70199" y="94699"/>
                        <a:pt x="69505" y="93453"/>
                      </a:cubicBezTo>
                      <a:cubicBezTo>
                        <a:pt x="64393" y="84247"/>
                        <a:pt x="56958" y="76317"/>
                        <a:pt x="48093" y="70624"/>
                      </a:cubicBezTo>
                      <a:cubicBezTo>
                        <a:pt x="47994" y="67154"/>
                        <a:pt x="44892" y="64350"/>
                        <a:pt x="41536" y="63444"/>
                      </a:cubicBezTo>
                      <a:cubicBezTo>
                        <a:pt x="38180" y="62538"/>
                        <a:pt x="34611" y="63104"/>
                        <a:pt x="31184" y="63671"/>
                      </a:cubicBezTo>
                      <a:cubicBezTo>
                        <a:pt x="33691" y="60399"/>
                        <a:pt x="37302" y="58006"/>
                        <a:pt x="41281" y="57001"/>
                      </a:cubicBezTo>
                      <a:cubicBezTo>
                        <a:pt x="34413" y="47201"/>
                        <a:pt x="27559" y="37415"/>
                        <a:pt x="20690" y="27601"/>
                      </a:cubicBezTo>
                      <a:cubicBezTo>
                        <a:pt x="16130" y="26907"/>
                        <a:pt x="11556" y="26185"/>
                        <a:pt x="7010" y="25491"/>
                      </a:cubicBezTo>
                      <a:cubicBezTo>
                        <a:pt x="9333" y="25519"/>
                        <a:pt x="11627" y="24400"/>
                        <a:pt x="13043" y="22559"/>
                      </a:cubicBezTo>
                      <a:cubicBezTo>
                        <a:pt x="11896" y="15663"/>
                        <a:pt x="6656" y="9630"/>
                        <a:pt x="0" y="7492"/>
                      </a:cubicBezTo>
                      <a:cubicBezTo>
                        <a:pt x="1034" y="4532"/>
                        <a:pt x="3753" y="2209"/>
                        <a:pt x="6826" y="1685"/>
                      </a:cubicBezTo>
                      <a:lnTo>
                        <a:pt x="8837" y="0"/>
                      </a:lnTo>
                      <a:cubicBezTo>
                        <a:pt x="34795" y="28366"/>
                        <a:pt x="74830" y="82067"/>
                        <a:pt x="109923" y="171129"/>
                      </a:cubicBezTo>
                      <a:cubicBezTo>
                        <a:pt x="160975" y="300736"/>
                        <a:pt x="142976" y="369023"/>
                        <a:pt x="138218" y="38288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3" name="Google Shape;2793;p19"/>
                <p:cNvSpPr/>
                <p:nvPr/>
              </p:nvSpPr>
              <p:spPr>
                <a:xfrm>
                  <a:off x="3401216" y="1448209"/>
                  <a:ext cx="162105" cy="469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05" h="469103" extrusionOk="0">
                      <a:moveTo>
                        <a:pt x="0" y="0"/>
                      </a:moveTo>
                      <a:cubicBezTo>
                        <a:pt x="105476" y="99967"/>
                        <a:pt x="211376" y="323069"/>
                        <a:pt x="137424" y="46910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4" name="Google Shape;2794;p19"/>
                <p:cNvSpPr/>
                <p:nvPr/>
              </p:nvSpPr>
              <p:spPr>
                <a:xfrm>
                  <a:off x="3386977" y="1492450"/>
                  <a:ext cx="15552" cy="35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2" h="35319" extrusionOk="0">
                      <a:moveTo>
                        <a:pt x="12610" y="33067"/>
                      </a:moveTo>
                      <a:cubicBezTo>
                        <a:pt x="12214" y="33790"/>
                        <a:pt x="12001" y="34540"/>
                        <a:pt x="11973" y="35319"/>
                      </a:cubicBezTo>
                      <a:cubicBezTo>
                        <a:pt x="10245" y="34753"/>
                        <a:pt x="8574" y="33917"/>
                        <a:pt x="7045" y="32756"/>
                      </a:cubicBezTo>
                      <a:cubicBezTo>
                        <a:pt x="-334" y="27176"/>
                        <a:pt x="-1339" y="16173"/>
                        <a:pt x="1380" y="7350"/>
                      </a:cubicBezTo>
                      <a:cubicBezTo>
                        <a:pt x="2145" y="4815"/>
                        <a:pt x="3178" y="2379"/>
                        <a:pt x="4311" y="0"/>
                      </a:cubicBezTo>
                      <a:cubicBezTo>
                        <a:pt x="6195" y="7180"/>
                        <a:pt x="9070" y="14077"/>
                        <a:pt x="12851" y="20449"/>
                      </a:cubicBezTo>
                      <a:cubicBezTo>
                        <a:pt x="14593" y="23367"/>
                        <a:pt x="16561" y="26921"/>
                        <a:pt x="14961" y="29909"/>
                      </a:cubicBezTo>
                      <a:cubicBezTo>
                        <a:pt x="14338" y="31071"/>
                        <a:pt x="13247" y="31920"/>
                        <a:pt x="12610" y="330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5" name="Google Shape;2795;p19"/>
                <p:cNvSpPr/>
                <p:nvPr/>
              </p:nvSpPr>
              <p:spPr>
                <a:xfrm>
                  <a:off x="3398327" y="1536748"/>
                  <a:ext cx="21893" cy="33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93" h="33597" extrusionOk="0">
                      <a:moveTo>
                        <a:pt x="13992" y="4631"/>
                      </a:moveTo>
                      <a:cubicBezTo>
                        <a:pt x="20534" y="12335"/>
                        <a:pt x="14204" y="26638"/>
                        <a:pt x="21894" y="33053"/>
                      </a:cubicBezTo>
                      <a:cubicBezTo>
                        <a:pt x="18084" y="33450"/>
                        <a:pt x="14247" y="33634"/>
                        <a:pt x="10409" y="33591"/>
                      </a:cubicBezTo>
                      <a:cubicBezTo>
                        <a:pt x="8370" y="24868"/>
                        <a:pt x="4829" y="16498"/>
                        <a:pt x="0" y="8950"/>
                      </a:cubicBezTo>
                      <a:cubicBezTo>
                        <a:pt x="2209" y="5735"/>
                        <a:pt x="4744" y="2747"/>
                        <a:pt x="7534" y="0"/>
                      </a:cubicBezTo>
                      <a:cubicBezTo>
                        <a:pt x="9871" y="1359"/>
                        <a:pt x="12264" y="2606"/>
                        <a:pt x="13992" y="46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6" name="Google Shape;2796;p19"/>
                <p:cNvSpPr/>
                <p:nvPr/>
              </p:nvSpPr>
              <p:spPr>
                <a:xfrm>
                  <a:off x="3407475" y="1601098"/>
                  <a:ext cx="39015" cy="44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15" h="44697" extrusionOk="0">
                      <a:moveTo>
                        <a:pt x="34908" y="42414"/>
                      </a:moveTo>
                      <a:cubicBezTo>
                        <a:pt x="36240" y="42910"/>
                        <a:pt x="37613" y="43306"/>
                        <a:pt x="39015" y="43575"/>
                      </a:cubicBezTo>
                      <a:cubicBezTo>
                        <a:pt x="33988" y="44468"/>
                        <a:pt x="28847" y="44836"/>
                        <a:pt x="23749" y="44652"/>
                      </a:cubicBezTo>
                      <a:cubicBezTo>
                        <a:pt x="21781" y="44595"/>
                        <a:pt x="19770" y="44425"/>
                        <a:pt x="18042" y="43476"/>
                      </a:cubicBezTo>
                      <a:cubicBezTo>
                        <a:pt x="15833" y="42230"/>
                        <a:pt x="14473" y="39908"/>
                        <a:pt x="13298" y="37656"/>
                      </a:cubicBezTo>
                      <a:cubicBezTo>
                        <a:pt x="7562" y="26681"/>
                        <a:pt x="3087" y="15011"/>
                        <a:pt x="0" y="3016"/>
                      </a:cubicBezTo>
                      <a:cubicBezTo>
                        <a:pt x="2068" y="2138"/>
                        <a:pt x="4065" y="1119"/>
                        <a:pt x="6005" y="0"/>
                      </a:cubicBezTo>
                      <a:cubicBezTo>
                        <a:pt x="6911" y="128"/>
                        <a:pt x="7789" y="298"/>
                        <a:pt x="8653" y="524"/>
                      </a:cubicBezTo>
                      <a:cubicBezTo>
                        <a:pt x="14728" y="2110"/>
                        <a:pt x="19260" y="7067"/>
                        <a:pt x="23423" y="11768"/>
                      </a:cubicBezTo>
                      <a:cubicBezTo>
                        <a:pt x="31028" y="20421"/>
                        <a:pt x="39185" y="31722"/>
                        <a:pt x="34908" y="424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7" name="Google Shape;2797;p19"/>
                <p:cNvSpPr/>
                <p:nvPr/>
              </p:nvSpPr>
              <p:spPr>
                <a:xfrm>
                  <a:off x="3436705" y="1641784"/>
                  <a:ext cx="69618" cy="94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18" h="94869" extrusionOk="0">
                      <a:moveTo>
                        <a:pt x="43816" y="94472"/>
                      </a:moveTo>
                      <a:cubicBezTo>
                        <a:pt x="32544" y="92957"/>
                        <a:pt x="21243" y="85409"/>
                        <a:pt x="19119" y="74249"/>
                      </a:cubicBezTo>
                      <a:cubicBezTo>
                        <a:pt x="18241" y="69661"/>
                        <a:pt x="18934" y="64860"/>
                        <a:pt x="17872" y="60314"/>
                      </a:cubicBezTo>
                      <a:cubicBezTo>
                        <a:pt x="14983" y="48022"/>
                        <a:pt x="-85" y="40290"/>
                        <a:pt x="0" y="27658"/>
                      </a:cubicBezTo>
                      <a:cubicBezTo>
                        <a:pt x="57" y="19472"/>
                        <a:pt x="6699" y="12873"/>
                        <a:pt x="13596" y="8455"/>
                      </a:cubicBezTo>
                      <a:cubicBezTo>
                        <a:pt x="17221" y="6146"/>
                        <a:pt x="21101" y="4093"/>
                        <a:pt x="24727" y="1756"/>
                      </a:cubicBezTo>
                      <a:cubicBezTo>
                        <a:pt x="26044" y="1275"/>
                        <a:pt x="27332" y="694"/>
                        <a:pt x="28579" y="0"/>
                      </a:cubicBezTo>
                      <a:cubicBezTo>
                        <a:pt x="29287" y="2648"/>
                        <a:pt x="27587" y="5311"/>
                        <a:pt x="25718" y="7279"/>
                      </a:cubicBezTo>
                      <a:cubicBezTo>
                        <a:pt x="23834" y="9262"/>
                        <a:pt x="21625" y="11145"/>
                        <a:pt x="20889" y="13765"/>
                      </a:cubicBezTo>
                      <a:cubicBezTo>
                        <a:pt x="20152" y="16385"/>
                        <a:pt x="22008" y="19883"/>
                        <a:pt x="24712" y="19486"/>
                      </a:cubicBezTo>
                      <a:cubicBezTo>
                        <a:pt x="20294" y="27559"/>
                        <a:pt x="17193" y="38463"/>
                        <a:pt x="23381" y="45289"/>
                      </a:cubicBezTo>
                      <a:cubicBezTo>
                        <a:pt x="25378" y="47498"/>
                        <a:pt x="28069" y="48914"/>
                        <a:pt x="30264" y="50897"/>
                      </a:cubicBezTo>
                      <a:cubicBezTo>
                        <a:pt x="38407" y="58346"/>
                        <a:pt x="37500" y="71516"/>
                        <a:pt x="43179" y="80976"/>
                      </a:cubicBezTo>
                      <a:cubicBezTo>
                        <a:pt x="47796" y="88694"/>
                        <a:pt x="57072" y="93368"/>
                        <a:pt x="66036" y="92490"/>
                      </a:cubicBezTo>
                      <a:lnTo>
                        <a:pt x="68514" y="89813"/>
                      </a:lnTo>
                      <a:cubicBezTo>
                        <a:pt x="69067" y="90394"/>
                        <a:pt x="69421" y="91031"/>
                        <a:pt x="69619" y="91739"/>
                      </a:cubicBezTo>
                      <a:cubicBezTo>
                        <a:pt x="61136" y="94005"/>
                        <a:pt x="52455" y="95648"/>
                        <a:pt x="43816" y="9448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8" name="Google Shape;2798;p19"/>
                <p:cNvSpPr/>
                <p:nvPr/>
              </p:nvSpPr>
              <p:spPr>
                <a:xfrm>
                  <a:off x="3462644" y="1737007"/>
                  <a:ext cx="43694" cy="85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94" h="85097" extrusionOk="0">
                      <a:moveTo>
                        <a:pt x="34461" y="85083"/>
                      </a:moveTo>
                      <a:cubicBezTo>
                        <a:pt x="29745" y="85055"/>
                        <a:pt x="25227" y="83624"/>
                        <a:pt x="22636" y="79857"/>
                      </a:cubicBezTo>
                      <a:cubicBezTo>
                        <a:pt x="19407" y="75170"/>
                        <a:pt x="20512" y="68783"/>
                        <a:pt x="18756" y="63345"/>
                      </a:cubicBezTo>
                      <a:cubicBezTo>
                        <a:pt x="16306" y="55712"/>
                        <a:pt x="8630" y="51010"/>
                        <a:pt x="4636" y="44043"/>
                      </a:cubicBezTo>
                      <a:cubicBezTo>
                        <a:pt x="3900" y="42768"/>
                        <a:pt x="3277" y="41295"/>
                        <a:pt x="3645" y="39865"/>
                      </a:cubicBezTo>
                      <a:cubicBezTo>
                        <a:pt x="4013" y="38434"/>
                        <a:pt x="5274" y="37443"/>
                        <a:pt x="6449" y="36537"/>
                      </a:cubicBezTo>
                      <a:cubicBezTo>
                        <a:pt x="11845" y="32501"/>
                        <a:pt x="17226" y="28451"/>
                        <a:pt x="22607" y="24415"/>
                      </a:cubicBezTo>
                      <a:cubicBezTo>
                        <a:pt x="18897" y="27162"/>
                        <a:pt x="14833" y="29612"/>
                        <a:pt x="10287" y="29768"/>
                      </a:cubicBezTo>
                      <a:cubicBezTo>
                        <a:pt x="5047" y="29966"/>
                        <a:pt x="-660" y="25689"/>
                        <a:pt x="62" y="20492"/>
                      </a:cubicBezTo>
                      <a:cubicBezTo>
                        <a:pt x="15116" y="14770"/>
                        <a:pt x="30382" y="8908"/>
                        <a:pt x="43694" y="0"/>
                      </a:cubicBezTo>
                      <a:cubicBezTo>
                        <a:pt x="43227" y="1968"/>
                        <a:pt x="42023" y="3923"/>
                        <a:pt x="40607" y="5381"/>
                      </a:cubicBezTo>
                      <a:cubicBezTo>
                        <a:pt x="37746" y="8256"/>
                        <a:pt x="33965" y="10522"/>
                        <a:pt x="32521" y="14317"/>
                      </a:cubicBezTo>
                      <a:cubicBezTo>
                        <a:pt x="31147" y="17943"/>
                        <a:pt x="32308" y="21979"/>
                        <a:pt x="32053" y="25845"/>
                      </a:cubicBezTo>
                      <a:cubicBezTo>
                        <a:pt x="31827" y="29711"/>
                        <a:pt x="28824" y="34172"/>
                        <a:pt x="25072" y="33223"/>
                      </a:cubicBezTo>
                      <a:cubicBezTo>
                        <a:pt x="28952" y="49806"/>
                        <a:pt x="32039" y="66545"/>
                        <a:pt x="34319" y="83440"/>
                      </a:cubicBezTo>
                      <a:cubicBezTo>
                        <a:pt x="34390" y="83978"/>
                        <a:pt x="34461" y="84531"/>
                        <a:pt x="34461" y="850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99" name="Google Shape;2799;p19"/>
              <p:cNvGrpSpPr/>
              <p:nvPr/>
            </p:nvGrpSpPr>
            <p:grpSpPr>
              <a:xfrm rot="-10293041">
                <a:off x="-2226944" y="-286295"/>
                <a:ext cx="815631" cy="1422663"/>
                <a:chOff x="3773740" y="1542780"/>
                <a:chExt cx="267092" cy="465875"/>
              </a:xfrm>
            </p:grpSpPr>
            <p:sp>
              <p:nvSpPr>
                <p:cNvPr id="2800" name="Google Shape;2800;p19"/>
                <p:cNvSpPr/>
                <p:nvPr/>
              </p:nvSpPr>
              <p:spPr>
                <a:xfrm>
                  <a:off x="3773740" y="1542780"/>
                  <a:ext cx="267078" cy="332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78" h="332152" extrusionOk="0">
                      <a:moveTo>
                        <a:pt x="260274" y="248919"/>
                      </a:moveTo>
                      <a:cubicBezTo>
                        <a:pt x="251493" y="273503"/>
                        <a:pt x="234400" y="299150"/>
                        <a:pt x="209447" y="309049"/>
                      </a:cubicBezTo>
                      <a:cubicBezTo>
                        <a:pt x="161638" y="327983"/>
                        <a:pt x="136076" y="284379"/>
                        <a:pt x="136076" y="284379"/>
                      </a:cubicBezTo>
                      <a:cubicBezTo>
                        <a:pt x="136076" y="284379"/>
                        <a:pt x="136685" y="316300"/>
                        <a:pt x="97967" y="329484"/>
                      </a:cubicBezTo>
                      <a:cubicBezTo>
                        <a:pt x="59221" y="342669"/>
                        <a:pt x="17317" y="304107"/>
                        <a:pt x="14116" y="276888"/>
                      </a:cubicBezTo>
                      <a:cubicBezTo>
                        <a:pt x="10831" y="248890"/>
                        <a:pt x="21551" y="250519"/>
                        <a:pt x="40485" y="249698"/>
                      </a:cubicBezTo>
                      <a:cubicBezTo>
                        <a:pt x="59448" y="248876"/>
                        <a:pt x="96537" y="270289"/>
                        <a:pt x="106422" y="256297"/>
                      </a:cubicBezTo>
                      <a:cubicBezTo>
                        <a:pt x="116292" y="242291"/>
                        <a:pt x="94894" y="241456"/>
                        <a:pt x="61105" y="243112"/>
                      </a:cubicBezTo>
                      <a:cubicBezTo>
                        <a:pt x="27301" y="244769"/>
                        <a:pt x="1767" y="231585"/>
                        <a:pt x="111" y="201902"/>
                      </a:cubicBezTo>
                      <a:cubicBezTo>
                        <a:pt x="-1546" y="172248"/>
                        <a:pt x="15773" y="147521"/>
                        <a:pt x="28958" y="170591"/>
                      </a:cubicBezTo>
                      <a:cubicBezTo>
                        <a:pt x="42142" y="193674"/>
                        <a:pt x="77022" y="220978"/>
                        <a:pt x="98463" y="214379"/>
                      </a:cubicBezTo>
                      <a:cubicBezTo>
                        <a:pt x="119904" y="207779"/>
                        <a:pt x="107739" y="189426"/>
                        <a:pt x="82177" y="193547"/>
                      </a:cubicBezTo>
                      <a:cubicBezTo>
                        <a:pt x="56644" y="197668"/>
                        <a:pt x="42142" y="178026"/>
                        <a:pt x="28136" y="156514"/>
                      </a:cubicBezTo>
                      <a:cubicBezTo>
                        <a:pt x="14102" y="135003"/>
                        <a:pt x="19073" y="114568"/>
                        <a:pt x="37200" y="98905"/>
                      </a:cubicBezTo>
                      <a:cubicBezTo>
                        <a:pt x="55327" y="83242"/>
                        <a:pt x="49549" y="108775"/>
                        <a:pt x="75918" y="145879"/>
                      </a:cubicBezTo>
                      <a:cubicBezTo>
                        <a:pt x="102287" y="182968"/>
                        <a:pt x="109721" y="157406"/>
                        <a:pt x="107229" y="145057"/>
                      </a:cubicBezTo>
                      <a:cubicBezTo>
                        <a:pt x="104765" y="132680"/>
                        <a:pt x="79231" y="131873"/>
                        <a:pt x="66033" y="106311"/>
                      </a:cubicBezTo>
                      <a:cubicBezTo>
                        <a:pt x="52848" y="80778"/>
                        <a:pt x="62719" y="75807"/>
                        <a:pt x="78382" y="60994"/>
                      </a:cubicBezTo>
                      <a:cubicBezTo>
                        <a:pt x="94044" y="46153"/>
                        <a:pt x="93223" y="49438"/>
                        <a:pt x="95687" y="78299"/>
                      </a:cubicBezTo>
                      <a:cubicBezTo>
                        <a:pt x="98151" y="107147"/>
                        <a:pt x="104751" y="119482"/>
                        <a:pt x="115471" y="130202"/>
                      </a:cubicBezTo>
                      <a:cubicBezTo>
                        <a:pt x="126191" y="140922"/>
                        <a:pt x="134433" y="125259"/>
                        <a:pt x="124534" y="112075"/>
                      </a:cubicBezTo>
                      <a:cubicBezTo>
                        <a:pt x="114664" y="98891"/>
                        <a:pt x="105600" y="69208"/>
                        <a:pt x="111350" y="39553"/>
                      </a:cubicBezTo>
                      <a:cubicBezTo>
                        <a:pt x="112370" y="34328"/>
                        <a:pt x="113842" y="29725"/>
                        <a:pt x="115584" y="25689"/>
                      </a:cubicBezTo>
                      <a:cubicBezTo>
                        <a:pt x="123756" y="6727"/>
                        <a:pt x="137733" y="0"/>
                        <a:pt x="137733" y="0"/>
                      </a:cubicBezTo>
                      <a:cubicBezTo>
                        <a:pt x="136912" y="9899"/>
                        <a:pt x="170701" y="10720"/>
                        <a:pt x="180600" y="51931"/>
                      </a:cubicBezTo>
                      <a:cubicBezTo>
                        <a:pt x="183461" y="63826"/>
                        <a:pt x="181705" y="75595"/>
                        <a:pt x="178320" y="86287"/>
                      </a:cubicBezTo>
                      <a:cubicBezTo>
                        <a:pt x="169993" y="112613"/>
                        <a:pt x="151838" y="132439"/>
                        <a:pt x="168237" y="131859"/>
                      </a:cubicBezTo>
                      <a:cubicBezTo>
                        <a:pt x="179057" y="131462"/>
                        <a:pt x="187256" y="115106"/>
                        <a:pt x="192907" y="97871"/>
                      </a:cubicBezTo>
                      <a:cubicBezTo>
                        <a:pt x="199294" y="78356"/>
                        <a:pt x="202409" y="57680"/>
                        <a:pt x="202409" y="57680"/>
                      </a:cubicBezTo>
                      <a:cubicBezTo>
                        <a:pt x="202409" y="57680"/>
                        <a:pt x="216854" y="69208"/>
                        <a:pt x="220975" y="81585"/>
                      </a:cubicBezTo>
                      <a:cubicBezTo>
                        <a:pt x="223439" y="89020"/>
                        <a:pt x="216089" y="107218"/>
                        <a:pt x="206743" y="123376"/>
                      </a:cubicBezTo>
                      <a:cubicBezTo>
                        <a:pt x="200596" y="134096"/>
                        <a:pt x="193587" y="143925"/>
                        <a:pt x="188007" y="149178"/>
                      </a:cubicBezTo>
                      <a:cubicBezTo>
                        <a:pt x="174001" y="162363"/>
                        <a:pt x="159160" y="182954"/>
                        <a:pt x="192949" y="165648"/>
                      </a:cubicBezTo>
                      <a:cubicBezTo>
                        <a:pt x="200752" y="161655"/>
                        <a:pt x="206870" y="155934"/>
                        <a:pt x="211727" y="149547"/>
                      </a:cubicBezTo>
                      <a:cubicBezTo>
                        <a:pt x="227914" y="128276"/>
                        <a:pt x="229982" y="99485"/>
                        <a:pt x="232503" y="101369"/>
                      </a:cubicBezTo>
                      <a:cubicBezTo>
                        <a:pt x="235788" y="103833"/>
                        <a:pt x="244030" y="144208"/>
                        <a:pt x="243223" y="161527"/>
                      </a:cubicBezTo>
                      <a:cubicBezTo>
                        <a:pt x="242770" y="170619"/>
                        <a:pt x="239385" y="178366"/>
                        <a:pt x="232134" y="184455"/>
                      </a:cubicBezTo>
                      <a:cubicBezTo>
                        <a:pt x="225592" y="189992"/>
                        <a:pt x="215905" y="194227"/>
                        <a:pt x="202395" y="196960"/>
                      </a:cubicBezTo>
                      <a:cubicBezTo>
                        <a:pt x="173944" y="202738"/>
                        <a:pt x="163281" y="235706"/>
                        <a:pt x="202395" y="227464"/>
                      </a:cubicBezTo>
                      <a:cubicBezTo>
                        <a:pt x="215084" y="224787"/>
                        <a:pt x="224544" y="218896"/>
                        <a:pt x="231950" y="212750"/>
                      </a:cubicBezTo>
                      <a:cubicBezTo>
                        <a:pt x="247429" y="199905"/>
                        <a:pt x="254099" y="185829"/>
                        <a:pt x="262993" y="196960"/>
                      </a:cubicBezTo>
                      <a:cubicBezTo>
                        <a:pt x="269295" y="204834"/>
                        <a:pt x="268247" y="226430"/>
                        <a:pt x="260259" y="2489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1" name="Google Shape;2801;p19"/>
                <p:cNvSpPr/>
                <p:nvPr/>
              </p:nvSpPr>
              <p:spPr>
                <a:xfrm>
                  <a:off x="3829548" y="1652901"/>
                  <a:ext cx="171275" cy="193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275" h="193030" extrusionOk="0">
                      <a:moveTo>
                        <a:pt x="91343" y="156642"/>
                      </a:moveTo>
                      <a:cubicBezTo>
                        <a:pt x="101015" y="167348"/>
                        <a:pt x="112458" y="178890"/>
                        <a:pt x="126874" y="178932"/>
                      </a:cubicBezTo>
                      <a:cubicBezTo>
                        <a:pt x="132978" y="178946"/>
                        <a:pt x="138869" y="176836"/>
                        <a:pt x="144576" y="174684"/>
                      </a:cubicBezTo>
                      <a:cubicBezTo>
                        <a:pt x="155764" y="170463"/>
                        <a:pt x="168311" y="164416"/>
                        <a:pt x="171059" y="152790"/>
                      </a:cubicBezTo>
                      <a:cubicBezTo>
                        <a:pt x="171682" y="150170"/>
                        <a:pt x="171016" y="146516"/>
                        <a:pt x="168340" y="146205"/>
                      </a:cubicBezTo>
                      <a:cubicBezTo>
                        <a:pt x="167065" y="146049"/>
                        <a:pt x="165876" y="146799"/>
                        <a:pt x="164785" y="147479"/>
                      </a:cubicBezTo>
                      <a:cubicBezTo>
                        <a:pt x="155906" y="153030"/>
                        <a:pt x="145724" y="156486"/>
                        <a:pt x="135286" y="157477"/>
                      </a:cubicBezTo>
                      <a:cubicBezTo>
                        <a:pt x="131774" y="157817"/>
                        <a:pt x="127398" y="157364"/>
                        <a:pt x="126039" y="154107"/>
                      </a:cubicBezTo>
                      <a:cubicBezTo>
                        <a:pt x="130018" y="151812"/>
                        <a:pt x="134833" y="151628"/>
                        <a:pt x="139153" y="150071"/>
                      </a:cubicBezTo>
                      <a:cubicBezTo>
                        <a:pt x="143472" y="148513"/>
                        <a:pt x="147692" y="144449"/>
                        <a:pt x="146644" y="139988"/>
                      </a:cubicBezTo>
                      <a:cubicBezTo>
                        <a:pt x="136957" y="140115"/>
                        <a:pt x="127271" y="140257"/>
                        <a:pt x="117570" y="140384"/>
                      </a:cubicBezTo>
                      <a:cubicBezTo>
                        <a:pt x="112769" y="140455"/>
                        <a:pt x="107813" y="140483"/>
                        <a:pt x="103380" y="138642"/>
                      </a:cubicBezTo>
                      <a:cubicBezTo>
                        <a:pt x="94232" y="134847"/>
                        <a:pt x="89898" y="122441"/>
                        <a:pt x="94685" y="113760"/>
                      </a:cubicBezTo>
                      <a:cubicBezTo>
                        <a:pt x="96710" y="110092"/>
                        <a:pt x="99953" y="107288"/>
                        <a:pt x="103140" y="104555"/>
                      </a:cubicBezTo>
                      <a:cubicBezTo>
                        <a:pt x="119638" y="90365"/>
                        <a:pt x="136887" y="75779"/>
                        <a:pt x="157888" y="70043"/>
                      </a:cubicBezTo>
                      <a:cubicBezTo>
                        <a:pt x="159942" y="69477"/>
                        <a:pt x="162094" y="68967"/>
                        <a:pt x="163737" y="67622"/>
                      </a:cubicBezTo>
                      <a:cubicBezTo>
                        <a:pt x="165380" y="66276"/>
                        <a:pt x="166329" y="63784"/>
                        <a:pt x="165210" y="61957"/>
                      </a:cubicBezTo>
                      <a:cubicBezTo>
                        <a:pt x="164205" y="60314"/>
                        <a:pt x="162009" y="59875"/>
                        <a:pt x="160069" y="59847"/>
                      </a:cubicBezTo>
                      <a:cubicBezTo>
                        <a:pt x="152946" y="59719"/>
                        <a:pt x="146177" y="62736"/>
                        <a:pt x="139705" y="65710"/>
                      </a:cubicBezTo>
                      <a:cubicBezTo>
                        <a:pt x="133275" y="68656"/>
                        <a:pt x="126832" y="71587"/>
                        <a:pt x="120403" y="74533"/>
                      </a:cubicBezTo>
                      <a:cubicBezTo>
                        <a:pt x="117004" y="76090"/>
                        <a:pt x="113506" y="77662"/>
                        <a:pt x="109767" y="77861"/>
                      </a:cubicBezTo>
                      <a:cubicBezTo>
                        <a:pt x="106043" y="78045"/>
                        <a:pt x="101964" y="76529"/>
                        <a:pt x="100222" y="73230"/>
                      </a:cubicBezTo>
                      <a:cubicBezTo>
                        <a:pt x="97730" y="68528"/>
                        <a:pt x="100789" y="62906"/>
                        <a:pt x="103763" y="58487"/>
                      </a:cubicBezTo>
                      <a:cubicBezTo>
                        <a:pt x="110150" y="48971"/>
                        <a:pt x="116537" y="39468"/>
                        <a:pt x="122923" y="29952"/>
                      </a:cubicBezTo>
                      <a:cubicBezTo>
                        <a:pt x="123490" y="29116"/>
                        <a:pt x="124070" y="28153"/>
                        <a:pt x="123858" y="27176"/>
                      </a:cubicBezTo>
                      <a:cubicBezTo>
                        <a:pt x="123462" y="25335"/>
                        <a:pt x="120870" y="25165"/>
                        <a:pt x="119100" y="25802"/>
                      </a:cubicBezTo>
                      <a:cubicBezTo>
                        <a:pt x="111453" y="28621"/>
                        <a:pt x="107728" y="38038"/>
                        <a:pt x="100010" y="40686"/>
                      </a:cubicBezTo>
                      <a:cubicBezTo>
                        <a:pt x="98622" y="41168"/>
                        <a:pt x="96894" y="41324"/>
                        <a:pt x="95846" y="40304"/>
                      </a:cubicBezTo>
                      <a:cubicBezTo>
                        <a:pt x="95011" y="39497"/>
                        <a:pt x="94898" y="38222"/>
                        <a:pt x="94855" y="37061"/>
                      </a:cubicBezTo>
                      <a:cubicBezTo>
                        <a:pt x="94487" y="24556"/>
                        <a:pt x="98424" y="11244"/>
                        <a:pt x="92929" y="0"/>
                      </a:cubicBezTo>
                      <a:cubicBezTo>
                        <a:pt x="87378" y="2407"/>
                        <a:pt x="84191" y="8369"/>
                        <a:pt x="82747" y="14246"/>
                      </a:cubicBezTo>
                      <a:cubicBezTo>
                        <a:pt x="81302" y="20124"/>
                        <a:pt x="81147" y="26270"/>
                        <a:pt x="79447" y="32076"/>
                      </a:cubicBezTo>
                      <a:cubicBezTo>
                        <a:pt x="77748" y="37882"/>
                        <a:pt x="73995" y="43632"/>
                        <a:pt x="68175" y="45317"/>
                      </a:cubicBezTo>
                      <a:cubicBezTo>
                        <a:pt x="66574" y="45784"/>
                        <a:pt x="64790" y="45898"/>
                        <a:pt x="63289" y="45204"/>
                      </a:cubicBezTo>
                      <a:cubicBezTo>
                        <a:pt x="57327" y="42442"/>
                        <a:pt x="60711" y="31014"/>
                        <a:pt x="54650" y="28479"/>
                      </a:cubicBezTo>
                      <a:cubicBezTo>
                        <a:pt x="57766" y="39270"/>
                        <a:pt x="60895" y="50075"/>
                        <a:pt x="64011" y="60867"/>
                      </a:cubicBezTo>
                      <a:cubicBezTo>
                        <a:pt x="57822" y="66106"/>
                        <a:pt x="49326" y="67395"/>
                        <a:pt x="41296" y="68486"/>
                      </a:cubicBezTo>
                      <a:cubicBezTo>
                        <a:pt x="38393" y="68882"/>
                        <a:pt x="35433" y="69264"/>
                        <a:pt x="32558" y="68726"/>
                      </a:cubicBezTo>
                      <a:cubicBezTo>
                        <a:pt x="19855" y="66305"/>
                        <a:pt x="15677" y="47923"/>
                        <a:pt x="3144" y="44708"/>
                      </a:cubicBezTo>
                      <a:cubicBezTo>
                        <a:pt x="2309" y="44496"/>
                        <a:pt x="1332" y="44382"/>
                        <a:pt x="666" y="44921"/>
                      </a:cubicBezTo>
                      <a:cubicBezTo>
                        <a:pt x="-240" y="45643"/>
                        <a:pt x="-56" y="47059"/>
                        <a:pt x="255" y="48178"/>
                      </a:cubicBezTo>
                      <a:cubicBezTo>
                        <a:pt x="2111" y="54763"/>
                        <a:pt x="5608" y="60895"/>
                        <a:pt x="10324" y="65852"/>
                      </a:cubicBezTo>
                      <a:cubicBezTo>
                        <a:pt x="12505" y="68160"/>
                        <a:pt x="15012" y="70242"/>
                        <a:pt x="17986" y="71374"/>
                      </a:cubicBezTo>
                      <a:cubicBezTo>
                        <a:pt x="20577" y="72352"/>
                        <a:pt x="23396" y="72550"/>
                        <a:pt x="26157" y="72734"/>
                      </a:cubicBezTo>
                      <a:cubicBezTo>
                        <a:pt x="36509" y="73428"/>
                        <a:pt x="46847" y="74122"/>
                        <a:pt x="57199" y="74830"/>
                      </a:cubicBezTo>
                      <a:cubicBezTo>
                        <a:pt x="58545" y="74915"/>
                        <a:pt x="60017" y="75071"/>
                        <a:pt x="60924" y="76062"/>
                      </a:cubicBezTo>
                      <a:cubicBezTo>
                        <a:pt x="61547" y="76742"/>
                        <a:pt x="61773" y="77691"/>
                        <a:pt x="61958" y="78583"/>
                      </a:cubicBezTo>
                      <a:cubicBezTo>
                        <a:pt x="63204" y="84488"/>
                        <a:pt x="64139" y="90450"/>
                        <a:pt x="64747" y="96455"/>
                      </a:cubicBezTo>
                      <a:cubicBezTo>
                        <a:pt x="65130" y="100222"/>
                        <a:pt x="65342" y="104173"/>
                        <a:pt x="63799" y="107642"/>
                      </a:cubicBezTo>
                      <a:cubicBezTo>
                        <a:pt x="60471" y="115106"/>
                        <a:pt x="50897" y="116947"/>
                        <a:pt x="42769" y="117782"/>
                      </a:cubicBezTo>
                      <a:cubicBezTo>
                        <a:pt x="34187" y="118674"/>
                        <a:pt x="24557" y="119269"/>
                        <a:pt x="17915" y="113760"/>
                      </a:cubicBezTo>
                      <a:cubicBezTo>
                        <a:pt x="15224" y="111523"/>
                        <a:pt x="13270" y="108450"/>
                        <a:pt x="10381" y="106467"/>
                      </a:cubicBezTo>
                      <a:cubicBezTo>
                        <a:pt x="7492" y="104484"/>
                        <a:pt x="2932" y="104102"/>
                        <a:pt x="949" y="106991"/>
                      </a:cubicBezTo>
                      <a:cubicBezTo>
                        <a:pt x="-438" y="109016"/>
                        <a:pt x="57" y="111891"/>
                        <a:pt x="1530" y="113859"/>
                      </a:cubicBezTo>
                      <a:cubicBezTo>
                        <a:pt x="3003" y="115814"/>
                        <a:pt x="5269" y="117017"/>
                        <a:pt x="7520" y="117995"/>
                      </a:cubicBezTo>
                      <a:cubicBezTo>
                        <a:pt x="23155" y="124750"/>
                        <a:pt x="40942" y="122937"/>
                        <a:pt x="57950" y="123772"/>
                      </a:cubicBezTo>
                      <a:cubicBezTo>
                        <a:pt x="61788" y="123957"/>
                        <a:pt x="66107" y="124566"/>
                        <a:pt x="68344" y="127681"/>
                      </a:cubicBezTo>
                      <a:cubicBezTo>
                        <a:pt x="70596" y="130839"/>
                        <a:pt x="69704" y="135187"/>
                        <a:pt x="68458" y="138840"/>
                      </a:cubicBezTo>
                      <a:cubicBezTo>
                        <a:pt x="65710" y="146842"/>
                        <a:pt x="61221" y="154801"/>
                        <a:pt x="53758" y="158766"/>
                      </a:cubicBezTo>
                      <a:cubicBezTo>
                        <a:pt x="48178" y="161740"/>
                        <a:pt x="41622" y="162108"/>
                        <a:pt x="35320" y="162476"/>
                      </a:cubicBezTo>
                      <a:cubicBezTo>
                        <a:pt x="29018" y="162844"/>
                        <a:pt x="22447" y="163354"/>
                        <a:pt x="16966" y="166526"/>
                      </a:cubicBezTo>
                      <a:cubicBezTo>
                        <a:pt x="11500" y="169699"/>
                        <a:pt x="7506" y="176369"/>
                        <a:pt x="9475" y="182373"/>
                      </a:cubicBezTo>
                      <a:cubicBezTo>
                        <a:pt x="10282" y="184823"/>
                        <a:pt x="11967" y="186905"/>
                        <a:pt x="13907" y="188619"/>
                      </a:cubicBezTo>
                      <a:cubicBezTo>
                        <a:pt x="16173" y="190615"/>
                        <a:pt x="18892" y="192187"/>
                        <a:pt x="21852" y="192768"/>
                      </a:cubicBezTo>
                      <a:cubicBezTo>
                        <a:pt x="27899" y="193957"/>
                        <a:pt x="34003" y="190941"/>
                        <a:pt x="38818" y="187103"/>
                      </a:cubicBezTo>
                      <a:cubicBezTo>
                        <a:pt x="43633" y="183265"/>
                        <a:pt x="47753" y="178521"/>
                        <a:pt x="53008" y="175307"/>
                      </a:cubicBezTo>
                      <a:cubicBezTo>
                        <a:pt x="63218" y="169047"/>
                        <a:pt x="77139" y="168891"/>
                        <a:pt x="85126" y="159970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2" name="Google Shape;2802;p19"/>
                <p:cNvSpPr/>
                <p:nvPr/>
              </p:nvSpPr>
              <p:spPr>
                <a:xfrm>
                  <a:off x="3901960" y="1683646"/>
                  <a:ext cx="31732" cy="12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2" h="125627" extrusionOk="0">
                      <a:moveTo>
                        <a:pt x="11071" y="117768"/>
                      </a:moveTo>
                      <a:cubicBezTo>
                        <a:pt x="16282" y="121889"/>
                        <a:pt x="22585" y="124622"/>
                        <a:pt x="29141" y="125628"/>
                      </a:cubicBezTo>
                      <a:cubicBezTo>
                        <a:pt x="29297" y="122243"/>
                        <a:pt x="26734" y="119453"/>
                        <a:pt x="24695" y="116748"/>
                      </a:cubicBezTo>
                      <a:cubicBezTo>
                        <a:pt x="19115" y="109313"/>
                        <a:pt x="16764" y="100024"/>
                        <a:pt x="14541" y="91003"/>
                      </a:cubicBezTo>
                      <a:cubicBezTo>
                        <a:pt x="13889" y="88354"/>
                        <a:pt x="13224" y="85649"/>
                        <a:pt x="13379" y="82930"/>
                      </a:cubicBezTo>
                      <a:cubicBezTo>
                        <a:pt x="13606" y="78739"/>
                        <a:pt x="15730" y="74872"/>
                        <a:pt x="18208" y="71474"/>
                      </a:cubicBezTo>
                      <a:cubicBezTo>
                        <a:pt x="21890" y="66446"/>
                        <a:pt x="26507" y="62084"/>
                        <a:pt x="31733" y="58700"/>
                      </a:cubicBezTo>
                      <a:cubicBezTo>
                        <a:pt x="30940" y="56788"/>
                        <a:pt x="28150" y="57071"/>
                        <a:pt x="26267" y="57921"/>
                      </a:cubicBezTo>
                      <a:cubicBezTo>
                        <a:pt x="24383" y="58771"/>
                        <a:pt x="22075" y="59847"/>
                        <a:pt x="20446" y="58572"/>
                      </a:cubicBezTo>
                      <a:cubicBezTo>
                        <a:pt x="19172" y="57581"/>
                        <a:pt x="19129" y="55698"/>
                        <a:pt x="19200" y="54083"/>
                      </a:cubicBezTo>
                      <a:cubicBezTo>
                        <a:pt x="19526" y="46521"/>
                        <a:pt x="19851" y="38959"/>
                        <a:pt x="20177" y="31396"/>
                      </a:cubicBezTo>
                      <a:cubicBezTo>
                        <a:pt x="20234" y="30221"/>
                        <a:pt x="20276" y="29031"/>
                        <a:pt x="20134" y="27856"/>
                      </a:cubicBezTo>
                      <a:cubicBezTo>
                        <a:pt x="19993" y="26666"/>
                        <a:pt x="19639" y="25505"/>
                        <a:pt x="19341" y="24344"/>
                      </a:cubicBezTo>
                      <a:cubicBezTo>
                        <a:pt x="17359" y="16427"/>
                        <a:pt x="17996" y="8129"/>
                        <a:pt x="18662" y="0"/>
                      </a:cubicBezTo>
                      <a:cubicBezTo>
                        <a:pt x="12105" y="5891"/>
                        <a:pt x="12572" y="16017"/>
                        <a:pt x="11836" y="24811"/>
                      </a:cubicBezTo>
                      <a:cubicBezTo>
                        <a:pt x="10788" y="37514"/>
                        <a:pt x="6228" y="49665"/>
                        <a:pt x="4429" y="62283"/>
                      </a:cubicBezTo>
                      <a:cubicBezTo>
                        <a:pt x="3551" y="68471"/>
                        <a:pt x="3339" y="74745"/>
                        <a:pt x="3126" y="80990"/>
                      </a:cubicBezTo>
                      <a:cubicBezTo>
                        <a:pt x="2956" y="86003"/>
                        <a:pt x="2786" y="91003"/>
                        <a:pt x="2631" y="96016"/>
                      </a:cubicBezTo>
                      <a:cubicBezTo>
                        <a:pt x="2602" y="96809"/>
                        <a:pt x="2560" y="97673"/>
                        <a:pt x="2050" y="98267"/>
                      </a:cubicBezTo>
                      <a:cubicBezTo>
                        <a:pt x="1540" y="98862"/>
                        <a:pt x="393" y="98976"/>
                        <a:pt x="53" y="98267"/>
                      </a:cubicBezTo>
                      <a:cubicBezTo>
                        <a:pt x="-287" y="97559"/>
                        <a:pt x="1101" y="96823"/>
                        <a:pt x="1300" y="97588"/>
                      </a:cubicBezTo>
                      <a:cubicBezTo>
                        <a:pt x="5930" y="105334"/>
                        <a:pt x="5987" y="115601"/>
                        <a:pt x="1441" y="123404"/>
                      </a:cubicBezTo>
                      <a:cubicBezTo>
                        <a:pt x="5052" y="123857"/>
                        <a:pt x="8819" y="121677"/>
                        <a:pt x="10235" y="11833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3" name="Google Shape;2803;p19"/>
                <p:cNvSpPr/>
                <p:nvPr/>
              </p:nvSpPr>
              <p:spPr>
                <a:xfrm>
                  <a:off x="3910904" y="1692370"/>
                  <a:ext cx="32574" cy="31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74" h="316285" extrusionOk="0">
                      <a:moveTo>
                        <a:pt x="7070" y="0"/>
                      </a:moveTo>
                      <a:cubicBezTo>
                        <a:pt x="-4415" y="77804"/>
                        <a:pt x="-5690" y="248692"/>
                        <a:pt x="32575" y="31628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4" name="Google Shape;2804;p19"/>
                <p:cNvSpPr/>
                <p:nvPr/>
              </p:nvSpPr>
              <p:spPr>
                <a:xfrm>
                  <a:off x="3889324" y="1542780"/>
                  <a:ext cx="66451" cy="86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51" h="86286" extrusionOk="0">
                      <a:moveTo>
                        <a:pt x="65016" y="51931"/>
                      </a:moveTo>
                      <a:cubicBezTo>
                        <a:pt x="67877" y="63826"/>
                        <a:pt x="66121" y="75595"/>
                        <a:pt x="62736" y="86287"/>
                      </a:cubicBezTo>
                      <a:cubicBezTo>
                        <a:pt x="56434" y="85791"/>
                        <a:pt x="50288" y="82293"/>
                        <a:pt x="47102" y="76784"/>
                      </a:cubicBezTo>
                      <a:cubicBezTo>
                        <a:pt x="43051" y="69803"/>
                        <a:pt x="43505" y="60583"/>
                        <a:pt x="38321" y="54409"/>
                      </a:cubicBezTo>
                      <a:cubicBezTo>
                        <a:pt x="34016" y="49254"/>
                        <a:pt x="27006" y="47583"/>
                        <a:pt x="20832" y="44977"/>
                      </a:cubicBezTo>
                      <a:cubicBezTo>
                        <a:pt x="12037" y="41267"/>
                        <a:pt x="4050" y="34158"/>
                        <a:pt x="0" y="25689"/>
                      </a:cubicBezTo>
                      <a:cubicBezTo>
                        <a:pt x="8171" y="6727"/>
                        <a:pt x="22149" y="0"/>
                        <a:pt x="22149" y="0"/>
                      </a:cubicBezTo>
                      <a:cubicBezTo>
                        <a:pt x="21327" y="9899"/>
                        <a:pt x="55117" y="10720"/>
                        <a:pt x="65016" y="519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5" name="Google Shape;2805;p19"/>
                <p:cNvSpPr/>
                <p:nvPr/>
              </p:nvSpPr>
              <p:spPr>
                <a:xfrm>
                  <a:off x="3966647" y="1600475"/>
                  <a:ext cx="28549" cy="65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49" h="65695" extrusionOk="0">
                      <a:moveTo>
                        <a:pt x="13836" y="65696"/>
                      </a:moveTo>
                      <a:cubicBezTo>
                        <a:pt x="12816" y="65271"/>
                        <a:pt x="11754" y="64903"/>
                        <a:pt x="10791" y="64407"/>
                      </a:cubicBezTo>
                      <a:cubicBezTo>
                        <a:pt x="2549" y="60144"/>
                        <a:pt x="2124" y="49721"/>
                        <a:pt x="0" y="40191"/>
                      </a:cubicBezTo>
                      <a:cubicBezTo>
                        <a:pt x="6387" y="20676"/>
                        <a:pt x="9502" y="0"/>
                        <a:pt x="9502" y="0"/>
                      </a:cubicBezTo>
                      <a:cubicBezTo>
                        <a:pt x="9502" y="0"/>
                        <a:pt x="23947" y="11528"/>
                        <a:pt x="28068" y="23905"/>
                      </a:cubicBezTo>
                      <a:cubicBezTo>
                        <a:pt x="30532" y="31340"/>
                        <a:pt x="23183" y="49537"/>
                        <a:pt x="13836" y="6569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6" name="Google Shape;2806;p19"/>
                <p:cNvSpPr/>
                <p:nvPr/>
              </p:nvSpPr>
              <p:spPr>
                <a:xfrm>
                  <a:off x="3983838" y="1644061"/>
                  <a:ext cx="33194" cy="83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94" h="83174" extrusionOk="0">
                      <a:moveTo>
                        <a:pt x="21286" y="68177"/>
                      </a:moveTo>
                      <a:cubicBezTo>
                        <a:pt x="15267" y="73403"/>
                        <a:pt x="4419" y="70981"/>
                        <a:pt x="1191" y="63688"/>
                      </a:cubicBezTo>
                      <a:cubicBezTo>
                        <a:pt x="-934" y="58830"/>
                        <a:pt x="143" y="53491"/>
                        <a:pt x="1644" y="48266"/>
                      </a:cubicBezTo>
                      <a:cubicBezTo>
                        <a:pt x="17830" y="26995"/>
                        <a:pt x="19898" y="-1796"/>
                        <a:pt x="22419" y="88"/>
                      </a:cubicBezTo>
                      <a:cubicBezTo>
                        <a:pt x="25704" y="2552"/>
                        <a:pt x="33946" y="42927"/>
                        <a:pt x="33139" y="60246"/>
                      </a:cubicBezTo>
                      <a:cubicBezTo>
                        <a:pt x="32686" y="69338"/>
                        <a:pt x="29301" y="77085"/>
                        <a:pt x="22051" y="83174"/>
                      </a:cubicBezTo>
                      <a:cubicBezTo>
                        <a:pt x="22603" y="78189"/>
                        <a:pt x="22362" y="73091"/>
                        <a:pt x="21286" y="6817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7" name="Google Shape;2807;p19"/>
                <p:cNvSpPr/>
                <p:nvPr/>
              </p:nvSpPr>
              <p:spPr>
                <a:xfrm>
                  <a:off x="4005705" y="1735704"/>
                  <a:ext cx="35127" cy="55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7" h="55995" extrusionOk="0">
                      <a:moveTo>
                        <a:pt x="28309" y="55995"/>
                      </a:moveTo>
                      <a:cubicBezTo>
                        <a:pt x="17730" y="55712"/>
                        <a:pt x="7322" y="44723"/>
                        <a:pt x="11811" y="35135"/>
                      </a:cubicBezTo>
                      <a:cubicBezTo>
                        <a:pt x="13383" y="31779"/>
                        <a:pt x="16569" y="28536"/>
                        <a:pt x="15521" y="24996"/>
                      </a:cubicBezTo>
                      <a:cubicBezTo>
                        <a:pt x="13864" y="19430"/>
                        <a:pt x="5693" y="21469"/>
                        <a:pt x="0" y="19827"/>
                      </a:cubicBezTo>
                      <a:cubicBezTo>
                        <a:pt x="15479" y="6982"/>
                        <a:pt x="22149" y="-7095"/>
                        <a:pt x="31042" y="4036"/>
                      </a:cubicBezTo>
                      <a:cubicBezTo>
                        <a:pt x="37344" y="11910"/>
                        <a:pt x="36296" y="33507"/>
                        <a:pt x="28309" y="559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08" name="Google Shape;2808;p19"/>
              <p:cNvGrpSpPr/>
              <p:nvPr/>
            </p:nvGrpSpPr>
            <p:grpSpPr>
              <a:xfrm rot="-10293041">
                <a:off x="-1863570" y="752092"/>
                <a:ext cx="424629" cy="746943"/>
                <a:chOff x="3749677" y="1434586"/>
                <a:chExt cx="139052" cy="244599"/>
              </a:xfrm>
            </p:grpSpPr>
            <p:sp>
              <p:nvSpPr>
                <p:cNvPr id="2809" name="Google Shape;2809;p19"/>
                <p:cNvSpPr/>
                <p:nvPr/>
              </p:nvSpPr>
              <p:spPr>
                <a:xfrm>
                  <a:off x="3801578" y="1487324"/>
                  <a:ext cx="55345" cy="191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45" h="191861" extrusionOk="0">
                      <a:moveTo>
                        <a:pt x="8059" y="191862"/>
                      </a:moveTo>
                      <a:cubicBezTo>
                        <a:pt x="-19698" y="117867"/>
                        <a:pt x="31341" y="20322"/>
                        <a:pt x="54042" y="0"/>
                      </a:cubicBezTo>
                      <a:lnTo>
                        <a:pt x="55345" y="1459"/>
                      </a:lnTo>
                      <a:cubicBezTo>
                        <a:pt x="32913" y="21554"/>
                        <a:pt x="-17559" y="118009"/>
                        <a:pt x="9900" y="191182"/>
                      </a:cubicBezTo>
                      <a:lnTo>
                        <a:pt x="8074" y="19186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0" name="Google Shape;2810;p19"/>
                <p:cNvSpPr/>
                <p:nvPr/>
              </p:nvSpPr>
              <p:spPr>
                <a:xfrm>
                  <a:off x="3853415" y="1434586"/>
                  <a:ext cx="35314" cy="57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14" h="57651" extrusionOk="0">
                      <a:moveTo>
                        <a:pt x="208" y="53446"/>
                      </a:moveTo>
                      <a:cubicBezTo>
                        <a:pt x="-1987" y="30518"/>
                        <a:pt x="13407" y="7081"/>
                        <a:pt x="35315" y="0"/>
                      </a:cubicBezTo>
                      <a:cubicBezTo>
                        <a:pt x="27597" y="21313"/>
                        <a:pt x="15559" y="41040"/>
                        <a:pt x="138" y="5765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1" name="Google Shape;2811;p19"/>
                <p:cNvSpPr/>
                <p:nvPr/>
              </p:nvSpPr>
              <p:spPr>
                <a:xfrm>
                  <a:off x="3827597" y="1455715"/>
                  <a:ext cx="19684" cy="38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84" h="38831" extrusionOk="0">
                      <a:moveTo>
                        <a:pt x="19681" y="38831"/>
                      </a:moveTo>
                      <a:cubicBezTo>
                        <a:pt x="19851" y="24259"/>
                        <a:pt x="13295" y="6698"/>
                        <a:pt x="351" y="0"/>
                      </a:cubicBezTo>
                      <a:cubicBezTo>
                        <a:pt x="-1816" y="15224"/>
                        <a:pt x="6228" y="31382"/>
                        <a:pt x="19681" y="388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2" name="Google Shape;2812;p19"/>
                <p:cNvSpPr/>
                <p:nvPr/>
              </p:nvSpPr>
              <p:spPr>
                <a:xfrm>
                  <a:off x="3801352" y="1460218"/>
                  <a:ext cx="36395" cy="52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95" h="52553" extrusionOk="0">
                      <a:moveTo>
                        <a:pt x="36395" y="52554"/>
                      </a:moveTo>
                      <a:cubicBezTo>
                        <a:pt x="33181" y="30164"/>
                        <a:pt x="19359" y="11712"/>
                        <a:pt x="0" y="0"/>
                      </a:cubicBezTo>
                      <a:cubicBezTo>
                        <a:pt x="3640" y="21710"/>
                        <a:pt x="17348" y="41508"/>
                        <a:pt x="36395" y="5255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3" name="Google Shape;2813;p19"/>
                <p:cNvSpPr/>
                <p:nvPr/>
              </p:nvSpPr>
              <p:spPr>
                <a:xfrm>
                  <a:off x="3782772" y="1482693"/>
                  <a:ext cx="42697" cy="51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97" h="51477" extrusionOk="0">
                      <a:moveTo>
                        <a:pt x="42697" y="51477"/>
                      </a:moveTo>
                      <a:cubicBezTo>
                        <a:pt x="38052" y="40955"/>
                        <a:pt x="33365" y="30348"/>
                        <a:pt x="26638" y="21016"/>
                      </a:cubicBezTo>
                      <a:cubicBezTo>
                        <a:pt x="19911" y="11683"/>
                        <a:pt x="10919" y="3611"/>
                        <a:pt x="0" y="0"/>
                      </a:cubicBezTo>
                      <a:cubicBezTo>
                        <a:pt x="170" y="7364"/>
                        <a:pt x="3087" y="14629"/>
                        <a:pt x="8058" y="20081"/>
                      </a:cubicBezTo>
                      <a:cubicBezTo>
                        <a:pt x="11754" y="24131"/>
                        <a:pt x="16470" y="27148"/>
                        <a:pt x="20010" y="31325"/>
                      </a:cubicBezTo>
                      <a:cubicBezTo>
                        <a:pt x="22602" y="34384"/>
                        <a:pt x="24500" y="37982"/>
                        <a:pt x="27134" y="41026"/>
                      </a:cubicBezTo>
                      <a:cubicBezTo>
                        <a:pt x="31085" y="45601"/>
                        <a:pt x="36735" y="50486"/>
                        <a:pt x="42697" y="51477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4" name="Google Shape;2814;p19"/>
                <p:cNvSpPr/>
                <p:nvPr/>
              </p:nvSpPr>
              <p:spPr>
                <a:xfrm>
                  <a:off x="3749677" y="1535558"/>
                  <a:ext cx="67324" cy="2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24" h="21106" extrusionOk="0">
                      <a:moveTo>
                        <a:pt x="67324" y="17206"/>
                      </a:moveTo>
                      <a:cubicBezTo>
                        <a:pt x="57284" y="10904"/>
                        <a:pt x="46818" y="4432"/>
                        <a:pt x="35036" y="2988"/>
                      </a:cubicBezTo>
                      <a:cubicBezTo>
                        <a:pt x="31042" y="2492"/>
                        <a:pt x="27006" y="2606"/>
                        <a:pt x="22984" y="2535"/>
                      </a:cubicBezTo>
                      <a:cubicBezTo>
                        <a:pt x="15266" y="2407"/>
                        <a:pt x="7534" y="1671"/>
                        <a:pt x="0" y="0"/>
                      </a:cubicBezTo>
                      <a:cubicBezTo>
                        <a:pt x="9389" y="6967"/>
                        <a:pt x="18906" y="14020"/>
                        <a:pt x="29697" y="18495"/>
                      </a:cubicBezTo>
                      <a:cubicBezTo>
                        <a:pt x="40502" y="22984"/>
                        <a:pt x="56307" y="21115"/>
                        <a:pt x="67310" y="1719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5" name="Google Shape;2815;p19"/>
                <p:cNvSpPr/>
                <p:nvPr/>
              </p:nvSpPr>
              <p:spPr>
                <a:xfrm>
                  <a:off x="3755469" y="1574008"/>
                  <a:ext cx="54408" cy="18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08" h="18691" extrusionOk="0">
                      <a:moveTo>
                        <a:pt x="54409" y="2179"/>
                      </a:moveTo>
                      <a:cubicBezTo>
                        <a:pt x="45175" y="-1432"/>
                        <a:pt x="34625" y="-228"/>
                        <a:pt x="25392" y="3397"/>
                      </a:cubicBezTo>
                      <a:cubicBezTo>
                        <a:pt x="16172" y="7009"/>
                        <a:pt x="8015" y="12871"/>
                        <a:pt x="0" y="18692"/>
                      </a:cubicBezTo>
                      <a:cubicBezTo>
                        <a:pt x="17107" y="16681"/>
                        <a:pt x="39794" y="11328"/>
                        <a:pt x="54409" y="217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6" name="Google Shape;2816;p19"/>
                <p:cNvSpPr/>
                <p:nvPr/>
              </p:nvSpPr>
              <p:spPr>
                <a:xfrm>
                  <a:off x="3762281" y="1605381"/>
                  <a:ext cx="40785" cy="26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85" h="26363" extrusionOk="0">
                      <a:moveTo>
                        <a:pt x="40786" y="22"/>
                      </a:moveTo>
                      <a:cubicBezTo>
                        <a:pt x="29980" y="-361"/>
                        <a:pt x="19090" y="4313"/>
                        <a:pt x="11938" y="12427"/>
                      </a:cubicBezTo>
                      <a:cubicBezTo>
                        <a:pt x="7874" y="17030"/>
                        <a:pt x="4928" y="22695"/>
                        <a:pt x="0" y="26362"/>
                      </a:cubicBezTo>
                      <a:cubicBezTo>
                        <a:pt x="14870" y="26476"/>
                        <a:pt x="29485" y="17880"/>
                        <a:pt x="36622" y="485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7" name="Google Shape;2817;p19"/>
                <p:cNvSpPr/>
                <p:nvPr/>
              </p:nvSpPr>
              <p:spPr>
                <a:xfrm>
                  <a:off x="3845438" y="1503465"/>
                  <a:ext cx="35644" cy="13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44" h="13273" extrusionOk="0">
                      <a:moveTo>
                        <a:pt x="0" y="1306"/>
                      </a:moveTo>
                      <a:cubicBezTo>
                        <a:pt x="8724" y="-209"/>
                        <a:pt x="17008" y="-1003"/>
                        <a:pt x="25208" y="2340"/>
                      </a:cubicBezTo>
                      <a:cubicBezTo>
                        <a:pt x="29017" y="3897"/>
                        <a:pt x="32359" y="6404"/>
                        <a:pt x="35645" y="8882"/>
                      </a:cubicBezTo>
                      <a:cubicBezTo>
                        <a:pt x="34172" y="11771"/>
                        <a:pt x="30759" y="13230"/>
                        <a:pt x="27530" y="13272"/>
                      </a:cubicBezTo>
                      <a:cubicBezTo>
                        <a:pt x="24301" y="13315"/>
                        <a:pt x="21172" y="12210"/>
                        <a:pt x="18127" y="11106"/>
                      </a:cubicBezTo>
                      <a:cubicBezTo>
                        <a:pt x="11613" y="8755"/>
                        <a:pt x="4858" y="6248"/>
                        <a:pt x="0" y="130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8" name="Google Shape;2818;p19"/>
                <p:cNvSpPr/>
                <p:nvPr/>
              </p:nvSpPr>
              <p:spPr>
                <a:xfrm>
                  <a:off x="3835012" y="1523415"/>
                  <a:ext cx="37686" cy="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6" h="19708" extrusionOk="0">
                      <a:moveTo>
                        <a:pt x="2" y="119"/>
                      </a:moveTo>
                      <a:cubicBezTo>
                        <a:pt x="7381" y="-348"/>
                        <a:pt x="14943" y="516"/>
                        <a:pt x="21740" y="3447"/>
                      </a:cubicBezTo>
                      <a:cubicBezTo>
                        <a:pt x="28538" y="6379"/>
                        <a:pt x="34500" y="11519"/>
                        <a:pt x="37686" y="18190"/>
                      </a:cubicBezTo>
                      <a:cubicBezTo>
                        <a:pt x="33155" y="20201"/>
                        <a:pt x="27773" y="20215"/>
                        <a:pt x="23227" y="18232"/>
                      </a:cubicBezTo>
                      <a:cubicBezTo>
                        <a:pt x="18582" y="16193"/>
                        <a:pt x="15014" y="12298"/>
                        <a:pt x="10595" y="9820"/>
                      </a:cubicBezTo>
                      <a:cubicBezTo>
                        <a:pt x="8301" y="8546"/>
                        <a:pt x="5795" y="7639"/>
                        <a:pt x="3656" y="6138"/>
                      </a:cubicBezTo>
                      <a:cubicBezTo>
                        <a:pt x="1518" y="4637"/>
                        <a:pt x="-68" y="2739"/>
                        <a:pt x="2" y="11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9" name="Google Shape;2819;p19"/>
                <p:cNvSpPr/>
                <p:nvPr/>
              </p:nvSpPr>
              <p:spPr>
                <a:xfrm>
                  <a:off x="3824677" y="1543701"/>
                  <a:ext cx="33718" cy="26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18" h="26892" extrusionOk="0">
                      <a:moveTo>
                        <a:pt x="0" y="0"/>
                      </a:moveTo>
                      <a:cubicBezTo>
                        <a:pt x="14289" y="2889"/>
                        <a:pt x="26142" y="14431"/>
                        <a:pt x="33719" y="26893"/>
                      </a:cubicBezTo>
                      <a:cubicBezTo>
                        <a:pt x="27134" y="26185"/>
                        <a:pt x="20818" y="23253"/>
                        <a:pt x="16031" y="18693"/>
                      </a:cubicBezTo>
                      <a:cubicBezTo>
                        <a:pt x="11457" y="14332"/>
                        <a:pt x="8285" y="8568"/>
                        <a:pt x="3356" y="4603"/>
                      </a:cubicBezTo>
                      <a:cubicBezTo>
                        <a:pt x="1827" y="3370"/>
                        <a:pt x="-43" y="1982"/>
                        <a:pt x="14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0" name="Google Shape;2820;p19"/>
                <p:cNvSpPr/>
                <p:nvPr/>
              </p:nvSpPr>
              <p:spPr>
                <a:xfrm>
                  <a:off x="3812908" y="1570679"/>
                  <a:ext cx="39468" cy="30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68" h="30062" extrusionOk="0">
                      <a:moveTo>
                        <a:pt x="0" y="0"/>
                      </a:moveTo>
                      <a:cubicBezTo>
                        <a:pt x="6472" y="11882"/>
                        <a:pt x="18240" y="19770"/>
                        <a:pt x="29555" y="27190"/>
                      </a:cubicBezTo>
                      <a:cubicBezTo>
                        <a:pt x="32543" y="29145"/>
                        <a:pt x="36381" y="31156"/>
                        <a:pt x="39468" y="29371"/>
                      </a:cubicBezTo>
                      <a:cubicBezTo>
                        <a:pt x="29739" y="16116"/>
                        <a:pt x="15861" y="5962"/>
                        <a:pt x="283" y="70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1" name="Google Shape;2821;p19"/>
                <p:cNvSpPr/>
                <p:nvPr/>
              </p:nvSpPr>
              <p:spPr>
                <a:xfrm>
                  <a:off x="3805898" y="1597671"/>
                  <a:ext cx="32118" cy="33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18" h="33208" extrusionOk="0">
                      <a:moveTo>
                        <a:pt x="0" y="0"/>
                      </a:moveTo>
                      <a:cubicBezTo>
                        <a:pt x="793" y="2323"/>
                        <a:pt x="949" y="1459"/>
                        <a:pt x="1742" y="3781"/>
                      </a:cubicBezTo>
                      <a:cubicBezTo>
                        <a:pt x="3045" y="7619"/>
                        <a:pt x="4362" y="11485"/>
                        <a:pt x="6415" y="14983"/>
                      </a:cubicBezTo>
                      <a:cubicBezTo>
                        <a:pt x="11839" y="24259"/>
                        <a:pt x="21865" y="29994"/>
                        <a:pt x="32118" y="33209"/>
                      </a:cubicBezTo>
                      <a:cubicBezTo>
                        <a:pt x="29796" y="25746"/>
                        <a:pt x="24273" y="19699"/>
                        <a:pt x="18283" y="14686"/>
                      </a:cubicBezTo>
                      <a:cubicBezTo>
                        <a:pt x="12292" y="9672"/>
                        <a:pt x="5665" y="5410"/>
                        <a:pt x="14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2" name="Google Shape;2822;p19"/>
                <p:cNvSpPr/>
                <p:nvPr/>
              </p:nvSpPr>
              <p:spPr>
                <a:xfrm>
                  <a:off x="3802967" y="1635547"/>
                  <a:ext cx="23918" cy="19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18" h="19294" extrusionOk="0">
                      <a:moveTo>
                        <a:pt x="0" y="2569"/>
                      </a:moveTo>
                      <a:cubicBezTo>
                        <a:pt x="255" y="6620"/>
                        <a:pt x="4334" y="9183"/>
                        <a:pt x="7945" y="11038"/>
                      </a:cubicBezTo>
                      <a:cubicBezTo>
                        <a:pt x="13269" y="13785"/>
                        <a:pt x="18594" y="16533"/>
                        <a:pt x="23919" y="19294"/>
                      </a:cubicBezTo>
                      <a:cubicBezTo>
                        <a:pt x="22489" y="16462"/>
                        <a:pt x="20846" y="13729"/>
                        <a:pt x="19019" y="11137"/>
                      </a:cubicBezTo>
                      <a:cubicBezTo>
                        <a:pt x="16909" y="8149"/>
                        <a:pt x="14501" y="5303"/>
                        <a:pt x="11499" y="3207"/>
                      </a:cubicBezTo>
                      <a:cubicBezTo>
                        <a:pt x="8497" y="1097"/>
                        <a:pt x="4858" y="-235"/>
                        <a:pt x="1204" y="3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23" name="Google Shape;2823;p19"/>
              <p:cNvGrpSpPr/>
              <p:nvPr/>
            </p:nvGrpSpPr>
            <p:grpSpPr>
              <a:xfrm rot="-10293041">
                <a:off x="-1005946" y="1217687"/>
                <a:ext cx="318075" cy="559516"/>
                <a:chOff x="3488692" y="1383519"/>
                <a:chExt cx="104159" cy="183223"/>
              </a:xfrm>
            </p:grpSpPr>
            <p:sp>
              <p:nvSpPr>
                <p:cNvPr id="2824" name="Google Shape;2824;p19"/>
                <p:cNvSpPr/>
                <p:nvPr/>
              </p:nvSpPr>
              <p:spPr>
                <a:xfrm>
                  <a:off x="3512512" y="1423016"/>
                  <a:ext cx="41453" cy="143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53" h="143726" extrusionOk="0">
                      <a:moveTo>
                        <a:pt x="35418" y="143726"/>
                      </a:moveTo>
                      <a:cubicBezTo>
                        <a:pt x="56208" y="88298"/>
                        <a:pt x="17971" y="15224"/>
                        <a:pt x="977" y="0"/>
                      </a:cubicBezTo>
                      <a:lnTo>
                        <a:pt x="0" y="1090"/>
                      </a:lnTo>
                      <a:cubicBezTo>
                        <a:pt x="16796" y="16144"/>
                        <a:pt x="54607" y="88397"/>
                        <a:pt x="34045" y="143216"/>
                      </a:cubicBezTo>
                      <a:lnTo>
                        <a:pt x="35418" y="14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5" name="Google Shape;2825;p19"/>
                <p:cNvSpPr/>
                <p:nvPr/>
              </p:nvSpPr>
              <p:spPr>
                <a:xfrm>
                  <a:off x="3488692" y="1383519"/>
                  <a:ext cx="26453" cy="43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53" h="43192" extrusionOk="0">
                      <a:moveTo>
                        <a:pt x="26298" y="40035"/>
                      </a:moveTo>
                      <a:cubicBezTo>
                        <a:pt x="27941" y="22857"/>
                        <a:pt x="16413" y="5311"/>
                        <a:pt x="0" y="0"/>
                      </a:cubicBezTo>
                      <a:cubicBezTo>
                        <a:pt x="5778" y="15960"/>
                        <a:pt x="14799" y="30745"/>
                        <a:pt x="26355" y="4319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6" name="Google Shape;2826;p19"/>
                <p:cNvSpPr/>
                <p:nvPr/>
              </p:nvSpPr>
              <p:spPr>
                <a:xfrm>
                  <a:off x="3519732" y="1399352"/>
                  <a:ext cx="14736" cy="29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6" h="29087" extrusionOk="0">
                      <a:moveTo>
                        <a:pt x="2" y="29088"/>
                      </a:moveTo>
                      <a:cubicBezTo>
                        <a:pt x="-125" y="18169"/>
                        <a:pt x="4789" y="5013"/>
                        <a:pt x="14476" y="0"/>
                      </a:cubicBezTo>
                      <a:cubicBezTo>
                        <a:pt x="16090" y="11400"/>
                        <a:pt x="10071" y="23508"/>
                        <a:pt x="2" y="2908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7" name="Google Shape;2827;p19"/>
                <p:cNvSpPr/>
                <p:nvPr/>
              </p:nvSpPr>
              <p:spPr>
                <a:xfrm>
                  <a:off x="3526872" y="1402722"/>
                  <a:ext cx="27261" cy="39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1" h="39369" extrusionOk="0">
                      <a:moveTo>
                        <a:pt x="0" y="39369"/>
                      </a:moveTo>
                      <a:cubicBezTo>
                        <a:pt x="2407" y="22602"/>
                        <a:pt x="12760" y="8780"/>
                        <a:pt x="27261" y="0"/>
                      </a:cubicBezTo>
                      <a:cubicBezTo>
                        <a:pt x="24528" y="16258"/>
                        <a:pt x="14261" y="31099"/>
                        <a:pt x="0" y="3936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8" name="Google Shape;2828;p19"/>
                <p:cNvSpPr/>
                <p:nvPr/>
              </p:nvSpPr>
              <p:spPr>
                <a:xfrm>
                  <a:off x="3536063" y="1419546"/>
                  <a:ext cx="32005" cy="38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5" h="38562" extrusionOk="0">
                      <a:moveTo>
                        <a:pt x="14" y="38562"/>
                      </a:moveTo>
                      <a:cubicBezTo>
                        <a:pt x="3498" y="30688"/>
                        <a:pt x="7010" y="22729"/>
                        <a:pt x="12052" y="15748"/>
                      </a:cubicBezTo>
                      <a:cubicBezTo>
                        <a:pt x="17093" y="8766"/>
                        <a:pt x="23834" y="2705"/>
                        <a:pt x="32005" y="0"/>
                      </a:cubicBezTo>
                      <a:cubicBezTo>
                        <a:pt x="31878" y="5523"/>
                        <a:pt x="29683" y="10961"/>
                        <a:pt x="25972" y="15040"/>
                      </a:cubicBezTo>
                      <a:cubicBezTo>
                        <a:pt x="23211" y="18070"/>
                        <a:pt x="19671" y="20336"/>
                        <a:pt x="17008" y="23466"/>
                      </a:cubicBezTo>
                      <a:cubicBezTo>
                        <a:pt x="15068" y="25760"/>
                        <a:pt x="13638" y="28451"/>
                        <a:pt x="11669" y="30731"/>
                      </a:cubicBezTo>
                      <a:cubicBezTo>
                        <a:pt x="8709" y="34158"/>
                        <a:pt x="4475" y="37826"/>
                        <a:pt x="0" y="3856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9" name="Google Shape;2829;p19"/>
                <p:cNvSpPr/>
                <p:nvPr/>
              </p:nvSpPr>
              <p:spPr>
                <a:xfrm>
                  <a:off x="3542422" y="1459156"/>
                  <a:ext cx="50429" cy="1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29" h="15805" extrusionOk="0">
                      <a:moveTo>
                        <a:pt x="0" y="12887"/>
                      </a:moveTo>
                      <a:cubicBezTo>
                        <a:pt x="7520" y="8157"/>
                        <a:pt x="15365" y="3328"/>
                        <a:pt x="24188" y="2237"/>
                      </a:cubicBezTo>
                      <a:cubicBezTo>
                        <a:pt x="27176" y="1869"/>
                        <a:pt x="30207" y="1954"/>
                        <a:pt x="33209" y="1898"/>
                      </a:cubicBezTo>
                      <a:cubicBezTo>
                        <a:pt x="38987" y="1813"/>
                        <a:pt x="44779" y="1246"/>
                        <a:pt x="50430" y="0"/>
                      </a:cubicBezTo>
                      <a:cubicBezTo>
                        <a:pt x="43391" y="5226"/>
                        <a:pt x="36268" y="10494"/>
                        <a:pt x="28182" y="13850"/>
                      </a:cubicBezTo>
                      <a:cubicBezTo>
                        <a:pt x="20095" y="17206"/>
                        <a:pt x="8256" y="15819"/>
                        <a:pt x="0" y="1287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0" name="Google Shape;2830;p19"/>
                <p:cNvSpPr/>
                <p:nvPr/>
              </p:nvSpPr>
              <p:spPr>
                <a:xfrm>
                  <a:off x="3547760" y="1487958"/>
                  <a:ext cx="40757" cy="1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57" h="13994" extrusionOk="0">
                      <a:moveTo>
                        <a:pt x="0" y="1631"/>
                      </a:moveTo>
                      <a:cubicBezTo>
                        <a:pt x="6911" y="-1073"/>
                        <a:pt x="14827" y="-167"/>
                        <a:pt x="21738" y="2538"/>
                      </a:cubicBezTo>
                      <a:cubicBezTo>
                        <a:pt x="28649" y="5243"/>
                        <a:pt x="34753" y="9633"/>
                        <a:pt x="40757" y="13994"/>
                      </a:cubicBezTo>
                      <a:cubicBezTo>
                        <a:pt x="27941" y="12493"/>
                        <a:pt x="10947" y="8472"/>
                        <a:pt x="0" y="16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1" name="Google Shape;2831;p19"/>
                <p:cNvSpPr/>
                <p:nvPr/>
              </p:nvSpPr>
              <p:spPr>
                <a:xfrm>
                  <a:off x="3552859" y="1511452"/>
                  <a:ext cx="30546" cy="19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46" h="19745" extrusionOk="0">
                      <a:moveTo>
                        <a:pt x="0" y="18"/>
                      </a:moveTo>
                      <a:cubicBezTo>
                        <a:pt x="8100" y="-280"/>
                        <a:pt x="16243" y="3232"/>
                        <a:pt x="21611" y="9307"/>
                      </a:cubicBezTo>
                      <a:cubicBezTo>
                        <a:pt x="24655" y="12749"/>
                        <a:pt x="26865" y="16997"/>
                        <a:pt x="30547" y="19745"/>
                      </a:cubicBezTo>
                      <a:cubicBezTo>
                        <a:pt x="19416" y="19830"/>
                        <a:pt x="8469" y="13400"/>
                        <a:pt x="3116" y="362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2" name="Google Shape;2832;p19"/>
                <p:cNvSpPr/>
                <p:nvPr/>
              </p:nvSpPr>
              <p:spPr>
                <a:xfrm>
                  <a:off x="3494414" y="1435125"/>
                  <a:ext cx="26708" cy="9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8" h="9942" extrusionOk="0">
                      <a:moveTo>
                        <a:pt x="26709" y="976"/>
                      </a:moveTo>
                      <a:cubicBezTo>
                        <a:pt x="20180" y="-157"/>
                        <a:pt x="13963" y="-751"/>
                        <a:pt x="7817" y="1755"/>
                      </a:cubicBezTo>
                      <a:cubicBezTo>
                        <a:pt x="4957" y="2916"/>
                        <a:pt x="2464" y="4800"/>
                        <a:pt x="0" y="6655"/>
                      </a:cubicBezTo>
                      <a:cubicBezTo>
                        <a:pt x="1105" y="8822"/>
                        <a:pt x="3654" y="9912"/>
                        <a:pt x="6090" y="9941"/>
                      </a:cubicBezTo>
                      <a:cubicBezTo>
                        <a:pt x="8511" y="9983"/>
                        <a:pt x="10848" y="9147"/>
                        <a:pt x="13128" y="8312"/>
                      </a:cubicBezTo>
                      <a:cubicBezTo>
                        <a:pt x="18014" y="6542"/>
                        <a:pt x="23069" y="4672"/>
                        <a:pt x="26709" y="97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3" name="Google Shape;2833;p19"/>
                <p:cNvSpPr/>
                <p:nvPr/>
              </p:nvSpPr>
              <p:spPr>
                <a:xfrm>
                  <a:off x="3500687" y="1450063"/>
                  <a:ext cx="28238" cy="14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8" h="14764" extrusionOk="0">
                      <a:moveTo>
                        <a:pt x="28238" y="86"/>
                      </a:moveTo>
                      <a:cubicBezTo>
                        <a:pt x="22701" y="-254"/>
                        <a:pt x="17036" y="383"/>
                        <a:pt x="11952" y="2578"/>
                      </a:cubicBezTo>
                      <a:cubicBezTo>
                        <a:pt x="6868" y="4773"/>
                        <a:pt x="2393" y="8625"/>
                        <a:pt x="0" y="13624"/>
                      </a:cubicBezTo>
                      <a:cubicBezTo>
                        <a:pt x="3399" y="15140"/>
                        <a:pt x="7435" y="15140"/>
                        <a:pt x="10834" y="13653"/>
                      </a:cubicBezTo>
                      <a:cubicBezTo>
                        <a:pt x="14317" y="12123"/>
                        <a:pt x="16980" y="9206"/>
                        <a:pt x="20294" y="7351"/>
                      </a:cubicBezTo>
                      <a:cubicBezTo>
                        <a:pt x="22007" y="6388"/>
                        <a:pt x="23891" y="5722"/>
                        <a:pt x="25491" y="4589"/>
                      </a:cubicBezTo>
                      <a:cubicBezTo>
                        <a:pt x="27091" y="3456"/>
                        <a:pt x="28281" y="2040"/>
                        <a:pt x="28224" y="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4" name="Google Shape;2834;p19"/>
                <p:cNvSpPr/>
                <p:nvPr/>
              </p:nvSpPr>
              <p:spPr>
                <a:xfrm>
                  <a:off x="3511422" y="1465246"/>
                  <a:ext cx="25251" cy="2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1" h="20151" extrusionOk="0">
                      <a:moveTo>
                        <a:pt x="25250" y="14"/>
                      </a:moveTo>
                      <a:cubicBezTo>
                        <a:pt x="14544" y="2181"/>
                        <a:pt x="5665" y="10819"/>
                        <a:pt x="0" y="20152"/>
                      </a:cubicBezTo>
                      <a:cubicBezTo>
                        <a:pt x="4928" y="19628"/>
                        <a:pt x="9658" y="17433"/>
                        <a:pt x="13255" y="14006"/>
                      </a:cubicBezTo>
                      <a:cubicBezTo>
                        <a:pt x="16682" y="10734"/>
                        <a:pt x="19062" y="6429"/>
                        <a:pt x="22744" y="3441"/>
                      </a:cubicBezTo>
                      <a:cubicBezTo>
                        <a:pt x="23891" y="2521"/>
                        <a:pt x="25293" y="1473"/>
                        <a:pt x="2525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5" name="Google Shape;2835;p19"/>
                <p:cNvSpPr/>
                <p:nvPr/>
              </p:nvSpPr>
              <p:spPr>
                <a:xfrm>
                  <a:off x="3515911" y="1485468"/>
                  <a:ext cx="29569" cy="22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69" h="22516" extrusionOk="0">
                      <a:moveTo>
                        <a:pt x="29569" y="0"/>
                      </a:moveTo>
                      <a:cubicBezTo>
                        <a:pt x="24712" y="8908"/>
                        <a:pt x="15903" y="14813"/>
                        <a:pt x="7421" y="20364"/>
                      </a:cubicBezTo>
                      <a:cubicBezTo>
                        <a:pt x="5183" y="21837"/>
                        <a:pt x="2308" y="23338"/>
                        <a:pt x="0" y="21993"/>
                      </a:cubicBezTo>
                      <a:cubicBezTo>
                        <a:pt x="7279" y="12066"/>
                        <a:pt x="17688" y="4461"/>
                        <a:pt x="29357" y="52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6" name="Google Shape;2836;p19"/>
                <p:cNvSpPr/>
                <p:nvPr/>
              </p:nvSpPr>
              <p:spPr>
                <a:xfrm>
                  <a:off x="3526674" y="1505691"/>
                  <a:ext cx="24060" cy="24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0" h="24882" extrusionOk="0">
                      <a:moveTo>
                        <a:pt x="24061" y="0"/>
                      </a:moveTo>
                      <a:cubicBezTo>
                        <a:pt x="23466" y="1742"/>
                        <a:pt x="23352" y="1090"/>
                        <a:pt x="22758" y="2832"/>
                      </a:cubicBezTo>
                      <a:cubicBezTo>
                        <a:pt x="21781" y="5707"/>
                        <a:pt x="20789" y="8610"/>
                        <a:pt x="19260" y="11230"/>
                      </a:cubicBezTo>
                      <a:cubicBezTo>
                        <a:pt x="15195" y="18184"/>
                        <a:pt x="7690" y="22474"/>
                        <a:pt x="0" y="24882"/>
                      </a:cubicBezTo>
                      <a:cubicBezTo>
                        <a:pt x="1742" y="19288"/>
                        <a:pt x="5877" y="14756"/>
                        <a:pt x="10366" y="11004"/>
                      </a:cubicBezTo>
                      <a:cubicBezTo>
                        <a:pt x="14856" y="7251"/>
                        <a:pt x="19826" y="4050"/>
                        <a:pt x="24046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7" name="Google Shape;2837;p19"/>
                <p:cNvSpPr/>
                <p:nvPr/>
              </p:nvSpPr>
              <p:spPr>
                <a:xfrm>
                  <a:off x="3535015" y="1534032"/>
                  <a:ext cx="17914" cy="14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4" h="14469" extrusionOk="0">
                      <a:moveTo>
                        <a:pt x="17914" y="1951"/>
                      </a:moveTo>
                      <a:cubicBezTo>
                        <a:pt x="17730" y="4981"/>
                        <a:pt x="14671" y="6907"/>
                        <a:pt x="11966" y="8295"/>
                      </a:cubicBezTo>
                      <a:cubicBezTo>
                        <a:pt x="7973" y="10349"/>
                        <a:pt x="3994" y="12416"/>
                        <a:pt x="0" y="14470"/>
                      </a:cubicBezTo>
                      <a:cubicBezTo>
                        <a:pt x="1076" y="12345"/>
                        <a:pt x="2294" y="10292"/>
                        <a:pt x="3668" y="8352"/>
                      </a:cubicBezTo>
                      <a:cubicBezTo>
                        <a:pt x="5254" y="6114"/>
                        <a:pt x="7052" y="3990"/>
                        <a:pt x="9304" y="2404"/>
                      </a:cubicBezTo>
                      <a:cubicBezTo>
                        <a:pt x="11556" y="832"/>
                        <a:pt x="14275" y="-173"/>
                        <a:pt x="17022" y="2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38" name="Google Shape;2838;p19"/>
              <p:cNvGrpSpPr/>
              <p:nvPr/>
            </p:nvGrpSpPr>
            <p:grpSpPr>
              <a:xfrm rot="-10293041">
                <a:off x="-2447965" y="672214"/>
                <a:ext cx="318118" cy="559516"/>
                <a:chOff x="3982012" y="1490821"/>
                <a:chExt cx="104173" cy="183223"/>
              </a:xfrm>
            </p:grpSpPr>
            <p:sp>
              <p:nvSpPr>
                <p:cNvPr id="2839" name="Google Shape;2839;p19"/>
                <p:cNvSpPr/>
                <p:nvPr/>
              </p:nvSpPr>
              <p:spPr>
                <a:xfrm>
                  <a:off x="4005846" y="1530318"/>
                  <a:ext cx="41453" cy="143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53" h="143726" extrusionOk="0">
                      <a:moveTo>
                        <a:pt x="35418" y="143726"/>
                      </a:moveTo>
                      <a:cubicBezTo>
                        <a:pt x="56208" y="88298"/>
                        <a:pt x="17971" y="15224"/>
                        <a:pt x="977" y="0"/>
                      </a:cubicBezTo>
                      <a:lnTo>
                        <a:pt x="0" y="1090"/>
                      </a:lnTo>
                      <a:cubicBezTo>
                        <a:pt x="16796" y="16144"/>
                        <a:pt x="54607" y="88397"/>
                        <a:pt x="34045" y="143216"/>
                      </a:cubicBezTo>
                      <a:lnTo>
                        <a:pt x="35418" y="14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0" name="Google Shape;2840;p19"/>
                <p:cNvSpPr/>
                <p:nvPr/>
              </p:nvSpPr>
              <p:spPr>
                <a:xfrm>
                  <a:off x="3982012" y="1490821"/>
                  <a:ext cx="26453" cy="43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53" h="43192" extrusionOk="0">
                      <a:moveTo>
                        <a:pt x="26298" y="40035"/>
                      </a:moveTo>
                      <a:cubicBezTo>
                        <a:pt x="27941" y="22857"/>
                        <a:pt x="16413" y="5311"/>
                        <a:pt x="0" y="0"/>
                      </a:cubicBezTo>
                      <a:cubicBezTo>
                        <a:pt x="5778" y="15960"/>
                        <a:pt x="14799" y="30745"/>
                        <a:pt x="26355" y="4319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1" name="Google Shape;2841;p19"/>
                <p:cNvSpPr/>
                <p:nvPr/>
              </p:nvSpPr>
              <p:spPr>
                <a:xfrm>
                  <a:off x="4013066" y="1506640"/>
                  <a:ext cx="14736" cy="29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6" h="29088" extrusionOk="0">
                      <a:moveTo>
                        <a:pt x="2" y="29088"/>
                      </a:moveTo>
                      <a:cubicBezTo>
                        <a:pt x="-125" y="18169"/>
                        <a:pt x="4789" y="5013"/>
                        <a:pt x="14476" y="0"/>
                      </a:cubicBezTo>
                      <a:cubicBezTo>
                        <a:pt x="16090" y="11400"/>
                        <a:pt x="10071" y="23508"/>
                        <a:pt x="2" y="2908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2" name="Google Shape;2842;p19"/>
                <p:cNvSpPr/>
                <p:nvPr/>
              </p:nvSpPr>
              <p:spPr>
                <a:xfrm>
                  <a:off x="4020206" y="1510010"/>
                  <a:ext cx="27261" cy="39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1" h="39369" extrusionOk="0">
                      <a:moveTo>
                        <a:pt x="0" y="39369"/>
                      </a:moveTo>
                      <a:cubicBezTo>
                        <a:pt x="2408" y="22602"/>
                        <a:pt x="12760" y="8780"/>
                        <a:pt x="27261" y="0"/>
                      </a:cubicBezTo>
                      <a:cubicBezTo>
                        <a:pt x="24528" y="16258"/>
                        <a:pt x="14261" y="31099"/>
                        <a:pt x="0" y="3936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3" name="Google Shape;2843;p19"/>
                <p:cNvSpPr/>
                <p:nvPr/>
              </p:nvSpPr>
              <p:spPr>
                <a:xfrm>
                  <a:off x="4029397" y="1526849"/>
                  <a:ext cx="32005" cy="38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5" h="38562" extrusionOk="0">
                      <a:moveTo>
                        <a:pt x="14" y="38562"/>
                      </a:moveTo>
                      <a:cubicBezTo>
                        <a:pt x="3498" y="30688"/>
                        <a:pt x="7010" y="22729"/>
                        <a:pt x="12052" y="15748"/>
                      </a:cubicBezTo>
                      <a:cubicBezTo>
                        <a:pt x="17093" y="8766"/>
                        <a:pt x="23834" y="2705"/>
                        <a:pt x="32005" y="0"/>
                      </a:cubicBezTo>
                      <a:cubicBezTo>
                        <a:pt x="31878" y="5523"/>
                        <a:pt x="29683" y="10961"/>
                        <a:pt x="25972" y="15040"/>
                      </a:cubicBezTo>
                      <a:cubicBezTo>
                        <a:pt x="23211" y="18070"/>
                        <a:pt x="19671" y="20336"/>
                        <a:pt x="17008" y="23466"/>
                      </a:cubicBezTo>
                      <a:cubicBezTo>
                        <a:pt x="15068" y="25760"/>
                        <a:pt x="13638" y="28451"/>
                        <a:pt x="11669" y="30731"/>
                      </a:cubicBezTo>
                      <a:cubicBezTo>
                        <a:pt x="8709" y="34158"/>
                        <a:pt x="4475" y="37826"/>
                        <a:pt x="0" y="3856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4" name="Google Shape;2844;p19"/>
                <p:cNvSpPr/>
                <p:nvPr/>
              </p:nvSpPr>
              <p:spPr>
                <a:xfrm>
                  <a:off x="4035756" y="1566444"/>
                  <a:ext cx="50429" cy="1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29" h="15805" extrusionOk="0">
                      <a:moveTo>
                        <a:pt x="0" y="12887"/>
                      </a:moveTo>
                      <a:cubicBezTo>
                        <a:pt x="7520" y="8157"/>
                        <a:pt x="15365" y="3328"/>
                        <a:pt x="24188" y="2237"/>
                      </a:cubicBezTo>
                      <a:cubicBezTo>
                        <a:pt x="27176" y="1869"/>
                        <a:pt x="30207" y="1954"/>
                        <a:pt x="33209" y="1898"/>
                      </a:cubicBezTo>
                      <a:cubicBezTo>
                        <a:pt x="38987" y="1813"/>
                        <a:pt x="44779" y="1246"/>
                        <a:pt x="50430" y="0"/>
                      </a:cubicBezTo>
                      <a:cubicBezTo>
                        <a:pt x="43391" y="5226"/>
                        <a:pt x="36268" y="10494"/>
                        <a:pt x="28182" y="13850"/>
                      </a:cubicBezTo>
                      <a:cubicBezTo>
                        <a:pt x="20095" y="17206"/>
                        <a:pt x="8256" y="15819"/>
                        <a:pt x="0" y="1287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5" name="Google Shape;2845;p19"/>
                <p:cNvSpPr/>
                <p:nvPr/>
              </p:nvSpPr>
              <p:spPr>
                <a:xfrm>
                  <a:off x="4041095" y="1595261"/>
                  <a:ext cx="40757" cy="1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57" h="13994" extrusionOk="0">
                      <a:moveTo>
                        <a:pt x="0" y="1631"/>
                      </a:moveTo>
                      <a:cubicBezTo>
                        <a:pt x="6911" y="-1073"/>
                        <a:pt x="14827" y="-167"/>
                        <a:pt x="21738" y="2538"/>
                      </a:cubicBezTo>
                      <a:cubicBezTo>
                        <a:pt x="28649" y="5243"/>
                        <a:pt x="34753" y="9633"/>
                        <a:pt x="40757" y="13994"/>
                      </a:cubicBezTo>
                      <a:cubicBezTo>
                        <a:pt x="27941" y="12493"/>
                        <a:pt x="10947" y="8471"/>
                        <a:pt x="0" y="16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6" name="Google Shape;2846;p19"/>
                <p:cNvSpPr/>
                <p:nvPr/>
              </p:nvSpPr>
              <p:spPr>
                <a:xfrm>
                  <a:off x="4046193" y="1618754"/>
                  <a:ext cx="30546" cy="19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46" h="19745" extrusionOk="0">
                      <a:moveTo>
                        <a:pt x="0" y="17"/>
                      </a:moveTo>
                      <a:cubicBezTo>
                        <a:pt x="8101" y="-280"/>
                        <a:pt x="16244" y="3232"/>
                        <a:pt x="21611" y="9308"/>
                      </a:cubicBezTo>
                      <a:cubicBezTo>
                        <a:pt x="24655" y="12749"/>
                        <a:pt x="26865" y="16997"/>
                        <a:pt x="30547" y="19745"/>
                      </a:cubicBezTo>
                      <a:cubicBezTo>
                        <a:pt x="19416" y="19830"/>
                        <a:pt x="8469" y="13400"/>
                        <a:pt x="3116" y="362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7" name="Google Shape;2847;p19"/>
                <p:cNvSpPr/>
                <p:nvPr/>
              </p:nvSpPr>
              <p:spPr>
                <a:xfrm>
                  <a:off x="3987748" y="1542413"/>
                  <a:ext cx="26708" cy="9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8" h="9941" extrusionOk="0">
                      <a:moveTo>
                        <a:pt x="26709" y="976"/>
                      </a:moveTo>
                      <a:cubicBezTo>
                        <a:pt x="20180" y="-157"/>
                        <a:pt x="13964" y="-751"/>
                        <a:pt x="7817" y="1755"/>
                      </a:cubicBezTo>
                      <a:cubicBezTo>
                        <a:pt x="4957" y="2916"/>
                        <a:pt x="2464" y="4800"/>
                        <a:pt x="0" y="6655"/>
                      </a:cubicBezTo>
                      <a:cubicBezTo>
                        <a:pt x="1105" y="8822"/>
                        <a:pt x="3654" y="9912"/>
                        <a:pt x="6090" y="9941"/>
                      </a:cubicBezTo>
                      <a:cubicBezTo>
                        <a:pt x="8525" y="9969"/>
                        <a:pt x="10848" y="9147"/>
                        <a:pt x="13128" y="8312"/>
                      </a:cubicBezTo>
                      <a:cubicBezTo>
                        <a:pt x="18014" y="6542"/>
                        <a:pt x="23069" y="4672"/>
                        <a:pt x="26709" y="97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8" name="Google Shape;2848;p19"/>
                <p:cNvSpPr/>
                <p:nvPr/>
              </p:nvSpPr>
              <p:spPr>
                <a:xfrm>
                  <a:off x="3994007" y="1557366"/>
                  <a:ext cx="28238" cy="14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8" h="14764" extrusionOk="0">
                      <a:moveTo>
                        <a:pt x="28238" y="86"/>
                      </a:moveTo>
                      <a:cubicBezTo>
                        <a:pt x="22701" y="-254"/>
                        <a:pt x="17036" y="383"/>
                        <a:pt x="11952" y="2578"/>
                      </a:cubicBezTo>
                      <a:cubicBezTo>
                        <a:pt x="6868" y="4773"/>
                        <a:pt x="2393" y="8625"/>
                        <a:pt x="0" y="13624"/>
                      </a:cubicBezTo>
                      <a:cubicBezTo>
                        <a:pt x="3399" y="15140"/>
                        <a:pt x="7435" y="15140"/>
                        <a:pt x="10834" y="13653"/>
                      </a:cubicBezTo>
                      <a:cubicBezTo>
                        <a:pt x="14317" y="12123"/>
                        <a:pt x="16980" y="9206"/>
                        <a:pt x="20294" y="7351"/>
                      </a:cubicBezTo>
                      <a:cubicBezTo>
                        <a:pt x="22007" y="6388"/>
                        <a:pt x="23891" y="5722"/>
                        <a:pt x="25491" y="4589"/>
                      </a:cubicBezTo>
                      <a:cubicBezTo>
                        <a:pt x="27091" y="3456"/>
                        <a:pt x="28281" y="2040"/>
                        <a:pt x="28224" y="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9" name="Google Shape;2849;p19"/>
                <p:cNvSpPr/>
                <p:nvPr/>
              </p:nvSpPr>
              <p:spPr>
                <a:xfrm>
                  <a:off x="4004756" y="1572534"/>
                  <a:ext cx="25251" cy="2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1" h="20151" extrusionOk="0">
                      <a:moveTo>
                        <a:pt x="25250" y="14"/>
                      </a:moveTo>
                      <a:cubicBezTo>
                        <a:pt x="14544" y="2181"/>
                        <a:pt x="5665" y="10819"/>
                        <a:pt x="0" y="20152"/>
                      </a:cubicBezTo>
                      <a:cubicBezTo>
                        <a:pt x="4928" y="19628"/>
                        <a:pt x="9658" y="17433"/>
                        <a:pt x="13255" y="14006"/>
                      </a:cubicBezTo>
                      <a:cubicBezTo>
                        <a:pt x="16682" y="10734"/>
                        <a:pt x="19062" y="6429"/>
                        <a:pt x="22744" y="3441"/>
                      </a:cubicBezTo>
                      <a:cubicBezTo>
                        <a:pt x="23891" y="2521"/>
                        <a:pt x="25293" y="1473"/>
                        <a:pt x="2525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0" name="Google Shape;2850;p19"/>
                <p:cNvSpPr/>
                <p:nvPr/>
              </p:nvSpPr>
              <p:spPr>
                <a:xfrm>
                  <a:off x="4009245" y="1592771"/>
                  <a:ext cx="29569" cy="22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69" h="22516" extrusionOk="0">
                      <a:moveTo>
                        <a:pt x="29569" y="0"/>
                      </a:moveTo>
                      <a:cubicBezTo>
                        <a:pt x="24712" y="8908"/>
                        <a:pt x="15903" y="14813"/>
                        <a:pt x="7421" y="20364"/>
                      </a:cubicBezTo>
                      <a:cubicBezTo>
                        <a:pt x="5183" y="21837"/>
                        <a:pt x="2308" y="23338"/>
                        <a:pt x="0" y="21993"/>
                      </a:cubicBezTo>
                      <a:cubicBezTo>
                        <a:pt x="7279" y="12066"/>
                        <a:pt x="17688" y="4461"/>
                        <a:pt x="29357" y="52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1" name="Google Shape;2851;p19"/>
                <p:cNvSpPr/>
                <p:nvPr/>
              </p:nvSpPr>
              <p:spPr>
                <a:xfrm>
                  <a:off x="4020008" y="1612980"/>
                  <a:ext cx="24060" cy="24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0" h="24882" extrusionOk="0">
                      <a:moveTo>
                        <a:pt x="24061" y="0"/>
                      </a:moveTo>
                      <a:cubicBezTo>
                        <a:pt x="23466" y="1742"/>
                        <a:pt x="23352" y="1090"/>
                        <a:pt x="22758" y="2832"/>
                      </a:cubicBezTo>
                      <a:cubicBezTo>
                        <a:pt x="21781" y="5707"/>
                        <a:pt x="20789" y="8610"/>
                        <a:pt x="19260" y="11230"/>
                      </a:cubicBezTo>
                      <a:cubicBezTo>
                        <a:pt x="15195" y="18183"/>
                        <a:pt x="7690" y="22474"/>
                        <a:pt x="0" y="24882"/>
                      </a:cubicBezTo>
                      <a:cubicBezTo>
                        <a:pt x="1742" y="19288"/>
                        <a:pt x="5877" y="14756"/>
                        <a:pt x="10366" y="11004"/>
                      </a:cubicBezTo>
                      <a:cubicBezTo>
                        <a:pt x="14856" y="7251"/>
                        <a:pt x="19826" y="4050"/>
                        <a:pt x="24046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2" name="Google Shape;2852;p19"/>
                <p:cNvSpPr/>
                <p:nvPr/>
              </p:nvSpPr>
              <p:spPr>
                <a:xfrm>
                  <a:off x="4028349" y="1641320"/>
                  <a:ext cx="17914" cy="14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4" h="14469" extrusionOk="0">
                      <a:moveTo>
                        <a:pt x="17914" y="1951"/>
                      </a:moveTo>
                      <a:cubicBezTo>
                        <a:pt x="17730" y="4982"/>
                        <a:pt x="14671" y="6908"/>
                        <a:pt x="11967" y="8295"/>
                      </a:cubicBezTo>
                      <a:cubicBezTo>
                        <a:pt x="7973" y="10349"/>
                        <a:pt x="3994" y="12417"/>
                        <a:pt x="0" y="14470"/>
                      </a:cubicBezTo>
                      <a:cubicBezTo>
                        <a:pt x="1076" y="12346"/>
                        <a:pt x="2294" y="10292"/>
                        <a:pt x="3668" y="8352"/>
                      </a:cubicBezTo>
                      <a:cubicBezTo>
                        <a:pt x="5254" y="6115"/>
                        <a:pt x="7052" y="3990"/>
                        <a:pt x="9304" y="2404"/>
                      </a:cubicBezTo>
                      <a:cubicBezTo>
                        <a:pt x="11556" y="818"/>
                        <a:pt x="14275" y="-173"/>
                        <a:pt x="17022" y="2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53" name="Google Shape;2853;p19"/>
              <p:cNvGrpSpPr/>
              <p:nvPr/>
            </p:nvGrpSpPr>
            <p:grpSpPr>
              <a:xfrm rot="-10293041">
                <a:off x="-2454890" y="-47034"/>
                <a:ext cx="683675" cy="1136848"/>
                <a:chOff x="3885915" y="1544225"/>
                <a:chExt cx="223881" cy="372280"/>
              </a:xfrm>
            </p:grpSpPr>
            <p:sp>
              <p:nvSpPr>
                <p:cNvPr id="2854" name="Google Shape;2854;p19"/>
                <p:cNvSpPr/>
                <p:nvPr/>
              </p:nvSpPr>
              <p:spPr>
                <a:xfrm>
                  <a:off x="3885915" y="1544225"/>
                  <a:ext cx="223881" cy="262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881" h="262092" extrusionOk="0">
                      <a:moveTo>
                        <a:pt x="200936" y="230494"/>
                      </a:moveTo>
                      <a:cubicBezTo>
                        <a:pt x="186746" y="247007"/>
                        <a:pt x="165744" y="261848"/>
                        <a:pt x="143355" y="262089"/>
                      </a:cubicBezTo>
                      <a:cubicBezTo>
                        <a:pt x="100459" y="262514"/>
                        <a:pt x="93619" y="220907"/>
                        <a:pt x="93619" y="220907"/>
                      </a:cubicBezTo>
                      <a:cubicBezTo>
                        <a:pt x="93619" y="220907"/>
                        <a:pt x="84527" y="245931"/>
                        <a:pt x="50440" y="244599"/>
                      </a:cubicBezTo>
                      <a:cubicBezTo>
                        <a:pt x="16325" y="243254"/>
                        <a:pt x="-4748" y="200684"/>
                        <a:pt x="917" y="178535"/>
                      </a:cubicBezTo>
                      <a:cubicBezTo>
                        <a:pt x="6752" y="155749"/>
                        <a:pt x="14611" y="160224"/>
                        <a:pt x="29594" y="165266"/>
                      </a:cubicBezTo>
                      <a:cubicBezTo>
                        <a:pt x="44606" y="170307"/>
                        <a:pt x="67066" y="198093"/>
                        <a:pt x="78948" y="190148"/>
                      </a:cubicBezTo>
                      <a:cubicBezTo>
                        <a:pt x="90829" y="182203"/>
                        <a:pt x="74416" y="175137"/>
                        <a:pt x="47622" y="166314"/>
                      </a:cubicBezTo>
                      <a:cubicBezTo>
                        <a:pt x="20800" y="157477"/>
                        <a:pt x="4882" y="139563"/>
                        <a:pt x="12473" y="115955"/>
                      </a:cubicBezTo>
                      <a:cubicBezTo>
                        <a:pt x="20063" y="92376"/>
                        <a:pt x="40952" y="78314"/>
                        <a:pt x="44308" y="100222"/>
                      </a:cubicBezTo>
                      <a:cubicBezTo>
                        <a:pt x="47664" y="122144"/>
                        <a:pt x="66641" y="153852"/>
                        <a:pt x="85306" y="155140"/>
                      </a:cubicBezTo>
                      <a:cubicBezTo>
                        <a:pt x="103971" y="156429"/>
                        <a:pt x="100006" y="138486"/>
                        <a:pt x="78863" y="134040"/>
                      </a:cubicBezTo>
                      <a:cubicBezTo>
                        <a:pt x="57748" y="129607"/>
                        <a:pt x="52338" y="109965"/>
                        <a:pt x="47891" y="89020"/>
                      </a:cubicBezTo>
                      <a:cubicBezTo>
                        <a:pt x="43416" y="68075"/>
                        <a:pt x="53400" y="53644"/>
                        <a:pt x="72207" y="46889"/>
                      </a:cubicBezTo>
                      <a:cubicBezTo>
                        <a:pt x="91013" y="40134"/>
                        <a:pt x="78863" y="58275"/>
                        <a:pt x="88280" y="95053"/>
                      </a:cubicBezTo>
                      <a:cubicBezTo>
                        <a:pt x="97698" y="131830"/>
                        <a:pt x="111151" y="114157"/>
                        <a:pt x="112907" y="103790"/>
                      </a:cubicBezTo>
                      <a:cubicBezTo>
                        <a:pt x="114691" y="93424"/>
                        <a:pt x="95049" y="85140"/>
                        <a:pt x="92444" y="61291"/>
                      </a:cubicBezTo>
                      <a:cubicBezTo>
                        <a:pt x="89824" y="37457"/>
                        <a:pt x="99000" y="36551"/>
                        <a:pt x="115626" y="29711"/>
                      </a:cubicBezTo>
                      <a:cubicBezTo>
                        <a:pt x="132266" y="22843"/>
                        <a:pt x="130637" y="25151"/>
                        <a:pt x="123925" y="48376"/>
                      </a:cubicBezTo>
                      <a:cubicBezTo>
                        <a:pt x="117212" y="71573"/>
                        <a:pt x="118643" y="83157"/>
                        <a:pt x="123783" y="94713"/>
                      </a:cubicBezTo>
                      <a:cubicBezTo>
                        <a:pt x="128924" y="106269"/>
                        <a:pt x="140027" y="96554"/>
                        <a:pt x="136274" y="83313"/>
                      </a:cubicBezTo>
                      <a:cubicBezTo>
                        <a:pt x="132535" y="70086"/>
                        <a:pt x="134362" y="44269"/>
                        <a:pt x="147730" y="22899"/>
                      </a:cubicBezTo>
                      <a:cubicBezTo>
                        <a:pt x="150096" y="19132"/>
                        <a:pt x="152616" y="16003"/>
                        <a:pt x="155179" y="13368"/>
                      </a:cubicBezTo>
                      <a:cubicBezTo>
                        <a:pt x="167217" y="1048"/>
                        <a:pt x="180118" y="0"/>
                        <a:pt x="180118" y="0"/>
                      </a:cubicBezTo>
                      <a:cubicBezTo>
                        <a:pt x="176521" y="7463"/>
                        <a:pt x="202579" y="18212"/>
                        <a:pt x="197934" y="53276"/>
                      </a:cubicBezTo>
                      <a:cubicBezTo>
                        <a:pt x="196602" y="63401"/>
                        <a:pt x="191702" y="72040"/>
                        <a:pt x="185868" y="79347"/>
                      </a:cubicBezTo>
                      <a:cubicBezTo>
                        <a:pt x="171508" y="97347"/>
                        <a:pt x="151427" y="107345"/>
                        <a:pt x="164370" y="111806"/>
                      </a:cubicBezTo>
                      <a:cubicBezTo>
                        <a:pt x="172910" y="114737"/>
                        <a:pt x="184197" y="104456"/>
                        <a:pt x="193756" y="92730"/>
                      </a:cubicBezTo>
                      <a:cubicBezTo>
                        <a:pt x="204575" y="79447"/>
                        <a:pt x="213200" y="64294"/>
                        <a:pt x="213200" y="64294"/>
                      </a:cubicBezTo>
                      <a:cubicBezTo>
                        <a:pt x="213200" y="64294"/>
                        <a:pt x="220989" y="77606"/>
                        <a:pt x="220493" y="88468"/>
                      </a:cubicBezTo>
                      <a:cubicBezTo>
                        <a:pt x="220196" y="94996"/>
                        <a:pt x="209008" y="106963"/>
                        <a:pt x="196886" y="116748"/>
                      </a:cubicBezTo>
                      <a:cubicBezTo>
                        <a:pt x="188884" y="123248"/>
                        <a:pt x="180486" y="128800"/>
                        <a:pt x="174581" y="131221"/>
                      </a:cubicBezTo>
                      <a:cubicBezTo>
                        <a:pt x="159725" y="137297"/>
                        <a:pt x="142009" y="148881"/>
                        <a:pt x="173491" y="145525"/>
                      </a:cubicBezTo>
                      <a:cubicBezTo>
                        <a:pt x="180755" y="144760"/>
                        <a:pt x="187241" y="142126"/>
                        <a:pt x="192934" y="138614"/>
                      </a:cubicBezTo>
                      <a:cubicBezTo>
                        <a:pt x="211911" y="126888"/>
                        <a:pt x="222150" y="105107"/>
                        <a:pt x="223537" y="107331"/>
                      </a:cubicBezTo>
                      <a:cubicBezTo>
                        <a:pt x="225350" y="110234"/>
                        <a:pt x="219686" y="144137"/>
                        <a:pt x="213865" y="157378"/>
                      </a:cubicBezTo>
                      <a:cubicBezTo>
                        <a:pt x="210792" y="164317"/>
                        <a:pt x="205835" y="169345"/>
                        <a:pt x="198373" y="171908"/>
                      </a:cubicBezTo>
                      <a:cubicBezTo>
                        <a:pt x="191617" y="174259"/>
                        <a:pt x="182809" y="174655"/>
                        <a:pt x="171480" y="172743"/>
                      </a:cubicBezTo>
                      <a:cubicBezTo>
                        <a:pt x="147603" y="168721"/>
                        <a:pt x="129420" y="191196"/>
                        <a:pt x="162345" y="196492"/>
                      </a:cubicBezTo>
                      <a:cubicBezTo>
                        <a:pt x="173023" y="198206"/>
                        <a:pt x="182157" y="196464"/>
                        <a:pt x="189762" y="193887"/>
                      </a:cubicBezTo>
                      <a:cubicBezTo>
                        <a:pt x="205652" y="188519"/>
                        <a:pt x="215069" y="179555"/>
                        <a:pt x="218666" y="190899"/>
                      </a:cubicBezTo>
                      <a:cubicBezTo>
                        <a:pt x="221215" y="198928"/>
                        <a:pt x="213922" y="215412"/>
                        <a:pt x="200978" y="2305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5" name="Google Shape;2855;p19"/>
                <p:cNvSpPr/>
                <p:nvPr/>
              </p:nvSpPr>
              <p:spPr>
                <a:xfrm>
                  <a:off x="3921969" y="1633231"/>
                  <a:ext cx="157375" cy="15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75" h="151490" extrusionOk="0">
                      <a:moveTo>
                        <a:pt x="71472" y="121492"/>
                      </a:moveTo>
                      <a:cubicBezTo>
                        <a:pt x="75791" y="132723"/>
                        <a:pt x="81243" y="145128"/>
                        <a:pt x="92459" y="149490"/>
                      </a:cubicBezTo>
                      <a:cubicBezTo>
                        <a:pt x="97203" y="151331"/>
                        <a:pt x="102429" y="151444"/>
                        <a:pt x="107513" y="151487"/>
                      </a:cubicBezTo>
                      <a:cubicBezTo>
                        <a:pt x="117483" y="151558"/>
                        <a:pt x="129067" y="150609"/>
                        <a:pt x="134689" y="142367"/>
                      </a:cubicBezTo>
                      <a:cubicBezTo>
                        <a:pt x="135949" y="140512"/>
                        <a:pt x="136530" y="137467"/>
                        <a:pt x="134547" y="136419"/>
                      </a:cubicBezTo>
                      <a:cubicBezTo>
                        <a:pt x="133599" y="135923"/>
                        <a:pt x="132452" y="136136"/>
                        <a:pt x="131389" y="136348"/>
                      </a:cubicBezTo>
                      <a:cubicBezTo>
                        <a:pt x="122807" y="138005"/>
                        <a:pt x="113843" y="137651"/>
                        <a:pt x="105431" y="135300"/>
                      </a:cubicBezTo>
                      <a:cubicBezTo>
                        <a:pt x="102599" y="134507"/>
                        <a:pt x="99328" y="132850"/>
                        <a:pt x="99242" y="129905"/>
                      </a:cubicBezTo>
                      <a:cubicBezTo>
                        <a:pt x="103024" y="129310"/>
                        <a:pt x="106833" y="130613"/>
                        <a:pt x="110657" y="130697"/>
                      </a:cubicBezTo>
                      <a:cubicBezTo>
                        <a:pt x="114480" y="130783"/>
                        <a:pt x="118984" y="128885"/>
                        <a:pt x="119508" y="125090"/>
                      </a:cubicBezTo>
                      <a:cubicBezTo>
                        <a:pt x="111917" y="122286"/>
                        <a:pt x="104341" y="119496"/>
                        <a:pt x="96750" y="116692"/>
                      </a:cubicBezTo>
                      <a:cubicBezTo>
                        <a:pt x="92997" y="115304"/>
                        <a:pt x="89117" y="113845"/>
                        <a:pt x="86228" y="111084"/>
                      </a:cubicBezTo>
                      <a:cubicBezTo>
                        <a:pt x="80238" y="105376"/>
                        <a:pt x="80578" y="94430"/>
                        <a:pt x="86908" y="89105"/>
                      </a:cubicBezTo>
                      <a:cubicBezTo>
                        <a:pt x="89584" y="86853"/>
                        <a:pt x="92955" y="85635"/>
                        <a:pt x="96240" y="84460"/>
                      </a:cubicBezTo>
                      <a:cubicBezTo>
                        <a:pt x="113333" y="78356"/>
                        <a:pt x="131134" y="72168"/>
                        <a:pt x="149205" y="73980"/>
                      </a:cubicBezTo>
                      <a:cubicBezTo>
                        <a:pt x="150975" y="74164"/>
                        <a:pt x="152802" y="74405"/>
                        <a:pt x="154487" y="73853"/>
                      </a:cubicBezTo>
                      <a:cubicBezTo>
                        <a:pt x="156172" y="73301"/>
                        <a:pt x="157645" y="71629"/>
                        <a:pt x="157334" y="69888"/>
                      </a:cubicBezTo>
                      <a:cubicBezTo>
                        <a:pt x="157036" y="68301"/>
                        <a:pt x="155464" y="67310"/>
                        <a:pt x="153963" y="66701"/>
                      </a:cubicBezTo>
                      <a:cubicBezTo>
                        <a:pt x="148454" y="64464"/>
                        <a:pt x="142280" y="64789"/>
                        <a:pt x="136346" y="65158"/>
                      </a:cubicBezTo>
                      <a:cubicBezTo>
                        <a:pt x="130455" y="65526"/>
                        <a:pt x="124563" y="65880"/>
                        <a:pt x="118672" y="66248"/>
                      </a:cubicBezTo>
                      <a:cubicBezTo>
                        <a:pt x="115557" y="66446"/>
                        <a:pt x="112356" y="66616"/>
                        <a:pt x="109396" y="65653"/>
                      </a:cubicBezTo>
                      <a:cubicBezTo>
                        <a:pt x="106437" y="64676"/>
                        <a:pt x="103732" y="62283"/>
                        <a:pt x="103349" y="59181"/>
                      </a:cubicBezTo>
                      <a:cubicBezTo>
                        <a:pt x="102825" y="54777"/>
                        <a:pt x="106890" y="51308"/>
                        <a:pt x="110529" y="48758"/>
                      </a:cubicBezTo>
                      <a:cubicBezTo>
                        <a:pt x="118347" y="43264"/>
                        <a:pt x="126178" y="37769"/>
                        <a:pt x="133995" y="32288"/>
                      </a:cubicBezTo>
                      <a:cubicBezTo>
                        <a:pt x="134689" y="31807"/>
                        <a:pt x="135425" y="31240"/>
                        <a:pt x="135553" y="30405"/>
                      </a:cubicBezTo>
                      <a:cubicBezTo>
                        <a:pt x="135794" y="28861"/>
                        <a:pt x="133825" y="27941"/>
                        <a:pt x="132267" y="27912"/>
                      </a:cubicBezTo>
                      <a:cubicBezTo>
                        <a:pt x="125470" y="27813"/>
                        <a:pt x="119749" y="34030"/>
                        <a:pt x="112951" y="33790"/>
                      </a:cubicBezTo>
                      <a:cubicBezTo>
                        <a:pt x="111719" y="33747"/>
                        <a:pt x="110331" y="33351"/>
                        <a:pt x="109821" y="32246"/>
                      </a:cubicBezTo>
                      <a:cubicBezTo>
                        <a:pt x="109425" y="31368"/>
                        <a:pt x="109708" y="30334"/>
                        <a:pt x="110020" y="29428"/>
                      </a:cubicBezTo>
                      <a:cubicBezTo>
                        <a:pt x="113475" y="19585"/>
                        <a:pt x="120527" y="10395"/>
                        <a:pt x="119621" y="0"/>
                      </a:cubicBezTo>
                      <a:cubicBezTo>
                        <a:pt x="114580" y="212"/>
                        <a:pt x="110317" y="3894"/>
                        <a:pt x="107428" y="8044"/>
                      </a:cubicBezTo>
                      <a:cubicBezTo>
                        <a:pt x="104539" y="12179"/>
                        <a:pt x="102571" y="16923"/>
                        <a:pt x="99512" y="20945"/>
                      </a:cubicBezTo>
                      <a:cubicBezTo>
                        <a:pt x="96453" y="24953"/>
                        <a:pt x="91794" y="28309"/>
                        <a:pt x="86766" y="27884"/>
                      </a:cubicBezTo>
                      <a:cubicBezTo>
                        <a:pt x="85378" y="27771"/>
                        <a:pt x="83962" y="27332"/>
                        <a:pt x="82999" y="26326"/>
                      </a:cubicBezTo>
                      <a:cubicBezTo>
                        <a:pt x="79176" y="22389"/>
                        <a:pt x="85237" y="14516"/>
                        <a:pt x="81286" y="10720"/>
                      </a:cubicBezTo>
                      <a:cubicBezTo>
                        <a:pt x="80478" y="20053"/>
                        <a:pt x="79685" y="29400"/>
                        <a:pt x="78878" y="38732"/>
                      </a:cubicBezTo>
                      <a:cubicBezTo>
                        <a:pt x="72491" y="40955"/>
                        <a:pt x="65481" y="39412"/>
                        <a:pt x="58910" y="37854"/>
                      </a:cubicBezTo>
                      <a:cubicBezTo>
                        <a:pt x="56531" y="37287"/>
                        <a:pt x="54109" y="36707"/>
                        <a:pt x="52028" y="35418"/>
                      </a:cubicBezTo>
                      <a:cubicBezTo>
                        <a:pt x="42851" y="29725"/>
                        <a:pt x="45117" y="14176"/>
                        <a:pt x="36323" y="7902"/>
                      </a:cubicBezTo>
                      <a:cubicBezTo>
                        <a:pt x="35742" y="7491"/>
                        <a:pt x="35020" y="7109"/>
                        <a:pt x="34326" y="7321"/>
                      </a:cubicBezTo>
                      <a:cubicBezTo>
                        <a:pt x="33405" y="7619"/>
                        <a:pt x="33122" y="8766"/>
                        <a:pt x="33037" y="9743"/>
                      </a:cubicBezTo>
                      <a:cubicBezTo>
                        <a:pt x="32513" y="15436"/>
                        <a:pt x="33391" y="21242"/>
                        <a:pt x="35572" y="26525"/>
                      </a:cubicBezTo>
                      <a:cubicBezTo>
                        <a:pt x="36591" y="28975"/>
                        <a:pt x="37909" y="31354"/>
                        <a:pt x="39891" y="33124"/>
                      </a:cubicBezTo>
                      <a:cubicBezTo>
                        <a:pt x="41619" y="34668"/>
                        <a:pt x="43743" y="35659"/>
                        <a:pt x="45853" y="36636"/>
                      </a:cubicBezTo>
                      <a:cubicBezTo>
                        <a:pt x="53699" y="40276"/>
                        <a:pt x="61544" y="43915"/>
                        <a:pt x="69404" y="47555"/>
                      </a:cubicBezTo>
                      <a:cubicBezTo>
                        <a:pt x="70424" y="48022"/>
                        <a:pt x="71528" y="48588"/>
                        <a:pt x="71939" y="49636"/>
                      </a:cubicBezTo>
                      <a:cubicBezTo>
                        <a:pt x="72222" y="50359"/>
                        <a:pt x="72109" y="51152"/>
                        <a:pt x="71981" y="51916"/>
                      </a:cubicBezTo>
                      <a:cubicBezTo>
                        <a:pt x="71188" y="56887"/>
                        <a:pt x="70126" y="61816"/>
                        <a:pt x="68795" y="66673"/>
                      </a:cubicBezTo>
                      <a:cubicBezTo>
                        <a:pt x="67960" y="69718"/>
                        <a:pt x="66940" y="72861"/>
                        <a:pt x="64716" y="75099"/>
                      </a:cubicBezTo>
                      <a:cubicBezTo>
                        <a:pt x="59887" y="79914"/>
                        <a:pt x="51886" y="78469"/>
                        <a:pt x="45301" y="76699"/>
                      </a:cubicBezTo>
                      <a:cubicBezTo>
                        <a:pt x="38348" y="74816"/>
                        <a:pt x="30686" y="72408"/>
                        <a:pt x="27160" y="66121"/>
                      </a:cubicBezTo>
                      <a:cubicBezTo>
                        <a:pt x="25730" y="63572"/>
                        <a:pt x="25135" y="60597"/>
                        <a:pt x="23478" y="58190"/>
                      </a:cubicBezTo>
                      <a:cubicBezTo>
                        <a:pt x="21821" y="55783"/>
                        <a:pt x="18394" y="54126"/>
                        <a:pt x="15972" y="55768"/>
                      </a:cubicBezTo>
                      <a:cubicBezTo>
                        <a:pt x="14287" y="56930"/>
                        <a:pt x="13805" y="59323"/>
                        <a:pt x="14372" y="61292"/>
                      </a:cubicBezTo>
                      <a:cubicBezTo>
                        <a:pt x="14938" y="63260"/>
                        <a:pt x="16326" y="64874"/>
                        <a:pt x="17799" y="66305"/>
                      </a:cubicBezTo>
                      <a:cubicBezTo>
                        <a:pt x="27953" y="76246"/>
                        <a:pt x="42341" y="80169"/>
                        <a:pt x="55327" y="85918"/>
                      </a:cubicBezTo>
                      <a:cubicBezTo>
                        <a:pt x="58259" y="87207"/>
                        <a:pt x="61445" y="88977"/>
                        <a:pt x="62238" y="92079"/>
                      </a:cubicBezTo>
                      <a:cubicBezTo>
                        <a:pt x="63045" y="95209"/>
                        <a:pt x="61049" y="98324"/>
                        <a:pt x="58981" y="100802"/>
                      </a:cubicBezTo>
                      <a:cubicBezTo>
                        <a:pt x="54449" y="106212"/>
                        <a:pt x="48572" y="111069"/>
                        <a:pt x="41562" y="111919"/>
                      </a:cubicBezTo>
                      <a:cubicBezTo>
                        <a:pt x="36323" y="112557"/>
                        <a:pt x="31111" y="110885"/>
                        <a:pt x="26084" y="109285"/>
                      </a:cubicBezTo>
                      <a:cubicBezTo>
                        <a:pt x="21056" y="107685"/>
                        <a:pt x="15788" y="106113"/>
                        <a:pt x="10591" y="106949"/>
                      </a:cubicBezTo>
                      <a:cubicBezTo>
                        <a:pt x="5394" y="107784"/>
                        <a:pt x="281" y="111778"/>
                        <a:pt x="12" y="117046"/>
                      </a:cubicBezTo>
                      <a:cubicBezTo>
                        <a:pt x="-101" y="119198"/>
                        <a:pt x="593" y="121322"/>
                        <a:pt x="1598" y="123234"/>
                      </a:cubicBezTo>
                      <a:cubicBezTo>
                        <a:pt x="2774" y="125472"/>
                        <a:pt x="4402" y="127497"/>
                        <a:pt x="6541" y="128842"/>
                      </a:cubicBezTo>
                      <a:cubicBezTo>
                        <a:pt x="10888" y="131575"/>
                        <a:pt x="16553" y="131052"/>
                        <a:pt x="21453" y="129508"/>
                      </a:cubicBezTo>
                      <a:cubicBezTo>
                        <a:pt x="26353" y="127964"/>
                        <a:pt x="30984" y="125500"/>
                        <a:pt x="36025" y="124580"/>
                      </a:cubicBezTo>
                      <a:cubicBezTo>
                        <a:pt x="45853" y="122767"/>
                        <a:pt x="56729" y="126817"/>
                        <a:pt x="65623" y="12225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6" name="Google Shape;2856;p19"/>
                <p:cNvSpPr/>
                <p:nvPr/>
              </p:nvSpPr>
              <p:spPr>
                <a:xfrm>
                  <a:off x="3980554" y="1656640"/>
                  <a:ext cx="50372" cy="100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2" h="100943" extrusionOk="0">
                      <a:moveTo>
                        <a:pt x="9205" y="89402"/>
                      </a:moveTo>
                      <a:cubicBezTo>
                        <a:pt x="12023" y="94175"/>
                        <a:pt x="16116" y="98182"/>
                        <a:pt x="20917" y="100944"/>
                      </a:cubicBezTo>
                      <a:cubicBezTo>
                        <a:pt x="22050" y="98352"/>
                        <a:pt x="20888" y="95421"/>
                        <a:pt x="20110" y="92702"/>
                      </a:cubicBezTo>
                      <a:cubicBezTo>
                        <a:pt x="17985" y="85239"/>
                        <a:pt x="18948" y="77308"/>
                        <a:pt x="19911" y="69604"/>
                      </a:cubicBezTo>
                      <a:cubicBezTo>
                        <a:pt x="20194" y="67338"/>
                        <a:pt x="20492" y="65044"/>
                        <a:pt x="21427" y="62963"/>
                      </a:cubicBezTo>
                      <a:cubicBezTo>
                        <a:pt x="22857" y="59762"/>
                        <a:pt x="25675" y="57383"/>
                        <a:pt x="28621" y="55485"/>
                      </a:cubicBezTo>
                      <a:cubicBezTo>
                        <a:pt x="32997" y="52667"/>
                        <a:pt x="37897" y="50670"/>
                        <a:pt x="42980" y="49594"/>
                      </a:cubicBezTo>
                      <a:cubicBezTo>
                        <a:pt x="42938" y="47866"/>
                        <a:pt x="40672" y="47243"/>
                        <a:pt x="38959" y="47356"/>
                      </a:cubicBezTo>
                      <a:cubicBezTo>
                        <a:pt x="37245" y="47455"/>
                        <a:pt x="35121" y="47597"/>
                        <a:pt x="34229" y="46124"/>
                      </a:cubicBezTo>
                      <a:cubicBezTo>
                        <a:pt x="33535" y="44963"/>
                        <a:pt x="34059" y="43490"/>
                        <a:pt x="34597" y="42258"/>
                      </a:cubicBezTo>
                      <a:cubicBezTo>
                        <a:pt x="37118" y="36466"/>
                        <a:pt x="39638" y="30674"/>
                        <a:pt x="42159" y="24896"/>
                      </a:cubicBezTo>
                      <a:cubicBezTo>
                        <a:pt x="42556" y="23990"/>
                        <a:pt x="42952" y="23083"/>
                        <a:pt x="43179" y="22134"/>
                      </a:cubicBezTo>
                      <a:cubicBezTo>
                        <a:pt x="43420" y="21157"/>
                        <a:pt x="43490" y="20152"/>
                        <a:pt x="43618" y="19161"/>
                      </a:cubicBezTo>
                      <a:cubicBezTo>
                        <a:pt x="44439" y="12405"/>
                        <a:pt x="47427" y="6132"/>
                        <a:pt x="50373" y="0"/>
                      </a:cubicBezTo>
                      <a:cubicBezTo>
                        <a:pt x="43504" y="2634"/>
                        <a:pt x="40828" y="10649"/>
                        <a:pt x="37628" y="17263"/>
                      </a:cubicBezTo>
                      <a:cubicBezTo>
                        <a:pt x="33011" y="26836"/>
                        <a:pt x="25817" y="34937"/>
                        <a:pt x="20634" y="44213"/>
                      </a:cubicBezTo>
                      <a:cubicBezTo>
                        <a:pt x="18099" y="48773"/>
                        <a:pt x="16045" y="53588"/>
                        <a:pt x="14020" y="58388"/>
                      </a:cubicBezTo>
                      <a:cubicBezTo>
                        <a:pt x="12391" y="62240"/>
                        <a:pt x="10763" y="66092"/>
                        <a:pt x="9134" y="69944"/>
                      </a:cubicBezTo>
                      <a:cubicBezTo>
                        <a:pt x="8879" y="70553"/>
                        <a:pt x="8582" y="71204"/>
                        <a:pt x="8001" y="71530"/>
                      </a:cubicBezTo>
                      <a:cubicBezTo>
                        <a:pt x="7421" y="71856"/>
                        <a:pt x="6500" y="71587"/>
                        <a:pt x="6444" y="70921"/>
                      </a:cubicBezTo>
                      <a:cubicBezTo>
                        <a:pt x="6387" y="70256"/>
                        <a:pt x="7690" y="70114"/>
                        <a:pt x="7619" y="70766"/>
                      </a:cubicBezTo>
                      <a:cubicBezTo>
                        <a:pt x="8908" y="78186"/>
                        <a:pt x="5863" y="86202"/>
                        <a:pt x="0" y="90903"/>
                      </a:cubicBezTo>
                      <a:cubicBezTo>
                        <a:pt x="2677" y="92334"/>
                        <a:pt x="6259" y="91767"/>
                        <a:pt x="8370" y="8958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7" name="Google Shape;2857;p19"/>
                <p:cNvSpPr/>
                <p:nvPr/>
              </p:nvSpPr>
              <p:spPr>
                <a:xfrm>
                  <a:off x="3950247" y="1662616"/>
                  <a:ext cx="76020" cy="253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20" h="253889" extrusionOk="0">
                      <a:moveTo>
                        <a:pt x="76020" y="0"/>
                      </a:moveTo>
                      <a:cubicBezTo>
                        <a:pt x="43788" y="57128"/>
                        <a:pt x="-8397" y="189808"/>
                        <a:pt x="1148" y="25389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8" name="Google Shape;2858;p19"/>
                <p:cNvSpPr/>
                <p:nvPr/>
              </p:nvSpPr>
              <p:spPr>
                <a:xfrm>
                  <a:off x="4041095" y="1544225"/>
                  <a:ext cx="43310" cy="79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10" h="79333" extrusionOk="0">
                      <a:moveTo>
                        <a:pt x="42740" y="53262"/>
                      </a:moveTo>
                      <a:cubicBezTo>
                        <a:pt x="41409" y="63387"/>
                        <a:pt x="36509" y="72026"/>
                        <a:pt x="30674" y="79333"/>
                      </a:cubicBezTo>
                      <a:cubicBezTo>
                        <a:pt x="25916" y="77053"/>
                        <a:pt x="22177" y="72493"/>
                        <a:pt x="21356" y="67254"/>
                      </a:cubicBezTo>
                      <a:cubicBezTo>
                        <a:pt x="20294" y="60597"/>
                        <a:pt x="23409" y="53559"/>
                        <a:pt x="21228" y="47201"/>
                      </a:cubicBezTo>
                      <a:cubicBezTo>
                        <a:pt x="19416" y="41904"/>
                        <a:pt x="14459" y="38491"/>
                        <a:pt x="10437" y="34625"/>
                      </a:cubicBezTo>
                      <a:cubicBezTo>
                        <a:pt x="4702" y="29102"/>
                        <a:pt x="609" y="21172"/>
                        <a:pt x="0" y="13368"/>
                      </a:cubicBezTo>
                      <a:cubicBezTo>
                        <a:pt x="12037" y="1048"/>
                        <a:pt x="24939" y="0"/>
                        <a:pt x="24939" y="0"/>
                      </a:cubicBezTo>
                      <a:cubicBezTo>
                        <a:pt x="21342" y="7463"/>
                        <a:pt x="47399" y="18212"/>
                        <a:pt x="42754" y="5327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9" name="Google Shape;2859;p19"/>
                <p:cNvSpPr/>
                <p:nvPr/>
              </p:nvSpPr>
              <p:spPr>
                <a:xfrm>
                  <a:off x="4077799" y="1608504"/>
                  <a:ext cx="28603" cy="52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3" h="52454" extrusionOk="0">
                      <a:moveTo>
                        <a:pt x="4973" y="52441"/>
                      </a:moveTo>
                      <a:cubicBezTo>
                        <a:pt x="4307" y="51803"/>
                        <a:pt x="3599" y="51208"/>
                        <a:pt x="2990" y="50529"/>
                      </a:cubicBezTo>
                      <a:cubicBezTo>
                        <a:pt x="-2150" y="44751"/>
                        <a:pt x="639" y="36495"/>
                        <a:pt x="1843" y="28437"/>
                      </a:cubicBezTo>
                      <a:cubicBezTo>
                        <a:pt x="12663" y="15153"/>
                        <a:pt x="21287" y="0"/>
                        <a:pt x="21287" y="0"/>
                      </a:cubicBezTo>
                      <a:cubicBezTo>
                        <a:pt x="21287" y="0"/>
                        <a:pt x="29076" y="13312"/>
                        <a:pt x="28580" y="24174"/>
                      </a:cubicBezTo>
                      <a:cubicBezTo>
                        <a:pt x="28283" y="30702"/>
                        <a:pt x="17095" y="42669"/>
                        <a:pt x="4973" y="524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0" name="Google Shape;2860;p19"/>
                <p:cNvSpPr/>
                <p:nvPr/>
              </p:nvSpPr>
              <p:spPr>
                <a:xfrm>
                  <a:off x="4073839" y="1651369"/>
                  <a:ext cx="35929" cy="6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9" h="64735" extrusionOk="0">
                      <a:moveTo>
                        <a:pt x="14315" y="52825"/>
                      </a:moveTo>
                      <a:cubicBezTo>
                        <a:pt x="8069" y="55091"/>
                        <a:pt x="337" y="49964"/>
                        <a:pt x="11" y="43309"/>
                      </a:cubicBezTo>
                      <a:cubicBezTo>
                        <a:pt x="-187" y="38890"/>
                        <a:pt x="2249" y="35052"/>
                        <a:pt x="4982" y="31441"/>
                      </a:cubicBezTo>
                      <a:cubicBezTo>
                        <a:pt x="23958" y="19715"/>
                        <a:pt x="34197" y="-2065"/>
                        <a:pt x="35585" y="158"/>
                      </a:cubicBezTo>
                      <a:cubicBezTo>
                        <a:pt x="37398" y="3061"/>
                        <a:pt x="31733" y="36964"/>
                        <a:pt x="25913" y="50205"/>
                      </a:cubicBezTo>
                      <a:cubicBezTo>
                        <a:pt x="22840" y="57144"/>
                        <a:pt x="17883" y="62172"/>
                        <a:pt x="10420" y="64735"/>
                      </a:cubicBezTo>
                      <a:cubicBezTo>
                        <a:pt x="12346" y="61011"/>
                        <a:pt x="13691" y="56974"/>
                        <a:pt x="14315" y="5282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1" name="Google Shape;2861;p19"/>
                <p:cNvSpPr/>
                <p:nvPr/>
              </p:nvSpPr>
              <p:spPr>
                <a:xfrm>
                  <a:off x="4075635" y="1729608"/>
                  <a:ext cx="29408" cy="45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08" h="45110" extrusionOk="0">
                      <a:moveTo>
                        <a:pt x="11216" y="45111"/>
                      </a:moveTo>
                      <a:cubicBezTo>
                        <a:pt x="3059" y="41712"/>
                        <a:pt x="-1756" y="30057"/>
                        <a:pt x="4617" y="23925"/>
                      </a:cubicBezTo>
                      <a:cubicBezTo>
                        <a:pt x="6854" y="21773"/>
                        <a:pt x="10296" y="20215"/>
                        <a:pt x="10536" y="17142"/>
                      </a:cubicBezTo>
                      <a:cubicBezTo>
                        <a:pt x="10919" y="12313"/>
                        <a:pt x="3937" y="11463"/>
                        <a:pt x="0" y="8461"/>
                      </a:cubicBezTo>
                      <a:cubicBezTo>
                        <a:pt x="15889" y="3094"/>
                        <a:pt x="25307" y="-5871"/>
                        <a:pt x="28904" y="5473"/>
                      </a:cubicBezTo>
                      <a:cubicBezTo>
                        <a:pt x="31453" y="13502"/>
                        <a:pt x="24160" y="29986"/>
                        <a:pt x="11216" y="451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62" name="Google Shape;2862;p19"/>
              <p:cNvGrpSpPr/>
              <p:nvPr/>
            </p:nvGrpSpPr>
            <p:grpSpPr>
              <a:xfrm rot="-10293041">
                <a:off x="-1593148" y="255468"/>
                <a:ext cx="452837" cy="714552"/>
                <a:chOff x="3678325" y="1652292"/>
                <a:chExt cx="148289" cy="233992"/>
              </a:xfrm>
            </p:grpSpPr>
            <p:sp>
              <p:nvSpPr>
                <p:cNvPr id="2863" name="Google Shape;2863;p19"/>
                <p:cNvSpPr/>
                <p:nvPr/>
              </p:nvSpPr>
              <p:spPr>
                <a:xfrm>
                  <a:off x="3678325" y="1652292"/>
                  <a:ext cx="148275" cy="167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75" h="167044" extrusionOk="0">
                      <a:moveTo>
                        <a:pt x="127276" y="149575"/>
                      </a:moveTo>
                      <a:cubicBezTo>
                        <a:pt x="117278" y="159488"/>
                        <a:pt x="102989" y="167957"/>
                        <a:pt x="88558" y="166966"/>
                      </a:cubicBezTo>
                      <a:cubicBezTo>
                        <a:pt x="60900" y="165025"/>
                        <a:pt x="58634" y="137878"/>
                        <a:pt x="58634" y="137878"/>
                      </a:cubicBezTo>
                      <a:cubicBezTo>
                        <a:pt x="58634" y="137878"/>
                        <a:pt x="51483" y="153540"/>
                        <a:pt x="29589" y="150920"/>
                      </a:cubicBezTo>
                      <a:cubicBezTo>
                        <a:pt x="7681" y="148300"/>
                        <a:pt x="-3705" y="119793"/>
                        <a:pt x="1082" y="105816"/>
                      </a:cubicBezTo>
                      <a:cubicBezTo>
                        <a:pt x="6010" y="91442"/>
                        <a:pt x="10839" y="94727"/>
                        <a:pt x="20242" y="98749"/>
                      </a:cubicBezTo>
                      <a:cubicBezTo>
                        <a:pt x="29646" y="102771"/>
                        <a:pt x="42688" y="121818"/>
                        <a:pt x="50761" y="117315"/>
                      </a:cubicBezTo>
                      <a:cubicBezTo>
                        <a:pt x="58819" y="112812"/>
                        <a:pt x="48608" y="107416"/>
                        <a:pt x="31812" y="100349"/>
                      </a:cubicBezTo>
                      <a:cubicBezTo>
                        <a:pt x="14988" y="93268"/>
                        <a:pt x="5656" y="80920"/>
                        <a:pt x="11760" y="66092"/>
                      </a:cubicBezTo>
                      <a:cubicBezTo>
                        <a:pt x="17863" y="51293"/>
                        <a:pt x="32039" y="43306"/>
                        <a:pt x="33073" y="57595"/>
                      </a:cubicBezTo>
                      <a:cubicBezTo>
                        <a:pt x="34107" y="71899"/>
                        <a:pt x="44699" y="93297"/>
                        <a:pt x="56652" y="95081"/>
                      </a:cubicBezTo>
                      <a:cubicBezTo>
                        <a:pt x="68604" y="96866"/>
                        <a:pt x="66976" y="85111"/>
                        <a:pt x="53593" y="81160"/>
                      </a:cubicBezTo>
                      <a:cubicBezTo>
                        <a:pt x="40224" y="77209"/>
                        <a:pt x="37746" y="64280"/>
                        <a:pt x="35962" y="50557"/>
                      </a:cubicBezTo>
                      <a:cubicBezTo>
                        <a:pt x="34163" y="36834"/>
                        <a:pt x="41329" y="28054"/>
                        <a:pt x="53791" y="24670"/>
                      </a:cubicBezTo>
                      <a:cubicBezTo>
                        <a:pt x="66253" y="21285"/>
                        <a:pt x="57487" y="32345"/>
                        <a:pt x="61665" y="56519"/>
                      </a:cubicBezTo>
                      <a:cubicBezTo>
                        <a:pt x="65843" y="80693"/>
                        <a:pt x="75416" y="70001"/>
                        <a:pt x="77073" y="63416"/>
                      </a:cubicBezTo>
                      <a:cubicBezTo>
                        <a:pt x="78758" y="56831"/>
                        <a:pt x="66537" y="50472"/>
                        <a:pt x="66083" y="34979"/>
                      </a:cubicBezTo>
                      <a:cubicBezTo>
                        <a:pt x="65630" y="19486"/>
                        <a:pt x="71578" y="19387"/>
                        <a:pt x="82653" y="15833"/>
                      </a:cubicBezTo>
                      <a:cubicBezTo>
                        <a:pt x="93727" y="12264"/>
                        <a:pt x="92566" y="13666"/>
                        <a:pt x="87029" y="28281"/>
                      </a:cubicBezTo>
                      <a:cubicBezTo>
                        <a:pt x="81505" y="42881"/>
                        <a:pt x="81831" y="50415"/>
                        <a:pt x="84550" y="58119"/>
                      </a:cubicBezTo>
                      <a:cubicBezTo>
                        <a:pt x="87269" y="65823"/>
                        <a:pt x="94916" y="60144"/>
                        <a:pt x="93175" y="51421"/>
                      </a:cubicBezTo>
                      <a:cubicBezTo>
                        <a:pt x="91447" y="42711"/>
                        <a:pt x="93954" y="26171"/>
                        <a:pt x="103668" y="13085"/>
                      </a:cubicBezTo>
                      <a:cubicBezTo>
                        <a:pt x="105382" y="10777"/>
                        <a:pt x="107166" y="8894"/>
                        <a:pt x="108951" y="7322"/>
                      </a:cubicBezTo>
                      <a:cubicBezTo>
                        <a:pt x="117349" y="0"/>
                        <a:pt x="125704" y="0"/>
                        <a:pt x="125704" y="0"/>
                      </a:cubicBezTo>
                      <a:cubicBezTo>
                        <a:pt x="122999" y="4631"/>
                        <a:pt x="139228" y="12887"/>
                        <a:pt x="134442" y="35234"/>
                      </a:cubicBezTo>
                      <a:cubicBezTo>
                        <a:pt x="133054" y="41692"/>
                        <a:pt x="129457" y="47003"/>
                        <a:pt x="125321" y="51407"/>
                      </a:cubicBezTo>
                      <a:cubicBezTo>
                        <a:pt x="115139" y="62254"/>
                        <a:pt x="101700" y="67678"/>
                        <a:pt x="109800" y="71205"/>
                      </a:cubicBezTo>
                      <a:cubicBezTo>
                        <a:pt x="115153" y="73541"/>
                        <a:pt x="122957" y="67494"/>
                        <a:pt x="129712" y="60428"/>
                      </a:cubicBezTo>
                      <a:cubicBezTo>
                        <a:pt x="137359" y="52426"/>
                        <a:pt x="143703" y="43108"/>
                        <a:pt x="143703" y="43108"/>
                      </a:cubicBezTo>
                      <a:cubicBezTo>
                        <a:pt x="143703" y="43108"/>
                        <a:pt x="148037" y="52086"/>
                        <a:pt x="147159" y="59054"/>
                      </a:cubicBezTo>
                      <a:cubicBezTo>
                        <a:pt x="146621" y="63246"/>
                        <a:pt x="138803" y="70383"/>
                        <a:pt x="130490" y="76048"/>
                      </a:cubicBezTo>
                      <a:cubicBezTo>
                        <a:pt x="125010" y="79829"/>
                        <a:pt x="119303" y="82973"/>
                        <a:pt x="115380" y="84219"/>
                      </a:cubicBezTo>
                      <a:cubicBezTo>
                        <a:pt x="105495" y="87363"/>
                        <a:pt x="93486" y="93920"/>
                        <a:pt x="113936" y="93382"/>
                      </a:cubicBezTo>
                      <a:cubicBezTo>
                        <a:pt x="118666" y="93254"/>
                        <a:pt x="122971" y="91895"/>
                        <a:pt x="126823" y="89926"/>
                      </a:cubicBezTo>
                      <a:cubicBezTo>
                        <a:pt x="139653" y="83355"/>
                        <a:pt x="147371" y="69845"/>
                        <a:pt x="148150" y="71346"/>
                      </a:cubicBezTo>
                      <a:cubicBezTo>
                        <a:pt x="149170" y="73315"/>
                        <a:pt x="143774" y="94854"/>
                        <a:pt x="139341" y="103082"/>
                      </a:cubicBezTo>
                      <a:cubicBezTo>
                        <a:pt x="137005" y="107402"/>
                        <a:pt x="133549" y="110376"/>
                        <a:pt x="128607" y="111650"/>
                      </a:cubicBezTo>
                      <a:cubicBezTo>
                        <a:pt x="124132" y="112826"/>
                        <a:pt x="118439" y="112613"/>
                        <a:pt x="111231" y="110800"/>
                      </a:cubicBezTo>
                      <a:cubicBezTo>
                        <a:pt x="96049" y="106977"/>
                        <a:pt x="83191" y="120515"/>
                        <a:pt x="104122" y="125628"/>
                      </a:cubicBezTo>
                      <a:cubicBezTo>
                        <a:pt x="110919" y="127285"/>
                        <a:pt x="116881" y="126619"/>
                        <a:pt x="121923" y="125359"/>
                      </a:cubicBezTo>
                      <a:cubicBezTo>
                        <a:pt x="132445" y="122725"/>
                        <a:pt x="138959" y="117428"/>
                        <a:pt x="140701" y="124920"/>
                      </a:cubicBezTo>
                      <a:cubicBezTo>
                        <a:pt x="141933" y="130216"/>
                        <a:pt x="136382" y="140469"/>
                        <a:pt x="127262" y="14954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4" name="Google Shape;2864;p19"/>
                <p:cNvSpPr/>
                <p:nvPr/>
              </p:nvSpPr>
              <p:spPr>
                <a:xfrm>
                  <a:off x="3700613" y="1708367"/>
                  <a:ext cx="103863" cy="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63" h="97222" extrusionOk="0">
                      <a:moveTo>
                        <a:pt x="45835" y="75813"/>
                      </a:moveTo>
                      <a:cubicBezTo>
                        <a:pt x="48044" y="83262"/>
                        <a:pt x="50919" y="91546"/>
                        <a:pt x="57915" y="94931"/>
                      </a:cubicBezTo>
                      <a:cubicBezTo>
                        <a:pt x="60875" y="96361"/>
                        <a:pt x="64231" y="96701"/>
                        <a:pt x="67516" y="96984"/>
                      </a:cubicBezTo>
                      <a:cubicBezTo>
                        <a:pt x="73932" y="97536"/>
                        <a:pt x="81451" y="97522"/>
                        <a:pt x="85502" y="92509"/>
                      </a:cubicBezTo>
                      <a:cubicBezTo>
                        <a:pt x="86408" y="91376"/>
                        <a:pt x="86946" y="89450"/>
                        <a:pt x="85714" y="88671"/>
                      </a:cubicBezTo>
                      <a:cubicBezTo>
                        <a:pt x="85134" y="88303"/>
                        <a:pt x="84383" y="88388"/>
                        <a:pt x="83689" y="88459"/>
                      </a:cubicBezTo>
                      <a:cubicBezTo>
                        <a:pt x="78081" y="89082"/>
                        <a:pt x="72317" y="88388"/>
                        <a:pt x="67021" y="86448"/>
                      </a:cubicBezTo>
                      <a:cubicBezTo>
                        <a:pt x="65236" y="85797"/>
                        <a:pt x="63211" y="84550"/>
                        <a:pt x="63310" y="82653"/>
                      </a:cubicBezTo>
                      <a:cubicBezTo>
                        <a:pt x="65775" y="82468"/>
                        <a:pt x="68168" y="83502"/>
                        <a:pt x="70632" y="83743"/>
                      </a:cubicBezTo>
                      <a:cubicBezTo>
                        <a:pt x="73096" y="83998"/>
                        <a:pt x="76084" y="83007"/>
                        <a:pt x="76622" y="80585"/>
                      </a:cubicBezTo>
                      <a:cubicBezTo>
                        <a:pt x="71878" y="78390"/>
                        <a:pt x="67134" y="76195"/>
                        <a:pt x="62404" y="74000"/>
                      </a:cubicBezTo>
                      <a:cubicBezTo>
                        <a:pt x="60053" y="72909"/>
                        <a:pt x="57632" y="71777"/>
                        <a:pt x="55918" y="69851"/>
                      </a:cubicBezTo>
                      <a:cubicBezTo>
                        <a:pt x="52349" y="65871"/>
                        <a:pt x="53142" y="58833"/>
                        <a:pt x="57490" y="55731"/>
                      </a:cubicBezTo>
                      <a:cubicBezTo>
                        <a:pt x="59331" y="54429"/>
                        <a:pt x="61569" y="53805"/>
                        <a:pt x="63749" y="53225"/>
                      </a:cubicBezTo>
                      <a:cubicBezTo>
                        <a:pt x="75079" y="50180"/>
                        <a:pt x="86861" y="47093"/>
                        <a:pt x="98403" y="49203"/>
                      </a:cubicBezTo>
                      <a:cubicBezTo>
                        <a:pt x="99536" y="49415"/>
                        <a:pt x="100697" y="49670"/>
                        <a:pt x="101816" y="49387"/>
                      </a:cubicBezTo>
                      <a:cubicBezTo>
                        <a:pt x="102935" y="49104"/>
                        <a:pt x="103968" y="48127"/>
                        <a:pt x="103855" y="46980"/>
                      </a:cubicBezTo>
                      <a:cubicBezTo>
                        <a:pt x="103742" y="45946"/>
                        <a:pt x="102779" y="45223"/>
                        <a:pt x="101858" y="44756"/>
                      </a:cubicBezTo>
                      <a:cubicBezTo>
                        <a:pt x="98417" y="43028"/>
                        <a:pt x="94438" y="42929"/>
                        <a:pt x="90586" y="42858"/>
                      </a:cubicBezTo>
                      <a:cubicBezTo>
                        <a:pt x="86776" y="42788"/>
                        <a:pt x="82953" y="42717"/>
                        <a:pt x="79143" y="42646"/>
                      </a:cubicBezTo>
                      <a:cubicBezTo>
                        <a:pt x="77132" y="42604"/>
                        <a:pt x="75064" y="42561"/>
                        <a:pt x="73195" y="41782"/>
                      </a:cubicBezTo>
                      <a:cubicBezTo>
                        <a:pt x="71340" y="41003"/>
                        <a:pt x="69712" y="39318"/>
                        <a:pt x="69641" y="37307"/>
                      </a:cubicBezTo>
                      <a:cubicBezTo>
                        <a:pt x="69527" y="34432"/>
                        <a:pt x="72331" y="32421"/>
                        <a:pt x="74796" y="30963"/>
                      </a:cubicBezTo>
                      <a:cubicBezTo>
                        <a:pt x="80120" y="27833"/>
                        <a:pt x="85445" y="24689"/>
                        <a:pt x="90770" y="21559"/>
                      </a:cubicBezTo>
                      <a:cubicBezTo>
                        <a:pt x="91237" y="21290"/>
                        <a:pt x="91747" y="20950"/>
                        <a:pt x="91875" y="20426"/>
                      </a:cubicBezTo>
                      <a:cubicBezTo>
                        <a:pt x="92115" y="19449"/>
                        <a:pt x="90883" y="18755"/>
                        <a:pt x="89878" y="18656"/>
                      </a:cubicBezTo>
                      <a:cubicBezTo>
                        <a:pt x="85502" y="18246"/>
                        <a:pt x="81494" y="21956"/>
                        <a:pt x="77132" y="21446"/>
                      </a:cubicBezTo>
                      <a:cubicBezTo>
                        <a:pt x="76339" y="21361"/>
                        <a:pt x="75475" y="21035"/>
                        <a:pt x="75192" y="20285"/>
                      </a:cubicBezTo>
                      <a:cubicBezTo>
                        <a:pt x="74980" y="19690"/>
                        <a:pt x="75220" y="19053"/>
                        <a:pt x="75461" y="18472"/>
                      </a:cubicBezTo>
                      <a:cubicBezTo>
                        <a:pt x="78194" y="12312"/>
                        <a:pt x="83207" y="6746"/>
                        <a:pt x="83165" y="5"/>
                      </a:cubicBezTo>
                      <a:cubicBezTo>
                        <a:pt x="79908" y="-122"/>
                        <a:pt x="76976" y="2045"/>
                        <a:pt x="74895" y="4551"/>
                      </a:cubicBezTo>
                      <a:cubicBezTo>
                        <a:pt x="72827" y="7072"/>
                        <a:pt x="71312" y="10018"/>
                        <a:pt x="69131" y="12453"/>
                      </a:cubicBezTo>
                      <a:cubicBezTo>
                        <a:pt x="66950" y="14875"/>
                        <a:pt x="63778" y="16801"/>
                        <a:pt x="60563" y="16263"/>
                      </a:cubicBezTo>
                      <a:cubicBezTo>
                        <a:pt x="59671" y="16121"/>
                        <a:pt x="58779" y="15753"/>
                        <a:pt x="58212" y="15059"/>
                      </a:cubicBezTo>
                      <a:cubicBezTo>
                        <a:pt x="55960" y="12326"/>
                        <a:pt x="60266" y="7568"/>
                        <a:pt x="57915" y="4920"/>
                      </a:cubicBezTo>
                      <a:cubicBezTo>
                        <a:pt x="56909" y="10896"/>
                        <a:pt x="55918" y="16872"/>
                        <a:pt x="54913" y="22848"/>
                      </a:cubicBezTo>
                      <a:cubicBezTo>
                        <a:pt x="50692" y="23953"/>
                        <a:pt x="46246" y="22593"/>
                        <a:pt x="42096" y="21262"/>
                      </a:cubicBezTo>
                      <a:cubicBezTo>
                        <a:pt x="40595" y="20781"/>
                        <a:pt x="39066" y="20271"/>
                        <a:pt x="37791" y="19336"/>
                      </a:cubicBezTo>
                      <a:cubicBezTo>
                        <a:pt x="32169" y="15201"/>
                        <a:pt x="34435" y="5288"/>
                        <a:pt x="29096" y="798"/>
                      </a:cubicBezTo>
                      <a:cubicBezTo>
                        <a:pt x="28742" y="501"/>
                        <a:pt x="28289" y="218"/>
                        <a:pt x="27836" y="317"/>
                      </a:cubicBezTo>
                      <a:cubicBezTo>
                        <a:pt x="27227" y="459"/>
                        <a:pt x="26986" y="1195"/>
                        <a:pt x="26873" y="1804"/>
                      </a:cubicBezTo>
                      <a:cubicBezTo>
                        <a:pt x="26235" y="5444"/>
                        <a:pt x="26504" y="9225"/>
                        <a:pt x="27637" y="12751"/>
                      </a:cubicBezTo>
                      <a:cubicBezTo>
                        <a:pt x="28161" y="14379"/>
                        <a:pt x="28898" y="15980"/>
                        <a:pt x="30073" y="17226"/>
                      </a:cubicBezTo>
                      <a:cubicBezTo>
                        <a:pt x="31107" y="18302"/>
                        <a:pt x="32424" y="19053"/>
                        <a:pt x="33727" y="19789"/>
                      </a:cubicBezTo>
                      <a:cubicBezTo>
                        <a:pt x="38598" y="22537"/>
                        <a:pt x="43470" y="25284"/>
                        <a:pt x="48328" y="28045"/>
                      </a:cubicBezTo>
                      <a:cubicBezTo>
                        <a:pt x="48965" y="28399"/>
                        <a:pt x="49644" y="28824"/>
                        <a:pt x="49857" y="29518"/>
                      </a:cubicBezTo>
                      <a:cubicBezTo>
                        <a:pt x="49999" y="30000"/>
                        <a:pt x="49885" y="30510"/>
                        <a:pt x="49772" y="30991"/>
                      </a:cubicBezTo>
                      <a:cubicBezTo>
                        <a:pt x="49007" y="34149"/>
                        <a:pt x="48073" y="37265"/>
                        <a:pt x="46954" y="40338"/>
                      </a:cubicBezTo>
                      <a:cubicBezTo>
                        <a:pt x="46260" y="42250"/>
                        <a:pt x="45439" y="44232"/>
                        <a:pt x="43895" y="45549"/>
                      </a:cubicBezTo>
                      <a:cubicBezTo>
                        <a:pt x="40539" y="48410"/>
                        <a:pt x="35454" y="47064"/>
                        <a:pt x="31305" y="45578"/>
                      </a:cubicBezTo>
                      <a:cubicBezTo>
                        <a:pt x="26929" y="44006"/>
                        <a:pt x="22114" y="42051"/>
                        <a:pt x="20160" y="37831"/>
                      </a:cubicBezTo>
                      <a:cubicBezTo>
                        <a:pt x="19367" y="36117"/>
                        <a:pt x="19140" y="34163"/>
                        <a:pt x="18192" y="32535"/>
                      </a:cubicBezTo>
                      <a:cubicBezTo>
                        <a:pt x="17243" y="30906"/>
                        <a:pt x="15118" y="29660"/>
                        <a:pt x="13490" y="30594"/>
                      </a:cubicBezTo>
                      <a:cubicBezTo>
                        <a:pt x="12343" y="31246"/>
                        <a:pt x="11904" y="32775"/>
                        <a:pt x="12173" y="34064"/>
                      </a:cubicBezTo>
                      <a:cubicBezTo>
                        <a:pt x="12428" y="35367"/>
                        <a:pt x="13249" y="36472"/>
                        <a:pt x="14113" y="37477"/>
                      </a:cubicBezTo>
                      <a:cubicBezTo>
                        <a:pt x="20146" y="44402"/>
                        <a:pt x="29209" y="47673"/>
                        <a:pt x="37281" y="52035"/>
                      </a:cubicBezTo>
                      <a:cubicBezTo>
                        <a:pt x="39094" y="53027"/>
                        <a:pt x="41063" y="54315"/>
                        <a:pt x="41417" y="56354"/>
                      </a:cubicBezTo>
                      <a:cubicBezTo>
                        <a:pt x="41771" y="58408"/>
                        <a:pt x="40326" y="60320"/>
                        <a:pt x="38867" y="61807"/>
                      </a:cubicBezTo>
                      <a:cubicBezTo>
                        <a:pt x="35667" y="65064"/>
                        <a:pt x="31631" y="67882"/>
                        <a:pt x="27071" y="68066"/>
                      </a:cubicBezTo>
                      <a:cubicBezTo>
                        <a:pt x="23658" y="68208"/>
                        <a:pt x="20401" y="66862"/>
                        <a:pt x="17243" y="65574"/>
                      </a:cubicBezTo>
                      <a:cubicBezTo>
                        <a:pt x="14085" y="64285"/>
                        <a:pt x="10785" y="62996"/>
                        <a:pt x="7386" y="63265"/>
                      </a:cubicBezTo>
                      <a:cubicBezTo>
                        <a:pt x="3987" y="63534"/>
                        <a:pt x="490" y="65843"/>
                        <a:pt x="50" y="69227"/>
                      </a:cubicBezTo>
                      <a:cubicBezTo>
                        <a:pt x="-134" y="70601"/>
                        <a:pt x="206" y="72017"/>
                        <a:pt x="744" y="73292"/>
                      </a:cubicBezTo>
                      <a:cubicBezTo>
                        <a:pt x="1382" y="74793"/>
                        <a:pt x="2330" y="76181"/>
                        <a:pt x="3633" y="77158"/>
                      </a:cubicBezTo>
                      <a:cubicBezTo>
                        <a:pt x="6296" y="79140"/>
                        <a:pt x="9964" y="79098"/>
                        <a:pt x="13207" y="78362"/>
                      </a:cubicBezTo>
                      <a:cubicBezTo>
                        <a:pt x="16436" y="77625"/>
                        <a:pt x="19551" y="76280"/>
                        <a:pt x="22851" y="75940"/>
                      </a:cubicBezTo>
                      <a:cubicBezTo>
                        <a:pt x="29280" y="75274"/>
                        <a:pt x="36078" y="78447"/>
                        <a:pt x="42040" y="7596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5" name="Google Shape;2865;p19"/>
                <p:cNvSpPr/>
                <p:nvPr/>
              </p:nvSpPr>
              <p:spPr>
                <a:xfrm>
                  <a:off x="3738503" y="1722888"/>
                  <a:ext cx="37146" cy="63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6" h="63529" extrusionOk="0">
                      <a:moveTo>
                        <a:pt x="6019" y="55499"/>
                      </a:moveTo>
                      <a:cubicBezTo>
                        <a:pt x="7591" y="58714"/>
                        <a:pt x="10012" y="61518"/>
                        <a:pt x="12972" y="63529"/>
                      </a:cubicBezTo>
                      <a:cubicBezTo>
                        <a:pt x="13836" y="61929"/>
                        <a:pt x="13241" y="59960"/>
                        <a:pt x="12873" y="58176"/>
                      </a:cubicBezTo>
                      <a:cubicBezTo>
                        <a:pt x="11896" y="53262"/>
                        <a:pt x="12916" y="48192"/>
                        <a:pt x="13935" y="43292"/>
                      </a:cubicBezTo>
                      <a:cubicBezTo>
                        <a:pt x="14232" y="41848"/>
                        <a:pt x="14544" y="40389"/>
                        <a:pt x="15252" y="39100"/>
                      </a:cubicBezTo>
                      <a:cubicBezTo>
                        <a:pt x="16343" y="37118"/>
                        <a:pt x="18269" y="35730"/>
                        <a:pt x="20265" y="34654"/>
                      </a:cubicBezTo>
                      <a:cubicBezTo>
                        <a:pt x="23225" y="33067"/>
                        <a:pt x="26482" y="32019"/>
                        <a:pt x="29824" y="31595"/>
                      </a:cubicBezTo>
                      <a:cubicBezTo>
                        <a:pt x="29881" y="30490"/>
                        <a:pt x="28465" y="29966"/>
                        <a:pt x="27346" y="29938"/>
                      </a:cubicBezTo>
                      <a:cubicBezTo>
                        <a:pt x="26227" y="29909"/>
                        <a:pt x="24854" y="29895"/>
                        <a:pt x="24358" y="28890"/>
                      </a:cubicBezTo>
                      <a:cubicBezTo>
                        <a:pt x="23976" y="28111"/>
                        <a:pt x="24386" y="27190"/>
                        <a:pt x="24797" y="26411"/>
                      </a:cubicBezTo>
                      <a:cubicBezTo>
                        <a:pt x="26723" y="22814"/>
                        <a:pt x="28635" y="19217"/>
                        <a:pt x="30561" y="15620"/>
                      </a:cubicBezTo>
                      <a:cubicBezTo>
                        <a:pt x="30858" y="15054"/>
                        <a:pt x="31156" y="14487"/>
                        <a:pt x="31368" y="13893"/>
                      </a:cubicBezTo>
                      <a:cubicBezTo>
                        <a:pt x="31580" y="13284"/>
                        <a:pt x="31680" y="12632"/>
                        <a:pt x="31807" y="11995"/>
                      </a:cubicBezTo>
                      <a:cubicBezTo>
                        <a:pt x="32685" y="7690"/>
                        <a:pt x="34937" y="3795"/>
                        <a:pt x="37146" y="0"/>
                      </a:cubicBezTo>
                      <a:cubicBezTo>
                        <a:pt x="32586" y="1345"/>
                        <a:pt x="30447" y="6373"/>
                        <a:pt x="28054" y="10465"/>
                      </a:cubicBezTo>
                      <a:cubicBezTo>
                        <a:pt x="24585" y="16399"/>
                        <a:pt x="19529" y="21242"/>
                        <a:pt x="15720" y="26950"/>
                      </a:cubicBezTo>
                      <a:cubicBezTo>
                        <a:pt x="13850" y="29754"/>
                        <a:pt x="12292" y="32756"/>
                        <a:pt x="10720" y="35744"/>
                      </a:cubicBezTo>
                      <a:cubicBezTo>
                        <a:pt x="9474" y="38137"/>
                        <a:pt x="8228" y="40531"/>
                        <a:pt x="6968" y="42938"/>
                      </a:cubicBezTo>
                      <a:cubicBezTo>
                        <a:pt x="6769" y="43321"/>
                        <a:pt x="6543" y="43717"/>
                        <a:pt x="6160" y="43901"/>
                      </a:cubicBezTo>
                      <a:cubicBezTo>
                        <a:pt x="5764" y="44071"/>
                        <a:pt x="5197" y="43859"/>
                        <a:pt x="5183" y="43434"/>
                      </a:cubicBezTo>
                      <a:cubicBezTo>
                        <a:pt x="5183" y="43009"/>
                        <a:pt x="6033" y="42980"/>
                        <a:pt x="5948" y="43391"/>
                      </a:cubicBezTo>
                      <a:cubicBezTo>
                        <a:pt x="6387" y="48235"/>
                        <a:pt x="4022" y="53248"/>
                        <a:pt x="0" y="55967"/>
                      </a:cubicBezTo>
                      <a:cubicBezTo>
                        <a:pt x="1643" y="57029"/>
                        <a:pt x="3994" y="56845"/>
                        <a:pt x="5452" y="5555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6" name="Google Shape;2866;p19"/>
                <p:cNvSpPr/>
                <p:nvPr/>
              </p:nvSpPr>
              <p:spPr>
                <a:xfrm>
                  <a:off x="3710209" y="1708004"/>
                  <a:ext cx="74135" cy="178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35" h="178280" extrusionOk="0">
                      <a:moveTo>
                        <a:pt x="113" y="178281"/>
                      </a:moveTo>
                      <a:cubicBezTo>
                        <a:pt x="-2762" y="136150"/>
                        <a:pt x="49877" y="34215"/>
                        <a:pt x="72960" y="0"/>
                      </a:cubicBezTo>
                      <a:lnTo>
                        <a:pt x="74136" y="793"/>
                      </a:lnTo>
                      <a:cubicBezTo>
                        <a:pt x="51137" y="34894"/>
                        <a:pt x="-1317" y="136376"/>
                        <a:pt x="1529" y="178182"/>
                      </a:cubicBezTo>
                      <a:lnTo>
                        <a:pt x="113" y="17828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7" name="Google Shape;2867;p19"/>
                <p:cNvSpPr/>
                <p:nvPr/>
              </p:nvSpPr>
              <p:spPr>
                <a:xfrm>
                  <a:off x="3787290" y="1652292"/>
                  <a:ext cx="26379" cy="51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79" h="51420" extrusionOk="0">
                      <a:moveTo>
                        <a:pt x="25491" y="35248"/>
                      </a:moveTo>
                      <a:cubicBezTo>
                        <a:pt x="24103" y="41706"/>
                        <a:pt x="20506" y="47017"/>
                        <a:pt x="16371" y="51421"/>
                      </a:cubicBezTo>
                      <a:cubicBezTo>
                        <a:pt x="13425" y="49707"/>
                        <a:pt x="11244" y="46578"/>
                        <a:pt x="10989" y="43150"/>
                      </a:cubicBezTo>
                      <a:cubicBezTo>
                        <a:pt x="10650" y="38817"/>
                        <a:pt x="13014" y="34427"/>
                        <a:pt x="11938" y="30221"/>
                      </a:cubicBezTo>
                      <a:cubicBezTo>
                        <a:pt x="11046" y="26709"/>
                        <a:pt x="8030" y="24259"/>
                        <a:pt x="5636" y="21554"/>
                      </a:cubicBezTo>
                      <a:cubicBezTo>
                        <a:pt x="2223" y="17702"/>
                        <a:pt x="0" y="12377"/>
                        <a:pt x="0" y="7322"/>
                      </a:cubicBezTo>
                      <a:cubicBezTo>
                        <a:pt x="8398" y="0"/>
                        <a:pt x="16753" y="0"/>
                        <a:pt x="16753" y="0"/>
                      </a:cubicBezTo>
                      <a:cubicBezTo>
                        <a:pt x="14048" y="4631"/>
                        <a:pt x="30278" y="12887"/>
                        <a:pt x="25491" y="352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8" name="Google Shape;2868;p19"/>
                <p:cNvSpPr/>
                <p:nvPr/>
              </p:nvSpPr>
              <p:spPr>
                <a:xfrm>
                  <a:off x="3806140" y="1695428"/>
                  <a:ext cx="19475" cy="32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5" h="32939" extrusionOk="0">
                      <a:moveTo>
                        <a:pt x="2689" y="32940"/>
                      </a:moveTo>
                      <a:cubicBezTo>
                        <a:pt x="2293" y="32501"/>
                        <a:pt x="1868" y="32076"/>
                        <a:pt x="1514" y="31609"/>
                      </a:cubicBezTo>
                      <a:cubicBezTo>
                        <a:pt x="-1502" y="27615"/>
                        <a:pt x="721" y="22446"/>
                        <a:pt x="1911" y="17320"/>
                      </a:cubicBezTo>
                      <a:cubicBezTo>
                        <a:pt x="9558" y="9318"/>
                        <a:pt x="15902" y="0"/>
                        <a:pt x="15902" y="0"/>
                      </a:cubicBezTo>
                      <a:cubicBezTo>
                        <a:pt x="15902" y="0"/>
                        <a:pt x="20236" y="8979"/>
                        <a:pt x="19358" y="15946"/>
                      </a:cubicBezTo>
                      <a:cubicBezTo>
                        <a:pt x="18820" y="20138"/>
                        <a:pt x="11002" y="27275"/>
                        <a:pt x="2689" y="329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9" name="Google Shape;2869;p19"/>
                <p:cNvSpPr/>
                <p:nvPr/>
              </p:nvSpPr>
              <p:spPr>
                <a:xfrm>
                  <a:off x="3801350" y="1723551"/>
                  <a:ext cx="25264" cy="40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64" h="40419" extrusionOk="0">
                      <a:moveTo>
                        <a:pt x="8726" y="32956"/>
                      </a:moveTo>
                      <a:cubicBezTo>
                        <a:pt x="4577" y="34089"/>
                        <a:pt x="-125" y="30393"/>
                        <a:pt x="3" y="26088"/>
                      </a:cubicBezTo>
                      <a:cubicBezTo>
                        <a:pt x="102" y="23227"/>
                        <a:pt x="1872" y="20891"/>
                        <a:pt x="3812" y="18696"/>
                      </a:cubicBezTo>
                      <a:cubicBezTo>
                        <a:pt x="16642" y="12125"/>
                        <a:pt x="24361" y="-1386"/>
                        <a:pt x="25139" y="116"/>
                      </a:cubicBezTo>
                      <a:cubicBezTo>
                        <a:pt x="26159" y="2084"/>
                        <a:pt x="20764" y="23624"/>
                        <a:pt x="16331" y="31852"/>
                      </a:cubicBezTo>
                      <a:cubicBezTo>
                        <a:pt x="13994" y="36171"/>
                        <a:pt x="10539" y="39145"/>
                        <a:pt x="5596" y="40419"/>
                      </a:cubicBezTo>
                      <a:cubicBezTo>
                        <a:pt x="7027" y="38125"/>
                        <a:pt x="8103" y="35590"/>
                        <a:pt x="8726" y="3295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0" name="Google Shape;2870;p19"/>
                <p:cNvSpPr/>
                <p:nvPr/>
              </p:nvSpPr>
              <p:spPr>
                <a:xfrm>
                  <a:off x="3800156" y="1773406"/>
                  <a:ext cx="19054" cy="2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4" h="28475" extrusionOk="0">
                      <a:moveTo>
                        <a:pt x="5444" y="28461"/>
                      </a:moveTo>
                      <a:cubicBezTo>
                        <a:pt x="361" y="25856"/>
                        <a:pt x="-2132" y="18095"/>
                        <a:pt x="2286" y="14484"/>
                      </a:cubicBezTo>
                      <a:cubicBezTo>
                        <a:pt x="3830" y="13223"/>
                        <a:pt x="6139" y="12388"/>
                        <a:pt x="6450" y="10419"/>
                      </a:cubicBezTo>
                      <a:cubicBezTo>
                        <a:pt x="6946" y="7332"/>
                        <a:pt x="2499" y="6412"/>
                        <a:pt x="106" y="4287"/>
                      </a:cubicBezTo>
                      <a:cubicBezTo>
                        <a:pt x="10628" y="1653"/>
                        <a:pt x="17142" y="-3643"/>
                        <a:pt x="18884" y="3848"/>
                      </a:cubicBezTo>
                      <a:cubicBezTo>
                        <a:pt x="20116" y="9145"/>
                        <a:pt x="14565" y="19398"/>
                        <a:pt x="5444" y="284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71" name="Google Shape;2871;p19"/>
              <p:cNvGrpSpPr/>
              <p:nvPr/>
            </p:nvGrpSpPr>
            <p:grpSpPr>
              <a:xfrm rot="-10293041">
                <a:off x="-1494457" y="1166143"/>
                <a:ext cx="369277" cy="500442"/>
                <a:chOff x="3566907" y="1664910"/>
                <a:chExt cx="120926" cy="163878"/>
              </a:xfrm>
            </p:grpSpPr>
            <p:sp>
              <p:nvSpPr>
                <p:cNvPr id="2872" name="Google Shape;2872;p19"/>
                <p:cNvSpPr/>
                <p:nvPr/>
              </p:nvSpPr>
              <p:spPr>
                <a:xfrm>
                  <a:off x="3607916" y="1708372"/>
                  <a:ext cx="79917" cy="118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17" h="118532" extrusionOk="0">
                      <a:moveTo>
                        <a:pt x="79379" y="118533"/>
                      </a:moveTo>
                      <a:cubicBezTo>
                        <a:pt x="26457" y="96979"/>
                        <a:pt x="-323" y="22021"/>
                        <a:pt x="3" y="0"/>
                      </a:cubicBezTo>
                      <a:lnTo>
                        <a:pt x="1419" y="0"/>
                      </a:lnTo>
                      <a:cubicBezTo>
                        <a:pt x="1093" y="21795"/>
                        <a:pt x="27576" y="95917"/>
                        <a:pt x="79917" y="117216"/>
                      </a:cubicBezTo>
                      <a:lnTo>
                        <a:pt x="79379" y="11853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3" name="Google Shape;2873;p19"/>
                <p:cNvSpPr/>
                <p:nvPr/>
              </p:nvSpPr>
              <p:spPr>
                <a:xfrm>
                  <a:off x="3592978" y="1664910"/>
                  <a:ext cx="16541" cy="46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1" h="46959" extrusionOk="0">
                      <a:moveTo>
                        <a:pt x="14346" y="44864"/>
                      </a:moveTo>
                      <a:cubicBezTo>
                        <a:pt x="1091" y="34781"/>
                        <a:pt x="-3809" y="15110"/>
                        <a:pt x="3173" y="0"/>
                      </a:cubicBezTo>
                      <a:cubicBezTo>
                        <a:pt x="10707" y="14544"/>
                        <a:pt x="15295" y="30632"/>
                        <a:pt x="16541" y="4696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4" name="Google Shape;2874;p19"/>
                <p:cNvSpPr/>
                <p:nvPr/>
              </p:nvSpPr>
              <p:spPr>
                <a:xfrm>
                  <a:off x="3577571" y="1706394"/>
                  <a:ext cx="30107" cy="11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7" h="11260" extrusionOk="0">
                      <a:moveTo>
                        <a:pt x="30108" y="9951"/>
                      </a:moveTo>
                      <a:cubicBezTo>
                        <a:pt x="22460" y="2714"/>
                        <a:pt x="9899" y="-2412"/>
                        <a:pt x="0" y="1171"/>
                      </a:cubicBezTo>
                      <a:cubicBezTo>
                        <a:pt x="7024" y="9781"/>
                        <a:pt x="19557" y="13435"/>
                        <a:pt x="30108" y="995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5" name="Google Shape;2875;p19"/>
                <p:cNvSpPr/>
                <p:nvPr/>
              </p:nvSpPr>
              <p:spPr>
                <a:xfrm>
                  <a:off x="3566907" y="1721497"/>
                  <a:ext cx="45770" cy="11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70" h="11208" extrusionOk="0">
                      <a:moveTo>
                        <a:pt x="45770" y="8854"/>
                      </a:moveTo>
                      <a:cubicBezTo>
                        <a:pt x="32303" y="-422"/>
                        <a:pt x="15719" y="-2121"/>
                        <a:pt x="0" y="2411"/>
                      </a:cubicBezTo>
                      <a:cubicBezTo>
                        <a:pt x="13312" y="11120"/>
                        <a:pt x="30561" y="13556"/>
                        <a:pt x="45770" y="885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6" name="Google Shape;2876;p19"/>
                <p:cNvSpPr/>
                <p:nvPr/>
              </p:nvSpPr>
              <p:spPr>
                <a:xfrm>
                  <a:off x="3569725" y="1740568"/>
                  <a:ext cx="48291" cy="9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91" h="9954" extrusionOk="0">
                      <a:moveTo>
                        <a:pt x="48291" y="6791"/>
                      </a:moveTo>
                      <a:cubicBezTo>
                        <a:pt x="40431" y="4100"/>
                        <a:pt x="32487" y="1396"/>
                        <a:pt x="24231" y="390"/>
                      </a:cubicBezTo>
                      <a:cubicBezTo>
                        <a:pt x="15974" y="-615"/>
                        <a:pt x="7279" y="206"/>
                        <a:pt x="0" y="4228"/>
                      </a:cubicBezTo>
                      <a:cubicBezTo>
                        <a:pt x="3994" y="7754"/>
                        <a:pt x="9290" y="9765"/>
                        <a:pt x="14615" y="9793"/>
                      </a:cubicBezTo>
                      <a:cubicBezTo>
                        <a:pt x="18580" y="9822"/>
                        <a:pt x="22503" y="8788"/>
                        <a:pt x="26454" y="8958"/>
                      </a:cubicBezTo>
                      <a:cubicBezTo>
                        <a:pt x="29357" y="9085"/>
                        <a:pt x="32204" y="9836"/>
                        <a:pt x="35093" y="9935"/>
                      </a:cubicBezTo>
                      <a:cubicBezTo>
                        <a:pt x="39468" y="10077"/>
                        <a:pt x="44836" y="9482"/>
                        <a:pt x="48277" y="679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7" name="Google Shape;2877;p19"/>
                <p:cNvSpPr/>
                <p:nvPr/>
              </p:nvSpPr>
              <p:spPr>
                <a:xfrm>
                  <a:off x="3581607" y="1760983"/>
                  <a:ext cx="42159" cy="27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9" h="27331" extrusionOk="0">
                      <a:moveTo>
                        <a:pt x="42145" y="0"/>
                      </a:moveTo>
                      <a:cubicBezTo>
                        <a:pt x="33874" y="2237"/>
                        <a:pt x="25307" y="4631"/>
                        <a:pt x="18764" y="10182"/>
                      </a:cubicBezTo>
                      <a:cubicBezTo>
                        <a:pt x="16541" y="12066"/>
                        <a:pt x="14615" y="14261"/>
                        <a:pt x="12618" y="16357"/>
                      </a:cubicBezTo>
                      <a:cubicBezTo>
                        <a:pt x="8766" y="20393"/>
                        <a:pt x="4574" y="24131"/>
                        <a:pt x="0" y="27332"/>
                      </a:cubicBezTo>
                      <a:cubicBezTo>
                        <a:pt x="8313" y="25760"/>
                        <a:pt x="16711" y="24160"/>
                        <a:pt x="24400" y="20634"/>
                      </a:cubicBezTo>
                      <a:cubicBezTo>
                        <a:pt x="32076" y="17093"/>
                        <a:pt x="38845" y="7789"/>
                        <a:pt x="42159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8" name="Google Shape;2878;p19"/>
                <p:cNvSpPr/>
                <p:nvPr/>
              </p:nvSpPr>
              <p:spPr>
                <a:xfrm>
                  <a:off x="3614787" y="1776249"/>
                  <a:ext cx="17914" cy="37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4" h="37004" extrusionOk="0">
                      <a:moveTo>
                        <a:pt x="17914" y="14"/>
                      </a:moveTo>
                      <a:cubicBezTo>
                        <a:pt x="11471" y="3144"/>
                        <a:pt x="6925" y="9347"/>
                        <a:pt x="4334" y="16017"/>
                      </a:cubicBezTo>
                      <a:cubicBezTo>
                        <a:pt x="1728" y="22687"/>
                        <a:pt x="836" y="29895"/>
                        <a:pt x="0" y="37004"/>
                      </a:cubicBezTo>
                      <a:cubicBezTo>
                        <a:pt x="7322" y="26935"/>
                        <a:pt x="15606" y="12250"/>
                        <a:pt x="17914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9" name="Google Shape;2879;p19"/>
                <p:cNvSpPr/>
                <p:nvPr/>
              </p:nvSpPr>
              <p:spPr>
                <a:xfrm>
                  <a:off x="3637188" y="1794206"/>
                  <a:ext cx="9708" cy="3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8" h="34582" extrusionOk="0">
                      <a:moveTo>
                        <a:pt x="7693" y="0"/>
                      </a:moveTo>
                      <a:cubicBezTo>
                        <a:pt x="2184" y="5551"/>
                        <a:pt x="-662" y="13623"/>
                        <a:pt x="131" y="21412"/>
                      </a:cubicBezTo>
                      <a:cubicBezTo>
                        <a:pt x="584" y="25831"/>
                        <a:pt x="2142" y="30178"/>
                        <a:pt x="1689" y="34583"/>
                      </a:cubicBezTo>
                      <a:cubicBezTo>
                        <a:pt x="9039" y="26737"/>
                        <a:pt x="11644" y="14771"/>
                        <a:pt x="8217" y="457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0" name="Google Shape;2880;p19"/>
                <p:cNvSpPr/>
                <p:nvPr/>
              </p:nvSpPr>
              <p:spPr>
                <a:xfrm>
                  <a:off x="3612210" y="1707112"/>
                  <a:ext cx="21814" cy="15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4" h="15223" extrusionOk="0">
                      <a:moveTo>
                        <a:pt x="0" y="15224"/>
                      </a:moveTo>
                      <a:cubicBezTo>
                        <a:pt x="3470" y="9842"/>
                        <a:pt x="7123" y="5056"/>
                        <a:pt x="12915" y="2337"/>
                      </a:cubicBezTo>
                      <a:cubicBezTo>
                        <a:pt x="15606" y="1076"/>
                        <a:pt x="18580" y="538"/>
                        <a:pt x="21511" y="0"/>
                      </a:cubicBezTo>
                      <a:cubicBezTo>
                        <a:pt x="22319" y="2195"/>
                        <a:pt x="21427" y="4730"/>
                        <a:pt x="19869" y="6472"/>
                      </a:cubicBezTo>
                      <a:cubicBezTo>
                        <a:pt x="18311" y="8214"/>
                        <a:pt x="16187" y="9333"/>
                        <a:pt x="14105" y="10409"/>
                      </a:cubicBezTo>
                      <a:cubicBezTo>
                        <a:pt x="9658" y="12717"/>
                        <a:pt x="5013" y="15068"/>
                        <a:pt x="14" y="1522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1" name="Google Shape;2881;p19"/>
                <p:cNvSpPr/>
                <p:nvPr/>
              </p:nvSpPr>
              <p:spPr>
                <a:xfrm>
                  <a:off x="3617067" y="1725051"/>
                  <a:ext cx="28096" cy="13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96" h="13254" extrusionOk="0">
                      <a:moveTo>
                        <a:pt x="0" y="12027"/>
                      </a:moveTo>
                      <a:cubicBezTo>
                        <a:pt x="3370" y="7878"/>
                        <a:pt x="7548" y="4281"/>
                        <a:pt x="12434" y="2114"/>
                      </a:cubicBezTo>
                      <a:cubicBezTo>
                        <a:pt x="17320" y="-53"/>
                        <a:pt x="22984" y="-704"/>
                        <a:pt x="28097" y="868"/>
                      </a:cubicBezTo>
                      <a:cubicBezTo>
                        <a:pt x="26950" y="4267"/>
                        <a:pt x="24316" y="7127"/>
                        <a:pt x="21030" y="8572"/>
                      </a:cubicBezTo>
                      <a:cubicBezTo>
                        <a:pt x="17674" y="10044"/>
                        <a:pt x="13850" y="10016"/>
                        <a:pt x="10366" y="11163"/>
                      </a:cubicBezTo>
                      <a:cubicBezTo>
                        <a:pt x="8568" y="11744"/>
                        <a:pt x="6854" y="12650"/>
                        <a:pt x="4999" y="13047"/>
                      </a:cubicBezTo>
                      <a:cubicBezTo>
                        <a:pt x="3144" y="13443"/>
                        <a:pt x="1374" y="13358"/>
                        <a:pt x="14" y="12027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2" name="Google Shape;2882;p19"/>
                <p:cNvSpPr/>
                <p:nvPr/>
              </p:nvSpPr>
              <p:spPr>
                <a:xfrm>
                  <a:off x="3622704" y="1746660"/>
                  <a:ext cx="30815" cy="6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15" h="6498" extrusionOk="0">
                      <a:moveTo>
                        <a:pt x="0" y="5797"/>
                      </a:moveTo>
                      <a:cubicBezTo>
                        <a:pt x="8539" y="-377"/>
                        <a:pt x="20492" y="-1015"/>
                        <a:pt x="30816" y="1081"/>
                      </a:cubicBezTo>
                      <a:cubicBezTo>
                        <a:pt x="27219" y="4225"/>
                        <a:pt x="22559" y="6151"/>
                        <a:pt x="17787" y="6449"/>
                      </a:cubicBezTo>
                      <a:cubicBezTo>
                        <a:pt x="13213" y="6746"/>
                        <a:pt x="8610" y="5599"/>
                        <a:pt x="4079" y="6264"/>
                      </a:cubicBezTo>
                      <a:cubicBezTo>
                        <a:pt x="2677" y="6477"/>
                        <a:pt x="1020" y="6788"/>
                        <a:pt x="0" y="5797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3" name="Google Shape;2883;p19"/>
                <p:cNvSpPr/>
                <p:nvPr/>
              </p:nvSpPr>
              <p:spPr>
                <a:xfrm>
                  <a:off x="3631257" y="1765014"/>
                  <a:ext cx="34965" cy="7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65" h="7922" extrusionOk="0">
                      <a:moveTo>
                        <a:pt x="0" y="6930"/>
                      </a:moveTo>
                      <a:cubicBezTo>
                        <a:pt x="9488" y="9324"/>
                        <a:pt x="19458" y="6930"/>
                        <a:pt x="28946" y="4565"/>
                      </a:cubicBezTo>
                      <a:cubicBezTo>
                        <a:pt x="31453" y="3942"/>
                        <a:pt x="34399" y="2880"/>
                        <a:pt x="34965" y="359"/>
                      </a:cubicBezTo>
                      <a:cubicBezTo>
                        <a:pt x="23154" y="-972"/>
                        <a:pt x="10947" y="1421"/>
                        <a:pt x="524" y="712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4" name="Google Shape;2884;p19"/>
                <p:cNvSpPr/>
                <p:nvPr/>
              </p:nvSpPr>
              <p:spPr>
                <a:xfrm>
                  <a:off x="3642162" y="1785995"/>
                  <a:ext cx="33393" cy="7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93" h="7390" extrusionOk="0">
                      <a:moveTo>
                        <a:pt x="0" y="2915"/>
                      </a:moveTo>
                      <a:cubicBezTo>
                        <a:pt x="1614" y="3637"/>
                        <a:pt x="1246" y="3127"/>
                        <a:pt x="2861" y="3849"/>
                      </a:cubicBezTo>
                      <a:cubicBezTo>
                        <a:pt x="5537" y="5039"/>
                        <a:pt x="8242" y="6229"/>
                        <a:pt x="11103" y="6866"/>
                      </a:cubicBezTo>
                      <a:cubicBezTo>
                        <a:pt x="18693" y="8537"/>
                        <a:pt x="26652" y="6016"/>
                        <a:pt x="33393" y="2150"/>
                      </a:cubicBezTo>
                      <a:cubicBezTo>
                        <a:pt x="28295" y="-272"/>
                        <a:pt x="22375" y="-314"/>
                        <a:pt x="16767" y="408"/>
                      </a:cubicBezTo>
                      <a:cubicBezTo>
                        <a:pt x="11159" y="1130"/>
                        <a:pt x="5650" y="2561"/>
                        <a:pt x="14" y="291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5" name="Google Shape;2885;p19"/>
                <p:cNvSpPr/>
                <p:nvPr/>
              </p:nvSpPr>
              <p:spPr>
                <a:xfrm>
                  <a:off x="3661436" y="1804089"/>
                  <a:ext cx="21384" cy="7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84" h="7272" extrusionOk="0">
                      <a:moveTo>
                        <a:pt x="765" y="6205"/>
                      </a:moveTo>
                      <a:cubicBezTo>
                        <a:pt x="3045" y="8060"/>
                        <a:pt x="6401" y="7139"/>
                        <a:pt x="9163" y="6134"/>
                      </a:cubicBezTo>
                      <a:cubicBezTo>
                        <a:pt x="13241" y="4647"/>
                        <a:pt x="17305" y="3174"/>
                        <a:pt x="21384" y="1687"/>
                      </a:cubicBezTo>
                      <a:cubicBezTo>
                        <a:pt x="19175" y="1050"/>
                        <a:pt x="16923" y="582"/>
                        <a:pt x="14643" y="285"/>
                      </a:cubicBezTo>
                      <a:cubicBezTo>
                        <a:pt x="12023" y="-55"/>
                        <a:pt x="9332" y="-168"/>
                        <a:pt x="6741" y="384"/>
                      </a:cubicBezTo>
                      <a:cubicBezTo>
                        <a:pt x="4149" y="936"/>
                        <a:pt x="1657" y="2225"/>
                        <a:pt x="0" y="429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86" name="Google Shape;2886;p19"/>
              <p:cNvGrpSpPr/>
              <p:nvPr/>
            </p:nvGrpSpPr>
            <p:grpSpPr>
              <a:xfrm rot="-10293135">
                <a:off x="-1351350" y="432913"/>
                <a:ext cx="804408" cy="1030706"/>
                <a:chOff x="-1359793" y="4957142"/>
                <a:chExt cx="804448" cy="1030758"/>
              </a:xfrm>
            </p:grpSpPr>
            <p:grpSp>
              <p:nvGrpSpPr>
                <p:cNvPr id="2887" name="Google Shape;2887;p19"/>
                <p:cNvGrpSpPr/>
                <p:nvPr/>
              </p:nvGrpSpPr>
              <p:grpSpPr>
                <a:xfrm>
                  <a:off x="-1359793" y="4957142"/>
                  <a:ext cx="804448" cy="887570"/>
                  <a:chOff x="-1359793" y="4957142"/>
                  <a:chExt cx="804448" cy="887570"/>
                </a:xfrm>
              </p:grpSpPr>
              <p:grpSp>
                <p:nvGrpSpPr>
                  <p:cNvPr id="2888" name="Google Shape;2888;p19"/>
                  <p:cNvGrpSpPr/>
                  <p:nvPr/>
                </p:nvGrpSpPr>
                <p:grpSpPr>
                  <a:xfrm>
                    <a:off x="-1359793" y="4957142"/>
                    <a:ext cx="804448" cy="887570"/>
                    <a:chOff x="3468583" y="1479434"/>
                    <a:chExt cx="263434" cy="290654"/>
                  </a:xfrm>
                </p:grpSpPr>
                <p:sp>
                  <p:nvSpPr>
                    <p:cNvPr id="2889" name="Google Shape;2889;p19"/>
                    <p:cNvSpPr/>
                    <p:nvPr/>
                  </p:nvSpPr>
                  <p:spPr>
                    <a:xfrm>
                      <a:off x="3468583" y="1479434"/>
                      <a:ext cx="263434" cy="2895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3434" h="289555" extrusionOk="0">
                          <a:moveTo>
                            <a:pt x="263250" y="225511"/>
                          </a:moveTo>
                          <a:cubicBezTo>
                            <a:pt x="262741" y="227182"/>
                            <a:pt x="261225" y="228315"/>
                            <a:pt x="259809" y="229334"/>
                          </a:cubicBezTo>
                          <a:cubicBezTo>
                            <a:pt x="251765" y="235084"/>
                            <a:pt x="243721" y="240834"/>
                            <a:pt x="235678" y="246583"/>
                          </a:cubicBezTo>
                          <a:cubicBezTo>
                            <a:pt x="244458" y="249501"/>
                            <a:pt x="254937" y="246073"/>
                            <a:pt x="260291" y="238539"/>
                          </a:cubicBezTo>
                          <a:cubicBezTo>
                            <a:pt x="259172" y="246031"/>
                            <a:pt x="260914" y="253749"/>
                            <a:pt x="259625" y="261212"/>
                          </a:cubicBezTo>
                          <a:cubicBezTo>
                            <a:pt x="255603" y="284338"/>
                            <a:pt x="238921" y="285244"/>
                            <a:pt x="220256" y="288431"/>
                          </a:cubicBezTo>
                          <a:cubicBezTo>
                            <a:pt x="205783" y="290909"/>
                            <a:pt x="191975" y="289210"/>
                            <a:pt x="180065" y="284140"/>
                          </a:cubicBezTo>
                          <a:cubicBezTo>
                            <a:pt x="165606" y="278008"/>
                            <a:pt x="153909" y="266919"/>
                            <a:pt x="147139" y="252319"/>
                          </a:cubicBezTo>
                          <a:cubicBezTo>
                            <a:pt x="144972" y="247645"/>
                            <a:pt x="143386" y="242547"/>
                            <a:pt x="143825" y="237421"/>
                          </a:cubicBezTo>
                          <a:cubicBezTo>
                            <a:pt x="144633" y="228017"/>
                            <a:pt x="151855" y="220540"/>
                            <a:pt x="159078" y="214493"/>
                          </a:cubicBezTo>
                          <a:cubicBezTo>
                            <a:pt x="147975" y="218019"/>
                            <a:pt x="133983" y="220837"/>
                            <a:pt x="126223" y="212142"/>
                          </a:cubicBezTo>
                          <a:cubicBezTo>
                            <a:pt x="123404" y="208970"/>
                            <a:pt x="122031" y="204792"/>
                            <a:pt x="120728" y="200742"/>
                          </a:cubicBezTo>
                          <a:cubicBezTo>
                            <a:pt x="117301" y="190121"/>
                            <a:pt x="113647" y="179273"/>
                            <a:pt x="106566" y="170663"/>
                          </a:cubicBezTo>
                          <a:cubicBezTo>
                            <a:pt x="104400" y="168029"/>
                            <a:pt x="101949" y="165635"/>
                            <a:pt x="100094" y="162789"/>
                          </a:cubicBezTo>
                          <a:cubicBezTo>
                            <a:pt x="95109" y="155099"/>
                            <a:pt x="94685" y="144308"/>
                            <a:pt x="87406" y="138743"/>
                          </a:cubicBezTo>
                          <a:cubicBezTo>
                            <a:pt x="84828" y="136774"/>
                            <a:pt x="81642" y="135712"/>
                            <a:pt x="79135" y="133659"/>
                          </a:cubicBezTo>
                          <a:cubicBezTo>
                            <a:pt x="73456" y="129014"/>
                            <a:pt x="73046" y="119313"/>
                            <a:pt x="78285" y="114186"/>
                          </a:cubicBezTo>
                          <a:cubicBezTo>
                            <a:pt x="73782" y="115617"/>
                            <a:pt x="69930" y="118987"/>
                            <a:pt x="67919" y="123264"/>
                          </a:cubicBezTo>
                          <a:cubicBezTo>
                            <a:pt x="65639" y="117387"/>
                            <a:pt x="55514" y="117274"/>
                            <a:pt x="54225" y="111113"/>
                          </a:cubicBezTo>
                          <a:cubicBezTo>
                            <a:pt x="53885" y="109499"/>
                            <a:pt x="54296" y="107814"/>
                            <a:pt x="54749" y="106227"/>
                          </a:cubicBezTo>
                          <a:cubicBezTo>
                            <a:pt x="56094" y="101441"/>
                            <a:pt x="57765" y="96753"/>
                            <a:pt x="59762" y="92193"/>
                          </a:cubicBezTo>
                          <a:cubicBezTo>
                            <a:pt x="60130" y="91358"/>
                            <a:pt x="60499" y="90551"/>
                            <a:pt x="60881" y="89729"/>
                          </a:cubicBezTo>
                          <a:cubicBezTo>
                            <a:pt x="60414" y="90296"/>
                            <a:pt x="59960" y="90876"/>
                            <a:pt x="59493" y="91443"/>
                          </a:cubicBezTo>
                          <a:cubicBezTo>
                            <a:pt x="55627" y="96229"/>
                            <a:pt x="51747" y="100988"/>
                            <a:pt x="47895" y="105774"/>
                          </a:cubicBezTo>
                          <a:cubicBezTo>
                            <a:pt x="46974" y="105548"/>
                            <a:pt x="46195" y="105137"/>
                            <a:pt x="45544" y="104585"/>
                          </a:cubicBezTo>
                          <a:cubicBezTo>
                            <a:pt x="42329" y="101922"/>
                            <a:pt x="42117" y="95932"/>
                            <a:pt x="43547" y="91514"/>
                          </a:cubicBezTo>
                          <a:cubicBezTo>
                            <a:pt x="46110" y="83512"/>
                            <a:pt x="51123" y="76559"/>
                            <a:pt x="56066" y="69747"/>
                          </a:cubicBezTo>
                          <a:cubicBezTo>
                            <a:pt x="48376" y="72749"/>
                            <a:pt x="41578" y="78003"/>
                            <a:pt x="36750" y="84702"/>
                          </a:cubicBezTo>
                          <a:cubicBezTo>
                            <a:pt x="35659" y="86203"/>
                            <a:pt x="34016" y="88001"/>
                            <a:pt x="32317" y="87265"/>
                          </a:cubicBezTo>
                          <a:cubicBezTo>
                            <a:pt x="31425" y="86883"/>
                            <a:pt x="30957" y="85920"/>
                            <a:pt x="30561" y="85042"/>
                          </a:cubicBezTo>
                          <a:cubicBezTo>
                            <a:pt x="28876" y="81246"/>
                            <a:pt x="27176" y="77451"/>
                            <a:pt x="25491" y="73670"/>
                          </a:cubicBezTo>
                          <a:cubicBezTo>
                            <a:pt x="24556" y="71588"/>
                            <a:pt x="23607" y="69393"/>
                            <a:pt x="23792" y="67127"/>
                          </a:cubicBezTo>
                          <a:cubicBezTo>
                            <a:pt x="23962" y="65187"/>
                            <a:pt x="24924" y="63431"/>
                            <a:pt x="25873" y="61732"/>
                          </a:cubicBezTo>
                          <a:cubicBezTo>
                            <a:pt x="28805" y="56492"/>
                            <a:pt x="31736" y="51252"/>
                            <a:pt x="34668" y="46027"/>
                          </a:cubicBezTo>
                          <a:cubicBezTo>
                            <a:pt x="28748" y="50516"/>
                            <a:pt x="22829" y="55005"/>
                            <a:pt x="16895" y="59508"/>
                          </a:cubicBezTo>
                          <a:cubicBezTo>
                            <a:pt x="10650" y="58800"/>
                            <a:pt x="6528" y="52272"/>
                            <a:pt x="5736" y="46027"/>
                          </a:cubicBezTo>
                          <a:cubicBezTo>
                            <a:pt x="4928" y="39781"/>
                            <a:pt x="6472" y="33493"/>
                            <a:pt x="6656" y="27206"/>
                          </a:cubicBezTo>
                          <a:cubicBezTo>
                            <a:pt x="6854" y="20918"/>
                            <a:pt x="5240" y="13894"/>
                            <a:pt x="0" y="10410"/>
                          </a:cubicBezTo>
                          <a:lnTo>
                            <a:pt x="1898" y="10481"/>
                          </a:lnTo>
                          <a:cubicBezTo>
                            <a:pt x="16569" y="13129"/>
                            <a:pt x="30023" y="1191"/>
                            <a:pt x="44892" y="86"/>
                          </a:cubicBezTo>
                          <a:cubicBezTo>
                            <a:pt x="55924" y="-735"/>
                            <a:pt x="66418" y="4462"/>
                            <a:pt x="76260" y="9532"/>
                          </a:cubicBezTo>
                          <a:cubicBezTo>
                            <a:pt x="79942" y="11430"/>
                            <a:pt x="83738" y="13398"/>
                            <a:pt x="86457" y="16514"/>
                          </a:cubicBezTo>
                          <a:cubicBezTo>
                            <a:pt x="89190" y="19643"/>
                            <a:pt x="90663" y="24232"/>
                            <a:pt x="88992" y="28027"/>
                          </a:cubicBezTo>
                          <a:cubicBezTo>
                            <a:pt x="91767" y="28948"/>
                            <a:pt x="94104" y="25917"/>
                            <a:pt x="96582" y="24359"/>
                          </a:cubicBezTo>
                          <a:cubicBezTo>
                            <a:pt x="101695" y="21130"/>
                            <a:pt x="108308" y="24232"/>
                            <a:pt x="113505" y="27319"/>
                          </a:cubicBezTo>
                          <a:cubicBezTo>
                            <a:pt x="118094" y="30052"/>
                            <a:pt x="122781" y="32856"/>
                            <a:pt x="126166" y="36977"/>
                          </a:cubicBezTo>
                          <a:cubicBezTo>
                            <a:pt x="129550" y="41112"/>
                            <a:pt x="131434" y="46876"/>
                            <a:pt x="129593" y="51889"/>
                          </a:cubicBezTo>
                          <a:cubicBezTo>
                            <a:pt x="131816" y="49128"/>
                            <a:pt x="134054" y="46366"/>
                            <a:pt x="136291" y="43605"/>
                          </a:cubicBezTo>
                          <a:cubicBezTo>
                            <a:pt x="137835" y="53235"/>
                            <a:pt x="133544" y="63559"/>
                            <a:pt x="125642" y="69280"/>
                          </a:cubicBezTo>
                          <a:cubicBezTo>
                            <a:pt x="125430" y="71956"/>
                            <a:pt x="128290" y="74066"/>
                            <a:pt x="130981" y="74052"/>
                          </a:cubicBezTo>
                          <a:cubicBezTo>
                            <a:pt x="133657" y="74052"/>
                            <a:pt x="136093" y="72551"/>
                            <a:pt x="138302" y="71022"/>
                          </a:cubicBezTo>
                          <a:cubicBezTo>
                            <a:pt x="144378" y="66844"/>
                            <a:pt x="150028" y="62043"/>
                            <a:pt x="155155" y="56733"/>
                          </a:cubicBezTo>
                          <a:cubicBezTo>
                            <a:pt x="168353" y="68827"/>
                            <a:pt x="179952" y="82663"/>
                            <a:pt x="189539" y="97773"/>
                          </a:cubicBezTo>
                          <a:cubicBezTo>
                            <a:pt x="180801" y="107856"/>
                            <a:pt x="182472" y="115149"/>
                            <a:pt x="175151" y="126309"/>
                          </a:cubicBezTo>
                          <a:cubicBezTo>
                            <a:pt x="184880" y="122924"/>
                            <a:pt x="191989" y="118166"/>
                            <a:pt x="199948" y="111609"/>
                          </a:cubicBezTo>
                          <a:cubicBezTo>
                            <a:pt x="200883" y="113124"/>
                            <a:pt x="224759" y="144011"/>
                            <a:pt x="235366" y="162435"/>
                          </a:cubicBezTo>
                          <a:cubicBezTo>
                            <a:pt x="246044" y="180972"/>
                            <a:pt x="255150" y="200416"/>
                            <a:pt x="262556" y="220498"/>
                          </a:cubicBezTo>
                          <a:cubicBezTo>
                            <a:pt x="263151" y="222112"/>
                            <a:pt x="263746" y="223868"/>
                            <a:pt x="263250" y="22551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890" name="Google Shape;2890;p19"/>
                    <p:cNvSpPr/>
                    <p:nvPr/>
                  </p:nvSpPr>
                  <p:spPr>
                    <a:xfrm>
                      <a:off x="3477505" y="1495282"/>
                      <a:ext cx="237060" cy="2748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7060" h="274806" extrusionOk="0">
                          <a:moveTo>
                            <a:pt x="208275" y="271762"/>
                          </a:moveTo>
                          <a:cubicBezTo>
                            <a:pt x="196917" y="274438"/>
                            <a:pt x="184129" y="269198"/>
                            <a:pt x="177912" y="259328"/>
                          </a:cubicBezTo>
                          <a:cubicBezTo>
                            <a:pt x="184752" y="261353"/>
                            <a:pt x="192414" y="254088"/>
                            <a:pt x="190771" y="247149"/>
                          </a:cubicBezTo>
                          <a:cubicBezTo>
                            <a:pt x="190148" y="244529"/>
                            <a:pt x="188534" y="242277"/>
                            <a:pt x="187401" y="239841"/>
                          </a:cubicBezTo>
                          <a:cubicBezTo>
                            <a:pt x="186070" y="236966"/>
                            <a:pt x="185404" y="233837"/>
                            <a:pt x="184738" y="230735"/>
                          </a:cubicBezTo>
                          <a:cubicBezTo>
                            <a:pt x="183266" y="223782"/>
                            <a:pt x="181793" y="216829"/>
                            <a:pt x="180320" y="209875"/>
                          </a:cubicBezTo>
                          <a:cubicBezTo>
                            <a:pt x="179966" y="208176"/>
                            <a:pt x="179527" y="206349"/>
                            <a:pt x="178224" y="205188"/>
                          </a:cubicBezTo>
                          <a:cubicBezTo>
                            <a:pt x="177374" y="204437"/>
                            <a:pt x="176270" y="204069"/>
                            <a:pt x="175165" y="203814"/>
                          </a:cubicBezTo>
                          <a:cubicBezTo>
                            <a:pt x="168438" y="202214"/>
                            <a:pt x="160975" y="204196"/>
                            <a:pt x="155919" y="208912"/>
                          </a:cubicBezTo>
                          <a:cubicBezTo>
                            <a:pt x="155438" y="202143"/>
                            <a:pt x="166385" y="200444"/>
                            <a:pt x="168651" y="194043"/>
                          </a:cubicBezTo>
                          <a:cubicBezTo>
                            <a:pt x="169444" y="191805"/>
                            <a:pt x="169019" y="189341"/>
                            <a:pt x="168580" y="187004"/>
                          </a:cubicBezTo>
                          <a:cubicBezTo>
                            <a:pt x="166286" y="174783"/>
                            <a:pt x="162929" y="161046"/>
                            <a:pt x="152096" y="154957"/>
                          </a:cubicBezTo>
                          <a:cubicBezTo>
                            <a:pt x="143386" y="150056"/>
                            <a:pt x="132624" y="151798"/>
                            <a:pt x="122810" y="153696"/>
                          </a:cubicBezTo>
                          <a:cubicBezTo>
                            <a:pt x="124537" y="150680"/>
                            <a:pt x="128007" y="149207"/>
                            <a:pt x="131151" y="147734"/>
                          </a:cubicBezTo>
                          <a:cubicBezTo>
                            <a:pt x="134295" y="146261"/>
                            <a:pt x="137651" y="144264"/>
                            <a:pt x="138628" y="140936"/>
                          </a:cubicBezTo>
                          <a:cubicBezTo>
                            <a:pt x="139605" y="137609"/>
                            <a:pt x="136206" y="133289"/>
                            <a:pt x="133091" y="134819"/>
                          </a:cubicBezTo>
                          <a:cubicBezTo>
                            <a:pt x="130627" y="131590"/>
                            <a:pt x="138387" y="129239"/>
                            <a:pt x="138770" y="125189"/>
                          </a:cubicBezTo>
                          <a:cubicBezTo>
                            <a:pt x="138940" y="123390"/>
                            <a:pt x="137523" y="121861"/>
                            <a:pt x="136150" y="120685"/>
                          </a:cubicBezTo>
                          <a:cubicBezTo>
                            <a:pt x="129735" y="115162"/>
                            <a:pt x="121847" y="111381"/>
                            <a:pt x="113520" y="109809"/>
                          </a:cubicBezTo>
                          <a:cubicBezTo>
                            <a:pt x="118419" y="106849"/>
                            <a:pt x="123971" y="102672"/>
                            <a:pt x="123433" y="96979"/>
                          </a:cubicBezTo>
                          <a:cubicBezTo>
                            <a:pt x="122965" y="91923"/>
                            <a:pt x="118802" y="86428"/>
                            <a:pt x="113760" y="85947"/>
                          </a:cubicBezTo>
                          <a:cubicBezTo>
                            <a:pt x="65965" y="81429"/>
                            <a:pt x="88553" y="61759"/>
                            <a:pt x="72068" y="58459"/>
                          </a:cubicBezTo>
                          <a:lnTo>
                            <a:pt x="61461" y="67282"/>
                          </a:lnTo>
                          <a:cubicBezTo>
                            <a:pt x="61348" y="61107"/>
                            <a:pt x="70426" y="57624"/>
                            <a:pt x="70043" y="51463"/>
                          </a:cubicBezTo>
                          <a:cubicBezTo>
                            <a:pt x="69661" y="45430"/>
                            <a:pt x="61561" y="44213"/>
                            <a:pt x="56023" y="41805"/>
                          </a:cubicBezTo>
                          <a:cubicBezTo>
                            <a:pt x="50231" y="39284"/>
                            <a:pt x="46181" y="34002"/>
                            <a:pt x="42244" y="29074"/>
                          </a:cubicBezTo>
                          <a:cubicBezTo>
                            <a:pt x="38293" y="24131"/>
                            <a:pt x="33818" y="19076"/>
                            <a:pt x="27728" y="17362"/>
                          </a:cubicBezTo>
                          <a:cubicBezTo>
                            <a:pt x="21639" y="15634"/>
                            <a:pt x="13765" y="18934"/>
                            <a:pt x="13000" y="25208"/>
                          </a:cubicBezTo>
                          <a:cubicBezTo>
                            <a:pt x="9290" y="22531"/>
                            <a:pt x="16484" y="17022"/>
                            <a:pt x="15040" y="12675"/>
                          </a:cubicBezTo>
                          <a:cubicBezTo>
                            <a:pt x="14629" y="11428"/>
                            <a:pt x="13538" y="10550"/>
                            <a:pt x="12490" y="9729"/>
                          </a:cubicBezTo>
                          <a:cubicBezTo>
                            <a:pt x="8327" y="6486"/>
                            <a:pt x="4163" y="3243"/>
                            <a:pt x="0" y="0"/>
                          </a:cubicBezTo>
                          <a:cubicBezTo>
                            <a:pt x="6415" y="3583"/>
                            <a:pt x="12930" y="7194"/>
                            <a:pt x="20081" y="8908"/>
                          </a:cubicBezTo>
                          <a:cubicBezTo>
                            <a:pt x="27219" y="10621"/>
                            <a:pt x="35192" y="10225"/>
                            <a:pt x="41324" y="6174"/>
                          </a:cubicBezTo>
                          <a:cubicBezTo>
                            <a:pt x="44482" y="4079"/>
                            <a:pt x="48617" y="1048"/>
                            <a:pt x="51477" y="3526"/>
                          </a:cubicBezTo>
                          <a:cubicBezTo>
                            <a:pt x="47144" y="6571"/>
                            <a:pt x="46478" y="13241"/>
                            <a:pt x="49226" y="17759"/>
                          </a:cubicBezTo>
                          <a:cubicBezTo>
                            <a:pt x="51973" y="22276"/>
                            <a:pt x="57298" y="24754"/>
                            <a:pt x="62566" y="25250"/>
                          </a:cubicBezTo>
                          <a:cubicBezTo>
                            <a:pt x="68981" y="25859"/>
                            <a:pt x="75595" y="23806"/>
                            <a:pt x="80551" y="19699"/>
                          </a:cubicBezTo>
                          <a:cubicBezTo>
                            <a:pt x="77436" y="24528"/>
                            <a:pt x="75807" y="30773"/>
                            <a:pt x="78073" y="36055"/>
                          </a:cubicBezTo>
                          <a:cubicBezTo>
                            <a:pt x="80339" y="41338"/>
                            <a:pt x="87476" y="44482"/>
                            <a:pt x="92220" y="41253"/>
                          </a:cubicBezTo>
                          <a:cubicBezTo>
                            <a:pt x="91059" y="45700"/>
                            <a:pt x="93084" y="50486"/>
                            <a:pt x="96256" y="53814"/>
                          </a:cubicBezTo>
                          <a:cubicBezTo>
                            <a:pt x="99429" y="57142"/>
                            <a:pt x="103621" y="59266"/>
                            <a:pt x="107713" y="61348"/>
                          </a:cubicBezTo>
                          <a:cubicBezTo>
                            <a:pt x="109257" y="62127"/>
                            <a:pt x="110800" y="62906"/>
                            <a:pt x="112344" y="63685"/>
                          </a:cubicBezTo>
                          <a:cubicBezTo>
                            <a:pt x="118235" y="66673"/>
                            <a:pt x="124438" y="69916"/>
                            <a:pt x="127922" y="75524"/>
                          </a:cubicBezTo>
                          <a:cubicBezTo>
                            <a:pt x="133218" y="71870"/>
                            <a:pt x="138501" y="68217"/>
                            <a:pt x="143797" y="64549"/>
                          </a:cubicBezTo>
                          <a:cubicBezTo>
                            <a:pt x="140058" y="72777"/>
                            <a:pt x="136320" y="81004"/>
                            <a:pt x="132595" y="89232"/>
                          </a:cubicBezTo>
                          <a:cubicBezTo>
                            <a:pt x="131604" y="91427"/>
                            <a:pt x="130683" y="94231"/>
                            <a:pt x="132284" y="96030"/>
                          </a:cubicBezTo>
                          <a:cubicBezTo>
                            <a:pt x="135385" y="99500"/>
                            <a:pt x="140497" y="93509"/>
                            <a:pt x="145157" y="93637"/>
                          </a:cubicBezTo>
                          <a:cubicBezTo>
                            <a:pt x="143712" y="96724"/>
                            <a:pt x="143344" y="100590"/>
                            <a:pt x="145270" y="103408"/>
                          </a:cubicBezTo>
                          <a:cubicBezTo>
                            <a:pt x="147182" y="106226"/>
                            <a:pt x="151869" y="107076"/>
                            <a:pt x="154022" y="104428"/>
                          </a:cubicBezTo>
                          <a:cubicBezTo>
                            <a:pt x="151345" y="109979"/>
                            <a:pt x="153498" y="117386"/>
                            <a:pt x="158723" y="120643"/>
                          </a:cubicBezTo>
                          <a:cubicBezTo>
                            <a:pt x="163949" y="123914"/>
                            <a:pt x="171540" y="122597"/>
                            <a:pt x="175363" y="117768"/>
                          </a:cubicBezTo>
                          <a:cubicBezTo>
                            <a:pt x="179371" y="121818"/>
                            <a:pt x="178465" y="128531"/>
                            <a:pt x="176624" y="133941"/>
                          </a:cubicBezTo>
                          <a:cubicBezTo>
                            <a:pt x="174797" y="139336"/>
                            <a:pt x="172304" y="145100"/>
                            <a:pt x="174061" y="150524"/>
                          </a:cubicBezTo>
                          <a:cubicBezTo>
                            <a:pt x="175321" y="154418"/>
                            <a:pt x="178564" y="157307"/>
                            <a:pt x="180518" y="160904"/>
                          </a:cubicBezTo>
                          <a:cubicBezTo>
                            <a:pt x="182472" y="164487"/>
                            <a:pt x="183266" y="168934"/>
                            <a:pt x="186466" y="171469"/>
                          </a:cubicBezTo>
                          <a:cubicBezTo>
                            <a:pt x="190176" y="174400"/>
                            <a:pt x="195614" y="173551"/>
                            <a:pt x="199948" y="171639"/>
                          </a:cubicBezTo>
                          <a:cubicBezTo>
                            <a:pt x="204267" y="169727"/>
                            <a:pt x="208289" y="166880"/>
                            <a:pt x="212962" y="166144"/>
                          </a:cubicBezTo>
                          <a:cubicBezTo>
                            <a:pt x="209903" y="176015"/>
                            <a:pt x="197739" y="182515"/>
                            <a:pt x="198461" y="192810"/>
                          </a:cubicBezTo>
                          <a:cubicBezTo>
                            <a:pt x="198687" y="196011"/>
                            <a:pt x="200217" y="198999"/>
                            <a:pt x="200628" y="202185"/>
                          </a:cubicBezTo>
                          <a:cubicBezTo>
                            <a:pt x="201038" y="205372"/>
                            <a:pt x="199721" y="209266"/>
                            <a:pt x="196577" y="209960"/>
                          </a:cubicBezTo>
                          <a:cubicBezTo>
                            <a:pt x="195968" y="212523"/>
                            <a:pt x="199339" y="214124"/>
                            <a:pt x="201959" y="214180"/>
                          </a:cubicBezTo>
                          <a:cubicBezTo>
                            <a:pt x="204579" y="214237"/>
                            <a:pt x="207822" y="214081"/>
                            <a:pt x="209139" y="216361"/>
                          </a:cubicBezTo>
                          <a:cubicBezTo>
                            <a:pt x="211164" y="219845"/>
                            <a:pt x="206136" y="223131"/>
                            <a:pt x="204678" y="226897"/>
                          </a:cubicBezTo>
                          <a:cubicBezTo>
                            <a:pt x="202865" y="231557"/>
                            <a:pt x="207439" y="236697"/>
                            <a:pt x="212396" y="237434"/>
                          </a:cubicBezTo>
                          <a:cubicBezTo>
                            <a:pt x="217352" y="238170"/>
                            <a:pt x="222196" y="235933"/>
                            <a:pt x="226685" y="233752"/>
                          </a:cubicBezTo>
                          <a:cubicBezTo>
                            <a:pt x="223003" y="238694"/>
                            <a:pt x="220355" y="244387"/>
                            <a:pt x="218939" y="250377"/>
                          </a:cubicBezTo>
                          <a:cubicBezTo>
                            <a:pt x="225368" y="251723"/>
                            <a:pt x="232463" y="248976"/>
                            <a:pt x="236301" y="243665"/>
                          </a:cubicBezTo>
                          <a:cubicBezTo>
                            <a:pt x="238156" y="245350"/>
                            <a:pt x="236258" y="248324"/>
                            <a:pt x="234403" y="250009"/>
                          </a:cubicBezTo>
                          <a:cubicBezTo>
                            <a:pt x="225311" y="258280"/>
                            <a:pt x="216205" y="266550"/>
                            <a:pt x="207114" y="274806"/>
                          </a:cubicBezTo>
                          <a:lnTo>
                            <a:pt x="208289" y="271804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891" name="Google Shape;2891;p19"/>
                    <p:cNvSpPr/>
                    <p:nvPr/>
                  </p:nvSpPr>
                  <p:spPr>
                    <a:xfrm>
                      <a:off x="3501877" y="1507546"/>
                      <a:ext cx="172446" cy="21294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446" h="212946" extrusionOk="0">
                          <a:moveTo>
                            <a:pt x="57949" y="42796"/>
                          </a:moveTo>
                          <a:cubicBezTo>
                            <a:pt x="60612" y="41876"/>
                            <a:pt x="63217" y="44397"/>
                            <a:pt x="64520" y="46903"/>
                          </a:cubicBezTo>
                          <a:cubicBezTo>
                            <a:pt x="65809" y="49410"/>
                            <a:pt x="66815" y="52398"/>
                            <a:pt x="69335" y="53673"/>
                          </a:cubicBezTo>
                          <a:cubicBezTo>
                            <a:pt x="70511" y="54267"/>
                            <a:pt x="71870" y="54381"/>
                            <a:pt x="73102" y="54862"/>
                          </a:cubicBezTo>
                          <a:cubicBezTo>
                            <a:pt x="74759" y="55513"/>
                            <a:pt x="76090" y="56774"/>
                            <a:pt x="77379" y="58006"/>
                          </a:cubicBezTo>
                          <a:cubicBezTo>
                            <a:pt x="84743" y="65073"/>
                            <a:pt x="92093" y="72139"/>
                            <a:pt x="99457" y="79206"/>
                          </a:cubicBezTo>
                          <a:cubicBezTo>
                            <a:pt x="102091" y="81741"/>
                            <a:pt x="104895" y="84630"/>
                            <a:pt x="105107" y="88269"/>
                          </a:cubicBezTo>
                          <a:cubicBezTo>
                            <a:pt x="105221" y="90238"/>
                            <a:pt x="104555" y="92320"/>
                            <a:pt x="105391" y="94104"/>
                          </a:cubicBezTo>
                          <a:cubicBezTo>
                            <a:pt x="106028" y="95463"/>
                            <a:pt x="107388" y="96313"/>
                            <a:pt x="108634" y="97134"/>
                          </a:cubicBezTo>
                          <a:cubicBezTo>
                            <a:pt x="113760" y="100505"/>
                            <a:pt x="118363" y="104923"/>
                            <a:pt x="121025" y="110461"/>
                          </a:cubicBezTo>
                          <a:cubicBezTo>
                            <a:pt x="123688" y="115998"/>
                            <a:pt x="124226" y="122724"/>
                            <a:pt x="121563" y="128262"/>
                          </a:cubicBezTo>
                          <a:cubicBezTo>
                            <a:pt x="124537" y="127101"/>
                            <a:pt x="128021" y="130797"/>
                            <a:pt x="126704" y="133700"/>
                          </a:cubicBezTo>
                          <a:cubicBezTo>
                            <a:pt x="129550" y="132808"/>
                            <a:pt x="132128" y="135555"/>
                            <a:pt x="133785" y="138033"/>
                          </a:cubicBezTo>
                          <a:cubicBezTo>
                            <a:pt x="140852" y="148584"/>
                            <a:pt x="146488" y="160097"/>
                            <a:pt x="150496" y="172149"/>
                          </a:cubicBezTo>
                          <a:cubicBezTo>
                            <a:pt x="151940" y="176468"/>
                            <a:pt x="153059" y="181594"/>
                            <a:pt x="150368" y="185276"/>
                          </a:cubicBezTo>
                          <a:cubicBezTo>
                            <a:pt x="151572" y="184823"/>
                            <a:pt x="152790" y="184370"/>
                            <a:pt x="153993" y="183903"/>
                          </a:cubicBezTo>
                          <a:cubicBezTo>
                            <a:pt x="157888" y="191918"/>
                            <a:pt x="161782" y="199934"/>
                            <a:pt x="165677" y="207963"/>
                          </a:cubicBezTo>
                          <a:cubicBezTo>
                            <a:pt x="167022" y="210725"/>
                            <a:pt x="169713" y="213996"/>
                            <a:pt x="172446" y="212623"/>
                          </a:cubicBezTo>
                          <a:cubicBezTo>
                            <a:pt x="166611" y="198546"/>
                            <a:pt x="160834" y="182217"/>
                            <a:pt x="167815" y="168679"/>
                          </a:cubicBezTo>
                          <a:cubicBezTo>
                            <a:pt x="166526" y="170322"/>
                            <a:pt x="163992" y="170506"/>
                            <a:pt x="162066" y="169656"/>
                          </a:cubicBezTo>
                          <a:cubicBezTo>
                            <a:pt x="160154" y="168806"/>
                            <a:pt x="158724" y="167178"/>
                            <a:pt x="157350" y="165606"/>
                          </a:cubicBezTo>
                          <a:cubicBezTo>
                            <a:pt x="151728" y="159134"/>
                            <a:pt x="145978" y="152422"/>
                            <a:pt x="143344" y="144264"/>
                          </a:cubicBezTo>
                          <a:cubicBezTo>
                            <a:pt x="140653" y="135937"/>
                            <a:pt x="141588" y="126492"/>
                            <a:pt x="145865" y="118858"/>
                          </a:cubicBezTo>
                          <a:cubicBezTo>
                            <a:pt x="144109" y="119920"/>
                            <a:pt x="142041" y="120473"/>
                            <a:pt x="139988" y="120402"/>
                          </a:cubicBezTo>
                          <a:cubicBezTo>
                            <a:pt x="140172" y="117570"/>
                            <a:pt x="137849" y="115148"/>
                            <a:pt x="135329" y="113845"/>
                          </a:cubicBezTo>
                          <a:cubicBezTo>
                            <a:pt x="132808" y="112542"/>
                            <a:pt x="129947" y="111947"/>
                            <a:pt x="127497" y="110503"/>
                          </a:cubicBezTo>
                          <a:cubicBezTo>
                            <a:pt x="124594" y="108789"/>
                            <a:pt x="122484" y="106014"/>
                            <a:pt x="120459" y="103323"/>
                          </a:cubicBezTo>
                          <a:cubicBezTo>
                            <a:pt x="117159" y="98919"/>
                            <a:pt x="113845" y="94515"/>
                            <a:pt x="110546" y="90110"/>
                          </a:cubicBezTo>
                          <a:cubicBezTo>
                            <a:pt x="107373" y="85890"/>
                            <a:pt x="104031" y="81089"/>
                            <a:pt x="104640" y="75850"/>
                          </a:cubicBezTo>
                          <a:cubicBezTo>
                            <a:pt x="105008" y="72677"/>
                            <a:pt x="106566" y="68755"/>
                            <a:pt x="104060" y="66772"/>
                          </a:cubicBezTo>
                          <a:cubicBezTo>
                            <a:pt x="102445" y="65497"/>
                            <a:pt x="100137" y="65979"/>
                            <a:pt x="98083" y="65781"/>
                          </a:cubicBezTo>
                          <a:cubicBezTo>
                            <a:pt x="94515" y="65427"/>
                            <a:pt x="91612" y="62878"/>
                            <a:pt x="88978" y="60442"/>
                          </a:cubicBezTo>
                          <a:cubicBezTo>
                            <a:pt x="81670" y="53687"/>
                            <a:pt x="74363" y="46932"/>
                            <a:pt x="67041" y="40162"/>
                          </a:cubicBezTo>
                          <a:cubicBezTo>
                            <a:pt x="63798" y="37160"/>
                            <a:pt x="60498" y="34129"/>
                            <a:pt x="56576" y="32104"/>
                          </a:cubicBezTo>
                          <a:cubicBezTo>
                            <a:pt x="53857" y="30702"/>
                            <a:pt x="50798" y="29768"/>
                            <a:pt x="48560" y="27672"/>
                          </a:cubicBezTo>
                          <a:cubicBezTo>
                            <a:pt x="46309" y="25590"/>
                            <a:pt x="45232" y="21752"/>
                            <a:pt x="47300" y="19486"/>
                          </a:cubicBezTo>
                          <a:cubicBezTo>
                            <a:pt x="45870" y="18042"/>
                            <a:pt x="43462" y="20379"/>
                            <a:pt x="41494" y="19911"/>
                          </a:cubicBezTo>
                          <a:cubicBezTo>
                            <a:pt x="40502" y="19671"/>
                            <a:pt x="39822" y="18778"/>
                            <a:pt x="39143" y="18014"/>
                          </a:cubicBezTo>
                          <a:cubicBezTo>
                            <a:pt x="33082" y="11329"/>
                            <a:pt x="20464" y="12306"/>
                            <a:pt x="16541" y="4178"/>
                          </a:cubicBezTo>
                          <a:cubicBezTo>
                            <a:pt x="15946" y="2946"/>
                            <a:pt x="15521" y="1473"/>
                            <a:pt x="14317" y="807"/>
                          </a:cubicBezTo>
                          <a:cubicBezTo>
                            <a:pt x="13638" y="425"/>
                            <a:pt x="12831" y="397"/>
                            <a:pt x="12052" y="368"/>
                          </a:cubicBezTo>
                          <a:cubicBezTo>
                            <a:pt x="8030" y="241"/>
                            <a:pt x="4022" y="113"/>
                            <a:pt x="0" y="0"/>
                          </a:cubicBezTo>
                          <a:cubicBezTo>
                            <a:pt x="8058" y="3045"/>
                            <a:pt x="15068" y="8285"/>
                            <a:pt x="21965" y="13454"/>
                          </a:cubicBezTo>
                          <a:cubicBezTo>
                            <a:pt x="30278" y="19685"/>
                            <a:pt x="38590" y="25930"/>
                            <a:pt x="46889" y="32161"/>
                          </a:cubicBezTo>
                          <a:cubicBezTo>
                            <a:pt x="48730" y="33549"/>
                            <a:pt x="50755" y="36013"/>
                            <a:pt x="49339" y="37826"/>
                          </a:cubicBezTo>
                          <a:cubicBezTo>
                            <a:pt x="54182" y="37897"/>
                            <a:pt x="58898" y="40615"/>
                            <a:pt x="61391" y="44779"/>
                          </a:cubicBezTo>
                          <a:lnTo>
                            <a:pt x="57964" y="42825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892" name="Google Shape;2892;p19"/>
                  <p:cNvSpPr/>
                  <p:nvPr/>
                </p:nvSpPr>
                <p:spPr>
                  <a:xfrm>
                    <a:off x="-1221784" y="5188337"/>
                    <a:ext cx="43648" cy="9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99" h="30065" extrusionOk="0">
                        <a:moveTo>
                          <a:pt x="14299" y="15734"/>
                        </a:moveTo>
                        <a:cubicBezTo>
                          <a:pt x="10433" y="20520"/>
                          <a:pt x="6553" y="25278"/>
                          <a:pt x="2701" y="30065"/>
                        </a:cubicBezTo>
                        <a:cubicBezTo>
                          <a:pt x="1780" y="29838"/>
                          <a:pt x="1001" y="29428"/>
                          <a:pt x="350" y="28876"/>
                        </a:cubicBezTo>
                        <a:cubicBezTo>
                          <a:pt x="-273" y="25278"/>
                          <a:pt x="-32" y="21469"/>
                          <a:pt x="817" y="17914"/>
                        </a:cubicBezTo>
                        <a:cubicBezTo>
                          <a:pt x="2347" y="11485"/>
                          <a:pt x="5689" y="5665"/>
                          <a:pt x="9088" y="0"/>
                        </a:cubicBezTo>
                        <a:cubicBezTo>
                          <a:pt x="12062" y="4659"/>
                          <a:pt x="12515" y="10536"/>
                          <a:pt x="14299" y="1573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3" name="Google Shape;2893;p19"/>
                  <p:cNvSpPr/>
                  <p:nvPr/>
                </p:nvSpPr>
                <p:spPr>
                  <a:xfrm>
                    <a:off x="-1194591" y="5238674"/>
                    <a:ext cx="384508" cy="585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65" h="191946" extrusionOk="0">
                        <a:moveTo>
                          <a:pt x="125965" y="191946"/>
                        </a:moveTo>
                        <a:cubicBezTo>
                          <a:pt x="111506" y="185815"/>
                          <a:pt x="99809" y="174726"/>
                          <a:pt x="93040" y="160125"/>
                        </a:cubicBezTo>
                        <a:cubicBezTo>
                          <a:pt x="90873" y="155452"/>
                          <a:pt x="89287" y="150354"/>
                          <a:pt x="89726" y="145227"/>
                        </a:cubicBezTo>
                        <a:cubicBezTo>
                          <a:pt x="90533" y="135824"/>
                          <a:pt x="97755" y="128347"/>
                          <a:pt x="104978" y="122300"/>
                        </a:cubicBezTo>
                        <a:cubicBezTo>
                          <a:pt x="93875" y="125826"/>
                          <a:pt x="79883" y="128644"/>
                          <a:pt x="72123" y="119949"/>
                        </a:cubicBezTo>
                        <a:cubicBezTo>
                          <a:pt x="69305" y="116777"/>
                          <a:pt x="67931" y="112599"/>
                          <a:pt x="66628" y="108549"/>
                        </a:cubicBezTo>
                        <a:cubicBezTo>
                          <a:pt x="63201" y="97928"/>
                          <a:pt x="59547" y="87080"/>
                          <a:pt x="52467" y="78469"/>
                        </a:cubicBezTo>
                        <a:cubicBezTo>
                          <a:pt x="50300" y="75835"/>
                          <a:pt x="47850" y="73442"/>
                          <a:pt x="45995" y="70596"/>
                        </a:cubicBezTo>
                        <a:cubicBezTo>
                          <a:pt x="41010" y="62906"/>
                          <a:pt x="40585" y="52115"/>
                          <a:pt x="33306" y="46549"/>
                        </a:cubicBezTo>
                        <a:cubicBezTo>
                          <a:pt x="30729" y="44581"/>
                          <a:pt x="27542" y="43519"/>
                          <a:pt x="25036" y="41465"/>
                        </a:cubicBezTo>
                        <a:cubicBezTo>
                          <a:pt x="19357" y="36820"/>
                          <a:pt x="18946" y="27120"/>
                          <a:pt x="24186" y="21993"/>
                        </a:cubicBezTo>
                        <a:cubicBezTo>
                          <a:pt x="19682" y="23423"/>
                          <a:pt x="15831" y="26794"/>
                          <a:pt x="13820" y="31071"/>
                        </a:cubicBezTo>
                        <a:cubicBezTo>
                          <a:pt x="11540" y="25193"/>
                          <a:pt x="1414" y="25080"/>
                          <a:pt x="125" y="18920"/>
                        </a:cubicBezTo>
                        <a:cubicBezTo>
                          <a:pt x="-215" y="17305"/>
                          <a:pt x="196" y="15620"/>
                          <a:pt x="649" y="14034"/>
                        </a:cubicBezTo>
                        <a:cubicBezTo>
                          <a:pt x="1995" y="9248"/>
                          <a:pt x="3666" y="4560"/>
                          <a:pt x="5663" y="0"/>
                        </a:cubicBezTo>
                        <a:cubicBezTo>
                          <a:pt x="6286" y="1671"/>
                          <a:pt x="7079" y="3257"/>
                          <a:pt x="8155" y="4702"/>
                        </a:cubicBezTo>
                        <a:cubicBezTo>
                          <a:pt x="11794" y="9587"/>
                          <a:pt x="18663" y="11754"/>
                          <a:pt x="24455" y="9885"/>
                        </a:cubicBezTo>
                        <a:cubicBezTo>
                          <a:pt x="28803" y="8469"/>
                          <a:pt x="34666" y="5565"/>
                          <a:pt x="36946" y="9531"/>
                        </a:cubicBezTo>
                        <a:cubicBezTo>
                          <a:pt x="38036" y="11428"/>
                          <a:pt x="37413" y="14162"/>
                          <a:pt x="39013" y="15677"/>
                        </a:cubicBezTo>
                        <a:cubicBezTo>
                          <a:pt x="40316" y="16923"/>
                          <a:pt x="42384" y="16640"/>
                          <a:pt x="44182" y="16796"/>
                        </a:cubicBezTo>
                        <a:cubicBezTo>
                          <a:pt x="44890" y="16852"/>
                          <a:pt x="45641" y="17121"/>
                          <a:pt x="46264" y="17504"/>
                        </a:cubicBezTo>
                        <a:cubicBezTo>
                          <a:pt x="51150" y="16569"/>
                          <a:pt x="56871" y="18169"/>
                          <a:pt x="61785" y="19911"/>
                        </a:cubicBezTo>
                        <a:cubicBezTo>
                          <a:pt x="62790" y="20265"/>
                          <a:pt x="63909" y="20718"/>
                          <a:pt x="64263" y="21724"/>
                        </a:cubicBezTo>
                        <a:cubicBezTo>
                          <a:pt x="64504" y="22375"/>
                          <a:pt x="64334" y="23112"/>
                          <a:pt x="64079" y="23763"/>
                        </a:cubicBezTo>
                        <a:cubicBezTo>
                          <a:pt x="62196" y="28592"/>
                          <a:pt x="55781" y="31793"/>
                          <a:pt x="56644" y="36891"/>
                        </a:cubicBezTo>
                        <a:cubicBezTo>
                          <a:pt x="56942" y="38732"/>
                          <a:pt x="58216" y="40247"/>
                          <a:pt x="59477" y="41621"/>
                        </a:cubicBezTo>
                        <a:cubicBezTo>
                          <a:pt x="64872" y="47441"/>
                          <a:pt x="71245" y="52370"/>
                          <a:pt x="78227" y="56137"/>
                        </a:cubicBezTo>
                        <a:cubicBezTo>
                          <a:pt x="74176" y="60597"/>
                          <a:pt x="69800" y="66106"/>
                          <a:pt x="71132" y="71998"/>
                        </a:cubicBezTo>
                        <a:cubicBezTo>
                          <a:pt x="72222" y="76883"/>
                          <a:pt x="76910" y="80070"/>
                          <a:pt x="81540" y="81939"/>
                        </a:cubicBezTo>
                        <a:cubicBezTo>
                          <a:pt x="86171" y="83794"/>
                          <a:pt x="91241" y="84913"/>
                          <a:pt x="95206" y="87944"/>
                        </a:cubicBezTo>
                        <a:cubicBezTo>
                          <a:pt x="99965" y="91569"/>
                          <a:pt x="102415" y="97375"/>
                          <a:pt x="105714" y="102388"/>
                        </a:cubicBezTo>
                        <a:cubicBezTo>
                          <a:pt x="109014" y="107387"/>
                          <a:pt x="114268" y="112103"/>
                          <a:pt x="120202" y="111324"/>
                        </a:cubicBezTo>
                        <a:cubicBezTo>
                          <a:pt x="121207" y="117187"/>
                          <a:pt x="115089" y="123234"/>
                          <a:pt x="117709" y="128587"/>
                        </a:cubicBezTo>
                        <a:cubicBezTo>
                          <a:pt x="118715" y="130613"/>
                          <a:pt x="120782" y="131916"/>
                          <a:pt x="121986" y="133827"/>
                        </a:cubicBezTo>
                        <a:cubicBezTo>
                          <a:pt x="124294" y="137509"/>
                          <a:pt x="122892" y="142353"/>
                          <a:pt x="120811" y="146162"/>
                        </a:cubicBezTo>
                        <a:cubicBezTo>
                          <a:pt x="118743" y="149972"/>
                          <a:pt x="115981" y="153654"/>
                          <a:pt x="115642" y="157973"/>
                        </a:cubicBezTo>
                        <a:cubicBezTo>
                          <a:pt x="115387" y="161159"/>
                          <a:pt x="116491" y="164345"/>
                          <a:pt x="116208" y="167532"/>
                        </a:cubicBezTo>
                        <a:cubicBezTo>
                          <a:pt x="115911" y="170761"/>
                          <a:pt x="114211" y="174089"/>
                          <a:pt x="115443" y="177091"/>
                        </a:cubicBezTo>
                        <a:cubicBezTo>
                          <a:pt x="116350" y="179314"/>
                          <a:pt x="118601" y="180631"/>
                          <a:pt x="120414" y="182203"/>
                        </a:cubicBezTo>
                        <a:cubicBezTo>
                          <a:pt x="123303" y="184696"/>
                          <a:pt x="125272" y="188208"/>
                          <a:pt x="125965" y="19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894" name="Google Shape;2894;p19"/>
                <p:cNvSpPr/>
                <p:nvPr/>
              </p:nvSpPr>
              <p:spPr>
                <a:xfrm>
                  <a:off x="-1332854" y="5002123"/>
                  <a:ext cx="673626" cy="985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80" h="322941" extrusionOk="0">
                      <a:moveTo>
                        <a:pt x="0" y="0"/>
                      </a:moveTo>
                      <a:cubicBezTo>
                        <a:pt x="66546" y="21922"/>
                        <a:pt x="140936" y="87250"/>
                        <a:pt x="173013" y="167546"/>
                      </a:cubicBezTo>
                      <a:cubicBezTo>
                        <a:pt x="205103" y="247843"/>
                        <a:pt x="215682" y="294279"/>
                        <a:pt x="220681" y="32294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95" name="Google Shape;2895;p19"/>
              <p:cNvGrpSpPr/>
              <p:nvPr/>
            </p:nvGrpSpPr>
            <p:grpSpPr>
              <a:xfrm rot="-10293135">
                <a:off x="-1848455" y="70975"/>
                <a:ext cx="681627" cy="1356780"/>
                <a:chOff x="-716715" y="4908798"/>
                <a:chExt cx="681662" cy="1356848"/>
              </a:xfrm>
            </p:grpSpPr>
            <p:grpSp>
              <p:nvGrpSpPr>
                <p:cNvPr id="2896" name="Google Shape;2896;p19"/>
                <p:cNvGrpSpPr/>
                <p:nvPr/>
              </p:nvGrpSpPr>
              <p:grpSpPr>
                <a:xfrm>
                  <a:off x="-716715" y="4908841"/>
                  <a:ext cx="681662" cy="1191220"/>
                  <a:chOff x="-716715" y="4908841"/>
                  <a:chExt cx="681662" cy="1191220"/>
                </a:xfrm>
              </p:grpSpPr>
              <p:sp>
                <p:nvSpPr>
                  <p:cNvPr id="2897" name="Google Shape;2897;p19"/>
                  <p:cNvSpPr/>
                  <p:nvPr/>
                </p:nvSpPr>
                <p:spPr>
                  <a:xfrm>
                    <a:off x="-716715" y="4908841"/>
                    <a:ext cx="681544" cy="119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74" h="390244" extrusionOk="0">
                        <a:moveTo>
                          <a:pt x="221027" y="384771"/>
                        </a:moveTo>
                        <a:cubicBezTo>
                          <a:pt x="219611" y="385522"/>
                          <a:pt x="218167" y="386187"/>
                          <a:pt x="216694" y="386768"/>
                        </a:cubicBezTo>
                        <a:cubicBezTo>
                          <a:pt x="193894" y="395860"/>
                          <a:pt x="164778" y="386570"/>
                          <a:pt x="152131" y="365327"/>
                        </a:cubicBezTo>
                        <a:cubicBezTo>
                          <a:pt x="162143" y="359082"/>
                          <a:pt x="172142" y="352851"/>
                          <a:pt x="182154" y="346606"/>
                        </a:cubicBezTo>
                        <a:cubicBezTo>
                          <a:pt x="175243" y="347257"/>
                          <a:pt x="169295" y="351520"/>
                          <a:pt x="162936" y="354295"/>
                        </a:cubicBezTo>
                        <a:cubicBezTo>
                          <a:pt x="160784" y="355230"/>
                          <a:pt x="158362" y="355952"/>
                          <a:pt x="155969" y="356278"/>
                        </a:cubicBezTo>
                        <a:cubicBezTo>
                          <a:pt x="151296" y="356944"/>
                          <a:pt x="146608" y="356207"/>
                          <a:pt x="143478" y="352865"/>
                        </a:cubicBezTo>
                        <a:cubicBezTo>
                          <a:pt x="139584" y="348702"/>
                          <a:pt x="139740" y="342201"/>
                          <a:pt x="137191" y="337075"/>
                        </a:cubicBezTo>
                        <a:cubicBezTo>
                          <a:pt x="133636" y="329881"/>
                          <a:pt x="125323" y="326354"/>
                          <a:pt x="120338" y="320038"/>
                        </a:cubicBezTo>
                        <a:cubicBezTo>
                          <a:pt x="119418" y="318891"/>
                          <a:pt x="118582" y="317518"/>
                          <a:pt x="118738" y="316045"/>
                        </a:cubicBezTo>
                        <a:cubicBezTo>
                          <a:pt x="118894" y="314572"/>
                          <a:pt x="119984" y="313397"/>
                          <a:pt x="121018" y="312335"/>
                        </a:cubicBezTo>
                        <a:cubicBezTo>
                          <a:pt x="125762" y="307534"/>
                          <a:pt x="130492" y="302719"/>
                          <a:pt x="135236" y="297918"/>
                        </a:cubicBezTo>
                        <a:cubicBezTo>
                          <a:pt x="131965" y="301189"/>
                          <a:pt x="128297" y="304220"/>
                          <a:pt x="123822" y="305055"/>
                        </a:cubicBezTo>
                        <a:cubicBezTo>
                          <a:pt x="118653" y="306033"/>
                          <a:pt x="112365" y="302634"/>
                          <a:pt x="112309" y="297380"/>
                        </a:cubicBezTo>
                        <a:cubicBezTo>
                          <a:pt x="126371" y="289478"/>
                          <a:pt x="140632" y="281391"/>
                          <a:pt x="152499" y="270600"/>
                        </a:cubicBezTo>
                        <a:cubicBezTo>
                          <a:pt x="154879" y="268476"/>
                          <a:pt x="157130" y="266238"/>
                          <a:pt x="159283" y="263873"/>
                        </a:cubicBezTo>
                        <a:cubicBezTo>
                          <a:pt x="156875" y="264978"/>
                          <a:pt x="154439" y="266097"/>
                          <a:pt x="151990" y="267145"/>
                        </a:cubicBezTo>
                        <a:cubicBezTo>
                          <a:pt x="143918" y="270657"/>
                          <a:pt x="135562" y="273560"/>
                          <a:pt x="126824" y="273687"/>
                        </a:cubicBezTo>
                        <a:cubicBezTo>
                          <a:pt x="115424" y="273857"/>
                          <a:pt x="103104" y="268051"/>
                          <a:pt x="99337" y="257317"/>
                        </a:cubicBezTo>
                        <a:cubicBezTo>
                          <a:pt x="97793" y="252898"/>
                          <a:pt x="97765" y="248041"/>
                          <a:pt x="96037" y="243693"/>
                        </a:cubicBezTo>
                        <a:cubicBezTo>
                          <a:pt x="91350" y="231939"/>
                          <a:pt x="75276" y="226515"/>
                          <a:pt x="73478" y="213982"/>
                        </a:cubicBezTo>
                        <a:cubicBezTo>
                          <a:pt x="72316" y="205867"/>
                          <a:pt x="77924" y="198334"/>
                          <a:pt x="84113" y="192924"/>
                        </a:cubicBezTo>
                        <a:cubicBezTo>
                          <a:pt x="87370" y="190106"/>
                          <a:pt x="90910" y="187500"/>
                          <a:pt x="94139" y="184639"/>
                        </a:cubicBezTo>
                        <a:cubicBezTo>
                          <a:pt x="97071" y="182062"/>
                          <a:pt x="99719" y="179258"/>
                          <a:pt x="101673" y="175901"/>
                        </a:cubicBezTo>
                        <a:cubicBezTo>
                          <a:pt x="95060" y="181170"/>
                          <a:pt x="87512" y="185276"/>
                          <a:pt x="79496" y="187967"/>
                        </a:cubicBezTo>
                        <a:cubicBezTo>
                          <a:pt x="74639" y="189596"/>
                          <a:pt x="69611" y="190729"/>
                          <a:pt x="64527" y="191309"/>
                        </a:cubicBezTo>
                        <a:cubicBezTo>
                          <a:pt x="62559" y="191536"/>
                          <a:pt x="60548" y="191677"/>
                          <a:pt x="58693" y="190984"/>
                        </a:cubicBezTo>
                        <a:cubicBezTo>
                          <a:pt x="56328" y="190077"/>
                          <a:pt x="54628" y="187981"/>
                          <a:pt x="53127" y="185914"/>
                        </a:cubicBezTo>
                        <a:cubicBezTo>
                          <a:pt x="45820" y="175887"/>
                          <a:pt x="39645" y="164997"/>
                          <a:pt x="34802" y="153554"/>
                        </a:cubicBezTo>
                        <a:cubicBezTo>
                          <a:pt x="36714" y="152379"/>
                          <a:pt x="38555" y="151076"/>
                          <a:pt x="40297" y="149674"/>
                        </a:cubicBezTo>
                        <a:cubicBezTo>
                          <a:pt x="44078" y="146658"/>
                          <a:pt x="47463" y="143146"/>
                          <a:pt x="50323" y="139237"/>
                        </a:cubicBezTo>
                        <a:cubicBezTo>
                          <a:pt x="44390" y="141829"/>
                          <a:pt x="38229" y="143925"/>
                          <a:pt x="31941" y="145468"/>
                        </a:cubicBezTo>
                        <a:cubicBezTo>
                          <a:pt x="29902" y="139520"/>
                          <a:pt x="36332" y="134422"/>
                          <a:pt x="41444" y="130768"/>
                        </a:cubicBezTo>
                        <a:cubicBezTo>
                          <a:pt x="48822" y="125514"/>
                          <a:pt x="55209" y="118858"/>
                          <a:pt x="60166" y="111282"/>
                        </a:cubicBezTo>
                        <a:cubicBezTo>
                          <a:pt x="54430" y="113973"/>
                          <a:pt x="48454" y="116111"/>
                          <a:pt x="42322" y="117669"/>
                        </a:cubicBezTo>
                        <a:cubicBezTo>
                          <a:pt x="38612" y="118632"/>
                          <a:pt x="34831" y="119383"/>
                          <a:pt x="31021" y="119906"/>
                        </a:cubicBezTo>
                        <a:cubicBezTo>
                          <a:pt x="27707" y="111565"/>
                          <a:pt x="22949" y="103791"/>
                          <a:pt x="17043" y="97035"/>
                        </a:cubicBezTo>
                        <a:cubicBezTo>
                          <a:pt x="18757" y="93523"/>
                          <a:pt x="20810" y="90181"/>
                          <a:pt x="23190" y="87051"/>
                        </a:cubicBezTo>
                        <a:cubicBezTo>
                          <a:pt x="27523" y="81373"/>
                          <a:pt x="32862" y="76473"/>
                          <a:pt x="38937" y="72677"/>
                        </a:cubicBezTo>
                        <a:cubicBezTo>
                          <a:pt x="31545" y="76572"/>
                          <a:pt x="22864" y="80480"/>
                          <a:pt x="15018" y="79178"/>
                        </a:cubicBezTo>
                        <a:lnTo>
                          <a:pt x="15004" y="79178"/>
                        </a:lnTo>
                        <a:cubicBezTo>
                          <a:pt x="13206" y="78866"/>
                          <a:pt x="11435" y="78285"/>
                          <a:pt x="9736" y="77365"/>
                        </a:cubicBezTo>
                        <a:cubicBezTo>
                          <a:pt x="1593" y="72932"/>
                          <a:pt x="-1027" y="62184"/>
                          <a:pt x="347" y="53021"/>
                        </a:cubicBezTo>
                        <a:cubicBezTo>
                          <a:pt x="729" y="50401"/>
                          <a:pt x="1381" y="47824"/>
                          <a:pt x="2160" y="45303"/>
                        </a:cubicBezTo>
                        <a:cubicBezTo>
                          <a:pt x="4100" y="38987"/>
                          <a:pt x="6847" y="32883"/>
                          <a:pt x="8632" y="26511"/>
                        </a:cubicBezTo>
                        <a:cubicBezTo>
                          <a:pt x="11138" y="17589"/>
                          <a:pt x="11407" y="7109"/>
                          <a:pt x="5445" y="0"/>
                        </a:cubicBezTo>
                        <a:cubicBezTo>
                          <a:pt x="5445" y="0"/>
                          <a:pt x="14013" y="4376"/>
                          <a:pt x="28302" y="15224"/>
                        </a:cubicBezTo>
                        <a:cubicBezTo>
                          <a:pt x="30879" y="17178"/>
                          <a:pt x="33641" y="19331"/>
                          <a:pt x="36587" y="21724"/>
                        </a:cubicBezTo>
                        <a:cubicBezTo>
                          <a:pt x="66510" y="45983"/>
                          <a:pt x="114178" y="93268"/>
                          <a:pt x="162158" y="176326"/>
                        </a:cubicBezTo>
                        <a:cubicBezTo>
                          <a:pt x="231989" y="297196"/>
                          <a:pt x="224285" y="367537"/>
                          <a:pt x="221622" y="381996"/>
                        </a:cubicBezTo>
                        <a:cubicBezTo>
                          <a:pt x="221282" y="383851"/>
                          <a:pt x="221027" y="384799"/>
                          <a:pt x="221027" y="38479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8" name="Google Shape;2898;p19"/>
                  <p:cNvSpPr/>
                  <p:nvPr/>
                </p:nvSpPr>
                <p:spPr>
                  <a:xfrm>
                    <a:off x="-672842" y="4955331"/>
                    <a:ext cx="637789" cy="1134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940" h="371544" extrusionOk="0">
                        <a:moveTo>
                          <a:pt x="206661" y="369547"/>
                        </a:moveTo>
                        <a:cubicBezTo>
                          <a:pt x="205244" y="370298"/>
                          <a:pt x="203800" y="370964"/>
                          <a:pt x="202327" y="371544"/>
                        </a:cubicBezTo>
                        <a:cubicBezTo>
                          <a:pt x="196578" y="368811"/>
                          <a:pt x="192372" y="363061"/>
                          <a:pt x="193972" y="356958"/>
                        </a:cubicBezTo>
                        <a:cubicBezTo>
                          <a:pt x="186239" y="357354"/>
                          <a:pt x="178422" y="356052"/>
                          <a:pt x="171228" y="353148"/>
                        </a:cubicBezTo>
                        <a:cubicBezTo>
                          <a:pt x="174754" y="350458"/>
                          <a:pt x="179201" y="349381"/>
                          <a:pt x="183280" y="347611"/>
                        </a:cubicBezTo>
                        <a:cubicBezTo>
                          <a:pt x="187358" y="345869"/>
                          <a:pt x="191437" y="342952"/>
                          <a:pt x="192386" y="338618"/>
                        </a:cubicBezTo>
                        <a:cubicBezTo>
                          <a:pt x="193349" y="334271"/>
                          <a:pt x="189171" y="329059"/>
                          <a:pt x="185007" y="330603"/>
                        </a:cubicBezTo>
                        <a:cubicBezTo>
                          <a:pt x="192754" y="327148"/>
                          <a:pt x="193972" y="314586"/>
                          <a:pt x="187018" y="309729"/>
                        </a:cubicBezTo>
                        <a:cubicBezTo>
                          <a:pt x="189086" y="308369"/>
                          <a:pt x="191139" y="307024"/>
                          <a:pt x="193207" y="305664"/>
                        </a:cubicBezTo>
                        <a:cubicBezTo>
                          <a:pt x="191352" y="304829"/>
                          <a:pt x="189511" y="303993"/>
                          <a:pt x="187670" y="303172"/>
                        </a:cubicBezTo>
                        <a:cubicBezTo>
                          <a:pt x="190077" y="301147"/>
                          <a:pt x="191494" y="298003"/>
                          <a:pt x="191366" y="294859"/>
                        </a:cubicBezTo>
                        <a:cubicBezTo>
                          <a:pt x="181042" y="297351"/>
                          <a:pt x="170279" y="297975"/>
                          <a:pt x="159729" y="296672"/>
                        </a:cubicBezTo>
                        <a:cubicBezTo>
                          <a:pt x="167447" y="294335"/>
                          <a:pt x="175604" y="291715"/>
                          <a:pt x="180844" y="285611"/>
                        </a:cubicBezTo>
                        <a:cubicBezTo>
                          <a:pt x="186084" y="279494"/>
                          <a:pt x="186650" y="268674"/>
                          <a:pt x="179867" y="264312"/>
                        </a:cubicBezTo>
                        <a:cubicBezTo>
                          <a:pt x="170081" y="258010"/>
                          <a:pt x="156217" y="269949"/>
                          <a:pt x="145950" y="264482"/>
                        </a:cubicBezTo>
                        <a:cubicBezTo>
                          <a:pt x="156274" y="261296"/>
                          <a:pt x="165776" y="255532"/>
                          <a:pt x="173367" y="247857"/>
                        </a:cubicBezTo>
                        <a:lnTo>
                          <a:pt x="168198" y="244189"/>
                        </a:lnTo>
                        <a:cubicBezTo>
                          <a:pt x="170364" y="241810"/>
                          <a:pt x="172545" y="239402"/>
                          <a:pt x="174712" y="237023"/>
                        </a:cubicBezTo>
                        <a:cubicBezTo>
                          <a:pt x="171795" y="234077"/>
                          <a:pt x="168212" y="231811"/>
                          <a:pt x="164289" y="230466"/>
                        </a:cubicBezTo>
                        <a:cubicBezTo>
                          <a:pt x="167051" y="228271"/>
                          <a:pt x="165365" y="223669"/>
                          <a:pt x="162689" y="221360"/>
                        </a:cubicBezTo>
                        <a:cubicBezTo>
                          <a:pt x="160026" y="219038"/>
                          <a:pt x="156444" y="217395"/>
                          <a:pt x="155141" y="214109"/>
                        </a:cubicBezTo>
                        <a:cubicBezTo>
                          <a:pt x="154631" y="212793"/>
                          <a:pt x="154489" y="211263"/>
                          <a:pt x="153540" y="210201"/>
                        </a:cubicBezTo>
                        <a:cubicBezTo>
                          <a:pt x="152492" y="208997"/>
                          <a:pt x="150708" y="208785"/>
                          <a:pt x="149108" y="208643"/>
                        </a:cubicBezTo>
                        <a:cubicBezTo>
                          <a:pt x="141758" y="208020"/>
                          <a:pt x="134380" y="207397"/>
                          <a:pt x="127016" y="206760"/>
                        </a:cubicBezTo>
                        <a:cubicBezTo>
                          <a:pt x="133785" y="202285"/>
                          <a:pt x="140058" y="197101"/>
                          <a:pt x="145723" y="191323"/>
                        </a:cubicBezTo>
                        <a:cubicBezTo>
                          <a:pt x="143854" y="186579"/>
                          <a:pt x="139832" y="182727"/>
                          <a:pt x="135031" y="181056"/>
                        </a:cubicBezTo>
                        <a:cubicBezTo>
                          <a:pt x="135017" y="178266"/>
                          <a:pt x="134974" y="175491"/>
                          <a:pt x="134946" y="172701"/>
                        </a:cubicBezTo>
                        <a:cubicBezTo>
                          <a:pt x="118703" y="170081"/>
                          <a:pt x="101751" y="172007"/>
                          <a:pt x="86513" y="178196"/>
                        </a:cubicBezTo>
                        <a:cubicBezTo>
                          <a:pt x="100236" y="168665"/>
                          <a:pt x="112783" y="157421"/>
                          <a:pt x="123716" y="144788"/>
                        </a:cubicBezTo>
                        <a:cubicBezTo>
                          <a:pt x="117938" y="144335"/>
                          <a:pt x="112146" y="143868"/>
                          <a:pt x="106368" y="143415"/>
                        </a:cubicBezTo>
                        <a:cubicBezTo>
                          <a:pt x="111410" y="141503"/>
                          <a:pt x="115927" y="138232"/>
                          <a:pt x="119298" y="134040"/>
                        </a:cubicBezTo>
                        <a:cubicBezTo>
                          <a:pt x="109554" y="132907"/>
                          <a:pt x="110305" y="117117"/>
                          <a:pt x="102219" y="111565"/>
                        </a:cubicBezTo>
                        <a:cubicBezTo>
                          <a:pt x="98466" y="108974"/>
                          <a:pt x="93538" y="109158"/>
                          <a:pt x="88949" y="109441"/>
                        </a:cubicBezTo>
                        <a:cubicBezTo>
                          <a:pt x="80721" y="109951"/>
                          <a:pt x="72479" y="110461"/>
                          <a:pt x="64251" y="110999"/>
                        </a:cubicBezTo>
                        <a:cubicBezTo>
                          <a:pt x="73414" y="104725"/>
                          <a:pt x="82605" y="98452"/>
                          <a:pt x="91796" y="92178"/>
                        </a:cubicBezTo>
                        <a:cubicBezTo>
                          <a:pt x="83327" y="82945"/>
                          <a:pt x="72026" y="72819"/>
                          <a:pt x="59975" y="76232"/>
                        </a:cubicBezTo>
                        <a:cubicBezTo>
                          <a:pt x="55726" y="77436"/>
                          <a:pt x="52101" y="80268"/>
                          <a:pt x="47895" y="81656"/>
                        </a:cubicBezTo>
                        <a:cubicBezTo>
                          <a:pt x="43703" y="83086"/>
                          <a:pt x="38166" y="82491"/>
                          <a:pt x="36126" y="78583"/>
                        </a:cubicBezTo>
                        <a:cubicBezTo>
                          <a:pt x="35744" y="77832"/>
                          <a:pt x="35503" y="77011"/>
                          <a:pt x="35447" y="76190"/>
                        </a:cubicBezTo>
                        <a:cubicBezTo>
                          <a:pt x="34824" y="67820"/>
                          <a:pt x="49424" y="65752"/>
                          <a:pt x="50628" y="57454"/>
                        </a:cubicBezTo>
                        <a:cubicBezTo>
                          <a:pt x="51166" y="53729"/>
                          <a:pt x="48107" y="49863"/>
                          <a:pt x="44340" y="49551"/>
                        </a:cubicBezTo>
                        <a:cubicBezTo>
                          <a:pt x="41919" y="48872"/>
                          <a:pt x="39511" y="48206"/>
                          <a:pt x="37104" y="47540"/>
                        </a:cubicBezTo>
                        <a:cubicBezTo>
                          <a:pt x="38151" y="45034"/>
                          <a:pt x="39199" y="42527"/>
                          <a:pt x="40247" y="40049"/>
                        </a:cubicBezTo>
                        <a:cubicBezTo>
                          <a:pt x="29442" y="39129"/>
                          <a:pt x="18396" y="40955"/>
                          <a:pt x="8483" y="45331"/>
                        </a:cubicBezTo>
                        <a:cubicBezTo>
                          <a:pt x="9318" y="41125"/>
                          <a:pt x="10168" y="36905"/>
                          <a:pt x="11004" y="32699"/>
                        </a:cubicBezTo>
                        <a:cubicBezTo>
                          <a:pt x="7336" y="31849"/>
                          <a:pt x="3668" y="31014"/>
                          <a:pt x="0" y="30164"/>
                        </a:cubicBezTo>
                        <a:cubicBezTo>
                          <a:pt x="1572" y="19826"/>
                          <a:pt x="5651" y="9842"/>
                          <a:pt x="11811" y="1374"/>
                        </a:cubicBezTo>
                        <a:lnTo>
                          <a:pt x="13978" y="0"/>
                        </a:lnTo>
                        <a:cubicBezTo>
                          <a:pt x="42853" y="21837"/>
                          <a:pt x="95138" y="69902"/>
                          <a:pt x="147833" y="161088"/>
                        </a:cubicBezTo>
                        <a:cubicBezTo>
                          <a:pt x="226628" y="297507"/>
                          <a:pt x="206689" y="369562"/>
                          <a:pt x="206689" y="36956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9" name="Google Shape;2899;p19"/>
                  <p:cNvSpPr/>
                  <p:nvPr/>
                </p:nvSpPr>
                <p:spPr>
                  <a:xfrm>
                    <a:off x="-628344" y="4975048"/>
                    <a:ext cx="593205" cy="10998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334" h="360299" extrusionOk="0">
                        <a:moveTo>
                          <a:pt x="192697" y="360300"/>
                        </a:moveTo>
                        <a:cubicBezTo>
                          <a:pt x="187146" y="356802"/>
                          <a:pt x="186948" y="347484"/>
                          <a:pt x="181311" y="343674"/>
                        </a:cubicBezTo>
                        <a:cubicBezTo>
                          <a:pt x="182203" y="338024"/>
                          <a:pt x="183096" y="332359"/>
                          <a:pt x="184002" y="326709"/>
                        </a:cubicBezTo>
                        <a:cubicBezTo>
                          <a:pt x="183223" y="325250"/>
                          <a:pt x="182458" y="323791"/>
                          <a:pt x="181694" y="322319"/>
                        </a:cubicBezTo>
                        <a:cubicBezTo>
                          <a:pt x="182302" y="318226"/>
                          <a:pt x="182912" y="314119"/>
                          <a:pt x="183535" y="309998"/>
                        </a:cubicBezTo>
                        <a:cubicBezTo>
                          <a:pt x="181510" y="305877"/>
                          <a:pt x="182472" y="300495"/>
                          <a:pt x="185786" y="297309"/>
                        </a:cubicBezTo>
                        <a:cubicBezTo>
                          <a:pt x="182586" y="295157"/>
                          <a:pt x="181708" y="290951"/>
                          <a:pt x="180164" y="287424"/>
                        </a:cubicBezTo>
                        <a:cubicBezTo>
                          <a:pt x="178606" y="283898"/>
                          <a:pt x="174953" y="280358"/>
                          <a:pt x="171398" y="281830"/>
                        </a:cubicBezTo>
                        <a:cubicBezTo>
                          <a:pt x="176879" y="279763"/>
                          <a:pt x="176114" y="271719"/>
                          <a:pt x="173692" y="266394"/>
                        </a:cubicBezTo>
                        <a:cubicBezTo>
                          <a:pt x="171285" y="261055"/>
                          <a:pt x="168438" y="254244"/>
                          <a:pt x="172404" y="249953"/>
                        </a:cubicBezTo>
                        <a:cubicBezTo>
                          <a:pt x="169118" y="249698"/>
                          <a:pt x="165946" y="248338"/>
                          <a:pt x="163496" y="246129"/>
                        </a:cubicBezTo>
                        <a:cubicBezTo>
                          <a:pt x="167135" y="244911"/>
                          <a:pt x="170421" y="242659"/>
                          <a:pt x="172828" y="239685"/>
                        </a:cubicBezTo>
                        <a:cubicBezTo>
                          <a:pt x="170166" y="238255"/>
                          <a:pt x="167376" y="236740"/>
                          <a:pt x="165677" y="234247"/>
                        </a:cubicBezTo>
                        <a:cubicBezTo>
                          <a:pt x="163963" y="231755"/>
                          <a:pt x="163722" y="227960"/>
                          <a:pt x="165974" y="225949"/>
                        </a:cubicBezTo>
                        <a:cubicBezTo>
                          <a:pt x="154163" y="218415"/>
                          <a:pt x="151416" y="199566"/>
                          <a:pt x="137920" y="195770"/>
                        </a:cubicBezTo>
                        <a:cubicBezTo>
                          <a:pt x="141064" y="194340"/>
                          <a:pt x="144024" y="192513"/>
                          <a:pt x="146686" y="190332"/>
                        </a:cubicBezTo>
                        <a:cubicBezTo>
                          <a:pt x="144675" y="188860"/>
                          <a:pt x="142664" y="187401"/>
                          <a:pt x="140667" y="185928"/>
                        </a:cubicBezTo>
                        <a:cubicBezTo>
                          <a:pt x="143302" y="184469"/>
                          <a:pt x="141687" y="180263"/>
                          <a:pt x="139265" y="178493"/>
                        </a:cubicBezTo>
                        <a:cubicBezTo>
                          <a:pt x="136815" y="176723"/>
                          <a:pt x="133544" y="175293"/>
                          <a:pt x="133063" y="172304"/>
                        </a:cubicBezTo>
                        <a:cubicBezTo>
                          <a:pt x="132822" y="170903"/>
                          <a:pt x="133332" y="169444"/>
                          <a:pt x="133261" y="168028"/>
                        </a:cubicBezTo>
                        <a:cubicBezTo>
                          <a:pt x="132992" y="163298"/>
                          <a:pt x="127030" y="161258"/>
                          <a:pt x="122300" y="161400"/>
                        </a:cubicBezTo>
                        <a:cubicBezTo>
                          <a:pt x="117541" y="161542"/>
                          <a:pt x="112160" y="162391"/>
                          <a:pt x="108634" y="159233"/>
                        </a:cubicBezTo>
                        <a:cubicBezTo>
                          <a:pt x="113392" y="157817"/>
                          <a:pt x="117839" y="155353"/>
                          <a:pt x="121592" y="152138"/>
                        </a:cubicBezTo>
                        <a:cubicBezTo>
                          <a:pt x="122895" y="151034"/>
                          <a:pt x="124183" y="149646"/>
                          <a:pt x="124254" y="147961"/>
                        </a:cubicBezTo>
                        <a:cubicBezTo>
                          <a:pt x="124396" y="143995"/>
                          <a:pt x="118788" y="143089"/>
                          <a:pt x="115828" y="140469"/>
                        </a:cubicBezTo>
                        <a:cubicBezTo>
                          <a:pt x="112868" y="137864"/>
                          <a:pt x="112698" y="133417"/>
                          <a:pt x="111933" y="129565"/>
                        </a:cubicBezTo>
                        <a:cubicBezTo>
                          <a:pt x="109753" y="118519"/>
                          <a:pt x="101426" y="109866"/>
                          <a:pt x="93481" y="101893"/>
                        </a:cubicBezTo>
                        <a:cubicBezTo>
                          <a:pt x="91498" y="99896"/>
                          <a:pt x="89374" y="97843"/>
                          <a:pt x="86683" y="97092"/>
                        </a:cubicBezTo>
                        <a:cubicBezTo>
                          <a:pt x="82647" y="95987"/>
                          <a:pt x="77379" y="97758"/>
                          <a:pt x="74745" y="94501"/>
                        </a:cubicBezTo>
                        <a:cubicBezTo>
                          <a:pt x="78838" y="93722"/>
                          <a:pt x="84007" y="91541"/>
                          <a:pt x="83539" y="87391"/>
                        </a:cubicBezTo>
                        <a:cubicBezTo>
                          <a:pt x="83369" y="85975"/>
                          <a:pt x="82506" y="84757"/>
                          <a:pt x="81642" y="83624"/>
                        </a:cubicBezTo>
                        <a:cubicBezTo>
                          <a:pt x="75212" y="75255"/>
                          <a:pt x="66673" y="68514"/>
                          <a:pt x="57029" y="64166"/>
                        </a:cubicBezTo>
                        <a:cubicBezTo>
                          <a:pt x="56420" y="60753"/>
                          <a:pt x="52936" y="58431"/>
                          <a:pt x="49467" y="58034"/>
                        </a:cubicBezTo>
                        <a:cubicBezTo>
                          <a:pt x="45997" y="57638"/>
                          <a:pt x="42556" y="58714"/>
                          <a:pt x="39228" y="59790"/>
                        </a:cubicBezTo>
                        <a:cubicBezTo>
                          <a:pt x="41224" y="56179"/>
                          <a:pt x="44453" y="53276"/>
                          <a:pt x="48249" y="51676"/>
                        </a:cubicBezTo>
                        <a:cubicBezTo>
                          <a:pt x="39992" y="42981"/>
                          <a:pt x="31736" y="34300"/>
                          <a:pt x="23480" y="25590"/>
                        </a:cubicBezTo>
                        <a:cubicBezTo>
                          <a:pt x="18849" y="25590"/>
                          <a:pt x="14218" y="25548"/>
                          <a:pt x="9602" y="25519"/>
                        </a:cubicBezTo>
                        <a:cubicBezTo>
                          <a:pt x="11910" y="25208"/>
                          <a:pt x="14020" y="23749"/>
                          <a:pt x="15153" y="21724"/>
                        </a:cubicBezTo>
                        <a:cubicBezTo>
                          <a:pt x="12986" y="15054"/>
                          <a:pt x="6911" y="9857"/>
                          <a:pt x="0" y="8738"/>
                        </a:cubicBezTo>
                        <a:cubicBezTo>
                          <a:pt x="595" y="5651"/>
                          <a:pt x="2932" y="2960"/>
                          <a:pt x="5905" y="1968"/>
                        </a:cubicBezTo>
                        <a:lnTo>
                          <a:pt x="7647" y="0"/>
                        </a:lnTo>
                        <a:cubicBezTo>
                          <a:pt x="37571" y="24259"/>
                          <a:pt x="85239" y="71545"/>
                          <a:pt x="133218" y="154602"/>
                        </a:cubicBezTo>
                        <a:cubicBezTo>
                          <a:pt x="203049" y="275472"/>
                          <a:pt x="195345" y="345813"/>
                          <a:pt x="192683" y="36027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00" name="Google Shape;2900;p19"/>
                  <p:cNvSpPr/>
                  <p:nvPr/>
                </p:nvSpPr>
                <p:spPr>
                  <a:xfrm>
                    <a:off x="-716715" y="5047183"/>
                    <a:ext cx="53239" cy="1033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1" h="33860" extrusionOk="0">
                        <a:moveTo>
                          <a:pt x="15302" y="31538"/>
                        </a:moveTo>
                        <a:cubicBezTo>
                          <a:pt x="15018" y="32303"/>
                          <a:pt x="14919" y="33082"/>
                          <a:pt x="15004" y="33860"/>
                        </a:cubicBezTo>
                        <a:cubicBezTo>
                          <a:pt x="13206" y="33563"/>
                          <a:pt x="11435" y="32968"/>
                          <a:pt x="9736" y="32062"/>
                        </a:cubicBezTo>
                        <a:cubicBezTo>
                          <a:pt x="1593" y="27629"/>
                          <a:pt x="-1027" y="16881"/>
                          <a:pt x="347" y="7718"/>
                        </a:cubicBezTo>
                        <a:cubicBezTo>
                          <a:pt x="729" y="5098"/>
                          <a:pt x="1381" y="2521"/>
                          <a:pt x="2160" y="0"/>
                        </a:cubicBezTo>
                        <a:cubicBezTo>
                          <a:pt x="5091" y="6840"/>
                          <a:pt x="8971" y="13255"/>
                          <a:pt x="13659" y="19005"/>
                        </a:cubicBezTo>
                        <a:cubicBezTo>
                          <a:pt x="15826" y="21639"/>
                          <a:pt x="18290" y="24868"/>
                          <a:pt x="17157" y="28068"/>
                        </a:cubicBezTo>
                        <a:cubicBezTo>
                          <a:pt x="16704" y="29314"/>
                          <a:pt x="15755" y="30320"/>
                          <a:pt x="15287" y="3155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01" name="Google Shape;2901;p19"/>
                  <p:cNvSpPr/>
                  <p:nvPr/>
                </p:nvSpPr>
                <p:spPr>
                  <a:xfrm>
                    <a:off x="-664667" y="5174669"/>
                    <a:ext cx="77161" cy="1002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78" h="32855" extrusionOk="0">
                        <a:moveTo>
                          <a:pt x="13227" y="3625"/>
                        </a:moveTo>
                        <a:cubicBezTo>
                          <a:pt x="20846" y="10281"/>
                          <a:pt x="16697" y="25406"/>
                          <a:pt x="25279" y="30617"/>
                        </a:cubicBezTo>
                        <a:cubicBezTo>
                          <a:pt x="21568" y="31580"/>
                          <a:pt x="17787" y="32331"/>
                          <a:pt x="13978" y="32855"/>
                        </a:cubicBezTo>
                        <a:cubicBezTo>
                          <a:pt x="10664" y="24514"/>
                          <a:pt x="5905" y="16739"/>
                          <a:pt x="0" y="9984"/>
                        </a:cubicBezTo>
                        <a:cubicBezTo>
                          <a:pt x="1714" y="6472"/>
                          <a:pt x="3767" y="3130"/>
                          <a:pt x="6146" y="0"/>
                        </a:cubicBezTo>
                        <a:cubicBezTo>
                          <a:pt x="8667" y="1005"/>
                          <a:pt x="11216" y="1884"/>
                          <a:pt x="13227" y="364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02" name="Google Shape;2902;p19"/>
                  <p:cNvSpPr/>
                  <p:nvPr/>
                </p:nvSpPr>
                <p:spPr>
                  <a:xfrm>
                    <a:off x="-610525" y="5365901"/>
                    <a:ext cx="136428" cy="127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94" h="41821" extrusionOk="0">
                        <a:moveTo>
                          <a:pt x="40446" y="37755"/>
                        </a:moveTo>
                        <a:cubicBezTo>
                          <a:pt x="41833" y="38052"/>
                          <a:pt x="43264" y="38236"/>
                          <a:pt x="44694" y="38293"/>
                        </a:cubicBezTo>
                        <a:cubicBezTo>
                          <a:pt x="39837" y="39922"/>
                          <a:pt x="34809" y="41055"/>
                          <a:pt x="29725" y="41635"/>
                        </a:cubicBezTo>
                        <a:cubicBezTo>
                          <a:pt x="27757" y="41862"/>
                          <a:pt x="25746" y="42003"/>
                          <a:pt x="23891" y="41310"/>
                        </a:cubicBezTo>
                        <a:cubicBezTo>
                          <a:pt x="21526" y="40403"/>
                          <a:pt x="19826" y="38307"/>
                          <a:pt x="18325" y="36240"/>
                        </a:cubicBezTo>
                        <a:cubicBezTo>
                          <a:pt x="11018" y="26213"/>
                          <a:pt x="4843" y="15323"/>
                          <a:pt x="0" y="3880"/>
                        </a:cubicBezTo>
                        <a:cubicBezTo>
                          <a:pt x="1912" y="2705"/>
                          <a:pt x="3753" y="1402"/>
                          <a:pt x="5495" y="0"/>
                        </a:cubicBezTo>
                        <a:cubicBezTo>
                          <a:pt x="6401" y="0"/>
                          <a:pt x="7307" y="28"/>
                          <a:pt x="8200" y="128"/>
                        </a:cubicBezTo>
                        <a:cubicBezTo>
                          <a:pt x="14459" y="793"/>
                          <a:pt x="19685" y="5042"/>
                          <a:pt x="24500" y="9078"/>
                        </a:cubicBezTo>
                        <a:cubicBezTo>
                          <a:pt x="33322" y="16527"/>
                          <a:pt x="43094" y="26511"/>
                          <a:pt x="40431" y="3775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03" name="Google Shape;2903;p19"/>
                  <p:cNvSpPr/>
                  <p:nvPr/>
                </p:nvSpPr>
                <p:spPr>
                  <a:xfrm>
                    <a:off x="-492891" y="5465625"/>
                    <a:ext cx="240082" cy="2788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51" h="91360" extrusionOk="0">
                        <a:moveTo>
                          <a:pt x="53500" y="91357"/>
                        </a:moveTo>
                        <a:cubicBezTo>
                          <a:pt x="42100" y="91527"/>
                          <a:pt x="29780" y="85720"/>
                          <a:pt x="26013" y="74986"/>
                        </a:cubicBezTo>
                        <a:cubicBezTo>
                          <a:pt x="24469" y="70567"/>
                          <a:pt x="24441" y="65710"/>
                          <a:pt x="22713" y="61362"/>
                        </a:cubicBezTo>
                        <a:cubicBezTo>
                          <a:pt x="18026" y="49608"/>
                          <a:pt x="1952" y="44184"/>
                          <a:pt x="154" y="31651"/>
                        </a:cubicBezTo>
                        <a:cubicBezTo>
                          <a:pt x="-1008" y="23537"/>
                          <a:pt x="4600" y="16003"/>
                          <a:pt x="10789" y="10593"/>
                        </a:cubicBezTo>
                        <a:cubicBezTo>
                          <a:pt x="14046" y="7775"/>
                          <a:pt x="17586" y="5169"/>
                          <a:pt x="20815" y="2308"/>
                        </a:cubicBezTo>
                        <a:cubicBezTo>
                          <a:pt x="22062" y="1629"/>
                          <a:pt x="23237" y="864"/>
                          <a:pt x="24370" y="0"/>
                        </a:cubicBezTo>
                        <a:cubicBezTo>
                          <a:pt x="25475" y="2507"/>
                          <a:pt x="24172" y="5410"/>
                          <a:pt x="22614" y="7633"/>
                        </a:cubicBezTo>
                        <a:cubicBezTo>
                          <a:pt x="21042" y="9885"/>
                          <a:pt x="19130" y="12066"/>
                          <a:pt x="18790" y="14770"/>
                        </a:cubicBezTo>
                        <a:cubicBezTo>
                          <a:pt x="18450" y="17475"/>
                          <a:pt x="20815" y="20662"/>
                          <a:pt x="23421" y="19869"/>
                        </a:cubicBezTo>
                        <a:cubicBezTo>
                          <a:pt x="20235" y="28522"/>
                          <a:pt x="18790" y="39794"/>
                          <a:pt x="25928" y="45643"/>
                        </a:cubicBezTo>
                        <a:cubicBezTo>
                          <a:pt x="28222" y="47526"/>
                          <a:pt x="31111" y="48532"/>
                          <a:pt x="33589" y="50175"/>
                        </a:cubicBezTo>
                        <a:cubicBezTo>
                          <a:pt x="42766" y="56349"/>
                          <a:pt x="43828" y="69534"/>
                          <a:pt x="50852" y="78059"/>
                        </a:cubicBezTo>
                        <a:cubicBezTo>
                          <a:pt x="56573" y="85012"/>
                          <a:pt x="66458" y="88269"/>
                          <a:pt x="75210" y="86074"/>
                        </a:cubicBezTo>
                        <a:lnTo>
                          <a:pt x="77264" y="83044"/>
                        </a:lnTo>
                        <a:cubicBezTo>
                          <a:pt x="77887" y="83525"/>
                          <a:pt x="78340" y="84120"/>
                          <a:pt x="78651" y="84786"/>
                        </a:cubicBezTo>
                        <a:cubicBezTo>
                          <a:pt x="70579" y="88298"/>
                          <a:pt x="62224" y="91201"/>
                          <a:pt x="53486" y="913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04" name="Google Shape;2904;p19"/>
                  <p:cNvSpPr/>
                  <p:nvPr/>
                </p:nvSpPr>
                <p:spPr>
                  <a:xfrm>
                    <a:off x="-373799" y="5735215"/>
                    <a:ext cx="133358" cy="2622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688" h="85900" extrusionOk="0">
                        <a:moveTo>
                          <a:pt x="43660" y="85678"/>
                        </a:moveTo>
                        <a:cubicBezTo>
                          <a:pt x="38987" y="86343"/>
                          <a:pt x="34300" y="85607"/>
                          <a:pt x="31170" y="82265"/>
                        </a:cubicBezTo>
                        <a:cubicBezTo>
                          <a:pt x="27275" y="78101"/>
                          <a:pt x="27431" y="71601"/>
                          <a:pt x="24882" y="66475"/>
                        </a:cubicBezTo>
                        <a:cubicBezTo>
                          <a:pt x="21327" y="59281"/>
                          <a:pt x="13015" y="55754"/>
                          <a:pt x="8030" y="49438"/>
                        </a:cubicBezTo>
                        <a:cubicBezTo>
                          <a:pt x="7109" y="48291"/>
                          <a:pt x="6274" y="46917"/>
                          <a:pt x="6429" y="45445"/>
                        </a:cubicBezTo>
                        <a:cubicBezTo>
                          <a:pt x="6585" y="43972"/>
                          <a:pt x="7676" y="42796"/>
                          <a:pt x="8709" y="41734"/>
                        </a:cubicBezTo>
                        <a:cubicBezTo>
                          <a:pt x="13454" y="36934"/>
                          <a:pt x="18184" y="32119"/>
                          <a:pt x="22928" y="27318"/>
                        </a:cubicBezTo>
                        <a:cubicBezTo>
                          <a:pt x="19656" y="30589"/>
                          <a:pt x="15989" y="33620"/>
                          <a:pt x="11513" y="34455"/>
                        </a:cubicBezTo>
                        <a:cubicBezTo>
                          <a:pt x="6344" y="35432"/>
                          <a:pt x="57" y="32034"/>
                          <a:pt x="0" y="26780"/>
                        </a:cubicBezTo>
                        <a:cubicBezTo>
                          <a:pt x="14063" y="18878"/>
                          <a:pt x="28323" y="10791"/>
                          <a:pt x="40191" y="0"/>
                        </a:cubicBezTo>
                        <a:cubicBezTo>
                          <a:pt x="40021" y="2025"/>
                          <a:pt x="39129" y="4135"/>
                          <a:pt x="37939" y="5778"/>
                        </a:cubicBezTo>
                        <a:cubicBezTo>
                          <a:pt x="35532" y="9049"/>
                          <a:pt x="32119" y="11853"/>
                          <a:pt x="31255" y="15833"/>
                        </a:cubicBezTo>
                        <a:cubicBezTo>
                          <a:pt x="30433" y="19628"/>
                          <a:pt x="32175" y="23452"/>
                          <a:pt x="32501" y="27332"/>
                        </a:cubicBezTo>
                        <a:cubicBezTo>
                          <a:pt x="32855" y="31198"/>
                          <a:pt x="30547" y="36056"/>
                          <a:pt x="26681" y="35673"/>
                        </a:cubicBezTo>
                        <a:cubicBezTo>
                          <a:pt x="32982" y="51534"/>
                          <a:pt x="38520" y="67664"/>
                          <a:pt x="43292" y="84063"/>
                        </a:cubicBezTo>
                        <a:cubicBezTo>
                          <a:pt x="43448" y="84587"/>
                          <a:pt x="43604" y="85125"/>
                          <a:pt x="43689" y="856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905" name="Google Shape;2905;p19"/>
                <p:cNvSpPr/>
                <p:nvPr/>
              </p:nvSpPr>
              <p:spPr>
                <a:xfrm>
                  <a:off x="-700087" y="4908798"/>
                  <a:ext cx="662209" cy="1356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40" h="444504" extrusionOk="0">
                      <a:moveTo>
                        <a:pt x="0" y="0"/>
                      </a:moveTo>
                      <a:cubicBezTo>
                        <a:pt x="119354" y="83426"/>
                        <a:pt x="257430" y="288812"/>
                        <a:pt x="205811" y="44450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06" name="Google Shape;2906;p19"/>
              <p:cNvGrpSpPr/>
              <p:nvPr/>
            </p:nvGrpSpPr>
            <p:grpSpPr>
              <a:xfrm rot="-10293135">
                <a:off x="-1520486" y="296169"/>
                <a:ext cx="1039586" cy="598471"/>
                <a:chOff x="-1522265" y="5512368"/>
                <a:chExt cx="1039639" cy="598502"/>
              </a:xfrm>
            </p:grpSpPr>
            <p:grpSp>
              <p:nvGrpSpPr>
                <p:cNvPr id="2907" name="Google Shape;2907;p19"/>
                <p:cNvGrpSpPr/>
                <p:nvPr/>
              </p:nvGrpSpPr>
              <p:grpSpPr>
                <a:xfrm>
                  <a:off x="-1522265" y="5512368"/>
                  <a:ext cx="974692" cy="534072"/>
                  <a:chOff x="-1522265" y="5512368"/>
                  <a:chExt cx="974692" cy="534072"/>
                </a:xfrm>
              </p:grpSpPr>
              <p:sp>
                <p:nvSpPr>
                  <p:cNvPr id="2908" name="Google Shape;2908;p19"/>
                  <p:cNvSpPr/>
                  <p:nvPr/>
                </p:nvSpPr>
                <p:spPr>
                  <a:xfrm>
                    <a:off x="-1522265" y="5512368"/>
                    <a:ext cx="974666" cy="5340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301" h="174962" extrusionOk="0">
                        <a:moveTo>
                          <a:pt x="319302" y="152494"/>
                        </a:moveTo>
                        <a:cubicBezTo>
                          <a:pt x="318721" y="153641"/>
                          <a:pt x="318084" y="154746"/>
                          <a:pt x="317390" y="155808"/>
                        </a:cubicBezTo>
                        <a:cubicBezTo>
                          <a:pt x="306698" y="172321"/>
                          <a:pt x="283346" y="179741"/>
                          <a:pt x="265233" y="171712"/>
                        </a:cubicBezTo>
                        <a:cubicBezTo>
                          <a:pt x="268887" y="162988"/>
                          <a:pt x="272540" y="154279"/>
                          <a:pt x="276194" y="145555"/>
                        </a:cubicBezTo>
                        <a:cubicBezTo>
                          <a:pt x="271974" y="149181"/>
                          <a:pt x="270062" y="154732"/>
                          <a:pt x="267187" y="159490"/>
                        </a:cubicBezTo>
                        <a:cubicBezTo>
                          <a:pt x="266210" y="161105"/>
                          <a:pt x="264964" y="162691"/>
                          <a:pt x="263548" y="164022"/>
                        </a:cubicBezTo>
                        <a:cubicBezTo>
                          <a:pt x="260800" y="166628"/>
                          <a:pt x="257387" y="168313"/>
                          <a:pt x="253790" y="167576"/>
                        </a:cubicBezTo>
                        <a:cubicBezTo>
                          <a:pt x="249315" y="166656"/>
                          <a:pt x="246398" y="162337"/>
                          <a:pt x="242362" y="160170"/>
                        </a:cubicBezTo>
                        <a:cubicBezTo>
                          <a:pt x="236697" y="157111"/>
                          <a:pt x="229631" y="158655"/>
                          <a:pt x="223442" y="156842"/>
                        </a:cubicBezTo>
                        <a:cubicBezTo>
                          <a:pt x="222309" y="156516"/>
                          <a:pt x="221120" y="156006"/>
                          <a:pt x="220539" y="154973"/>
                        </a:cubicBezTo>
                        <a:cubicBezTo>
                          <a:pt x="219958" y="153939"/>
                          <a:pt x="220128" y="152664"/>
                          <a:pt x="220312" y="151489"/>
                        </a:cubicBezTo>
                        <a:cubicBezTo>
                          <a:pt x="221190" y="146150"/>
                          <a:pt x="222054" y="140811"/>
                          <a:pt x="222932" y="135472"/>
                        </a:cubicBezTo>
                        <a:cubicBezTo>
                          <a:pt x="222309" y="139126"/>
                          <a:pt x="221318" y="142808"/>
                          <a:pt x="218769" y="145428"/>
                        </a:cubicBezTo>
                        <a:cubicBezTo>
                          <a:pt x="215837" y="148458"/>
                          <a:pt x="210158" y="149152"/>
                          <a:pt x="207680" y="145739"/>
                        </a:cubicBezTo>
                        <a:cubicBezTo>
                          <a:pt x="213217" y="134056"/>
                          <a:pt x="218797" y="122160"/>
                          <a:pt x="221558" y="109599"/>
                        </a:cubicBezTo>
                        <a:cubicBezTo>
                          <a:pt x="222125" y="107106"/>
                          <a:pt x="222564" y="104600"/>
                          <a:pt x="222876" y="102051"/>
                        </a:cubicBezTo>
                        <a:cubicBezTo>
                          <a:pt x="221813" y="103892"/>
                          <a:pt x="220737" y="105747"/>
                          <a:pt x="219618" y="107574"/>
                        </a:cubicBezTo>
                        <a:cubicBezTo>
                          <a:pt x="215965" y="113607"/>
                          <a:pt x="211844" y="119384"/>
                          <a:pt x="206193" y="123520"/>
                        </a:cubicBezTo>
                        <a:cubicBezTo>
                          <a:pt x="198815" y="128915"/>
                          <a:pt x="188066" y="130827"/>
                          <a:pt x="180631" y="125545"/>
                        </a:cubicBezTo>
                        <a:cubicBezTo>
                          <a:pt x="177573" y="123378"/>
                          <a:pt x="175307" y="120206"/>
                          <a:pt x="172163" y="118167"/>
                        </a:cubicBezTo>
                        <a:cubicBezTo>
                          <a:pt x="163652" y="112658"/>
                          <a:pt x="150623" y="116552"/>
                          <a:pt x="143641" y="109188"/>
                        </a:cubicBezTo>
                        <a:cubicBezTo>
                          <a:pt x="139124" y="104416"/>
                          <a:pt x="139294" y="96896"/>
                          <a:pt x="140837" y="90495"/>
                        </a:cubicBezTo>
                        <a:cubicBezTo>
                          <a:pt x="141659" y="87138"/>
                          <a:pt x="142763" y="83796"/>
                          <a:pt x="143556" y="80426"/>
                        </a:cubicBezTo>
                        <a:cubicBezTo>
                          <a:pt x="144279" y="77381"/>
                          <a:pt x="144717" y="74322"/>
                          <a:pt x="144434" y="71221"/>
                        </a:cubicBezTo>
                        <a:cubicBezTo>
                          <a:pt x="142551" y="77735"/>
                          <a:pt x="139520" y="83910"/>
                          <a:pt x="135527" y="89390"/>
                        </a:cubicBezTo>
                        <a:cubicBezTo>
                          <a:pt x="133105" y="92704"/>
                          <a:pt x="130344" y="95777"/>
                          <a:pt x="127285" y="98510"/>
                        </a:cubicBezTo>
                        <a:cubicBezTo>
                          <a:pt x="126109" y="99572"/>
                          <a:pt x="124849" y="100592"/>
                          <a:pt x="123319" y="101003"/>
                        </a:cubicBezTo>
                        <a:cubicBezTo>
                          <a:pt x="121351" y="101512"/>
                          <a:pt x="119269" y="100918"/>
                          <a:pt x="117329" y="100266"/>
                        </a:cubicBezTo>
                        <a:cubicBezTo>
                          <a:pt x="107897" y="97094"/>
                          <a:pt x="98820" y="92831"/>
                          <a:pt x="90351" y="87592"/>
                        </a:cubicBezTo>
                        <a:cubicBezTo>
                          <a:pt x="91059" y="85935"/>
                          <a:pt x="91654" y="84235"/>
                          <a:pt x="92150" y="82508"/>
                        </a:cubicBezTo>
                        <a:cubicBezTo>
                          <a:pt x="93226" y="78783"/>
                          <a:pt x="93807" y="74917"/>
                          <a:pt x="93877" y="71037"/>
                        </a:cubicBezTo>
                        <a:cubicBezTo>
                          <a:pt x="91201" y="75483"/>
                          <a:pt x="88142" y="79704"/>
                          <a:pt x="84743" y="83626"/>
                        </a:cubicBezTo>
                        <a:cubicBezTo>
                          <a:pt x="80650" y="80681"/>
                          <a:pt x="82491" y="74365"/>
                          <a:pt x="84148" y="69606"/>
                        </a:cubicBezTo>
                        <a:cubicBezTo>
                          <a:pt x="86542" y="62752"/>
                          <a:pt x="87632" y="55445"/>
                          <a:pt x="87363" y="48180"/>
                        </a:cubicBezTo>
                        <a:cubicBezTo>
                          <a:pt x="84856" y="52598"/>
                          <a:pt x="81939" y="56762"/>
                          <a:pt x="78654" y="60628"/>
                        </a:cubicBezTo>
                        <a:cubicBezTo>
                          <a:pt x="76671" y="62979"/>
                          <a:pt x="74547" y="65216"/>
                          <a:pt x="72295" y="67326"/>
                        </a:cubicBezTo>
                        <a:cubicBezTo>
                          <a:pt x="66262" y="63404"/>
                          <a:pt x="59550" y="60529"/>
                          <a:pt x="52554" y="58844"/>
                        </a:cubicBezTo>
                        <a:cubicBezTo>
                          <a:pt x="52044" y="55756"/>
                          <a:pt x="51846" y="52612"/>
                          <a:pt x="51945" y="49469"/>
                        </a:cubicBezTo>
                        <a:cubicBezTo>
                          <a:pt x="52143" y="43747"/>
                          <a:pt x="53375" y="38068"/>
                          <a:pt x="55584" y="32772"/>
                        </a:cubicBezTo>
                        <a:cubicBezTo>
                          <a:pt x="52554" y="38748"/>
                          <a:pt x="48688" y="45319"/>
                          <a:pt x="42952" y="48109"/>
                        </a:cubicBezTo>
                        <a:lnTo>
                          <a:pt x="42938" y="48109"/>
                        </a:lnTo>
                        <a:cubicBezTo>
                          <a:pt x="41621" y="48746"/>
                          <a:pt x="40191" y="49185"/>
                          <a:pt x="38661" y="49369"/>
                        </a:cubicBezTo>
                        <a:cubicBezTo>
                          <a:pt x="31283" y="50247"/>
                          <a:pt x="24585" y="44427"/>
                          <a:pt x="21242" y="37799"/>
                        </a:cubicBezTo>
                        <a:cubicBezTo>
                          <a:pt x="20279" y="35902"/>
                          <a:pt x="19515" y="33919"/>
                          <a:pt x="18849" y="31908"/>
                        </a:cubicBezTo>
                        <a:cubicBezTo>
                          <a:pt x="17192" y="26881"/>
                          <a:pt x="16158" y="21613"/>
                          <a:pt x="14374" y="16614"/>
                        </a:cubicBezTo>
                        <a:cubicBezTo>
                          <a:pt x="11882" y="9618"/>
                          <a:pt x="7194" y="2636"/>
                          <a:pt x="0" y="753"/>
                        </a:cubicBezTo>
                        <a:cubicBezTo>
                          <a:pt x="0" y="753"/>
                          <a:pt x="7633" y="-352"/>
                          <a:pt x="22007" y="115"/>
                        </a:cubicBezTo>
                        <a:cubicBezTo>
                          <a:pt x="24599" y="200"/>
                          <a:pt x="27403" y="328"/>
                          <a:pt x="30433" y="526"/>
                        </a:cubicBezTo>
                        <a:cubicBezTo>
                          <a:pt x="61249" y="2523"/>
                          <a:pt x="114327" y="11360"/>
                          <a:pt x="184200" y="43436"/>
                        </a:cubicBezTo>
                        <a:cubicBezTo>
                          <a:pt x="285881" y="90126"/>
                          <a:pt x="313439" y="139692"/>
                          <a:pt x="318396" y="150384"/>
                        </a:cubicBezTo>
                        <a:cubicBezTo>
                          <a:pt x="319033" y="151758"/>
                          <a:pt x="319302" y="152494"/>
                          <a:pt x="319302" y="15249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09" name="Google Shape;2909;p19"/>
                  <p:cNvSpPr/>
                  <p:nvPr/>
                </p:nvSpPr>
                <p:spPr>
                  <a:xfrm>
                    <a:off x="-1457454" y="5512720"/>
                    <a:ext cx="909880" cy="4825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077" h="158071" extrusionOk="0">
                        <a:moveTo>
                          <a:pt x="298077" y="152379"/>
                        </a:moveTo>
                        <a:cubicBezTo>
                          <a:pt x="297497" y="153526"/>
                          <a:pt x="296859" y="154631"/>
                          <a:pt x="296166" y="155693"/>
                        </a:cubicBezTo>
                        <a:cubicBezTo>
                          <a:pt x="291138" y="156571"/>
                          <a:pt x="285728" y="154758"/>
                          <a:pt x="283944" y="150028"/>
                        </a:cubicBezTo>
                        <a:cubicBezTo>
                          <a:pt x="279072" y="153866"/>
                          <a:pt x="273351" y="156642"/>
                          <a:pt x="267304" y="158072"/>
                        </a:cubicBezTo>
                        <a:cubicBezTo>
                          <a:pt x="268366" y="154673"/>
                          <a:pt x="270774" y="151912"/>
                          <a:pt x="272615" y="148867"/>
                        </a:cubicBezTo>
                        <a:cubicBezTo>
                          <a:pt x="274470" y="145836"/>
                          <a:pt x="275787" y="142041"/>
                          <a:pt x="274399" y="138770"/>
                        </a:cubicBezTo>
                        <a:cubicBezTo>
                          <a:pt x="273011" y="135484"/>
                          <a:pt x="267871" y="134011"/>
                          <a:pt x="265860" y="136943"/>
                        </a:cubicBezTo>
                        <a:cubicBezTo>
                          <a:pt x="269329" y="131094"/>
                          <a:pt x="264302" y="122314"/>
                          <a:pt x="257504" y="122356"/>
                        </a:cubicBezTo>
                        <a:lnTo>
                          <a:pt x="259671" y="116833"/>
                        </a:lnTo>
                        <a:cubicBezTo>
                          <a:pt x="258071" y="117145"/>
                          <a:pt x="256485" y="117456"/>
                          <a:pt x="254899" y="117768"/>
                        </a:cubicBezTo>
                        <a:cubicBezTo>
                          <a:pt x="255536" y="115332"/>
                          <a:pt x="254998" y="112613"/>
                          <a:pt x="253468" y="110616"/>
                        </a:cubicBezTo>
                        <a:cubicBezTo>
                          <a:pt x="247874" y="117032"/>
                          <a:pt x="241119" y="122427"/>
                          <a:pt x="233614" y="126463"/>
                        </a:cubicBezTo>
                        <a:cubicBezTo>
                          <a:pt x="237579" y="121365"/>
                          <a:pt x="241700" y="115870"/>
                          <a:pt x="242295" y="109441"/>
                        </a:cubicBezTo>
                        <a:cubicBezTo>
                          <a:pt x="242890" y="103012"/>
                          <a:pt x="238244" y="95676"/>
                          <a:pt x="231787" y="95959"/>
                        </a:cubicBezTo>
                        <a:cubicBezTo>
                          <a:pt x="222468" y="96370"/>
                          <a:pt x="218928" y="110602"/>
                          <a:pt x="209680" y="111792"/>
                        </a:cubicBezTo>
                        <a:cubicBezTo>
                          <a:pt x="214949" y="104923"/>
                          <a:pt x="218503" y="96752"/>
                          <a:pt x="219905" y="88213"/>
                        </a:cubicBezTo>
                        <a:lnTo>
                          <a:pt x="214821" y="88213"/>
                        </a:lnTo>
                        <a:cubicBezTo>
                          <a:pt x="215133" y="85649"/>
                          <a:pt x="215444" y="83072"/>
                          <a:pt x="215756" y="80509"/>
                        </a:cubicBezTo>
                        <a:cubicBezTo>
                          <a:pt x="212485" y="79928"/>
                          <a:pt x="209086" y="80112"/>
                          <a:pt x="205899" y="81047"/>
                        </a:cubicBezTo>
                        <a:cubicBezTo>
                          <a:pt x="206692" y="78328"/>
                          <a:pt x="203449" y="76105"/>
                          <a:pt x="200631" y="75835"/>
                        </a:cubicBezTo>
                        <a:cubicBezTo>
                          <a:pt x="197813" y="75552"/>
                          <a:pt x="194712" y="76133"/>
                          <a:pt x="192332" y="74589"/>
                        </a:cubicBezTo>
                        <a:cubicBezTo>
                          <a:pt x="191384" y="73966"/>
                          <a:pt x="190591" y="73031"/>
                          <a:pt x="189472" y="72777"/>
                        </a:cubicBezTo>
                        <a:cubicBezTo>
                          <a:pt x="188226" y="72479"/>
                          <a:pt x="186965" y="73159"/>
                          <a:pt x="185846" y="73810"/>
                        </a:cubicBezTo>
                        <a:cubicBezTo>
                          <a:pt x="180748" y="76813"/>
                          <a:pt x="175636" y="79815"/>
                          <a:pt x="170524" y="82817"/>
                        </a:cubicBezTo>
                        <a:cubicBezTo>
                          <a:pt x="172874" y="76756"/>
                          <a:pt x="174574" y="70454"/>
                          <a:pt x="175608" y="64053"/>
                        </a:cubicBezTo>
                        <a:cubicBezTo>
                          <a:pt x="172180" y="61816"/>
                          <a:pt x="167776" y="61164"/>
                          <a:pt x="163853" y="62297"/>
                        </a:cubicBezTo>
                        <a:cubicBezTo>
                          <a:pt x="162551" y="60484"/>
                          <a:pt x="161234" y="58686"/>
                          <a:pt x="159931" y="56873"/>
                        </a:cubicBezTo>
                        <a:cubicBezTo>
                          <a:pt x="148092" y="62694"/>
                          <a:pt x="137895" y="71799"/>
                          <a:pt x="130800" y="82916"/>
                        </a:cubicBezTo>
                        <a:cubicBezTo>
                          <a:pt x="135360" y="70327"/>
                          <a:pt x="138348" y="57156"/>
                          <a:pt x="139651" y="43830"/>
                        </a:cubicBezTo>
                        <a:cubicBezTo>
                          <a:pt x="135658" y="46209"/>
                          <a:pt x="131664" y="48588"/>
                          <a:pt x="127671" y="50968"/>
                        </a:cubicBezTo>
                        <a:cubicBezTo>
                          <a:pt x="130078" y="47385"/>
                          <a:pt x="131523" y="43150"/>
                          <a:pt x="131778" y="38845"/>
                        </a:cubicBezTo>
                        <a:cubicBezTo>
                          <a:pt x="124881" y="42626"/>
                          <a:pt x="118055" y="31949"/>
                          <a:pt x="110195" y="32062"/>
                        </a:cubicBezTo>
                        <a:cubicBezTo>
                          <a:pt x="106541" y="32104"/>
                          <a:pt x="103398" y="34512"/>
                          <a:pt x="100537" y="36820"/>
                        </a:cubicBezTo>
                        <a:cubicBezTo>
                          <a:pt x="95396" y="40969"/>
                          <a:pt x="90241" y="45119"/>
                          <a:pt x="85101" y="49282"/>
                        </a:cubicBezTo>
                        <a:cubicBezTo>
                          <a:pt x="88188" y="40927"/>
                          <a:pt x="91289" y="32572"/>
                          <a:pt x="94391" y="24216"/>
                        </a:cubicBezTo>
                        <a:cubicBezTo>
                          <a:pt x="84577" y="22106"/>
                          <a:pt x="72497" y="20718"/>
                          <a:pt x="66195" y="28536"/>
                        </a:cubicBezTo>
                        <a:cubicBezTo>
                          <a:pt x="63972" y="31297"/>
                          <a:pt x="62910" y="34823"/>
                          <a:pt x="60814" y="37684"/>
                        </a:cubicBezTo>
                        <a:cubicBezTo>
                          <a:pt x="58732" y="40559"/>
                          <a:pt x="54837" y="42740"/>
                          <a:pt x="51694" y="41125"/>
                        </a:cubicBezTo>
                        <a:cubicBezTo>
                          <a:pt x="51099" y="40814"/>
                          <a:pt x="50561" y="40389"/>
                          <a:pt x="50136" y="39879"/>
                        </a:cubicBezTo>
                        <a:cubicBezTo>
                          <a:pt x="45845" y="34696"/>
                          <a:pt x="54441" y="26581"/>
                          <a:pt x="51382" y="20591"/>
                        </a:cubicBezTo>
                        <a:cubicBezTo>
                          <a:pt x="50008" y="17900"/>
                          <a:pt x="46213" y="16796"/>
                          <a:pt x="43607" y="18339"/>
                        </a:cubicBezTo>
                        <a:cubicBezTo>
                          <a:pt x="41709" y="19019"/>
                          <a:pt x="39826" y="19699"/>
                          <a:pt x="37943" y="20379"/>
                        </a:cubicBezTo>
                        <a:cubicBezTo>
                          <a:pt x="37461" y="18254"/>
                          <a:pt x="36994" y="16130"/>
                          <a:pt x="36526" y="14020"/>
                        </a:cubicBezTo>
                        <a:cubicBezTo>
                          <a:pt x="29035" y="18424"/>
                          <a:pt x="22662" y="24740"/>
                          <a:pt x="18201" y="32189"/>
                        </a:cubicBezTo>
                        <a:lnTo>
                          <a:pt x="13995" y="22758"/>
                        </a:lnTo>
                        <a:cubicBezTo>
                          <a:pt x="11205" y="23905"/>
                          <a:pt x="8416" y="25052"/>
                          <a:pt x="5626" y="26199"/>
                        </a:cubicBezTo>
                        <a:cubicBezTo>
                          <a:pt x="1859" y="18707"/>
                          <a:pt x="-96" y="10296"/>
                          <a:pt x="4" y="1898"/>
                        </a:cubicBezTo>
                        <a:lnTo>
                          <a:pt x="783" y="0"/>
                        </a:lnTo>
                        <a:cubicBezTo>
                          <a:pt x="29786" y="906"/>
                          <a:pt x="86248" y="8100"/>
                          <a:pt x="162975" y="43320"/>
                        </a:cubicBezTo>
                        <a:cubicBezTo>
                          <a:pt x="277727" y="96016"/>
                          <a:pt x="298077" y="152379"/>
                          <a:pt x="298077" y="15237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10" name="Google Shape;2910;p19"/>
                  <p:cNvSpPr/>
                  <p:nvPr/>
                </p:nvSpPr>
                <p:spPr>
                  <a:xfrm>
                    <a:off x="-1434145" y="5513972"/>
                    <a:ext cx="883812" cy="457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9537" h="149868" extrusionOk="0">
                        <a:moveTo>
                          <a:pt x="289538" y="149858"/>
                        </a:moveTo>
                        <a:cubicBezTo>
                          <a:pt x="284284" y="150142"/>
                          <a:pt x="279837" y="144137"/>
                          <a:pt x="274385" y="144265"/>
                        </a:cubicBezTo>
                        <a:cubicBezTo>
                          <a:pt x="272346" y="140158"/>
                          <a:pt x="270306" y="136037"/>
                          <a:pt x="268281" y="131930"/>
                        </a:cubicBezTo>
                        <a:cubicBezTo>
                          <a:pt x="267092" y="131335"/>
                          <a:pt x="265916" y="130740"/>
                          <a:pt x="264741" y="130131"/>
                        </a:cubicBezTo>
                        <a:cubicBezTo>
                          <a:pt x="263240" y="127171"/>
                          <a:pt x="261739" y="124198"/>
                          <a:pt x="260238" y="121224"/>
                        </a:cubicBezTo>
                        <a:cubicBezTo>
                          <a:pt x="257009" y="119468"/>
                          <a:pt x="255139" y="115502"/>
                          <a:pt x="255833" y="111877"/>
                        </a:cubicBezTo>
                        <a:cubicBezTo>
                          <a:pt x="252746" y="111948"/>
                          <a:pt x="250225" y="109611"/>
                          <a:pt x="247577" y="108011"/>
                        </a:cubicBezTo>
                        <a:cubicBezTo>
                          <a:pt x="244929" y="106425"/>
                          <a:pt x="240893" y="105802"/>
                          <a:pt x="239250" y="108421"/>
                        </a:cubicBezTo>
                        <a:cubicBezTo>
                          <a:pt x="241870" y="104527"/>
                          <a:pt x="237650" y="99627"/>
                          <a:pt x="233600" y="97262"/>
                        </a:cubicBezTo>
                        <a:cubicBezTo>
                          <a:pt x="229549" y="94883"/>
                          <a:pt x="224536" y="91753"/>
                          <a:pt x="225145" y="87108"/>
                        </a:cubicBezTo>
                        <a:cubicBezTo>
                          <a:pt x="222879" y="88468"/>
                          <a:pt x="220174" y="89048"/>
                          <a:pt x="217554" y="88737"/>
                        </a:cubicBezTo>
                        <a:cubicBezTo>
                          <a:pt x="219367" y="86258"/>
                          <a:pt x="220472" y="83256"/>
                          <a:pt x="220670" y="80197"/>
                        </a:cubicBezTo>
                        <a:cubicBezTo>
                          <a:pt x="218263" y="80495"/>
                          <a:pt x="215742" y="80792"/>
                          <a:pt x="213476" y="79957"/>
                        </a:cubicBezTo>
                        <a:cubicBezTo>
                          <a:pt x="211196" y="79121"/>
                          <a:pt x="209284" y="76756"/>
                          <a:pt x="209822" y="74391"/>
                        </a:cubicBezTo>
                        <a:cubicBezTo>
                          <a:pt x="198606" y="74943"/>
                          <a:pt x="188070" y="63883"/>
                          <a:pt x="177491" y="67650"/>
                        </a:cubicBezTo>
                        <a:cubicBezTo>
                          <a:pt x="178879" y="65257"/>
                          <a:pt x="179969" y="62694"/>
                          <a:pt x="180706" y="60031"/>
                        </a:cubicBezTo>
                        <a:cubicBezTo>
                          <a:pt x="178709" y="60003"/>
                          <a:pt x="176712" y="59975"/>
                          <a:pt x="174730" y="59946"/>
                        </a:cubicBezTo>
                        <a:cubicBezTo>
                          <a:pt x="175778" y="57765"/>
                          <a:pt x="172775" y="55768"/>
                          <a:pt x="170368" y="55740"/>
                        </a:cubicBezTo>
                        <a:cubicBezTo>
                          <a:pt x="167946" y="55712"/>
                          <a:pt x="165142" y="56292"/>
                          <a:pt x="163443" y="54565"/>
                        </a:cubicBezTo>
                        <a:cubicBezTo>
                          <a:pt x="162636" y="53758"/>
                          <a:pt x="162296" y="52568"/>
                          <a:pt x="161588" y="51676"/>
                        </a:cubicBezTo>
                        <a:cubicBezTo>
                          <a:pt x="159223" y="48702"/>
                          <a:pt x="154379" y="50132"/>
                          <a:pt x="151349" y="52426"/>
                        </a:cubicBezTo>
                        <a:cubicBezTo>
                          <a:pt x="148304" y="54721"/>
                          <a:pt x="145174" y="57779"/>
                          <a:pt x="141407" y="57341"/>
                        </a:cubicBezTo>
                        <a:cubicBezTo>
                          <a:pt x="143857" y="54211"/>
                          <a:pt x="145628" y="50543"/>
                          <a:pt x="146591" y="46691"/>
                        </a:cubicBezTo>
                        <a:cubicBezTo>
                          <a:pt x="146930" y="45360"/>
                          <a:pt x="147129" y="43859"/>
                          <a:pt x="146392" y="42726"/>
                        </a:cubicBezTo>
                        <a:cubicBezTo>
                          <a:pt x="144650" y="40063"/>
                          <a:pt x="140558" y="42074"/>
                          <a:pt x="137414" y="41734"/>
                        </a:cubicBezTo>
                        <a:cubicBezTo>
                          <a:pt x="134270" y="41409"/>
                          <a:pt x="132103" y="38576"/>
                          <a:pt x="129809" y="36410"/>
                        </a:cubicBezTo>
                        <a:cubicBezTo>
                          <a:pt x="123266" y="30193"/>
                          <a:pt x="113806" y="28394"/>
                          <a:pt x="104913" y="26865"/>
                        </a:cubicBezTo>
                        <a:cubicBezTo>
                          <a:pt x="102690" y="26482"/>
                          <a:pt x="100353" y="26114"/>
                          <a:pt x="98243" y="26879"/>
                        </a:cubicBezTo>
                        <a:cubicBezTo>
                          <a:pt x="95085" y="28026"/>
                          <a:pt x="92465" y="31623"/>
                          <a:pt x="89236" y="30717"/>
                        </a:cubicBezTo>
                        <a:cubicBezTo>
                          <a:pt x="91544" y="28309"/>
                          <a:pt x="93923" y="24485"/>
                          <a:pt x="91700" y="21993"/>
                        </a:cubicBezTo>
                        <a:cubicBezTo>
                          <a:pt x="90935" y="21143"/>
                          <a:pt x="89803" y="20747"/>
                          <a:pt x="88712" y="20407"/>
                        </a:cubicBezTo>
                        <a:cubicBezTo>
                          <a:pt x="80626" y="17914"/>
                          <a:pt x="71916" y="17461"/>
                          <a:pt x="63604" y="19090"/>
                        </a:cubicBezTo>
                        <a:cubicBezTo>
                          <a:pt x="61621" y="17136"/>
                          <a:pt x="58265" y="17235"/>
                          <a:pt x="55815" y="18580"/>
                        </a:cubicBezTo>
                        <a:cubicBezTo>
                          <a:pt x="53365" y="19925"/>
                          <a:pt x="51609" y="22234"/>
                          <a:pt x="49938" y="24471"/>
                        </a:cubicBezTo>
                        <a:cubicBezTo>
                          <a:pt x="49569" y="21186"/>
                          <a:pt x="50334" y="17787"/>
                          <a:pt x="52076" y="14983"/>
                        </a:cubicBezTo>
                        <a:cubicBezTo>
                          <a:pt x="42644" y="13128"/>
                          <a:pt x="33227" y="11273"/>
                          <a:pt x="23795" y="9403"/>
                        </a:cubicBezTo>
                        <a:cubicBezTo>
                          <a:pt x="20765" y="11542"/>
                          <a:pt x="17720" y="13666"/>
                          <a:pt x="14689" y="15790"/>
                        </a:cubicBezTo>
                        <a:cubicBezTo>
                          <a:pt x="16049" y="14516"/>
                          <a:pt x="16757" y="12590"/>
                          <a:pt x="16559" y="10735"/>
                        </a:cubicBezTo>
                        <a:cubicBezTo>
                          <a:pt x="12055" y="7378"/>
                          <a:pt x="5668" y="6798"/>
                          <a:pt x="627" y="9262"/>
                        </a:cubicBezTo>
                        <a:cubicBezTo>
                          <a:pt x="-421" y="6968"/>
                          <a:pt x="-138" y="4121"/>
                          <a:pt x="1349" y="2096"/>
                        </a:cubicBezTo>
                        <a:lnTo>
                          <a:pt x="1576" y="0"/>
                        </a:lnTo>
                        <a:cubicBezTo>
                          <a:pt x="32391" y="1997"/>
                          <a:pt x="85469" y="10834"/>
                          <a:pt x="155342" y="42910"/>
                        </a:cubicBezTo>
                        <a:cubicBezTo>
                          <a:pt x="257023" y="89601"/>
                          <a:pt x="284581" y="139166"/>
                          <a:pt x="289538" y="14985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11" name="Google Shape;2911;p19"/>
                  <p:cNvSpPr/>
                  <p:nvPr/>
                </p:nvSpPr>
                <p:spPr>
                  <a:xfrm>
                    <a:off x="-1363717" y="5660528"/>
                    <a:ext cx="81602" cy="57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33" h="18807" extrusionOk="0">
                        <a:moveTo>
                          <a:pt x="6341" y="43"/>
                        </a:moveTo>
                        <a:cubicBezTo>
                          <a:pt x="14413" y="865"/>
                          <a:pt x="18704" y="12676"/>
                          <a:pt x="26734" y="12109"/>
                        </a:cubicBezTo>
                        <a:cubicBezTo>
                          <a:pt x="24751" y="14460"/>
                          <a:pt x="22627" y="16698"/>
                          <a:pt x="20375" y="18808"/>
                        </a:cubicBezTo>
                        <a:cubicBezTo>
                          <a:pt x="14342" y="14885"/>
                          <a:pt x="7629" y="12010"/>
                          <a:pt x="634" y="10325"/>
                        </a:cubicBezTo>
                        <a:cubicBezTo>
                          <a:pt x="124" y="7237"/>
                          <a:pt x="-74" y="4094"/>
                          <a:pt x="25" y="950"/>
                        </a:cubicBezTo>
                        <a:cubicBezTo>
                          <a:pt x="2135" y="440"/>
                          <a:pt x="4217" y="-169"/>
                          <a:pt x="6341" y="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12" name="Google Shape;2912;p19"/>
                  <p:cNvSpPr/>
                  <p:nvPr/>
                </p:nvSpPr>
                <p:spPr>
                  <a:xfrm>
                    <a:off x="-1246361" y="5754649"/>
                    <a:ext cx="137897" cy="66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175" h="21854" extrusionOk="0">
                        <a:moveTo>
                          <a:pt x="42145" y="11664"/>
                        </a:moveTo>
                        <a:cubicBezTo>
                          <a:pt x="43193" y="11211"/>
                          <a:pt x="44213" y="10673"/>
                          <a:pt x="45176" y="10050"/>
                        </a:cubicBezTo>
                        <a:cubicBezTo>
                          <a:pt x="42754" y="13364"/>
                          <a:pt x="39993" y="16437"/>
                          <a:pt x="36934" y="19170"/>
                        </a:cubicBezTo>
                        <a:cubicBezTo>
                          <a:pt x="35758" y="20232"/>
                          <a:pt x="34498" y="21252"/>
                          <a:pt x="32968" y="21663"/>
                        </a:cubicBezTo>
                        <a:cubicBezTo>
                          <a:pt x="31000" y="22172"/>
                          <a:pt x="28918" y="21578"/>
                          <a:pt x="26978" y="20926"/>
                        </a:cubicBezTo>
                        <a:cubicBezTo>
                          <a:pt x="17546" y="17754"/>
                          <a:pt x="8469" y="13491"/>
                          <a:pt x="0" y="8252"/>
                        </a:cubicBezTo>
                        <a:cubicBezTo>
                          <a:pt x="708" y="6595"/>
                          <a:pt x="1303" y="4895"/>
                          <a:pt x="1799" y="3167"/>
                        </a:cubicBezTo>
                        <a:cubicBezTo>
                          <a:pt x="2393" y="2743"/>
                          <a:pt x="3002" y="2346"/>
                          <a:pt x="3625" y="1992"/>
                        </a:cubicBezTo>
                        <a:cubicBezTo>
                          <a:pt x="8030" y="-472"/>
                          <a:pt x="13411" y="-118"/>
                          <a:pt x="18438" y="293"/>
                        </a:cubicBezTo>
                        <a:cubicBezTo>
                          <a:pt x="27658" y="1072"/>
                          <a:pt x="38675" y="3083"/>
                          <a:pt x="42145" y="1166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13" name="Google Shape;2913;p19"/>
                  <p:cNvSpPr/>
                  <p:nvPr/>
                </p:nvSpPr>
                <p:spPr>
                  <a:xfrm>
                    <a:off x="-1095193" y="5748319"/>
                    <a:ext cx="243477" cy="156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763" h="51401" extrusionOk="0">
                        <a:moveTo>
                          <a:pt x="66339" y="46252"/>
                        </a:moveTo>
                        <a:cubicBezTo>
                          <a:pt x="58961" y="51647"/>
                          <a:pt x="48212" y="53559"/>
                          <a:pt x="40777" y="48277"/>
                        </a:cubicBezTo>
                        <a:cubicBezTo>
                          <a:pt x="37718" y="46110"/>
                          <a:pt x="35452" y="42938"/>
                          <a:pt x="32308" y="40899"/>
                        </a:cubicBezTo>
                        <a:cubicBezTo>
                          <a:pt x="23797" y="35390"/>
                          <a:pt x="10769" y="39284"/>
                          <a:pt x="3787" y="31920"/>
                        </a:cubicBezTo>
                        <a:cubicBezTo>
                          <a:pt x="-731" y="27148"/>
                          <a:pt x="-561" y="19628"/>
                          <a:pt x="983" y="13227"/>
                        </a:cubicBezTo>
                        <a:cubicBezTo>
                          <a:pt x="1804" y="9871"/>
                          <a:pt x="2909" y="6528"/>
                          <a:pt x="3702" y="3158"/>
                        </a:cubicBezTo>
                        <a:cubicBezTo>
                          <a:pt x="4198" y="2138"/>
                          <a:pt x="4623" y="1090"/>
                          <a:pt x="4962" y="0"/>
                        </a:cubicBezTo>
                        <a:cubicBezTo>
                          <a:pt x="6846" y="1133"/>
                          <a:pt x="7341" y="3625"/>
                          <a:pt x="7356" y="5806"/>
                        </a:cubicBezTo>
                        <a:cubicBezTo>
                          <a:pt x="7370" y="8001"/>
                          <a:pt x="7129" y="10324"/>
                          <a:pt x="8163" y="12250"/>
                        </a:cubicBezTo>
                        <a:cubicBezTo>
                          <a:pt x="9197" y="14176"/>
                          <a:pt x="12213" y="15167"/>
                          <a:pt x="13558" y="13439"/>
                        </a:cubicBezTo>
                        <a:cubicBezTo>
                          <a:pt x="15484" y="20577"/>
                          <a:pt x="19761" y="28621"/>
                          <a:pt x="27139" y="29130"/>
                        </a:cubicBezTo>
                        <a:cubicBezTo>
                          <a:pt x="29519" y="29300"/>
                          <a:pt x="31869" y="28621"/>
                          <a:pt x="34249" y="28550"/>
                        </a:cubicBezTo>
                        <a:cubicBezTo>
                          <a:pt x="43114" y="28337"/>
                          <a:pt x="49911" y="36466"/>
                          <a:pt x="58465" y="38789"/>
                        </a:cubicBezTo>
                        <a:cubicBezTo>
                          <a:pt x="65432" y="40686"/>
                          <a:pt x="73405" y="38236"/>
                          <a:pt x="78107" y="32742"/>
                        </a:cubicBezTo>
                        <a:lnTo>
                          <a:pt x="78050" y="29810"/>
                        </a:lnTo>
                        <a:cubicBezTo>
                          <a:pt x="78688" y="29838"/>
                          <a:pt x="79254" y="30008"/>
                          <a:pt x="79764" y="30306"/>
                        </a:cubicBezTo>
                        <a:cubicBezTo>
                          <a:pt x="76110" y="36339"/>
                          <a:pt x="71989" y="42117"/>
                          <a:pt x="66339" y="4625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14" name="Google Shape;2914;p19"/>
                  <p:cNvSpPr/>
                  <p:nvPr/>
                </p:nvSpPr>
                <p:spPr>
                  <a:xfrm>
                    <a:off x="-888073" y="5847048"/>
                    <a:ext cx="170534" cy="177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867" h="58151" extrusionOk="0">
                        <a:moveTo>
                          <a:pt x="55868" y="54423"/>
                        </a:moveTo>
                        <a:cubicBezTo>
                          <a:pt x="53120" y="57029"/>
                          <a:pt x="49707" y="58714"/>
                          <a:pt x="46110" y="57978"/>
                        </a:cubicBezTo>
                        <a:cubicBezTo>
                          <a:pt x="41635" y="57057"/>
                          <a:pt x="38718" y="52738"/>
                          <a:pt x="34682" y="50571"/>
                        </a:cubicBezTo>
                        <a:cubicBezTo>
                          <a:pt x="29017" y="47512"/>
                          <a:pt x="21951" y="49056"/>
                          <a:pt x="15762" y="47243"/>
                        </a:cubicBezTo>
                        <a:cubicBezTo>
                          <a:pt x="14629" y="46917"/>
                          <a:pt x="13439" y="46408"/>
                          <a:pt x="12859" y="45374"/>
                        </a:cubicBezTo>
                        <a:cubicBezTo>
                          <a:pt x="12278" y="44340"/>
                          <a:pt x="12448" y="43066"/>
                          <a:pt x="12632" y="41890"/>
                        </a:cubicBezTo>
                        <a:cubicBezTo>
                          <a:pt x="13510" y="36551"/>
                          <a:pt x="14374" y="31212"/>
                          <a:pt x="15252" y="25873"/>
                        </a:cubicBezTo>
                        <a:cubicBezTo>
                          <a:pt x="14629" y="29527"/>
                          <a:pt x="13638" y="33209"/>
                          <a:pt x="11088" y="35829"/>
                        </a:cubicBezTo>
                        <a:cubicBezTo>
                          <a:pt x="8157" y="38860"/>
                          <a:pt x="2478" y="39553"/>
                          <a:pt x="0" y="36140"/>
                        </a:cubicBezTo>
                        <a:cubicBezTo>
                          <a:pt x="5537" y="24457"/>
                          <a:pt x="11117" y="12561"/>
                          <a:pt x="13878" y="0"/>
                        </a:cubicBezTo>
                        <a:cubicBezTo>
                          <a:pt x="14700" y="1402"/>
                          <a:pt x="15096" y="3201"/>
                          <a:pt x="15082" y="4829"/>
                        </a:cubicBezTo>
                        <a:cubicBezTo>
                          <a:pt x="15025" y="8086"/>
                          <a:pt x="14091" y="11499"/>
                          <a:pt x="15365" y="14501"/>
                        </a:cubicBezTo>
                        <a:cubicBezTo>
                          <a:pt x="16583" y="17362"/>
                          <a:pt x="19500" y="19062"/>
                          <a:pt x="21511" y="21441"/>
                        </a:cubicBezTo>
                        <a:cubicBezTo>
                          <a:pt x="23537" y="23806"/>
                          <a:pt x="24273" y="28054"/>
                          <a:pt x="21568" y="29598"/>
                        </a:cubicBezTo>
                        <a:cubicBezTo>
                          <a:pt x="33039" y="37047"/>
                          <a:pt x="44142" y="45034"/>
                          <a:pt x="54862" y="53545"/>
                        </a:cubicBezTo>
                        <a:cubicBezTo>
                          <a:pt x="55202" y="53814"/>
                          <a:pt x="55556" y="54097"/>
                          <a:pt x="55868" y="5442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15" name="Google Shape;2915;p19"/>
                  <p:cNvSpPr/>
                  <p:nvPr/>
                </p:nvSpPr>
                <p:spPr>
                  <a:xfrm>
                    <a:off x="-1464706" y="5609806"/>
                    <a:ext cx="73529" cy="53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88" h="17549" extrusionOk="0">
                        <a:moveTo>
                          <a:pt x="23211" y="14544"/>
                        </a:moveTo>
                        <a:cubicBezTo>
                          <a:pt x="23381" y="15181"/>
                          <a:pt x="23678" y="15734"/>
                          <a:pt x="24089" y="16201"/>
                        </a:cubicBezTo>
                        <a:cubicBezTo>
                          <a:pt x="22772" y="16838"/>
                          <a:pt x="21342" y="17277"/>
                          <a:pt x="19812" y="17461"/>
                        </a:cubicBezTo>
                        <a:cubicBezTo>
                          <a:pt x="12434" y="18339"/>
                          <a:pt x="5736" y="12519"/>
                          <a:pt x="2393" y="5891"/>
                        </a:cubicBezTo>
                        <a:cubicBezTo>
                          <a:pt x="1430" y="3994"/>
                          <a:pt x="666" y="2011"/>
                          <a:pt x="0" y="0"/>
                        </a:cubicBezTo>
                        <a:cubicBezTo>
                          <a:pt x="5084" y="3116"/>
                          <a:pt x="10593" y="5509"/>
                          <a:pt x="16328" y="7095"/>
                        </a:cubicBezTo>
                        <a:cubicBezTo>
                          <a:pt x="18962" y="7817"/>
                          <a:pt x="22078" y="8780"/>
                          <a:pt x="22814" y="11400"/>
                        </a:cubicBezTo>
                        <a:cubicBezTo>
                          <a:pt x="23098" y="12420"/>
                          <a:pt x="22942" y="13524"/>
                          <a:pt x="23211" y="1454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916" name="Google Shape;2916;p19"/>
                <p:cNvSpPr/>
                <p:nvPr/>
              </p:nvSpPr>
              <p:spPr>
                <a:xfrm>
                  <a:off x="-1522265" y="5514646"/>
                  <a:ext cx="1039639" cy="59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86" h="195323" extrusionOk="0">
                      <a:moveTo>
                        <a:pt x="0" y="6"/>
                      </a:moveTo>
                      <a:cubicBezTo>
                        <a:pt x="116720" y="-758"/>
                        <a:pt x="302195" y="69596"/>
                        <a:pt x="340587" y="19532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17" name="Google Shape;2917;p19"/>
              <p:cNvGrpSpPr/>
              <p:nvPr/>
            </p:nvGrpSpPr>
            <p:grpSpPr>
              <a:xfrm rot="-10293135">
                <a:off x="-1289539" y="210923"/>
                <a:ext cx="659392" cy="1006172"/>
                <a:chOff x="-1372680" y="5236900"/>
                <a:chExt cx="659425" cy="1006223"/>
              </a:xfrm>
            </p:grpSpPr>
            <p:grpSp>
              <p:nvGrpSpPr>
                <p:cNvPr id="2918" name="Google Shape;2918;p19"/>
                <p:cNvGrpSpPr/>
                <p:nvPr/>
              </p:nvGrpSpPr>
              <p:grpSpPr>
                <a:xfrm>
                  <a:off x="-1372637" y="5236900"/>
                  <a:ext cx="655081" cy="880662"/>
                  <a:chOff x="-1372637" y="5236900"/>
                  <a:chExt cx="655081" cy="880662"/>
                </a:xfrm>
              </p:grpSpPr>
              <p:sp>
                <p:nvSpPr>
                  <p:cNvPr id="2919" name="Google Shape;2919;p19"/>
                  <p:cNvSpPr/>
                  <p:nvPr/>
                </p:nvSpPr>
                <p:spPr>
                  <a:xfrm>
                    <a:off x="-1372637" y="5236900"/>
                    <a:ext cx="654926" cy="8806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554" h="288505" extrusionOk="0">
                        <a:moveTo>
                          <a:pt x="214336" y="281151"/>
                        </a:moveTo>
                        <a:cubicBezTo>
                          <a:pt x="213288" y="281901"/>
                          <a:pt x="212226" y="282595"/>
                          <a:pt x="211121" y="283218"/>
                        </a:cubicBezTo>
                        <a:cubicBezTo>
                          <a:pt x="194057" y="293004"/>
                          <a:pt x="169897" y="288897"/>
                          <a:pt x="157477" y="273461"/>
                        </a:cubicBezTo>
                        <a:cubicBezTo>
                          <a:pt x="164728" y="267386"/>
                          <a:pt x="171965" y="261310"/>
                          <a:pt x="179201" y="255235"/>
                        </a:cubicBezTo>
                        <a:cubicBezTo>
                          <a:pt x="173791" y="256524"/>
                          <a:pt x="169543" y="260588"/>
                          <a:pt x="164813" y="263491"/>
                        </a:cubicBezTo>
                        <a:cubicBezTo>
                          <a:pt x="163198" y="264482"/>
                          <a:pt x="161372" y="265318"/>
                          <a:pt x="159502" y="265856"/>
                        </a:cubicBezTo>
                        <a:cubicBezTo>
                          <a:pt x="155863" y="266918"/>
                          <a:pt x="152067" y="266847"/>
                          <a:pt x="149207" y="264553"/>
                        </a:cubicBezTo>
                        <a:cubicBezTo>
                          <a:pt x="145652" y="261678"/>
                          <a:pt x="145029" y="256509"/>
                          <a:pt x="142437" y="252728"/>
                        </a:cubicBezTo>
                        <a:cubicBezTo>
                          <a:pt x="138798" y="247418"/>
                          <a:pt x="131816" y="245548"/>
                          <a:pt x="127143" y="241102"/>
                        </a:cubicBezTo>
                        <a:cubicBezTo>
                          <a:pt x="126279" y="240294"/>
                          <a:pt x="125458" y="239289"/>
                          <a:pt x="125415" y="238113"/>
                        </a:cubicBezTo>
                        <a:cubicBezTo>
                          <a:pt x="125373" y="236924"/>
                          <a:pt x="126109" y="235876"/>
                          <a:pt x="126803" y="234913"/>
                        </a:cubicBezTo>
                        <a:cubicBezTo>
                          <a:pt x="130032" y="230565"/>
                          <a:pt x="133247" y="226218"/>
                          <a:pt x="136461" y="221870"/>
                        </a:cubicBezTo>
                        <a:cubicBezTo>
                          <a:pt x="134238" y="224830"/>
                          <a:pt x="131661" y="227648"/>
                          <a:pt x="128205" y="228809"/>
                        </a:cubicBezTo>
                        <a:cubicBezTo>
                          <a:pt x="124212" y="230155"/>
                          <a:pt x="118844" y="228172"/>
                          <a:pt x="118207" y="224009"/>
                        </a:cubicBezTo>
                        <a:cubicBezTo>
                          <a:pt x="128474" y="216163"/>
                          <a:pt x="138883" y="208133"/>
                          <a:pt x="147097" y="198234"/>
                        </a:cubicBezTo>
                        <a:cubicBezTo>
                          <a:pt x="148740" y="196280"/>
                          <a:pt x="150283" y="194255"/>
                          <a:pt x="151728" y="192131"/>
                        </a:cubicBezTo>
                        <a:cubicBezTo>
                          <a:pt x="149943" y="193278"/>
                          <a:pt x="148130" y="194439"/>
                          <a:pt x="146304" y="195544"/>
                        </a:cubicBezTo>
                        <a:cubicBezTo>
                          <a:pt x="140299" y="199240"/>
                          <a:pt x="133983" y="202483"/>
                          <a:pt x="127072" y="203573"/>
                        </a:cubicBezTo>
                        <a:cubicBezTo>
                          <a:pt x="118037" y="204989"/>
                          <a:pt x="107614" y="201761"/>
                          <a:pt x="103422" y="193660"/>
                        </a:cubicBezTo>
                        <a:cubicBezTo>
                          <a:pt x="101695" y="190332"/>
                          <a:pt x="101128" y="186480"/>
                          <a:pt x="99273" y="183223"/>
                        </a:cubicBezTo>
                        <a:cubicBezTo>
                          <a:pt x="94231" y="174429"/>
                          <a:pt x="80863" y="171922"/>
                          <a:pt x="78030" y="162179"/>
                        </a:cubicBezTo>
                        <a:cubicBezTo>
                          <a:pt x="76204" y="155863"/>
                          <a:pt x="79801" y="149264"/>
                          <a:pt x="84106" y="144279"/>
                        </a:cubicBezTo>
                        <a:cubicBezTo>
                          <a:pt x="86372" y="141673"/>
                          <a:pt x="88893" y="139209"/>
                          <a:pt x="91130" y="136575"/>
                        </a:cubicBezTo>
                        <a:cubicBezTo>
                          <a:pt x="93169" y="134196"/>
                          <a:pt x="94954" y="131675"/>
                          <a:pt x="96129" y="128800"/>
                        </a:cubicBezTo>
                        <a:cubicBezTo>
                          <a:pt x="91470" y="133728"/>
                          <a:pt x="85947" y="137835"/>
                          <a:pt x="79886" y="140866"/>
                        </a:cubicBezTo>
                        <a:cubicBezTo>
                          <a:pt x="76218" y="142707"/>
                          <a:pt x="72352" y="144165"/>
                          <a:pt x="68387" y="145199"/>
                        </a:cubicBezTo>
                        <a:cubicBezTo>
                          <a:pt x="66857" y="145610"/>
                          <a:pt x="65271" y="145936"/>
                          <a:pt x="63713" y="145596"/>
                        </a:cubicBezTo>
                        <a:cubicBezTo>
                          <a:pt x="61730" y="145142"/>
                          <a:pt x="60159" y="143670"/>
                          <a:pt x="58728" y="142197"/>
                        </a:cubicBezTo>
                        <a:cubicBezTo>
                          <a:pt x="51803" y="135059"/>
                          <a:pt x="45685" y="127115"/>
                          <a:pt x="40545" y="118575"/>
                        </a:cubicBezTo>
                        <a:cubicBezTo>
                          <a:pt x="41933" y="117428"/>
                          <a:pt x="43235" y="116182"/>
                          <a:pt x="44468" y="114879"/>
                        </a:cubicBezTo>
                        <a:cubicBezTo>
                          <a:pt x="47130" y="112061"/>
                          <a:pt x="49424" y="108889"/>
                          <a:pt x="51251" y="105476"/>
                        </a:cubicBezTo>
                        <a:cubicBezTo>
                          <a:pt x="46832" y="108209"/>
                          <a:pt x="42188" y="110560"/>
                          <a:pt x="37358" y="112486"/>
                        </a:cubicBezTo>
                        <a:cubicBezTo>
                          <a:pt x="35064" y="107997"/>
                          <a:pt x="39596" y="103224"/>
                          <a:pt x="43250" y="99755"/>
                        </a:cubicBezTo>
                        <a:cubicBezTo>
                          <a:pt x="48518" y="94755"/>
                          <a:pt x="52837" y="88765"/>
                          <a:pt x="55924" y="82180"/>
                        </a:cubicBezTo>
                        <a:cubicBezTo>
                          <a:pt x="51676" y="84956"/>
                          <a:pt x="47172" y="87321"/>
                          <a:pt x="42485" y="89261"/>
                        </a:cubicBezTo>
                        <a:cubicBezTo>
                          <a:pt x="39653" y="90436"/>
                          <a:pt x="36735" y="91456"/>
                          <a:pt x="33761" y="92306"/>
                        </a:cubicBezTo>
                        <a:cubicBezTo>
                          <a:pt x="30192" y="86060"/>
                          <a:pt x="25548" y="80424"/>
                          <a:pt x="20095" y="75722"/>
                        </a:cubicBezTo>
                        <a:cubicBezTo>
                          <a:pt x="21058" y="72748"/>
                          <a:pt x="22319" y="69859"/>
                          <a:pt x="23848" y="67112"/>
                        </a:cubicBezTo>
                        <a:cubicBezTo>
                          <a:pt x="26638" y="62113"/>
                          <a:pt x="30334" y="57638"/>
                          <a:pt x="34724" y="53942"/>
                        </a:cubicBezTo>
                        <a:cubicBezTo>
                          <a:pt x="29286" y="57864"/>
                          <a:pt x="22843" y="61943"/>
                          <a:pt x="16470" y="61787"/>
                        </a:cubicBezTo>
                        <a:lnTo>
                          <a:pt x="16470" y="61787"/>
                        </a:lnTo>
                        <a:cubicBezTo>
                          <a:pt x="15011" y="61745"/>
                          <a:pt x="13539" y="61476"/>
                          <a:pt x="12094" y="60937"/>
                        </a:cubicBezTo>
                        <a:cubicBezTo>
                          <a:pt x="5126" y="58346"/>
                          <a:pt x="1841" y="50104"/>
                          <a:pt x="1912" y="42669"/>
                        </a:cubicBezTo>
                        <a:cubicBezTo>
                          <a:pt x="1912" y="40545"/>
                          <a:pt x="2153" y="38435"/>
                          <a:pt x="2478" y="36339"/>
                        </a:cubicBezTo>
                        <a:cubicBezTo>
                          <a:pt x="3314" y="31113"/>
                          <a:pt x="4801" y="25958"/>
                          <a:pt x="5509" y="20690"/>
                        </a:cubicBezTo>
                        <a:cubicBezTo>
                          <a:pt x="6500" y="13326"/>
                          <a:pt x="5523" y="4971"/>
                          <a:pt x="0" y="0"/>
                        </a:cubicBezTo>
                        <a:cubicBezTo>
                          <a:pt x="0" y="0"/>
                          <a:pt x="7293" y="2521"/>
                          <a:pt x="19855" y="9517"/>
                        </a:cubicBezTo>
                        <a:cubicBezTo>
                          <a:pt x="22120" y="10777"/>
                          <a:pt x="24556" y="12179"/>
                          <a:pt x="27162" y="13737"/>
                        </a:cubicBezTo>
                        <a:cubicBezTo>
                          <a:pt x="53644" y="29626"/>
                          <a:pt x="96780" y="61787"/>
                          <a:pt x="144194" y="122314"/>
                        </a:cubicBezTo>
                        <a:cubicBezTo>
                          <a:pt x="213203" y="210385"/>
                          <a:pt x="214988" y="267074"/>
                          <a:pt x="214506" y="278842"/>
                        </a:cubicBezTo>
                        <a:cubicBezTo>
                          <a:pt x="214449" y="280358"/>
                          <a:pt x="214350" y="281137"/>
                          <a:pt x="214350" y="28113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0" name="Google Shape;2920;p19"/>
                  <p:cNvSpPr/>
                  <p:nvPr/>
                </p:nvSpPr>
                <p:spPr>
                  <a:xfrm>
                    <a:off x="-1335577" y="5266091"/>
                    <a:ext cx="617774" cy="835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383" h="273659" extrusionOk="0">
                        <a:moveTo>
                          <a:pt x="202200" y="271592"/>
                        </a:moveTo>
                        <a:cubicBezTo>
                          <a:pt x="201152" y="272342"/>
                          <a:pt x="200090" y="273036"/>
                          <a:pt x="198985" y="273659"/>
                        </a:cubicBezTo>
                        <a:cubicBezTo>
                          <a:pt x="194113" y="272144"/>
                          <a:pt x="190134" y="268051"/>
                          <a:pt x="190715" y="263024"/>
                        </a:cubicBezTo>
                        <a:cubicBezTo>
                          <a:pt x="184625" y="264199"/>
                          <a:pt x="178266" y="264058"/>
                          <a:pt x="172234" y="262556"/>
                        </a:cubicBezTo>
                        <a:cubicBezTo>
                          <a:pt x="174740" y="260021"/>
                          <a:pt x="178139" y="258676"/>
                          <a:pt x="181170" y="256807"/>
                        </a:cubicBezTo>
                        <a:cubicBezTo>
                          <a:pt x="184200" y="254966"/>
                          <a:pt x="187117" y="252190"/>
                          <a:pt x="187387" y="248650"/>
                        </a:cubicBezTo>
                        <a:cubicBezTo>
                          <a:pt x="187656" y="245095"/>
                          <a:pt x="183761" y="241427"/>
                          <a:pt x="180632" y="243113"/>
                        </a:cubicBezTo>
                        <a:cubicBezTo>
                          <a:pt x="186395" y="239501"/>
                          <a:pt x="185942" y="229390"/>
                          <a:pt x="179881" y="226317"/>
                        </a:cubicBezTo>
                        <a:cubicBezTo>
                          <a:pt x="181368" y="225014"/>
                          <a:pt x="182855" y="223711"/>
                          <a:pt x="184342" y="222394"/>
                        </a:cubicBezTo>
                        <a:cubicBezTo>
                          <a:pt x="182770" y="221941"/>
                          <a:pt x="181226" y="221488"/>
                          <a:pt x="179669" y="221034"/>
                        </a:cubicBezTo>
                        <a:cubicBezTo>
                          <a:pt x="181354" y="219165"/>
                          <a:pt x="182119" y="216503"/>
                          <a:pt x="181679" y="214025"/>
                        </a:cubicBezTo>
                        <a:cubicBezTo>
                          <a:pt x="173763" y="217168"/>
                          <a:pt x="165295" y="218868"/>
                          <a:pt x="156769" y="219024"/>
                        </a:cubicBezTo>
                        <a:cubicBezTo>
                          <a:pt x="162632" y="216305"/>
                          <a:pt x="168807" y="213316"/>
                          <a:pt x="172276" y="207864"/>
                        </a:cubicBezTo>
                        <a:cubicBezTo>
                          <a:pt x="175746" y="202426"/>
                          <a:pt x="174981" y="193773"/>
                          <a:pt x="169104" y="191069"/>
                        </a:cubicBezTo>
                        <a:cubicBezTo>
                          <a:pt x="160635" y="187160"/>
                          <a:pt x="150963" y="198192"/>
                          <a:pt x="142197" y="195020"/>
                        </a:cubicBezTo>
                        <a:cubicBezTo>
                          <a:pt x="150028" y="191323"/>
                          <a:pt x="156925" y="185687"/>
                          <a:pt x="162080" y="178748"/>
                        </a:cubicBezTo>
                        <a:lnTo>
                          <a:pt x="157562" y="176425"/>
                        </a:lnTo>
                        <a:cubicBezTo>
                          <a:pt x="159007" y="174287"/>
                          <a:pt x="160465" y="172135"/>
                          <a:pt x="161924" y="170010"/>
                        </a:cubicBezTo>
                        <a:cubicBezTo>
                          <a:pt x="159276" y="167999"/>
                          <a:pt x="156174" y="166597"/>
                          <a:pt x="152917" y="165974"/>
                        </a:cubicBezTo>
                        <a:cubicBezTo>
                          <a:pt x="154872" y="163921"/>
                          <a:pt x="153002" y="160465"/>
                          <a:pt x="150623" y="158922"/>
                        </a:cubicBezTo>
                        <a:cubicBezTo>
                          <a:pt x="148244" y="157378"/>
                          <a:pt x="145227" y="156472"/>
                          <a:pt x="143811" y="154008"/>
                        </a:cubicBezTo>
                        <a:cubicBezTo>
                          <a:pt x="143259" y="153016"/>
                          <a:pt x="142976" y="151827"/>
                          <a:pt x="142098" y="151090"/>
                        </a:cubicBezTo>
                        <a:cubicBezTo>
                          <a:pt x="141121" y="150255"/>
                          <a:pt x="139690" y="150283"/>
                          <a:pt x="138402" y="150354"/>
                        </a:cubicBezTo>
                        <a:cubicBezTo>
                          <a:pt x="132496" y="150694"/>
                          <a:pt x="126577" y="151020"/>
                          <a:pt x="120657" y="151345"/>
                        </a:cubicBezTo>
                        <a:cubicBezTo>
                          <a:pt x="125529" y="147040"/>
                          <a:pt x="129919" y="142211"/>
                          <a:pt x="133771" y="136999"/>
                        </a:cubicBezTo>
                        <a:cubicBezTo>
                          <a:pt x="131746" y="133445"/>
                          <a:pt x="128134" y="130839"/>
                          <a:pt x="124127" y="130060"/>
                        </a:cubicBezTo>
                        <a:cubicBezTo>
                          <a:pt x="123801" y="127851"/>
                          <a:pt x="123447" y="125656"/>
                          <a:pt x="123121" y="123447"/>
                        </a:cubicBezTo>
                        <a:cubicBezTo>
                          <a:pt x="109937" y="123192"/>
                          <a:pt x="96696" y="126619"/>
                          <a:pt x="85296" y="133261"/>
                        </a:cubicBezTo>
                        <a:cubicBezTo>
                          <a:pt x="95109" y="124155"/>
                          <a:pt x="103805" y="113817"/>
                          <a:pt x="111070" y="102573"/>
                        </a:cubicBezTo>
                        <a:cubicBezTo>
                          <a:pt x="106425" y="102856"/>
                          <a:pt x="101794" y="103139"/>
                          <a:pt x="97149" y="103437"/>
                        </a:cubicBezTo>
                        <a:cubicBezTo>
                          <a:pt x="100930" y="101355"/>
                          <a:pt x="104159" y="98253"/>
                          <a:pt x="106354" y="94543"/>
                        </a:cubicBezTo>
                        <a:cubicBezTo>
                          <a:pt x="98494" y="94741"/>
                          <a:pt x="97319" y="82123"/>
                          <a:pt x="90280" y="78625"/>
                        </a:cubicBezTo>
                        <a:cubicBezTo>
                          <a:pt x="87009" y="76983"/>
                          <a:pt x="83115" y="77691"/>
                          <a:pt x="79518" y="78427"/>
                        </a:cubicBezTo>
                        <a:cubicBezTo>
                          <a:pt x="73046" y="79758"/>
                          <a:pt x="66560" y="81089"/>
                          <a:pt x="60088" y="82435"/>
                        </a:cubicBezTo>
                        <a:cubicBezTo>
                          <a:pt x="66659" y="76416"/>
                          <a:pt x="73244" y="70412"/>
                          <a:pt x="79829" y="64407"/>
                        </a:cubicBezTo>
                        <a:cubicBezTo>
                          <a:pt x="72068" y="58034"/>
                          <a:pt x="61971" y="51265"/>
                          <a:pt x="52780" y="55329"/>
                        </a:cubicBezTo>
                        <a:cubicBezTo>
                          <a:pt x="49537" y="56760"/>
                          <a:pt x="46974" y="59408"/>
                          <a:pt x="43802" y="60994"/>
                        </a:cubicBezTo>
                        <a:cubicBezTo>
                          <a:pt x="40630" y="62594"/>
                          <a:pt x="36169" y="62750"/>
                          <a:pt x="34115" y="59875"/>
                        </a:cubicBezTo>
                        <a:cubicBezTo>
                          <a:pt x="33733" y="59323"/>
                          <a:pt x="33450" y="58700"/>
                          <a:pt x="33308" y="58048"/>
                        </a:cubicBezTo>
                        <a:cubicBezTo>
                          <a:pt x="31864" y="51477"/>
                          <a:pt x="43221" y="48206"/>
                          <a:pt x="43250" y="41479"/>
                        </a:cubicBezTo>
                        <a:cubicBezTo>
                          <a:pt x="43250" y="38463"/>
                          <a:pt x="40389" y="35744"/>
                          <a:pt x="37373" y="35914"/>
                        </a:cubicBezTo>
                        <a:cubicBezTo>
                          <a:pt x="35376" y="35645"/>
                          <a:pt x="33393" y="35390"/>
                          <a:pt x="31396" y="35135"/>
                        </a:cubicBezTo>
                        <a:cubicBezTo>
                          <a:pt x="31935" y="33025"/>
                          <a:pt x="32501" y="30929"/>
                          <a:pt x="33053" y="28833"/>
                        </a:cubicBezTo>
                        <a:cubicBezTo>
                          <a:pt x="24372" y="29314"/>
                          <a:pt x="15819" y="32019"/>
                          <a:pt x="8440" y="36594"/>
                        </a:cubicBezTo>
                        <a:cubicBezTo>
                          <a:pt x="8639" y="33152"/>
                          <a:pt x="8823" y="29725"/>
                          <a:pt x="9021" y="26284"/>
                        </a:cubicBezTo>
                        <a:cubicBezTo>
                          <a:pt x="6019" y="26029"/>
                          <a:pt x="3016" y="25774"/>
                          <a:pt x="0" y="25505"/>
                        </a:cubicBezTo>
                        <a:cubicBezTo>
                          <a:pt x="85" y="17121"/>
                          <a:pt x="2195" y="8752"/>
                          <a:pt x="6132" y="1331"/>
                        </a:cubicBezTo>
                        <a:lnTo>
                          <a:pt x="7690" y="0"/>
                        </a:lnTo>
                        <a:cubicBezTo>
                          <a:pt x="33053" y="14091"/>
                          <a:pt x="79957" y="46351"/>
                          <a:pt x="132029" y="112797"/>
                        </a:cubicBezTo>
                        <a:cubicBezTo>
                          <a:pt x="209904" y="212198"/>
                          <a:pt x="202171" y="271620"/>
                          <a:pt x="202171" y="27162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1" name="Google Shape;2921;p19"/>
                  <p:cNvSpPr/>
                  <p:nvPr/>
                </p:nvSpPr>
                <p:spPr>
                  <a:xfrm>
                    <a:off x="-1305089" y="5278892"/>
                    <a:ext cx="587533" cy="809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476" h="265105" extrusionOk="0">
                        <a:moveTo>
                          <a:pt x="192371" y="265106"/>
                        </a:moveTo>
                        <a:cubicBezTo>
                          <a:pt x="187571" y="262953"/>
                          <a:pt x="186367" y="255575"/>
                          <a:pt x="181467" y="253196"/>
                        </a:cubicBezTo>
                        <a:cubicBezTo>
                          <a:pt x="181538" y="248607"/>
                          <a:pt x="181609" y="244019"/>
                          <a:pt x="181694" y="239431"/>
                        </a:cubicBezTo>
                        <a:cubicBezTo>
                          <a:pt x="180915" y="238354"/>
                          <a:pt x="180136" y="237292"/>
                          <a:pt x="179371" y="236216"/>
                        </a:cubicBezTo>
                        <a:cubicBezTo>
                          <a:pt x="179385" y="232902"/>
                          <a:pt x="179414" y="229560"/>
                          <a:pt x="179442" y="226232"/>
                        </a:cubicBezTo>
                        <a:cubicBezTo>
                          <a:pt x="177374" y="223187"/>
                          <a:pt x="177530" y="218811"/>
                          <a:pt x="179810" y="215908"/>
                        </a:cubicBezTo>
                        <a:cubicBezTo>
                          <a:pt x="177034" y="214563"/>
                          <a:pt x="175859" y="211320"/>
                          <a:pt x="174245" y="208686"/>
                        </a:cubicBezTo>
                        <a:cubicBezTo>
                          <a:pt x="172616" y="206066"/>
                          <a:pt x="169316" y="203658"/>
                          <a:pt x="166654" y="205230"/>
                        </a:cubicBezTo>
                        <a:cubicBezTo>
                          <a:pt x="170761" y="202964"/>
                          <a:pt x="169260" y="196677"/>
                          <a:pt x="166739" y="192726"/>
                        </a:cubicBezTo>
                        <a:cubicBezTo>
                          <a:pt x="164232" y="188760"/>
                          <a:pt x="161202" y="183676"/>
                          <a:pt x="163878" y="179824"/>
                        </a:cubicBezTo>
                        <a:cubicBezTo>
                          <a:pt x="161244" y="179994"/>
                          <a:pt x="158568" y="179272"/>
                          <a:pt x="156387" y="177799"/>
                        </a:cubicBezTo>
                        <a:cubicBezTo>
                          <a:pt x="159134" y="176426"/>
                          <a:pt x="161485" y="174259"/>
                          <a:pt x="163071" y="171639"/>
                        </a:cubicBezTo>
                        <a:cubicBezTo>
                          <a:pt x="160791" y="170803"/>
                          <a:pt x="158412" y="169911"/>
                          <a:pt x="156783" y="168127"/>
                        </a:cubicBezTo>
                        <a:cubicBezTo>
                          <a:pt x="155141" y="166343"/>
                          <a:pt x="154517" y="163368"/>
                          <a:pt x="156089" y="161499"/>
                        </a:cubicBezTo>
                        <a:cubicBezTo>
                          <a:pt x="145865" y="156854"/>
                          <a:pt x="141559" y="142197"/>
                          <a:pt x="130443" y="140696"/>
                        </a:cubicBezTo>
                        <a:cubicBezTo>
                          <a:pt x="132779" y="139209"/>
                          <a:pt x="134918" y="137424"/>
                          <a:pt x="136787" y="135399"/>
                        </a:cubicBezTo>
                        <a:cubicBezTo>
                          <a:pt x="135031" y="134465"/>
                          <a:pt x="133261" y="133516"/>
                          <a:pt x="131519" y="132581"/>
                        </a:cubicBezTo>
                        <a:cubicBezTo>
                          <a:pt x="133445" y="131123"/>
                          <a:pt x="131689" y="127979"/>
                          <a:pt x="129565" y="126846"/>
                        </a:cubicBezTo>
                        <a:cubicBezTo>
                          <a:pt x="127426" y="125713"/>
                          <a:pt x="124665" y="124948"/>
                          <a:pt x="123943" y="122626"/>
                        </a:cubicBezTo>
                        <a:cubicBezTo>
                          <a:pt x="123588" y="121535"/>
                          <a:pt x="123843" y="120331"/>
                          <a:pt x="123617" y="119213"/>
                        </a:cubicBezTo>
                        <a:cubicBezTo>
                          <a:pt x="122880" y="115488"/>
                          <a:pt x="117910" y="114539"/>
                          <a:pt x="114171" y="115191"/>
                        </a:cubicBezTo>
                        <a:cubicBezTo>
                          <a:pt x="110418" y="115842"/>
                          <a:pt x="106226" y="117117"/>
                          <a:pt x="103082" y="115007"/>
                        </a:cubicBezTo>
                        <a:cubicBezTo>
                          <a:pt x="106694" y="113350"/>
                          <a:pt x="109951" y="110900"/>
                          <a:pt x="112571" y="107912"/>
                        </a:cubicBezTo>
                        <a:cubicBezTo>
                          <a:pt x="113477" y="106878"/>
                          <a:pt x="114341" y="105646"/>
                          <a:pt x="114213" y="104300"/>
                        </a:cubicBezTo>
                        <a:cubicBezTo>
                          <a:pt x="113888" y="101142"/>
                          <a:pt x="109328" y="101043"/>
                          <a:pt x="106679" y="99301"/>
                        </a:cubicBezTo>
                        <a:cubicBezTo>
                          <a:pt x="104031" y="97574"/>
                          <a:pt x="103408" y="94062"/>
                          <a:pt x="102360" y="91088"/>
                        </a:cubicBezTo>
                        <a:cubicBezTo>
                          <a:pt x="99386" y="82562"/>
                          <a:pt x="91810" y="76629"/>
                          <a:pt x="84601" y="71205"/>
                        </a:cubicBezTo>
                        <a:cubicBezTo>
                          <a:pt x="82803" y="69845"/>
                          <a:pt x="80891" y="68443"/>
                          <a:pt x="78668" y="68160"/>
                        </a:cubicBezTo>
                        <a:cubicBezTo>
                          <a:pt x="75340" y="67735"/>
                          <a:pt x="71360" y="69732"/>
                          <a:pt x="68910" y="67452"/>
                        </a:cubicBezTo>
                        <a:cubicBezTo>
                          <a:pt x="72068" y="66376"/>
                          <a:pt x="75935" y="64053"/>
                          <a:pt x="75099" y="60824"/>
                        </a:cubicBezTo>
                        <a:cubicBezTo>
                          <a:pt x="74802" y="59720"/>
                          <a:pt x="73980" y="58842"/>
                          <a:pt x="73173" y="58048"/>
                        </a:cubicBezTo>
                        <a:cubicBezTo>
                          <a:pt x="67126" y="52129"/>
                          <a:pt x="59592" y="47739"/>
                          <a:pt x="51463" y="45374"/>
                        </a:cubicBezTo>
                        <a:cubicBezTo>
                          <a:pt x="50599" y="42726"/>
                          <a:pt x="47569" y="41281"/>
                          <a:pt x="44779" y="41352"/>
                        </a:cubicBezTo>
                        <a:cubicBezTo>
                          <a:pt x="41989" y="41423"/>
                          <a:pt x="39369" y="42669"/>
                          <a:pt x="36863" y="43901"/>
                        </a:cubicBezTo>
                        <a:cubicBezTo>
                          <a:pt x="38038" y="40814"/>
                          <a:pt x="40276" y="38137"/>
                          <a:pt x="43108" y="36452"/>
                        </a:cubicBezTo>
                        <a:cubicBezTo>
                          <a:pt x="35574" y="30476"/>
                          <a:pt x="28054" y="24514"/>
                          <a:pt x="20520" y="18538"/>
                        </a:cubicBezTo>
                        <a:cubicBezTo>
                          <a:pt x="16852" y="19047"/>
                          <a:pt x="13170" y="19543"/>
                          <a:pt x="9502" y="20039"/>
                        </a:cubicBezTo>
                        <a:cubicBezTo>
                          <a:pt x="11301" y="19529"/>
                          <a:pt x="12802" y="18141"/>
                          <a:pt x="13482" y="16399"/>
                        </a:cubicBezTo>
                        <a:cubicBezTo>
                          <a:pt x="11018" y="11358"/>
                          <a:pt x="5608" y="7916"/>
                          <a:pt x="0" y="7789"/>
                        </a:cubicBezTo>
                        <a:cubicBezTo>
                          <a:pt x="113" y="5268"/>
                          <a:pt x="1671" y="2875"/>
                          <a:pt x="3923" y="1756"/>
                        </a:cubicBezTo>
                        <a:lnTo>
                          <a:pt x="5084" y="0"/>
                        </a:lnTo>
                        <a:cubicBezTo>
                          <a:pt x="31566" y="15889"/>
                          <a:pt x="74703" y="48050"/>
                          <a:pt x="122116" y="108577"/>
                        </a:cubicBezTo>
                        <a:cubicBezTo>
                          <a:pt x="191125" y="196648"/>
                          <a:pt x="192910" y="253337"/>
                          <a:pt x="192428" y="26510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2" name="Google Shape;2922;p19"/>
                  <p:cNvSpPr/>
                  <p:nvPr/>
                </p:nvSpPr>
                <p:spPr>
                  <a:xfrm>
                    <a:off x="-1366759" y="5347869"/>
                    <a:ext cx="47924" cy="776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0" h="25434" extrusionOk="0">
                        <a:moveTo>
                          <a:pt x="14531" y="23565"/>
                        </a:moveTo>
                        <a:cubicBezTo>
                          <a:pt x="14389" y="24202"/>
                          <a:pt x="14404" y="24839"/>
                          <a:pt x="14559" y="25434"/>
                        </a:cubicBezTo>
                        <a:cubicBezTo>
                          <a:pt x="13101" y="25392"/>
                          <a:pt x="11628" y="25137"/>
                          <a:pt x="10183" y="24599"/>
                        </a:cubicBezTo>
                        <a:cubicBezTo>
                          <a:pt x="3216" y="22007"/>
                          <a:pt x="-70" y="13765"/>
                          <a:pt x="1" y="6330"/>
                        </a:cubicBezTo>
                        <a:cubicBezTo>
                          <a:pt x="1" y="4206"/>
                          <a:pt x="242" y="2096"/>
                          <a:pt x="568" y="0"/>
                        </a:cubicBezTo>
                        <a:cubicBezTo>
                          <a:pt x="3655" y="5098"/>
                          <a:pt x="7464" y="9743"/>
                          <a:pt x="11826" y="13779"/>
                        </a:cubicBezTo>
                        <a:cubicBezTo>
                          <a:pt x="13837" y="15634"/>
                          <a:pt x="16160" y="17914"/>
                          <a:pt x="15621" y="20577"/>
                        </a:cubicBezTo>
                        <a:cubicBezTo>
                          <a:pt x="15409" y="21611"/>
                          <a:pt x="14758" y="22517"/>
                          <a:pt x="14531" y="235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3" name="Google Shape;2923;p19"/>
                  <p:cNvSpPr/>
                  <p:nvPr/>
                </p:nvSpPr>
                <p:spPr>
                  <a:xfrm>
                    <a:off x="-1311273" y="5441840"/>
                    <a:ext cx="68342" cy="76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89" h="25193" extrusionOk="0">
                        <a:moveTo>
                          <a:pt x="9786" y="2082"/>
                        </a:moveTo>
                        <a:cubicBezTo>
                          <a:pt x="16583" y="6514"/>
                          <a:pt x="14983" y="18977"/>
                          <a:pt x="22389" y="22149"/>
                        </a:cubicBezTo>
                        <a:cubicBezTo>
                          <a:pt x="19557" y="23324"/>
                          <a:pt x="16640" y="24344"/>
                          <a:pt x="13666" y="25194"/>
                        </a:cubicBezTo>
                        <a:cubicBezTo>
                          <a:pt x="10097" y="18948"/>
                          <a:pt x="5452" y="13312"/>
                          <a:pt x="0" y="8610"/>
                        </a:cubicBezTo>
                        <a:cubicBezTo>
                          <a:pt x="963" y="5636"/>
                          <a:pt x="2223" y="2747"/>
                          <a:pt x="3753" y="0"/>
                        </a:cubicBezTo>
                        <a:cubicBezTo>
                          <a:pt x="5863" y="510"/>
                          <a:pt x="7987" y="921"/>
                          <a:pt x="9786" y="208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4" name="Google Shape;2924;p19"/>
                  <p:cNvSpPr/>
                  <p:nvPr/>
                </p:nvSpPr>
                <p:spPr>
                  <a:xfrm>
                    <a:off x="-1248913" y="5587077"/>
                    <a:ext cx="120088" cy="94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41" h="31078" extrusionOk="0">
                        <a:moveTo>
                          <a:pt x="35914" y="26249"/>
                        </a:moveTo>
                        <a:cubicBezTo>
                          <a:pt x="37047" y="26320"/>
                          <a:pt x="38208" y="26320"/>
                          <a:pt x="39341" y="26206"/>
                        </a:cubicBezTo>
                        <a:cubicBezTo>
                          <a:pt x="35673" y="28048"/>
                          <a:pt x="31807" y="29506"/>
                          <a:pt x="27842" y="30540"/>
                        </a:cubicBezTo>
                        <a:cubicBezTo>
                          <a:pt x="26312" y="30951"/>
                          <a:pt x="24726" y="31276"/>
                          <a:pt x="23168" y="30936"/>
                        </a:cubicBezTo>
                        <a:cubicBezTo>
                          <a:pt x="21186" y="30483"/>
                          <a:pt x="19614" y="29010"/>
                          <a:pt x="18183" y="27538"/>
                        </a:cubicBezTo>
                        <a:cubicBezTo>
                          <a:pt x="11259" y="20400"/>
                          <a:pt x="5141" y="12456"/>
                          <a:pt x="0" y="3916"/>
                        </a:cubicBezTo>
                        <a:cubicBezTo>
                          <a:pt x="1388" y="2769"/>
                          <a:pt x="2691" y="1523"/>
                          <a:pt x="3923" y="220"/>
                        </a:cubicBezTo>
                        <a:cubicBezTo>
                          <a:pt x="4645" y="121"/>
                          <a:pt x="5367" y="36"/>
                          <a:pt x="6090" y="7"/>
                        </a:cubicBezTo>
                        <a:cubicBezTo>
                          <a:pt x="11131" y="-163"/>
                          <a:pt x="15748" y="2613"/>
                          <a:pt x="20039" y="5276"/>
                        </a:cubicBezTo>
                        <a:cubicBezTo>
                          <a:pt x="27884" y="10190"/>
                          <a:pt x="36750" y="17030"/>
                          <a:pt x="35900" y="262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5" name="Google Shape;2925;p19"/>
                  <p:cNvSpPr/>
                  <p:nvPr/>
                </p:nvSpPr>
                <p:spPr>
                  <a:xfrm>
                    <a:off x="-1135887" y="5647211"/>
                    <a:ext cx="209890" cy="2122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760" h="69545" extrusionOk="0">
                        <a:moveTo>
                          <a:pt x="49529" y="69222"/>
                        </a:moveTo>
                        <a:cubicBezTo>
                          <a:pt x="40493" y="70638"/>
                          <a:pt x="30071" y="67409"/>
                          <a:pt x="25879" y="59309"/>
                        </a:cubicBezTo>
                        <a:cubicBezTo>
                          <a:pt x="24151" y="55981"/>
                          <a:pt x="23585" y="52129"/>
                          <a:pt x="21729" y="48872"/>
                        </a:cubicBezTo>
                        <a:cubicBezTo>
                          <a:pt x="16688" y="40077"/>
                          <a:pt x="3319" y="37571"/>
                          <a:pt x="487" y="27828"/>
                        </a:cubicBezTo>
                        <a:cubicBezTo>
                          <a:pt x="-1340" y="21511"/>
                          <a:pt x="2257" y="14912"/>
                          <a:pt x="6562" y="9927"/>
                        </a:cubicBezTo>
                        <a:cubicBezTo>
                          <a:pt x="8828" y="7322"/>
                          <a:pt x="11349" y="4858"/>
                          <a:pt x="13586" y="2223"/>
                        </a:cubicBezTo>
                        <a:cubicBezTo>
                          <a:pt x="14493" y="1544"/>
                          <a:pt x="15357" y="807"/>
                          <a:pt x="16150" y="0"/>
                        </a:cubicBezTo>
                        <a:cubicBezTo>
                          <a:pt x="17311" y="1869"/>
                          <a:pt x="16603" y="4319"/>
                          <a:pt x="15612" y="6259"/>
                        </a:cubicBezTo>
                        <a:cubicBezTo>
                          <a:pt x="14620" y="8214"/>
                          <a:pt x="13346" y="10168"/>
                          <a:pt x="13374" y="12363"/>
                        </a:cubicBezTo>
                        <a:cubicBezTo>
                          <a:pt x="13416" y="14544"/>
                          <a:pt x="15640" y="16810"/>
                          <a:pt x="17623" y="15889"/>
                        </a:cubicBezTo>
                        <a:cubicBezTo>
                          <a:pt x="16065" y="23112"/>
                          <a:pt x="16178" y="32232"/>
                          <a:pt x="22508" y="36055"/>
                        </a:cubicBezTo>
                        <a:cubicBezTo>
                          <a:pt x="24547" y="37302"/>
                          <a:pt x="26941" y="37769"/>
                          <a:pt x="29093" y="38789"/>
                        </a:cubicBezTo>
                        <a:cubicBezTo>
                          <a:pt x="37066" y="42655"/>
                          <a:pt x="39389" y="52993"/>
                          <a:pt x="45932" y="58983"/>
                        </a:cubicBezTo>
                        <a:cubicBezTo>
                          <a:pt x="51256" y="63855"/>
                          <a:pt x="59470" y="65342"/>
                          <a:pt x="66168" y="62608"/>
                        </a:cubicBezTo>
                        <a:lnTo>
                          <a:pt x="67457" y="59974"/>
                        </a:lnTo>
                        <a:cubicBezTo>
                          <a:pt x="68010" y="60286"/>
                          <a:pt x="68434" y="60697"/>
                          <a:pt x="68760" y="61206"/>
                        </a:cubicBezTo>
                        <a:cubicBezTo>
                          <a:pt x="62756" y="64903"/>
                          <a:pt x="56439" y="68146"/>
                          <a:pt x="49529" y="6923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6" name="Google Shape;2926;p19"/>
                  <p:cNvSpPr/>
                  <p:nvPr/>
                </p:nvSpPr>
                <p:spPr>
                  <a:xfrm>
                    <a:off x="-1011711" y="5842247"/>
                    <a:ext cx="126053" cy="2084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295" h="68282" extrusionOk="0">
                        <a:moveTo>
                          <a:pt x="41295" y="67622"/>
                        </a:moveTo>
                        <a:cubicBezTo>
                          <a:pt x="37656" y="68684"/>
                          <a:pt x="33860" y="68613"/>
                          <a:pt x="31000" y="66319"/>
                        </a:cubicBezTo>
                        <a:cubicBezTo>
                          <a:pt x="27445" y="63444"/>
                          <a:pt x="26822" y="58275"/>
                          <a:pt x="24231" y="54494"/>
                        </a:cubicBezTo>
                        <a:cubicBezTo>
                          <a:pt x="20591" y="49183"/>
                          <a:pt x="13609" y="47314"/>
                          <a:pt x="8936" y="42867"/>
                        </a:cubicBezTo>
                        <a:cubicBezTo>
                          <a:pt x="8072" y="42060"/>
                          <a:pt x="7251" y="41055"/>
                          <a:pt x="7208" y="39879"/>
                        </a:cubicBezTo>
                        <a:cubicBezTo>
                          <a:pt x="7166" y="38690"/>
                          <a:pt x="7902" y="37642"/>
                          <a:pt x="8596" y="36679"/>
                        </a:cubicBezTo>
                        <a:cubicBezTo>
                          <a:pt x="11825" y="32331"/>
                          <a:pt x="15040" y="27983"/>
                          <a:pt x="18254" y="23636"/>
                        </a:cubicBezTo>
                        <a:cubicBezTo>
                          <a:pt x="16031" y="26596"/>
                          <a:pt x="13454" y="29414"/>
                          <a:pt x="9998" y="30575"/>
                        </a:cubicBezTo>
                        <a:cubicBezTo>
                          <a:pt x="6005" y="31920"/>
                          <a:pt x="637" y="29938"/>
                          <a:pt x="0" y="25774"/>
                        </a:cubicBezTo>
                        <a:cubicBezTo>
                          <a:pt x="10267" y="17929"/>
                          <a:pt x="20676" y="9899"/>
                          <a:pt x="28890" y="0"/>
                        </a:cubicBezTo>
                        <a:cubicBezTo>
                          <a:pt x="28975" y="1629"/>
                          <a:pt x="28507" y="3399"/>
                          <a:pt x="27743" y="4843"/>
                        </a:cubicBezTo>
                        <a:cubicBezTo>
                          <a:pt x="26199" y="7718"/>
                          <a:pt x="23806" y="10324"/>
                          <a:pt x="23565" y="13567"/>
                        </a:cubicBezTo>
                        <a:cubicBezTo>
                          <a:pt x="23338" y="16668"/>
                          <a:pt x="25151" y="19515"/>
                          <a:pt x="25845" y="22545"/>
                        </a:cubicBezTo>
                        <a:cubicBezTo>
                          <a:pt x="26567" y="25576"/>
                          <a:pt x="25264" y="29683"/>
                          <a:pt x="22163" y="29824"/>
                        </a:cubicBezTo>
                        <a:cubicBezTo>
                          <a:pt x="28946" y="41706"/>
                          <a:pt x="35163" y="53885"/>
                          <a:pt x="40786" y="66361"/>
                        </a:cubicBezTo>
                        <a:cubicBezTo>
                          <a:pt x="40970" y="66758"/>
                          <a:pt x="41154" y="67169"/>
                          <a:pt x="41281" y="6760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927" name="Google Shape;2927;p19"/>
                <p:cNvSpPr/>
                <p:nvPr/>
              </p:nvSpPr>
              <p:spPr>
                <a:xfrm>
                  <a:off x="-1372680" y="5236943"/>
                  <a:ext cx="659425" cy="1006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28" h="329625" extrusionOk="0">
                      <a:moveTo>
                        <a:pt x="0" y="0"/>
                      </a:moveTo>
                      <a:cubicBezTo>
                        <a:pt x="104102" y="52780"/>
                        <a:pt x="236754" y="200260"/>
                        <a:pt x="213302" y="32962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928" name="Google Shape;2928;p19"/>
            <p:cNvGrpSpPr/>
            <p:nvPr/>
          </p:nvGrpSpPr>
          <p:grpSpPr>
            <a:xfrm flipH="1">
              <a:off x="7900972" y="-317260"/>
              <a:ext cx="1417027" cy="1746055"/>
              <a:chOff x="-384303" y="-671560"/>
              <a:chExt cx="1417027" cy="1746055"/>
            </a:xfrm>
          </p:grpSpPr>
          <p:grpSp>
            <p:nvGrpSpPr>
              <p:cNvPr id="2929" name="Google Shape;2929;p19"/>
              <p:cNvGrpSpPr/>
              <p:nvPr/>
            </p:nvGrpSpPr>
            <p:grpSpPr>
              <a:xfrm rot="-10045915" flipH="1">
                <a:off x="11836" y="503537"/>
                <a:ext cx="300647" cy="544775"/>
                <a:chOff x="4169852" y="1450036"/>
                <a:chExt cx="98451" cy="178394"/>
              </a:xfrm>
            </p:grpSpPr>
            <p:sp>
              <p:nvSpPr>
                <p:cNvPr id="2930" name="Google Shape;2930;p19"/>
                <p:cNvSpPr/>
                <p:nvPr/>
              </p:nvSpPr>
              <p:spPr>
                <a:xfrm>
                  <a:off x="4209297" y="1488811"/>
                  <a:ext cx="37113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3" h="139619" extrusionOk="0">
                      <a:moveTo>
                        <a:pt x="6849" y="139619"/>
                      </a:moveTo>
                      <a:cubicBezTo>
                        <a:pt x="-14733" y="86712"/>
                        <a:pt x="20162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1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1" name="Google Shape;2931;p19"/>
                <p:cNvSpPr/>
                <p:nvPr/>
              </p:nvSpPr>
              <p:spPr>
                <a:xfrm>
                  <a:off x="4243763" y="1450036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6"/>
                        <a:pt x="24541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2" name="Google Shape;2932;p19"/>
                <p:cNvSpPr/>
                <p:nvPr/>
              </p:nvSpPr>
              <p:spPr>
                <a:xfrm>
                  <a:off x="4224625" y="1466548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0" y="27672"/>
                      </a:moveTo>
                      <a:cubicBezTo>
                        <a:pt x="14760" y="17136"/>
                        <a:pt x="9648" y="4574"/>
                        <a:pt x="160" y="0"/>
                      </a:cubicBezTo>
                      <a:cubicBezTo>
                        <a:pt x="-1087" y="11046"/>
                        <a:pt x="5060" y="22560"/>
                        <a:pt x="14930" y="2767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3" name="Google Shape;2933;p19"/>
                <p:cNvSpPr/>
                <p:nvPr/>
              </p:nvSpPr>
              <p:spPr>
                <a:xfrm>
                  <a:off x="4205667" y="1470358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4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4" y="37231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4" name="Google Shape;2934;p19"/>
                <p:cNvSpPr/>
                <p:nvPr/>
              </p:nvSpPr>
              <p:spPr>
                <a:xfrm>
                  <a:off x="4192695" y="1486969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4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1" y="22234"/>
                      </a:cubicBezTo>
                      <a:cubicBezTo>
                        <a:pt x="17051" y="24386"/>
                        <a:pt x="18495" y="26964"/>
                        <a:pt x="20450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5" name="Google Shape;2935;p19"/>
                <p:cNvSpPr/>
                <p:nvPr/>
              </p:nvSpPr>
              <p:spPr>
                <a:xfrm>
                  <a:off x="4169852" y="1525871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3" y="11046"/>
                      </a:moveTo>
                      <a:cubicBezTo>
                        <a:pt x="41621" y="6698"/>
                        <a:pt x="33931" y="2238"/>
                        <a:pt x="25392" y="1430"/>
                      </a:cubicBezTo>
                      <a:cubicBezTo>
                        <a:pt x="22503" y="1161"/>
                        <a:pt x="19586" y="1317"/>
                        <a:pt x="16668" y="1360"/>
                      </a:cubicBezTo>
                      <a:cubicBezTo>
                        <a:pt x="11089" y="1430"/>
                        <a:pt x="5480" y="1048"/>
                        <a:pt x="0" y="0"/>
                      </a:cubicBezTo>
                      <a:cubicBezTo>
                        <a:pt x="6925" y="4843"/>
                        <a:pt x="13949" y="9743"/>
                        <a:pt x="21851" y="12760"/>
                      </a:cubicBezTo>
                      <a:cubicBezTo>
                        <a:pt x="29754" y="15776"/>
                        <a:pt x="41140" y="14105"/>
                        <a:pt x="49013" y="11046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6" name="Google Shape;2936;p19"/>
                <p:cNvSpPr/>
                <p:nvPr/>
              </p:nvSpPr>
              <p:spPr>
                <a:xfrm>
                  <a:off x="4175219" y="1552658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2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7" name="Google Shape;2937;p19"/>
                <p:cNvSpPr/>
                <p:nvPr/>
              </p:nvSpPr>
              <p:spPr>
                <a:xfrm>
                  <a:off x="4180955" y="1575238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4"/>
                      </a:cubicBezTo>
                      <a:cubicBezTo>
                        <a:pt x="10748" y="19657"/>
                        <a:pt x="21129" y="13157"/>
                        <a:pt x="26029" y="3584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8" name="Google Shape;2938;p19"/>
                <p:cNvSpPr/>
                <p:nvPr/>
              </p:nvSpPr>
              <p:spPr>
                <a:xfrm>
                  <a:off x="4238437" y="1500444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1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6" y="5955"/>
                      </a:cubicBezTo>
                      <a:cubicBezTo>
                        <a:pt x="24910" y="8065"/>
                        <a:pt x="22475" y="9198"/>
                        <a:pt x="20138" y="9297"/>
                      </a:cubicBezTo>
                      <a:cubicBezTo>
                        <a:pt x="17801" y="9396"/>
                        <a:pt x="15521" y="8660"/>
                        <a:pt x="13298" y="7923"/>
                      </a:cubicBezTo>
                      <a:cubicBezTo>
                        <a:pt x="8539" y="6351"/>
                        <a:pt x="3611" y="4680"/>
                        <a:pt x="0" y="1211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9" name="Google Shape;2939;p19"/>
                <p:cNvSpPr/>
                <p:nvPr/>
              </p:nvSpPr>
              <p:spPr>
                <a:xfrm>
                  <a:off x="4231285" y="1515245"/>
                  <a:ext cx="27615" cy="1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4" extrusionOk="0">
                      <a:moveTo>
                        <a:pt x="14" y="175"/>
                      </a:moveTo>
                      <a:cubicBezTo>
                        <a:pt x="5339" y="-307"/>
                        <a:pt x="10820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5" y="6095"/>
                        <a:pt x="4348" y="5500"/>
                        <a:pt x="2762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0" name="Google Shape;2940;p19"/>
                <p:cNvSpPr/>
                <p:nvPr/>
              </p:nvSpPr>
              <p:spPr>
                <a:xfrm>
                  <a:off x="4224218" y="1530205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5" y="1799"/>
                        <a:pt x="19203" y="9899"/>
                        <a:pt x="24925" y="18736"/>
                      </a:cubicBezTo>
                      <a:cubicBezTo>
                        <a:pt x="20152" y="18353"/>
                        <a:pt x="15521" y="16371"/>
                        <a:pt x="11967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1" name="Google Shape;2941;p19"/>
                <p:cNvSpPr/>
                <p:nvPr/>
              </p:nvSpPr>
              <p:spPr>
                <a:xfrm>
                  <a:off x="4216288" y="1549946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4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0" y="20421"/>
                      </a:cubicBezTo>
                      <a:cubicBezTo>
                        <a:pt x="21823" y="11046"/>
                        <a:pt x="11584" y="3994"/>
                        <a:pt x="212" y="51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2" name="Google Shape;2942;p19"/>
                <p:cNvSpPr/>
                <p:nvPr/>
              </p:nvSpPr>
              <p:spPr>
                <a:xfrm>
                  <a:off x="4211770" y="1569603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5" y="8200"/>
                        <a:pt x="4943" y="10692"/>
                      </a:cubicBezTo>
                      <a:cubicBezTo>
                        <a:pt x="9049" y="17291"/>
                        <a:pt x="16413" y="21214"/>
                        <a:pt x="23891" y="23338"/>
                      </a:cubicBezTo>
                      <a:cubicBezTo>
                        <a:pt x="22064" y="18000"/>
                        <a:pt x="17943" y="13737"/>
                        <a:pt x="13510" y="10239"/>
                      </a:cubicBezTo>
                      <a:cubicBezTo>
                        <a:pt x="9078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3" name="Google Shape;2943;p19"/>
                <p:cNvSpPr/>
                <p:nvPr/>
              </p:nvSpPr>
              <p:spPr>
                <a:xfrm>
                  <a:off x="4210482" y="1596986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8"/>
                        <a:pt x="13737" y="11618"/>
                        <a:pt x="17631" y="13501"/>
                      </a:cubicBezTo>
                      <a:cubicBezTo>
                        <a:pt x="16541" y="11476"/>
                        <a:pt x="15295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29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44" name="Google Shape;2944;p19"/>
              <p:cNvGrpSpPr/>
              <p:nvPr/>
            </p:nvGrpSpPr>
            <p:grpSpPr>
              <a:xfrm rot="-10045915" flipH="1">
                <a:off x="458009" y="301701"/>
                <a:ext cx="300647" cy="544775"/>
                <a:chOff x="4357607" y="1446538"/>
                <a:chExt cx="98451" cy="178394"/>
              </a:xfrm>
            </p:grpSpPr>
            <p:sp>
              <p:nvSpPr>
                <p:cNvPr id="2945" name="Google Shape;2945;p19"/>
                <p:cNvSpPr/>
                <p:nvPr/>
              </p:nvSpPr>
              <p:spPr>
                <a:xfrm>
                  <a:off x="4397052" y="1485313"/>
                  <a:ext cx="37112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2" h="139619" extrusionOk="0">
                      <a:moveTo>
                        <a:pt x="6850" y="139620"/>
                      </a:moveTo>
                      <a:cubicBezTo>
                        <a:pt x="-14733" y="86712"/>
                        <a:pt x="20161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2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6" name="Google Shape;2946;p19"/>
                <p:cNvSpPr/>
                <p:nvPr/>
              </p:nvSpPr>
              <p:spPr>
                <a:xfrm>
                  <a:off x="4431518" y="1446538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6"/>
                        <a:pt x="24540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7" name="Google Shape;2947;p19"/>
                <p:cNvSpPr/>
                <p:nvPr/>
              </p:nvSpPr>
              <p:spPr>
                <a:xfrm>
                  <a:off x="4412380" y="1463050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1" y="27672"/>
                      </a:moveTo>
                      <a:cubicBezTo>
                        <a:pt x="14761" y="17136"/>
                        <a:pt x="9648" y="4574"/>
                        <a:pt x="160" y="0"/>
                      </a:cubicBezTo>
                      <a:cubicBezTo>
                        <a:pt x="-1086" y="11046"/>
                        <a:pt x="5060" y="22560"/>
                        <a:pt x="14931" y="276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8" name="Google Shape;2948;p19"/>
                <p:cNvSpPr/>
                <p:nvPr/>
              </p:nvSpPr>
              <p:spPr>
                <a:xfrm>
                  <a:off x="4393421" y="1466860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5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5" y="372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9" name="Google Shape;2949;p19"/>
                <p:cNvSpPr/>
                <p:nvPr/>
              </p:nvSpPr>
              <p:spPr>
                <a:xfrm>
                  <a:off x="4380435" y="1483472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3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0" y="22234"/>
                      </a:cubicBezTo>
                      <a:cubicBezTo>
                        <a:pt x="17051" y="24386"/>
                        <a:pt x="18495" y="26964"/>
                        <a:pt x="20449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0" name="Google Shape;2950;p19"/>
                <p:cNvSpPr/>
                <p:nvPr/>
              </p:nvSpPr>
              <p:spPr>
                <a:xfrm>
                  <a:off x="4357607" y="1522359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3" y="11046"/>
                      </a:moveTo>
                      <a:cubicBezTo>
                        <a:pt x="41621" y="6698"/>
                        <a:pt x="33931" y="2237"/>
                        <a:pt x="25392" y="1430"/>
                      </a:cubicBezTo>
                      <a:cubicBezTo>
                        <a:pt x="22503" y="1161"/>
                        <a:pt x="19585" y="1317"/>
                        <a:pt x="16668" y="1359"/>
                      </a:cubicBezTo>
                      <a:cubicBezTo>
                        <a:pt x="11088" y="1430"/>
                        <a:pt x="5495" y="1048"/>
                        <a:pt x="0" y="0"/>
                      </a:cubicBezTo>
                      <a:cubicBezTo>
                        <a:pt x="6925" y="4843"/>
                        <a:pt x="13949" y="9743"/>
                        <a:pt x="21851" y="12760"/>
                      </a:cubicBezTo>
                      <a:cubicBezTo>
                        <a:pt x="29754" y="15776"/>
                        <a:pt x="41139" y="14105"/>
                        <a:pt x="49013" y="1104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1" name="Google Shape;2951;p19"/>
                <p:cNvSpPr/>
                <p:nvPr/>
              </p:nvSpPr>
              <p:spPr>
                <a:xfrm>
                  <a:off x="4362974" y="1549161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3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2" name="Google Shape;2952;p19"/>
                <p:cNvSpPr/>
                <p:nvPr/>
              </p:nvSpPr>
              <p:spPr>
                <a:xfrm>
                  <a:off x="4368695" y="1571740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4"/>
                      </a:cubicBezTo>
                      <a:cubicBezTo>
                        <a:pt x="10749" y="19657"/>
                        <a:pt x="21129" y="13157"/>
                        <a:pt x="26029" y="358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3" name="Google Shape;2953;p19"/>
                <p:cNvSpPr/>
                <p:nvPr/>
              </p:nvSpPr>
              <p:spPr>
                <a:xfrm>
                  <a:off x="4426192" y="1496932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1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6" y="5955"/>
                      </a:cubicBezTo>
                      <a:cubicBezTo>
                        <a:pt x="24910" y="8065"/>
                        <a:pt x="22474" y="9198"/>
                        <a:pt x="20138" y="9297"/>
                      </a:cubicBezTo>
                      <a:cubicBezTo>
                        <a:pt x="17801" y="9396"/>
                        <a:pt x="15521" y="8660"/>
                        <a:pt x="13298" y="7923"/>
                      </a:cubicBezTo>
                      <a:cubicBezTo>
                        <a:pt x="8539" y="6351"/>
                        <a:pt x="3611" y="4680"/>
                        <a:pt x="0" y="121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4" name="Google Shape;2954;p19"/>
                <p:cNvSpPr/>
                <p:nvPr/>
              </p:nvSpPr>
              <p:spPr>
                <a:xfrm>
                  <a:off x="4419040" y="1511747"/>
                  <a:ext cx="27615" cy="1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4" extrusionOk="0">
                      <a:moveTo>
                        <a:pt x="14" y="175"/>
                      </a:moveTo>
                      <a:cubicBezTo>
                        <a:pt x="5339" y="-307"/>
                        <a:pt x="10819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5" y="6095"/>
                        <a:pt x="4348" y="5500"/>
                        <a:pt x="2761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5" name="Google Shape;2955;p19"/>
                <p:cNvSpPr/>
                <p:nvPr/>
              </p:nvSpPr>
              <p:spPr>
                <a:xfrm>
                  <a:off x="4411973" y="1526707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5" y="1798"/>
                        <a:pt x="19203" y="9899"/>
                        <a:pt x="24925" y="18736"/>
                      </a:cubicBezTo>
                      <a:cubicBezTo>
                        <a:pt x="20152" y="18353"/>
                        <a:pt x="15521" y="16371"/>
                        <a:pt x="11966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6" name="Google Shape;2956;p19"/>
                <p:cNvSpPr/>
                <p:nvPr/>
              </p:nvSpPr>
              <p:spPr>
                <a:xfrm>
                  <a:off x="4404043" y="1546448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4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1" y="20421"/>
                      </a:cubicBezTo>
                      <a:cubicBezTo>
                        <a:pt x="21823" y="11046"/>
                        <a:pt x="11584" y="3994"/>
                        <a:pt x="213" y="51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7" name="Google Shape;2957;p19"/>
                <p:cNvSpPr/>
                <p:nvPr/>
              </p:nvSpPr>
              <p:spPr>
                <a:xfrm>
                  <a:off x="4399525" y="1566105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5" y="8200"/>
                        <a:pt x="4942" y="10692"/>
                      </a:cubicBezTo>
                      <a:cubicBezTo>
                        <a:pt x="9049" y="17291"/>
                        <a:pt x="16413" y="21214"/>
                        <a:pt x="23891" y="23338"/>
                      </a:cubicBezTo>
                      <a:cubicBezTo>
                        <a:pt x="22064" y="17999"/>
                        <a:pt x="17943" y="13737"/>
                        <a:pt x="13510" y="10239"/>
                      </a:cubicBezTo>
                      <a:cubicBezTo>
                        <a:pt x="9078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8" name="Google Shape;2958;p19"/>
                <p:cNvSpPr/>
                <p:nvPr/>
              </p:nvSpPr>
              <p:spPr>
                <a:xfrm>
                  <a:off x="4398237" y="1593488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8"/>
                        <a:pt x="13737" y="11618"/>
                        <a:pt x="17631" y="13501"/>
                      </a:cubicBezTo>
                      <a:cubicBezTo>
                        <a:pt x="16541" y="11476"/>
                        <a:pt x="15295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29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959" name="Google Shape;2959;p19"/>
              <p:cNvSpPr/>
              <p:nvPr/>
            </p:nvSpPr>
            <p:spPr>
              <a:xfrm rot="-10045218" flipH="1">
                <a:off x="680069" y="145472"/>
                <a:ext cx="47274" cy="116978"/>
              </a:xfrm>
              <a:custGeom>
                <a:avLst/>
                <a:gdLst/>
                <a:ahLst/>
                <a:cxnLst/>
                <a:rect l="l" t="t" r="r" b="b"/>
                <a:pathLst>
                  <a:path w="15483" h="38312" extrusionOk="0">
                    <a:moveTo>
                      <a:pt x="14" y="17093"/>
                    </a:moveTo>
                    <a:cubicBezTo>
                      <a:pt x="3002" y="24174"/>
                      <a:pt x="6019" y="31226"/>
                      <a:pt x="8979" y="38307"/>
                    </a:cubicBezTo>
                    <a:cubicBezTo>
                      <a:pt x="10168" y="38350"/>
                      <a:pt x="11245" y="38123"/>
                      <a:pt x="12207" y="37698"/>
                    </a:cubicBezTo>
                    <a:cubicBezTo>
                      <a:pt x="14204" y="33591"/>
                      <a:pt x="15224" y="28932"/>
                      <a:pt x="15436" y="24372"/>
                    </a:cubicBezTo>
                    <a:cubicBezTo>
                      <a:pt x="15819" y="16130"/>
                      <a:pt x="13822" y="7987"/>
                      <a:pt x="11698" y="0"/>
                    </a:cubicBezTo>
                    <a:cubicBezTo>
                      <a:pt x="6514" y="4560"/>
                      <a:pt x="3937" y="11471"/>
                      <a:pt x="0" y="170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60" name="Google Shape;2960;p19"/>
              <p:cNvGrpSpPr/>
              <p:nvPr/>
            </p:nvGrpSpPr>
            <p:grpSpPr>
              <a:xfrm rot="-10045885" flipH="1">
                <a:off x="-284592" y="-551667"/>
                <a:ext cx="1217605" cy="1050513"/>
                <a:chOff x="580589" y="5177399"/>
                <a:chExt cx="1217651" cy="1050552"/>
              </a:xfrm>
            </p:grpSpPr>
            <p:grpSp>
              <p:nvGrpSpPr>
                <p:cNvPr id="2961" name="Google Shape;2961;p19"/>
                <p:cNvGrpSpPr/>
                <p:nvPr/>
              </p:nvGrpSpPr>
              <p:grpSpPr>
                <a:xfrm>
                  <a:off x="580589" y="5177399"/>
                  <a:ext cx="1217651" cy="1050552"/>
                  <a:chOff x="4104003" y="1551562"/>
                  <a:chExt cx="398746" cy="344026"/>
                </a:xfrm>
              </p:grpSpPr>
              <p:sp>
                <p:nvSpPr>
                  <p:cNvPr id="2962" name="Google Shape;2962;p19"/>
                  <p:cNvSpPr/>
                  <p:nvPr/>
                </p:nvSpPr>
                <p:spPr>
                  <a:xfrm>
                    <a:off x="4104003" y="1551562"/>
                    <a:ext cx="398746" cy="297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8746" h="297509" extrusionOk="0">
                        <a:moveTo>
                          <a:pt x="8324" y="197737"/>
                        </a:moveTo>
                        <a:cubicBezTo>
                          <a:pt x="8353" y="199918"/>
                          <a:pt x="9783" y="201801"/>
                          <a:pt x="11128" y="203515"/>
                        </a:cubicBezTo>
                        <a:cubicBezTo>
                          <a:pt x="18790" y="213201"/>
                          <a:pt x="26465" y="222888"/>
                          <a:pt x="34141" y="232574"/>
                        </a:cubicBezTo>
                        <a:cubicBezTo>
                          <a:pt x="22585" y="233042"/>
                          <a:pt x="11199" y="225295"/>
                          <a:pt x="7376" y="214405"/>
                        </a:cubicBezTo>
                        <a:cubicBezTo>
                          <a:pt x="6129" y="223780"/>
                          <a:pt x="1371" y="232447"/>
                          <a:pt x="337" y="241850"/>
                        </a:cubicBezTo>
                        <a:cubicBezTo>
                          <a:pt x="-2835" y="271009"/>
                          <a:pt x="16878" y="277863"/>
                          <a:pt x="38191" y="288145"/>
                        </a:cubicBezTo>
                        <a:cubicBezTo>
                          <a:pt x="54704" y="296132"/>
                          <a:pt x="71868" y="298865"/>
                          <a:pt x="87927" y="296897"/>
                        </a:cubicBezTo>
                        <a:cubicBezTo>
                          <a:pt x="107413" y="294532"/>
                          <a:pt x="125285" y="285270"/>
                          <a:pt x="138456" y="270074"/>
                        </a:cubicBezTo>
                        <a:cubicBezTo>
                          <a:pt x="142676" y="265217"/>
                          <a:pt x="146344" y="259637"/>
                          <a:pt x="147590" y="253335"/>
                        </a:cubicBezTo>
                        <a:cubicBezTo>
                          <a:pt x="149870" y="241765"/>
                          <a:pt x="143795" y="230294"/>
                          <a:pt x="137209" y="220537"/>
                        </a:cubicBezTo>
                        <a:cubicBezTo>
                          <a:pt x="149317" y="228609"/>
                          <a:pt x="165136" y="236837"/>
                          <a:pt x="177471" y="229077"/>
                        </a:cubicBezTo>
                        <a:cubicBezTo>
                          <a:pt x="181946" y="226244"/>
                          <a:pt x="185047" y="221698"/>
                          <a:pt x="188007" y="217294"/>
                        </a:cubicBezTo>
                        <a:cubicBezTo>
                          <a:pt x="195796" y="205724"/>
                          <a:pt x="203939" y="193970"/>
                          <a:pt x="215410" y="186082"/>
                        </a:cubicBezTo>
                        <a:cubicBezTo>
                          <a:pt x="218922" y="183675"/>
                          <a:pt x="222689" y="181649"/>
                          <a:pt x="225904" y="178874"/>
                        </a:cubicBezTo>
                        <a:cubicBezTo>
                          <a:pt x="234542" y="171368"/>
                          <a:pt x="238790" y="158552"/>
                          <a:pt x="249454" y="154388"/>
                        </a:cubicBezTo>
                        <a:cubicBezTo>
                          <a:pt x="253236" y="152915"/>
                          <a:pt x="257427" y="152745"/>
                          <a:pt x="261137" y="151145"/>
                        </a:cubicBezTo>
                        <a:cubicBezTo>
                          <a:pt x="269564" y="147534"/>
                          <a:pt x="273416" y="136035"/>
                          <a:pt x="268898" y="128062"/>
                        </a:cubicBezTo>
                        <a:cubicBezTo>
                          <a:pt x="273812" y="131333"/>
                          <a:pt x="277268" y="136715"/>
                          <a:pt x="278202" y="142549"/>
                        </a:cubicBezTo>
                        <a:cubicBezTo>
                          <a:pt x="282975" y="136275"/>
                          <a:pt x="295168" y="139646"/>
                          <a:pt x="298850" y="132693"/>
                        </a:cubicBezTo>
                        <a:cubicBezTo>
                          <a:pt x="299813" y="130866"/>
                          <a:pt x="299912" y="128713"/>
                          <a:pt x="299912" y="126646"/>
                        </a:cubicBezTo>
                        <a:cubicBezTo>
                          <a:pt x="299955" y="120429"/>
                          <a:pt x="299572" y="114226"/>
                          <a:pt x="298751" y="108066"/>
                        </a:cubicBezTo>
                        <a:cubicBezTo>
                          <a:pt x="298595" y="106933"/>
                          <a:pt x="298439" y="105842"/>
                          <a:pt x="298255" y="104724"/>
                        </a:cubicBezTo>
                        <a:cubicBezTo>
                          <a:pt x="298623" y="105559"/>
                          <a:pt x="298963" y="106423"/>
                          <a:pt x="299331" y="107258"/>
                        </a:cubicBezTo>
                        <a:cubicBezTo>
                          <a:pt x="302320" y="114339"/>
                          <a:pt x="305336" y="121392"/>
                          <a:pt x="308296" y="128472"/>
                        </a:cubicBezTo>
                        <a:cubicBezTo>
                          <a:pt x="309485" y="128515"/>
                          <a:pt x="310562" y="128288"/>
                          <a:pt x="311525" y="127864"/>
                        </a:cubicBezTo>
                        <a:cubicBezTo>
                          <a:pt x="316311" y="125782"/>
                          <a:pt x="318634" y="118658"/>
                          <a:pt x="318435" y="112866"/>
                        </a:cubicBezTo>
                        <a:cubicBezTo>
                          <a:pt x="318124" y="102373"/>
                          <a:pt x="314513" y="92290"/>
                          <a:pt x="310930" y="82405"/>
                        </a:cubicBezTo>
                        <a:cubicBezTo>
                          <a:pt x="319129" y="88664"/>
                          <a:pt x="325474" y="97331"/>
                          <a:pt x="328943" y="107046"/>
                        </a:cubicBezTo>
                        <a:cubicBezTo>
                          <a:pt x="329737" y="109227"/>
                          <a:pt x="331082" y="111946"/>
                          <a:pt x="333376" y="111663"/>
                        </a:cubicBezTo>
                        <a:cubicBezTo>
                          <a:pt x="334580" y="111507"/>
                          <a:pt x="335472" y="110516"/>
                          <a:pt x="336251" y="109595"/>
                        </a:cubicBezTo>
                        <a:cubicBezTo>
                          <a:pt x="339593" y="105616"/>
                          <a:pt x="342935" y="101650"/>
                          <a:pt x="346277" y="97699"/>
                        </a:cubicBezTo>
                        <a:cubicBezTo>
                          <a:pt x="348118" y="95518"/>
                          <a:pt x="350016" y="93210"/>
                          <a:pt x="350582" y="90434"/>
                        </a:cubicBezTo>
                        <a:cubicBezTo>
                          <a:pt x="351050" y="88041"/>
                          <a:pt x="350497" y="85605"/>
                          <a:pt x="349945" y="83240"/>
                        </a:cubicBezTo>
                        <a:cubicBezTo>
                          <a:pt x="348231" y="75933"/>
                          <a:pt x="346532" y="68625"/>
                          <a:pt x="344819" y="61346"/>
                        </a:cubicBezTo>
                        <a:cubicBezTo>
                          <a:pt x="350370" y="68781"/>
                          <a:pt x="355921" y="76216"/>
                          <a:pt x="361487" y="83679"/>
                        </a:cubicBezTo>
                        <a:cubicBezTo>
                          <a:pt x="369233" y="84982"/>
                          <a:pt x="376442" y="78581"/>
                          <a:pt x="379543" y="71359"/>
                        </a:cubicBezTo>
                        <a:cubicBezTo>
                          <a:pt x="382673" y="64136"/>
                          <a:pt x="382998" y="56064"/>
                          <a:pt x="384953" y="48445"/>
                        </a:cubicBezTo>
                        <a:cubicBezTo>
                          <a:pt x="386893" y="40826"/>
                          <a:pt x="391255" y="32952"/>
                          <a:pt x="398746" y="30587"/>
                        </a:cubicBezTo>
                        <a:lnTo>
                          <a:pt x="396438" y="30021"/>
                        </a:lnTo>
                        <a:cubicBezTo>
                          <a:pt x="377914" y="28123"/>
                          <a:pt x="365891" y="9147"/>
                          <a:pt x="348416" y="2675"/>
                        </a:cubicBezTo>
                        <a:cubicBezTo>
                          <a:pt x="335458" y="-2126"/>
                          <a:pt x="321055" y="480"/>
                          <a:pt x="307488" y="3170"/>
                        </a:cubicBezTo>
                        <a:cubicBezTo>
                          <a:pt x="302419" y="4176"/>
                          <a:pt x="297179" y="5224"/>
                          <a:pt x="292831" y="8028"/>
                        </a:cubicBezTo>
                        <a:cubicBezTo>
                          <a:pt x="288469" y="10846"/>
                          <a:pt x="285113" y="15845"/>
                          <a:pt x="285807" y="20972"/>
                        </a:cubicBezTo>
                        <a:cubicBezTo>
                          <a:pt x="282153" y="21113"/>
                          <a:pt x="280397" y="16666"/>
                          <a:pt x="277962" y="13947"/>
                        </a:cubicBezTo>
                        <a:cubicBezTo>
                          <a:pt x="272934" y="8297"/>
                          <a:pt x="263927" y="9741"/>
                          <a:pt x="256620" y="11653"/>
                        </a:cubicBezTo>
                        <a:cubicBezTo>
                          <a:pt x="250162" y="13353"/>
                          <a:pt x="243563" y="15095"/>
                          <a:pt x="238082" y="18876"/>
                        </a:cubicBezTo>
                        <a:cubicBezTo>
                          <a:pt x="232588" y="22671"/>
                          <a:pt x="228339" y="28945"/>
                          <a:pt x="228807" y="35601"/>
                        </a:cubicBezTo>
                        <a:cubicBezTo>
                          <a:pt x="227093" y="31522"/>
                          <a:pt x="225365" y="27429"/>
                          <a:pt x="223623" y="23337"/>
                        </a:cubicBezTo>
                        <a:cubicBezTo>
                          <a:pt x="218440" y="34369"/>
                          <a:pt x="220026" y="48247"/>
                          <a:pt x="227532" y="57848"/>
                        </a:cubicBezTo>
                        <a:cubicBezTo>
                          <a:pt x="226866" y="61134"/>
                          <a:pt x="222703" y="62678"/>
                          <a:pt x="219474" y="61729"/>
                        </a:cubicBezTo>
                        <a:cubicBezTo>
                          <a:pt x="216259" y="60808"/>
                          <a:pt x="213852" y="58160"/>
                          <a:pt x="211728" y="55554"/>
                        </a:cubicBezTo>
                        <a:cubicBezTo>
                          <a:pt x="205879" y="48431"/>
                          <a:pt x="200752" y="40713"/>
                          <a:pt x="196433" y="32570"/>
                        </a:cubicBezTo>
                        <a:cubicBezTo>
                          <a:pt x="176409" y="42526"/>
                          <a:pt x="157701" y="55129"/>
                          <a:pt x="140962" y="69957"/>
                        </a:cubicBezTo>
                        <a:cubicBezTo>
                          <a:pt x="147972" y="85081"/>
                          <a:pt x="143440" y="93267"/>
                          <a:pt x="148369" y="109198"/>
                        </a:cubicBezTo>
                        <a:cubicBezTo>
                          <a:pt x="137861" y="101764"/>
                          <a:pt x="130964" y="93592"/>
                          <a:pt x="123685" y="82971"/>
                        </a:cubicBezTo>
                        <a:cubicBezTo>
                          <a:pt x="122042" y="84472"/>
                          <a:pt x="82687" y="113291"/>
                          <a:pt x="63583" y="131744"/>
                        </a:cubicBezTo>
                        <a:cubicBezTo>
                          <a:pt x="44352" y="150310"/>
                          <a:pt x="26692" y="170504"/>
                          <a:pt x="10859" y="192044"/>
                        </a:cubicBezTo>
                        <a:cubicBezTo>
                          <a:pt x="9585" y="193772"/>
                          <a:pt x="8268" y="195684"/>
                          <a:pt x="8296" y="197822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3" name="Google Shape;2963;p19"/>
                  <p:cNvSpPr/>
                  <p:nvPr/>
                </p:nvSpPr>
                <p:spPr>
                  <a:xfrm>
                    <a:off x="4120602" y="1571489"/>
                    <a:ext cx="369642" cy="2726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642" h="272612" extrusionOk="0">
                        <a:moveTo>
                          <a:pt x="25544" y="268289"/>
                        </a:moveTo>
                        <a:cubicBezTo>
                          <a:pt x="38261" y="275426"/>
                          <a:pt x="55410" y="273571"/>
                          <a:pt x="66301" y="263870"/>
                        </a:cubicBezTo>
                        <a:cubicBezTo>
                          <a:pt x="57393" y="263927"/>
                          <a:pt x="50695" y="252569"/>
                          <a:pt x="55070" y="244795"/>
                        </a:cubicBezTo>
                        <a:cubicBezTo>
                          <a:pt x="56713" y="241863"/>
                          <a:pt x="59432" y="239725"/>
                          <a:pt x="61641" y="237190"/>
                        </a:cubicBezTo>
                        <a:cubicBezTo>
                          <a:pt x="64247" y="234202"/>
                          <a:pt x="66131" y="230661"/>
                          <a:pt x="67986" y="227178"/>
                        </a:cubicBezTo>
                        <a:cubicBezTo>
                          <a:pt x="72163" y="219332"/>
                          <a:pt x="76327" y="211501"/>
                          <a:pt x="80505" y="203655"/>
                        </a:cubicBezTo>
                        <a:cubicBezTo>
                          <a:pt x="81524" y="201729"/>
                          <a:pt x="82671" y="199690"/>
                          <a:pt x="84640" y="198755"/>
                        </a:cubicBezTo>
                        <a:cubicBezTo>
                          <a:pt x="85914" y="198146"/>
                          <a:pt x="87373" y="198090"/>
                          <a:pt x="88789" y="198160"/>
                        </a:cubicBezTo>
                        <a:cubicBezTo>
                          <a:pt x="97414" y="198571"/>
                          <a:pt x="105698" y="203528"/>
                          <a:pt x="110145" y="210948"/>
                        </a:cubicBezTo>
                        <a:cubicBezTo>
                          <a:pt x="113062" y="202990"/>
                          <a:pt x="100501" y="197155"/>
                          <a:pt x="99991" y="188686"/>
                        </a:cubicBezTo>
                        <a:cubicBezTo>
                          <a:pt x="99807" y="185726"/>
                          <a:pt x="101181" y="182908"/>
                          <a:pt x="102526" y="180260"/>
                        </a:cubicBezTo>
                        <a:cubicBezTo>
                          <a:pt x="109508" y="166396"/>
                          <a:pt x="118288" y="151045"/>
                          <a:pt x="133412" y="147476"/>
                        </a:cubicBezTo>
                        <a:cubicBezTo>
                          <a:pt x="145563" y="144615"/>
                          <a:pt x="157884" y="150422"/>
                          <a:pt x="169015" y="156086"/>
                        </a:cubicBezTo>
                        <a:cubicBezTo>
                          <a:pt x="167981" y="151866"/>
                          <a:pt x="164327" y="148906"/>
                          <a:pt x="161056" y="146046"/>
                        </a:cubicBezTo>
                        <a:cubicBezTo>
                          <a:pt x="157785" y="143185"/>
                          <a:pt x="154457" y="139645"/>
                          <a:pt x="154428" y="135297"/>
                        </a:cubicBezTo>
                        <a:cubicBezTo>
                          <a:pt x="154414" y="130949"/>
                          <a:pt x="159965" y="126956"/>
                          <a:pt x="163194" y="129873"/>
                        </a:cubicBezTo>
                        <a:cubicBezTo>
                          <a:pt x="167273" y="126843"/>
                          <a:pt x="158762" y="121334"/>
                          <a:pt x="159696" y="116349"/>
                        </a:cubicBezTo>
                        <a:cubicBezTo>
                          <a:pt x="160107" y="114125"/>
                          <a:pt x="162345" y="112780"/>
                          <a:pt x="164398" y="111845"/>
                        </a:cubicBezTo>
                        <a:cubicBezTo>
                          <a:pt x="174014" y="107441"/>
                          <a:pt x="184791" y="105614"/>
                          <a:pt x="195327" y="106606"/>
                        </a:cubicBezTo>
                        <a:cubicBezTo>
                          <a:pt x="190470" y="101366"/>
                          <a:pt x="185258" y="94412"/>
                          <a:pt x="187864" y="87771"/>
                        </a:cubicBezTo>
                        <a:cubicBezTo>
                          <a:pt x="190172" y="81865"/>
                          <a:pt x="197069" y="76696"/>
                          <a:pt x="203300" y="77872"/>
                        </a:cubicBezTo>
                        <a:cubicBezTo>
                          <a:pt x="262241" y="88989"/>
                          <a:pt x="241919" y="57550"/>
                          <a:pt x="262864" y="59278"/>
                        </a:cubicBezTo>
                        <a:cubicBezTo>
                          <a:pt x="266093" y="64036"/>
                          <a:pt x="269321" y="68780"/>
                          <a:pt x="272550" y="73538"/>
                        </a:cubicBezTo>
                        <a:cubicBezTo>
                          <a:pt x="274816" y="66160"/>
                          <a:pt x="265130" y="58838"/>
                          <a:pt x="267721" y="51573"/>
                        </a:cubicBezTo>
                        <a:cubicBezTo>
                          <a:pt x="270256" y="44464"/>
                          <a:pt x="280410" y="45810"/>
                          <a:pt x="287902" y="44833"/>
                        </a:cubicBezTo>
                        <a:cubicBezTo>
                          <a:pt x="295733" y="43813"/>
                          <a:pt x="302403" y="38871"/>
                          <a:pt x="308861" y="34311"/>
                        </a:cubicBezTo>
                        <a:cubicBezTo>
                          <a:pt x="315304" y="29750"/>
                          <a:pt x="322442" y="25233"/>
                          <a:pt x="330344" y="25261"/>
                        </a:cubicBezTo>
                        <a:cubicBezTo>
                          <a:pt x="338246" y="25290"/>
                          <a:pt x="346573" y="31974"/>
                          <a:pt x="345313" y="39777"/>
                        </a:cubicBezTo>
                        <a:cubicBezTo>
                          <a:pt x="350694" y="37851"/>
                          <a:pt x="343967" y="28731"/>
                          <a:pt x="347196" y="24029"/>
                        </a:cubicBezTo>
                        <a:cubicBezTo>
                          <a:pt x="348131" y="22670"/>
                          <a:pt x="349745" y="21990"/>
                          <a:pt x="351275" y="21381"/>
                        </a:cubicBezTo>
                        <a:cubicBezTo>
                          <a:pt x="357393" y="18931"/>
                          <a:pt x="363525" y="16481"/>
                          <a:pt x="369642" y="14017"/>
                        </a:cubicBezTo>
                        <a:cubicBezTo>
                          <a:pt x="360706" y="16099"/>
                          <a:pt x="351629" y="18180"/>
                          <a:pt x="342466" y="17770"/>
                        </a:cubicBezTo>
                        <a:cubicBezTo>
                          <a:pt x="333304" y="17359"/>
                          <a:pt x="323858" y="14116"/>
                          <a:pt x="317910" y="7134"/>
                        </a:cubicBezTo>
                        <a:cubicBezTo>
                          <a:pt x="314837" y="3537"/>
                          <a:pt x="310928" y="-1547"/>
                          <a:pt x="306637" y="450"/>
                        </a:cubicBezTo>
                        <a:cubicBezTo>
                          <a:pt x="310787" y="5605"/>
                          <a:pt x="309271" y="13833"/>
                          <a:pt x="304414" y="18322"/>
                        </a:cubicBezTo>
                        <a:cubicBezTo>
                          <a:pt x="299557" y="22797"/>
                          <a:pt x="292306" y="23916"/>
                          <a:pt x="285806" y="22698"/>
                        </a:cubicBezTo>
                        <a:cubicBezTo>
                          <a:pt x="277903" y="21211"/>
                          <a:pt x="270653" y="16467"/>
                          <a:pt x="266121" y="9811"/>
                        </a:cubicBezTo>
                        <a:cubicBezTo>
                          <a:pt x="268188" y="16679"/>
                          <a:pt x="267990" y="24751"/>
                          <a:pt x="263430" y="30303"/>
                        </a:cubicBezTo>
                        <a:cubicBezTo>
                          <a:pt x="258885" y="35854"/>
                          <a:pt x="249212" y="37171"/>
                          <a:pt x="244638" y="31648"/>
                        </a:cubicBezTo>
                        <a:cubicBezTo>
                          <a:pt x="244496" y="37384"/>
                          <a:pt x="240404" y="42439"/>
                          <a:pt x="235447" y="45328"/>
                        </a:cubicBezTo>
                        <a:cubicBezTo>
                          <a:pt x="230490" y="48217"/>
                          <a:pt x="224727" y="49336"/>
                          <a:pt x="219090" y="50398"/>
                        </a:cubicBezTo>
                        <a:cubicBezTo>
                          <a:pt x="216966" y="50795"/>
                          <a:pt x="214842" y="51205"/>
                          <a:pt x="212718" y="51602"/>
                        </a:cubicBezTo>
                        <a:cubicBezTo>
                          <a:pt x="204603" y="53145"/>
                          <a:pt x="196049" y="54901"/>
                          <a:pt x="189918" y="60425"/>
                        </a:cubicBezTo>
                        <a:cubicBezTo>
                          <a:pt x="184833" y="54208"/>
                          <a:pt x="179749" y="47991"/>
                          <a:pt x="174665" y="41774"/>
                        </a:cubicBezTo>
                        <a:cubicBezTo>
                          <a:pt x="176308" y="52947"/>
                          <a:pt x="177951" y="64121"/>
                          <a:pt x="179579" y="75294"/>
                        </a:cubicBezTo>
                        <a:cubicBezTo>
                          <a:pt x="180019" y="78268"/>
                          <a:pt x="180146" y="81964"/>
                          <a:pt x="177597" y="83565"/>
                        </a:cubicBezTo>
                        <a:cubicBezTo>
                          <a:pt x="172668" y="86666"/>
                          <a:pt x="168604" y="77702"/>
                          <a:pt x="162968" y="76243"/>
                        </a:cubicBezTo>
                        <a:cubicBezTo>
                          <a:pt x="163633" y="80449"/>
                          <a:pt x="162741" y="85222"/>
                          <a:pt x="159456" y="87926"/>
                        </a:cubicBezTo>
                        <a:cubicBezTo>
                          <a:pt x="156170" y="90631"/>
                          <a:pt x="150279" y="90051"/>
                          <a:pt x="148594" y="86128"/>
                        </a:cubicBezTo>
                        <a:cubicBezTo>
                          <a:pt x="149883" y="93718"/>
                          <a:pt x="144742" y="101861"/>
                          <a:pt x="137349" y="103971"/>
                        </a:cubicBezTo>
                        <a:cubicBezTo>
                          <a:pt x="129943" y="106082"/>
                          <a:pt x="121290" y="101890"/>
                          <a:pt x="118373" y="94766"/>
                        </a:cubicBezTo>
                        <a:cubicBezTo>
                          <a:pt x="112156" y="98250"/>
                          <a:pt x="110938" y="106620"/>
                          <a:pt x="111264" y="113743"/>
                        </a:cubicBezTo>
                        <a:cubicBezTo>
                          <a:pt x="111590" y="120866"/>
                          <a:pt x="112595" y="128641"/>
                          <a:pt x="108601" y="134546"/>
                        </a:cubicBezTo>
                        <a:cubicBezTo>
                          <a:pt x="105741" y="138781"/>
                          <a:pt x="100855" y="141132"/>
                          <a:pt x="97258" y="144771"/>
                        </a:cubicBezTo>
                        <a:cubicBezTo>
                          <a:pt x="93675" y="148396"/>
                          <a:pt x="91182" y="153466"/>
                          <a:pt x="86467" y="155407"/>
                        </a:cubicBezTo>
                        <a:cubicBezTo>
                          <a:pt x="81000" y="157658"/>
                          <a:pt x="74755" y="154741"/>
                          <a:pt x="70238" y="150946"/>
                        </a:cubicBezTo>
                        <a:cubicBezTo>
                          <a:pt x="65706" y="147150"/>
                          <a:pt x="61868" y="142349"/>
                          <a:pt x="56515" y="139843"/>
                        </a:cubicBezTo>
                        <a:cubicBezTo>
                          <a:pt x="56770" y="152744"/>
                          <a:pt x="69133" y="164767"/>
                          <a:pt x="64700" y="176875"/>
                        </a:cubicBezTo>
                        <a:cubicBezTo>
                          <a:pt x="63327" y="180643"/>
                          <a:pt x="60452" y="183687"/>
                          <a:pt x="58866" y="187383"/>
                        </a:cubicBezTo>
                        <a:cubicBezTo>
                          <a:pt x="57280" y="191065"/>
                          <a:pt x="57506" y="196206"/>
                          <a:pt x="61033" y="198118"/>
                        </a:cubicBezTo>
                        <a:cubicBezTo>
                          <a:pt x="60877" y="201403"/>
                          <a:pt x="56274" y="202168"/>
                          <a:pt x="53102" y="201318"/>
                        </a:cubicBezTo>
                        <a:cubicBezTo>
                          <a:pt x="49930" y="200469"/>
                          <a:pt x="46106" y="199180"/>
                          <a:pt x="43727" y="201446"/>
                        </a:cubicBezTo>
                        <a:cubicBezTo>
                          <a:pt x="40088" y="204930"/>
                          <a:pt x="44987" y="210623"/>
                          <a:pt x="45441" y="215636"/>
                        </a:cubicBezTo>
                        <a:cubicBezTo>
                          <a:pt x="46007" y="221853"/>
                          <a:pt x="38728" y="226441"/>
                          <a:pt x="32539" y="225606"/>
                        </a:cubicBezTo>
                        <a:cubicBezTo>
                          <a:pt x="26351" y="224770"/>
                          <a:pt x="21309" y="220408"/>
                          <a:pt x="16650" y="216231"/>
                        </a:cubicBezTo>
                        <a:cubicBezTo>
                          <a:pt x="19355" y="223425"/>
                          <a:pt x="20573" y="231185"/>
                          <a:pt x="20190" y="238875"/>
                        </a:cubicBezTo>
                        <a:cubicBezTo>
                          <a:pt x="12019" y="238266"/>
                          <a:pt x="4442" y="232517"/>
                          <a:pt x="1667" y="224813"/>
                        </a:cubicBezTo>
                        <a:cubicBezTo>
                          <a:pt x="-1151" y="226186"/>
                          <a:pt x="109" y="230435"/>
                          <a:pt x="1752" y="233097"/>
                        </a:cubicBezTo>
                        <a:cubicBezTo>
                          <a:pt x="9810" y="246168"/>
                          <a:pt x="17882" y="259240"/>
                          <a:pt x="25940" y="272311"/>
                        </a:cubicBezTo>
                        <a:lnTo>
                          <a:pt x="25572" y="26830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4" name="Google Shape;2964;p19"/>
                  <p:cNvSpPr/>
                  <p:nvPr/>
                </p:nvSpPr>
                <p:spPr>
                  <a:xfrm>
                    <a:off x="4176154" y="1587733"/>
                    <a:ext cx="280584" cy="200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584" h="200678" extrusionOk="0">
                        <a:moveTo>
                          <a:pt x="196167" y="35429"/>
                        </a:moveTo>
                        <a:cubicBezTo>
                          <a:pt x="193278" y="33404"/>
                          <a:pt x="189284" y="35528"/>
                          <a:pt x="186862" y="38092"/>
                        </a:cubicBezTo>
                        <a:cubicBezTo>
                          <a:pt x="184441" y="40655"/>
                          <a:pt x="182217" y="43898"/>
                          <a:pt x="178748" y="44549"/>
                        </a:cubicBezTo>
                        <a:cubicBezTo>
                          <a:pt x="177134" y="44847"/>
                          <a:pt x="175448" y="44521"/>
                          <a:pt x="173806" y="44663"/>
                        </a:cubicBezTo>
                        <a:cubicBezTo>
                          <a:pt x="171596" y="44861"/>
                          <a:pt x="169557" y="45923"/>
                          <a:pt x="167589" y="46957"/>
                        </a:cubicBezTo>
                        <a:cubicBezTo>
                          <a:pt x="156316" y="52891"/>
                          <a:pt x="145029" y="58824"/>
                          <a:pt x="133756" y="64772"/>
                        </a:cubicBezTo>
                        <a:cubicBezTo>
                          <a:pt x="129721" y="66896"/>
                          <a:pt x="125344" y="69403"/>
                          <a:pt x="123843" y="73708"/>
                        </a:cubicBezTo>
                        <a:cubicBezTo>
                          <a:pt x="123036" y="76031"/>
                          <a:pt x="123107" y="78764"/>
                          <a:pt x="121493" y="80619"/>
                        </a:cubicBezTo>
                        <a:cubicBezTo>
                          <a:pt x="120260" y="82035"/>
                          <a:pt x="118335" y="82573"/>
                          <a:pt x="116550" y="83126"/>
                        </a:cubicBezTo>
                        <a:cubicBezTo>
                          <a:pt x="109229" y="85391"/>
                          <a:pt x="102176" y="89116"/>
                          <a:pt x="97064" y="94837"/>
                        </a:cubicBezTo>
                        <a:cubicBezTo>
                          <a:pt x="91951" y="100559"/>
                          <a:pt x="88978" y="108447"/>
                          <a:pt x="90252" y="116009"/>
                        </a:cubicBezTo>
                        <a:cubicBezTo>
                          <a:pt x="87080" y="113587"/>
                          <a:pt x="81614" y="116816"/>
                          <a:pt x="82208" y="120767"/>
                        </a:cubicBezTo>
                        <a:cubicBezTo>
                          <a:pt x="79107" y="118714"/>
                          <a:pt x="75057" y="121121"/>
                          <a:pt x="72210" y="123515"/>
                        </a:cubicBezTo>
                        <a:cubicBezTo>
                          <a:pt x="60088" y="133739"/>
                          <a:pt x="49339" y="145607"/>
                          <a:pt x="40346" y="158692"/>
                        </a:cubicBezTo>
                        <a:cubicBezTo>
                          <a:pt x="37132" y="163380"/>
                          <a:pt x="34016" y="169143"/>
                          <a:pt x="35970" y="174496"/>
                        </a:cubicBezTo>
                        <a:cubicBezTo>
                          <a:pt x="34682" y="173533"/>
                          <a:pt x="33379" y="172570"/>
                          <a:pt x="32090" y="171593"/>
                        </a:cubicBezTo>
                        <a:cubicBezTo>
                          <a:pt x="24641" y="179878"/>
                          <a:pt x="17192" y="188148"/>
                          <a:pt x="9743" y="196433"/>
                        </a:cubicBezTo>
                        <a:cubicBezTo>
                          <a:pt x="7180" y="199279"/>
                          <a:pt x="2818" y="202281"/>
                          <a:pt x="0" y="199690"/>
                        </a:cubicBezTo>
                        <a:cubicBezTo>
                          <a:pt x="11868" y="184820"/>
                          <a:pt x="24457" y="167203"/>
                          <a:pt x="20761" y="148538"/>
                        </a:cubicBezTo>
                        <a:cubicBezTo>
                          <a:pt x="21738" y="150960"/>
                          <a:pt x="24726" y="152050"/>
                          <a:pt x="27318" y="151696"/>
                        </a:cubicBezTo>
                        <a:cubicBezTo>
                          <a:pt x="29910" y="151342"/>
                          <a:pt x="32189" y="149883"/>
                          <a:pt x="34384" y="148467"/>
                        </a:cubicBezTo>
                        <a:cubicBezTo>
                          <a:pt x="43363" y="142633"/>
                          <a:pt x="52596" y="136572"/>
                          <a:pt x="58587" y="127678"/>
                        </a:cubicBezTo>
                        <a:cubicBezTo>
                          <a:pt x="64690" y="118600"/>
                          <a:pt x="66829" y="106946"/>
                          <a:pt x="64350" y="96296"/>
                        </a:cubicBezTo>
                        <a:cubicBezTo>
                          <a:pt x="66092" y="98179"/>
                          <a:pt x="68387" y="99553"/>
                          <a:pt x="70865" y="100190"/>
                        </a:cubicBezTo>
                        <a:cubicBezTo>
                          <a:pt x="71630" y="96721"/>
                          <a:pt x="75255" y="94625"/>
                          <a:pt x="78739" y="93931"/>
                        </a:cubicBezTo>
                        <a:cubicBezTo>
                          <a:pt x="82222" y="93237"/>
                          <a:pt x="85862" y="93506"/>
                          <a:pt x="89303" y="92628"/>
                        </a:cubicBezTo>
                        <a:cubicBezTo>
                          <a:pt x="93382" y="91580"/>
                          <a:pt x="96865" y="88974"/>
                          <a:pt x="100236" y="86439"/>
                        </a:cubicBezTo>
                        <a:cubicBezTo>
                          <a:pt x="105731" y="82304"/>
                          <a:pt x="111225" y="78155"/>
                          <a:pt x="116706" y="74020"/>
                        </a:cubicBezTo>
                        <a:cubicBezTo>
                          <a:pt x="121974" y="70040"/>
                          <a:pt x="127639" y="65438"/>
                          <a:pt x="128729" y="58938"/>
                        </a:cubicBezTo>
                        <a:cubicBezTo>
                          <a:pt x="129395" y="55001"/>
                          <a:pt x="128871" y="49761"/>
                          <a:pt x="132567" y="48231"/>
                        </a:cubicBezTo>
                        <a:cubicBezTo>
                          <a:pt x="134946" y="47254"/>
                          <a:pt x="137552" y="48642"/>
                          <a:pt x="140072" y="49109"/>
                        </a:cubicBezTo>
                        <a:cubicBezTo>
                          <a:pt x="144477" y="49931"/>
                          <a:pt x="148853" y="47849"/>
                          <a:pt x="152846" y="45838"/>
                        </a:cubicBezTo>
                        <a:cubicBezTo>
                          <a:pt x="163963" y="40258"/>
                          <a:pt x="175066" y="34665"/>
                          <a:pt x="186183" y="29085"/>
                        </a:cubicBezTo>
                        <a:cubicBezTo>
                          <a:pt x="191111" y="26606"/>
                          <a:pt x="196124" y="24100"/>
                          <a:pt x="201534" y="23024"/>
                        </a:cubicBezTo>
                        <a:cubicBezTo>
                          <a:pt x="205287" y="22273"/>
                          <a:pt x="209280" y="22202"/>
                          <a:pt x="212693" y="20475"/>
                        </a:cubicBezTo>
                        <a:cubicBezTo>
                          <a:pt x="216121" y="18747"/>
                          <a:pt x="218740" y="14513"/>
                          <a:pt x="217041" y="11085"/>
                        </a:cubicBezTo>
                        <a:cubicBezTo>
                          <a:pt x="219264" y="9839"/>
                          <a:pt x="221332" y="13479"/>
                          <a:pt x="223867" y="13606"/>
                        </a:cubicBezTo>
                        <a:cubicBezTo>
                          <a:pt x="225141" y="13663"/>
                          <a:pt x="226260" y="12827"/>
                          <a:pt x="227351" y="12148"/>
                        </a:cubicBezTo>
                        <a:cubicBezTo>
                          <a:pt x="236938" y="6214"/>
                          <a:pt x="251737" y="11751"/>
                          <a:pt x="259271" y="3353"/>
                        </a:cubicBezTo>
                        <a:cubicBezTo>
                          <a:pt x="260418" y="2079"/>
                          <a:pt x="261438" y="450"/>
                          <a:pt x="263109" y="82"/>
                        </a:cubicBezTo>
                        <a:cubicBezTo>
                          <a:pt x="264057" y="-130"/>
                          <a:pt x="265049" y="110"/>
                          <a:pt x="265984" y="351"/>
                        </a:cubicBezTo>
                        <a:cubicBezTo>
                          <a:pt x="270855" y="1597"/>
                          <a:pt x="275712" y="2829"/>
                          <a:pt x="280584" y="4075"/>
                        </a:cubicBezTo>
                        <a:cubicBezTo>
                          <a:pt x="269850" y="4939"/>
                          <a:pt x="259625" y="8805"/>
                          <a:pt x="249570" y="12643"/>
                        </a:cubicBezTo>
                        <a:cubicBezTo>
                          <a:pt x="237434" y="17260"/>
                          <a:pt x="225297" y="21877"/>
                          <a:pt x="213175" y="26479"/>
                        </a:cubicBezTo>
                        <a:cubicBezTo>
                          <a:pt x="210484" y="27499"/>
                          <a:pt x="207199" y="29765"/>
                          <a:pt x="208289" y="32427"/>
                        </a:cubicBezTo>
                        <a:cubicBezTo>
                          <a:pt x="202454" y="30841"/>
                          <a:pt x="195841" y="32469"/>
                          <a:pt x="191422" y="36605"/>
                        </a:cubicBezTo>
                        <a:lnTo>
                          <a:pt x="196209" y="354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5" name="Google Shape;2965;p19"/>
                  <p:cNvSpPr/>
                  <p:nvPr/>
                </p:nvSpPr>
                <p:spPr>
                  <a:xfrm>
                    <a:off x="4114055" y="1584217"/>
                    <a:ext cx="376628" cy="3113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628" h="311371" extrusionOk="0">
                        <a:moveTo>
                          <a:pt x="376629" y="0"/>
                        </a:moveTo>
                        <a:cubicBezTo>
                          <a:pt x="289152" y="3300"/>
                          <a:pt x="177247" y="55995"/>
                          <a:pt x="110971" y="141305"/>
                        </a:cubicBezTo>
                        <a:cubicBezTo>
                          <a:pt x="44680" y="226600"/>
                          <a:pt x="15918" y="278701"/>
                          <a:pt x="0" y="31137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966" name="Google Shape;2966;p19"/>
                <p:cNvSpPr/>
                <p:nvPr/>
              </p:nvSpPr>
              <p:spPr>
                <a:xfrm>
                  <a:off x="849091" y="5505064"/>
                  <a:ext cx="647093" cy="578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88" h="189609" extrusionOk="0">
                      <a:moveTo>
                        <a:pt x="0" y="189596"/>
                      </a:moveTo>
                      <a:cubicBezTo>
                        <a:pt x="19486" y="187231"/>
                        <a:pt x="37358" y="177969"/>
                        <a:pt x="50529" y="162773"/>
                      </a:cubicBezTo>
                      <a:cubicBezTo>
                        <a:pt x="54749" y="157916"/>
                        <a:pt x="58417" y="152336"/>
                        <a:pt x="59663" y="146035"/>
                      </a:cubicBezTo>
                      <a:cubicBezTo>
                        <a:pt x="61943" y="134464"/>
                        <a:pt x="55868" y="122994"/>
                        <a:pt x="49282" y="113236"/>
                      </a:cubicBezTo>
                      <a:cubicBezTo>
                        <a:pt x="61390" y="121308"/>
                        <a:pt x="77209" y="129536"/>
                        <a:pt x="89544" y="121776"/>
                      </a:cubicBezTo>
                      <a:cubicBezTo>
                        <a:pt x="94019" y="118943"/>
                        <a:pt x="97120" y="114398"/>
                        <a:pt x="100080" y="109993"/>
                      </a:cubicBezTo>
                      <a:cubicBezTo>
                        <a:pt x="107869" y="98423"/>
                        <a:pt x="116012" y="86669"/>
                        <a:pt x="127483" y="78781"/>
                      </a:cubicBezTo>
                      <a:cubicBezTo>
                        <a:pt x="130995" y="76374"/>
                        <a:pt x="134762" y="74348"/>
                        <a:pt x="137977" y="71573"/>
                      </a:cubicBezTo>
                      <a:cubicBezTo>
                        <a:pt x="146615" y="64067"/>
                        <a:pt x="150863" y="51251"/>
                        <a:pt x="161527" y="47087"/>
                      </a:cubicBezTo>
                      <a:cubicBezTo>
                        <a:pt x="165309" y="45614"/>
                        <a:pt x="169500" y="45444"/>
                        <a:pt x="173210" y="43844"/>
                      </a:cubicBezTo>
                      <a:cubicBezTo>
                        <a:pt x="181637" y="40233"/>
                        <a:pt x="185489" y="28734"/>
                        <a:pt x="180971" y="20761"/>
                      </a:cubicBezTo>
                      <a:cubicBezTo>
                        <a:pt x="185885" y="24032"/>
                        <a:pt x="189341" y="29414"/>
                        <a:pt x="190275" y="35248"/>
                      </a:cubicBezTo>
                      <a:cubicBezTo>
                        <a:pt x="195048" y="28975"/>
                        <a:pt x="207241" y="32345"/>
                        <a:pt x="210923" y="25392"/>
                      </a:cubicBezTo>
                      <a:cubicBezTo>
                        <a:pt x="211886" y="23565"/>
                        <a:pt x="211985" y="21412"/>
                        <a:pt x="211985" y="19345"/>
                      </a:cubicBezTo>
                      <a:cubicBezTo>
                        <a:pt x="212028" y="13128"/>
                        <a:pt x="211645" y="6925"/>
                        <a:pt x="210824" y="765"/>
                      </a:cubicBezTo>
                      <a:cubicBezTo>
                        <a:pt x="209493" y="2549"/>
                        <a:pt x="207992" y="4192"/>
                        <a:pt x="206207" y="5551"/>
                      </a:cubicBezTo>
                      <a:cubicBezTo>
                        <a:pt x="200146" y="10154"/>
                        <a:pt x="191154" y="10380"/>
                        <a:pt x="184851" y="6132"/>
                      </a:cubicBezTo>
                      <a:cubicBezTo>
                        <a:pt x="180122" y="2931"/>
                        <a:pt x="174089" y="-2592"/>
                        <a:pt x="169982" y="1388"/>
                      </a:cubicBezTo>
                      <a:cubicBezTo>
                        <a:pt x="168013" y="3285"/>
                        <a:pt x="167815" y="6783"/>
                        <a:pt x="165379" y="8058"/>
                      </a:cubicBezTo>
                      <a:cubicBezTo>
                        <a:pt x="163382" y="9106"/>
                        <a:pt x="161003" y="8058"/>
                        <a:pt x="158780" y="7619"/>
                      </a:cubicBezTo>
                      <a:cubicBezTo>
                        <a:pt x="157916" y="7449"/>
                        <a:pt x="156910" y="7506"/>
                        <a:pt x="156033" y="7746"/>
                      </a:cubicBezTo>
                      <a:cubicBezTo>
                        <a:pt x="150495" y="4928"/>
                        <a:pt x="143075" y="4871"/>
                        <a:pt x="136560" y="5268"/>
                      </a:cubicBezTo>
                      <a:cubicBezTo>
                        <a:pt x="135229" y="5339"/>
                        <a:pt x="133728" y="5509"/>
                        <a:pt x="132963" y="6585"/>
                      </a:cubicBezTo>
                      <a:cubicBezTo>
                        <a:pt x="132453" y="7279"/>
                        <a:pt x="132397" y="8228"/>
                        <a:pt x="132482" y="9092"/>
                      </a:cubicBezTo>
                      <a:cubicBezTo>
                        <a:pt x="133077" y="15535"/>
                        <a:pt x="139662" y="21596"/>
                        <a:pt x="136872" y="27417"/>
                      </a:cubicBezTo>
                      <a:cubicBezTo>
                        <a:pt x="135881" y="29527"/>
                        <a:pt x="133827" y="30900"/>
                        <a:pt x="131830" y="32119"/>
                      </a:cubicBezTo>
                      <a:cubicBezTo>
                        <a:pt x="123333" y="37245"/>
                        <a:pt x="113987" y="40955"/>
                        <a:pt x="104300" y="43065"/>
                      </a:cubicBezTo>
                      <a:cubicBezTo>
                        <a:pt x="107614" y="49821"/>
                        <a:pt x="110970" y="57949"/>
                        <a:pt x="107331" y="64563"/>
                      </a:cubicBezTo>
                      <a:cubicBezTo>
                        <a:pt x="104329" y="70057"/>
                        <a:pt x="97602" y="72253"/>
                        <a:pt x="91399" y="72904"/>
                      </a:cubicBezTo>
                      <a:cubicBezTo>
                        <a:pt x="85196" y="73527"/>
                        <a:pt x="78724" y="73116"/>
                        <a:pt x="72918" y="75382"/>
                      </a:cubicBezTo>
                      <a:cubicBezTo>
                        <a:pt x="65950" y="78087"/>
                        <a:pt x="61008" y="84219"/>
                        <a:pt x="55301" y="89091"/>
                      </a:cubicBezTo>
                      <a:cubicBezTo>
                        <a:pt x="49608" y="93948"/>
                        <a:pt x="41678" y="97800"/>
                        <a:pt x="34823" y="94812"/>
                      </a:cubicBezTo>
                      <a:cubicBezTo>
                        <a:pt x="31594" y="101496"/>
                        <a:pt x="36848" y="110885"/>
                        <a:pt x="31849" y="116394"/>
                      </a:cubicBezTo>
                      <a:cubicBezTo>
                        <a:pt x="29938" y="118476"/>
                        <a:pt x="27006" y="119326"/>
                        <a:pt x="24896" y="121209"/>
                      </a:cubicBezTo>
                      <a:cubicBezTo>
                        <a:pt x="20846" y="124835"/>
                        <a:pt x="20860" y="131136"/>
                        <a:pt x="22035" y="136419"/>
                      </a:cubicBezTo>
                      <a:cubicBezTo>
                        <a:pt x="23197" y="141701"/>
                        <a:pt x="25236" y="147082"/>
                        <a:pt x="24159" y="152393"/>
                      </a:cubicBezTo>
                      <a:cubicBezTo>
                        <a:pt x="23367" y="156302"/>
                        <a:pt x="20931" y="159743"/>
                        <a:pt x="20180" y="163680"/>
                      </a:cubicBezTo>
                      <a:cubicBezTo>
                        <a:pt x="19416" y="167659"/>
                        <a:pt x="20308" y="172248"/>
                        <a:pt x="17787" y="175420"/>
                      </a:cubicBezTo>
                      <a:cubicBezTo>
                        <a:pt x="15932" y="177771"/>
                        <a:pt x="12773" y="178578"/>
                        <a:pt x="10055" y="179838"/>
                      </a:cubicBezTo>
                      <a:cubicBezTo>
                        <a:pt x="5721" y="181835"/>
                        <a:pt x="2152" y="185361"/>
                        <a:pt x="14" y="1896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67" name="Google Shape;2967;p19"/>
              <p:cNvGrpSpPr/>
              <p:nvPr/>
            </p:nvGrpSpPr>
            <p:grpSpPr>
              <a:xfrm rot="-10045885" flipH="1">
                <a:off x="-99834" y="-175551"/>
                <a:ext cx="892979" cy="1159193"/>
                <a:chOff x="542613" y="4900666"/>
                <a:chExt cx="893012" cy="1159236"/>
              </a:xfrm>
            </p:grpSpPr>
            <p:grpSp>
              <p:nvGrpSpPr>
                <p:cNvPr id="2968" name="Google Shape;2968;p19"/>
                <p:cNvGrpSpPr/>
                <p:nvPr/>
              </p:nvGrpSpPr>
              <p:grpSpPr>
                <a:xfrm>
                  <a:off x="542698" y="4900666"/>
                  <a:ext cx="892926" cy="1159236"/>
                  <a:chOff x="4091595" y="1460940"/>
                  <a:chExt cx="292408" cy="379617"/>
                </a:xfrm>
              </p:grpSpPr>
              <p:sp>
                <p:nvSpPr>
                  <p:cNvPr id="2969" name="Google Shape;2969;p19"/>
                  <p:cNvSpPr/>
                  <p:nvPr/>
                </p:nvSpPr>
                <p:spPr>
                  <a:xfrm>
                    <a:off x="4100403" y="1460940"/>
                    <a:ext cx="283600" cy="29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600" h="296925" extrusionOk="0">
                        <a:moveTo>
                          <a:pt x="283601" y="0"/>
                        </a:moveTo>
                        <a:cubicBezTo>
                          <a:pt x="283601" y="0"/>
                          <a:pt x="268957" y="8370"/>
                          <a:pt x="267909" y="31368"/>
                        </a:cubicBezTo>
                        <a:cubicBezTo>
                          <a:pt x="266861" y="54381"/>
                          <a:pt x="248876" y="54012"/>
                          <a:pt x="248876" y="54012"/>
                        </a:cubicBezTo>
                        <a:cubicBezTo>
                          <a:pt x="248876" y="54012"/>
                          <a:pt x="231387" y="42881"/>
                          <a:pt x="221842" y="44468"/>
                        </a:cubicBezTo>
                        <a:cubicBezTo>
                          <a:pt x="212297" y="46054"/>
                          <a:pt x="242518" y="53219"/>
                          <a:pt x="239331" y="58785"/>
                        </a:cubicBezTo>
                        <a:cubicBezTo>
                          <a:pt x="236159" y="64350"/>
                          <a:pt x="211504" y="90592"/>
                          <a:pt x="211504" y="90592"/>
                        </a:cubicBezTo>
                        <a:cubicBezTo>
                          <a:pt x="211504" y="90592"/>
                          <a:pt x="197186" y="63557"/>
                          <a:pt x="184455" y="63557"/>
                        </a:cubicBezTo>
                        <a:cubicBezTo>
                          <a:pt x="171724" y="63557"/>
                          <a:pt x="203545" y="78668"/>
                          <a:pt x="202752" y="89799"/>
                        </a:cubicBezTo>
                        <a:cubicBezTo>
                          <a:pt x="201959" y="100930"/>
                          <a:pt x="195600" y="108096"/>
                          <a:pt x="186056" y="119227"/>
                        </a:cubicBezTo>
                        <a:cubicBezTo>
                          <a:pt x="176510" y="130358"/>
                          <a:pt x="174910" y="139903"/>
                          <a:pt x="165379" y="144675"/>
                        </a:cubicBezTo>
                        <a:cubicBezTo>
                          <a:pt x="155835" y="149448"/>
                          <a:pt x="148669" y="127171"/>
                          <a:pt x="144689" y="129565"/>
                        </a:cubicBezTo>
                        <a:cubicBezTo>
                          <a:pt x="140724" y="131944"/>
                          <a:pt x="162986" y="141489"/>
                          <a:pt x="147083" y="158199"/>
                        </a:cubicBezTo>
                        <a:cubicBezTo>
                          <a:pt x="131179" y="174896"/>
                          <a:pt x="123220" y="177275"/>
                          <a:pt x="119241" y="181255"/>
                        </a:cubicBezTo>
                        <a:cubicBezTo>
                          <a:pt x="115275" y="185234"/>
                          <a:pt x="110503" y="176482"/>
                          <a:pt x="110503" y="180462"/>
                        </a:cubicBezTo>
                        <a:cubicBezTo>
                          <a:pt x="110503" y="184441"/>
                          <a:pt x="120841" y="190007"/>
                          <a:pt x="118448" y="193986"/>
                        </a:cubicBezTo>
                        <a:cubicBezTo>
                          <a:pt x="116069" y="197965"/>
                          <a:pt x="106524" y="205117"/>
                          <a:pt x="102544" y="205910"/>
                        </a:cubicBezTo>
                        <a:cubicBezTo>
                          <a:pt x="98565" y="206703"/>
                          <a:pt x="72323" y="175689"/>
                          <a:pt x="67551" y="178082"/>
                        </a:cubicBezTo>
                        <a:cubicBezTo>
                          <a:pt x="62779" y="180462"/>
                          <a:pt x="85848" y="193986"/>
                          <a:pt x="86641" y="199551"/>
                        </a:cubicBezTo>
                        <a:cubicBezTo>
                          <a:pt x="87434" y="205117"/>
                          <a:pt x="98565" y="215455"/>
                          <a:pt x="96979" y="220227"/>
                        </a:cubicBezTo>
                        <a:cubicBezTo>
                          <a:pt x="95393" y="225000"/>
                          <a:pt x="79475" y="234545"/>
                          <a:pt x="75510" y="239317"/>
                        </a:cubicBezTo>
                        <a:cubicBezTo>
                          <a:pt x="71530" y="244090"/>
                          <a:pt x="54026" y="219434"/>
                          <a:pt x="52441" y="225000"/>
                        </a:cubicBezTo>
                        <a:cubicBezTo>
                          <a:pt x="50854" y="230565"/>
                          <a:pt x="68344" y="233752"/>
                          <a:pt x="66758" y="241696"/>
                        </a:cubicBezTo>
                        <a:cubicBezTo>
                          <a:pt x="65172" y="249655"/>
                          <a:pt x="54834" y="252034"/>
                          <a:pt x="49254" y="261579"/>
                        </a:cubicBezTo>
                        <a:cubicBezTo>
                          <a:pt x="43689" y="271124"/>
                          <a:pt x="40517" y="289421"/>
                          <a:pt x="32558" y="295780"/>
                        </a:cubicBezTo>
                        <a:cubicBezTo>
                          <a:pt x="24613" y="302138"/>
                          <a:pt x="3852" y="279961"/>
                          <a:pt x="3852" y="279961"/>
                        </a:cubicBezTo>
                        <a:lnTo>
                          <a:pt x="0" y="278375"/>
                        </a:lnTo>
                        <a:cubicBezTo>
                          <a:pt x="935" y="274254"/>
                          <a:pt x="1926" y="270161"/>
                          <a:pt x="3017" y="266069"/>
                        </a:cubicBezTo>
                        <a:cubicBezTo>
                          <a:pt x="3498" y="264256"/>
                          <a:pt x="3994" y="262443"/>
                          <a:pt x="4489" y="260645"/>
                        </a:cubicBezTo>
                        <a:cubicBezTo>
                          <a:pt x="34328" y="154503"/>
                          <a:pt x="114667" y="60385"/>
                          <a:pt x="248636" y="11400"/>
                        </a:cubicBezTo>
                        <a:cubicBezTo>
                          <a:pt x="249202" y="11188"/>
                          <a:pt x="249769" y="10989"/>
                          <a:pt x="250349" y="10791"/>
                        </a:cubicBezTo>
                        <a:cubicBezTo>
                          <a:pt x="253323" y="9701"/>
                          <a:pt x="256339" y="8639"/>
                          <a:pt x="259370" y="7619"/>
                        </a:cubicBezTo>
                        <a:cubicBezTo>
                          <a:pt x="265785" y="5424"/>
                          <a:pt x="272328" y="3328"/>
                          <a:pt x="278984" y="1345"/>
                        </a:cubicBezTo>
                        <a:cubicBezTo>
                          <a:pt x="280513" y="878"/>
                          <a:pt x="282057" y="439"/>
                          <a:pt x="2836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70" name="Google Shape;2970;p19"/>
                  <p:cNvSpPr/>
                  <p:nvPr/>
                </p:nvSpPr>
                <p:spPr>
                  <a:xfrm>
                    <a:off x="4103434" y="1468559"/>
                    <a:ext cx="258653" cy="270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653" h="270161" extrusionOk="0">
                        <a:moveTo>
                          <a:pt x="123334" y="137311"/>
                        </a:moveTo>
                        <a:cubicBezTo>
                          <a:pt x="123334" y="140795"/>
                          <a:pt x="122824" y="144151"/>
                          <a:pt x="120983" y="147054"/>
                        </a:cubicBezTo>
                        <a:cubicBezTo>
                          <a:pt x="118207" y="144689"/>
                          <a:pt x="115148" y="142225"/>
                          <a:pt x="111509" y="142027"/>
                        </a:cubicBezTo>
                        <a:cubicBezTo>
                          <a:pt x="107869" y="141829"/>
                          <a:pt x="103918" y="145256"/>
                          <a:pt x="105065" y="148711"/>
                        </a:cubicBezTo>
                        <a:cubicBezTo>
                          <a:pt x="102162" y="147479"/>
                          <a:pt x="99089" y="146219"/>
                          <a:pt x="95945" y="146559"/>
                        </a:cubicBezTo>
                        <a:cubicBezTo>
                          <a:pt x="92815" y="146884"/>
                          <a:pt x="89657" y="149405"/>
                          <a:pt x="89813" y="152563"/>
                        </a:cubicBezTo>
                        <a:cubicBezTo>
                          <a:pt x="81118" y="145157"/>
                          <a:pt x="65838" y="148003"/>
                          <a:pt x="60400" y="158044"/>
                        </a:cubicBezTo>
                        <a:cubicBezTo>
                          <a:pt x="53644" y="170520"/>
                          <a:pt x="61957" y="185319"/>
                          <a:pt x="67438" y="198390"/>
                        </a:cubicBezTo>
                        <a:cubicBezTo>
                          <a:pt x="68826" y="201704"/>
                          <a:pt x="69704" y="206264"/>
                          <a:pt x="66701" y="208233"/>
                        </a:cubicBezTo>
                        <a:cubicBezTo>
                          <a:pt x="63855" y="210116"/>
                          <a:pt x="60031" y="207779"/>
                          <a:pt x="58049" y="205018"/>
                        </a:cubicBezTo>
                        <a:cubicBezTo>
                          <a:pt x="56052" y="202242"/>
                          <a:pt x="54607" y="198787"/>
                          <a:pt x="51563" y="197257"/>
                        </a:cubicBezTo>
                        <a:cubicBezTo>
                          <a:pt x="48518" y="195728"/>
                          <a:pt x="43618" y="198518"/>
                          <a:pt x="45105" y="201591"/>
                        </a:cubicBezTo>
                        <a:cubicBezTo>
                          <a:pt x="43094" y="197923"/>
                          <a:pt x="36905" y="199381"/>
                          <a:pt x="35036" y="203120"/>
                        </a:cubicBezTo>
                        <a:cubicBezTo>
                          <a:pt x="33181" y="206859"/>
                          <a:pt x="34229" y="211320"/>
                          <a:pt x="35305" y="215356"/>
                        </a:cubicBezTo>
                        <a:cubicBezTo>
                          <a:pt x="37542" y="223683"/>
                          <a:pt x="39780" y="231996"/>
                          <a:pt x="42018" y="240308"/>
                        </a:cubicBezTo>
                        <a:cubicBezTo>
                          <a:pt x="35603" y="242843"/>
                          <a:pt x="29272" y="245563"/>
                          <a:pt x="23013" y="248451"/>
                        </a:cubicBezTo>
                        <a:cubicBezTo>
                          <a:pt x="19402" y="250123"/>
                          <a:pt x="15337" y="252516"/>
                          <a:pt x="14997" y="256467"/>
                        </a:cubicBezTo>
                        <a:cubicBezTo>
                          <a:pt x="14771" y="258988"/>
                          <a:pt x="16201" y="261324"/>
                          <a:pt x="16853" y="263789"/>
                        </a:cubicBezTo>
                        <a:cubicBezTo>
                          <a:pt x="17490" y="266238"/>
                          <a:pt x="16810" y="269552"/>
                          <a:pt x="14332" y="270090"/>
                        </a:cubicBezTo>
                        <a:cubicBezTo>
                          <a:pt x="13227" y="270331"/>
                          <a:pt x="12094" y="269920"/>
                          <a:pt x="11074" y="269411"/>
                        </a:cubicBezTo>
                        <a:cubicBezTo>
                          <a:pt x="8101" y="267924"/>
                          <a:pt x="5566" y="265545"/>
                          <a:pt x="3894" y="262656"/>
                        </a:cubicBezTo>
                        <a:lnTo>
                          <a:pt x="0" y="258450"/>
                        </a:lnTo>
                        <a:cubicBezTo>
                          <a:pt x="28593" y="150099"/>
                          <a:pt x="109370" y="53602"/>
                          <a:pt x="245619" y="3781"/>
                        </a:cubicBezTo>
                        <a:cubicBezTo>
                          <a:pt x="249160" y="2478"/>
                          <a:pt x="252743" y="1218"/>
                          <a:pt x="256354" y="0"/>
                        </a:cubicBezTo>
                        <a:cubicBezTo>
                          <a:pt x="257614" y="935"/>
                          <a:pt x="258492" y="2181"/>
                          <a:pt x="258634" y="3824"/>
                        </a:cubicBezTo>
                        <a:cubicBezTo>
                          <a:pt x="258974" y="7690"/>
                          <a:pt x="254909" y="10310"/>
                          <a:pt x="251411" y="11981"/>
                        </a:cubicBezTo>
                        <a:cubicBezTo>
                          <a:pt x="240663" y="17107"/>
                          <a:pt x="229928" y="22248"/>
                          <a:pt x="219179" y="27374"/>
                        </a:cubicBezTo>
                        <a:cubicBezTo>
                          <a:pt x="211433" y="31085"/>
                          <a:pt x="203474" y="34852"/>
                          <a:pt x="194935" y="35758"/>
                        </a:cubicBezTo>
                        <a:cubicBezTo>
                          <a:pt x="190120" y="36282"/>
                          <a:pt x="184540" y="36169"/>
                          <a:pt x="181410" y="39865"/>
                        </a:cubicBezTo>
                        <a:cubicBezTo>
                          <a:pt x="179796" y="41763"/>
                          <a:pt x="179187" y="44340"/>
                          <a:pt x="177714" y="46351"/>
                        </a:cubicBezTo>
                        <a:cubicBezTo>
                          <a:pt x="174840" y="50274"/>
                          <a:pt x="169104" y="51492"/>
                          <a:pt x="166725" y="55740"/>
                        </a:cubicBezTo>
                        <a:cubicBezTo>
                          <a:pt x="163553" y="61391"/>
                          <a:pt x="167815" y="69803"/>
                          <a:pt x="163213" y="74377"/>
                        </a:cubicBezTo>
                        <a:cubicBezTo>
                          <a:pt x="161584" y="76005"/>
                          <a:pt x="159248" y="76614"/>
                          <a:pt x="157081" y="77407"/>
                        </a:cubicBezTo>
                        <a:cubicBezTo>
                          <a:pt x="142650" y="82676"/>
                          <a:pt x="133487" y="99457"/>
                          <a:pt x="136872" y="114440"/>
                        </a:cubicBezTo>
                        <a:cubicBezTo>
                          <a:pt x="133841" y="115304"/>
                          <a:pt x="130358" y="114185"/>
                          <a:pt x="128404" y="111707"/>
                        </a:cubicBezTo>
                        <a:cubicBezTo>
                          <a:pt x="123036" y="114978"/>
                          <a:pt x="122243" y="122399"/>
                          <a:pt x="122753" y="128658"/>
                        </a:cubicBezTo>
                        <a:cubicBezTo>
                          <a:pt x="122980" y="131491"/>
                          <a:pt x="123334" y="134436"/>
                          <a:pt x="123334" y="137311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71" name="Google Shape;2971;p19"/>
                  <p:cNvSpPr/>
                  <p:nvPr/>
                </p:nvSpPr>
                <p:spPr>
                  <a:xfrm>
                    <a:off x="4104893" y="1471732"/>
                    <a:ext cx="246293" cy="249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293" h="249853" extrusionOk="0">
                        <a:moveTo>
                          <a:pt x="110149" y="126421"/>
                        </a:moveTo>
                        <a:cubicBezTo>
                          <a:pt x="108096" y="129097"/>
                          <a:pt x="104301" y="124877"/>
                          <a:pt x="100944" y="124651"/>
                        </a:cubicBezTo>
                        <a:cubicBezTo>
                          <a:pt x="98239" y="124481"/>
                          <a:pt x="96243" y="127016"/>
                          <a:pt x="93792" y="128177"/>
                        </a:cubicBezTo>
                        <a:cubicBezTo>
                          <a:pt x="91626" y="129196"/>
                          <a:pt x="89133" y="129097"/>
                          <a:pt x="86740" y="129267"/>
                        </a:cubicBezTo>
                        <a:cubicBezTo>
                          <a:pt x="75680" y="130018"/>
                          <a:pt x="65583" y="136830"/>
                          <a:pt x="59181" y="145893"/>
                        </a:cubicBezTo>
                        <a:cubicBezTo>
                          <a:pt x="52795" y="154942"/>
                          <a:pt x="49764" y="166031"/>
                          <a:pt x="48730" y="177063"/>
                        </a:cubicBezTo>
                        <a:cubicBezTo>
                          <a:pt x="48461" y="179895"/>
                          <a:pt x="47144" y="183704"/>
                          <a:pt x="44354" y="183152"/>
                        </a:cubicBezTo>
                        <a:cubicBezTo>
                          <a:pt x="42258" y="182727"/>
                          <a:pt x="41437" y="179895"/>
                          <a:pt x="39398" y="179244"/>
                        </a:cubicBezTo>
                        <a:cubicBezTo>
                          <a:pt x="37004" y="178479"/>
                          <a:pt x="34951" y="181113"/>
                          <a:pt x="33988" y="183435"/>
                        </a:cubicBezTo>
                        <a:cubicBezTo>
                          <a:pt x="27969" y="198022"/>
                          <a:pt x="31014" y="215667"/>
                          <a:pt x="22758" y="229121"/>
                        </a:cubicBezTo>
                        <a:cubicBezTo>
                          <a:pt x="20577" y="232661"/>
                          <a:pt x="17320" y="235947"/>
                          <a:pt x="13199" y="236485"/>
                        </a:cubicBezTo>
                        <a:cubicBezTo>
                          <a:pt x="12618" y="240209"/>
                          <a:pt x="10112" y="243566"/>
                          <a:pt x="6698" y="245166"/>
                        </a:cubicBezTo>
                        <a:lnTo>
                          <a:pt x="7406" y="247998"/>
                        </a:lnTo>
                        <a:cubicBezTo>
                          <a:pt x="5070" y="248777"/>
                          <a:pt x="2507" y="249514"/>
                          <a:pt x="0" y="249854"/>
                        </a:cubicBezTo>
                        <a:cubicBezTo>
                          <a:pt x="29839" y="143712"/>
                          <a:pt x="110177" y="49594"/>
                          <a:pt x="244147" y="609"/>
                        </a:cubicBezTo>
                        <a:cubicBezTo>
                          <a:pt x="244713" y="397"/>
                          <a:pt x="245280" y="198"/>
                          <a:pt x="245860" y="0"/>
                        </a:cubicBezTo>
                        <a:cubicBezTo>
                          <a:pt x="246058" y="439"/>
                          <a:pt x="246186" y="935"/>
                          <a:pt x="246257" y="1459"/>
                        </a:cubicBezTo>
                        <a:cubicBezTo>
                          <a:pt x="246540" y="3753"/>
                          <a:pt x="245152" y="5948"/>
                          <a:pt x="243509" y="7576"/>
                        </a:cubicBezTo>
                        <a:cubicBezTo>
                          <a:pt x="239416" y="11612"/>
                          <a:pt x="233667" y="13383"/>
                          <a:pt x="228158" y="15025"/>
                        </a:cubicBezTo>
                        <a:cubicBezTo>
                          <a:pt x="217409" y="18212"/>
                          <a:pt x="206661" y="21398"/>
                          <a:pt x="195912" y="24585"/>
                        </a:cubicBezTo>
                        <a:cubicBezTo>
                          <a:pt x="191593" y="25873"/>
                          <a:pt x="187245" y="27162"/>
                          <a:pt x="183181" y="29074"/>
                        </a:cubicBezTo>
                        <a:cubicBezTo>
                          <a:pt x="170407" y="35078"/>
                          <a:pt x="161315" y="46606"/>
                          <a:pt x="152053" y="57241"/>
                        </a:cubicBezTo>
                        <a:cubicBezTo>
                          <a:pt x="150198" y="59366"/>
                          <a:pt x="148088" y="61603"/>
                          <a:pt x="145313" y="62084"/>
                        </a:cubicBezTo>
                        <a:cubicBezTo>
                          <a:pt x="143896" y="62325"/>
                          <a:pt x="142409" y="62099"/>
                          <a:pt x="141064" y="62580"/>
                        </a:cubicBezTo>
                        <a:cubicBezTo>
                          <a:pt x="136320" y="64308"/>
                          <a:pt x="138189" y="71913"/>
                          <a:pt x="135017" y="75836"/>
                        </a:cubicBezTo>
                        <a:cubicBezTo>
                          <a:pt x="132567" y="73853"/>
                          <a:pt x="128319" y="75000"/>
                          <a:pt x="127200" y="77946"/>
                        </a:cubicBezTo>
                        <a:cubicBezTo>
                          <a:pt x="125940" y="81231"/>
                          <a:pt x="127086" y="86740"/>
                          <a:pt x="123574" y="86924"/>
                        </a:cubicBezTo>
                        <a:cubicBezTo>
                          <a:pt x="122186" y="86995"/>
                          <a:pt x="120955" y="85876"/>
                          <a:pt x="119567" y="85876"/>
                        </a:cubicBezTo>
                        <a:cubicBezTo>
                          <a:pt x="117287" y="85876"/>
                          <a:pt x="116168" y="88737"/>
                          <a:pt x="116295" y="91017"/>
                        </a:cubicBezTo>
                        <a:cubicBezTo>
                          <a:pt x="116437" y="93283"/>
                          <a:pt x="117173" y="95704"/>
                          <a:pt x="116154" y="97744"/>
                        </a:cubicBezTo>
                        <a:cubicBezTo>
                          <a:pt x="112004" y="99981"/>
                          <a:pt x="110121" y="104994"/>
                          <a:pt x="109880" y="109696"/>
                        </a:cubicBezTo>
                        <a:cubicBezTo>
                          <a:pt x="109625" y="114398"/>
                          <a:pt x="110673" y="119071"/>
                          <a:pt x="110744" y="123773"/>
                        </a:cubicBezTo>
                        <a:cubicBezTo>
                          <a:pt x="110758" y="124693"/>
                          <a:pt x="110702" y="125684"/>
                          <a:pt x="110149" y="126421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72" name="Google Shape;2972;p19"/>
                  <p:cNvSpPr/>
                  <p:nvPr/>
                </p:nvSpPr>
                <p:spPr>
                  <a:xfrm>
                    <a:off x="4091595" y="1472341"/>
                    <a:ext cx="257443" cy="368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443" h="368216" extrusionOk="0">
                        <a:moveTo>
                          <a:pt x="257444" y="0"/>
                        </a:moveTo>
                        <a:cubicBezTo>
                          <a:pt x="130712" y="47385"/>
                          <a:pt x="54819" y="146006"/>
                          <a:pt x="12660" y="268561"/>
                        </a:cubicBezTo>
                        <a:cubicBezTo>
                          <a:pt x="12660" y="268561"/>
                          <a:pt x="-1572" y="327983"/>
                          <a:pt x="4786" y="368216"/>
                        </a:cubicBezTo>
                        <a:lnTo>
                          <a:pt x="637" y="368216"/>
                        </a:lnTo>
                        <a:cubicBezTo>
                          <a:pt x="-1360" y="334143"/>
                          <a:pt x="1331" y="300085"/>
                          <a:pt x="8808" y="266975"/>
                        </a:cubicBezTo>
                        <a:cubicBezTo>
                          <a:pt x="34398" y="153668"/>
                          <a:pt x="116054" y="51704"/>
                          <a:pt x="25744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973" name="Google Shape;2973;p19"/>
                <p:cNvSpPr/>
                <p:nvPr/>
              </p:nvSpPr>
              <p:spPr>
                <a:xfrm>
                  <a:off x="542613" y="4900926"/>
                  <a:ext cx="892575" cy="1158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08" h="379616" extrusionOk="0">
                      <a:moveTo>
                        <a:pt x="287820" y="1260"/>
                      </a:moveTo>
                      <a:cubicBezTo>
                        <a:pt x="281165" y="3243"/>
                        <a:pt x="274622" y="5339"/>
                        <a:pt x="268206" y="7534"/>
                      </a:cubicBezTo>
                      <a:cubicBezTo>
                        <a:pt x="265176" y="8554"/>
                        <a:pt x="262160" y="9616"/>
                        <a:pt x="259186" y="10706"/>
                      </a:cubicBezTo>
                      <a:cubicBezTo>
                        <a:pt x="258605" y="10904"/>
                        <a:pt x="258039" y="11103"/>
                        <a:pt x="257472" y="11315"/>
                      </a:cubicBezTo>
                      <a:cubicBezTo>
                        <a:pt x="255291" y="12108"/>
                        <a:pt x="253139" y="12915"/>
                        <a:pt x="250986" y="13737"/>
                      </a:cubicBezTo>
                      <a:cubicBezTo>
                        <a:pt x="250363" y="13978"/>
                        <a:pt x="249754" y="14218"/>
                        <a:pt x="249145" y="14459"/>
                      </a:cubicBezTo>
                      <a:cubicBezTo>
                        <a:pt x="247856" y="14955"/>
                        <a:pt x="246568" y="15450"/>
                        <a:pt x="245279" y="15960"/>
                      </a:cubicBezTo>
                      <a:cubicBezTo>
                        <a:pt x="245180" y="16003"/>
                        <a:pt x="245081" y="16031"/>
                        <a:pt x="244996" y="16073"/>
                      </a:cubicBezTo>
                      <a:cubicBezTo>
                        <a:pt x="244868" y="16130"/>
                        <a:pt x="244727" y="16172"/>
                        <a:pt x="244599" y="16229"/>
                      </a:cubicBezTo>
                      <a:cubicBezTo>
                        <a:pt x="243849" y="16526"/>
                        <a:pt x="243112" y="16838"/>
                        <a:pt x="242362" y="17136"/>
                      </a:cubicBezTo>
                      <a:cubicBezTo>
                        <a:pt x="241002" y="17688"/>
                        <a:pt x="239628" y="18240"/>
                        <a:pt x="238283" y="18792"/>
                      </a:cubicBezTo>
                      <a:cubicBezTo>
                        <a:pt x="237490" y="19118"/>
                        <a:pt x="236697" y="19458"/>
                        <a:pt x="235904" y="19798"/>
                      </a:cubicBezTo>
                      <a:cubicBezTo>
                        <a:pt x="235054" y="20152"/>
                        <a:pt x="234191" y="20506"/>
                        <a:pt x="233341" y="20874"/>
                      </a:cubicBezTo>
                      <a:cubicBezTo>
                        <a:pt x="233171" y="20945"/>
                        <a:pt x="232987" y="21016"/>
                        <a:pt x="232817" y="21101"/>
                      </a:cubicBezTo>
                      <a:cubicBezTo>
                        <a:pt x="232562" y="21214"/>
                        <a:pt x="232307" y="21327"/>
                        <a:pt x="232052" y="21427"/>
                      </a:cubicBezTo>
                      <a:cubicBezTo>
                        <a:pt x="231231" y="21781"/>
                        <a:pt x="230423" y="22135"/>
                        <a:pt x="229602" y="22503"/>
                      </a:cubicBezTo>
                      <a:cubicBezTo>
                        <a:pt x="228370" y="23041"/>
                        <a:pt x="227124" y="23579"/>
                        <a:pt x="225906" y="24131"/>
                      </a:cubicBezTo>
                      <a:cubicBezTo>
                        <a:pt x="225084" y="24499"/>
                        <a:pt x="224263" y="24882"/>
                        <a:pt x="223442" y="25250"/>
                      </a:cubicBezTo>
                      <a:cubicBezTo>
                        <a:pt x="222861" y="25519"/>
                        <a:pt x="222266" y="25788"/>
                        <a:pt x="221686" y="26057"/>
                      </a:cubicBezTo>
                      <a:cubicBezTo>
                        <a:pt x="221445" y="26171"/>
                        <a:pt x="221218" y="26270"/>
                        <a:pt x="220978" y="26383"/>
                      </a:cubicBezTo>
                      <a:cubicBezTo>
                        <a:pt x="220595" y="26553"/>
                        <a:pt x="220227" y="26737"/>
                        <a:pt x="219845" y="26907"/>
                      </a:cubicBezTo>
                      <a:cubicBezTo>
                        <a:pt x="219023" y="27289"/>
                        <a:pt x="218202" y="27686"/>
                        <a:pt x="217381" y="28068"/>
                      </a:cubicBezTo>
                      <a:cubicBezTo>
                        <a:pt x="216205" y="28621"/>
                        <a:pt x="215030" y="29173"/>
                        <a:pt x="213869" y="29739"/>
                      </a:cubicBezTo>
                      <a:cubicBezTo>
                        <a:pt x="213047" y="30136"/>
                        <a:pt x="212240" y="30532"/>
                        <a:pt x="211419" y="30943"/>
                      </a:cubicBezTo>
                      <a:cubicBezTo>
                        <a:pt x="211050" y="31127"/>
                        <a:pt x="210668" y="31311"/>
                        <a:pt x="210300" y="31495"/>
                      </a:cubicBezTo>
                      <a:cubicBezTo>
                        <a:pt x="210017" y="31637"/>
                        <a:pt x="209733" y="31764"/>
                        <a:pt x="209450" y="31906"/>
                      </a:cubicBezTo>
                      <a:cubicBezTo>
                        <a:pt x="208954" y="32147"/>
                        <a:pt x="208473" y="32402"/>
                        <a:pt x="207977" y="32642"/>
                      </a:cubicBezTo>
                      <a:cubicBezTo>
                        <a:pt x="207156" y="33053"/>
                        <a:pt x="206349" y="33464"/>
                        <a:pt x="205527" y="33874"/>
                      </a:cubicBezTo>
                      <a:cubicBezTo>
                        <a:pt x="204409" y="34441"/>
                        <a:pt x="203276" y="35022"/>
                        <a:pt x="202171" y="35602"/>
                      </a:cubicBezTo>
                      <a:cubicBezTo>
                        <a:pt x="201364" y="36027"/>
                        <a:pt x="200557" y="36452"/>
                        <a:pt x="199749" y="36877"/>
                      </a:cubicBezTo>
                      <a:cubicBezTo>
                        <a:pt x="199565" y="36976"/>
                        <a:pt x="199381" y="37061"/>
                        <a:pt x="199197" y="37160"/>
                      </a:cubicBezTo>
                      <a:cubicBezTo>
                        <a:pt x="198885" y="37330"/>
                        <a:pt x="198560" y="37500"/>
                        <a:pt x="198234" y="37656"/>
                      </a:cubicBezTo>
                      <a:cubicBezTo>
                        <a:pt x="197625" y="37981"/>
                        <a:pt x="197030" y="38307"/>
                        <a:pt x="196435" y="38619"/>
                      </a:cubicBezTo>
                      <a:cubicBezTo>
                        <a:pt x="195642" y="39044"/>
                        <a:pt x="194835" y="39483"/>
                        <a:pt x="194042" y="39922"/>
                      </a:cubicBezTo>
                      <a:cubicBezTo>
                        <a:pt x="192952" y="40516"/>
                        <a:pt x="191875" y="41111"/>
                        <a:pt x="190799" y="41706"/>
                      </a:cubicBezTo>
                      <a:cubicBezTo>
                        <a:pt x="190006" y="42145"/>
                        <a:pt x="189227" y="42584"/>
                        <a:pt x="188448" y="43037"/>
                      </a:cubicBezTo>
                      <a:cubicBezTo>
                        <a:pt x="188434" y="43037"/>
                        <a:pt x="188420" y="43051"/>
                        <a:pt x="188406" y="43065"/>
                      </a:cubicBezTo>
                      <a:cubicBezTo>
                        <a:pt x="188052" y="43264"/>
                        <a:pt x="187712" y="43462"/>
                        <a:pt x="187358" y="43646"/>
                      </a:cubicBezTo>
                      <a:cubicBezTo>
                        <a:pt x="186650" y="44043"/>
                        <a:pt x="185942" y="44453"/>
                        <a:pt x="185248" y="44864"/>
                      </a:cubicBezTo>
                      <a:cubicBezTo>
                        <a:pt x="184469" y="45317"/>
                        <a:pt x="183704" y="45756"/>
                        <a:pt x="182925" y="46209"/>
                      </a:cubicBezTo>
                      <a:cubicBezTo>
                        <a:pt x="181863" y="46832"/>
                        <a:pt x="180815" y="47441"/>
                        <a:pt x="179767" y="48079"/>
                      </a:cubicBezTo>
                      <a:cubicBezTo>
                        <a:pt x="179088" y="48489"/>
                        <a:pt x="178394" y="48900"/>
                        <a:pt x="177714" y="49311"/>
                      </a:cubicBezTo>
                      <a:cubicBezTo>
                        <a:pt x="177402" y="49495"/>
                        <a:pt x="177091" y="49679"/>
                        <a:pt x="176779" y="49877"/>
                      </a:cubicBezTo>
                      <a:cubicBezTo>
                        <a:pt x="175972" y="50373"/>
                        <a:pt x="175165" y="50868"/>
                        <a:pt x="174372" y="51364"/>
                      </a:cubicBezTo>
                      <a:cubicBezTo>
                        <a:pt x="173621" y="51831"/>
                        <a:pt x="172871" y="52299"/>
                        <a:pt x="172120" y="52766"/>
                      </a:cubicBezTo>
                      <a:cubicBezTo>
                        <a:pt x="171101" y="53403"/>
                        <a:pt x="170081" y="54055"/>
                        <a:pt x="169061" y="54706"/>
                      </a:cubicBezTo>
                      <a:cubicBezTo>
                        <a:pt x="168480" y="55074"/>
                        <a:pt x="167900" y="55443"/>
                        <a:pt x="167319" y="55825"/>
                      </a:cubicBezTo>
                      <a:cubicBezTo>
                        <a:pt x="167050" y="55995"/>
                        <a:pt x="166795" y="56165"/>
                        <a:pt x="166541" y="56335"/>
                      </a:cubicBezTo>
                      <a:cubicBezTo>
                        <a:pt x="165634" y="56915"/>
                        <a:pt x="164742" y="57510"/>
                        <a:pt x="163850" y="58105"/>
                      </a:cubicBezTo>
                      <a:cubicBezTo>
                        <a:pt x="163127" y="58587"/>
                        <a:pt x="162405" y="59068"/>
                        <a:pt x="161683" y="59550"/>
                      </a:cubicBezTo>
                      <a:cubicBezTo>
                        <a:pt x="160677" y="60215"/>
                        <a:pt x="159686" y="60895"/>
                        <a:pt x="158709" y="61561"/>
                      </a:cubicBezTo>
                      <a:cubicBezTo>
                        <a:pt x="158213" y="61900"/>
                        <a:pt x="157718" y="62226"/>
                        <a:pt x="157236" y="62566"/>
                      </a:cubicBezTo>
                      <a:cubicBezTo>
                        <a:pt x="157038" y="62708"/>
                        <a:pt x="156840" y="62849"/>
                        <a:pt x="156642" y="62991"/>
                      </a:cubicBezTo>
                      <a:cubicBezTo>
                        <a:pt x="156627" y="62991"/>
                        <a:pt x="156613" y="63005"/>
                        <a:pt x="156599" y="63019"/>
                      </a:cubicBezTo>
                      <a:cubicBezTo>
                        <a:pt x="155607" y="63699"/>
                        <a:pt x="154630" y="64393"/>
                        <a:pt x="153639" y="65087"/>
                      </a:cubicBezTo>
                      <a:cubicBezTo>
                        <a:pt x="152945" y="65568"/>
                        <a:pt x="152265" y="66050"/>
                        <a:pt x="151586" y="66545"/>
                      </a:cubicBezTo>
                      <a:cubicBezTo>
                        <a:pt x="150609" y="67254"/>
                        <a:pt x="149631" y="67962"/>
                        <a:pt x="148654" y="68670"/>
                      </a:cubicBezTo>
                      <a:cubicBezTo>
                        <a:pt x="148399" y="68854"/>
                        <a:pt x="148145" y="69038"/>
                        <a:pt x="147889" y="69222"/>
                      </a:cubicBezTo>
                      <a:cubicBezTo>
                        <a:pt x="147705" y="69349"/>
                        <a:pt x="147521" y="69491"/>
                        <a:pt x="147337" y="69618"/>
                      </a:cubicBezTo>
                      <a:cubicBezTo>
                        <a:pt x="147110" y="69788"/>
                        <a:pt x="146884" y="69958"/>
                        <a:pt x="146658" y="70128"/>
                      </a:cubicBezTo>
                      <a:cubicBezTo>
                        <a:pt x="145680" y="70850"/>
                        <a:pt x="144703" y="71587"/>
                        <a:pt x="143740" y="72309"/>
                      </a:cubicBezTo>
                      <a:cubicBezTo>
                        <a:pt x="143103" y="72791"/>
                        <a:pt x="142452" y="73272"/>
                        <a:pt x="141814" y="73754"/>
                      </a:cubicBezTo>
                      <a:cubicBezTo>
                        <a:pt x="140837" y="74504"/>
                        <a:pt x="139860" y="75255"/>
                        <a:pt x="138883" y="76005"/>
                      </a:cubicBezTo>
                      <a:cubicBezTo>
                        <a:pt x="138869" y="76005"/>
                        <a:pt x="138854" y="76034"/>
                        <a:pt x="138840" y="76048"/>
                      </a:cubicBezTo>
                      <a:cubicBezTo>
                        <a:pt x="138529" y="76289"/>
                        <a:pt x="138203" y="76529"/>
                        <a:pt x="137892" y="76784"/>
                      </a:cubicBezTo>
                      <a:cubicBezTo>
                        <a:pt x="137608" y="77011"/>
                        <a:pt x="137325" y="77223"/>
                        <a:pt x="137042" y="77450"/>
                      </a:cubicBezTo>
                      <a:cubicBezTo>
                        <a:pt x="136065" y="78229"/>
                        <a:pt x="135087" y="79008"/>
                        <a:pt x="134124" y="79787"/>
                      </a:cubicBezTo>
                      <a:cubicBezTo>
                        <a:pt x="133544" y="80254"/>
                        <a:pt x="132949" y="80721"/>
                        <a:pt x="132368" y="81203"/>
                      </a:cubicBezTo>
                      <a:cubicBezTo>
                        <a:pt x="131519" y="81897"/>
                        <a:pt x="130683" y="82590"/>
                        <a:pt x="129848" y="83284"/>
                      </a:cubicBezTo>
                      <a:cubicBezTo>
                        <a:pt x="129493" y="83568"/>
                        <a:pt x="129139" y="83865"/>
                        <a:pt x="128800" y="84148"/>
                      </a:cubicBezTo>
                      <a:cubicBezTo>
                        <a:pt x="128460" y="84432"/>
                        <a:pt x="128120" y="84715"/>
                        <a:pt x="127780" y="84998"/>
                      </a:cubicBezTo>
                      <a:cubicBezTo>
                        <a:pt x="126746" y="85862"/>
                        <a:pt x="125712" y="86740"/>
                        <a:pt x="124693" y="87618"/>
                      </a:cubicBezTo>
                      <a:cubicBezTo>
                        <a:pt x="124211" y="88029"/>
                        <a:pt x="123730" y="88425"/>
                        <a:pt x="123263" y="88836"/>
                      </a:cubicBezTo>
                      <a:cubicBezTo>
                        <a:pt x="122554" y="89445"/>
                        <a:pt x="121846" y="90068"/>
                        <a:pt x="121152" y="90691"/>
                      </a:cubicBezTo>
                      <a:cubicBezTo>
                        <a:pt x="120784" y="91017"/>
                        <a:pt x="120402" y="91342"/>
                        <a:pt x="120034" y="91682"/>
                      </a:cubicBezTo>
                      <a:cubicBezTo>
                        <a:pt x="120019" y="91696"/>
                        <a:pt x="119991" y="91710"/>
                        <a:pt x="119977" y="91739"/>
                      </a:cubicBezTo>
                      <a:cubicBezTo>
                        <a:pt x="119595" y="92079"/>
                        <a:pt x="119212" y="92405"/>
                        <a:pt x="118830" y="92744"/>
                      </a:cubicBezTo>
                      <a:cubicBezTo>
                        <a:pt x="117442" y="93991"/>
                        <a:pt x="116068" y="95237"/>
                        <a:pt x="114695" y="96483"/>
                      </a:cubicBezTo>
                      <a:cubicBezTo>
                        <a:pt x="114624" y="96554"/>
                        <a:pt x="114553" y="96611"/>
                        <a:pt x="114482" y="96681"/>
                      </a:cubicBezTo>
                      <a:cubicBezTo>
                        <a:pt x="113902" y="97219"/>
                        <a:pt x="113321" y="97758"/>
                        <a:pt x="112741" y="98310"/>
                      </a:cubicBezTo>
                      <a:cubicBezTo>
                        <a:pt x="112372" y="98650"/>
                        <a:pt x="112018" y="98990"/>
                        <a:pt x="111650" y="99329"/>
                      </a:cubicBezTo>
                      <a:cubicBezTo>
                        <a:pt x="111154" y="99797"/>
                        <a:pt x="110644" y="100264"/>
                        <a:pt x="110149" y="100732"/>
                      </a:cubicBezTo>
                      <a:cubicBezTo>
                        <a:pt x="110021" y="100859"/>
                        <a:pt x="109894" y="100986"/>
                        <a:pt x="109766" y="101100"/>
                      </a:cubicBezTo>
                      <a:cubicBezTo>
                        <a:pt x="108492" y="102318"/>
                        <a:pt x="107231" y="103536"/>
                        <a:pt x="105971" y="104768"/>
                      </a:cubicBezTo>
                      <a:cubicBezTo>
                        <a:pt x="105546" y="105178"/>
                        <a:pt x="105136" y="105603"/>
                        <a:pt x="104711" y="106028"/>
                      </a:cubicBezTo>
                      <a:cubicBezTo>
                        <a:pt x="104682" y="106056"/>
                        <a:pt x="104654" y="106085"/>
                        <a:pt x="104626" y="106113"/>
                      </a:cubicBezTo>
                      <a:cubicBezTo>
                        <a:pt x="104286" y="106453"/>
                        <a:pt x="103932" y="106807"/>
                        <a:pt x="103592" y="107147"/>
                      </a:cubicBezTo>
                      <a:cubicBezTo>
                        <a:pt x="103026" y="107713"/>
                        <a:pt x="102445" y="108280"/>
                        <a:pt x="101893" y="108846"/>
                      </a:cubicBezTo>
                      <a:cubicBezTo>
                        <a:pt x="101369" y="109370"/>
                        <a:pt x="100859" y="109908"/>
                        <a:pt x="100349" y="110432"/>
                      </a:cubicBezTo>
                      <a:cubicBezTo>
                        <a:pt x="99528" y="111282"/>
                        <a:pt x="98692" y="112117"/>
                        <a:pt x="97885" y="112981"/>
                      </a:cubicBezTo>
                      <a:cubicBezTo>
                        <a:pt x="97503" y="113378"/>
                        <a:pt x="97134" y="113774"/>
                        <a:pt x="96752" y="114171"/>
                      </a:cubicBezTo>
                      <a:cubicBezTo>
                        <a:pt x="96441" y="114497"/>
                        <a:pt x="96143" y="114822"/>
                        <a:pt x="95831" y="115148"/>
                      </a:cubicBezTo>
                      <a:cubicBezTo>
                        <a:pt x="95208" y="115814"/>
                        <a:pt x="94571" y="116479"/>
                        <a:pt x="93948" y="117159"/>
                      </a:cubicBezTo>
                      <a:cubicBezTo>
                        <a:pt x="93367" y="117782"/>
                        <a:pt x="92801" y="118419"/>
                        <a:pt x="92220" y="119042"/>
                      </a:cubicBezTo>
                      <a:cubicBezTo>
                        <a:pt x="91512" y="119821"/>
                        <a:pt x="90804" y="120600"/>
                        <a:pt x="90096" y="121379"/>
                      </a:cubicBezTo>
                      <a:cubicBezTo>
                        <a:pt x="89784" y="121733"/>
                        <a:pt x="89473" y="122087"/>
                        <a:pt x="89161" y="122427"/>
                      </a:cubicBezTo>
                      <a:cubicBezTo>
                        <a:pt x="88906" y="122710"/>
                        <a:pt x="88652" y="123008"/>
                        <a:pt x="88396" y="123291"/>
                      </a:cubicBezTo>
                      <a:cubicBezTo>
                        <a:pt x="88382" y="123305"/>
                        <a:pt x="88368" y="123319"/>
                        <a:pt x="88354" y="123333"/>
                      </a:cubicBezTo>
                      <a:cubicBezTo>
                        <a:pt x="87688" y="124098"/>
                        <a:pt x="87009" y="124849"/>
                        <a:pt x="86343" y="125613"/>
                      </a:cubicBezTo>
                      <a:cubicBezTo>
                        <a:pt x="85748" y="126293"/>
                        <a:pt x="85168" y="126987"/>
                        <a:pt x="84573" y="127667"/>
                      </a:cubicBezTo>
                      <a:cubicBezTo>
                        <a:pt x="83936" y="128417"/>
                        <a:pt x="83298" y="129154"/>
                        <a:pt x="82661" y="129905"/>
                      </a:cubicBezTo>
                      <a:cubicBezTo>
                        <a:pt x="82392" y="130216"/>
                        <a:pt x="82137" y="130528"/>
                        <a:pt x="81868" y="130839"/>
                      </a:cubicBezTo>
                      <a:cubicBezTo>
                        <a:pt x="81712" y="131023"/>
                        <a:pt x="81571" y="131207"/>
                        <a:pt x="81415" y="131377"/>
                      </a:cubicBezTo>
                      <a:cubicBezTo>
                        <a:pt x="81245" y="131590"/>
                        <a:pt x="81061" y="131802"/>
                        <a:pt x="80891" y="132015"/>
                      </a:cubicBezTo>
                      <a:cubicBezTo>
                        <a:pt x="80282" y="132751"/>
                        <a:pt x="79659" y="133501"/>
                        <a:pt x="79050" y="134238"/>
                      </a:cubicBezTo>
                      <a:cubicBezTo>
                        <a:pt x="78469" y="134960"/>
                        <a:pt x="77889" y="135682"/>
                        <a:pt x="77308" y="136405"/>
                      </a:cubicBezTo>
                      <a:cubicBezTo>
                        <a:pt x="76713" y="137141"/>
                        <a:pt x="76118" y="137878"/>
                        <a:pt x="75538" y="138614"/>
                      </a:cubicBezTo>
                      <a:cubicBezTo>
                        <a:pt x="74957" y="139350"/>
                        <a:pt x="74377" y="140101"/>
                        <a:pt x="73796" y="140837"/>
                      </a:cubicBezTo>
                      <a:cubicBezTo>
                        <a:pt x="73229" y="141559"/>
                        <a:pt x="72663" y="142296"/>
                        <a:pt x="72096" y="143032"/>
                      </a:cubicBezTo>
                      <a:cubicBezTo>
                        <a:pt x="71516" y="143797"/>
                        <a:pt x="70950" y="144548"/>
                        <a:pt x="70369" y="145312"/>
                      </a:cubicBezTo>
                      <a:cubicBezTo>
                        <a:pt x="69831" y="146035"/>
                        <a:pt x="69278" y="146757"/>
                        <a:pt x="68740" y="147493"/>
                      </a:cubicBezTo>
                      <a:cubicBezTo>
                        <a:pt x="68684" y="147578"/>
                        <a:pt x="68627" y="147649"/>
                        <a:pt x="68556" y="147734"/>
                      </a:cubicBezTo>
                      <a:cubicBezTo>
                        <a:pt x="68443" y="147876"/>
                        <a:pt x="68330" y="148031"/>
                        <a:pt x="68230" y="148173"/>
                      </a:cubicBezTo>
                      <a:cubicBezTo>
                        <a:pt x="67834" y="148725"/>
                        <a:pt x="67438" y="149263"/>
                        <a:pt x="67041" y="149816"/>
                      </a:cubicBezTo>
                      <a:cubicBezTo>
                        <a:pt x="66517" y="150538"/>
                        <a:pt x="65993" y="151260"/>
                        <a:pt x="65469" y="151982"/>
                      </a:cubicBezTo>
                      <a:cubicBezTo>
                        <a:pt x="64903" y="152776"/>
                        <a:pt x="64350" y="153569"/>
                        <a:pt x="63784" y="154347"/>
                      </a:cubicBezTo>
                      <a:cubicBezTo>
                        <a:pt x="63316" y="155013"/>
                        <a:pt x="62849" y="155693"/>
                        <a:pt x="62382" y="156358"/>
                      </a:cubicBezTo>
                      <a:cubicBezTo>
                        <a:pt x="62226" y="156585"/>
                        <a:pt x="62056" y="156812"/>
                        <a:pt x="61900" y="157052"/>
                      </a:cubicBezTo>
                      <a:cubicBezTo>
                        <a:pt x="61475" y="157675"/>
                        <a:pt x="61051" y="158298"/>
                        <a:pt x="60626" y="158922"/>
                      </a:cubicBezTo>
                      <a:cubicBezTo>
                        <a:pt x="60144" y="159630"/>
                        <a:pt x="59662" y="160352"/>
                        <a:pt x="59181" y="161060"/>
                      </a:cubicBezTo>
                      <a:cubicBezTo>
                        <a:pt x="58629" y="161881"/>
                        <a:pt x="58077" y="162703"/>
                        <a:pt x="57538" y="163538"/>
                      </a:cubicBezTo>
                      <a:cubicBezTo>
                        <a:pt x="57156" y="164119"/>
                        <a:pt x="56788" y="164685"/>
                        <a:pt x="56406" y="165266"/>
                      </a:cubicBezTo>
                      <a:cubicBezTo>
                        <a:pt x="56235" y="165535"/>
                        <a:pt x="56066" y="165790"/>
                        <a:pt x="55896" y="166059"/>
                      </a:cubicBezTo>
                      <a:cubicBezTo>
                        <a:pt x="55442" y="166767"/>
                        <a:pt x="54989" y="167475"/>
                        <a:pt x="54536" y="168183"/>
                      </a:cubicBezTo>
                      <a:cubicBezTo>
                        <a:pt x="54097" y="168877"/>
                        <a:pt x="53658" y="169571"/>
                        <a:pt x="53219" y="170265"/>
                      </a:cubicBezTo>
                      <a:cubicBezTo>
                        <a:pt x="52681" y="171129"/>
                        <a:pt x="52143" y="171993"/>
                        <a:pt x="51605" y="172857"/>
                      </a:cubicBezTo>
                      <a:cubicBezTo>
                        <a:pt x="51307" y="173338"/>
                        <a:pt x="51024" y="173820"/>
                        <a:pt x="50727" y="174287"/>
                      </a:cubicBezTo>
                      <a:cubicBezTo>
                        <a:pt x="50557" y="174584"/>
                        <a:pt x="50373" y="174868"/>
                        <a:pt x="50203" y="175165"/>
                      </a:cubicBezTo>
                      <a:cubicBezTo>
                        <a:pt x="49721" y="175958"/>
                        <a:pt x="49240" y="176765"/>
                        <a:pt x="48772" y="177572"/>
                      </a:cubicBezTo>
                      <a:cubicBezTo>
                        <a:pt x="48376" y="178238"/>
                        <a:pt x="47993" y="178904"/>
                        <a:pt x="47611" y="179569"/>
                      </a:cubicBezTo>
                      <a:cubicBezTo>
                        <a:pt x="47073" y="180490"/>
                        <a:pt x="46549" y="181396"/>
                        <a:pt x="46025" y="182317"/>
                      </a:cubicBezTo>
                      <a:cubicBezTo>
                        <a:pt x="45813" y="182699"/>
                        <a:pt x="45586" y="183081"/>
                        <a:pt x="45374" y="183464"/>
                      </a:cubicBezTo>
                      <a:cubicBezTo>
                        <a:pt x="45204" y="183775"/>
                        <a:pt x="45034" y="184073"/>
                        <a:pt x="44864" y="184384"/>
                      </a:cubicBezTo>
                      <a:cubicBezTo>
                        <a:pt x="44354" y="185291"/>
                        <a:pt x="43858" y="186183"/>
                        <a:pt x="43349" y="187089"/>
                      </a:cubicBezTo>
                      <a:cubicBezTo>
                        <a:pt x="43009" y="187712"/>
                        <a:pt x="42669" y="188350"/>
                        <a:pt x="42329" y="188973"/>
                      </a:cubicBezTo>
                      <a:cubicBezTo>
                        <a:pt x="41805" y="189950"/>
                        <a:pt x="41281" y="190913"/>
                        <a:pt x="40757" y="191890"/>
                      </a:cubicBezTo>
                      <a:cubicBezTo>
                        <a:pt x="40615" y="192173"/>
                        <a:pt x="40460" y="192456"/>
                        <a:pt x="40318" y="192725"/>
                      </a:cubicBezTo>
                      <a:cubicBezTo>
                        <a:pt x="40148" y="193037"/>
                        <a:pt x="39992" y="193348"/>
                        <a:pt x="39836" y="193660"/>
                      </a:cubicBezTo>
                      <a:cubicBezTo>
                        <a:pt x="39298" y="194680"/>
                        <a:pt x="38774" y="195699"/>
                        <a:pt x="38250" y="196719"/>
                      </a:cubicBezTo>
                      <a:cubicBezTo>
                        <a:pt x="37981" y="197257"/>
                        <a:pt x="37712" y="197781"/>
                        <a:pt x="37443" y="198319"/>
                      </a:cubicBezTo>
                      <a:cubicBezTo>
                        <a:pt x="36891" y="199410"/>
                        <a:pt x="36353" y="200486"/>
                        <a:pt x="35815" y="201576"/>
                      </a:cubicBezTo>
                      <a:cubicBezTo>
                        <a:pt x="35729" y="201761"/>
                        <a:pt x="35644" y="201930"/>
                        <a:pt x="35560" y="202115"/>
                      </a:cubicBezTo>
                      <a:cubicBezTo>
                        <a:pt x="35418" y="202412"/>
                        <a:pt x="35276" y="202695"/>
                        <a:pt x="35135" y="202993"/>
                      </a:cubicBezTo>
                      <a:cubicBezTo>
                        <a:pt x="34568" y="204154"/>
                        <a:pt x="34016" y="205315"/>
                        <a:pt x="33463" y="206476"/>
                      </a:cubicBezTo>
                      <a:cubicBezTo>
                        <a:pt x="33322" y="206774"/>
                        <a:pt x="33180" y="207085"/>
                        <a:pt x="33039" y="207397"/>
                      </a:cubicBezTo>
                      <a:cubicBezTo>
                        <a:pt x="32373" y="208813"/>
                        <a:pt x="31722" y="210229"/>
                        <a:pt x="31084" y="211645"/>
                      </a:cubicBezTo>
                      <a:cubicBezTo>
                        <a:pt x="30985" y="211886"/>
                        <a:pt x="30872" y="212113"/>
                        <a:pt x="30773" y="212353"/>
                      </a:cubicBezTo>
                      <a:cubicBezTo>
                        <a:pt x="29428" y="215341"/>
                        <a:pt x="28125" y="218358"/>
                        <a:pt x="26878" y="221374"/>
                      </a:cubicBezTo>
                      <a:cubicBezTo>
                        <a:pt x="26836" y="221459"/>
                        <a:pt x="26808" y="221558"/>
                        <a:pt x="26765" y="221643"/>
                      </a:cubicBezTo>
                      <a:cubicBezTo>
                        <a:pt x="25491" y="224731"/>
                        <a:pt x="24258" y="227846"/>
                        <a:pt x="23069" y="230962"/>
                      </a:cubicBezTo>
                      <a:cubicBezTo>
                        <a:pt x="23041" y="231033"/>
                        <a:pt x="23012" y="231089"/>
                        <a:pt x="22998" y="231160"/>
                      </a:cubicBezTo>
                      <a:cubicBezTo>
                        <a:pt x="22432" y="232647"/>
                        <a:pt x="21894" y="234120"/>
                        <a:pt x="21341" y="235607"/>
                      </a:cubicBezTo>
                      <a:cubicBezTo>
                        <a:pt x="21299" y="235720"/>
                        <a:pt x="21256" y="235819"/>
                        <a:pt x="21228" y="235933"/>
                      </a:cubicBezTo>
                      <a:cubicBezTo>
                        <a:pt x="20718" y="237349"/>
                        <a:pt x="20223" y="238765"/>
                        <a:pt x="19727" y="240181"/>
                      </a:cubicBezTo>
                      <a:cubicBezTo>
                        <a:pt x="19698" y="240252"/>
                        <a:pt x="19670" y="240323"/>
                        <a:pt x="19656" y="240393"/>
                      </a:cubicBezTo>
                      <a:cubicBezTo>
                        <a:pt x="19571" y="240634"/>
                        <a:pt x="19486" y="240875"/>
                        <a:pt x="19401" y="241116"/>
                      </a:cubicBezTo>
                      <a:cubicBezTo>
                        <a:pt x="18962" y="242390"/>
                        <a:pt x="18537" y="243679"/>
                        <a:pt x="18098" y="244968"/>
                      </a:cubicBezTo>
                      <a:cubicBezTo>
                        <a:pt x="17971" y="245336"/>
                        <a:pt x="17844" y="245704"/>
                        <a:pt x="17730" y="246072"/>
                      </a:cubicBezTo>
                      <a:cubicBezTo>
                        <a:pt x="17319" y="247347"/>
                        <a:pt x="16909" y="248621"/>
                        <a:pt x="16498" y="249896"/>
                      </a:cubicBezTo>
                      <a:cubicBezTo>
                        <a:pt x="16484" y="249953"/>
                        <a:pt x="16470" y="249995"/>
                        <a:pt x="16456" y="250052"/>
                      </a:cubicBezTo>
                      <a:cubicBezTo>
                        <a:pt x="16342" y="250406"/>
                        <a:pt x="16229" y="250760"/>
                        <a:pt x="16115" y="251114"/>
                      </a:cubicBezTo>
                      <a:cubicBezTo>
                        <a:pt x="16115" y="251128"/>
                        <a:pt x="16115" y="251156"/>
                        <a:pt x="16102" y="251170"/>
                      </a:cubicBezTo>
                      <a:cubicBezTo>
                        <a:pt x="15719" y="252417"/>
                        <a:pt x="15337" y="253663"/>
                        <a:pt x="14969" y="254909"/>
                      </a:cubicBezTo>
                      <a:cubicBezTo>
                        <a:pt x="14827" y="255362"/>
                        <a:pt x="14686" y="255815"/>
                        <a:pt x="14558" y="256283"/>
                      </a:cubicBezTo>
                      <a:cubicBezTo>
                        <a:pt x="14204" y="257472"/>
                        <a:pt x="13864" y="258662"/>
                        <a:pt x="13524" y="259852"/>
                      </a:cubicBezTo>
                      <a:cubicBezTo>
                        <a:pt x="13453" y="260121"/>
                        <a:pt x="13368" y="260390"/>
                        <a:pt x="13283" y="260645"/>
                      </a:cubicBezTo>
                      <a:cubicBezTo>
                        <a:pt x="13198" y="260942"/>
                        <a:pt x="13113" y="261254"/>
                        <a:pt x="13043" y="261551"/>
                      </a:cubicBezTo>
                      <a:cubicBezTo>
                        <a:pt x="12731" y="262684"/>
                        <a:pt x="12420" y="263817"/>
                        <a:pt x="12122" y="264950"/>
                      </a:cubicBezTo>
                      <a:cubicBezTo>
                        <a:pt x="12023" y="265318"/>
                        <a:pt x="11924" y="265686"/>
                        <a:pt x="11825" y="266069"/>
                      </a:cubicBezTo>
                      <a:cubicBezTo>
                        <a:pt x="11782" y="266224"/>
                        <a:pt x="11754" y="266366"/>
                        <a:pt x="11711" y="266522"/>
                      </a:cubicBezTo>
                      <a:cubicBezTo>
                        <a:pt x="11329" y="267980"/>
                        <a:pt x="10961" y="269453"/>
                        <a:pt x="10593" y="270912"/>
                      </a:cubicBezTo>
                      <a:cubicBezTo>
                        <a:pt x="10451" y="271478"/>
                        <a:pt x="10295" y="272059"/>
                        <a:pt x="10168" y="272625"/>
                      </a:cubicBezTo>
                      <a:cubicBezTo>
                        <a:pt x="9701" y="274537"/>
                        <a:pt x="9247" y="276449"/>
                        <a:pt x="8808" y="278375"/>
                      </a:cubicBezTo>
                      <a:cubicBezTo>
                        <a:pt x="1331" y="311485"/>
                        <a:pt x="-1360" y="345544"/>
                        <a:pt x="637" y="379616"/>
                      </a:cubicBezTo>
                      <a:lnTo>
                        <a:pt x="4786" y="379616"/>
                      </a:lnTo>
                      <a:cubicBezTo>
                        <a:pt x="-1572" y="339383"/>
                        <a:pt x="12660" y="279961"/>
                        <a:pt x="12660" y="279961"/>
                      </a:cubicBezTo>
                      <a:cubicBezTo>
                        <a:pt x="12660" y="279961"/>
                        <a:pt x="33421" y="302138"/>
                        <a:pt x="41366" y="295780"/>
                      </a:cubicBezTo>
                      <a:cubicBezTo>
                        <a:pt x="49325" y="289421"/>
                        <a:pt x="52497" y="271124"/>
                        <a:pt x="58062" y="261579"/>
                      </a:cubicBezTo>
                      <a:cubicBezTo>
                        <a:pt x="63642" y="252034"/>
                        <a:pt x="73980" y="249655"/>
                        <a:pt x="75566" y="241696"/>
                      </a:cubicBezTo>
                      <a:cubicBezTo>
                        <a:pt x="77152" y="233752"/>
                        <a:pt x="59662" y="230565"/>
                        <a:pt x="61249" y="225000"/>
                      </a:cubicBezTo>
                      <a:cubicBezTo>
                        <a:pt x="62835" y="219434"/>
                        <a:pt x="80339" y="244090"/>
                        <a:pt x="84318" y="239317"/>
                      </a:cubicBezTo>
                      <a:cubicBezTo>
                        <a:pt x="88283" y="234545"/>
                        <a:pt x="104201" y="225000"/>
                        <a:pt x="105787" y="220227"/>
                      </a:cubicBezTo>
                      <a:cubicBezTo>
                        <a:pt x="107373" y="215455"/>
                        <a:pt x="96242" y="205117"/>
                        <a:pt x="95449" y="199551"/>
                      </a:cubicBezTo>
                      <a:cubicBezTo>
                        <a:pt x="94656" y="193986"/>
                        <a:pt x="71587" y="180461"/>
                        <a:pt x="76359" y="178082"/>
                      </a:cubicBezTo>
                      <a:cubicBezTo>
                        <a:pt x="81132" y="175689"/>
                        <a:pt x="107373" y="206703"/>
                        <a:pt x="111352" y="205910"/>
                      </a:cubicBezTo>
                      <a:cubicBezTo>
                        <a:pt x="115332" y="205117"/>
                        <a:pt x="124877" y="197965"/>
                        <a:pt x="127256" y="193986"/>
                      </a:cubicBezTo>
                      <a:cubicBezTo>
                        <a:pt x="129649" y="190006"/>
                        <a:pt x="119311" y="184441"/>
                        <a:pt x="119311" y="180461"/>
                      </a:cubicBezTo>
                      <a:cubicBezTo>
                        <a:pt x="119311" y="176482"/>
                        <a:pt x="124084" y="185234"/>
                        <a:pt x="128049" y="181255"/>
                      </a:cubicBezTo>
                      <a:cubicBezTo>
                        <a:pt x="132028" y="177275"/>
                        <a:pt x="139987" y="174896"/>
                        <a:pt x="155891" y="158199"/>
                      </a:cubicBezTo>
                      <a:cubicBezTo>
                        <a:pt x="171794" y="141489"/>
                        <a:pt x="149532" y="131944"/>
                        <a:pt x="153497" y="129565"/>
                      </a:cubicBezTo>
                      <a:cubicBezTo>
                        <a:pt x="157477" y="127171"/>
                        <a:pt x="164643" y="149447"/>
                        <a:pt x="174188" y="144675"/>
                      </a:cubicBezTo>
                      <a:cubicBezTo>
                        <a:pt x="183718" y="139903"/>
                        <a:pt x="185319" y="130358"/>
                        <a:pt x="194864" y="119227"/>
                      </a:cubicBezTo>
                      <a:cubicBezTo>
                        <a:pt x="204409" y="108096"/>
                        <a:pt x="210767" y="100930"/>
                        <a:pt x="211560" y="89799"/>
                      </a:cubicBezTo>
                      <a:cubicBezTo>
                        <a:pt x="212353" y="78668"/>
                        <a:pt x="180546" y="63557"/>
                        <a:pt x="193263" y="63557"/>
                      </a:cubicBezTo>
                      <a:cubicBezTo>
                        <a:pt x="205980" y="63557"/>
                        <a:pt x="220312" y="90592"/>
                        <a:pt x="220312" y="90592"/>
                      </a:cubicBezTo>
                      <a:cubicBezTo>
                        <a:pt x="220312" y="90592"/>
                        <a:pt x="244967" y="64350"/>
                        <a:pt x="248140" y="58785"/>
                      </a:cubicBezTo>
                      <a:cubicBezTo>
                        <a:pt x="251326" y="53219"/>
                        <a:pt x="221105" y="46053"/>
                        <a:pt x="230650" y="44467"/>
                      </a:cubicBezTo>
                      <a:cubicBezTo>
                        <a:pt x="240195" y="42881"/>
                        <a:pt x="257684" y="54012"/>
                        <a:pt x="257684" y="54012"/>
                      </a:cubicBezTo>
                      <a:cubicBezTo>
                        <a:pt x="257684" y="54012"/>
                        <a:pt x="275670" y="54380"/>
                        <a:pt x="276718" y="31368"/>
                      </a:cubicBezTo>
                      <a:cubicBezTo>
                        <a:pt x="277766" y="8369"/>
                        <a:pt x="292409" y="0"/>
                        <a:pt x="292409" y="0"/>
                      </a:cubicBezTo>
                      <a:cubicBezTo>
                        <a:pt x="290865" y="439"/>
                        <a:pt x="289322" y="878"/>
                        <a:pt x="287792" y="1345"/>
                      </a:cubicBezTo>
                      <a:close/>
                    </a:path>
                  </a:pathLst>
                </a:custGeom>
                <a:solidFill>
                  <a:srgbClr val="192419">
                    <a:alpha val="3797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74" name="Google Shape;2974;p19"/>
              <p:cNvGrpSpPr/>
              <p:nvPr/>
            </p:nvGrpSpPr>
            <p:grpSpPr>
              <a:xfrm rot="-10045885" flipH="1">
                <a:off x="289188" y="-568637"/>
                <a:ext cx="452810" cy="714515"/>
                <a:chOff x="979949" y="5469488"/>
                <a:chExt cx="452827" cy="714541"/>
              </a:xfrm>
            </p:grpSpPr>
            <p:grpSp>
              <p:nvGrpSpPr>
                <p:cNvPr id="2975" name="Google Shape;2975;p19"/>
                <p:cNvGrpSpPr/>
                <p:nvPr/>
              </p:nvGrpSpPr>
              <p:grpSpPr>
                <a:xfrm>
                  <a:off x="979949" y="5469488"/>
                  <a:ext cx="452827" cy="714541"/>
                  <a:chOff x="4243190" y="1646259"/>
                  <a:chExt cx="148288" cy="233992"/>
                </a:xfrm>
              </p:grpSpPr>
              <p:sp>
                <p:nvSpPr>
                  <p:cNvPr id="2976" name="Google Shape;2976;p19"/>
                  <p:cNvSpPr/>
                  <p:nvPr/>
                </p:nvSpPr>
                <p:spPr>
                  <a:xfrm>
                    <a:off x="4243190" y="1646259"/>
                    <a:ext cx="148275" cy="1670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75" h="167044" extrusionOk="0">
                        <a:moveTo>
                          <a:pt x="127276" y="149575"/>
                        </a:moveTo>
                        <a:cubicBezTo>
                          <a:pt x="117277" y="159488"/>
                          <a:pt x="102989" y="167957"/>
                          <a:pt x="88558" y="166966"/>
                        </a:cubicBezTo>
                        <a:cubicBezTo>
                          <a:pt x="60900" y="165025"/>
                          <a:pt x="58634" y="137878"/>
                          <a:pt x="58634" y="137878"/>
                        </a:cubicBezTo>
                        <a:cubicBezTo>
                          <a:pt x="58634" y="137878"/>
                          <a:pt x="51483" y="153540"/>
                          <a:pt x="29589" y="150920"/>
                        </a:cubicBezTo>
                        <a:cubicBezTo>
                          <a:pt x="7681" y="148300"/>
                          <a:pt x="-3705" y="119793"/>
                          <a:pt x="1082" y="105816"/>
                        </a:cubicBezTo>
                        <a:cubicBezTo>
                          <a:pt x="6010" y="91442"/>
                          <a:pt x="10839" y="94727"/>
                          <a:pt x="20242" y="98749"/>
                        </a:cubicBezTo>
                        <a:cubicBezTo>
                          <a:pt x="29646" y="102771"/>
                          <a:pt x="42688" y="121818"/>
                          <a:pt x="50760" y="117315"/>
                        </a:cubicBezTo>
                        <a:cubicBezTo>
                          <a:pt x="58833" y="112812"/>
                          <a:pt x="48608" y="107416"/>
                          <a:pt x="31812" y="100349"/>
                        </a:cubicBezTo>
                        <a:cubicBezTo>
                          <a:pt x="14988" y="93268"/>
                          <a:pt x="5656" y="80920"/>
                          <a:pt x="11760" y="66092"/>
                        </a:cubicBezTo>
                        <a:cubicBezTo>
                          <a:pt x="17863" y="51293"/>
                          <a:pt x="32039" y="43306"/>
                          <a:pt x="33073" y="57595"/>
                        </a:cubicBezTo>
                        <a:cubicBezTo>
                          <a:pt x="34106" y="71899"/>
                          <a:pt x="44699" y="93297"/>
                          <a:pt x="56652" y="95081"/>
                        </a:cubicBezTo>
                        <a:cubicBezTo>
                          <a:pt x="68604" y="96866"/>
                          <a:pt x="66976" y="85111"/>
                          <a:pt x="53593" y="81160"/>
                        </a:cubicBezTo>
                        <a:cubicBezTo>
                          <a:pt x="40224" y="77209"/>
                          <a:pt x="37746" y="64280"/>
                          <a:pt x="35962" y="50557"/>
                        </a:cubicBezTo>
                        <a:cubicBezTo>
                          <a:pt x="34163" y="36834"/>
                          <a:pt x="41329" y="28054"/>
                          <a:pt x="53791" y="24670"/>
                        </a:cubicBezTo>
                        <a:cubicBezTo>
                          <a:pt x="66253" y="21285"/>
                          <a:pt x="57487" y="32345"/>
                          <a:pt x="61665" y="56519"/>
                        </a:cubicBezTo>
                        <a:cubicBezTo>
                          <a:pt x="65843" y="80693"/>
                          <a:pt x="75416" y="70001"/>
                          <a:pt x="77073" y="63416"/>
                        </a:cubicBezTo>
                        <a:cubicBezTo>
                          <a:pt x="78758" y="56831"/>
                          <a:pt x="66537" y="50472"/>
                          <a:pt x="66083" y="34979"/>
                        </a:cubicBezTo>
                        <a:cubicBezTo>
                          <a:pt x="65630" y="19501"/>
                          <a:pt x="71578" y="19387"/>
                          <a:pt x="82652" y="15833"/>
                        </a:cubicBezTo>
                        <a:cubicBezTo>
                          <a:pt x="93727" y="12264"/>
                          <a:pt x="92566" y="13680"/>
                          <a:pt x="87028" y="28281"/>
                        </a:cubicBezTo>
                        <a:cubicBezTo>
                          <a:pt x="81506" y="42881"/>
                          <a:pt x="81831" y="50415"/>
                          <a:pt x="84550" y="58119"/>
                        </a:cubicBezTo>
                        <a:cubicBezTo>
                          <a:pt x="87269" y="65823"/>
                          <a:pt x="94917" y="60144"/>
                          <a:pt x="93175" y="51421"/>
                        </a:cubicBezTo>
                        <a:cubicBezTo>
                          <a:pt x="91447" y="42711"/>
                          <a:pt x="93953" y="26171"/>
                          <a:pt x="103668" y="13085"/>
                        </a:cubicBezTo>
                        <a:cubicBezTo>
                          <a:pt x="105382" y="10777"/>
                          <a:pt x="107166" y="8894"/>
                          <a:pt x="108951" y="7322"/>
                        </a:cubicBezTo>
                        <a:cubicBezTo>
                          <a:pt x="117348" y="0"/>
                          <a:pt x="125704" y="0"/>
                          <a:pt x="125704" y="0"/>
                        </a:cubicBezTo>
                        <a:cubicBezTo>
                          <a:pt x="122999" y="4631"/>
                          <a:pt x="139228" y="12887"/>
                          <a:pt x="134442" y="35234"/>
                        </a:cubicBezTo>
                        <a:cubicBezTo>
                          <a:pt x="133054" y="41692"/>
                          <a:pt x="129457" y="47003"/>
                          <a:pt x="125322" y="51407"/>
                        </a:cubicBezTo>
                        <a:cubicBezTo>
                          <a:pt x="115139" y="62254"/>
                          <a:pt x="101700" y="67678"/>
                          <a:pt x="109800" y="71205"/>
                        </a:cubicBezTo>
                        <a:cubicBezTo>
                          <a:pt x="115153" y="73541"/>
                          <a:pt x="122956" y="67494"/>
                          <a:pt x="129711" y="60428"/>
                        </a:cubicBezTo>
                        <a:cubicBezTo>
                          <a:pt x="137359" y="52426"/>
                          <a:pt x="143703" y="43108"/>
                          <a:pt x="143703" y="43108"/>
                        </a:cubicBezTo>
                        <a:cubicBezTo>
                          <a:pt x="143703" y="43108"/>
                          <a:pt x="148037" y="52086"/>
                          <a:pt x="147159" y="59054"/>
                        </a:cubicBezTo>
                        <a:cubicBezTo>
                          <a:pt x="146621" y="63246"/>
                          <a:pt x="138803" y="70383"/>
                          <a:pt x="130490" y="76048"/>
                        </a:cubicBezTo>
                        <a:cubicBezTo>
                          <a:pt x="125010" y="79829"/>
                          <a:pt x="119303" y="82973"/>
                          <a:pt x="115380" y="84219"/>
                        </a:cubicBezTo>
                        <a:cubicBezTo>
                          <a:pt x="105495" y="87363"/>
                          <a:pt x="93486" y="93920"/>
                          <a:pt x="113936" y="93382"/>
                        </a:cubicBezTo>
                        <a:cubicBezTo>
                          <a:pt x="118666" y="93254"/>
                          <a:pt x="122970" y="91895"/>
                          <a:pt x="126823" y="89926"/>
                        </a:cubicBezTo>
                        <a:cubicBezTo>
                          <a:pt x="139653" y="83355"/>
                          <a:pt x="147371" y="69845"/>
                          <a:pt x="148150" y="71346"/>
                        </a:cubicBezTo>
                        <a:cubicBezTo>
                          <a:pt x="149169" y="73315"/>
                          <a:pt x="143774" y="94854"/>
                          <a:pt x="139341" y="103082"/>
                        </a:cubicBezTo>
                        <a:cubicBezTo>
                          <a:pt x="137005" y="107402"/>
                          <a:pt x="133549" y="110376"/>
                          <a:pt x="128607" y="111650"/>
                        </a:cubicBezTo>
                        <a:cubicBezTo>
                          <a:pt x="124132" y="112826"/>
                          <a:pt x="118439" y="112613"/>
                          <a:pt x="111231" y="110800"/>
                        </a:cubicBezTo>
                        <a:cubicBezTo>
                          <a:pt x="96049" y="106977"/>
                          <a:pt x="83191" y="120515"/>
                          <a:pt x="104122" y="125628"/>
                        </a:cubicBezTo>
                        <a:cubicBezTo>
                          <a:pt x="110919" y="127285"/>
                          <a:pt x="116881" y="126619"/>
                          <a:pt x="121923" y="125359"/>
                        </a:cubicBezTo>
                        <a:cubicBezTo>
                          <a:pt x="132431" y="122725"/>
                          <a:pt x="138959" y="117428"/>
                          <a:pt x="140701" y="124920"/>
                        </a:cubicBezTo>
                        <a:cubicBezTo>
                          <a:pt x="141933" y="130216"/>
                          <a:pt x="136382" y="140469"/>
                          <a:pt x="127261" y="14954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77" name="Google Shape;2977;p19"/>
                  <p:cNvSpPr/>
                  <p:nvPr/>
                </p:nvSpPr>
                <p:spPr>
                  <a:xfrm>
                    <a:off x="4265492" y="1702334"/>
                    <a:ext cx="103849" cy="972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849" h="97222" extrusionOk="0">
                        <a:moveTo>
                          <a:pt x="45821" y="75813"/>
                        </a:moveTo>
                        <a:cubicBezTo>
                          <a:pt x="48030" y="83262"/>
                          <a:pt x="50905" y="91546"/>
                          <a:pt x="57901" y="94931"/>
                        </a:cubicBezTo>
                        <a:cubicBezTo>
                          <a:pt x="60860" y="96361"/>
                          <a:pt x="64217" y="96701"/>
                          <a:pt x="67502" y="96984"/>
                        </a:cubicBezTo>
                        <a:cubicBezTo>
                          <a:pt x="73917" y="97536"/>
                          <a:pt x="81437" y="97522"/>
                          <a:pt x="85487" y="92509"/>
                        </a:cubicBezTo>
                        <a:cubicBezTo>
                          <a:pt x="86394" y="91376"/>
                          <a:pt x="86932" y="89450"/>
                          <a:pt x="85700" y="88671"/>
                        </a:cubicBezTo>
                        <a:cubicBezTo>
                          <a:pt x="85119" y="88303"/>
                          <a:pt x="84369" y="88388"/>
                          <a:pt x="83675" y="88459"/>
                        </a:cubicBezTo>
                        <a:cubicBezTo>
                          <a:pt x="78067" y="89082"/>
                          <a:pt x="72303" y="88388"/>
                          <a:pt x="67006" y="86448"/>
                        </a:cubicBezTo>
                        <a:cubicBezTo>
                          <a:pt x="65222" y="85797"/>
                          <a:pt x="63197" y="84550"/>
                          <a:pt x="63296" y="82653"/>
                        </a:cubicBezTo>
                        <a:cubicBezTo>
                          <a:pt x="65760" y="82469"/>
                          <a:pt x="68154" y="83502"/>
                          <a:pt x="70618" y="83743"/>
                        </a:cubicBezTo>
                        <a:cubicBezTo>
                          <a:pt x="73082" y="83998"/>
                          <a:pt x="76070" y="83007"/>
                          <a:pt x="76608" y="80585"/>
                        </a:cubicBezTo>
                        <a:lnTo>
                          <a:pt x="62390" y="74000"/>
                        </a:lnTo>
                        <a:cubicBezTo>
                          <a:pt x="60039" y="72910"/>
                          <a:pt x="57617" y="71777"/>
                          <a:pt x="55904" y="69851"/>
                        </a:cubicBezTo>
                        <a:cubicBezTo>
                          <a:pt x="52335" y="65871"/>
                          <a:pt x="53128" y="58833"/>
                          <a:pt x="57476" y="55731"/>
                        </a:cubicBezTo>
                        <a:cubicBezTo>
                          <a:pt x="59317" y="54429"/>
                          <a:pt x="61554" y="53805"/>
                          <a:pt x="63735" y="53225"/>
                        </a:cubicBezTo>
                        <a:cubicBezTo>
                          <a:pt x="75065" y="50180"/>
                          <a:pt x="86847" y="47093"/>
                          <a:pt x="98389" y="49203"/>
                        </a:cubicBezTo>
                        <a:cubicBezTo>
                          <a:pt x="99522" y="49415"/>
                          <a:pt x="100683" y="49670"/>
                          <a:pt x="101802" y="49387"/>
                        </a:cubicBezTo>
                        <a:cubicBezTo>
                          <a:pt x="102920" y="49118"/>
                          <a:pt x="103954" y="48127"/>
                          <a:pt x="103841" y="46980"/>
                        </a:cubicBezTo>
                        <a:cubicBezTo>
                          <a:pt x="103728" y="45946"/>
                          <a:pt x="102764" y="45223"/>
                          <a:pt x="101844" y="44756"/>
                        </a:cubicBezTo>
                        <a:cubicBezTo>
                          <a:pt x="98403" y="43028"/>
                          <a:pt x="94423" y="42929"/>
                          <a:pt x="90571" y="42858"/>
                        </a:cubicBezTo>
                        <a:cubicBezTo>
                          <a:pt x="86762" y="42788"/>
                          <a:pt x="82938" y="42717"/>
                          <a:pt x="79129" y="42646"/>
                        </a:cubicBezTo>
                        <a:cubicBezTo>
                          <a:pt x="77118" y="42604"/>
                          <a:pt x="75050" y="42561"/>
                          <a:pt x="73181" y="41782"/>
                        </a:cubicBezTo>
                        <a:cubicBezTo>
                          <a:pt x="71326" y="41003"/>
                          <a:pt x="69697" y="39318"/>
                          <a:pt x="69626" y="37307"/>
                        </a:cubicBezTo>
                        <a:cubicBezTo>
                          <a:pt x="69513" y="34432"/>
                          <a:pt x="72317" y="32421"/>
                          <a:pt x="74781" y="30963"/>
                        </a:cubicBezTo>
                        <a:cubicBezTo>
                          <a:pt x="80106" y="27833"/>
                          <a:pt x="85431" y="24689"/>
                          <a:pt x="90755" y="21559"/>
                        </a:cubicBezTo>
                        <a:cubicBezTo>
                          <a:pt x="91223" y="21290"/>
                          <a:pt x="91733" y="20950"/>
                          <a:pt x="91860" y="20426"/>
                        </a:cubicBezTo>
                        <a:cubicBezTo>
                          <a:pt x="92101" y="19449"/>
                          <a:pt x="90869" y="18755"/>
                          <a:pt x="89863" y="18656"/>
                        </a:cubicBezTo>
                        <a:cubicBezTo>
                          <a:pt x="85487" y="18246"/>
                          <a:pt x="81480" y="21956"/>
                          <a:pt x="77118" y="21446"/>
                        </a:cubicBezTo>
                        <a:cubicBezTo>
                          <a:pt x="76325" y="21361"/>
                          <a:pt x="75461" y="21035"/>
                          <a:pt x="75178" y="20285"/>
                        </a:cubicBezTo>
                        <a:cubicBezTo>
                          <a:pt x="74965" y="19704"/>
                          <a:pt x="75206" y="19053"/>
                          <a:pt x="75461" y="18472"/>
                        </a:cubicBezTo>
                        <a:cubicBezTo>
                          <a:pt x="78194" y="12312"/>
                          <a:pt x="83208" y="6746"/>
                          <a:pt x="83165" y="5"/>
                        </a:cubicBezTo>
                        <a:cubicBezTo>
                          <a:pt x="79908" y="-122"/>
                          <a:pt x="76976" y="2045"/>
                          <a:pt x="74894" y="4551"/>
                        </a:cubicBezTo>
                        <a:cubicBezTo>
                          <a:pt x="72813" y="7058"/>
                          <a:pt x="71312" y="10018"/>
                          <a:pt x="69131" y="12453"/>
                        </a:cubicBezTo>
                        <a:cubicBezTo>
                          <a:pt x="66950" y="14875"/>
                          <a:pt x="63778" y="16801"/>
                          <a:pt x="60563" y="16263"/>
                        </a:cubicBezTo>
                        <a:cubicBezTo>
                          <a:pt x="59671" y="16121"/>
                          <a:pt x="58779" y="15753"/>
                          <a:pt x="58212" y="15059"/>
                        </a:cubicBezTo>
                        <a:cubicBezTo>
                          <a:pt x="55961" y="12326"/>
                          <a:pt x="60266" y="7568"/>
                          <a:pt x="57915" y="4920"/>
                        </a:cubicBezTo>
                        <a:cubicBezTo>
                          <a:pt x="56909" y="10896"/>
                          <a:pt x="55918" y="16872"/>
                          <a:pt x="54913" y="22848"/>
                        </a:cubicBezTo>
                        <a:cubicBezTo>
                          <a:pt x="50692" y="23953"/>
                          <a:pt x="46246" y="22593"/>
                          <a:pt x="42096" y="21262"/>
                        </a:cubicBezTo>
                        <a:cubicBezTo>
                          <a:pt x="40595" y="20781"/>
                          <a:pt x="39066" y="20271"/>
                          <a:pt x="37791" y="19336"/>
                        </a:cubicBezTo>
                        <a:cubicBezTo>
                          <a:pt x="32169" y="15201"/>
                          <a:pt x="34435" y="5288"/>
                          <a:pt x="29096" y="798"/>
                        </a:cubicBezTo>
                        <a:cubicBezTo>
                          <a:pt x="28742" y="501"/>
                          <a:pt x="28289" y="218"/>
                          <a:pt x="27835" y="317"/>
                        </a:cubicBezTo>
                        <a:cubicBezTo>
                          <a:pt x="27227" y="459"/>
                          <a:pt x="26986" y="1195"/>
                          <a:pt x="26873" y="1804"/>
                        </a:cubicBezTo>
                        <a:cubicBezTo>
                          <a:pt x="26235" y="5444"/>
                          <a:pt x="26504" y="9225"/>
                          <a:pt x="27637" y="12751"/>
                        </a:cubicBezTo>
                        <a:cubicBezTo>
                          <a:pt x="28161" y="14379"/>
                          <a:pt x="28898" y="15980"/>
                          <a:pt x="30073" y="17226"/>
                        </a:cubicBezTo>
                        <a:cubicBezTo>
                          <a:pt x="31107" y="18302"/>
                          <a:pt x="32424" y="19053"/>
                          <a:pt x="33727" y="19789"/>
                        </a:cubicBezTo>
                        <a:cubicBezTo>
                          <a:pt x="38598" y="22537"/>
                          <a:pt x="43470" y="25284"/>
                          <a:pt x="48327" y="28045"/>
                        </a:cubicBezTo>
                        <a:cubicBezTo>
                          <a:pt x="48964" y="28399"/>
                          <a:pt x="49645" y="28824"/>
                          <a:pt x="49857" y="29518"/>
                        </a:cubicBezTo>
                        <a:cubicBezTo>
                          <a:pt x="49999" y="30000"/>
                          <a:pt x="49885" y="30510"/>
                          <a:pt x="49772" y="30991"/>
                        </a:cubicBezTo>
                        <a:cubicBezTo>
                          <a:pt x="49007" y="34149"/>
                          <a:pt x="48072" y="37265"/>
                          <a:pt x="46954" y="40324"/>
                        </a:cubicBezTo>
                        <a:cubicBezTo>
                          <a:pt x="46260" y="42250"/>
                          <a:pt x="45438" y="44218"/>
                          <a:pt x="43895" y="45535"/>
                        </a:cubicBezTo>
                        <a:cubicBezTo>
                          <a:pt x="40538" y="48396"/>
                          <a:pt x="35455" y="47050"/>
                          <a:pt x="31305" y="45563"/>
                        </a:cubicBezTo>
                        <a:cubicBezTo>
                          <a:pt x="26929" y="43991"/>
                          <a:pt x="22114" y="42037"/>
                          <a:pt x="20160" y="37817"/>
                        </a:cubicBezTo>
                        <a:cubicBezTo>
                          <a:pt x="19367" y="36103"/>
                          <a:pt x="19140" y="34149"/>
                          <a:pt x="18191" y="32521"/>
                        </a:cubicBezTo>
                        <a:cubicBezTo>
                          <a:pt x="17243" y="30892"/>
                          <a:pt x="15118" y="29632"/>
                          <a:pt x="13490" y="30580"/>
                        </a:cubicBezTo>
                        <a:cubicBezTo>
                          <a:pt x="12343" y="31232"/>
                          <a:pt x="11904" y="32761"/>
                          <a:pt x="12173" y="34050"/>
                        </a:cubicBezTo>
                        <a:cubicBezTo>
                          <a:pt x="12428" y="35353"/>
                          <a:pt x="13249" y="36457"/>
                          <a:pt x="14113" y="37463"/>
                        </a:cubicBezTo>
                        <a:cubicBezTo>
                          <a:pt x="20146" y="44388"/>
                          <a:pt x="29209" y="47659"/>
                          <a:pt x="37281" y="52021"/>
                        </a:cubicBezTo>
                        <a:cubicBezTo>
                          <a:pt x="39094" y="53012"/>
                          <a:pt x="41063" y="54301"/>
                          <a:pt x="41417" y="56340"/>
                        </a:cubicBezTo>
                        <a:cubicBezTo>
                          <a:pt x="41771" y="58394"/>
                          <a:pt x="40326" y="60306"/>
                          <a:pt x="38867" y="61793"/>
                        </a:cubicBezTo>
                        <a:cubicBezTo>
                          <a:pt x="35667" y="65050"/>
                          <a:pt x="31631" y="67868"/>
                          <a:pt x="27071" y="68052"/>
                        </a:cubicBezTo>
                        <a:cubicBezTo>
                          <a:pt x="23658" y="68194"/>
                          <a:pt x="20401" y="66848"/>
                          <a:pt x="17243" y="65560"/>
                        </a:cubicBezTo>
                        <a:cubicBezTo>
                          <a:pt x="14085" y="64271"/>
                          <a:pt x="10785" y="62982"/>
                          <a:pt x="7386" y="63251"/>
                        </a:cubicBezTo>
                        <a:cubicBezTo>
                          <a:pt x="3987" y="63520"/>
                          <a:pt x="489" y="65829"/>
                          <a:pt x="51" y="69213"/>
                        </a:cubicBezTo>
                        <a:cubicBezTo>
                          <a:pt x="-134" y="70587"/>
                          <a:pt x="206" y="72003"/>
                          <a:pt x="744" y="73278"/>
                        </a:cubicBezTo>
                        <a:cubicBezTo>
                          <a:pt x="1382" y="74779"/>
                          <a:pt x="2330" y="76167"/>
                          <a:pt x="3633" y="77144"/>
                        </a:cubicBezTo>
                        <a:cubicBezTo>
                          <a:pt x="6296" y="79126"/>
                          <a:pt x="9964" y="79084"/>
                          <a:pt x="13206" y="78348"/>
                        </a:cubicBezTo>
                        <a:cubicBezTo>
                          <a:pt x="16435" y="77611"/>
                          <a:pt x="19551" y="76266"/>
                          <a:pt x="22851" y="75926"/>
                        </a:cubicBezTo>
                        <a:cubicBezTo>
                          <a:pt x="29280" y="75260"/>
                          <a:pt x="36078" y="78432"/>
                          <a:pt x="42040" y="75954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78" name="Google Shape;2978;p19"/>
                  <p:cNvSpPr/>
                  <p:nvPr/>
                </p:nvSpPr>
                <p:spPr>
                  <a:xfrm>
                    <a:off x="4303368" y="1716855"/>
                    <a:ext cx="37145" cy="63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45" h="63529" extrusionOk="0">
                        <a:moveTo>
                          <a:pt x="6019" y="55499"/>
                        </a:moveTo>
                        <a:cubicBezTo>
                          <a:pt x="7590" y="58714"/>
                          <a:pt x="10012" y="61518"/>
                          <a:pt x="12972" y="63529"/>
                        </a:cubicBezTo>
                        <a:cubicBezTo>
                          <a:pt x="13836" y="61929"/>
                          <a:pt x="13241" y="59960"/>
                          <a:pt x="12873" y="58176"/>
                        </a:cubicBezTo>
                        <a:cubicBezTo>
                          <a:pt x="11896" y="53262"/>
                          <a:pt x="12915" y="48192"/>
                          <a:pt x="13935" y="43292"/>
                        </a:cubicBezTo>
                        <a:cubicBezTo>
                          <a:pt x="14232" y="41848"/>
                          <a:pt x="14544" y="40389"/>
                          <a:pt x="15252" y="39100"/>
                        </a:cubicBezTo>
                        <a:cubicBezTo>
                          <a:pt x="16343" y="37118"/>
                          <a:pt x="18268" y="35730"/>
                          <a:pt x="20265" y="34654"/>
                        </a:cubicBezTo>
                        <a:cubicBezTo>
                          <a:pt x="23225" y="33068"/>
                          <a:pt x="26482" y="32019"/>
                          <a:pt x="29824" y="31595"/>
                        </a:cubicBezTo>
                        <a:cubicBezTo>
                          <a:pt x="29881" y="30490"/>
                          <a:pt x="28465" y="29966"/>
                          <a:pt x="27346" y="29938"/>
                        </a:cubicBezTo>
                        <a:cubicBezTo>
                          <a:pt x="26227" y="29909"/>
                          <a:pt x="24854" y="29895"/>
                          <a:pt x="24358" y="28890"/>
                        </a:cubicBezTo>
                        <a:cubicBezTo>
                          <a:pt x="23976" y="28111"/>
                          <a:pt x="24386" y="27190"/>
                          <a:pt x="24797" y="26411"/>
                        </a:cubicBezTo>
                        <a:cubicBezTo>
                          <a:pt x="26723" y="22814"/>
                          <a:pt x="28635" y="19217"/>
                          <a:pt x="30561" y="15620"/>
                        </a:cubicBezTo>
                        <a:cubicBezTo>
                          <a:pt x="30858" y="15054"/>
                          <a:pt x="31156" y="14487"/>
                          <a:pt x="31368" y="13893"/>
                        </a:cubicBezTo>
                        <a:cubicBezTo>
                          <a:pt x="31580" y="13284"/>
                          <a:pt x="31679" y="12632"/>
                          <a:pt x="31807" y="11995"/>
                        </a:cubicBezTo>
                        <a:cubicBezTo>
                          <a:pt x="32685" y="7690"/>
                          <a:pt x="34937" y="3795"/>
                          <a:pt x="37146" y="0"/>
                        </a:cubicBezTo>
                        <a:cubicBezTo>
                          <a:pt x="32586" y="1345"/>
                          <a:pt x="30447" y="6373"/>
                          <a:pt x="28054" y="10465"/>
                        </a:cubicBezTo>
                        <a:cubicBezTo>
                          <a:pt x="24584" y="16399"/>
                          <a:pt x="19529" y="21242"/>
                          <a:pt x="15719" y="26950"/>
                        </a:cubicBezTo>
                        <a:cubicBezTo>
                          <a:pt x="13850" y="29754"/>
                          <a:pt x="12292" y="32756"/>
                          <a:pt x="10720" y="35744"/>
                        </a:cubicBezTo>
                        <a:cubicBezTo>
                          <a:pt x="9474" y="38137"/>
                          <a:pt x="8228" y="40531"/>
                          <a:pt x="6967" y="42938"/>
                        </a:cubicBezTo>
                        <a:cubicBezTo>
                          <a:pt x="6769" y="43321"/>
                          <a:pt x="6542" y="43717"/>
                          <a:pt x="6160" y="43901"/>
                        </a:cubicBezTo>
                        <a:cubicBezTo>
                          <a:pt x="5778" y="44085"/>
                          <a:pt x="5197" y="43859"/>
                          <a:pt x="5183" y="43434"/>
                        </a:cubicBezTo>
                        <a:cubicBezTo>
                          <a:pt x="5183" y="43009"/>
                          <a:pt x="6033" y="42981"/>
                          <a:pt x="5948" y="43391"/>
                        </a:cubicBezTo>
                        <a:cubicBezTo>
                          <a:pt x="6387" y="48235"/>
                          <a:pt x="4022" y="53248"/>
                          <a:pt x="0" y="55967"/>
                        </a:cubicBezTo>
                        <a:cubicBezTo>
                          <a:pt x="1643" y="57029"/>
                          <a:pt x="3993" y="56845"/>
                          <a:pt x="5452" y="55556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79" name="Google Shape;2979;p19"/>
                  <p:cNvSpPr/>
                  <p:nvPr/>
                </p:nvSpPr>
                <p:spPr>
                  <a:xfrm>
                    <a:off x="4275073" y="1701971"/>
                    <a:ext cx="74135" cy="178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135" h="178280" extrusionOk="0">
                        <a:moveTo>
                          <a:pt x="113" y="178281"/>
                        </a:moveTo>
                        <a:cubicBezTo>
                          <a:pt x="-2762" y="136150"/>
                          <a:pt x="49877" y="34215"/>
                          <a:pt x="72961" y="0"/>
                        </a:cubicBezTo>
                        <a:lnTo>
                          <a:pt x="74136" y="793"/>
                        </a:lnTo>
                        <a:cubicBezTo>
                          <a:pt x="51138" y="34894"/>
                          <a:pt x="-1317" y="136376"/>
                          <a:pt x="1529" y="178182"/>
                        </a:cubicBezTo>
                        <a:lnTo>
                          <a:pt x="113" y="17828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80" name="Google Shape;2980;p19"/>
                  <p:cNvSpPr/>
                  <p:nvPr/>
                </p:nvSpPr>
                <p:spPr>
                  <a:xfrm>
                    <a:off x="4352155" y="1646259"/>
                    <a:ext cx="26379" cy="51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79" h="51420" extrusionOk="0">
                        <a:moveTo>
                          <a:pt x="25491" y="35248"/>
                        </a:moveTo>
                        <a:cubicBezTo>
                          <a:pt x="24103" y="41706"/>
                          <a:pt x="20506" y="47017"/>
                          <a:pt x="16371" y="51421"/>
                        </a:cubicBezTo>
                        <a:cubicBezTo>
                          <a:pt x="13425" y="49707"/>
                          <a:pt x="11244" y="46578"/>
                          <a:pt x="10989" y="43150"/>
                        </a:cubicBezTo>
                        <a:cubicBezTo>
                          <a:pt x="10650" y="38817"/>
                          <a:pt x="13014" y="34427"/>
                          <a:pt x="11938" y="30221"/>
                        </a:cubicBezTo>
                        <a:cubicBezTo>
                          <a:pt x="11046" y="26709"/>
                          <a:pt x="8030" y="24259"/>
                          <a:pt x="5636" y="21554"/>
                        </a:cubicBezTo>
                        <a:cubicBezTo>
                          <a:pt x="2223" y="17702"/>
                          <a:pt x="0" y="12377"/>
                          <a:pt x="0" y="7322"/>
                        </a:cubicBezTo>
                        <a:cubicBezTo>
                          <a:pt x="8398" y="0"/>
                          <a:pt x="16753" y="0"/>
                          <a:pt x="16753" y="0"/>
                        </a:cubicBezTo>
                        <a:cubicBezTo>
                          <a:pt x="14048" y="4631"/>
                          <a:pt x="30277" y="12887"/>
                          <a:pt x="25491" y="3523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81" name="Google Shape;2981;p19"/>
                  <p:cNvSpPr/>
                  <p:nvPr/>
                </p:nvSpPr>
                <p:spPr>
                  <a:xfrm>
                    <a:off x="4371005" y="1689382"/>
                    <a:ext cx="19475" cy="32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75" h="32939" extrusionOk="0">
                        <a:moveTo>
                          <a:pt x="2689" y="32940"/>
                        </a:moveTo>
                        <a:cubicBezTo>
                          <a:pt x="2293" y="32501"/>
                          <a:pt x="1868" y="32076"/>
                          <a:pt x="1514" y="31609"/>
                        </a:cubicBezTo>
                        <a:cubicBezTo>
                          <a:pt x="-1502" y="27615"/>
                          <a:pt x="721" y="22446"/>
                          <a:pt x="1910" y="17320"/>
                        </a:cubicBezTo>
                        <a:cubicBezTo>
                          <a:pt x="9558" y="9318"/>
                          <a:pt x="15902" y="0"/>
                          <a:pt x="15902" y="0"/>
                        </a:cubicBezTo>
                        <a:cubicBezTo>
                          <a:pt x="15902" y="0"/>
                          <a:pt x="20236" y="8978"/>
                          <a:pt x="19358" y="15946"/>
                        </a:cubicBezTo>
                        <a:cubicBezTo>
                          <a:pt x="18820" y="20138"/>
                          <a:pt x="11002" y="27275"/>
                          <a:pt x="2689" y="3294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82" name="Google Shape;2982;p19"/>
                  <p:cNvSpPr/>
                  <p:nvPr/>
                </p:nvSpPr>
                <p:spPr>
                  <a:xfrm>
                    <a:off x="4366214" y="1717518"/>
                    <a:ext cx="25264" cy="404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64" h="40419" extrusionOk="0">
                        <a:moveTo>
                          <a:pt x="8726" y="32956"/>
                        </a:moveTo>
                        <a:cubicBezTo>
                          <a:pt x="4577" y="34089"/>
                          <a:pt x="-125" y="30393"/>
                          <a:pt x="3" y="26088"/>
                        </a:cubicBezTo>
                        <a:cubicBezTo>
                          <a:pt x="102" y="23227"/>
                          <a:pt x="1872" y="20891"/>
                          <a:pt x="3812" y="18696"/>
                        </a:cubicBezTo>
                        <a:cubicBezTo>
                          <a:pt x="16642" y="12125"/>
                          <a:pt x="24360" y="-1386"/>
                          <a:pt x="25139" y="116"/>
                        </a:cubicBezTo>
                        <a:cubicBezTo>
                          <a:pt x="26159" y="2084"/>
                          <a:pt x="20764" y="23624"/>
                          <a:pt x="16331" y="31852"/>
                        </a:cubicBezTo>
                        <a:cubicBezTo>
                          <a:pt x="13994" y="36171"/>
                          <a:pt x="10539" y="39145"/>
                          <a:pt x="5596" y="40419"/>
                        </a:cubicBezTo>
                        <a:cubicBezTo>
                          <a:pt x="7027" y="38125"/>
                          <a:pt x="8103" y="35590"/>
                          <a:pt x="8726" y="3295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83" name="Google Shape;2983;p19"/>
                  <p:cNvSpPr/>
                  <p:nvPr/>
                </p:nvSpPr>
                <p:spPr>
                  <a:xfrm>
                    <a:off x="4365021" y="1767373"/>
                    <a:ext cx="19054" cy="28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4" h="28475" extrusionOk="0">
                        <a:moveTo>
                          <a:pt x="5444" y="28461"/>
                        </a:moveTo>
                        <a:cubicBezTo>
                          <a:pt x="361" y="25855"/>
                          <a:pt x="-2132" y="18095"/>
                          <a:pt x="2286" y="14484"/>
                        </a:cubicBezTo>
                        <a:cubicBezTo>
                          <a:pt x="3830" y="13223"/>
                          <a:pt x="6138" y="12388"/>
                          <a:pt x="6450" y="10419"/>
                        </a:cubicBezTo>
                        <a:cubicBezTo>
                          <a:pt x="6946" y="7332"/>
                          <a:pt x="2499" y="6412"/>
                          <a:pt x="105" y="4287"/>
                        </a:cubicBezTo>
                        <a:cubicBezTo>
                          <a:pt x="10614" y="1653"/>
                          <a:pt x="17142" y="-3643"/>
                          <a:pt x="18884" y="3848"/>
                        </a:cubicBezTo>
                        <a:cubicBezTo>
                          <a:pt x="20116" y="9145"/>
                          <a:pt x="14564" y="19398"/>
                          <a:pt x="5444" y="2847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984" name="Google Shape;2984;p19"/>
                <p:cNvSpPr/>
                <p:nvPr/>
              </p:nvSpPr>
              <p:spPr>
                <a:xfrm>
                  <a:off x="979992" y="5469533"/>
                  <a:ext cx="452609" cy="714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75" h="233992" extrusionOk="0">
                      <a:moveTo>
                        <a:pt x="121923" y="125373"/>
                      </a:moveTo>
                      <a:cubicBezTo>
                        <a:pt x="116895" y="126633"/>
                        <a:pt x="110919" y="127285"/>
                        <a:pt x="104122" y="125642"/>
                      </a:cubicBezTo>
                      <a:cubicBezTo>
                        <a:pt x="83191" y="120530"/>
                        <a:pt x="96049" y="106991"/>
                        <a:pt x="111231" y="110815"/>
                      </a:cubicBezTo>
                      <a:cubicBezTo>
                        <a:pt x="118425" y="112627"/>
                        <a:pt x="124132" y="112840"/>
                        <a:pt x="128607" y="111664"/>
                      </a:cubicBezTo>
                      <a:cubicBezTo>
                        <a:pt x="133549" y="110390"/>
                        <a:pt x="137005" y="107416"/>
                        <a:pt x="139341" y="103097"/>
                      </a:cubicBezTo>
                      <a:cubicBezTo>
                        <a:pt x="143774" y="94869"/>
                        <a:pt x="149169" y="73315"/>
                        <a:pt x="148150" y="71360"/>
                      </a:cubicBezTo>
                      <a:cubicBezTo>
                        <a:pt x="147371" y="69859"/>
                        <a:pt x="139653" y="83369"/>
                        <a:pt x="126822" y="89940"/>
                      </a:cubicBezTo>
                      <a:cubicBezTo>
                        <a:pt x="122970" y="91909"/>
                        <a:pt x="118666" y="93268"/>
                        <a:pt x="113936" y="93396"/>
                      </a:cubicBezTo>
                      <a:cubicBezTo>
                        <a:pt x="93472" y="93934"/>
                        <a:pt x="105495" y="87391"/>
                        <a:pt x="115380" y="84233"/>
                      </a:cubicBezTo>
                      <a:cubicBezTo>
                        <a:pt x="119317" y="82973"/>
                        <a:pt x="125010" y="79829"/>
                        <a:pt x="130490" y="76062"/>
                      </a:cubicBezTo>
                      <a:cubicBezTo>
                        <a:pt x="138803" y="70383"/>
                        <a:pt x="146621" y="63246"/>
                        <a:pt x="147159" y="59068"/>
                      </a:cubicBezTo>
                      <a:cubicBezTo>
                        <a:pt x="148037" y="52086"/>
                        <a:pt x="143703" y="43122"/>
                        <a:pt x="143703" y="43122"/>
                      </a:cubicBezTo>
                      <a:cubicBezTo>
                        <a:pt x="143703" y="43122"/>
                        <a:pt x="137359" y="52441"/>
                        <a:pt x="129711" y="60442"/>
                      </a:cubicBezTo>
                      <a:cubicBezTo>
                        <a:pt x="122956" y="67509"/>
                        <a:pt x="115153" y="73541"/>
                        <a:pt x="109800" y="71219"/>
                      </a:cubicBezTo>
                      <a:cubicBezTo>
                        <a:pt x="101700" y="67678"/>
                        <a:pt x="115139" y="62269"/>
                        <a:pt x="125322" y="51407"/>
                      </a:cubicBezTo>
                      <a:cubicBezTo>
                        <a:pt x="129457" y="47003"/>
                        <a:pt x="133054" y="41692"/>
                        <a:pt x="134442" y="35234"/>
                      </a:cubicBezTo>
                      <a:cubicBezTo>
                        <a:pt x="139228" y="12887"/>
                        <a:pt x="122999" y="4617"/>
                        <a:pt x="125704" y="0"/>
                      </a:cubicBezTo>
                      <a:cubicBezTo>
                        <a:pt x="125704" y="0"/>
                        <a:pt x="117348" y="0"/>
                        <a:pt x="108951" y="7322"/>
                      </a:cubicBezTo>
                      <a:cubicBezTo>
                        <a:pt x="107166" y="8879"/>
                        <a:pt x="105382" y="10777"/>
                        <a:pt x="103668" y="13085"/>
                      </a:cubicBezTo>
                      <a:cubicBezTo>
                        <a:pt x="93953" y="26156"/>
                        <a:pt x="91447" y="42697"/>
                        <a:pt x="93175" y="51421"/>
                      </a:cubicBezTo>
                      <a:cubicBezTo>
                        <a:pt x="94917" y="60144"/>
                        <a:pt x="87255" y="65823"/>
                        <a:pt x="84550" y="58119"/>
                      </a:cubicBezTo>
                      <a:cubicBezTo>
                        <a:pt x="81831" y="50415"/>
                        <a:pt x="81505" y="42867"/>
                        <a:pt x="87028" y="28281"/>
                      </a:cubicBezTo>
                      <a:cubicBezTo>
                        <a:pt x="92551" y="13666"/>
                        <a:pt x="93713" y="12264"/>
                        <a:pt x="82652" y="15833"/>
                      </a:cubicBezTo>
                      <a:cubicBezTo>
                        <a:pt x="71592" y="19387"/>
                        <a:pt x="65630" y="19501"/>
                        <a:pt x="66083" y="34979"/>
                      </a:cubicBezTo>
                      <a:cubicBezTo>
                        <a:pt x="66537" y="50472"/>
                        <a:pt x="78758" y="56831"/>
                        <a:pt x="77073" y="63416"/>
                      </a:cubicBezTo>
                      <a:cubicBezTo>
                        <a:pt x="75402" y="70001"/>
                        <a:pt x="65843" y="80693"/>
                        <a:pt x="61665" y="56519"/>
                      </a:cubicBezTo>
                      <a:cubicBezTo>
                        <a:pt x="57487" y="32345"/>
                        <a:pt x="66253" y="21271"/>
                        <a:pt x="53791" y="24670"/>
                      </a:cubicBezTo>
                      <a:cubicBezTo>
                        <a:pt x="41329" y="28054"/>
                        <a:pt x="34149" y="36834"/>
                        <a:pt x="35962" y="50557"/>
                      </a:cubicBezTo>
                      <a:cubicBezTo>
                        <a:pt x="37760" y="64280"/>
                        <a:pt x="40224" y="77209"/>
                        <a:pt x="53593" y="81160"/>
                      </a:cubicBezTo>
                      <a:cubicBezTo>
                        <a:pt x="66976" y="85111"/>
                        <a:pt x="68618" y="96880"/>
                        <a:pt x="56652" y="95081"/>
                      </a:cubicBezTo>
                      <a:cubicBezTo>
                        <a:pt x="44699" y="93297"/>
                        <a:pt x="34092" y="71899"/>
                        <a:pt x="33073" y="57595"/>
                      </a:cubicBezTo>
                      <a:cubicBezTo>
                        <a:pt x="32039" y="43306"/>
                        <a:pt x="17863" y="51293"/>
                        <a:pt x="11759" y="66092"/>
                      </a:cubicBezTo>
                      <a:cubicBezTo>
                        <a:pt x="5642" y="80905"/>
                        <a:pt x="14988" y="93268"/>
                        <a:pt x="31812" y="100349"/>
                      </a:cubicBezTo>
                      <a:cubicBezTo>
                        <a:pt x="48622" y="107416"/>
                        <a:pt x="58833" y="112812"/>
                        <a:pt x="50760" y="117315"/>
                      </a:cubicBezTo>
                      <a:cubicBezTo>
                        <a:pt x="42703" y="121818"/>
                        <a:pt x="29660" y="102771"/>
                        <a:pt x="20242" y="98749"/>
                      </a:cubicBezTo>
                      <a:cubicBezTo>
                        <a:pt x="10839" y="94727"/>
                        <a:pt x="6010" y="91442"/>
                        <a:pt x="1082" y="105816"/>
                      </a:cubicBezTo>
                      <a:cubicBezTo>
                        <a:pt x="-3705" y="119793"/>
                        <a:pt x="7681" y="148300"/>
                        <a:pt x="29589" y="150920"/>
                      </a:cubicBezTo>
                      <a:cubicBezTo>
                        <a:pt x="51483" y="153540"/>
                        <a:pt x="58634" y="137878"/>
                        <a:pt x="58634" y="137878"/>
                      </a:cubicBezTo>
                      <a:cubicBezTo>
                        <a:pt x="58634" y="137878"/>
                        <a:pt x="58734" y="139039"/>
                        <a:pt x="59130" y="140894"/>
                      </a:cubicBezTo>
                      <a:cubicBezTo>
                        <a:pt x="43241" y="176227"/>
                        <a:pt x="30538" y="212736"/>
                        <a:pt x="31996" y="233992"/>
                      </a:cubicBezTo>
                      <a:lnTo>
                        <a:pt x="33412" y="233893"/>
                      </a:lnTo>
                      <a:cubicBezTo>
                        <a:pt x="31996" y="213147"/>
                        <a:pt x="44204" y="177700"/>
                        <a:pt x="59668" y="143089"/>
                      </a:cubicBezTo>
                      <a:cubicBezTo>
                        <a:pt x="61877" y="151076"/>
                        <a:pt x="68618" y="165564"/>
                        <a:pt x="88558" y="166966"/>
                      </a:cubicBezTo>
                      <a:cubicBezTo>
                        <a:pt x="103003" y="167971"/>
                        <a:pt x="117292" y="159488"/>
                        <a:pt x="127276" y="149575"/>
                      </a:cubicBezTo>
                      <a:cubicBezTo>
                        <a:pt x="136396" y="140512"/>
                        <a:pt x="141947" y="130259"/>
                        <a:pt x="140715" y="124948"/>
                      </a:cubicBezTo>
                      <a:cubicBezTo>
                        <a:pt x="138987" y="117457"/>
                        <a:pt x="132459" y="122753"/>
                        <a:pt x="121937" y="125387"/>
                      </a:cubicBezTo>
                      <a:close/>
                    </a:path>
                  </a:pathLst>
                </a:custGeom>
                <a:solidFill>
                  <a:srgbClr val="192419">
                    <a:alpha val="3797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985" name="Google Shape;2985;p19"/>
          <p:cNvSpPr/>
          <p:nvPr/>
        </p:nvSpPr>
        <p:spPr>
          <a:xfrm rot="4270195">
            <a:off x="-447605" y="3541451"/>
            <a:ext cx="4356352" cy="5146577"/>
          </a:xfrm>
          <a:custGeom>
            <a:avLst/>
            <a:gdLst/>
            <a:ahLst/>
            <a:cxnLst/>
            <a:rect l="l" t="t" r="r" b="b"/>
            <a:pathLst>
              <a:path w="2533456" h="2993015" extrusionOk="0">
                <a:moveTo>
                  <a:pt x="2394064" y="998862"/>
                </a:moveTo>
                <a:cubicBezTo>
                  <a:pt x="2394772" y="1004271"/>
                  <a:pt x="2400919" y="1013094"/>
                  <a:pt x="2381772" y="1021053"/>
                </a:cubicBezTo>
                <a:cubicBezTo>
                  <a:pt x="2362668" y="1029026"/>
                  <a:pt x="2346778" y="1021180"/>
                  <a:pt x="2346793" y="1037098"/>
                </a:cubicBezTo>
                <a:cubicBezTo>
                  <a:pt x="2346821" y="1053072"/>
                  <a:pt x="2335846" y="1083916"/>
                  <a:pt x="2335846" y="1083916"/>
                </a:cubicBezTo>
                <a:cubicBezTo>
                  <a:pt x="2335846" y="1083916"/>
                  <a:pt x="2319064" y="1092753"/>
                  <a:pt x="2320452" y="1098984"/>
                </a:cubicBezTo>
                <a:cubicBezTo>
                  <a:pt x="2321854" y="1105187"/>
                  <a:pt x="2332192" y="1107481"/>
                  <a:pt x="2326527" y="1113613"/>
                </a:cubicBezTo>
                <a:cubicBezTo>
                  <a:pt x="2320863" y="1119745"/>
                  <a:pt x="2307551" y="1114534"/>
                  <a:pt x="2300455" y="1123639"/>
                </a:cubicBezTo>
                <a:cubicBezTo>
                  <a:pt x="2293318" y="1132731"/>
                  <a:pt x="2289098" y="1132519"/>
                  <a:pt x="2280913" y="1142701"/>
                </a:cubicBezTo>
                <a:cubicBezTo>
                  <a:pt x="2272770" y="1152898"/>
                  <a:pt x="2246698" y="1177638"/>
                  <a:pt x="2231715" y="1202109"/>
                </a:cubicBezTo>
                <a:cubicBezTo>
                  <a:pt x="2216690" y="1226566"/>
                  <a:pt x="2184840" y="1245189"/>
                  <a:pt x="2180210" y="1243489"/>
                </a:cubicBezTo>
                <a:cubicBezTo>
                  <a:pt x="2175579" y="1241776"/>
                  <a:pt x="2166459" y="1225476"/>
                  <a:pt x="2170027" y="1248814"/>
                </a:cubicBezTo>
                <a:cubicBezTo>
                  <a:pt x="2173610" y="1272110"/>
                  <a:pt x="2178737" y="1263627"/>
                  <a:pt x="2173086" y="1282320"/>
                </a:cubicBezTo>
                <a:cubicBezTo>
                  <a:pt x="2167393" y="1301000"/>
                  <a:pt x="2141987" y="1316450"/>
                  <a:pt x="2136464" y="1318843"/>
                </a:cubicBezTo>
                <a:cubicBezTo>
                  <a:pt x="2130913" y="1321279"/>
                  <a:pt x="2112219" y="1322738"/>
                  <a:pt x="2114641" y="1337070"/>
                </a:cubicBezTo>
                <a:cubicBezTo>
                  <a:pt x="2117034" y="1351373"/>
                  <a:pt x="2096458" y="1371553"/>
                  <a:pt x="2088485" y="1397341"/>
                </a:cubicBezTo>
                <a:cubicBezTo>
                  <a:pt x="2080497" y="1423144"/>
                  <a:pt x="2075158" y="1428596"/>
                  <a:pt x="2076971" y="1438424"/>
                </a:cubicBezTo>
                <a:cubicBezTo>
                  <a:pt x="2078841" y="1448238"/>
                  <a:pt x="2078373" y="1444627"/>
                  <a:pt x="2067440" y="1453747"/>
                </a:cubicBezTo>
                <a:cubicBezTo>
                  <a:pt x="2056550" y="1462853"/>
                  <a:pt x="2028709" y="1471916"/>
                  <a:pt x="2023086" y="1481433"/>
                </a:cubicBezTo>
                <a:cubicBezTo>
                  <a:pt x="2017436" y="1490893"/>
                  <a:pt x="1993092" y="1500650"/>
                  <a:pt x="2003769" y="1527430"/>
                </a:cubicBezTo>
                <a:cubicBezTo>
                  <a:pt x="2014405" y="1554181"/>
                  <a:pt x="2019815" y="1534950"/>
                  <a:pt x="2022520" y="1565751"/>
                </a:cubicBezTo>
                <a:cubicBezTo>
                  <a:pt x="2025210" y="1596581"/>
                  <a:pt x="2024545" y="1607103"/>
                  <a:pt x="2015623" y="1613122"/>
                </a:cubicBezTo>
                <a:cubicBezTo>
                  <a:pt x="2006744" y="1619155"/>
                  <a:pt x="1989806" y="1631673"/>
                  <a:pt x="1989325" y="1632665"/>
                </a:cubicBezTo>
                <a:cubicBezTo>
                  <a:pt x="1988843" y="1633656"/>
                  <a:pt x="1983476" y="1697341"/>
                  <a:pt x="1957447" y="1704875"/>
                </a:cubicBezTo>
                <a:cubicBezTo>
                  <a:pt x="1931432" y="1712465"/>
                  <a:pt x="1910232" y="1684907"/>
                  <a:pt x="1914580" y="1711177"/>
                </a:cubicBezTo>
                <a:cubicBezTo>
                  <a:pt x="1918928" y="1737447"/>
                  <a:pt x="1926334" y="1743607"/>
                  <a:pt x="1921590" y="1748946"/>
                </a:cubicBezTo>
                <a:cubicBezTo>
                  <a:pt x="1916860" y="1754341"/>
                  <a:pt x="1912569" y="1750730"/>
                  <a:pt x="1909751" y="1755474"/>
                </a:cubicBezTo>
                <a:cubicBezTo>
                  <a:pt x="1906947" y="1760218"/>
                  <a:pt x="1900531" y="1754200"/>
                  <a:pt x="1907811" y="1768659"/>
                </a:cubicBezTo>
                <a:cubicBezTo>
                  <a:pt x="1915047" y="1783104"/>
                  <a:pt x="1920443" y="1776420"/>
                  <a:pt x="1919041" y="1787352"/>
                </a:cubicBezTo>
                <a:cubicBezTo>
                  <a:pt x="1917582" y="1798299"/>
                  <a:pt x="1927283" y="1795226"/>
                  <a:pt x="1913999" y="1800098"/>
                </a:cubicBezTo>
                <a:cubicBezTo>
                  <a:pt x="1900744" y="1805026"/>
                  <a:pt x="1910289" y="1789675"/>
                  <a:pt x="1890802" y="1802916"/>
                </a:cubicBezTo>
                <a:cubicBezTo>
                  <a:pt x="1871358" y="1816171"/>
                  <a:pt x="1860199" y="1791643"/>
                  <a:pt x="1857211" y="1825192"/>
                </a:cubicBezTo>
                <a:cubicBezTo>
                  <a:pt x="1854252" y="1858769"/>
                  <a:pt x="1863811" y="1850187"/>
                  <a:pt x="1858826" y="1869645"/>
                </a:cubicBezTo>
                <a:cubicBezTo>
                  <a:pt x="1853855" y="1889160"/>
                  <a:pt x="1876612" y="1878128"/>
                  <a:pt x="1845358" y="1893295"/>
                </a:cubicBezTo>
                <a:cubicBezTo>
                  <a:pt x="1814060" y="1908448"/>
                  <a:pt x="1800366" y="1908491"/>
                  <a:pt x="1795679" y="1908023"/>
                </a:cubicBezTo>
                <a:cubicBezTo>
                  <a:pt x="1790991" y="1907556"/>
                  <a:pt x="1766520" y="1893734"/>
                  <a:pt x="1778968" y="1926943"/>
                </a:cubicBezTo>
                <a:cubicBezTo>
                  <a:pt x="1791459" y="1960181"/>
                  <a:pt x="1793980" y="1946897"/>
                  <a:pt x="1786403" y="1990104"/>
                </a:cubicBezTo>
                <a:cubicBezTo>
                  <a:pt x="1778784" y="2033311"/>
                  <a:pt x="1730762" y="2019589"/>
                  <a:pt x="1750135" y="2080484"/>
                </a:cubicBezTo>
                <a:cubicBezTo>
                  <a:pt x="1769551" y="2141407"/>
                  <a:pt x="1757910" y="2125801"/>
                  <a:pt x="1772227" y="2144933"/>
                </a:cubicBezTo>
                <a:cubicBezTo>
                  <a:pt x="1786502" y="2164080"/>
                  <a:pt x="1788102" y="2160752"/>
                  <a:pt x="1789052" y="2171345"/>
                </a:cubicBezTo>
                <a:cubicBezTo>
                  <a:pt x="1789972" y="2181895"/>
                  <a:pt x="1801966" y="2174644"/>
                  <a:pt x="1783783" y="2194017"/>
                </a:cubicBezTo>
                <a:cubicBezTo>
                  <a:pt x="1765600" y="2213390"/>
                  <a:pt x="1763433" y="2212201"/>
                  <a:pt x="1760261" y="2218843"/>
                </a:cubicBezTo>
                <a:cubicBezTo>
                  <a:pt x="1757074" y="2225484"/>
                  <a:pt x="1765812" y="2227750"/>
                  <a:pt x="1748648" y="2238485"/>
                </a:cubicBezTo>
                <a:cubicBezTo>
                  <a:pt x="1731527" y="2249248"/>
                  <a:pt x="1734132" y="2246047"/>
                  <a:pt x="1717861" y="2252660"/>
                </a:cubicBezTo>
                <a:cubicBezTo>
                  <a:pt x="1701561" y="2259260"/>
                  <a:pt x="1683222" y="2263423"/>
                  <a:pt x="1684779" y="2264726"/>
                </a:cubicBezTo>
                <a:cubicBezTo>
                  <a:pt x="1686323" y="2265973"/>
                  <a:pt x="1686238" y="2304931"/>
                  <a:pt x="1679398" y="2323780"/>
                </a:cubicBezTo>
                <a:cubicBezTo>
                  <a:pt x="1672544" y="2342658"/>
                  <a:pt x="1672303" y="2332900"/>
                  <a:pt x="1671354" y="2350801"/>
                </a:cubicBezTo>
                <a:cubicBezTo>
                  <a:pt x="1670391" y="2368744"/>
                  <a:pt x="1692936" y="2355927"/>
                  <a:pt x="1658665" y="2379492"/>
                </a:cubicBezTo>
                <a:cubicBezTo>
                  <a:pt x="1624437" y="2403085"/>
                  <a:pt x="1623431" y="2402972"/>
                  <a:pt x="1618984" y="2412248"/>
                </a:cubicBezTo>
                <a:cubicBezTo>
                  <a:pt x="1614523" y="2421552"/>
                  <a:pt x="1597303" y="2417587"/>
                  <a:pt x="1590930" y="2430870"/>
                </a:cubicBezTo>
                <a:cubicBezTo>
                  <a:pt x="1584572" y="2444126"/>
                  <a:pt x="1581003" y="2457268"/>
                  <a:pt x="1585507" y="2470622"/>
                </a:cubicBezTo>
                <a:cubicBezTo>
                  <a:pt x="1590038" y="2484005"/>
                  <a:pt x="1597713" y="2487389"/>
                  <a:pt x="1593196" y="2502486"/>
                </a:cubicBezTo>
                <a:cubicBezTo>
                  <a:pt x="1588665" y="2517624"/>
                  <a:pt x="1581442" y="2522453"/>
                  <a:pt x="1580323" y="2528118"/>
                </a:cubicBezTo>
                <a:cubicBezTo>
                  <a:pt x="1579233" y="2533839"/>
                  <a:pt x="1569844" y="2537493"/>
                  <a:pt x="1568258" y="2540793"/>
                </a:cubicBezTo>
                <a:cubicBezTo>
                  <a:pt x="1566657" y="2544135"/>
                  <a:pt x="1563952" y="2549771"/>
                  <a:pt x="1567167" y="2554445"/>
                </a:cubicBezTo>
                <a:cubicBezTo>
                  <a:pt x="1570367" y="2559146"/>
                  <a:pt x="1563811" y="2581961"/>
                  <a:pt x="1556744" y="2599040"/>
                </a:cubicBezTo>
                <a:cubicBezTo>
                  <a:pt x="1549649" y="2616090"/>
                  <a:pt x="1556744" y="2619560"/>
                  <a:pt x="1534567" y="2630478"/>
                </a:cubicBezTo>
                <a:cubicBezTo>
                  <a:pt x="1512404" y="2641397"/>
                  <a:pt x="1505861" y="2623157"/>
                  <a:pt x="1498979" y="2654581"/>
                </a:cubicBezTo>
                <a:cubicBezTo>
                  <a:pt x="1492082" y="2686034"/>
                  <a:pt x="1495509" y="2705082"/>
                  <a:pt x="1497973" y="2710194"/>
                </a:cubicBezTo>
                <a:cubicBezTo>
                  <a:pt x="1500437" y="2715307"/>
                  <a:pt x="1487395" y="2726593"/>
                  <a:pt x="1477609" y="2732173"/>
                </a:cubicBezTo>
                <a:cubicBezTo>
                  <a:pt x="1467880" y="2737738"/>
                  <a:pt x="1462583" y="2733986"/>
                  <a:pt x="1456536" y="2746604"/>
                </a:cubicBezTo>
                <a:cubicBezTo>
                  <a:pt x="1450490" y="2759208"/>
                  <a:pt x="1417535" y="2767577"/>
                  <a:pt x="1419249" y="2776499"/>
                </a:cubicBezTo>
                <a:cubicBezTo>
                  <a:pt x="1421005" y="2785435"/>
                  <a:pt x="1425296" y="2796977"/>
                  <a:pt x="1398191" y="2805629"/>
                </a:cubicBezTo>
                <a:cubicBezTo>
                  <a:pt x="1371128" y="2814268"/>
                  <a:pt x="1364174" y="2811719"/>
                  <a:pt x="1347294" y="2818431"/>
                </a:cubicBezTo>
                <a:cubicBezTo>
                  <a:pt x="1330456" y="2825130"/>
                  <a:pt x="1305333" y="2804666"/>
                  <a:pt x="1323460" y="2839730"/>
                </a:cubicBezTo>
                <a:cubicBezTo>
                  <a:pt x="1341587" y="2874795"/>
                  <a:pt x="1353001" y="2883957"/>
                  <a:pt x="1343867" y="2900795"/>
                </a:cubicBezTo>
                <a:cubicBezTo>
                  <a:pt x="1334704" y="2917577"/>
                  <a:pt x="1320868" y="2910001"/>
                  <a:pt x="1309907" y="2924941"/>
                </a:cubicBezTo>
                <a:cubicBezTo>
                  <a:pt x="1298904" y="2939896"/>
                  <a:pt x="1292134" y="2932390"/>
                  <a:pt x="1298337" y="2947968"/>
                </a:cubicBezTo>
                <a:cubicBezTo>
                  <a:pt x="1304512" y="2963503"/>
                  <a:pt x="1309482" y="2964523"/>
                  <a:pt x="1306707" y="2975993"/>
                </a:cubicBezTo>
                <a:cubicBezTo>
                  <a:pt x="1304058" y="2986997"/>
                  <a:pt x="1315784" y="2986686"/>
                  <a:pt x="1302189" y="2993016"/>
                </a:cubicBezTo>
                <a:lnTo>
                  <a:pt x="0" y="2280446"/>
                </a:lnTo>
                <a:lnTo>
                  <a:pt x="1968" y="2254714"/>
                </a:lnTo>
                <a:cubicBezTo>
                  <a:pt x="1968" y="2254714"/>
                  <a:pt x="14785" y="2270108"/>
                  <a:pt x="14006" y="2251216"/>
                </a:cubicBezTo>
                <a:cubicBezTo>
                  <a:pt x="13213" y="2232353"/>
                  <a:pt x="10748" y="2227240"/>
                  <a:pt x="9346" y="2225626"/>
                </a:cubicBezTo>
                <a:cubicBezTo>
                  <a:pt x="7930" y="2223997"/>
                  <a:pt x="14671" y="2224776"/>
                  <a:pt x="21341" y="2215430"/>
                </a:cubicBezTo>
                <a:cubicBezTo>
                  <a:pt x="28011" y="2206083"/>
                  <a:pt x="32345" y="2219791"/>
                  <a:pt x="37726" y="2201764"/>
                </a:cubicBezTo>
                <a:cubicBezTo>
                  <a:pt x="43051" y="2183736"/>
                  <a:pt x="37967" y="2180550"/>
                  <a:pt x="46308" y="2174630"/>
                </a:cubicBezTo>
                <a:cubicBezTo>
                  <a:pt x="54649" y="2168711"/>
                  <a:pt x="59450" y="2178057"/>
                  <a:pt x="69661" y="2164774"/>
                </a:cubicBezTo>
                <a:cubicBezTo>
                  <a:pt x="79829" y="2151476"/>
                  <a:pt x="81245" y="2184968"/>
                  <a:pt x="84630" y="2132315"/>
                </a:cubicBezTo>
                <a:cubicBezTo>
                  <a:pt x="88043" y="2079719"/>
                  <a:pt x="83723" y="2068121"/>
                  <a:pt x="85833" y="2062597"/>
                </a:cubicBezTo>
                <a:cubicBezTo>
                  <a:pt x="87958" y="2057046"/>
                  <a:pt x="108435" y="2043947"/>
                  <a:pt x="117300" y="2042516"/>
                </a:cubicBezTo>
                <a:cubicBezTo>
                  <a:pt x="126180" y="2041058"/>
                  <a:pt x="135810" y="2039231"/>
                  <a:pt x="137226" y="2024913"/>
                </a:cubicBezTo>
                <a:cubicBezTo>
                  <a:pt x="138628" y="2010610"/>
                  <a:pt x="140044" y="1999649"/>
                  <a:pt x="139364" y="1994253"/>
                </a:cubicBezTo>
                <a:cubicBezTo>
                  <a:pt x="138656" y="1988816"/>
                  <a:pt x="132510" y="1980021"/>
                  <a:pt x="151614" y="1972048"/>
                </a:cubicBezTo>
                <a:cubicBezTo>
                  <a:pt x="170761" y="1964061"/>
                  <a:pt x="186607" y="1971920"/>
                  <a:pt x="186607" y="1955974"/>
                </a:cubicBezTo>
                <a:cubicBezTo>
                  <a:pt x="186607" y="1940057"/>
                  <a:pt x="197597" y="1909185"/>
                  <a:pt x="197597" y="1909185"/>
                </a:cubicBezTo>
                <a:cubicBezTo>
                  <a:pt x="197597" y="1909185"/>
                  <a:pt x="214378" y="1900348"/>
                  <a:pt x="212976" y="1894145"/>
                </a:cubicBezTo>
                <a:cubicBezTo>
                  <a:pt x="211589" y="1887914"/>
                  <a:pt x="201251" y="1885620"/>
                  <a:pt x="206915" y="1879488"/>
                </a:cubicBezTo>
                <a:cubicBezTo>
                  <a:pt x="212566" y="1873384"/>
                  <a:pt x="225892" y="1878567"/>
                  <a:pt x="232987" y="1869461"/>
                </a:cubicBezTo>
                <a:cubicBezTo>
                  <a:pt x="240082" y="1860341"/>
                  <a:pt x="244330" y="1860610"/>
                  <a:pt x="252487" y="1850400"/>
                </a:cubicBezTo>
                <a:cubicBezTo>
                  <a:pt x="260687" y="1840189"/>
                  <a:pt x="286730" y="1815491"/>
                  <a:pt x="301727" y="1791006"/>
                </a:cubicBezTo>
                <a:cubicBezTo>
                  <a:pt x="316724" y="1766535"/>
                  <a:pt x="348602" y="1747926"/>
                  <a:pt x="353233" y="1749626"/>
                </a:cubicBezTo>
                <a:cubicBezTo>
                  <a:pt x="357878" y="1751311"/>
                  <a:pt x="366984" y="1767639"/>
                  <a:pt x="363415" y="1744301"/>
                </a:cubicBezTo>
                <a:cubicBezTo>
                  <a:pt x="359861" y="1720977"/>
                  <a:pt x="354663" y="1729474"/>
                  <a:pt x="360371" y="1710766"/>
                </a:cubicBezTo>
                <a:cubicBezTo>
                  <a:pt x="366064" y="1692087"/>
                  <a:pt x="391455" y="1676665"/>
                  <a:pt x="396992" y="1674243"/>
                </a:cubicBezTo>
                <a:cubicBezTo>
                  <a:pt x="402530" y="1671836"/>
                  <a:pt x="421237" y="1670349"/>
                  <a:pt x="418816" y="1656017"/>
                </a:cubicBezTo>
                <a:cubicBezTo>
                  <a:pt x="416380" y="1641714"/>
                  <a:pt x="436999" y="1621534"/>
                  <a:pt x="444972" y="1595746"/>
                </a:cubicBezTo>
                <a:cubicBezTo>
                  <a:pt x="452959" y="1569943"/>
                  <a:pt x="458298" y="1564491"/>
                  <a:pt x="456471" y="1554691"/>
                </a:cubicBezTo>
                <a:cubicBezTo>
                  <a:pt x="454602" y="1544877"/>
                  <a:pt x="455083" y="1548460"/>
                  <a:pt x="466002" y="1539368"/>
                </a:cubicBezTo>
                <a:cubicBezTo>
                  <a:pt x="476906" y="1530234"/>
                  <a:pt x="504748" y="1521171"/>
                  <a:pt x="510356" y="1511682"/>
                </a:cubicBezTo>
                <a:cubicBezTo>
                  <a:pt x="516021" y="1502194"/>
                  <a:pt x="540350" y="1492465"/>
                  <a:pt x="529673" y="1465685"/>
                </a:cubicBezTo>
                <a:cubicBezTo>
                  <a:pt x="519023" y="1438877"/>
                  <a:pt x="513628" y="1458151"/>
                  <a:pt x="510937" y="1427321"/>
                </a:cubicBezTo>
                <a:cubicBezTo>
                  <a:pt x="508232" y="1396520"/>
                  <a:pt x="508898" y="1385998"/>
                  <a:pt x="517819" y="1379979"/>
                </a:cubicBezTo>
                <a:cubicBezTo>
                  <a:pt x="526699" y="1373946"/>
                  <a:pt x="543636" y="1361427"/>
                  <a:pt x="544118" y="1360436"/>
                </a:cubicBezTo>
                <a:cubicBezTo>
                  <a:pt x="544599" y="1359445"/>
                  <a:pt x="549966" y="1295731"/>
                  <a:pt x="575981" y="1288169"/>
                </a:cubicBezTo>
                <a:cubicBezTo>
                  <a:pt x="601982" y="1280607"/>
                  <a:pt x="623196" y="1308137"/>
                  <a:pt x="618891" y="1281881"/>
                </a:cubicBezTo>
                <a:cubicBezTo>
                  <a:pt x="614529" y="1255640"/>
                  <a:pt x="607123" y="1249480"/>
                  <a:pt x="611852" y="1244084"/>
                </a:cubicBezTo>
                <a:cubicBezTo>
                  <a:pt x="616597" y="1238745"/>
                  <a:pt x="620902" y="1242356"/>
                  <a:pt x="623720" y="1237584"/>
                </a:cubicBezTo>
                <a:cubicBezTo>
                  <a:pt x="626524" y="1232840"/>
                  <a:pt x="632939" y="1238859"/>
                  <a:pt x="625646" y="1224428"/>
                </a:cubicBezTo>
                <a:cubicBezTo>
                  <a:pt x="618367" y="1209955"/>
                  <a:pt x="612985" y="1216653"/>
                  <a:pt x="614430" y="1205692"/>
                </a:cubicBezTo>
                <a:cubicBezTo>
                  <a:pt x="615846" y="1194717"/>
                  <a:pt x="606188" y="1197818"/>
                  <a:pt x="619472" y="1192947"/>
                </a:cubicBezTo>
                <a:cubicBezTo>
                  <a:pt x="632712" y="1188047"/>
                  <a:pt x="623182" y="1203369"/>
                  <a:pt x="642626" y="1190114"/>
                </a:cubicBezTo>
                <a:cubicBezTo>
                  <a:pt x="662084" y="1176916"/>
                  <a:pt x="673243" y="1201444"/>
                  <a:pt x="676245" y="1167895"/>
                </a:cubicBezTo>
                <a:cubicBezTo>
                  <a:pt x="679219" y="1134289"/>
                  <a:pt x="669632" y="1142899"/>
                  <a:pt x="674603" y="1123385"/>
                </a:cubicBezTo>
                <a:cubicBezTo>
                  <a:pt x="679602" y="1103927"/>
                  <a:pt x="656816" y="1114902"/>
                  <a:pt x="688099" y="1099792"/>
                </a:cubicBezTo>
                <a:cubicBezTo>
                  <a:pt x="719396" y="1084639"/>
                  <a:pt x="733062" y="1084554"/>
                  <a:pt x="737735" y="1085049"/>
                </a:cubicBezTo>
                <a:cubicBezTo>
                  <a:pt x="742423" y="1085517"/>
                  <a:pt x="766936" y="1099338"/>
                  <a:pt x="754460" y="1066101"/>
                </a:cubicBezTo>
                <a:cubicBezTo>
                  <a:pt x="742012" y="1032892"/>
                  <a:pt x="739477" y="1046190"/>
                  <a:pt x="747053" y="1002968"/>
                </a:cubicBezTo>
                <a:cubicBezTo>
                  <a:pt x="754658" y="959790"/>
                  <a:pt x="802694" y="973484"/>
                  <a:pt x="783265" y="912589"/>
                </a:cubicBezTo>
                <a:cubicBezTo>
                  <a:pt x="763892" y="851694"/>
                  <a:pt x="775533" y="867300"/>
                  <a:pt x="761215" y="848125"/>
                </a:cubicBezTo>
                <a:cubicBezTo>
                  <a:pt x="746926" y="829007"/>
                  <a:pt x="745340" y="832307"/>
                  <a:pt x="744377" y="821742"/>
                </a:cubicBezTo>
                <a:cubicBezTo>
                  <a:pt x="743457" y="811192"/>
                  <a:pt x="731461" y="818442"/>
                  <a:pt x="749645" y="799069"/>
                </a:cubicBezTo>
                <a:cubicBezTo>
                  <a:pt x="767800" y="779654"/>
                  <a:pt x="770010" y="780858"/>
                  <a:pt x="773182" y="774216"/>
                </a:cubicBezTo>
                <a:cubicBezTo>
                  <a:pt x="776368" y="767574"/>
                  <a:pt x="767630" y="765308"/>
                  <a:pt x="784738" y="754574"/>
                </a:cubicBezTo>
                <a:cubicBezTo>
                  <a:pt x="801902" y="743839"/>
                  <a:pt x="799296" y="747025"/>
                  <a:pt x="815553" y="740412"/>
                </a:cubicBezTo>
                <a:cubicBezTo>
                  <a:pt x="831811" y="733799"/>
                  <a:pt x="850207" y="729621"/>
                  <a:pt x="848635" y="728346"/>
                </a:cubicBezTo>
                <a:cubicBezTo>
                  <a:pt x="847063" y="727043"/>
                  <a:pt x="847176" y="688141"/>
                  <a:pt x="854030" y="669264"/>
                </a:cubicBezTo>
                <a:cubicBezTo>
                  <a:pt x="860885" y="650387"/>
                  <a:pt x="861111" y="660172"/>
                  <a:pt x="862074" y="642244"/>
                </a:cubicBezTo>
                <a:cubicBezTo>
                  <a:pt x="863023" y="624329"/>
                  <a:pt x="840478" y="637145"/>
                  <a:pt x="874706" y="613552"/>
                </a:cubicBezTo>
                <a:cubicBezTo>
                  <a:pt x="908977" y="589959"/>
                  <a:pt x="909983" y="590101"/>
                  <a:pt x="914444" y="580796"/>
                </a:cubicBezTo>
                <a:cubicBezTo>
                  <a:pt x="918891" y="571521"/>
                  <a:pt x="936111" y="575486"/>
                  <a:pt x="942484" y="562202"/>
                </a:cubicBezTo>
                <a:cubicBezTo>
                  <a:pt x="948842" y="548919"/>
                  <a:pt x="952425" y="535777"/>
                  <a:pt x="947879" y="522422"/>
                </a:cubicBezTo>
                <a:cubicBezTo>
                  <a:pt x="943390" y="509040"/>
                  <a:pt x="935715" y="505683"/>
                  <a:pt x="940232" y="490573"/>
                </a:cubicBezTo>
                <a:cubicBezTo>
                  <a:pt x="944764" y="475434"/>
                  <a:pt x="951986" y="470605"/>
                  <a:pt x="953077" y="464884"/>
                </a:cubicBezTo>
                <a:cubicBezTo>
                  <a:pt x="954195" y="459219"/>
                  <a:pt x="963571" y="455565"/>
                  <a:pt x="965171" y="452223"/>
                </a:cubicBezTo>
                <a:cubicBezTo>
                  <a:pt x="966757" y="448923"/>
                  <a:pt x="969462" y="443273"/>
                  <a:pt x="966261" y="438571"/>
                </a:cubicBezTo>
                <a:cubicBezTo>
                  <a:pt x="963018" y="433870"/>
                  <a:pt x="969603" y="411084"/>
                  <a:pt x="976670" y="394005"/>
                </a:cubicBezTo>
                <a:cubicBezTo>
                  <a:pt x="983793" y="376926"/>
                  <a:pt x="976670" y="373485"/>
                  <a:pt x="998847" y="362566"/>
                </a:cubicBezTo>
                <a:cubicBezTo>
                  <a:pt x="1021024" y="351619"/>
                  <a:pt x="1027553" y="369887"/>
                  <a:pt x="1034450" y="338435"/>
                </a:cubicBezTo>
                <a:cubicBezTo>
                  <a:pt x="1041332" y="307010"/>
                  <a:pt x="1037877" y="287948"/>
                  <a:pt x="1035412" y="282836"/>
                </a:cubicBezTo>
                <a:cubicBezTo>
                  <a:pt x="1032948" y="277724"/>
                  <a:pt x="1046048" y="266423"/>
                  <a:pt x="1055777" y="260857"/>
                </a:cubicBezTo>
                <a:cubicBezTo>
                  <a:pt x="1065548" y="255306"/>
                  <a:pt x="1070845" y="259059"/>
                  <a:pt x="1076906" y="246426"/>
                </a:cubicBezTo>
                <a:cubicBezTo>
                  <a:pt x="1082953" y="233823"/>
                  <a:pt x="1115907" y="225453"/>
                  <a:pt x="1114179" y="216560"/>
                </a:cubicBezTo>
                <a:cubicBezTo>
                  <a:pt x="1112423" y="207624"/>
                  <a:pt x="1108147" y="196054"/>
                  <a:pt x="1135209" y="187401"/>
                </a:cubicBezTo>
                <a:cubicBezTo>
                  <a:pt x="1162315" y="178748"/>
                  <a:pt x="1169268" y="181297"/>
                  <a:pt x="1186106" y="174599"/>
                </a:cubicBezTo>
                <a:cubicBezTo>
                  <a:pt x="1202987" y="167914"/>
                  <a:pt x="1228124" y="188364"/>
                  <a:pt x="1209983" y="153314"/>
                </a:cubicBezTo>
                <a:cubicBezTo>
                  <a:pt x="1191856" y="118250"/>
                  <a:pt x="1180413" y="109030"/>
                  <a:pt x="1189576" y="92249"/>
                </a:cubicBezTo>
                <a:cubicBezTo>
                  <a:pt x="1198696" y="75453"/>
                  <a:pt x="1212532" y="83030"/>
                  <a:pt x="1223536" y="68103"/>
                </a:cubicBezTo>
                <a:cubicBezTo>
                  <a:pt x="1234539" y="53149"/>
                  <a:pt x="1241322" y="60626"/>
                  <a:pt x="1235105" y="45077"/>
                </a:cubicBezTo>
                <a:cubicBezTo>
                  <a:pt x="1228931" y="29541"/>
                  <a:pt x="1223932" y="28479"/>
                  <a:pt x="1226708" y="17022"/>
                </a:cubicBezTo>
                <a:cubicBezTo>
                  <a:pt x="1229384" y="6047"/>
                  <a:pt x="1217658" y="6345"/>
                  <a:pt x="1231225" y="0"/>
                </a:cubicBezTo>
                <a:lnTo>
                  <a:pt x="2533457" y="712599"/>
                </a:lnTo>
                <a:lnTo>
                  <a:pt x="2531488" y="738330"/>
                </a:lnTo>
                <a:cubicBezTo>
                  <a:pt x="2531488" y="738330"/>
                  <a:pt x="2518672" y="722937"/>
                  <a:pt x="2519465" y="741800"/>
                </a:cubicBezTo>
                <a:cubicBezTo>
                  <a:pt x="2520244" y="760692"/>
                  <a:pt x="2522708" y="765804"/>
                  <a:pt x="2524110" y="767418"/>
                </a:cubicBezTo>
                <a:cubicBezTo>
                  <a:pt x="2525541" y="769004"/>
                  <a:pt x="2518786" y="768268"/>
                  <a:pt x="2512115" y="777615"/>
                </a:cubicBezTo>
                <a:cubicBezTo>
                  <a:pt x="2505459" y="786933"/>
                  <a:pt x="2501112" y="773253"/>
                  <a:pt x="2495745" y="791252"/>
                </a:cubicBezTo>
                <a:cubicBezTo>
                  <a:pt x="2490363" y="809280"/>
                  <a:pt x="2495490" y="812495"/>
                  <a:pt x="2487148" y="818414"/>
                </a:cubicBezTo>
                <a:cubicBezTo>
                  <a:pt x="2478807" y="824334"/>
                  <a:pt x="2474006" y="814987"/>
                  <a:pt x="2463796" y="828271"/>
                </a:cubicBezTo>
                <a:cubicBezTo>
                  <a:pt x="2453642" y="841540"/>
                  <a:pt x="2452212" y="808090"/>
                  <a:pt x="2448798" y="860687"/>
                </a:cubicBezTo>
                <a:cubicBezTo>
                  <a:pt x="2445414" y="913339"/>
                  <a:pt x="2449705" y="924881"/>
                  <a:pt x="2447581" y="930433"/>
                </a:cubicBezTo>
                <a:cubicBezTo>
                  <a:pt x="2445485" y="936012"/>
                  <a:pt x="2425007" y="949097"/>
                  <a:pt x="2416156" y="950528"/>
                </a:cubicBezTo>
                <a:cubicBezTo>
                  <a:pt x="2407263" y="951930"/>
                  <a:pt x="2397647" y="953813"/>
                  <a:pt x="2396231" y="968131"/>
                </a:cubicBezTo>
                <a:cubicBezTo>
                  <a:pt x="2394829" y="982434"/>
                  <a:pt x="2393412" y="993395"/>
                  <a:pt x="2394092" y="99879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20"/>
          <p:cNvSpPr/>
          <p:nvPr/>
        </p:nvSpPr>
        <p:spPr>
          <a:xfrm rot="10800000">
            <a:off x="-78280" y="-334073"/>
            <a:ext cx="8698091" cy="6401501"/>
          </a:xfrm>
          <a:custGeom>
            <a:avLst/>
            <a:gdLst/>
            <a:ahLst/>
            <a:cxnLst/>
            <a:rect l="l" t="t" r="r" b="b"/>
            <a:pathLst>
              <a:path w="2684596" h="1975772" extrusionOk="0">
                <a:moveTo>
                  <a:pt x="1055812" y="1647733"/>
                </a:moveTo>
                <a:cubicBezTo>
                  <a:pt x="1055600" y="1647648"/>
                  <a:pt x="1055401" y="1647577"/>
                  <a:pt x="1055203" y="1647492"/>
                </a:cubicBezTo>
                <a:cubicBezTo>
                  <a:pt x="1055146" y="1646968"/>
                  <a:pt x="1055146" y="1646430"/>
                  <a:pt x="1055104" y="1645892"/>
                </a:cubicBezTo>
                <a:cubicBezTo>
                  <a:pt x="1055330" y="1646246"/>
                  <a:pt x="1055557" y="1646600"/>
                  <a:pt x="1055784" y="1646954"/>
                </a:cubicBezTo>
                <a:cubicBezTo>
                  <a:pt x="1055784" y="1647209"/>
                  <a:pt x="1055798" y="1647464"/>
                  <a:pt x="1055812" y="1647719"/>
                </a:cubicBezTo>
                <a:close/>
                <a:moveTo>
                  <a:pt x="1058531" y="1654644"/>
                </a:moveTo>
                <a:cubicBezTo>
                  <a:pt x="1057724" y="1654077"/>
                  <a:pt x="1056378" y="1653624"/>
                  <a:pt x="1056223" y="1652916"/>
                </a:cubicBezTo>
                <a:cubicBezTo>
                  <a:pt x="1055854" y="1651231"/>
                  <a:pt x="1055869" y="1649475"/>
                  <a:pt x="1055812" y="1647719"/>
                </a:cubicBezTo>
                <a:cubicBezTo>
                  <a:pt x="1057398" y="1648342"/>
                  <a:pt x="1058984" y="1648951"/>
                  <a:pt x="1060570" y="1649560"/>
                </a:cubicBezTo>
                <a:cubicBezTo>
                  <a:pt x="1059891" y="1651245"/>
                  <a:pt x="1059211" y="1652945"/>
                  <a:pt x="1058531" y="1654630"/>
                </a:cubicBezTo>
                <a:close/>
                <a:moveTo>
                  <a:pt x="1053135" y="1642847"/>
                </a:moveTo>
                <a:cubicBezTo>
                  <a:pt x="1053716" y="1643400"/>
                  <a:pt x="1054552" y="1643853"/>
                  <a:pt x="1054821" y="1644532"/>
                </a:cubicBezTo>
                <a:cubicBezTo>
                  <a:pt x="1054991" y="1644957"/>
                  <a:pt x="1055047" y="1645410"/>
                  <a:pt x="1055090" y="1645892"/>
                </a:cubicBezTo>
                <a:cubicBezTo>
                  <a:pt x="1054438" y="1644872"/>
                  <a:pt x="1053787" y="1643853"/>
                  <a:pt x="1053135" y="1642847"/>
                </a:cubicBezTo>
                <a:close/>
                <a:moveTo>
                  <a:pt x="2679257" y="873319"/>
                </a:moveTo>
                <a:cubicBezTo>
                  <a:pt x="2678960" y="873914"/>
                  <a:pt x="2675731" y="873121"/>
                  <a:pt x="2672332" y="872837"/>
                </a:cubicBezTo>
                <a:cubicBezTo>
                  <a:pt x="2671624" y="858265"/>
                  <a:pt x="2670902" y="843480"/>
                  <a:pt x="2670180" y="828696"/>
                </a:cubicBezTo>
                <a:cubicBezTo>
                  <a:pt x="2665082" y="841384"/>
                  <a:pt x="2666724" y="854527"/>
                  <a:pt x="2665761" y="867428"/>
                </a:cubicBezTo>
                <a:cubicBezTo>
                  <a:pt x="2664161" y="888798"/>
                  <a:pt x="2664402" y="910026"/>
                  <a:pt x="2666087" y="931523"/>
                </a:cubicBezTo>
                <a:cubicBezTo>
                  <a:pt x="2668594" y="963514"/>
                  <a:pt x="2667702" y="995774"/>
                  <a:pt x="2668325" y="1027921"/>
                </a:cubicBezTo>
                <a:cubicBezTo>
                  <a:pt x="2668990" y="1062150"/>
                  <a:pt x="2669543" y="1096379"/>
                  <a:pt x="2670534" y="1130607"/>
                </a:cubicBezTo>
                <a:cubicBezTo>
                  <a:pt x="2670845" y="1141469"/>
                  <a:pt x="2670222" y="1151779"/>
                  <a:pt x="2666144" y="1162145"/>
                </a:cubicBezTo>
                <a:cubicBezTo>
                  <a:pt x="2660564" y="1176349"/>
                  <a:pt x="2660040" y="1191290"/>
                  <a:pt x="2663651" y="1206244"/>
                </a:cubicBezTo>
                <a:cubicBezTo>
                  <a:pt x="2666201" y="1216795"/>
                  <a:pt x="2666724" y="1227416"/>
                  <a:pt x="2665209" y="1238193"/>
                </a:cubicBezTo>
                <a:cubicBezTo>
                  <a:pt x="2660111" y="1274404"/>
                  <a:pt x="2660833" y="1310885"/>
                  <a:pt x="2661201" y="1347280"/>
                </a:cubicBezTo>
                <a:cubicBezTo>
                  <a:pt x="2661400" y="1366497"/>
                  <a:pt x="2664147" y="1385686"/>
                  <a:pt x="2664855" y="1404918"/>
                </a:cubicBezTo>
                <a:cubicBezTo>
                  <a:pt x="2665365" y="1418683"/>
                  <a:pt x="2668268" y="1432703"/>
                  <a:pt x="2662773" y="1447573"/>
                </a:cubicBezTo>
                <a:cubicBezTo>
                  <a:pt x="2656018" y="1451240"/>
                  <a:pt x="2648683" y="1455234"/>
                  <a:pt x="2640341" y="1459780"/>
                </a:cubicBezTo>
                <a:cubicBezTo>
                  <a:pt x="2640582" y="1465275"/>
                  <a:pt x="2641120" y="1470514"/>
                  <a:pt x="2640964" y="1475740"/>
                </a:cubicBezTo>
                <a:cubicBezTo>
                  <a:pt x="2640851" y="1479903"/>
                  <a:pt x="2640440" y="1484209"/>
                  <a:pt x="2639223" y="1488160"/>
                </a:cubicBezTo>
                <a:cubicBezTo>
                  <a:pt x="2636135" y="1498200"/>
                  <a:pt x="2626789" y="1501302"/>
                  <a:pt x="2619170" y="1494660"/>
                </a:cubicBezTo>
                <a:cubicBezTo>
                  <a:pt x="2615247" y="1491233"/>
                  <a:pt x="2612117" y="1486814"/>
                  <a:pt x="2609072" y="1482523"/>
                </a:cubicBezTo>
                <a:cubicBezTo>
                  <a:pt x="2606821" y="1479337"/>
                  <a:pt x="2607331" y="1474210"/>
                  <a:pt x="2600632" y="1472596"/>
                </a:cubicBezTo>
                <a:cubicBezTo>
                  <a:pt x="2597913" y="1477524"/>
                  <a:pt x="2594982" y="1482807"/>
                  <a:pt x="2592022" y="1488160"/>
                </a:cubicBezTo>
                <a:cubicBezTo>
                  <a:pt x="2583921" y="1491983"/>
                  <a:pt x="2577181" y="1487792"/>
                  <a:pt x="2571190" y="1483557"/>
                </a:cubicBezTo>
                <a:cubicBezTo>
                  <a:pt x="2561362" y="1476604"/>
                  <a:pt x="2551506" y="1470585"/>
                  <a:pt x="2538944" y="1471322"/>
                </a:cubicBezTo>
                <a:cubicBezTo>
                  <a:pt x="2533704" y="1479450"/>
                  <a:pt x="2532911" y="1488769"/>
                  <a:pt x="2536834" y="1496218"/>
                </a:cubicBezTo>
                <a:cubicBezTo>
                  <a:pt x="2543787" y="1509445"/>
                  <a:pt x="2543193" y="1523040"/>
                  <a:pt x="2542924" y="1536932"/>
                </a:cubicBezTo>
                <a:cubicBezTo>
                  <a:pt x="2542867" y="1540104"/>
                  <a:pt x="2542924" y="1543277"/>
                  <a:pt x="2542924" y="1546534"/>
                </a:cubicBezTo>
                <a:cubicBezTo>
                  <a:pt x="2539072" y="1551405"/>
                  <a:pt x="2534639" y="1556050"/>
                  <a:pt x="2531368" y="1561389"/>
                </a:cubicBezTo>
                <a:cubicBezTo>
                  <a:pt x="2528040" y="1566813"/>
                  <a:pt x="2525831" y="1572931"/>
                  <a:pt x="2522814" y="1579445"/>
                </a:cubicBezTo>
                <a:cubicBezTo>
                  <a:pt x="2513354" y="1583850"/>
                  <a:pt x="2503682" y="1588353"/>
                  <a:pt x="2493202" y="1593225"/>
                </a:cubicBezTo>
                <a:cubicBezTo>
                  <a:pt x="2473333" y="1586101"/>
                  <a:pt x="2451510" y="1585535"/>
                  <a:pt x="2432746" y="1573809"/>
                </a:cubicBezTo>
                <a:cubicBezTo>
                  <a:pt x="2426487" y="1569886"/>
                  <a:pt x="2418556" y="1568881"/>
                  <a:pt x="2411263" y="1572988"/>
                </a:cubicBezTo>
                <a:cubicBezTo>
                  <a:pt x="2407453" y="1581711"/>
                  <a:pt x="2404621" y="1590973"/>
                  <a:pt x="2399580" y="1598833"/>
                </a:cubicBezTo>
                <a:cubicBezTo>
                  <a:pt x="2395175" y="1605701"/>
                  <a:pt x="2388279" y="1610983"/>
                  <a:pt x="2383039" y="1616379"/>
                </a:cubicBezTo>
                <a:cubicBezTo>
                  <a:pt x="2366682" y="1619707"/>
                  <a:pt x="2354716" y="1604653"/>
                  <a:pt x="2338401" y="1607882"/>
                </a:cubicBezTo>
                <a:cubicBezTo>
                  <a:pt x="2333969" y="1634364"/>
                  <a:pt x="2343415" y="1661526"/>
                  <a:pt x="2334578" y="1688745"/>
                </a:cubicBezTo>
                <a:cubicBezTo>
                  <a:pt x="2327823" y="1691096"/>
                  <a:pt x="2320898" y="1693503"/>
                  <a:pt x="2314043" y="1695896"/>
                </a:cubicBezTo>
                <a:cubicBezTo>
                  <a:pt x="2308464" y="1702029"/>
                  <a:pt x="2310276" y="1710214"/>
                  <a:pt x="2306991" y="1719405"/>
                </a:cubicBezTo>
                <a:cubicBezTo>
                  <a:pt x="2300378" y="1726146"/>
                  <a:pt x="2292249" y="1734444"/>
                  <a:pt x="2283596" y="1743267"/>
                </a:cubicBezTo>
                <a:cubicBezTo>
                  <a:pt x="2248461" y="1742389"/>
                  <a:pt x="2219203" y="1719617"/>
                  <a:pt x="2186192" y="1717252"/>
                </a:cubicBezTo>
                <a:cubicBezTo>
                  <a:pt x="2177724" y="1711432"/>
                  <a:pt x="2170827" y="1706277"/>
                  <a:pt x="2163534" y="1701802"/>
                </a:cubicBezTo>
                <a:cubicBezTo>
                  <a:pt x="2156623" y="1697554"/>
                  <a:pt x="2149500" y="1699040"/>
                  <a:pt x="2143382" y="1705611"/>
                </a:cubicBezTo>
                <a:cubicBezTo>
                  <a:pt x="2139813" y="1709449"/>
                  <a:pt x="2136740" y="1713754"/>
                  <a:pt x="2134248" y="1716856"/>
                </a:cubicBezTo>
                <a:cubicBezTo>
                  <a:pt x="2114903" y="1720750"/>
                  <a:pt x="2100670" y="1704323"/>
                  <a:pt x="2081722" y="1708656"/>
                </a:cubicBezTo>
                <a:cubicBezTo>
                  <a:pt x="2078536" y="1727477"/>
                  <a:pt x="2075378" y="1746184"/>
                  <a:pt x="2072234" y="1764835"/>
                </a:cubicBezTo>
                <a:cubicBezTo>
                  <a:pt x="2068169" y="1772922"/>
                  <a:pt x="2058554" y="1770075"/>
                  <a:pt x="2051289" y="1775952"/>
                </a:cubicBezTo>
                <a:cubicBezTo>
                  <a:pt x="2040823" y="1797180"/>
                  <a:pt x="2020771" y="1813806"/>
                  <a:pt x="1998565" y="1828293"/>
                </a:cubicBezTo>
                <a:cubicBezTo>
                  <a:pt x="1992801" y="1824442"/>
                  <a:pt x="1988085" y="1819825"/>
                  <a:pt x="1982435" y="1817771"/>
                </a:cubicBezTo>
                <a:cubicBezTo>
                  <a:pt x="1967367" y="1812305"/>
                  <a:pt x="1952143" y="1806782"/>
                  <a:pt x="1936509" y="1803525"/>
                </a:cubicBezTo>
                <a:cubicBezTo>
                  <a:pt x="1926213" y="1801386"/>
                  <a:pt x="1915097" y="1803114"/>
                  <a:pt x="1904730" y="1803114"/>
                </a:cubicBezTo>
                <a:cubicBezTo>
                  <a:pt x="1896460" y="1808552"/>
                  <a:pt x="1888558" y="1813749"/>
                  <a:pt x="1877186" y="1821227"/>
                </a:cubicBezTo>
                <a:cubicBezTo>
                  <a:pt x="1873447" y="1824456"/>
                  <a:pt x="1879905" y="1836380"/>
                  <a:pt x="1866848" y="1842158"/>
                </a:cubicBezTo>
                <a:cubicBezTo>
                  <a:pt x="1851978" y="1842441"/>
                  <a:pt x="1833979" y="1840487"/>
                  <a:pt x="1814733" y="1836918"/>
                </a:cubicBezTo>
                <a:cubicBezTo>
                  <a:pt x="1811547" y="1841081"/>
                  <a:pt x="1808134" y="1845018"/>
                  <a:pt x="1805287" y="1849338"/>
                </a:cubicBezTo>
                <a:cubicBezTo>
                  <a:pt x="1796705" y="1862281"/>
                  <a:pt x="1786084" y="1870580"/>
                  <a:pt x="1770110" y="1875140"/>
                </a:cubicBezTo>
                <a:cubicBezTo>
                  <a:pt x="1756288" y="1879091"/>
                  <a:pt x="1743387" y="1887390"/>
                  <a:pt x="1729254" y="1892191"/>
                </a:cubicBezTo>
                <a:cubicBezTo>
                  <a:pt x="1705929" y="1900107"/>
                  <a:pt x="1684092" y="1901849"/>
                  <a:pt x="1660598" y="1890364"/>
                </a:cubicBezTo>
                <a:cubicBezTo>
                  <a:pt x="1645388" y="1882929"/>
                  <a:pt x="1628352" y="1878950"/>
                  <a:pt x="1615040" y="1869207"/>
                </a:cubicBezTo>
                <a:cubicBezTo>
                  <a:pt x="1606713" y="1869815"/>
                  <a:pt x="1607096" y="1875976"/>
                  <a:pt x="1604915" y="1880621"/>
                </a:cubicBezTo>
                <a:cubicBezTo>
                  <a:pt x="1600170" y="1890718"/>
                  <a:pt x="1590272" y="1895660"/>
                  <a:pt x="1581944" y="1902599"/>
                </a:cubicBezTo>
                <a:cubicBezTo>
                  <a:pt x="1573348" y="1901764"/>
                  <a:pt x="1565021" y="1900943"/>
                  <a:pt x="1556326" y="1900079"/>
                </a:cubicBezTo>
                <a:cubicBezTo>
                  <a:pt x="1550321" y="1906905"/>
                  <a:pt x="1544799" y="1913193"/>
                  <a:pt x="1539941" y="1918715"/>
                </a:cubicBezTo>
                <a:cubicBezTo>
                  <a:pt x="1526813" y="1921633"/>
                  <a:pt x="1516065" y="1913816"/>
                  <a:pt x="1503702" y="1917795"/>
                </a:cubicBezTo>
                <a:cubicBezTo>
                  <a:pt x="1491593" y="1921690"/>
                  <a:pt x="1478819" y="1922171"/>
                  <a:pt x="1468043" y="1930895"/>
                </a:cubicBezTo>
                <a:cubicBezTo>
                  <a:pt x="1462619" y="1935285"/>
                  <a:pt x="1454277" y="1937126"/>
                  <a:pt x="1447013" y="1937961"/>
                </a:cubicBezTo>
                <a:cubicBezTo>
                  <a:pt x="1437425" y="1939052"/>
                  <a:pt x="1427951" y="1939066"/>
                  <a:pt x="1418562" y="1942493"/>
                </a:cubicBezTo>
                <a:cubicBezTo>
                  <a:pt x="1414044" y="1944150"/>
                  <a:pt x="1407884" y="1942819"/>
                  <a:pt x="1402913" y="1941360"/>
                </a:cubicBezTo>
                <a:cubicBezTo>
                  <a:pt x="1396980" y="1939618"/>
                  <a:pt x="1391527" y="1936276"/>
                  <a:pt x="1384900" y="1933174"/>
                </a:cubicBezTo>
                <a:cubicBezTo>
                  <a:pt x="1376077" y="1953666"/>
                  <a:pt x="1361462" y="1966553"/>
                  <a:pt x="1340404" y="1974413"/>
                </a:cubicBezTo>
                <a:cubicBezTo>
                  <a:pt x="1329160" y="1969202"/>
                  <a:pt x="1316655" y="1968607"/>
                  <a:pt x="1305991" y="1975773"/>
                </a:cubicBezTo>
                <a:cubicBezTo>
                  <a:pt x="1276903" y="1966355"/>
                  <a:pt x="1249359" y="1957433"/>
                  <a:pt x="1221135" y="1948299"/>
                </a:cubicBezTo>
                <a:cubicBezTo>
                  <a:pt x="1210683" y="1928983"/>
                  <a:pt x="1216787" y="1903662"/>
                  <a:pt x="1200671" y="1884713"/>
                </a:cubicBezTo>
                <a:cubicBezTo>
                  <a:pt x="1188492" y="1883793"/>
                  <a:pt x="1177616" y="1887574"/>
                  <a:pt x="1166896" y="1892729"/>
                </a:cubicBezTo>
                <a:cubicBezTo>
                  <a:pt x="1141702" y="1904851"/>
                  <a:pt x="1116027" y="1898974"/>
                  <a:pt x="1091414" y="1891992"/>
                </a:cubicBezTo>
                <a:cubicBezTo>
                  <a:pt x="1079660" y="1888665"/>
                  <a:pt x="1069889" y="1878369"/>
                  <a:pt x="1061208" y="1872548"/>
                </a:cubicBezTo>
                <a:cubicBezTo>
                  <a:pt x="1053079" y="1858288"/>
                  <a:pt x="1054013" y="1845203"/>
                  <a:pt x="1054580" y="1832457"/>
                </a:cubicBezTo>
                <a:cubicBezTo>
                  <a:pt x="1054792" y="1827557"/>
                  <a:pt x="1057865" y="1822558"/>
                  <a:pt x="1060386" y="1818012"/>
                </a:cubicBezTo>
                <a:cubicBezTo>
                  <a:pt x="1064734" y="1810181"/>
                  <a:pt x="1066759" y="1802179"/>
                  <a:pt x="1064748" y="1793286"/>
                </a:cubicBezTo>
                <a:cubicBezTo>
                  <a:pt x="1059027" y="1767894"/>
                  <a:pt x="1062652" y="1741922"/>
                  <a:pt x="1060018" y="1716275"/>
                </a:cubicBezTo>
                <a:cubicBezTo>
                  <a:pt x="1058219" y="1698715"/>
                  <a:pt x="1061406" y="1692427"/>
                  <a:pt x="1073953" y="1668975"/>
                </a:cubicBezTo>
                <a:cubicBezTo>
                  <a:pt x="1072990" y="1661215"/>
                  <a:pt x="1072919" y="1651387"/>
                  <a:pt x="1070384" y="1642238"/>
                </a:cubicBezTo>
                <a:cubicBezTo>
                  <a:pt x="1065753" y="1625471"/>
                  <a:pt x="1065144" y="1608335"/>
                  <a:pt x="1063303" y="1591285"/>
                </a:cubicBezTo>
                <a:cubicBezTo>
                  <a:pt x="1063077" y="1589146"/>
                  <a:pt x="1062256" y="1586824"/>
                  <a:pt x="1062794" y="1584898"/>
                </a:cubicBezTo>
                <a:cubicBezTo>
                  <a:pt x="1070257" y="1558062"/>
                  <a:pt x="1062086" y="1531650"/>
                  <a:pt x="1060358" y="1505140"/>
                </a:cubicBezTo>
                <a:cubicBezTo>
                  <a:pt x="1058687" y="1479479"/>
                  <a:pt x="1053957" y="1454030"/>
                  <a:pt x="1051592" y="1428384"/>
                </a:cubicBezTo>
                <a:cubicBezTo>
                  <a:pt x="1049524" y="1405951"/>
                  <a:pt x="1048703" y="1383392"/>
                  <a:pt x="1047655" y="1360875"/>
                </a:cubicBezTo>
                <a:cubicBezTo>
                  <a:pt x="1045601" y="1316918"/>
                  <a:pt x="1040730" y="1273102"/>
                  <a:pt x="1041240" y="1229045"/>
                </a:cubicBezTo>
                <a:cubicBezTo>
                  <a:pt x="1041834" y="1177553"/>
                  <a:pt x="1038945" y="1126019"/>
                  <a:pt x="1043251" y="1074570"/>
                </a:cubicBezTo>
                <a:cubicBezTo>
                  <a:pt x="1043520" y="1071412"/>
                  <a:pt x="1044369" y="1068041"/>
                  <a:pt x="1043661" y="1065081"/>
                </a:cubicBezTo>
                <a:cubicBezTo>
                  <a:pt x="1038860" y="1044929"/>
                  <a:pt x="1042089" y="1024338"/>
                  <a:pt x="1040022" y="1004087"/>
                </a:cubicBezTo>
                <a:cubicBezTo>
                  <a:pt x="1039399" y="998026"/>
                  <a:pt x="1041707" y="991158"/>
                  <a:pt x="1036453" y="985989"/>
                </a:cubicBezTo>
                <a:cubicBezTo>
                  <a:pt x="1033607" y="984643"/>
                  <a:pt x="1032049" y="985521"/>
                  <a:pt x="1031893" y="988566"/>
                </a:cubicBezTo>
                <a:cubicBezTo>
                  <a:pt x="1031454" y="997120"/>
                  <a:pt x="1030887" y="1005673"/>
                  <a:pt x="1030675" y="1014241"/>
                </a:cubicBezTo>
                <a:cubicBezTo>
                  <a:pt x="1030137" y="1036772"/>
                  <a:pt x="1029783" y="1059219"/>
                  <a:pt x="1026682" y="1081693"/>
                </a:cubicBezTo>
                <a:cubicBezTo>
                  <a:pt x="1024203" y="1099622"/>
                  <a:pt x="1025152" y="1118046"/>
                  <a:pt x="1024897" y="1136244"/>
                </a:cubicBezTo>
                <a:cubicBezTo>
                  <a:pt x="1024487" y="1165246"/>
                  <a:pt x="1024189" y="1194249"/>
                  <a:pt x="1024118" y="1223252"/>
                </a:cubicBezTo>
                <a:cubicBezTo>
                  <a:pt x="1024104" y="1231693"/>
                  <a:pt x="1023651" y="1240204"/>
                  <a:pt x="1031482" y="1246860"/>
                </a:cubicBezTo>
                <a:cubicBezTo>
                  <a:pt x="1033932" y="1248942"/>
                  <a:pt x="1034031" y="1254918"/>
                  <a:pt x="1033663" y="1258968"/>
                </a:cubicBezTo>
                <a:cubicBezTo>
                  <a:pt x="1033054" y="1265341"/>
                  <a:pt x="1031242" y="1271615"/>
                  <a:pt x="1029755" y="1277874"/>
                </a:cubicBezTo>
                <a:cubicBezTo>
                  <a:pt x="1025492" y="1295802"/>
                  <a:pt x="1024628" y="1313760"/>
                  <a:pt x="1028069" y="1332000"/>
                </a:cubicBezTo>
                <a:cubicBezTo>
                  <a:pt x="1029655" y="1340369"/>
                  <a:pt x="1030094" y="1349022"/>
                  <a:pt x="1030378" y="1357576"/>
                </a:cubicBezTo>
                <a:cubicBezTo>
                  <a:pt x="1031242" y="1383293"/>
                  <a:pt x="1032091" y="1409011"/>
                  <a:pt x="1032332" y="1434742"/>
                </a:cubicBezTo>
                <a:cubicBezTo>
                  <a:pt x="1032559" y="1459383"/>
                  <a:pt x="1031850" y="1484039"/>
                  <a:pt x="1031865" y="1508680"/>
                </a:cubicBezTo>
                <a:cubicBezTo>
                  <a:pt x="1031921" y="1570934"/>
                  <a:pt x="1032615" y="1633189"/>
                  <a:pt x="1032162" y="1695444"/>
                </a:cubicBezTo>
                <a:cubicBezTo>
                  <a:pt x="1031935" y="1727519"/>
                  <a:pt x="1028508" y="1759610"/>
                  <a:pt x="1028962" y="1791657"/>
                </a:cubicBezTo>
                <a:cubicBezTo>
                  <a:pt x="1029316" y="1817658"/>
                  <a:pt x="1024812" y="1842922"/>
                  <a:pt x="1023269" y="1869660"/>
                </a:cubicBezTo>
                <a:cubicBezTo>
                  <a:pt x="1006360" y="1885110"/>
                  <a:pt x="998330" y="1906154"/>
                  <a:pt x="989904" y="1926589"/>
                </a:cubicBezTo>
                <a:cubicBezTo>
                  <a:pt x="983899" y="1932920"/>
                  <a:pt x="975360" y="1934959"/>
                  <a:pt x="968845" y="1933174"/>
                </a:cubicBezTo>
                <a:cubicBezTo>
                  <a:pt x="948481" y="1927609"/>
                  <a:pt x="928400" y="1932693"/>
                  <a:pt x="908234" y="1932254"/>
                </a:cubicBezTo>
                <a:cubicBezTo>
                  <a:pt x="893010" y="1931928"/>
                  <a:pt x="878084" y="1934095"/>
                  <a:pt x="864149" y="1940213"/>
                </a:cubicBezTo>
                <a:cubicBezTo>
                  <a:pt x="851885" y="1945594"/>
                  <a:pt x="839111" y="1945807"/>
                  <a:pt x="826224" y="1946345"/>
                </a:cubicBezTo>
                <a:cubicBezTo>
                  <a:pt x="805534" y="1947195"/>
                  <a:pt x="788426" y="1939321"/>
                  <a:pt x="774364" y="1924748"/>
                </a:cubicBezTo>
                <a:cubicBezTo>
                  <a:pt x="762270" y="1912215"/>
                  <a:pt x="753051" y="1897742"/>
                  <a:pt x="748236" y="1880847"/>
                </a:cubicBezTo>
                <a:cubicBezTo>
                  <a:pt x="742359" y="1860214"/>
                  <a:pt x="736581" y="1839552"/>
                  <a:pt x="731114" y="1818805"/>
                </a:cubicBezTo>
                <a:cubicBezTo>
                  <a:pt x="728919" y="1810493"/>
                  <a:pt x="727815" y="1801868"/>
                  <a:pt x="719700" y="1793683"/>
                </a:cubicBezTo>
                <a:cubicBezTo>
                  <a:pt x="714319" y="1792861"/>
                  <a:pt x="707054" y="1791389"/>
                  <a:pt x="699704" y="1790737"/>
                </a:cubicBezTo>
                <a:cubicBezTo>
                  <a:pt x="688006" y="1789717"/>
                  <a:pt x="676366" y="1791162"/>
                  <a:pt x="664569" y="1787437"/>
                </a:cubicBezTo>
                <a:cubicBezTo>
                  <a:pt x="653041" y="1783798"/>
                  <a:pt x="639800" y="1786729"/>
                  <a:pt x="630397" y="1792960"/>
                </a:cubicBezTo>
                <a:cubicBezTo>
                  <a:pt x="614805" y="1803298"/>
                  <a:pt x="602230" y="1799857"/>
                  <a:pt x="588875" y="1790595"/>
                </a:cubicBezTo>
                <a:cubicBezTo>
                  <a:pt x="586255" y="1788768"/>
                  <a:pt x="583423" y="1787239"/>
                  <a:pt x="579387" y="1784789"/>
                </a:cubicBezTo>
                <a:cubicBezTo>
                  <a:pt x="572249" y="1772978"/>
                  <a:pt x="564036" y="1760389"/>
                  <a:pt x="556870" y="1747232"/>
                </a:cubicBezTo>
                <a:cubicBezTo>
                  <a:pt x="549053" y="1732873"/>
                  <a:pt x="544705" y="1717521"/>
                  <a:pt x="547736" y="1700839"/>
                </a:cubicBezTo>
                <a:cubicBezTo>
                  <a:pt x="548500" y="1696647"/>
                  <a:pt x="549251" y="1692243"/>
                  <a:pt x="548784" y="1688079"/>
                </a:cubicBezTo>
                <a:cubicBezTo>
                  <a:pt x="545909" y="1662504"/>
                  <a:pt x="542694" y="1636970"/>
                  <a:pt x="539550" y="1611423"/>
                </a:cubicBezTo>
                <a:cubicBezTo>
                  <a:pt x="539154" y="1608222"/>
                  <a:pt x="538134" y="1605050"/>
                  <a:pt x="538162" y="1601863"/>
                </a:cubicBezTo>
                <a:cubicBezTo>
                  <a:pt x="538545" y="1567451"/>
                  <a:pt x="531492" y="1533647"/>
                  <a:pt x="530175" y="1499305"/>
                </a:cubicBezTo>
                <a:cubicBezTo>
                  <a:pt x="529028" y="1469339"/>
                  <a:pt x="524100" y="1439529"/>
                  <a:pt x="521551" y="1409591"/>
                </a:cubicBezTo>
                <a:cubicBezTo>
                  <a:pt x="519639" y="1387145"/>
                  <a:pt x="518945" y="1364585"/>
                  <a:pt x="517458" y="1342097"/>
                </a:cubicBezTo>
                <a:cubicBezTo>
                  <a:pt x="516750" y="1331405"/>
                  <a:pt x="515844" y="1320684"/>
                  <a:pt x="514413" y="1310063"/>
                </a:cubicBezTo>
                <a:cubicBezTo>
                  <a:pt x="511836" y="1291016"/>
                  <a:pt x="509032" y="1272138"/>
                  <a:pt x="508494" y="1252751"/>
                </a:cubicBezTo>
                <a:cubicBezTo>
                  <a:pt x="507800" y="1228223"/>
                  <a:pt x="503367" y="1203794"/>
                  <a:pt x="500733" y="1179309"/>
                </a:cubicBezTo>
                <a:cubicBezTo>
                  <a:pt x="499813" y="1170770"/>
                  <a:pt x="498467" y="1162117"/>
                  <a:pt x="498949" y="1153620"/>
                </a:cubicBezTo>
                <a:cubicBezTo>
                  <a:pt x="500577" y="1124603"/>
                  <a:pt x="498637" y="1095727"/>
                  <a:pt x="496711" y="1066837"/>
                </a:cubicBezTo>
                <a:cubicBezTo>
                  <a:pt x="496145" y="1058312"/>
                  <a:pt x="496116" y="1049334"/>
                  <a:pt x="493284" y="1041488"/>
                </a:cubicBezTo>
                <a:cubicBezTo>
                  <a:pt x="487662" y="1025910"/>
                  <a:pt x="487067" y="1010063"/>
                  <a:pt x="486911" y="993905"/>
                </a:cubicBezTo>
                <a:cubicBezTo>
                  <a:pt x="486600" y="959591"/>
                  <a:pt x="486557" y="925250"/>
                  <a:pt x="485042" y="890978"/>
                </a:cubicBezTo>
                <a:cubicBezTo>
                  <a:pt x="484192" y="871733"/>
                  <a:pt x="481119" y="852544"/>
                  <a:pt x="478160" y="833468"/>
                </a:cubicBezTo>
                <a:cubicBezTo>
                  <a:pt x="475186" y="814336"/>
                  <a:pt x="475058" y="795189"/>
                  <a:pt x="475596" y="775972"/>
                </a:cubicBezTo>
                <a:cubicBezTo>
                  <a:pt x="475710" y="771738"/>
                  <a:pt x="476573" y="767376"/>
                  <a:pt x="475894" y="763283"/>
                </a:cubicBezTo>
                <a:cubicBezTo>
                  <a:pt x="474874" y="757123"/>
                  <a:pt x="472806" y="751133"/>
                  <a:pt x="470880" y="743995"/>
                </a:cubicBezTo>
                <a:cubicBezTo>
                  <a:pt x="453589" y="777756"/>
                  <a:pt x="452782" y="783534"/>
                  <a:pt x="454750" y="814052"/>
                </a:cubicBezTo>
                <a:cubicBezTo>
                  <a:pt x="455416" y="824405"/>
                  <a:pt x="454198" y="834743"/>
                  <a:pt x="458489" y="844698"/>
                </a:cubicBezTo>
                <a:cubicBezTo>
                  <a:pt x="459664" y="847432"/>
                  <a:pt x="459679" y="851326"/>
                  <a:pt x="458744" y="854201"/>
                </a:cubicBezTo>
                <a:cubicBezTo>
                  <a:pt x="450913" y="878247"/>
                  <a:pt x="457087" y="903200"/>
                  <a:pt x="453051" y="928478"/>
                </a:cubicBezTo>
                <a:cubicBezTo>
                  <a:pt x="450856" y="931920"/>
                  <a:pt x="448052" y="936338"/>
                  <a:pt x="445262" y="940742"/>
                </a:cubicBezTo>
                <a:cubicBezTo>
                  <a:pt x="447485" y="947087"/>
                  <a:pt x="449610" y="953148"/>
                  <a:pt x="451592" y="958827"/>
                </a:cubicBezTo>
                <a:cubicBezTo>
                  <a:pt x="449822" y="966474"/>
                  <a:pt x="450247" y="975396"/>
                  <a:pt x="446041" y="980537"/>
                </a:cubicBezTo>
                <a:cubicBezTo>
                  <a:pt x="437827" y="990591"/>
                  <a:pt x="445220" y="1001496"/>
                  <a:pt x="441509" y="1011423"/>
                </a:cubicBezTo>
                <a:cubicBezTo>
                  <a:pt x="437473" y="1022228"/>
                  <a:pt x="447344" y="1029097"/>
                  <a:pt x="450799" y="1040171"/>
                </a:cubicBezTo>
                <a:cubicBezTo>
                  <a:pt x="449199" y="1043371"/>
                  <a:pt x="446891" y="1048002"/>
                  <a:pt x="443860" y="1054078"/>
                </a:cubicBezTo>
                <a:cubicBezTo>
                  <a:pt x="446438" y="1059827"/>
                  <a:pt x="447910" y="1067999"/>
                  <a:pt x="452754" y="1072899"/>
                </a:cubicBezTo>
                <a:cubicBezTo>
                  <a:pt x="462681" y="1082939"/>
                  <a:pt x="463191" y="1093164"/>
                  <a:pt x="458277" y="1105145"/>
                </a:cubicBezTo>
                <a:cubicBezTo>
                  <a:pt x="457073" y="1108048"/>
                  <a:pt x="456832" y="1111347"/>
                  <a:pt x="455926" y="1115426"/>
                </a:cubicBezTo>
                <a:cubicBezTo>
                  <a:pt x="457823" y="1118584"/>
                  <a:pt x="460741" y="1121940"/>
                  <a:pt x="461987" y="1125849"/>
                </a:cubicBezTo>
                <a:cubicBezTo>
                  <a:pt x="464564" y="1133850"/>
                  <a:pt x="466235" y="1142135"/>
                  <a:pt x="468388" y="1150759"/>
                </a:cubicBezTo>
                <a:cubicBezTo>
                  <a:pt x="465641" y="1156381"/>
                  <a:pt x="462851" y="1162117"/>
                  <a:pt x="460585" y="1166776"/>
                </a:cubicBezTo>
                <a:lnTo>
                  <a:pt x="460585" y="1184336"/>
                </a:lnTo>
                <a:cubicBezTo>
                  <a:pt x="462709" y="1186560"/>
                  <a:pt x="464933" y="1188712"/>
                  <a:pt x="466972" y="1191049"/>
                </a:cubicBezTo>
                <a:cubicBezTo>
                  <a:pt x="476715" y="1202208"/>
                  <a:pt x="477721" y="1206188"/>
                  <a:pt x="468105" y="1215109"/>
                </a:cubicBezTo>
                <a:cubicBezTo>
                  <a:pt x="461732" y="1221015"/>
                  <a:pt x="461435" y="1228110"/>
                  <a:pt x="459013" y="1235120"/>
                </a:cubicBezTo>
                <a:cubicBezTo>
                  <a:pt x="461675" y="1242937"/>
                  <a:pt x="466037" y="1250755"/>
                  <a:pt x="466590" y="1258827"/>
                </a:cubicBezTo>
                <a:cubicBezTo>
                  <a:pt x="467057" y="1265851"/>
                  <a:pt x="463219" y="1273172"/>
                  <a:pt x="461151" y="1280862"/>
                </a:cubicBezTo>
                <a:cubicBezTo>
                  <a:pt x="467510" y="1293013"/>
                  <a:pt x="470810" y="1306438"/>
                  <a:pt x="478358" y="1318419"/>
                </a:cubicBezTo>
                <a:cubicBezTo>
                  <a:pt x="482535" y="1325032"/>
                  <a:pt x="486048" y="1333883"/>
                  <a:pt x="481148" y="1342890"/>
                </a:cubicBezTo>
                <a:cubicBezTo>
                  <a:pt x="479859" y="1345269"/>
                  <a:pt x="479717" y="1349886"/>
                  <a:pt x="481190" y="1351854"/>
                </a:cubicBezTo>
                <a:cubicBezTo>
                  <a:pt x="488752" y="1361867"/>
                  <a:pt x="483244" y="1374796"/>
                  <a:pt x="489234" y="1385148"/>
                </a:cubicBezTo>
                <a:cubicBezTo>
                  <a:pt x="490466" y="1387272"/>
                  <a:pt x="489078" y="1391153"/>
                  <a:pt x="488342" y="1394084"/>
                </a:cubicBezTo>
                <a:cubicBezTo>
                  <a:pt x="487563" y="1397171"/>
                  <a:pt x="486133" y="1400103"/>
                  <a:pt x="484646" y="1403969"/>
                </a:cubicBezTo>
                <a:cubicBezTo>
                  <a:pt x="487719" y="1411205"/>
                  <a:pt x="491174" y="1418867"/>
                  <a:pt x="494219" y="1426684"/>
                </a:cubicBezTo>
                <a:cubicBezTo>
                  <a:pt x="496938" y="1433666"/>
                  <a:pt x="498538" y="1441143"/>
                  <a:pt x="501838" y="1447813"/>
                </a:cubicBezTo>
                <a:cubicBezTo>
                  <a:pt x="505095" y="1454413"/>
                  <a:pt x="500294" y="1460715"/>
                  <a:pt x="502064" y="1466492"/>
                </a:cubicBezTo>
                <a:cubicBezTo>
                  <a:pt x="505152" y="1476590"/>
                  <a:pt x="509853" y="1486206"/>
                  <a:pt x="514612" y="1497846"/>
                </a:cubicBezTo>
                <a:cubicBezTo>
                  <a:pt x="513210" y="1504516"/>
                  <a:pt x="512374" y="1513155"/>
                  <a:pt x="509513" y="1521071"/>
                </a:cubicBezTo>
                <a:cubicBezTo>
                  <a:pt x="505010" y="1533590"/>
                  <a:pt x="504189" y="1546010"/>
                  <a:pt x="505874" y="1559081"/>
                </a:cubicBezTo>
                <a:cubicBezTo>
                  <a:pt x="508083" y="1576089"/>
                  <a:pt x="509117" y="1593253"/>
                  <a:pt x="511241" y="1610261"/>
                </a:cubicBezTo>
                <a:cubicBezTo>
                  <a:pt x="512615" y="1621265"/>
                  <a:pt x="517982" y="1630441"/>
                  <a:pt x="526606" y="1636276"/>
                </a:cubicBezTo>
                <a:cubicBezTo>
                  <a:pt x="528079" y="1648993"/>
                  <a:pt x="529439" y="1660648"/>
                  <a:pt x="530841" y="1672799"/>
                </a:cubicBezTo>
                <a:cubicBezTo>
                  <a:pt x="527796" y="1678265"/>
                  <a:pt x="523845" y="1683533"/>
                  <a:pt x="521862" y="1689453"/>
                </a:cubicBezTo>
                <a:cubicBezTo>
                  <a:pt x="520262" y="1694225"/>
                  <a:pt x="518747" y="1701575"/>
                  <a:pt x="521168" y="1704677"/>
                </a:cubicBezTo>
                <a:cubicBezTo>
                  <a:pt x="529665" y="1715567"/>
                  <a:pt x="520588" y="1728142"/>
                  <a:pt x="526097" y="1738835"/>
                </a:cubicBezTo>
                <a:cubicBezTo>
                  <a:pt x="523689" y="1755616"/>
                  <a:pt x="521296" y="1772383"/>
                  <a:pt x="518945" y="1788811"/>
                </a:cubicBezTo>
                <a:cubicBezTo>
                  <a:pt x="507970" y="1801287"/>
                  <a:pt x="497377" y="1813325"/>
                  <a:pt x="486883" y="1825263"/>
                </a:cubicBezTo>
                <a:cubicBezTo>
                  <a:pt x="472396" y="1828690"/>
                  <a:pt x="457979" y="1832089"/>
                  <a:pt x="442047" y="1835856"/>
                </a:cubicBezTo>
                <a:cubicBezTo>
                  <a:pt x="415381" y="1827076"/>
                  <a:pt x="386874" y="1818805"/>
                  <a:pt x="355888" y="1825164"/>
                </a:cubicBezTo>
                <a:cubicBezTo>
                  <a:pt x="342661" y="1827883"/>
                  <a:pt x="330156" y="1823408"/>
                  <a:pt x="321943" y="1811625"/>
                </a:cubicBezTo>
                <a:cubicBezTo>
                  <a:pt x="316476" y="1803766"/>
                  <a:pt x="310259" y="1796501"/>
                  <a:pt x="306648" y="1787239"/>
                </a:cubicBezTo>
                <a:cubicBezTo>
                  <a:pt x="301975" y="1775272"/>
                  <a:pt x="295885" y="1763830"/>
                  <a:pt x="290178" y="1752274"/>
                </a:cubicBezTo>
                <a:cubicBezTo>
                  <a:pt x="287332" y="1746496"/>
                  <a:pt x="283197" y="1741242"/>
                  <a:pt x="281115" y="1735237"/>
                </a:cubicBezTo>
                <a:cubicBezTo>
                  <a:pt x="279076" y="1729403"/>
                  <a:pt x="278906" y="1722917"/>
                  <a:pt x="277957" y="1716969"/>
                </a:cubicBezTo>
                <a:cubicBezTo>
                  <a:pt x="260042" y="1712182"/>
                  <a:pt x="252749" y="1726939"/>
                  <a:pt x="242878" y="1733963"/>
                </a:cubicBezTo>
                <a:cubicBezTo>
                  <a:pt x="219313" y="1733991"/>
                  <a:pt x="199770" y="1725792"/>
                  <a:pt x="181870" y="1712919"/>
                </a:cubicBezTo>
                <a:cubicBezTo>
                  <a:pt x="178386" y="1710412"/>
                  <a:pt x="175002" y="1707099"/>
                  <a:pt x="171065" y="1706008"/>
                </a:cubicBezTo>
                <a:cubicBezTo>
                  <a:pt x="150403" y="1700287"/>
                  <a:pt x="133749" y="1684907"/>
                  <a:pt x="115141" y="1683618"/>
                </a:cubicBezTo>
                <a:cubicBezTo>
                  <a:pt x="103047" y="1676963"/>
                  <a:pt x="105029" y="1664444"/>
                  <a:pt x="95088" y="1659147"/>
                </a:cubicBezTo>
                <a:cubicBezTo>
                  <a:pt x="88021" y="1655380"/>
                  <a:pt x="83900" y="1646487"/>
                  <a:pt x="77442" y="1641105"/>
                </a:cubicBezTo>
                <a:cubicBezTo>
                  <a:pt x="61921" y="1628190"/>
                  <a:pt x="56724" y="1611706"/>
                  <a:pt x="58013" y="1592304"/>
                </a:cubicBezTo>
                <a:cubicBezTo>
                  <a:pt x="58367" y="1586980"/>
                  <a:pt x="58933" y="1581230"/>
                  <a:pt x="57404" y="1576302"/>
                </a:cubicBezTo>
                <a:cubicBezTo>
                  <a:pt x="53736" y="1564519"/>
                  <a:pt x="54147" y="1552921"/>
                  <a:pt x="57418" y="1541450"/>
                </a:cubicBezTo>
                <a:cubicBezTo>
                  <a:pt x="59854" y="1532911"/>
                  <a:pt x="59358" y="1524796"/>
                  <a:pt x="58282" y="1516101"/>
                </a:cubicBezTo>
                <a:cubicBezTo>
                  <a:pt x="56200" y="1499192"/>
                  <a:pt x="54869" y="1482325"/>
                  <a:pt x="56242" y="1464949"/>
                </a:cubicBezTo>
                <a:cubicBezTo>
                  <a:pt x="57475" y="1449244"/>
                  <a:pt x="55350" y="1432321"/>
                  <a:pt x="50351" y="1417380"/>
                </a:cubicBezTo>
                <a:cubicBezTo>
                  <a:pt x="45395" y="1402567"/>
                  <a:pt x="44757" y="1388066"/>
                  <a:pt x="44559" y="1373196"/>
                </a:cubicBezTo>
                <a:cubicBezTo>
                  <a:pt x="44191" y="1346388"/>
                  <a:pt x="44304" y="1319566"/>
                  <a:pt x="40523" y="1292956"/>
                </a:cubicBezTo>
                <a:cubicBezTo>
                  <a:pt x="39631" y="1286682"/>
                  <a:pt x="39333" y="1278922"/>
                  <a:pt x="35552" y="1274730"/>
                </a:cubicBezTo>
                <a:cubicBezTo>
                  <a:pt x="27310" y="1265610"/>
                  <a:pt x="27664" y="1255258"/>
                  <a:pt x="27126" y="1244594"/>
                </a:cubicBezTo>
                <a:cubicBezTo>
                  <a:pt x="25328" y="1209247"/>
                  <a:pt x="21957" y="1174098"/>
                  <a:pt x="14933" y="1139345"/>
                </a:cubicBezTo>
                <a:cubicBezTo>
                  <a:pt x="14083" y="1135153"/>
                  <a:pt x="13857" y="1130834"/>
                  <a:pt x="13573" y="1126557"/>
                </a:cubicBezTo>
                <a:cubicBezTo>
                  <a:pt x="10727" y="1082642"/>
                  <a:pt x="8065" y="1038698"/>
                  <a:pt x="5048" y="994797"/>
                </a:cubicBezTo>
                <a:cubicBezTo>
                  <a:pt x="4099" y="980891"/>
                  <a:pt x="1635" y="967069"/>
                  <a:pt x="1012" y="953148"/>
                </a:cubicBezTo>
                <a:cubicBezTo>
                  <a:pt x="347" y="938307"/>
                  <a:pt x="-2217" y="923394"/>
                  <a:pt x="4737" y="908737"/>
                </a:cubicBezTo>
                <a:cubicBezTo>
                  <a:pt x="7767" y="902322"/>
                  <a:pt x="6549" y="893981"/>
                  <a:pt x="7767" y="886602"/>
                </a:cubicBezTo>
                <a:cubicBezTo>
                  <a:pt x="8829" y="880201"/>
                  <a:pt x="10854" y="874055"/>
                  <a:pt x="16788" y="870472"/>
                </a:cubicBezTo>
                <a:cubicBezTo>
                  <a:pt x="21901" y="869736"/>
                  <a:pt x="25682" y="871988"/>
                  <a:pt x="26942" y="876321"/>
                </a:cubicBezTo>
                <a:cubicBezTo>
                  <a:pt x="29024" y="883473"/>
                  <a:pt x="30256" y="890893"/>
                  <a:pt x="31559" y="898257"/>
                </a:cubicBezTo>
                <a:cubicBezTo>
                  <a:pt x="33442" y="908907"/>
                  <a:pt x="35751" y="919330"/>
                  <a:pt x="45055" y="929130"/>
                </a:cubicBezTo>
                <a:cubicBezTo>
                  <a:pt x="48553" y="929682"/>
                  <a:pt x="53736" y="930503"/>
                  <a:pt x="57489" y="931098"/>
                </a:cubicBezTo>
                <a:cubicBezTo>
                  <a:pt x="60038" y="930404"/>
                  <a:pt x="61270" y="929130"/>
                  <a:pt x="62049" y="929810"/>
                </a:cubicBezTo>
                <a:cubicBezTo>
                  <a:pt x="72288" y="922219"/>
                  <a:pt x="82470" y="914543"/>
                  <a:pt x="93162" y="906514"/>
                </a:cubicBezTo>
                <a:cubicBezTo>
                  <a:pt x="89310" y="901925"/>
                  <a:pt x="86194" y="898201"/>
                  <a:pt x="83334" y="894774"/>
                </a:cubicBezTo>
                <a:cubicBezTo>
                  <a:pt x="83546" y="887693"/>
                  <a:pt x="90032" y="886546"/>
                  <a:pt x="93332" y="882807"/>
                </a:cubicBezTo>
                <a:cubicBezTo>
                  <a:pt x="96731" y="875840"/>
                  <a:pt x="91094" y="868320"/>
                  <a:pt x="95753" y="860984"/>
                </a:cubicBezTo>
                <a:cubicBezTo>
                  <a:pt x="98203" y="857132"/>
                  <a:pt x="97439" y="850689"/>
                  <a:pt x="96759" y="845605"/>
                </a:cubicBezTo>
                <a:cubicBezTo>
                  <a:pt x="96207" y="841370"/>
                  <a:pt x="94422" y="837235"/>
                  <a:pt x="97028" y="833327"/>
                </a:cubicBezTo>
                <a:cubicBezTo>
                  <a:pt x="104944" y="821473"/>
                  <a:pt x="102877" y="809847"/>
                  <a:pt x="99775" y="796535"/>
                </a:cubicBezTo>
                <a:cubicBezTo>
                  <a:pt x="95952" y="780121"/>
                  <a:pt x="96603" y="762688"/>
                  <a:pt x="95244" y="744760"/>
                </a:cubicBezTo>
                <a:cubicBezTo>
                  <a:pt x="104831" y="731363"/>
                  <a:pt x="112294" y="715728"/>
                  <a:pt x="128722" y="707699"/>
                </a:cubicBezTo>
                <a:cubicBezTo>
                  <a:pt x="131497" y="706339"/>
                  <a:pt x="133537" y="703493"/>
                  <a:pt x="135902" y="701312"/>
                </a:cubicBezTo>
                <a:cubicBezTo>
                  <a:pt x="142897" y="694854"/>
                  <a:pt x="150800" y="690053"/>
                  <a:pt x="159608" y="686924"/>
                </a:cubicBezTo>
                <a:cubicBezTo>
                  <a:pt x="153094" y="666871"/>
                  <a:pt x="165542" y="657779"/>
                  <a:pt x="182536" y="649749"/>
                </a:cubicBezTo>
                <a:cubicBezTo>
                  <a:pt x="187280" y="651590"/>
                  <a:pt x="193100" y="653856"/>
                  <a:pt x="199601" y="656391"/>
                </a:cubicBezTo>
                <a:cubicBezTo>
                  <a:pt x="204217" y="652511"/>
                  <a:pt x="209103" y="648404"/>
                  <a:pt x="213281" y="644892"/>
                </a:cubicBezTo>
                <a:cubicBezTo>
                  <a:pt x="214980" y="634837"/>
                  <a:pt x="207998" y="624358"/>
                  <a:pt x="218620" y="617348"/>
                </a:cubicBezTo>
                <a:cubicBezTo>
                  <a:pt x="221792" y="606018"/>
                  <a:pt x="223845" y="594264"/>
                  <a:pt x="232031" y="583714"/>
                </a:cubicBezTo>
                <a:cubicBezTo>
                  <a:pt x="235132" y="582340"/>
                  <a:pt x="238885" y="580103"/>
                  <a:pt x="242949" y="579012"/>
                </a:cubicBezTo>
                <a:cubicBezTo>
                  <a:pt x="253670" y="576151"/>
                  <a:pt x="262931" y="571167"/>
                  <a:pt x="269998" y="562500"/>
                </a:cubicBezTo>
                <a:cubicBezTo>
                  <a:pt x="281341" y="548593"/>
                  <a:pt x="298180" y="543254"/>
                  <a:pt x="313446" y="535918"/>
                </a:cubicBezTo>
                <a:cubicBezTo>
                  <a:pt x="324194" y="530763"/>
                  <a:pt x="336558" y="532463"/>
                  <a:pt x="348283" y="534474"/>
                </a:cubicBezTo>
                <a:cubicBezTo>
                  <a:pt x="356738" y="535933"/>
                  <a:pt x="365164" y="537575"/>
                  <a:pt x="375020" y="539388"/>
                </a:cubicBezTo>
                <a:cubicBezTo>
                  <a:pt x="383305" y="545803"/>
                  <a:pt x="392538" y="552955"/>
                  <a:pt x="402678" y="560786"/>
                </a:cubicBezTo>
                <a:cubicBezTo>
                  <a:pt x="407691" y="570742"/>
                  <a:pt x="409419" y="583303"/>
                  <a:pt x="406473" y="594151"/>
                </a:cubicBezTo>
                <a:cubicBezTo>
                  <a:pt x="401304" y="613241"/>
                  <a:pt x="405071" y="630334"/>
                  <a:pt x="412804" y="646988"/>
                </a:cubicBezTo>
                <a:cubicBezTo>
                  <a:pt x="415891" y="653644"/>
                  <a:pt x="414092" y="659422"/>
                  <a:pt x="414248" y="665639"/>
                </a:cubicBezTo>
                <a:cubicBezTo>
                  <a:pt x="414376" y="670624"/>
                  <a:pt x="417562" y="673102"/>
                  <a:pt x="422377" y="674263"/>
                </a:cubicBezTo>
                <a:cubicBezTo>
                  <a:pt x="429316" y="672281"/>
                  <a:pt x="431709" y="666219"/>
                  <a:pt x="432970" y="660116"/>
                </a:cubicBezTo>
                <a:cubicBezTo>
                  <a:pt x="436850" y="641267"/>
                  <a:pt x="440192" y="622304"/>
                  <a:pt x="443690" y="603384"/>
                </a:cubicBezTo>
                <a:cubicBezTo>
                  <a:pt x="444073" y="601303"/>
                  <a:pt x="444766" y="599022"/>
                  <a:pt x="444313" y="597068"/>
                </a:cubicBezTo>
                <a:cubicBezTo>
                  <a:pt x="439937" y="578262"/>
                  <a:pt x="448279" y="562132"/>
                  <a:pt x="454439" y="545336"/>
                </a:cubicBezTo>
                <a:cubicBezTo>
                  <a:pt x="458815" y="533369"/>
                  <a:pt x="461732" y="520850"/>
                  <a:pt x="464918" y="508473"/>
                </a:cubicBezTo>
                <a:cubicBezTo>
                  <a:pt x="469974" y="488817"/>
                  <a:pt x="474704" y="469076"/>
                  <a:pt x="479335" y="450311"/>
                </a:cubicBezTo>
                <a:cubicBezTo>
                  <a:pt x="483456" y="447621"/>
                  <a:pt x="485892" y="445327"/>
                  <a:pt x="488781" y="444293"/>
                </a:cubicBezTo>
                <a:cubicBezTo>
                  <a:pt x="497887" y="441021"/>
                  <a:pt x="507701" y="439265"/>
                  <a:pt x="516240" y="434960"/>
                </a:cubicBezTo>
                <a:cubicBezTo>
                  <a:pt x="524680" y="430712"/>
                  <a:pt x="532710" y="424877"/>
                  <a:pt x="539451" y="418249"/>
                </a:cubicBezTo>
                <a:cubicBezTo>
                  <a:pt x="546589" y="411239"/>
                  <a:pt x="556218" y="414837"/>
                  <a:pt x="563313" y="410715"/>
                </a:cubicBezTo>
                <a:cubicBezTo>
                  <a:pt x="582375" y="399655"/>
                  <a:pt x="604113" y="398197"/>
                  <a:pt x="624591" y="392249"/>
                </a:cubicBezTo>
                <a:cubicBezTo>
                  <a:pt x="631063" y="390365"/>
                  <a:pt x="636996" y="392093"/>
                  <a:pt x="643426" y="393155"/>
                </a:cubicBezTo>
                <a:cubicBezTo>
                  <a:pt x="662728" y="396370"/>
                  <a:pt x="677286" y="405476"/>
                  <a:pt x="686888" y="422498"/>
                </a:cubicBezTo>
                <a:cubicBezTo>
                  <a:pt x="687907" y="424296"/>
                  <a:pt x="689607" y="425727"/>
                  <a:pt x="691745" y="428205"/>
                </a:cubicBezTo>
                <a:cubicBezTo>
                  <a:pt x="693572" y="425826"/>
                  <a:pt x="696135" y="423872"/>
                  <a:pt x="696772" y="421422"/>
                </a:cubicBezTo>
                <a:cubicBezTo>
                  <a:pt x="706714" y="382930"/>
                  <a:pt x="710283" y="343278"/>
                  <a:pt x="718029" y="304376"/>
                </a:cubicBezTo>
                <a:cubicBezTo>
                  <a:pt x="718850" y="300241"/>
                  <a:pt x="720153" y="296205"/>
                  <a:pt x="721541" y="291007"/>
                </a:cubicBezTo>
                <a:cubicBezTo>
                  <a:pt x="741226" y="283006"/>
                  <a:pt x="760811" y="274509"/>
                  <a:pt x="780793" y="267102"/>
                </a:cubicBezTo>
                <a:cubicBezTo>
                  <a:pt x="799841" y="260036"/>
                  <a:pt x="819313" y="254131"/>
                  <a:pt x="838148" y="247857"/>
                </a:cubicBezTo>
                <a:cubicBezTo>
                  <a:pt x="846347" y="251610"/>
                  <a:pt x="853952" y="255093"/>
                  <a:pt x="861529" y="258549"/>
                </a:cubicBezTo>
                <a:cubicBezTo>
                  <a:pt x="865593" y="253040"/>
                  <a:pt x="869162" y="248197"/>
                  <a:pt x="873297" y="242603"/>
                </a:cubicBezTo>
                <a:cubicBezTo>
                  <a:pt x="879132" y="247219"/>
                  <a:pt x="883904" y="251001"/>
                  <a:pt x="889201" y="255178"/>
                </a:cubicBezTo>
                <a:cubicBezTo>
                  <a:pt x="894086" y="252502"/>
                  <a:pt x="898675" y="249967"/>
                  <a:pt x="903221" y="247488"/>
                </a:cubicBezTo>
                <a:cubicBezTo>
                  <a:pt x="921390" y="265021"/>
                  <a:pt x="922169" y="286150"/>
                  <a:pt x="918742" y="309672"/>
                </a:cubicBezTo>
                <a:cubicBezTo>
                  <a:pt x="912256" y="354239"/>
                  <a:pt x="906265" y="398989"/>
                  <a:pt x="908574" y="444264"/>
                </a:cubicBezTo>
                <a:cubicBezTo>
                  <a:pt x="908715" y="447153"/>
                  <a:pt x="909905" y="449985"/>
                  <a:pt x="910627" y="452974"/>
                </a:cubicBezTo>
                <a:cubicBezTo>
                  <a:pt x="913049" y="451912"/>
                  <a:pt x="915853" y="451600"/>
                  <a:pt x="916447" y="449023"/>
                </a:cubicBezTo>
                <a:cubicBezTo>
                  <a:pt x="927182" y="426619"/>
                  <a:pt x="933611" y="401567"/>
                  <a:pt x="936869" y="376005"/>
                </a:cubicBezTo>
                <a:cubicBezTo>
                  <a:pt x="943652" y="322701"/>
                  <a:pt x="955392" y="270331"/>
                  <a:pt x="965291" y="217622"/>
                </a:cubicBezTo>
                <a:cubicBezTo>
                  <a:pt x="968449" y="200783"/>
                  <a:pt x="971890" y="183733"/>
                  <a:pt x="972315" y="166711"/>
                </a:cubicBezTo>
                <a:cubicBezTo>
                  <a:pt x="972782" y="147791"/>
                  <a:pt x="978787" y="131278"/>
                  <a:pt x="987864" y="113562"/>
                </a:cubicBezTo>
                <a:cubicBezTo>
                  <a:pt x="1002026" y="111919"/>
                  <a:pt x="1015791" y="106382"/>
                  <a:pt x="1029783" y="101171"/>
                </a:cubicBezTo>
                <a:cubicBezTo>
                  <a:pt x="1043562" y="96044"/>
                  <a:pt x="1057455" y="89856"/>
                  <a:pt x="1072806" y="88978"/>
                </a:cubicBezTo>
                <a:cubicBezTo>
                  <a:pt x="1080538" y="88538"/>
                  <a:pt x="1086429" y="83455"/>
                  <a:pt x="1089559" y="76445"/>
                </a:cubicBezTo>
                <a:cubicBezTo>
                  <a:pt x="1104542" y="75750"/>
                  <a:pt x="1119327" y="75057"/>
                  <a:pt x="1136547" y="74250"/>
                </a:cubicBezTo>
                <a:cubicBezTo>
                  <a:pt x="1139224" y="78059"/>
                  <a:pt x="1142878" y="83270"/>
                  <a:pt x="1147693" y="90111"/>
                </a:cubicBezTo>
                <a:cubicBezTo>
                  <a:pt x="1151899" y="83086"/>
                  <a:pt x="1154079" y="78385"/>
                  <a:pt x="1157209" y="74434"/>
                </a:cubicBezTo>
                <a:cubicBezTo>
                  <a:pt x="1162605" y="67608"/>
                  <a:pt x="1176356" y="69222"/>
                  <a:pt x="1178905" y="77408"/>
                </a:cubicBezTo>
                <a:cubicBezTo>
                  <a:pt x="1181411" y="85437"/>
                  <a:pt x="1183196" y="94175"/>
                  <a:pt x="1182870" y="102502"/>
                </a:cubicBezTo>
                <a:cubicBezTo>
                  <a:pt x="1182275" y="117867"/>
                  <a:pt x="1184782" y="132241"/>
                  <a:pt x="1190701" y="146969"/>
                </a:cubicBezTo>
                <a:cubicBezTo>
                  <a:pt x="1198349" y="144534"/>
                  <a:pt x="1194412" y="137764"/>
                  <a:pt x="1197159" y="134394"/>
                </a:cubicBezTo>
                <a:cubicBezTo>
                  <a:pt x="1200487" y="130287"/>
                  <a:pt x="1205231" y="127044"/>
                  <a:pt x="1207596" y="122512"/>
                </a:cubicBezTo>
                <a:cubicBezTo>
                  <a:pt x="1212043" y="114029"/>
                  <a:pt x="1215711" y="105065"/>
                  <a:pt x="1218855" y="95987"/>
                </a:cubicBezTo>
                <a:cubicBezTo>
                  <a:pt x="1224123" y="80735"/>
                  <a:pt x="1229844" y="65908"/>
                  <a:pt x="1237845" y="51690"/>
                </a:cubicBezTo>
                <a:cubicBezTo>
                  <a:pt x="1248679" y="32430"/>
                  <a:pt x="1266055" y="22800"/>
                  <a:pt x="1285216" y="15309"/>
                </a:cubicBezTo>
                <a:cubicBezTo>
                  <a:pt x="1293104" y="12222"/>
                  <a:pt x="1302167" y="9163"/>
                  <a:pt x="1310211" y="10126"/>
                </a:cubicBezTo>
                <a:cubicBezTo>
                  <a:pt x="1325973" y="12009"/>
                  <a:pt x="1339922" y="8894"/>
                  <a:pt x="1353772" y="2138"/>
                </a:cubicBezTo>
                <a:cubicBezTo>
                  <a:pt x="1357440" y="340"/>
                  <a:pt x="1362114" y="581"/>
                  <a:pt x="1365583" y="0"/>
                </a:cubicBezTo>
                <a:cubicBezTo>
                  <a:pt x="1373967" y="6288"/>
                  <a:pt x="1381742" y="11768"/>
                  <a:pt x="1389091" y="17773"/>
                </a:cubicBezTo>
                <a:cubicBezTo>
                  <a:pt x="1393213" y="21129"/>
                  <a:pt x="1397999" y="24726"/>
                  <a:pt x="1400095" y="29301"/>
                </a:cubicBezTo>
                <a:cubicBezTo>
                  <a:pt x="1404329" y="38576"/>
                  <a:pt x="1412175" y="44255"/>
                  <a:pt x="1418831" y="51124"/>
                </a:cubicBezTo>
                <a:cubicBezTo>
                  <a:pt x="1436689" y="69505"/>
                  <a:pt x="1445540" y="91937"/>
                  <a:pt x="1449562" y="116763"/>
                </a:cubicBezTo>
                <a:cubicBezTo>
                  <a:pt x="1451275" y="127313"/>
                  <a:pt x="1453144" y="137892"/>
                  <a:pt x="1456005" y="148173"/>
                </a:cubicBezTo>
                <a:cubicBezTo>
                  <a:pt x="1457676" y="154164"/>
                  <a:pt x="1460282" y="160720"/>
                  <a:pt x="1464516" y="165011"/>
                </a:cubicBezTo>
                <a:cubicBezTo>
                  <a:pt x="1473650" y="174301"/>
                  <a:pt x="1476185" y="185645"/>
                  <a:pt x="1476582" y="197456"/>
                </a:cubicBezTo>
                <a:cubicBezTo>
                  <a:pt x="1477446" y="223372"/>
                  <a:pt x="1483847" y="248381"/>
                  <a:pt x="1487826" y="273787"/>
                </a:cubicBezTo>
                <a:cubicBezTo>
                  <a:pt x="1488634" y="278956"/>
                  <a:pt x="1490616" y="283940"/>
                  <a:pt x="1492202" y="289549"/>
                </a:cubicBezTo>
                <a:cubicBezTo>
                  <a:pt x="1498731" y="292013"/>
                  <a:pt x="1504580" y="294604"/>
                  <a:pt x="1510655" y="296360"/>
                </a:cubicBezTo>
                <a:cubicBezTo>
                  <a:pt x="1514648" y="297522"/>
                  <a:pt x="1518982" y="297465"/>
                  <a:pt x="1522083" y="297833"/>
                </a:cubicBezTo>
                <a:cubicBezTo>
                  <a:pt x="1529320" y="293613"/>
                  <a:pt x="1532237" y="288005"/>
                  <a:pt x="1533271" y="281448"/>
                </a:cubicBezTo>
                <a:cubicBezTo>
                  <a:pt x="1534106" y="276137"/>
                  <a:pt x="1535863" y="271521"/>
                  <a:pt x="1540111" y="268122"/>
                </a:cubicBezTo>
                <a:cubicBezTo>
                  <a:pt x="1541017" y="280315"/>
                  <a:pt x="1541513" y="292579"/>
                  <a:pt x="1543198" y="304659"/>
                </a:cubicBezTo>
                <a:cubicBezTo>
                  <a:pt x="1543765" y="308752"/>
                  <a:pt x="1547900" y="311499"/>
                  <a:pt x="1553196" y="308171"/>
                </a:cubicBezTo>
                <a:cubicBezTo>
                  <a:pt x="1553664" y="301388"/>
                  <a:pt x="1555321" y="294165"/>
                  <a:pt x="1554301" y="287354"/>
                </a:cubicBezTo>
                <a:cubicBezTo>
                  <a:pt x="1553253" y="280414"/>
                  <a:pt x="1549585" y="273872"/>
                  <a:pt x="1547050" y="267145"/>
                </a:cubicBezTo>
                <a:lnTo>
                  <a:pt x="1546540" y="267669"/>
                </a:lnTo>
                <a:cubicBezTo>
                  <a:pt x="1546455" y="267499"/>
                  <a:pt x="1546385" y="267315"/>
                  <a:pt x="1546300" y="267145"/>
                </a:cubicBezTo>
                <a:lnTo>
                  <a:pt x="1546866" y="267145"/>
                </a:lnTo>
                <a:cubicBezTo>
                  <a:pt x="1548424" y="264610"/>
                  <a:pt x="1550010" y="262047"/>
                  <a:pt x="1551851" y="259073"/>
                </a:cubicBezTo>
                <a:cubicBezTo>
                  <a:pt x="1550435" y="253040"/>
                  <a:pt x="1548919" y="246851"/>
                  <a:pt x="1547546" y="240620"/>
                </a:cubicBezTo>
                <a:cubicBezTo>
                  <a:pt x="1544685" y="227705"/>
                  <a:pt x="1545238" y="215115"/>
                  <a:pt x="1551001" y="202922"/>
                </a:cubicBezTo>
                <a:cubicBezTo>
                  <a:pt x="1556085" y="192173"/>
                  <a:pt x="1559272" y="181000"/>
                  <a:pt x="1559966" y="168948"/>
                </a:cubicBezTo>
                <a:cubicBezTo>
                  <a:pt x="1560716" y="155707"/>
                  <a:pt x="1568817" y="145100"/>
                  <a:pt x="1573660" y="133133"/>
                </a:cubicBezTo>
                <a:cubicBezTo>
                  <a:pt x="1589677" y="125784"/>
                  <a:pt x="1604037" y="116069"/>
                  <a:pt x="1621526" y="113576"/>
                </a:cubicBezTo>
                <a:cubicBezTo>
                  <a:pt x="1623636" y="113279"/>
                  <a:pt x="1626341" y="113392"/>
                  <a:pt x="1627729" y="112160"/>
                </a:cubicBezTo>
                <a:cubicBezTo>
                  <a:pt x="1650048" y="92051"/>
                  <a:pt x="1679787" y="95166"/>
                  <a:pt x="1705929" y="87094"/>
                </a:cubicBezTo>
                <a:cubicBezTo>
                  <a:pt x="1706907" y="86797"/>
                  <a:pt x="1708068" y="87052"/>
                  <a:pt x="1710291" y="87052"/>
                </a:cubicBezTo>
                <a:cubicBezTo>
                  <a:pt x="1716239" y="89417"/>
                  <a:pt x="1723164" y="92164"/>
                  <a:pt x="1729211" y="94571"/>
                </a:cubicBezTo>
                <a:cubicBezTo>
                  <a:pt x="1731165" y="97163"/>
                  <a:pt x="1732794" y="98693"/>
                  <a:pt x="1733644" y="100576"/>
                </a:cubicBezTo>
                <a:cubicBezTo>
                  <a:pt x="1738105" y="110305"/>
                  <a:pt x="1742636" y="120006"/>
                  <a:pt x="1746587" y="129933"/>
                </a:cubicBezTo>
                <a:cubicBezTo>
                  <a:pt x="1750100" y="138756"/>
                  <a:pt x="1755693" y="144335"/>
                  <a:pt x="1766640" y="143202"/>
                </a:cubicBezTo>
                <a:cubicBezTo>
                  <a:pt x="1772177" y="155835"/>
                  <a:pt x="1777290" y="167532"/>
                  <a:pt x="1783082" y="180773"/>
                </a:cubicBezTo>
                <a:cubicBezTo>
                  <a:pt x="1792075" y="186126"/>
                  <a:pt x="1802243" y="183492"/>
                  <a:pt x="1812241" y="179017"/>
                </a:cubicBezTo>
                <a:cubicBezTo>
                  <a:pt x="1816078" y="177304"/>
                  <a:pt x="1819633" y="174910"/>
                  <a:pt x="1822918" y="173055"/>
                </a:cubicBezTo>
                <a:cubicBezTo>
                  <a:pt x="1841640" y="175208"/>
                  <a:pt x="1852729" y="184753"/>
                  <a:pt x="1858677" y="201831"/>
                </a:cubicBezTo>
                <a:cubicBezTo>
                  <a:pt x="1864256" y="217820"/>
                  <a:pt x="1871408" y="233270"/>
                  <a:pt x="1877809" y="248848"/>
                </a:cubicBezTo>
                <a:cubicBezTo>
                  <a:pt x="1883134" y="254229"/>
                  <a:pt x="1889747" y="253875"/>
                  <a:pt x="1895978" y="252417"/>
                </a:cubicBezTo>
                <a:cubicBezTo>
                  <a:pt x="1902181" y="250973"/>
                  <a:pt x="1908568" y="248947"/>
                  <a:pt x="1913992" y="245718"/>
                </a:cubicBezTo>
                <a:cubicBezTo>
                  <a:pt x="1925378" y="238935"/>
                  <a:pt x="1937486" y="235749"/>
                  <a:pt x="1950557" y="234304"/>
                </a:cubicBezTo>
                <a:cubicBezTo>
                  <a:pt x="1958927" y="233369"/>
                  <a:pt x="1967041" y="230169"/>
                  <a:pt x="1975510" y="227932"/>
                </a:cubicBezTo>
                <a:cubicBezTo>
                  <a:pt x="1989034" y="231273"/>
                  <a:pt x="1998678" y="239303"/>
                  <a:pt x="2001978" y="253012"/>
                </a:cubicBezTo>
                <a:cubicBezTo>
                  <a:pt x="2005292" y="266748"/>
                  <a:pt x="2011353" y="279267"/>
                  <a:pt x="2017754" y="291560"/>
                </a:cubicBezTo>
                <a:cubicBezTo>
                  <a:pt x="2023489" y="302563"/>
                  <a:pt x="2025288" y="313807"/>
                  <a:pt x="2023759" y="325774"/>
                </a:cubicBezTo>
                <a:cubicBezTo>
                  <a:pt x="2021606" y="342754"/>
                  <a:pt x="2018363" y="359479"/>
                  <a:pt x="2024183" y="376671"/>
                </a:cubicBezTo>
                <a:cubicBezTo>
                  <a:pt x="2026053" y="382180"/>
                  <a:pt x="2023447" y="389331"/>
                  <a:pt x="2022413" y="395662"/>
                </a:cubicBezTo>
                <a:cubicBezTo>
                  <a:pt x="2020006" y="410475"/>
                  <a:pt x="2018816" y="425245"/>
                  <a:pt x="2021323" y="441036"/>
                </a:cubicBezTo>
                <a:cubicBezTo>
                  <a:pt x="2027554" y="441701"/>
                  <a:pt x="2033034" y="441375"/>
                  <a:pt x="2037793" y="443032"/>
                </a:cubicBezTo>
                <a:cubicBezTo>
                  <a:pt x="2043712" y="445086"/>
                  <a:pt x="2051360" y="447380"/>
                  <a:pt x="2054220" y="452039"/>
                </a:cubicBezTo>
                <a:cubicBezTo>
                  <a:pt x="2064388" y="468637"/>
                  <a:pt x="2084979" y="470520"/>
                  <a:pt x="2097172" y="484327"/>
                </a:cubicBezTo>
                <a:cubicBezTo>
                  <a:pt x="2101534" y="489270"/>
                  <a:pt x="2110867" y="489808"/>
                  <a:pt x="2117877" y="492499"/>
                </a:cubicBezTo>
                <a:cubicBezTo>
                  <a:pt x="2120879" y="493646"/>
                  <a:pt x="2123626" y="495940"/>
                  <a:pt x="2126685" y="496421"/>
                </a:cubicBezTo>
                <a:cubicBezTo>
                  <a:pt x="2147064" y="499551"/>
                  <a:pt x="2156736" y="511051"/>
                  <a:pt x="2155476" y="531656"/>
                </a:cubicBezTo>
                <a:cubicBezTo>
                  <a:pt x="2155419" y="532491"/>
                  <a:pt x="2156524" y="533398"/>
                  <a:pt x="2158337" y="536173"/>
                </a:cubicBezTo>
                <a:cubicBezTo>
                  <a:pt x="2166522" y="538949"/>
                  <a:pt x="2175996" y="537972"/>
                  <a:pt x="2183941" y="531953"/>
                </a:cubicBezTo>
                <a:cubicBezTo>
                  <a:pt x="2193953" y="524376"/>
                  <a:pt x="2205296" y="522720"/>
                  <a:pt x="2216569" y="520581"/>
                </a:cubicBezTo>
                <a:cubicBezTo>
                  <a:pt x="2224655" y="525368"/>
                  <a:pt x="2231991" y="529730"/>
                  <a:pt x="2238959" y="533851"/>
                </a:cubicBezTo>
                <a:cubicBezTo>
                  <a:pt x="2260244" y="536782"/>
                  <a:pt x="2279050" y="530013"/>
                  <a:pt x="2297602" y="521941"/>
                </a:cubicBezTo>
                <a:cubicBezTo>
                  <a:pt x="2305461" y="518528"/>
                  <a:pt x="2313265" y="514931"/>
                  <a:pt x="2321294" y="511985"/>
                </a:cubicBezTo>
                <a:cubicBezTo>
                  <a:pt x="2325231" y="510541"/>
                  <a:pt x="2329635" y="510385"/>
                  <a:pt x="2333374" y="509719"/>
                </a:cubicBezTo>
                <a:cubicBezTo>
                  <a:pt x="2342565" y="513685"/>
                  <a:pt x="2349703" y="520397"/>
                  <a:pt x="2360678" y="518585"/>
                </a:cubicBezTo>
                <a:cubicBezTo>
                  <a:pt x="2371936" y="516715"/>
                  <a:pt x="2378705" y="524617"/>
                  <a:pt x="2382132" y="534318"/>
                </a:cubicBezTo>
                <a:cubicBezTo>
                  <a:pt x="2384583" y="541286"/>
                  <a:pt x="2386084" y="548848"/>
                  <a:pt x="2386480" y="556240"/>
                </a:cubicBezTo>
                <a:cubicBezTo>
                  <a:pt x="2387160" y="569042"/>
                  <a:pt x="2386678" y="581901"/>
                  <a:pt x="2386678" y="594732"/>
                </a:cubicBezTo>
                <a:cubicBezTo>
                  <a:pt x="2383379" y="597521"/>
                  <a:pt x="2380320" y="600127"/>
                  <a:pt x="2377247" y="602733"/>
                </a:cubicBezTo>
                <a:cubicBezTo>
                  <a:pt x="2378408" y="604177"/>
                  <a:pt x="2379329" y="606571"/>
                  <a:pt x="2380759" y="606910"/>
                </a:cubicBezTo>
                <a:cubicBezTo>
                  <a:pt x="2391975" y="609630"/>
                  <a:pt x="2402398" y="606372"/>
                  <a:pt x="2411306" y="600084"/>
                </a:cubicBezTo>
                <a:cubicBezTo>
                  <a:pt x="2420539" y="593556"/>
                  <a:pt x="2430452" y="590412"/>
                  <a:pt x="2441385" y="590157"/>
                </a:cubicBezTo>
                <a:cubicBezTo>
                  <a:pt x="2449216" y="589959"/>
                  <a:pt x="2455844" y="587254"/>
                  <a:pt x="2462571" y="583558"/>
                </a:cubicBezTo>
                <a:cubicBezTo>
                  <a:pt x="2472172" y="578276"/>
                  <a:pt x="2482468" y="580372"/>
                  <a:pt x="2489633" y="587127"/>
                </a:cubicBezTo>
                <a:cubicBezTo>
                  <a:pt x="2500368" y="597238"/>
                  <a:pt x="2511612" y="607505"/>
                  <a:pt x="2517504" y="621072"/>
                </a:cubicBezTo>
                <a:cubicBezTo>
                  <a:pt x="2515266" y="631325"/>
                  <a:pt x="2512334" y="640459"/>
                  <a:pt x="2511499" y="649792"/>
                </a:cubicBezTo>
                <a:cubicBezTo>
                  <a:pt x="2510734" y="658246"/>
                  <a:pt x="2512264" y="666885"/>
                  <a:pt x="2512646" y="673272"/>
                </a:cubicBezTo>
                <a:cubicBezTo>
                  <a:pt x="2518013" y="680721"/>
                  <a:pt x="2522205" y="686541"/>
                  <a:pt x="2527502" y="693905"/>
                </a:cubicBezTo>
                <a:cubicBezTo>
                  <a:pt x="2536367" y="699060"/>
                  <a:pt x="2546152" y="700944"/>
                  <a:pt x="2558912" y="695293"/>
                </a:cubicBezTo>
                <a:cubicBezTo>
                  <a:pt x="2577308" y="687150"/>
                  <a:pt x="2597333" y="682647"/>
                  <a:pt x="2616012" y="676798"/>
                </a:cubicBezTo>
                <a:cubicBezTo>
                  <a:pt x="2630173" y="682534"/>
                  <a:pt x="2641786" y="689884"/>
                  <a:pt x="2652195" y="699202"/>
                </a:cubicBezTo>
                <a:cubicBezTo>
                  <a:pt x="2653143" y="696497"/>
                  <a:pt x="2654092" y="693792"/>
                  <a:pt x="2654956" y="691314"/>
                </a:cubicBezTo>
                <a:cubicBezTo>
                  <a:pt x="2656840" y="691427"/>
                  <a:pt x="2658242" y="691101"/>
                  <a:pt x="2658666" y="691597"/>
                </a:cubicBezTo>
                <a:cubicBezTo>
                  <a:pt x="2664813" y="698904"/>
                  <a:pt x="2670831" y="706325"/>
                  <a:pt x="2677317" y="714270"/>
                </a:cubicBezTo>
                <a:cubicBezTo>
                  <a:pt x="2679866" y="748144"/>
                  <a:pt x="2685219" y="782061"/>
                  <a:pt x="2682345" y="816630"/>
                </a:cubicBezTo>
                <a:cubicBezTo>
                  <a:pt x="2681113" y="831486"/>
                  <a:pt x="2683364" y="846596"/>
                  <a:pt x="2683364" y="861593"/>
                </a:cubicBezTo>
                <a:cubicBezTo>
                  <a:pt x="2683364" y="865544"/>
                  <a:pt x="2681070" y="869623"/>
                  <a:pt x="2679272" y="873376"/>
                </a:cubicBezTo>
                <a:close/>
                <a:moveTo>
                  <a:pt x="1625718" y="1766946"/>
                </a:moveTo>
                <a:cubicBezTo>
                  <a:pt x="1622489" y="1751509"/>
                  <a:pt x="1623962" y="1735096"/>
                  <a:pt x="1623396" y="1719108"/>
                </a:cubicBezTo>
                <a:cubicBezTo>
                  <a:pt x="1622829" y="1703020"/>
                  <a:pt x="1624358" y="1686536"/>
                  <a:pt x="1621271" y="1670958"/>
                </a:cubicBezTo>
                <a:cubicBezTo>
                  <a:pt x="1616994" y="1649404"/>
                  <a:pt x="1617320" y="1628459"/>
                  <a:pt x="1621002" y="1607146"/>
                </a:cubicBezTo>
                <a:cubicBezTo>
                  <a:pt x="1623438" y="1593097"/>
                  <a:pt x="1621866" y="1579360"/>
                  <a:pt x="1616329" y="1566134"/>
                </a:cubicBezTo>
                <a:cubicBezTo>
                  <a:pt x="1612718" y="1564378"/>
                  <a:pt x="1609106" y="1562622"/>
                  <a:pt x="1605651" y="1560922"/>
                </a:cubicBezTo>
                <a:cubicBezTo>
                  <a:pt x="1604150" y="1528435"/>
                  <a:pt x="1602578" y="1496374"/>
                  <a:pt x="1601247" y="1464311"/>
                </a:cubicBezTo>
                <a:cubicBezTo>
                  <a:pt x="1601020" y="1458987"/>
                  <a:pt x="1602210" y="1453591"/>
                  <a:pt x="1602082" y="1448252"/>
                </a:cubicBezTo>
                <a:cubicBezTo>
                  <a:pt x="1601827" y="1437617"/>
                  <a:pt x="1601105" y="1426996"/>
                  <a:pt x="1600567" y="1416375"/>
                </a:cubicBezTo>
                <a:cubicBezTo>
                  <a:pt x="1590484" y="1405116"/>
                  <a:pt x="1595525" y="1391847"/>
                  <a:pt x="1595752" y="1379285"/>
                </a:cubicBezTo>
                <a:cubicBezTo>
                  <a:pt x="1595964" y="1367489"/>
                  <a:pt x="1596885" y="1355720"/>
                  <a:pt x="1597012" y="1343924"/>
                </a:cubicBezTo>
                <a:cubicBezTo>
                  <a:pt x="1597055" y="1340128"/>
                  <a:pt x="1595525" y="1336333"/>
                  <a:pt x="1594562" y="1331844"/>
                </a:cubicBezTo>
                <a:cubicBezTo>
                  <a:pt x="1591617" y="1334010"/>
                  <a:pt x="1589209" y="1334832"/>
                  <a:pt x="1588600" y="1336361"/>
                </a:cubicBezTo>
                <a:cubicBezTo>
                  <a:pt x="1581463" y="1354601"/>
                  <a:pt x="1579636" y="1373451"/>
                  <a:pt x="1581236" y="1392994"/>
                </a:cubicBezTo>
                <a:cubicBezTo>
                  <a:pt x="1583403" y="1419462"/>
                  <a:pt x="1586802" y="1445831"/>
                  <a:pt x="1586391" y="1472511"/>
                </a:cubicBezTo>
                <a:cubicBezTo>
                  <a:pt x="1585655" y="1519726"/>
                  <a:pt x="1589988" y="1566573"/>
                  <a:pt x="1598273" y="1613079"/>
                </a:cubicBezTo>
                <a:cubicBezTo>
                  <a:pt x="1599958" y="1622497"/>
                  <a:pt x="1603159" y="1633217"/>
                  <a:pt x="1600340" y="1641530"/>
                </a:cubicBezTo>
                <a:cubicBezTo>
                  <a:pt x="1595072" y="1657051"/>
                  <a:pt x="1598938" y="1671312"/>
                  <a:pt x="1601558" y="1685814"/>
                </a:cubicBezTo>
                <a:cubicBezTo>
                  <a:pt x="1603668" y="1697539"/>
                  <a:pt x="1605849" y="1708585"/>
                  <a:pt x="1601813" y="1720495"/>
                </a:cubicBezTo>
                <a:cubicBezTo>
                  <a:pt x="1599859" y="1726245"/>
                  <a:pt x="1600992" y="1733283"/>
                  <a:pt x="1601700" y="1739642"/>
                </a:cubicBezTo>
                <a:cubicBezTo>
                  <a:pt x="1603498" y="1755602"/>
                  <a:pt x="1605594" y="1771548"/>
                  <a:pt x="1608101" y="1787409"/>
                </a:cubicBezTo>
                <a:cubicBezTo>
                  <a:pt x="1609432" y="1795821"/>
                  <a:pt x="1611301" y="1804247"/>
                  <a:pt x="1614035" y="1812291"/>
                </a:cubicBezTo>
                <a:cubicBezTo>
                  <a:pt x="1615224" y="1815803"/>
                  <a:pt x="1617703" y="1820349"/>
                  <a:pt x="1622673" y="1819641"/>
                </a:cubicBezTo>
                <a:cubicBezTo>
                  <a:pt x="1625718" y="1817786"/>
                  <a:pt x="1628310" y="1816214"/>
                  <a:pt x="1630887" y="1814642"/>
                </a:cubicBezTo>
                <a:cubicBezTo>
                  <a:pt x="1630066" y="1798653"/>
                  <a:pt x="1629060" y="1782863"/>
                  <a:pt x="1625732" y="1766946"/>
                </a:cubicBezTo>
                <a:close/>
                <a:moveTo>
                  <a:pt x="1635051" y="1818975"/>
                </a:moveTo>
                <a:cubicBezTo>
                  <a:pt x="1634003" y="1817587"/>
                  <a:pt x="1632657" y="1816426"/>
                  <a:pt x="1631368" y="1815208"/>
                </a:cubicBezTo>
                <a:cubicBezTo>
                  <a:pt x="1631269" y="1816922"/>
                  <a:pt x="1631099" y="1818635"/>
                  <a:pt x="1631255" y="1820335"/>
                </a:cubicBezTo>
                <a:cubicBezTo>
                  <a:pt x="1631524" y="1823408"/>
                  <a:pt x="1633110" y="1824017"/>
                  <a:pt x="1635150" y="1821850"/>
                </a:cubicBezTo>
                <a:cubicBezTo>
                  <a:pt x="1635645" y="1821340"/>
                  <a:pt x="1635546" y="1819627"/>
                  <a:pt x="1635051" y="1818975"/>
                </a:cubicBezTo>
                <a:close/>
                <a:moveTo>
                  <a:pt x="1628324" y="1842653"/>
                </a:moveTo>
                <a:cubicBezTo>
                  <a:pt x="1626851" y="1859633"/>
                  <a:pt x="1627162" y="1860044"/>
                  <a:pt x="1637444" y="1859237"/>
                </a:cubicBezTo>
                <a:cubicBezTo>
                  <a:pt x="1634257" y="1853430"/>
                  <a:pt x="1631284" y="1848049"/>
                  <a:pt x="1628324" y="1842653"/>
                </a:cubicBezTo>
                <a:close/>
                <a:moveTo>
                  <a:pt x="1997121" y="1811172"/>
                </a:moveTo>
                <a:cubicBezTo>
                  <a:pt x="1996101" y="1812716"/>
                  <a:pt x="1994302" y="1814231"/>
                  <a:pt x="1994274" y="1815789"/>
                </a:cubicBezTo>
                <a:cubicBezTo>
                  <a:pt x="1994203" y="1818650"/>
                  <a:pt x="1996228" y="1819457"/>
                  <a:pt x="1998636" y="1817828"/>
                </a:cubicBezTo>
                <a:cubicBezTo>
                  <a:pt x="1999415" y="1817304"/>
                  <a:pt x="2000420" y="1815846"/>
                  <a:pt x="2000179" y="1815336"/>
                </a:cubicBezTo>
                <a:cubicBezTo>
                  <a:pt x="1999457" y="1813820"/>
                  <a:pt x="1998197" y="1812560"/>
                  <a:pt x="1997121" y="1811172"/>
                </a:cubicBezTo>
                <a:close/>
                <a:moveTo>
                  <a:pt x="2391253" y="1271699"/>
                </a:moveTo>
                <a:lnTo>
                  <a:pt x="2391862" y="1269419"/>
                </a:lnTo>
                <a:lnTo>
                  <a:pt x="2390474" y="1269816"/>
                </a:lnTo>
                <a:lnTo>
                  <a:pt x="2391253" y="1271699"/>
                </a:lnTo>
                <a:close/>
                <a:moveTo>
                  <a:pt x="2389454" y="1235800"/>
                </a:moveTo>
                <a:cubicBezTo>
                  <a:pt x="2394283" y="1231070"/>
                  <a:pt x="2393986" y="1227515"/>
                  <a:pt x="2389454" y="1223182"/>
                </a:cubicBezTo>
                <a:lnTo>
                  <a:pt x="2389454" y="1235800"/>
                </a:lnTo>
                <a:close/>
                <a:moveTo>
                  <a:pt x="2387344" y="1003280"/>
                </a:moveTo>
                <a:cubicBezTo>
                  <a:pt x="2385800" y="1005659"/>
                  <a:pt x="2383931" y="1007939"/>
                  <a:pt x="2383053" y="1010559"/>
                </a:cubicBezTo>
                <a:cubicBezTo>
                  <a:pt x="2382628" y="1011820"/>
                  <a:pt x="2384384" y="1013816"/>
                  <a:pt x="2385149" y="1015473"/>
                </a:cubicBezTo>
                <a:cubicBezTo>
                  <a:pt x="2386622" y="1014170"/>
                  <a:pt x="2389355" y="1012839"/>
                  <a:pt x="2389327" y="1011565"/>
                </a:cubicBezTo>
                <a:cubicBezTo>
                  <a:pt x="2389270" y="1008789"/>
                  <a:pt x="2388180" y="1006042"/>
                  <a:pt x="2387344" y="1003294"/>
                </a:cubicBezTo>
                <a:close/>
                <a:moveTo>
                  <a:pt x="2390134" y="1039888"/>
                </a:moveTo>
                <a:lnTo>
                  <a:pt x="2389043" y="1041488"/>
                </a:lnTo>
                <a:lnTo>
                  <a:pt x="2390729" y="1041814"/>
                </a:lnTo>
                <a:lnTo>
                  <a:pt x="2390134" y="1039888"/>
                </a:lnTo>
                <a:close/>
                <a:moveTo>
                  <a:pt x="2388633" y="1064090"/>
                </a:moveTo>
                <a:cubicBezTo>
                  <a:pt x="2388137" y="1064260"/>
                  <a:pt x="2388109" y="1066002"/>
                  <a:pt x="2388024" y="1067036"/>
                </a:cubicBezTo>
                <a:cubicBezTo>
                  <a:pt x="2387868" y="1068919"/>
                  <a:pt x="2387797" y="1070803"/>
                  <a:pt x="2387712" y="1072686"/>
                </a:cubicBezTo>
                <a:cubicBezTo>
                  <a:pt x="2388704" y="1071029"/>
                  <a:pt x="2389851" y="1069415"/>
                  <a:pt x="2390559" y="1067645"/>
                </a:cubicBezTo>
                <a:cubicBezTo>
                  <a:pt x="2391692" y="1064798"/>
                  <a:pt x="2390814" y="1063340"/>
                  <a:pt x="2388647" y="1064090"/>
                </a:cubicBezTo>
                <a:close/>
                <a:moveTo>
                  <a:pt x="2391507" y="1127024"/>
                </a:moveTo>
                <a:cubicBezTo>
                  <a:pt x="2390913" y="1127067"/>
                  <a:pt x="2389837" y="1127024"/>
                  <a:pt x="2389808" y="1127152"/>
                </a:cubicBezTo>
                <a:cubicBezTo>
                  <a:pt x="2389667" y="1128072"/>
                  <a:pt x="2389751" y="1129007"/>
                  <a:pt x="2389751" y="1129942"/>
                </a:cubicBezTo>
                <a:cubicBezTo>
                  <a:pt x="2390346" y="1129899"/>
                  <a:pt x="2390941" y="1129857"/>
                  <a:pt x="2391493" y="1129814"/>
                </a:cubicBezTo>
                <a:lnTo>
                  <a:pt x="2391493" y="1127010"/>
                </a:lnTo>
                <a:close/>
                <a:moveTo>
                  <a:pt x="2386990" y="1180428"/>
                </a:moveTo>
                <a:cubicBezTo>
                  <a:pt x="2387486" y="1186871"/>
                  <a:pt x="2385475" y="1193570"/>
                  <a:pt x="2392230" y="1200707"/>
                </a:cubicBezTo>
                <a:cubicBezTo>
                  <a:pt x="2392640" y="1193570"/>
                  <a:pt x="2392980" y="1187579"/>
                  <a:pt x="2393320" y="1181575"/>
                </a:cubicBezTo>
                <a:cubicBezTo>
                  <a:pt x="2391210" y="1181192"/>
                  <a:pt x="2389100" y="1180810"/>
                  <a:pt x="2386990" y="1180428"/>
                </a:cubicBezTo>
                <a:close/>
                <a:moveTo>
                  <a:pt x="2416602" y="1258260"/>
                </a:moveTo>
                <a:cubicBezTo>
                  <a:pt x="2416078" y="1258883"/>
                  <a:pt x="2415186" y="1259478"/>
                  <a:pt x="2415115" y="1260158"/>
                </a:cubicBezTo>
                <a:cubicBezTo>
                  <a:pt x="2415044" y="1260837"/>
                  <a:pt x="2415795" y="1261588"/>
                  <a:pt x="2416191" y="1262310"/>
                </a:cubicBezTo>
                <a:cubicBezTo>
                  <a:pt x="2416715" y="1261687"/>
                  <a:pt x="2417239" y="1261064"/>
                  <a:pt x="2417763" y="1260441"/>
                </a:cubicBezTo>
                <a:cubicBezTo>
                  <a:pt x="2417367" y="1259719"/>
                  <a:pt x="2416984" y="1258982"/>
                  <a:pt x="2416588" y="1258260"/>
                </a:cubicBezTo>
                <a:close/>
                <a:moveTo>
                  <a:pt x="2421629" y="1339788"/>
                </a:moveTo>
                <a:lnTo>
                  <a:pt x="2422309" y="1342692"/>
                </a:lnTo>
                <a:lnTo>
                  <a:pt x="2423399" y="1340440"/>
                </a:lnTo>
                <a:lnTo>
                  <a:pt x="2421615" y="1339788"/>
                </a:lnTo>
                <a:close/>
                <a:moveTo>
                  <a:pt x="2519203" y="1556518"/>
                </a:moveTo>
                <a:cubicBezTo>
                  <a:pt x="2517716" y="1559548"/>
                  <a:pt x="2516243" y="1562296"/>
                  <a:pt x="2515068" y="1565157"/>
                </a:cubicBezTo>
                <a:cubicBezTo>
                  <a:pt x="2514784" y="1565836"/>
                  <a:pt x="2515266" y="1567337"/>
                  <a:pt x="2515861" y="1567734"/>
                </a:cubicBezTo>
                <a:cubicBezTo>
                  <a:pt x="2516512" y="1568159"/>
                  <a:pt x="2518183" y="1568145"/>
                  <a:pt x="2518622" y="1567635"/>
                </a:cubicBezTo>
                <a:cubicBezTo>
                  <a:pt x="2521497" y="1564378"/>
                  <a:pt x="2523380" y="1560866"/>
                  <a:pt x="2519203" y="1556518"/>
                </a:cubicBezTo>
                <a:close/>
                <a:moveTo>
                  <a:pt x="2530291" y="1110880"/>
                </a:moveTo>
                <a:cubicBezTo>
                  <a:pt x="2529243" y="1109733"/>
                  <a:pt x="2527941" y="1108813"/>
                  <a:pt x="2526723" y="1107821"/>
                </a:cubicBezTo>
                <a:cubicBezTo>
                  <a:pt x="2526255" y="1108586"/>
                  <a:pt x="2525788" y="1109351"/>
                  <a:pt x="2525307" y="1110130"/>
                </a:cubicBezTo>
                <a:cubicBezTo>
                  <a:pt x="2526496" y="1111107"/>
                  <a:pt x="2527700" y="1112084"/>
                  <a:pt x="2528889" y="1113047"/>
                </a:cubicBezTo>
                <a:cubicBezTo>
                  <a:pt x="2529385" y="1112296"/>
                  <a:pt x="2530433" y="1111036"/>
                  <a:pt x="2530291" y="1110880"/>
                </a:cubicBezTo>
                <a:close/>
                <a:moveTo>
                  <a:pt x="1609843" y="1613320"/>
                </a:moveTo>
                <a:cubicBezTo>
                  <a:pt x="1605056" y="1600660"/>
                  <a:pt x="1603541" y="1592956"/>
                  <a:pt x="1608115" y="1583935"/>
                </a:cubicBezTo>
                <a:cubicBezTo>
                  <a:pt x="1614502" y="1593310"/>
                  <a:pt x="1609163" y="1600801"/>
                  <a:pt x="1609843" y="1613320"/>
                </a:cubicBezTo>
                <a:close/>
                <a:moveTo>
                  <a:pt x="1540168" y="268080"/>
                </a:moveTo>
                <a:cubicBezTo>
                  <a:pt x="1540139" y="267754"/>
                  <a:pt x="1540125" y="267442"/>
                  <a:pt x="1540097" y="267117"/>
                </a:cubicBezTo>
                <a:cubicBezTo>
                  <a:pt x="1540366" y="267117"/>
                  <a:pt x="1540621" y="267117"/>
                  <a:pt x="1540890" y="267117"/>
                </a:cubicBezTo>
                <a:cubicBezTo>
                  <a:pt x="1540805" y="267301"/>
                  <a:pt x="1540734" y="267485"/>
                  <a:pt x="1540663" y="267669"/>
                </a:cubicBezTo>
                <a:cubicBezTo>
                  <a:pt x="1540493" y="267796"/>
                  <a:pt x="1540338" y="267952"/>
                  <a:pt x="1540168" y="268080"/>
                </a:cubicBezTo>
                <a:close/>
                <a:moveTo>
                  <a:pt x="1543538" y="260843"/>
                </a:moveTo>
                <a:cubicBezTo>
                  <a:pt x="1544473" y="262939"/>
                  <a:pt x="1545422" y="265021"/>
                  <a:pt x="1546356" y="267117"/>
                </a:cubicBezTo>
                <a:cubicBezTo>
                  <a:pt x="1544544" y="267117"/>
                  <a:pt x="1542717" y="267117"/>
                  <a:pt x="1540904" y="267117"/>
                </a:cubicBezTo>
                <a:cubicBezTo>
                  <a:pt x="1541782" y="265021"/>
                  <a:pt x="1542660" y="262939"/>
                  <a:pt x="1543538" y="260843"/>
                </a:cubicBezTo>
                <a:close/>
                <a:moveTo>
                  <a:pt x="2680617" y="1023078"/>
                </a:moveTo>
                <a:lnTo>
                  <a:pt x="2681552" y="1021237"/>
                </a:lnTo>
                <a:lnTo>
                  <a:pt x="2682189" y="1023234"/>
                </a:lnTo>
                <a:lnTo>
                  <a:pt x="2680617" y="1023092"/>
                </a:lnTo>
                <a:close/>
                <a:moveTo>
                  <a:pt x="2681806" y="973824"/>
                </a:moveTo>
                <a:lnTo>
                  <a:pt x="2682430" y="976062"/>
                </a:lnTo>
                <a:lnTo>
                  <a:pt x="2680589" y="975806"/>
                </a:lnTo>
                <a:lnTo>
                  <a:pt x="2681806" y="973810"/>
                </a:lnTo>
                <a:close/>
                <a:moveTo>
                  <a:pt x="2682968" y="1045496"/>
                </a:moveTo>
                <a:cubicBezTo>
                  <a:pt x="2682359" y="1045906"/>
                  <a:pt x="2681750" y="1046331"/>
                  <a:pt x="2681127" y="1046756"/>
                </a:cubicBezTo>
                <a:cubicBezTo>
                  <a:pt x="2680716" y="1046020"/>
                  <a:pt x="2680305" y="1045283"/>
                  <a:pt x="2679895" y="1044547"/>
                </a:cubicBezTo>
                <a:cubicBezTo>
                  <a:pt x="2680914" y="1044009"/>
                  <a:pt x="2681948" y="1043457"/>
                  <a:pt x="2682968" y="1042919"/>
                </a:cubicBezTo>
                <a:lnTo>
                  <a:pt x="2682968" y="1045496"/>
                </a:lnTo>
                <a:close/>
                <a:moveTo>
                  <a:pt x="2684596" y="1070052"/>
                </a:moveTo>
                <a:cubicBezTo>
                  <a:pt x="2683379" y="1071029"/>
                  <a:pt x="2682175" y="1072007"/>
                  <a:pt x="2680971" y="1072970"/>
                </a:cubicBezTo>
                <a:cubicBezTo>
                  <a:pt x="2680603" y="1071157"/>
                  <a:pt x="2680022" y="1069358"/>
                  <a:pt x="2679980" y="1067545"/>
                </a:cubicBezTo>
                <a:cubicBezTo>
                  <a:pt x="2679966" y="1066894"/>
                  <a:pt x="2681240" y="1066214"/>
                  <a:pt x="2681920" y="1065549"/>
                </a:cubicBezTo>
                <a:cubicBezTo>
                  <a:pt x="2682812" y="1067050"/>
                  <a:pt x="2683704" y="1068537"/>
                  <a:pt x="2684596" y="1070038"/>
                </a:cubicBezTo>
                <a:close/>
                <a:moveTo>
                  <a:pt x="2682798" y="1261531"/>
                </a:moveTo>
                <a:cubicBezTo>
                  <a:pt x="2682741" y="1262197"/>
                  <a:pt x="2681948" y="1262806"/>
                  <a:pt x="2681481" y="1263443"/>
                </a:cubicBezTo>
                <a:cubicBezTo>
                  <a:pt x="2681580" y="1262098"/>
                  <a:pt x="2681693" y="1260752"/>
                  <a:pt x="2681806" y="1259421"/>
                </a:cubicBezTo>
                <a:cubicBezTo>
                  <a:pt x="2682175" y="1260129"/>
                  <a:pt x="2682855" y="1260852"/>
                  <a:pt x="2682798" y="1261531"/>
                </a:cubicBezTo>
                <a:close/>
              </a:path>
            </a:pathLst>
          </a:custGeom>
          <a:solidFill>
            <a:srgbClr val="254027">
              <a:alpha val="4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8" name="Google Shape;2988;p20"/>
          <p:cNvSpPr txBox="1">
            <a:spLocks noGrp="1"/>
          </p:cNvSpPr>
          <p:nvPr>
            <p:ph type="subTitle" idx="1"/>
          </p:nvPr>
        </p:nvSpPr>
        <p:spPr>
          <a:xfrm>
            <a:off x="720000" y="1464575"/>
            <a:ext cx="32085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2989" name="Google Shape;2989;p20"/>
          <p:cNvSpPr txBox="1">
            <a:spLocks noGrp="1"/>
          </p:cNvSpPr>
          <p:nvPr>
            <p:ph type="subTitle" idx="2"/>
          </p:nvPr>
        </p:nvSpPr>
        <p:spPr>
          <a:xfrm>
            <a:off x="720000" y="1769675"/>
            <a:ext cx="3208500" cy="94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90" name="Google Shape;2990;p20"/>
          <p:cNvSpPr txBox="1">
            <a:spLocks noGrp="1"/>
          </p:cNvSpPr>
          <p:nvPr>
            <p:ph type="subTitle" idx="3"/>
          </p:nvPr>
        </p:nvSpPr>
        <p:spPr>
          <a:xfrm>
            <a:off x="4319775" y="1769675"/>
            <a:ext cx="3208500" cy="94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91" name="Google Shape;2991;p20"/>
          <p:cNvSpPr txBox="1">
            <a:spLocks noGrp="1"/>
          </p:cNvSpPr>
          <p:nvPr>
            <p:ph type="subTitle" idx="4"/>
          </p:nvPr>
        </p:nvSpPr>
        <p:spPr>
          <a:xfrm>
            <a:off x="720000" y="3365600"/>
            <a:ext cx="3208500" cy="94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92" name="Google Shape;2992;p20"/>
          <p:cNvSpPr txBox="1">
            <a:spLocks noGrp="1"/>
          </p:cNvSpPr>
          <p:nvPr>
            <p:ph type="subTitle" idx="5"/>
          </p:nvPr>
        </p:nvSpPr>
        <p:spPr>
          <a:xfrm>
            <a:off x="4319775" y="3365600"/>
            <a:ext cx="3208500" cy="94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93" name="Google Shape;2993;p20"/>
          <p:cNvSpPr txBox="1">
            <a:spLocks noGrp="1"/>
          </p:cNvSpPr>
          <p:nvPr>
            <p:ph type="subTitle" idx="6"/>
          </p:nvPr>
        </p:nvSpPr>
        <p:spPr>
          <a:xfrm>
            <a:off x="720000" y="3060600"/>
            <a:ext cx="32085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2994" name="Google Shape;2994;p20"/>
          <p:cNvSpPr txBox="1">
            <a:spLocks noGrp="1"/>
          </p:cNvSpPr>
          <p:nvPr>
            <p:ph type="subTitle" idx="7"/>
          </p:nvPr>
        </p:nvSpPr>
        <p:spPr>
          <a:xfrm>
            <a:off x="4319775" y="1464575"/>
            <a:ext cx="32085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2995" name="Google Shape;2995;p20"/>
          <p:cNvSpPr txBox="1">
            <a:spLocks noGrp="1"/>
          </p:cNvSpPr>
          <p:nvPr>
            <p:ph type="subTitle" idx="8"/>
          </p:nvPr>
        </p:nvSpPr>
        <p:spPr>
          <a:xfrm>
            <a:off x="4319775" y="3060600"/>
            <a:ext cx="32085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2996" name="Google Shape;2996;p2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997" name="Google Shape;2997;p20"/>
          <p:cNvGrpSpPr/>
          <p:nvPr/>
        </p:nvGrpSpPr>
        <p:grpSpPr>
          <a:xfrm rot="10800000" flipH="1">
            <a:off x="7006897" y="4114501"/>
            <a:ext cx="2101327" cy="2136031"/>
            <a:chOff x="-2534701" y="-338496"/>
            <a:chExt cx="2101327" cy="2136031"/>
          </a:xfrm>
        </p:grpSpPr>
        <p:grpSp>
          <p:nvGrpSpPr>
            <p:cNvPr id="2998" name="Google Shape;2998;p20"/>
            <p:cNvGrpSpPr/>
            <p:nvPr/>
          </p:nvGrpSpPr>
          <p:grpSpPr>
            <a:xfrm rot="-10293041">
              <a:off x="-1343370" y="594399"/>
              <a:ext cx="365527" cy="962479"/>
              <a:chOff x="3602829" y="1439075"/>
              <a:chExt cx="119698" cy="315180"/>
            </a:xfrm>
          </p:grpSpPr>
          <p:sp>
            <p:nvSpPr>
              <p:cNvPr id="2999" name="Google Shape;2999;p20"/>
              <p:cNvSpPr/>
              <p:nvPr/>
            </p:nvSpPr>
            <p:spPr>
              <a:xfrm>
                <a:off x="3602858" y="1439075"/>
                <a:ext cx="119669" cy="278292"/>
              </a:xfrm>
              <a:custGeom>
                <a:avLst/>
                <a:gdLst/>
                <a:ahLst/>
                <a:cxnLst/>
                <a:rect l="l" t="t" r="r" b="b"/>
                <a:pathLst>
                  <a:path w="119669" h="278292" extrusionOk="0">
                    <a:moveTo>
                      <a:pt x="114290" y="276548"/>
                    </a:moveTo>
                    <a:cubicBezTo>
                      <a:pt x="113270" y="276902"/>
                      <a:pt x="112251" y="277200"/>
                      <a:pt x="111217" y="277440"/>
                    </a:cubicBezTo>
                    <a:cubicBezTo>
                      <a:pt x="95200" y="281207"/>
                      <a:pt x="76804" y="272158"/>
                      <a:pt x="70530" y="256821"/>
                    </a:cubicBezTo>
                    <a:cubicBezTo>
                      <a:pt x="77795" y="253677"/>
                      <a:pt x="85046" y="250533"/>
                      <a:pt x="92297" y="247389"/>
                    </a:cubicBezTo>
                    <a:cubicBezTo>
                      <a:pt x="87652" y="247134"/>
                      <a:pt x="83276" y="249372"/>
                      <a:pt x="78787" y="250576"/>
                    </a:cubicBezTo>
                    <a:cubicBezTo>
                      <a:pt x="77257" y="250986"/>
                      <a:pt x="75586" y="251213"/>
                      <a:pt x="73972" y="251199"/>
                    </a:cubicBezTo>
                    <a:cubicBezTo>
                      <a:pt x="70800" y="251185"/>
                      <a:pt x="67769" y="250222"/>
                      <a:pt x="66027" y="247687"/>
                    </a:cubicBezTo>
                    <a:cubicBezTo>
                      <a:pt x="63860" y="244543"/>
                      <a:pt x="64597" y="240238"/>
                      <a:pt x="63421" y="236598"/>
                    </a:cubicBezTo>
                    <a:cubicBezTo>
                      <a:pt x="61779" y="231472"/>
                      <a:pt x="56624" y="228314"/>
                      <a:pt x="53933" y="223626"/>
                    </a:cubicBezTo>
                    <a:cubicBezTo>
                      <a:pt x="53437" y="222776"/>
                      <a:pt x="53013" y="221771"/>
                      <a:pt x="53267" y="220822"/>
                    </a:cubicBezTo>
                    <a:cubicBezTo>
                      <a:pt x="53522" y="219859"/>
                      <a:pt x="54358" y="219194"/>
                      <a:pt x="55151" y="218585"/>
                    </a:cubicBezTo>
                    <a:cubicBezTo>
                      <a:pt x="58776" y="215866"/>
                      <a:pt x="62387" y="213146"/>
                      <a:pt x="66013" y="210442"/>
                    </a:cubicBezTo>
                    <a:cubicBezTo>
                      <a:pt x="63520" y="212283"/>
                      <a:pt x="60787" y="213940"/>
                      <a:pt x="57728" y="214039"/>
                    </a:cubicBezTo>
                    <a:cubicBezTo>
                      <a:pt x="54202" y="214166"/>
                      <a:pt x="50378" y="211291"/>
                      <a:pt x="50860" y="207808"/>
                    </a:cubicBezTo>
                    <a:cubicBezTo>
                      <a:pt x="60971" y="203970"/>
                      <a:pt x="71224" y="200019"/>
                      <a:pt x="80175" y="194042"/>
                    </a:cubicBezTo>
                    <a:cubicBezTo>
                      <a:pt x="81959" y="192867"/>
                      <a:pt x="83672" y="191607"/>
                      <a:pt x="85344" y="190247"/>
                    </a:cubicBezTo>
                    <a:cubicBezTo>
                      <a:pt x="83630" y="190743"/>
                      <a:pt x="81916" y="191238"/>
                      <a:pt x="80175" y="191692"/>
                    </a:cubicBezTo>
                    <a:cubicBezTo>
                      <a:pt x="74482" y="193221"/>
                      <a:pt x="68647" y="194312"/>
                      <a:pt x="62841" y="193533"/>
                    </a:cubicBezTo>
                    <a:cubicBezTo>
                      <a:pt x="55264" y="192513"/>
                      <a:pt x="47674" y="187443"/>
                      <a:pt x="46243" y="179938"/>
                    </a:cubicBezTo>
                    <a:cubicBezTo>
                      <a:pt x="45649" y="176864"/>
                      <a:pt x="46130" y="173636"/>
                      <a:pt x="45408" y="170577"/>
                    </a:cubicBezTo>
                    <a:cubicBezTo>
                      <a:pt x="43468" y="162321"/>
                      <a:pt x="33342" y="157123"/>
                      <a:pt x="33399" y="148640"/>
                    </a:cubicBezTo>
                    <a:cubicBezTo>
                      <a:pt x="33441" y="143146"/>
                      <a:pt x="37902" y="138699"/>
                      <a:pt x="42533" y="135739"/>
                    </a:cubicBezTo>
                    <a:cubicBezTo>
                      <a:pt x="44969" y="134195"/>
                      <a:pt x="47574" y="132808"/>
                      <a:pt x="50010" y="131236"/>
                    </a:cubicBezTo>
                    <a:cubicBezTo>
                      <a:pt x="52205" y="129820"/>
                      <a:pt x="54245" y="128219"/>
                      <a:pt x="55873" y="126194"/>
                    </a:cubicBezTo>
                    <a:cubicBezTo>
                      <a:pt x="50959" y="129027"/>
                      <a:pt x="45549" y="131009"/>
                      <a:pt x="39970" y="132000"/>
                    </a:cubicBezTo>
                    <a:cubicBezTo>
                      <a:pt x="36585" y="132595"/>
                      <a:pt x="33144" y="132850"/>
                      <a:pt x="29717" y="132723"/>
                    </a:cubicBezTo>
                    <a:cubicBezTo>
                      <a:pt x="28385" y="132680"/>
                      <a:pt x="27040" y="132567"/>
                      <a:pt x="25879" y="131930"/>
                    </a:cubicBezTo>
                    <a:cubicBezTo>
                      <a:pt x="24392" y="131094"/>
                      <a:pt x="23486" y="129536"/>
                      <a:pt x="22693" y="128021"/>
                    </a:cubicBezTo>
                    <a:cubicBezTo>
                      <a:pt x="18841" y="120643"/>
                      <a:pt x="15838" y="112811"/>
                      <a:pt x="13757" y="104739"/>
                    </a:cubicBezTo>
                    <a:cubicBezTo>
                      <a:pt x="15144" y="104145"/>
                      <a:pt x="16490" y="103465"/>
                      <a:pt x="17793" y="102714"/>
                    </a:cubicBezTo>
                    <a:cubicBezTo>
                      <a:pt x="20597" y="101086"/>
                      <a:pt x="23188" y="99089"/>
                      <a:pt x="25482" y="96795"/>
                    </a:cubicBezTo>
                    <a:cubicBezTo>
                      <a:pt x="21290" y="97928"/>
                      <a:pt x="17000" y="98707"/>
                      <a:pt x="12680" y="99103"/>
                    </a:cubicBezTo>
                    <a:cubicBezTo>
                      <a:pt x="11915" y="94954"/>
                      <a:pt x="16688" y="92206"/>
                      <a:pt x="20441" y="90294"/>
                    </a:cubicBezTo>
                    <a:cubicBezTo>
                      <a:pt x="25851" y="87547"/>
                      <a:pt x="30750" y="83766"/>
                      <a:pt x="34801" y="79234"/>
                    </a:cubicBezTo>
                    <a:cubicBezTo>
                      <a:pt x="30722" y="80452"/>
                      <a:pt x="26559" y="81273"/>
                      <a:pt x="22339" y="81698"/>
                    </a:cubicBezTo>
                    <a:cubicBezTo>
                      <a:pt x="19775" y="81968"/>
                      <a:pt x="17198" y="82081"/>
                      <a:pt x="14620" y="82052"/>
                    </a:cubicBezTo>
                    <a:cubicBezTo>
                      <a:pt x="13247" y="76189"/>
                      <a:pt x="10868" y="70567"/>
                      <a:pt x="7625" y="65498"/>
                    </a:cubicBezTo>
                    <a:cubicBezTo>
                      <a:pt x="9111" y="63345"/>
                      <a:pt x="10811" y="61334"/>
                      <a:pt x="12694" y="59493"/>
                    </a:cubicBezTo>
                    <a:cubicBezTo>
                      <a:pt x="16136" y="56151"/>
                      <a:pt x="20158" y="53446"/>
                      <a:pt x="24562" y="51534"/>
                    </a:cubicBezTo>
                    <a:cubicBezTo>
                      <a:pt x="19265" y="53389"/>
                      <a:pt x="13134" y="55103"/>
                      <a:pt x="8049" y="53474"/>
                    </a:cubicBezTo>
                    <a:lnTo>
                      <a:pt x="8049" y="53474"/>
                    </a:lnTo>
                    <a:cubicBezTo>
                      <a:pt x="6888" y="53092"/>
                      <a:pt x="5769" y="52525"/>
                      <a:pt x="4736" y="51747"/>
                    </a:cubicBezTo>
                    <a:cubicBezTo>
                      <a:pt x="-221" y="48008"/>
                      <a:pt x="-901" y="40616"/>
                      <a:pt x="926" y="34668"/>
                    </a:cubicBezTo>
                    <a:cubicBezTo>
                      <a:pt x="1450" y="32968"/>
                      <a:pt x="2130" y="31326"/>
                      <a:pt x="2895" y="29725"/>
                    </a:cubicBezTo>
                    <a:cubicBezTo>
                      <a:pt x="4806" y="25732"/>
                      <a:pt x="7242" y="21951"/>
                      <a:pt x="9055" y="17900"/>
                    </a:cubicBezTo>
                    <a:cubicBezTo>
                      <a:pt x="11604" y="12236"/>
                      <a:pt x="12822" y="5311"/>
                      <a:pt x="9565" y="0"/>
                    </a:cubicBezTo>
                    <a:cubicBezTo>
                      <a:pt x="9565" y="0"/>
                      <a:pt x="14804" y="3753"/>
                      <a:pt x="23217" y="12363"/>
                    </a:cubicBezTo>
                    <a:cubicBezTo>
                      <a:pt x="24732" y="13921"/>
                      <a:pt x="26346" y="15620"/>
                      <a:pt x="28060" y="17490"/>
                    </a:cubicBezTo>
                    <a:cubicBezTo>
                      <a:pt x="45493" y="36551"/>
                      <a:pt x="72400" y="72635"/>
                      <a:pt x="95979" y="132468"/>
                    </a:cubicBezTo>
                    <a:cubicBezTo>
                      <a:pt x="130278" y="219548"/>
                      <a:pt x="118184" y="265431"/>
                      <a:pt x="114984" y="274750"/>
                    </a:cubicBezTo>
                    <a:cubicBezTo>
                      <a:pt x="114573" y="275953"/>
                      <a:pt x="114304" y="276548"/>
                      <a:pt x="114304" y="2765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0" name="Google Shape;3000;p20"/>
              <p:cNvSpPr/>
              <p:nvPr/>
            </p:nvSpPr>
            <p:spPr>
              <a:xfrm>
                <a:off x="3613782" y="1451466"/>
                <a:ext cx="108712" cy="265048"/>
              </a:xfrm>
              <a:custGeom>
                <a:avLst/>
                <a:gdLst/>
                <a:ahLst/>
                <a:cxnLst/>
                <a:rect l="l" t="t" r="r" b="b"/>
                <a:pathLst>
                  <a:path w="108712" h="265048" extrusionOk="0">
                    <a:moveTo>
                      <a:pt x="103366" y="264157"/>
                    </a:moveTo>
                    <a:cubicBezTo>
                      <a:pt x="102346" y="264511"/>
                      <a:pt x="101326" y="264808"/>
                      <a:pt x="100293" y="265049"/>
                    </a:cubicBezTo>
                    <a:cubicBezTo>
                      <a:pt x="96752" y="262670"/>
                      <a:pt x="94543" y="258435"/>
                      <a:pt x="96200" y="254555"/>
                    </a:cubicBezTo>
                    <a:cubicBezTo>
                      <a:pt x="91031" y="254045"/>
                      <a:pt x="85975" y="252403"/>
                      <a:pt x="81500" y="249768"/>
                    </a:cubicBezTo>
                    <a:cubicBezTo>
                      <a:pt x="84106" y="248338"/>
                      <a:pt x="87165" y="248055"/>
                      <a:pt x="90040" y="247290"/>
                    </a:cubicBezTo>
                    <a:cubicBezTo>
                      <a:pt x="92914" y="246540"/>
                      <a:pt x="95902" y="245010"/>
                      <a:pt x="96965" y="242234"/>
                    </a:cubicBezTo>
                    <a:cubicBezTo>
                      <a:pt x="98027" y="239445"/>
                      <a:pt x="95789" y="235579"/>
                      <a:pt x="92872" y="236187"/>
                    </a:cubicBezTo>
                    <a:cubicBezTo>
                      <a:pt x="98352" y="234672"/>
                      <a:pt x="100406" y="226458"/>
                      <a:pt x="96285" y="222550"/>
                    </a:cubicBezTo>
                    <a:cubicBezTo>
                      <a:pt x="97786" y="221856"/>
                      <a:pt x="99287" y="221162"/>
                      <a:pt x="100788" y="220468"/>
                    </a:cubicBezTo>
                    <a:cubicBezTo>
                      <a:pt x="99641" y="219732"/>
                      <a:pt x="98508" y="218995"/>
                      <a:pt x="97361" y="218273"/>
                    </a:cubicBezTo>
                    <a:cubicBezTo>
                      <a:pt x="99160" y="217168"/>
                      <a:pt x="100406" y="215214"/>
                      <a:pt x="100647" y="213132"/>
                    </a:cubicBezTo>
                    <a:cubicBezTo>
                      <a:pt x="93552" y="213755"/>
                      <a:pt x="86358" y="213104"/>
                      <a:pt x="79489" y="211192"/>
                    </a:cubicBezTo>
                    <a:cubicBezTo>
                      <a:pt x="84842" y="210413"/>
                      <a:pt x="90507" y="209493"/>
                      <a:pt x="94586" y="205952"/>
                    </a:cubicBezTo>
                    <a:cubicBezTo>
                      <a:pt x="98664" y="202412"/>
                      <a:pt x="100123" y="195303"/>
                      <a:pt x="96058" y="191734"/>
                    </a:cubicBezTo>
                    <a:cubicBezTo>
                      <a:pt x="90195" y="186579"/>
                      <a:pt x="79815" y="193122"/>
                      <a:pt x="73541" y="188477"/>
                    </a:cubicBezTo>
                    <a:cubicBezTo>
                      <a:pt x="80693" y="187386"/>
                      <a:pt x="87575" y="184512"/>
                      <a:pt x="93368" y="180178"/>
                    </a:cubicBezTo>
                    <a:lnTo>
                      <a:pt x="90294" y="177233"/>
                    </a:lnTo>
                    <a:cubicBezTo>
                      <a:pt x="91966" y="175873"/>
                      <a:pt x="93651" y="174485"/>
                      <a:pt x="95322" y="173126"/>
                    </a:cubicBezTo>
                    <a:cubicBezTo>
                      <a:pt x="93679" y="170874"/>
                      <a:pt x="91527" y="169019"/>
                      <a:pt x="89062" y="167744"/>
                    </a:cubicBezTo>
                    <a:cubicBezTo>
                      <a:pt x="91116" y="166569"/>
                      <a:pt x="90450" y="163340"/>
                      <a:pt x="88907" y="161542"/>
                    </a:cubicBezTo>
                    <a:cubicBezTo>
                      <a:pt x="87377" y="159743"/>
                      <a:pt x="85168" y="158284"/>
                      <a:pt x="84616" y="155976"/>
                    </a:cubicBezTo>
                    <a:cubicBezTo>
                      <a:pt x="84403" y="155056"/>
                      <a:pt x="84474" y="154022"/>
                      <a:pt x="83936" y="153229"/>
                    </a:cubicBezTo>
                    <a:cubicBezTo>
                      <a:pt x="83355" y="152322"/>
                      <a:pt x="82208" y="152011"/>
                      <a:pt x="81146" y="151756"/>
                    </a:cubicBezTo>
                    <a:cubicBezTo>
                      <a:pt x="76331" y="150609"/>
                      <a:pt x="71502" y="149462"/>
                      <a:pt x="66687" y="148315"/>
                    </a:cubicBezTo>
                    <a:cubicBezTo>
                      <a:pt x="71615" y="146020"/>
                      <a:pt x="76289" y="143202"/>
                      <a:pt x="80622" y="139945"/>
                    </a:cubicBezTo>
                    <a:cubicBezTo>
                      <a:pt x="79857" y="136603"/>
                      <a:pt x="77577" y="133671"/>
                      <a:pt x="74547" y="132071"/>
                    </a:cubicBezTo>
                    <a:cubicBezTo>
                      <a:pt x="74816" y="130216"/>
                      <a:pt x="75057" y="128375"/>
                      <a:pt x="75326" y="126520"/>
                    </a:cubicBezTo>
                    <a:cubicBezTo>
                      <a:pt x="64804" y="123178"/>
                      <a:pt x="53375" y="122753"/>
                      <a:pt x="42655" y="125359"/>
                    </a:cubicBezTo>
                    <a:cubicBezTo>
                      <a:pt x="52695" y="120402"/>
                      <a:pt x="62141" y="114185"/>
                      <a:pt x="70638" y="106906"/>
                    </a:cubicBezTo>
                    <a:cubicBezTo>
                      <a:pt x="66843" y="106028"/>
                      <a:pt x="63062" y="105150"/>
                      <a:pt x="59281" y="104272"/>
                    </a:cubicBezTo>
                    <a:cubicBezTo>
                      <a:pt x="62807" y="103507"/>
                      <a:pt x="66135" y="101794"/>
                      <a:pt x="68783" y="99344"/>
                    </a:cubicBezTo>
                    <a:cubicBezTo>
                      <a:pt x="62424" y="97630"/>
                      <a:pt x="64492" y="87236"/>
                      <a:pt x="59691" y="82746"/>
                    </a:cubicBezTo>
                    <a:cubicBezTo>
                      <a:pt x="57468" y="80650"/>
                      <a:pt x="54168" y="80282"/>
                      <a:pt x="51109" y="80027"/>
                    </a:cubicBezTo>
                    <a:cubicBezTo>
                      <a:pt x="45600" y="79546"/>
                      <a:pt x="40092" y="79064"/>
                      <a:pt x="34569" y="78597"/>
                    </a:cubicBezTo>
                    <a:cubicBezTo>
                      <a:pt x="41267" y="75340"/>
                      <a:pt x="47980" y="72097"/>
                      <a:pt x="54692" y="68854"/>
                    </a:cubicBezTo>
                    <a:cubicBezTo>
                      <a:pt x="49991" y="61900"/>
                      <a:pt x="43504" y="54055"/>
                      <a:pt x="35177" y="55117"/>
                    </a:cubicBezTo>
                    <a:cubicBezTo>
                      <a:pt x="32232" y="55499"/>
                      <a:pt x="29555" y="57001"/>
                      <a:pt x="26624" y="57524"/>
                    </a:cubicBezTo>
                    <a:cubicBezTo>
                      <a:pt x="23707" y="58048"/>
                      <a:pt x="20095" y="57114"/>
                      <a:pt x="19132" y="54324"/>
                    </a:cubicBezTo>
                    <a:cubicBezTo>
                      <a:pt x="18948" y="53786"/>
                      <a:pt x="18877" y="53219"/>
                      <a:pt x="18920" y="52667"/>
                    </a:cubicBezTo>
                    <a:cubicBezTo>
                      <a:pt x="19331" y="47059"/>
                      <a:pt x="29215" y="47144"/>
                      <a:pt x="30844" y="41748"/>
                    </a:cubicBezTo>
                    <a:cubicBezTo>
                      <a:pt x="31580" y="39327"/>
                      <a:pt x="29924" y="36466"/>
                      <a:pt x="27459" y="35885"/>
                    </a:cubicBezTo>
                    <a:cubicBezTo>
                      <a:pt x="25916" y="35192"/>
                      <a:pt x="24386" y="34512"/>
                      <a:pt x="22857" y="33832"/>
                    </a:cubicBezTo>
                    <a:cubicBezTo>
                      <a:pt x="23792" y="32274"/>
                      <a:pt x="24740" y="30716"/>
                      <a:pt x="25689" y="29173"/>
                    </a:cubicBezTo>
                    <a:cubicBezTo>
                      <a:pt x="18623" y="27488"/>
                      <a:pt x="11117" y="27615"/>
                      <a:pt x="4107" y="29513"/>
                    </a:cubicBezTo>
                    <a:cubicBezTo>
                      <a:pt x="5084" y="26808"/>
                      <a:pt x="6061" y="24089"/>
                      <a:pt x="7038" y="21384"/>
                    </a:cubicBezTo>
                    <a:cubicBezTo>
                      <a:pt x="4688" y="20463"/>
                      <a:pt x="2337" y="19529"/>
                      <a:pt x="0" y="18608"/>
                    </a:cubicBezTo>
                    <a:cubicBezTo>
                      <a:pt x="2068" y="11910"/>
                      <a:pt x="5764" y="5693"/>
                      <a:pt x="10692" y="694"/>
                    </a:cubicBezTo>
                    <a:lnTo>
                      <a:pt x="12264" y="0"/>
                    </a:lnTo>
                    <a:cubicBezTo>
                      <a:pt x="29244" y="17348"/>
                      <a:pt x="59139" y="54409"/>
                      <a:pt x="85026" y="120119"/>
                    </a:cubicBezTo>
                    <a:cubicBezTo>
                      <a:pt x="123730" y="218400"/>
                      <a:pt x="103351" y="264199"/>
                      <a:pt x="103351" y="264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1" name="Google Shape;3001;p20"/>
              <p:cNvSpPr/>
              <p:nvPr/>
            </p:nvSpPr>
            <p:spPr>
              <a:xfrm>
                <a:off x="3624955" y="1456565"/>
                <a:ext cx="97543" cy="257259"/>
              </a:xfrm>
              <a:custGeom>
                <a:avLst/>
                <a:gdLst/>
                <a:ahLst/>
                <a:cxnLst/>
                <a:rect l="l" t="t" r="r" b="b"/>
                <a:pathLst>
                  <a:path w="97543" h="257259" extrusionOk="0">
                    <a:moveTo>
                      <a:pt x="92872" y="257260"/>
                    </a:moveTo>
                    <a:cubicBezTo>
                      <a:pt x="89544" y="254385"/>
                      <a:pt x="90337" y="248182"/>
                      <a:pt x="86967" y="245109"/>
                    </a:cubicBezTo>
                    <a:cubicBezTo>
                      <a:pt x="88114" y="241456"/>
                      <a:pt x="89275" y="237788"/>
                      <a:pt x="90436" y="234134"/>
                    </a:cubicBezTo>
                    <a:cubicBezTo>
                      <a:pt x="90068" y="233086"/>
                      <a:pt x="89700" y="232052"/>
                      <a:pt x="89346" y="231004"/>
                    </a:cubicBezTo>
                    <a:cubicBezTo>
                      <a:pt x="90153" y="228342"/>
                      <a:pt x="90974" y="225680"/>
                      <a:pt x="91796" y="223017"/>
                    </a:cubicBezTo>
                    <a:cubicBezTo>
                      <a:pt x="90861" y="220086"/>
                      <a:pt x="92036" y="216616"/>
                      <a:pt x="94557" y="214832"/>
                    </a:cubicBezTo>
                    <a:cubicBezTo>
                      <a:pt x="92659" y="213090"/>
                      <a:pt x="92489" y="210215"/>
                      <a:pt x="91810" y="207708"/>
                    </a:cubicBezTo>
                    <a:cubicBezTo>
                      <a:pt x="91130" y="205216"/>
                      <a:pt x="89062" y="202497"/>
                      <a:pt x="86542" y="203134"/>
                    </a:cubicBezTo>
                    <a:cubicBezTo>
                      <a:pt x="90379" y="202299"/>
                      <a:pt x="90677" y="196903"/>
                      <a:pt x="89601" y="193122"/>
                    </a:cubicBezTo>
                    <a:cubicBezTo>
                      <a:pt x="88538" y="189341"/>
                      <a:pt x="87321" y="184540"/>
                      <a:pt x="90379" y="182090"/>
                    </a:cubicBezTo>
                    <a:cubicBezTo>
                      <a:pt x="88227" y="181594"/>
                      <a:pt x="86258" y="180377"/>
                      <a:pt x="84856" y="178677"/>
                    </a:cubicBezTo>
                    <a:cubicBezTo>
                      <a:pt x="87391" y="178238"/>
                      <a:pt x="89799" y="177063"/>
                      <a:pt x="91682" y="175335"/>
                    </a:cubicBezTo>
                    <a:cubicBezTo>
                      <a:pt x="90054" y="174117"/>
                      <a:pt x="88369" y="172842"/>
                      <a:pt x="87476" y="171016"/>
                    </a:cubicBezTo>
                    <a:cubicBezTo>
                      <a:pt x="86584" y="169189"/>
                      <a:pt x="86797" y="166654"/>
                      <a:pt x="88496" y="165535"/>
                    </a:cubicBezTo>
                    <a:cubicBezTo>
                      <a:pt x="81415" y="159375"/>
                      <a:pt x="81458" y="146587"/>
                      <a:pt x="72890" y="142735"/>
                    </a:cubicBezTo>
                    <a:cubicBezTo>
                      <a:pt x="75113" y="142098"/>
                      <a:pt x="77252" y="141177"/>
                      <a:pt x="79248" y="140002"/>
                    </a:cubicBezTo>
                    <a:cubicBezTo>
                      <a:pt x="78059" y="138826"/>
                      <a:pt x="76869" y="137651"/>
                      <a:pt x="75694" y="136490"/>
                    </a:cubicBezTo>
                    <a:cubicBezTo>
                      <a:pt x="77592" y="135782"/>
                      <a:pt x="76940" y="132836"/>
                      <a:pt x="75495" y="131420"/>
                    </a:cubicBezTo>
                    <a:cubicBezTo>
                      <a:pt x="74051" y="130004"/>
                      <a:pt x="72026" y="128729"/>
                      <a:pt x="71998" y="126704"/>
                    </a:cubicBezTo>
                    <a:cubicBezTo>
                      <a:pt x="71983" y="125755"/>
                      <a:pt x="72465" y="124835"/>
                      <a:pt x="72550" y="123886"/>
                    </a:cubicBezTo>
                    <a:cubicBezTo>
                      <a:pt x="72847" y="120728"/>
                      <a:pt x="69095" y="118773"/>
                      <a:pt x="65936" y="118405"/>
                    </a:cubicBezTo>
                    <a:cubicBezTo>
                      <a:pt x="62764" y="118023"/>
                      <a:pt x="59111" y="118051"/>
                      <a:pt x="57085" y="115615"/>
                    </a:cubicBezTo>
                    <a:cubicBezTo>
                      <a:pt x="60371" y="115148"/>
                      <a:pt x="63572" y="113959"/>
                      <a:pt x="66390" y="112188"/>
                    </a:cubicBezTo>
                    <a:cubicBezTo>
                      <a:pt x="67367" y="111579"/>
                      <a:pt x="68358" y="110786"/>
                      <a:pt x="68571" y="109682"/>
                    </a:cubicBezTo>
                    <a:cubicBezTo>
                      <a:pt x="69066" y="107062"/>
                      <a:pt x="65427" y="105915"/>
                      <a:pt x="63727" y="103875"/>
                    </a:cubicBezTo>
                    <a:cubicBezTo>
                      <a:pt x="62014" y="101850"/>
                      <a:pt x="62354" y="98891"/>
                      <a:pt x="62226" y="96256"/>
                    </a:cubicBezTo>
                    <a:cubicBezTo>
                      <a:pt x="61886" y="88708"/>
                      <a:pt x="57213" y="82152"/>
                      <a:pt x="52738" y="76076"/>
                    </a:cubicBezTo>
                    <a:cubicBezTo>
                      <a:pt x="51619" y="74561"/>
                      <a:pt x="50415" y="72975"/>
                      <a:pt x="48702" y="72224"/>
                    </a:cubicBezTo>
                    <a:cubicBezTo>
                      <a:pt x="46138" y="71091"/>
                      <a:pt x="42471" y="71743"/>
                      <a:pt x="41040" y="69321"/>
                    </a:cubicBezTo>
                    <a:cubicBezTo>
                      <a:pt x="43830" y="69208"/>
                      <a:pt x="47484" y="68273"/>
                      <a:pt x="47583" y="65483"/>
                    </a:cubicBezTo>
                    <a:cubicBezTo>
                      <a:pt x="47611" y="64534"/>
                      <a:pt x="47158" y="63628"/>
                      <a:pt x="46705" y="62793"/>
                    </a:cubicBezTo>
                    <a:cubicBezTo>
                      <a:pt x="43264" y="56604"/>
                      <a:pt x="38279" y="51279"/>
                      <a:pt x="32317" y="47456"/>
                    </a:cubicBezTo>
                    <a:cubicBezTo>
                      <a:pt x="32246" y="45133"/>
                      <a:pt x="30164" y="43249"/>
                      <a:pt x="27912" y="42641"/>
                    </a:cubicBezTo>
                    <a:cubicBezTo>
                      <a:pt x="25661" y="42032"/>
                      <a:pt x="23253" y="42414"/>
                      <a:pt x="20959" y="42796"/>
                    </a:cubicBezTo>
                    <a:cubicBezTo>
                      <a:pt x="22644" y="40601"/>
                      <a:pt x="25066" y="38987"/>
                      <a:pt x="27743" y="38307"/>
                    </a:cubicBezTo>
                    <a:cubicBezTo>
                      <a:pt x="23126" y="31722"/>
                      <a:pt x="18523" y="25151"/>
                      <a:pt x="13907" y="18552"/>
                    </a:cubicBezTo>
                    <a:cubicBezTo>
                      <a:pt x="10834" y="18084"/>
                      <a:pt x="7775" y="17603"/>
                      <a:pt x="4716" y="17136"/>
                    </a:cubicBezTo>
                    <a:cubicBezTo>
                      <a:pt x="6274" y="17150"/>
                      <a:pt x="7817" y="16399"/>
                      <a:pt x="8766" y="15167"/>
                    </a:cubicBezTo>
                    <a:cubicBezTo>
                      <a:pt x="7987" y="10536"/>
                      <a:pt x="4475" y="6486"/>
                      <a:pt x="0" y="5041"/>
                    </a:cubicBezTo>
                    <a:cubicBezTo>
                      <a:pt x="694" y="3045"/>
                      <a:pt x="2521" y="1501"/>
                      <a:pt x="4588" y="1133"/>
                    </a:cubicBezTo>
                    <a:lnTo>
                      <a:pt x="5934" y="0"/>
                    </a:lnTo>
                    <a:cubicBezTo>
                      <a:pt x="23367" y="19061"/>
                      <a:pt x="50274" y="55145"/>
                      <a:pt x="73853" y="114978"/>
                    </a:cubicBezTo>
                    <a:cubicBezTo>
                      <a:pt x="108152" y="202058"/>
                      <a:pt x="96058" y="247942"/>
                      <a:pt x="92858" y="2572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2" name="Google Shape;3002;p20"/>
              <p:cNvSpPr/>
              <p:nvPr/>
            </p:nvSpPr>
            <p:spPr>
              <a:xfrm>
                <a:off x="3612408" y="1439075"/>
                <a:ext cx="108918" cy="315180"/>
              </a:xfrm>
              <a:custGeom>
                <a:avLst/>
                <a:gdLst/>
                <a:ahLst/>
                <a:cxnLst/>
                <a:rect l="l" t="t" r="r" b="b"/>
                <a:pathLst>
                  <a:path w="108918" h="315180" extrusionOk="0">
                    <a:moveTo>
                      <a:pt x="0" y="0"/>
                    </a:moveTo>
                    <a:cubicBezTo>
                      <a:pt x="70865" y="67169"/>
                      <a:pt x="142027" y="217069"/>
                      <a:pt x="92334" y="31518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3" name="Google Shape;3003;p20"/>
              <p:cNvSpPr/>
              <p:nvPr/>
            </p:nvSpPr>
            <p:spPr>
              <a:xfrm>
                <a:off x="3602829" y="1468786"/>
                <a:ext cx="10444" cy="23734"/>
              </a:xfrm>
              <a:custGeom>
                <a:avLst/>
                <a:gdLst/>
                <a:ahLst/>
                <a:cxnLst/>
                <a:rect l="l" t="t" r="r" b="b"/>
                <a:pathLst>
                  <a:path w="10444" h="23734" extrusionOk="0">
                    <a:moveTo>
                      <a:pt x="8474" y="22219"/>
                    </a:moveTo>
                    <a:cubicBezTo>
                      <a:pt x="8205" y="22701"/>
                      <a:pt x="8064" y="23211"/>
                      <a:pt x="8049" y="23735"/>
                    </a:cubicBezTo>
                    <a:cubicBezTo>
                      <a:pt x="6888" y="23352"/>
                      <a:pt x="5769" y="22786"/>
                      <a:pt x="4736" y="22021"/>
                    </a:cubicBezTo>
                    <a:cubicBezTo>
                      <a:pt x="-221" y="18283"/>
                      <a:pt x="-901" y="10890"/>
                      <a:pt x="926" y="4942"/>
                    </a:cubicBezTo>
                    <a:cubicBezTo>
                      <a:pt x="1450" y="3243"/>
                      <a:pt x="2130" y="1600"/>
                      <a:pt x="2895" y="0"/>
                    </a:cubicBezTo>
                    <a:cubicBezTo>
                      <a:pt x="4155" y="4829"/>
                      <a:pt x="6095" y="9460"/>
                      <a:pt x="8630" y="13737"/>
                    </a:cubicBezTo>
                    <a:cubicBezTo>
                      <a:pt x="9806" y="15705"/>
                      <a:pt x="11122" y="18084"/>
                      <a:pt x="10046" y="20095"/>
                    </a:cubicBezTo>
                    <a:cubicBezTo>
                      <a:pt x="9621" y="20874"/>
                      <a:pt x="8899" y="21455"/>
                      <a:pt x="8460" y="222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4" name="Google Shape;3004;p20"/>
              <p:cNvSpPr/>
              <p:nvPr/>
            </p:nvSpPr>
            <p:spPr>
              <a:xfrm>
                <a:off x="3610454" y="1498554"/>
                <a:ext cx="14713" cy="22563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22563" extrusionOk="0">
                    <a:moveTo>
                      <a:pt x="9403" y="3115"/>
                    </a:moveTo>
                    <a:cubicBezTo>
                      <a:pt x="13793" y="8285"/>
                      <a:pt x="9545" y="17900"/>
                      <a:pt x="14714" y="22205"/>
                    </a:cubicBezTo>
                    <a:cubicBezTo>
                      <a:pt x="12151" y="22474"/>
                      <a:pt x="9573" y="22588"/>
                      <a:pt x="6996" y="22559"/>
                    </a:cubicBezTo>
                    <a:cubicBezTo>
                      <a:pt x="5622" y="16696"/>
                      <a:pt x="3243" y="11074"/>
                      <a:pt x="0" y="6005"/>
                    </a:cubicBezTo>
                    <a:cubicBezTo>
                      <a:pt x="1487" y="3852"/>
                      <a:pt x="3186" y="1841"/>
                      <a:pt x="5070" y="0"/>
                    </a:cubicBezTo>
                    <a:cubicBezTo>
                      <a:pt x="6642" y="920"/>
                      <a:pt x="8242" y="1756"/>
                      <a:pt x="9403" y="31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5" name="Google Shape;3005;p20"/>
              <p:cNvSpPr/>
              <p:nvPr/>
            </p:nvSpPr>
            <p:spPr>
              <a:xfrm>
                <a:off x="3616614" y="1541789"/>
                <a:ext cx="26213" cy="30040"/>
              </a:xfrm>
              <a:custGeom>
                <a:avLst/>
                <a:gdLst/>
                <a:ahLst/>
                <a:cxnLst/>
                <a:rect l="l" t="t" r="r" b="b"/>
                <a:pathLst>
                  <a:path w="26213" h="30040" extrusionOk="0">
                    <a:moveTo>
                      <a:pt x="23452" y="28507"/>
                    </a:moveTo>
                    <a:cubicBezTo>
                      <a:pt x="24344" y="28847"/>
                      <a:pt x="25278" y="29102"/>
                      <a:pt x="26213" y="29286"/>
                    </a:cubicBezTo>
                    <a:cubicBezTo>
                      <a:pt x="22829" y="29881"/>
                      <a:pt x="19387" y="30136"/>
                      <a:pt x="15960" y="30009"/>
                    </a:cubicBezTo>
                    <a:cubicBezTo>
                      <a:pt x="14629" y="29966"/>
                      <a:pt x="13284" y="29853"/>
                      <a:pt x="12122" y="29215"/>
                    </a:cubicBezTo>
                    <a:cubicBezTo>
                      <a:pt x="10635" y="28380"/>
                      <a:pt x="9729" y="26822"/>
                      <a:pt x="8936" y="25307"/>
                    </a:cubicBezTo>
                    <a:cubicBezTo>
                      <a:pt x="5084" y="17929"/>
                      <a:pt x="2082" y="10097"/>
                      <a:pt x="0" y="2025"/>
                    </a:cubicBezTo>
                    <a:cubicBezTo>
                      <a:pt x="1388" y="1430"/>
                      <a:pt x="2733" y="751"/>
                      <a:pt x="4036" y="0"/>
                    </a:cubicBezTo>
                    <a:cubicBezTo>
                      <a:pt x="4645" y="85"/>
                      <a:pt x="5240" y="198"/>
                      <a:pt x="5820" y="354"/>
                    </a:cubicBezTo>
                    <a:cubicBezTo>
                      <a:pt x="9899" y="1416"/>
                      <a:pt x="12944" y="4744"/>
                      <a:pt x="15748" y="7916"/>
                    </a:cubicBezTo>
                    <a:cubicBezTo>
                      <a:pt x="20860" y="13723"/>
                      <a:pt x="26341" y="21327"/>
                      <a:pt x="23466" y="285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6" name="Google Shape;3006;p20"/>
              <p:cNvSpPr/>
              <p:nvPr/>
            </p:nvSpPr>
            <p:spPr>
              <a:xfrm>
                <a:off x="3636256" y="1569135"/>
                <a:ext cx="46790" cy="63716"/>
              </a:xfrm>
              <a:custGeom>
                <a:avLst/>
                <a:gdLst/>
                <a:ahLst/>
                <a:cxnLst/>
                <a:rect l="l" t="t" r="r" b="b"/>
                <a:pathLst>
                  <a:path w="46790" h="63716" extrusionOk="0">
                    <a:moveTo>
                      <a:pt x="29442" y="63472"/>
                    </a:moveTo>
                    <a:cubicBezTo>
                      <a:pt x="21866" y="62453"/>
                      <a:pt x="14275" y="57383"/>
                      <a:pt x="12845" y="49877"/>
                    </a:cubicBezTo>
                    <a:cubicBezTo>
                      <a:pt x="12250" y="46804"/>
                      <a:pt x="12732" y="43575"/>
                      <a:pt x="12009" y="40516"/>
                    </a:cubicBezTo>
                    <a:cubicBezTo>
                      <a:pt x="10069" y="32260"/>
                      <a:pt x="-56" y="27063"/>
                      <a:pt x="0" y="18580"/>
                    </a:cubicBezTo>
                    <a:cubicBezTo>
                      <a:pt x="43" y="13085"/>
                      <a:pt x="4504" y="8639"/>
                      <a:pt x="9134" y="5679"/>
                    </a:cubicBezTo>
                    <a:cubicBezTo>
                      <a:pt x="11570" y="4135"/>
                      <a:pt x="14176" y="2747"/>
                      <a:pt x="16612" y="1175"/>
                    </a:cubicBezTo>
                    <a:cubicBezTo>
                      <a:pt x="17504" y="850"/>
                      <a:pt x="18368" y="467"/>
                      <a:pt x="19203" y="0"/>
                    </a:cubicBezTo>
                    <a:cubicBezTo>
                      <a:pt x="19685" y="1770"/>
                      <a:pt x="18538" y="3569"/>
                      <a:pt x="17277" y="4886"/>
                    </a:cubicBezTo>
                    <a:cubicBezTo>
                      <a:pt x="16017" y="6217"/>
                      <a:pt x="14530" y="7477"/>
                      <a:pt x="14034" y="9248"/>
                    </a:cubicBezTo>
                    <a:cubicBezTo>
                      <a:pt x="13539" y="11004"/>
                      <a:pt x="14785" y="13354"/>
                      <a:pt x="16598" y="13085"/>
                    </a:cubicBezTo>
                    <a:cubicBezTo>
                      <a:pt x="13624" y="18509"/>
                      <a:pt x="11542" y="25845"/>
                      <a:pt x="15705" y="30419"/>
                    </a:cubicBezTo>
                    <a:cubicBezTo>
                      <a:pt x="17037" y="31906"/>
                      <a:pt x="18849" y="32855"/>
                      <a:pt x="20336" y="34186"/>
                    </a:cubicBezTo>
                    <a:cubicBezTo>
                      <a:pt x="25803" y="39199"/>
                      <a:pt x="25194" y="48036"/>
                      <a:pt x="29017" y="54395"/>
                    </a:cubicBezTo>
                    <a:cubicBezTo>
                      <a:pt x="32119" y="59578"/>
                      <a:pt x="38350" y="62722"/>
                      <a:pt x="44369" y="62127"/>
                    </a:cubicBezTo>
                    <a:lnTo>
                      <a:pt x="46040" y="60328"/>
                    </a:lnTo>
                    <a:cubicBezTo>
                      <a:pt x="46408" y="60711"/>
                      <a:pt x="46649" y="61150"/>
                      <a:pt x="46790" y="61617"/>
                    </a:cubicBezTo>
                    <a:cubicBezTo>
                      <a:pt x="41097" y="63147"/>
                      <a:pt x="35263" y="64237"/>
                      <a:pt x="29456" y="634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7" name="Google Shape;3007;p20"/>
              <p:cNvSpPr/>
              <p:nvPr/>
            </p:nvSpPr>
            <p:spPr>
              <a:xfrm>
                <a:off x="3653676" y="1633117"/>
                <a:ext cx="29355" cy="57170"/>
              </a:xfrm>
              <a:custGeom>
                <a:avLst/>
                <a:gdLst/>
                <a:ahLst/>
                <a:cxnLst/>
                <a:rect l="l" t="t" r="r" b="b"/>
                <a:pathLst>
                  <a:path w="29355" h="57170" extrusionOk="0">
                    <a:moveTo>
                      <a:pt x="23153" y="57156"/>
                    </a:moveTo>
                    <a:cubicBezTo>
                      <a:pt x="19981" y="57142"/>
                      <a:pt x="16950" y="56179"/>
                      <a:pt x="15208" y="53644"/>
                    </a:cubicBezTo>
                    <a:cubicBezTo>
                      <a:pt x="13042" y="50500"/>
                      <a:pt x="13778" y="46195"/>
                      <a:pt x="12603" y="42556"/>
                    </a:cubicBezTo>
                    <a:cubicBezTo>
                      <a:pt x="10960" y="37429"/>
                      <a:pt x="5805" y="34271"/>
                      <a:pt x="3114" y="29584"/>
                    </a:cubicBezTo>
                    <a:cubicBezTo>
                      <a:pt x="2619" y="28734"/>
                      <a:pt x="2194" y="27729"/>
                      <a:pt x="2449" y="26780"/>
                    </a:cubicBezTo>
                    <a:cubicBezTo>
                      <a:pt x="2704" y="25817"/>
                      <a:pt x="3539" y="25151"/>
                      <a:pt x="4332" y="24542"/>
                    </a:cubicBezTo>
                    <a:cubicBezTo>
                      <a:pt x="7958" y="21823"/>
                      <a:pt x="11569" y="19104"/>
                      <a:pt x="15194" y="16399"/>
                    </a:cubicBezTo>
                    <a:cubicBezTo>
                      <a:pt x="12702" y="18240"/>
                      <a:pt x="9969" y="19897"/>
                      <a:pt x="6910" y="19996"/>
                    </a:cubicBezTo>
                    <a:cubicBezTo>
                      <a:pt x="3384" y="20124"/>
                      <a:pt x="-440" y="17249"/>
                      <a:pt x="41" y="13765"/>
                    </a:cubicBezTo>
                    <a:cubicBezTo>
                      <a:pt x="10153" y="9927"/>
                      <a:pt x="20406" y="5976"/>
                      <a:pt x="29356" y="0"/>
                    </a:cubicBezTo>
                    <a:cubicBezTo>
                      <a:pt x="29044" y="1317"/>
                      <a:pt x="28237" y="2634"/>
                      <a:pt x="27288" y="3611"/>
                    </a:cubicBezTo>
                    <a:cubicBezTo>
                      <a:pt x="25362" y="5537"/>
                      <a:pt x="22827" y="7067"/>
                      <a:pt x="21850" y="9616"/>
                    </a:cubicBezTo>
                    <a:cubicBezTo>
                      <a:pt x="20930" y="12052"/>
                      <a:pt x="21709" y="14756"/>
                      <a:pt x="21539" y="17362"/>
                    </a:cubicBezTo>
                    <a:cubicBezTo>
                      <a:pt x="21397" y="19968"/>
                      <a:pt x="19372" y="22956"/>
                      <a:pt x="16851" y="22319"/>
                    </a:cubicBezTo>
                    <a:cubicBezTo>
                      <a:pt x="19457" y="33464"/>
                      <a:pt x="21524" y="44708"/>
                      <a:pt x="23068" y="56052"/>
                    </a:cubicBezTo>
                    <a:cubicBezTo>
                      <a:pt x="23111" y="56406"/>
                      <a:pt x="23167" y="56788"/>
                      <a:pt x="23167" y="571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8" name="Google Shape;3008;p20"/>
            <p:cNvGrpSpPr/>
            <p:nvPr/>
          </p:nvGrpSpPr>
          <p:grpSpPr>
            <a:xfrm rot="-10293041">
              <a:off x="-1079681" y="86106"/>
              <a:ext cx="544015" cy="1432521"/>
              <a:chOff x="3386977" y="1448209"/>
              <a:chExt cx="178147" cy="469103"/>
            </a:xfrm>
          </p:grpSpPr>
          <p:sp>
            <p:nvSpPr>
              <p:cNvPr id="3009" name="Google Shape;3009;p20"/>
              <p:cNvSpPr/>
              <p:nvPr/>
            </p:nvSpPr>
            <p:spPr>
              <a:xfrm>
                <a:off x="3387006" y="1448266"/>
                <a:ext cx="178118" cy="414151"/>
              </a:xfrm>
              <a:custGeom>
                <a:avLst/>
                <a:gdLst/>
                <a:ahLst/>
                <a:cxnLst/>
                <a:rect l="l" t="t" r="r" b="b"/>
                <a:pathLst>
                  <a:path w="178118" h="414151" extrusionOk="0">
                    <a:moveTo>
                      <a:pt x="170116" y="411551"/>
                    </a:moveTo>
                    <a:cubicBezTo>
                      <a:pt x="168600" y="412075"/>
                      <a:pt x="167085" y="412528"/>
                      <a:pt x="165541" y="412882"/>
                    </a:cubicBezTo>
                    <a:cubicBezTo>
                      <a:pt x="141693" y="418490"/>
                      <a:pt x="114333" y="405022"/>
                      <a:pt x="104986" y="382194"/>
                    </a:cubicBezTo>
                    <a:cubicBezTo>
                      <a:pt x="115792" y="377506"/>
                      <a:pt x="126583" y="372833"/>
                      <a:pt x="137388" y="368160"/>
                    </a:cubicBezTo>
                    <a:cubicBezTo>
                      <a:pt x="130477" y="367777"/>
                      <a:pt x="123963" y="371119"/>
                      <a:pt x="117279" y="372904"/>
                    </a:cubicBezTo>
                    <a:cubicBezTo>
                      <a:pt x="115013" y="373513"/>
                      <a:pt x="112520" y="373867"/>
                      <a:pt x="110099" y="373838"/>
                    </a:cubicBezTo>
                    <a:cubicBezTo>
                      <a:pt x="105383" y="373810"/>
                      <a:pt x="100865" y="372380"/>
                      <a:pt x="98274" y="368613"/>
                    </a:cubicBezTo>
                    <a:cubicBezTo>
                      <a:pt x="95045" y="363925"/>
                      <a:pt x="96150" y="357538"/>
                      <a:pt x="94394" y="352100"/>
                    </a:cubicBezTo>
                    <a:cubicBezTo>
                      <a:pt x="91944" y="344467"/>
                      <a:pt x="84268" y="339766"/>
                      <a:pt x="80274" y="332798"/>
                    </a:cubicBezTo>
                    <a:cubicBezTo>
                      <a:pt x="79538" y="331524"/>
                      <a:pt x="78915" y="330051"/>
                      <a:pt x="79283" y="328620"/>
                    </a:cubicBezTo>
                    <a:cubicBezTo>
                      <a:pt x="79651" y="327190"/>
                      <a:pt x="80912" y="326199"/>
                      <a:pt x="82087" y="325292"/>
                    </a:cubicBezTo>
                    <a:cubicBezTo>
                      <a:pt x="87483" y="321256"/>
                      <a:pt x="92864" y="317206"/>
                      <a:pt x="98245" y="313170"/>
                    </a:cubicBezTo>
                    <a:cubicBezTo>
                      <a:pt x="94535" y="315917"/>
                      <a:pt x="90471" y="318367"/>
                      <a:pt x="85925" y="318523"/>
                    </a:cubicBezTo>
                    <a:cubicBezTo>
                      <a:pt x="80685" y="318721"/>
                      <a:pt x="74978" y="314445"/>
                      <a:pt x="75700" y="309247"/>
                    </a:cubicBezTo>
                    <a:cubicBezTo>
                      <a:pt x="90754" y="303526"/>
                      <a:pt x="106020" y="297663"/>
                      <a:pt x="119332" y="288755"/>
                    </a:cubicBezTo>
                    <a:cubicBezTo>
                      <a:pt x="121995" y="286999"/>
                      <a:pt x="124544" y="285130"/>
                      <a:pt x="127022" y="283119"/>
                    </a:cubicBezTo>
                    <a:cubicBezTo>
                      <a:pt x="124487" y="283856"/>
                      <a:pt x="121909" y="284592"/>
                      <a:pt x="119332" y="285272"/>
                    </a:cubicBezTo>
                    <a:cubicBezTo>
                      <a:pt x="110849" y="287537"/>
                      <a:pt x="102168" y="289180"/>
                      <a:pt x="93530" y="288019"/>
                    </a:cubicBezTo>
                    <a:cubicBezTo>
                      <a:pt x="82257" y="286504"/>
                      <a:pt x="70956" y="278956"/>
                      <a:pt x="68832" y="267796"/>
                    </a:cubicBezTo>
                    <a:cubicBezTo>
                      <a:pt x="67954" y="263208"/>
                      <a:pt x="68648" y="258407"/>
                      <a:pt x="67586" y="253861"/>
                    </a:cubicBezTo>
                    <a:cubicBezTo>
                      <a:pt x="64697" y="241569"/>
                      <a:pt x="49629" y="233837"/>
                      <a:pt x="49714" y="221205"/>
                    </a:cubicBezTo>
                    <a:cubicBezTo>
                      <a:pt x="49770" y="213019"/>
                      <a:pt x="56412" y="206420"/>
                      <a:pt x="63309" y="202001"/>
                    </a:cubicBezTo>
                    <a:cubicBezTo>
                      <a:pt x="66934" y="199693"/>
                      <a:pt x="70814" y="197640"/>
                      <a:pt x="74440" y="195303"/>
                    </a:cubicBezTo>
                    <a:cubicBezTo>
                      <a:pt x="77711" y="193193"/>
                      <a:pt x="80742" y="190828"/>
                      <a:pt x="83163" y="187797"/>
                    </a:cubicBezTo>
                    <a:cubicBezTo>
                      <a:pt x="75856" y="192017"/>
                      <a:pt x="67812" y="194949"/>
                      <a:pt x="59499" y="196436"/>
                    </a:cubicBezTo>
                    <a:cubicBezTo>
                      <a:pt x="54472" y="197328"/>
                      <a:pt x="49331" y="197696"/>
                      <a:pt x="44233" y="197512"/>
                    </a:cubicBezTo>
                    <a:cubicBezTo>
                      <a:pt x="42265" y="197455"/>
                      <a:pt x="40254" y="197286"/>
                      <a:pt x="38526" y="196337"/>
                    </a:cubicBezTo>
                    <a:cubicBezTo>
                      <a:pt x="36317" y="195091"/>
                      <a:pt x="34957" y="192768"/>
                      <a:pt x="33782" y="190516"/>
                    </a:cubicBezTo>
                    <a:cubicBezTo>
                      <a:pt x="28046" y="179541"/>
                      <a:pt x="23571" y="167872"/>
                      <a:pt x="20484" y="155877"/>
                    </a:cubicBezTo>
                    <a:cubicBezTo>
                      <a:pt x="22552" y="154999"/>
                      <a:pt x="24548" y="153979"/>
                      <a:pt x="26488" y="152861"/>
                    </a:cubicBezTo>
                    <a:cubicBezTo>
                      <a:pt x="30666" y="150439"/>
                      <a:pt x="34518" y="147479"/>
                      <a:pt x="37931" y="144052"/>
                    </a:cubicBezTo>
                    <a:cubicBezTo>
                      <a:pt x="31700" y="145737"/>
                      <a:pt x="25313" y="146884"/>
                      <a:pt x="18870" y="147479"/>
                    </a:cubicBezTo>
                    <a:cubicBezTo>
                      <a:pt x="17737" y="141305"/>
                      <a:pt x="24832" y="137226"/>
                      <a:pt x="30425" y="134380"/>
                    </a:cubicBezTo>
                    <a:cubicBezTo>
                      <a:pt x="38483" y="130287"/>
                      <a:pt x="45763" y="124665"/>
                      <a:pt x="51795" y="117910"/>
                    </a:cubicBezTo>
                    <a:cubicBezTo>
                      <a:pt x="45734" y="119722"/>
                      <a:pt x="39517" y="120940"/>
                      <a:pt x="33244" y="121578"/>
                    </a:cubicBezTo>
                    <a:cubicBezTo>
                      <a:pt x="29434" y="121974"/>
                      <a:pt x="25596" y="122158"/>
                      <a:pt x="21759" y="122116"/>
                    </a:cubicBezTo>
                    <a:cubicBezTo>
                      <a:pt x="19719" y="113392"/>
                      <a:pt x="16179" y="105023"/>
                      <a:pt x="11350" y="97474"/>
                    </a:cubicBezTo>
                    <a:cubicBezTo>
                      <a:pt x="13559" y="94260"/>
                      <a:pt x="16094" y="91272"/>
                      <a:pt x="18884" y="88524"/>
                    </a:cubicBezTo>
                    <a:cubicBezTo>
                      <a:pt x="23996" y="83554"/>
                      <a:pt x="30001" y="79517"/>
                      <a:pt x="36543" y="76671"/>
                    </a:cubicBezTo>
                    <a:cubicBezTo>
                      <a:pt x="28669" y="79418"/>
                      <a:pt x="19535" y="81996"/>
                      <a:pt x="11973" y="79546"/>
                    </a:cubicBezTo>
                    <a:lnTo>
                      <a:pt x="11973" y="79546"/>
                    </a:lnTo>
                    <a:cubicBezTo>
                      <a:pt x="10245" y="78965"/>
                      <a:pt x="8574" y="78130"/>
                      <a:pt x="7045" y="76983"/>
                    </a:cubicBezTo>
                    <a:cubicBezTo>
                      <a:pt x="-334" y="71403"/>
                      <a:pt x="-1339" y="60399"/>
                      <a:pt x="1380" y="51577"/>
                    </a:cubicBezTo>
                    <a:cubicBezTo>
                      <a:pt x="2145" y="49042"/>
                      <a:pt x="3178" y="46606"/>
                      <a:pt x="4311" y="44227"/>
                    </a:cubicBezTo>
                    <a:cubicBezTo>
                      <a:pt x="7158" y="38279"/>
                      <a:pt x="10769" y="32657"/>
                      <a:pt x="13488" y="26638"/>
                    </a:cubicBezTo>
                    <a:cubicBezTo>
                      <a:pt x="17283" y="18212"/>
                      <a:pt x="19096" y="7888"/>
                      <a:pt x="14253" y="0"/>
                    </a:cubicBezTo>
                    <a:cubicBezTo>
                      <a:pt x="14253" y="0"/>
                      <a:pt x="22056" y="5594"/>
                      <a:pt x="34561" y="18410"/>
                    </a:cubicBezTo>
                    <a:cubicBezTo>
                      <a:pt x="36812" y="20719"/>
                      <a:pt x="39220" y="23253"/>
                      <a:pt x="41769" y="26043"/>
                    </a:cubicBezTo>
                    <a:cubicBezTo>
                      <a:pt x="67727" y="54409"/>
                      <a:pt x="107762" y="108110"/>
                      <a:pt x="142855" y="197172"/>
                    </a:cubicBezTo>
                    <a:cubicBezTo>
                      <a:pt x="193907" y="326779"/>
                      <a:pt x="175908" y="395067"/>
                      <a:pt x="171149" y="408931"/>
                    </a:cubicBezTo>
                    <a:cubicBezTo>
                      <a:pt x="170541" y="410715"/>
                      <a:pt x="170144" y="411607"/>
                      <a:pt x="170144" y="4116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0" name="Google Shape;3010;p20"/>
              <p:cNvSpPr/>
              <p:nvPr/>
            </p:nvSpPr>
            <p:spPr>
              <a:xfrm>
                <a:off x="3403326" y="1466619"/>
                <a:ext cx="161797" cy="394528"/>
              </a:xfrm>
              <a:custGeom>
                <a:avLst/>
                <a:gdLst/>
                <a:ahLst/>
                <a:cxnLst/>
                <a:rect l="l" t="t" r="r" b="b"/>
                <a:pathLst>
                  <a:path w="161797" h="394528" extrusionOk="0">
                    <a:moveTo>
                      <a:pt x="153795" y="393197"/>
                    </a:moveTo>
                    <a:cubicBezTo>
                      <a:pt x="152280" y="393721"/>
                      <a:pt x="150765" y="394174"/>
                      <a:pt x="149221" y="394529"/>
                    </a:cubicBezTo>
                    <a:cubicBezTo>
                      <a:pt x="143953" y="390988"/>
                      <a:pt x="140653" y="384686"/>
                      <a:pt x="143131" y="378908"/>
                    </a:cubicBezTo>
                    <a:cubicBezTo>
                      <a:pt x="135442" y="378158"/>
                      <a:pt x="127922" y="375708"/>
                      <a:pt x="121252" y="371785"/>
                    </a:cubicBezTo>
                    <a:cubicBezTo>
                      <a:pt x="125132" y="369647"/>
                      <a:pt x="129678" y="369250"/>
                      <a:pt x="133955" y="368103"/>
                    </a:cubicBezTo>
                    <a:cubicBezTo>
                      <a:pt x="138232" y="366984"/>
                      <a:pt x="142692" y="364704"/>
                      <a:pt x="144264" y="360569"/>
                    </a:cubicBezTo>
                    <a:cubicBezTo>
                      <a:pt x="145850" y="356420"/>
                      <a:pt x="142508" y="350670"/>
                      <a:pt x="138175" y="351562"/>
                    </a:cubicBezTo>
                    <a:cubicBezTo>
                      <a:pt x="146332" y="349296"/>
                      <a:pt x="149391" y="337075"/>
                      <a:pt x="143245" y="331254"/>
                    </a:cubicBezTo>
                    <a:cubicBezTo>
                      <a:pt x="145482" y="330221"/>
                      <a:pt x="147720" y="329187"/>
                      <a:pt x="149957" y="328167"/>
                    </a:cubicBezTo>
                    <a:cubicBezTo>
                      <a:pt x="148258" y="327063"/>
                      <a:pt x="146559" y="325972"/>
                      <a:pt x="144859" y="324896"/>
                    </a:cubicBezTo>
                    <a:cubicBezTo>
                      <a:pt x="147536" y="323253"/>
                      <a:pt x="149391" y="320350"/>
                      <a:pt x="149745" y="317234"/>
                    </a:cubicBezTo>
                    <a:cubicBezTo>
                      <a:pt x="139195" y="318169"/>
                      <a:pt x="128474" y="317192"/>
                      <a:pt x="118250" y="314345"/>
                    </a:cubicBezTo>
                    <a:cubicBezTo>
                      <a:pt x="126208" y="313184"/>
                      <a:pt x="134649" y="311811"/>
                      <a:pt x="140724" y="306542"/>
                    </a:cubicBezTo>
                    <a:cubicBezTo>
                      <a:pt x="146799" y="301274"/>
                      <a:pt x="148952" y="290681"/>
                      <a:pt x="142919" y="285371"/>
                    </a:cubicBezTo>
                    <a:cubicBezTo>
                      <a:pt x="134196" y="277709"/>
                      <a:pt x="118745" y="287438"/>
                      <a:pt x="109413" y="280527"/>
                    </a:cubicBezTo>
                    <a:cubicBezTo>
                      <a:pt x="120062" y="278899"/>
                      <a:pt x="130301" y="274636"/>
                      <a:pt x="138925" y="268164"/>
                    </a:cubicBezTo>
                    <a:lnTo>
                      <a:pt x="134365" y="263774"/>
                    </a:lnTo>
                    <a:cubicBezTo>
                      <a:pt x="136858" y="261735"/>
                      <a:pt x="139365" y="259696"/>
                      <a:pt x="141843" y="257656"/>
                    </a:cubicBezTo>
                    <a:cubicBezTo>
                      <a:pt x="139407" y="254314"/>
                      <a:pt x="136192" y="251553"/>
                      <a:pt x="132524" y="249641"/>
                    </a:cubicBezTo>
                    <a:cubicBezTo>
                      <a:pt x="135583" y="247885"/>
                      <a:pt x="134592" y="243084"/>
                      <a:pt x="132284" y="240422"/>
                    </a:cubicBezTo>
                    <a:cubicBezTo>
                      <a:pt x="130004" y="237731"/>
                      <a:pt x="126718" y="235579"/>
                      <a:pt x="125911" y="232152"/>
                    </a:cubicBezTo>
                    <a:cubicBezTo>
                      <a:pt x="125599" y="230778"/>
                      <a:pt x="125684" y="229248"/>
                      <a:pt x="124905" y="228059"/>
                    </a:cubicBezTo>
                    <a:cubicBezTo>
                      <a:pt x="124042" y="226713"/>
                      <a:pt x="122328" y="226246"/>
                      <a:pt x="120756" y="225864"/>
                    </a:cubicBezTo>
                    <a:cubicBezTo>
                      <a:pt x="113590" y="224164"/>
                      <a:pt x="106410" y="222451"/>
                      <a:pt x="99230" y="220737"/>
                    </a:cubicBezTo>
                    <a:cubicBezTo>
                      <a:pt x="106566" y="217324"/>
                      <a:pt x="113534" y="213132"/>
                      <a:pt x="119977" y="208275"/>
                    </a:cubicBezTo>
                    <a:cubicBezTo>
                      <a:pt x="118830" y="203304"/>
                      <a:pt x="115431" y="198928"/>
                      <a:pt x="110942" y="196563"/>
                    </a:cubicBezTo>
                    <a:cubicBezTo>
                      <a:pt x="111339" y="193816"/>
                      <a:pt x="111707" y="191054"/>
                      <a:pt x="112103" y="188307"/>
                    </a:cubicBezTo>
                    <a:cubicBezTo>
                      <a:pt x="96455" y="183322"/>
                      <a:pt x="79447" y="182713"/>
                      <a:pt x="63486" y="186579"/>
                    </a:cubicBezTo>
                    <a:cubicBezTo>
                      <a:pt x="78441" y="179201"/>
                      <a:pt x="92475" y="169954"/>
                      <a:pt x="105136" y="159106"/>
                    </a:cubicBezTo>
                    <a:cubicBezTo>
                      <a:pt x="99500" y="157803"/>
                      <a:pt x="93863" y="156486"/>
                      <a:pt x="88227" y="155183"/>
                    </a:cubicBezTo>
                    <a:cubicBezTo>
                      <a:pt x="93481" y="154036"/>
                      <a:pt x="98423" y="151487"/>
                      <a:pt x="102374" y="147833"/>
                    </a:cubicBezTo>
                    <a:cubicBezTo>
                      <a:pt x="92914" y="145284"/>
                      <a:pt x="96002" y="129805"/>
                      <a:pt x="88836" y="123135"/>
                    </a:cubicBezTo>
                    <a:cubicBezTo>
                      <a:pt x="85522" y="120020"/>
                      <a:pt x="80622" y="119467"/>
                      <a:pt x="76062" y="119085"/>
                    </a:cubicBezTo>
                    <a:cubicBezTo>
                      <a:pt x="67863" y="118377"/>
                      <a:pt x="59663" y="117655"/>
                      <a:pt x="51449" y="116961"/>
                    </a:cubicBezTo>
                    <a:cubicBezTo>
                      <a:pt x="61433" y="112118"/>
                      <a:pt x="71417" y="107288"/>
                      <a:pt x="81401" y="102459"/>
                    </a:cubicBezTo>
                    <a:cubicBezTo>
                      <a:pt x="74405" y="92107"/>
                      <a:pt x="64761" y="80438"/>
                      <a:pt x="52355" y="82024"/>
                    </a:cubicBezTo>
                    <a:cubicBezTo>
                      <a:pt x="47980" y="82590"/>
                      <a:pt x="43986" y="84842"/>
                      <a:pt x="39638" y="85593"/>
                    </a:cubicBezTo>
                    <a:cubicBezTo>
                      <a:pt x="35291" y="86386"/>
                      <a:pt x="29909" y="84984"/>
                      <a:pt x="28479" y="80820"/>
                    </a:cubicBezTo>
                    <a:cubicBezTo>
                      <a:pt x="28210" y="80027"/>
                      <a:pt x="28097" y="79178"/>
                      <a:pt x="28153" y="78356"/>
                    </a:cubicBezTo>
                    <a:cubicBezTo>
                      <a:pt x="28776" y="70001"/>
                      <a:pt x="43490" y="70128"/>
                      <a:pt x="45912" y="62113"/>
                    </a:cubicBezTo>
                    <a:cubicBezTo>
                      <a:pt x="47002" y="58516"/>
                      <a:pt x="44538" y="54253"/>
                      <a:pt x="40870" y="53389"/>
                    </a:cubicBezTo>
                    <a:cubicBezTo>
                      <a:pt x="38576" y="52370"/>
                      <a:pt x="36296" y="51350"/>
                      <a:pt x="34030" y="50330"/>
                    </a:cubicBezTo>
                    <a:cubicBezTo>
                      <a:pt x="35432" y="48008"/>
                      <a:pt x="36849" y="45700"/>
                      <a:pt x="38236" y="43405"/>
                    </a:cubicBezTo>
                    <a:cubicBezTo>
                      <a:pt x="27714" y="40899"/>
                      <a:pt x="16541" y="41083"/>
                      <a:pt x="6118" y="43915"/>
                    </a:cubicBezTo>
                    <a:cubicBezTo>
                      <a:pt x="7576" y="39879"/>
                      <a:pt x="9021" y="35857"/>
                      <a:pt x="10480" y="31821"/>
                    </a:cubicBezTo>
                    <a:cubicBezTo>
                      <a:pt x="6982" y="30447"/>
                      <a:pt x="3484" y="29074"/>
                      <a:pt x="0" y="27700"/>
                    </a:cubicBezTo>
                    <a:cubicBezTo>
                      <a:pt x="3073" y="17730"/>
                      <a:pt x="8582" y="8483"/>
                      <a:pt x="15903" y="1034"/>
                    </a:cubicBezTo>
                    <a:lnTo>
                      <a:pt x="18240" y="0"/>
                    </a:lnTo>
                    <a:cubicBezTo>
                      <a:pt x="43504" y="25831"/>
                      <a:pt x="88000" y="80976"/>
                      <a:pt x="126534" y="178762"/>
                    </a:cubicBezTo>
                    <a:cubicBezTo>
                      <a:pt x="184144" y="325038"/>
                      <a:pt x="153823" y="393197"/>
                      <a:pt x="153823" y="3931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1" name="Google Shape;3011;p20"/>
              <p:cNvSpPr/>
              <p:nvPr/>
            </p:nvSpPr>
            <p:spPr>
              <a:xfrm>
                <a:off x="3419867" y="1474252"/>
                <a:ext cx="145186" cy="382887"/>
              </a:xfrm>
              <a:custGeom>
                <a:avLst/>
                <a:gdLst/>
                <a:ahLst/>
                <a:cxnLst/>
                <a:rect l="l" t="t" r="r" b="b"/>
                <a:pathLst>
                  <a:path w="145186" h="382887" extrusionOk="0">
                    <a:moveTo>
                      <a:pt x="138260" y="382888"/>
                    </a:moveTo>
                    <a:cubicBezTo>
                      <a:pt x="133303" y="378611"/>
                      <a:pt x="134479" y="369377"/>
                      <a:pt x="129480" y="364803"/>
                    </a:cubicBezTo>
                    <a:cubicBezTo>
                      <a:pt x="131193" y="359351"/>
                      <a:pt x="132907" y="353899"/>
                      <a:pt x="134635" y="348461"/>
                    </a:cubicBezTo>
                    <a:cubicBezTo>
                      <a:pt x="134082" y="346903"/>
                      <a:pt x="133530" y="345359"/>
                      <a:pt x="133006" y="343787"/>
                    </a:cubicBezTo>
                    <a:cubicBezTo>
                      <a:pt x="134210" y="339836"/>
                      <a:pt x="135428" y="335871"/>
                      <a:pt x="136646" y="331906"/>
                    </a:cubicBezTo>
                    <a:cubicBezTo>
                      <a:pt x="135258" y="327544"/>
                      <a:pt x="137000" y="322375"/>
                      <a:pt x="140752" y="319713"/>
                    </a:cubicBezTo>
                    <a:cubicBezTo>
                      <a:pt x="137920" y="317121"/>
                      <a:pt x="137665" y="312844"/>
                      <a:pt x="136674" y="309120"/>
                    </a:cubicBezTo>
                    <a:cubicBezTo>
                      <a:pt x="135668" y="305410"/>
                      <a:pt x="132581" y="301373"/>
                      <a:pt x="128843" y="302308"/>
                    </a:cubicBezTo>
                    <a:cubicBezTo>
                      <a:pt x="134550" y="301076"/>
                      <a:pt x="134989" y="293032"/>
                      <a:pt x="133388" y="287410"/>
                    </a:cubicBezTo>
                    <a:cubicBezTo>
                      <a:pt x="131802" y="281774"/>
                      <a:pt x="130004" y="274650"/>
                      <a:pt x="134550" y="270997"/>
                    </a:cubicBezTo>
                    <a:cubicBezTo>
                      <a:pt x="131349" y="270260"/>
                      <a:pt x="128418" y="268448"/>
                      <a:pt x="126322" y="265913"/>
                    </a:cubicBezTo>
                    <a:cubicBezTo>
                      <a:pt x="130089" y="265247"/>
                      <a:pt x="133672" y="263505"/>
                      <a:pt x="136490" y="260928"/>
                    </a:cubicBezTo>
                    <a:cubicBezTo>
                      <a:pt x="134068" y="259115"/>
                      <a:pt x="131547" y="257217"/>
                      <a:pt x="130230" y="254513"/>
                    </a:cubicBezTo>
                    <a:cubicBezTo>
                      <a:pt x="128899" y="251793"/>
                      <a:pt x="129225" y="248027"/>
                      <a:pt x="131746" y="246370"/>
                    </a:cubicBezTo>
                    <a:cubicBezTo>
                      <a:pt x="121195" y="237193"/>
                      <a:pt x="121266" y="218174"/>
                      <a:pt x="108520" y="212438"/>
                    </a:cubicBezTo>
                    <a:cubicBezTo>
                      <a:pt x="111834" y="211490"/>
                      <a:pt x="115021" y="210130"/>
                      <a:pt x="117981" y="208374"/>
                    </a:cubicBezTo>
                    <a:cubicBezTo>
                      <a:pt x="116210" y="206632"/>
                      <a:pt x="114440" y="204876"/>
                      <a:pt x="112684" y="203148"/>
                    </a:cubicBezTo>
                    <a:cubicBezTo>
                      <a:pt x="115502" y="202100"/>
                      <a:pt x="114525" y="197710"/>
                      <a:pt x="112401" y="195614"/>
                    </a:cubicBezTo>
                    <a:cubicBezTo>
                      <a:pt x="110248" y="193504"/>
                      <a:pt x="107232" y="191607"/>
                      <a:pt x="107189" y="188590"/>
                    </a:cubicBezTo>
                    <a:cubicBezTo>
                      <a:pt x="107161" y="187174"/>
                      <a:pt x="107883" y="185815"/>
                      <a:pt x="108011" y="184398"/>
                    </a:cubicBezTo>
                    <a:cubicBezTo>
                      <a:pt x="108450" y="179683"/>
                      <a:pt x="102870" y="176794"/>
                      <a:pt x="98168" y="176241"/>
                    </a:cubicBezTo>
                    <a:cubicBezTo>
                      <a:pt x="93453" y="175675"/>
                      <a:pt x="88014" y="175717"/>
                      <a:pt x="84998" y="172078"/>
                    </a:cubicBezTo>
                    <a:cubicBezTo>
                      <a:pt x="89898" y="171384"/>
                      <a:pt x="94656" y="169614"/>
                      <a:pt x="98834" y="166980"/>
                    </a:cubicBezTo>
                    <a:cubicBezTo>
                      <a:pt x="100293" y="166073"/>
                      <a:pt x="101766" y="164898"/>
                      <a:pt x="102077" y="163241"/>
                    </a:cubicBezTo>
                    <a:cubicBezTo>
                      <a:pt x="102813" y="159347"/>
                      <a:pt x="97404" y="157619"/>
                      <a:pt x="94869" y="154602"/>
                    </a:cubicBezTo>
                    <a:cubicBezTo>
                      <a:pt x="92320" y="151600"/>
                      <a:pt x="92829" y="147182"/>
                      <a:pt x="92631" y="143259"/>
                    </a:cubicBezTo>
                    <a:cubicBezTo>
                      <a:pt x="92121" y="132029"/>
                      <a:pt x="85168" y="122257"/>
                      <a:pt x="78498" y="113222"/>
                    </a:cubicBezTo>
                    <a:cubicBezTo>
                      <a:pt x="76827" y="110956"/>
                      <a:pt x="75057" y="108620"/>
                      <a:pt x="72493" y="107487"/>
                    </a:cubicBezTo>
                    <a:cubicBezTo>
                      <a:pt x="68670" y="105787"/>
                      <a:pt x="63217" y="106764"/>
                      <a:pt x="61093" y="103167"/>
                    </a:cubicBezTo>
                    <a:cubicBezTo>
                      <a:pt x="65243" y="102997"/>
                      <a:pt x="70681" y="101610"/>
                      <a:pt x="70822" y="97460"/>
                    </a:cubicBezTo>
                    <a:cubicBezTo>
                      <a:pt x="70865" y="96044"/>
                      <a:pt x="70199" y="94699"/>
                      <a:pt x="69505" y="93453"/>
                    </a:cubicBezTo>
                    <a:cubicBezTo>
                      <a:pt x="64393" y="84247"/>
                      <a:pt x="56958" y="76317"/>
                      <a:pt x="48093" y="70624"/>
                    </a:cubicBezTo>
                    <a:cubicBezTo>
                      <a:pt x="47994" y="67154"/>
                      <a:pt x="44892" y="64350"/>
                      <a:pt x="41536" y="63444"/>
                    </a:cubicBezTo>
                    <a:cubicBezTo>
                      <a:pt x="38180" y="62538"/>
                      <a:pt x="34611" y="63104"/>
                      <a:pt x="31184" y="63671"/>
                    </a:cubicBezTo>
                    <a:cubicBezTo>
                      <a:pt x="33691" y="60399"/>
                      <a:pt x="37302" y="58006"/>
                      <a:pt x="41281" y="57001"/>
                    </a:cubicBezTo>
                    <a:cubicBezTo>
                      <a:pt x="34413" y="47201"/>
                      <a:pt x="27559" y="37415"/>
                      <a:pt x="20690" y="27601"/>
                    </a:cubicBezTo>
                    <a:cubicBezTo>
                      <a:pt x="16130" y="26907"/>
                      <a:pt x="11556" y="26185"/>
                      <a:pt x="7010" y="25491"/>
                    </a:cubicBezTo>
                    <a:cubicBezTo>
                      <a:pt x="9333" y="25519"/>
                      <a:pt x="11627" y="24400"/>
                      <a:pt x="13043" y="22559"/>
                    </a:cubicBezTo>
                    <a:cubicBezTo>
                      <a:pt x="11896" y="15663"/>
                      <a:pt x="6656" y="9630"/>
                      <a:pt x="0" y="7492"/>
                    </a:cubicBezTo>
                    <a:cubicBezTo>
                      <a:pt x="1034" y="4532"/>
                      <a:pt x="3753" y="2209"/>
                      <a:pt x="6826" y="1685"/>
                    </a:cubicBezTo>
                    <a:lnTo>
                      <a:pt x="8837" y="0"/>
                    </a:lnTo>
                    <a:cubicBezTo>
                      <a:pt x="34795" y="28366"/>
                      <a:pt x="74830" y="82067"/>
                      <a:pt x="109923" y="171129"/>
                    </a:cubicBezTo>
                    <a:cubicBezTo>
                      <a:pt x="160975" y="300736"/>
                      <a:pt x="142976" y="369023"/>
                      <a:pt x="138218" y="3828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2" name="Google Shape;3012;p20"/>
              <p:cNvSpPr/>
              <p:nvPr/>
            </p:nvSpPr>
            <p:spPr>
              <a:xfrm>
                <a:off x="3401216" y="1448209"/>
                <a:ext cx="162105" cy="469103"/>
              </a:xfrm>
              <a:custGeom>
                <a:avLst/>
                <a:gdLst/>
                <a:ahLst/>
                <a:cxnLst/>
                <a:rect l="l" t="t" r="r" b="b"/>
                <a:pathLst>
                  <a:path w="162105" h="469103" extrusionOk="0">
                    <a:moveTo>
                      <a:pt x="0" y="0"/>
                    </a:moveTo>
                    <a:cubicBezTo>
                      <a:pt x="105476" y="99967"/>
                      <a:pt x="211376" y="323069"/>
                      <a:pt x="137424" y="46910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3" name="Google Shape;3013;p20"/>
              <p:cNvSpPr/>
              <p:nvPr/>
            </p:nvSpPr>
            <p:spPr>
              <a:xfrm>
                <a:off x="3386977" y="1492450"/>
                <a:ext cx="15552" cy="35319"/>
              </a:xfrm>
              <a:custGeom>
                <a:avLst/>
                <a:gdLst/>
                <a:ahLst/>
                <a:cxnLst/>
                <a:rect l="l" t="t" r="r" b="b"/>
                <a:pathLst>
                  <a:path w="15552" h="35319" extrusionOk="0">
                    <a:moveTo>
                      <a:pt x="12610" y="33067"/>
                    </a:moveTo>
                    <a:cubicBezTo>
                      <a:pt x="12214" y="33790"/>
                      <a:pt x="12001" y="34540"/>
                      <a:pt x="11973" y="35319"/>
                    </a:cubicBezTo>
                    <a:cubicBezTo>
                      <a:pt x="10245" y="34753"/>
                      <a:pt x="8574" y="33917"/>
                      <a:pt x="7045" y="32756"/>
                    </a:cubicBezTo>
                    <a:cubicBezTo>
                      <a:pt x="-334" y="27176"/>
                      <a:pt x="-1339" y="16173"/>
                      <a:pt x="1380" y="7350"/>
                    </a:cubicBezTo>
                    <a:cubicBezTo>
                      <a:pt x="2145" y="4815"/>
                      <a:pt x="3178" y="2379"/>
                      <a:pt x="4311" y="0"/>
                    </a:cubicBezTo>
                    <a:cubicBezTo>
                      <a:pt x="6195" y="7180"/>
                      <a:pt x="9070" y="14077"/>
                      <a:pt x="12851" y="20449"/>
                    </a:cubicBezTo>
                    <a:cubicBezTo>
                      <a:pt x="14593" y="23367"/>
                      <a:pt x="16561" y="26921"/>
                      <a:pt x="14961" y="29909"/>
                    </a:cubicBezTo>
                    <a:cubicBezTo>
                      <a:pt x="14338" y="31071"/>
                      <a:pt x="13247" y="31920"/>
                      <a:pt x="12610" y="330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4" name="Google Shape;3014;p20"/>
              <p:cNvSpPr/>
              <p:nvPr/>
            </p:nvSpPr>
            <p:spPr>
              <a:xfrm>
                <a:off x="3398327" y="1536748"/>
                <a:ext cx="21893" cy="33597"/>
              </a:xfrm>
              <a:custGeom>
                <a:avLst/>
                <a:gdLst/>
                <a:ahLst/>
                <a:cxnLst/>
                <a:rect l="l" t="t" r="r" b="b"/>
                <a:pathLst>
                  <a:path w="21893" h="33597" extrusionOk="0">
                    <a:moveTo>
                      <a:pt x="13992" y="4631"/>
                    </a:moveTo>
                    <a:cubicBezTo>
                      <a:pt x="20534" y="12335"/>
                      <a:pt x="14204" y="26638"/>
                      <a:pt x="21894" y="33053"/>
                    </a:cubicBezTo>
                    <a:cubicBezTo>
                      <a:pt x="18084" y="33450"/>
                      <a:pt x="14247" y="33634"/>
                      <a:pt x="10409" y="33591"/>
                    </a:cubicBezTo>
                    <a:cubicBezTo>
                      <a:pt x="8370" y="24868"/>
                      <a:pt x="4829" y="16498"/>
                      <a:pt x="0" y="8950"/>
                    </a:cubicBezTo>
                    <a:cubicBezTo>
                      <a:pt x="2209" y="5735"/>
                      <a:pt x="4744" y="2747"/>
                      <a:pt x="7534" y="0"/>
                    </a:cubicBezTo>
                    <a:cubicBezTo>
                      <a:pt x="9871" y="1359"/>
                      <a:pt x="12264" y="2606"/>
                      <a:pt x="13992" y="46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5" name="Google Shape;3015;p20"/>
              <p:cNvSpPr/>
              <p:nvPr/>
            </p:nvSpPr>
            <p:spPr>
              <a:xfrm>
                <a:off x="3407475" y="1601098"/>
                <a:ext cx="39015" cy="44697"/>
              </a:xfrm>
              <a:custGeom>
                <a:avLst/>
                <a:gdLst/>
                <a:ahLst/>
                <a:cxnLst/>
                <a:rect l="l" t="t" r="r" b="b"/>
                <a:pathLst>
                  <a:path w="39015" h="44697" extrusionOk="0">
                    <a:moveTo>
                      <a:pt x="34908" y="42414"/>
                    </a:moveTo>
                    <a:cubicBezTo>
                      <a:pt x="36240" y="42910"/>
                      <a:pt x="37613" y="43306"/>
                      <a:pt x="39015" y="43575"/>
                    </a:cubicBezTo>
                    <a:cubicBezTo>
                      <a:pt x="33988" y="44468"/>
                      <a:pt x="28847" y="44836"/>
                      <a:pt x="23749" y="44652"/>
                    </a:cubicBezTo>
                    <a:cubicBezTo>
                      <a:pt x="21781" y="44595"/>
                      <a:pt x="19770" y="44425"/>
                      <a:pt x="18042" y="43476"/>
                    </a:cubicBezTo>
                    <a:cubicBezTo>
                      <a:pt x="15833" y="42230"/>
                      <a:pt x="14473" y="39908"/>
                      <a:pt x="13298" y="37656"/>
                    </a:cubicBezTo>
                    <a:cubicBezTo>
                      <a:pt x="7562" y="26681"/>
                      <a:pt x="3087" y="15011"/>
                      <a:pt x="0" y="3016"/>
                    </a:cubicBezTo>
                    <a:cubicBezTo>
                      <a:pt x="2068" y="2138"/>
                      <a:pt x="4065" y="1119"/>
                      <a:pt x="6005" y="0"/>
                    </a:cubicBezTo>
                    <a:cubicBezTo>
                      <a:pt x="6911" y="128"/>
                      <a:pt x="7789" y="298"/>
                      <a:pt x="8653" y="524"/>
                    </a:cubicBezTo>
                    <a:cubicBezTo>
                      <a:pt x="14728" y="2110"/>
                      <a:pt x="19260" y="7067"/>
                      <a:pt x="23423" y="11768"/>
                    </a:cubicBezTo>
                    <a:cubicBezTo>
                      <a:pt x="31028" y="20421"/>
                      <a:pt x="39185" y="31722"/>
                      <a:pt x="34908" y="4242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6" name="Google Shape;3016;p20"/>
              <p:cNvSpPr/>
              <p:nvPr/>
            </p:nvSpPr>
            <p:spPr>
              <a:xfrm>
                <a:off x="3436705" y="1641784"/>
                <a:ext cx="69618" cy="94869"/>
              </a:xfrm>
              <a:custGeom>
                <a:avLst/>
                <a:gdLst/>
                <a:ahLst/>
                <a:cxnLst/>
                <a:rect l="l" t="t" r="r" b="b"/>
                <a:pathLst>
                  <a:path w="69618" h="94869" extrusionOk="0">
                    <a:moveTo>
                      <a:pt x="43816" y="94472"/>
                    </a:moveTo>
                    <a:cubicBezTo>
                      <a:pt x="32544" y="92957"/>
                      <a:pt x="21243" y="85409"/>
                      <a:pt x="19119" y="74249"/>
                    </a:cubicBezTo>
                    <a:cubicBezTo>
                      <a:pt x="18241" y="69661"/>
                      <a:pt x="18934" y="64860"/>
                      <a:pt x="17872" y="60314"/>
                    </a:cubicBezTo>
                    <a:cubicBezTo>
                      <a:pt x="14983" y="48022"/>
                      <a:pt x="-85" y="40290"/>
                      <a:pt x="0" y="27658"/>
                    </a:cubicBezTo>
                    <a:cubicBezTo>
                      <a:pt x="57" y="19472"/>
                      <a:pt x="6699" y="12873"/>
                      <a:pt x="13596" y="8455"/>
                    </a:cubicBezTo>
                    <a:cubicBezTo>
                      <a:pt x="17221" y="6146"/>
                      <a:pt x="21101" y="4093"/>
                      <a:pt x="24727" y="1756"/>
                    </a:cubicBezTo>
                    <a:cubicBezTo>
                      <a:pt x="26044" y="1275"/>
                      <a:pt x="27332" y="694"/>
                      <a:pt x="28579" y="0"/>
                    </a:cubicBezTo>
                    <a:cubicBezTo>
                      <a:pt x="29287" y="2648"/>
                      <a:pt x="27587" y="5311"/>
                      <a:pt x="25718" y="7279"/>
                    </a:cubicBezTo>
                    <a:cubicBezTo>
                      <a:pt x="23834" y="9262"/>
                      <a:pt x="21625" y="11145"/>
                      <a:pt x="20889" y="13765"/>
                    </a:cubicBezTo>
                    <a:cubicBezTo>
                      <a:pt x="20152" y="16385"/>
                      <a:pt x="22008" y="19883"/>
                      <a:pt x="24712" y="19486"/>
                    </a:cubicBezTo>
                    <a:cubicBezTo>
                      <a:pt x="20294" y="27559"/>
                      <a:pt x="17193" y="38463"/>
                      <a:pt x="23381" y="45289"/>
                    </a:cubicBezTo>
                    <a:cubicBezTo>
                      <a:pt x="25378" y="47498"/>
                      <a:pt x="28069" y="48914"/>
                      <a:pt x="30264" y="50897"/>
                    </a:cubicBezTo>
                    <a:cubicBezTo>
                      <a:pt x="38407" y="58346"/>
                      <a:pt x="37500" y="71516"/>
                      <a:pt x="43179" y="80976"/>
                    </a:cubicBezTo>
                    <a:cubicBezTo>
                      <a:pt x="47796" y="88694"/>
                      <a:pt x="57072" y="93368"/>
                      <a:pt x="66036" y="92490"/>
                    </a:cubicBezTo>
                    <a:lnTo>
                      <a:pt x="68514" y="89813"/>
                    </a:lnTo>
                    <a:cubicBezTo>
                      <a:pt x="69067" y="90394"/>
                      <a:pt x="69421" y="91031"/>
                      <a:pt x="69619" y="91739"/>
                    </a:cubicBezTo>
                    <a:cubicBezTo>
                      <a:pt x="61136" y="94005"/>
                      <a:pt x="52455" y="95648"/>
                      <a:pt x="43816" y="944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7" name="Google Shape;3017;p20"/>
              <p:cNvSpPr/>
              <p:nvPr/>
            </p:nvSpPr>
            <p:spPr>
              <a:xfrm>
                <a:off x="3462644" y="1737007"/>
                <a:ext cx="43694" cy="85097"/>
              </a:xfrm>
              <a:custGeom>
                <a:avLst/>
                <a:gdLst/>
                <a:ahLst/>
                <a:cxnLst/>
                <a:rect l="l" t="t" r="r" b="b"/>
                <a:pathLst>
                  <a:path w="43694" h="85097" extrusionOk="0">
                    <a:moveTo>
                      <a:pt x="34461" y="85083"/>
                    </a:moveTo>
                    <a:cubicBezTo>
                      <a:pt x="29745" y="85055"/>
                      <a:pt x="25227" y="83624"/>
                      <a:pt x="22636" y="79857"/>
                    </a:cubicBezTo>
                    <a:cubicBezTo>
                      <a:pt x="19407" y="75170"/>
                      <a:pt x="20512" y="68783"/>
                      <a:pt x="18756" y="63345"/>
                    </a:cubicBezTo>
                    <a:cubicBezTo>
                      <a:pt x="16306" y="55712"/>
                      <a:pt x="8630" y="51010"/>
                      <a:pt x="4636" y="44043"/>
                    </a:cubicBezTo>
                    <a:cubicBezTo>
                      <a:pt x="3900" y="42768"/>
                      <a:pt x="3277" y="41295"/>
                      <a:pt x="3645" y="39865"/>
                    </a:cubicBezTo>
                    <a:cubicBezTo>
                      <a:pt x="4013" y="38434"/>
                      <a:pt x="5274" y="37443"/>
                      <a:pt x="6449" y="36537"/>
                    </a:cubicBezTo>
                    <a:cubicBezTo>
                      <a:pt x="11845" y="32501"/>
                      <a:pt x="17226" y="28451"/>
                      <a:pt x="22607" y="24415"/>
                    </a:cubicBezTo>
                    <a:cubicBezTo>
                      <a:pt x="18897" y="27162"/>
                      <a:pt x="14833" y="29612"/>
                      <a:pt x="10287" y="29768"/>
                    </a:cubicBezTo>
                    <a:cubicBezTo>
                      <a:pt x="5047" y="29966"/>
                      <a:pt x="-660" y="25689"/>
                      <a:pt x="62" y="20492"/>
                    </a:cubicBezTo>
                    <a:cubicBezTo>
                      <a:pt x="15116" y="14770"/>
                      <a:pt x="30382" y="8908"/>
                      <a:pt x="43694" y="0"/>
                    </a:cubicBezTo>
                    <a:cubicBezTo>
                      <a:pt x="43227" y="1968"/>
                      <a:pt x="42023" y="3923"/>
                      <a:pt x="40607" y="5381"/>
                    </a:cubicBezTo>
                    <a:cubicBezTo>
                      <a:pt x="37746" y="8256"/>
                      <a:pt x="33965" y="10522"/>
                      <a:pt x="32521" y="14317"/>
                    </a:cubicBezTo>
                    <a:cubicBezTo>
                      <a:pt x="31147" y="17943"/>
                      <a:pt x="32308" y="21979"/>
                      <a:pt x="32053" y="25845"/>
                    </a:cubicBezTo>
                    <a:cubicBezTo>
                      <a:pt x="31827" y="29711"/>
                      <a:pt x="28824" y="34172"/>
                      <a:pt x="25072" y="33223"/>
                    </a:cubicBezTo>
                    <a:cubicBezTo>
                      <a:pt x="28952" y="49806"/>
                      <a:pt x="32039" y="66545"/>
                      <a:pt x="34319" y="83440"/>
                    </a:cubicBezTo>
                    <a:cubicBezTo>
                      <a:pt x="34390" y="83978"/>
                      <a:pt x="34461" y="84531"/>
                      <a:pt x="34461" y="85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8" name="Google Shape;3018;p20"/>
            <p:cNvGrpSpPr/>
            <p:nvPr/>
          </p:nvGrpSpPr>
          <p:grpSpPr>
            <a:xfrm rot="-10293041">
              <a:off x="-2226944" y="-286295"/>
              <a:ext cx="815631" cy="1422663"/>
              <a:chOff x="3773740" y="1542780"/>
              <a:chExt cx="267092" cy="465875"/>
            </a:xfrm>
          </p:grpSpPr>
          <p:sp>
            <p:nvSpPr>
              <p:cNvPr id="3019" name="Google Shape;3019;p20"/>
              <p:cNvSpPr/>
              <p:nvPr/>
            </p:nvSpPr>
            <p:spPr>
              <a:xfrm>
                <a:off x="3773740" y="1542780"/>
                <a:ext cx="267078" cy="332152"/>
              </a:xfrm>
              <a:custGeom>
                <a:avLst/>
                <a:gdLst/>
                <a:ahLst/>
                <a:cxnLst/>
                <a:rect l="l" t="t" r="r" b="b"/>
                <a:pathLst>
                  <a:path w="267078" h="332152" extrusionOk="0">
                    <a:moveTo>
                      <a:pt x="260274" y="248919"/>
                    </a:moveTo>
                    <a:cubicBezTo>
                      <a:pt x="251493" y="273503"/>
                      <a:pt x="234400" y="299150"/>
                      <a:pt x="209447" y="309049"/>
                    </a:cubicBezTo>
                    <a:cubicBezTo>
                      <a:pt x="161638" y="327983"/>
                      <a:pt x="136076" y="284379"/>
                      <a:pt x="136076" y="284379"/>
                    </a:cubicBezTo>
                    <a:cubicBezTo>
                      <a:pt x="136076" y="284379"/>
                      <a:pt x="136685" y="316300"/>
                      <a:pt x="97967" y="329484"/>
                    </a:cubicBezTo>
                    <a:cubicBezTo>
                      <a:pt x="59221" y="342669"/>
                      <a:pt x="17317" y="304107"/>
                      <a:pt x="14116" y="276888"/>
                    </a:cubicBezTo>
                    <a:cubicBezTo>
                      <a:pt x="10831" y="248890"/>
                      <a:pt x="21551" y="250519"/>
                      <a:pt x="40485" y="249698"/>
                    </a:cubicBezTo>
                    <a:cubicBezTo>
                      <a:pt x="59448" y="248876"/>
                      <a:pt x="96537" y="270289"/>
                      <a:pt x="106422" y="256297"/>
                    </a:cubicBezTo>
                    <a:cubicBezTo>
                      <a:pt x="116292" y="242291"/>
                      <a:pt x="94894" y="241456"/>
                      <a:pt x="61105" y="243112"/>
                    </a:cubicBezTo>
                    <a:cubicBezTo>
                      <a:pt x="27301" y="244769"/>
                      <a:pt x="1767" y="231585"/>
                      <a:pt x="111" y="201902"/>
                    </a:cubicBezTo>
                    <a:cubicBezTo>
                      <a:pt x="-1546" y="172248"/>
                      <a:pt x="15773" y="147521"/>
                      <a:pt x="28958" y="170591"/>
                    </a:cubicBezTo>
                    <a:cubicBezTo>
                      <a:pt x="42142" y="193674"/>
                      <a:pt x="77022" y="220978"/>
                      <a:pt x="98463" y="214379"/>
                    </a:cubicBezTo>
                    <a:cubicBezTo>
                      <a:pt x="119904" y="207779"/>
                      <a:pt x="107739" y="189426"/>
                      <a:pt x="82177" y="193547"/>
                    </a:cubicBezTo>
                    <a:cubicBezTo>
                      <a:pt x="56644" y="197668"/>
                      <a:pt x="42142" y="178026"/>
                      <a:pt x="28136" y="156514"/>
                    </a:cubicBezTo>
                    <a:cubicBezTo>
                      <a:pt x="14102" y="135003"/>
                      <a:pt x="19073" y="114568"/>
                      <a:pt x="37200" y="98905"/>
                    </a:cubicBezTo>
                    <a:cubicBezTo>
                      <a:pt x="55327" y="83242"/>
                      <a:pt x="49549" y="108775"/>
                      <a:pt x="75918" y="145879"/>
                    </a:cubicBezTo>
                    <a:cubicBezTo>
                      <a:pt x="102287" y="182968"/>
                      <a:pt x="109721" y="157406"/>
                      <a:pt x="107229" y="145057"/>
                    </a:cubicBezTo>
                    <a:cubicBezTo>
                      <a:pt x="104765" y="132680"/>
                      <a:pt x="79231" y="131873"/>
                      <a:pt x="66033" y="106311"/>
                    </a:cubicBezTo>
                    <a:cubicBezTo>
                      <a:pt x="52848" y="80778"/>
                      <a:pt x="62719" y="75807"/>
                      <a:pt x="78382" y="60994"/>
                    </a:cubicBezTo>
                    <a:cubicBezTo>
                      <a:pt x="94044" y="46153"/>
                      <a:pt x="93223" y="49438"/>
                      <a:pt x="95687" y="78299"/>
                    </a:cubicBezTo>
                    <a:cubicBezTo>
                      <a:pt x="98151" y="107147"/>
                      <a:pt x="104751" y="119482"/>
                      <a:pt x="115471" y="130202"/>
                    </a:cubicBezTo>
                    <a:cubicBezTo>
                      <a:pt x="126191" y="140922"/>
                      <a:pt x="134433" y="125259"/>
                      <a:pt x="124534" y="112075"/>
                    </a:cubicBezTo>
                    <a:cubicBezTo>
                      <a:pt x="114664" y="98891"/>
                      <a:pt x="105600" y="69208"/>
                      <a:pt x="111350" y="39553"/>
                    </a:cubicBezTo>
                    <a:cubicBezTo>
                      <a:pt x="112370" y="34328"/>
                      <a:pt x="113842" y="29725"/>
                      <a:pt x="115584" y="25689"/>
                    </a:cubicBezTo>
                    <a:cubicBezTo>
                      <a:pt x="123756" y="6727"/>
                      <a:pt x="137733" y="0"/>
                      <a:pt x="137733" y="0"/>
                    </a:cubicBezTo>
                    <a:cubicBezTo>
                      <a:pt x="136912" y="9899"/>
                      <a:pt x="170701" y="10720"/>
                      <a:pt x="180600" y="51931"/>
                    </a:cubicBezTo>
                    <a:cubicBezTo>
                      <a:pt x="183461" y="63826"/>
                      <a:pt x="181705" y="75595"/>
                      <a:pt x="178320" y="86287"/>
                    </a:cubicBezTo>
                    <a:cubicBezTo>
                      <a:pt x="169993" y="112613"/>
                      <a:pt x="151838" y="132439"/>
                      <a:pt x="168237" y="131859"/>
                    </a:cubicBezTo>
                    <a:cubicBezTo>
                      <a:pt x="179057" y="131462"/>
                      <a:pt x="187256" y="115106"/>
                      <a:pt x="192907" y="97871"/>
                    </a:cubicBezTo>
                    <a:cubicBezTo>
                      <a:pt x="199294" y="78356"/>
                      <a:pt x="202409" y="57680"/>
                      <a:pt x="202409" y="57680"/>
                    </a:cubicBezTo>
                    <a:cubicBezTo>
                      <a:pt x="202409" y="57680"/>
                      <a:pt x="216854" y="69208"/>
                      <a:pt x="220975" y="81585"/>
                    </a:cubicBezTo>
                    <a:cubicBezTo>
                      <a:pt x="223439" y="89020"/>
                      <a:pt x="216089" y="107218"/>
                      <a:pt x="206743" y="123376"/>
                    </a:cubicBezTo>
                    <a:cubicBezTo>
                      <a:pt x="200596" y="134096"/>
                      <a:pt x="193587" y="143925"/>
                      <a:pt x="188007" y="149178"/>
                    </a:cubicBezTo>
                    <a:cubicBezTo>
                      <a:pt x="174001" y="162363"/>
                      <a:pt x="159160" y="182954"/>
                      <a:pt x="192949" y="165648"/>
                    </a:cubicBezTo>
                    <a:cubicBezTo>
                      <a:pt x="200752" y="161655"/>
                      <a:pt x="206870" y="155934"/>
                      <a:pt x="211727" y="149547"/>
                    </a:cubicBezTo>
                    <a:cubicBezTo>
                      <a:pt x="227914" y="128276"/>
                      <a:pt x="229982" y="99485"/>
                      <a:pt x="232503" y="101369"/>
                    </a:cubicBezTo>
                    <a:cubicBezTo>
                      <a:pt x="235788" y="103833"/>
                      <a:pt x="244030" y="144208"/>
                      <a:pt x="243223" y="161527"/>
                    </a:cubicBezTo>
                    <a:cubicBezTo>
                      <a:pt x="242770" y="170619"/>
                      <a:pt x="239385" y="178366"/>
                      <a:pt x="232134" y="184455"/>
                    </a:cubicBezTo>
                    <a:cubicBezTo>
                      <a:pt x="225592" y="189992"/>
                      <a:pt x="215905" y="194227"/>
                      <a:pt x="202395" y="196960"/>
                    </a:cubicBezTo>
                    <a:cubicBezTo>
                      <a:pt x="173944" y="202738"/>
                      <a:pt x="163281" y="235706"/>
                      <a:pt x="202395" y="227464"/>
                    </a:cubicBezTo>
                    <a:cubicBezTo>
                      <a:pt x="215084" y="224787"/>
                      <a:pt x="224544" y="218896"/>
                      <a:pt x="231950" y="212750"/>
                    </a:cubicBezTo>
                    <a:cubicBezTo>
                      <a:pt x="247429" y="199905"/>
                      <a:pt x="254099" y="185829"/>
                      <a:pt x="262993" y="196960"/>
                    </a:cubicBezTo>
                    <a:cubicBezTo>
                      <a:pt x="269295" y="204834"/>
                      <a:pt x="268247" y="226430"/>
                      <a:pt x="260259" y="2489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0" name="Google Shape;3020;p20"/>
              <p:cNvSpPr/>
              <p:nvPr/>
            </p:nvSpPr>
            <p:spPr>
              <a:xfrm>
                <a:off x="3829548" y="1652901"/>
                <a:ext cx="171275" cy="193030"/>
              </a:xfrm>
              <a:custGeom>
                <a:avLst/>
                <a:gdLst/>
                <a:ahLst/>
                <a:cxnLst/>
                <a:rect l="l" t="t" r="r" b="b"/>
                <a:pathLst>
                  <a:path w="171275" h="193030" extrusionOk="0">
                    <a:moveTo>
                      <a:pt x="91343" y="156642"/>
                    </a:moveTo>
                    <a:cubicBezTo>
                      <a:pt x="101015" y="167348"/>
                      <a:pt x="112458" y="178890"/>
                      <a:pt x="126874" y="178932"/>
                    </a:cubicBezTo>
                    <a:cubicBezTo>
                      <a:pt x="132978" y="178946"/>
                      <a:pt x="138869" y="176836"/>
                      <a:pt x="144576" y="174684"/>
                    </a:cubicBezTo>
                    <a:cubicBezTo>
                      <a:pt x="155764" y="170463"/>
                      <a:pt x="168311" y="164416"/>
                      <a:pt x="171059" y="152790"/>
                    </a:cubicBezTo>
                    <a:cubicBezTo>
                      <a:pt x="171682" y="150170"/>
                      <a:pt x="171016" y="146516"/>
                      <a:pt x="168340" y="146205"/>
                    </a:cubicBezTo>
                    <a:cubicBezTo>
                      <a:pt x="167065" y="146049"/>
                      <a:pt x="165876" y="146799"/>
                      <a:pt x="164785" y="147479"/>
                    </a:cubicBezTo>
                    <a:cubicBezTo>
                      <a:pt x="155906" y="153030"/>
                      <a:pt x="145724" y="156486"/>
                      <a:pt x="135286" y="157477"/>
                    </a:cubicBezTo>
                    <a:cubicBezTo>
                      <a:pt x="131774" y="157817"/>
                      <a:pt x="127398" y="157364"/>
                      <a:pt x="126039" y="154107"/>
                    </a:cubicBezTo>
                    <a:cubicBezTo>
                      <a:pt x="130018" y="151812"/>
                      <a:pt x="134833" y="151628"/>
                      <a:pt x="139153" y="150071"/>
                    </a:cubicBezTo>
                    <a:cubicBezTo>
                      <a:pt x="143472" y="148513"/>
                      <a:pt x="147692" y="144449"/>
                      <a:pt x="146644" y="139988"/>
                    </a:cubicBezTo>
                    <a:cubicBezTo>
                      <a:pt x="136957" y="140115"/>
                      <a:pt x="127271" y="140257"/>
                      <a:pt x="117570" y="140384"/>
                    </a:cubicBezTo>
                    <a:cubicBezTo>
                      <a:pt x="112769" y="140455"/>
                      <a:pt x="107813" y="140483"/>
                      <a:pt x="103380" y="138642"/>
                    </a:cubicBezTo>
                    <a:cubicBezTo>
                      <a:pt x="94232" y="134847"/>
                      <a:pt x="89898" y="122441"/>
                      <a:pt x="94685" y="113760"/>
                    </a:cubicBezTo>
                    <a:cubicBezTo>
                      <a:pt x="96710" y="110092"/>
                      <a:pt x="99953" y="107288"/>
                      <a:pt x="103140" y="104555"/>
                    </a:cubicBezTo>
                    <a:cubicBezTo>
                      <a:pt x="119638" y="90365"/>
                      <a:pt x="136887" y="75779"/>
                      <a:pt x="157888" y="70043"/>
                    </a:cubicBezTo>
                    <a:cubicBezTo>
                      <a:pt x="159942" y="69477"/>
                      <a:pt x="162094" y="68967"/>
                      <a:pt x="163737" y="67622"/>
                    </a:cubicBezTo>
                    <a:cubicBezTo>
                      <a:pt x="165380" y="66276"/>
                      <a:pt x="166329" y="63784"/>
                      <a:pt x="165210" y="61957"/>
                    </a:cubicBezTo>
                    <a:cubicBezTo>
                      <a:pt x="164205" y="60314"/>
                      <a:pt x="162009" y="59875"/>
                      <a:pt x="160069" y="59847"/>
                    </a:cubicBezTo>
                    <a:cubicBezTo>
                      <a:pt x="152946" y="59719"/>
                      <a:pt x="146177" y="62736"/>
                      <a:pt x="139705" y="65710"/>
                    </a:cubicBezTo>
                    <a:cubicBezTo>
                      <a:pt x="133275" y="68656"/>
                      <a:pt x="126832" y="71587"/>
                      <a:pt x="120403" y="74533"/>
                    </a:cubicBezTo>
                    <a:cubicBezTo>
                      <a:pt x="117004" y="76090"/>
                      <a:pt x="113506" y="77662"/>
                      <a:pt x="109767" y="77861"/>
                    </a:cubicBezTo>
                    <a:cubicBezTo>
                      <a:pt x="106043" y="78045"/>
                      <a:pt x="101964" y="76529"/>
                      <a:pt x="100222" y="73230"/>
                    </a:cubicBezTo>
                    <a:cubicBezTo>
                      <a:pt x="97730" y="68528"/>
                      <a:pt x="100789" y="62906"/>
                      <a:pt x="103763" y="58487"/>
                    </a:cubicBezTo>
                    <a:cubicBezTo>
                      <a:pt x="110150" y="48971"/>
                      <a:pt x="116537" y="39468"/>
                      <a:pt x="122923" y="29952"/>
                    </a:cubicBezTo>
                    <a:cubicBezTo>
                      <a:pt x="123490" y="29116"/>
                      <a:pt x="124070" y="28153"/>
                      <a:pt x="123858" y="27176"/>
                    </a:cubicBezTo>
                    <a:cubicBezTo>
                      <a:pt x="123462" y="25335"/>
                      <a:pt x="120870" y="25165"/>
                      <a:pt x="119100" y="25802"/>
                    </a:cubicBezTo>
                    <a:cubicBezTo>
                      <a:pt x="111453" y="28621"/>
                      <a:pt x="107728" y="38038"/>
                      <a:pt x="100010" y="40686"/>
                    </a:cubicBezTo>
                    <a:cubicBezTo>
                      <a:pt x="98622" y="41168"/>
                      <a:pt x="96894" y="41324"/>
                      <a:pt x="95846" y="40304"/>
                    </a:cubicBezTo>
                    <a:cubicBezTo>
                      <a:pt x="95011" y="39497"/>
                      <a:pt x="94898" y="38222"/>
                      <a:pt x="94855" y="37061"/>
                    </a:cubicBezTo>
                    <a:cubicBezTo>
                      <a:pt x="94487" y="24556"/>
                      <a:pt x="98424" y="11244"/>
                      <a:pt x="92929" y="0"/>
                    </a:cubicBezTo>
                    <a:cubicBezTo>
                      <a:pt x="87378" y="2407"/>
                      <a:pt x="84191" y="8369"/>
                      <a:pt x="82747" y="14246"/>
                    </a:cubicBezTo>
                    <a:cubicBezTo>
                      <a:pt x="81302" y="20124"/>
                      <a:pt x="81147" y="26270"/>
                      <a:pt x="79447" y="32076"/>
                    </a:cubicBezTo>
                    <a:cubicBezTo>
                      <a:pt x="77748" y="37882"/>
                      <a:pt x="73995" y="43632"/>
                      <a:pt x="68175" y="45317"/>
                    </a:cubicBezTo>
                    <a:cubicBezTo>
                      <a:pt x="66574" y="45784"/>
                      <a:pt x="64790" y="45898"/>
                      <a:pt x="63289" y="45204"/>
                    </a:cubicBezTo>
                    <a:cubicBezTo>
                      <a:pt x="57327" y="42442"/>
                      <a:pt x="60711" y="31014"/>
                      <a:pt x="54650" y="28479"/>
                    </a:cubicBezTo>
                    <a:cubicBezTo>
                      <a:pt x="57766" y="39270"/>
                      <a:pt x="60895" y="50075"/>
                      <a:pt x="64011" y="60867"/>
                    </a:cubicBezTo>
                    <a:cubicBezTo>
                      <a:pt x="57822" y="66106"/>
                      <a:pt x="49326" y="67395"/>
                      <a:pt x="41296" y="68486"/>
                    </a:cubicBezTo>
                    <a:cubicBezTo>
                      <a:pt x="38393" y="68882"/>
                      <a:pt x="35433" y="69264"/>
                      <a:pt x="32558" y="68726"/>
                    </a:cubicBezTo>
                    <a:cubicBezTo>
                      <a:pt x="19855" y="66305"/>
                      <a:pt x="15677" y="47923"/>
                      <a:pt x="3144" y="44708"/>
                    </a:cubicBezTo>
                    <a:cubicBezTo>
                      <a:pt x="2309" y="44496"/>
                      <a:pt x="1332" y="44382"/>
                      <a:pt x="666" y="44921"/>
                    </a:cubicBezTo>
                    <a:cubicBezTo>
                      <a:pt x="-240" y="45643"/>
                      <a:pt x="-56" y="47059"/>
                      <a:pt x="255" y="48178"/>
                    </a:cubicBezTo>
                    <a:cubicBezTo>
                      <a:pt x="2111" y="54763"/>
                      <a:pt x="5608" y="60895"/>
                      <a:pt x="10324" y="65852"/>
                    </a:cubicBezTo>
                    <a:cubicBezTo>
                      <a:pt x="12505" y="68160"/>
                      <a:pt x="15012" y="70242"/>
                      <a:pt x="17986" y="71374"/>
                    </a:cubicBezTo>
                    <a:cubicBezTo>
                      <a:pt x="20577" y="72352"/>
                      <a:pt x="23396" y="72550"/>
                      <a:pt x="26157" y="72734"/>
                    </a:cubicBezTo>
                    <a:cubicBezTo>
                      <a:pt x="36509" y="73428"/>
                      <a:pt x="46847" y="74122"/>
                      <a:pt x="57199" y="74830"/>
                    </a:cubicBezTo>
                    <a:cubicBezTo>
                      <a:pt x="58545" y="74915"/>
                      <a:pt x="60017" y="75071"/>
                      <a:pt x="60924" y="76062"/>
                    </a:cubicBezTo>
                    <a:cubicBezTo>
                      <a:pt x="61547" y="76742"/>
                      <a:pt x="61773" y="77691"/>
                      <a:pt x="61958" y="78583"/>
                    </a:cubicBezTo>
                    <a:cubicBezTo>
                      <a:pt x="63204" y="84488"/>
                      <a:pt x="64139" y="90450"/>
                      <a:pt x="64747" y="96455"/>
                    </a:cubicBezTo>
                    <a:cubicBezTo>
                      <a:pt x="65130" y="100222"/>
                      <a:pt x="65342" y="104173"/>
                      <a:pt x="63799" y="107642"/>
                    </a:cubicBezTo>
                    <a:cubicBezTo>
                      <a:pt x="60471" y="115106"/>
                      <a:pt x="50897" y="116947"/>
                      <a:pt x="42769" y="117782"/>
                    </a:cubicBezTo>
                    <a:cubicBezTo>
                      <a:pt x="34187" y="118674"/>
                      <a:pt x="24557" y="119269"/>
                      <a:pt x="17915" y="113760"/>
                    </a:cubicBezTo>
                    <a:cubicBezTo>
                      <a:pt x="15224" y="111523"/>
                      <a:pt x="13270" y="108450"/>
                      <a:pt x="10381" y="106467"/>
                    </a:cubicBezTo>
                    <a:cubicBezTo>
                      <a:pt x="7492" y="104484"/>
                      <a:pt x="2932" y="104102"/>
                      <a:pt x="949" y="106991"/>
                    </a:cubicBezTo>
                    <a:cubicBezTo>
                      <a:pt x="-438" y="109016"/>
                      <a:pt x="57" y="111891"/>
                      <a:pt x="1530" y="113859"/>
                    </a:cubicBezTo>
                    <a:cubicBezTo>
                      <a:pt x="3003" y="115814"/>
                      <a:pt x="5269" y="117017"/>
                      <a:pt x="7520" y="117995"/>
                    </a:cubicBezTo>
                    <a:cubicBezTo>
                      <a:pt x="23155" y="124750"/>
                      <a:pt x="40942" y="122937"/>
                      <a:pt x="57950" y="123772"/>
                    </a:cubicBezTo>
                    <a:cubicBezTo>
                      <a:pt x="61788" y="123957"/>
                      <a:pt x="66107" y="124566"/>
                      <a:pt x="68344" y="127681"/>
                    </a:cubicBezTo>
                    <a:cubicBezTo>
                      <a:pt x="70596" y="130839"/>
                      <a:pt x="69704" y="135187"/>
                      <a:pt x="68458" y="138840"/>
                    </a:cubicBezTo>
                    <a:cubicBezTo>
                      <a:pt x="65710" y="146842"/>
                      <a:pt x="61221" y="154801"/>
                      <a:pt x="53758" y="158766"/>
                    </a:cubicBezTo>
                    <a:cubicBezTo>
                      <a:pt x="48178" y="161740"/>
                      <a:pt x="41622" y="162108"/>
                      <a:pt x="35320" y="162476"/>
                    </a:cubicBezTo>
                    <a:cubicBezTo>
                      <a:pt x="29018" y="162844"/>
                      <a:pt x="22447" y="163354"/>
                      <a:pt x="16966" y="166526"/>
                    </a:cubicBezTo>
                    <a:cubicBezTo>
                      <a:pt x="11500" y="169699"/>
                      <a:pt x="7506" y="176369"/>
                      <a:pt x="9475" y="182373"/>
                    </a:cubicBezTo>
                    <a:cubicBezTo>
                      <a:pt x="10282" y="184823"/>
                      <a:pt x="11967" y="186905"/>
                      <a:pt x="13907" y="188619"/>
                    </a:cubicBezTo>
                    <a:cubicBezTo>
                      <a:pt x="16173" y="190615"/>
                      <a:pt x="18892" y="192187"/>
                      <a:pt x="21852" y="192768"/>
                    </a:cubicBezTo>
                    <a:cubicBezTo>
                      <a:pt x="27899" y="193957"/>
                      <a:pt x="34003" y="190941"/>
                      <a:pt x="38818" y="187103"/>
                    </a:cubicBezTo>
                    <a:cubicBezTo>
                      <a:pt x="43633" y="183265"/>
                      <a:pt x="47753" y="178521"/>
                      <a:pt x="53008" y="175307"/>
                    </a:cubicBezTo>
                    <a:cubicBezTo>
                      <a:pt x="63218" y="169047"/>
                      <a:pt x="77139" y="168891"/>
                      <a:pt x="85126" y="15997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1" name="Google Shape;3021;p20"/>
              <p:cNvSpPr/>
              <p:nvPr/>
            </p:nvSpPr>
            <p:spPr>
              <a:xfrm>
                <a:off x="3901960" y="1683646"/>
                <a:ext cx="31732" cy="125627"/>
              </a:xfrm>
              <a:custGeom>
                <a:avLst/>
                <a:gdLst/>
                <a:ahLst/>
                <a:cxnLst/>
                <a:rect l="l" t="t" r="r" b="b"/>
                <a:pathLst>
                  <a:path w="31732" h="125627" extrusionOk="0">
                    <a:moveTo>
                      <a:pt x="11071" y="117768"/>
                    </a:moveTo>
                    <a:cubicBezTo>
                      <a:pt x="16282" y="121889"/>
                      <a:pt x="22585" y="124622"/>
                      <a:pt x="29141" y="125628"/>
                    </a:cubicBezTo>
                    <a:cubicBezTo>
                      <a:pt x="29297" y="122243"/>
                      <a:pt x="26734" y="119453"/>
                      <a:pt x="24695" y="116748"/>
                    </a:cubicBezTo>
                    <a:cubicBezTo>
                      <a:pt x="19115" y="109313"/>
                      <a:pt x="16764" y="100024"/>
                      <a:pt x="14541" y="91003"/>
                    </a:cubicBezTo>
                    <a:cubicBezTo>
                      <a:pt x="13889" y="88354"/>
                      <a:pt x="13224" y="85649"/>
                      <a:pt x="13379" y="82930"/>
                    </a:cubicBezTo>
                    <a:cubicBezTo>
                      <a:pt x="13606" y="78739"/>
                      <a:pt x="15730" y="74872"/>
                      <a:pt x="18208" y="71474"/>
                    </a:cubicBezTo>
                    <a:cubicBezTo>
                      <a:pt x="21890" y="66446"/>
                      <a:pt x="26507" y="62084"/>
                      <a:pt x="31733" y="58700"/>
                    </a:cubicBezTo>
                    <a:cubicBezTo>
                      <a:pt x="30940" y="56788"/>
                      <a:pt x="28150" y="57071"/>
                      <a:pt x="26267" y="57921"/>
                    </a:cubicBezTo>
                    <a:cubicBezTo>
                      <a:pt x="24383" y="58771"/>
                      <a:pt x="22075" y="59847"/>
                      <a:pt x="20446" y="58572"/>
                    </a:cubicBezTo>
                    <a:cubicBezTo>
                      <a:pt x="19172" y="57581"/>
                      <a:pt x="19129" y="55698"/>
                      <a:pt x="19200" y="54083"/>
                    </a:cubicBezTo>
                    <a:cubicBezTo>
                      <a:pt x="19526" y="46521"/>
                      <a:pt x="19851" y="38959"/>
                      <a:pt x="20177" y="31396"/>
                    </a:cubicBezTo>
                    <a:cubicBezTo>
                      <a:pt x="20234" y="30221"/>
                      <a:pt x="20276" y="29031"/>
                      <a:pt x="20134" y="27856"/>
                    </a:cubicBezTo>
                    <a:cubicBezTo>
                      <a:pt x="19993" y="26666"/>
                      <a:pt x="19639" y="25505"/>
                      <a:pt x="19341" y="24344"/>
                    </a:cubicBezTo>
                    <a:cubicBezTo>
                      <a:pt x="17359" y="16427"/>
                      <a:pt x="17996" y="8129"/>
                      <a:pt x="18662" y="0"/>
                    </a:cubicBezTo>
                    <a:cubicBezTo>
                      <a:pt x="12105" y="5891"/>
                      <a:pt x="12572" y="16017"/>
                      <a:pt x="11836" y="24811"/>
                    </a:cubicBezTo>
                    <a:cubicBezTo>
                      <a:pt x="10788" y="37514"/>
                      <a:pt x="6228" y="49665"/>
                      <a:pt x="4429" y="62283"/>
                    </a:cubicBezTo>
                    <a:cubicBezTo>
                      <a:pt x="3551" y="68471"/>
                      <a:pt x="3339" y="74745"/>
                      <a:pt x="3126" y="80990"/>
                    </a:cubicBezTo>
                    <a:cubicBezTo>
                      <a:pt x="2956" y="86003"/>
                      <a:pt x="2786" y="91003"/>
                      <a:pt x="2631" y="96016"/>
                    </a:cubicBezTo>
                    <a:cubicBezTo>
                      <a:pt x="2602" y="96809"/>
                      <a:pt x="2560" y="97673"/>
                      <a:pt x="2050" y="98267"/>
                    </a:cubicBezTo>
                    <a:cubicBezTo>
                      <a:pt x="1540" y="98862"/>
                      <a:pt x="393" y="98976"/>
                      <a:pt x="53" y="98267"/>
                    </a:cubicBezTo>
                    <a:cubicBezTo>
                      <a:pt x="-287" y="97559"/>
                      <a:pt x="1101" y="96823"/>
                      <a:pt x="1300" y="97588"/>
                    </a:cubicBezTo>
                    <a:cubicBezTo>
                      <a:pt x="5930" y="105334"/>
                      <a:pt x="5987" y="115601"/>
                      <a:pt x="1441" y="123404"/>
                    </a:cubicBezTo>
                    <a:cubicBezTo>
                      <a:pt x="5052" y="123857"/>
                      <a:pt x="8819" y="121677"/>
                      <a:pt x="10235" y="11833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2" name="Google Shape;3022;p20"/>
              <p:cNvSpPr/>
              <p:nvPr/>
            </p:nvSpPr>
            <p:spPr>
              <a:xfrm>
                <a:off x="3910904" y="1692370"/>
                <a:ext cx="32574" cy="316285"/>
              </a:xfrm>
              <a:custGeom>
                <a:avLst/>
                <a:gdLst/>
                <a:ahLst/>
                <a:cxnLst/>
                <a:rect l="l" t="t" r="r" b="b"/>
                <a:pathLst>
                  <a:path w="32574" h="316285" extrusionOk="0">
                    <a:moveTo>
                      <a:pt x="7070" y="0"/>
                    </a:moveTo>
                    <a:cubicBezTo>
                      <a:pt x="-4415" y="77804"/>
                      <a:pt x="-5690" y="248692"/>
                      <a:pt x="32575" y="31628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3" name="Google Shape;3023;p20"/>
              <p:cNvSpPr/>
              <p:nvPr/>
            </p:nvSpPr>
            <p:spPr>
              <a:xfrm>
                <a:off x="3889324" y="1542780"/>
                <a:ext cx="66451" cy="86286"/>
              </a:xfrm>
              <a:custGeom>
                <a:avLst/>
                <a:gdLst/>
                <a:ahLst/>
                <a:cxnLst/>
                <a:rect l="l" t="t" r="r" b="b"/>
                <a:pathLst>
                  <a:path w="66451" h="86286" extrusionOk="0">
                    <a:moveTo>
                      <a:pt x="65016" y="51931"/>
                    </a:moveTo>
                    <a:cubicBezTo>
                      <a:pt x="67877" y="63826"/>
                      <a:pt x="66121" y="75595"/>
                      <a:pt x="62736" y="86287"/>
                    </a:cubicBezTo>
                    <a:cubicBezTo>
                      <a:pt x="56434" y="85791"/>
                      <a:pt x="50288" y="82293"/>
                      <a:pt x="47102" y="76784"/>
                    </a:cubicBezTo>
                    <a:cubicBezTo>
                      <a:pt x="43051" y="69803"/>
                      <a:pt x="43505" y="60583"/>
                      <a:pt x="38321" y="54409"/>
                    </a:cubicBezTo>
                    <a:cubicBezTo>
                      <a:pt x="34016" y="49254"/>
                      <a:pt x="27006" y="47583"/>
                      <a:pt x="20832" y="44977"/>
                    </a:cubicBezTo>
                    <a:cubicBezTo>
                      <a:pt x="12037" y="41267"/>
                      <a:pt x="4050" y="34158"/>
                      <a:pt x="0" y="25689"/>
                    </a:cubicBezTo>
                    <a:cubicBezTo>
                      <a:pt x="8171" y="6727"/>
                      <a:pt x="22149" y="0"/>
                      <a:pt x="22149" y="0"/>
                    </a:cubicBezTo>
                    <a:cubicBezTo>
                      <a:pt x="21327" y="9899"/>
                      <a:pt x="55117" y="10720"/>
                      <a:pt x="65016" y="519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4" name="Google Shape;3024;p20"/>
              <p:cNvSpPr/>
              <p:nvPr/>
            </p:nvSpPr>
            <p:spPr>
              <a:xfrm>
                <a:off x="3966647" y="1600475"/>
                <a:ext cx="28549" cy="65695"/>
              </a:xfrm>
              <a:custGeom>
                <a:avLst/>
                <a:gdLst/>
                <a:ahLst/>
                <a:cxnLst/>
                <a:rect l="l" t="t" r="r" b="b"/>
                <a:pathLst>
                  <a:path w="28549" h="65695" extrusionOk="0">
                    <a:moveTo>
                      <a:pt x="13836" y="65696"/>
                    </a:moveTo>
                    <a:cubicBezTo>
                      <a:pt x="12816" y="65271"/>
                      <a:pt x="11754" y="64903"/>
                      <a:pt x="10791" y="64407"/>
                    </a:cubicBezTo>
                    <a:cubicBezTo>
                      <a:pt x="2549" y="60144"/>
                      <a:pt x="2124" y="49721"/>
                      <a:pt x="0" y="40191"/>
                    </a:cubicBezTo>
                    <a:cubicBezTo>
                      <a:pt x="6387" y="20676"/>
                      <a:pt x="9502" y="0"/>
                      <a:pt x="9502" y="0"/>
                    </a:cubicBezTo>
                    <a:cubicBezTo>
                      <a:pt x="9502" y="0"/>
                      <a:pt x="23947" y="11528"/>
                      <a:pt x="28068" y="23905"/>
                    </a:cubicBezTo>
                    <a:cubicBezTo>
                      <a:pt x="30532" y="31340"/>
                      <a:pt x="23183" y="49537"/>
                      <a:pt x="13836" y="656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5" name="Google Shape;3025;p20"/>
              <p:cNvSpPr/>
              <p:nvPr/>
            </p:nvSpPr>
            <p:spPr>
              <a:xfrm>
                <a:off x="3983838" y="1644061"/>
                <a:ext cx="33194" cy="83174"/>
              </a:xfrm>
              <a:custGeom>
                <a:avLst/>
                <a:gdLst/>
                <a:ahLst/>
                <a:cxnLst/>
                <a:rect l="l" t="t" r="r" b="b"/>
                <a:pathLst>
                  <a:path w="33194" h="83174" extrusionOk="0">
                    <a:moveTo>
                      <a:pt x="21286" y="68177"/>
                    </a:moveTo>
                    <a:cubicBezTo>
                      <a:pt x="15267" y="73403"/>
                      <a:pt x="4419" y="70981"/>
                      <a:pt x="1191" y="63688"/>
                    </a:cubicBezTo>
                    <a:cubicBezTo>
                      <a:pt x="-934" y="58830"/>
                      <a:pt x="143" y="53491"/>
                      <a:pt x="1644" y="48266"/>
                    </a:cubicBezTo>
                    <a:cubicBezTo>
                      <a:pt x="17830" y="26995"/>
                      <a:pt x="19898" y="-1796"/>
                      <a:pt x="22419" y="88"/>
                    </a:cubicBezTo>
                    <a:cubicBezTo>
                      <a:pt x="25704" y="2552"/>
                      <a:pt x="33946" y="42927"/>
                      <a:pt x="33139" y="60246"/>
                    </a:cubicBezTo>
                    <a:cubicBezTo>
                      <a:pt x="32686" y="69338"/>
                      <a:pt x="29301" y="77085"/>
                      <a:pt x="22051" y="83174"/>
                    </a:cubicBezTo>
                    <a:cubicBezTo>
                      <a:pt x="22603" y="78189"/>
                      <a:pt x="22362" y="73091"/>
                      <a:pt x="21286" y="681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6" name="Google Shape;3026;p20"/>
              <p:cNvSpPr/>
              <p:nvPr/>
            </p:nvSpPr>
            <p:spPr>
              <a:xfrm>
                <a:off x="4005705" y="1735704"/>
                <a:ext cx="35127" cy="55995"/>
              </a:xfrm>
              <a:custGeom>
                <a:avLst/>
                <a:gdLst/>
                <a:ahLst/>
                <a:cxnLst/>
                <a:rect l="l" t="t" r="r" b="b"/>
                <a:pathLst>
                  <a:path w="35127" h="55995" extrusionOk="0">
                    <a:moveTo>
                      <a:pt x="28309" y="55995"/>
                    </a:moveTo>
                    <a:cubicBezTo>
                      <a:pt x="17730" y="55712"/>
                      <a:pt x="7322" y="44723"/>
                      <a:pt x="11811" y="35135"/>
                    </a:cubicBezTo>
                    <a:cubicBezTo>
                      <a:pt x="13383" y="31779"/>
                      <a:pt x="16569" y="28536"/>
                      <a:pt x="15521" y="24996"/>
                    </a:cubicBezTo>
                    <a:cubicBezTo>
                      <a:pt x="13864" y="19430"/>
                      <a:pt x="5693" y="21469"/>
                      <a:pt x="0" y="19827"/>
                    </a:cubicBezTo>
                    <a:cubicBezTo>
                      <a:pt x="15479" y="6982"/>
                      <a:pt x="22149" y="-7095"/>
                      <a:pt x="31042" y="4036"/>
                    </a:cubicBezTo>
                    <a:cubicBezTo>
                      <a:pt x="37344" y="11910"/>
                      <a:pt x="36296" y="33507"/>
                      <a:pt x="28309" y="5599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7" name="Google Shape;3027;p20"/>
            <p:cNvGrpSpPr/>
            <p:nvPr/>
          </p:nvGrpSpPr>
          <p:grpSpPr>
            <a:xfrm rot="-10293041">
              <a:off x="-1863570" y="752092"/>
              <a:ext cx="424629" cy="746943"/>
              <a:chOff x="3749677" y="1434586"/>
              <a:chExt cx="139052" cy="244599"/>
            </a:xfrm>
          </p:grpSpPr>
          <p:sp>
            <p:nvSpPr>
              <p:cNvPr id="3028" name="Google Shape;3028;p20"/>
              <p:cNvSpPr/>
              <p:nvPr/>
            </p:nvSpPr>
            <p:spPr>
              <a:xfrm>
                <a:off x="3801578" y="1487324"/>
                <a:ext cx="55345" cy="191861"/>
              </a:xfrm>
              <a:custGeom>
                <a:avLst/>
                <a:gdLst/>
                <a:ahLst/>
                <a:cxnLst/>
                <a:rect l="l" t="t" r="r" b="b"/>
                <a:pathLst>
                  <a:path w="55345" h="191861" extrusionOk="0">
                    <a:moveTo>
                      <a:pt x="8059" y="191862"/>
                    </a:moveTo>
                    <a:cubicBezTo>
                      <a:pt x="-19698" y="117867"/>
                      <a:pt x="31341" y="20322"/>
                      <a:pt x="54042" y="0"/>
                    </a:cubicBezTo>
                    <a:lnTo>
                      <a:pt x="55345" y="1459"/>
                    </a:lnTo>
                    <a:cubicBezTo>
                      <a:pt x="32913" y="21554"/>
                      <a:pt x="-17559" y="118009"/>
                      <a:pt x="9900" y="191182"/>
                    </a:cubicBezTo>
                    <a:lnTo>
                      <a:pt x="8074" y="19186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9" name="Google Shape;3029;p20"/>
              <p:cNvSpPr/>
              <p:nvPr/>
            </p:nvSpPr>
            <p:spPr>
              <a:xfrm>
                <a:off x="3853415" y="1434586"/>
                <a:ext cx="35314" cy="57651"/>
              </a:xfrm>
              <a:custGeom>
                <a:avLst/>
                <a:gdLst/>
                <a:ahLst/>
                <a:cxnLst/>
                <a:rect l="l" t="t" r="r" b="b"/>
                <a:pathLst>
                  <a:path w="35314" h="57651" extrusionOk="0">
                    <a:moveTo>
                      <a:pt x="208" y="53446"/>
                    </a:moveTo>
                    <a:cubicBezTo>
                      <a:pt x="-1987" y="30518"/>
                      <a:pt x="13407" y="7081"/>
                      <a:pt x="35315" y="0"/>
                    </a:cubicBezTo>
                    <a:cubicBezTo>
                      <a:pt x="27597" y="21313"/>
                      <a:pt x="15559" y="41040"/>
                      <a:pt x="138" y="576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20"/>
              <p:cNvSpPr/>
              <p:nvPr/>
            </p:nvSpPr>
            <p:spPr>
              <a:xfrm>
                <a:off x="3827597" y="1455715"/>
                <a:ext cx="19684" cy="38831"/>
              </a:xfrm>
              <a:custGeom>
                <a:avLst/>
                <a:gdLst/>
                <a:ahLst/>
                <a:cxnLst/>
                <a:rect l="l" t="t" r="r" b="b"/>
                <a:pathLst>
                  <a:path w="19684" h="38831" extrusionOk="0">
                    <a:moveTo>
                      <a:pt x="19681" y="38831"/>
                    </a:moveTo>
                    <a:cubicBezTo>
                      <a:pt x="19851" y="24259"/>
                      <a:pt x="13295" y="6698"/>
                      <a:pt x="351" y="0"/>
                    </a:cubicBezTo>
                    <a:cubicBezTo>
                      <a:pt x="-1816" y="15224"/>
                      <a:pt x="6228" y="31382"/>
                      <a:pt x="19681" y="388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20"/>
              <p:cNvSpPr/>
              <p:nvPr/>
            </p:nvSpPr>
            <p:spPr>
              <a:xfrm>
                <a:off x="3801352" y="1460218"/>
                <a:ext cx="36395" cy="52553"/>
              </a:xfrm>
              <a:custGeom>
                <a:avLst/>
                <a:gdLst/>
                <a:ahLst/>
                <a:cxnLst/>
                <a:rect l="l" t="t" r="r" b="b"/>
                <a:pathLst>
                  <a:path w="36395" h="52553" extrusionOk="0">
                    <a:moveTo>
                      <a:pt x="36395" y="52554"/>
                    </a:moveTo>
                    <a:cubicBezTo>
                      <a:pt x="33181" y="30164"/>
                      <a:pt x="19359" y="11712"/>
                      <a:pt x="0" y="0"/>
                    </a:cubicBezTo>
                    <a:cubicBezTo>
                      <a:pt x="3640" y="21710"/>
                      <a:pt x="17348" y="41508"/>
                      <a:pt x="36395" y="525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20"/>
              <p:cNvSpPr/>
              <p:nvPr/>
            </p:nvSpPr>
            <p:spPr>
              <a:xfrm>
                <a:off x="3782772" y="1482693"/>
                <a:ext cx="42697" cy="51477"/>
              </a:xfrm>
              <a:custGeom>
                <a:avLst/>
                <a:gdLst/>
                <a:ahLst/>
                <a:cxnLst/>
                <a:rect l="l" t="t" r="r" b="b"/>
                <a:pathLst>
                  <a:path w="42697" h="51477" extrusionOk="0">
                    <a:moveTo>
                      <a:pt x="42697" y="51477"/>
                    </a:moveTo>
                    <a:cubicBezTo>
                      <a:pt x="38052" y="40955"/>
                      <a:pt x="33365" y="30348"/>
                      <a:pt x="26638" y="21016"/>
                    </a:cubicBezTo>
                    <a:cubicBezTo>
                      <a:pt x="19911" y="11683"/>
                      <a:pt x="10919" y="3611"/>
                      <a:pt x="0" y="0"/>
                    </a:cubicBezTo>
                    <a:cubicBezTo>
                      <a:pt x="170" y="7364"/>
                      <a:pt x="3087" y="14629"/>
                      <a:pt x="8058" y="20081"/>
                    </a:cubicBezTo>
                    <a:cubicBezTo>
                      <a:pt x="11754" y="24131"/>
                      <a:pt x="16470" y="27148"/>
                      <a:pt x="20010" y="31325"/>
                    </a:cubicBezTo>
                    <a:cubicBezTo>
                      <a:pt x="22602" y="34384"/>
                      <a:pt x="24500" y="37982"/>
                      <a:pt x="27134" y="41026"/>
                    </a:cubicBezTo>
                    <a:cubicBezTo>
                      <a:pt x="31085" y="45601"/>
                      <a:pt x="36735" y="50486"/>
                      <a:pt x="42697" y="514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20"/>
              <p:cNvSpPr/>
              <p:nvPr/>
            </p:nvSpPr>
            <p:spPr>
              <a:xfrm>
                <a:off x="3749677" y="1535558"/>
                <a:ext cx="67324" cy="21106"/>
              </a:xfrm>
              <a:custGeom>
                <a:avLst/>
                <a:gdLst/>
                <a:ahLst/>
                <a:cxnLst/>
                <a:rect l="l" t="t" r="r" b="b"/>
                <a:pathLst>
                  <a:path w="67324" h="21106" extrusionOk="0">
                    <a:moveTo>
                      <a:pt x="67324" y="17206"/>
                    </a:moveTo>
                    <a:cubicBezTo>
                      <a:pt x="57284" y="10904"/>
                      <a:pt x="46818" y="4432"/>
                      <a:pt x="35036" y="2988"/>
                    </a:cubicBezTo>
                    <a:cubicBezTo>
                      <a:pt x="31042" y="2492"/>
                      <a:pt x="27006" y="2606"/>
                      <a:pt x="22984" y="2535"/>
                    </a:cubicBezTo>
                    <a:cubicBezTo>
                      <a:pt x="15266" y="2407"/>
                      <a:pt x="7534" y="1671"/>
                      <a:pt x="0" y="0"/>
                    </a:cubicBezTo>
                    <a:cubicBezTo>
                      <a:pt x="9389" y="6967"/>
                      <a:pt x="18906" y="14020"/>
                      <a:pt x="29697" y="18495"/>
                    </a:cubicBezTo>
                    <a:cubicBezTo>
                      <a:pt x="40502" y="22984"/>
                      <a:pt x="56307" y="21115"/>
                      <a:pt x="67310" y="171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4" name="Google Shape;3034;p20"/>
              <p:cNvSpPr/>
              <p:nvPr/>
            </p:nvSpPr>
            <p:spPr>
              <a:xfrm>
                <a:off x="3755469" y="1574008"/>
                <a:ext cx="54408" cy="18691"/>
              </a:xfrm>
              <a:custGeom>
                <a:avLst/>
                <a:gdLst/>
                <a:ahLst/>
                <a:cxnLst/>
                <a:rect l="l" t="t" r="r" b="b"/>
                <a:pathLst>
                  <a:path w="54408" h="18691" extrusionOk="0">
                    <a:moveTo>
                      <a:pt x="54409" y="2179"/>
                    </a:moveTo>
                    <a:cubicBezTo>
                      <a:pt x="45175" y="-1432"/>
                      <a:pt x="34625" y="-228"/>
                      <a:pt x="25392" y="3397"/>
                    </a:cubicBezTo>
                    <a:cubicBezTo>
                      <a:pt x="16172" y="7009"/>
                      <a:pt x="8015" y="12871"/>
                      <a:pt x="0" y="18692"/>
                    </a:cubicBezTo>
                    <a:cubicBezTo>
                      <a:pt x="17107" y="16681"/>
                      <a:pt x="39794" y="11328"/>
                      <a:pt x="54409" y="21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5" name="Google Shape;3035;p20"/>
              <p:cNvSpPr/>
              <p:nvPr/>
            </p:nvSpPr>
            <p:spPr>
              <a:xfrm>
                <a:off x="3762281" y="1605381"/>
                <a:ext cx="40785" cy="26363"/>
              </a:xfrm>
              <a:custGeom>
                <a:avLst/>
                <a:gdLst/>
                <a:ahLst/>
                <a:cxnLst/>
                <a:rect l="l" t="t" r="r" b="b"/>
                <a:pathLst>
                  <a:path w="40785" h="26363" extrusionOk="0">
                    <a:moveTo>
                      <a:pt x="40786" y="22"/>
                    </a:moveTo>
                    <a:cubicBezTo>
                      <a:pt x="29980" y="-361"/>
                      <a:pt x="19090" y="4313"/>
                      <a:pt x="11938" y="12427"/>
                    </a:cubicBezTo>
                    <a:cubicBezTo>
                      <a:pt x="7874" y="17030"/>
                      <a:pt x="4928" y="22695"/>
                      <a:pt x="0" y="26362"/>
                    </a:cubicBezTo>
                    <a:cubicBezTo>
                      <a:pt x="14870" y="26476"/>
                      <a:pt x="29485" y="17880"/>
                      <a:pt x="36622" y="48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6" name="Google Shape;3036;p20"/>
              <p:cNvSpPr/>
              <p:nvPr/>
            </p:nvSpPr>
            <p:spPr>
              <a:xfrm>
                <a:off x="3845438" y="1503465"/>
                <a:ext cx="35644" cy="13273"/>
              </a:xfrm>
              <a:custGeom>
                <a:avLst/>
                <a:gdLst/>
                <a:ahLst/>
                <a:cxnLst/>
                <a:rect l="l" t="t" r="r" b="b"/>
                <a:pathLst>
                  <a:path w="35644" h="13273" extrusionOk="0">
                    <a:moveTo>
                      <a:pt x="0" y="1306"/>
                    </a:moveTo>
                    <a:cubicBezTo>
                      <a:pt x="8724" y="-209"/>
                      <a:pt x="17008" y="-1003"/>
                      <a:pt x="25208" y="2340"/>
                    </a:cubicBezTo>
                    <a:cubicBezTo>
                      <a:pt x="29017" y="3897"/>
                      <a:pt x="32359" y="6404"/>
                      <a:pt x="35645" y="8882"/>
                    </a:cubicBezTo>
                    <a:cubicBezTo>
                      <a:pt x="34172" y="11771"/>
                      <a:pt x="30759" y="13230"/>
                      <a:pt x="27530" y="13272"/>
                    </a:cubicBezTo>
                    <a:cubicBezTo>
                      <a:pt x="24301" y="13315"/>
                      <a:pt x="21172" y="12210"/>
                      <a:pt x="18127" y="11106"/>
                    </a:cubicBezTo>
                    <a:cubicBezTo>
                      <a:pt x="11613" y="8755"/>
                      <a:pt x="4858" y="6248"/>
                      <a:pt x="0" y="13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20"/>
              <p:cNvSpPr/>
              <p:nvPr/>
            </p:nvSpPr>
            <p:spPr>
              <a:xfrm>
                <a:off x="3835012" y="1523415"/>
                <a:ext cx="37686" cy="19708"/>
              </a:xfrm>
              <a:custGeom>
                <a:avLst/>
                <a:gdLst/>
                <a:ahLst/>
                <a:cxnLst/>
                <a:rect l="l" t="t" r="r" b="b"/>
                <a:pathLst>
                  <a:path w="37686" h="19708" extrusionOk="0">
                    <a:moveTo>
                      <a:pt x="2" y="119"/>
                    </a:moveTo>
                    <a:cubicBezTo>
                      <a:pt x="7381" y="-348"/>
                      <a:pt x="14943" y="516"/>
                      <a:pt x="21740" y="3447"/>
                    </a:cubicBezTo>
                    <a:cubicBezTo>
                      <a:pt x="28538" y="6379"/>
                      <a:pt x="34500" y="11519"/>
                      <a:pt x="37686" y="18190"/>
                    </a:cubicBezTo>
                    <a:cubicBezTo>
                      <a:pt x="33155" y="20201"/>
                      <a:pt x="27773" y="20215"/>
                      <a:pt x="23227" y="18232"/>
                    </a:cubicBezTo>
                    <a:cubicBezTo>
                      <a:pt x="18582" y="16193"/>
                      <a:pt x="15014" y="12298"/>
                      <a:pt x="10595" y="9820"/>
                    </a:cubicBezTo>
                    <a:cubicBezTo>
                      <a:pt x="8301" y="8546"/>
                      <a:pt x="5795" y="7639"/>
                      <a:pt x="3656" y="6138"/>
                    </a:cubicBezTo>
                    <a:cubicBezTo>
                      <a:pt x="1518" y="4637"/>
                      <a:pt x="-68" y="2739"/>
                      <a:pt x="2" y="1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20"/>
              <p:cNvSpPr/>
              <p:nvPr/>
            </p:nvSpPr>
            <p:spPr>
              <a:xfrm>
                <a:off x="3824677" y="1543701"/>
                <a:ext cx="33718" cy="26892"/>
              </a:xfrm>
              <a:custGeom>
                <a:avLst/>
                <a:gdLst/>
                <a:ahLst/>
                <a:cxnLst/>
                <a:rect l="l" t="t" r="r" b="b"/>
                <a:pathLst>
                  <a:path w="33718" h="26892" extrusionOk="0">
                    <a:moveTo>
                      <a:pt x="0" y="0"/>
                    </a:moveTo>
                    <a:cubicBezTo>
                      <a:pt x="14289" y="2889"/>
                      <a:pt x="26142" y="14431"/>
                      <a:pt x="33719" y="26893"/>
                    </a:cubicBezTo>
                    <a:cubicBezTo>
                      <a:pt x="27134" y="26185"/>
                      <a:pt x="20818" y="23253"/>
                      <a:pt x="16031" y="18693"/>
                    </a:cubicBezTo>
                    <a:cubicBezTo>
                      <a:pt x="11457" y="14332"/>
                      <a:pt x="8285" y="8568"/>
                      <a:pt x="3356" y="4603"/>
                    </a:cubicBezTo>
                    <a:cubicBezTo>
                      <a:pt x="1827" y="3370"/>
                      <a:pt x="-43" y="1982"/>
                      <a:pt x="14" y="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20"/>
              <p:cNvSpPr/>
              <p:nvPr/>
            </p:nvSpPr>
            <p:spPr>
              <a:xfrm>
                <a:off x="3812908" y="1570679"/>
                <a:ext cx="39468" cy="30062"/>
              </a:xfrm>
              <a:custGeom>
                <a:avLst/>
                <a:gdLst/>
                <a:ahLst/>
                <a:cxnLst/>
                <a:rect l="l" t="t" r="r" b="b"/>
                <a:pathLst>
                  <a:path w="39468" h="30062" extrusionOk="0">
                    <a:moveTo>
                      <a:pt x="0" y="0"/>
                    </a:moveTo>
                    <a:cubicBezTo>
                      <a:pt x="6472" y="11882"/>
                      <a:pt x="18240" y="19770"/>
                      <a:pt x="29555" y="27190"/>
                    </a:cubicBezTo>
                    <a:cubicBezTo>
                      <a:pt x="32543" y="29145"/>
                      <a:pt x="36381" y="31156"/>
                      <a:pt x="39468" y="29371"/>
                    </a:cubicBezTo>
                    <a:cubicBezTo>
                      <a:pt x="29739" y="16116"/>
                      <a:pt x="15861" y="5962"/>
                      <a:pt x="283" y="7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0" name="Google Shape;3040;p20"/>
              <p:cNvSpPr/>
              <p:nvPr/>
            </p:nvSpPr>
            <p:spPr>
              <a:xfrm>
                <a:off x="3805898" y="1597671"/>
                <a:ext cx="32118" cy="33208"/>
              </a:xfrm>
              <a:custGeom>
                <a:avLst/>
                <a:gdLst/>
                <a:ahLst/>
                <a:cxnLst/>
                <a:rect l="l" t="t" r="r" b="b"/>
                <a:pathLst>
                  <a:path w="32118" h="33208" extrusionOk="0">
                    <a:moveTo>
                      <a:pt x="0" y="0"/>
                    </a:moveTo>
                    <a:cubicBezTo>
                      <a:pt x="793" y="2323"/>
                      <a:pt x="949" y="1459"/>
                      <a:pt x="1742" y="3781"/>
                    </a:cubicBezTo>
                    <a:cubicBezTo>
                      <a:pt x="3045" y="7619"/>
                      <a:pt x="4362" y="11485"/>
                      <a:pt x="6415" y="14983"/>
                    </a:cubicBezTo>
                    <a:cubicBezTo>
                      <a:pt x="11839" y="24259"/>
                      <a:pt x="21865" y="29994"/>
                      <a:pt x="32118" y="33209"/>
                    </a:cubicBezTo>
                    <a:cubicBezTo>
                      <a:pt x="29796" y="25746"/>
                      <a:pt x="24273" y="19699"/>
                      <a:pt x="18283" y="14686"/>
                    </a:cubicBezTo>
                    <a:cubicBezTo>
                      <a:pt x="12292" y="9672"/>
                      <a:pt x="5665" y="5410"/>
                      <a:pt x="14" y="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1" name="Google Shape;3041;p20"/>
              <p:cNvSpPr/>
              <p:nvPr/>
            </p:nvSpPr>
            <p:spPr>
              <a:xfrm>
                <a:off x="3802967" y="1635547"/>
                <a:ext cx="23918" cy="19294"/>
              </a:xfrm>
              <a:custGeom>
                <a:avLst/>
                <a:gdLst/>
                <a:ahLst/>
                <a:cxnLst/>
                <a:rect l="l" t="t" r="r" b="b"/>
                <a:pathLst>
                  <a:path w="23918" h="19294" extrusionOk="0">
                    <a:moveTo>
                      <a:pt x="0" y="2569"/>
                    </a:moveTo>
                    <a:cubicBezTo>
                      <a:pt x="255" y="6620"/>
                      <a:pt x="4334" y="9183"/>
                      <a:pt x="7945" y="11038"/>
                    </a:cubicBezTo>
                    <a:cubicBezTo>
                      <a:pt x="13269" y="13785"/>
                      <a:pt x="18594" y="16533"/>
                      <a:pt x="23919" y="19294"/>
                    </a:cubicBezTo>
                    <a:cubicBezTo>
                      <a:pt x="22489" y="16462"/>
                      <a:pt x="20846" y="13729"/>
                      <a:pt x="19019" y="11137"/>
                    </a:cubicBezTo>
                    <a:cubicBezTo>
                      <a:pt x="16909" y="8149"/>
                      <a:pt x="14501" y="5303"/>
                      <a:pt x="11499" y="3207"/>
                    </a:cubicBezTo>
                    <a:cubicBezTo>
                      <a:pt x="8497" y="1097"/>
                      <a:pt x="4858" y="-235"/>
                      <a:pt x="1204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2" name="Google Shape;3042;p20"/>
            <p:cNvGrpSpPr/>
            <p:nvPr/>
          </p:nvGrpSpPr>
          <p:grpSpPr>
            <a:xfrm rot="-10293041">
              <a:off x="-1005946" y="1217687"/>
              <a:ext cx="318075" cy="559516"/>
              <a:chOff x="3488692" y="1383519"/>
              <a:chExt cx="104159" cy="183223"/>
            </a:xfrm>
          </p:grpSpPr>
          <p:sp>
            <p:nvSpPr>
              <p:cNvPr id="3043" name="Google Shape;3043;p20"/>
              <p:cNvSpPr/>
              <p:nvPr/>
            </p:nvSpPr>
            <p:spPr>
              <a:xfrm>
                <a:off x="3512512" y="1423016"/>
                <a:ext cx="41453" cy="143726"/>
              </a:xfrm>
              <a:custGeom>
                <a:avLst/>
                <a:gdLst/>
                <a:ahLst/>
                <a:cxnLst/>
                <a:rect l="l" t="t" r="r" b="b"/>
                <a:pathLst>
                  <a:path w="41453" h="143726" extrusionOk="0">
                    <a:moveTo>
                      <a:pt x="35418" y="143726"/>
                    </a:moveTo>
                    <a:cubicBezTo>
                      <a:pt x="56208" y="88298"/>
                      <a:pt x="17971" y="15224"/>
                      <a:pt x="977" y="0"/>
                    </a:cubicBezTo>
                    <a:lnTo>
                      <a:pt x="0" y="1090"/>
                    </a:lnTo>
                    <a:cubicBezTo>
                      <a:pt x="16796" y="16144"/>
                      <a:pt x="54607" y="88397"/>
                      <a:pt x="34045" y="143216"/>
                    </a:cubicBezTo>
                    <a:lnTo>
                      <a:pt x="35418" y="1437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20"/>
              <p:cNvSpPr/>
              <p:nvPr/>
            </p:nvSpPr>
            <p:spPr>
              <a:xfrm>
                <a:off x="3488692" y="1383519"/>
                <a:ext cx="26453" cy="43192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43192" extrusionOk="0">
                    <a:moveTo>
                      <a:pt x="26298" y="40035"/>
                    </a:moveTo>
                    <a:cubicBezTo>
                      <a:pt x="27941" y="22857"/>
                      <a:pt x="16413" y="5311"/>
                      <a:pt x="0" y="0"/>
                    </a:cubicBezTo>
                    <a:cubicBezTo>
                      <a:pt x="5778" y="15960"/>
                      <a:pt x="14799" y="30745"/>
                      <a:pt x="26355" y="431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20"/>
              <p:cNvSpPr/>
              <p:nvPr/>
            </p:nvSpPr>
            <p:spPr>
              <a:xfrm>
                <a:off x="3519732" y="1399352"/>
                <a:ext cx="14736" cy="29087"/>
              </a:xfrm>
              <a:custGeom>
                <a:avLst/>
                <a:gdLst/>
                <a:ahLst/>
                <a:cxnLst/>
                <a:rect l="l" t="t" r="r" b="b"/>
                <a:pathLst>
                  <a:path w="14736" h="29087" extrusionOk="0">
                    <a:moveTo>
                      <a:pt x="2" y="29088"/>
                    </a:moveTo>
                    <a:cubicBezTo>
                      <a:pt x="-125" y="18169"/>
                      <a:pt x="4789" y="5013"/>
                      <a:pt x="14476" y="0"/>
                    </a:cubicBezTo>
                    <a:cubicBezTo>
                      <a:pt x="16090" y="11400"/>
                      <a:pt x="10071" y="23508"/>
                      <a:pt x="2" y="290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20"/>
              <p:cNvSpPr/>
              <p:nvPr/>
            </p:nvSpPr>
            <p:spPr>
              <a:xfrm>
                <a:off x="3526872" y="1402722"/>
                <a:ext cx="27261" cy="39369"/>
              </a:xfrm>
              <a:custGeom>
                <a:avLst/>
                <a:gdLst/>
                <a:ahLst/>
                <a:cxnLst/>
                <a:rect l="l" t="t" r="r" b="b"/>
                <a:pathLst>
                  <a:path w="27261" h="39369" extrusionOk="0">
                    <a:moveTo>
                      <a:pt x="0" y="39369"/>
                    </a:moveTo>
                    <a:cubicBezTo>
                      <a:pt x="2407" y="22602"/>
                      <a:pt x="12760" y="8780"/>
                      <a:pt x="27261" y="0"/>
                    </a:cubicBezTo>
                    <a:cubicBezTo>
                      <a:pt x="24528" y="16258"/>
                      <a:pt x="14261" y="31099"/>
                      <a:pt x="0" y="393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20"/>
              <p:cNvSpPr/>
              <p:nvPr/>
            </p:nvSpPr>
            <p:spPr>
              <a:xfrm>
                <a:off x="3536063" y="1419546"/>
                <a:ext cx="32005" cy="38562"/>
              </a:xfrm>
              <a:custGeom>
                <a:avLst/>
                <a:gdLst/>
                <a:ahLst/>
                <a:cxnLst/>
                <a:rect l="l" t="t" r="r" b="b"/>
                <a:pathLst>
                  <a:path w="32005" h="38562" extrusionOk="0">
                    <a:moveTo>
                      <a:pt x="14" y="38562"/>
                    </a:moveTo>
                    <a:cubicBezTo>
                      <a:pt x="3498" y="30688"/>
                      <a:pt x="7010" y="22729"/>
                      <a:pt x="12052" y="15748"/>
                    </a:cubicBezTo>
                    <a:cubicBezTo>
                      <a:pt x="17093" y="8766"/>
                      <a:pt x="23834" y="2705"/>
                      <a:pt x="32005" y="0"/>
                    </a:cubicBezTo>
                    <a:cubicBezTo>
                      <a:pt x="31878" y="5523"/>
                      <a:pt x="29683" y="10961"/>
                      <a:pt x="25972" y="15040"/>
                    </a:cubicBezTo>
                    <a:cubicBezTo>
                      <a:pt x="23211" y="18070"/>
                      <a:pt x="19671" y="20336"/>
                      <a:pt x="17008" y="23466"/>
                    </a:cubicBezTo>
                    <a:cubicBezTo>
                      <a:pt x="15068" y="25760"/>
                      <a:pt x="13638" y="28451"/>
                      <a:pt x="11669" y="30731"/>
                    </a:cubicBezTo>
                    <a:cubicBezTo>
                      <a:pt x="8709" y="34158"/>
                      <a:pt x="4475" y="37826"/>
                      <a:pt x="0" y="385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8" name="Google Shape;3048;p20"/>
              <p:cNvSpPr/>
              <p:nvPr/>
            </p:nvSpPr>
            <p:spPr>
              <a:xfrm>
                <a:off x="3542422" y="1459156"/>
                <a:ext cx="50429" cy="15805"/>
              </a:xfrm>
              <a:custGeom>
                <a:avLst/>
                <a:gdLst/>
                <a:ahLst/>
                <a:cxnLst/>
                <a:rect l="l" t="t" r="r" b="b"/>
                <a:pathLst>
                  <a:path w="50429" h="15805" extrusionOk="0">
                    <a:moveTo>
                      <a:pt x="0" y="12887"/>
                    </a:moveTo>
                    <a:cubicBezTo>
                      <a:pt x="7520" y="8157"/>
                      <a:pt x="15365" y="3328"/>
                      <a:pt x="24188" y="2237"/>
                    </a:cubicBezTo>
                    <a:cubicBezTo>
                      <a:pt x="27176" y="1869"/>
                      <a:pt x="30207" y="1954"/>
                      <a:pt x="33209" y="1898"/>
                    </a:cubicBezTo>
                    <a:cubicBezTo>
                      <a:pt x="38987" y="1813"/>
                      <a:pt x="44779" y="1246"/>
                      <a:pt x="50430" y="0"/>
                    </a:cubicBezTo>
                    <a:cubicBezTo>
                      <a:pt x="43391" y="5226"/>
                      <a:pt x="36268" y="10494"/>
                      <a:pt x="28182" y="13850"/>
                    </a:cubicBezTo>
                    <a:cubicBezTo>
                      <a:pt x="20095" y="17206"/>
                      <a:pt x="8256" y="15819"/>
                      <a:pt x="0" y="128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9" name="Google Shape;3049;p20"/>
              <p:cNvSpPr/>
              <p:nvPr/>
            </p:nvSpPr>
            <p:spPr>
              <a:xfrm>
                <a:off x="3547760" y="1487958"/>
                <a:ext cx="40757" cy="13994"/>
              </a:xfrm>
              <a:custGeom>
                <a:avLst/>
                <a:gdLst/>
                <a:ahLst/>
                <a:cxnLst/>
                <a:rect l="l" t="t" r="r" b="b"/>
                <a:pathLst>
                  <a:path w="40757" h="13994" extrusionOk="0">
                    <a:moveTo>
                      <a:pt x="0" y="1631"/>
                    </a:moveTo>
                    <a:cubicBezTo>
                      <a:pt x="6911" y="-1073"/>
                      <a:pt x="14827" y="-167"/>
                      <a:pt x="21738" y="2538"/>
                    </a:cubicBezTo>
                    <a:cubicBezTo>
                      <a:pt x="28649" y="5243"/>
                      <a:pt x="34753" y="9633"/>
                      <a:pt x="40757" y="13994"/>
                    </a:cubicBezTo>
                    <a:cubicBezTo>
                      <a:pt x="27941" y="12493"/>
                      <a:pt x="10947" y="8472"/>
                      <a:pt x="0" y="16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0" name="Google Shape;3050;p20"/>
              <p:cNvSpPr/>
              <p:nvPr/>
            </p:nvSpPr>
            <p:spPr>
              <a:xfrm>
                <a:off x="3552859" y="1511452"/>
                <a:ext cx="30546" cy="19745"/>
              </a:xfrm>
              <a:custGeom>
                <a:avLst/>
                <a:gdLst/>
                <a:ahLst/>
                <a:cxnLst/>
                <a:rect l="l" t="t" r="r" b="b"/>
                <a:pathLst>
                  <a:path w="30546" h="19745" extrusionOk="0">
                    <a:moveTo>
                      <a:pt x="0" y="18"/>
                    </a:moveTo>
                    <a:cubicBezTo>
                      <a:pt x="8100" y="-280"/>
                      <a:pt x="16243" y="3232"/>
                      <a:pt x="21611" y="9307"/>
                    </a:cubicBezTo>
                    <a:cubicBezTo>
                      <a:pt x="24655" y="12749"/>
                      <a:pt x="26865" y="16997"/>
                      <a:pt x="30547" y="19745"/>
                    </a:cubicBezTo>
                    <a:cubicBezTo>
                      <a:pt x="19416" y="19830"/>
                      <a:pt x="8469" y="13400"/>
                      <a:pt x="3116" y="36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1" name="Google Shape;3051;p20"/>
              <p:cNvSpPr/>
              <p:nvPr/>
            </p:nvSpPr>
            <p:spPr>
              <a:xfrm>
                <a:off x="3494414" y="1435125"/>
                <a:ext cx="26708" cy="9942"/>
              </a:xfrm>
              <a:custGeom>
                <a:avLst/>
                <a:gdLst/>
                <a:ahLst/>
                <a:cxnLst/>
                <a:rect l="l" t="t" r="r" b="b"/>
                <a:pathLst>
                  <a:path w="26708" h="9942" extrusionOk="0">
                    <a:moveTo>
                      <a:pt x="26709" y="976"/>
                    </a:moveTo>
                    <a:cubicBezTo>
                      <a:pt x="20180" y="-157"/>
                      <a:pt x="13963" y="-751"/>
                      <a:pt x="7817" y="1755"/>
                    </a:cubicBezTo>
                    <a:cubicBezTo>
                      <a:pt x="4957" y="2916"/>
                      <a:pt x="2464" y="4800"/>
                      <a:pt x="0" y="6655"/>
                    </a:cubicBezTo>
                    <a:cubicBezTo>
                      <a:pt x="1105" y="8822"/>
                      <a:pt x="3654" y="9912"/>
                      <a:pt x="6090" y="9941"/>
                    </a:cubicBezTo>
                    <a:cubicBezTo>
                      <a:pt x="8511" y="9983"/>
                      <a:pt x="10848" y="9147"/>
                      <a:pt x="13128" y="8312"/>
                    </a:cubicBezTo>
                    <a:cubicBezTo>
                      <a:pt x="18014" y="6542"/>
                      <a:pt x="23069" y="4672"/>
                      <a:pt x="26709" y="9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2" name="Google Shape;3052;p20"/>
              <p:cNvSpPr/>
              <p:nvPr/>
            </p:nvSpPr>
            <p:spPr>
              <a:xfrm>
                <a:off x="3500687" y="1450063"/>
                <a:ext cx="28238" cy="14764"/>
              </a:xfrm>
              <a:custGeom>
                <a:avLst/>
                <a:gdLst/>
                <a:ahLst/>
                <a:cxnLst/>
                <a:rect l="l" t="t" r="r" b="b"/>
                <a:pathLst>
                  <a:path w="28238" h="14764" extrusionOk="0">
                    <a:moveTo>
                      <a:pt x="28238" y="86"/>
                    </a:moveTo>
                    <a:cubicBezTo>
                      <a:pt x="22701" y="-254"/>
                      <a:pt x="17036" y="383"/>
                      <a:pt x="11952" y="2578"/>
                    </a:cubicBezTo>
                    <a:cubicBezTo>
                      <a:pt x="6868" y="4773"/>
                      <a:pt x="2393" y="8625"/>
                      <a:pt x="0" y="13624"/>
                    </a:cubicBezTo>
                    <a:cubicBezTo>
                      <a:pt x="3399" y="15140"/>
                      <a:pt x="7435" y="15140"/>
                      <a:pt x="10834" y="13653"/>
                    </a:cubicBezTo>
                    <a:cubicBezTo>
                      <a:pt x="14317" y="12123"/>
                      <a:pt x="16980" y="9206"/>
                      <a:pt x="20294" y="7351"/>
                    </a:cubicBezTo>
                    <a:cubicBezTo>
                      <a:pt x="22007" y="6388"/>
                      <a:pt x="23891" y="5722"/>
                      <a:pt x="25491" y="4589"/>
                    </a:cubicBezTo>
                    <a:cubicBezTo>
                      <a:pt x="27091" y="3456"/>
                      <a:pt x="28281" y="2040"/>
                      <a:pt x="28224" y="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3" name="Google Shape;3053;p20"/>
              <p:cNvSpPr/>
              <p:nvPr/>
            </p:nvSpPr>
            <p:spPr>
              <a:xfrm>
                <a:off x="3511422" y="1465246"/>
                <a:ext cx="25251" cy="20151"/>
              </a:xfrm>
              <a:custGeom>
                <a:avLst/>
                <a:gdLst/>
                <a:ahLst/>
                <a:cxnLst/>
                <a:rect l="l" t="t" r="r" b="b"/>
                <a:pathLst>
                  <a:path w="25251" h="20151" extrusionOk="0">
                    <a:moveTo>
                      <a:pt x="25250" y="14"/>
                    </a:moveTo>
                    <a:cubicBezTo>
                      <a:pt x="14544" y="2181"/>
                      <a:pt x="5665" y="10819"/>
                      <a:pt x="0" y="20152"/>
                    </a:cubicBezTo>
                    <a:cubicBezTo>
                      <a:pt x="4928" y="19628"/>
                      <a:pt x="9658" y="17433"/>
                      <a:pt x="13255" y="14006"/>
                    </a:cubicBezTo>
                    <a:cubicBezTo>
                      <a:pt x="16682" y="10734"/>
                      <a:pt x="19062" y="6429"/>
                      <a:pt x="22744" y="3441"/>
                    </a:cubicBezTo>
                    <a:cubicBezTo>
                      <a:pt x="23891" y="2521"/>
                      <a:pt x="25293" y="1473"/>
                      <a:pt x="25250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4" name="Google Shape;3054;p20"/>
              <p:cNvSpPr/>
              <p:nvPr/>
            </p:nvSpPr>
            <p:spPr>
              <a:xfrm>
                <a:off x="3515911" y="1485468"/>
                <a:ext cx="29569" cy="22516"/>
              </a:xfrm>
              <a:custGeom>
                <a:avLst/>
                <a:gdLst/>
                <a:ahLst/>
                <a:cxnLst/>
                <a:rect l="l" t="t" r="r" b="b"/>
                <a:pathLst>
                  <a:path w="29569" h="22516" extrusionOk="0">
                    <a:moveTo>
                      <a:pt x="29569" y="0"/>
                    </a:moveTo>
                    <a:cubicBezTo>
                      <a:pt x="24712" y="8908"/>
                      <a:pt x="15903" y="14813"/>
                      <a:pt x="7421" y="20364"/>
                    </a:cubicBezTo>
                    <a:cubicBezTo>
                      <a:pt x="5183" y="21837"/>
                      <a:pt x="2308" y="23338"/>
                      <a:pt x="0" y="21993"/>
                    </a:cubicBezTo>
                    <a:cubicBezTo>
                      <a:pt x="7279" y="12066"/>
                      <a:pt x="17688" y="4461"/>
                      <a:pt x="29357" y="5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5" name="Google Shape;3055;p20"/>
              <p:cNvSpPr/>
              <p:nvPr/>
            </p:nvSpPr>
            <p:spPr>
              <a:xfrm>
                <a:off x="3526674" y="1505691"/>
                <a:ext cx="24060" cy="24882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4882" extrusionOk="0">
                    <a:moveTo>
                      <a:pt x="24061" y="0"/>
                    </a:moveTo>
                    <a:cubicBezTo>
                      <a:pt x="23466" y="1742"/>
                      <a:pt x="23352" y="1090"/>
                      <a:pt x="22758" y="2832"/>
                    </a:cubicBezTo>
                    <a:cubicBezTo>
                      <a:pt x="21781" y="5707"/>
                      <a:pt x="20789" y="8610"/>
                      <a:pt x="19260" y="11230"/>
                    </a:cubicBezTo>
                    <a:cubicBezTo>
                      <a:pt x="15195" y="18184"/>
                      <a:pt x="7690" y="22474"/>
                      <a:pt x="0" y="24882"/>
                    </a:cubicBezTo>
                    <a:cubicBezTo>
                      <a:pt x="1742" y="19288"/>
                      <a:pt x="5877" y="14756"/>
                      <a:pt x="10366" y="11004"/>
                    </a:cubicBezTo>
                    <a:cubicBezTo>
                      <a:pt x="14856" y="7251"/>
                      <a:pt x="19826" y="4050"/>
                      <a:pt x="24046" y="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6" name="Google Shape;3056;p20"/>
              <p:cNvSpPr/>
              <p:nvPr/>
            </p:nvSpPr>
            <p:spPr>
              <a:xfrm>
                <a:off x="3535015" y="1534032"/>
                <a:ext cx="17914" cy="14469"/>
              </a:xfrm>
              <a:custGeom>
                <a:avLst/>
                <a:gdLst/>
                <a:ahLst/>
                <a:cxnLst/>
                <a:rect l="l" t="t" r="r" b="b"/>
                <a:pathLst>
                  <a:path w="17914" h="14469" extrusionOk="0">
                    <a:moveTo>
                      <a:pt x="17914" y="1951"/>
                    </a:moveTo>
                    <a:cubicBezTo>
                      <a:pt x="17730" y="4981"/>
                      <a:pt x="14671" y="6907"/>
                      <a:pt x="11966" y="8295"/>
                    </a:cubicBezTo>
                    <a:cubicBezTo>
                      <a:pt x="7973" y="10349"/>
                      <a:pt x="3994" y="12416"/>
                      <a:pt x="0" y="14470"/>
                    </a:cubicBezTo>
                    <a:cubicBezTo>
                      <a:pt x="1076" y="12345"/>
                      <a:pt x="2294" y="10292"/>
                      <a:pt x="3668" y="8352"/>
                    </a:cubicBezTo>
                    <a:cubicBezTo>
                      <a:pt x="5254" y="6114"/>
                      <a:pt x="7052" y="3990"/>
                      <a:pt x="9304" y="2404"/>
                    </a:cubicBezTo>
                    <a:cubicBezTo>
                      <a:pt x="11556" y="832"/>
                      <a:pt x="14275" y="-173"/>
                      <a:pt x="170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7" name="Google Shape;3057;p20"/>
            <p:cNvGrpSpPr/>
            <p:nvPr/>
          </p:nvGrpSpPr>
          <p:grpSpPr>
            <a:xfrm rot="-10293041">
              <a:off x="-2447965" y="672214"/>
              <a:ext cx="318118" cy="559516"/>
              <a:chOff x="3982012" y="1490821"/>
              <a:chExt cx="104173" cy="183223"/>
            </a:xfrm>
          </p:grpSpPr>
          <p:sp>
            <p:nvSpPr>
              <p:cNvPr id="3058" name="Google Shape;3058;p20"/>
              <p:cNvSpPr/>
              <p:nvPr/>
            </p:nvSpPr>
            <p:spPr>
              <a:xfrm>
                <a:off x="4005846" y="1530318"/>
                <a:ext cx="41453" cy="143726"/>
              </a:xfrm>
              <a:custGeom>
                <a:avLst/>
                <a:gdLst/>
                <a:ahLst/>
                <a:cxnLst/>
                <a:rect l="l" t="t" r="r" b="b"/>
                <a:pathLst>
                  <a:path w="41453" h="143726" extrusionOk="0">
                    <a:moveTo>
                      <a:pt x="35418" y="143726"/>
                    </a:moveTo>
                    <a:cubicBezTo>
                      <a:pt x="56208" y="88298"/>
                      <a:pt x="17971" y="15224"/>
                      <a:pt x="977" y="0"/>
                    </a:cubicBezTo>
                    <a:lnTo>
                      <a:pt x="0" y="1090"/>
                    </a:lnTo>
                    <a:cubicBezTo>
                      <a:pt x="16796" y="16144"/>
                      <a:pt x="54607" y="88397"/>
                      <a:pt x="34045" y="143216"/>
                    </a:cubicBezTo>
                    <a:lnTo>
                      <a:pt x="35418" y="1437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9" name="Google Shape;3059;p20"/>
              <p:cNvSpPr/>
              <p:nvPr/>
            </p:nvSpPr>
            <p:spPr>
              <a:xfrm>
                <a:off x="3982012" y="1490821"/>
                <a:ext cx="26453" cy="43192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43192" extrusionOk="0">
                    <a:moveTo>
                      <a:pt x="26298" y="40035"/>
                    </a:moveTo>
                    <a:cubicBezTo>
                      <a:pt x="27941" y="22857"/>
                      <a:pt x="16413" y="5311"/>
                      <a:pt x="0" y="0"/>
                    </a:cubicBezTo>
                    <a:cubicBezTo>
                      <a:pt x="5778" y="15960"/>
                      <a:pt x="14799" y="30745"/>
                      <a:pt x="26355" y="431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0" name="Google Shape;3060;p20"/>
              <p:cNvSpPr/>
              <p:nvPr/>
            </p:nvSpPr>
            <p:spPr>
              <a:xfrm>
                <a:off x="4013066" y="1506640"/>
                <a:ext cx="14736" cy="29088"/>
              </a:xfrm>
              <a:custGeom>
                <a:avLst/>
                <a:gdLst/>
                <a:ahLst/>
                <a:cxnLst/>
                <a:rect l="l" t="t" r="r" b="b"/>
                <a:pathLst>
                  <a:path w="14736" h="29088" extrusionOk="0">
                    <a:moveTo>
                      <a:pt x="2" y="29088"/>
                    </a:moveTo>
                    <a:cubicBezTo>
                      <a:pt x="-125" y="18169"/>
                      <a:pt x="4789" y="5013"/>
                      <a:pt x="14476" y="0"/>
                    </a:cubicBezTo>
                    <a:cubicBezTo>
                      <a:pt x="16090" y="11400"/>
                      <a:pt x="10071" y="23508"/>
                      <a:pt x="2" y="290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1" name="Google Shape;3061;p20"/>
              <p:cNvSpPr/>
              <p:nvPr/>
            </p:nvSpPr>
            <p:spPr>
              <a:xfrm>
                <a:off x="4020206" y="1510010"/>
                <a:ext cx="27261" cy="39369"/>
              </a:xfrm>
              <a:custGeom>
                <a:avLst/>
                <a:gdLst/>
                <a:ahLst/>
                <a:cxnLst/>
                <a:rect l="l" t="t" r="r" b="b"/>
                <a:pathLst>
                  <a:path w="27261" h="39369" extrusionOk="0">
                    <a:moveTo>
                      <a:pt x="0" y="39369"/>
                    </a:moveTo>
                    <a:cubicBezTo>
                      <a:pt x="2408" y="22602"/>
                      <a:pt x="12760" y="8780"/>
                      <a:pt x="27261" y="0"/>
                    </a:cubicBezTo>
                    <a:cubicBezTo>
                      <a:pt x="24528" y="16258"/>
                      <a:pt x="14261" y="31099"/>
                      <a:pt x="0" y="393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2" name="Google Shape;3062;p20"/>
              <p:cNvSpPr/>
              <p:nvPr/>
            </p:nvSpPr>
            <p:spPr>
              <a:xfrm>
                <a:off x="4029397" y="1526849"/>
                <a:ext cx="32005" cy="38562"/>
              </a:xfrm>
              <a:custGeom>
                <a:avLst/>
                <a:gdLst/>
                <a:ahLst/>
                <a:cxnLst/>
                <a:rect l="l" t="t" r="r" b="b"/>
                <a:pathLst>
                  <a:path w="32005" h="38562" extrusionOk="0">
                    <a:moveTo>
                      <a:pt x="14" y="38562"/>
                    </a:moveTo>
                    <a:cubicBezTo>
                      <a:pt x="3498" y="30688"/>
                      <a:pt x="7010" y="22729"/>
                      <a:pt x="12052" y="15748"/>
                    </a:cubicBezTo>
                    <a:cubicBezTo>
                      <a:pt x="17093" y="8766"/>
                      <a:pt x="23834" y="2705"/>
                      <a:pt x="32005" y="0"/>
                    </a:cubicBezTo>
                    <a:cubicBezTo>
                      <a:pt x="31878" y="5523"/>
                      <a:pt x="29683" y="10961"/>
                      <a:pt x="25972" y="15040"/>
                    </a:cubicBezTo>
                    <a:cubicBezTo>
                      <a:pt x="23211" y="18070"/>
                      <a:pt x="19671" y="20336"/>
                      <a:pt x="17008" y="23466"/>
                    </a:cubicBezTo>
                    <a:cubicBezTo>
                      <a:pt x="15068" y="25760"/>
                      <a:pt x="13638" y="28451"/>
                      <a:pt x="11669" y="30731"/>
                    </a:cubicBezTo>
                    <a:cubicBezTo>
                      <a:pt x="8709" y="34158"/>
                      <a:pt x="4475" y="37826"/>
                      <a:pt x="0" y="385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3" name="Google Shape;3063;p20"/>
              <p:cNvSpPr/>
              <p:nvPr/>
            </p:nvSpPr>
            <p:spPr>
              <a:xfrm>
                <a:off x="4035756" y="1566444"/>
                <a:ext cx="50429" cy="15805"/>
              </a:xfrm>
              <a:custGeom>
                <a:avLst/>
                <a:gdLst/>
                <a:ahLst/>
                <a:cxnLst/>
                <a:rect l="l" t="t" r="r" b="b"/>
                <a:pathLst>
                  <a:path w="50429" h="15805" extrusionOk="0">
                    <a:moveTo>
                      <a:pt x="0" y="12887"/>
                    </a:moveTo>
                    <a:cubicBezTo>
                      <a:pt x="7520" y="8157"/>
                      <a:pt x="15365" y="3328"/>
                      <a:pt x="24188" y="2237"/>
                    </a:cubicBezTo>
                    <a:cubicBezTo>
                      <a:pt x="27176" y="1869"/>
                      <a:pt x="30207" y="1954"/>
                      <a:pt x="33209" y="1898"/>
                    </a:cubicBezTo>
                    <a:cubicBezTo>
                      <a:pt x="38987" y="1813"/>
                      <a:pt x="44779" y="1246"/>
                      <a:pt x="50430" y="0"/>
                    </a:cubicBezTo>
                    <a:cubicBezTo>
                      <a:pt x="43391" y="5226"/>
                      <a:pt x="36268" y="10494"/>
                      <a:pt x="28182" y="13850"/>
                    </a:cubicBezTo>
                    <a:cubicBezTo>
                      <a:pt x="20095" y="17206"/>
                      <a:pt x="8256" y="15819"/>
                      <a:pt x="0" y="128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4" name="Google Shape;3064;p20"/>
              <p:cNvSpPr/>
              <p:nvPr/>
            </p:nvSpPr>
            <p:spPr>
              <a:xfrm>
                <a:off x="4041095" y="1595261"/>
                <a:ext cx="40757" cy="13994"/>
              </a:xfrm>
              <a:custGeom>
                <a:avLst/>
                <a:gdLst/>
                <a:ahLst/>
                <a:cxnLst/>
                <a:rect l="l" t="t" r="r" b="b"/>
                <a:pathLst>
                  <a:path w="40757" h="13994" extrusionOk="0">
                    <a:moveTo>
                      <a:pt x="0" y="1631"/>
                    </a:moveTo>
                    <a:cubicBezTo>
                      <a:pt x="6911" y="-1073"/>
                      <a:pt x="14827" y="-167"/>
                      <a:pt x="21738" y="2538"/>
                    </a:cubicBezTo>
                    <a:cubicBezTo>
                      <a:pt x="28649" y="5243"/>
                      <a:pt x="34753" y="9633"/>
                      <a:pt x="40757" y="13994"/>
                    </a:cubicBezTo>
                    <a:cubicBezTo>
                      <a:pt x="27941" y="12493"/>
                      <a:pt x="10947" y="8471"/>
                      <a:pt x="0" y="16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5" name="Google Shape;3065;p20"/>
              <p:cNvSpPr/>
              <p:nvPr/>
            </p:nvSpPr>
            <p:spPr>
              <a:xfrm>
                <a:off x="4046193" y="1618754"/>
                <a:ext cx="30546" cy="19745"/>
              </a:xfrm>
              <a:custGeom>
                <a:avLst/>
                <a:gdLst/>
                <a:ahLst/>
                <a:cxnLst/>
                <a:rect l="l" t="t" r="r" b="b"/>
                <a:pathLst>
                  <a:path w="30546" h="19745" extrusionOk="0">
                    <a:moveTo>
                      <a:pt x="0" y="17"/>
                    </a:moveTo>
                    <a:cubicBezTo>
                      <a:pt x="8101" y="-280"/>
                      <a:pt x="16244" y="3232"/>
                      <a:pt x="21611" y="9308"/>
                    </a:cubicBezTo>
                    <a:cubicBezTo>
                      <a:pt x="24655" y="12749"/>
                      <a:pt x="26865" y="16997"/>
                      <a:pt x="30547" y="19745"/>
                    </a:cubicBezTo>
                    <a:cubicBezTo>
                      <a:pt x="19416" y="19830"/>
                      <a:pt x="8469" y="13400"/>
                      <a:pt x="3116" y="36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6" name="Google Shape;3066;p20"/>
              <p:cNvSpPr/>
              <p:nvPr/>
            </p:nvSpPr>
            <p:spPr>
              <a:xfrm>
                <a:off x="3987748" y="1542413"/>
                <a:ext cx="26708" cy="9941"/>
              </a:xfrm>
              <a:custGeom>
                <a:avLst/>
                <a:gdLst/>
                <a:ahLst/>
                <a:cxnLst/>
                <a:rect l="l" t="t" r="r" b="b"/>
                <a:pathLst>
                  <a:path w="26708" h="9941" extrusionOk="0">
                    <a:moveTo>
                      <a:pt x="26709" y="976"/>
                    </a:moveTo>
                    <a:cubicBezTo>
                      <a:pt x="20180" y="-157"/>
                      <a:pt x="13964" y="-751"/>
                      <a:pt x="7817" y="1755"/>
                    </a:cubicBezTo>
                    <a:cubicBezTo>
                      <a:pt x="4957" y="2916"/>
                      <a:pt x="2464" y="4800"/>
                      <a:pt x="0" y="6655"/>
                    </a:cubicBezTo>
                    <a:cubicBezTo>
                      <a:pt x="1105" y="8822"/>
                      <a:pt x="3654" y="9912"/>
                      <a:pt x="6090" y="9941"/>
                    </a:cubicBezTo>
                    <a:cubicBezTo>
                      <a:pt x="8525" y="9969"/>
                      <a:pt x="10848" y="9147"/>
                      <a:pt x="13128" y="8312"/>
                    </a:cubicBezTo>
                    <a:cubicBezTo>
                      <a:pt x="18014" y="6542"/>
                      <a:pt x="23069" y="4672"/>
                      <a:pt x="26709" y="9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7" name="Google Shape;3067;p20"/>
              <p:cNvSpPr/>
              <p:nvPr/>
            </p:nvSpPr>
            <p:spPr>
              <a:xfrm>
                <a:off x="3994007" y="1557366"/>
                <a:ext cx="28238" cy="14764"/>
              </a:xfrm>
              <a:custGeom>
                <a:avLst/>
                <a:gdLst/>
                <a:ahLst/>
                <a:cxnLst/>
                <a:rect l="l" t="t" r="r" b="b"/>
                <a:pathLst>
                  <a:path w="28238" h="14764" extrusionOk="0">
                    <a:moveTo>
                      <a:pt x="28238" y="86"/>
                    </a:moveTo>
                    <a:cubicBezTo>
                      <a:pt x="22701" y="-254"/>
                      <a:pt x="17036" y="383"/>
                      <a:pt x="11952" y="2578"/>
                    </a:cubicBezTo>
                    <a:cubicBezTo>
                      <a:pt x="6868" y="4773"/>
                      <a:pt x="2393" y="8625"/>
                      <a:pt x="0" y="13624"/>
                    </a:cubicBezTo>
                    <a:cubicBezTo>
                      <a:pt x="3399" y="15140"/>
                      <a:pt x="7435" y="15140"/>
                      <a:pt x="10834" y="13653"/>
                    </a:cubicBezTo>
                    <a:cubicBezTo>
                      <a:pt x="14317" y="12123"/>
                      <a:pt x="16980" y="9206"/>
                      <a:pt x="20294" y="7351"/>
                    </a:cubicBezTo>
                    <a:cubicBezTo>
                      <a:pt x="22007" y="6388"/>
                      <a:pt x="23891" y="5722"/>
                      <a:pt x="25491" y="4589"/>
                    </a:cubicBezTo>
                    <a:cubicBezTo>
                      <a:pt x="27091" y="3456"/>
                      <a:pt x="28281" y="2040"/>
                      <a:pt x="28224" y="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8" name="Google Shape;3068;p20"/>
              <p:cNvSpPr/>
              <p:nvPr/>
            </p:nvSpPr>
            <p:spPr>
              <a:xfrm>
                <a:off x="4004756" y="1572534"/>
                <a:ext cx="25251" cy="20151"/>
              </a:xfrm>
              <a:custGeom>
                <a:avLst/>
                <a:gdLst/>
                <a:ahLst/>
                <a:cxnLst/>
                <a:rect l="l" t="t" r="r" b="b"/>
                <a:pathLst>
                  <a:path w="25251" h="20151" extrusionOk="0">
                    <a:moveTo>
                      <a:pt x="25250" y="14"/>
                    </a:moveTo>
                    <a:cubicBezTo>
                      <a:pt x="14544" y="2181"/>
                      <a:pt x="5665" y="10819"/>
                      <a:pt x="0" y="20152"/>
                    </a:cubicBezTo>
                    <a:cubicBezTo>
                      <a:pt x="4928" y="19628"/>
                      <a:pt x="9658" y="17433"/>
                      <a:pt x="13255" y="14006"/>
                    </a:cubicBezTo>
                    <a:cubicBezTo>
                      <a:pt x="16682" y="10734"/>
                      <a:pt x="19062" y="6429"/>
                      <a:pt x="22744" y="3441"/>
                    </a:cubicBezTo>
                    <a:cubicBezTo>
                      <a:pt x="23891" y="2521"/>
                      <a:pt x="25293" y="1473"/>
                      <a:pt x="25250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9" name="Google Shape;3069;p20"/>
              <p:cNvSpPr/>
              <p:nvPr/>
            </p:nvSpPr>
            <p:spPr>
              <a:xfrm>
                <a:off x="4009245" y="1592771"/>
                <a:ext cx="29569" cy="22516"/>
              </a:xfrm>
              <a:custGeom>
                <a:avLst/>
                <a:gdLst/>
                <a:ahLst/>
                <a:cxnLst/>
                <a:rect l="l" t="t" r="r" b="b"/>
                <a:pathLst>
                  <a:path w="29569" h="22516" extrusionOk="0">
                    <a:moveTo>
                      <a:pt x="29569" y="0"/>
                    </a:moveTo>
                    <a:cubicBezTo>
                      <a:pt x="24712" y="8908"/>
                      <a:pt x="15903" y="14813"/>
                      <a:pt x="7421" y="20364"/>
                    </a:cubicBezTo>
                    <a:cubicBezTo>
                      <a:pt x="5183" y="21837"/>
                      <a:pt x="2308" y="23338"/>
                      <a:pt x="0" y="21993"/>
                    </a:cubicBezTo>
                    <a:cubicBezTo>
                      <a:pt x="7279" y="12066"/>
                      <a:pt x="17688" y="4461"/>
                      <a:pt x="29357" y="5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0" name="Google Shape;3070;p20"/>
              <p:cNvSpPr/>
              <p:nvPr/>
            </p:nvSpPr>
            <p:spPr>
              <a:xfrm>
                <a:off x="4020008" y="1612980"/>
                <a:ext cx="24060" cy="24882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4882" extrusionOk="0">
                    <a:moveTo>
                      <a:pt x="24061" y="0"/>
                    </a:moveTo>
                    <a:cubicBezTo>
                      <a:pt x="23466" y="1742"/>
                      <a:pt x="23352" y="1090"/>
                      <a:pt x="22758" y="2832"/>
                    </a:cubicBezTo>
                    <a:cubicBezTo>
                      <a:pt x="21781" y="5707"/>
                      <a:pt x="20789" y="8610"/>
                      <a:pt x="19260" y="11230"/>
                    </a:cubicBezTo>
                    <a:cubicBezTo>
                      <a:pt x="15195" y="18183"/>
                      <a:pt x="7690" y="22474"/>
                      <a:pt x="0" y="24882"/>
                    </a:cubicBezTo>
                    <a:cubicBezTo>
                      <a:pt x="1742" y="19288"/>
                      <a:pt x="5877" y="14756"/>
                      <a:pt x="10366" y="11004"/>
                    </a:cubicBezTo>
                    <a:cubicBezTo>
                      <a:pt x="14856" y="7251"/>
                      <a:pt x="19826" y="4050"/>
                      <a:pt x="24046" y="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1" name="Google Shape;3071;p20"/>
              <p:cNvSpPr/>
              <p:nvPr/>
            </p:nvSpPr>
            <p:spPr>
              <a:xfrm>
                <a:off x="4028349" y="1641320"/>
                <a:ext cx="17914" cy="14469"/>
              </a:xfrm>
              <a:custGeom>
                <a:avLst/>
                <a:gdLst/>
                <a:ahLst/>
                <a:cxnLst/>
                <a:rect l="l" t="t" r="r" b="b"/>
                <a:pathLst>
                  <a:path w="17914" h="14469" extrusionOk="0">
                    <a:moveTo>
                      <a:pt x="17914" y="1951"/>
                    </a:moveTo>
                    <a:cubicBezTo>
                      <a:pt x="17730" y="4982"/>
                      <a:pt x="14671" y="6908"/>
                      <a:pt x="11967" y="8295"/>
                    </a:cubicBezTo>
                    <a:cubicBezTo>
                      <a:pt x="7973" y="10349"/>
                      <a:pt x="3994" y="12417"/>
                      <a:pt x="0" y="14470"/>
                    </a:cubicBezTo>
                    <a:cubicBezTo>
                      <a:pt x="1076" y="12346"/>
                      <a:pt x="2294" y="10292"/>
                      <a:pt x="3668" y="8352"/>
                    </a:cubicBezTo>
                    <a:cubicBezTo>
                      <a:pt x="5254" y="6115"/>
                      <a:pt x="7052" y="3990"/>
                      <a:pt x="9304" y="2404"/>
                    </a:cubicBezTo>
                    <a:cubicBezTo>
                      <a:pt x="11556" y="818"/>
                      <a:pt x="14275" y="-173"/>
                      <a:pt x="170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2" name="Google Shape;3072;p20"/>
            <p:cNvGrpSpPr/>
            <p:nvPr/>
          </p:nvGrpSpPr>
          <p:grpSpPr>
            <a:xfrm rot="-10293041">
              <a:off x="-2454890" y="-47034"/>
              <a:ext cx="683675" cy="1136848"/>
              <a:chOff x="3885915" y="1544225"/>
              <a:chExt cx="223881" cy="372280"/>
            </a:xfrm>
          </p:grpSpPr>
          <p:sp>
            <p:nvSpPr>
              <p:cNvPr id="3073" name="Google Shape;3073;p20"/>
              <p:cNvSpPr/>
              <p:nvPr/>
            </p:nvSpPr>
            <p:spPr>
              <a:xfrm>
                <a:off x="3885915" y="1544225"/>
                <a:ext cx="223881" cy="262092"/>
              </a:xfrm>
              <a:custGeom>
                <a:avLst/>
                <a:gdLst/>
                <a:ahLst/>
                <a:cxnLst/>
                <a:rect l="l" t="t" r="r" b="b"/>
                <a:pathLst>
                  <a:path w="223881" h="262092" extrusionOk="0">
                    <a:moveTo>
                      <a:pt x="200936" y="230494"/>
                    </a:moveTo>
                    <a:cubicBezTo>
                      <a:pt x="186746" y="247007"/>
                      <a:pt x="165744" y="261848"/>
                      <a:pt x="143355" y="262089"/>
                    </a:cubicBezTo>
                    <a:cubicBezTo>
                      <a:pt x="100459" y="262514"/>
                      <a:pt x="93619" y="220907"/>
                      <a:pt x="93619" y="220907"/>
                    </a:cubicBezTo>
                    <a:cubicBezTo>
                      <a:pt x="93619" y="220907"/>
                      <a:pt x="84527" y="245931"/>
                      <a:pt x="50440" y="244599"/>
                    </a:cubicBezTo>
                    <a:cubicBezTo>
                      <a:pt x="16325" y="243254"/>
                      <a:pt x="-4748" y="200684"/>
                      <a:pt x="917" y="178535"/>
                    </a:cubicBezTo>
                    <a:cubicBezTo>
                      <a:pt x="6752" y="155749"/>
                      <a:pt x="14611" y="160224"/>
                      <a:pt x="29594" y="165266"/>
                    </a:cubicBezTo>
                    <a:cubicBezTo>
                      <a:pt x="44606" y="170307"/>
                      <a:pt x="67066" y="198093"/>
                      <a:pt x="78948" y="190148"/>
                    </a:cubicBezTo>
                    <a:cubicBezTo>
                      <a:pt x="90829" y="182203"/>
                      <a:pt x="74416" y="175137"/>
                      <a:pt x="47622" y="166314"/>
                    </a:cubicBezTo>
                    <a:cubicBezTo>
                      <a:pt x="20800" y="157477"/>
                      <a:pt x="4882" y="139563"/>
                      <a:pt x="12473" y="115955"/>
                    </a:cubicBezTo>
                    <a:cubicBezTo>
                      <a:pt x="20063" y="92376"/>
                      <a:pt x="40952" y="78314"/>
                      <a:pt x="44308" y="100222"/>
                    </a:cubicBezTo>
                    <a:cubicBezTo>
                      <a:pt x="47664" y="122144"/>
                      <a:pt x="66641" y="153852"/>
                      <a:pt x="85306" y="155140"/>
                    </a:cubicBezTo>
                    <a:cubicBezTo>
                      <a:pt x="103971" y="156429"/>
                      <a:pt x="100006" y="138486"/>
                      <a:pt x="78863" y="134040"/>
                    </a:cubicBezTo>
                    <a:cubicBezTo>
                      <a:pt x="57748" y="129607"/>
                      <a:pt x="52338" y="109965"/>
                      <a:pt x="47891" y="89020"/>
                    </a:cubicBezTo>
                    <a:cubicBezTo>
                      <a:pt x="43416" y="68075"/>
                      <a:pt x="53400" y="53644"/>
                      <a:pt x="72207" y="46889"/>
                    </a:cubicBezTo>
                    <a:cubicBezTo>
                      <a:pt x="91013" y="40134"/>
                      <a:pt x="78863" y="58275"/>
                      <a:pt x="88280" y="95053"/>
                    </a:cubicBezTo>
                    <a:cubicBezTo>
                      <a:pt x="97698" y="131830"/>
                      <a:pt x="111151" y="114157"/>
                      <a:pt x="112907" y="103790"/>
                    </a:cubicBezTo>
                    <a:cubicBezTo>
                      <a:pt x="114691" y="93424"/>
                      <a:pt x="95049" y="85140"/>
                      <a:pt x="92444" y="61291"/>
                    </a:cubicBezTo>
                    <a:cubicBezTo>
                      <a:pt x="89824" y="37457"/>
                      <a:pt x="99000" y="36551"/>
                      <a:pt x="115626" y="29711"/>
                    </a:cubicBezTo>
                    <a:cubicBezTo>
                      <a:pt x="132266" y="22843"/>
                      <a:pt x="130637" y="25151"/>
                      <a:pt x="123925" y="48376"/>
                    </a:cubicBezTo>
                    <a:cubicBezTo>
                      <a:pt x="117212" y="71573"/>
                      <a:pt x="118643" y="83157"/>
                      <a:pt x="123783" y="94713"/>
                    </a:cubicBezTo>
                    <a:cubicBezTo>
                      <a:pt x="128924" y="106269"/>
                      <a:pt x="140027" y="96554"/>
                      <a:pt x="136274" y="83313"/>
                    </a:cubicBezTo>
                    <a:cubicBezTo>
                      <a:pt x="132535" y="70086"/>
                      <a:pt x="134362" y="44269"/>
                      <a:pt x="147730" y="22899"/>
                    </a:cubicBezTo>
                    <a:cubicBezTo>
                      <a:pt x="150096" y="19132"/>
                      <a:pt x="152616" y="16003"/>
                      <a:pt x="155179" y="13368"/>
                    </a:cubicBezTo>
                    <a:cubicBezTo>
                      <a:pt x="167217" y="1048"/>
                      <a:pt x="180118" y="0"/>
                      <a:pt x="180118" y="0"/>
                    </a:cubicBezTo>
                    <a:cubicBezTo>
                      <a:pt x="176521" y="7463"/>
                      <a:pt x="202579" y="18212"/>
                      <a:pt x="197934" y="53276"/>
                    </a:cubicBezTo>
                    <a:cubicBezTo>
                      <a:pt x="196602" y="63401"/>
                      <a:pt x="191702" y="72040"/>
                      <a:pt x="185868" y="79347"/>
                    </a:cubicBezTo>
                    <a:cubicBezTo>
                      <a:pt x="171508" y="97347"/>
                      <a:pt x="151427" y="107345"/>
                      <a:pt x="164370" y="111806"/>
                    </a:cubicBezTo>
                    <a:cubicBezTo>
                      <a:pt x="172910" y="114737"/>
                      <a:pt x="184197" y="104456"/>
                      <a:pt x="193756" y="92730"/>
                    </a:cubicBezTo>
                    <a:cubicBezTo>
                      <a:pt x="204575" y="79447"/>
                      <a:pt x="213200" y="64294"/>
                      <a:pt x="213200" y="64294"/>
                    </a:cubicBezTo>
                    <a:cubicBezTo>
                      <a:pt x="213200" y="64294"/>
                      <a:pt x="220989" y="77606"/>
                      <a:pt x="220493" y="88468"/>
                    </a:cubicBezTo>
                    <a:cubicBezTo>
                      <a:pt x="220196" y="94996"/>
                      <a:pt x="209008" y="106963"/>
                      <a:pt x="196886" y="116748"/>
                    </a:cubicBezTo>
                    <a:cubicBezTo>
                      <a:pt x="188884" y="123248"/>
                      <a:pt x="180486" y="128800"/>
                      <a:pt x="174581" y="131221"/>
                    </a:cubicBezTo>
                    <a:cubicBezTo>
                      <a:pt x="159725" y="137297"/>
                      <a:pt x="142009" y="148881"/>
                      <a:pt x="173491" y="145525"/>
                    </a:cubicBezTo>
                    <a:cubicBezTo>
                      <a:pt x="180755" y="144760"/>
                      <a:pt x="187241" y="142126"/>
                      <a:pt x="192934" y="138614"/>
                    </a:cubicBezTo>
                    <a:cubicBezTo>
                      <a:pt x="211911" y="126888"/>
                      <a:pt x="222150" y="105107"/>
                      <a:pt x="223537" y="107331"/>
                    </a:cubicBezTo>
                    <a:cubicBezTo>
                      <a:pt x="225350" y="110234"/>
                      <a:pt x="219686" y="144137"/>
                      <a:pt x="213865" y="157378"/>
                    </a:cubicBezTo>
                    <a:cubicBezTo>
                      <a:pt x="210792" y="164317"/>
                      <a:pt x="205835" y="169345"/>
                      <a:pt x="198373" y="171908"/>
                    </a:cubicBezTo>
                    <a:cubicBezTo>
                      <a:pt x="191617" y="174259"/>
                      <a:pt x="182809" y="174655"/>
                      <a:pt x="171480" y="172743"/>
                    </a:cubicBezTo>
                    <a:cubicBezTo>
                      <a:pt x="147603" y="168721"/>
                      <a:pt x="129420" y="191196"/>
                      <a:pt x="162345" y="196492"/>
                    </a:cubicBezTo>
                    <a:cubicBezTo>
                      <a:pt x="173023" y="198206"/>
                      <a:pt x="182157" y="196464"/>
                      <a:pt x="189762" y="193887"/>
                    </a:cubicBezTo>
                    <a:cubicBezTo>
                      <a:pt x="205652" y="188519"/>
                      <a:pt x="215069" y="179555"/>
                      <a:pt x="218666" y="190899"/>
                    </a:cubicBezTo>
                    <a:cubicBezTo>
                      <a:pt x="221215" y="198928"/>
                      <a:pt x="213922" y="215412"/>
                      <a:pt x="200978" y="2305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4" name="Google Shape;3074;p20"/>
              <p:cNvSpPr/>
              <p:nvPr/>
            </p:nvSpPr>
            <p:spPr>
              <a:xfrm>
                <a:off x="3921969" y="1633231"/>
                <a:ext cx="157375" cy="151490"/>
              </a:xfrm>
              <a:custGeom>
                <a:avLst/>
                <a:gdLst/>
                <a:ahLst/>
                <a:cxnLst/>
                <a:rect l="l" t="t" r="r" b="b"/>
                <a:pathLst>
                  <a:path w="157375" h="151490" extrusionOk="0">
                    <a:moveTo>
                      <a:pt x="71472" y="121492"/>
                    </a:moveTo>
                    <a:cubicBezTo>
                      <a:pt x="75791" y="132723"/>
                      <a:pt x="81243" y="145128"/>
                      <a:pt x="92459" y="149490"/>
                    </a:cubicBezTo>
                    <a:cubicBezTo>
                      <a:pt x="97203" y="151331"/>
                      <a:pt x="102429" y="151444"/>
                      <a:pt x="107513" y="151487"/>
                    </a:cubicBezTo>
                    <a:cubicBezTo>
                      <a:pt x="117483" y="151558"/>
                      <a:pt x="129067" y="150609"/>
                      <a:pt x="134689" y="142367"/>
                    </a:cubicBezTo>
                    <a:cubicBezTo>
                      <a:pt x="135949" y="140512"/>
                      <a:pt x="136530" y="137467"/>
                      <a:pt x="134547" y="136419"/>
                    </a:cubicBezTo>
                    <a:cubicBezTo>
                      <a:pt x="133599" y="135923"/>
                      <a:pt x="132452" y="136136"/>
                      <a:pt x="131389" y="136348"/>
                    </a:cubicBezTo>
                    <a:cubicBezTo>
                      <a:pt x="122807" y="138005"/>
                      <a:pt x="113843" y="137651"/>
                      <a:pt x="105431" y="135300"/>
                    </a:cubicBezTo>
                    <a:cubicBezTo>
                      <a:pt x="102599" y="134507"/>
                      <a:pt x="99328" y="132850"/>
                      <a:pt x="99242" y="129905"/>
                    </a:cubicBezTo>
                    <a:cubicBezTo>
                      <a:pt x="103024" y="129310"/>
                      <a:pt x="106833" y="130613"/>
                      <a:pt x="110657" y="130697"/>
                    </a:cubicBezTo>
                    <a:cubicBezTo>
                      <a:pt x="114480" y="130783"/>
                      <a:pt x="118984" y="128885"/>
                      <a:pt x="119508" y="125090"/>
                    </a:cubicBezTo>
                    <a:cubicBezTo>
                      <a:pt x="111917" y="122286"/>
                      <a:pt x="104341" y="119496"/>
                      <a:pt x="96750" y="116692"/>
                    </a:cubicBezTo>
                    <a:cubicBezTo>
                      <a:pt x="92997" y="115304"/>
                      <a:pt x="89117" y="113845"/>
                      <a:pt x="86228" y="111084"/>
                    </a:cubicBezTo>
                    <a:cubicBezTo>
                      <a:pt x="80238" y="105376"/>
                      <a:pt x="80578" y="94430"/>
                      <a:pt x="86908" y="89105"/>
                    </a:cubicBezTo>
                    <a:cubicBezTo>
                      <a:pt x="89584" y="86853"/>
                      <a:pt x="92955" y="85635"/>
                      <a:pt x="96240" y="84460"/>
                    </a:cubicBezTo>
                    <a:cubicBezTo>
                      <a:pt x="113333" y="78356"/>
                      <a:pt x="131134" y="72168"/>
                      <a:pt x="149205" y="73980"/>
                    </a:cubicBezTo>
                    <a:cubicBezTo>
                      <a:pt x="150975" y="74164"/>
                      <a:pt x="152802" y="74405"/>
                      <a:pt x="154487" y="73853"/>
                    </a:cubicBezTo>
                    <a:cubicBezTo>
                      <a:pt x="156172" y="73301"/>
                      <a:pt x="157645" y="71629"/>
                      <a:pt x="157334" y="69888"/>
                    </a:cubicBezTo>
                    <a:cubicBezTo>
                      <a:pt x="157036" y="68301"/>
                      <a:pt x="155464" y="67310"/>
                      <a:pt x="153963" y="66701"/>
                    </a:cubicBezTo>
                    <a:cubicBezTo>
                      <a:pt x="148454" y="64464"/>
                      <a:pt x="142280" y="64789"/>
                      <a:pt x="136346" y="65158"/>
                    </a:cubicBezTo>
                    <a:cubicBezTo>
                      <a:pt x="130455" y="65526"/>
                      <a:pt x="124563" y="65880"/>
                      <a:pt x="118672" y="66248"/>
                    </a:cubicBezTo>
                    <a:cubicBezTo>
                      <a:pt x="115557" y="66446"/>
                      <a:pt x="112356" y="66616"/>
                      <a:pt x="109396" y="65653"/>
                    </a:cubicBezTo>
                    <a:cubicBezTo>
                      <a:pt x="106437" y="64676"/>
                      <a:pt x="103732" y="62283"/>
                      <a:pt x="103349" y="59181"/>
                    </a:cubicBezTo>
                    <a:cubicBezTo>
                      <a:pt x="102825" y="54777"/>
                      <a:pt x="106890" y="51308"/>
                      <a:pt x="110529" y="48758"/>
                    </a:cubicBezTo>
                    <a:cubicBezTo>
                      <a:pt x="118347" y="43264"/>
                      <a:pt x="126178" y="37769"/>
                      <a:pt x="133995" y="32288"/>
                    </a:cubicBezTo>
                    <a:cubicBezTo>
                      <a:pt x="134689" y="31807"/>
                      <a:pt x="135425" y="31240"/>
                      <a:pt x="135553" y="30405"/>
                    </a:cubicBezTo>
                    <a:cubicBezTo>
                      <a:pt x="135794" y="28861"/>
                      <a:pt x="133825" y="27941"/>
                      <a:pt x="132267" y="27912"/>
                    </a:cubicBezTo>
                    <a:cubicBezTo>
                      <a:pt x="125470" y="27813"/>
                      <a:pt x="119749" y="34030"/>
                      <a:pt x="112951" y="33790"/>
                    </a:cubicBezTo>
                    <a:cubicBezTo>
                      <a:pt x="111719" y="33747"/>
                      <a:pt x="110331" y="33351"/>
                      <a:pt x="109821" y="32246"/>
                    </a:cubicBezTo>
                    <a:cubicBezTo>
                      <a:pt x="109425" y="31368"/>
                      <a:pt x="109708" y="30334"/>
                      <a:pt x="110020" y="29428"/>
                    </a:cubicBezTo>
                    <a:cubicBezTo>
                      <a:pt x="113475" y="19585"/>
                      <a:pt x="120527" y="10395"/>
                      <a:pt x="119621" y="0"/>
                    </a:cubicBezTo>
                    <a:cubicBezTo>
                      <a:pt x="114580" y="212"/>
                      <a:pt x="110317" y="3894"/>
                      <a:pt x="107428" y="8044"/>
                    </a:cubicBezTo>
                    <a:cubicBezTo>
                      <a:pt x="104539" y="12179"/>
                      <a:pt x="102571" y="16923"/>
                      <a:pt x="99512" y="20945"/>
                    </a:cubicBezTo>
                    <a:cubicBezTo>
                      <a:pt x="96453" y="24953"/>
                      <a:pt x="91794" y="28309"/>
                      <a:pt x="86766" y="27884"/>
                    </a:cubicBezTo>
                    <a:cubicBezTo>
                      <a:pt x="85378" y="27771"/>
                      <a:pt x="83962" y="27332"/>
                      <a:pt x="82999" y="26326"/>
                    </a:cubicBezTo>
                    <a:cubicBezTo>
                      <a:pt x="79176" y="22389"/>
                      <a:pt x="85237" y="14516"/>
                      <a:pt x="81286" y="10720"/>
                    </a:cubicBezTo>
                    <a:cubicBezTo>
                      <a:pt x="80478" y="20053"/>
                      <a:pt x="79685" y="29400"/>
                      <a:pt x="78878" y="38732"/>
                    </a:cubicBezTo>
                    <a:cubicBezTo>
                      <a:pt x="72491" y="40955"/>
                      <a:pt x="65481" y="39412"/>
                      <a:pt x="58910" y="37854"/>
                    </a:cubicBezTo>
                    <a:cubicBezTo>
                      <a:pt x="56531" y="37287"/>
                      <a:pt x="54109" y="36707"/>
                      <a:pt x="52028" y="35418"/>
                    </a:cubicBezTo>
                    <a:cubicBezTo>
                      <a:pt x="42851" y="29725"/>
                      <a:pt x="45117" y="14176"/>
                      <a:pt x="36323" y="7902"/>
                    </a:cubicBezTo>
                    <a:cubicBezTo>
                      <a:pt x="35742" y="7491"/>
                      <a:pt x="35020" y="7109"/>
                      <a:pt x="34326" y="7321"/>
                    </a:cubicBezTo>
                    <a:cubicBezTo>
                      <a:pt x="33405" y="7619"/>
                      <a:pt x="33122" y="8766"/>
                      <a:pt x="33037" y="9743"/>
                    </a:cubicBezTo>
                    <a:cubicBezTo>
                      <a:pt x="32513" y="15436"/>
                      <a:pt x="33391" y="21242"/>
                      <a:pt x="35572" y="26525"/>
                    </a:cubicBezTo>
                    <a:cubicBezTo>
                      <a:pt x="36591" y="28975"/>
                      <a:pt x="37909" y="31354"/>
                      <a:pt x="39891" y="33124"/>
                    </a:cubicBezTo>
                    <a:cubicBezTo>
                      <a:pt x="41619" y="34668"/>
                      <a:pt x="43743" y="35659"/>
                      <a:pt x="45853" y="36636"/>
                    </a:cubicBezTo>
                    <a:cubicBezTo>
                      <a:pt x="53699" y="40276"/>
                      <a:pt x="61544" y="43915"/>
                      <a:pt x="69404" y="47555"/>
                    </a:cubicBezTo>
                    <a:cubicBezTo>
                      <a:pt x="70424" y="48022"/>
                      <a:pt x="71528" y="48588"/>
                      <a:pt x="71939" y="49636"/>
                    </a:cubicBezTo>
                    <a:cubicBezTo>
                      <a:pt x="72222" y="50359"/>
                      <a:pt x="72109" y="51152"/>
                      <a:pt x="71981" y="51916"/>
                    </a:cubicBezTo>
                    <a:cubicBezTo>
                      <a:pt x="71188" y="56887"/>
                      <a:pt x="70126" y="61816"/>
                      <a:pt x="68795" y="66673"/>
                    </a:cubicBezTo>
                    <a:cubicBezTo>
                      <a:pt x="67960" y="69718"/>
                      <a:pt x="66940" y="72861"/>
                      <a:pt x="64716" y="75099"/>
                    </a:cubicBezTo>
                    <a:cubicBezTo>
                      <a:pt x="59887" y="79914"/>
                      <a:pt x="51886" y="78469"/>
                      <a:pt x="45301" y="76699"/>
                    </a:cubicBezTo>
                    <a:cubicBezTo>
                      <a:pt x="38348" y="74816"/>
                      <a:pt x="30686" y="72408"/>
                      <a:pt x="27160" y="66121"/>
                    </a:cubicBezTo>
                    <a:cubicBezTo>
                      <a:pt x="25730" y="63572"/>
                      <a:pt x="25135" y="60597"/>
                      <a:pt x="23478" y="58190"/>
                    </a:cubicBezTo>
                    <a:cubicBezTo>
                      <a:pt x="21821" y="55783"/>
                      <a:pt x="18394" y="54126"/>
                      <a:pt x="15972" y="55768"/>
                    </a:cubicBezTo>
                    <a:cubicBezTo>
                      <a:pt x="14287" y="56930"/>
                      <a:pt x="13805" y="59323"/>
                      <a:pt x="14372" y="61292"/>
                    </a:cubicBezTo>
                    <a:cubicBezTo>
                      <a:pt x="14938" y="63260"/>
                      <a:pt x="16326" y="64874"/>
                      <a:pt x="17799" y="66305"/>
                    </a:cubicBezTo>
                    <a:cubicBezTo>
                      <a:pt x="27953" y="76246"/>
                      <a:pt x="42341" y="80169"/>
                      <a:pt x="55327" y="85918"/>
                    </a:cubicBezTo>
                    <a:cubicBezTo>
                      <a:pt x="58259" y="87207"/>
                      <a:pt x="61445" y="88977"/>
                      <a:pt x="62238" y="92079"/>
                    </a:cubicBezTo>
                    <a:cubicBezTo>
                      <a:pt x="63045" y="95209"/>
                      <a:pt x="61049" y="98324"/>
                      <a:pt x="58981" y="100802"/>
                    </a:cubicBezTo>
                    <a:cubicBezTo>
                      <a:pt x="54449" y="106212"/>
                      <a:pt x="48572" y="111069"/>
                      <a:pt x="41562" y="111919"/>
                    </a:cubicBezTo>
                    <a:cubicBezTo>
                      <a:pt x="36323" y="112557"/>
                      <a:pt x="31111" y="110885"/>
                      <a:pt x="26084" y="109285"/>
                    </a:cubicBezTo>
                    <a:cubicBezTo>
                      <a:pt x="21056" y="107685"/>
                      <a:pt x="15788" y="106113"/>
                      <a:pt x="10591" y="106949"/>
                    </a:cubicBezTo>
                    <a:cubicBezTo>
                      <a:pt x="5394" y="107784"/>
                      <a:pt x="281" y="111778"/>
                      <a:pt x="12" y="117046"/>
                    </a:cubicBezTo>
                    <a:cubicBezTo>
                      <a:pt x="-101" y="119198"/>
                      <a:pt x="593" y="121322"/>
                      <a:pt x="1598" y="123234"/>
                    </a:cubicBezTo>
                    <a:cubicBezTo>
                      <a:pt x="2774" y="125472"/>
                      <a:pt x="4402" y="127497"/>
                      <a:pt x="6541" y="128842"/>
                    </a:cubicBezTo>
                    <a:cubicBezTo>
                      <a:pt x="10888" y="131575"/>
                      <a:pt x="16553" y="131052"/>
                      <a:pt x="21453" y="129508"/>
                    </a:cubicBezTo>
                    <a:cubicBezTo>
                      <a:pt x="26353" y="127964"/>
                      <a:pt x="30984" y="125500"/>
                      <a:pt x="36025" y="124580"/>
                    </a:cubicBezTo>
                    <a:cubicBezTo>
                      <a:pt x="45853" y="122767"/>
                      <a:pt x="56729" y="126817"/>
                      <a:pt x="65623" y="12225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5" name="Google Shape;3075;p20"/>
              <p:cNvSpPr/>
              <p:nvPr/>
            </p:nvSpPr>
            <p:spPr>
              <a:xfrm>
                <a:off x="3980554" y="1656640"/>
                <a:ext cx="50372" cy="100943"/>
              </a:xfrm>
              <a:custGeom>
                <a:avLst/>
                <a:gdLst/>
                <a:ahLst/>
                <a:cxnLst/>
                <a:rect l="l" t="t" r="r" b="b"/>
                <a:pathLst>
                  <a:path w="50372" h="100943" extrusionOk="0">
                    <a:moveTo>
                      <a:pt x="9205" y="89402"/>
                    </a:moveTo>
                    <a:cubicBezTo>
                      <a:pt x="12023" y="94175"/>
                      <a:pt x="16116" y="98182"/>
                      <a:pt x="20917" y="100944"/>
                    </a:cubicBezTo>
                    <a:cubicBezTo>
                      <a:pt x="22050" y="98352"/>
                      <a:pt x="20888" y="95421"/>
                      <a:pt x="20110" y="92702"/>
                    </a:cubicBezTo>
                    <a:cubicBezTo>
                      <a:pt x="17985" y="85239"/>
                      <a:pt x="18948" y="77308"/>
                      <a:pt x="19911" y="69604"/>
                    </a:cubicBezTo>
                    <a:cubicBezTo>
                      <a:pt x="20194" y="67338"/>
                      <a:pt x="20492" y="65044"/>
                      <a:pt x="21427" y="62963"/>
                    </a:cubicBezTo>
                    <a:cubicBezTo>
                      <a:pt x="22857" y="59762"/>
                      <a:pt x="25675" y="57383"/>
                      <a:pt x="28621" y="55485"/>
                    </a:cubicBezTo>
                    <a:cubicBezTo>
                      <a:pt x="32997" y="52667"/>
                      <a:pt x="37897" y="50670"/>
                      <a:pt x="42980" y="49594"/>
                    </a:cubicBezTo>
                    <a:cubicBezTo>
                      <a:pt x="42938" y="47866"/>
                      <a:pt x="40672" y="47243"/>
                      <a:pt x="38959" y="47356"/>
                    </a:cubicBezTo>
                    <a:cubicBezTo>
                      <a:pt x="37245" y="47455"/>
                      <a:pt x="35121" y="47597"/>
                      <a:pt x="34229" y="46124"/>
                    </a:cubicBezTo>
                    <a:cubicBezTo>
                      <a:pt x="33535" y="44963"/>
                      <a:pt x="34059" y="43490"/>
                      <a:pt x="34597" y="42258"/>
                    </a:cubicBezTo>
                    <a:cubicBezTo>
                      <a:pt x="37118" y="36466"/>
                      <a:pt x="39638" y="30674"/>
                      <a:pt x="42159" y="24896"/>
                    </a:cubicBezTo>
                    <a:cubicBezTo>
                      <a:pt x="42556" y="23990"/>
                      <a:pt x="42952" y="23083"/>
                      <a:pt x="43179" y="22134"/>
                    </a:cubicBezTo>
                    <a:cubicBezTo>
                      <a:pt x="43420" y="21157"/>
                      <a:pt x="43490" y="20152"/>
                      <a:pt x="43618" y="19161"/>
                    </a:cubicBezTo>
                    <a:cubicBezTo>
                      <a:pt x="44439" y="12405"/>
                      <a:pt x="47427" y="6132"/>
                      <a:pt x="50373" y="0"/>
                    </a:cubicBezTo>
                    <a:cubicBezTo>
                      <a:pt x="43504" y="2634"/>
                      <a:pt x="40828" y="10649"/>
                      <a:pt x="37628" y="17263"/>
                    </a:cubicBezTo>
                    <a:cubicBezTo>
                      <a:pt x="33011" y="26836"/>
                      <a:pt x="25817" y="34937"/>
                      <a:pt x="20634" y="44213"/>
                    </a:cubicBezTo>
                    <a:cubicBezTo>
                      <a:pt x="18099" y="48773"/>
                      <a:pt x="16045" y="53588"/>
                      <a:pt x="14020" y="58388"/>
                    </a:cubicBezTo>
                    <a:cubicBezTo>
                      <a:pt x="12391" y="62240"/>
                      <a:pt x="10763" y="66092"/>
                      <a:pt x="9134" y="69944"/>
                    </a:cubicBezTo>
                    <a:cubicBezTo>
                      <a:pt x="8879" y="70553"/>
                      <a:pt x="8582" y="71204"/>
                      <a:pt x="8001" y="71530"/>
                    </a:cubicBezTo>
                    <a:cubicBezTo>
                      <a:pt x="7421" y="71856"/>
                      <a:pt x="6500" y="71587"/>
                      <a:pt x="6444" y="70921"/>
                    </a:cubicBezTo>
                    <a:cubicBezTo>
                      <a:pt x="6387" y="70256"/>
                      <a:pt x="7690" y="70114"/>
                      <a:pt x="7619" y="70766"/>
                    </a:cubicBezTo>
                    <a:cubicBezTo>
                      <a:pt x="8908" y="78186"/>
                      <a:pt x="5863" y="86202"/>
                      <a:pt x="0" y="90903"/>
                    </a:cubicBezTo>
                    <a:cubicBezTo>
                      <a:pt x="2677" y="92334"/>
                      <a:pt x="6259" y="91767"/>
                      <a:pt x="8370" y="8958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6" name="Google Shape;3076;p20"/>
              <p:cNvSpPr/>
              <p:nvPr/>
            </p:nvSpPr>
            <p:spPr>
              <a:xfrm>
                <a:off x="3950247" y="1662616"/>
                <a:ext cx="76020" cy="253889"/>
              </a:xfrm>
              <a:custGeom>
                <a:avLst/>
                <a:gdLst/>
                <a:ahLst/>
                <a:cxnLst/>
                <a:rect l="l" t="t" r="r" b="b"/>
                <a:pathLst>
                  <a:path w="76020" h="253889" extrusionOk="0">
                    <a:moveTo>
                      <a:pt x="76020" y="0"/>
                    </a:moveTo>
                    <a:cubicBezTo>
                      <a:pt x="43788" y="57128"/>
                      <a:pt x="-8397" y="189808"/>
                      <a:pt x="1148" y="253890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7" name="Google Shape;3077;p20"/>
              <p:cNvSpPr/>
              <p:nvPr/>
            </p:nvSpPr>
            <p:spPr>
              <a:xfrm>
                <a:off x="4041095" y="1544225"/>
                <a:ext cx="43310" cy="79333"/>
              </a:xfrm>
              <a:custGeom>
                <a:avLst/>
                <a:gdLst/>
                <a:ahLst/>
                <a:cxnLst/>
                <a:rect l="l" t="t" r="r" b="b"/>
                <a:pathLst>
                  <a:path w="43310" h="79333" extrusionOk="0">
                    <a:moveTo>
                      <a:pt x="42740" y="53262"/>
                    </a:moveTo>
                    <a:cubicBezTo>
                      <a:pt x="41409" y="63387"/>
                      <a:pt x="36509" y="72026"/>
                      <a:pt x="30674" y="79333"/>
                    </a:cubicBezTo>
                    <a:cubicBezTo>
                      <a:pt x="25916" y="77053"/>
                      <a:pt x="22177" y="72493"/>
                      <a:pt x="21356" y="67254"/>
                    </a:cubicBezTo>
                    <a:cubicBezTo>
                      <a:pt x="20294" y="60597"/>
                      <a:pt x="23409" y="53559"/>
                      <a:pt x="21228" y="47201"/>
                    </a:cubicBezTo>
                    <a:cubicBezTo>
                      <a:pt x="19416" y="41904"/>
                      <a:pt x="14459" y="38491"/>
                      <a:pt x="10437" y="34625"/>
                    </a:cubicBezTo>
                    <a:cubicBezTo>
                      <a:pt x="4702" y="29102"/>
                      <a:pt x="609" y="21172"/>
                      <a:pt x="0" y="13368"/>
                    </a:cubicBezTo>
                    <a:cubicBezTo>
                      <a:pt x="12037" y="1048"/>
                      <a:pt x="24939" y="0"/>
                      <a:pt x="24939" y="0"/>
                    </a:cubicBezTo>
                    <a:cubicBezTo>
                      <a:pt x="21342" y="7463"/>
                      <a:pt x="47399" y="18212"/>
                      <a:pt x="42754" y="5327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8" name="Google Shape;3078;p20"/>
              <p:cNvSpPr/>
              <p:nvPr/>
            </p:nvSpPr>
            <p:spPr>
              <a:xfrm>
                <a:off x="4077799" y="1608504"/>
                <a:ext cx="28603" cy="52454"/>
              </a:xfrm>
              <a:custGeom>
                <a:avLst/>
                <a:gdLst/>
                <a:ahLst/>
                <a:cxnLst/>
                <a:rect l="l" t="t" r="r" b="b"/>
                <a:pathLst>
                  <a:path w="28603" h="52454" extrusionOk="0">
                    <a:moveTo>
                      <a:pt x="4973" y="52441"/>
                    </a:moveTo>
                    <a:cubicBezTo>
                      <a:pt x="4307" y="51803"/>
                      <a:pt x="3599" y="51208"/>
                      <a:pt x="2990" y="50529"/>
                    </a:cubicBezTo>
                    <a:cubicBezTo>
                      <a:pt x="-2150" y="44751"/>
                      <a:pt x="639" y="36495"/>
                      <a:pt x="1843" y="28437"/>
                    </a:cubicBezTo>
                    <a:cubicBezTo>
                      <a:pt x="12663" y="15153"/>
                      <a:pt x="21287" y="0"/>
                      <a:pt x="21287" y="0"/>
                    </a:cubicBezTo>
                    <a:cubicBezTo>
                      <a:pt x="21287" y="0"/>
                      <a:pt x="29076" y="13312"/>
                      <a:pt x="28580" y="24174"/>
                    </a:cubicBezTo>
                    <a:cubicBezTo>
                      <a:pt x="28283" y="30702"/>
                      <a:pt x="17095" y="42669"/>
                      <a:pt x="4973" y="524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9" name="Google Shape;3079;p20"/>
              <p:cNvSpPr/>
              <p:nvPr/>
            </p:nvSpPr>
            <p:spPr>
              <a:xfrm>
                <a:off x="4073839" y="1651369"/>
                <a:ext cx="35929" cy="64735"/>
              </a:xfrm>
              <a:custGeom>
                <a:avLst/>
                <a:gdLst/>
                <a:ahLst/>
                <a:cxnLst/>
                <a:rect l="l" t="t" r="r" b="b"/>
                <a:pathLst>
                  <a:path w="35929" h="64735" extrusionOk="0">
                    <a:moveTo>
                      <a:pt x="14315" y="52825"/>
                    </a:moveTo>
                    <a:cubicBezTo>
                      <a:pt x="8069" y="55091"/>
                      <a:pt x="337" y="49964"/>
                      <a:pt x="11" y="43309"/>
                    </a:cubicBezTo>
                    <a:cubicBezTo>
                      <a:pt x="-187" y="38890"/>
                      <a:pt x="2249" y="35052"/>
                      <a:pt x="4982" y="31441"/>
                    </a:cubicBezTo>
                    <a:cubicBezTo>
                      <a:pt x="23958" y="19715"/>
                      <a:pt x="34197" y="-2065"/>
                      <a:pt x="35585" y="158"/>
                    </a:cubicBezTo>
                    <a:cubicBezTo>
                      <a:pt x="37398" y="3061"/>
                      <a:pt x="31733" y="36964"/>
                      <a:pt x="25913" y="50205"/>
                    </a:cubicBezTo>
                    <a:cubicBezTo>
                      <a:pt x="22840" y="57144"/>
                      <a:pt x="17883" y="62172"/>
                      <a:pt x="10420" y="64735"/>
                    </a:cubicBezTo>
                    <a:cubicBezTo>
                      <a:pt x="12346" y="61011"/>
                      <a:pt x="13691" y="56974"/>
                      <a:pt x="14315" y="528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0" name="Google Shape;3080;p20"/>
              <p:cNvSpPr/>
              <p:nvPr/>
            </p:nvSpPr>
            <p:spPr>
              <a:xfrm>
                <a:off x="4075635" y="1729608"/>
                <a:ext cx="29408" cy="45110"/>
              </a:xfrm>
              <a:custGeom>
                <a:avLst/>
                <a:gdLst/>
                <a:ahLst/>
                <a:cxnLst/>
                <a:rect l="l" t="t" r="r" b="b"/>
                <a:pathLst>
                  <a:path w="29408" h="45110" extrusionOk="0">
                    <a:moveTo>
                      <a:pt x="11216" y="45111"/>
                    </a:moveTo>
                    <a:cubicBezTo>
                      <a:pt x="3059" y="41712"/>
                      <a:pt x="-1756" y="30057"/>
                      <a:pt x="4617" y="23925"/>
                    </a:cubicBezTo>
                    <a:cubicBezTo>
                      <a:pt x="6854" y="21773"/>
                      <a:pt x="10296" y="20215"/>
                      <a:pt x="10536" y="17142"/>
                    </a:cubicBezTo>
                    <a:cubicBezTo>
                      <a:pt x="10919" y="12313"/>
                      <a:pt x="3937" y="11463"/>
                      <a:pt x="0" y="8461"/>
                    </a:cubicBezTo>
                    <a:cubicBezTo>
                      <a:pt x="15889" y="3094"/>
                      <a:pt x="25307" y="-5871"/>
                      <a:pt x="28904" y="5473"/>
                    </a:cubicBezTo>
                    <a:cubicBezTo>
                      <a:pt x="31453" y="13502"/>
                      <a:pt x="24160" y="29986"/>
                      <a:pt x="11216" y="451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1" name="Google Shape;3081;p20"/>
            <p:cNvGrpSpPr/>
            <p:nvPr/>
          </p:nvGrpSpPr>
          <p:grpSpPr>
            <a:xfrm rot="-10293041">
              <a:off x="-1593148" y="255468"/>
              <a:ext cx="452837" cy="714552"/>
              <a:chOff x="3678325" y="1652292"/>
              <a:chExt cx="148289" cy="233992"/>
            </a:xfrm>
          </p:grpSpPr>
          <p:sp>
            <p:nvSpPr>
              <p:cNvPr id="3082" name="Google Shape;3082;p20"/>
              <p:cNvSpPr/>
              <p:nvPr/>
            </p:nvSpPr>
            <p:spPr>
              <a:xfrm>
                <a:off x="3678325" y="1652292"/>
                <a:ext cx="148275" cy="167044"/>
              </a:xfrm>
              <a:custGeom>
                <a:avLst/>
                <a:gdLst/>
                <a:ahLst/>
                <a:cxnLst/>
                <a:rect l="l" t="t" r="r" b="b"/>
                <a:pathLst>
                  <a:path w="148275" h="167044" extrusionOk="0">
                    <a:moveTo>
                      <a:pt x="127276" y="149575"/>
                    </a:moveTo>
                    <a:cubicBezTo>
                      <a:pt x="117278" y="159488"/>
                      <a:pt x="102989" y="167957"/>
                      <a:pt x="88558" y="166966"/>
                    </a:cubicBezTo>
                    <a:cubicBezTo>
                      <a:pt x="60900" y="165025"/>
                      <a:pt x="58634" y="137878"/>
                      <a:pt x="58634" y="137878"/>
                    </a:cubicBezTo>
                    <a:cubicBezTo>
                      <a:pt x="58634" y="137878"/>
                      <a:pt x="51483" y="153540"/>
                      <a:pt x="29589" y="150920"/>
                    </a:cubicBezTo>
                    <a:cubicBezTo>
                      <a:pt x="7681" y="148300"/>
                      <a:pt x="-3705" y="119793"/>
                      <a:pt x="1082" y="105816"/>
                    </a:cubicBezTo>
                    <a:cubicBezTo>
                      <a:pt x="6010" y="91442"/>
                      <a:pt x="10839" y="94727"/>
                      <a:pt x="20242" y="98749"/>
                    </a:cubicBezTo>
                    <a:cubicBezTo>
                      <a:pt x="29646" y="102771"/>
                      <a:pt x="42688" y="121818"/>
                      <a:pt x="50761" y="117315"/>
                    </a:cubicBezTo>
                    <a:cubicBezTo>
                      <a:pt x="58819" y="112812"/>
                      <a:pt x="48608" y="107416"/>
                      <a:pt x="31812" y="100349"/>
                    </a:cubicBezTo>
                    <a:cubicBezTo>
                      <a:pt x="14988" y="93268"/>
                      <a:pt x="5656" y="80920"/>
                      <a:pt x="11760" y="66092"/>
                    </a:cubicBezTo>
                    <a:cubicBezTo>
                      <a:pt x="17863" y="51293"/>
                      <a:pt x="32039" y="43306"/>
                      <a:pt x="33073" y="57595"/>
                    </a:cubicBezTo>
                    <a:cubicBezTo>
                      <a:pt x="34107" y="71899"/>
                      <a:pt x="44699" y="93297"/>
                      <a:pt x="56652" y="95081"/>
                    </a:cubicBezTo>
                    <a:cubicBezTo>
                      <a:pt x="68604" y="96866"/>
                      <a:pt x="66976" y="85111"/>
                      <a:pt x="53593" y="81160"/>
                    </a:cubicBezTo>
                    <a:cubicBezTo>
                      <a:pt x="40224" y="77209"/>
                      <a:pt x="37746" y="64280"/>
                      <a:pt x="35962" y="50557"/>
                    </a:cubicBezTo>
                    <a:cubicBezTo>
                      <a:pt x="34163" y="36834"/>
                      <a:pt x="41329" y="28054"/>
                      <a:pt x="53791" y="24670"/>
                    </a:cubicBezTo>
                    <a:cubicBezTo>
                      <a:pt x="66253" y="21285"/>
                      <a:pt x="57487" y="32345"/>
                      <a:pt x="61665" y="56519"/>
                    </a:cubicBezTo>
                    <a:cubicBezTo>
                      <a:pt x="65843" y="80693"/>
                      <a:pt x="75416" y="70001"/>
                      <a:pt x="77073" y="63416"/>
                    </a:cubicBezTo>
                    <a:cubicBezTo>
                      <a:pt x="78758" y="56831"/>
                      <a:pt x="66537" y="50472"/>
                      <a:pt x="66083" y="34979"/>
                    </a:cubicBezTo>
                    <a:cubicBezTo>
                      <a:pt x="65630" y="19486"/>
                      <a:pt x="71578" y="19387"/>
                      <a:pt x="82653" y="15833"/>
                    </a:cubicBezTo>
                    <a:cubicBezTo>
                      <a:pt x="93727" y="12264"/>
                      <a:pt x="92566" y="13666"/>
                      <a:pt x="87029" y="28281"/>
                    </a:cubicBezTo>
                    <a:cubicBezTo>
                      <a:pt x="81505" y="42881"/>
                      <a:pt x="81831" y="50415"/>
                      <a:pt x="84550" y="58119"/>
                    </a:cubicBezTo>
                    <a:cubicBezTo>
                      <a:pt x="87269" y="65823"/>
                      <a:pt x="94916" y="60144"/>
                      <a:pt x="93175" y="51421"/>
                    </a:cubicBezTo>
                    <a:cubicBezTo>
                      <a:pt x="91447" y="42711"/>
                      <a:pt x="93954" y="26171"/>
                      <a:pt x="103668" y="13085"/>
                    </a:cubicBezTo>
                    <a:cubicBezTo>
                      <a:pt x="105382" y="10777"/>
                      <a:pt x="107166" y="8894"/>
                      <a:pt x="108951" y="7322"/>
                    </a:cubicBezTo>
                    <a:cubicBezTo>
                      <a:pt x="117349" y="0"/>
                      <a:pt x="125704" y="0"/>
                      <a:pt x="125704" y="0"/>
                    </a:cubicBezTo>
                    <a:cubicBezTo>
                      <a:pt x="122999" y="4631"/>
                      <a:pt x="139228" y="12887"/>
                      <a:pt x="134442" y="35234"/>
                    </a:cubicBezTo>
                    <a:cubicBezTo>
                      <a:pt x="133054" y="41692"/>
                      <a:pt x="129457" y="47003"/>
                      <a:pt x="125321" y="51407"/>
                    </a:cubicBezTo>
                    <a:cubicBezTo>
                      <a:pt x="115139" y="62254"/>
                      <a:pt x="101700" y="67678"/>
                      <a:pt x="109800" y="71205"/>
                    </a:cubicBezTo>
                    <a:cubicBezTo>
                      <a:pt x="115153" y="73541"/>
                      <a:pt x="122957" y="67494"/>
                      <a:pt x="129712" y="60428"/>
                    </a:cubicBezTo>
                    <a:cubicBezTo>
                      <a:pt x="137359" y="52426"/>
                      <a:pt x="143703" y="43108"/>
                      <a:pt x="143703" y="43108"/>
                    </a:cubicBezTo>
                    <a:cubicBezTo>
                      <a:pt x="143703" y="43108"/>
                      <a:pt x="148037" y="52086"/>
                      <a:pt x="147159" y="59054"/>
                    </a:cubicBezTo>
                    <a:cubicBezTo>
                      <a:pt x="146621" y="63246"/>
                      <a:pt x="138803" y="70383"/>
                      <a:pt x="130490" y="76048"/>
                    </a:cubicBezTo>
                    <a:cubicBezTo>
                      <a:pt x="125010" y="79829"/>
                      <a:pt x="119303" y="82973"/>
                      <a:pt x="115380" y="84219"/>
                    </a:cubicBezTo>
                    <a:cubicBezTo>
                      <a:pt x="105495" y="87363"/>
                      <a:pt x="93486" y="93920"/>
                      <a:pt x="113936" y="93382"/>
                    </a:cubicBezTo>
                    <a:cubicBezTo>
                      <a:pt x="118666" y="93254"/>
                      <a:pt x="122971" y="91895"/>
                      <a:pt x="126823" y="89926"/>
                    </a:cubicBezTo>
                    <a:cubicBezTo>
                      <a:pt x="139653" y="83355"/>
                      <a:pt x="147371" y="69845"/>
                      <a:pt x="148150" y="71346"/>
                    </a:cubicBezTo>
                    <a:cubicBezTo>
                      <a:pt x="149170" y="73315"/>
                      <a:pt x="143774" y="94854"/>
                      <a:pt x="139341" y="103082"/>
                    </a:cubicBezTo>
                    <a:cubicBezTo>
                      <a:pt x="137005" y="107402"/>
                      <a:pt x="133549" y="110376"/>
                      <a:pt x="128607" y="111650"/>
                    </a:cubicBezTo>
                    <a:cubicBezTo>
                      <a:pt x="124132" y="112826"/>
                      <a:pt x="118439" y="112613"/>
                      <a:pt x="111231" y="110800"/>
                    </a:cubicBezTo>
                    <a:cubicBezTo>
                      <a:pt x="96049" y="106977"/>
                      <a:pt x="83191" y="120515"/>
                      <a:pt x="104122" y="125628"/>
                    </a:cubicBezTo>
                    <a:cubicBezTo>
                      <a:pt x="110919" y="127285"/>
                      <a:pt x="116881" y="126619"/>
                      <a:pt x="121923" y="125359"/>
                    </a:cubicBezTo>
                    <a:cubicBezTo>
                      <a:pt x="132445" y="122725"/>
                      <a:pt x="138959" y="117428"/>
                      <a:pt x="140701" y="124920"/>
                    </a:cubicBezTo>
                    <a:cubicBezTo>
                      <a:pt x="141933" y="130216"/>
                      <a:pt x="136382" y="140469"/>
                      <a:pt x="127262" y="1495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3" name="Google Shape;3083;p20"/>
              <p:cNvSpPr/>
              <p:nvPr/>
            </p:nvSpPr>
            <p:spPr>
              <a:xfrm>
                <a:off x="3700613" y="1708367"/>
                <a:ext cx="103863" cy="97222"/>
              </a:xfrm>
              <a:custGeom>
                <a:avLst/>
                <a:gdLst/>
                <a:ahLst/>
                <a:cxnLst/>
                <a:rect l="l" t="t" r="r" b="b"/>
                <a:pathLst>
                  <a:path w="103863" h="97222" extrusionOk="0">
                    <a:moveTo>
                      <a:pt x="45835" y="75813"/>
                    </a:moveTo>
                    <a:cubicBezTo>
                      <a:pt x="48044" y="83262"/>
                      <a:pt x="50919" y="91546"/>
                      <a:pt x="57915" y="94931"/>
                    </a:cubicBezTo>
                    <a:cubicBezTo>
                      <a:pt x="60875" y="96361"/>
                      <a:pt x="64231" y="96701"/>
                      <a:pt x="67516" y="96984"/>
                    </a:cubicBezTo>
                    <a:cubicBezTo>
                      <a:pt x="73932" y="97536"/>
                      <a:pt x="81451" y="97522"/>
                      <a:pt x="85502" y="92509"/>
                    </a:cubicBezTo>
                    <a:cubicBezTo>
                      <a:pt x="86408" y="91376"/>
                      <a:pt x="86946" y="89450"/>
                      <a:pt x="85714" y="88671"/>
                    </a:cubicBezTo>
                    <a:cubicBezTo>
                      <a:pt x="85134" y="88303"/>
                      <a:pt x="84383" y="88388"/>
                      <a:pt x="83689" y="88459"/>
                    </a:cubicBezTo>
                    <a:cubicBezTo>
                      <a:pt x="78081" y="89082"/>
                      <a:pt x="72317" y="88388"/>
                      <a:pt x="67021" y="86448"/>
                    </a:cubicBezTo>
                    <a:cubicBezTo>
                      <a:pt x="65236" y="85797"/>
                      <a:pt x="63211" y="84550"/>
                      <a:pt x="63310" y="82653"/>
                    </a:cubicBezTo>
                    <a:cubicBezTo>
                      <a:pt x="65775" y="82468"/>
                      <a:pt x="68168" y="83502"/>
                      <a:pt x="70632" y="83743"/>
                    </a:cubicBezTo>
                    <a:cubicBezTo>
                      <a:pt x="73096" y="83998"/>
                      <a:pt x="76084" y="83007"/>
                      <a:pt x="76622" y="80585"/>
                    </a:cubicBezTo>
                    <a:cubicBezTo>
                      <a:pt x="71878" y="78390"/>
                      <a:pt x="67134" y="76195"/>
                      <a:pt x="62404" y="74000"/>
                    </a:cubicBezTo>
                    <a:cubicBezTo>
                      <a:pt x="60053" y="72909"/>
                      <a:pt x="57632" y="71777"/>
                      <a:pt x="55918" y="69851"/>
                    </a:cubicBezTo>
                    <a:cubicBezTo>
                      <a:pt x="52349" y="65871"/>
                      <a:pt x="53142" y="58833"/>
                      <a:pt x="57490" y="55731"/>
                    </a:cubicBezTo>
                    <a:cubicBezTo>
                      <a:pt x="59331" y="54429"/>
                      <a:pt x="61569" y="53805"/>
                      <a:pt x="63749" y="53225"/>
                    </a:cubicBezTo>
                    <a:cubicBezTo>
                      <a:pt x="75079" y="50180"/>
                      <a:pt x="86861" y="47093"/>
                      <a:pt x="98403" y="49203"/>
                    </a:cubicBezTo>
                    <a:cubicBezTo>
                      <a:pt x="99536" y="49415"/>
                      <a:pt x="100697" y="49670"/>
                      <a:pt x="101816" y="49387"/>
                    </a:cubicBezTo>
                    <a:cubicBezTo>
                      <a:pt x="102935" y="49104"/>
                      <a:pt x="103968" y="48127"/>
                      <a:pt x="103855" y="46980"/>
                    </a:cubicBezTo>
                    <a:cubicBezTo>
                      <a:pt x="103742" y="45946"/>
                      <a:pt x="102779" y="45223"/>
                      <a:pt x="101858" y="44756"/>
                    </a:cubicBezTo>
                    <a:cubicBezTo>
                      <a:pt x="98417" y="43028"/>
                      <a:pt x="94438" y="42929"/>
                      <a:pt x="90586" y="42858"/>
                    </a:cubicBezTo>
                    <a:cubicBezTo>
                      <a:pt x="86776" y="42788"/>
                      <a:pt x="82953" y="42717"/>
                      <a:pt x="79143" y="42646"/>
                    </a:cubicBezTo>
                    <a:cubicBezTo>
                      <a:pt x="77132" y="42604"/>
                      <a:pt x="75064" y="42561"/>
                      <a:pt x="73195" y="41782"/>
                    </a:cubicBezTo>
                    <a:cubicBezTo>
                      <a:pt x="71340" y="41003"/>
                      <a:pt x="69712" y="39318"/>
                      <a:pt x="69641" y="37307"/>
                    </a:cubicBezTo>
                    <a:cubicBezTo>
                      <a:pt x="69527" y="34432"/>
                      <a:pt x="72331" y="32421"/>
                      <a:pt x="74796" y="30963"/>
                    </a:cubicBezTo>
                    <a:cubicBezTo>
                      <a:pt x="80120" y="27833"/>
                      <a:pt x="85445" y="24689"/>
                      <a:pt x="90770" y="21559"/>
                    </a:cubicBezTo>
                    <a:cubicBezTo>
                      <a:pt x="91237" y="21290"/>
                      <a:pt x="91747" y="20950"/>
                      <a:pt x="91875" y="20426"/>
                    </a:cubicBezTo>
                    <a:cubicBezTo>
                      <a:pt x="92115" y="19449"/>
                      <a:pt x="90883" y="18755"/>
                      <a:pt x="89878" y="18656"/>
                    </a:cubicBezTo>
                    <a:cubicBezTo>
                      <a:pt x="85502" y="18246"/>
                      <a:pt x="81494" y="21956"/>
                      <a:pt x="77132" y="21446"/>
                    </a:cubicBezTo>
                    <a:cubicBezTo>
                      <a:pt x="76339" y="21361"/>
                      <a:pt x="75475" y="21035"/>
                      <a:pt x="75192" y="20285"/>
                    </a:cubicBezTo>
                    <a:cubicBezTo>
                      <a:pt x="74980" y="19690"/>
                      <a:pt x="75220" y="19053"/>
                      <a:pt x="75461" y="18472"/>
                    </a:cubicBezTo>
                    <a:cubicBezTo>
                      <a:pt x="78194" y="12312"/>
                      <a:pt x="83207" y="6746"/>
                      <a:pt x="83165" y="5"/>
                    </a:cubicBezTo>
                    <a:cubicBezTo>
                      <a:pt x="79908" y="-122"/>
                      <a:pt x="76976" y="2045"/>
                      <a:pt x="74895" y="4551"/>
                    </a:cubicBezTo>
                    <a:cubicBezTo>
                      <a:pt x="72827" y="7072"/>
                      <a:pt x="71312" y="10018"/>
                      <a:pt x="69131" y="12453"/>
                    </a:cubicBezTo>
                    <a:cubicBezTo>
                      <a:pt x="66950" y="14875"/>
                      <a:pt x="63778" y="16801"/>
                      <a:pt x="60563" y="16263"/>
                    </a:cubicBezTo>
                    <a:cubicBezTo>
                      <a:pt x="59671" y="16121"/>
                      <a:pt x="58779" y="15753"/>
                      <a:pt x="58212" y="15059"/>
                    </a:cubicBezTo>
                    <a:cubicBezTo>
                      <a:pt x="55960" y="12326"/>
                      <a:pt x="60266" y="7568"/>
                      <a:pt x="57915" y="4920"/>
                    </a:cubicBezTo>
                    <a:cubicBezTo>
                      <a:pt x="56909" y="10896"/>
                      <a:pt x="55918" y="16872"/>
                      <a:pt x="54913" y="22848"/>
                    </a:cubicBezTo>
                    <a:cubicBezTo>
                      <a:pt x="50692" y="23953"/>
                      <a:pt x="46246" y="22593"/>
                      <a:pt x="42096" y="21262"/>
                    </a:cubicBezTo>
                    <a:cubicBezTo>
                      <a:pt x="40595" y="20781"/>
                      <a:pt x="39066" y="20271"/>
                      <a:pt x="37791" y="19336"/>
                    </a:cubicBezTo>
                    <a:cubicBezTo>
                      <a:pt x="32169" y="15201"/>
                      <a:pt x="34435" y="5288"/>
                      <a:pt x="29096" y="798"/>
                    </a:cubicBezTo>
                    <a:cubicBezTo>
                      <a:pt x="28742" y="501"/>
                      <a:pt x="28289" y="218"/>
                      <a:pt x="27836" y="317"/>
                    </a:cubicBezTo>
                    <a:cubicBezTo>
                      <a:pt x="27227" y="459"/>
                      <a:pt x="26986" y="1195"/>
                      <a:pt x="26873" y="1804"/>
                    </a:cubicBezTo>
                    <a:cubicBezTo>
                      <a:pt x="26235" y="5444"/>
                      <a:pt x="26504" y="9225"/>
                      <a:pt x="27637" y="12751"/>
                    </a:cubicBezTo>
                    <a:cubicBezTo>
                      <a:pt x="28161" y="14379"/>
                      <a:pt x="28898" y="15980"/>
                      <a:pt x="30073" y="17226"/>
                    </a:cubicBezTo>
                    <a:cubicBezTo>
                      <a:pt x="31107" y="18302"/>
                      <a:pt x="32424" y="19053"/>
                      <a:pt x="33727" y="19789"/>
                    </a:cubicBezTo>
                    <a:cubicBezTo>
                      <a:pt x="38598" y="22537"/>
                      <a:pt x="43470" y="25284"/>
                      <a:pt x="48328" y="28045"/>
                    </a:cubicBezTo>
                    <a:cubicBezTo>
                      <a:pt x="48965" y="28399"/>
                      <a:pt x="49644" y="28824"/>
                      <a:pt x="49857" y="29518"/>
                    </a:cubicBezTo>
                    <a:cubicBezTo>
                      <a:pt x="49999" y="30000"/>
                      <a:pt x="49885" y="30510"/>
                      <a:pt x="49772" y="30991"/>
                    </a:cubicBezTo>
                    <a:cubicBezTo>
                      <a:pt x="49007" y="34149"/>
                      <a:pt x="48073" y="37265"/>
                      <a:pt x="46954" y="40338"/>
                    </a:cubicBezTo>
                    <a:cubicBezTo>
                      <a:pt x="46260" y="42250"/>
                      <a:pt x="45439" y="44232"/>
                      <a:pt x="43895" y="45549"/>
                    </a:cubicBezTo>
                    <a:cubicBezTo>
                      <a:pt x="40539" y="48410"/>
                      <a:pt x="35454" y="47064"/>
                      <a:pt x="31305" y="45578"/>
                    </a:cubicBezTo>
                    <a:cubicBezTo>
                      <a:pt x="26929" y="44006"/>
                      <a:pt x="22114" y="42051"/>
                      <a:pt x="20160" y="37831"/>
                    </a:cubicBezTo>
                    <a:cubicBezTo>
                      <a:pt x="19367" y="36117"/>
                      <a:pt x="19140" y="34163"/>
                      <a:pt x="18192" y="32535"/>
                    </a:cubicBezTo>
                    <a:cubicBezTo>
                      <a:pt x="17243" y="30906"/>
                      <a:pt x="15118" y="29660"/>
                      <a:pt x="13490" y="30594"/>
                    </a:cubicBezTo>
                    <a:cubicBezTo>
                      <a:pt x="12343" y="31246"/>
                      <a:pt x="11904" y="32775"/>
                      <a:pt x="12173" y="34064"/>
                    </a:cubicBezTo>
                    <a:cubicBezTo>
                      <a:pt x="12428" y="35367"/>
                      <a:pt x="13249" y="36472"/>
                      <a:pt x="14113" y="37477"/>
                    </a:cubicBezTo>
                    <a:cubicBezTo>
                      <a:pt x="20146" y="44402"/>
                      <a:pt x="29209" y="47673"/>
                      <a:pt x="37281" y="52035"/>
                    </a:cubicBezTo>
                    <a:cubicBezTo>
                      <a:pt x="39094" y="53027"/>
                      <a:pt x="41063" y="54315"/>
                      <a:pt x="41417" y="56354"/>
                    </a:cubicBezTo>
                    <a:cubicBezTo>
                      <a:pt x="41771" y="58408"/>
                      <a:pt x="40326" y="60320"/>
                      <a:pt x="38867" y="61807"/>
                    </a:cubicBezTo>
                    <a:cubicBezTo>
                      <a:pt x="35667" y="65064"/>
                      <a:pt x="31631" y="67882"/>
                      <a:pt x="27071" y="68066"/>
                    </a:cubicBezTo>
                    <a:cubicBezTo>
                      <a:pt x="23658" y="68208"/>
                      <a:pt x="20401" y="66862"/>
                      <a:pt x="17243" y="65574"/>
                    </a:cubicBezTo>
                    <a:cubicBezTo>
                      <a:pt x="14085" y="64285"/>
                      <a:pt x="10785" y="62996"/>
                      <a:pt x="7386" y="63265"/>
                    </a:cubicBezTo>
                    <a:cubicBezTo>
                      <a:pt x="3987" y="63534"/>
                      <a:pt x="490" y="65843"/>
                      <a:pt x="50" y="69227"/>
                    </a:cubicBezTo>
                    <a:cubicBezTo>
                      <a:pt x="-134" y="70601"/>
                      <a:pt x="206" y="72017"/>
                      <a:pt x="744" y="73292"/>
                    </a:cubicBezTo>
                    <a:cubicBezTo>
                      <a:pt x="1382" y="74793"/>
                      <a:pt x="2330" y="76181"/>
                      <a:pt x="3633" y="77158"/>
                    </a:cubicBezTo>
                    <a:cubicBezTo>
                      <a:pt x="6296" y="79140"/>
                      <a:pt x="9964" y="79098"/>
                      <a:pt x="13207" y="78362"/>
                    </a:cubicBezTo>
                    <a:cubicBezTo>
                      <a:pt x="16436" y="77625"/>
                      <a:pt x="19551" y="76280"/>
                      <a:pt x="22851" y="75940"/>
                    </a:cubicBezTo>
                    <a:cubicBezTo>
                      <a:pt x="29280" y="75274"/>
                      <a:pt x="36078" y="78447"/>
                      <a:pt x="42040" y="759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4" name="Google Shape;3084;p20"/>
              <p:cNvSpPr/>
              <p:nvPr/>
            </p:nvSpPr>
            <p:spPr>
              <a:xfrm>
                <a:off x="3738503" y="1722888"/>
                <a:ext cx="37146" cy="63529"/>
              </a:xfrm>
              <a:custGeom>
                <a:avLst/>
                <a:gdLst/>
                <a:ahLst/>
                <a:cxnLst/>
                <a:rect l="l" t="t" r="r" b="b"/>
                <a:pathLst>
                  <a:path w="37146" h="63529" extrusionOk="0">
                    <a:moveTo>
                      <a:pt x="6019" y="55499"/>
                    </a:moveTo>
                    <a:cubicBezTo>
                      <a:pt x="7591" y="58714"/>
                      <a:pt x="10012" y="61518"/>
                      <a:pt x="12972" y="63529"/>
                    </a:cubicBezTo>
                    <a:cubicBezTo>
                      <a:pt x="13836" y="61929"/>
                      <a:pt x="13241" y="59960"/>
                      <a:pt x="12873" y="58176"/>
                    </a:cubicBezTo>
                    <a:cubicBezTo>
                      <a:pt x="11896" y="53262"/>
                      <a:pt x="12916" y="48192"/>
                      <a:pt x="13935" y="43292"/>
                    </a:cubicBezTo>
                    <a:cubicBezTo>
                      <a:pt x="14232" y="41848"/>
                      <a:pt x="14544" y="40389"/>
                      <a:pt x="15252" y="39100"/>
                    </a:cubicBezTo>
                    <a:cubicBezTo>
                      <a:pt x="16343" y="37118"/>
                      <a:pt x="18269" y="35730"/>
                      <a:pt x="20265" y="34654"/>
                    </a:cubicBezTo>
                    <a:cubicBezTo>
                      <a:pt x="23225" y="33067"/>
                      <a:pt x="26482" y="32019"/>
                      <a:pt x="29824" y="31595"/>
                    </a:cubicBezTo>
                    <a:cubicBezTo>
                      <a:pt x="29881" y="30490"/>
                      <a:pt x="28465" y="29966"/>
                      <a:pt x="27346" y="29938"/>
                    </a:cubicBezTo>
                    <a:cubicBezTo>
                      <a:pt x="26227" y="29909"/>
                      <a:pt x="24854" y="29895"/>
                      <a:pt x="24358" y="28890"/>
                    </a:cubicBezTo>
                    <a:cubicBezTo>
                      <a:pt x="23976" y="28111"/>
                      <a:pt x="24386" y="27190"/>
                      <a:pt x="24797" y="26411"/>
                    </a:cubicBezTo>
                    <a:cubicBezTo>
                      <a:pt x="26723" y="22814"/>
                      <a:pt x="28635" y="19217"/>
                      <a:pt x="30561" y="15620"/>
                    </a:cubicBezTo>
                    <a:cubicBezTo>
                      <a:pt x="30858" y="15054"/>
                      <a:pt x="31156" y="14487"/>
                      <a:pt x="31368" y="13893"/>
                    </a:cubicBezTo>
                    <a:cubicBezTo>
                      <a:pt x="31580" y="13284"/>
                      <a:pt x="31680" y="12632"/>
                      <a:pt x="31807" y="11995"/>
                    </a:cubicBezTo>
                    <a:cubicBezTo>
                      <a:pt x="32685" y="7690"/>
                      <a:pt x="34937" y="3795"/>
                      <a:pt x="37146" y="0"/>
                    </a:cubicBezTo>
                    <a:cubicBezTo>
                      <a:pt x="32586" y="1345"/>
                      <a:pt x="30447" y="6373"/>
                      <a:pt x="28054" y="10465"/>
                    </a:cubicBezTo>
                    <a:cubicBezTo>
                      <a:pt x="24585" y="16399"/>
                      <a:pt x="19529" y="21242"/>
                      <a:pt x="15720" y="26950"/>
                    </a:cubicBezTo>
                    <a:cubicBezTo>
                      <a:pt x="13850" y="29754"/>
                      <a:pt x="12292" y="32756"/>
                      <a:pt x="10720" y="35744"/>
                    </a:cubicBezTo>
                    <a:cubicBezTo>
                      <a:pt x="9474" y="38137"/>
                      <a:pt x="8228" y="40531"/>
                      <a:pt x="6968" y="42938"/>
                    </a:cubicBezTo>
                    <a:cubicBezTo>
                      <a:pt x="6769" y="43321"/>
                      <a:pt x="6543" y="43717"/>
                      <a:pt x="6160" y="43901"/>
                    </a:cubicBezTo>
                    <a:cubicBezTo>
                      <a:pt x="5764" y="44071"/>
                      <a:pt x="5197" y="43859"/>
                      <a:pt x="5183" y="43434"/>
                    </a:cubicBezTo>
                    <a:cubicBezTo>
                      <a:pt x="5183" y="43009"/>
                      <a:pt x="6033" y="42980"/>
                      <a:pt x="5948" y="43391"/>
                    </a:cubicBezTo>
                    <a:cubicBezTo>
                      <a:pt x="6387" y="48235"/>
                      <a:pt x="4022" y="53248"/>
                      <a:pt x="0" y="55967"/>
                    </a:cubicBezTo>
                    <a:cubicBezTo>
                      <a:pt x="1643" y="57029"/>
                      <a:pt x="3994" y="56845"/>
                      <a:pt x="5452" y="555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5" name="Google Shape;3085;p20"/>
              <p:cNvSpPr/>
              <p:nvPr/>
            </p:nvSpPr>
            <p:spPr>
              <a:xfrm>
                <a:off x="3710209" y="1708004"/>
                <a:ext cx="74135" cy="178280"/>
              </a:xfrm>
              <a:custGeom>
                <a:avLst/>
                <a:gdLst/>
                <a:ahLst/>
                <a:cxnLst/>
                <a:rect l="l" t="t" r="r" b="b"/>
                <a:pathLst>
                  <a:path w="74135" h="178280" extrusionOk="0">
                    <a:moveTo>
                      <a:pt x="113" y="178281"/>
                    </a:moveTo>
                    <a:cubicBezTo>
                      <a:pt x="-2762" y="136150"/>
                      <a:pt x="49877" y="34215"/>
                      <a:pt x="72960" y="0"/>
                    </a:cubicBezTo>
                    <a:lnTo>
                      <a:pt x="74136" y="793"/>
                    </a:lnTo>
                    <a:cubicBezTo>
                      <a:pt x="51137" y="34894"/>
                      <a:pt x="-1317" y="136376"/>
                      <a:pt x="1529" y="178182"/>
                    </a:cubicBezTo>
                    <a:lnTo>
                      <a:pt x="113" y="17828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6" name="Google Shape;3086;p20"/>
              <p:cNvSpPr/>
              <p:nvPr/>
            </p:nvSpPr>
            <p:spPr>
              <a:xfrm>
                <a:off x="3787290" y="1652292"/>
                <a:ext cx="26379" cy="51420"/>
              </a:xfrm>
              <a:custGeom>
                <a:avLst/>
                <a:gdLst/>
                <a:ahLst/>
                <a:cxnLst/>
                <a:rect l="l" t="t" r="r" b="b"/>
                <a:pathLst>
                  <a:path w="26379" h="51420" extrusionOk="0">
                    <a:moveTo>
                      <a:pt x="25491" y="35248"/>
                    </a:moveTo>
                    <a:cubicBezTo>
                      <a:pt x="24103" y="41706"/>
                      <a:pt x="20506" y="47017"/>
                      <a:pt x="16371" y="51421"/>
                    </a:cubicBezTo>
                    <a:cubicBezTo>
                      <a:pt x="13425" y="49707"/>
                      <a:pt x="11244" y="46578"/>
                      <a:pt x="10989" y="43150"/>
                    </a:cubicBezTo>
                    <a:cubicBezTo>
                      <a:pt x="10650" y="38817"/>
                      <a:pt x="13014" y="34427"/>
                      <a:pt x="11938" y="30221"/>
                    </a:cubicBezTo>
                    <a:cubicBezTo>
                      <a:pt x="11046" y="26709"/>
                      <a:pt x="8030" y="24259"/>
                      <a:pt x="5636" y="21554"/>
                    </a:cubicBezTo>
                    <a:cubicBezTo>
                      <a:pt x="2223" y="17702"/>
                      <a:pt x="0" y="12377"/>
                      <a:pt x="0" y="7322"/>
                    </a:cubicBezTo>
                    <a:cubicBezTo>
                      <a:pt x="8398" y="0"/>
                      <a:pt x="16753" y="0"/>
                      <a:pt x="16753" y="0"/>
                    </a:cubicBezTo>
                    <a:cubicBezTo>
                      <a:pt x="14048" y="4631"/>
                      <a:pt x="30278" y="12887"/>
                      <a:pt x="25491" y="35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7" name="Google Shape;3087;p20"/>
              <p:cNvSpPr/>
              <p:nvPr/>
            </p:nvSpPr>
            <p:spPr>
              <a:xfrm>
                <a:off x="3806140" y="1695428"/>
                <a:ext cx="19475" cy="32939"/>
              </a:xfrm>
              <a:custGeom>
                <a:avLst/>
                <a:gdLst/>
                <a:ahLst/>
                <a:cxnLst/>
                <a:rect l="l" t="t" r="r" b="b"/>
                <a:pathLst>
                  <a:path w="19475" h="32939" extrusionOk="0">
                    <a:moveTo>
                      <a:pt x="2689" y="32940"/>
                    </a:moveTo>
                    <a:cubicBezTo>
                      <a:pt x="2293" y="32501"/>
                      <a:pt x="1868" y="32076"/>
                      <a:pt x="1514" y="31609"/>
                    </a:cubicBezTo>
                    <a:cubicBezTo>
                      <a:pt x="-1502" y="27615"/>
                      <a:pt x="721" y="22446"/>
                      <a:pt x="1911" y="17320"/>
                    </a:cubicBezTo>
                    <a:cubicBezTo>
                      <a:pt x="9558" y="9318"/>
                      <a:pt x="15902" y="0"/>
                      <a:pt x="15902" y="0"/>
                    </a:cubicBezTo>
                    <a:cubicBezTo>
                      <a:pt x="15902" y="0"/>
                      <a:pt x="20236" y="8979"/>
                      <a:pt x="19358" y="15946"/>
                    </a:cubicBezTo>
                    <a:cubicBezTo>
                      <a:pt x="18820" y="20138"/>
                      <a:pt x="11002" y="27275"/>
                      <a:pt x="2689" y="329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8" name="Google Shape;3088;p20"/>
              <p:cNvSpPr/>
              <p:nvPr/>
            </p:nvSpPr>
            <p:spPr>
              <a:xfrm>
                <a:off x="3801350" y="1723551"/>
                <a:ext cx="25264" cy="40419"/>
              </a:xfrm>
              <a:custGeom>
                <a:avLst/>
                <a:gdLst/>
                <a:ahLst/>
                <a:cxnLst/>
                <a:rect l="l" t="t" r="r" b="b"/>
                <a:pathLst>
                  <a:path w="25264" h="40419" extrusionOk="0">
                    <a:moveTo>
                      <a:pt x="8726" y="32956"/>
                    </a:moveTo>
                    <a:cubicBezTo>
                      <a:pt x="4577" y="34089"/>
                      <a:pt x="-125" y="30393"/>
                      <a:pt x="3" y="26088"/>
                    </a:cubicBezTo>
                    <a:cubicBezTo>
                      <a:pt x="102" y="23227"/>
                      <a:pt x="1872" y="20891"/>
                      <a:pt x="3812" y="18696"/>
                    </a:cubicBezTo>
                    <a:cubicBezTo>
                      <a:pt x="16642" y="12125"/>
                      <a:pt x="24361" y="-1386"/>
                      <a:pt x="25139" y="116"/>
                    </a:cubicBezTo>
                    <a:cubicBezTo>
                      <a:pt x="26159" y="2084"/>
                      <a:pt x="20764" y="23624"/>
                      <a:pt x="16331" y="31852"/>
                    </a:cubicBezTo>
                    <a:cubicBezTo>
                      <a:pt x="13994" y="36171"/>
                      <a:pt x="10539" y="39145"/>
                      <a:pt x="5596" y="40419"/>
                    </a:cubicBezTo>
                    <a:cubicBezTo>
                      <a:pt x="7027" y="38125"/>
                      <a:pt x="8103" y="35590"/>
                      <a:pt x="8726" y="329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9" name="Google Shape;3089;p20"/>
              <p:cNvSpPr/>
              <p:nvPr/>
            </p:nvSpPr>
            <p:spPr>
              <a:xfrm>
                <a:off x="3800156" y="1773406"/>
                <a:ext cx="19054" cy="28475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28475" extrusionOk="0">
                    <a:moveTo>
                      <a:pt x="5444" y="28461"/>
                    </a:moveTo>
                    <a:cubicBezTo>
                      <a:pt x="361" y="25856"/>
                      <a:pt x="-2132" y="18095"/>
                      <a:pt x="2286" y="14484"/>
                    </a:cubicBezTo>
                    <a:cubicBezTo>
                      <a:pt x="3830" y="13223"/>
                      <a:pt x="6139" y="12388"/>
                      <a:pt x="6450" y="10419"/>
                    </a:cubicBezTo>
                    <a:cubicBezTo>
                      <a:pt x="6946" y="7332"/>
                      <a:pt x="2499" y="6412"/>
                      <a:pt x="106" y="4287"/>
                    </a:cubicBezTo>
                    <a:cubicBezTo>
                      <a:pt x="10628" y="1653"/>
                      <a:pt x="17142" y="-3643"/>
                      <a:pt x="18884" y="3848"/>
                    </a:cubicBezTo>
                    <a:cubicBezTo>
                      <a:pt x="20116" y="9145"/>
                      <a:pt x="14565" y="19398"/>
                      <a:pt x="5444" y="284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0" name="Google Shape;3090;p20"/>
            <p:cNvGrpSpPr/>
            <p:nvPr/>
          </p:nvGrpSpPr>
          <p:grpSpPr>
            <a:xfrm rot="-10293041">
              <a:off x="-1494457" y="1166143"/>
              <a:ext cx="369277" cy="500442"/>
              <a:chOff x="3566907" y="1664910"/>
              <a:chExt cx="120926" cy="163878"/>
            </a:xfrm>
          </p:grpSpPr>
          <p:sp>
            <p:nvSpPr>
              <p:cNvPr id="3091" name="Google Shape;3091;p20"/>
              <p:cNvSpPr/>
              <p:nvPr/>
            </p:nvSpPr>
            <p:spPr>
              <a:xfrm>
                <a:off x="3607916" y="1708372"/>
                <a:ext cx="79917" cy="118532"/>
              </a:xfrm>
              <a:custGeom>
                <a:avLst/>
                <a:gdLst/>
                <a:ahLst/>
                <a:cxnLst/>
                <a:rect l="l" t="t" r="r" b="b"/>
                <a:pathLst>
                  <a:path w="79917" h="118532" extrusionOk="0">
                    <a:moveTo>
                      <a:pt x="79379" y="118533"/>
                    </a:moveTo>
                    <a:cubicBezTo>
                      <a:pt x="26457" y="96979"/>
                      <a:pt x="-323" y="22021"/>
                      <a:pt x="3" y="0"/>
                    </a:cubicBezTo>
                    <a:lnTo>
                      <a:pt x="1419" y="0"/>
                    </a:lnTo>
                    <a:cubicBezTo>
                      <a:pt x="1093" y="21795"/>
                      <a:pt x="27576" y="95917"/>
                      <a:pt x="79917" y="117216"/>
                    </a:cubicBezTo>
                    <a:lnTo>
                      <a:pt x="79379" y="1185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2" name="Google Shape;3092;p20"/>
              <p:cNvSpPr/>
              <p:nvPr/>
            </p:nvSpPr>
            <p:spPr>
              <a:xfrm>
                <a:off x="3592978" y="1664910"/>
                <a:ext cx="16541" cy="46959"/>
              </a:xfrm>
              <a:custGeom>
                <a:avLst/>
                <a:gdLst/>
                <a:ahLst/>
                <a:cxnLst/>
                <a:rect l="l" t="t" r="r" b="b"/>
                <a:pathLst>
                  <a:path w="16541" h="46959" extrusionOk="0">
                    <a:moveTo>
                      <a:pt x="14346" y="44864"/>
                    </a:moveTo>
                    <a:cubicBezTo>
                      <a:pt x="1091" y="34781"/>
                      <a:pt x="-3809" y="15110"/>
                      <a:pt x="3173" y="0"/>
                    </a:cubicBezTo>
                    <a:cubicBezTo>
                      <a:pt x="10707" y="14544"/>
                      <a:pt x="15295" y="30632"/>
                      <a:pt x="16541" y="469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3" name="Google Shape;3093;p20"/>
              <p:cNvSpPr/>
              <p:nvPr/>
            </p:nvSpPr>
            <p:spPr>
              <a:xfrm>
                <a:off x="3577571" y="1706394"/>
                <a:ext cx="30107" cy="11260"/>
              </a:xfrm>
              <a:custGeom>
                <a:avLst/>
                <a:gdLst/>
                <a:ahLst/>
                <a:cxnLst/>
                <a:rect l="l" t="t" r="r" b="b"/>
                <a:pathLst>
                  <a:path w="30107" h="11260" extrusionOk="0">
                    <a:moveTo>
                      <a:pt x="30108" y="9951"/>
                    </a:moveTo>
                    <a:cubicBezTo>
                      <a:pt x="22460" y="2714"/>
                      <a:pt x="9899" y="-2412"/>
                      <a:pt x="0" y="1171"/>
                    </a:cubicBezTo>
                    <a:cubicBezTo>
                      <a:pt x="7024" y="9781"/>
                      <a:pt x="19557" y="13435"/>
                      <a:pt x="30108" y="99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4" name="Google Shape;3094;p20"/>
              <p:cNvSpPr/>
              <p:nvPr/>
            </p:nvSpPr>
            <p:spPr>
              <a:xfrm>
                <a:off x="3566907" y="1721497"/>
                <a:ext cx="45770" cy="11208"/>
              </a:xfrm>
              <a:custGeom>
                <a:avLst/>
                <a:gdLst/>
                <a:ahLst/>
                <a:cxnLst/>
                <a:rect l="l" t="t" r="r" b="b"/>
                <a:pathLst>
                  <a:path w="45770" h="11208" extrusionOk="0">
                    <a:moveTo>
                      <a:pt x="45770" y="8854"/>
                    </a:moveTo>
                    <a:cubicBezTo>
                      <a:pt x="32303" y="-422"/>
                      <a:pt x="15719" y="-2121"/>
                      <a:pt x="0" y="2411"/>
                    </a:cubicBezTo>
                    <a:cubicBezTo>
                      <a:pt x="13312" y="11120"/>
                      <a:pt x="30561" y="13556"/>
                      <a:pt x="45770" y="88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5" name="Google Shape;3095;p20"/>
              <p:cNvSpPr/>
              <p:nvPr/>
            </p:nvSpPr>
            <p:spPr>
              <a:xfrm>
                <a:off x="3569725" y="1740568"/>
                <a:ext cx="48291" cy="9954"/>
              </a:xfrm>
              <a:custGeom>
                <a:avLst/>
                <a:gdLst/>
                <a:ahLst/>
                <a:cxnLst/>
                <a:rect l="l" t="t" r="r" b="b"/>
                <a:pathLst>
                  <a:path w="48291" h="9954" extrusionOk="0">
                    <a:moveTo>
                      <a:pt x="48291" y="6791"/>
                    </a:moveTo>
                    <a:cubicBezTo>
                      <a:pt x="40431" y="4100"/>
                      <a:pt x="32487" y="1396"/>
                      <a:pt x="24231" y="390"/>
                    </a:cubicBezTo>
                    <a:cubicBezTo>
                      <a:pt x="15974" y="-615"/>
                      <a:pt x="7279" y="206"/>
                      <a:pt x="0" y="4228"/>
                    </a:cubicBezTo>
                    <a:cubicBezTo>
                      <a:pt x="3994" y="7754"/>
                      <a:pt x="9290" y="9765"/>
                      <a:pt x="14615" y="9793"/>
                    </a:cubicBezTo>
                    <a:cubicBezTo>
                      <a:pt x="18580" y="9822"/>
                      <a:pt x="22503" y="8788"/>
                      <a:pt x="26454" y="8958"/>
                    </a:cubicBezTo>
                    <a:cubicBezTo>
                      <a:pt x="29357" y="9085"/>
                      <a:pt x="32204" y="9836"/>
                      <a:pt x="35093" y="9935"/>
                    </a:cubicBezTo>
                    <a:cubicBezTo>
                      <a:pt x="39468" y="10077"/>
                      <a:pt x="44836" y="9482"/>
                      <a:pt x="48277" y="679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6" name="Google Shape;3096;p20"/>
              <p:cNvSpPr/>
              <p:nvPr/>
            </p:nvSpPr>
            <p:spPr>
              <a:xfrm>
                <a:off x="3581607" y="1760983"/>
                <a:ext cx="42159" cy="27331"/>
              </a:xfrm>
              <a:custGeom>
                <a:avLst/>
                <a:gdLst/>
                <a:ahLst/>
                <a:cxnLst/>
                <a:rect l="l" t="t" r="r" b="b"/>
                <a:pathLst>
                  <a:path w="42159" h="27331" extrusionOk="0">
                    <a:moveTo>
                      <a:pt x="42145" y="0"/>
                    </a:moveTo>
                    <a:cubicBezTo>
                      <a:pt x="33874" y="2237"/>
                      <a:pt x="25307" y="4631"/>
                      <a:pt x="18764" y="10182"/>
                    </a:cubicBezTo>
                    <a:cubicBezTo>
                      <a:pt x="16541" y="12066"/>
                      <a:pt x="14615" y="14261"/>
                      <a:pt x="12618" y="16357"/>
                    </a:cubicBezTo>
                    <a:cubicBezTo>
                      <a:pt x="8766" y="20393"/>
                      <a:pt x="4574" y="24131"/>
                      <a:pt x="0" y="27332"/>
                    </a:cubicBezTo>
                    <a:cubicBezTo>
                      <a:pt x="8313" y="25760"/>
                      <a:pt x="16711" y="24160"/>
                      <a:pt x="24400" y="20634"/>
                    </a:cubicBezTo>
                    <a:cubicBezTo>
                      <a:pt x="32076" y="17093"/>
                      <a:pt x="38845" y="7789"/>
                      <a:pt x="42159" y="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7" name="Google Shape;3097;p20"/>
              <p:cNvSpPr/>
              <p:nvPr/>
            </p:nvSpPr>
            <p:spPr>
              <a:xfrm>
                <a:off x="3614787" y="1776249"/>
                <a:ext cx="17914" cy="37004"/>
              </a:xfrm>
              <a:custGeom>
                <a:avLst/>
                <a:gdLst/>
                <a:ahLst/>
                <a:cxnLst/>
                <a:rect l="l" t="t" r="r" b="b"/>
                <a:pathLst>
                  <a:path w="17914" h="37004" extrusionOk="0">
                    <a:moveTo>
                      <a:pt x="17914" y="14"/>
                    </a:moveTo>
                    <a:cubicBezTo>
                      <a:pt x="11471" y="3144"/>
                      <a:pt x="6925" y="9347"/>
                      <a:pt x="4334" y="16017"/>
                    </a:cubicBezTo>
                    <a:cubicBezTo>
                      <a:pt x="1728" y="22687"/>
                      <a:pt x="836" y="29895"/>
                      <a:pt x="0" y="37004"/>
                    </a:cubicBezTo>
                    <a:cubicBezTo>
                      <a:pt x="7322" y="26935"/>
                      <a:pt x="15606" y="12250"/>
                      <a:pt x="17914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8" name="Google Shape;3098;p20"/>
              <p:cNvSpPr/>
              <p:nvPr/>
            </p:nvSpPr>
            <p:spPr>
              <a:xfrm>
                <a:off x="3637188" y="1794206"/>
                <a:ext cx="9708" cy="34582"/>
              </a:xfrm>
              <a:custGeom>
                <a:avLst/>
                <a:gdLst/>
                <a:ahLst/>
                <a:cxnLst/>
                <a:rect l="l" t="t" r="r" b="b"/>
                <a:pathLst>
                  <a:path w="9708" h="34582" extrusionOk="0">
                    <a:moveTo>
                      <a:pt x="7693" y="0"/>
                    </a:moveTo>
                    <a:cubicBezTo>
                      <a:pt x="2184" y="5551"/>
                      <a:pt x="-662" y="13623"/>
                      <a:pt x="131" y="21412"/>
                    </a:cubicBezTo>
                    <a:cubicBezTo>
                      <a:pt x="584" y="25831"/>
                      <a:pt x="2142" y="30178"/>
                      <a:pt x="1689" y="34583"/>
                    </a:cubicBezTo>
                    <a:cubicBezTo>
                      <a:pt x="9039" y="26737"/>
                      <a:pt x="11644" y="14771"/>
                      <a:pt x="8217" y="45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9" name="Google Shape;3099;p20"/>
              <p:cNvSpPr/>
              <p:nvPr/>
            </p:nvSpPr>
            <p:spPr>
              <a:xfrm>
                <a:off x="3612210" y="1707112"/>
                <a:ext cx="21814" cy="15223"/>
              </a:xfrm>
              <a:custGeom>
                <a:avLst/>
                <a:gdLst/>
                <a:ahLst/>
                <a:cxnLst/>
                <a:rect l="l" t="t" r="r" b="b"/>
                <a:pathLst>
                  <a:path w="21814" h="15223" extrusionOk="0">
                    <a:moveTo>
                      <a:pt x="0" y="15224"/>
                    </a:moveTo>
                    <a:cubicBezTo>
                      <a:pt x="3470" y="9842"/>
                      <a:pt x="7123" y="5056"/>
                      <a:pt x="12915" y="2337"/>
                    </a:cubicBezTo>
                    <a:cubicBezTo>
                      <a:pt x="15606" y="1076"/>
                      <a:pt x="18580" y="538"/>
                      <a:pt x="21511" y="0"/>
                    </a:cubicBezTo>
                    <a:cubicBezTo>
                      <a:pt x="22319" y="2195"/>
                      <a:pt x="21427" y="4730"/>
                      <a:pt x="19869" y="6472"/>
                    </a:cubicBezTo>
                    <a:cubicBezTo>
                      <a:pt x="18311" y="8214"/>
                      <a:pt x="16187" y="9333"/>
                      <a:pt x="14105" y="10409"/>
                    </a:cubicBezTo>
                    <a:cubicBezTo>
                      <a:pt x="9658" y="12717"/>
                      <a:pt x="5013" y="15068"/>
                      <a:pt x="14" y="152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0" name="Google Shape;3100;p20"/>
              <p:cNvSpPr/>
              <p:nvPr/>
            </p:nvSpPr>
            <p:spPr>
              <a:xfrm>
                <a:off x="3617067" y="1725051"/>
                <a:ext cx="28096" cy="13254"/>
              </a:xfrm>
              <a:custGeom>
                <a:avLst/>
                <a:gdLst/>
                <a:ahLst/>
                <a:cxnLst/>
                <a:rect l="l" t="t" r="r" b="b"/>
                <a:pathLst>
                  <a:path w="28096" h="13254" extrusionOk="0">
                    <a:moveTo>
                      <a:pt x="0" y="12027"/>
                    </a:moveTo>
                    <a:cubicBezTo>
                      <a:pt x="3370" y="7878"/>
                      <a:pt x="7548" y="4281"/>
                      <a:pt x="12434" y="2114"/>
                    </a:cubicBezTo>
                    <a:cubicBezTo>
                      <a:pt x="17320" y="-53"/>
                      <a:pt x="22984" y="-704"/>
                      <a:pt x="28097" y="868"/>
                    </a:cubicBezTo>
                    <a:cubicBezTo>
                      <a:pt x="26950" y="4267"/>
                      <a:pt x="24316" y="7127"/>
                      <a:pt x="21030" y="8572"/>
                    </a:cubicBezTo>
                    <a:cubicBezTo>
                      <a:pt x="17674" y="10044"/>
                      <a:pt x="13850" y="10016"/>
                      <a:pt x="10366" y="11163"/>
                    </a:cubicBezTo>
                    <a:cubicBezTo>
                      <a:pt x="8568" y="11744"/>
                      <a:pt x="6854" y="12650"/>
                      <a:pt x="4999" y="13047"/>
                    </a:cubicBezTo>
                    <a:cubicBezTo>
                      <a:pt x="3144" y="13443"/>
                      <a:pt x="1374" y="13358"/>
                      <a:pt x="14" y="120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1" name="Google Shape;3101;p20"/>
              <p:cNvSpPr/>
              <p:nvPr/>
            </p:nvSpPr>
            <p:spPr>
              <a:xfrm>
                <a:off x="3622704" y="1746660"/>
                <a:ext cx="30815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30815" h="6498" extrusionOk="0">
                    <a:moveTo>
                      <a:pt x="0" y="5797"/>
                    </a:moveTo>
                    <a:cubicBezTo>
                      <a:pt x="8539" y="-377"/>
                      <a:pt x="20492" y="-1015"/>
                      <a:pt x="30816" y="1081"/>
                    </a:cubicBezTo>
                    <a:cubicBezTo>
                      <a:pt x="27219" y="4225"/>
                      <a:pt x="22559" y="6151"/>
                      <a:pt x="17787" y="6449"/>
                    </a:cubicBezTo>
                    <a:cubicBezTo>
                      <a:pt x="13213" y="6746"/>
                      <a:pt x="8610" y="5599"/>
                      <a:pt x="4079" y="6264"/>
                    </a:cubicBezTo>
                    <a:cubicBezTo>
                      <a:pt x="2677" y="6477"/>
                      <a:pt x="1020" y="6788"/>
                      <a:pt x="0" y="57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2" name="Google Shape;3102;p20"/>
              <p:cNvSpPr/>
              <p:nvPr/>
            </p:nvSpPr>
            <p:spPr>
              <a:xfrm>
                <a:off x="3631257" y="1765014"/>
                <a:ext cx="34965" cy="7922"/>
              </a:xfrm>
              <a:custGeom>
                <a:avLst/>
                <a:gdLst/>
                <a:ahLst/>
                <a:cxnLst/>
                <a:rect l="l" t="t" r="r" b="b"/>
                <a:pathLst>
                  <a:path w="34965" h="7922" extrusionOk="0">
                    <a:moveTo>
                      <a:pt x="0" y="6930"/>
                    </a:moveTo>
                    <a:cubicBezTo>
                      <a:pt x="9488" y="9324"/>
                      <a:pt x="19458" y="6930"/>
                      <a:pt x="28946" y="4565"/>
                    </a:cubicBezTo>
                    <a:cubicBezTo>
                      <a:pt x="31453" y="3942"/>
                      <a:pt x="34399" y="2880"/>
                      <a:pt x="34965" y="359"/>
                    </a:cubicBezTo>
                    <a:cubicBezTo>
                      <a:pt x="23154" y="-972"/>
                      <a:pt x="10947" y="1421"/>
                      <a:pt x="524" y="7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3" name="Google Shape;3103;p20"/>
              <p:cNvSpPr/>
              <p:nvPr/>
            </p:nvSpPr>
            <p:spPr>
              <a:xfrm>
                <a:off x="3642162" y="1785995"/>
                <a:ext cx="33393" cy="7390"/>
              </a:xfrm>
              <a:custGeom>
                <a:avLst/>
                <a:gdLst/>
                <a:ahLst/>
                <a:cxnLst/>
                <a:rect l="l" t="t" r="r" b="b"/>
                <a:pathLst>
                  <a:path w="33393" h="7390" extrusionOk="0">
                    <a:moveTo>
                      <a:pt x="0" y="2915"/>
                    </a:moveTo>
                    <a:cubicBezTo>
                      <a:pt x="1614" y="3637"/>
                      <a:pt x="1246" y="3127"/>
                      <a:pt x="2861" y="3849"/>
                    </a:cubicBezTo>
                    <a:cubicBezTo>
                      <a:pt x="5537" y="5039"/>
                      <a:pt x="8242" y="6229"/>
                      <a:pt x="11103" y="6866"/>
                    </a:cubicBezTo>
                    <a:cubicBezTo>
                      <a:pt x="18693" y="8537"/>
                      <a:pt x="26652" y="6016"/>
                      <a:pt x="33393" y="2150"/>
                    </a:cubicBezTo>
                    <a:cubicBezTo>
                      <a:pt x="28295" y="-272"/>
                      <a:pt x="22375" y="-314"/>
                      <a:pt x="16767" y="408"/>
                    </a:cubicBezTo>
                    <a:cubicBezTo>
                      <a:pt x="11159" y="1130"/>
                      <a:pt x="5650" y="2561"/>
                      <a:pt x="14" y="29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4" name="Google Shape;3104;p20"/>
              <p:cNvSpPr/>
              <p:nvPr/>
            </p:nvSpPr>
            <p:spPr>
              <a:xfrm>
                <a:off x="3661436" y="1804089"/>
                <a:ext cx="21384" cy="7272"/>
              </a:xfrm>
              <a:custGeom>
                <a:avLst/>
                <a:gdLst/>
                <a:ahLst/>
                <a:cxnLst/>
                <a:rect l="l" t="t" r="r" b="b"/>
                <a:pathLst>
                  <a:path w="21384" h="7272" extrusionOk="0">
                    <a:moveTo>
                      <a:pt x="765" y="6205"/>
                    </a:moveTo>
                    <a:cubicBezTo>
                      <a:pt x="3045" y="8060"/>
                      <a:pt x="6401" y="7139"/>
                      <a:pt x="9163" y="6134"/>
                    </a:cubicBezTo>
                    <a:cubicBezTo>
                      <a:pt x="13241" y="4647"/>
                      <a:pt x="17305" y="3174"/>
                      <a:pt x="21384" y="1687"/>
                    </a:cubicBezTo>
                    <a:cubicBezTo>
                      <a:pt x="19175" y="1050"/>
                      <a:pt x="16923" y="582"/>
                      <a:pt x="14643" y="285"/>
                    </a:cubicBezTo>
                    <a:cubicBezTo>
                      <a:pt x="12023" y="-55"/>
                      <a:pt x="9332" y="-168"/>
                      <a:pt x="6741" y="384"/>
                    </a:cubicBezTo>
                    <a:cubicBezTo>
                      <a:pt x="4149" y="936"/>
                      <a:pt x="1657" y="2225"/>
                      <a:pt x="0" y="4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5" name="Google Shape;3105;p20"/>
            <p:cNvGrpSpPr/>
            <p:nvPr/>
          </p:nvGrpSpPr>
          <p:grpSpPr>
            <a:xfrm rot="-10293135">
              <a:off x="-1351350" y="432913"/>
              <a:ext cx="804408" cy="1030706"/>
              <a:chOff x="-1359793" y="4957142"/>
              <a:chExt cx="804448" cy="1030758"/>
            </a:xfrm>
          </p:grpSpPr>
          <p:grpSp>
            <p:nvGrpSpPr>
              <p:cNvPr id="3106" name="Google Shape;3106;p20"/>
              <p:cNvGrpSpPr/>
              <p:nvPr/>
            </p:nvGrpSpPr>
            <p:grpSpPr>
              <a:xfrm>
                <a:off x="-1359793" y="4957142"/>
                <a:ext cx="804448" cy="887570"/>
                <a:chOff x="-1359793" y="4957142"/>
                <a:chExt cx="804448" cy="887570"/>
              </a:xfrm>
            </p:grpSpPr>
            <p:grpSp>
              <p:nvGrpSpPr>
                <p:cNvPr id="3107" name="Google Shape;3107;p20"/>
                <p:cNvGrpSpPr/>
                <p:nvPr/>
              </p:nvGrpSpPr>
              <p:grpSpPr>
                <a:xfrm>
                  <a:off x="-1359793" y="4957142"/>
                  <a:ext cx="804448" cy="887570"/>
                  <a:chOff x="3468583" y="1479434"/>
                  <a:chExt cx="263434" cy="290654"/>
                </a:xfrm>
              </p:grpSpPr>
              <p:sp>
                <p:nvSpPr>
                  <p:cNvPr id="3108" name="Google Shape;3108;p20"/>
                  <p:cNvSpPr/>
                  <p:nvPr/>
                </p:nvSpPr>
                <p:spPr>
                  <a:xfrm>
                    <a:off x="3468583" y="1479434"/>
                    <a:ext cx="263434" cy="2895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434" h="289555" extrusionOk="0">
                        <a:moveTo>
                          <a:pt x="263250" y="225511"/>
                        </a:moveTo>
                        <a:cubicBezTo>
                          <a:pt x="262741" y="227182"/>
                          <a:pt x="261225" y="228315"/>
                          <a:pt x="259809" y="229334"/>
                        </a:cubicBezTo>
                        <a:cubicBezTo>
                          <a:pt x="251765" y="235084"/>
                          <a:pt x="243721" y="240834"/>
                          <a:pt x="235678" y="246583"/>
                        </a:cubicBezTo>
                        <a:cubicBezTo>
                          <a:pt x="244458" y="249501"/>
                          <a:pt x="254937" y="246073"/>
                          <a:pt x="260291" y="238539"/>
                        </a:cubicBezTo>
                        <a:cubicBezTo>
                          <a:pt x="259172" y="246031"/>
                          <a:pt x="260914" y="253749"/>
                          <a:pt x="259625" y="261212"/>
                        </a:cubicBezTo>
                        <a:cubicBezTo>
                          <a:pt x="255603" y="284338"/>
                          <a:pt x="238921" y="285244"/>
                          <a:pt x="220256" y="288431"/>
                        </a:cubicBezTo>
                        <a:cubicBezTo>
                          <a:pt x="205783" y="290909"/>
                          <a:pt x="191975" y="289210"/>
                          <a:pt x="180065" y="284140"/>
                        </a:cubicBezTo>
                        <a:cubicBezTo>
                          <a:pt x="165606" y="278008"/>
                          <a:pt x="153909" y="266919"/>
                          <a:pt x="147139" y="252319"/>
                        </a:cubicBezTo>
                        <a:cubicBezTo>
                          <a:pt x="144972" y="247645"/>
                          <a:pt x="143386" y="242547"/>
                          <a:pt x="143825" y="237421"/>
                        </a:cubicBezTo>
                        <a:cubicBezTo>
                          <a:pt x="144633" y="228017"/>
                          <a:pt x="151855" y="220540"/>
                          <a:pt x="159078" y="214493"/>
                        </a:cubicBezTo>
                        <a:cubicBezTo>
                          <a:pt x="147975" y="218019"/>
                          <a:pt x="133983" y="220837"/>
                          <a:pt x="126223" y="212142"/>
                        </a:cubicBezTo>
                        <a:cubicBezTo>
                          <a:pt x="123404" y="208970"/>
                          <a:pt x="122031" y="204792"/>
                          <a:pt x="120728" y="200742"/>
                        </a:cubicBezTo>
                        <a:cubicBezTo>
                          <a:pt x="117301" y="190121"/>
                          <a:pt x="113647" y="179273"/>
                          <a:pt x="106566" y="170663"/>
                        </a:cubicBezTo>
                        <a:cubicBezTo>
                          <a:pt x="104400" y="168029"/>
                          <a:pt x="101949" y="165635"/>
                          <a:pt x="100094" y="162789"/>
                        </a:cubicBezTo>
                        <a:cubicBezTo>
                          <a:pt x="95109" y="155099"/>
                          <a:pt x="94685" y="144308"/>
                          <a:pt x="87406" y="138743"/>
                        </a:cubicBezTo>
                        <a:cubicBezTo>
                          <a:pt x="84828" y="136774"/>
                          <a:pt x="81642" y="135712"/>
                          <a:pt x="79135" y="133659"/>
                        </a:cubicBezTo>
                        <a:cubicBezTo>
                          <a:pt x="73456" y="129014"/>
                          <a:pt x="73046" y="119313"/>
                          <a:pt x="78285" y="114186"/>
                        </a:cubicBezTo>
                        <a:cubicBezTo>
                          <a:pt x="73782" y="115617"/>
                          <a:pt x="69930" y="118987"/>
                          <a:pt x="67919" y="123264"/>
                        </a:cubicBezTo>
                        <a:cubicBezTo>
                          <a:pt x="65639" y="117387"/>
                          <a:pt x="55514" y="117274"/>
                          <a:pt x="54225" y="111113"/>
                        </a:cubicBezTo>
                        <a:cubicBezTo>
                          <a:pt x="53885" y="109499"/>
                          <a:pt x="54296" y="107814"/>
                          <a:pt x="54749" y="106227"/>
                        </a:cubicBezTo>
                        <a:cubicBezTo>
                          <a:pt x="56094" y="101441"/>
                          <a:pt x="57765" y="96753"/>
                          <a:pt x="59762" y="92193"/>
                        </a:cubicBezTo>
                        <a:cubicBezTo>
                          <a:pt x="60130" y="91358"/>
                          <a:pt x="60499" y="90551"/>
                          <a:pt x="60881" y="89729"/>
                        </a:cubicBezTo>
                        <a:cubicBezTo>
                          <a:pt x="60414" y="90296"/>
                          <a:pt x="59960" y="90876"/>
                          <a:pt x="59493" y="91443"/>
                        </a:cubicBezTo>
                        <a:cubicBezTo>
                          <a:pt x="55627" y="96229"/>
                          <a:pt x="51747" y="100988"/>
                          <a:pt x="47895" y="105774"/>
                        </a:cubicBezTo>
                        <a:cubicBezTo>
                          <a:pt x="46974" y="105548"/>
                          <a:pt x="46195" y="105137"/>
                          <a:pt x="45544" y="104585"/>
                        </a:cubicBezTo>
                        <a:cubicBezTo>
                          <a:pt x="42329" y="101922"/>
                          <a:pt x="42117" y="95932"/>
                          <a:pt x="43547" y="91514"/>
                        </a:cubicBezTo>
                        <a:cubicBezTo>
                          <a:pt x="46110" y="83512"/>
                          <a:pt x="51123" y="76559"/>
                          <a:pt x="56066" y="69747"/>
                        </a:cubicBezTo>
                        <a:cubicBezTo>
                          <a:pt x="48376" y="72749"/>
                          <a:pt x="41578" y="78003"/>
                          <a:pt x="36750" y="84702"/>
                        </a:cubicBezTo>
                        <a:cubicBezTo>
                          <a:pt x="35659" y="86203"/>
                          <a:pt x="34016" y="88001"/>
                          <a:pt x="32317" y="87265"/>
                        </a:cubicBezTo>
                        <a:cubicBezTo>
                          <a:pt x="31425" y="86883"/>
                          <a:pt x="30957" y="85920"/>
                          <a:pt x="30561" y="85042"/>
                        </a:cubicBezTo>
                        <a:cubicBezTo>
                          <a:pt x="28876" y="81246"/>
                          <a:pt x="27176" y="77451"/>
                          <a:pt x="25491" y="73670"/>
                        </a:cubicBezTo>
                        <a:cubicBezTo>
                          <a:pt x="24556" y="71588"/>
                          <a:pt x="23607" y="69393"/>
                          <a:pt x="23792" y="67127"/>
                        </a:cubicBezTo>
                        <a:cubicBezTo>
                          <a:pt x="23962" y="65187"/>
                          <a:pt x="24924" y="63431"/>
                          <a:pt x="25873" y="61732"/>
                        </a:cubicBezTo>
                        <a:cubicBezTo>
                          <a:pt x="28805" y="56492"/>
                          <a:pt x="31736" y="51252"/>
                          <a:pt x="34668" y="46027"/>
                        </a:cubicBezTo>
                        <a:cubicBezTo>
                          <a:pt x="28748" y="50516"/>
                          <a:pt x="22829" y="55005"/>
                          <a:pt x="16895" y="59508"/>
                        </a:cubicBezTo>
                        <a:cubicBezTo>
                          <a:pt x="10650" y="58800"/>
                          <a:pt x="6528" y="52272"/>
                          <a:pt x="5736" y="46027"/>
                        </a:cubicBezTo>
                        <a:cubicBezTo>
                          <a:pt x="4928" y="39781"/>
                          <a:pt x="6472" y="33493"/>
                          <a:pt x="6656" y="27206"/>
                        </a:cubicBezTo>
                        <a:cubicBezTo>
                          <a:pt x="6854" y="20918"/>
                          <a:pt x="5240" y="13894"/>
                          <a:pt x="0" y="10410"/>
                        </a:cubicBezTo>
                        <a:lnTo>
                          <a:pt x="1898" y="10481"/>
                        </a:lnTo>
                        <a:cubicBezTo>
                          <a:pt x="16569" y="13129"/>
                          <a:pt x="30023" y="1191"/>
                          <a:pt x="44892" y="86"/>
                        </a:cubicBezTo>
                        <a:cubicBezTo>
                          <a:pt x="55924" y="-735"/>
                          <a:pt x="66418" y="4462"/>
                          <a:pt x="76260" y="9532"/>
                        </a:cubicBezTo>
                        <a:cubicBezTo>
                          <a:pt x="79942" y="11430"/>
                          <a:pt x="83738" y="13398"/>
                          <a:pt x="86457" y="16514"/>
                        </a:cubicBezTo>
                        <a:cubicBezTo>
                          <a:pt x="89190" y="19643"/>
                          <a:pt x="90663" y="24232"/>
                          <a:pt x="88992" y="28027"/>
                        </a:cubicBezTo>
                        <a:cubicBezTo>
                          <a:pt x="91767" y="28948"/>
                          <a:pt x="94104" y="25917"/>
                          <a:pt x="96582" y="24359"/>
                        </a:cubicBezTo>
                        <a:cubicBezTo>
                          <a:pt x="101695" y="21130"/>
                          <a:pt x="108308" y="24232"/>
                          <a:pt x="113505" y="27319"/>
                        </a:cubicBezTo>
                        <a:cubicBezTo>
                          <a:pt x="118094" y="30052"/>
                          <a:pt x="122781" y="32856"/>
                          <a:pt x="126166" y="36977"/>
                        </a:cubicBezTo>
                        <a:cubicBezTo>
                          <a:pt x="129550" y="41112"/>
                          <a:pt x="131434" y="46876"/>
                          <a:pt x="129593" y="51889"/>
                        </a:cubicBezTo>
                        <a:cubicBezTo>
                          <a:pt x="131816" y="49128"/>
                          <a:pt x="134054" y="46366"/>
                          <a:pt x="136291" y="43605"/>
                        </a:cubicBezTo>
                        <a:cubicBezTo>
                          <a:pt x="137835" y="53235"/>
                          <a:pt x="133544" y="63559"/>
                          <a:pt x="125642" y="69280"/>
                        </a:cubicBezTo>
                        <a:cubicBezTo>
                          <a:pt x="125430" y="71956"/>
                          <a:pt x="128290" y="74066"/>
                          <a:pt x="130981" y="74052"/>
                        </a:cubicBezTo>
                        <a:cubicBezTo>
                          <a:pt x="133657" y="74052"/>
                          <a:pt x="136093" y="72551"/>
                          <a:pt x="138302" y="71022"/>
                        </a:cubicBezTo>
                        <a:cubicBezTo>
                          <a:pt x="144378" y="66844"/>
                          <a:pt x="150028" y="62043"/>
                          <a:pt x="155155" y="56733"/>
                        </a:cubicBezTo>
                        <a:cubicBezTo>
                          <a:pt x="168353" y="68827"/>
                          <a:pt x="179952" y="82663"/>
                          <a:pt x="189539" y="97773"/>
                        </a:cubicBezTo>
                        <a:cubicBezTo>
                          <a:pt x="180801" y="107856"/>
                          <a:pt x="182472" y="115149"/>
                          <a:pt x="175151" y="126309"/>
                        </a:cubicBezTo>
                        <a:cubicBezTo>
                          <a:pt x="184880" y="122924"/>
                          <a:pt x="191989" y="118166"/>
                          <a:pt x="199948" y="111609"/>
                        </a:cubicBezTo>
                        <a:cubicBezTo>
                          <a:pt x="200883" y="113124"/>
                          <a:pt x="224759" y="144011"/>
                          <a:pt x="235366" y="162435"/>
                        </a:cubicBezTo>
                        <a:cubicBezTo>
                          <a:pt x="246044" y="180972"/>
                          <a:pt x="255150" y="200416"/>
                          <a:pt x="262556" y="220498"/>
                        </a:cubicBezTo>
                        <a:cubicBezTo>
                          <a:pt x="263151" y="222112"/>
                          <a:pt x="263746" y="223868"/>
                          <a:pt x="263250" y="22551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9" name="Google Shape;3109;p20"/>
                  <p:cNvSpPr/>
                  <p:nvPr/>
                </p:nvSpPr>
                <p:spPr>
                  <a:xfrm>
                    <a:off x="3477505" y="1495282"/>
                    <a:ext cx="237060" cy="274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060" h="274806" extrusionOk="0">
                        <a:moveTo>
                          <a:pt x="208275" y="271762"/>
                        </a:moveTo>
                        <a:cubicBezTo>
                          <a:pt x="196917" y="274438"/>
                          <a:pt x="184129" y="269198"/>
                          <a:pt x="177912" y="259328"/>
                        </a:cubicBezTo>
                        <a:cubicBezTo>
                          <a:pt x="184752" y="261353"/>
                          <a:pt x="192414" y="254088"/>
                          <a:pt x="190771" y="247149"/>
                        </a:cubicBezTo>
                        <a:cubicBezTo>
                          <a:pt x="190148" y="244529"/>
                          <a:pt x="188534" y="242277"/>
                          <a:pt x="187401" y="239841"/>
                        </a:cubicBezTo>
                        <a:cubicBezTo>
                          <a:pt x="186070" y="236966"/>
                          <a:pt x="185404" y="233837"/>
                          <a:pt x="184738" y="230735"/>
                        </a:cubicBezTo>
                        <a:cubicBezTo>
                          <a:pt x="183266" y="223782"/>
                          <a:pt x="181793" y="216829"/>
                          <a:pt x="180320" y="209875"/>
                        </a:cubicBezTo>
                        <a:cubicBezTo>
                          <a:pt x="179966" y="208176"/>
                          <a:pt x="179527" y="206349"/>
                          <a:pt x="178224" y="205188"/>
                        </a:cubicBezTo>
                        <a:cubicBezTo>
                          <a:pt x="177374" y="204437"/>
                          <a:pt x="176270" y="204069"/>
                          <a:pt x="175165" y="203814"/>
                        </a:cubicBezTo>
                        <a:cubicBezTo>
                          <a:pt x="168438" y="202214"/>
                          <a:pt x="160975" y="204196"/>
                          <a:pt x="155919" y="208912"/>
                        </a:cubicBezTo>
                        <a:cubicBezTo>
                          <a:pt x="155438" y="202143"/>
                          <a:pt x="166385" y="200444"/>
                          <a:pt x="168651" y="194043"/>
                        </a:cubicBezTo>
                        <a:cubicBezTo>
                          <a:pt x="169444" y="191805"/>
                          <a:pt x="169019" y="189341"/>
                          <a:pt x="168580" y="187004"/>
                        </a:cubicBezTo>
                        <a:cubicBezTo>
                          <a:pt x="166286" y="174783"/>
                          <a:pt x="162929" y="161046"/>
                          <a:pt x="152096" y="154957"/>
                        </a:cubicBezTo>
                        <a:cubicBezTo>
                          <a:pt x="143386" y="150056"/>
                          <a:pt x="132624" y="151798"/>
                          <a:pt x="122810" y="153696"/>
                        </a:cubicBezTo>
                        <a:cubicBezTo>
                          <a:pt x="124537" y="150680"/>
                          <a:pt x="128007" y="149207"/>
                          <a:pt x="131151" y="147734"/>
                        </a:cubicBezTo>
                        <a:cubicBezTo>
                          <a:pt x="134295" y="146261"/>
                          <a:pt x="137651" y="144264"/>
                          <a:pt x="138628" y="140936"/>
                        </a:cubicBezTo>
                        <a:cubicBezTo>
                          <a:pt x="139605" y="137609"/>
                          <a:pt x="136206" y="133289"/>
                          <a:pt x="133091" y="134819"/>
                        </a:cubicBezTo>
                        <a:cubicBezTo>
                          <a:pt x="130627" y="131590"/>
                          <a:pt x="138387" y="129239"/>
                          <a:pt x="138770" y="125189"/>
                        </a:cubicBezTo>
                        <a:cubicBezTo>
                          <a:pt x="138940" y="123390"/>
                          <a:pt x="137523" y="121861"/>
                          <a:pt x="136150" y="120685"/>
                        </a:cubicBezTo>
                        <a:cubicBezTo>
                          <a:pt x="129735" y="115162"/>
                          <a:pt x="121847" y="111381"/>
                          <a:pt x="113520" y="109809"/>
                        </a:cubicBezTo>
                        <a:cubicBezTo>
                          <a:pt x="118419" y="106849"/>
                          <a:pt x="123971" y="102672"/>
                          <a:pt x="123433" y="96979"/>
                        </a:cubicBezTo>
                        <a:cubicBezTo>
                          <a:pt x="122965" y="91923"/>
                          <a:pt x="118802" y="86428"/>
                          <a:pt x="113760" y="85947"/>
                        </a:cubicBezTo>
                        <a:cubicBezTo>
                          <a:pt x="65965" y="81429"/>
                          <a:pt x="88553" y="61759"/>
                          <a:pt x="72068" y="58459"/>
                        </a:cubicBezTo>
                        <a:lnTo>
                          <a:pt x="61461" y="67282"/>
                        </a:lnTo>
                        <a:cubicBezTo>
                          <a:pt x="61348" y="61107"/>
                          <a:pt x="70426" y="57624"/>
                          <a:pt x="70043" y="51463"/>
                        </a:cubicBezTo>
                        <a:cubicBezTo>
                          <a:pt x="69661" y="45430"/>
                          <a:pt x="61561" y="44213"/>
                          <a:pt x="56023" y="41805"/>
                        </a:cubicBezTo>
                        <a:cubicBezTo>
                          <a:pt x="50231" y="39284"/>
                          <a:pt x="46181" y="34002"/>
                          <a:pt x="42244" y="29074"/>
                        </a:cubicBezTo>
                        <a:cubicBezTo>
                          <a:pt x="38293" y="24131"/>
                          <a:pt x="33818" y="19076"/>
                          <a:pt x="27728" y="17362"/>
                        </a:cubicBezTo>
                        <a:cubicBezTo>
                          <a:pt x="21639" y="15634"/>
                          <a:pt x="13765" y="18934"/>
                          <a:pt x="13000" y="25208"/>
                        </a:cubicBezTo>
                        <a:cubicBezTo>
                          <a:pt x="9290" y="22531"/>
                          <a:pt x="16484" y="17022"/>
                          <a:pt x="15040" y="12675"/>
                        </a:cubicBezTo>
                        <a:cubicBezTo>
                          <a:pt x="14629" y="11428"/>
                          <a:pt x="13538" y="10550"/>
                          <a:pt x="12490" y="9729"/>
                        </a:cubicBezTo>
                        <a:cubicBezTo>
                          <a:pt x="8327" y="6486"/>
                          <a:pt x="4163" y="3243"/>
                          <a:pt x="0" y="0"/>
                        </a:cubicBezTo>
                        <a:cubicBezTo>
                          <a:pt x="6415" y="3583"/>
                          <a:pt x="12930" y="7194"/>
                          <a:pt x="20081" y="8908"/>
                        </a:cubicBezTo>
                        <a:cubicBezTo>
                          <a:pt x="27219" y="10621"/>
                          <a:pt x="35192" y="10225"/>
                          <a:pt x="41324" y="6174"/>
                        </a:cubicBezTo>
                        <a:cubicBezTo>
                          <a:pt x="44482" y="4079"/>
                          <a:pt x="48617" y="1048"/>
                          <a:pt x="51477" y="3526"/>
                        </a:cubicBezTo>
                        <a:cubicBezTo>
                          <a:pt x="47144" y="6571"/>
                          <a:pt x="46478" y="13241"/>
                          <a:pt x="49226" y="17759"/>
                        </a:cubicBezTo>
                        <a:cubicBezTo>
                          <a:pt x="51973" y="22276"/>
                          <a:pt x="57298" y="24754"/>
                          <a:pt x="62566" y="25250"/>
                        </a:cubicBezTo>
                        <a:cubicBezTo>
                          <a:pt x="68981" y="25859"/>
                          <a:pt x="75595" y="23806"/>
                          <a:pt x="80551" y="19699"/>
                        </a:cubicBezTo>
                        <a:cubicBezTo>
                          <a:pt x="77436" y="24528"/>
                          <a:pt x="75807" y="30773"/>
                          <a:pt x="78073" y="36055"/>
                        </a:cubicBezTo>
                        <a:cubicBezTo>
                          <a:pt x="80339" y="41338"/>
                          <a:pt x="87476" y="44482"/>
                          <a:pt x="92220" y="41253"/>
                        </a:cubicBezTo>
                        <a:cubicBezTo>
                          <a:pt x="91059" y="45700"/>
                          <a:pt x="93084" y="50486"/>
                          <a:pt x="96256" y="53814"/>
                        </a:cubicBezTo>
                        <a:cubicBezTo>
                          <a:pt x="99429" y="57142"/>
                          <a:pt x="103621" y="59266"/>
                          <a:pt x="107713" y="61348"/>
                        </a:cubicBezTo>
                        <a:cubicBezTo>
                          <a:pt x="109257" y="62127"/>
                          <a:pt x="110800" y="62906"/>
                          <a:pt x="112344" y="63685"/>
                        </a:cubicBezTo>
                        <a:cubicBezTo>
                          <a:pt x="118235" y="66673"/>
                          <a:pt x="124438" y="69916"/>
                          <a:pt x="127922" y="75524"/>
                        </a:cubicBezTo>
                        <a:cubicBezTo>
                          <a:pt x="133218" y="71870"/>
                          <a:pt x="138501" y="68217"/>
                          <a:pt x="143797" y="64549"/>
                        </a:cubicBezTo>
                        <a:cubicBezTo>
                          <a:pt x="140058" y="72777"/>
                          <a:pt x="136320" y="81004"/>
                          <a:pt x="132595" y="89232"/>
                        </a:cubicBezTo>
                        <a:cubicBezTo>
                          <a:pt x="131604" y="91427"/>
                          <a:pt x="130683" y="94231"/>
                          <a:pt x="132284" y="96030"/>
                        </a:cubicBezTo>
                        <a:cubicBezTo>
                          <a:pt x="135385" y="99500"/>
                          <a:pt x="140497" y="93509"/>
                          <a:pt x="145157" y="93637"/>
                        </a:cubicBezTo>
                        <a:cubicBezTo>
                          <a:pt x="143712" y="96724"/>
                          <a:pt x="143344" y="100590"/>
                          <a:pt x="145270" y="103408"/>
                        </a:cubicBezTo>
                        <a:cubicBezTo>
                          <a:pt x="147182" y="106226"/>
                          <a:pt x="151869" y="107076"/>
                          <a:pt x="154022" y="104428"/>
                        </a:cubicBezTo>
                        <a:cubicBezTo>
                          <a:pt x="151345" y="109979"/>
                          <a:pt x="153498" y="117386"/>
                          <a:pt x="158723" y="120643"/>
                        </a:cubicBezTo>
                        <a:cubicBezTo>
                          <a:pt x="163949" y="123914"/>
                          <a:pt x="171540" y="122597"/>
                          <a:pt x="175363" y="117768"/>
                        </a:cubicBezTo>
                        <a:cubicBezTo>
                          <a:pt x="179371" y="121818"/>
                          <a:pt x="178465" y="128531"/>
                          <a:pt x="176624" y="133941"/>
                        </a:cubicBezTo>
                        <a:cubicBezTo>
                          <a:pt x="174797" y="139336"/>
                          <a:pt x="172304" y="145100"/>
                          <a:pt x="174061" y="150524"/>
                        </a:cubicBezTo>
                        <a:cubicBezTo>
                          <a:pt x="175321" y="154418"/>
                          <a:pt x="178564" y="157307"/>
                          <a:pt x="180518" y="160904"/>
                        </a:cubicBezTo>
                        <a:cubicBezTo>
                          <a:pt x="182472" y="164487"/>
                          <a:pt x="183266" y="168934"/>
                          <a:pt x="186466" y="171469"/>
                        </a:cubicBezTo>
                        <a:cubicBezTo>
                          <a:pt x="190176" y="174400"/>
                          <a:pt x="195614" y="173551"/>
                          <a:pt x="199948" y="171639"/>
                        </a:cubicBezTo>
                        <a:cubicBezTo>
                          <a:pt x="204267" y="169727"/>
                          <a:pt x="208289" y="166880"/>
                          <a:pt x="212962" y="166144"/>
                        </a:cubicBezTo>
                        <a:cubicBezTo>
                          <a:pt x="209903" y="176015"/>
                          <a:pt x="197739" y="182515"/>
                          <a:pt x="198461" y="192810"/>
                        </a:cubicBezTo>
                        <a:cubicBezTo>
                          <a:pt x="198687" y="196011"/>
                          <a:pt x="200217" y="198999"/>
                          <a:pt x="200628" y="202185"/>
                        </a:cubicBezTo>
                        <a:cubicBezTo>
                          <a:pt x="201038" y="205372"/>
                          <a:pt x="199721" y="209266"/>
                          <a:pt x="196577" y="209960"/>
                        </a:cubicBezTo>
                        <a:cubicBezTo>
                          <a:pt x="195968" y="212523"/>
                          <a:pt x="199339" y="214124"/>
                          <a:pt x="201959" y="214180"/>
                        </a:cubicBezTo>
                        <a:cubicBezTo>
                          <a:pt x="204579" y="214237"/>
                          <a:pt x="207822" y="214081"/>
                          <a:pt x="209139" y="216361"/>
                        </a:cubicBezTo>
                        <a:cubicBezTo>
                          <a:pt x="211164" y="219845"/>
                          <a:pt x="206136" y="223131"/>
                          <a:pt x="204678" y="226897"/>
                        </a:cubicBezTo>
                        <a:cubicBezTo>
                          <a:pt x="202865" y="231557"/>
                          <a:pt x="207439" y="236697"/>
                          <a:pt x="212396" y="237434"/>
                        </a:cubicBezTo>
                        <a:cubicBezTo>
                          <a:pt x="217352" y="238170"/>
                          <a:pt x="222196" y="235933"/>
                          <a:pt x="226685" y="233752"/>
                        </a:cubicBezTo>
                        <a:cubicBezTo>
                          <a:pt x="223003" y="238694"/>
                          <a:pt x="220355" y="244387"/>
                          <a:pt x="218939" y="250377"/>
                        </a:cubicBezTo>
                        <a:cubicBezTo>
                          <a:pt x="225368" y="251723"/>
                          <a:pt x="232463" y="248976"/>
                          <a:pt x="236301" y="243665"/>
                        </a:cubicBezTo>
                        <a:cubicBezTo>
                          <a:pt x="238156" y="245350"/>
                          <a:pt x="236258" y="248324"/>
                          <a:pt x="234403" y="250009"/>
                        </a:cubicBezTo>
                        <a:cubicBezTo>
                          <a:pt x="225311" y="258280"/>
                          <a:pt x="216205" y="266550"/>
                          <a:pt x="207114" y="274806"/>
                        </a:cubicBezTo>
                        <a:lnTo>
                          <a:pt x="208289" y="27180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10" name="Google Shape;3110;p20"/>
                  <p:cNvSpPr/>
                  <p:nvPr/>
                </p:nvSpPr>
                <p:spPr>
                  <a:xfrm>
                    <a:off x="3501877" y="1507546"/>
                    <a:ext cx="172446" cy="212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446" h="212946" extrusionOk="0">
                        <a:moveTo>
                          <a:pt x="57949" y="42796"/>
                        </a:moveTo>
                        <a:cubicBezTo>
                          <a:pt x="60612" y="41876"/>
                          <a:pt x="63217" y="44397"/>
                          <a:pt x="64520" y="46903"/>
                        </a:cubicBezTo>
                        <a:cubicBezTo>
                          <a:pt x="65809" y="49410"/>
                          <a:pt x="66815" y="52398"/>
                          <a:pt x="69335" y="53673"/>
                        </a:cubicBezTo>
                        <a:cubicBezTo>
                          <a:pt x="70511" y="54267"/>
                          <a:pt x="71870" y="54381"/>
                          <a:pt x="73102" y="54862"/>
                        </a:cubicBezTo>
                        <a:cubicBezTo>
                          <a:pt x="74759" y="55513"/>
                          <a:pt x="76090" y="56774"/>
                          <a:pt x="77379" y="58006"/>
                        </a:cubicBezTo>
                        <a:cubicBezTo>
                          <a:pt x="84743" y="65073"/>
                          <a:pt x="92093" y="72139"/>
                          <a:pt x="99457" y="79206"/>
                        </a:cubicBezTo>
                        <a:cubicBezTo>
                          <a:pt x="102091" y="81741"/>
                          <a:pt x="104895" y="84630"/>
                          <a:pt x="105107" y="88269"/>
                        </a:cubicBezTo>
                        <a:cubicBezTo>
                          <a:pt x="105221" y="90238"/>
                          <a:pt x="104555" y="92320"/>
                          <a:pt x="105391" y="94104"/>
                        </a:cubicBezTo>
                        <a:cubicBezTo>
                          <a:pt x="106028" y="95463"/>
                          <a:pt x="107388" y="96313"/>
                          <a:pt x="108634" y="97134"/>
                        </a:cubicBezTo>
                        <a:cubicBezTo>
                          <a:pt x="113760" y="100505"/>
                          <a:pt x="118363" y="104923"/>
                          <a:pt x="121025" y="110461"/>
                        </a:cubicBezTo>
                        <a:cubicBezTo>
                          <a:pt x="123688" y="115998"/>
                          <a:pt x="124226" y="122724"/>
                          <a:pt x="121563" y="128262"/>
                        </a:cubicBezTo>
                        <a:cubicBezTo>
                          <a:pt x="124537" y="127101"/>
                          <a:pt x="128021" y="130797"/>
                          <a:pt x="126704" y="133700"/>
                        </a:cubicBezTo>
                        <a:cubicBezTo>
                          <a:pt x="129550" y="132808"/>
                          <a:pt x="132128" y="135555"/>
                          <a:pt x="133785" y="138033"/>
                        </a:cubicBezTo>
                        <a:cubicBezTo>
                          <a:pt x="140852" y="148584"/>
                          <a:pt x="146488" y="160097"/>
                          <a:pt x="150496" y="172149"/>
                        </a:cubicBezTo>
                        <a:cubicBezTo>
                          <a:pt x="151940" y="176468"/>
                          <a:pt x="153059" y="181594"/>
                          <a:pt x="150368" y="185276"/>
                        </a:cubicBezTo>
                        <a:cubicBezTo>
                          <a:pt x="151572" y="184823"/>
                          <a:pt x="152790" y="184370"/>
                          <a:pt x="153993" y="183903"/>
                        </a:cubicBezTo>
                        <a:cubicBezTo>
                          <a:pt x="157888" y="191918"/>
                          <a:pt x="161782" y="199934"/>
                          <a:pt x="165677" y="207963"/>
                        </a:cubicBezTo>
                        <a:cubicBezTo>
                          <a:pt x="167022" y="210725"/>
                          <a:pt x="169713" y="213996"/>
                          <a:pt x="172446" y="212623"/>
                        </a:cubicBezTo>
                        <a:cubicBezTo>
                          <a:pt x="166611" y="198546"/>
                          <a:pt x="160834" y="182217"/>
                          <a:pt x="167815" y="168679"/>
                        </a:cubicBezTo>
                        <a:cubicBezTo>
                          <a:pt x="166526" y="170322"/>
                          <a:pt x="163992" y="170506"/>
                          <a:pt x="162066" y="169656"/>
                        </a:cubicBezTo>
                        <a:cubicBezTo>
                          <a:pt x="160154" y="168806"/>
                          <a:pt x="158724" y="167178"/>
                          <a:pt x="157350" y="165606"/>
                        </a:cubicBezTo>
                        <a:cubicBezTo>
                          <a:pt x="151728" y="159134"/>
                          <a:pt x="145978" y="152422"/>
                          <a:pt x="143344" y="144264"/>
                        </a:cubicBezTo>
                        <a:cubicBezTo>
                          <a:pt x="140653" y="135937"/>
                          <a:pt x="141588" y="126492"/>
                          <a:pt x="145865" y="118858"/>
                        </a:cubicBezTo>
                        <a:cubicBezTo>
                          <a:pt x="144109" y="119920"/>
                          <a:pt x="142041" y="120473"/>
                          <a:pt x="139988" y="120402"/>
                        </a:cubicBezTo>
                        <a:cubicBezTo>
                          <a:pt x="140172" y="117570"/>
                          <a:pt x="137849" y="115148"/>
                          <a:pt x="135329" y="113845"/>
                        </a:cubicBezTo>
                        <a:cubicBezTo>
                          <a:pt x="132808" y="112542"/>
                          <a:pt x="129947" y="111947"/>
                          <a:pt x="127497" y="110503"/>
                        </a:cubicBezTo>
                        <a:cubicBezTo>
                          <a:pt x="124594" y="108789"/>
                          <a:pt x="122484" y="106014"/>
                          <a:pt x="120459" y="103323"/>
                        </a:cubicBezTo>
                        <a:cubicBezTo>
                          <a:pt x="117159" y="98919"/>
                          <a:pt x="113845" y="94515"/>
                          <a:pt x="110546" y="90110"/>
                        </a:cubicBezTo>
                        <a:cubicBezTo>
                          <a:pt x="107373" y="85890"/>
                          <a:pt x="104031" y="81089"/>
                          <a:pt x="104640" y="75850"/>
                        </a:cubicBezTo>
                        <a:cubicBezTo>
                          <a:pt x="105008" y="72677"/>
                          <a:pt x="106566" y="68755"/>
                          <a:pt x="104060" y="66772"/>
                        </a:cubicBezTo>
                        <a:cubicBezTo>
                          <a:pt x="102445" y="65497"/>
                          <a:pt x="100137" y="65979"/>
                          <a:pt x="98083" y="65781"/>
                        </a:cubicBezTo>
                        <a:cubicBezTo>
                          <a:pt x="94515" y="65427"/>
                          <a:pt x="91612" y="62878"/>
                          <a:pt x="88978" y="60442"/>
                        </a:cubicBezTo>
                        <a:cubicBezTo>
                          <a:pt x="81670" y="53687"/>
                          <a:pt x="74363" y="46932"/>
                          <a:pt x="67041" y="40162"/>
                        </a:cubicBezTo>
                        <a:cubicBezTo>
                          <a:pt x="63798" y="37160"/>
                          <a:pt x="60498" y="34129"/>
                          <a:pt x="56576" y="32104"/>
                        </a:cubicBezTo>
                        <a:cubicBezTo>
                          <a:pt x="53857" y="30702"/>
                          <a:pt x="50798" y="29768"/>
                          <a:pt x="48560" y="27672"/>
                        </a:cubicBezTo>
                        <a:cubicBezTo>
                          <a:pt x="46309" y="25590"/>
                          <a:pt x="45232" y="21752"/>
                          <a:pt x="47300" y="19486"/>
                        </a:cubicBezTo>
                        <a:cubicBezTo>
                          <a:pt x="45870" y="18042"/>
                          <a:pt x="43462" y="20379"/>
                          <a:pt x="41494" y="19911"/>
                        </a:cubicBezTo>
                        <a:cubicBezTo>
                          <a:pt x="40502" y="19671"/>
                          <a:pt x="39822" y="18778"/>
                          <a:pt x="39143" y="18014"/>
                        </a:cubicBezTo>
                        <a:cubicBezTo>
                          <a:pt x="33082" y="11329"/>
                          <a:pt x="20464" y="12306"/>
                          <a:pt x="16541" y="4178"/>
                        </a:cubicBezTo>
                        <a:cubicBezTo>
                          <a:pt x="15946" y="2946"/>
                          <a:pt x="15521" y="1473"/>
                          <a:pt x="14317" y="807"/>
                        </a:cubicBezTo>
                        <a:cubicBezTo>
                          <a:pt x="13638" y="425"/>
                          <a:pt x="12831" y="397"/>
                          <a:pt x="12052" y="368"/>
                        </a:cubicBezTo>
                        <a:cubicBezTo>
                          <a:pt x="8030" y="241"/>
                          <a:pt x="4022" y="113"/>
                          <a:pt x="0" y="0"/>
                        </a:cubicBezTo>
                        <a:cubicBezTo>
                          <a:pt x="8058" y="3045"/>
                          <a:pt x="15068" y="8285"/>
                          <a:pt x="21965" y="13454"/>
                        </a:cubicBezTo>
                        <a:cubicBezTo>
                          <a:pt x="30278" y="19685"/>
                          <a:pt x="38590" y="25930"/>
                          <a:pt x="46889" y="32161"/>
                        </a:cubicBezTo>
                        <a:cubicBezTo>
                          <a:pt x="48730" y="33549"/>
                          <a:pt x="50755" y="36013"/>
                          <a:pt x="49339" y="37826"/>
                        </a:cubicBezTo>
                        <a:cubicBezTo>
                          <a:pt x="54182" y="37897"/>
                          <a:pt x="58898" y="40615"/>
                          <a:pt x="61391" y="44779"/>
                        </a:cubicBezTo>
                        <a:lnTo>
                          <a:pt x="57964" y="4282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111" name="Google Shape;3111;p20"/>
                <p:cNvSpPr/>
                <p:nvPr/>
              </p:nvSpPr>
              <p:spPr>
                <a:xfrm>
                  <a:off x="-1221784" y="5188337"/>
                  <a:ext cx="43648" cy="91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9" h="30065" extrusionOk="0">
                      <a:moveTo>
                        <a:pt x="14299" y="15734"/>
                      </a:moveTo>
                      <a:cubicBezTo>
                        <a:pt x="10433" y="20520"/>
                        <a:pt x="6553" y="25278"/>
                        <a:pt x="2701" y="30065"/>
                      </a:cubicBezTo>
                      <a:cubicBezTo>
                        <a:pt x="1780" y="29838"/>
                        <a:pt x="1001" y="29428"/>
                        <a:pt x="350" y="28876"/>
                      </a:cubicBezTo>
                      <a:cubicBezTo>
                        <a:pt x="-273" y="25278"/>
                        <a:pt x="-32" y="21469"/>
                        <a:pt x="817" y="17914"/>
                      </a:cubicBezTo>
                      <a:cubicBezTo>
                        <a:pt x="2347" y="11485"/>
                        <a:pt x="5689" y="5665"/>
                        <a:pt x="9088" y="0"/>
                      </a:cubicBezTo>
                      <a:cubicBezTo>
                        <a:pt x="12062" y="4659"/>
                        <a:pt x="12515" y="10536"/>
                        <a:pt x="14299" y="1573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2" name="Google Shape;3112;p20"/>
                <p:cNvSpPr/>
                <p:nvPr/>
              </p:nvSpPr>
              <p:spPr>
                <a:xfrm>
                  <a:off x="-1194591" y="5238674"/>
                  <a:ext cx="384508" cy="58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65" h="191946" extrusionOk="0">
                      <a:moveTo>
                        <a:pt x="125965" y="191946"/>
                      </a:moveTo>
                      <a:cubicBezTo>
                        <a:pt x="111506" y="185815"/>
                        <a:pt x="99809" y="174726"/>
                        <a:pt x="93040" y="160125"/>
                      </a:cubicBezTo>
                      <a:cubicBezTo>
                        <a:pt x="90873" y="155452"/>
                        <a:pt x="89287" y="150354"/>
                        <a:pt x="89726" y="145227"/>
                      </a:cubicBezTo>
                      <a:cubicBezTo>
                        <a:pt x="90533" y="135824"/>
                        <a:pt x="97755" y="128347"/>
                        <a:pt x="104978" y="122300"/>
                      </a:cubicBezTo>
                      <a:cubicBezTo>
                        <a:pt x="93875" y="125826"/>
                        <a:pt x="79883" y="128644"/>
                        <a:pt x="72123" y="119949"/>
                      </a:cubicBezTo>
                      <a:cubicBezTo>
                        <a:pt x="69305" y="116777"/>
                        <a:pt x="67931" y="112599"/>
                        <a:pt x="66628" y="108549"/>
                      </a:cubicBezTo>
                      <a:cubicBezTo>
                        <a:pt x="63201" y="97928"/>
                        <a:pt x="59547" y="87080"/>
                        <a:pt x="52467" y="78469"/>
                      </a:cubicBezTo>
                      <a:cubicBezTo>
                        <a:pt x="50300" y="75835"/>
                        <a:pt x="47850" y="73442"/>
                        <a:pt x="45995" y="70596"/>
                      </a:cubicBezTo>
                      <a:cubicBezTo>
                        <a:pt x="41010" y="62906"/>
                        <a:pt x="40585" y="52115"/>
                        <a:pt x="33306" y="46549"/>
                      </a:cubicBezTo>
                      <a:cubicBezTo>
                        <a:pt x="30729" y="44581"/>
                        <a:pt x="27542" y="43519"/>
                        <a:pt x="25036" y="41465"/>
                      </a:cubicBezTo>
                      <a:cubicBezTo>
                        <a:pt x="19357" y="36820"/>
                        <a:pt x="18946" y="27120"/>
                        <a:pt x="24186" y="21993"/>
                      </a:cubicBezTo>
                      <a:cubicBezTo>
                        <a:pt x="19682" y="23423"/>
                        <a:pt x="15831" y="26794"/>
                        <a:pt x="13820" y="31071"/>
                      </a:cubicBezTo>
                      <a:cubicBezTo>
                        <a:pt x="11540" y="25193"/>
                        <a:pt x="1414" y="25080"/>
                        <a:pt x="125" y="18920"/>
                      </a:cubicBezTo>
                      <a:cubicBezTo>
                        <a:pt x="-215" y="17305"/>
                        <a:pt x="196" y="15620"/>
                        <a:pt x="649" y="14034"/>
                      </a:cubicBezTo>
                      <a:cubicBezTo>
                        <a:pt x="1995" y="9248"/>
                        <a:pt x="3666" y="4560"/>
                        <a:pt x="5663" y="0"/>
                      </a:cubicBezTo>
                      <a:cubicBezTo>
                        <a:pt x="6286" y="1671"/>
                        <a:pt x="7079" y="3257"/>
                        <a:pt x="8155" y="4702"/>
                      </a:cubicBezTo>
                      <a:cubicBezTo>
                        <a:pt x="11794" y="9587"/>
                        <a:pt x="18663" y="11754"/>
                        <a:pt x="24455" y="9885"/>
                      </a:cubicBezTo>
                      <a:cubicBezTo>
                        <a:pt x="28803" y="8469"/>
                        <a:pt x="34666" y="5565"/>
                        <a:pt x="36946" y="9531"/>
                      </a:cubicBezTo>
                      <a:cubicBezTo>
                        <a:pt x="38036" y="11428"/>
                        <a:pt x="37413" y="14162"/>
                        <a:pt x="39013" y="15677"/>
                      </a:cubicBezTo>
                      <a:cubicBezTo>
                        <a:pt x="40316" y="16923"/>
                        <a:pt x="42384" y="16640"/>
                        <a:pt x="44182" y="16796"/>
                      </a:cubicBezTo>
                      <a:cubicBezTo>
                        <a:pt x="44890" y="16852"/>
                        <a:pt x="45641" y="17121"/>
                        <a:pt x="46264" y="17504"/>
                      </a:cubicBezTo>
                      <a:cubicBezTo>
                        <a:pt x="51150" y="16569"/>
                        <a:pt x="56871" y="18169"/>
                        <a:pt x="61785" y="19911"/>
                      </a:cubicBezTo>
                      <a:cubicBezTo>
                        <a:pt x="62790" y="20265"/>
                        <a:pt x="63909" y="20718"/>
                        <a:pt x="64263" y="21724"/>
                      </a:cubicBezTo>
                      <a:cubicBezTo>
                        <a:pt x="64504" y="22375"/>
                        <a:pt x="64334" y="23112"/>
                        <a:pt x="64079" y="23763"/>
                      </a:cubicBezTo>
                      <a:cubicBezTo>
                        <a:pt x="62196" y="28592"/>
                        <a:pt x="55781" y="31793"/>
                        <a:pt x="56644" y="36891"/>
                      </a:cubicBezTo>
                      <a:cubicBezTo>
                        <a:pt x="56942" y="38732"/>
                        <a:pt x="58216" y="40247"/>
                        <a:pt x="59477" y="41621"/>
                      </a:cubicBezTo>
                      <a:cubicBezTo>
                        <a:pt x="64872" y="47441"/>
                        <a:pt x="71245" y="52370"/>
                        <a:pt x="78227" y="56137"/>
                      </a:cubicBezTo>
                      <a:cubicBezTo>
                        <a:pt x="74176" y="60597"/>
                        <a:pt x="69800" y="66106"/>
                        <a:pt x="71132" y="71998"/>
                      </a:cubicBezTo>
                      <a:cubicBezTo>
                        <a:pt x="72222" y="76883"/>
                        <a:pt x="76910" y="80070"/>
                        <a:pt x="81540" y="81939"/>
                      </a:cubicBezTo>
                      <a:cubicBezTo>
                        <a:pt x="86171" y="83794"/>
                        <a:pt x="91241" y="84913"/>
                        <a:pt x="95206" y="87944"/>
                      </a:cubicBezTo>
                      <a:cubicBezTo>
                        <a:pt x="99965" y="91569"/>
                        <a:pt x="102415" y="97375"/>
                        <a:pt x="105714" y="102388"/>
                      </a:cubicBezTo>
                      <a:cubicBezTo>
                        <a:pt x="109014" y="107387"/>
                        <a:pt x="114268" y="112103"/>
                        <a:pt x="120202" y="111324"/>
                      </a:cubicBezTo>
                      <a:cubicBezTo>
                        <a:pt x="121207" y="117187"/>
                        <a:pt x="115089" y="123234"/>
                        <a:pt x="117709" y="128587"/>
                      </a:cubicBezTo>
                      <a:cubicBezTo>
                        <a:pt x="118715" y="130613"/>
                        <a:pt x="120782" y="131916"/>
                        <a:pt x="121986" y="133827"/>
                      </a:cubicBezTo>
                      <a:cubicBezTo>
                        <a:pt x="124294" y="137509"/>
                        <a:pt x="122892" y="142353"/>
                        <a:pt x="120811" y="146162"/>
                      </a:cubicBezTo>
                      <a:cubicBezTo>
                        <a:pt x="118743" y="149972"/>
                        <a:pt x="115981" y="153654"/>
                        <a:pt x="115642" y="157973"/>
                      </a:cubicBezTo>
                      <a:cubicBezTo>
                        <a:pt x="115387" y="161159"/>
                        <a:pt x="116491" y="164345"/>
                        <a:pt x="116208" y="167532"/>
                      </a:cubicBezTo>
                      <a:cubicBezTo>
                        <a:pt x="115911" y="170761"/>
                        <a:pt x="114211" y="174089"/>
                        <a:pt x="115443" y="177091"/>
                      </a:cubicBezTo>
                      <a:cubicBezTo>
                        <a:pt x="116350" y="179314"/>
                        <a:pt x="118601" y="180631"/>
                        <a:pt x="120414" y="182203"/>
                      </a:cubicBezTo>
                      <a:cubicBezTo>
                        <a:pt x="123303" y="184696"/>
                        <a:pt x="125272" y="188208"/>
                        <a:pt x="125965" y="19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113" name="Google Shape;3113;p20"/>
              <p:cNvSpPr/>
              <p:nvPr/>
            </p:nvSpPr>
            <p:spPr>
              <a:xfrm>
                <a:off x="-1332854" y="5002123"/>
                <a:ext cx="673626" cy="985777"/>
              </a:xfrm>
              <a:custGeom>
                <a:avLst/>
                <a:gdLst/>
                <a:ahLst/>
                <a:cxnLst/>
                <a:rect l="l" t="t" r="r" b="b"/>
                <a:pathLst>
                  <a:path w="220680" h="322941" extrusionOk="0">
                    <a:moveTo>
                      <a:pt x="0" y="0"/>
                    </a:moveTo>
                    <a:cubicBezTo>
                      <a:pt x="66546" y="21922"/>
                      <a:pt x="140936" y="87250"/>
                      <a:pt x="173013" y="167546"/>
                    </a:cubicBezTo>
                    <a:cubicBezTo>
                      <a:pt x="205103" y="247843"/>
                      <a:pt x="215682" y="294279"/>
                      <a:pt x="220681" y="322942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4" name="Google Shape;3114;p20"/>
            <p:cNvGrpSpPr/>
            <p:nvPr/>
          </p:nvGrpSpPr>
          <p:grpSpPr>
            <a:xfrm rot="-10293135">
              <a:off x="-1848455" y="70975"/>
              <a:ext cx="681627" cy="1356780"/>
              <a:chOff x="-716715" y="4908798"/>
              <a:chExt cx="681662" cy="1356848"/>
            </a:xfrm>
          </p:grpSpPr>
          <p:grpSp>
            <p:nvGrpSpPr>
              <p:cNvPr id="3115" name="Google Shape;3115;p20"/>
              <p:cNvGrpSpPr/>
              <p:nvPr/>
            </p:nvGrpSpPr>
            <p:grpSpPr>
              <a:xfrm>
                <a:off x="-716715" y="4908841"/>
                <a:ext cx="681662" cy="1191220"/>
                <a:chOff x="-716715" y="4908841"/>
                <a:chExt cx="681662" cy="1191220"/>
              </a:xfrm>
            </p:grpSpPr>
            <p:sp>
              <p:nvSpPr>
                <p:cNvPr id="3116" name="Google Shape;3116;p20"/>
                <p:cNvSpPr/>
                <p:nvPr/>
              </p:nvSpPr>
              <p:spPr>
                <a:xfrm>
                  <a:off x="-716715" y="4908841"/>
                  <a:ext cx="681544" cy="119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74" h="390244" extrusionOk="0">
                      <a:moveTo>
                        <a:pt x="221027" y="384771"/>
                      </a:moveTo>
                      <a:cubicBezTo>
                        <a:pt x="219611" y="385522"/>
                        <a:pt x="218167" y="386187"/>
                        <a:pt x="216694" y="386768"/>
                      </a:cubicBezTo>
                      <a:cubicBezTo>
                        <a:pt x="193894" y="395860"/>
                        <a:pt x="164778" y="386570"/>
                        <a:pt x="152131" y="365327"/>
                      </a:cubicBezTo>
                      <a:cubicBezTo>
                        <a:pt x="162143" y="359082"/>
                        <a:pt x="172142" y="352851"/>
                        <a:pt x="182154" y="346606"/>
                      </a:cubicBezTo>
                      <a:cubicBezTo>
                        <a:pt x="175243" y="347257"/>
                        <a:pt x="169295" y="351520"/>
                        <a:pt x="162936" y="354295"/>
                      </a:cubicBezTo>
                      <a:cubicBezTo>
                        <a:pt x="160784" y="355230"/>
                        <a:pt x="158362" y="355952"/>
                        <a:pt x="155969" y="356278"/>
                      </a:cubicBezTo>
                      <a:cubicBezTo>
                        <a:pt x="151296" y="356944"/>
                        <a:pt x="146608" y="356207"/>
                        <a:pt x="143478" y="352865"/>
                      </a:cubicBezTo>
                      <a:cubicBezTo>
                        <a:pt x="139584" y="348702"/>
                        <a:pt x="139740" y="342201"/>
                        <a:pt x="137191" y="337075"/>
                      </a:cubicBezTo>
                      <a:cubicBezTo>
                        <a:pt x="133636" y="329881"/>
                        <a:pt x="125323" y="326354"/>
                        <a:pt x="120338" y="320038"/>
                      </a:cubicBezTo>
                      <a:cubicBezTo>
                        <a:pt x="119418" y="318891"/>
                        <a:pt x="118582" y="317518"/>
                        <a:pt x="118738" y="316045"/>
                      </a:cubicBezTo>
                      <a:cubicBezTo>
                        <a:pt x="118894" y="314572"/>
                        <a:pt x="119984" y="313397"/>
                        <a:pt x="121018" y="312335"/>
                      </a:cubicBezTo>
                      <a:cubicBezTo>
                        <a:pt x="125762" y="307534"/>
                        <a:pt x="130492" y="302719"/>
                        <a:pt x="135236" y="297918"/>
                      </a:cubicBezTo>
                      <a:cubicBezTo>
                        <a:pt x="131965" y="301189"/>
                        <a:pt x="128297" y="304220"/>
                        <a:pt x="123822" y="305055"/>
                      </a:cubicBezTo>
                      <a:cubicBezTo>
                        <a:pt x="118653" y="306033"/>
                        <a:pt x="112365" y="302634"/>
                        <a:pt x="112309" y="297380"/>
                      </a:cubicBezTo>
                      <a:cubicBezTo>
                        <a:pt x="126371" y="289478"/>
                        <a:pt x="140632" y="281391"/>
                        <a:pt x="152499" y="270600"/>
                      </a:cubicBezTo>
                      <a:cubicBezTo>
                        <a:pt x="154879" y="268476"/>
                        <a:pt x="157130" y="266238"/>
                        <a:pt x="159283" y="263873"/>
                      </a:cubicBezTo>
                      <a:cubicBezTo>
                        <a:pt x="156875" y="264978"/>
                        <a:pt x="154439" y="266097"/>
                        <a:pt x="151990" y="267145"/>
                      </a:cubicBezTo>
                      <a:cubicBezTo>
                        <a:pt x="143918" y="270657"/>
                        <a:pt x="135562" y="273560"/>
                        <a:pt x="126824" y="273687"/>
                      </a:cubicBezTo>
                      <a:cubicBezTo>
                        <a:pt x="115424" y="273857"/>
                        <a:pt x="103104" y="268051"/>
                        <a:pt x="99337" y="257317"/>
                      </a:cubicBezTo>
                      <a:cubicBezTo>
                        <a:pt x="97793" y="252898"/>
                        <a:pt x="97765" y="248041"/>
                        <a:pt x="96037" y="243693"/>
                      </a:cubicBezTo>
                      <a:cubicBezTo>
                        <a:pt x="91350" y="231939"/>
                        <a:pt x="75276" y="226515"/>
                        <a:pt x="73478" y="213982"/>
                      </a:cubicBezTo>
                      <a:cubicBezTo>
                        <a:pt x="72316" y="205867"/>
                        <a:pt x="77924" y="198334"/>
                        <a:pt x="84113" y="192924"/>
                      </a:cubicBezTo>
                      <a:cubicBezTo>
                        <a:pt x="87370" y="190106"/>
                        <a:pt x="90910" y="187500"/>
                        <a:pt x="94139" y="184639"/>
                      </a:cubicBezTo>
                      <a:cubicBezTo>
                        <a:pt x="97071" y="182062"/>
                        <a:pt x="99719" y="179258"/>
                        <a:pt x="101673" y="175901"/>
                      </a:cubicBezTo>
                      <a:cubicBezTo>
                        <a:pt x="95060" y="181170"/>
                        <a:pt x="87512" y="185276"/>
                        <a:pt x="79496" y="187967"/>
                      </a:cubicBezTo>
                      <a:cubicBezTo>
                        <a:pt x="74639" y="189596"/>
                        <a:pt x="69611" y="190729"/>
                        <a:pt x="64527" y="191309"/>
                      </a:cubicBezTo>
                      <a:cubicBezTo>
                        <a:pt x="62559" y="191536"/>
                        <a:pt x="60548" y="191677"/>
                        <a:pt x="58693" y="190984"/>
                      </a:cubicBezTo>
                      <a:cubicBezTo>
                        <a:pt x="56328" y="190077"/>
                        <a:pt x="54628" y="187981"/>
                        <a:pt x="53127" y="185914"/>
                      </a:cubicBezTo>
                      <a:cubicBezTo>
                        <a:pt x="45820" y="175887"/>
                        <a:pt x="39645" y="164997"/>
                        <a:pt x="34802" y="153554"/>
                      </a:cubicBezTo>
                      <a:cubicBezTo>
                        <a:pt x="36714" y="152379"/>
                        <a:pt x="38555" y="151076"/>
                        <a:pt x="40297" y="149674"/>
                      </a:cubicBezTo>
                      <a:cubicBezTo>
                        <a:pt x="44078" y="146658"/>
                        <a:pt x="47463" y="143146"/>
                        <a:pt x="50323" y="139237"/>
                      </a:cubicBezTo>
                      <a:cubicBezTo>
                        <a:pt x="44390" y="141829"/>
                        <a:pt x="38229" y="143925"/>
                        <a:pt x="31941" y="145468"/>
                      </a:cubicBezTo>
                      <a:cubicBezTo>
                        <a:pt x="29902" y="139520"/>
                        <a:pt x="36332" y="134422"/>
                        <a:pt x="41444" y="130768"/>
                      </a:cubicBezTo>
                      <a:cubicBezTo>
                        <a:pt x="48822" y="125514"/>
                        <a:pt x="55209" y="118858"/>
                        <a:pt x="60166" y="111282"/>
                      </a:cubicBezTo>
                      <a:cubicBezTo>
                        <a:pt x="54430" y="113973"/>
                        <a:pt x="48454" y="116111"/>
                        <a:pt x="42322" y="117669"/>
                      </a:cubicBezTo>
                      <a:cubicBezTo>
                        <a:pt x="38612" y="118632"/>
                        <a:pt x="34831" y="119383"/>
                        <a:pt x="31021" y="119906"/>
                      </a:cubicBezTo>
                      <a:cubicBezTo>
                        <a:pt x="27707" y="111565"/>
                        <a:pt x="22949" y="103791"/>
                        <a:pt x="17043" y="97035"/>
                      </a:cubicBezTo>
                      <a:cubicBezTo>
                        <a:pt x="18757" y="93523"/>
                        <a:pt x="20810" y="90181"/>
                        <a:pt x="23190" y="87051"/>
                      </a:cubicBezTo>
                      <a:cubicBezTo>
                        <a:pt x="27523" y="81373"/>
                        <a:pt x="32862" y="76473"/>
                        <a:pt x="38937" y="72677"/>
                      </a:cubicBezTo>
                      <a:cubicBezTo>
                        <a:pt x="31545" y="76572"/>
                        <a:pt x="22864" y="80480"/>
                        <a:pt x="15018" y="79178"/>
                      </a:cubicBezTo>
                      <a:lnTo>
                        <a:pt x="15004" y="79178"/>
                      </a:lnTo>
                      <a:cubicBezTo>
                        <a:pt x="13206" y="78866"/>
                        <a:pt x="11435" y="78285"/>
                        <a:pt x="9736" y="77365"/>
                      </a:cubicBezTo>
                      <a:cubicBezTo>
                        <a:pt x="1593" y="72932"/>
                        <a:pt x="-1027" y="62184"/>
                        <a:pt x="347" y="53021"/>
                      </a:cubicBezTo>
                      <a:cubicBezTo>
                        <a:pt x="729" y="50401"/>
                        <a:pt x="1381" y="47824"/>
                        <a:pt x="2160" y="45303"/>
                      </a:cubicBezTo>
                      <a:cubicBezTo>
                        <a:pt x="4100" y="38987"/>
                        <a:pt x="6847" y="32883"/>
                        <a:pt x="8632" y="26511"/>
                      </a:cubicBezTo>
                      <a:cubicBezTo>
                        <a:pt x="11138" y="17589"/>
                        <a:pt x="11407" y="7109"/>
                        <a:pt x="5445" y="0"/>
                      </a:cubicBezTo>
                      <a:cubicBezTo>
                        <a:pt x="5445" y="0"/>
                        <a:pt x="14013" y="4376"/>
                        <a:pt x="28302" y="15224"/>
                      </a:cubicBezTo>
                      <a:cubicBezTo>
                        <a:pt x="30879" y="17178"/>
                        <a:pt x="33641" y="19331"/>
                        <a:pt x="36587" y="21724"/>
                      </a:cubicBezTo>
                      <a:cubicBezTo>
                        <a:pt x="66510" y="45983"/>
                        <a:pt x="114178" y="93268"/>
                        <a:pt x="162158" y="176326"/>
                      </a:cubicBezTo>
                      <a:cubicBezTo>
                        <a:pt x="231989" y="297196"/>
                        <a:pt x="224285" y="367537"/>
                        <a:pt x="221622" y="381996"/>
                      </a:cubicBezTo>
                      <a:cubicBezTo>
                        <a:pt x="221282" y="383851"/>
                        <a:pt x="221027" y="384799"/>
                        <a:pt x="221027" y="3847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7" name="Google Shape;3117;p20"/>
                <p:cNvSpPr/>
                <p:nvPr/>
              </p:nvSpPr>
              <p:spPr>
                <a:xfrm>
                  <a:off x="-672842" y="4955331"/>
                  <a:ext cx="637789" cy="1134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940" h="371544" extrusionOk="0">
                      <a:moveTo>
                        <a:pt x="206661" y="369547"/>
                      </a:moveTo>
                      <a:cubicBezTo>
                        <a:pt x="205244" y="370298"/>
                        <a:pt x="203800" y="370964"/>
                        <a:pt x="202327" y="371544"/>
                      </a:cubicBezTo>
                      <a:cubicBezTo>
                        <a:pt x="196578" y="368811"/>
                        <a:pt x="192372" y="363061"/>
                        <a:pt x="193972" y="356958"/>
                      </a:cubicBezTo>
                      <a:cubicBezTo>
                        <a:pt x="186239" y="357354"/>
                        <a:pt x="178422" y="356052"/>
                        <a:pt x="171228" y="353148"/>
                      </a:cubicBezTo>
                      <a:cubicBezTo>
                        <a:pt x="174754" y="350458"/>
                        <a:pt x="179201" y="349381"/>
                        <a:pt x="183280" y="347611"/>
                      </a:cubicBezTo>
                      <a:cubicBezTo>
                        <a:pt x="187358" y="345869"/>
                        <a:pt x="191437" y="342952"/>
                        <a:pt x="192386" y="338618"/>
                      </a:cubicBezTo>
                      <a:cubicBezTo>
                        <a:pt x="193349" y="334271"/>
                        <a:pt x="189171" y="329059"/>
                        <a:pt x="185007" y="330603"/>
                      </a:cubicBezTo>
                      <a:cubicBezTo>
                        <a:pt x="192754" y="327148"/>
                        <a:pt x="193972" y="314586"/>
                        <a:pt x="187018" y="309729"/>
                      </a:cubicBezTo>
                      <a:cubicBezTo>
                        <a:pt x="189086" y="308369"/>
                        <a:pt x="191139" y="307024"/>
                        <a:pt x="193207" y="305664"/>
                      </a:cubicBezTo>
                      <a:cubicBezTo>
                        <a:pt x="191352" y="304829"/>
                        <a:pt x="189511" y="303993"/>
                        <a:pt x="187670" y="303172"/>
                      </a:cubicBezTo>
                      <a:cubicBezTo>
                        <a:pt x="190077" y="301147"/>
                        <a:pt x="191494" y="298003"/>
                        <a:pt x="191366" y="294859"/>
                      </a:cubicBezTo>
                      <a:cubicBezTo>
                        <a:pt x="181042" y="297351"/>
                        <a:pt x="170279" y="297975"/>
                        <a:pt x="159729" y="296672"/>
                      </a:cubicBezTo>
                      <a:cubicBezTo>
                        <a:pt x="167447" y="294335"/>
                        <a:pt x="175604" y="291715"/>
                        <a:pt x="180844" y="285611"/>
                      </a:cubicBezTo>
                      <a:cubicBezTo>
                        <a:pt x="186084" y="279494"/>
                        <a:pt x="186650" y="268674"/>
                        <a:pt x="179867" y="264312"/>
                      </a:cubicBezTo>
                      <a:cubicBezTo>
                        <a:pt x="170081" y="258010"/>
                        <a:pt x="156217" y="269949"/>
                        <a:pt x="145950" y="264482"/>
                      </a:cubicBezTo>
                      <a:cubicBezTo>
                        <a:pt x="156274" y="261296"/>
                        <a:pt x="165776" y="255532"/>
                        <a:pt x="173367" y="247857"/>
                      </a:cubicBezTo>
                      <a:lnTo>
                        <a:pt x="168198" y="244189"/>
                      </a:lnTo>
                      <a:cubicBezTo>
                        <a:pt x="170364" y="241810"/>
                        <a:pt x="172545" y="239402"/>
                        <a:pt x="174712" y="237023"/>
                      </a:cubicBezTo>
                      <a:cubicBezTo>
                        <a:pt x="171795" y="234077"/>
                        <a:pt x="168212" y="231811"/>
                        <a:pt x="164289" y="230466"/>
                      </a:cubicBezTo>
                      <a:cubicBezTo>
                        <a:pt x="167051" y="228271"/>
                        <a:pt x="165365" y="223669"/>
                        <a:pt x="162689" y="221360"/>
                      </a:cubicBezTo>
                      <a:cubicBezTo>
                        <a:pt x="160026" y="219038"/>
                        <a:pt x="156444" y="217395"/>
                        <a:pt x="155141" y="214109"/>
                      </a:cubicBezTo>
                      <a:cubicBezTo>
                        <a:pt x="154631" y="212793"/>
                        <a:pt x="154489" y="211263"/>
                        <a:pt x="153540" y="210201"/>
                      </a:cubicBezTo>
                      <a:cubicBezTo>
                        <a:pt x="152492" y="208997"/>
                        <a:pt x="150708" y="208785"/>
                        <a:pt x="149108" y="208643"/>
                      </a:cubicBezTo>
                      <a:cubicBezTo>
                        <a:pt x="141758" y="208020"/>
                        <a:pt x="134380" y="207397"/>
                        <a:pt x="127016" y="206760"/>
                      </a:cubicBezTo>
                      <a:cubicBezTo>
                        <a:pt x="133785" y="202285"/>
                        <a:pt x="140058" y="197101"/>
                        <a:pt x="145723" y="191323"/>
                      </a:cubicBezTo>
                      <a:cubicBezTo>
                        <a:pt x="143854" y="186579"/>
                        <a:pt x="139832" y="182727"/>
                        <a:pt x="135031" y="181056"/>
                      </a:cubicBezTo>
                      <a:cubicBezTo>
                        <a:pt x="135017" y="178266"/>
                        <a:pt x="134974" y="175491"/>
                        <a:pt x="134946" y="172701"/>
                      </a:cubicBezTo>
                      <a:cubicBezTo>
                        <a:pt x="118703" y="170081"/>
                        <a:pt x="101751" y="172007"/>
                        <a:pt x="86513" y="178196"/>
                      </a:cubicBezTo>
                      <a:cubicBezTo>
                        <a:pt x="100236" y="168665"/>
                        <a:pt x="112783" y="157421"/>
                        <a:pt x="123716" y="144788"/>
                      </a:cubicBezTo>
                      <a:cubicBezTo>
                        <a:pt x="117938" y="144335"/>
                        <a:pt x="112146" y="143868"/>
                        <a:pt x="106368" y="143415"/>
                      </a:cubicBezTo>
                      <a:cubicBezTo>
                        <a:pt x="111410" y="141503"/>
                        <a:pt x="115927" y="138232"/>
                        <a:pt x="119298" y="134040"/>
                      </a:cubicBezTo>
                      <a:cubicBezTo>
                        <a:pt x="109554" y="132907"/>
                        <a:pt x="110305" y="117117"/>
                        <a:pt x="102219" y="111565"/>
                      </a:cubicBezTo>
                      <a:cubicBezTo>
                        <a:pt x="98466" y="108974"/>
                        <a:pt x="93538" y="109158"/>
                        <a:pt x="88949" y="109441"/>
                      </a:cubicBezTo>
                      <a:cubicBezTo>
                        <a:pt x="80721" y="109951"/>
                        <a:pt x="72479" y="110461"/>
                        <a:pt x="64251" y="110999"/>
                      </a:cubicBezTo>
                      <a:cubicBezTo>
                        <a:pt x="73414" y="104725"/>
                        <a:pt x="82605" y="98452"/>
                        <a:pt x="91796" y="92178"/>
                      </a:cubicBezTo>
                      <a:cubicBezTo>
                        <a:pt x="83327" y="82945"/>
                        <a:pt x="72026" y="72819"/>
                        <a:pt x="59975" y="76232"/>
                      </a:cubicBezTo>
                      <a:cubicBezTo>
                        <a:pt x="55726" y="77436"/>
                        <a:pt x="52101" y="80268"/>
                        <a:pt x="47895" y="81656"/>
                      </a:cubicBezTo>
                      <a:cubicBezTo>
                        <a:pt x="43703" y="83086"/>
                        <a:pt x="38166" y="82491"/>
                        <a:pt x="36126" y="78583"/>
                      </a:cubicBezTo>
                      <a:cubicBezTo>
                        <a:pt x="35744" y="77832"/>
                        <a:pt x="35503" y="77011"/>
                        <a:pt x="35447" y="76190"/>
                      </a:cubicBezTo>
                      <a:cubicBezTo>
                        <a:pt x="34824" y="67820"/>
                        <a:pt x="49424" y="65752"/>
                        <a:pt x="50628" y="57454"/>
                      </a:cubicBezTo>
                      <a:cubicBezTo>
                        <a:pt x="51166" y="53729"/>
                        <a:pt x="48107" y="49863"/>
                        <a:pt x="44340" y="49551"/>
                      </a:cubicBezTo>
                      <a:cubicBezTo>
                        <a:pt x="41919" y="48872"/>
                        <a:pt x="39511" y="48206"/>
                        <a:pt x="37104" y="47540"/>
                      </a:cubicBezTo>
                      <a:cubicBezTo>
                        <a:pt x="38151" y="45034"/>
                        <a:pt x="39199" y="42527"/>
                        <a:pt x="40247" y="40049"/>
                      </a:cubicBezTo>
                      <a:cubicBezTo>
                        <a:pt x="29442" y="39129"/>
                        <a:pt x="18396" y="40955"/>
                        <a:pt x="8483" y="45331"/>
                      </a:cubicBezTo>
                      <a:cubicBezTo>
                        <a:pt x="9318" y="41125"/>
                        <a:pt x="10168" y="36905"/>
                        <a:pt x="11004" y="32699"/>
                      </a:cubicBezTo>
                      <a:cubicBezTo>
                        <a:pt x="7336" y="31849"/>
                        <a:pt x="3668" y="31014"/>
                        <a:pt x="0" y="30164"/>
                      </a:cubicBezTo>
                      <a:cubicBezTo>
                        <a:pt x="1572" y="19826"/>
                        <a:pt x="5651" y="9842"/>
                        <a:pt x="11811" y="1374"/>
                      </a:cubicBezTo>
                      <a:lnTo>
                        <a:pt x="13978" y="0"/>
                      </a:lnTo>
                      <a:cubicBezTo>
                        <a:pt x="42853" y="21837"/>
                        <a:pt x="95138" y="69902"/>
                        <a:pt x="147833" y="161088"/>
                      </a:cubicBezTo>
                      <a:cubicBezTo>
                        <a:pt x="226628" y="297507"/>
                        <a:pt x="206689" y="369562"/>
                        <a:pt x="206689" y="36956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8" name="Google Shape;3118;p20"/>
                <p:cNvSpPr/>
                <p:nvPr/>
              </p:nvSpPr>
              <p:spPr>
                <a:xfrm>
                  <a:off x="-628344" y="4975048"/>
                  <a:ext cx="593205" cy="1099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34" h="360299" extrusionOk="0">
                      <a:moveTo>
                        <a:pt x="192697" y="360300"/>
                      </a:moveTo>
                      <a:cubicBezTo>
                        <a:pt x="187146" y="356802"/>
                        <a:pt x="186948" y="347484"/>
                        <a:pt x="181311" y="343674"/>
                      </a:cubicBezTo>
                      <a:cubicBezTo>
                        <a:pt x="182203" y="338024"/>
                        <a:pt x="183096" y="332359"/>
                        <a:pt x="184002" y="326709"/>
                      </a:cubicBezTo>
                      <a:cubicBezTo>
                        <a:pt x="183223" y="325250"/>
                        <a:pt x="182458" y="323791"/>
                        <a:pt x="181694" y="322319"/>
                      </a:cubicBezTo>
                      <a:cubicBezTo>
                        <a:pt x="182302" y="318226"/>
                        <a:pt x="182912" y="314119"/>
                        <a:pt x="183535" y="309998"/>
                      </a:cubicBezTo>
                      <a:cubicBezTo>
                        <a:pt x="181510" y="305877"/>
                        <a:pt x="182472" y="300495"/>
                        <a:pt x="185786" y="297309"/>
                      </a:cubicBezTo>
                      <a:cubicBezTo>
                        <a:pt x="182586" y="295157"/>
                        <a:pt x="181708" y="290951"/>
                        <a:pt x="180164" y="287424"/>
                      </a:cubicBezTo>
                      <a:cubicBezTo>
                        <a:pt x="178606" y="283898"/>
                        <a:pt x="174953" y="280358"/>
                        <a:pt x="171398" y="281830"/>
                      </a:cubicBezTo>
                      <a:cubicBezTo>
                        <a:pt x="176879" y="279763"/>
                        <a:pt x="176114" y="271719"/>
                        <a:pt x="173692" y="266394"/>
                      </a:cubicBezTo>
                      <a:cubicBezTo>
                        <a:pt x="171285" y="261055"/>
                        <a:pt x="168438" y="254244"/>
                        <a:pt x="172404" y="249953"/>
                      </a:cubicBezTo>
                      <a:cubicBezTo>
                        <a:pt x="169118" y="249698"/>
                        <a:pt x="165946" y="248338"/>
                        <a:pt x="163496" y="246129"/>
                      </a:cubicBezTo>
                      <a:cubicBezTo>
                        <a:pt x="167135" y="244911"/>
                        <a:pt x="170421" y="242659"/>
                        <a:pt x="172828" y="239685"/>
                      </a:cubicBezTo>
                      <a:cubicBezTo>
                        <a:pt x="170166" y="238255"/>
                        <a:pt x="167376" y="236740"/>
                        <a:pt x="165677" y="234247"/>
                      </a:cubicBezTo>
                      <a:cubicBezTo>
                        <a:pt x="163963" y="231755"/>
                        <a:pt x="163722" y="227960"/>
                        <a:pt x="165974" y="225949"/>
                      </a:cubicBezTo>
                      <a:cubicBezTo>
                        <a:pt x="154163" y="218415"/>
                        <a:pt x="151416" y="199566"/>
                        <a:pt x="137920" y="195770"/>
                      </a:cubicBezTo>
                      <a:cubicBezTo>
                        <a:pt x="141064" y="194340"/>
                        <a:pt x="144024" y="192513"/>
                        <a:pt x="146686" y="190332"/>
                      </a:cubicBezTo>
                      <a:cubicBezTo>
                        <a:pt x="144675" y="188860"/>
                        <a:pt x="142664" y="187401"/>
                        <a:pt x="140667" y="185928"/>
                      </a:cubicBezTo>
                      <a:cubicBezTo>
                        <a:pt x="143302" y="184469"/>
                        <a:pt x="141687" y="180263"/>
                        <a:pt x="139265" y="178493"/>
                      </a:cubicBezTo>
                      <a:cubicBezTo>
                        <a:pt x="136815" y="176723"/>
                        <a:pt x="133544" y="175293"/>
                        <a:pt x="133063" y="172304"/>
                      </a:cubicBezTo>
                      <a:cubicBezTo>
                        <a:pt x="132822" y="170903"/>
                        <a:pt x="133332" y="169444"/>
                        <a:pt x="133261" y="168028"/>
                      </a:cubicBezTo>
                      <a:cubicBezTo>
                        <a:pt x="132992" y="163298"/>
                        <a:pt x="127030" y="161258"/>
                        <a:pt x="122300" y="161400"/>
                      </a:cubicBezTo>
                      <a:cubicBezTo>
                        <a:pt x="117541" y="161542"/>
                        <a:pt x="112160" y="162391"/>
                        <a:pt x="108634" y="159233"/>
                      </a:cubicBezTo>
                      <a:cubicBezTo>
                        <a:pt x="113392" y="157817"/>
                        <a:pt x="117839" y="155353"/>
                        <a:pt x="121592" y="152138"/>
                      </a:cubicBezTo>
                      <a:cubicBezTo>
                        <a:pt x="122895" y="151034"/>
                        <a:pt x="124183" y="149646"/>
                        <a:pt x="124254" y="147961"/>
                      </a:cubicBezTo>
                      <a:cubicBezTo>
                        <a:pt x="124396" y="143995"/>
                        <a:pt x="118788" y="143089"/>
                        <a:pt x="115828" y="140469"/>
                      </a:cubicBezTo>
                      <a:cubicBezTo>
                        <a:pt x="112868" y="137864"/>
                        <a:pt x="112698" y="133417"/>
                        <a:pt x="111933" y="129565"/>
                      </a:cubicBezTo>
                      <a:cubicBezTo>
                        <a:pt x="109753" y="118519"/>
                        <a:pt x="101426" y="109866"/>
                        <a:pt x="93481" y="101893"/>
                      </a:cubicBezTo>
                      <a:cubicBezTo>
                        <a:pt x="91498" y="99896"/>
                        <a:pt x="89374" y="97843"/>
                        <a:pt x="86683" y="97092"/>
                      </a:cubicBezTo>
                      <a:cubicBezTo>
                        <a:pt x="82647" y="95987"/>
                        <a:pt x="77379" y="97758"/>
                        <a:pt x="74745" y="94501"/>
                      </a:cubicBezTo>
                      <a:cubicBezTo>
                        <a:pt x="78838" y="93722"/>
                        <a:pt x="84007" y="91541"/>
                        <a:pt x="83539" y="87391"/>
                      </a:cubicBezTo>
                      <a:cubicBezTo>
                        <a:pt x="83369" y="85975"/>
                        <a:pt x="82506" y="84757"/>
                        <a:pt x="81642" y="83624"/>
                      </a:cubicBezTo>
                      <a:cubicBezTo>
                        <a:pt x="75212" y="75255"/>
                        <a:pt x="66673" y="68514"/>
                        <a:pt x="57029" y="64166"/>
                      </a:cubicBezTo>
                      <a:cubicBezTo>
                        <a:pt x="56420" y="60753"/>
                        <a:pt x="52936" y="58431"/>
                        <a:pt x="49467" y="58034"/>
                      </a:cubicBezTo>
                      <a:cubicBezTo>
                        <a:pt x="45997" y="57638"/>
                        <a:pt x="42556" y="58714"/>
                        <a:pt x="39228" y="59790"/>
                      </a:cubicBezTo>
                      <a:cubicBezTo>
                        <a:pt x="41224" y="56179"/>
                        <a:pt x="44453" y="53276"/>
                        <a:pt x="48249" y="51676"/>
                      </a:cubicBezTo>
                      <a:cubicBezTo>
                        <a:pt x="39992" y="42981"/>
                        <a:pt x="31736" y="34300"/>
                        <a:pt x="23480" y="25590"/>
                      </a:cubicBezTo>
                      <a:cubicBezTo>
                        <a:pt x="18849" y="25590"/>
                        <a:pt x="14218" y="25548"/>
                        <a:pt x="9602" y="25519"/>
                      </a:cubicBezTo>
                      <a:cubicBezTo>
                        <a:pt x="11910" y="25208"/>
                        <a:pt x="14020" y="23749"/>
                        <a:pt x="15153" y="21724"/>
                      </a:cubicBezTo>
                      <a:cubicBezTo>
                        <a:pt x="12986" y="15054"/>
                        <a:pt x="6911" y="9857"/>
                        <a:pt x="0" y="8738"/>
                      </a:cubicBezTo>
                      <a:cubicBezTo>
                        <a:pt x="595" y="5651"/>
                        <a:pt x="2932" y="2960"/>
                        <a:pt x="5905" y="1968"/>
                      </a:cubicBezTo>
                      <a:lnTo>
                        <a:pt x="7647" y="0"/>
                      </a:lnTo>
                      <a:cubicBezTo>
                        <a:pt x="37571" y="24259"/>
                        <a:pt x="85239" y="71545"/>
                        <a:pt x="133218" y="154602"/>
                      </a:cubicBezTo>
                      <a:cubicBezTo>
                        <a:pt x="203049" y="275472"/>
                        <a:pt x="195345" y="345813"/>
                        <a:pt x="192683" y="36027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9" name="Google Shape;3119;p20"/>
                <p:cNvSpPr/>
                <p:nvPr/>
              </p:nvSpPr>
              <p:spPr>
                <a:xfrm>
                  <a:off x="-716715" y="5047183"/>
                  <a:ext cx="53239" cy="103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1" h="33860" extrusionOk="0">
                      <a:moveTo>
                        <a:pt x="15302" y="31538"/>
                      </a:moveTo>
                      <a:cubicBezTo>
                        <a:pt x="15018" y="32303"/>
                        <a:pt x="14919" y="33082"/>
                        <a:pt x="15004" y="33860"/>
                      </a:cubicBezTo>
                      <a:cubicBezTo>
                        <a:pt x="13206" y="33563"/>
                        <a:pt x="11435" y="32968"/>
                        <a:pt x="9736" y="32062"/>
                      </a:cubicBezTo>
                      <a:cubicBezTo>
                        <a:pt x="1593" y="27629"/>
                        <a:pt x="-1027" y="16881"/>
                        <a:pt x="347" y="7718"/>
                      </a:cubicBezTo>
                      <a:cubicBezTo>
                        <a:pt x="729" y="5098"/>
                        <a:pt x="1381" y="2521"/>
                        <a:pt x="2160" y="0"/>
                      </a:cubicBezTo>
                      <a:cubicBezTo>
                        <a:pt x="5091" y="6840"/>
                        <a:pt x="8971" y="13255"/>
                        <a:pt x="13659" y="19005"/>
                      </a:cubicBezTo>
                      <a:cubicBezTo>
                        <a:pt x="15826" y="21639"/>
                        <a:pt x="18290" y="24868"/>
                        <a:pt x="17157" y="28068"/>
                      </a:cubicBezTo>
                      <a:cubicBezTo>
                        <a:pt x="16704" y="29314"/>
                        <a:pt x="15755" y="30320"/>
                        <a:pt x="15287" y="3155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0" name="Google Shape;3120;p20"/>
                <p:cNvSpPr/>
                <p:nvPr/>
              </p:nvSpPr>
              <p:spPr>
                <a:xfrm>
                  <a:off x="-664667" y="5174669"/>
                  <a:ext cx="77161" cy="100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78" h="32855" extrusionOk="0">
                      <a:moveTo>
                        <a:pt x="13227" y="3625"/>
                      </a:moveTo>
                      <a:cubicBezTo>
                        <a:pt x="20846" y="10281"/>
                        <a:pt x="16697" y="25406"/>
                        <a:pt x="25279" y="30617"/>
                      </a:cubicBezTo>
                      <a:cubicBezTo>
                        <a:pt x="21568" y="31580"/>
                        <a:pt x="17787" y="32331"/>
                        <a:pt x="13978" y="32855"/>
                      </a:cubicBezTo>
                      <a:cubicBezTo>
                        <a:pt x="10664" y="24514"/>
                        <a:pt x="5905" y="16739"/>
                        <a:pt x="0" y="9984"/>
                      </a:cubicBezTo>
                      <a:cubicBezTo>
                        <a:pt x="1714" y="6472"/>
                        <a:pt x="3767" y="3130"/>
                        <a:pt x="6146" y="0"/>
                      </a:cubicBezTo>
                      <a:cubicBezTo>
                        <a:pt x="8667" y="1005"/>
                        <a:pt x="11216" y="1884"/>
                        <a:pt x="13227" y="364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1" name="Google Shape;3121;p20"/>
                <p:cNvSpPr/>
                <p:nvPr/>
              </p:nvSpPr>
              <p:spPr>
                <a:xfrm>
                  <a:off x="-610525" y="5365901"/>
                  <a:ext cx="136428" cy="127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94" h="41821" extrusionOk="0">
                      <a:moveTo>
                        <a:pt x="40446" y="37755"/>
                      </a:moveTo>
                      <a:cubicBezTo>
                        <a:pt x="41833" y="38052"/>
                        <a:pt x="43264" y="38236"/>
                        <a:pt x="44694" y="38293"/>
                      </a:cubicBezTo>
                      <a:cubicBezTo>
                        <a:pt x="39837" y="39922"/>
                        <a:pt x="34809" y="41055"/>
                        <a:pt x="29725" y="41635"/>
                      </a:cubicBezTo>
                      <a:cubicBezTo>
                        <a:pt x="27757" y="41862"/>
                        <a:pt x="25746" y="42003"/>
                        <a:pt x="23891" y="41310"/>
                      </a:cubicBezTo>
                      <a:cubicBezTo>
                        <a:pt x="21526" y="40403"/>
                        <a:pt x="19826" y="38307"/>
                        <a:pt x="18325" y="36240"/>
                      </a:cubicBezTo>
                      <a:cubicBezTo>
                        <a:pt x="11018" y="26213"/>
                        <a:pt x="4843" y="15323"/>
                        <a:pt x="0" y="3880"/>
                      </a:cubicBezTo>
                      <a:cubicBezTo>
                        <a:pt x="1912" y="2705"/>
                        <a:pt x="3753" y="1402"/>
                        <a:pt x="5495" y="0"/>
                      </a:cubicBezTo>
                      <a:cubicBezTo>
                        <a:pt x="6401" y="0"/>
                        <a:pt x="7307" y="28"/>
                        <a:pt x="8200" y="128"/>
                      </a:cubicBezTo>
                      <a:cubicBezTo>
                        <a:pt x="14459" y="793"/>
                        <a:pt x="19685" y="5042"/>
                        <a:pt x="24500" y="9078"/>
                      </a:cubicBezTo>
                      <a:cubicBezTo>
                        <a:pt x="33322" y="16527"/>
                        <a:pt x="43094" y="26511"/>
                        <a:pt x="40431" y="377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2" name="Google Shape;3122;p20"/>
                <p:cNvSpPr/>
                <p:nvPr/>
              </p:nvSpPr>
              <p:spPr>
                <a:xfrm>
                  <a:off x="-492891" y="5465625"/>
                  <a:ext cx="240082" cy="278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51" h="91360" extrusionOk="0">
                      <a:moveTo>
                        <a:pt x="53500" y="91357"/>
                      </a:moveTo>
                      <a:cubicBezTo>
                        <a:pt x="42100" y="91527"/>
                        <a:pt x="29780" y="85720"/>
                        <a:pt x="26013" y="74986"/>
                      </a:cubicBezTo>
                      <a:cubicBezTo>
                        <a:pt x="24469" y="70567"/>
                        <a:pt x="24441" y="65710"/>
                        <a:pt x="22713" y="61362"/>
                      </a:cubicBezTo>
                      <a:cubicBezTo>
                        <a:pt x="18026" y="49608"/>
                        <a:pt x="1952" y="44184"/>
                        <a:pt x="154" y="31651"/>
                      </a:cubicBezTo>
                      <a:cubicBezTo>
                        <a:pt x="-1008" y="23537"/>
                        <a:pt x="4600" y="16003"/>
                        <a:pt x="10789" y="10593"/>
                      </a:cubicBezTo>
                      <a:cubicBezTo>
                        <a:pt x="14046" y="7775"/>
                        <a:pt x="17586" y="5169"/>
                        <a:pt x="20815" y="2308"/>
                      </a:cubicBezTo>
                      <a:cubicBezTo>
                        <a:pt x="22062" y="1629"/>
                        <a:pt x="23237" y="864"/>
                        <a:pt x="24370" y="0"/>
                      </a:cubicBezTo>
                      <a:cubicBezTo>
                        <a:pt x="25475" y="2507"/>
                        <a:pt x="24172" y="5410"/>
                        <a:pt x="22614" y="7633"/>
                      </a:cubicBezTo>
                      <a:cubicBezTo>
                        <a:pt x="21042" y="9885"/>
                        <a:pt x="19130" y="12066"/>
                        <a:pt x="18790" y="14770"/>
                      </a:cubicBezTo>
                      <a:cubicBezTo>
                        <a:pt x="18450" y="17475"/>
                        <a:pt x="20815" y="20662"/>
                        <a:pt x="23421" y="19869"/>
                      </a:cubicBezTo>
                      <a:cubicBezTo>
                        <a:pt x="20235" y="28522"/>
                        <a:pt x="18790" y="39794"/>
                        <a:pt x="25928" y="45643"/>
                      </a:cubicBezTo>
                      <a:cubicBezTo>
                        <a:pt x="28222" y="47526"/>
                        <a:pt x="31111" y="48532"/>
                        <a:pt x="33589" y="50175"/>
                      </a:cubicBezTo>
                      <a:cubicBezTo>
                        <a:pt x="42766" y="56349"/>
                        <a:pt x="43828" y="69534"/>
                        <a:pt x="50852" y="78059"/>
                      </a:cubicBezTo>
                      <a:cubicBezTo>
                        <a:pt x="56573" y="85012"/>
                        <a:pt x="66458" y="88269"/>
                        <a:pt x="75210" y="86074"/>
                      </a:cubicBezTo>
                      <a:lnTo>
                        <a:pt x="77264" y="83044"/>
                      </a:lnTo>
                      <a:cubicBezTo>
                        <a:pt x="77887" y="83525"/>
                        <a:pt x="78340" y="84120"/>
                        <a:pt x="78651" y="84786"/>
                      </a:cubicBezTo>
                      <a:cubicBezTo>
                        <a:pt x="70579" y="88298"/>
                        <a:pt x="62224" y="91201"/>
                        <a:pt x="53486" y="913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3" name="Google Shape;3123;p20"/>
                <p:cNvSpPr/>
                <p:nvPr/>
              </p:nvSpPr>
              <p:spPr>
                <a:xfrm>
                  <a:off x="-373799" y="5735215"/>
                  <a:ext cx="133358" cy="262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88" h="85900" extrusionOk="0">
                      <a:moveTo>
                        <a:pt x="43660" y="85678"/>
                      </a:moveTo>
                      <a:cubicBezTo>
                        <a:pt x="38987" y="86343"/>
                        <a:pt x="34300" y="85607"/>
                        <a:pt x="31170" y="82265"/>
                      </a:cubicBezTo>
                      <a:cubicBezTo>
                        <a:pt x="27275" y="78101"/>
                        <a:pt x="27431" y="71601"/>
                        <a:pt x="24882" y="66475"/>
                      </a:cubicBezTo>
                      <a:cubicBezTo>
                        <a:pt x="21327" y="59281"/>
                        <a:pt x="13015" y="55754"/>
                        <a:pt x="8030" y="49438"/>
                      </a:cubicBezTo>
                      <a:cubicBezTo>
                        <a:pt x="7109" y="48291"/>
                        <a:pt x="6274" y="46917"/>
                        <a:pt x="6429" y="45445"/>
                      </a:cubicBezTo>
                      <a:cubicBezTo>
                        <a:pt x="6585" y="43972"/>
                        <a:pt x="7676" y="42796"/>
                        <a:pt x="8709" y="41734"/>
                      </a:cubicBezTo>
                      <a:cubicBezTo>
                        <a:pt x="13454" y="36934"/>
                        <a:pt x="18184" y="32119"/>
                        <a:pt x="22928" y="27318"/>
                      </a:cubicBezTo>
                      <a:cubicBezTo>
                        <a:pt x="19656" y="30589"/>
                        <a:pt x="15989" y="33620"/>
                        <a:pt x="11513" y="34455"/>
                      </a:cubicBezTo>
                      <a:cubicBezTo>
                        <a:pt x="6344" y="35432"/>
                        <a:pt x="57" y="32034"/>
                        <a:pt x="0" y="26780"/>
                      </a:cubicBezTo>
                      <a:cubicBezTo>
                        <a:pt x="14063" y="18878"/>
                        <a:pt x="28323" y="10791"/>
                        <a:pt x="40191" y="0"/>
                      </a:cubicBezTo>
                      <a:cubicBezTo>
                        <a:pt x="40021" y="2025"/>
                        <a:pt x="39129" y="4135"/>
                        <a:pt x="37939" y="5778"/>
                      </a:cubicBezTo>
                      <a:cubicBezTo>
                        <a:pt x="35532" y="9049"/>
                        <a:pt x="32119" y="11853"/>
                        <a:pt x="31255" y="15833"/>
                      </a:cubicBezTo>
                      <a:cubicBezTo>
                        <a:pt x="30433" y="19628"/>
                        <a:pt x="32175" y="23452"/>
                        <a:pt x="32501" y="27332"/>
                      </a:cubicBezTo>
                      <a:cubicBezTo>
                        <a:pt x="32855" y="31198"/>
                        <a:pt x="30547" y="36056"/>
                        <a:pt x="26681" y="35673"/>
                      </a:cubicBezTo>
                      <a:cubicBezTo>
                        <a:pt x="32982" y="51534"/>
                        <a:pt x="38520" y="67664"/>
                        <a:pt x="43292" y="84063"/>
                      </a:cubicBezTo>
                      <a:cubicBezTo>
                        <a:pt x="43448" y="84587"/>
                        <a:pt x="43604" y="85125"/>
                        <a:pt x="43689" y="856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124" name="Google Shape;3124;p20"/>
              <p:cNvSpPr/>
              <p:nvPr/>
            </p:nvSpPr>
            <p:spPr>
              <a:xfrm>
                <a:off x="-700087" y="4908798"/>
                <a:ext cx="662209" cy="1356848"/>
              </a:xfrm>
              <a:custGeom>
                <a:avLst/>
                <a:gdLst/>
                <a:ahLst/>
                <a:cxnLst/>
                <a:rect l="l" t="t" r="r" b="b"/>
                <a:pathLst>
                  <a:path w="216940" h="444504" extrusionOk="0">
                    <a:moveTo>
                      <a:pt x="0" y="0"/>
                    </a:moveTo>
                    <a:cubicBezTo>
                      <a:pt x="119354" y="83426"/>
                      <a:pt x="257430" y="288812"/>
                      <a:pt x="205811" y="444505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5" name="Google Shape;3125;p20"/>
            <p:cNvGrpSpPr/>
            <p:nvPr/>
          </p:nvGrpSpPr>
          <p:grpSpPr>
            <a:xfrm rot="-10293135">
              <a:off x="-1520486" y="296169"/>
              <a:ext cx="1039586" cy="598471"/>
              <a:chOff x="-1522265" y="5512368"/>
              <a:chExt cx="1039639" cy="598502"/>
            </a:xfrm>
          </p:grpSpPr>
          <p:grpSp>
            <p:nvGrpSpPr>
              <p:cNvPr id="3126" name="Google Shape;3126;p20"/>
              <p:cNvGrpSpPr/>
              <p:nvPr/>
            </p:nvGrpSpPr>
            <p:grpSpPr>
              <a:xfrm>
                <a:off x="-1522265" y="5512368"/>
                <a:ext cx="974692" cy="534072"/>
                <a:chOff x="-1522265" y="5512368"/>
                <a:chExt cx="974692" cy="534072"/>
              </a:xfrm>
            </p:grpSpPr>
            <p:sp>
              <p:nvSpPr>
                <p:cNvPr id="3127" name="Google Shape;3127;p20"/>
                <p:cNvSpPr/>
                <p:nvPr/>
              </p:nvSpPr>
              <p:spPr>
                <a:xfrm>
                  <a:off x="-1522265" y="5512368"/>
                  <a:ext cx="974666" cy="534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301" h="174962" extrusionOk="0">
                      <a:moveTo>
                        <a:pt x="319302" y="152494"/>
                      </a:moveTo>
                      <a:cubicBezTo>
                        <a:pt x="318721" y="153641"/>
                        <a:pt x="318084" y="154746"/>
                        <a:pt x="317390" y="155808"/>
                      </a:cubicBezTo>
                      <a:cubicBezTo>
                        <a:pt x="306698" y="172321"/>
                        <a:pt x="283346" y="179741"/>
                        <a:pt x="265233" y="171712"/>
                      </a:cubicBezTo>
                      <a:cubicBezTo>
                        <a:pt x="268887" y="162988"/>
                        <a:pt x="272540" y="154279"/>
                        <a:pt x="276194" y="145555"/>
                      </a:cubicBezTo>
                      <a:cubicBezTo>
                        <a:pt x="271974" y="149181"/>
                        <a:pt x="270062" y="154732"/>
                        <a:pt x="267187" y="159490"/>
                      </a:cubicBezTo>
                      <a:cubicBezTo>
                        <a:pt x="266210" y="161105"/>
                        <a:pt x="264964" y="162691"/>
                        <a:pt x="263548" y="164022"/>
                      </a:cubicBezTo>
                      <a:cubicBezTo>
                        <a:pt x="260800" y="166628"/>
                        <a:pt x="257387" y="168313"/>
                        <a:pt x="253790" y="167576"/>
                      </a:cubicBezTo>
                      <a:cubicBezTo>
                        <a:pt x="249315" y="166656"/>
                        <a:pt x="246398" y="162337"/>
                        <a:pt x="242362" y="160170"/>
                      </a:cubicBezTo>
                      <a:cubicBezTo>
                        <a:pt x="236697" y="157111"/>
                        <a:pt x="229631" y="158655"/>
                        <a:pt x="223442" y="156842"/>
                      </a:cubicBezTo>
                      <a:cubicBezTo>
                        <a:pt x="222309" y="156516"/>
                        <a:pt x="221120" y="156006"/>
                        <a:pt x="220539" y="154973"/>
                      </a:cubicBezTo>
                      <a:cubicBezTo>
                        <a:pt x="219958" y="153939"/>
                        <a:pt x="220128" y="152664"/>
                        <a:pt x="220312" y="151489"/>
                      </a:cubicBezTo>
                      <a:cubicBezTo>
                        <a:pt x="221190" y="146150"/>
                        <a:pt x="222054" y="140811"/>
                        <a:pt x="222932" y="135472"/>
                      </a:cubicBezTo>
                      <a:cubicBezTo>
                        <a:pt x="222309" y="139126"/>
                        <a:pt x="221318" y="142808"/>
                        <a:pt x="218769" y="145428"/>
                      </a:cubicBezTo>
                      <a:cubicBezTo>
                        <a:pt x="215837" y="148458"/>
                        <a:pt x="210158" y="149152"/>
                        <a:pt x="207680" y="145739"/>
                      </a:cubicBezTo>
                      <a:cubicBezTo>
                        <a:pt x="213217" y="134056"/>
                        <a:pt x="218797" y="122160"/>
                        <a:pt x="221558" y="109599"/>
                      </a:cubicBezTo>
                      <a:cubicBezTo>
                        <a:pt x="222125" y="107106"/>
                        <a:pt x="222564" y="104600"/>
                        <a:pt x="222876" y="102051"/>
                      </a:cubicBezTo>
                      <a:cubicBezTo>
                        <a:pt x="221813" y="103892"/>
                        <a:pt x="220737" y="105747"/>
                        <a:pt x="219618" y="107574"/>
                      </a:cubicBezTo>
                      <a:cubicBezTo>
                        <a:pt x="215965" y="113607"/>
                        <a:pt x="211844" y="119384"/>
                        <a:pt x="206193" y="123520"/>
                      </a:cubicBezTo>
                      <a:cubicBezTo>
                        <a:pt x="198815" y="128915"/>
                        <a:pt x="188066" y="130827"/>
                        <a:pt x="180631" y="125545"/>
                      </a:cubicBezTo>
                      <a:cubicBezTo>
                        <a:pt x="177573" y="123378"/>
                        <a:pt x="175307" y="120206"/>
                        <a:pt x="172163" y="118167"/>
                      </a:cubicBezTo>
                      <a:cubicBezTo>
                        <a:pt x="163652" y="112658"/>
                        <a:pt x="150623" y="116552"/>
                        <a:pt x="143641" y="109188"/>
                      </a:cubicBezTo>
                      <a:cubicBezTo>
                        <a:pt x="139124" y="104416"/>
                        <a:pt x="139294" y="96896"/>
                        <a:pt x="140837" y="90495"/>
                      </a:cubicBezTo>
                      <a:cubicBezTo>
                        <a:pt x="141659" y="87138"/>
                        <a:pt x="142763" y="83796"/>
                        <a:pt x="143556" y="80426"/>
                      </a:cubicBezTo>
                      <a:cubicBezTo>
                        <a:pt x="144279" y="77381"/>
                        <a:pt x="144717" y="74322"/>
                        <a:pt x="144434" y="71221"/>
                      </a:cubicBezTo>
                      <a:cubicBezTo>
                        <a:pt x="142551" y="77735"/>
                        <a:pt x="139520" y="83910"/>
                        <a:pt x="135527" y="89390"/>
                      </a:cubicBezTo>
                      <a:cubicBezTo>
                        <a:pt x="133105" y="92704"/>
                        <a:pt x="130344" y="95777"/>
                        <a:pt x="127285" y="98510"/>
                      </a:cubicBezTo>
                      <a:cubicBezTo>
                        <a:pt x="126109" y="99572"/>
                        <a:pt x="124849" y="100592"/>
                        <a:pt x="123319" y="101003"/>
                      </a:cubicBezTo>
                      <a:cubicBezTo>
                        <a:pt x="121351" y="101512"/>
                        <a:pt x="119269" y="100918"/>
                        <a:pt x="117329" y="100266"/>
                      </a:cubicBezTo>
                      <a:cubicBezTo>
                        <a:pt x="107897" y="97094"/>
                        <a:pt x="98820" y="92831"/>
                        <a:pt x="90351" y="87592"/>
                      </a:cubicBezTo>
                      <a:cubicBezTo>
                        <a:pt x="91059" y="85935"/>
                        <a:pt x="91654" y="84235"/>
                        <a:pt x="92150" y="82508"/>
                      </a:cubicBezTo>
                      <a:cubicBezTo>
                        <a:pt x="93226" y="78783"/>
                        <a:pt x="93807" y="74917"/>
                        <a:pt x="93877" y="71037"/>
                      </a:cubicBezTo>
                      <a:cubicBezTo>
                        <a:pt x="91201" y="75483"/>
                        <a:pt x="88142" y="79704"/>
                        <a:pt x="84743" y="83626"/>
                      </a:cubicBezTo>
                      <a:cubicBezTo>
                        <a:pt x="80650" y="80681"/>
                        <a:pt x="82491" y="74365"/>
                        <a:pt x="84148" y="69606"/>
                      </a:cubicBezTo>
                      <a:cubicBezTo>
                        <a:pt x="86542" y="62752"/>
                        <a:pt x="87632" y="55445"/>
                        <a:pt x="87363" y="48180"/>
                      </a:cubicBezTo>
                      <a:cubicBezTo>
                        <a:pt x="84856" y="52598"/>
                        <a:pt x="81939" y="56762"/>
                        <a:pt x="78654" y="60628"/>
                      </a:cubicBezTo>
                      <a:cubicBezTo>
                        <a:pt x="76671" y="62979"/>
                        <a:pt x="74547" y="65216"/>
                        <a:pt x="72295" y="67326"/>
                      </a:cubicBezTo>
                      <a:cubicBezTo>
                        <a:pt x="66262" y="63404"/>
                        <a:pt x="59550" y="60529"/>
                        <a:pt x="52554" y="58844"/>
                      </a:cubicBezTo>
                      <a:cubicBezTo>
                        <a:pt x="52044" y="55756"/>
                        <a:pt x="51846" y="52612"/>
                        <a:pt x="51945" y="49469"/>
                      </a:cubicBezTo>
                      <a:cubicBezTo>
                        <a:pt x="52143" y="43747"/>
                        <a:pt x="53375" y="38068"/>
                        <a:pt x="55584" y="32772"/>
                      </a:cubicBezTo>
                      <a:cubicBezTo>
                        <a:pt x="52554" y="38748"/>
                        <a:pt x="48688" y="45319"/>
                        <a:pt x="42952" y="48109"/>
                      </a:cubicBezTo>
                      <a:lnTo>
                        <a:pt x="42938" y="48109"/>
                      </a:lnTo>
                      <a:cubicBezTo>
                        <a:pt x="41621" y="48746"/>
                        <a:pt x="40191" y="49185"/>
                        <a:pt x="38661" y="49369"/>
                      </a:cubicBezTo>
                      <a:cubicBezTo>
                        <a:pt x="31283" y="50247"/>
                        <a:pt x="24585" y="44427"/>
                        <a:pt x="21242" y="37799"/>
                      </a:cubicBezTo>
                      <a:cubicBezTo>
                        <a:pt x="20279" y="35902"/>
                        <a:pt x="19515" y="33919"/>
                        <a:pt x="18849" y="31908"/>
                      </a:cubicBezTo>
                      <a:cubicBezTo>
                        <a:pt x="17192" y="26881"/>
                        <a:pt x="16158" y="21613"/>
                        <a:pt x="14374" y="16614"/>
                      </a:cubicBezTo>
                      <a:cubicBezTo>
                        <a:pt x="11882" y="9618"/>
                        <a:pt x="7194" y="2636"/>
                        <a:pt x="0" y="753"/>
                      </a:cubicBezTo>
                      <a:cubicBezTo>
                        <a:pt x="0" y="753"/>
                        <a:pt x="7633" y="-352"/>
                        <a:pt x="22007" y="115"/>
                      </a:cubicBezTo>
                      <a:cubicBezTo>
                        <a:pt x="24599" y="200"/>
                        <a:pt x="27403" y="328"/>
                        <a:pt x="30433" y="526"/>
                      </a:cubicBezTo>
                      <a:cubicBezTo>
                        <a:pt x="61249" y="2523"/>
                        <a:pt x="114327" y="11360"/>
                        <a:pt x="184200" y="43436"/>
                      </a:cubicBezTo>
                      <a:cubicBezTo>
                        <a:pt x="285881" y="90126"/>
                        <a:pt x="313439" y="139692"/>
                        <a:pt x="318396" y="150384"/>
                      </a:cubicBezTo>
                      <a:cubicBezTo>
                        <a:pt x="319033" y="151758"/>
                        <a:pt x="319302" y="152494"/>
                        <a:pt x="319302" y="15249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8" name="Google Shape;3128;p20"/>
                <p:cNvSpPr/>
                <p:nvPr/>
              </p:nvSpPr>
              <p:spPr>
                <a:xfrm>
                  <a:off x="-1457454" y="5512720"/>
                  <a:ext cx="909880" cy="482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77" h="158071" extrusionOk="0">
                      <a:moveTo>
                        <a:pt x="298077" y="152379"/>
                      </a:moveTo>
                      <a:cubicBezTo>
                        <a:pt x="297497" y="153526"/>
                        <a:pt x="296859" y="154631"/>
                        <a:pt x="296166" y="155693"/>
                      </a:cubicBezTo>
                      <a:cubicBezTo>
                        <a:pt x="291138" y="156571"/>
                        <a:pt x="285728" y="154758"/>
                        <a:pt x="283944" y="150028"/>
                      </a:cubicBezTo>
                      <a:cubicBezTo>
                        <a:pt x="279072" y="153866"/>
                        <a:pt x="273351" y="156642"/>
                        <a:pt x="267304" y="158072"/>
                      </a:cubicBezTo>
                      <a:cubicBezTo>
                        <a:pt x="268366" y="154673"/>
                        <a:pt x="270774" y="151912"/>
                        <a:pt x="272615" y="148867"/>
                      </a:cubicBezTo>
                      <a:cubicBezTo>
                        <a:pt x="274470" y="145836"/>
                        <a:pt x="275787" y="142041"/>
                        <a:pt x="274399" y="138770"/>
                      </a:cubicBezTo>
                      <a:cubicBezTo>
                        <a:pt x="273011" y="135484"/>
                        <a:pt x="267871" y="134011"/>
                        <a:pt x="265860" y="136943"/>
                      </a:cubicBezTo>
                      <a:cubicBezTo>
                        <a:pt x="269329" y="131094"/>
                        <a:pt x="264302" y="122314"/>
                        <a:pt x="257504" y="122356"/>
                      </a:cubicBezTo>
                      <a:lnTo>
                        <a:pt x="259671" y="116833"/>
                      </a:lnTo>
                      <a:cubicBezTo>
                        <a:pt x="258071" y="117145"/>
                        <a:pt x="256485" y="117456"/>
                        <a:pt x="254899" y="117768"/>
                      </a:cubicBezTo>
                      <a:cubicBezTo>
                        <a:pt x="255536" y="115332"/>
                        <a:pt x="254998" y="112613"/>
                        <a:pt x="253468" y="110616"/>
                      </a:cubicBezTo>
                      <a:cubicBezTo>
                        <a:pt x="247874" y="117032"/>
                        <a:pt x="241119" y="122427"/>
                        <a:pt x="233614" y="126463"/>
                      </a:cubicBezTo>
                      <a:cubicBezTo>
                        <a:pt x="237579" y="121365"/>
                        <a:pt x="241700" y="115870"/>
                        <a:pt x="242295" y="109441"/>
                      </a:cubicBezTo>
                      <a:cubicBezTo>
                        <a:pt x="242890" y="103012"/>
                        <a:pt x="238244" y="95676"/>
                        <a:pt x="231787" y="95959"/>
                      </a:cubicBezTo>
                      <a:cubicBezTo>
                        <a:pt x="222468" y="96370"/>
                        <a:pt x="218928" y="110602"/>
                        <a:pt x="209680" y="111792"/>
                      </a:cubicBezTo>
                      <a:cubicBezTo>
                        <a:pt x="214949" y="104923"/>
                        <a:pt x="218503" y="96752"/>
                        <a:pt x="219905" y="88213"/>
                      </a:cubicBezTo>
                      <a:lnTo>
                        <a:pt x="214821" y="88213"/>
                      </a:lnTo>
                      <a:cubicBezTo>
                        <a:pt x="215133" y="85649"/>
                        <a:pt x="215444" y="83072"/>
                        <a:pt x="215756" y="80509"/>
                      </a:cubicBezTo>
                      <a:cubicBezTo>
                        <a:pt x="212485" y="79928"/>
                        <a:pt x="209086" y="80112"/>
                        <a:pt x="205899" y="81047"/>
                      </a:cubicBezTo>
                      <a:cubicBezTo>
                        <a:pt x="206692" y="78328"/>
                        <a:pt x="203449" y="76105"/>
                        <a:pt x="200631" y="75835"/>
                      </a:cubicBezTo>
                      <a:cubicBezTo>
                        <a:pt x="197813" y="75552"/>
                        <a:pt x="194712" y="76133"/>
                        <a:pt x="192332" y="74589"/>
                      </a:cubicBezTo>
                      <a:cubicBezTo>
                        <a:pt x="191384" y="73966"/>
                        <a:pt x="190591" y="73031"/>
                        <a:pt x="189472" y="72777"/>
                      </a:cubicBezTo>
                      <a:cubicBezTo>
                        <a:pt x="188226" y="72479"/>
                        <a:pt x="186965" y="73159"/>
                        <a:pt x="185846" y="73810"/>
                      </a:cubicBezTo>
                      <a:cubicBezTo>
                        <a:pt x="180748" y="76813"/>
                        <a:pt x="175636" y="79815"/>
                        <a:pt x="170524" y="82817"/>
                      </a:cubicBezTo>
                      <a:cubicBezTo>
                        <a:pt x="172874" y="76756"/>
                        <a:pt x="174574" y="70454"/>
                        <a:pt x="175608" y="64053"/>
                      </a:cubicBezTo>
                      <a:cubicBezTo>
                        <a:pt x="172180" y="61816"/>
                        <a:pt x="167776" y="61164"/>
                        <a:pt x="163853" y="62297"/>
                      </a:cubicBezTo>
                      <a:cubicBezTo>
                        <a:pt x="162551" y="60484"/>
                        <a:pt x="161234" y="58686"/>
                        <a:pt x="159931" y="56873"/>
                      </a:cubicBezTo>
                      <a:cubicBezTo>
                        <a:pt x="148092" y="62694"/>
                        <a:pt x="137895" y="71799"/>
                        <a:pt x="130800" y="82916"/>
                      </a:cubicBezTo>
                      <a:cubicBezTo>
                        <a:pt x="135360" y="70327"/>
                        <a:pt x="138348" y="57156"/>
                        <a:pt x="139651" y="43830"/>
                      </a:cubicBezTo>
                      <a:cubicBezTo>
                        <a:pt x="135658" y="46209"/>
                        <a:pt x="131664" y="48588"/>
                        <a:pt x="127671" y="50968"/>
                      </a:cubicBezTo>
                      <a:cubicBezTo>
                        <a:pt x="130078" y="47385"/>
                        <a:pt x="131523" y="43150"/>
                        <a:pt x="131778" y="38845"/>
                      </a:cubicBezTo>
                      <a:cubicBezTo>
                        <a:pt x="124881" y="42626"/>
                        <a:pt x="118055" y="31949"/>
                        <a:pt x="110195" y="32062"/>
                      </a:cubicBezTo>
                      <a:cubicBezTo>
                        <a:pt x="106541" y="32104"/>
                        <a:pt x="103398" y="34512"/>
                        <a:pt x="100537" y="36820"/>
                      </a:cubicBezTo>
                      <a:cubicBezTo>
                        <a:pt x="95396" y="40969"/>
                        <a:pt x="90241" y="45119"/>
                        <a:pt x="85101" y="49282"/>
                      </a:cubicBezTo>
                      <a:cubicBezTo>
                        <a:pt x="88188" y="40927"/>
                        <a:pt x="91289" y="32572"/>
                        <a:pt x="94391" y="24216"/>
                      </a:cubicBezTo>
                      <a:cubicBezTo>
                        <a:pt x="84577" y="22106"/>
                        <a:pt x="72497" y="20718"/>
                        <a:pt x="66195" y="28536"/>
                      </a:cubicBezTo>
                      <a:cubicBezTo>
                        <a:pt x="63972" y="31297"/>
                        <a:pt x="62910" y="34823"/>
                        <a:pt x="60814" y="37684"/>
                      </a:cubicBezTo>
                      <a:cubicBezTo>
                        <a:pt x="58732" y="40559"/>
                        <a:pt x="54837" y="42740"/>
                        <a:pt x="51694" y="41125"/>
                      </a:cubicBezTo>
                      <a:cubicBezTo>
                        <a:pt x="51099" y="40814"/>
                        <a:pt x="50561" y="40389"/>
                        <a:pt x="50136" y="39879"/>
                      </a:cubicBezTo>
                      <a:cubicBezTo>
                        <a:pt x="45845" y="34696"/>
                        <a:pt x="54441" y="26581"/>
                        <a:pt x="51382" y="20591"/>
                      </a:cubicBezTo>
                      <a:cubicBezTo>
                        <a:pt x="50008" y="17900"/>
                        <a:pt x="46213" y="16796"/>
                        <a:pt x="43607" y="18339"/>
                      </a:cubicBezTo>
                      <a:cubicBezTo>
                        <a:pt x="41709" y="19019"/>
                        <a:pt x="39826" y="19699"/>
                        <a:pt x="37943" y="20379"/>
                      </a:cubicBezTo>
                      <a:cubicBezTo>
                        <a:pt x="37461" y="18254"/>
                        <a:pt x="36994" y="16130"/>
                        <a:pt x="36526" y="14020"/>
                      </a:cubicBezTo>
                      <a:cubicBezTo>
                        <a:pt x="29035" y="18424"/>
                        <a:pt x="22662" y="24740"/>
                        <a:pt x="18201" y="32189"/>
                      </a:cubicBezTo>
                      <a:lnTo>
                        <a:pt x="13995" y="22758"/>
                      </a:lnTo>
                      <a:cubicBezTo>
                        <a:pt x="11205" y="23905"/>
                        <a:pt x="8416" y="25052"/>
                        <a:pt x="5626" y="26199"/>
                      </a:cubicBezTo>
                      <a:cubicBezTo>
                        <a:pt x="1859" y="18707"/>
                        <a:pt x="-96" y="10296"/>
                        <a:pt x="4" y="1898"/>
                      </a:cubicBezTo>
                      <a:lnTo>
                        <a:pt x="783" y="0"/>
                      </a:lnTo>
                      <a:cubicBezTo>
                        <a:pt x="29786" y="906"/>
                        <a:pt x="86248" y="8100"/>
                        <a:pt x="162975" y="43320"/>
                      </a:cubicBezTo>
                      <a:cubicBezTo>
                        <a:pt x="277727" y="96016"/>
                        <a:pt x="298077" y="152379"/>
                        <a:pt x="298077" y="15237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9" name="Google Shape;3129;p20"/>
                <p:cNvSpPr/>
                <p:nvPr/>
              </p:nvSpPr>
              <p:spPr>
                <a:xfrm>
                  <a:off x="-1434145" y="5513972"/>
                  <a:ext cx="883812" cy="457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537" h="149868" extrusionOk="0">
                      <a:moveTo>
                        <a:pt x="289538" y="149858"/>
                      </a:moveTo>
                      <a:cubicBezTo>
                        <a:pt x="284284" y="150142"/>
                        <a:pt x="279837" y="144137"/>
                        <a:pt x="274385" y="144265"/>
                      </a:cubicBezTo>
                      <a:cubicBezTo>
                        <a:pt x="272346" y="140158"/>
                        <a:pt x="270306" y="136037"/>
                        <a:pt x="268281" y="131930"/>
                      </a:cubicBezTo>
                      <a:cubicBezTo>
                        <a:pt x="267092" y="131335"/>
                        <a:pt x="265916" y="130740"/>
                        <a:pt x="264741" y="130131"/>
                      </a:cubicBezTo>
                      <a:cubicBezTo>
                        <a:pt x="263240" y="127171"/>
                        <a:pt x="261739" y="124198"/>
                        <a:pt x="260238" y="121224"/>
                      </a:cubicBezTo>
                      <a:cubicBezTo>
                        <a:pt x="257009" y="119468"/>
                        <a:pt x="255139" y="115502"/>
                        <a:pt x="255833" y="111877"/>
                      </a:cubicBezTo>
                      <a:cubicBezTo>
                        <a:pt x="252746" y="111948"/>
                        <a:pt x="250225" y="109611"/>
                        <a:pt x="247577" y="108011"/>
                      </a:cubicBezTo>
                      <a:cubicBezTo>
                        <a:pt x="244929" y="106425"/>
                        <a:pt x="240893" y="105802"/>
                        <a:pt x="239250" y="108421"/>
                      </a:cubicBezTo>
                      <a:cubicBezTo>
                        <a:pt x="241870" y="104527"/>
                        <a:pt x="237650" y="99627"/>
                        <a:pt x="233600" y="97262"/>
                      </a:cubicBezTo>
                      <a:cubicBezTo>
                        <a:pt x="229549" y="94883"/>
                        <a:pt x="224536" y="91753"/>
                        <a:pt x="225145" y="87108"/>
                      </a:cubicBezTo>
                      <a:cubicBezTo>
                        <a:pt x="222879" y="88468"/>
                        <a:pt x="220174" y="89048"/>
                        <a:pt x="217554" y="88737"/>
                      </a:cubicBezTo>
                      <a:cubicBezTo>
                        <a:pt x="219367" y="86258"/>
                        <a:pt x="220472" y="83256"/>
                        <a:pt x="220670" y="80197"/>
                      </a:cubicBezTo>
                      <a:cubicBezTo>
                        <a:pt x="218263" y="80495"/>
                        <a:pt x="215742" y="80792"/>
                        <a:pt x="213476" y="79957"/>
                      </a:cubicBezTo>
                      <a:cubicBezTo>
                        <a:pt x="211196" y="79121"/>
                        <a:pt x="209284" y="76756"/>
                        <a:pt x="209822" y="74391"/>
                      </a:cubicBezTo>
                      <a:cubicBezTo>
                        <a:pt x="198606" y="74943"/>
                        <a:pt x="188070" y="63883"/>
                        <a:pt x="177491" y="67650"/>
                      </a:cubicBezTo>
                      <a:cubicBezTo>
                        <a:pt x="178879" y="65257"/>
                        <a:pt x="179969" y="62694"/>
                        <a:pt x="180706" y="60031"/>
                      </a:cubicBezTo>
                      <a:cubicBezTo>
                        <a:pt x="178709" y="60003"/>
                        <a:pt x="176712" y="59975"/>
                        <a:pt x="174730" y="59946"/>
                      </a:cubicBezTo>
                      <a:cubicBezTo>
                        <a:pt x="175778" y="57765"/>
                        <a:pt x="172775" y="55768"/>
                        <a:pt x="170368" y="55740"/>
                      </a:cubicBezTo>
                      <a:cubicBezTo>
                        <a:pt x="167946" y="55712"/>
                        <a:pt x="165142" y="56292"/>
                        <a:pt x="163443" y="54565"/>
                      </a:cubicBezTo>
                      <a:cubicBezTo>
                        <a:pt x="162636" y="53758"/>
                        <a:pt x="162296" y="52568"/>
                        <a:pt x="161588" y="51676"/>
                      </a:cubicBezTo>
                      <a:cubicBezTo>
                        <a:pt x="159223" y="48702"/>
                        <a:pt x="154379" y="50132"/>
                        <a:pt x="151349" y="52426"/>
                      </a:cubicBezTo>
                      <a:cubicBezTo>
                        <a:pt x="148304" y="54721"/>
                        <a:pt x="145174" y="57779"/>
                        <a:pt x="141407" y="57341"/>
                      </a:cubicBezTo>
                      <a:cubicBezTo>
                        <a:pt x="143857" y="54211"/>
                        <a:pt x="145628" y="50543"/>
                        <a:pt x="146591" y="46691"/>
                      </a:cubicBezTo>
                      <a:cubicBezTo>
                        <a:pt x="146930" y="45360"/>
                        <a:pt x="147129" y="43859"/>
                        <a:pt x="146392" y="42726"/>
                      </a:cubicBezTo>
                      <a:cubicBezTo>
                        <a:pt x="144650" y="40063"/>
                        <a:pt x="140558" y="42074"/>
                        <a:pt x="137414" y="41734"/>
                      </a:cubicBezTo>
                      <a:cubicBezTo>
                        <a:pt x="134270" y="41409"/>
                        <a:pt x="132103" y="38576"/>
                        <a:pt x="129809" y="36410"/>
                      </a:cubicBezTo>
                      <a:cubicBezTo>
                        <a:pt x="123266" y="30193"/>
                        <a:pt x="113806" y="28394"/>
                        <a:pt x="104913" y="26865"/>
                      </a:cubicBezTo>
                      <a:cubicBezTo>
                        <a:pt x="102690" y="26482"/>
                        <a:pt x="100353" y="26114"/>
                        <a:pt x="98243" y="26879"/>
                      </a:cubicBezTo>
                      <a:cubicBezTo>
                        <a:pt x="95085" y="28026"/>
                        <a:pt x="92465" y="31623"/>
                        <a:pt x="89236" y="30717"/>
                      </a:cubicBezTo>
                      <a:cubicBezTo>
                        <a:pt x="91544" y="28309"/>
                        <a:pt x="93923" y="24485"/>
                        <a:pt x="91700" y="21993"/>
                      </a:cubicBezTo>
                      <a:cubicBezTo>
                        <a:pt x="90935" y="21143"/>
                        <a:pt x="89803" y="20747"/>
                        <a:pt x="88712" y="20407"/>
                      </a:cubicBezTo>
                      <a:cubicBezTo>
                        <a:pt x="80626" y="17914"/>
                        <a:pt x="71916" y="17461"/>
                        <a:pt x="63604" y="19090"/>
                      </a:cubicBezTo>
                      <a:cubicBezTo>
                        <a:pt x="61621" y="17136"/>
                        <a:pt x="58265" y="17235"/>
                        <a:pt x="55815" y="18580"/>
                      </a:cubicBezTo>
                      <a:cubicBezTo>
                        <a:pt x="53365" y="19925"/>
                        <a:pt x="51609" y="22234"/>
                        <a:pt x="49938" y="24471"/>
                      </a:cubicBezTo>
                      <a:cubicBezTo>
                        <a:pt x="49569" y="21186"/>
                        <a:pt x="50334" y="17787"/>
                        <a:pt x="52076" y="14983"/>
                      </a:cubicBezTo>
                      <a:cubicBezTo>
                        <a:pt x="42644" y="13128"/>
                        <a:pt x="33227" y="11273"/>
                        <a:pt x="23795" y="9403"/>
                      </a:cubicBezTo>
                      <a:cubicBezTo>
                        <a:pt x="20765" y="11542"/>
                        <a:pt x="17720" y="13666"/>
                        <a:pt x="14689" y="15790"/>
                      </a:cubicBezTo>
                      <a:cubicBezTo>
                        <a:pt x="16049" y="14516"/>
                        <a:pt x="16757" y="12590"/>
                        <a:pt x="16559" y="10735"/>
                      </a:cubicBezTo>
                      <a:cubicBezTo>
                        <a:pt x="12055" y="7378"/>
                        <a:pt x="5668" y="6798"/>
                        <a:pt x="627" y="9262"/>
                      </a:cubicBezTo>
                      <a:cubicBezTo>
                        <a:pt x="-421" y="6968"/>
                        <a:pt x="-138" y="4121"/>
                        <a:pt x="1349" y="2096"/>
                      </a:cubicBezTo>
                      <a:lnTo>
                        <a:pt x="1576" y="0"/>
                      </a:lnTo>
                      <a:cubicBezTo>
                        <a:pt x="32391" y="1997"/>
                        <a:pt x="85469" y="10834"/>
                        <a:pt x="155342" y="42910"/>
                      </a:cubicBezTo>
                      <a:cubicBezTo>
                        <a:pt x="257023" y="89601"/>
                        <a:pt x="284581" y="139166"/>
                        <a:pt x="289538" y="14985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0" name="Google Shape;3130;p20"/>
                <p:cNvSpPr/>
                <p:nvPr/>
              </p:nvSpPr>
              <p:spPr>
                <a:xfrm>
                  <a:off x="-1363717" y="5660528"/>
                  <a:ext cx="81602" cy="57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33" h="18807" extrusionOk="0">
                      <a:moveTo>
                        <a:pt x="6341" y="43"/>
                      </a:moveTo>
                      <a:cubicBezTo>
                        <a:pt x="14413" y="865"/>
                        <a:pt x="18704" y="12676"/>
                        <a:pt x="26734" y="12109"/>
                      </a:cubicBezTo>
                      <a:cubicBezTo>
                        <a:pt x="24751" y="14460"/>
                        <a:pt x="22627" y="16698"/>
                        <a:pt x="20375" y="18808"/>
                      </a:cubicBezTo>
                      <a:cubicBezTo>
                        <a:pt x="14342" y="14885"/>
                        <a:pt x="7629" y="12010"/>
                        <a:pt x="634" y="10325"/>
                      </a:cubicBezTo>
                      <a:cubicBezTo>
                        <a:pt x="124" y="7237"/>
                        <a:pt x="-74" y="4094"/>
                        <a:pt x="25" y="950"/>
                      </a:cubicBezTo>
                      <a:cubicBezTo>
                        <a:pt x="2135" y="440"/>
                        <a:pt x="4217" y="-169"/>
                        <a:pt x="6341" y="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1" name="Google Shape;3131;p20"/>
                <p:cNvSpPr/>
                <p:nvPr/>
              </p:nvSpPr>
              <p:spPr>
                <a:xfrm>
                  <a:off x="-1246361" y="5754649"/>
                  <a:ext cx="137897" cy="66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75" h="21854" extrusionOk="0">
                      <a:moveTo>
                        <a:pt x="42145" y="11664"/>
                      </a:moveTo>
                      <a:cubicBezTo>
                        <a:pt x="43193" y="11211"/>
                        <a:pt x="44213" y="10673"/>
                        <a:pt x="45176" y="10050"/>
                      </a:cubicBezTo>
                      <a:cubicBezTo>
                        <a:pt x="42754" y="13364"/>
                        <a:pt x="39993" y="16437"/>
                        <a:pt x="36934" y="19170"/>
                      </a:cubicBezTo>
                      <a:cubicBezTo>
                        <a:pt x="35758" y="20232"/>
                        <a:pt x="34498" y="21252"/>
                        <a:pt x="32968" y="21663"/>
                      </a:cubicBezTo>
                      <a:cubicBezTo>
                        <a:pt x="31000" y="22172"/>
                        <a:pt x="28918" y="21578"/>
                        <a:pt x="26978" y="20926"/>
                      </a:cubicBezTo>
                      <a:cubicBezTo>
                        <a:pt x="17546" y="17754"/>
                        <a:pt x="8469" y="13491"/>
                        <a:pt x="0" y="8252"/>
                      </a:cubicBezTo>
                      <a:cubicBezTo>
                        <a:pt x="708" y="6595"/>
                        <a:pt x="1303" y="4895"/>
                        <a:pt x="1799" y="3167"/>
                      </a:cubicBezTo>
                      <a:cubicBezTo>
                        <a:pt x="2393" y="2743"/>
                        <a:pt x="3002" y="2346"/>
                        <a:pt x="3625" y="1992"/>
                      </a:cubicBezTo>
                      <a:cubicBezTo>
                        <a:pt x="8030" y="-472"/>
                        <a:pt x="13411" y="-118"/>
                        <a:pt x="18438" y="293"/>
                      </a:cubicBezTo>
                      <a:cubicBezTo>
                        <a:pt x="27658" y="1072"/>
                        <a:pt x="38675" y="3083"/>
                        <a:pt x="42145" y="1166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2" name="Google Shape;3132;p20"/>
                <p:cNvSpPr/>
                <p:nvPr/>
              </p:nvSpPr>
              <p:spPr>
                <a:xfrm>
                  <a:off x="-1095193" y="5748319"/>
                  <a:ext cx="243477" cy="156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63" h="51401" extrusionOk="0">
                      <a:moveTo>
                        <a:pt x="66339" y="46252"/>
                      </a:moveTo>
                      <a:cubicBezTo>
                        <a:pt x="58961" y="51647"/>
                        <a:pt x="48212" y="53559"/>
                        <a:pt x="40777" y="48277"/>
                      </a:cubicBezTo>
                      <a:cubicBezTo>
                        <a:pt x="37718" y="46110"/>
                        <a:pt x="35452" y="42938"/>
                        <a:pt x="32308" y="40899"/>
                      </a:cubicBezTo>
                      <a:cubicBezTo>
                        <a:pt x="23797" y="35390"/>
                        <a:pt x="10769" y="39284"/>
                        <a:pt x="3787" y="31920"/>
                      </a:cubicBezTo>
                      <a:cubicBezTo>
                        <a:pt x="-731" y="27148"/>
                        <a:pt x="-561" y="19628"/>
                        <a:pt x="983" y="13227"/>
                      </a:cubicBezTo>
                      <a:cubicBezTo>
                        <a:pt x="1804" y="9871"/>
                        <a:pt x="2909" y="6528"/>
                        <a:pt x="3702" y="3158"/>
                      </a:cubicBezTo>
                      <a:cubicBezTo>
                        <a:pt x="4198" y="2138"/>
                        <a:pt x="4623" y="1090"/>
                        <a:pt x="4962" y="0"/>
                      </a:cubicBezTo>
                      <a:cubicBezTo>
                        <a:pt x="6846" y="1133"/>
                        <a:pt x="7341" y="3625"/>
                        <a:pt x="7356" y="5806"/>
                      </a:cubicBezTo>
                      <a:cubicBezTo>
                        <a:pt x="7370" y="8001"/>
                        <a:pt x="7129" y="10324"/>
                        <a:pt x="8163" y="12250"/>
                      </a:cubicBezTo>
                      <a:cubicBezTo>
                        <a:pt x="9197" y="14176"/>
                        <a:pt x="12213" y="15167"/>
                        <a:pt x="13558" y="13439"/>
                      </a:cubicBezTo>
                      <a:cubicBezTo>
                        <a:pt x="15484" y="20577"/>
                        <a:pt x="19761" y="28621"/>
                        <a:pt x="27139" y="29130"/>
                      </a:cubicBezTo>
                      <a:cubicBezTo>
                        <a:pt x="29519" y="29300"/>
                        <a:pt x="31869" y="28621"/>
                        <a:pt x="34249" y="28550"/>
                      </a:cubicBezTo>
                      <a:cubicBezTo>
                        <a:pt x="43114" y="28337"/>
                        <a:pt x="49911" y="36466"/>
                        <a:pt x="58465" y="38789"/>
                      </a:cubicBezTo>
                      <a:cubicBezTo>
                        <a:pt x="65432" y="40686"/>
                        <a:pt x="73405" y="38236"/>
                        <a:pt x="78107" y="32742"/>
                      </a:cubicBezTo>
                      <a:lnTo>
                        <a:pt x="78050" y="29810"/>
                      </a:lnTo>
                      <a:cubicBezTo>
                        <a:pt x="78688" y="29838"/>
                        <a:pt x="79254" y="30008"/>
                        <a:pt x="79764" y="30306"/>
                      </a:cubicBezTo>
                      <a:cubicBezTo>
                        <a:pt x="76110" y="36339"/>
                        <a:pt x="71989" y="42117"/>
                        <a:pt x="66339" y="4625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3" name="Google Shape;3133;p20"/>
                <p:cNvSpPr/>
                <p:nvPr/>
              </p:nvSpPr>
              <p:spPr>
                <a:xfrm>
                  <a:off x="-888073" y="5847048"/>
                  <a:ext cx="170534" cy="177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67" h="58151" extrusionOk="0">
                      <a:moveTo>
                        <a:pt x="55868" y="54423"/>
                      </a:moveTo>
                      <a:cubicBezTo>
                        <a:pt x="53120" y="57029"/>
                        <a:pt x="49707" y="58714"/>
                        <a:pt x="46110" y="57978"/>
                      </a:cubicBezTo>
                      <a:cubicBezTo>
                        <a:pt x="41635" y="57057"/>
                        <a:pt x="38718" y="52738"/>
                        <a:pt x="34682" y="50571"/>
                      </a:cubicBezTo>
                      <a:cubicBezTo>
                        <a:pt x="29017" y="47512"/>
                        <a:pt x="21951" y="49056"/>
                        <a:pt x="15762" y="47243"/>
                      </a:cubicBezTo>
                      <a:cubicBezTo>
                        <a:pt x="14629" y="46917"/>
                        <a:pt x="13439" y="46408"/>
                        <a:pt x="12859" y="45374"/>
                      </a:cubicBezTo>
                      <a:cubicBezTo>
                        <a:pt x="12278" y="44340"/>
                        <a:pt x="12448" y="43066"/>
                        <a:pt x="12632" y="41890"/>
                      </a:cubicBezTo>
                      <a:cubicBezTo>
                        <a:pt x="13510" y="36551"/>
                        <a:pt x="14374" y="31212"/>
                        <a:pt x="15252" y="25873"/>
                      </a:cubicBezTo>
                      <a:cubicBezTo>
                        <a:pt x="14629" y="29527"/>
                        <a:pt x="13638" y="33209"/>
                        <a:pt x="11088" y="35829"/>
                      </a:cubicBezTo>
                      <a:cubicBezTo>
                        <a:pt x="8157" y="38860"/>
                        <a:pt x="2478" y="39553"/>
                        <a:pt x="0" y="36140"/>
                      </a:cubicBezTo>
                      <a:cubicBezTo>
                        <a:pt x="5537" y="24457"/>
                        <a:pt x="11117" y="12561"/>
                        <a:pt x="13878" y="0"/>
                      </a:cubicBezTo>
                      <a:cubicBezTo>
                        <a:pt x="14700" y="1402"/>
                        <a:pt x="15096" y="3201"/>
                        <a:pt x="15082" y="4829"/>
                      </a:cubicBezTo>
                      <a:cubicBezTo>
                        <a:pt x="15025" y="8086"/>
                        <a:pt x="14091" y="11499"/>
                        <a:pt x="15365" y="14501"/>
                      </a:cubicBezTo>
                      <a:cubicBezTo>
                        <a:pt x="16583" y="17362"/>
                        <a:pt x="19500" y="19062"/>
                        <a:pt x="21511" y="21441"/>
                      </a:cubicBezTo>
                      <a:cubicBezTo>
                        <a:pt x="23537" y="23806"/>
                        <a:pt x="24273" y="28054"/>
                        <a:pt x="21568" y="29598"/>
                      </a:cubicBezTo>
                      <a:cubicBezTo>
                        <a:pt x="33039" y="37047"/>
                        <a:pt x="44142" y="45034"/>
                        <a:pt x="54862" y="53545"/>
                      </a:cubicBezTo>
                      <a:cubicBezTo>
                        <a:pt x="55202" y="53814"/>
                        <a:pt x="55556" y="54097"/>
                        <a:pt x="55868" y="5442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4" name="Google Shape;3134;p20"/>
                <p:cNvSpPr/>
                <p:nvPr/>
              </p:nvSpPr>
              <p:spPr>
                <a:xfrm>
                  <a:off x="-1464706" y="5609806"/>
                  <a:ext cx="73529" cy="53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88" h="17549" extrusionOk="0">
                      <a:moveTo>
                        <a:pt x="23211" y="14544"/>
                      </a:moveTo>
                      <a:cubicBezTo>
                        <a:pt x="23381" y="15181"/>
                        <a:pt x="23678" y="15734"/>
                        <a:pt x="24089" y="16201"/>
                      </a:cubicBezTo>
                      <a:cubicBezTo>
                        <a:pt x="22772" y="16838"/>
                        <a:pt x="21342" y="17277"/>
                        <a:pt x="19812" y="17461"/>
                      </a:cubicBezTo>
                      <a:cubicBezTo>
                        <a:pt x="12434" y="18339"/>
                        <a:pt x="5736" y="12519"/>
                        <a:pt x="2393" y="5891"/>
                      </a:cubicBezTo>
                      <a:cubicBezTo>
                        <a:pt x="1430" y="3994"/>
                        <a:pt x="666" y="2011"/>
                        <a:pt x="0" y="0"/>
                      </a:cubicBezTo>
                      <a:cubicBezTo>
                        <a:pt x="5084" y="3116"/>
                        <a:pt x="10593" y="5509"/>
                        <a:pt x="16328" y="7095"/>
                      </a:cubicBezTo>
                      <a:cubicBezTo>
                        <a:pt x="18962" y="7817"/>
                        <a:pt x="22078" y="8780"/>
                        <a:pt x="22814" y="11400"/>
                      </a:cubicBezTo>
                      <a:cubicBezTo>
                        <a:pt x="23098" y="12420"/>
                        <a:pt x="22942" y="13524"/>
                        <a:pt x="23211" y="1454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135" name="Google Shape;3135;p20"/>
              <p:cNvSpPr/>
              <p:nvPr/>
            </p:nvSpPr>
            <p:spPr>
              <a:xfrm>
                <a:off x="-1522265" y="5514646"/>
                <a:ext cx="1039639" cy="596223"/>
              </a:xfrm>
              <a:custGeom>
                <a:avLst/>
                <a:gdLst/>
                <a:ahLst/>
                <a:cxnLst/>
                <a:rect l="l" t="t" r="r" b="b"/>
                <a:pathLst>
                  <a:path w="340586" h="195323" extrusionOk="0">
                    <a:moveTo>
                      <a:pt x="0" y="6"/>
                    </a:moveTo>
                    <a:cubicBezTo>
                      <a:pt x="116720" y="-758"/>
                      <a:pt x="302195" y="69596"/>
                      <a:pt x="340587" y="195323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6" name="Google Shape;3136;p20"/>
            <p:cNvGrpSpPr/>
            <p:nvPr/>
          </p:nvGrpSpPr>
          <p:grpSpPr>
            <a:xfrm rot="-10293135">
              <a:off x="-1289539" y="210923"/>
              <a:ext cx="659392" cy="1006172"/>
              <a:chOff x="-1372680" y="5236900"/>
              <a:chExt cx="659425" cy="1006223"/>
            </a:xfrm>
          </p:grpSpPr>
          <p:grpSp>
            <p:nvGrpSpPr>
              <p:cNvPr id="3137" name="Google Shape;3137;p20"/>
              <p:cNvGrpSpPr/>
              <p:nvPr/>
            </p:nvGrpSpPr>
            <p:grpSpPr>
              <a:xfrm>
                <a:off x="-1372637" y="5236900"/>
                <a:ext cx="655081" cy="880662"/>
                <a:chOff x="-1372637" y="5236900"/>
                <a:chExt cx="655081" cy="880662"/>
              </a:xfrm>
            </p:grpSpPr>
            <p:sp>
              <p:nvSpPr>
                <p:cNvPr id="3138" name="Google Shape;3138;p20"/>
                <p:cNvSpPr/>
                <p:nvPr/>
              </p:nvSpPr>
              <p:spPr>
                <a:xfrm>
                  <a:off x="-1372637" y="5236900"/>
                  <a:ext cx="654926" cy="880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54" h="288505" extrusionOk="0">
                      <a:moveTo>
                        <a:pt x="214336" y="281151"/>
                      </a:moveTo>
                      <a:cubicBezTo>
                        <a:pt x="213288" y="281901"/>
                        <a:pt x="212226" y="282595"/>
                        <a:pt x="211121" y="283218"/>
                      </a:cubicBezTo>
                      <a:cubicBezTo>
                        <a:pt x="194057" y="293004"/>
                        <a:pt x="169897" y="288897"/>
                        <a:pt x="157477" y="273461"/>
                      </a:cubicBezTo>
                      <a:cubicBezTo>
                        <a:pt x="164728" y="267386"/>
                        <a:pt x="171965" y="261310"/>
                        <a:pt x="179201" y="255235"/>
                      </a:cubicBezTo>
                      <a:cubicBezTo>
                        <a:pt x="173791" y="256524"/>
                        <a:pt x="169543" y="260588"/>
                        <a:pt x="164813" y="263491"/>
                      </a:cubicBezTo>
                      <a:cubicBezTo>
                        <a:pt x="163198" y="264482"/>
                        <a:pt x="161372" y="265318"/>
                        <a:pt x="159502" y="265856"/>
                      </a:cubicBezTo>
                      <a:cubicBezTo>
                        <a:pt x="155863" y="266918"/>
                        <a:pt x="152067" y="266847"/>
                        <a:pt x="149207" y="264553"/>
                      </a:cubicBezTo>
                      <a:cubicBezTo>
                        <a:pt x="145652" y="261678"/>
                        <a:pt x="145029" y="256509"/>
                        <a:pt x="142437" y="252728"/>
                      </a:cubicBezTo>
                      <a:cubicBezTo>
                        <a:pt x="138798" y="247418"/>
                        <a:pt x="131816" y="245548"/>
                        <a:pt x="127143" y="241102"/>
                      </a:cubicBezTo>
                      <a:cubicBezTo>
                        <a:pt x="126279" y="240294"/>
                        <a:pt x="125458" y="239289"/>
                        <a:pt x="125415" y="238113"/>
                      </a:cubicBezTo>
                      <a:cubicBezTo>
                        <a:pt x="125373" y="236924"/>
                        <a:pt x="126109" y="235876"/>
                        <a:pt x="126803" y="234913"/>
                      </a:cubicBezTo>
                      <a:cubicBezTo>
                        <a:pt x="130032" y="230565"/>
                        <a:pt x="133247" y="226218"/>
                        <a:pt x="136461" y="221870"/>
                      </a:cubicBezTo>
                      <a:cubicBezTo>
                        <a:pt x="134238" y="224830"/>
                        <a:pt x="131661" y="227648"/>
                        <a:pt x="128205" y="228809"/>
                      </a:cubicBezTo>
                      <a:cubicBezTo>
                        <a:pt x="124212" y="230155"/>
                        <a:pt x="118844" y="228172"/>
                        <a:pt x="118207" y="224009"/>
                      </a:cubicBezTo>
                      <a:cubicBezTo>
                        <a:pt x="128474" y="216163"/>
                        <a:pt x="138883" y="208133"/>
                        <a:pt x="147097" y="198234"/>
                      </a:cubicBezTo>
                      <a:cubicBezTo>
                        <a:pt x="148740" y="196280"/>
                        <a:pt x="150283" y="194255"/>
                        <a:pt x="151728" y="192131"/>
                      </a:cubicBezTo>
                      <a:cubicBezTo>
                        <a:pt x="149943" y="193278"/>
                        <a:pt x="148130" y="194439"/>
                        <a:pt x="146304" y="195544"/>
                      </a:cubicBezTo>
                      <a:cubicBezTo>
                        <a:pt x="140299" y="199240"/>
                        <a:pt x="133983" y="202483"/>
                        <a:pt x="127072" y="203573"/>
                      </a:cubicBezTo>
                      <a:cubicBezTo>
                        <a:pt x="118037" y="204989"/>
                        <a:pt x="107614" y="201761"/>
                        <a:pt x="103422" y="193660"/>
                      </a:cubicBezTo>
                      <a:cubicBezTo>
                        <a:pt x="101695" y="190332"/>
                        <a:pt x="101128" y="186480"/>
                        <a:pt x="99273" y="183223"/>
                      </a:cubicBezTo>
                      <a:cubicBezTo>
                        <a:pt x="94231" y="174429"/>
                        <a:pt x="80863" y="171922"/>
                        <a:pt x="78030" y="162179"/>
                      </a:cubicBezTo>
                      <a:cubicBezTo>
                        <a:pt x="76204" y="155863"/>
                        <a:pt x="79801" y="149264"/>
                        <a:pt x="84106" y="144279"/>
                      </a:cubicBezTo>
                      <a:cubicBezTo>
                        <a:pt x="86372" y="141673"/>
                        <a:pt x="88893" y="139209"/>
                        <a:pt x="91130" y="136575"/>
                      </a:cubicBezTo>
                      <a:cubicBezTo>
                        <a:pt x="93169" y="134196"/>
                        <a:pt x="94954" y="131675"/>
                        <a:pt x="96129" y="128800"/>
                      </a:cubicBezTo>
                      <a:cubicBezTo>
                        <a:pt x="91470" y="133728"/>
                        <a:pt x="85947" y="137835"/>
                        <a:pt x="79886" y="140866"/>
                      </a:cubicBezTo>
                      <a:cubicBezTo>
                        <a:pt x="76218" y="142707"/>
                        <a:pt x="72352" y="144165"/>
                        <a:pt x="68387" y="145199"/>
                      </a:cubicBezTo>
                      <a:cubicBezTo>
                        <a:pt x="66857" y="145610"/>
                        <a:pt x="65271" y="145936"/>
                        <a:pt x="63713" y="145596"/>
                      </a:cubicBezTo>
                      <a:cubicBezTo>
                        <a:pt x="61730" y="145142"/>
                        <a:pt x="60159" y="143670"/>
                        <a:pt x="58728" y="142197"/>
                      </a:cubicBezTo>
                      <a:cubicBezTo>
                        <a:pt x="51803" y="135059"/>
                        <a:pt x="45685" y="127115"/>
                        <a:pt x="40545" y="118575"/>
                      </a:cubicBezTo>
                      <a:cubicBezTo>
                        <a:pt x="41933" y="117428"/>
                        <a:pt x="43235" y="116182"/>
                        <a:pt x="44468" y="114879"/>
                      </a:cubicBezTo>
                      <a:cubicBezTo>
                        <a:pt x="47130" y="112061"/>
                        <a:pt x="49424" y="108889"/>
                        <a:pt x="51251" y="105476"/>
                      </a:cubicBezTo>
                      <a:cubicBezTo>
                        <a:pt x="46832" y="108209"/>
                        <a:pt x="42188" y="110560"/>
                        <a:pt x="37358" y="112486"/>
                      </a:cubicBezTo>
                      <a:cubicBezTo>
                        <a:pt x="35064" y="107997"/>
                        <a:pt x="39596" y="103224"/>
                        <a:pt x="43250" y="99755"/>
                      </a:cubicBezTo>
                      <a:cubicBezTo>
                        <a:pt x="48518" y="94755"/>
                        <a:pt x="52837" y="88765"/>
                        <a:pt x="55924" y="82180"/>
                      </a:cubicBezTo>
                      <a:cubicBezTo>
                        <a:pt x="51676" y="84956"/>
                        <a:pt x="47172" y="87321"/>
                        <a:pt x="42485" y="89261"/>
                      </a:cubicBezTo>
                      <a:cubicBezTo>
                        <a:pt x="39653" y="90436"/>
                        <a:pt x="36735" y="91456"/>
                        <a:pt x="33761" y="92306"/>
                      </a:cubicBezTo>
                      <a:cubicBezTo>
                        <a:pt x="30192" y="86060"/>
                        <a:pt x="25548" y="80424"/>
                        <a:pt x="20095" y="75722"/>
                      </a:cubicBezTo>
                      <a:cubicBezTo>
                        <a:pt x="21058" y="72748"/>
                        <a:pt x="22319" y="69859"/>
                        <a:pt x="23848" y="67112"/>
                      </a:cubicBezTo>
                      <a:cubicBezTo>
                        <a:pt x="26638" y="62113"/>
                        <a:pt x="30334" y="57638"/>
                        <a:pt x="34724" y="53942"/>
                      </a:cubicBezTo>
                      <a:cubicBezTo>
                        <a:pt x="29286" y="57864"/>
                        <a:pt x="22843" y="61943"/>
                        <a:pt x="16470" y="61787"/>
                      </a:cubicBezTo>
                      <a:lnTo>
                        <a:pt x="16470" y="61787"/>
                      </a:lnTo>
                      <a:cubicBezTo>
                        <a:pt x="15011" y="61745"/>
                        <a:pt x="13539" y="61476"/>
                        <a:pt x="12094" y="60937"/>
                      </a:cubicBezTo>
                      <a:cubicBezTo>
                        <a:pt x="5126" y="58346"/>
                        <a:pt x="1841" y="50104"/>
                        <a:pt x="1912" y="42669"/>
                      </a:cubicBezTo>
                      <a:cubicBezTo>
                        <a:pt x="1912" y="40545"/>
                        <a:pt x="2153" y="38435"/>
                        <a:pt x="2478" y="36339"/>
                      </a:cubicBezTo>
                      <a:cubicBezTo>
                        <a:pt x="3314" y="31113"/>
                        <a:pt x="4801" y="25958"/>
                        <a:pt x="5509" y="20690"/>
                      </a:cubicBezTo>
                      <a:cubicBezTo>
                        <a:pt x="6500" y="13326"/>
                        <a:pt x="5523" y="4971"/>
                        <a:pt x="0" y="0"/>
                      </a:cubicBezTo>
                      <a:cubicBezTo>
                        <a:pt x="0" y="0"/>
                        <a:pt x="7293" y="2521"/>
                        <a:pt x="19855" y="9517"/>
                      </a:cubicBezTo>
                      <a:cubicBezTo>
                        <a:pt x="22120" y="10777"/>
                        <a:pt x="24556" y="12179"/>
                        <a:pt x="27162" y="13737"/>
                      </a:cubicBezTo>
                      <a:cubicBezTo>
                        <a:pt x="53644" y="29626"/>
                        <a:pt x="96780" y="61787"/>
                        <a:pt x="144194" y="122314"/>
                      </a:cubicBezTo>
                      <a:cubicBezTo>
                        <a:pt x="213203" y="210385"/>
                        <a:pt x="214988" y="267074"/>
                        <a:pt x="214506" y="278842"/>
                      </a:cubicBezTo>
                      <a:cubicBezTo>
                        <a:pt x="214449" y="280358"/>
                        <a:pt x="214350" y="281137"/>
                        <a:pt x="214350" y="28113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9" name="Google Shape;3139;p20"/>
                <p:cNvSpPr/>
                <p:nvPr/>
              </p:nvSpPr>
              <p:spPr>
                <a:xfrm>
                  <a:off x="-1335577" y="5266091"/>
                  <a:ext cx="617774" cy="835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383" h="273659" extrusionOk="0">
                      <a:moveTo>
                        <a:pt x="202200" y="271592"/>
                      </a:moveTo>
                      <a:cubicBezTo>
                        <a:pt x="201152" y="272342"/>
                        <a:pt x="200090" y="273036"/>
                        <a:pt x="198985" y="273659"/>
                      </a:cubicBezTo>
                      <a:cubicBezTo>
                        <a:pt x="194113" y="272144"/>
                        <a:pt x="190134" y="268051"/>
                        <a:pt x="190715" y="263024"/>
                      </a:cubicBezTo>
                      <a:cubicBezTo>
                        <a:pt x="184625" y="264199"/>
                        <a:pt x="178266" y="264058"/>
                        <a:pt x="172234" y="262556"/>
                      </a:cubicBezTo>
                      <a:cubicBezTo>
                        <a:pt x="174740" y="260021"/>
                        <a:pt x="178139" y="258676"/>
                        <a:pt x="181170" y="256807"/>
                      </a:cubicBezTo>
                      <a:cubicBezTo>
                        <a:pt x="184200" y="254966"/>
                        <a:pt x="187117" y="252190"/>
                        <a:pt x="187387" y="248650"/>
                      </a:cubicBezTo>
                      <a:cubicBezTo>
                        <a:pt x="187656" y="245095"/>
                        <a:pt x="183761" y="241427"/>
                        <a:pt x="180632" y="243113"/>
                      </a:cubicBezTo>
                      <a:cubicBezTo>
                        <a:pt x="186395" y="239501"/>
                        <a:pt x="185942" y="229390"/>
                        <a:pt x="179881" y="226317"/>
                      </a:cubicBezTo>
                      <a:cubicBezTo>
                        <a:pt x="181368" y="225014"/>
                        <a:pt x="182855" y="223711"/>
                        <a:pt x="184342" y="222394"/>
                      </a:cubicBezTo>
                      <a:cubicBezTo>
                        <a:pt x="182770" y="221941"/>
                        <a:pt x="181226" y="221488"/>
                        <a:pt x="179669" y="221034"/>
                      </a:cubicBezTo>
                      <a:cubicBezTo>
                        <a:pt x="181354" y="219165"/>
                        <a:pt x="182119" y="216503"/>
                        <a:pt x="181679" y="214025"/>
                      </a:cubicBezTo>
                      <a:cubicBezTo>
                        <a:pt x="173763" y="217168"/>
                        <a:pt x="165295" y="218868"/>
                        <a:pt x="156769" y="219024"/>
                      </a:cubicBezTo>
                      <a:cubicBezTo>
                        <a:pt x="162632" y="216305"/>
                        <a:pt x="168807" y="213316"/>
                        <a:pt x="172276" y="207864"/>
                      </a:cubicBezTo>
                      <a:cubicBezTo>
                        <a:pt x="175746" y="202426"/>
                        <a:pt x="174981" y="193773"/>
                        <a:pt x="169104" y="191069"/>
                      </a:cubicBezTo>
                      <a:cubicBezTo>
                        <a:pt x="160635" y="187160"/>
                        <a:pt x="150963" y="198192"/>
                        <a:pt x="142197" y="195020"/>
                      </a:cubicBezTo>
                      <a:cubicBezTo>
                        <a:pt x="150028" y="191323"/>
                        <a:pt x="156925" y="185687"/>
                        <a:pt x="162080" y="178748"/>
                      </a:cubicBezTo>
                      <a:lnTo>
                        <a:pt x="157562" y="176425"/>
                      </a:lnTo>
                      <a:cubicBezTo>
                        <a:pt x="159007" y="174287"/>
                        <a:pt x="160465" y="172135"/>
                        <a:pt x="161924" y="170010"/>
                      </a:cubicBezTo>
                      <a:cubicBezTo>
                        <a:pt x="159276" y="167999"/>
                        <a:pt x="156174" y="166597"/>
                        <a:pt x="152917" y="165974"/>
                      </a:cubicBezTo>
                      <a:cubicBezTo>
                        <a:pt x="154872" y="163921"/>
                        <a:pt x="153002" y="160465"/>
                        <a:pt x="150623" y="158922"/>
                      </a:cubicBezTo>
                      <a:cubicBezTo>
                        <a:pt x="148244" y="157378"/>
                        <a:pt x="145227" y="156472"/>
                        <a:pt x="143811" y="154008"/>
                      </a:cubicBezTo>
                      <a:cubicBezTo>
                        <a:pt x="143259" y="153016"/>
                        <a:pt x="142976" y="151827"/>
                        <a:pt x="142098" y="151090"/>
                      </a:cubicBezTo>
                      <a:cubicBezTo>
                        <a:pt x="141121" y="150255"/>
                        <a:pt x="139690" y="150283"/>
                        <a:pt x="138402" y="150354"/>
                      </a:cubicBezTo>
                      <a:cubicBezTo>
                        <a:pt x="132496" y="150694"/>
                        <a:pt x="126577" y="151020"/>
                        <a:pt x="120657" y="151345"/>
                      </a:cubicBezTo>
                      <a:cubicBezTo>
                        <a:pt x="125529" y="147040"/>
                        <a:pt x="129919" y="142211"/>
                        <a:pt x="133771" y="136999"/>
                      </a:cubicBezTo>
                      <a:cubicBezTo>
                        <a:pt x="131746" y="133445"/>
                        <a:pt x="128134" y="130839"/>
                        <a:pt x="124127" y="130060"/>
                      </a:cubicBezTo>
                      <a:cubicBezTo>
                        <a:pt x="123801" y="127851"/>
                        <a:pt x="123447" y="125656"/>
                        <a:pt x="123121" y="123447"/>
                      </a:cubicBezTo>
                      <a:cubicBezTo>
                        <a:pt x="109937" y="123192"/>
                        <a:pt x="96696" y="126619"/>
                        <a:pt x="85296" y="133261"/>
                      </a:cubicBezTo>
                      <a:cubicBezTo>
                        <a:pt x="95109" y="124155"/>
                        <a:pt x="103805" y="113817"/>
                        <a:pt x="111070" y="102573"/>
                      </a:cubicBezTo>
                      <a:cubicBezTo>
                        <a:pt x="106425" y="102856"/>
                        <a:pt x="101794" y="103139"/>
                        <a:pt x="97149" y="103437"/>
                      </a:cubicBezTo>
                      <a:cubicBezTo>
                        <a:pt x="100930" y="101355"/>
                        <a:pt x="104159" y="98253"/>
                        <a:pt x="106354" y="94543"/>
                      </a:cubicBezTo>
                      <a:cubicBezTo>
                        <a:pt x="98494" y="94741"/>
                        <a:pt x="97319" y="82123"/>
                        <a:pt x="90280" y="78625"/>
                      </a:cubicBezTo>
                      <a:cubicBezTo>
                        <a:pt x="87009" y="76983"/>
                        <a:pt x="83115" y="77691"/>
                        <a:pt x="79518" y="78427"/>
                      </a:cubicBezTo>
                      <a:cubicBezTo>
                        <a:pt x="73046" y="79758"/>
                        <a:pt x="66560" y="81089"/>
                        <a:pt x="60088" y="82435"/>
                      </a:cubicBezTo>
                      <a:cubicBezTo>
                        <a:pt x="66659" y="76416"/>
                        <a:pt x="73244" y="70412"/>
                        <a:pt x="79829" y="64407"/>
                      </a:cubicBezTo>
                      <a:cubicBezTo>
                        <a:pt x="72068" y="58034"/>
                        <a:pt x="61971" y="51265"/>
                        <a:pt x="52780" y="55329"/>
                      </a:cubicBezTo>
                      <a:cubicBezTo>
                        <a:pt x="49537" y="56760"/>
                        <a:pt x="46974" y="59408"/>
                        <a:pt x="43802" y="60994"/>
                      </a:cubicBezTo>
                      <a:cubicBezTo>
                        <a:pt x="40630" y="62594"/>
                        <a:pt x="36169" y="62750"/>
                        <a:pt x="34115" y="59875"/>
                      </a:cubicBezTo>
                      <a:cubicBezTo>
                        <a:pt x="33733" y="59323"/>
                        <a:pt x="33450" y="58700"/>
                        <a:pt x="33308" y="58048"/>
                      </a:cubicBezTo>
                      <a:cubicBezTo>
                        <a:pt x="31864" y="51477"/>
                        <a:pt x="43221" y="48206"/>
                        <a:pt x="43250" y="41479"/>
                      </a:cubicBezTo>
                      <a:cubicBezTo>
                        <a:pt x="43250" y="38463"/>
                        <a:pt x="40389" y="35744"/>
                        <a:pt x="37373" y="35914"/>
                      </a:cubicBezTo>
                      <a:cubicBezTo>
                        <a:pt x="35376" y="35645"/>
                        <a:pt x="33393" y="35390"/>
                        <a:pt x="31396" y="35135"/>
                      </a:cubicBezTo>
                      <a:cubicBezTo>
                        <a:pt x="31935" y="33025"/>
                        <a:pt x="32501" y="30929"/>
                        <a:pt x="33053" y="28833"/>
                      </a:cubicBezTo>
                      <a:cubicBezTo>
                        <a:pt x="24372" y="29314"/>
                        <a:pt x="15819" y="32019"/>
                        <a:pt x="8440" y="36594"/>
                      </a:cubicBezTo>
                      <a:cubicBezTo>
                        <a:pt x="8639" y="33152"/>
                        <a:pt x="8823" y="29725"/>
                        <a:pt x="9021" y="26284"/>
                      </a:cubicBezTo>
                      <a:cubicBezTo>
                        <a:pt x="6019" y="26029"/>
                        <a:pt x="3016" y="25774"/>
                        <a:pt x="0" y="25505"/>
                      </a:cubicBezTo>
                      <a:cubicBezTo>
                        <a:pt x="85" y="17121"/>
                        <a:pt x="2195" y="8752"/>
                        <a:pt x="6132" y="1331"/>
                      </a:cubicBezTo>
                      <a:lnTo>
                        <a:pt x="7690" y="0"/>
                      </a:lnTo>
                      <a:cubicBezTo>
                        <a:pt x="33053" y="14091"/>
                        <a:pt x="79957" y="46351"/>
                        <a:pt x="132029" y="112797"/>
                      </a:cubicBezTo>
                      <a:cubicBezTo>
                        <a:pt x="209904" y="212198"/>
                        <a:pt x="202171" y="271620"/>
                        <a:pt x="202171" y="27162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0" name="Google Shape;3140;p20"/>
                <p:cNvSpPr/>
                <p:nvPr/>
              </p:nvSpPr>
              <p:spPr>
                <a:xfrm>
                  <a:off x="-1305089" y="5278892"/>
                  <a:ext cx="587533" cy="809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76" h="265105" extrusionOk="0">
                      <a:moveTo>
                        <a:pt x="192371" y="265106"/>
                      </a:moveTo>
                      <a:cubicBezTo>
                        <a:pt x="187571" y="262953"/>
                        <a:pt x="186367" y="255575"/>
                        <a:pt x="181467" y="253196"/>
                      </a:cubicBezTo>
                      <a:cubicBezTo>
                        <a:pt x="181538" y="248607"/>
                        <a:pt x="181609" y="244019"/>
                        <a:pt x="181694" y="239431"/>
                      </a:cubicBezTo>
                      <a:cubicBezTo>
                        <a:pt x="180915" y="238354"/>
                        <a:pt x="180136" y="237292"/>
                        <a:pt x="179371" y="236216"/>
                      </a:cubicBezTo>
                      <a:cubicBezTo>
                        <a:pt x="179385" y="232902"/>
                        <a:pt x="179414" y="229560"/>
                        <a:pt x="179442" y="226232"/>
                      </a:cubicBezTo>
                      <a:cubicBezTo>
                        <a:pt x="177374" y="223187"/>
                        <a:pt x="177530" y="218811"/>
                        <a:pt x="179810" y="215908"/>
                      </a:cubicBezTo>
                      <a:cubicBezTo>
                        <a:pt x="177034" y="214563"/>
                        <a:pt x="175859" y="211320"/>
                        <a:pt x="174245" y="208686"/>
                      </a:cubicBezTo>
                      <a:cubicBezTo>
                        <a:pt x="172616" y="206066"/>
                        <a:pt x="169316" y="203658"/>
                        <a:pt x="166654" y="205230"/>
                      </a:cubicBezTo>
                      <a:cubicBezTo>
                        <a:pt x="170761" y="202964"/>
                        <a:pt x="169260" y="196677"/>
                        <a:pt x="166739" y="192726"/>
                      </a:cubicBezTo>
                      <a:cubicBezTo>
                        <a:pt x="164232" y="188760"/>
                        <a:pt x="161202" y="183676"/>
                        <a:pt x="163878" y="179824"/>
                      </a:cubicBezTo>
                      <a:cubicBezTo>
                        <a:pt x="161244" y="179994"/>
                        <a:pt x="158568" y="179272"/>
                        <a:pt x="156387" y="177799"/>
                      </a:cubicBezTo>
                      <a:cubicBezTo>
                        <a:pt x="159134" y="176426"/>
                        <a:pt x="161485" y="174259"/>
                        <a:pt x="163071" y="171639"/>
                      </a:cubicBezTo>
                      <a:cubicBezTo>
                        <a:pt x="160791" y="170803"/>
                        <a:pt x="158412" y="169911"/>
                        <a:pt x="156783" y="168127"/>
                      </a:cubicBezTo>
                      <a:cubicBezTo>
                        <a:pt x="155141" y="166343"/>
                        <a:pt x="154517" y="163368"/>
                        <a:pt x="156089" y="161499"/>
                      </a:cubicBezTo>
                      <a:cubicBezTo>
                        <a:pt x="145865" y="156854"/>
                        <a:pt x="141559" y="142197"/>
                        <a:pt x="130443" y="140696"/>
                      </a:cubicBezTo>
                      <a:cubicBezTo>
                        <a:pt x="132779" y="139209"/>
                        <a:pt x="134918" y="137424"/>
                        <a:pt x="136787" y="135399"/>
                      </a:cubicBezTo>
                      <a:cubicBezTo>
                        <a:pt x="135031" y="134465"/>
                        <a:pt x="133261" y="133516"/>
                        <a:pt x="131519" y="132581"/>
                      </a:cubicBezTo>
                      <a:cubicBezTo>
                        <a:pt x="133445" y="131123"/>
                        <a:pt x="131689" y="127979"/>
                        <a:pt x="129565" y="126846"/>
                      </a:cubicBezTo>
                      <a:cubicBezTo>
                        <a:pt x="127426" y="125713"/>
                        <a:pt x="124665" y="124948"/>
                        <a:pt x="123943" y="122626"/>
                      </a:cubicBezTo>
                      <a:cubicBezTo>
                        <a:pt x="123588" y="121535"/>
                        <a:pt x="123843" y="120331"/>
                        <a:pt x="123617" y="119213"/>
                      </a:cubicBezTo>
                      <a:cubicBezTo>
                        <a:pt x="122880" y="115488"/>
                        <a:pt x="117910" y="114539"/>
                        <a:pt x="114171" y="115191"/>
                      </a:cubicBezTo>
                      <a:cubicBezTo>
                        <a:pt x="110418" y="115842"/>
                        <a:pt x="106226" y="117117"/>
                        <a:pt x="103082" y="115007"/>
                      </a:cubicBezTo>
                      <a:cubicBezTo>
                        <a:pt x="106694" y="113350"/>
                        <a:pt x="109951" y="110900"/>
                        <a:pt x="112571" y="107912"/>
                      </a:cubicBezTo>
                      <a:cubicBezTo>
                        <a:pt x="113477" y="106878"/>
                        <a:pt x="114341" y="105646"/>
                        <a:pt x="114213" y="104300"/>
                      </a:cubicBezTo>
                      <a:cubicBezTo>
                        <a:pt x="113888" y="101142"/>
                        <a:pt x="109328" y="101043"/>
                        <a:pt x="106679" y="99301"/>
                      </a:cubicBezTo>
                      <a:cubicBezTo>
                        <a:pt x="104031" y="97574"/>
                        <a:pt x="103408" y="94062"/>
                        <a:pt x="102360" y="91088"/>
                      </a:cubicBezTo>
                      <a:cubicBezTo>
                        <a:pt x="99386" y="82562"/>
                        <a:pt x="91810" y="76629"/>
                        <a:pt x="84601" y="71205"/>
                      </a:cubicBezTo>
                      <a:cubicBezTo>
                        <a:pt x="82803" y="69845"/>
                        <a:pt x="80891" y="68443"/>
                        <a:pt x="78668" y="68160"/>
                      </a:cubicBezTo>
                      <a:cubicBezTo>
                        <a:pt x="75340" y="67735"/>
                        <a:pt x="71360" y="69732"/>
                        <a:pt x="68910" y="67452"/>
                      </a:cubicBezTo>
                      <a:cubicBezTo>
                        <a:pt x="72068" y="66376"/>
                        <a:pt x="75935" y="64053"/>
                        <a:pt x="75099" y="60824"/>
                      </a:cubicBezTo>
                      <a:cubicBezTo>
                        <a:pt x="74802" y="59720"/>
                        <a:pt x="73980" y="58842"/>
                        <a:pt x="73173" y="58048"/>
                      </a:cubicBezTo>
                      <a:cubicBezTo>
                        <a:pt x="67126" y="52129"/>
                        <a:pt x="59592" y="47739"/>
                        <a:pt x="51463" y="45374"/>
                      </a:cubicBezTo>
                      <a:cubicBezTo>
                        <a:pt x="50599" y="42726"/>
                        <a:pt x="47569" y="41281"/>
                        <a:pt x="44779" y="41352"/>
                      </a:cubicBezTo>
                      <a:cubicBezTo>
                        <a:pt x="41989" y="41423"/>
                        <a:pt x="39369" y="42669"/>
                        <a:pt x="36863" y="43901"/>
                      </a:cubicBezTo>
                      <a:cubicBezTo>
                        <a:pt x="38038" y="40814"/>
                        <a:pt x="40276" y="38137"/>
                        <a:pt x="43108" y="36452"/>
                      </a:cubicBezTo>
                      <a:cubicBezTo>
                        <a:pt x="35574" y="30476"/>
                        <a:pt x="28054" y="24514"/>
                        <a:pt x="20520" y="18538"/>
                      </a:cubicBezTo>
                      <a:cubicBezTo>
                        <a:pt x="16852" y="19047"/>
                        <a:pt x="13170" y="19543"/>
                        <a:pt x="9502" y="20039"/>
                      </a:cubicBezTo>
                      <a:cubicBezTo>
                        <a:pt x="11301" y="19529"/>
                        <a:pt x="12802" y="18141"/>
                        <a:pt x="13482" y="16399"/>
                      </a:cubicBezTo>
                      <a:cubicBezTo>
                        <a:pt x="11018" y="11358"/>
                        <a:pt x="5608" y="7916"/>
                        <a:pt x="0" y="7789"/>
                      </a:cubicBezTo>
                      <a:cubicBezTo>
                        <a:pt x="113" y="5268"/>
                        <a:pt x="1671" y="2875"/>
                        <a:pt x="3923" y="1756"/>
                      </a:cubicBezTo>
                      <a:lnTo>
                        <a:pt x="5084" y="0"/>
                      </a:lnTo>
                      <a:cubicBezTo>
                        <a:pt x="31566" y="15889"/>
                        <a:pt x="74703" y="48050"/>
                        <a:pt x="122116" y="108577"/>
                      </a:cubicBezTo>
                      <a:cubicBezTo>
                        <a:pt x="191125" y="196648"/>
                        <a:pt x="192910" y="253337"/>
                        <a:pt x="192428" y="26510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1" name="Google Shape;3141;p20"/>
                <p:cNvSpPr/>
                <p:nvPr/>
              </p:nvSpPr>
              <p:spPr>
                <a:xfrm>
                  <a:off x="-1366759" y="5347869"/>
                  <a:ext cx="47924" cy="77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0" h="25434" extrusionOk="0">
                      <a:moveTo>
                        <a:pt x="14531" y="23565"/>
                      </a:moveTo>
                      <a:cubicBezTo>
                        <a:pt x="14389" y="24202"/>
                        <a:pt x="14404" y="24839"/>
                        <a:pt x="14559" y="25434"/>
                      </a:cubicBezTo>
                      <a:cubicBezTo>
                        <a:pt x="13101" y="25392"/>
                        <a:pt x="11628" y="25137"/>
                        <a:pt x="10183" y="24599"/>
                      </a:cubicBezTo>
                      <a:cubicBezTo>
                        <a:pt x="3216" y="22007"/>
                        <a:pt x="-70" y="13765"/>
                        <a:pt x="1" y="6330"/>
                      </a:cubicBezTo>
                      <a:cubicBezTo>
                        <a:pt x="1" y="4206"/>
                        <a:pt x="242" y="2096"/>
                        <a:pt x="568" y="0"/>
                      </a:cubicBezTo>
                      <a:cubicBezTo>
                        <a:pt x="3655" y="5098"/>
                        <a:pt x="7464" y="9743"/>
                        <a:pt x="11826" y="13779"/>
                      </a:cubicBezTo>
                      <a:cubicBezTo>
                        <a:pt x="13837" y="15634"/>
                        <a:pt x="16160" y="17914"/>
                        <a:pt x="15621" y="20577"/>
                      </a:cubicBezTo>
                      <a:cubicBezTo>
                        <a:pt x="15409" y="21611"/>
                        <a:pt x="14758" y="22517"/>
                        <a:pt x="14531" y="235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2" name="Google Shape;3142;p20"/>
                <p:cNvSpPr/>
                <p:nvPr/>
              </p:nvSpPr>
              <p:spPr>
                <a:xfrm>
                  <a:off x="-1311273" y="5441840"/>
                  <a:ext cx="68342" cy="76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89" h="25193" extrusionOk="0">
                      <a:moveTo>
                        <a:pt x="9786" y="2082"/>
                      </a:moveTo>
                      <a:cubicBezTo>
                        <a:pt x="16583" y="6514"/>
                        <a:pt x="14983" y="18977"/>
                        <a:pt x="22389" y="22149"/>
                      </a:cubicBezTo>
                      <a:cubicBezTo>
                        <a:pt x="19557" y="23324"/>
                        <a:pt x="16640" y="24344"/>
                        <a:pt x="13666" y="25194"/>
                      </a:cubicBezTo>
                      <a:cubicBezTo>
                        <a:pt x="10097" y="18948"/>
                        <a:pt x="5452" y="13312"/>
                        <a:pt x="0" y="8610"/>
                      </a:cubicBezTo>
                      <a:cubicBezTo>
                        <a:pt x="963" y="5636"/>
                        <a:pt x="2223" y="2747"/>
                        <a:pt x="3753" y="0"/>
                      </a:cubicBezTo>
                      <a:cubicBezTo>
                        <a:pt x="5863" y="510"/>
                        <a:pt x="7987" y="921"/>
                        <a:pt x="9786" y="208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3" name="Google Shape;3143;p20"/>
                <p:cNvSpPr/>
                <p:nvPr/>
              </p:nvSpPr>
              <p:spPr>
                <a:xfrm>
                  <a:off x="-1248913" y="5587077"/>
                  <a:ext cx="120088" cy="94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41" h="31078" extrusionOk="0">
                      <a:moveTo>
                        <a:pt x="35914" y="26249"/>
                      </a:moveTo>
                      <a:cubicBezTo>
                        <a:pt x="37047" y="26320"/>
                        <a:pt x="38208" y="26320"/>
                        <a:pt x="39341" y="26206"/>
                      </a:cubicBezTo>
                      <a:cubicBezTo>
                        <a:pt x="35673" y="28048"/>
                        <a:pt x="31807" y="29506"/>
                        <a:pt x="27842" y="30540"/>
                      </a:cubicBezTo>
                      <a:cubicBezTo>
                        <a:pt x="26312" y="30951"/>
                        <a:pt x="24726" y="31276"/>
                        <a:pt x="23168" y="30936"/>
                      </a:cubicBezTo>
                      <a:cubicBezTo>
                        <a:pt x="21186" y="30483"/>
                        <a:pt x="19614" y="29010"/>
                        <a:pt x="18183" y="27538"/>
                      </a:cubicBezTo>
                      <a:cubicBezTo>
                        <a:pt x="11259" y="20400"/>
                        <a:pt x="5141" y="12456"/>
                        <a:pt x="0" y="3916"/>
                      </a:cubicBezTo>
                      <a:cubicBezTo>
                        <a:pt x="1388" y="2769"/>
                        <a:pt x="2691" y="1523"/>
                        <a:pt x="3923" y="220"/>
                      </a:cubicBezTo>
                      <a:cubicBezTo>
                        <a:pt x="4645" y="121"/>
                        <a:pt x="5367" y="36"/>
                        <a:pt x="6090" y="7"/>
                      </a:cubicBezTo>
                      <a:cubicBezTo>
                        <a:pt x="11131" y="-163"/>
                        <a:pt x="15748" y="2613"/>
                        <a:pt x="20039" y="5276"/>
                      </a:cubicBezTo>
                      <a:cubicBezTo>
                        <a:pt x="27884" y="10190"/>
                        <a:pt x="36750" y="17030"/>
                        <a:pt x="35900" y="2624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4" name="Google Shape;3144;p20"/>
                <p:cNvSpPr/>
                <p:nvPr/>
              </p:nvSpPr>
              <p:spPr>
                <a:xfrm>
                  <a:off x="-1135887" y="5647211"/>
                  <a:ext cx="209890" cy="212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60" h="69545" extrusionOk="0">
                      <a:moveTo>
                        <a:pt x="49529" y="69222"/>
                      </a:moveTo>
                      <a:cubicBezTo>
                        <a:pt x="40493" y="70638"/>
                        <a:pt x="30071" y="67409"/>
                        <a:pt x="25879" y="59309"/>
                      </a:cubicBezTo>
                      <a:cubicBezTo>
                        <a:pt x="24151" y="55981"/>
                        <a:pt x="23585" y="52129"/>
                        <a:pt x="21729" y="48872"/>
                      </a:cubicBezTo>
                      <a:cubicBezTo>
                        <a:pt x="16688" y="40077"/>
                        <a:pt x="3319" y="37571"/>
                        <a:pt x="487" y="27828"/>
                      </a:cubicBezTo>
                      <a:cubicBezTo>
                        <a:pt x="-1340" y="21511"/>
                        <a:pt x="2257" y="14912"/>
                        <a:pt x="6562" y="9927"/>
                      </a:cubicBezTo>
                      <a:cubicBezTo>
                        <a:pt x="8828" y="7322"/>
                        <a:pt x="11349" y="4858"/>
                        <a:pt x="13586" y="2223"/>
                      </a:cubicBezTo>
                      <a:cubicBezTo>
                        <a:pt x="14493" y="1544"/>
                        <a:pt x="15357" y="807"/>
                        <a:pt x="16150" y="0"/>
                      </a:cubicBezTo>
                      <a:cubicBezTo>
                        <a:pt x="17311" y="1869"/>
                        <a:pt x="16603" y="4319"/>
                        <a:pt x="15612" y="6259"/>
                      </a:cubicBezTo>
                      <a:cubicBezTo>
                        <a:pt x="14620" y="8214"/>
                        <a:pt x="13346" y="10168"/>
                        <a:pt x="13374" y="12363"/>
                      </a:cubicBezTo>
                      <a:cubicBezTo>
                        <a:pt x="13416" y="14544"/>
                        <a:pt x="15640" y="16810"/>
                        <a:pt x="17623" y="15889"/>
                      </a:cubicBezTo>
                      <a:cubicBezTo>
                        <a:pt x="16065" y="23112"/>
                        <a:pt x="16178" y="32232"/>
                        <a:pt x="22508" y="36055"/>
                      </a:cubicBezTo>
                      <a:cubicBezTo>
                        <a:pt x="24547" y="37302"/>
                        <a:pt x="26941" y="37769"/>
                        <a:pt x="29093" y="38789"/>
                      </a:cubicBezTo>
                      <a:cubicBezTo>
                        <a:pt x="37066" y="42655"/>
                        <a:pt x="39389" y="52993"/>
                        <a:pt x="45932" y="58983"/>
                      </a:cubicBezTo>
                      <a:cubicBezTo>
                        <a:pt x="51256" y="63855"/>
                        <a:pt x="59470" y="65342"/>
                        <a:pt x="66168" y="62608"/>
                      </a:cubicBezTo>
                      <a:lnTo>
                        <a:pt x="67457" y="59974"/>
                      </a:lnTo>
                      <a:cubicBezTo>
                        <a:pt x="68010" y="60286"/>
                        <a:pt x="68434" y="60697"/>
                        <a:pt x="68760" y="61206"/>
                      </a:cubicBezTo>
                      <a:cubicBezTo>
                        <a:pt x="62756" y="64903"/>
                        <a:pt x="56439" y="68146"/>
                        <a:pt x="49529" y="6923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5" name="Google Shape;3145;p20"/>
                <p:cNvSpPr/>
                <p:nvPr/>
              </p:nvSpPr>
              <p:spPr>
                <a:xfrm>
                  <a:off x="-1011711" y="5842247"/>
                  <a:ext cx="126053" cy="208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95" h="68282" extrusionOk="0">
                      <a:moveTo>
                        <a:pt x="41295" y="67622"/>
                      </a:moveTo>
                      <a:cubicBezTo>
                        <a:pt x="37656" y="68684"/>
                        <a:pt x="33860" y="68613"/>
                        <a:pt x="31000" y="66319"/>
                      </a:cubicBezTo>
                      <a:cubicBezTo>
                        <a:pt x="27445" y="63444"/>
                        <a:pt x="26822" y="58275"/>
                        <a:pt x="24231" y="54494"/>
                      </a:cubicBezTo>
                      <a:cubicBezTo>
                        <a:pt x="20591" y="49183"/>
                        <a:pt x="13609" y="47314"/>
                        <a:pt x="8936" y="42867"/>
                      </a:cubicBezTo>
                      <a:cubicBezTo>
                        <a:pt x="8072" y="42060"/>
                        <a:pt x="7251" y="41055"/>
                        <a:pt x="7208" y="39879"/>
                      </a:cubicBezTo>
                      <a:cubicBezTo>
                        <a:pt x="7166" y="38690"/>
                        <a:pt x="7902" y="37642"/>
                        <a:pt x="8596" y="36679"/>
                      </a:cubicBezTo>
                      <a:cubicBezTo>
                        <a:pt x="11825" y="32331"/>
                        <a:pt x="15040" y="27983"/>
                        <a:pt x="18254" y="23636"/>
                      </a:cubicBezTo>
                      <a:cubicBezTo>
                        <a:pt x="16031" y="26596"/>
                        <a:pt x="13454" y="29414"/>
                        <a:pt x="9998" y="30575"/>
                      </a:cubicBezTo>
                      <a:cubicBezTo>
                        <a:pt x="6005" y="31920"/>
                        <a:pt x="637" y="29938"/>
                        <a:pt x="0" y="25774"/>
                      </a:cubicBezTo>
                      <a:cubicBezTo>
                        <a:pt x="10267" y="17929"/>
                        <a:pt x="20676" y="9899"/>
                        <a:pt x="28890" y="0"/>
                      </a:cubicBezTo>
                      <a:cubicBezTo>
                        <a:pt x="28975" y="1629"/>
                        <a:pt x="28507" y="3399"/>
                        <a:pt x="27743" y="4843"/>
                      </a:cubicBezTo>
                      <a:cubicBezTo>
                        <a:pt x="26199" y="7718"/>
                        <a:pt x="23806" y="10324"/>
                        <a:pt x="23565" y="13567"/>
                      </a:cubicBezTo>
                      <a:cubicBezTo>
                        <a:pt x="23338" y="16668"/>
                        <a:pt x="25151" y="19515"/>
                        <a:pt x="25845" y="22545"/>
                      </a:cubicBezTo>
                      <a:cubicBezTo>
                        <a:pt x="26567" y="25576"/>
                        <a:pt x="25264" y="29683"/>
                        <a:pt x="22163" y="29824"/>
                      </a:cubicBezTo>
                      <a:cubicBezTo>
                        <a:pt x="28946" y="41706"/>
                        <a:pt x="35163" y="53885"/>
                        <a:pt x="40786" y="66361"/>
                      </a:cubicBezTo>
                      <a:cubicBezTo>
                        <a:pt x="40970" y="66758"/>
                        <a:pt x="41154" y="67169"/>
                        <a:pt x="41281" y="6760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146" name="Google Shape;3146;p20"/>
              <p:cNvSpPr/>
              <p:nvPr/>
            </p:nvSpPr>
            <p:spPr>
              <a:xfrm>
                <a:off x="-1372680" y="5236943"/>
                <a:ext cx="659425" cy="1006180"/>
              </a:xfrm>
              <a:custGeom>
                <a:avLst/>
                <a:gdLst/>
                <a:ahLst/>
                <a:cxnLst/>
                <a:rect l="l" t="t" r="r" b="b"/>
                <a:pathLst>
                  <a:path w="216028" h="329625" extrusionOk="0">
                    <a:moveTo>
                      <a:pt x="0" y="0"/>
                    </a:moveTo>
                    <a:cubicBezTo>
                      <a:pt x="104102" y="52780"/>
                      <a:pt x="236754" y="200260"/>
                      <a:pt x="213302" y="329626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47" name="Google Shape;3147;p20"/>
          <p:cNvSpPr/>
          <p:nvPr/>
        </p:nvSpPr>
        <p:spPr>
          <a:xfrm rot="-2947656" flipH="1">
            <a:off x="-946522" y="3510417"/>
            <a:ext cx="4355500" cy="5145571"/>
          </a:xfrm>
          <a:custGeom>
            <a:avLst/>
            <a:gdLst/>
            <a:ahLst/>
            <a:cxnLst/>
            <a:rect l="l" t="t" r="r" b="b"/>
            <a:pathLst>
              <a:path w="2533456" h="2993015" extrusionOk="0">
                <a:moveTo>
                  <a:pt x="2394064" y="998862"/>
                </a:moveTo>
                <a:cubicBezTo>
                  <a:pt x="2394772" y="1004271"/>
                  <a:pt x="2400919" y="1013094"/>
                  <a:pt x="2381772" y="1021053"/>
                </a:cubicBezTo>
                <a:cubicBezTo>
                  <a:pt x="2362668" y="1029026"/>
                  <a:pt x="2346778" y="1021180"/>
                  <a:pt x="2346793" y="1037098"/>
                </a:cubicBezTo>
                <a:cubicBezTo>
                  <a:pt x="2346821" y="1053072"/>
                  <a:pt x="2335846" y="1083916"/>
                  <a:pt x="2335846" y="1083916"/>
                </a:cubicBezTo>
                <a:cubicBezTo>
                  <a:pt x="2335846" y="1083916"/>
                  <a:pt x="2319064" y="1092753"/>
                  <a:pt x="2320452" y="1098984"/>
                </a:cubicBezTo>
                <a:cubicBezTo>
                  <a:pt x="2321854" y="1105187"/>
                  <a:pt x="2332192" y="1107481"/>
                  <a:pt x="2326527" y="1113613"/>
                </a:cubicBezTo>
                <a:cubicBezTo>
                  <a:pt x="2320863" y="1119745"/>
                  <a:pt x="2307551" y="1114534"/>
                  <a:pt x="2300455" y="1123639"/>
                </a:cubicBezTo>
                <a:cubicBezTo>
                  <a:pt x="2293318" y="1132731"/>
                  <a:pt x="2289098" y="1132519"/>
                  <a:pt x="2280913" y="1142701"/>
                </a:cubicBezTo>
                <a:cubicBezTo>
                  <a:pt x="2272770" y="1152898"/>
                  <a:pt x="2246698" y="1177638"/>
                  <a:pt x="2231715" y="1202109"/>
                </a:cubicBezTo>
                <a:cubicBezTo>
                  <a:pt x="2216690" y="1226566"/>
                  <a:pt x="2184840" y="1245189"/>
                  <a:pt x="2180210" y="1243489"/>
                </a:cubicBezTo>
                <a:cubicBezTo>
                  <a:pt x="2175579" y="1241776"/>
                  <a:pt x="2166459" y="1225476"/>
                  <a:pt x="2170027" y="1248814"/>
                </a:cubicBezTo>
                <a:cubicBezTo>
                  <a:pt x="2173610" y="1272110"/>
                  <a:pt x="2178737" y="1263627"/>
                  <a:pt x="2173086" y="1282320"/>
                </a:cubicBezTo>
                <a:cubicBezTo>
                  <a:pt x="2167393" y="1301000"/>
                  <a:pt x="2141987" y="1316450"/>
                  <a:pt x="2136464" y="1318843"/>
                </a:cubicBezTo>
                <a:cubicBezTo>
                  <a:pt x="2130913" y="1321279"/>
                  <a:pt x="2112219" y="1322738"/>
                  <a:pt x="2114641" y="1337070"/>
                </a:cubicBezTo>
                <a:cubicBezTo>
                  <a:pt x="2117034" y="1351373"/>
                  <a:pt x="2096458" y="1371553"/>
                  <a:pt x="2088485" y="1397341"/>
                </a:cubicBezTo>
                <a:cubicBezTo>
                  <a:pt x="2080497" y="1423144"/>
                  <a:pt x="2075158" y="1428596"/>
                  <a:pt x="2076971" y="1438424"/>
                </a:cubicBezTo>
                <a:cubicBezTo>
                  <a:pt x="2078841" y="1448238"/>
                  <a:pt x="2078373" y="1444627"/>
                  <a:pt x="2067440" y="1453747"/>
                </a:cubicBezTo>
                <a:cubicBezTo>
                  <a:pt x="2056550" y="1462853"/>
                  <a:pt x="2028709" y="1471916"/>
                  <a:pt x="2023086" y="1481433"/>
                </a:cubicBezTo>
                <a:cubicBezTo>
                  <a:pt x="2017436" y="1490893"/>
                  <a:pt x="1993092" y="1500650"/>
                  <a:pt x="2003769" y="1527430"/>
                </a:cubicBezTo>
                <a:cubicBezTo>
                  <a:pt x="2014405" y="1554181"/>
                  <a:pt x="2019815" y="1534950"/>
                  <a:pt x="2022520" y="1565751"/>
                </a:cubicBezTo>
                <a:cubicBezTo>
                  <a:pt x="2025210" y="1596581"/>
                  <a:pt x="2024545" y="1607103"/>
                  <a:pt x="2015623" y="1613122"/>
                </a:cubicBezTo>
                <a:cubicBezTo>
                  <a:pt x="2006744" y="1619155"/>
                  <a:pt x="1989806" y="1631673"/>
                  <a:pt x="1989325" y="1632665"/>
                </a:cubicBezTo>
                <a:cubicBezTo>
                  <a:pt x="1988843" y="1633656"/>
                  <a:pt x="1983476" y="1697341"/>
                  <a:pt x="1957447" y="1704875"/>
                </a:cubicBezTo>
                <a:cubicBezTo>
                  <a:pt x="1931432" y="1712465"/>
                  <a:pt x="1910232" y="1684907"/>
                  <a:pt x="1914580" y="1711177"/>
                </a:cubicBezTo>
                <a:cubicBezTo>
                  <a:pt x="1918928" y="1737447"/>
                  <a:pt x="1926334" y="1743607"/>
                  <a:pt x="1921590" y="1748946"/>
                </a:cubicBezTo>
                <a:cubicBezTo>
                  <a:pt x="1916860" y="1754341"/>
                  <a:pt x="1912569" y="1750730"/>
                  <a:pt x="1909751" y="1755474"/>
                </a:cubicBezTo>
                <a:cubicBezTo>
                  <a:pt x="1906947" y="1760218"/>
                  <a:pt x="1900531" y="1754200"/>
                  <a:pt x="1907811" y="1768659"/>
                </a:cubicBezTo>
                <a:cubicBezTo>
                  <a:pt x="1915047" y="1783104"/>
                  <a:pt x="1920443" y="1776420"/>
                  <a:pt x="1919041" y="1787352"/>
                </a:cubicBezTo>
                <a:cubicBezTo>
                  <a:pt x="1917582" y="1798299"/>
                  <a:pt x="1927283" y="1795226"/>
                  <a:pt x="1913999" y="1800098"/>
                </a:cubicBezTo>
                <a:cubicBezTo>
                  <a:pt x="1900744" y="1805026"/>
                  <a:pt x="1910289" y="1789675"/>
                  <a:pt x="1890802" y="1802916"/>
                </a:cubicBezTo>
                <a:cubicBezTo>
                  <a:pt x="1871358" y="1816171"/>
                  <a:pt x="1860199" y="1791643"/>
                  <a:pt x="1857211" y="1825192"/>
                </a:cubicBezTo>
                <a:cubicBezTo>
                  <a:pt x="1854252" y="1858769"/>
                  <a:pt x="1863811" y="1850187"/>
                  <a:pt x="1858826" y="1869645"/>
                </a:cubicBezTo>
                <a:cubicBezTo>
                  <a:pt x="1853855" y="1889160"/>
                  <a:pt x="1876612" y="1878128"/>
                  <a:pt x="1845358" y="1893295"/>
                </a:cubicBezTo>
                <a:cubicBezTo>
                  <a:pt x="1814060" y="1908448"/>
                  <a:pt x="1800366" y="1908491"/>
                  <a:pt x="1795679" y="1908023"/>
                </a:cubicBezTo>
                <a:cubicBezTo>
                  <a:pt x="1790991" y="1907556"/>
                  <a:pt x="1766520" y="1893734"/>
                  <a:pt x="1778968" y="1926943"/>
                </a:cubicBezTo>
                <a:cubicBezTo>
                  <a:pt x="1791459" y="1960181"/>
                  <a:pt x="1793980" y="1946897"/>
                  <a:pt x="1786403" y="1990104"/>
                </a:cubicBezTo>
                <a:cubicBezTo>
                  <a:pt x="1778784" y="2033311"/>
                  <a:pt x="1730762" y="2019589"/>
                  <a:pt x="1750135" y="2080484"/>
                </a:cubicBezTo>
                <a:cubicBezTo>
                  <a:pt x="1769551" y="2141407"/>
                  <a:pt x="1757910" y="2125801"/>
                  <a:pt x="1772227" y="2144933"/>
                </a:cubicBezTo>
                <a:cubicBezTo>
                  <a:pt x="1786502" y="2164080"/>
                  <a:pt x="1788102" y="2160752"/>
                  <a:pt x="1789052" y="2171345"/>
                </a:cubicBezTo>
                <a:cubicBezTo>
                  <a:pt x="1789972" y="2181895"/>
                  <a:pt x="1801966" y="2174644"/>
                  <a:pt x="1783783" y="2194017"/>
                </a:cubicBezTo>
                <a:cubicBezTo>
                  <a:pt x="1765600" y="2213390"/>
                  <a:pt x="1763433" y="2212201"/>
                  <a:pt x="1760261" y="2218843"/>
                </a:cubicBezTo>
                <a:cubicBezTo>
                  <a:pt x="1757074" y="2225484"/>
                  <a:pt x="1765812" y="2227750"/>
                  <a:pt x="1748648" y="2238485"/>
                </a:cubicBezTo>
                <a:cubicBezTo>
                  <a:pt x="1731527" y="2249248"/>
                  <a:pt x="1734132" y="2246047"/>
                  <a:pt x="1717861" y="2252660"/>
                </a:cubicBezTo>
                <a:cubicBezTo>
                  <a:pt x="1701561" y="2259260"/>
                  <a:pt x="1683222" y="2263423"/>
                  <a:pt x="1684779" y="2264726"/>
                </a:cubicBezTo>
                <a:cubicBezTo>
                  <a:pt x="1686323" y="2265973"/>
                  <a:pt x="1686238" y="2304931"/>
                  <a:pt x="1679398" y="2323780"/>
                </a:cubicBezTo>
                <a:cubicBezTo>
                  <a:pt x="1672544" y="2342658"/>
                  <a:pt x="1672303" y="2332900"/>
                  <a:pt x="1671354" y="2350801"/>
                </a:cubicBezTo>
                <a:cubicBezTo>
                  <a:pt x="1670391" y="2368744"/>
                  <a:pt x="1692936" y="2355927"/>
                  <a:pt x="1658665" y="2379492"/>
                </a:cubicBezTo>
                <a:cubicBezTo>
                  <a:pt x="1624437" y="2403085"/>
                  <a:pt x="1623431" y="2402972"/>
                  <a:pt x="1618984" y="2412248"/>
                </a:cubicBezTo>
                <a:cubicBezTo>
                  <a:pt x="1614523" y="2421552"/>
                  <a:pt x="1597303" y="2417587"/>
                  <a:pt x="1590930" y="2430870"/>
                </a:cubicBezTo>
                <a:cubicBezTo>
                  <a:pt x="1584572" y="2444126"/>
                  <a:pt x="1581003" y="2457268"/>
                  <a:pt x="1585507" y="2470622"/>
                </a:cubicBezTo>
                <a:cubicBezTo>
                  <a:pt x="1590038" y="2484005"/>
                  <a:pt x="1597713" y="2487389"/>
                  <a:pt x="1593196" y="2502486"/>
                </a:cubicBezTo>
                <a:cubicBezTo>
                  <a:pt x="1588665" y="2517624"/>
                  <a:pt x="1581442" y="2522453"/>
                  <a:pt x="1580323" y="2528118"/>
                </a:cubicBezTo>
                <a:cubicBezTo>
                  <a:pt x="1579233" y="2533839"/>
                  <a:pt x="1569844" y="2537493"/>
                  <a:pt x="1568258" y="2540793"/>
                </a:cubicBezTo>
                <a:cubicBezTo>
                  <a:pt x="1566657" y="2544135"/>
                  <a:pt x="1563952" y="2549771"/>
                  <a:pt x="1567167" y="2554445"/>
                </a:cubicBezTo>
                <a:cubicBezTo>
                  <a:pt x="1570367" y="2559146"/>
                  <a:pt x="1563811" y="2581961"/>
                  <a:pt x="1556744" y="2599040"/>
                </a:cubicBezTo>
                <a:cubicBezTo>
                  <a:pt x="1549649" y="2616090"/>
                  <a:pt x="1556744" y="2619560"/>
                  <a:pt x="1534567" y="2630478"/>
                </a:cubicBezTo>
                <a:cubicBezTo>
                  <a:pt x="1512404" y="2641397"/>
                  <a:pt x="1505861" y="2623157"/>
                  <a:pt x="1498979" y="2654581"/>
                </a:cubicBezTo>
                <a:cubicBezTo>
                  <a:pt x="1492082" y="2686034"/>
                  <a:pt x="1495509" y="2705082"/>
                  <a:pt x="1497973" y="2710194"/>
                </a:cubicBezTo>
                <a:cubicBezTo>
                  <a:pt x="1500437" y="2715307"/>
                  <a:pt x="1487395" y="2726593"/>
                  <a:pt x="1477609" y="2732173"/>
                </a:cubicBezTo>
                <a:cubicBezTo>
                  <a:pt x="1467880" y="2737738"/>
                  <a:pt x="1462583" y="2733986"/>
                  <a:pt x="1456536" y="2746604"/>
                </a:cubicBezTo>
                <a:cubicBezTo>
                  <a:pt x="1450490" y="2759208"/>
                  <a:pt x="1417535" y="2767577"/>
                  <a:pt x="1419249" y="2776499"/>
                </a:cubicBezTo>
                <a:cubicBezTo>
                  <a:pt x="1421005" y="2785435"/>
                  <a:pt x="1425296" y="2796977"/>
                  <a:pt x="1398191" y="2805629"/>
                </a:cubicBezTo>
                <a:cubicBezTo>
                  <a:pt x="1371128" y="2814268"/>
                  <a:pt x="1364174" y="2811719"/>
                  <a:pt x="1347294" y="2818431"/>
                </a:cubicBezTo>
                <a:cubicBezTo>
                  <a:pt x="1330456" y="2825130"/>
                  <a:pt x="1305333" y="2804666"/>
                  <a:pt x="1323460" y="2839730"/>
                </a:cubicBezTo>
                <a:cubicBezTo>
                  <a:pt x="1341587" y="2874795"/>
                  <a:pt x="1353001" y="2883957"/>
                  <a:pt x="1343867" y="2900795"/>
                </a:cubicBezTo>
                <a:cubicBezTo>
                  <a:pt x="1334704" y="2917577"/>
                  <a:pt x="1320868" y="2910001"/>
                  <a:pt x="1309907" y="2924941"/>
                </a:cubicBezTo>
                <a:cubicBezTo>
                  <a:pt x="1298904" y="2939896"/>
                  <a:pt x="1292134" y="2932390"/>
                  <a:pt x="1298337" y="2947968"/>
                </a:cubicBezTo>
                <a:cubicBezTo>
                  <a:pt x="1304512" y="2963503"/>
                  <a:pt x="1309482" y="2964523"/>
                  <a:pt x="1306707" y="2975993"/>
                </a:cubicBezTo>
                <a:cubicBezTo>
                  <a:pt x="1304058" y="2986997"/>
                  <a:pt x="1315784" y="2986686"/>
                  <a:pt x="1302189" y="2993016"/>
                </a:cubicBezTo>
                <a:lnTo>
                  <a:pt x="0" y="2280446"/>
                </a:lnTo>
                <a:lnTo>
                  <a:pt x="1968" y="2254714"/>
                </a:lnTo>
                <a:cubicBezTo>
                  <a:pt x="1968" y="2254714"/>
                  <a:pt x="14785" y="2270108"/>
                  <a:pt x="14006" y="2251216"/>
                </a:cubicBezTo>
                <a:cubicBezTo>
                  <a:pt x="13213" y="2232353"/>
                  <a:pt x="10748" y="2227240"/>
                  <a:pt x="9346" y="2225626"/>
                </a:cubicBezTo>
                <a:cubicBezTo>
                  <a:pt x="7930" y="2223997"/>
                  <a:pt x="14671" y="2224776"/>
                  <a:pt x="21341" y="2215430"/>
                </a:cubicBezTo>
                <a:cubicBezTo>
                  <a:pt x="28011" y="2206083"/>
                  <a:pt x="32345" y="2219791"/>
                  <a:pt x="37726" y="2201764"/>
                </a:cubicBezTo>
                <a:cubicBezTo>
                  <a:pt x="43051" y="2183736"/>
                  <a:pt x="37967" y="2180550"/>
                  <a:pt x="46308" y="2174630"/>
                </a:cubicBezTo>
                <a:cubicBezTo>
                  <a:pt x="54649" y="2168711"/>
                  <a:pt x="59450" y="2178057"/>
                  <a:pt x="69661" y="2164774"/>
                </a:cubicBezTo>
                <a:cubicBezTo>
                  <a:pt x="79829" y="2151476"/>
                  <a:pt x="81245" y="2184968"/>
                  <a:pt x="84630" y="2132315"/>
                </a:cubicBezTo>
                <a:cubicBezTo>
                  <a:pt x="88043" y="2079719"/>
                  <a:pt x="83723" y="2068121"/>
                  <a:pt x="85833" y="2062597"/>
                </a:cubicBezTo>
                <a:cubicBezTo>
                  <a:pt x="87958" y="2057046"/>
                  <a:pt x="108435" y="2043947"/>
                  <a:pt x="117300" y="2042516"/>
                </a:cubicBezTo>
                <a:cubicBezTo>
                  <a:pt x="126180" y="2041058"/>
                  <a:pt x="135810" y="2039231"/>
                  <a:pt x="137226" y="2024913"/>
                </a:cubicBezTo>
                <a:cubicBezTo>
                  <a:pt x="138628" y="2010610"/>
                  <a:pt x="140044" y="1999649"/>
                  <a:pt x="139364" y="1994253"/>
                </a:cubicBezTo>
                <a:cubicBezTo>
                  <a:pt x="138656" y="1988816"/>
                  <a:pt x="132510" y="1980021"/>
                  <a:pt x="151614" y="1972048"/>
                </a:cubicBezTo>
                <a:cubicBezTo>
                  <a:pt x="170761" y="1964061"/>
                  <a:pt x="186607" y="1971920"/>
                  <a:pt x="186607" y="1955974"/>
                </a:cubicBezTo>
                <a:cubicBezTo>
                  <a:pt x="186607" y="1940057"/>
                  <a:pt x="197597" y="1909185"/>
                  <a:pt x="197597" y="1909185"/>
                </a:cubicBezTo>
                <a:cubicBezTo>
                  <a:pt x="197597" y="1909185"/>
                  <a:pt x="214378" y="1900348"/>
                  <a:pt x="212976" y="1894145"/>
                </a:cubicBezTo>
                <a:cubicBezTo>
                  <a:pt x="211589" y="1887914"/>
                  <a:pt x="201251" y="1885620"/>
                  <a:pt x="206915" y="1879488"/>
                </a:cubicBezTo>
                <a:cubicBezTo>
                  <a:pt x="212566" y="1873384"/>
                  <a:pt x="225892" y="1878567"/>
                  <a:pt x="232987" y="1869461"/>
                </a:cubicBezTo>
                <a:cubicBezTo>
                  <a:pt x="240082" y="1860341"/>
                  <a:pt x="244330" y="1860610"/>
                  <a:pt x="252487" y="1850400"/>
                </a:cubicBezTo>
                <a:cubicBezTo>
                  <a:pt x="260687" y="1840189"/>
                  <a:pt x="286730" y="1815491"/>
                  <a:pt x="301727" y="1791006"/>
                </a:cubicBezTo>
                <a:cubicBezTo>
                  <a:pt x="316724" y="1766535"/>
                  <a:pt x="348602" y="1747926"/>
                  <a:pt x="353233" y="1749626"/>
                </a:cubicBezTo>
                <a:cubicBezTo>
                  <a:pt x="357878" y="1751311"/>
                  <a:pt x="366984" y="1767639"/>
                  <a:pt x="363415" y="1744301"/>
                </a:cubicBezTo>
                <a:cubicBezTo>
                  <a:pt x="359861" y="1720977"/>
                  <a:pt x="354663" y="1729474"/>
                  <a:pt x="360371" y="1710766"/>
                </a:cubicBezTo>
                <a:cubicBezTo>
                  <a:pt x="366064" y="1692087"/>
                  <a:pt x="391455" y="1676665"/>
                  <a:pt x="396992" y="1674243"/>
                </a:cubicBezTo>
                <a:cubicBezTo>
                  <a:pt x="402530" y="1671836"/>
                  <a:pt x="421237" y="1670349"/>
                  <a:pt x="418816" y="1656017"/>
                </a:cubicBezTo>
                <a:cubicBezTo>
                  <a:pt x="416380" y="1641714"/>
                  <a:pt x="436999" y="1621534"/>
                  <a:pt x="444972" y="1595746"/>
                </a:cubicBezTo>
                <a:cubicBezTo>
                  <a:pt x="452959" y="1569943"/>
                  <a:pt x="458298" y="1564491"/>
                  <a:pt x="456471" y="1554691"/>
                </a:cubicBezTo>
                <a:cubicBezTo>
                  <a:pt x="454602" y="1544877"/>
                  <a:pt x="455083" y="1548460"/>
                  <a:pt x="466002" y="1539368"/>
                </a:cubicBezTo>
                <a:cubicBezTo>
                  <a:pt x="476906" y="1530234"/>
                  <a:pt x="504748" y="1521171"/>
                  <a:pt x="510356" y="1511682"/>
                </a:cubicBezTo>
                <a:cubicBezTo>
                  <a:pt x="516021" y="1502194"/>
                  <a:pt x="540350" y="1492465"/>
                  <a:pt x="529673" y="1465685"/>
                </a:cubicBezTo>
                <a:cubicBezTo>
                  <a:pt x="519023" y="1438877"/>
                  <a:pt x="513628" y="1458151"/>
                  <a:pt x="510937" y="1427321"/>
                </a:cubicBezTo>
                <a:cubicBezTo>
                  <a:pt x="508232" y="1396520"/>
                  <a:pt x="508898" y="1385998"/>
                  <a:pt x="517819" y="1379979"/>
                </a:cubicBezTo>
                <a:cubicBezTo>
                  <a:pt x="526699" y="1373946"/>
                  <a:pt x="543636" y="1361427"/>
                  <a:pt x="544118" y="1360436"/>
                </a:cubicBezTo>
                <a:cubicBezTo>
                  <a:pt x="544599" y="1359445"/>
                  <a:pt x="549966" y="1295731"/>
                  <a:pt x="575981" y="1288169"/>
                </a:cubicBezTo>
                <a:cubicBezTo>
                  <a:pt x="601982" y="1280607"/>
                  <a:pt x="623196" y="1308137"/>
                  <a:pt x="618891" y="1281881"/>
                </a:cubicBezTo>
                <a:cubicBezTo>
                  <a:pt x="614529" y="1255640"/>
                  <a:pt x="607123" y="1249480"/>
                  <a:pt x="611852" y="1244084"/>
                </a:cubicBezTo>
                <a:cubicBezTo>
                  <a:pt x="616597" y="1238745"/>
                  <a:pt x="620902" y="1242356"/>
                  <a:pt x="623720" y="1237584"/>
                </a:cubicBezTo>
                <a:cubicBezTo>
                  <a:pt x="626524" y="1232840"/>
                  <a:pt x="632939" y="1238859"/>
                  <a:pt x="625646" y="1224428"/>
                </a:cubicBezTo>
                <a:cubicBezTo>
                  <a:pt x="618367" y="1209955"/>
                  <a:pt x="612985" y="1216653"/>
                  <a:pt x="614430" y="1205692"/>
                </a:cubicBezTo>
                <a:cubicBezTo>
                  <a:pt x="615846" y="1194717"/>
                  <a:pt x="606188" y="1197818"/>
                  <a:pt x="619472" y="1192947"/>
                </a:cubicBezTo>
                <a:cubicBezTo>
                  <a:pt x="632712" y="1188047"/>
                  <a:pt x="623182" y="1203369"/>
                  <a:pt x="642626" y="1190114"/>
                </a:cubicBezTo>
                <a:cubicBezTo>
                  <a:pt x="662084" y="1176916"/>
                  <a:pt x="673243" y="1201444"/>
                  <a:pt x="676245" y="1167895"/>
                </a:cubicBezTo>
                <a:cubicBezTo>
                  <a:pt x="679219" y="1134289"/>
                  <a:pt x="669632" y="1142899"/>
                  <a:pt x="674603" y="1123385"/>
                </a:cubicBezTo>
                <a:cubicBezTo>
                  <a:pt x="679602" y="1103927"/>
                  <a:pt x="656816" y="1114902"/>
                  <a:pt x="688099" y="1099792"/>
                </a:cubicBezTo>
                <a:cubicBezTo>
                  <a:pt x="719396" y="1084639"/>
                  <a:pt x="733062" y="1084554"/>
                  <a:pt x="737735" y="1085049"/>
                </a:cubicBezTo>
                <a:cubicBezTo>
                  <a:pt x="742423" y="1085517"/>
                  <a:pt x="766936" y="1099338"/>
                  <a:pt x="754460" y="1066101"/>
                </a:cubicBezTo>
                <a:cubicBezTo>
                  <a:pt x="742012" y="1032892"/>
                  <a:pt x="739477" y="1046190"/>
                  <a:pt x="747053" y="1002968"/>
                </a:cubicBezTo>
                <a:cubicBezTo>
                  <a:pt x="754658" y="959790"/>
                  <a:pt x="802694" y="973484"/>
                  <a:pt x="783265" y="912589"/>
                </a:cubicBezTo>
                <a:cubicBezTo>
                  <a:pt x="763892" y="851694"/>
                  <a:pt x="775533" y="867300"/>
                  <a:pt x="761215" y="848125"/>
                </a:cubicBezTo>
                <a:cubicBezTo>
                  <a:pt x="746926" y="829007"/>
                  <a:pt x="745340" y="832307"/>
                  <a:pt x="744377" y="821742"/>
                </a:cubicBezTo>
                <a:cubicBezTo>
                  <a:pt x="743457" y="811192"/>
                  <a:pt x="731461" y="818442"/>
                  <a:pt x="749645" y="799069"/>
                </a:cubicBezTo>
                <a:cubicBezTo>
                  <a:pt x="767800" y="779654"/>
                  <a:pt x="770010" y="780858"/>
                  <a:pt x="773182" y="774216"/>
                </a:cubicBezTo>
                <a:cubicBezTo>
                  <a:pt x="776368" y="767574"/>
                  <a:pt x="767630" y="765308"/>
                  <a:pt x="784738" y="754574"/>
                </a:cubicBezTo>
                <a:cubicBezTo>
                  <a:pt x="801902" y="743839"/>
                  <a:pt x="799296" y="747025"/>
                  <a:pt x="815553" y="740412"/>
                </a:cubicBezTo>
                <a:cubicBezTo>
                  <a:pt x="831811" y="733799"/>
                  <a:pt x="850207" y="729621"/>
                  <a:pt x="848635" y="728346"/>
                </a:cubicBezTo>
                <a:cubicBezTo>
                  <a:pt x="847063" y="727043"/>
                  <a:pt x="847176" y="688141"/>
                  <a:pt x="854030" y="669264"/>
                </a:cubicBezTo>
                <a:cubicBezTo>
                  <a:pt x="860885" y="650387"/>
                  <a:pt x="861111" y="660172"/>
                  <a:pt x="862074" y="642244"/>
                </a:cubicBezTo>
                <a:cubicBezTo>
                  <a:pt x="863023" y="624329"/>
                  <a:pt x="840478" y="637145"/>
                  <a:pt x="874706" y="613552"/>
                </a:cubicBezTo>
                <a:cubicBezTo>
                  <a:pt x="908977" y="589959"/>
                  <a:pt x="909983" y="590101"/>
                  <a:pt x="914444" y="580796"/>
                </a:cubicBezTo>
                <a:cubicBezTo>
                  <a:pt x="918891" y="571521"/>
                  <a:pt x="936111" y="575486"/>
                  <a:pt x="942484" y="562202"/>
                </a:cubicBezTo>
                <a:cubicBezTo>
                  <a:pt x="948842" y="548919"/>
                  <a:pt x="952425" y="535777"/>
                  <a:pt x="947879" y="522422"/>
                </a:cubicBezTo>
                <a:cubicBezTo>
                  <a:pt x="943390" y="509040"/>
                  <a:pt x="935715" y="505683"/>
                  <a:pt x="940232" y="490573"/>
                </a:cubicBezTo>
                <a:cubicBezTo>
                  <a:pt x="944764" y="475434"/>
                  <a:pt x="951986" y="470605"/>
                  <a:pt x="953077" y="464884"/>
                </a:cubicBezTo>
                <a:cubicBezTo>
                  <a:pt x="954195" y="459219"/>
                  <a:pt x="963571" y="455565"/>
                  <a:pt x="965171" y="452223"/>
                </a:cubicBezTo>
                <a:cubicBezTo>
                  <a:pt x="966757" y="448923"/>
                  <a:pt x="969462" y="443273"/>
                  <a:pt x="966261" y="438571"/>
                </a:cubicBezTo>
                <a:cubicBezTo>
                  <a:pt x="963018" y="433870"/>
                  <a:pt x="969603" y="411084"/>
                  <a:pt x="976670" y="394005"/>
                </a:cubicBezTo>
                <a:cubicBezTo>
                  <a:pt x="983793" y="376926"/>
                  <a:pt x="976670" y="373485"/>
                  <a:pt x="998847" y="362566"/>
                </a:cubicBezTo>
                <a:cubicBezTo>
                  <a:pt x="1021024" y="351619"/>
                  <a:pt x="1027553" y="369887"/>
                  <a:pt x="1034450" y="338435"/>
                </a:cubicBezTo>
                <a:cubicBezTo>
                  <a:pt x="1041332" y="307010"/>
                  <a:pt x="1037877" y="287948"/>
                  <a:pt x="1035412" y="282836"/>
                </a:cubicBezTo>
                <a:cubicBezTo>
                  <a:pt x="1032948" y="277724"/>
                  <a:pt x="1046048" y="266423"/>
                  <a:pt x="1055777" y="260857"/>
                </a:cubicBezTo>
                <a:cubicBezTo>
                  <a:pt x="1065548" y="255306"/>
                  <a:pt x="1070845" y="259059"/>
                  <a:pt x="1076906" y="246426"/>
                </a:cubicBezTo>
                <a:cubicBezTo>
                  <a:pt x="1082953" y="233823"/>
                  <a:pt x="1115907" y="225453"/>
                  <a:pt x="1114179" y="216560"/>
                </a:cubicBezTo>
                <a:cubicBezTo>
                  <a:pt x="1112423" y="207624"/>
                  <a:pt x="1108147" y="196054"/>
                  <a:pt x="1135209" y="187401"/>
                </a:cubicBezTo>
                <a:cubicBezTo>
                  <a:pt x="1162315" y="178748"/>
                  <a:pt x="1169268" y="181297"/>
                  <a:pt x="1186106" y="174599"/>
                </a:cubicBezTo>
                <a:cubicBezTo>
                  <a:pt x="1202987" y="167914"/>
                  <a:pt x="1228124" y="188364"/>
                  <a:pt x="1209983" y="153314"/>
                </a:cubicBezTo>
                <a:cubicBezTo>
                  <a:pt x="1191856" y="118250"/>
                  <a:pt x="1180413" y="109030"/>
                  <a:pt x="1189576" y="92249"/>
                </a:cubicBezTo>
                <a:cubicBezTo>
                  <a:pt x="1198696" y="75453"/>
                  <a:pt x="1212532" y="83030"/>
                  <a:pt x="1223536" y="68103"/>
                </a:cubicBezTo>
                <a:cubicBezTo>
                  <a:pt x="1234539" y="53149"/>
                  <a:pt x="1241322" y="60626"/>
                  <a:pt x="1235105" y="45077"/>
                </a:cubicBezTo>
                <a:cubicBezTo>
                  <a:pt x="1228931" y="29541"/>
                  <a:pt x="1223932" y="28479"/>
                  <a:pt x="1226708" y="17022"/>
                </a:cubicBezTo>
                <a:cubicBezTo>
                  <a:pt x="1229384" y="6047"/>
                  <a:pt x="1217658" y="6345"/>
                  <a:pt x="1231225" y="0"/>
                </a:cubicBezTo>
                <a:lnTo>
                  <a:pt x="2533457" y="712599"/>
                </a:lnTo>
                <a:lnTo>
                  <a:pt x="2531488" y="738330"/>
                </a:lnTo>
                <a:cubicBezTo>
                  <a:pt x="2531488" y="738330"/>
                  <a:pt x="2518672" y="722937"/>
                  <a:pt x="2519465" y="741800"/>
                </a:cubicBezTo>
                <a:cubicBezTo>
                  <a:pt x="2520244" y="760692"/>
                  <a:pt x="2522708" y="765804"/>
                  <a:pt x="2524110" y="767418"/>
                </a:cubicBezTo>
                <a:cubicBezTo>
                  <a:pt x="2525541" y="769004"/>
                  <a:pt x="2518786" y="768268"/>
                  <a:pt x="2512115" y="777615"/>
                </a:cubicBezTo>
                <a:cubicBezTo>
                  <a:pt x="2505459" y="786933"/>
                  <a:pt x="2501112" y="773253"/>
                  <a:pt x="2495745" y="791252"/>
                </a:cubicBezTo>
                <a:cubicBezTo>
                  <a:pt x="2490363" y="809280"/>
                  <a:pt x="2495490" y="812495"/>
                  <a:pt x="2487148" y="818414"/>
                </a:cubicBezTo>
                <a:cubicBezTo>
                  <a:pt x="2478807" y="824334"/>
                  <a:pt x="2474006" y="814987"/>
                  <a:pt x="2463796" y="828271"/>
                </a:cubicBezTo>
                <a:cubicBezTo>
                  <a:pt x="2453642" y="841540"/>
                  <a:pt x="2452212" y="808090"/>
                  <a:pt x="2448798" y="860687"/>
                </a:cubicBezTo>
                <a:cubicBezTo>
                  <a:pt x="2445414" y="913339"/>
                  <a:pt x="2449705" y="924881"/>
                  <a:pt x="2447581" y="930433"/>
                </a:cubicBezTo>
                <a:cubicBezTo>
                  <a:pt x="2445485" y="936012"/>
                  <a:pt x="2425007" y="949097"/>
                  <a:pt x="2416156" y="950528"/>
                </a:cubicBezTo>
                <a:cubicBezTo>
                  <a:pt x="2407263" y="951930"/>
                  <a:pt x="2397647" y="953813"/>
                  <a:pt x="2396231" y="968131"/>
                </a:cubicBezTo>
                <a:cubicBezTo>
                  <a:pt x="2394829" y="982434"/>
                  <a:pt x="2393412" y="993395"/>
                  <a:pt x="2394092" y="99879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"/>
          <p:cNvSpPr/>
          <p:nvPr/>
        </p:nvSpPr>
        <p:spPr>
          <a:xfrm>
            <a:off x="3333975" y="654075"/>
            <a:ext cx="6033630" cy="3951544"/>
          </a:xfrm>
          <a:custGeom>
            <a:avLst/>
            <a:gdLst/>
            <a:ahLst/>
            <a:cxnLst/>
            <a:rect l="l" t="t" r="r" b="b"/>
            <a:pathLst>
              <a:path w="2684596" h="1975772" extrusionOk="0">
                <a:moveTo>
                  <a:pt x="1055812" y="1647733"/>
                </a:moveTo>
                <a:cubicBezTo>
                  <a:pt x="1055600" y="1647648"/>
                  <a:pt x="1055401" y="1647577"/>
                  <a:pt x="1055203" y="1647492"/>
                </a:cubicBezTo>
                <a:cubicBezTo>
                  <a:pt x="1055146" y="1646968"/>
                  <a:pt x="1055146" y="1646430"/>
                  <a:pt x="1055104" y="1645892"/>
                </a:cubicBezTo>
                <a:cubicBezTo>
                  <a:pt x="1055330" y="1646246"/>
                  <a:pt x="1055557" y="1646600"/>
                  <a:pt x="1055784" y="1646954"/>
                </a:cubicBezTo>
                <a:cubicBezTo>
                  <a:pt x="1055784" y="1647209"/>
                  <a:pt x="1055798" y="1647464"/>
                  <a:pt x="1055812" y="1647719"/>
                </a:cubicBezTo>
                <a:close/>
                <a:moveTo>
                  <a:pt x="1058531" y="1654644"/>
                </a:moveTo>
                <a:cubicBezTo>
                  <a:pt x="1057724" y="1654077"/>
                  <a:pt x="1056378" y="1653624"/>
                  <a:pt x="1056223" y="1652916"/>
                </a:cubicBezTo>
                <a:cubicBezTo>
                  <a:pt x="1055854" y="1651231"/>
                  <a:pt x="1055869" y="1649475"/>
                  <a:pt x="1055812" y="1647719"/>
                </a:cubicBezTo>
                <a:cubicBezTo>
                  <a:pt x="1057398" y="1648342"/>
                  <a:pt x="1058984" y="1648951"/>
                  <a:pt x="1060570" y="1649560"/>
                </a:cubicBezTo>
                <a:cubicBezTo>
                  <a:pt x="1059891" y="1651245"/>
                  <a:pt x="1059211" y="1652945"/>
                  <a:pt x="1058531" y="1654630"/>
                </a:cubicBezTo>
                <a:close/>
                <a:moveTo>
                  <a:pt x="1053135" y="1642847"/>
                </a:moveTo>
                <a:cubicBezTo>
                  <a:pt x="1053716" y="1643400"/>
                  <a:pt x="1054552" y="1643853"/>
                  <a:pt x="1054821" y="1644532"/>
                </a:cubicBezTo>
                <a:cubicBezTo>
                  <a:pt x="1054991" y="1644957"/>
                  <a:pt x="1055047" y="1645410"/>
                  <a:pt x="1055090" y="1645892"/>
                </a:cubicBezTo>
                <a:cubicBezTo>
                  <a:pt x="1054438" y="1644872"/>
                  <a:pt x="1053787" y="1643853"/>
                  <a:pt x="1053135" y="1642847"/>
                </a:cubicBezTo>
                <a:close/>
                <a:moveTo>
                  <a:pt x="2679257" y="873319"/>
                </a:moveTo>
                <a:cubicBezTo>
                  <a:pt x="2678960" y="873914"/>
                  <a:pt x="2675731" y="873121"/>
                  <a:pt x="2672332" y="872837"/>
                </a:cubicBezTo>
                <a:cubicBezTo>
                  <a:pt x="2671624" y="858265"/>
                  <a:pt x="2670902" y="843480"/>
                  <a:pt x="2670180" y="828696"/>
                </a:cubicBezTo>
                <a:cubicBezTo>
                  <a:pt x="2665082" y="841384"/>
                  <a:pt x="2666724" y="854527"/>
                  <a:pt x="2665761" y="867428"/>
                </a:cubicBezTo>
                <a:cubicBezTo>
                  <a:pt x="2664161" y="888798"/>
                  <a:pt x="2664402" y="910026"/>
                  <a:pt x="2666087" y="931523"/>
                </a:cubicBezTo>
                <a:cubicBezTo>
                  <a:pt x="2668594" y="963514"/>
                  <a:pt x="2667702" y="995774"/>
                  <a:pt x="2668325" y="1027921"/>
                </a:cubicBezTo>
                <a:cubicBezTo>
                  <a:pt x="2668990" y="1062150"/>
                  <a:pt x="2669543" y="1096379"/>
                  <a:pt x="2670534" y="1130607"/>
                </a:cubicBezTo>
                <a:cubicBezTo>
                  <a:pt x="2670845" y="1141469"/>
                  <a:pt x="2670222" y="1151779"/>
                  <a:pt x="2666144" y="1162145"/>
                </a:cubicBezTo>
                <a:cubicBezTo>
                  <a:pt x="2660564" y="1176349"/>
                  <a:pt x="2660040" y="1191290"/>
                  <a:pt x="2663651" y="1206244"/>
                </a:cubicBezTo>
                <a:cubicBezTo>
                  <a:pt x="2666201" y="1216795"/>
                  <a:pt x="2666724" y="1227416"/>
                  <a:pt x="2665209" y="1238193"/>
                </a:cubicBezTo>
                <a:cubicBezTo>
                  <a:pt x="2660111" y="1274404"/>
                  <a:pt x="2660833" y="1310885"/>
                  <a:pt x="2661201" y="1347280"/>
                </a:cubicBezTo>
                <a:cubicBezTo>
                  <a:pt x="2661400" y="1366497"/>
                  <a:pt x="2664147" y="1385686"/>
                  <a:pt x="2664855" y="1404918"/>
                </a:cubicBezTo>
                <a:cubicBezTo>
                  <a:pt x="2665365" y="1418683"/>
                  <a:pt x="2668268" y="1432703"/>
                  <a:pt x="2662773" y="1447573"/>
                </a:cubicBezTo>
                <a:cubicBezTo>
                  <a:pt x="2656018" y="1451240"/>
                  <a:pt x="2648683" y="1455234"/>
                  <a:pt x="2640341" y="1459780"/>
                </a:cubicBezTo>
                <a:cubicBezTo>
                  <a:pt x="2640582" y="1465275"/>
                  <a:pt x="2641120" y="1470514"/>
                  <a:pt x="2640964" y="1475740"/>
                </a:cubicBezTo>
                <a:cubicBezTo>
                  <a:pt x="2640851" y="1479903"/>
                  <a:pt x="2640440" y="1484209"/>
                  <a:pt x="2639223" y="1488160"/>
                </a:cubicBezTo>
                <a:cubicBezTo>
                  <a:pt x="2636135" y="1498200"/>
                  <a:pt x="2626789" y="1501302"/>
                  <a:pt x="2619170" y="1494660"/>
                </a:cubicBezTo>
                <a:cubicBezTo>
                  <a:pt x="2615247" y="1491233"/>
                  <a:pt x="2612117" y="1486814"/>
                  <a:pt x="2609072" y="1482523"/>
                </a:cubicBezTo>
                <a:cubicBezTo>
                  <a:pt x="2606821" y="1479337"/>
                  <a:pt x="2607331" y="1474210"/>
                  <a:pt x="2600632" y="1472596"/>
                </a:cubicBezTo>
                <a:cubicBezTo>
                  <a:pt x="2597913" y="1477524"/>
                  <a:pt x="2594982" y="1482807"/>
                  <a:pt x="2592022" y="1488160"/>
                </a:cubicBezTo>
                <a:cubicBezTo>
                  <a:pt x="2583921" y="1491983"/>
                  <a:pt x="2577181" y="1487792"/>
                  <a:pt x="2571190" y="1483557"/>
                </a:cubicBezTo>
                <a:cubicBezTo>
                  <a:pt x="2561362" y="1476604"/>
                  <a:pt x="2551506" y="1470585"/>
                  <a:pt x="2538944" y="1471322"/>
                </a:cubicBezTo>
                <a:cubicBezTo>
                  <a:pt x="2533704" y="1479450"/>
                  <a:pt x="2532911" y="1488769"/>
                  <a:pt x="2536834" y="1496218"/>
                </a:cubicBezTo>
                <a:cubicBezTo>
                  <a:pt x="2543787" y="1509445"/>
                  <a:pt x="2543193" y="1523040"/>
                  <a:pt x="2542924" y="1536932"/>
                </a:cubicBezTo>
                <a:cubicBezTo>
                  <a:pt x="2542867" y="1540104"/>
                  <a:pt x="2542924" y="1543277"/>
                  <a:pt x="2542924" y="1546534"/>
                </a:cubicBezTo>
                <a:cubicBezTo>
                  <a:pt x="2539072" y="1551405"/>
                  <a:pt x="2534639" y="1556050"/>
                  <a:pt x="2531368" y="1561389"/>
                </a:cubicBezTo>
                <a:cubicBezTo>
                  <a:pt x="2528040" y="1566813"/>
                  <a:pt x="2525831" y="1572931"/>
                  <a:pt x="2522814" y="1579445"/>
                </a:cubicBezTo>
                <a:cubicBezTo>
                  <a:pt x="2513354" y="1583850"/>
                  <a:pt x="2503682" y="1588353"/>
                  <a:pt x="2493202" y="1593225"/>
                </a:cubicBezTo>
                <a:cubicBezTo>
                  <a:pt x="2473333" y="1586101"/>
                  <a:pt x="2451510" y="1585535"/>
                  <a:pt x="2432746" y="1573809"/>
                </a:cubicBezTo>
                <a:cubicBezTo>
                  <a:pt x="2426487" y="1569886"/>
                  <a:pt x="2418556" y="1568881"/>
                  <a:pt x="2411263" y="1572988"/>
                </a:cubicBezTo>
                <a:cubicBezTo>
                  <a:pt x="2407453" y="1581711"/>
                  <a:pt x="2404621" y="1590973"/>
                  <a:pt x="2399580" y="1598833"/>
                </a:cubicBezTo>
                <a:cubicBezTo>
                  <a:pt x="2395175" y="1605701"/>
                  <a:pt x="2388279" y="1610983"/>
                  <a:pt x="2383039" y="1616379"/>
                </a:cubicBezTo>
                <a:cubicBezTo>
                  <a:pt x="2366682" y="1619707"/>
                  <a:pt x="2354716" y="1604653"/>
                  <a:pt x="2338401" y="1607882"/>
                </a:cubicBezTo>
                <a:cubicBezTo>
                  <a:pt x="2333969" y="1634364"/>
                  <a:pt x="2343415" y="1661526"/>
                  <a:pt x="2334578" y="1688745"/>
                </a:cubicBezTo>
                <a:cubicBezTo>
                  <a:pt x="2327823" y="1691096"/>
                  <a:pt x="2320898" y="1693503"/>
                  <a:pt x="2314043" y="1695896"/>
                </a:cubicBezTo>
                <a:cubicBezTo>
                  <a:pt x="2308464" y="1702029"/>
                  <a:pt x="2310276" y="1710214"/>
                  <a:pt x="2306991" y="1719405"/>
                </a:cubicBezTo>
                <a:cubicBezTo>
                  <a:pt x="2300378" y="1726146"/>
                  <a:pt x="2292249" y="1734444"/>
                  <a:pt x="2283596" y="1743267"/>
                </a:cubicBezTo>
                <a:cubicBezTo>
                  <a:pt x="2248461" y="1742389"/>
                  <a:pt x="2219203" y="1719617"/>
                  <a:pt x="2186192" y="1717252"/>
                </a:cubicBezTo>
                <a:cubicBezTo>
                  <a:pt x="2177724" y="1711432"/>
                  <a:pt x="2170827" y="1706277"/>
                  <a:pt x="2163534" y="1701802"/>
                </a:cubicBezTo>
                <a:cubicBezTo>
                  <a:pt x="2156623" y="1697554"/>
                  <a:pt x="2149500" y="1699040"/>
                  <a:pt x="2143382" y="1705611"/>
                </a:cubicBezTo>
                <a:cubicBezTo>
                  <a:pt x="2139813" y="1709449"/>
                  <a:pt x="2136740" y="1713754"/>
                  <a:pt x="2134248" y="1716856"/>
                </a:cubicBezTo>
                <a:cubicBezTo>
                  <a:pt x="2114903" y="1720750"/>
                  <a:pt x="2100670" y="1704323"/>
                  <a:pt x="2081722" y="1708656"/>
                </a:cubicBezTo>
                <a:cubicBezTo>
                  <a:pt x="2078536" y="1727477"/>
                  <a:pt x="2075378" y="1746184"/>
                  <a:pt x="2072234" y="1764835"/>
                </a:cubicBezTo>
                <a:cubicBezTo>
                  <a:pt x="2068169" y="1772922"/>
                  <a:pt x="2058554" y="1770075"/>
                  <a:pt x="2051289" y="1775952"/>
                </a:cubicBezTo>
                <a:cubicBezTo>
                  <a:pt x="2040823" y="1797180"/>
                  <a:pt x="2020771" y="1813806"/>
                  <a:pt x="1998565" y="1828293"/>
                </a:cubicBezTo>
                <a:cubicBezTo>
                  <a:pt x="1992801" y="1824442"/>
                  <a:pt x="1988085" y="1819825"/>
                  <a:pt x="1982435" y="1817771"/>
                </a:cubicBezTo>
                <a:cubicBezTo>
                  <a:pt x="1967367" y="1812305"/>
                  <a:pt x="1952143" y="1806782"/>
                  <a:pt x="1936509" y="1803525"/>
                </a:cubicBezTo>
                <a:cubicBezTo>
                  <a:pt x="1926213" y="1801386"/>
                  <a:pt x="1915097" y="1803114"/>
                  <a:pt x="1904730" y="1803114"/>
                </a:cubicBezTo>
                <a:cubicBezTo>
                  <a:pt x="1896460" y="1808552"/>
                  <a:pt x="1888558" y="1813749"/>
                  <a:pt x="1877186" y="1821227"/>
                </a:cubicBezTo>
                <a:cubicBezTo>
                  <a:pt x="1873447" y="1824456"/>
                  <a:pt x="1879905" y="1836380"/>
                  <a:pt x="1866848" y="1842158"/>
                </a:cubicBezTo>
                <a:cubicBezTo>
                  <a:pt x="1851978" y="1842441"/>
                  <a:pt x="1833979" y="1840487"/>
                  <a:pt x="1814733" y="1836918"/>
                </a:cubicBezTo>
                <a:cubicBezTo>
                  <a:pt x="1811547" y="1841081"/>
                  <a:pt x="1808134" y="1845018"/>
                  <a:pt x="1805287" y="1849338"/>
                </a:cubicBezTo>
                <a:cubicBezTo>
                  <a:pt x="1796705" y="1862281"/>
                  <a:pt x="1786084" y="1870580"/>
                  <a:pt x="1770110" y="1875140"/>
                </a:cubicBezTo>
                <a:cubicBezTo>
                  <a:pt x="1756288" y="1879091"/>
                  <a:pt x="1743387" y="1887390"/>
                  <a:pt x="1729254" y="1892191"/>
                </a:cubicBezTo>
                <a:cubicBezTo>
                  <a:pt x="1705929" y="1900107"/>
                  <a:pt x="1684092" y="1901849"/>
                  <a:pt x="1660598" y="1890364"/>
                </a:cubicBezTo>
                <a:cubicBezTo>
                  <a:pt x="1645388" y="1882929"/>
                  <a:pt x="1628352" y="1878950"/>
                  <a:pt x="1615040" y="1869207"/>
                </a:cubicBezTo>
                <a:cubicBezTo>
                  <a:pt x="1606713" y="1869815"/>
                  <a:pt x="1607096" y="1875976"/>
                  <a:pt x="1604915" y="1880621"/>
                </a:cubicBezTo>
                <a:cubicBezTo>
                  <a:pt x="1600170" y="1890718"/>
                  <a:pt x="1590272" y="1895660"/>
                  <a:pt x="1581944" y="1902599"/>
                </a:cubicBezTo>
                <a:cubicBezTo>
                  <a:pt x="1573348" y="1901764"/>
                  <a:pt x="1565021" y="1900943"/>
                  <a:pt x="1556326" y="1900079"/>
                </a:cubicBezTo>
                <a:cubicBezTo>
                  <a:pt x="1550321" y="1906905"/>
                  <a:pt x="1544799" y="1913193"/>
                  <a:pt x="1539941" y="1918715"/>
                </a:cubicBezTo>
                <a:cubicBezTo>
                  <a:pt x="1526813" y="1921633"/>
                  <a:pt x="1516065" y="1913816"/>
                  <a:pt x="1503702" y="1917795"/>
                </a:cubicBezTo>
                <a:cubicBezTo>
                  <a:pt x="1491593" y="1921690"/>
                  <a:pt x="1478819" y="1922171"/>
                  <a:pt x="1468043" y="1930895"/>
                </a:cubicBezTo>
                <a:cubicBezTo>
                  <a:pt x="1462619" y="1935285"/>
                  <a:pt x="1454277" y="1937126"/>
                  <a:pt x="1447013" y="1937961"/>
                </a:cubicBezTo>
                <a:cubicBezTo>
                  <a:pt x="1437425" y="1939052"/>
                  <a:pt x="1427951" y="1939066"/>
                  <a:pt x="1418562" y="1942493"/>
                </a:cubicBezTo>
                <a:cubicBezTo>
                  <a:pt x="1414044" y="1944150"/>
                  <a:pt x="1407884" y="1942819"/>
                  <a:pt x="1402913" y="1941360"/>
                </a:cubicBezTo>
                <a:cubicBezTo>
                  <a:pt x="1396980" y="1939618"/>
                  <a:pt x="1391527" y="1936276"/>
                  <a:pt x="1384900" y="1933174"/>
                </a:cubicBezTo>
                <a:cubicBezTo>
                  <a:pt x="1376077" y="1953666"/>
                  <a:pt x="1361462" y="1966553"/>
                  <a:pt x="1340404" y="1974413"/>
                </a:cubicBezTo>
                <a:cubicBezTo>
                  <a:pt x="1329160" y="1969202"/>
                  <a:pt x="1316655" y="1968607"/>
                  <a:pt x="1305991" y="1975773"/>
                </a:cubicBezTo>
                <a:cubicBezTo>
                  <a:pt x="1276903" y="1966355"/>
                  <a:pt x="1249359" y="1957433"/>
                  <a:pt x="1221135" y="1948299"/>
                </a:cubicBezTo>
                <a:cubicBezTo>
                  <a:pt x="1210683" y="1928983"/>
                  <a:pt x="1216787" y="1903662"/>
                  <a:pt x="1200671" y="1884713"/>
                </a:cubicBezTo>
                <a:cubicBezTo>
                  <a:pt x="1188492" y="1883793"/>
                  <a:pt x="1177616" y="1887574"/>
                  <a:pt x="1166896" y="1892729"/>
                </a:cubicBezTo>
                <a:cubicBezTo>
                  <a:pt x="1141702" y="1904851"/>
                  <a:pt x="1116027" y="1898974"/>
                  <a:pt x="1091414" y="1891992"/>
                </a:cubicBezTo>
                <a:cubicBezTo>
                  <a:pt x="1079660" y="1888665"/>
                  <a:pt x="1069889" y="1878369"/>
                  <a:pt x="1061208" y="1872548"/>
                </a:cubicBezTo>
                <a:cubicBezTo>
                  <a:pt x="1053079" y="1858288"/>
                  <a:pt x="1054013" y="1845203"/>
                  <a:pt x="1054580" y="1832457"/>
                </a:cubicBezTo>
                <a:cubicBezTo>
                  <a:pt x="1054792" y="1827557"/>
                  <a:pt x="1057865" y="1822558"/>
                  <a:pt x="1060386" y="1818012"/>
                </a:cubicBezTo>
                <a:cubicBezTo>
                  <a:pt x="1064734" y="1810181"/>
                  <a:pt x="1066759" y="1802179"/>
                  <a:pt x="1064748" y="1793286"/>
                </a:cubicBezTo>
                <a:cubicBezTo>
                  <a:pt x="1059027" y="1767894"/>
                  <a:pt x="1062652" y="1741922"/>
                  <a:pt x="1060018" y="1716275"/>
                </a:cubicBezTo>
                <a:cubicBezTo>
                  <a:pt x="1058219" y="1698715"/>
                  <a:pt x="1061406" y="1692427"/>
                  <a:pt x="1073953" y="1668975"/>
                </a:cubicBezTo>
                <a:cubicBezTo>
                  <a:pt x="1072990" y="1661215"/>
                  <a:pt x="1072919" y="1651387"/>
                  <a:pt x="1070384" y="1642238"/>
                </a:cubicBezTo>
                <a:cubicBezTo>
                  <a:pt x="1065753" y="1625471"/>
                  <a:pt x="1065144" y="1608335"/>
                  <a:pt x="1063303" y="1591285"/>
                </a:cubicBezTo>
                <a:cubicBezTo>
                  <a:pt x="1063077" y="1589146"/>
                  <a:pt x="1062256" y="1586824"/>
                  <a:pt x="1062794" y="1584898"/>
                </a:cubicBezTo>
                <a:cubicBezTo>
                  <a:pt x="1070257" y="1558062"/>
                  <a:pt x="1062086" y="1531650"/>
                  <a:pt x="1060358" y="1505140"/>
                </a:cubicBezTo>
                <a:cubicBezTo>
                  <a:pt x="1058687" y="1479479"/>
                  <a:pt x="1053957" y="1454030"/>
                  <a:pt x="1051592" y="1428384"/>
                </a:cubicBezTo>
                <a:cubicBezTo>
                  <a:pt x="1049524" y="1405951"/>
                  <a:pt x="1048703" y="1383392"/>
                  <a:pt x="1047655" y="1360875"/>
                </a:cubicBezTo>
                <a:cubicBezTo>
                  <a:pt x="1045601" y="1316918"/>
                  <a:pt x="1040730" y="1273102"/>
                  <a:pt x="1041240" y="1229045"/>
                </a:cubicBezTo>
                <a:cubicBezTo>
                  <a:pt x="1041834" y="1177553"/>
                  <a:pt x="1038945" y="1126019"/>
                  <a:pt x="1043251" y="1074570"/>
                </a:cubicBezTo>
                <a:cubicBezTo>
                  <a:pt x="1043520" y="1071412"/>
                  <a:pt x="1044369" y="1068041"/>
                  <a:pt x="1043661" y="1065081"/>
                </a:cubicBezTo>
                <a:cubicBezTo>
                  <a:pt x="1038860" y="1044929"/>
                  <a:pt x="1042089" y="1024338"/>
                  <a:pt x="1040022" y="1004087"/>
                </a:cubicBezTo>
                <a:cubicBezTo>
                  <a:pt x="1039399" y="998026"/>
                  <a:pt x="1041707" y="991158"/>
                  <a:pt x="1036453" y="985989"/>
                </a:cubicBezTo>
                <a:cubicBezTo>
                  <a:pt x="1033607" y="984643"/>
                  <a:pt x="1032049" y="985521"/>
                  <a:pt x="1031893" y="988566"/>
                </a:cubicBezTo>
                <a:cubicBezTo>
                  <a:pt x="1031454" y="997120"/>
                  <a:pt x="1030887" y="1005673"/>
                  <a:pt x="1030675" y="1014241"/>
                </a:cubicBezTo>
                <a:cubicBezTo>
                  <a:pt x="1030137" y="1036772"/>
                  <a:pt x="1029783" y="1059219"/>
                  <a:pt x="1026682" y="1081693"/>
                </a:cubicBezTo>
                <a:cubicBezTo>
                  <a:pt x="1024203" y="1099622"/>
                  <a:pt x="1025152" y="1118046"/>
                  <a:pt x="1024897" y="1136244"/>
                </a:cubicBezTo>
                <a:cubicBezTo>
                  <a:pt x="1024487" y="1165246"/>
                  <a:pt x="1024189" y="1194249"/>
                  <a:pt x="1024118" y="1223252"/>
                </a:cubicBezTo>
                <a:cubicBezTo>
                  <a:pt x="1024104" y="1231693"/>
                  <a:pt x="1023651" y="1240204"/>
                  <a:pt x="1031482" y="1246860"/>
                </a:cubicBezTo>
                <a:cubicBezTo>
                  <a:pt x="1033932" y="1248942"/>
                  <a:pt x="1034031" y="1254918"/>
                  <a:pt x="1033663" y="1258968"/>
                </a:cubicBezTo>
                <a:cubicBezTo>
                  <a:pt x="1033054" y="1265341"/>
                  <a:pt x="1031242" y="1271615"/>
                  <a:pt x="1029755" y="1277874"/>
                </a:cubicBezTo>
                <a:cubicBezTo>
                  <a:pt x="1025492" y="1295802"/>
                  <a:pt x="1024628" y="1313760"/>
                  <a:pt x="1028069" y="1332000"/>
                </a:cubicBezTo>
                <a:cubicBezTo>
                  <a:pt x="1029655" y="1340369"/>
                  <a:pt x="1030094" y="1349022"/>
                  <a:pt x="1030378" y="1357576"/>
                </a:cubicBezTo>
                <a:cubicBezTo>
                  <a:pt x="1031242" y="1383293"/>
                  <a:pt x="1032091" y="1409011"/>
                  <a:pt x="1032332" y="1434742"/>
                </a:cubicBezTo>
                <a:cubicBezTo>
                  <a:pt x="1032559" y="1459383"/>
                  <a:pt x="1031850" y="1484039"/>
                  <a:pt x="1031865" y="1508680"/>
                </a:cubicBezTo>
                <a:cubicBezTo>
                  <a:pt x="1031921" y="1570934"/>
                  <a:pt x="1032615" y="1633189"/>
                  <a:pt x="1032162" y="1695444"/>
                </a:cubicBezTo>
                <a:cubicBezTo>
                  <a:pt x="1031935" y="1727519"/>
                  <a:pt x="1028508" y="1759610"/>
                  <a:pt x="1028962" y="1791657"/>
                </a:cubicBezTo>
                <a:cubicBezTo>
                  <a:pt x="1029316" y="1817658"/>
                  <a:pt x="1024812" y="1842922"/>
                  <a:pt x="1023269" y="1869660"/>
                </a:cubicBezTo>
                <a:cubicBezTo>
                  <a:pt x="1006360" y="1885110"/>
                  <a:pt x="998330" y="1906154"/>
                  <a:pt x="989904" y="1926589"/>
                </a:cubicBezTo>
                <a:cubicBezTo>
                  <a:pt x="983899" y="1932920"/>
                  <a:pt x="975360" y="1934959"/>
                  <a:pt x="968845" y="1933174"/>
                </a:cubicBezTo>
                <a:cubicBezTo>
                  <a:pt x="948481" y="1927609"/>
                  <a:pt x="928400" y="1932693"/>
                  <a:pt x="908234" y="1932254"/>
                </a:cubicBezTo>
                <a:cubicBezTo>
                  <a:pt x="893010" y="1931928"/>
                  <a:pt x="878084" y="1934095"/>
                  <a:pt x="864149" y="1940213"/>
                </a:cubicBezTo>
                <a:cubicBezTo>
                  <a:pt x="851885" y="1945594"/>
                  <a:pt x="839111" y="1945807"/>
                  <a:pt x="826224" y="1946345"/>
                </a:cubicBezTo>
                <a:cubicBezTo>
                  <a:pt x="805534" y="1947195"/>
                  <a:pt x="788426" y="1939321"/>
                  <a:pt x="774364" y="1924748"/>
                </a:cubicBezTo>
                <a:cubicBezTo>
                  <a:pt x="762270" y="1912215"/>
                  <a:pt x="753051" y="1897742"/>
                  <a:pt x="748236" y="1880847"/>
                </a:cubicBezTo>
                <a:cubicBezTo>
                  <a:pt x="742359" y="1860214"/>
                  <a:pt x="736581" y="1839552"/>
                  <a:pt x="731114" y="1818805"/>
                </a:cubicBezTo>
                <a:cubicBezTo>
                  <a:pt x="728919" y="1810493"/>
                  <a:pt x="727815" y="1801868"/>
                  <a:pt x="719700" y="1793683"/>
                </a:cubicBezTo>
                <a:cubicBezTo>
                  <a:pt x="714319" y="1792861"/>
                  <a:pt x="707054" y="1791389"/>
                  <a:pt x="699704" y="1790737"/>
                </a:cubicBezTo>
                <a:cubicBezTo>
                  <a:pt x="688006" y="1789717"/>
                  <a:pt x="676366" y="1791162"/>
                  <a:pt x="664569" y="1787437"/>
                </a:cubicBezTo>
                <a:cubicBezTo>
                  <a:pt x="653041" y="1783798"/>
                  <a:pt x="639800" y="1786729"/>
                  <a:pt x="630397" y="1792960"/>
                </a:cubicBezTo>
                <a:cubicBezTo>
                  <a:pt x="614805" y="1803298"/>
                  <a:pt x="602230" y="1799857"/>
                  <a:pt x="588875" y="1790595"/>
                </a:cubicBezTo>
                <a:cubicBezTo>
                  <a:pt x="586255" y="1788768"/>
                  <a:pt x="583423" y="1787239"/>
                  <a:pt x="579387" y="1784789"/>
                </a:cubicBezTo>
                <a:cubicBezTo>
                  <a:pt x="572249" y="1772978"/>
                  <a:pt x="564036" y="1760389"/>
                  <a:pt x="556870" y="1747232"/>
                </a:cubicBezTo>
                <a:cubicBezTo>
                  <a:pt x="549053" y="1732873"/>
                  <a:pt x="544705" y="1717521"/>
                  <a:pt x="547736" y="1700839"/>
                </a:cubicBezTo>
                <a:cubicBezTo>
                  <a:pt x="548500" y="1696647"/>
                  <a:pt x="549251" y="1692243"/>
                  <a:pt x="548784" y="1688079"/>
                </a:cubicBezTo>
                <a:cubicBezTo>
                  <a:pt x="545909" y="1662504"/>
                  <a:pt x="542694" y="1636970"/>
                  <a:pt x="539550" y="1611423"/>
                </a:cubicBezTo>
                <a:cubicBezTo>
                  <a:pt x="539154" y="1608222"/>
                  <a:pt x="538134" y="1605050"/>
                  <a:pt x="538162" y="1601863"/>
                </a:cubicBezTo>
                <a:cubicBezTo>
                  <a:pt x="538545" y="1567451"/>
                  <a:pt x="531492" y="1533647"/>
                  <a:pt x="530175" y="1499305"/>
                </a:cubicBezTo>
                <a:cubicBezTo>
                  <a:pt x="529028" y="1469339"/>
                  <a:pt x="524100" y="1439529"/>
                  <a:pt x="521551" y="1409591"/>
                </a:cubicBezTo>
                <a:cubicBezTo>
                  <a:pt x="519639" y="1387145"/>
                  <a:pt x="518945" y="1364585"/>
                  <a:pt x="517458" y="1342097"/>
                </a:cubicBezTo>
                <a:cubicBezTo>
                  <a:pt x="516750" y="1331405"/>
                  <a:pt x="515844" y="1320684"/>
                  <a:pt x="514413" y="1310063"/>
                </a:cubicBezTo>
                <a:cubicBezTo>
                  <a:pt x="511836" y="1291016"/>
                  <a:pt x="509032" y="1272138"/>
                  <a:pt x="508494" y="1252751"/>
                </a:cubicBezTo>
                <a:cubicBezTo>
                  <a:pt x="507800" y="1228223"/>
                  <a:pt x="503367" y="1203794"/>
                  <a:pt x="500733" y="1179309"/>
                </a:cubicBezTo>
                <a:cubicBezTo>
                  <a:pt x="499813" y="1170770"/>
                  <a:pt x="498467" y="1162117"/>
                  <a:pt x="498949" y="1153620"/>
                </a:cubicBezTo>
                <a:cubicBezTo>
                  <a:pt x="500577" y="1124603"/>
                  <a:pt x="498637" y="1095727"/>
                  <a:pt x="496711" y="1066837"/>
                </a:cubicBezTo>
                <a:cubicBezTo>
                  <a:pt x="496145" y="1058312"/>
                  <a:pt x="496116" y="1049334"/>
                  <a:pt x="493284" y="1041488"/>
                </a:cubicBezTo>
                <a:cubicBezTo>
                  <a:pt x="487662" y="1025910"/>
                  <a:pt x="487067" y="1010063"/>
                  <a:pt x="486911" y="993905"/>
                </a:cubicBezTo>
                <a:cubicBezTo>
                  <a:pt x="486600" y="959591"/>
                  <a:pt x="486557" y="925250"/>
                  <a:pt x="485042" y="890978"/>
                </a:cubicBezTo>
                <a:cubicBezTo>
                  <a:pt x="484192" y="871733"/>
                  <a:pt x="481119" y="852544"/>
                  <a:pt x="478160" y="833468"/>
                </a:cubicBezTo>
                <a:cubicBezTo>
                  <a:pt x="475186" y="814336"/>
                  <a:pt x="475058" y="795189"/>
                  <a:pt x="475596" y="775972"/>
                </a:cubicBezTo>
                <a:cubicBezTo>
                  <a:pt x="475710" y="771738"/>
                  <a:pt x="476573" y="767376"/>
                  <a:pt x="475894" y="763283"/>
                </a:cubicBezTo>
                <a:cubicBezTo>
                  <a:pt x="474874" y="757123"/>
                  <a:pt x="472806" y="751133"/>
                  <a:pt x="470880" y="743995"/>
                </a:cubicBezTo>
                <a:cubicBezTo>
                  <a:pt x="453589" y="777756"/>
                  <a:pt x="452782" y="783534"/>
                  <a:pt x="454750" y="814052"/>
                </a:cubicBezTo>
                <a:cubicBezTo>
                  <a:pt x="455416" y="824405"/>
                  <a:pt x="454198" y="834743"/>
                  <a:pt x="458489" y="844698"/>
                </a:cubicBezTo>
                <a:cubicBezTo>
                  <a:pt x="459664" y="847432"/>
                  <a:pt x="459679" y="851326"/>
                  <a:pt x="458744" y="854201"/>
                </a:cubicBezTo>
                <a:cubicBezTo>
                  <a:pt x="450913" y="878247"/>
                  <a:pt x="457087" y="903200"/>
                  <a:pt x="453051" y="928478"/>
                </a:cubicBezTo>
                <a:cubicBezTo>
                  <a:pt x="450856" y="931920"/>
                  <a:pt x="448052" y="936338"/>
                  <a:pt x="445262" y="940742"/>
                </a:cubicBezTo>
                <a:cubicBezTo>
                  <a:pt x="447485" y="947087"/>
                  <a:pt x="449610" y="953148"/>
                  <a:pt x="451592" y="958827"/>
                </a:cubicBezTo>
                <a:cubicBezTo>
                  <a:pt x="449822" y="966474"/>
                  <a:pt x="450247" y="975396"/>
                  <a:pt x="446041" y="980537"/>
                </a:cubicBezTo>
                <a:cubicBezTo>
                  <a:pt x="437827" y="990591"/>
                  <a:pt x="445220" y="1001496"/>
                  <a:pt x="441509" y="1011423"/>
                </a:cubicBezTo>
                <a:cubicBezTo>
                  <a:pt x="437473" y="1022228"/>
                  <a:pt x="447344" y="1029097"/>
                  <a:pt x="450799" y="1040171"/>
                </a:cubicBezTo>
                <a:cubicBezTo>
                  <a:pt x="449199" y="1043371"/>
                  <a:pt x="446891" y="1048002"/>
                  <a:pt x="443860" y="1054078"/>
                </a:cubicBezTo>
                <a:cubicBezTo>
                  <a:pt x="446438" y="1059827"/>
                  <a:pt x="447910" y="1067999"/>
                  <a:pt x="452754" y="1072899"/>
                </a:cubicBezTo>
                <a:cubicBezTo>
                  <a:pt x="462681" y="1082939"/>
                  <a:pt x="463191" y="1093164"/>
                  <a:pt x="458277" y="1105145"/>
                </a:cubicBezTo>
                <a:cubicBezTo>
                  <a:pt x="457073" y="1108048"/>
                  <a:pt x="456832" y="1111347"/>
                  <a:pt x="455926" y="1115426"/>
                </a:cubicBezTo>
                <a:cubicBezTo>
                  <a:pt x="457823" y="1118584"/>
                  <a:pt x="460741" y="1121940"/>
                  <a:pt x="461987" y="1125849"/>
                </a:cubicBezTo>
                <a:cubicBezTo>
                  <a:pt x="464564" y="1133850"/>
                  <a:pt x="466235" y="1142135"/>
                  <a:pt x="468388" y="1150759"/>
                </a:cubicBezTo>
                <a:cubicBezTo>
                  <a:pt x="465641" y="1156381"/>
                  <a:pt x="462851" y="1162117"/>
                  <a:pt x="460585" y="1166776"/>
                </a:cubicBezTo>
                <a:lnTo>
                  <a:pt x="460585" y="1184336"/>
                </a:lnTo>
                <a:cubicBezTo>
                  <a:pt x="462709" y="1186560"/>
                  <a:pt x="464933" y="1188712"/>
                  <a:pt x="466972" y="1191049"/>
                </a:cubicBezTo>
                <a:cubicBezTo>
                  <a:pt x="476715" y="1202208"/>
                  <a:pt x="477721" y="1206188"/>
                  <a:pt x="468105" y="1215109"/>
                </a:cubicBezTo>
                <a:cubicBezTo>
                  <a:pt x="461732" y="1221015"/>
                  <a:pt x="461435" y="1228110"/>
                  <a:pt x="459013" y="1235120"/>
                </a:cubicBezTo>
                <a:cubicBezTo>
                  <a:pt x="461675" y="1242937"/>
                  <a:pt x="466037" y="1250755"/>
                  <a:pt x="466590" y="1258827"/>
                </a:cubicBezTo>
                <a:cubicBezTo>
                  <a:pt x="467057" y="1265851"/>
                  <a:pt x="463219" y="1273172"/>
                  <a:pt x="461151" y="1280862"/>
                </a:cubicBezTo>
                <a:cubicBezTo>
                  <a:pt x="467510" y="1293013"/>
                  <a:pt x="470810" y="1306438"/>
                  <a:pt x="478358" y="1318419"/>
                </a:cubicBezTo>
                <a:cubicBezTo>
                  <a:pt x="482535" y="1325032"/>
                  <a:pt x="486048" y="1333883"/>
                  <a:pt x="481148" y="1342890"/>
                </a:cubicBezTo>
                <a:cubicBezTo>
                  <a:pt x="479859" y="1345269"/>
                  <a:pt x="479717" y="1349886"/>
                  <a:pt x="481190" y="1351854"/>
                </a:cubicBezTo>
                <a:cubicBezTo>
                  <a:pt x="488752" y="1361867"/>
                  <a:pt x="483244" y="1374796"/>
                  <a:pt x="489234" y="1385148"/>
                </a:cubicBezTo>
                <a:cubicBezTo>
                  <a:pt x="490466" y="1387272"/>
                  <a:pt x="489078" y="1391153"/>
                  <a:pt x="488342" y="1394084"/>
                </a:cubicBezTo>
                <a:cubicBezTo>
                  <a:pt x="487563" y="1397171"/>
                  <a:pt x="486133" y="1400103"/>
                  <a:pt x="484646" y="1403969"/>
                </a:cubicBezTo>
                <a:cubicBezTo>
                  <a:pt x="487719" y="1411205"/>
                  <a:pt x="491174" y="1418867"/>
                  <a:pt x="494219" y="1426684"/>
                </a:cubicBezTo>
                <a:cubicBezTo>
                  <a:pt x="496938" y="1433666"/>
                  <a:pt x="498538" y="1441143"/>
                  <a:pt x="501838" y="1447813"/>
                </a:cubicBezTo>
                <a:cubicBezTo>
                  <a:pt x="505095" y="1454413"/>
                  <a:pt x="500294" y="1460715"/>
                  <a:pt x="502064" y="1466492"/>
                </a:cubicBezTo>
                <a:cubicBezTo>
                  <a:pt x="505152" y="1476590"/>
                  <a:pt x="509853" y="1486206"/>
                  <a:pt x="514612" y="1497846"/>
                </a:cubicBezTo>
                <a:cubicBezTo>
                  <a:pt x="513210" y="1504516"/>
                  <a:pt x="512374" y="1513155"/>
                  <a:pt x="509513" y="1521071"/>
                </a:cubicBezTo>
                <a:cubicBezTo>
                  <a:pt x="505010" y="1533590"/>
                  <a:pt x="504189" y="1546010"/>
                  <a:pt x="505874" y="1559081"/>
                </a:cubicBezTo>
                <a:cubicBezTo>
                  <a:pt x="508083" y="1576089"/>
                  <a:pt x="509117" y="1593253"/>
                  <a:pt x="511241" y="1610261"/>
                </a:cubicBezTo>
                <a:cubicBezTo>
                  <a:pt x="512615" y="1621265"/>
                  <a:pt x="517982" y="1630441"/>
                  <a:pt x="526606" y="1636276"/>
                </a:cubicBezTo>
                <a:cubicBezTo>
                  <a:pt x="528079" y="1648993"/>
                  <a:pt x="529439" y="1660648"/>
                  <a:pt x="530841" y="1672799"/>
                </a:cubicBezTo>
                <a:cubicBezTo>
                  <a:pt x="527796" y="1678265"/>
                  <a:pt x="523845" y="1683533"/>
                  <a:pt x="521862" y="1689453"/>
                </a:cubicBezTo>
                <a:cubicBezTo>
                  <a:pt x="520262" y="1694225"/>
                  <a:pt x="518747" y="1701575"/>
                  <a:pt x="521168" y="1704677"/>
                </a:cubicBezTo>
                <a:cubicBezTo>
                  <a:pt x="529665" y="1715567"/>
                  <a:pt x="520588" y="1728142"/>
                  <a:pt x="526097" y="1738835"/>
                </a:cubicBezTo>
                <a:cubicBezTo>
                  <a:pt x="523689" y="1755616"/>
                  <a:pt x="521296" y="1772383"/>
                  <a:pt x="518945" y="1788811"/>
                </a:cubicBezTo>
                <a:cubicBezTo>
                  <a:pt x="507970" y="1801287"/>
                  <a:pt x="497377" y="1813325"/>
                  <a:pt x="486883" y="1825263"/>
                </a:cubicBezTo>
                <a:cubicBezTo>
                  <a:pt x="472396" y="1828690"/>
                  <a:pt x="457979" y="1832089"/>
                  <a:pt x="442047" y="1835856"/>
                </a:cubicBezTo>
                <a:cubicBezTo>
                  <a:pt x="415381" y="1827076"/>
                  <a:pt x="386874" y="1818805"/>
                  <a:pt x="355888" y="1825164"/>
                </a:cubicBezTo>
                <a:cubicBezTo>
                  <a:pt x="342661" y="1827883"/>
                  <a:pt x="330156" y="1823408"/>
                  <a:pt x="321943" y="1811625"/>
                </a:cubicBezTo>
                <a:cubicBezTo>
                  <a:pt x="316476" y="1803766"/>
                  <a:pt x="310259" y="1796501"/>
                  <a:pt x="306648" y="1787239"/>
                </a:cubicBezTo>
                <a:cubicBezTo>
                  <a:pt x="301975" y="1775272"/>
                  <a:pt x="295885" y="1763830"/>
                  <a:pt x="290178" y="1752274"/>
                </a:cubicBezTo>
                <a:cubicBezTo>
                  <a:pt x="287332" y="1746496"/>
                  <a:pt x="283197" y="1741242"/>
                  <a:pt x="281115" y="1735237"/>
                </a:cubicBezTo>
                <a:cubicBezTo>
                  <a:pt x="279076" y="1729403"/>
                  <a:pt x="278906" y="1722917"/>
                  <a:pt x="277957" y="1716969"/>
                </a:cubicBezTo>
                <a:cubicBezTo>
                  <a:pt x="260042" y="1712182"/>
                  <a:pt x="252749" y="1726939"/>
                  <a:pt x="242878" y="1733963"/>
                </a:cubicBezTo>
                <a:cubicBezTo>
                  <a:pt x="219313" y="1733991"/>
                  <a:pt x="199770" y="1725792"/>
                  <a:pt x="181870" y="1712919"/>
                </a:cubicBezTo>
                <a:cubicBezTo>
                  <a:pt x="178386" y="1710412"/>
                  <a:pt x="175002" y="1707099"/>
                  <a:pt x="171065" y="1706008"/>
                </a:cubicBezTo>
                <a:cubicBezTo>
                  <a:pt x="150403" y="1700287"/>
                  <a:pt x="133749" y="1684907"/>
                  <a:pt x="115141" y="1683618"/>
                </a:cubicBezTo>
                <a:cubicBezTo>
                  <a:pt x="103047" y="1676963"/>
                  <a:pt x="105029" y="1664444"/>
                  <a:pt x="95088" y="1659147"/>
                </a:cubicBezTo>
                <a:cubicBezTo>
                  <a:pt x="88021" y="1655380"/>
                  <a:pt x="83900" y="1646487"/>
                  <a:pt x="77442" y="1641105"/>
                </a:cubicBezTo>
                <a:cubicBezTo>
                  <a:pt x="61921" y="1628190"/>
                  <a:pt x="56724" y="1611706"/>
                  <a:pt x="58013" y="1592304"/>
                </a:cubicBezTo>
                <a:cubicBezTo>
                  <a:pt x="58367" y="1586980"/>
                  <a:pt x="58933" y="1581230"/>
                  <a:pt x="57404" y="1576302"/>
                </a:cubicBezTo>
                <a:cubicBezTo>
                  <a:pt x="53736" y="1564519"/>
                  <a:pt x="54147" y="1552921"/>
                  <a:pt x="57418" y="1541450"/>
                </a:cubicBezTo>
                <a:cubicBezTo>
                  <a:pt x="59854" y="1532911"/>
                  <a:pt x="59358" y="1524796"/>
                  <a:pt x="58282" y="1516101"/>
                </a:cubicBezTo>
                <a:cubicBezTo>
                  <a:pt x="56200" y="1499192"/>
                  <a:pt x="54869" y="1482325"/>
                  <a:pt x="56242" y="1464949"/>
                </a:cubicBezTo>
                <a:cubicBezTo>
                  <a:pt x="57475" y="1449244"/>
                  <a:pt x="55350" y="1432321"/>
                  <a:pt x="50351" y="1417380"/>
                </a:cubicBezTo>
                <a:cubicBezTo>
                  <a:pt x="45395" y="1402567"/>
                  <a:pt x="44757" y="1388066"/>
                  <a:pt x="44559" y="1373196"/>
                </a:cubicBezTo>
                <a:cubicBezTo>
                  <a:pt x="44191" y="1346388"/>
                  <a:pt x="44304" y="1319566"/>
                  <a:pt x="40523" y="1292956"/>
                </a:cubicBezTo>
                <a:cubicBezTo>
                  <a:pt x="39631" y="1286682"/>
                  <a:pt x="39333" y="1278922"/>
                  <a:pt x="35552" y="1274730"/>
                </a:cubicBezTo>
                <a:cubicBezTo>
                  <a:pt x="27310" y="1265610"/>
                  <a:pt x="27664" y="1255258"/>
                  <a:pt x="27126" y="1244594"/>
                </a:cubicBezTo>
                <a:cubicBezTo>
                  <a:pt x="25328" y="1209247"/>
                  <a:pt x="21957" y="1174098"/>
                  <a:pt x="14933" y="1139345"/>
                </a:cubicBezTo>
                <a:cubicBezTo>
                  <a:pt x="14083" y="1135153"/>
                  <a:pt x="13857" y="1130834"/>
                  <a:pt x="13573" y="1126557"/>
                </a:cubicBezTo>
                <a:cubicBezTo>
                  <a:pt x="10727" y="1082642"/>
                  <a:pt x="8065" y="1038698"/>
                  <a:pt x="5048" y="994797"/>
                </a:cubicBezTo>
                <a:cubicBezTo>
                  <a:pt x="4099" y="980891"/>
                  <a:pt x="1635" y="967069"/>
                  <a:pt x="1012" y="953148"/>
                </a:cubicBezTo>
                <a:cubicBezTo>
                  <a:pt x="347" y="938307"/>
                  <a:pt x="-2217" y="923394"/>
                  <a:pt x="4737" y="908737"/>
                </a:cubicBezTo>
                <a:cubicBezTo>
                  <a:pt x="7767" y="902322"/>
                  <a:pt x="6549" y="893981"/>
                  <a:pt x="7767" y="886602"/>
                </a:cubicBezTo>
                <a:cubicBezTo>
                  <a:pt x="8829" y="880201"/>
                  <a:pt x="10854" y="874055"/>
                  <a:pt x="16788" y="870472"/>
                </a:cubicBezTo>
                <a:cubicBezTo>
                  <a:pt x="21901" y="869736"/>
                  <a:pt x="25682" y="871988"/>
                  <a:pt x="26942" y="876321"/>
                </a:cubicBezTo>
                <a:cubicBezTo>
                  <a:pt x="29024" y="883473"/>
                  <a:pt x="30256" y="890893"/>
                  <a:pt x="31559" y="898257"/>
                </a:cubicBezTo>
                <a:cubicBezTo>
                  <a:pt x="33442" y="908907"/>
                  <a:pt x="35751" y="919330"/>
                  <a:pt x="45055" y="929130"/>
                </a:cubicBezTo>
                <a:cubicBezTo>
                  <a:pt x="48553" y="929682"/>
                  <a:pt x="53736" y="930503"/>
                  <a:pt x="57489" y="931098"/>
                </a:cubicBezTo>
                <a:cubicBezTo>
                  <a:pt x="60038" y="930404"/>
                  <a:pt x="61270" y="929130"/>
                  <a:pt x="62049" y="929810"/>
                </a:cubicBezTo>
                <a:cubicBezTo>
                  <a:pt x="72288" y="922219"/>
                  <a:pt x="82470" y="914543"/>
                  <a:pt x="93162" y="906514"/>
                </a:cubicBezTo>
                <a:cubicBezTo>
                  <a:pt x="89310" y="901925"/>
                  <a:pt x="86194" y="898201"/>
                  <a:pt x="83334" y="894774"/>
                </a:cubicBezTo>
                <a:cubicBezTo>
                  <a:pt x="83546" y="887693"/>
                  <a:pt x="90032" y="886546"/>
                  <a:pt x="93332" y="882807"/>
                </a:cubicBezTo>
                <a:cubicBezTo>
                  <a:pt x="96731" y="875840"/>
                  <a:pt x="91094" y="868320"/>
                  <a:pt x="95753" y="860984"/>
                </a:cubicBezTo>
                <a:cubicBezTo>
                  <a:pt x="98203" y="857132"/>
                  <a:pt x="97439" y="850689"/>
                  <a:pt x="96759" y="845605"/>
                </a:cubicBezTo>
                <a:cubicBezTo>
                  <a:pt x="96207" y="841370"/>
                  <a:pt x="94422" y="837235"/>
                  <a:pt x="97028" y="833327"/>
                </a:cubicBezTo>
                <a:cubicBezTo>
                  <a:pt x="104944" y="821473"/>
                  <a:pt x="102877" y="809847"/>
                  <a:pt x="99775" y="796535"/>
                </a:cubicBezTo>
                <a:cubicBezTo>
                  <a:pt x="95952" y="780121"/>
                  <a:pt x="96603" y="762688"/>
                  <a:pt x="95244" y="744760"/>
                </a:cubicBezTo>
                <a:cubicBezTo>
                  <a:pt x="104831" y="731363"/>
                  <a:pt x="112294" y="715728"/>
                  <a:pt x="128722" y="707699"/>
                </a:cubicBezTo>
                <a:cubicBezTo>
                  <a:pt x="131497" y="706339"/>
                  <a:pt x="133537" y="703493"/>
                  <a:pt x="135902" y="701312"/>
                </a:cubicBezTo>
                <a:cubicBezTo>
                  <a:pt x="142897" y="694854"/>
                  <a:pt x="150800" y="690053"/>
                  <a:pt x="159608" y="686924"/>
                </a:cubicBezTo>
                <a:cubicBezTo>
                  <a:pt x="153094" y="666871"/>
                  <a:pt x="165542" y="657779"/>
                  <a:pt x="182536" y="649749"/>
                </a:cubicBezTo>
                <a:cubicBezTo>
                  <a:pt x="187280" y="651590"/>
                  <a:pt x="193100" y="653856"/>
                  <a:pt x="199601" y="656391"/>
                </a:cubicBezTo>
                <a:cubicBezTo>
                  <a:pt x="204217" y="652511"/>
                  <a:pt x="209103" y="648404"/>
                  <a:pt x="213281" y="644892"/>
                </a:cubicBezTo>
                <a:cubicBezTo>
                  <a:pt x="214980" y="634837"/>
                  <a:pt x="207998" y="624358"/>
                  <a:pt x="218620" y="617348"/>
                </a:cubicBezTo>
                <a:cubicBezTo>
                  <a:pt x="221792" y="606018"/>
                  <a:pt x="223845" y="594264"/>
                  <a:pt x="232031" y="583714"/>
                </a:cubicBezTo>
                <a:cubicBezTo>
                  <a:pt x="235132" y="582340"/>
                  <a:pt x="238885" y="580103"/>
                  <a:pt x="242949" y="579012"/>
                </a:cubicBezTo>
                <a:cubicBezTo>
                  <a:pt x="253670" y="576151"/>
                  <a:pt x="262931" y="571167"/>
                  <a:pt x="269998" y="562500"/>
                </a:cubicBezTo>
                <a:cubicBezTo>
                  <a:pt x="281341" y="548593"/>
                  <a:pt x="298180" y="543254"/>
                  <a:pt x="313446" y="535918"/>
                </a:cubicBezTo>
                <a:cubicBezTo>
                  <a:pt x="324194" y="530763"/>
                  <a:pt x="336558" y="532463"/>
                  <a:pt x="348283" y="534474"/>
                </a:cubicBezTo>
                <a:cubicBezTo>
                  <a:pt x="356738" y="535933"/>
                  <a:pt x="365164" y="537575"/>
                  <a:pt x="375020" y="539388"/>
                </a:cubicBezTo>
                <a:cubicBezTo>
                  <a:pt x="383305" y="545803"/>
                  <a:pt x="392538" y="552955"/>
                  <a:pt x="402678" y="560786"/>
                </a:cubicBezTo>
                <a:cubicBezTo>
                  <a:pt x="407691" y="570742"/>
                  <a:pt x="409419" y="583303"/>
                  <a:pt x="406473" y="594151"/>
                </a:cubicBezTo>
                <a:cubicBezTo>
                  <a:pt x="401304" y="613241"/>
                  <a:pt x="405071" y="630334"/>
                  <a:pt x="412804" y="646988"/>
                </a:cubicBezTo>
                <a:cubicBezTo>
                  <a:pt x="415891" y="653644"/>
                  <a:pt x="414092" y="659422"/>
                  <a:pt x="414248" y="665639"/>
                </a:cubicBezTo>
                <a:cubicBezTo>
                  <a:pt x="414376" y="670624"/>
                  <a:pt x="417562" y="673102"/>
                  <a:pt x="422377" y="674263"/>
                </a:cubicBezTo>
                <a:cubicBezTo>
                  <a:pt x="429316" y="672281"/>
                  <a:pt x="431709" y="666219"/>
                  <a:pt x="432970" y="660116"/>
                </a:cubicBezTo>
                <a:cubicBezTo>
                  <a:pt x="436850" y="641267"/>
                  <a:pt x="440192" y="622304"/>
                  <a:pt x="443690" y="603384"/>
                </a:cubicBezTo>
                <a:cubicBezTo>
                  <a:pt x="444073" y="601303"/>
                  <a:pt x="444766" y="599022"/>
                  <a:pt x="444313" y="597068"/>
                </a:cubicBezTo>
                <a:cubicBezTo>
                  <a:pt x="439937" y="578262"/>
                  <a:pt x="448279" y="562132"/>
                  <a:pt x="454439" y="545336"/>
                </a:cubicBezTo>
                <a:cubicBezTo>
                  <a:pt x="458815" y="533369"/>
                  <a:pt x="461732" y="520850"/>
                  <a:pt x="464918" y="508473"/>
                </a:cubicBezTo>
                <a:cubicBezTo>
                  <a:pt x="469974" y="488817"/>
                  <a:pt x="474704" y="469076"/>
                  <a:pt x="479335" y="450311"/>
                </a:cubicBezTo>
                <a:cubicBezTo>
                  <a:pt x="483456" y="447621"/>
                  <a:pt x="485892" y="445327"/>
                  <a:pt x="488781" y="444293"/>
                </a:cubicBezTo>
                <a:cubicBezTo>
                  <a:pt x="497887" y="441021"/>
                  <a:pt x="507701" y="439265"/>
                  <a:pt x="516240" y="434960"/>
                </a:cubicBezTo>
                <a:cubicBezTo>
                  <a:pt x="524680" y="430712"/>
                  <a:pt x="532710" y="424877"/>
                  <a:pt x="539451" y="418249"/>
                </a:cubicBezTo>
                <a:cubicBezTo>
                  <a:pt x="546589" y="411239"/>
                  <a:pt x="556218" y="414837"/>
                  <a:pt x="563313" y="410715"/>
                </a:cubicBezTo>
                <a:cubicBezTo>
                  <a:pt x="582375" y="399655"/>
                  <a:pt x="604113" y="398197"/>
                  <a:pt x="624591" y="392249"/>
                </a:cubicBezTo>
                <a:cubicBezTo>
                  <a:pt x="631063" y="390365"/>
                  <a:pt x="636996" y="392093"/>
                  <a:pt x="643426" y="393155"/>
                </a:cubicBezTo>
                <a:cubicBezTo>
                  <a:pt x="662728" y="396370"/>
                  <a:pt x="677286" y="405476"/>
                  <a:pt x="686888" y="422498"/>
                </a:cubicBezTo>
                <a:cubicBezTo>
                  <a:pt x="687907" y="424296"/>
                  <a:pt x="689607" y="425727"/>
                  <a:pt x="691745" y="428205"/>
                </a:cubicBezTo>
                <a:cubicBezTo>
                  <a:pt x="693572" y="425826"/>
                  <a:pt x="696135" y="423872"/>
                  <a:pt x="696772" y="421422"/>
                </a:cubicBezTo>
                <a:cubicBezTo>
                  <a:pt x="706714" y="382930"/>
                  <a:pt x="710283" y="343278"/>
                  <a:pt x="718029" y="304376"/>
                </a:cubicBezTo>
                <a:cubicBezTo>
                  <a:pt x="718850" y="300241"/>
                  <a:pt x="720153" y="296205"/>
                  <a:pt x="721541" y="291007"/>
                </a:cubicBezTo>
                <a:cubicBezTo>
                  <a:pt x="741226" y="283006"/>
                  <a:pt x="760811" y="274509"/>
                  <a:pt x="780793" y="267102"/>
                </a:cubicBezTo>
                <a:cubicBezTo>
                  <a:pt x="799841" y="260036"/>
                  <a:pt x="819313" y="254131"/>
                  <a:pt x="838148" y="247857"/>
                </a:cubicBezTo>
                <a:cubicBezTo>
                  <a:pt x="846347" y="251610"/>
                  <a:pt x="853952" y="255093"/>
                  <a:pt x="861529" y="258549"/>
                </a:cubicBezTo>
                <a:cubicBezTo>
                  <a:pt x="865593" y="253040"/>
                  <a:pt x="869162" y="248197"/>
                  <a:pt x="873297" y="242603"/>
                </a:cubicBezTo>
                <a:cubicBezTo>
                  <a:pt x="879132" y="247219"/>
                  <a:pt x="883904" y="251001"/>
                  <a:pt x="889201" y="255178"/>
                </a:cubicBezTo>
                <a:cubicBezTo>
                  <a:pt x="894086" y="252502"/>
                  <a:pt x="898675" y="249967"/>
                  <a:pt x="903221" y="247488"/>
                </a:cubicBezTo>
                <a:cubicBezTo>
                  <a:pt x="921390" y="265021"/>
                  <a:pt x="922169" y="286150"/>
                  <a:pt x="918742" y="309672"/>
                </a:cubicBezTo>
                <a:cubicBezTo>
                  <a:pt x="912256" y="354239"/>
                  <a:pt x="906265" y="398989"/>
                  <a:pt x="908574" y="444264"/>
                </a:cubicBezTo>
                <a:cubicBezTo>
                  <a:pt x="908715" y="447153"/>
                  <a:pt x="909905" y="449985"/>
                  <a:pt x="910627" y="452974"/>
                </a:cubicBezTo>
                <a:cubicBezTo>
                  <a:pt x="913049" y="451912"/>
                  <a:pt x="915853" y="451600"/>
                  <a:pt x="916447" y="449023"/>
                </a:cubicBezTo>
                <a:cubicBezTo>
                  <a:pt x="927182" y="426619"/>
                  <a:pt x="933611" y="401567"/>
                  <a:pt x="936869" y="376005"/>
                </a:cubicBezTo>
                <a:cubicBezTo>
                  <a:pt x="943652" y="322701"/>
                  <a:pt x="955392" y="270331"/>
                  <a:pt x="965291" y="217622"/>
                </a:cubicBezTo>
                <a:cubicBezTo>
                  <a:pt x="968449" y="200783"/>
                  <a:pt x="971890" y="183733"/>
                  <a:pt x="972315" y="166711"/>
                </a:cubicBezTo>
                <a:cubicBezTo>
                  <a:pt x="972782" y="147791"/>
                  <a:pt x="978787" y="131278"/>
                  <a:pt x="987864" y="113562"/>
                </a:cubicBezTo>
                <a:cubicBezTo>
                  <a:pt x="1002026" y="111919"/>
                  <a:pt x="1015791" y="106382"/>
                  <a:pt x="1029783" y="101171"/>
                </a:cubicBezTo>
                <a:cubicBezTo>
                  <a:pt x="1043562" y="96044"/>
                  <a:pt x="1057455" y="89856"/>
                  <a:pt x="1072806" y="88978"/>
                </a:cubicBezTo>
                <a:cubicBezTo>
                  <a:pt x="1080538" y="88538"/>
                  <a:pt x="1086429" y="83455"/>
                  <a:pt x="1089559" y="76445"/>
                </a:cubicBezTo>
                <a:cubicBezTo>
                  <a:pt x="1104542" y="75750"/>
                  <a:pt x="1119327" y="75057"/>
                  <a:pt x="1136547" y="74250"/>
                </a:cubicBezTo>
                <a:cubicBezTo>
                  <a:pt x="1139224" y="78059"/>
                  <a:pt x="1142878" y="83270"/>
                  <a:pt x="1147693" y="90111"/>
                </a:cubicBezTo>
                <a:cubicBezTo>
                  <a:pt x="1151899" y="83086"/>
                  <a:pt x="1154079" y="78385"/>
                  <a:pt x="1157209" y="74434"/>
                </a:cubicBezTo>
                <a:cubicBezTo>
                  <a:pt x="1162605" y="67608"/>
                  <a:pt x="1176356" y="69222"/>
                  <a:pt x="1178905" y="77408"/>
                </a:cubicBezTo>
                <a:cubicBezTo>
                  <a:pt x="1181411" y="85437"/>
                  <a:pt x="1183196" y="94175"/>
                  <a:pt x="1182870" y="102502"/>
                </a:cubicBezTo>
                <a:cubicBezTo>
                  <a:pt x="1182275" y="117867"/>
                  <a:pt x="1184782" y="132241"/>
                  <a:pt x="1190701" y="146969"/>
                </a:cubicBezTo>
                <a:cubicBezTo>
                  <a:pt x="1198349" y="144534"/>
                  <a:pt x="1194412" y="137764"/>
                  <a:pt x="1197159" y="134394"/>
                </a:cubicBezTo>
                <a:cubicBezTo>
                  <a:pt x="1200487" y="130287"/>
                  <a:pt x="1205231" y="127044"/>
                  <a:pt x="1207596" y="122512"/>
                </a:cubicBezTo>
                <a:cubicBezTo>
                  <a:pt x="1212043" y="114029"/>
                  <a:pt x="1215711" y="105065"/>
                  <a:pt x="1218855" y="95987"/>
                </a:cubicBezTo>
                <a:cubicBezTo>
                  <a:pt x="1224123" y="80735"/>
                  <a:pt x="1229844" y="65908"/>
                  <a:pt x="1237845" y="51690"/>
                </a:cubicBezTo>
                <a:cubicBezTo>
                  <a:pt x="1248679" y="32430"/>
                  <a:pt x="1266055" y="22800"/>
                  <a:pt x="1285216" y="15309"/>
                </a:cubicBezTo>
                <a:cubicBezTo>
                  <a:pt x="1293104" y="12222"/>
                  <a:pt x="1302167" y="9163"/>
                  <a:pt x="1310211" y="10126"/>
                </a:cubicBezTo>
                <a:cubicBezTo>
                  <a:pt x="1325973" y="12009"/>
                  <a:pt x="1339922" y="8894"/>
                  <a:pt x="1353772" y="2138"/>
                </a:cubicBezTo>
                <a:cubicBezTo>
                  <a:pt x="1357440" y="340"/>
                  <a:pt x="1362114" y="581"/>
                  <a:pt x="1365583" y="0"/>
                </a:cubicBezTo>
                <a:cubicBezTo>
                  <a:pt x="1373967" y="6288"/>
                  <a:pt x="1381742" y="11768"/>
                  <a:pt x="1389091" y="17773"/>
                </a:cubicBezTo>
                <a:cubicBezTo>
                  <a:pt x="1393213" y="21129"/>
                  <a:pt x="1397999" y="24726"/>
                  <a:pt x="1400095" y="29301"/>
                </a:cubicBezTo>
                <a:cubicBezTo>
                  <a:pt x="1404329" y="38576"/>
                  <a:pt x="1412175" y="44255"/>
                  <a:pt x="1418831" y="51124"/>
                </a:cubicBezTo>
                <a:cubicBezTo>
                  <a:pt x="1436689" y="69505"/>
                  <a:pt x="1445540" y="91937"/>
                  <a:pt x="1449562" y="116763"/>
                </a:cubicBezTo>
                <a:cubicBezTo>
                  <a:pt x="1451275" y="127313"/>
                  <a:pt x="1453144" y="137892"/>
                  <a:pt x="1456005" y="148173"/>
                </a:cubicBezTo>
                <a:cubicBezTo>
                  <a:pt x="1457676" y="154164"/>
                  <a:pt x="1460282" y="160720"/>
                  <a:pt x="1464516" y="165011"/>
                </a:cubicBezTo>
                <a:cubicBezTo>
                  <a:pt x="1473650" y="174301"/>
                  <a:pt x="1476185" y="185645"/>
                  <a:pt x="1476582" y="197456"/>
                </a:cubicBezTo>
                <a:cubicBezTo>
                  <a:pt x="1477446" y="223372"/>
                  <a:pt x="1483847" y="248381"/>
                  <a:pt x="1487826" y="273787"/>
                </a:cubicBezTo>
                <a:cubicBezTo>
                  <a:pt x="1488634" y="278956"/>
                  <a:pt x="1490616" y="283940"/>
                  <a:pt x="1492202" y="289549"/>
                </a:cubicBezTo>
                <a:cubicBezTo>
                  <a:pt x="1498731" y="292013"/>
                  <a:pt x="1504580" y="294604"/>
                  <a:pt x="1510655" y="296360"/>
                </a:cubicBezTo>
                <a:cubicBezTo>
                  <a:pt x="1514648" y="297522"/>
                  <a:pt x="1518982" y="297465"/>
                  <a:pt x="1522083" y="297833"/>
                </a:cubicBezTo>
                <a:cubicBezTo>
                  <a:pt x="1529320" y="293613"/>
                  <a:pt x="1532237" y="288005"/>
                  <a:pt x="1533271" y="281448"/>
                </a:cubicBezTo>
                <a:cubicBezTo>
                  <a:pt x="1534106" y="276137"/>
                  <a:pt x="1535863" y="271521"/>
                  <a:pt x="1540111" y="268122"/>
                </a:cubicBezTo>
                <a:cubicBezTo>
                  <a:pt x="1541017" y="280315"/>
                  <a:pt x="1541513" y="292579"/>
                  <a:pt x="1543198" y="304659"/>
                </a:cubicBezTo>
                <a:cubicBezTo>
                  <a:pt x="1543765" y="308752"/>
                  <a:pt x="1547900" y="311499"/>
                  <a:pt x="1553196" y="308171"/>
                </a:cubicBezTo>
                <a:cubicBezTo>
                  <a:pt x="1553664" y="301388"/>
                  <a:pt x="1555321" y="294165"/>
                  <a:pt x="1554301" y="287354"/>
                </a:cubicBezTo>
                <a:cubicBezTo>
                  <a:pt x="1553253" y="280414"/>
                  <a:pt x="1549585" y="273872"/>
                  <a:pt x="1547050" y="267145"/>
                </a:cubicBezTo>
                <a:lnTo>
                  <a:pt x="1546540" y="267669"/>
                </a:lnTo>
                <a:cubicBezTo>
                  <a:pt x="1546455" y="267499"/>
                  <a:pt x="1546385" y="267315"/>
                  <a:pt x="1546300" y="267145"/>
                </a:cubicBezTo>
                <a:lnTo>
                  <a:pt x="1546866" y="267145"/>
                </a:lnTo>
                <a:cubicBezTo>
                  <a:pt x="1548424" y="264610"/>
                  <a:pt x="1550010" y="262047"/>
                  <a:pt x="1551851" y="259073"/>
                </a:cubicBezTo>
                <a:cubicBezTo>
                  <a:pt x="1550435" y="253040"/>
                  <a:pt x="1548919" y="246851"/>
                  <a:pt x="1547546" y="240620"/>
                </a:cubicBezTo>
                <a:cubicBezTo>
                  <a:pt x="1544685" y="227705"/>
                  <a:pt x="1545238" y="215115"/>
                  <a:pt x="1551001" y="202922"/>
                </a:cubicBezTo>
                <a:cubicBezTo>
                  <a:pt x="1556085" y="192173"/>
                  <a:pt x="1559272" y="181000"/>
                  <a:pt x="1559966" y="168948"/>
                </a:cubicBezTo>
                <a:cubicBezTo>
                  <a:pt x="1560716" y="155707"/>
                  <a:pt x="1568817" y="145100"/>
                  <a:pt x="1573660" y="133133"/>
                </a:cubicBezTo>
                <a:cubicBezTo>
                  <a:pt x="1589677" y="125784"/>
                  <a:pt x="1604037" y="116069"/>
                  <a:pt x="1621526" y="113576"/>
                </a:cubicBezTo>
                <a:cubicBezTo>
                  <a:pt x="1623636" y="113279"/>
                  <a:pt x="1626341" y="113392"/>
                  <a:pt x="1627729" y="112160"/>
                </a:cubicBezTo>
                <a:cubicBezTo>
                  <a:pt x="1650048" y="92051"/>
                  <a:pt x="1679787" y="95166"/>
                  <a:pt x="1705929" y="87094"/>
                </a:cubicBezTo>
                <a:cubicBezTo>
                  <a:pt x="1706907" y="86797"/>
                  <a:pt x="1708068" y="87052"/>
                  <a:pt x="1710291" y="87052"/>
                </a:cubicBezTo>
                <a:cubicBezTo>
                  <a:pt x="1716239" y="89417"/>
                  <a:pt x="1723164" y="92164"/>
                  <a:pt x="1729211" y="94571"/>
                </a:cubicBezTo>
                <a:cubicBezTo>
                  <a:pt x="1731165" y="97163"/>
                  <a:pt x="1732794" y="98693"/>
                  <a:pt x="1733644" y="100576"/>
                </a:cubicBezTo>
                <a:cubicBezTo>
                  <a:pt x="1738105" y="110305"/>
                  <a:pt x="1742636" y="120006"/>
                  <a:pt x="1746587" y="129933"/>
                </a:cubicBezTo>
                <a:cubicBezTo>
                  <a:pt x="1750100" y="138756"/>
                  <a:pt x="1755693" y="144335"/>
                  <a:pt x="1766640" y="143202"/>
                </a:cubicBezTo>
                <a:cubicBezTo>
                  <a:pt x="1772177" y="155835"/>
                  <a:pt x="1777290" y="167532"/>
                  <a:pt x="1783082" y="180773"/>
                </a:cubicBezTo>
                <a:cubicBezTo>
                  <a:pt x="1792075" y="186126"/>
                  <a:pt x="1802243" y="183492"/>
                  <a:pt x="1812241" y="179017"/>
                </a:cubicBezTo>
                <a:cubicBezTo>
                  <a:pt x="1816078" y="177304"/>
                  <a:pt x="1819633" y="174910"/>
                  <a:pt x="1822918" y="173055"/>
                </a:cubicBezTo>
                <a:cubicBezTo>
                  <a:pt x="1841640" y="175208"/>
                  <a:pt x="1852729" y="184753"/>
                  <a:pt x="1858677" y="201831"/>
                </a:cubicBezTo>
                <a:cubicBezTo>
                  <a:pt x="1864256" y="217820"/>
                  <a:pt x="1871408" y="233270"/>
                  <a:pt x="1877809" y="248848"/>
                </a:cubicBezTo>
                <a:cubicBezTo>
                  <a:pt x="1883134" y="254229"/>
                  <a:pt x="1889747" y="253875"/>
                  <a:pt x="1895978" y="252417"/>
                </a:cubicBezTo>
                <a:cubicBezTo>
                  <a:pt x="1902181" y="250973"/>
                  <a:pt x="1908568" y="248947"/>
                  <a:pt x="1913992" y="245718"/>
                </a:cubicBezTo>
                <a:cubicBezTo>
                  <a:pt x="1925378" y="238935"/>
                  <a:pt x="1937486" y="235749"/>
                  <a:pt x="1950557" y="234304"/>
                </a:cubicBezTo>
                <a:cubicBezTo>
                  <a:pt x="1958927" y="233369"/>
                  <a:pt x="1967041" y="230169"/>
                  <a:pt x="1975510" y="227932"/>
                </a:cubicBezTo>
                <a:cubicBezTo>
                  <a:pt x="1989034" y="231273"/>
                  <a:pt x="1998678" y="239303"/>
                  <a:pt x="2001978" y="253012"/>
                </a:cubicBezTo>
                <a:cubicBezTo>
                  <a:pt x="2005292" y="266748"/>
                  <a:pt x="2011353" y="279267"/>
                  <a:pt x="2017754" y="291560"/>
                </a:cubicBezTo>
                <a:cubicBezTo>
                  <a:pt x="2023489" y="302563"/>
                  <a:pt x="2025288" y="313807"/>
                  <a:pt x="2023759" y="325774"/>
                </a:cubicBezTo>
                <a:cubicBezTo>
                  <a:pt x="2021606" y="342754"/>
                  <a:pt x="2018363" y="359479"/>
                  <a:pt x="2024183" y="376671"/>
                </a:cubicBezTo>
                <a:cubicBezTo>
                  <a:pt x="2026053" y="382180"/>
                  <a:pt x="2023447" y="389331"/>
                  <a:pt x="2022413" y="395662"/>
                </a:cubicBezTo>
                <a:cubicBezTo>
                  <a:pt x="2020006" y="410475"/>
                  <a:pt x="2018816" y="425245"/>
                  <a:pt x="2021323" y="441036"/>
                </a:cubicBezTo>
                <a:cubicBezTo>
                  <a:pt x="2027554" y="441701"/>
                  <a:pt x="2033034" y="441375"/>
                  <a:pt x="2037793" y="443032"/>
                </a:cubicBezTo>
                <a:cubicBezTo>
                  <a:pt x="2043712" y="445086"/>
                  <a:pt x="2051360" y="447380"/>
                  <a:pt x="2054220" y="452039"/>
                </a:cubicBezTo>
                <a:cubicBezTo>
                  <a:pt x="2064388" y="468637"/>
                  <a:pt x="2084979" y="470520"/>
                  <a:pt x="2097172" y="484327"/>
                </a:cubicBezTo>
                <a:cubicBezTo>
                  <a:pt x="2101534" y="489270"/>
                  <a:pt x="2110867" y="489808"/>
                  <a:pt x="2117877" y="492499"/>
                </a:cubicBezTo>
                <a:cubicBezTo>
                  <a:pt x="2120879" y="493646"/>
                  <a:pt x="2123626" y="495940"/>
                  <a:pt x="2126685" y="496421"/>
                </a:cubicBezTo>
                <a:cubicBezTo>
                  <a:pt x="2147064" y="499551"/>
                  <a:pt x="2156736" y="511051"/>
                  <a:pt x="2155476" y="531656"/>
                </a:cubicBezTo>
                <a:cubicBezTo>
                  <a:pt x="2155419" y="532491"/>
                  <a:pt x="2156524" y="533398"/>
                  <a:pt x="2158337" y="536173"/>
                </a:cubicBezTo>
                <a:cubicBezTo>
                  <a:pt x="2166522" y="538949"/>
                  <a:pt x="2175996" y="537972"/>
                  <a:pt x="2183941" y="531953"/>
                </a:cubicBezTo>
                <a:cubicBezTo>
                  <a:pt x="2193953" y="524376"/>
                  <a:pt x="2205296" y="522720"/>
                  <a:pt x="2216569" y="520581"/>
                </a:cubicBezTo>
                <a:cubicBezTo>
                  <a:pt x="2224655" y="525368"/>
                  <a:pt x="2231991" y="529730"/>
                  <a:pt x="2238959" y="533851"/>
                </a:cubicBezTo>
                <a:cubicBezTo>
                  <a:pt x="2260244" y="536782"/>
                  <a:pt x="2279050" y="530013"/>
                  <a:pt x="2297602" y="521941"/>
                </a:cubicBezTo>
                <a:cubicBezTo>
                  <a:pt x="2305461" y="518528"/>
                  <a:pt x="2313265" y="514931"/>
                  <a:pt x="2321294" y="511985"/>
                </a:cubicBezTo>
                <a:cubicBezTo>
                  <a:pt x="2325231" y="510541"/>
                  <a:pt x="2329635" y="510385"/>
                  <a:pt x="2333374" y="509719"/>
                </a:cubicBezTo>
                <a:cubicBezTo>
                  <a:pt x="2342565" y="513685"/>
                  <a:pt x="2349703" y="520397"/>
                  <a:pt x="2360678" y="518585"/>
                </a:cubicBezTo>
                <a:cubicBezTo>
                  <a:pt x="2371936" y="516715"/>
                  <a:pt x="2378705" y="524617"/>
                  <a:pt x="2382132" y="534318"/>
                </a:cubicBezTo>
                <a:cubicBezTo>
                  <a:pt x="2384583" y="541286"/>
                  <a:pt x="2386084" y="548848"/>
                  <a:pt x="2386480" y="556240"/>
                </a:cubicBezTo>
                <a:cubicBezTo>
                  <a:pt x="2387160" y="569042"/>
                  <a:pt x="2386678" y="581901"/>
                  <a:pt x="2386678" y="594732"/>
                </a:cubicBezTo>
                <a:cubicBezTo>
                  <a:pt x="2383379" y="597521"/>
                  <a:pt x="2380320" y="600127"/>
                  <a:pt x="2377247" y="602733"/>
                </a:cubicBezTo>
                <a:cubicBezTo>
                  <a:pt x="2378408" y="604177"/>
                  <a:pt x="2379329" y="606571"/>
                  <a:pt x="2380759" y="606910"/>
                </a:cubicBezTo>
                <a:cubicBezTo>
                  <a:pt x="2391975" y="609630"/>
                  <a:pt x="2402398" y="606372"/>
                  <a:pt x="2411306" y="600084"/>
                </a:cubicBezTo>
                <a:cubicBezTo>
                  <a:pt x="2420539" y="593556"/>
                  <a:pt x="2430452" y="590412"/>
                  <a:pt x="2441385" y="590157"/>
                </a:cubicBezTo>
                <a:cubicBezTo>
                  <a:pt x="2449216" y="589959"/>
                  <a:pt x="2455844" y="587254"/>
                  <a:pt x="2462571" y="583558"/>
                </a:cubicBezTo>
                <a:cubicBezTo>
                  <a:pt x="2472172" y="578276"/>
                  <a:pt x="2482468" y="580372"/>
                  <a:pt x="2489633" y="587127"/>
                </a:cubicBezTo>
                <a:cubicBezTo>
                  <a:pt x="2500368" y="597238"/>
                  <a:pt x="2511612" y="607505"/>
                  <a:pt x="2517504" y="621072"/>
                </a:cubicBezTo>
                <a:cubicBezTo>
                  <a:pt x="2515266" y="631325"/>
                  <a:pt x="2512334" y="640459"/>
                  <a:pt x="2511499" y="649792"/>
                </a:cubicBezTo>
                <a:cubicBezTo>
                  <a:pt x="2510734" y="658246"/>
                  <a:pt x="2512264" y="666885"/>
                  <a:pt x="2512646" y="673272"/>
                </a:cubicBezTo>
                <a:cubicBezTo>
                  <a:pt x="2518013" y="680721"/>
                  <a:pt x="2522205" y="686541"/>
                  <a:pt x="2527502" y="693905"/>
                </a:cubicBezTo>
                <a:cubicBezTo>
                  <a:pt x="2536367" y="699060"/>
                  <a:pt x="2546152" y="700944"/>
                  <a:pt x="2558912" y="695293"/>
                </a:cubicBezTo>
                <a:cubicBezTo>
                  <a:pt x="2577308" y="687150"/>
                  <a:pt x="2597333" y="682647"/>
                  <a:pt x="2616012" y="676798"/>
                </a:cubicBezTo>
                <a:cubicBezTo>
                  <a:pt x="2630173" y="682534"/>
                  <a:pt x="2641786" y="689884"/>
                  <a:pt x="2652195" y="699202"/>
                </a:cubicBezTo>
                <a:cubicBezTo>
                  <a:pt x="2653143" y="696497"/>
                  <a:pt x="2654092" y="693792"/>
                  <a:pt x="2654956" y="691314"/>
                </a:cubicBezTo>
                <a:cubicBezTo>
                  <a:pt x="2656840" y="691427"/>
                  <a:pt x="2658242" y="691101"/>
                  <a:pt x="2658666" y="691597"/>
                </a:cubicBezTo>
                <a:cubicBezTo>
                  <a:pt x="2664813" y="698904"/>
                  <a:pt x="2670831" y="706325"/>
                  <a:pt x="2677317" y="714270"/>
                </a:cubicBezTo>
                <a:cubicBezTo>
                  <a:pt x="2679866" y="748144"/>
                  <a:pt x="2685219" y="782061"/>
                  <a:pt x="2682345" y="816630"/>
                </a:cubicBezTo>
                <a:cubicBezTo>
                  <a:pt x="2681113" y="831486"/>
                  <a:pt x="2683364" y="846596"/>
                  <a:pt x="2683364" y="861593"/>
                </a:cubicBezTo>
                <a:cubicBezTo>
                  <a:pt x="2683364" y="865544"/>
                  <a:pt x="2681070" y="869623"/>
                  <a:pt x="2679272" y="873376"/>
                </a:cubicBezTo>
                <a:close/>
                <a:moveTo>
                  <a:pt x="1625718" y="1766946"/>
                </a:moveTo>
                <a:cubicBezTo>
                  <a:pt x="1622489" y="1751509"/>
                  <a:pt x="1623962" y="1735096"/>
                  <a:pt x="1623396" y="1719108"/>
                </a:cubicBezTo>
                <a:cubicBezTo>
                  <a:pt x="1622829" y="1703020"/>
                  <a:pt x="1624358" y="1686536"/>
                  <a:pt x="1621271" y="1670958"/>
                </a:cubicBezTo>
                <a:cubicBezTo>
                  <a:pt x="1616994" y="1649404"/>
                  <a:pt x="1617320" y="1628459"/>
                  <a:pt x="1621002" y="1607146"/>
                </a:cubicBezTo>
                <a:cubicBezTo>
                  <a:pt x="1623438" y="1593097"/>
                  <a:pt x="1621866" y="1579360"/>
                  <a:pt x="1616329" y="1566134"/>
                </a:cubicBezTo>
                <a:cubicBezTo>
                  <a:pt x="1612718" y="1564378"/>
                  <a:pt x="1609106" y="1562622"/>
                  <a:pt x="1605651" y="1560922"/>
                </a:cubicBezTo>
                <a:cubicBezTo>
                  <a:pt x="1604150" y="1528435"/>
                  <a:pt x="1602578" y="1496374"/>
                  <a:pt x="1601247" y="1464311"/>
                </a:cubicBezTo>
                <a:cubicBezTo>
                  <a:pt x="1601020" y="1458987"/>
                  <a:pt x="1602210" y="1453591"/>
                  <a:pt x="1602082" y="1448252"/>
                </a:cubicBezTo>
                <a:cubicBezTo>
                  <a:pt x="1601827" y="1437617"/>
                  <a:pt x="1601105" y="1426996"/>
                  <a:pt x="1600567" y="1416375"/>
                </a:cubicBezTo>
                <a:cubicBezTo>
                  <a:pt x="1590484" y="1405116"/>
                  <a:pt x="1595525" y="1391847"/>
                  <a:pt x="1595752" y="1379285"/>
                </a:cubicBezTo>
                <a:cubicBezTo>
                  <a:pt x="1595964" y="1367489"/>
                  <a:pt x="1596885" y="1355720"/>
                  <a:pt x="1597012" y="1343924"/>
                </a:cubicBezTo>
                <a:cubicBezTo>
                  <a:pt x="1597055" y="1340128"/>
                  <a:pt x="1595525" y="1336333"/>
                  <a:pt x="1594562" y="1331844"/>
                </a:cubicBezTo>
                <a:cubicBezTo>
                  <a:pt x="1591617" y="1334010"/>
                  <a:pt x="1589209" y="1334832"/>
                  <a:pt x="1588600" y="1336361"/>
                </a:cubicBezTo>
                <a:cubicBezTo>
                  <a:pt x="1581463" y="1354601"/>
                  <a:pt x="1579636" y="1373451"/>
                  <a:pt x="1581236" y="1392994"/>
                </a:cubicBezTo>
                <a:cubicBezTo>
                  <a:pt x="1583403" y="1419462"/>
                  <a:pt x="1586802" y="1445831"/>
                  <a:pt x="1586391" y="1472511"/>
                </a:cubicBezTo>
                <a:cubicBezTo>
                  <a:pt x="1585655" y="1519726"/>
                  <a:pt x="1589988" y="1566573"/>
                  <a:pt x="1598273" y="1613079"/>
                </a:cubicBezTo>
                <a:cubicBezTo>
                  <a:pt x="1599958" y="1622497"/>
                  <a:pt x="1603159" y="1633217"/>
                  <a:pt x="1600340" y="1641530"/>
                </a:cubicBezTo>
                <a:cubicBezTo>
                  <a:pt x="1595072" y="1657051"/>
                  <a:pt x="1598938" y="1671312"/>
                  <a:pt x="1601558" y="1685814"/>
                </a:cubicBezTo>
                <a:cubicBezTo>
                  <a:pt x="1603668" y="1697539"/>
                  <a:pt x="1605849" y="1708585"/>
                  <a:pt x="1601813" y="1720495"/>
                </a:cubicBezTo>
                <a:cubicBezTo>
                  <a:pt x="1599859" y="1726245"/>
                  <a:pt x="1600992" y="1733283"/>
                  <a:pt x="1601700" y="1739642"/>
                </a:cubicBezTo>
                <a:cubicBezTo>
                  <a:pt x="1603498" y="1755602"/>
                  <a:pt x="1605594" y="1771548"/>
                  <a:pt x="1608101" y="1787409"/>
                </a:cubicBezTo>
                <a:cubicBezTo>
                  <a:pt x="1609432" y="1795821"/>
                  <a:pt x="1611301" y="1804247"/>
                  <a:pt x="1614035" y="1812291"/>
                </a:cubicBezTo>
                <a:cubicBezTo>
                  <a:pt x="1615224" y="1815803"/>
                  <a:pt x="1617703" y="1820349"/>
                  <a:pt x="1622673" y="1819641"/>
                </a:cubicBezTo>
                <a:cubicBezTo>
                  <a:pt x="1625718" y="1817786"/>
                  <a:pt x="1628310" y="1816214"/>
                  <a:pt x="1630887" y="1814642"/>
                </a:cubicBezTo>
                <a:cubicBezTo>
                  <a:pt x="1630066" y="1798653"/>
                  <a:pt x="1629060" y="1782863"/>
                  <a:pt x="1625732" y="1766946"/>
                </a:cubicBezTo>
                <a:close/>
                <a:moveTo>
                  <a:pt x="1635051" y="1818975"/>
                </a:moveTo>
                <a:cubicBezTo>
                  <a:pt x="1634003" y="1817587"/>
                  <a:pt x="1632657" y="1816426"/>
                  <a:pt x="1631368" y="1815208"/>
                </a:cubicBezTo>
                <a:cubicBezTo>
                  <a:pt x="1631269" y="1816922"/>
                  <a:pt x="1631099" y="1818635"/>
                  <a:pt x="1631255" y="1820335"/>
                </a:cubicBezTo>
                <a:cubicBezTo>
                  <a:pt x="1631524" y="1823408"/>
                  <a:pt x="1633110" y="1824017"/>
                  <a:pt x="1635150" y="1821850"/>
                </a:cubicBezTo>
                <a:cubicBezTo>
                  <a:pt x="1635645" y="1821340"/>
                  <a:pt x="1635546" y="1819627"/>
                  <a:pt x="1635051" y="1818975"/>
                </a:cubicBezTo>
                <a:close/>
                <a:moveTo>
                  <a:pt x="1628324" y="1842653"/>
                </a:moveTo>
                <a:cubicBezTo>
                  <a:pt x="1626851" y="1859633"/>
                  <a:pt x="1627162" y="1860044"/>
                  <a:pt x="1637444" y="1859237"/>
                </a:cubicBezTo>
                <a:cubicBezTo>
                  <a:pt x="1634257" y="1853430"/>
                  <a:pt x="1631284" y="1848049"/>
                  <a:pt x="1628324" y="1842653"/>
                </a:cubicBezTo>
                <a:close/>
                <a:moveTo>
                  <a:pt x="1997121" y="1811172"/>
                </a:moveTo>
                <a:cubicBezTo>
                  <a:pt x="1996101" y="1812716"/>
                  <a:pt x="1994302" y="1814231"/>
                  <a:pt x="1994274" y="1815789"/>
                </a:cubicBezTo>
                <a:cubicBezTo>
                  <a:pt x="1994203" y="1818650"/>
                  <a:pt x="1996228" y="1819457"/>
                  <a:pt x="1998636" y="1817828"/>
                </a:cubicBezTo>
                <a:cubicBezTo>
                  <a:pt x="1999415" y="1817304"/>
                  <a:pt x="2000420" y="1815846"/>
                  <a:pt x="2000179" y="1815336"/>
                </a:cubicBezTo>
                <a:cubicBezTo>
                  <a:pt x="1999457" y="1813820"/>
                  <a:pt x="1998197" y="1812560"/>
                  <a:pt x="1997121" y="1811172"/>
                </a:cubicBezTo>
                <a:close/>
                <a:moveTo>
                  <a:pt x="2391253" y="1271699"/>
                </a:moveTo>
                <a:lnTo>
                  <a:pt x="2391862" y="1269419"/>
                </a:lnTo>
                <a:lnTo>
                  <a:pt x="2390474" y="1269816"/>
                </a:lnTo>
                <a:lnTo>
                  <a:pt x="2391253" y="1271699"/>
                </a:lnTo>
                <a:close/>
                <a:moveTo>
                  <a:pt x="2389454" y="1235800"/>
                </a:moveTo>
                <a:cubicBezTo>
                  <a:pt x="2394283" y="1231070"/>
                  <a:pt x="2393986" y="1227515"/>
                  <a:pt x="2389454" y="1223182"/>
                </a:cubicBezTo>
                <a:lnTo>
                  <a:pt x="2389454" y="1235800"/>
                </a:lnTo>
                <a:close/>
                <a:moveTo>
                  <a:pt x="2387344" y="1003280"/>
                </a:moveTo>
                <a:cubicBezTo>
                  <a:pt x="2385800" y="1005659"/>
                  <a:pt x="2383931" y="1007939"/>
                  <a:pt x="2383053" y="1010559"/>
                </a:cubicBezTo>
                <a:cubicBezTo>
                  <a:pt x="2382628" y="1011820"/>
                  <a:pt x="2384384" y="1013816"/>
                  <a:pt x="2385149" y="1015473"/>
                </a:cubicBezTo>
                <a:cubicBezTo>
                  <a:pt x="2386622" y="1014170"/>
                  <a:pt x="2389355" y="1012839"/>
                  <a:pt x="2389327" y="1011565"/>
                </a:cubicBezTo>
                <a:cubicBezTo>
                  <a:pt x="2389270" y="1008789"/>
                  <a:pt x="2388180" y="1006042"/>
                  <a:pt x="2387344" y="1003294"/>
                </a:cubicBezTo>
                <a:close/>
                <a:moveTo>
                  <a:pt x="2390134" y="1039888"/>
                </a:moveTo>
                <a:lnTo>
                  <a:pt x="2389043" y="1041488"/>
                </a:lnTo>
                <a:lnTo>
                  <a:pt x="2390729" y="1041814"/>
                </a:lnTo>
                <a:lnTo>
                  <a:pt x="2390134" y="1039888"/>
                </a:lnTo>
                <a:close/>
                <a:moveTo>
                  <a:pt x="2388633" y="1064090"/>
                </a:moveTo>
                <a:cubicBezTo>
                  <a:pt x="2388137" y="1064260"/>
                  <a:pt x="2388109" y="1066002"/>
                  <a:pt x="2388024" y="1067036"/>
                </a:cubicBezTo>
                <a:cubicBezTo>
                  <a:pt x="2387868" y="1068919"/>
                  <a:pt x="2387797" y="1070803"/>
                  <a:pt x="2387712" y="1072686"/>
                </a:cubicBezTo>
                <a:cubicBezTo>
                  <a:pt x="2388704" y="1071029"/>
                  <a:pt x="2389851" y="1069415"/>
                  <a:pt x="2390559" y="1067645"/>
                </a:cubicBezTo>
                <a:cubicBezTo>
                  <a:pt x="2391692" y="1064798"/>
                  <a:pt x="2390814" y="1063340"/>
                  <a:pt x="2388647" y="1064090"/>
                </a:cubicBezTo>
                <a:close/>
                <a:moveTo>
                  <a:pt x="2391507" y="1127024"/>
                </a:moveTo>
                <a:cubicBezTo>
                  <a:pt x="2390913" y="1127067"/>
                  <a:pt x="2389837" y="1127024"/>
                  <a:pt x="2389808" y="1127152"/>
                </a:cubicBezTo>
                <a:cubicBezTo>
                  <a:pt x="2389667" y="1128072"/>
                  <a:pt x="2389751" y="1129007"/>
                  <a:pt x="2389751" y="1129942"/>
                </a:cubicBezTo>
                <a:cubicBezTo>
                  <a:pt x="2390346" y="1129899"/>
                  <a:pt x="2390941" y="1129857"/>
                  <a:pt x="2391493" y="1129814"/>
                </a:cubicBezTo>
                <a:lnTo>
                  <a:pt x="2391493" y="1127010"/>
                </a:lnTo>
                <a:close/>
                <a:moveTo>
                  <a:pt x="2386990" y="1180428"/>
                </a:moveTo>
                <a:cubicBezTo>
                  <a:pt x="2387486" y="1186871"/>
                  <a:pt x="2385475" y="1193570"/>
                  <a:pt x="2392230" y="1200707"/>
                </a:cubicBezTo>
                <a:cubicBezTo>
                  <a:pt x="2392640" y="1193570"/>
                  <a:pt x="2392980" y="1187579"/>
                  <a:pt x="2393320" y="1181575"/>
                </a:cubicBezTo>
                <a:cubicBezTo>
                  <a:pt x="2391210" y="1181192"/>
                  <a:pt x="2389100" y="1180810"/>
                  <a:pt x="2386990" y="1180428"/>
                </a:cubicBezTo>
                <a:close/>
                <a:moveTo>
                  <a:pt x="2416602" y="1258260"/>
                </a:moveTo>
                <a:cubicBezTo>
                  <a:pt x="2416078" y="1258883"/>
                  <a:pt x="2415186" y="1259478"/>
                  <a:pt x="2415115" y="1260158"/>
                </a:cubicBezTo>
                <a:cubicBezTo>
                  <a:pt x="2415044" y="1260837"/>
                  <a:pt x="2415795" y="1261588"/>
                  <a:pt x="2416191" y="1262310"/>
                </a:cubicBezTo>
                <a:cubicBezTo>
                  <a:pt x="2416715" y="1261687"/>
                  <a:pt x="2417239" y="1261064"/>
                  <a:pt x="2417763" y="1260441"/>
                </a:cubicBezTo>
                <a:cubicBezTo>
                  <a:pt x="2417367" y="1259719"/>
                  <a:pt x="2416984" y="1258982"/>
                  <a:pt x="2416588" y="1258260"/>
                </a:cubicBezTo>
                <a:close/>
                <a:moveTo>
                  <a:pt x="2421629" y="1339788"/>
                </a:moveTo>
                <a:lnTo>
                  <a:pt x="2422309" y="1342692"/>
                </a:lnTo>
                <a:lnTo>
                  <a:pt x="2423399" y="1340440"/>
                </a:lnTo>
                <a:lnTo>
                  <a:pt x="2421615" y="1339788"/>
                </a:lnTo>
                <a:close/>
                <a:moveTo>
                  <a:pt x="2519203" y="1556518"/>
                </a:moveTo>
                <a:cubicBezTo>
                  <a:pt x="2517716" y="1559548"/>
                  <a:pt x="2516243" y="1562296"/>
                  <a:pt x="2515068" y="1565157"/>
                </a:cubicBezTo>
                <a:cubicBezTo>
                  <a:pt x="2514784" y="1565836"/>
                  <a:pt x="2515266" y="1567337"/>
                  <a:pt x="2515861" y="1567734"/>
                </a:cubicBezTo>
                <a:cubicBezTo>
                  <a:pt x="2516512" y="1568159"/>
                  <a:pt x="2518183" y="1568145"/>
                  <a:pt x="2518622" y="1567635"/>
                </a:cubicBezTo>
                <a:cubicBezTo>
                  <a:pt x="2521497" y="1564378"/>
                  <a:pt x="2523380" y="1560866"/>
                  <a:pt x="2519203" y="1556518"/>
                </a:cubicBezTo>
                <a:close/>
                <a:moveTo>
                  <a:pt x="2530291" y="1110880"/>
                </a:moveTo>
                <a:cubicBezTo>
                  <a:pt x="2529243" y="1109733"/>
                  <a:pt x="2527941" y="1108813"/>
                  <a:pt x="2526723" y="1107821"/>
                </a:cubicBezTo>
                <a:cubicBezTo>
                  <a:pt x="2526255" y="1108586"/>
                  <a:pt x="2525788" y="1109351"/>
                  <a:pt x="2525307" y="1110130"/>
                </a:cubicBezTo>
                <a:cubicBezTo>
                  <a:pt x="2526496" y="1111107"/>
                  <a:pt x="2527700" y="1112084"/>
                  <a:pt x="2528889" y="1113047"/>
                </a:cubicBezTo>
                <a:cubicBezTo>
                  <a:pt x="2529385" y="1112296"/>
                  <a:pt x="2530433" y="1111036"/>
                  <a:pt x="2530291" y="1110880"/>
                </a:cubicBezTo>
                <a:close/>
                <a:moveTo>
                  <a:pt x="1609843" y="1613320"/>
                </a:moveTo>
                <a:cubicBezTo>
                  <a:pt x="1605056" y="1600660"/>
                  <a:pt x="1603541" y="1592956"/>
                  <a:pt x="1608115" y="1583935"/>
                </a:cubicBezTo>
                <a:cubicBezTo>
                  <a:pt x="1614502" y="1593310"/>
                  <a:pt x="1609163" y="1600801"/>
                  <a:pt x="1609843" y="1613320"/>
                </a:cubicBezTo>
                <a:close/>
                <a:moveTo>
                  <a:pt x="1540168" y="268080"/>
                </a:moveTo>
                <a:cubicBezTo>
                  <a:pt x="1540139" y="267754"/>
                  <a:pt x="1540125" y="267442"/>
                  <a:pt x="1540097" y="267117"/>
                </a:cubicBezTo>
                <a:cubicBezTo>
                  <a:pt x="1540366" y="267117"/>
                  <a:pt x="1540621" y="267117"/>
                  <a:pt x="1540890" y="267117"/>
                </a:cubicBezTo>
                <a:cubicBezTo>
                  <a:pt x="1540805" y="267301"/>
                  <a:pt x="1540734" y="267485"/>
                  <a:pt x="1540663" y="267669"/>
                </a:cubicBezTo>
                <a:cubicBezTo>
                  <a:pt x="1540493" y="267796"/>
                  <a:pt x="1540338" y="267952"/>
                  <a:pt x="1540168" y="268080"/>
                </a:cubicBezTo>
                <a:close/>
                <a:moveTo>
                  <a:pt x="1543538" y="260843"/>
                </a:moveTo>
                <a:cubicBezTo>
                  <a:pt x="1544473" y="262939"/>
                  <a:pt x="1545422" y="265021"/>
                  <a:pt x="1546356" y="267117"/>
                </a:cubicBezTo>
                <a:cubicBezTo>
                  <a:pt x="1544544" y="267117"/>
                  <a:pt x="1542717" y="267117"/>
                  <a:pt x="1540904" y="267117"/>
                </a:cubicBezTo>
                <a:cubicBezTo>
                  <a:pt x="1541782" y="265021"/>
                  <a:pt x="1542660" y="262939"/>
                  <a:pt x="1543538" y="260843"/>
                </a:cubicBezTo>
                <a:close/>
                <a:moveTo>
                  <a:pt x="2680617" y="1023078"/>
                </a:moveTo>
                <a:lnTo>
                  <a:pt x="2681552" y="1021237"/>
                </a:lnTo>
                <a:lnTo>
                  <a:pt x="2682189" y="1023234"/>
                </a:lnTo>
                <a:lnTo>
                  <a:pt x="2680617" y="1023092"/>
                </a:lnTo>
                <a:close/>
                <a:moveTo>
                  <a:pt x="2681806" y="973824"/>
                </a:moveTo>
                <a:lnTo>
                  <a:pt x="2682430" y="976062"/>
                </a:lnTo>
                <a:lnTo>
                  <a:pt x="2680589" y="975806"/>
                </a:lnTo>
                <a:lnTo>
                  <a:pt x="2681806" y="973810"/>
                </a:lnTo>
                <a:close/>
                <a:moveTo>
                  <a:pt x="2682968" y="1045496"/>
                </a:moveTo>
                <a:cubicBezTo>
                  <a:pt x="2682359" y="1045906"/>
                  <a:pt x="2681750" y="1046331"/>
                  <a:pt x="2681127" y="1046756"/>
                </a:cubicBezTo>
                <a:cubicBezTo>
                  <a:pt x="2680716" y="1046020"/>
                  <a:pt x="2680305" y="1045283"/>
                  <a:pt x="2679895" y="1044547"/>
                </a:cubicBezTo>
                <a:cubicBezTo>
                  <a:pt x="2680914" y="1044009"/>
                  <a:pt x="2681948" y="1043457"/>
                  <a:pt x="2682968" y="1042919"/>
                </a:cubicBezTo>
                <a:lnTo>
                  <a:pt x="2682968" y="1045496"/>
                </a:lnTo>
                <a:close/>
                <a:moveTo>
                  <a:pt x="2684596" y="1070052"/>
                </a:moveTo>
                <a:cubicBezTo>
                  <a:pt x="2683379" y="1071029"/>
                  <a:pt x="2682175" y="1072007"/>
                  <a:pt x="2680971" y="1072970"/>
                </a:cubicBezTo>
                <a:cubicBezTo>
                  <a:pt x="2680603" y="1071157"/>
                  <a:pt x="2680022" y="1069358"/>
                  <a:pt x="2679980" y="1067545"/>
                </a:cubicBezTo>
                <a:cubicBezTo>
                  <a:pt x="2679966" y="1066894"/>
                  <a:pt x="2681240" y="1066214"/>
                  <a:pt x="2681920" y="1065549"/>
                </a:cubicBezTo>
                <a:cubicBezTo>
                  <a:pt x="2682812" y="1067050"/>
                  <a:pt x="2683704" y="1068537"/>
                  <a:pt x="2684596" y="1070038"/>
                </a:cubicBezTo>
                <a:close/>
                <a:moveTo>
                  <a:pt x="2682798" y="1261531"/>
                </a:moveTo>
                <a:cubicBezTo>
                  <a:pt x="2682741" y="1262197"/>
                  <a:pt x="2681948" y="1262806"/>
                  <a:pt x="2681481" y="1263443"/>
                </a:cubicBezTo>
                <a:cubicBezTo>
                  <a:pt x="2681580" y="1262098"/>
                  <a:pt x="2681693" y="1260752"/>
                  <a:pt x="2681806" y="1259421"/>
                </a:cubicBezTo>
                <a:cubicBezTo>
                  <a:pt x="2682175" y="1260129"/>
                  <a:pt x="2682855" y="1260852"/>
                  <a:pt x="2682798" y="1261531"/>
                </a:cubicBezTo>
                <a:close/>
              </a:path>
            </a:pathLst>
          </a:custGeom>
          <a:solidFill>
            <a:srgbClr val="254027">
              <a:alpha val="4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"/>
          <p:cNvSpPr txBox="1">
            <a:spLocks noGrp="1"/>
          </p:cNvSpPr>
          <p:nvPr>
            <p:ph type="title"/>
          </p:nvPr>
        </p:nvSpPr>
        <p:spPr>
          <a:xfrm>
            <a:off x="5602100" y="2307950"/>
            <a:ext cx="2997600" cy="14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356" name="Google Shape;356;p3"/>
          <p:cNvSpPr txBox="1">
            <a:spLocks noGrp="1"/>
          </p:cNvSpPr>
          <p:nvPr>
            <p:ph type="title" idx="2" hasCustomPrompt="1"/>
          </p:nvPr>
        </p:nvSpPr>
        <p:spPr>
          <a:xfrm>
            <a:off x="5602100" y="1378900"/>
            <a:ext cx="1431900" cy="102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57" name="Google Shape;357;p3"/>
          <p:cNvSpPr>
            <a:spLocks noGrp="1"/>
          </p:cNvSpPr>
          <p:nvPr>
            <p:ph type="pic" idx="3"/>
          </p:nvPr>
        </p:nvSpPr>
        <p:spPr>
          <a:xfrm>
            <a:off x="885900" y="730775"/>
            <a:ext cx="3657600" cy="3681900"/>
          </a:xfrm>
          <a:prstGeom prst="round2Diag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  <p:grpSp>
        <p:nvGrpSpPr>
          <p:cNvPr id="358" name="Google Shape;358;p3"/>
          <p:cNvGrpSpPr/>
          <p:nvPr/>
        </p:nvGrpSpPr>
        <p:grpSpPr>
          <a:xfrm>
            <a:off x="-384303" y="-1138829"/>
            <a:ext cx="10249876" cy="2651899"/>
            <a:chOff x="-384303" y="-1138829"/>
            <a:chExt cx="10249876" cy="2651899"/>
          </a:xfrm>
        </p:grpSpPr>
        <p:grpSp>
          <p:nvGrpSpPr>
            <p:cNvPr id="359" name="Google Shape;359;p3"/>
            <p:cNvGrpSpPr/>
            <p:nvPr/>
          </p:nvGrpSpPr>
          <p:grpSpPr>
            <a:xfrm rot="9792843" flipH="1">
              <a:off x="7500551" y="-880906"/>
              <a:ext cx="2101348" cy="2136053"/>
              <a:chOff x="7481861" y="4111816"/>
              <a:chExt cx="2101327" cy="2136031"/>
            </a:xfrm>
          </p:grpSpPr>
          <p:grpSp>
            <p:nvGrpSpPr>
              <p:cNvPr id="360" name="Google Shape;360;p3"/>
              <p:cNvGrpSpPr/>
              <p:nvPr/>
            </p:nvGrpSpPr>
            <p:grpSpPr>
              <a:xfrm rot="-506959" flipH="1">
                <a:off x="8673192" y="4352473"/>
                <a:ext cx="365527" cy="962479"/>
                <a:chOff x="3602829" y="1439075"/>
                <a:chExt cx="119698" cy="315180"/>
              </a:xfrm>
            </p:grpSpPr>
            <p:sp>
              <p:nvSpPr>
                <p:cNvPr id="361" name="Google Shape;361;p3"/>
                <p:cNvSpPr/>
                <p:nvPr/>
              </p:nvSpPr>
              <p:spPr>
                <a:xfrm>
                  <a:off x="3602858" y="1439075"/>
                  <a:ext cx="119669" cy="27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69" h="278292" extrusionOk="0">
                      <a:moveTo>
                        <a:pt x="114290" y="276548"/>
                      </a:moveTo>
                      <a:cubicBezTo>
                        <a:pt x="113270" y="276902"/>
                        <a:pt x="112251" y="277200"/>
                        <a:pt x="111217" y="277440"/>
                      </a:cubicBezTo>
                      <a:cubicBezTo>
                        <a:pt x="95200" y="281207"/>
                        <a:pt x="76804" y="272158"/>
                        <a:pt x="70530" y="256821"/>
                      </a:cubicBezTo>
                      <a:cubicBezTo>
                        <a:pt x="77795" y="253677"/>
                        <a:pt x="85046" y="250533"/>
                        <a:pt x="92297" y="247389"/>
                      </a:cubicBezTo>
                      <a:cubicBezTo>
                        <a:pt x="87652" y="247134"/>
                        <a:pt x="83276" y="249372"/>
                        <a:pt x="78787" y="250576"/>
                      </a:cubicBezTo>
                      <a:cubicBezTo>
                        <a:pt x="77257" y="250986"/>
                        <a:pt x="75586" y="251213"/>
                        <a:pt x="73972" y="251199"/>
                      </a:cubicBezTo>
                      <a:cubicBezTo>
                        <a:pt x="70800" y="251185"/>
                        <a:pt x="67769" y="250222"/>
                        <a:pt x="66027" y="247687"/>
                      </a:cubicBezTo>
                      <a:cubicBezTo>
                        <a:pt x="63860" y="244543"/>
                        <a:pt x="64597" y="240238"/>
                        <a:pt x="63421" y="236598"/>
                      </a:cubicBezTo>
                      <a:cubicBezTo>
                        <a:pt x="61779" y="231472"/>
                        <a:pt x="56624" y="228314"/>
                        <a:pt x="53933" y="223626"/>
                      </a:cubicBezTo>
                      <a:cubicBezTo>
                        <a:pt x="53437" y="222776"/>
                        <a:pt x="53013" y="221771"/>
                        <a:pt x="53267" y="220822"/>
                      </a:cubicBezTo>
                      <a:cubicBezTo>
                        <a:pt x="53522" y="219859"/>
                        <a:pt x="54358" y="219194"/>
                        <a:pt x="55151" y="218585"/>
                      </a:cubicBezTo>
                      <a:cubicBezTo>
                        <a:pt x="58776" y="215866"/>
                        <a:pt x="62387" y="213146"/>
                        <a:pt x="66013" y="210442"/>
                      </a:cubicBezTo>
                      <a:cubicBezTo>
                        <a:pt x="63520" y="212283"/>
                        <a:pt x="60787" y="213940"/>
                        <a:pt x="57728" y="214039"/>
                      </a:cubicBezTo>
                      <a:cubicBezTo>
                        <a:pt x="54202" y="214166"/>
                        <a:pt x="50378" y="211291"/>
                        <a:pt x="50860" y="207808"/>
                      </a:cubicBezTo>
                      <a:cubicBezTo>
                        <a:pt x="60971" y="203970"/>
                        <a:pt x="71224" y="200019"/>
                        <a:pt x="80175" y="194042"/>
                      </a:cubicBezTo>
                      <a:cubicBezTo>
                        <a:pt x="81959" y="192867"/>
                        <a:pt x="83672" y="191607"/>
                        <a:pt x="85344" y="190247"/>
                      </a:cubicBezTo>
                      <a:cubicBezTo>
                        <a:pt x="83630" y="190743"/>
                        <a:pt x="81916" y="191238"/>
                        <a:pt x="80175" y="191692"/>
                      </a:cubicBezTo>
                      <a:cubicBezTo>
                        <a:pt x="74482" y="193221"/>
                        <a:pt x="68647" y="194312"/>
                        <a:pt x="62841" y="193533"/>
                      </a:cubicBezTo>
                      <a:cubicBezTo>
                        <a:pt x="55264" y="192513"/>
                        <a:pt x="47674" y="187443"/>
                        <a:pt x="46243" y="179938"/>
                      </a:cubicBezTo>
                      <a:cubicBezTo>
                        <a:pt x="45649" y="176864"/>
                        <a:pt x="46130" y="173636"/>
                        <a:pt x="45408" y="170577"/>
                      </a:cubicBezTo>
                      <a:cubicBezTo>
                        <a:pt x="43468" y="162321"/>
                        <a:pt x="33342" y="157123"/>
                        <a:pt x="33399" y="148640"/>
                      </a:cubicBezTo>
                      <a:cubicBezTo>
                        <a:pt x="33441" y="143146"/>
                        <a:pt x="37902" y="138699"/>
                        <a:pt x="42533" y="135739"/>
                      </a:cubicBezTo>
                      <a:cubicBezTo>
                        <a:pt x="44969" y="134195"/>
                        <a:pt x="47574" y="132808"/>
                        <a:pt x="50010" y="131236"/>
                      </a:cubicBezTo>
                      <a:cubicBezTo>
                        <a:pt x="52205" y="129820"/>
                        <a:pt x="54245" y="128219"/>
                        <a:pt x="55873" y="126194"/>
                      </a:cubicBezTo>
                      <a:cubicBezTo>
                        <a:pt x="50959" y="129027"/>
                        <a:pt x="45549" y="131009"/>
                        <a:pt x="39970" y="132000"/>
                      </a:cubicBezTo>
                      <a:cubicBezTo>
                        <a:pt x="36585" y="132595"/>
                        <a:pt x="33144" y="132850"/>
                        <a:pt x="29717" y="132723"/>
                      </a:cubicBezTo>
                      <a:cubicBezTo>
                        <a:pt x="28385" y="132680"/>
                        <a:pt x="27040" y="132567"/>
                        <a:pt x="25879" y="131930"/>
                      </a:cubicBezTo>
                      <a:cubicBezTo>
                        <a:pt x="24392" y="131094"/>
                        <a:pt x="23486" y="129536"/>
                        <a:pt x="22693" y="128021"/>
                      </a:cubicBezTo>
                      <a:cubicBezTo>
                        <a:pt x="18841" y="120643"/>
                        <a:pt x="15838" y="112811"/>
                        <a:pt x="13757" y="104739"/>
                      </a:cubicBezTo>
                      <a:cubicBezTo>
                        <a:pt x="15144" y="104145"/>
                        <a:pt x="16490" y="103465"/>
                        <a:pt x="17793" y="102714"/>
                      </a:cubicBezTo>
                      <a:cubicBezTo>
                        <a:pt x="20597" y="101086"/>
                        <a:pt x="23188" y="99089"/>
                        <a:pt x="25482" y="96795"/>
                      </a:cubicBezTo>
                      <a:cubicBezTo>
                        <a:pt x="21290" y="97928"/>
                        <a:pt x="17000" y="98707"/>
                        <a:pt x="12680" y="99103"/>
                      </a:cubicBezTo>
                      <a:cubicBezTo>
                        <a:pt x="11915" y="94954"/>
                        <a:pt x="16688" y="92206"/>
                        <a:pt x="20441" y="90294"/>
                      </a:cubicBezTo>
                      <a:cubicBezTo>
                        <a:pt x="25851" y="87547"/>
                        <a:pt x="30750" y="83766"/>
                        <a:pt x="34801" y="79234"/>
                      </a:cubicBezTo>
                      <a:cubicBezTo>
                        <a:pt x="30722" y="80452"/>
                        <a:pt x="26559" y="81273"/>
                        <a:pt x="22339" y="81698"/>
                      </a:cubicBezTo>
                      <a:cubicBezTo>
                        <a:pt x="19775" y="81968"/>
                        <a:pt x="17198" y="82081"/>
                        <a:pt x="14620" y="82052"/>
                      </a:cubicBezTo>
                      <a:cubicBezTo>
                        <a:pt x="13247" y="76189"/>
                        <a:pt x="10868" y="70567"/>
                        <a:pt x="7625" y="65498"/>
                      </a:cubicBezTo>
                      <a:cubicBezTo>
                        <a:pt x="9111" y="63345"/>
                        <a:pt x="10811" y="61334"/>
                        <a:pt x="12694" y="59493"/>
                      </a:cubicBezTo>
                      <a:cubicBezTo>
                        <a:pt x="16136" y="56151"/>
                        <a:pt x="20158" y="53446"/>
                        <a:pt x="24562" y="51534"/>
                      </a:cubicBezTo>
                      <a:cubicBezTo>
                        <a:pt x="19265" y="53389"/>
                        <a:pt x="13134" y="55103"/>
                        <a:pt x="8049" y="53474"/>
                      </a:cubicBezTo>
                      <a:lnTo>
                        <a:pt x="8049" y="53474"/>
                      </a:lnTo>
                      <a:cubicBezTo>
                        <a:pt x="6888" y="53092"/>
                        <a:pt x="5769" y="52525"/>
                        <a:pt x="4736" y="51747"/>
                      </a:cubicBezTo>
                      <a:cubicBezTo>
                        <a:pt x="-221" y="48008"/>
                        <a:pt x="-901" y="40616"/>
                        <a:pt x="926" y="34668"/>
                      </a:cubicBezTo>
                      <a:cubicBezTo>
                        <a:pt x="1450" y="32968"/>
                        <a:pt x="2130" y="31326"/>
                        <a:pt x="2895" y="29725"/>
                      </a:cubicBezTo>
                      <a:cubicBezTo>
                        <a:pt x="4806" y="25732"/>
                        <a:pt x="7242" y="21951"/>
                        <a:pt x="9055" y="17900"/>
                      </a:cubicBezTo>
                      <a:cubicBezTo>
                        <a:pt x="11604" y="12236"/>
                        <a:pt x="12822" y="5311"/>
                        <a:pt x="9565" y="0"/>
                      </a:cubicBezTo>
                      <a:cubicBezTo>
                        <a:pt x="9565" y="0"/>
                        <a:pt x="14804" y="3753"/>
                        <a:pt x="23217" y="12363"/>
                      </a:cubicBezTo>
                      <a:cubicBezTo>
                        <a:pt x="24732" y="13921"/>
                        <a:pt x="26346" y="15620"/>
                        <a:pt x="28060" y="17490"/>
                      </a:cubicBezTo>
                      <a:cubicBezTo>
                        <a:pt x="45493" y="36551"/>
                        <a:pt x="72400" y="72635"/>
                        <a:pt x="95979" y="132468"/>
                      </a:cubicBezTo>
                      <a:cubicBezTo>
                        <a:pt x="130278" y="219548"/>
                        <a:pt x="118184" y="265431"/>
                        <a:pt x="114984" y="274750"/>
                      </a:cubicBezTo>
                      <a:cubicBezTo>
                        <a:pt x="114573" y="275953"/>
                        <a:pt x="114304" y="276548"/>
                        <a:pt x="114304" y="2765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2" name="Google Shape;362;p3"/>
                <p:cNvSpPr/>
                <p:nvPr/>
              </p:nvSpPr>
              <p:spPr>
                <a:xfrm>
                  <a:off x="3613782" y="1451466"/>
                  <a:ext cx="108712" cy="265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2" h="265048" extrusionOk="0">
                      <a:moveTo>
                        <a:pt x="103366" y="264157"/>
                      </a:moveTo>
                      <a:cubicBezTo>
                        <a:pt x="102346" y="264511"/>
                        <a:pt x="101326" y="264808"/>
                        <a:pt x="100293" y="265049"/>
                      </a:cubicBezTo>
                      <a:cubicBezTo>
                        <a:pt x="96752" y="262670"/>
                        <a:pt x="94543" y="258435"/>
                        <a:pt x="96200" y="254555"/>
                      </a:cubicBezTo>
                      <a:cubicBezTo>
                        <a:pt x="91031" y="254045"/>
                        <a:pt x="85975" y="252403"/>
                        <a:pt x="81500" y="249768"/>
                      </a:cubicBezTo>
                      <a:cubicBezTo>
                        <a:pt x="84106" y="248338"/>
                        <a:pt x="87165" y="248055"/>
                        <a:pt x="90040" y="247290"/>
                      </a:cubicBezTo>
                      <a:cubicBezTo>
                        <a:pt x="92914" y="246540"/>
                        <a:pt x="95902" y="245010"/>
                        <a:pt x="96965" y="242234"/>
                      </a:cubicBezTo>
                      <a:cubicBezTo>
                        <a:pt x="98027" y="239445"/>
                        <a:pt x="95789" y="235579"/>
                        <a:pt x="92872" y="236187"/>
                      </a:cubicBezTo>
                      <a:cubicBezTo>
                        <a:pt x="98352" y="234672"/>
                        <a:pt x="100406" y="226458"/>
                        <a:pt x="96285" y="222550"/>
                      </a:cubicBezTo>
                      <a:cubicBezTo>
                        <a:pt x="97786" y="221856"/>
                        <a:pt x="99287" y="221162"/>
                        <a:pt x="100788" y="220468"/>
                      </a:cubicBezTo>
                      <a:cubicBezTo>
                        <a:pt x="99641" y="219732"/>
                        <a:pt x="98508" y="218995"/>
                        <a:pt x="97361" y="218273"/>
                      </a:cubicBezTo>
                      <a:cubicBezTo>
                        <a:pt x="99160" y="217168"/>
                        <a:pt x="100406" y="215214"/>
                        <a:pt x="100647" y="213132"/>
                      </a:cubicBezTo>
                      <a:cubicBezTo>
                        <a:pt x="93552" y="213755"/>
                        <a:pt x="86358" y="213104"/>
                        <a:pt x="79489" y="211192"/>
                      </a:cubicBezTo>
                      <a:cubicBezTo>
                        <a:pt x="84842" y="210413"/>
                        <a:pt x="90507" y="209493"/>
                        <a:pt x="94586" y="205952"/>
                      </a:cubicBezTo>
                      <a:cubicBezTo>
                        <a:pt x="98664" y="202412"/>
                        <a:pt x="100123" y="195303"/>
                        <a:pt x="96058" y="191734"/>
                      </a:cubicBezTo>
                      <a:cubicBezTo>
                        <a:pt x="90195" y="186579"/>
                        <a:pt x="79815" y="193122"/>
                        <a:pt x="73541" y="188477"/>
                      </a:cubicBezTo>
                      <a:cubicBezTo>
                        <a:pt x="80693" y="187386"/>
                        <a:pt x="87575" y="184512"/>
                        <a:pt x="93368" y="180178"/>
                      </a:cubicBezTo>
                      <a:lnTo>
                        <a:pt x="90294" y="177233"/>
                      </a:lnTo>
                      <a:cubicBezTo>
                        <a:pt x="91966" y="175873"/>
                        <a:pt x="93651" y="174485"/>
                        <a:pt x="95322" y="173126"/>
                      </a:cubicBezTo>
                      <a:cubicBezTo>
                        <a:pt x="93679" y="170874"/>
                        <a:pt x="91527" y="169019"/>
                        <a:pt x="89062" y="167744"/>
                      </a:cubicBezTo>
                      <a:cubicBezTo>
                        <a:pt x="91116" y="166569"/>
                        <a:pt x="90450" y="163340"/>
                        <a:pt x="88907" y="161542"/>
                      </a:cubicBezTo>
                      <a:cubicBezTo>
                        <a:pt x="87377" y="159743"/>
                        <a:pt x="85168" y="158284"/>
                        <a:pt x="84616" y="155976"/>
                      </a:cubicBezTo>
                      <a:cubicBezTo>
                        <a:pt x="84403" y="155056"/>
                        <a:pt x="84474" y="154022"/>
                        <a:pt x="83936" y="153229"/>
                      </a:cubicBezTo>
                      <a:cubicBezTo>
                        <a:pt x="83355" y="152322"/>
                        <a:pt x="82208" y="152011"/>
                        <a:pt x="81146" y="151756"/>
                      </a:cubicBezTo>
                      <a:cubicBezTo>
                        <a:pt x="76331" y="150609"/>
                        <a:pt x="71502" y="149462"/>
                        <a:pt x="66687" y="148315"/>
                      </a:cubicBezTo>
                      <a:cubicBezTo>
                        <a:pt x="71615" y="146020"/>
                        <a:pt x="76289" y="143202"/>
                        <a:pt x="80622" y="139945"/>
                      </a:cubicBezTo>
                      <a:cubicBezTo>
                        <a:pt x="79857" y="136603"/>
                        <a:pt x="77577" y="133671"/>
                        <a:pt x="74547" y="132071"/>
                      </a:cubicBezTo>
                      <a:cubicBezTo>
                        <a:pt x="74816" y="130216"/>
                        <a:pt x="75057" y="128375"/>
                        <a:pt x="75326" y="126520"/>
                      </a:cubicBezTo>
                      <a:cubicBezTo>
                        <a:pt x="64804" y="123178"/>
                        <a:pt x="53375" y="122753"/>
                        <a:pt x="42655" y="125359"/>
                      </a:cubicBezTo>
                      <a:cubicBezTo>
                        <a:pt x="52695" y="120402"/>
                        <a:pt x="62141" y="114185"/>
                        <a:pt x="70638" y="106906"/>
                      </a:cubicBezTo>
                      <a:cubicBezTo>
                        <a:pt x="66843" y="106028"/>
                        <a:pt x="63062" y="105150"/>
                        <a:pt x="59281" y="104272"/>
                      </a:cubicBezTo>
                      <a:cubicBezTo>
                        <a:pt x="62807" y="103507"/>
                        <a:pt x="66135" y="101794"/>
                        <a:pt x="68783" y="99344"/>
                      </a:cubicBezTo>
                      <a:cubicBezTo>
                        <a:pt x="62424" y="97630"/>
                        <a:pt x="64492" y="87236"/>
                        <a:pt x="59691" y="82746"/>
                      </a:cubicBezTo>
                      <a:cubicBezTo>
                        <a:pt x="57468" y="80650"/>
                        <a:pt x="54168" y="80282"/>
                        <a:pt x="51109" y="80027"/>
                      </a:cubicBezTo>
                      <a:cubicBezTo>
                        <a:pt x="45600" y="79546"/>
                        <a:pt x="40092" y="79064"/>
                        <a:pt x="34569" y="78597"/>
                      </a:cubicBezTo>
                      <a:cubicBezTo>
                        <a:pt x="41267" y="75340"/>
                        <a:pt x="47980" y="72097"/>
                        <a:pt x="54692" y="68854"/>
                      </a:cubicBezTo>
                      <a:cubicBezTo>
                        <a:pt x="49991" y="61900"/>
                        <a:pt x="43504" y="54055"/>
                        <a:pt x="35177" y="55117"/>
                      </a:cubicBezTo>
                      <a:cubicBezTo>
                        <a:pt x="32232" y="55499"/>
                        <a:pt x="29555" y="57001"/>
                        <a:pt x="26624" y="57524"/>
                      </a:cubicBezTo>
                      <a:cubicBezTo>
                        <a:pt x="23707" y="58048"/>
                        <a:pt x="20095" y="57114"/>
                        <a:pt x="19132" y="54324"/>
                      </a:cubicBezTo>
                      <a:cubicBezTo>
                        <a:pt x="18948" y="53786"/>
                        <a:pt x="18877" y="53219"/>
                        <a:pt x="18920" y="52667"/>
                      </a:cubicBezTo>
                      <a:cubicBezTo>
                        <a:pt x="19331" y="47059"/>
                        <a:pt x="29215" y="47144"/>
                        <a:pt x="30844" y="41748"/>
                      </a:cubicBezTo>
                      <a:cubicBezTo>
                        <a:pt x="31580" y="39327"/>
                        <a:pt x="29924" y="36466"/>
                        <a:pt x="27459" y="35885"/>
                      </a:cubicBezTo>
                      <a:cubicBezTo>
                        <a:pt x="25916" y="35192"/>
                        <a:pt x="24386" y="34512"/>
                        <a:pt x="22857" y="33832"/>
                      </a:cubicBezTo>
                      <a:cubicBezTo>
                        <a:pt x="23792" y="32274"/>
                        <a:pt x="24740" y="30716"/>
                        <a:pt x="25689" y="29173"/>
                      </a:cubicBezTo>
                      <a:cubicBezTo>
                        <a:pt x="18623" y="27488"/>
                        <a:pt x="11117" y="27615"/>
                        <a:pt x="4107" y="29513"/>
                      </a:cubicBezTo>
                      <a:cubicBezTo>
                        <a:pt x="5084" y="26808"/>
                        <a:pt x="6061" y="24089"/>
                        <a:pt x="7038" y="21384"/>
                      </a:cubicBezTo>
                      <a:cubicBezTo>
                        <a:pt x="4688" y="20463"/>
                        <a:pt x="2337" y="19529"/>
                        <a:pt x="0" y="18608"/>
                      </a:cubicBezTo>
                      <a:cubicBezTo>
                        <a:pt x="2068" y="11910"/>
                        <a:pt x="5764" y="5693"/>
                        <a:pt x="10692" y="694"/>
                      </a:cubicBezTo>
                      <a:lnTo>
                        <a:pt x="12264" y="0"/>
                      </a:lnTo>
                      <a:cubicBezTo>
                        <a:pt x="29244" y="17348"/>
                        <a:pt x="59139" y="54409"/>
                        <a:pt x="85026" y="120119"/>
                      </a:cubicBezTo>
                      <a:cubicBezTo>
                        <a:pt x="123730" y="218400"/>
                        <a:pt x="103351" y="264199"/>
                        <a:pt x="103351" y="26419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" name="Google Shape;363;p3"/>
                <p:cNvSpPr/>
                <p:nvPr/>
              </p:nvSpPr>
              <p:spPr>
                <a:xfrm>
                  <a:off x="3624955" y="1456565"/>
                  <a:ext cx="97543" cy="257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43" h="257259" extrusionOk="0">
                      <a:moveTo>
                        <a:pt x="92872" y="257260"/>
                      </a:moveTo>
                      <a:cubicBezTo>
                        <a:pt x="89544" y="254385"/>
                        <a:pt x="90337" y="248182"/>
                        <a:pt x="86967" y="245109"/>
                      </a:cubicBezTo>
                      <a:cubicBezTo>
                        <a:pt x="88114" y="241456"/>
                        <a:pt x="89275" y="237788"/>
                        <a:pt x="90436" y="234134"/>
                      </a:cubicBezTo>
                      <a:cubicBezTo>
                        <a:pt x="90068" y="233086"/>
                        <a:pt x="89700" y="232052"/>
                        <a:pt x="89346" y="231004"/>
                      </a:cubicBezTo>
                      <a:cubicBezTo>
                        <a:pt x="90153" y="228342"/>
                        <a:pt x="90974" y="225680"/>
                        <a:pt x="91796" y="223017"/>
                      </a:cubicBezTo>
                      <a:cubicBezTo>
                        <a:pt x="90861" y="220086"/>
                        <a:pt x="92036" y="216616"/>
                        <a:pt x="94557" y="214832"/>
                      </a:cubicBezTo>
                      <a:cubicBezTo>
                        <a:pt x="92659" y="213090"/>
                        <a:pt x="92489" y="210215"/>
                        <a:pt x="91810" y="207708"/>
                      </a:cubicBezTo>
                      <a:cubicBezTo>
                        <a:pt x="91130" y="205216"/>
                        <a:pt x="89062" y="202497"/>
                        <a:pt x="86542" y="203134"/>
                      </a:cubicBezTo>
                      <a:cubicBezTo>
                        <a:pt x="90379" y="202299"/>
                        <a:pt x="90677" y="196903"/>
                        <a:pt x="89601" y="193122"/>
                      </a:cubicBezTo>
                      <a:cubicBezTo>
                        <a:pt x="88538" y="189341"/>
                        <a:pt x="87321" y="184540"/>
                        <a:pt x="90379" y="182090"/>
                      </a:cubicBezTo>
                      <a:cubicBezTo>
                        <a:pt x="88227" y="181594"/>
                        <a:pt x="86258" y="180377"/>
                        <a:pt x="84856" y="178677"/>
                      </a:cubicBezTo>
                      <a:cubicBezTo>
                        <a:pt x="87391" y="178238"/>
                        <a:pt x="89799" y="177063"/>
                        <a:pt x="91682" y="175335"/>
                      </a:cubicBezTo>
                      <a:cubicBezTo>
                        <a:pt x="90054" y="174117"/>
                        <a:pt x="88369" y="172842"/>
                        <a:pt x="87476" y="171016"/>
                      </a:cubicBezTo>
                      <a:cubicBezTo>
                        <a:pt x="86584" y="169189"/>
                        <a:pt x="86797" y="166654"/>
                        <a:pt x="88496" y="165535"/>
                      </a:cubicBezTo>
                      <a:cubicBezTo>
                        <a:pt x="81415" y="159375"/>
                        <a:pt x="81458" y="146587"/>
                        <a:pt x="72890" y="142735"/>
                      </a:cubicBezTo>
                      <a:cubicBezTo>
                        <a:pt x="75113" y="142098"/>
                        <a:pt x="77252" y="141177"/>
                        <a:pt x="79248" y="140002"/>
                      </a:cubicBezTo>
                      <a:cubicBezTo>
                        <a:pt x="78059" y="138826"/>
                        <a:pt x="76869" y="137651"/>
                        <a:pt x="75694" y="136490"/>
                      </a:cubicBezTo>
                      <a:cubicBezTo>
                        <a:pt x="77592" y="135782"/>
                        <a:pt x="76940" y="132836"/>
                        <a:pt x="75495" y="131420"/>
                      </a:cubicBezTo>
                      <a:cubicBezTo>
                        <a:pt x="74051" y="130004"/>
                        <a:pt x="72026" y="128729"/>
                        <a:pt x="71998" y="126704"/>
                      </a:cubicBezTo>
                      <a:cubicBezTo>
                        <a:pt x="71983" y="125755"/>
                        <a:pt x="72465" y="124835"/>
                        <a:pt x="72550" y="123886"/>
                      </a:cubicBezTo>
                      <a:cubicBezTo>
                        <a:pt x="72847" y="120728"/>
                        <a:pt x="69095" y="118773"/>
                        <a:pt x="65936" y="118405"/>
                      </a:cubicBezTo>
                      <a:cubicBezTo>
                        <a:pt x="62764" y="118023"/>
                        <a:pt x="59111" y="118051"/>
                        <a:pt x="57085" y="115615"/>
                      </a:cubicBezTo>
                      <a:cubicBezTo>
                        <a:pt x="60371" y="115148"/>
                        <a:pt x="63572" y="113959"/>
                        <a:pt x="66390" y="112188"/>
                      </a:cubicBezTo>
                      <a:cubicBezTo>
                        <a:pt x="67367" y="111579"/>
                        <a:pt x="68358" y="110786"/>
                        <a:pt x="68571" y="109682"/>
                      </a:cubicBezTo>
                      <a:cubicBezTo>
                        <a:pt x="69066" y="107062"/>
                        <a:pt x="65427" y="105915"/>
                        <a:pt x="63727" y="103875"/>
                      </a:cubicBezTo>
                      <a:cubicBezTo>
                        <a:pt x="62014" y="101850"/>
                        <a:pt x="62354" y="98891"/>
                        <a:pt x="62226" y="96256"/>
                      </a:cubicBezTo>
                      <a:cubicBezTo>
                        <a:pt x="61886" y="88708"/>
                        <a:pt x="57213" y="82152"/>
                        <a:pt x="52738" y="76076"/>
                      </a:cubicBezTo>
                      <a:cubicBezTo>
                        <a:pt x="51619" y="74561"/>
                        <a:pt x="50415" y="72975"/>
                        <a:pt x="48702" y="72224"/>
                      </a:cubicBezTo>
                      <a:cubicBezTo>
                        <a:pt x="46138" y="71091"/>
                        <a:pt x="42471" y="71743"/>
                        <a:pt x="41040" y="69321"/>
                      </a:cubicBezTo>
                      <a:cubicBezTo>
                        <a:pt x="43830" y="69208"/>
                        <a:pt x="47484" y="68273"/>
                        <a:pt x="47583" y="65483"/>
                      </a:cubicBezTo>
                      <a:cubicBezTo>
                        <a:pt x="47611" y="64534"/>
                        <a:pt x="47158" y="63628"/>
                        <a:pt x="46705" y="62793"/>
                      </a:cubicBezTo>
                      <a:cubicBezTo>
                        <a:pt x="43264" y="56604"/>
                        <a:pt x="38279" y="51279"/>
                        <a:pt x="32317" y="47456"/>
                      </a:cubicBezTo>
                      <a:cubicBezTo>
                        <a:pt x="32246" y="45133"/>
                        <a:pt x="30164" y="43249"/>
                        <a:pt x="27912" y="42641"/>
                      </a:cubicBezTo>
                      <a:cubicBezTo>
                        <a:pt x="25661" y="42032"/>
                        <a:pt x="23253" y="42414"/>
                        <a:pt x="20959" y="42796"/>
                      </a:cubicBezTo>
                      <a:cubicBezTo>
                        <a:pt x="22644" y="40601"/>
                        <a:pt x="25066" y="38987"/>
                        <a:pt x="27743" y="38307"/>
                      </a:cubicBezTo>
                      <a:cubicBezTo>
                        <a:pt x="23126" y="31722"/>
                        <a:pt x="18523" y="25151"/>
                        <a:pt x="13907" y="18552"/>
                      </a:cubicBezTo>
                      <a:cubicBezTo>
                        <a:pt x="10834" y="18084"/>
                        <a:pt x="7775" y="17603"/>
                        <a:pt x="4716" y="17136"/>
                      </a:cubicBezTo>
                      <a:cubicBezTo>
                        <a:pt x="6274" y="17150"/>
                        <a:pt x="7817" y="16399"/>
                        <a:pt x="8766" y="15167"/>
                      </a:cubicBezTo>
                      <a:cubicBezTo>
                        <a:pt x="7987" y="10536"/>
                        <a:pt x="4475" y="6486"/>
                        <a:pt x="0" y="5041"/>
                      </a:cubicBezTo>
                      <a:cubicBezTo>
                        <a:pt x="694" y="3045"/>
                        <a:pt x="2521" y="1501"/>
                        <a:pt x="4588" y="1133"/>
                      </a:cubicBezTo>
                      <a:lnTo>
                        <a:pt x="5934" y="0"/>
                      </a:lnTo>
                      <a:cubicBezTo>
                        <a:pt x="23367" y="19061"/>
                        <a:pt x="50274" y="55145"/>
                        <a:pt x="73853" y="114978"/>
                      </a:cubicBezTo>
                      <a:cubicBezTo>
                        <a:pt x="108152" y="202058"/>
                        <a:pt x="96058" y="247942"/>
                        <a:pt x="92858" y="25726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" name="Google Shape;364;p3"/>
                <p:cNvSpPr/>
                <p:nvPr/>
              </p:nvSpPr>
              <p:spPr>
                <a:xfrm>
                  <a:off x="3612408" y="1439075"/>
                  <a:ext cx="108918" cy="315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18" h="315180" extrusionOk="0">
                      <a:moveTo>
                        <a:pt x="0" y="0"/>
                      </a:moveTo>
                      <a:cubicBezTo>
                        <a:pt x="70865" y="67169"/>
                        <a:pt x="142027" y="217069"/>
                        <a:pt x="92334" y="31518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5" name="Google Shape;365;p3"/>
                <p:cNvSpPr/>
                <p:nvPr/>
              </p:nvSpPr>
              <p:spPr>
                <a:xfrm>
                  <a:off x="3602829" y="1468786"/>
                  <a:ext cx="10444" cy="23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4" h="23734" extrusionOk="0">
                      <a:moveTo>
                        <a:pt x="8474" y="22219"/>
                      </a:moveTo>
                      <a:cubicBezTo>
                        <a:pt x="8205" y="22701"/>
                        <a:pt x="8064" y="23211"/>
                        <a:pt x="8049" y="23735"/>
                      </a:cubicBezTo>
                      <a:cubicBezTo>
                        <a:pt x="6888" y="23352"/>
                        <a:pt x="5769" y="22786"/>
                        <a:pt x="4736" y="22021"/>
                      </a:cubicBezTo>
                      <a:cubicBezTo>
                        <a:pt x="-221" y="18283"/>
                        <a:pt x="-901" y="10890"/>
                        <a:pt x="926" y="4942"/>
                      </a:cubicBezTo>
                      <a:cubicBezTo>
                        <a:pt x="1450" y="3243"/>
                        <a:pt x="2130" y="1600"/>
                        <a:pt x="2895" y="0"/>
                      </a:cubicBezTo>
                      <a:cubicBezTo>
                        <a:pt x="4155" y="4829"/>
                        <a:pt x="6095" y="9460"/>
                        <a:pt x="8630" y="13737"/>
                      </a:cubicBezTo>
                      <a:cubicBezTo>
                        <a:pt x="9806" y="15705"/>
                        <a:pt x="11122" y="18084"/>
                        <a:pt x="10046" y="20095"/>
                      </a:cubicBezTo>
                      <a:cubicBezTo>
                        <a:pt x="9621" y="20874"/>
                        <a:pt x="8899" y="21455"/>
                        <a:pt x="8460" y="222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" name="Google Shape;366;p3"/>
                <p:cNvSpPr/>
                <p:nvPr/>
              </p:nvSpPr>
              <p:spPr>
                <a:xfrm>
                  <a:off x="3610454" y="1498554"/>
                  <a:ext cx="14713" cy="22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13" h="22563" extrusionOk="0">
                      <a:moveTo>
                        <a:pt x="9403" y="3115"/>
                      </a:moveTo>
                      <a:cubicBezTo>
                        <a:pt x="13793" y="8285"/>
                        <a:pt x="9545" y="17900"/>
                        <a:pt x="14714" y="22205"/>
                      </a:cubicBezTo>
                      <a:cubicBezTo>
                        <a:pt x="12151" y="22474"/>
                        <a:pt x="9573" y="22588"/>
                        <a:pt x="6996" y="22559"/>
                      </a:cubicBezTo>
                      <a:cubicBezTo>
                        <a:pt x="5622" y="16696"/>
                        <a:pt x="3243" y="11074"/>
                        <a:pt x="0" y="6005"/>
                      </a:cubicBezTo>
                      <a:cubicBezTo>
                        <a:pt x="1487" y="3852"/>
                        <a:pt x="3186" y="1841"/>
                        <a:pt x="5070" y="0"/>
                      </a:cubicBezTo>
                      <a:cubicBezTo>
                        <a:pt x="6642" y="920"/>
                        <a:pt x="8242" y="1756"/>
                        <a:pt x="9403" y="31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" name="Google Shape;367;p3"/>
                <p:cNvSpPr/>
                <p:nvPr/>
              </p:nvSpPr>
              <p:spPr>
                <a:xfrm>
                  <a:off x="3616614" y="1541789"/>
                  <a:ext cx="26213" cy="30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3" h="30040" extrusionOk="0">
                      <a:moveTo>
                        <a:pt x="23452" y="28507"/>
                      </a:moveTo>
                      <a:cubicBezTo>
                        <a:pt x="24344" y="28847"/>
                        <a:pt x="25278" y="29102"/>
                        <a:pt x="26213" y="29286"/>
                      </a:cubicBezTo>
                      <a:cubicBezTo>
                        <a:pt x="22829" y="29881"/>
                        <a:pt x="19387" y="30136"/>
                        <a:pt x="15960" y="30009"/>
                      </a:cubicBezTo>
                      <a:cubicBezTo>
                        <a:pt x="14629" y="29966"/>
                        <a:pt x="13284" y="29853"/>
                        <a:pt x="12122" y="29215"/>
                      </a:cubicBezTo>
                      <a:cubicBezTo>
                        <a:pt x="10635" y="28380"/>
                        <a:pt x="9729" y="26822"/>
                        <a:pt x="8936" y="25307"/>
                      </a:cubicBezTo>
                      <a:cubicBezTo>
                        <a:pt x="5084" y="17929"/>
                        <a:pt x="2082" y="10097"/>
                        <a:pt x="0" y="2025"/>
                      </a:cubicBezTo>
                      <a:cubicBezTo>
                        <a:pt x="1388" y="1430"/>
                        <a:pt x="2733" y="751"/>
                        <a:pt x="4036" y="0"/>
                      </a:cubicBezTo>
                      <a:cubicBezTo>
                        <a:pt x="4645" y="85"/>
                        <a:pt x="5240" y="198"/>
                        <a:pt x="5820" y="354"/>
                      </a:cubicBezTo>
                      <a:cubicBezTo>
                        <a:pt x="9899" y="1416"/>
                        <a:pt x="12944" y="4744"/>
                        <a:pt x="15748" y="7916"/>
                      </a:cubicBezTo>
                      <a:cubicBezTo>
                        <a:pt x="20860" y="13723"/>
                        <a:pt x="26341" y="21327"/>
                        <a:pt x="23466" y="2850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" name="Google Shape;368;p3"/>
                <p:cNvSpPr/>
                <p:nvPr/>
              </p:nvSpPr>
              <p:spPr>
                <a:xfrm>
                  <a:off x="3636256" y="1569135"/>
                  <a:ext cx="46790" cy="63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90" h="63716" extrusionOk="0">
                      <a:moveTo>
                        <a:pt x="29442" y="63472"/>
                      </a:moveTo>
                      <a:cubicBezTo>
                        <a:pt x="21866" y="62453"/>
                        <a:pt x="14275" y="57383"/>
                        <a:pt x="12845" y="49877"/>
                      </a:cubicBezTo>
                      <a:cubicBezTo>
                        <a:pt x="12250" y="46804"/>
                        <a:pt x="12732" y="43575"/>
                        <a:pt x="12009" y="40516"/>
                      </a:cubicBezTo>
                      <a:cubicBezTo>
                        <a:pt x="10069" y="32260"/>
                        <a:pt x="-56" y="27063"/>
                        <a:pt x="0" y="18580"/>
                      </a:cubicBezTo>
                      <a:cubicBezTo>
                        <a:pt x="43" y="13085"/>
                        <a:pt x="4504" y="8639"/>
                        <a:pt x="9134" y="5679"/>
                      </a:cubicBezTo>
                      <a:cubicBezTo>
                        <a:pt x="11570" y="4135"/>
                        <a:pt x="14176" y="2747"/>
                        <a:pt x="16612" y="1175"/>
                      </a:cubicBezTo>
                      <a:cubicBezTo>
                        <a:pt x="17504" y="850"/>
                        <a:pt x="18368" y="467"/>
                        <a:pt x="19203" y="0"/>
                      </a:cubicBezTo>
                      <a:cubicBezTo>
                        <a:pt x="19685" y="1770"/>
                        <a:pt x="18538" y="3569"/>
                        <a:pt x="17277" y="4886"/>
                      </a:cubicBezTo>
                      <a:cubicBezTo>
                        <a:pt x="16017" y="6217"/>
                        <a:pt x="14530" y="7477"/>
                        <a:pt x="14034" y="9248"/>
                      </a:cubicBezTo>
                      <a:cubicBezTo>
                        <a:pt x="13539" y="11004"/>
                        <a:pt x="14785" y="13354"/>
                        <a:pt x="16598" y="13085"/>
                      </a:cubicBezTo>
                      <a:cubicBezTo>
                        <a:pt x="13624" y="18509"/>
                        <a:pt x="11542" y="25845"/>
                        <a:pt x="15705" y="30419"/>
                      </a:cubicBezTo>
                      <a:cubicBezTo>
                        <a:pt x="17037" y="31906"/>
                        <a:pt x="18849" y="32855"/>
                        <a:pt x="20336" y="34186"/>
                      </a:cubicBezTo>
                      <a:cubicBezTo>
                        <a:pt x="25803" y="39199"/>
                        <a:pt x="25194" y="48036"/>
                        <a:pt x="29017" y="54395"/>
                      </a:cubicBezTo>
                      <a:cubicBezTo>
                        <a:pt x="32119" y="59578"/>
                        <a:pt x="38350" y="62722"/>
                        <a:pt x="44369" y="62127"/>
                      </a:cubicBezTo>
                      <a:lnTo>
                        <a:pt x="46040" y="60328"/>
                      </a:lnTo>
                      <a:cubicBezTo>
                        <a:pt x="46408" y="60711"/>
                        <a:pt x="46649" y="61150"/>
                        <a:pt x="46790" y="61617"/>
                      </a:cubicBezTo>
                      <a:cubicBezTo>
                        <a:pt x="41097" y="63147"/>
                        <a:pt x="35263" y="64237"/>
                        <a:pt x="29456" y="6345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" name="Google Shape;369;p3"/>
                <p:cNvSpPr/>
                <p:nvPr/>
              </p:nvSpPr>
              <p:spPr>
                <a:xfrm>
                  <a:off x="3653676" y="1633117"/>
                  <a:ext cx="29355" cy="5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5" h="57170" extrusionOk="0">
                      <a:moveTo>
                        <a:pt x="23153" y="57156"/>
                      </a:moveTo>
                      <a:cubicBezTo>
                        <a:pt x="19981" y="57142"/>
                        <a:pt x="16950" y="56179"/>
                        <a:pt x="15208" y="53644"/>
                      </a:cubicBezTo>
                      <a:cubicBezTo>
                        <a:pt x="13042" y="50500"/>
                        <a:pt x="13778" y="46195"/>
                        <a:pt x="12603" y="42556"/>
                      </a:cubicBezTo>
                      <a:cubicBezTo>
                        <a:pt x="10960" y="37429"/>
                        <a:pt x="5805" y="34271"/>
                        <a:pt x="3114" y="29584"/>
                      </a:cubicBezTo>
                      <a:cubicBezTo>
                        <a:pt x="2619" y="28734"/>
                        <a:pt x="2194" y="27729"/>
                        <a:pt x="2449" y="26780"/>
                      </a:cubicBezTo>
                      <a:cubicBezTo>
                        <a:pt x="2704" y="25817"/>
                        <a:pt x="3539" y="25151"/>
                        <a:pt x="4332" y="24542"/>
                      </a:cubicBezTo>
                      <a:cubicBezTo>
                        <a:pt x="7958" y="21823"/>
                        <a:pt x="11569" y="19104"/>
                        <a:pt x="15194" y="16399"/>
                      </a:cubicBezTo>
                      <a:cubicBezTo>
                        <a:pt x="12702" y="18240"/>
                        <a:pt x="9969" y="19897"/>
                        <a:pt x="6910" y="19996"/>
                      </a:cubicBezTo>
                      <a:cubicBezTo>
                        <a:pt x="3384" y="20124"/>
                        <a:pt x="-440" y="17249"/>
                        <a:pt x="41" y="13765"/>
                      </a:cubicBezTo>
                      <a:cubicBezTo>
                        <a:pt x="10153" y="9927"/>
                        <a:pt x="20406" y="5976"/>
                        <a:pt x="29356" y="0"/>
                      </a:cubicBezTo>
                      <a:cubicBezTo>
                        <a:pt x="29044" y="1317"/>
                        <a:pt x="28237" y="2634"/>
                        <a:pt x="27288" y="3611"/>
                      </a:cubicBezTo>
                      <a:cubicBezTo>
                        <a:pt x="25362" y="5537"/>
                        <a:pt x="22827" y="7067"/>
                        <a:pt x="21850" y="9616"/>
                      </a:cubicBezTo>
                      <a:cubicBezTo>
                        <a:pt x="20930" y="12052"/>
                        <a:pt x="21709" y="14756"/>
                        <a:pt x="21539" y="17362"/>
                      </a:cubicBezTo>
                      <a:cubicBezTo>
                        <a:pt x="21397" y="19968"/>
                        <a:pt x="19372" y="22956"/>
                        <a:pt x="16851" y="22319"/>
                      </a:cubicBezTo>
                      <a:cubicBezTo>
                        <a:pt x="19457" y="33464"/>
                        <a:pt x="21524" y="44708"/>
                        <a:pt x="23068" y="56052"/>
                      </a:cubicBezTo>
                      <a:cubicBezTo>
                        <a:pt x="23111" y="56406"/>
                        <a:pt x="23167" y="56788"/>
                        <a:pt x="23167" y="5717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0" name="Google Shape;370;p3"/>
              <p:cNvGrpSpPr/>
              <p:nvPr/>
            </p:nvGrpSpPr>
            <p:grpSpPr>
              <a:xfrm rot="-506959" flipH="1">
                <a:off x="8936882" y="4390723"/>
                <a:ext cx="544015" cy="1432521"/>
                <a:chOff x="3386977" y="1448209"/>
                <a:chExt cx="178147" cy="469103"/>
              </a:xfrm>
            </p:grpSpPr>
            <p:sp>
              <p:nvSpPr>
                <p:cNvPr id="371" name="Google Shape;371;p3"/>
                <p:cNvSpPr/>
                <p:nvPr/>
              </p:nvSpPr>
              <p:spPr>
                <a:xfrm>
                  <a:off x="3387006" y="1448266"/>
                  <a:ext cx="178118" cy="414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118" h="414151" extrusionOk="0">
                      <a:moveTo>
                        <a:pt x="170116" y="411551"/>
                      </a:moveTo>
                      <a:cubicBezTo>
                        <a:pt x="168600" y="412075"/>
                        <a:pt x="167085" y="412528"/>
                        <a:pt x="165541" y="412882"/>
                      </a:cubicBezTo>
                      <a:cubicBezTo>
                        <a:pt x="141693" y="418490"/>
                        <a:pt x="114333" y="405022"/>
                        <a:pt x="104986" y="382194"/>
                      </a:cubicBezTo>
                      <a:cubicBezTo>
                        <a:pt x="115792" y="377506"/>
                        <a:pt x="126583" y="372833"/>
                        <a:pt x="137388" y="368160"/>
                      </a:cubicBezTo>
                      <a:cubicBezTo>
                        <a:pt x="130477" y="367777"/>
                        <a:pt x="123963" y="371119"/>
                        <a:pt x="117279" y="372904"/>
                      </a:cubicBezTo>
                      <a:cubicBezTo>
                        <a:pt x="115013" y="373513"/>
                        <a:pt x="112520" y="373867"/>
                        <a:pt x="110099" y="373838"/>
                      </a:cubicBezTo>
                      <a:cubicBezTo>
                        <a:pt x="105383" y="373810"/>
                        <a:pt x="100865" y="372380"/>
                        <a:pt x="98274" y="368613"/>
                      </a:cubicBezTo>
                      <a:cubicBezTo>
                        <a:pt x="95045" y="363925"/>
                        <a:pt x="96150" y="357538"/>
                        <a:pt x="94394" y="352100"/>
                      </a:cubicBezTo>
                      <a:cubicBezTo>
                        <a:pt x="91944" y="344467"/>
                        <a:pt x="84268" y="339766"/>
                        <a:pt x="80274" y="332798"/>
                      </a:cubicBezTo>
                      <a:cubicBezTo>
                        <a:pt x="79538" y="331524"/>
                        <a:pt x="78915" y="330051"/>
                        <a:pt x="79283" y="328620"/>
                      </a:cubicBezTo>
                      <a:cubicBezTo>
                        <a:pt x="79651" y="327190"/>
                        <a:pt x="80912" y="326199"/>
                        <a:pt x="82087" y="325292"/>
                      </a:cubicBezTo>
                      <a:cubicBezTo>
                        <a:pt x="87483" y="321256"/>
                        <a:pt x="92864" y="317206"/>
                        <a:pt x="98245" y="313170"/>
                      </a:cubicBezTo>
                      <a:cubicBezTo>
                        <a:pt x="94535" y="315917"/>
                        <a:pt x="90471" y="318367"/>
                        <a:pt x="85925" y="318523"/>
                      </a:cubicBezTo>
                      <a:cubicBezTo>
                        <a:pt x="80685" y="318721"/>
                        <a:pt x="74978" y="314445"/>
                        <a:pt x="75700" y="309247"/>
                      </a:cubicBezTo>
                      <a:cubicBezTo>
                        <a:pt x="90754" y="303526"/>
                        <a:pt x="106020" y="297663"/>
                        <a:pt x="119332" y="288755"/>
                      </a:cubicBezTo>
                      <a:cubicBezTo>
                        <a:pt x="121995" y="286999"/>
                        <a:pt x="124544" y="285130"/>
                        <a:pt x="127022" y="283119"/>
                      </a:cubicBezTo>
                      <a:cubicBezTo>
                        <a:pt x="124487" y="283856"/>
                        <a:pt x="121909" y="284592"/>
                        <a:pt x="119332" y="285272"/>
                      </a:cubicBezTo>
                      <a:cubicBezTo>
                        <a:pt x="110849" y="287537"/>
                        <a:pt x="102168" y="289180"/>
                        <a:pt x="93530" y="288019"/>
                      </a:cubicBezTo>
                      <a:cubicBezTo>
                        <a:pt x="82257" y="286504"/>
                        <a:pt x="70956" y="278956"/>
                        <a:pt x="68832" y="267796"/>
                      </a:cubicBezTo>
                      <a:cubicBezTo>
                        <a:pt x="67954" y="263208"/>
                        <a:pt x="68648" y="258407"/>
                        <a:pt x="67586" y="253861"/>
                      </a:cubicBezTo>
                      <a:cubicBezTo>
                        <a:pt x="64697" y="241569"/>
                        <a:pt x="49629" y="233837"/>
                        <a:pt x="49714" y="221205"/>
                      </a:cubicBezTo>
                      <a:cubicBezTo>
                        <a:pt x="49770" y="213019"/>
                        <a:pt x="56412" y="206420"/>
                        <a:pt x="63309" y="202001"/>
                      </a:cubicBezTo>
                      <a:cubicBezTo>
                        <a:pt x="66934" y="199693"/>
                        <a:pt x="70814" y="197640"/>
                        <a:pt x="74440" y="195303"/>
                      </a:cubicBezTo>
                      <a:cubicBezTo>
                        <a:pt x="77711" y="193193"/>
                        <a:pt x="80742" y="190828"/>
                        <a:pt x="83163" y="187797"/>
                      </a:cubicBezTo>
                      <a:cubicBezTo>
                        <a:pt x="75856" y="192017"/>
                        <a:pt x="67812" y="194949"/>
                        <a:pt x="59499" y="196436"/>
                      </a:cubicBezTo>
                      <a:cubicBezTo>
                        <a:pt x="54472" y="197328"/>
                        <a:pt x="49331" y="197696"/>
                        <a:pt x="44233" y="197512"/>
                      </a:cubicBezTo>
                      <a:cubicBezTo>
                        <a:pt x="42265" y="197455"/>
                        <a:pt x="40254" y="197286"/>
                        <a:pt x="38526" y="196337"/>
                      </a:cubicBezTo>
                      <a:cubicBezTo>
                        <a:pt x="36317" y="195091"/>
                        <a:pt x="34957" y="192768"/>
                        <a:pt x="33782" y="190516"/>
                      </a:cubicBezTo>
                      <a:cubicBezTo>
                        <a:pt x="28046" y="179541"/>
                        <a:pt x="23571" y="167872"/>
                        <a:pt x="20484" y="155877"/>
                      </a:cubicBezTo>
                      <a:cubicBezTo>
                        <a:pt x="22552" y="154999"/>
                        <a:pt x="24548" y="153979"/>
                        <a:pt x="26488" y="152861"/>
                      </a:cubicBezTo>
                      <a:cubicBezTo>
                        <a:pt x="30666" y="150439"/>
                        <a:pt x="34518" y="147479"/>
                        <a:pt x="37931" y="144052"/>
                      </a:cubicBezTo>
                      <a:cubicBezTo>
                        <a:pt x="31700" y="145737"/>
                        <a:pt x="25313" y="146884"/>
                        <a:pt x="18870" y="147479"/>
                      </a:cubicBezTo>
                      <a:cubicBezTo>
                        <a:pt x="17737" y="141305"/>
                        <a:pt x="24832" y="137226"/>
                        <a:pt x="30425" y="134380"/>
                      </a:cubicBezTo>
                      <a:cubicBezTo>
                        <a:pt x="38483" y="130287"/>
                        <a:pt x="45763" y="124665"/>
                        <a:pt x="51795" y="117910"/>
                      </a:cubicBezTo>
                      <a:cubicBezTo>
                        <a:pt x="45734" y="119722"/>
                        <a:pt x="39517" y="120940"/>
                        <a:pt x="33244" y="121578"/>
                      </a:cubicBezTo>
                      <a:cubicBezTo>
                        <a:pt x="29434" y="121974"/>
                        <a:pt x="25596" y="122158"/>
                        <a:pt x="21759" y="122116"/>
                      </a:cubicBezTo>
                      <a:cubicBezTo>
                        <a:pt x="19719" y="113392"/>
                        <a:pt x="16179" y="105023"/>
                        <a:pt x="11350" y="97474"/>
                      </a:cubicBezTo>
                      <a:cubicBezTo>
                        <a:pt x="13559" y="94260"/>
                        <a:pt x="16094" y="91272"/>
                        <a:pt x="18884" y="88524"/>
                      </a:cubicBezTo>
                      <a:cubicBezTo>
                        <a:pt x="23996" y="83554"/>
                        <a:pt x="30001" y="79517"/>
                        <a:pt x="36543" y="76671"/>
                      </a:cubicBezTo>
                      <a:cubicBezTo>
                        <a:pt x="28669" y="79418"/>
                        <a:pt x="19535" y="81996"/>
                        <a:pt x="11973" y="79546"/>
                      </a:cubicBezTo>
                      <a:lnTo>
                        <a:pt x="11973" y="79546"/>
                      </a:lnTo>
                      <a:cubicBezTo>
                        <a:pt x="10245" y="78965"/>
                        <a:pt x="8574" y="78130"/>
                        <a:pt x="7045" y="76983"/>
                      </a:cubicBezTo>
                      <a:cubicBezTo>
                        <a:pt x="-334" y="71403"/>
                        <a:pt x="-1339" y="60399"/>
                        <a:pt x="1380" y="51577"/>
                      </a:cubicBezTo>
                      <a:cubicBezTo>
                        <a:pt x="2145" y="49042"/>
                        <a:pt x="3178" y="46606"/>
                        <a:pt x="4311" y="44227"/>
                      </a:cubicBezTo>
                      <a:cubicBezTo>
                        <a:pt x="7158" y="38279"/>
                        <a:pt x="10769" y="32657"/>
                        <a:pt x="13488" y="26638"/>
                      </a:cubicBezTo>
                      <a:cubicBezTo>
                        <a:pt x="17283" y="18212"/>
                        <a:pt x="19096" y="7888"/>
                        <a:pt x="14253" y="0"/>
                      </a:cubicBezTo>
                      <a:cubicBezTo>
                        <a:pt x="14253" y="0"/>
                        <a:pt x="22056" y="5594"/>
                        <a:pt x="34561" y="18410"/>
                      </a:cubicBezTo>
                      <a:cubicBezTo>
                        <a:pt x="36812" y="20719"/>
                        <a:pt x="39220" y="23253"/>
                        <a:pt x="41769" y="26043"/>
                      </a:cubicBezTo>
                      <a:cubicBezTo>
                        <a:pt x="67727" y="54409"/>
                        <a:pt x="107762" y="108110"/>
                        <a:pt x="142855" y="197172"/>
                      </a:cubicBezTo>
                      <a:cubicBezTo>
                        <a:pt x="193907" y="326779"/>
                        <a:pt x="175908" y="395067"/>
                        <a:pt x="171149" y="408931"/>
                      </a:cubicBezTo>
                      <a:cubicBezTo>
                        <a:pt x="170541" y="410715"/>
                        <a:pt x="170144" y="411607"/>
                        <a:pt x="170144" y="41160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2" name="Google Shape;372;p3"/>
                <p:cNvSpPr/>
                <p:nvPr/>
              </p:nvSpPr>
              <p:spPr>
                <a:xfrm>
                  <a:off x="3403326" y="1466619"/>
                  <a:ext cx="161797" cy="39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97" h="394528" extrusionOk="0">
                      <a:moveTo>
                        <a:pt x="153795" y="393197"/>
                      </a:moveTo>
                      <a:cubicBezTo>
                        <a:pt x="152280" y="393721"/>
                        <a:pt x="150765" y="394174"/>
                        <a:pt x="149221" y="394529"/>
                      </a:cubicBezTo>
                      <a:cubicBezTo>
                        <a:pt x="143953" y="390988"/>
                        <a:pt x="140653" y="384686"/>
                        <a:pt x="143131" y="378908"/>
                      </a:cubicBezTo>
                      <a:cubicBezTo>
                        <a:pt x="135442" y="378158"/>
                        <a:pt x="127922" y="375708"/>
                        <a:pt x="121252" y="371785"/>
                      </a:cubicBezTo>
                      <a:cubicBezTo>
                        <a:pt x="125132" y="369647"/>
                        <a:pt x="129678" y="369250"/>
                        <a:pt x="133955" y="368103"/>
                      </a:cubicBezTo>
                      <a:cubicBezTo>
                        <a:pt x="138232" y="366984"/>
                        <a:pt x="142692" y="364704"/>
                        <a:pt x="144264" y="360569"/>
                      </a:cubicBezTo>
                      <a:cubicBezTo>
                        <a:pt x="145850" y="356420"/>
                        <a:pt x="142508" y="350670"/>
                        <a:pt x="138175" y="351562"/>
                      </a:cubicBezTo>
                      <a:cubicBezTo>
                        <a:pt x="146332" y="349296"/>
                        <a:pt x="149391" y="337075"/>
                        <a:pt x="143245" y="331254"/>
                      </a:cubicBezTo>
                      <a:cubicBezTo>
                        <a:pt x="145482" y="330221"/>
                        <a:pt x="147720" y="329187"/>
                        <a:pt x="149957" y="328167"/>
                      </a:cubicBezTo>
                      <a:cubicBezTo>
                        <a:pt x="148258" y="327063"/>
                        <a:pt x="146559" y="325972"/>
                        <a:pt x="144859" y="324896"/>
                      </a:cubicBezTo>
                      <a:cubicBezTo>
                        <a:pt x="147536" y="323253"/>
                        <a:pt x="149391" y="320350"/>
                        <a:pt x="149745" y="317234"/>
                      </a:cubicBezTo>
                      <a:cubicBezTo>
                        <a:pt x="139195" y="318169"/>
                        <a:pt x="128474" y="317192"/>
                        <a:pt x="118250" y="314345"/>
                      </a:cubicBezTo>
                      <a:cubicBezTo>
                        <a:pt x="126208" y="313184"/>
                        <a:pt x="134649" y="311811"/>
                        <a:pt x="140724" y="306542"/>
                      </a:cubicBezTo>
                      <a:cubicBezTo>
                        <a:pt x="146799" y="301274"/>
                        <a:pt x="148952" y="290681"/>
                        <a:pt x="142919" y="285371"/>
                      </a:cubicBezTo>
                      <a:cubicBezTo>
                        <a:pt x="134196" y="277709"/>
                        <a:pt x="118745" y="287438"/>
                        <a:pt x="109413" y="280527"/>
                      </a:cubicBezTo>
                      <a:cubicBezTo>
                        <a:pt x="120062" y="278899"/>
                        <a:pt x="130301" y="274636"/>
                        <a:pt x="138925" y="268164"/>
                      </a:cubicBezTo>
                      <a:lnTo>
                        <a:pt x="134365" y="263774"/>
                      </a:lnTo>
                      <a:cubicBezTo>
                        <a:pt x="136858" y="261735"/>
                        <a:pt x="139365" y="259696"/>
                        <a:pt x="141843" y="257656"/>
                      </a:cubicBezTo>
                      <a:cubicBezTo>
                        <a:pt x="139407" y="254314"/>
                        <a:pt x="136192" y="251553"/>
                        <a:pt x="132524" y="249641"/>
                      </a:cubicBezTo>
                      <a:cubicBezTo>
                        <a:pt x="135583" y="247885"/>
                        <a:pt x="134592" y="243084"/>
                        <a:pt x="132284" y="240422"/>
                      </a:cubicBezTo>
                      <a:cubicBezTo>
                        <a:pt x="130004" y="237731"/>
                        <a:pt x="126718" y="235579"/>
                        <a:pt x="125911" y="232152"/>
                      </a:cubicBezTo>
                      <a:cubicBezTo>
                        <a:pt x="125599" y="230778"/>
                        <a:pt x="125684" y="229248"/>
                        <a:pt x="124905" y="228059"/>
                      </a:cubicBezTo>
                      <a:cubicBezTo>
                        <a:pt x="124042" y="226713"/>
                        <a:pt x="122328" y="226246"/>
                        <a:pt x="120756" y="225864"/>
                      </a:cubicBezTo>
                      <a:cubicBezTo>
                        <a:pt x="113590" y="224164"/>
                        <a:pt x="106410" y="222451"/>
                        <a:pt x="99230" y="220737"/>
                      </a:cubicBezTo>
                      <a:cubicBezTo>
                        <a:pt x="106566" y="217324"/>
                        <a:pt x="113534" y="213132"/>
                        <a:pt x="119977" y="208275"/>
                      </a:cubicBezTo>
                      <a:cubicBezTo>
                        <a:pt x="118830" y="203304"/>
                        <a:pt x="115431" y="198928"/>
                        <a:pt x="110942" y="196563"/>
                      </a:cubicBezTo>
                      <a:cubicBezTo>
                        <a:pt x="111339" y="193816"/>
                        <a:pt x="111707" y="191054"/>
                        <a:pt x="112103" y="188307"/>
                      </a:cubicBezTo>
                      <a:cubicBezTo>
                        <a:pt x="96455" y="183322"/>
                        <a:pt x="79447" y="182713"/>
                        <a:pt x="63486" y="186579"/>
                      </a:cubicBezTo>
                      <a:cubicBezTo>
                        <a:pt x="78441" y="179201"/>
                        <a:pt x="92475" y="169954"/>
                        <a:pt x="105136" y="159106"/>
                      </a:cubicBezTo>
                      <a:cubicBezTo>
                        <a:pt x="99500" y="157803"/>
                        <a:pt x="93863" y="156486"/>
                        <a:pt x="88227" y="155183"/>
                      </a:cubicBezTo>
                      <a:cubicBezTo>
                        <a:pt x="93481" y="154036"/>
                        <a:pt x="98423" y="151487"/>
                        <a:pt x="102374" y="147833"/>
                      </a:cubicBezTo>
                      <a:cubicBezTo>
                        <a:pt x="92914" y="145284"/>
                        <a:pt x="96002" y="129805"/>
                        <a:pt x="88836" y="123135"/>
                      </a:cubicBezTo>
                      <a:cubicBezTo>
                        <a:pt x="85522" y="120020"/>
                        <a:pt x="80622" y="119467"/>
                        <a:pt x="76062" y="119085"/>
                      </a:cubicBezTo>
                      <a:cubicBezTo>
                        <a:pt x="67863" y="118377"/>
                        <a:pt x="59663" y="117655"/>
                        <a:pt x="51449" y="116961"/>
                      </a:cubicBezTo>
                      <a:cubicBezTo>
                        <a:pt x="61433" y="112118"/>
                        <a:pt x="71417" y="107288"/>
                        <a:pt x="81401" y="102459"/>
                      </a:cubicBezTo>
                      <a:cubicBezTo>
                        <a:pt x="74405" y="92107"/>
                        <a:pt x="64761" y="80438"/>
                        <a:pt x="52355" y="82024"/>
                      </a:cubicBezTo>
                      <a:cubicBezTo>
                        <a:pt x="47980" y="82590"/>
                        <a:pt x="43986" y="84842"/>
                        <a:pt x="39638" y="85593"/>
                      </a:cubicBezTo>
                      <a:cubicBezTo>
                        <a:pt x="35291" y="86386"/>
                        <a:pt x="29909" y="84984"/>
                        <a:pt x="28479" y="80820"/>
                      </a:cubicBezTo>
                      <a:cubicBezTo>
                        <a:pt x="28210" y="80027"/>
                        <a:pt x="28097" y="79178"/>
                        <a:pt x="28153" y="78356"/>
                      </a:cubicBezTo>
                      <a:cubicBezTo>
                        <a:pt x="28776" y="70001"/>
                        <a:pt x="43490" y="70128"/>
                        <a:pt x="45912" y="62113"/>
                      </a:cubicBezTo>
                      <a:cubicBezTo>
                        <a:pt x="47002" y="58516"/>
                        <a:pt x="44538" y="54253"/>
                        <a:pt x="40870" y="53389"/>
                      </a:cubicBezTo>
                      <a:cubicBezTo>
                        <a:pt x="38576" y="52370"/>
                        <a:pt x="36296" y="51350"/>
                        <a:pt x="34030" y="50330"/>
                      </a:cubicBezTo>
                      <a:cubicBezTo>
                        <a:pt x="35432" y="48008"/>
                        <a:pt x="36849" y="45700"/>
                        <a:pt x="38236" y="43405"/>
                      </a:cubicBezTo>
                      <a:cubicBezTo>
                        <a:pt x="27714" y="40899"/>
                        <a:pt x="16541" y="41083"/>
                        <a:pt x="6118" y="43915"/>
                      </a:cubicBezTo>
                      <a:cubicBezTo>
                        <a:pt x="7576" y="39879"/>
                        <a:pt x="9021" y="35857"/>
                        <a:pt x="10480" y="31821"/>
                      </a:cubicBezTo>
                      <a:cubicBezTo>
                        <a:pt x="6982" y="30447"/>
                        <a:pt x="3484" y="29074"/>
                        <a:pt x="0" y="27700"/>
                      </a:cubicBezTo>
                      <a:cubicBezTo>
                        <a:pt x="3073" y="17730"/>
                        <a:pt x="8582" y="8483"/>
                        <a:pt x="15903" y="1034"/>
                      </a:cubicBezTo>
                      <a:lnTo>
                        <a:pt x="18240" y="0"/>
                      </a:lnTo>
                      <a:cubicBezTo>
                        <a:pt x="43504" y="25831"/>
                        <a:pt x="88000" y="80976"/>
                        <a:pt x="126534" y="178762"/>
                      </a:cubicBezTo>
                      <a:cubicBezTo>
                        <a:pt x="184144" y="325038"/>
                        <a:pt x="153823" y="393197"/>
                        <a:pt x="153823" y="3931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" name="Google Shape;373;p3"/>
                <p:cNvSpPr/>
                <p:nvPr/>
              </p:nvSpPr>
              <p:spPr>
                <a:xfrm>
                  <a:off x="3419867" y="1474252"/>
                  <a:ext cx="145186" cy="38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86" h="382887" extrusionOk="0">
                      <a:moveTo>
                        <a:pt x="138260" y="382888"/>
                      </a:moveTo>
                      <a:cubicBezTo>
                        <a:pt x="133303" y="378611"/>
                        <a:pt x="134479" y="369377"/>
                        <a:pt x="129480" y="364803"/>
                      </a:cubicBezTo>
                      <a:cubicBezTo>
                        <a:pt x="131193" y="359351"/>
                        <a:pt x="132907" y="353899"/>
                        <a:pt x="134635" y="348461"/>
                      </a:cubicBezTo>
                      <a:cubicBezTo>
                        <a:pt x="134082" y="346903"/>
                        <a:pt x="133530" y="345359"/>
                        <a:pt x="133006" y="343787"/>
                      </a:cubicBezTo>
                      <a:cubicBezTo>
                        <a:pt x="134210" y="339836"/>
                        <a:pt x="135428" y="335871"/>
                        <a:pt x="136646" y="331906"/>
                      </a:cubicBezTo>
                      <a:cubicBezTo>
                        <a:pt x="135258" y="327544"/>
                        <a:pt x="137000" y="322375"/>
                        <a:pt x="140752" y="319713"/>
                      </a:cubicBezTo>
                      <a:cubicBezTo>
                        <a:pt x="137920" y="317121"/>
                        <a:pt x="137665" y="312844"/>
                        <a:pt x="136674" y="309120"/>
                      </a:cubicBezTo>
                      <a:cubicBezTo>
                        <a:pt x="135668" y="305410"/>
                        <a:pt x="132581" y="301373"/>
                        <a:pt x="128843" y="302308"/>
                      </a:cubicBezTo>
                      <a:cubicBezTo>
                        <a:pt x="134550" y="301076"/>
                        <a:pt x="134989" y="293032"/>
                        <a:pt x="133388" y="287410"/>
                      </a:cubicBezTo>
                      <a:cubicBezTo>
                        <a:pt x="131802" y="281774"/>
                        <a:pt x="130004" y="274650"/>
                        <a:pt x="134550" y="270997"/>
                      </a:cubicBezTo>
                      <a:cubicBezTo>
                        <a:pt x="131349" y="270260"/>
                        <a:pt x="128418" y="268448"/>
                        <a:pt x="126322" y="265913"/>
                      </a:cubicBezTo>
                      <a:cubicBezTo>
                        <a:pt x="130089" y="265247"/>
                        <a:pt x="133672" y="263505"/>
                        <a:pt x="136490" y="260928"/>
                      </a:cubicBezTo>
                      <a:cubicBezTo>
                        <a:pt x="134068" y="259115"/>
                        <a:pt x="131547" y="257217"/>
                        <a:pt x="130230" y="254513"/>
                      </a:cubicBezTo>
                      <a:cubicBezTo>
                        <a:pt x="128899" y="251793"/>
                        <a:pt x="129225" y="248027"/>
                        <a:pt x="131746" y="246370"/>
                      </a:cubicBezTo>
                      <a:cubicBezTo>
                        <a:pt x="121195" y="237193"/>
                        <a:pt x="121266" y="218174"/>
                        <a:pt x="108520" y="212438"/>
                      </a:cubicBezTo>
                      <a:cubicBezTo>
                        <a:pt x="111834" y="211490"/>
                        <a:pt x="115021" y="210130"/>
                        <a:pt x="117981" y="208374"/>
                      </a:cubicBezTo>
                      <a:cubicBezTo>
                        <a:pt x="116210" y="206632"/>
                        <a:pt x="114440" y="204876"/>
                        <a:pt x="112684" y="203148"/>
                      </a:cubicBezTo>
                      <a:cubicBezTo>
                        <a:pt x="115502" y="202100"/>
                        <a:pt x="114525" y="197710"/>
                        <a:pt x="112401" y="195614"/>
                      </a:cubicBezTo>
                      <a:cubicBezTo>
                        <a:pt x="110248" y="193504"/>
                        <a:pt x="107232" y="191607"/>
                        <a:pt x="107189" y="188590"/>
                      </a:cubicBezTo>
                      <a:cubicBezTo>
                        <a:pt x="107161" y="187174"/>
                        <a:pt x="107883" y="185815"/>
                        <a:pt x="108011" y="184398"/>
                      </a:cubicBezTo>
                      <a:cubicBezTo>
                        <a:pt x="108450" y="179683"/>
                        <a:pt x="102870" y="176794"/>
                        <a:pt x="98168" y="176241"/>
                      </a:cubicBezTo>
                      <a:cubicBezTo>
                        <a:pt x="93453" y="175675"/>
                        <a:pt x="88014" y="175717"/>
                        <a:pt x="84998" y="172078"/>
                      </a:cubicBezTo>
                      <a:cubicBezTo>
                        <a:pt x="89898" y="171384"/>
                        <a:pt x="94656" y="169614"/>
                        <a:pt x="98834" y="166980"/>
                      </a:cubicBezTo>
                      <a:cubicBezTo>
                        <a:pt x="100293" y="166073"/>
                        <a:pt x="101766" y="164898"/>
                        <a:pt x="102077" y="163241"/>
                      </a:cubicBezTo>
                      <a:cubicBezTo>
                        <a:pt x="102813" y="159347"/>
                        <a:pt x="97404" y="157619"/>
                        <a:pt x="94869" y="154602"/>
                      </a:cubicBezTo>
                      <a:cubicBezTo>
                        <a:pt x="92320" y="151600"/>
                        <a:pt x="92829" y="147182"/>
                        <a:pt x="92631" y="143259"/>
                      </a:cubicBezTo>
                      <a:cubicBezTo>
                        <a:pt x="92121" y="132029"/>
                        <a:pt x="85168" y="122257"/>
                        <a:pt x="78498" y="113222"/>
                      </a:cubicBezTo>
                      <a:cubicBezTo>
                        <a:pt x="76827" y="110956"/>
                        <a:pt x="75057" y="108620"/>
                        <a:pt x="72493" y="107487"/>
                      </a:cubicBezTo>
                      <a:cubicBezTo>
                        <a:pt x="68670" y="105787"/>
                        <a:pt x="63217" y="106764"/>
                        <a:pt x="61093" y="103167"/>
                      </a:cubicBezTo>
                      <a:cubicBezTo>
                        <a:pt x="65243" y="102997"/>
                        <a:pt x="70681" y="101610"/>
                        <a:pt x="70822" y="97460"/>
                      </a:cubicBezTo>
                      <a:cubicBezTo>
                        <a:pt x="70865" y="96044"/>
                        <a:pt x="70199" y="94699"/>
                        <a:pt x="69505" y="93453"/>
                      </a:cubicBezTo>
                      <a:cubicBezTo>
                        <a:pt x="64393" y="84247"/>
                        <a:pt x="56958" y="76317"/>
                        <a:pt x="48093" y="70624"/>
                      </a:cubicBezTo>
                      <a:cubicBezTo>
                        <a:pt x="47994" y="67154"/>
                        <a:pt x="44892" y="64350"/>
                        <a:pt x="41536" y="63444"/>
                      </a:cubicBezTo>
                      <a:cubicBezTo>
                        <a:pt x="38180" y="62538"/>
                        <a:pt x="34611" y="63104"/>
                        <a:pt x="31184" y="63671"/>
                      </a:cubicBezTo>
                      <a:cubicBezTo>
                        <a:pt x="33691" y="60399"/>
                        <a:pt x="37302" y="58006"/>
                        <a:pt x="41281" y="57001"/>
                      </a:cubicBezTo>
                      <a:cubicBezTo>
                        <a:pt x="34413" y="47201"/>
                        <a:pt x="27559" y="37415"/>
                        <a:pt x="20690" y="27601"/>
                      </a:cubicBezTo>
                      <a:cubicBezTo>
                        <a:pt x="16130" y="26907"/>
                        <a:pt x="11556" y="26185"/>
                        <a:pt x="7010" y="25491"/>
                      </a:cubicBezTo>
                      <a:cubicBezTo>
                        <a:pt x="9333" y="25519"/>
                        <a:pt x="11627" y="24400"/>
                        <a:pt x="13043" y="22559"/>
                      </a:cubicBezTo>
                      <a:cubicBezTo>
                        <a:pt x="11896" y="15663"/>
                        <a:pt x="6656" y="9630"/>
                        <a:pt x="0" y="7492"/>
                      </a:cubicBezTo>
                      <a:cubicBezTo>
                        <a:pt x="1034" y="4532"/>
                        <a:pt x="3753" y="2209"/>
                        <a:pt x="6826" y="1685"/>
                      </a:cubicBezTo>
                      <a:lnTo>
                        <a:pt x="8837" y="0"/>
                      </a:lnTo>
                      <a:cubicBezTo>
                        <a:pt x="34795" y="28366"/>
                        <a:pt x="74830" y="82067"/>
                        <a:pt x="109923" y="171129"/>
                      </a:cubicBezTo>
                      <a:cubicBezTo>
                        <a:pt x="160975" y="300736"/>
                        <a:pt x="142976" y="369023"/>
                        <a:pt x="138218" y="38288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" name="Google Shape;374;p3"/>
                <p:cNvSpPr/>
                <p:nvPr/>
              </p:nvSpPr>
              <p:spPr>
                <a:xfrm>
                  <a:off x="3401216" y="1448209"/>
                  <a:ext cx="162105" cy="469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05" h="469103" extrusionOk="0">
                      <a:moveTo>
                        <a:pt x="0" y="0"/>
                      </a:moveTo>
                      <a:cubicBezTo>
                        <a:pt x="105476" y="99967"/>
                        <a:pt x="211376" y="323069"/>
                        <a:pt x="137424" y="46910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" name="Google Shape;375;p3"/>
                <p:cNvSpPr/>
                <p:nvPr/>
              </p:nvSpPr>
              <p:spPr>
                <a:xfrm>
                  <a:off x="3386977" y="1492450"/>
                  <a:ext cx="15552" cy="35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2" h="35319" extrusionOk="0">
                      <a:moveTo>
                        <a:pt x="12610" y="33067"/>
                      </a:moveTo>
                      <a:cubicBezTo>
                        <a:pt x="12214" y="33790"/>
                        <a:pt x="12001" y="34540"/>
                        <a:pt x="11973" y="35319"/>
                      </a:cubicBezTo>
                      <a:cubicBezTo>
                        <a:pt x="10245" y="34753"/>
                        <a:pt x="8574" y="33917"/>
                        <a:pt x="7045" y="32756"/>
                      </a:cubicBezTo>
                      <a:cubicBezTo>
                        <a:pt x="-334" y="27176"/>
                        <a:pt x="-1339" y="16173"/>
                        <a:pt x="1380" y="7350"/>
                      </a:cubicBezTo>
                      <a:cubicBezTo>
                        <a:pt x="2145" y="4815"/>
                        <a:pt x="3178" y="2379"/>
                        <a:pt x="4311" y="0"/>
                      </a:cubicBezTo>
                      <a:cubicBezTo>
                        <a:pt x="6195" y="7180"/>
                        <a:pt x="9070" y="14077"/>
                        <a:pt x="12851" y="20449"/>
                      </a:cubicBezTo>
                      <a:cubicBezTo>
                        <a:pt x="14593" y="23367"/>
                        <a:pt x="16561" y="26921"/>
                        <a:pt x="14961" y="29909"/>
                      </a:cubicBezTo>
                      <a:cubicBezTo>
                        <a:pt x="14338" y="31071"/>
                        <a:pt x="13247" y="31920"/>
                        <a:pt x="12610" y="330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" name="Google Shape;376;p3"/>
                <p:cNvSpPr/>
                <p:nvPr/>
              </p:nvSpPr>
              <p:spPr>
                <a:xfrm>
                  <a:off x="3398327" y="1536748"/>
                  <a:ext cx="21893" cy="33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93" h="33597" extrusionOk="0">
                      <a:moveTo>
                        <a:pt x="13992" y="4631"/>
                      </a:moveTo>
                      <a:cubicBezTo>
                        <a:pt x="20534" y="12335"/>
                        <a:pt x="14204" y="26638"/>
                        <a:pt x="21894" y="33053"/>
                      </a:cubicBezTo>
                      <a:cubicBezTo>
                        <a:pt x="18084" y="33450"/>
                        <a:pt x="14247" y="33634"/>
                        <a:pt x="10409" y="33591"/>
                      </a:cubicBezTo>
                      <a:cubicBezTo>
                        <a:pt x="8370" y="24868"/>
                        <a:pt x="4829" y="16498"/>
                        <a:pt x="0" y="8950"/>
                      </a:cubicBezTo>
                      <a:cubicBezTo>
                        <a:pt x="2209" y="5735"/>
                        <a:pt x="4744" y="2747"/>
                        <a:pt x="7534" y="0"/>
                      </a:cubicBezTo>
                      <a:cubicBezTo>
                        <a:pt x="9871" y="1359"/>
                        <a:pt x="12264" y="2606"/>
                        <a:pt x="13992" y="46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" name="Google Shape;377;p3"/>
                <p:cNvSpPr/>
                <p:nvPr/>
              </p:nvSpPr>
              <p:spPr>
                <a:xfrm>
                  <a:off x="3407475" y="1601098"/>
                  <a:ext cx="39015" cy="44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15" h="44697" extrusionOk="0">
                      <a:moveTo>
                        <a:pt x="34908" y="42414"/>
                      </a:moveTo>
                      <a:cubicBezTo>
                        <a:pt x="36240" y="42910"/>
                        <a:pt x="37613" y="43306"/>
                        <a:pt x="39015" y="43575"/>
                      </a:cubicBezTo>
                      <a:cubicBezTo>
                        <a:pt x="33988" y="44468"/>
                        <a:pt x="28847" y="44836"/>
                        <a:pt x="23749" y="44652"/>
                      </a:cubicBezTo>
                      <a:cubicBezTo>
                        <a:pt x="21781" y="44595"/>
                        <a:pt x="19770" y="44425"/>
                        <a:pt x="18042" y="43476"/>
                      </a:cubicBezTo>
                      <a:cubicBezTo>
                        <a:pt x="15833" y="42230"/>
                        <a:pt x="14473" y="39908"/>
                        <a:pt x="13298" y="37656"/>
                      </a:cubicBezTo>
                      <a:cubicBezTo>
                        <a:pt x="7562" y="26681"/>
                        <a:pt x="3087" y="15011"/>
                        <a:pt x="0" y="3016"/>
                      </a:cubicBezTo>
                      <a:cubicBezTo>
                        <a:pt x="2068" y="2138"/>
                        <a:pt x="4065" y="1119"/>
                        <a:pt x="6005" y="0"/>
                      </a:cubicBezTo>
                      <a:cubicBezTo>
                        <a:pt x="6911" y="128"/>
                        <a:pt x="7789" y="298"/>
                        <a:pt x="8653" y="524"/>
                      </a:cubicBezTo>
                      <a:cubicBezTo>
                        <a:pt x="14728" y="2110"/>
                        <a:pt x="19260" y="7067"/>
                        <a:pt x="23423" y="11768"/>
                      </a:cubicBezTo>
                      <a:cubicBezTo>
                        <a:pt x="31028" y="20421"/>
                        <a:pt x="39185" y="31722"/>
                        <a:pt x="34908" y="424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" name="Google Shape;378;p3"/>
                <p:cNvSpPr/>
                <p:nvPr/>
              </p:nvSpPr>
              <p:spPr>
                <a:xfrm>
                  <a:off x="3436705" y="1641784"/>
                  <a:ext cx="69618" cy="94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18" h="94869" extrusionOk="0">
                      <a:moveTo>
                        <a:pt x="43816" y="94472"/>
                      </a:moveTo>
                      <a:cubicBezTo>
                        <a:pt x="32544" y="92957"/>
                        <a:pt x="21243" y="85409"/>
                        <a:pt x="19119" y="74249"/>
                      </a:cubicBezTo>
                      <a:cubicBezTo>
                        <a:pt x="18241" y="69661"/>
                        <a:pt x="18934" y="64860"/>
                        <a:pt x="17872" y="60314"/>
                      </a:cubicBezTo>
                      <a:cubicBezTo>
                        <a:pt x="14983" y="48022"/>
                        <a:pt x="-85" y="40290"/>
                        <a:pt x="0" y="27658"/>
                      </a:cubicBezTo>
                      <a:cubicBezTo>
                        <a:pt x="57" y="19472"/>
                        <a:pt x="6699" y="12873"/>
                        <a:pt x="13596" y="8455"/>
                      </a:cubicBezTo>
                      <a:cubicBezTo>
                        <a:pt x="17221" y="6146"/>
                        <a:pt x="21101" y="4093"/>
                        <a:pt x="24727" y="1756"/>
                      </a:cubicBezTo>
                      <a:cubicBezTo>
                        <a:pt x="26044" y="1275"/>
                        <a:pt x="27332" y="694"/>
                        <a:pt x="28579" y="0"/>
                      </a:cubicBezTo>
                      <a:cubicBezTo>
                        <a:pt x="29287" y="2648"/>
                        <a:pt x="27587" y="5311"/>
                        <a:pt x="25718" y="7279"/>
                      </a:cubicBezTo>
                      <a:cubicBezTo>
                        <a:pt x="23834" y="9262"/>
                        <a:pt x="21625" y="11145"/>
                        <a:pt x="20889" y="13765"/>
                      </a:cubicBezTo>
                      <a:cubicBezTo>
                        <a:pt x="20152" y="16385"/>
                        <a:pt x="22008" y="19883"/>
                        <a:pt x="24712" y="19486"/>
                      </a:cubicBezTo>
                      <a:cubicBezTo>
                        <a:pt x="20294" y="27559"/>
                        <a:pt x="17193" y="38463"/>
                        <a:pt x="23381" y="45289"/>
                      </a:cubicBezTo>
                      <a:cubicBezTo>
                        <a:pt x="25378" y="47498"/>
                        <a:pt x="28069" y="48914"/>
                        <a:pt x="30264" y="50897"/>
                      </a:cubicBezTo>
                      <a:cubicBezTo>
                        <a:pt x="38407" y="58346"/>
                        <a:pt x="37500" y="71516"/>
                        <a:pt x="43179" y="80976"/>
                      </a:cubicBezTo>
                      <a:cubicBezTo>
                        <a:pt x="47796" y="88694"/>
                        <a:pt x="57072" y="93368"/>
                        <a:pt x="66036" y="92490"/>
                      </a:cubicBezTo>
                      <a:lnTo>
                        <a:pt x="68514" y="89813"/>
                      </a:lnTo>
                      <a:cubicBezTo>
                        <a:pt x="69067" y="90394"/>
                        <a:pt x="69421" y="91031"/>
                        <a:pt x="69619" y="91739"/>
                      </a:cubicBezTo>
                      <a:cubicBezTo>
                        <a:pt x="61136" y="94005"/>
                        <a:pt x="52455" y="95648"/>
                        <a:pt x="43816" y="9448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" name="Google Shape;379;p3"/>
                <p:cNvSpPr/>
                <p:nvPr/>
              </p:nvSpPr>
              <p:spPr>
                <a:xfrm>
                  <a:off x="3462644" y="1737007"/>
                  <a:ext cx="43694" cy="85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94" h="85097" extrusionOk="0">
                      <a:moveTo>
                        <a:pt x="34461" y="85083"/>
                      </a:moveTo>
                      <a:cubicBezTo>
                        <a:pt x="29745" y="85055"/>
                        <a:pt x="25227" y="83624"/>
                        <a:pt x="22636" y="79857"/>
                      </a:cubicBezTo>
                      <a:cubicBezTo>
                        <a:pt x="19407" y="75170"/>
                        <a:pt x="20512" y="68783"/>
                        <a:pt x="18756" y="63345"/>
                      </a:cubicBezTo>
                      <a:cubicBezTo>
                        <a:pt x="16306" y="55712"/>
                        <a:pt x="8630" y="51010"/>
                        <a:pt x="4636" y="44043"/>
                      </a:cubicBezTo>
                      <a:cubicBezTo>
                        <a:pt x="3900" y="42768"/>
                        <a:pt x="3277" y="41295"/>
                        <a:pt x="3645" y="39865"/>
                      </a:cubicBezTo>
                      <a:cubicBezTo>
                        <a:pt x="4013" y="38434"/>
                        <a:pt x="5274" y="37443"/>
                        <a:pt x="6449" y="36537"/>
                      </a:cubicBezTo>
                      <a:cubicBezTo>
                        <a:pt x="11845" y="32501"/>
                        <a:pt x="17226" y="28451"/>
                        <a:pt x="22607" y="24415"/>
                      </a:cubicBezTo>
                      <a:cubicBezTo>
                        <a:pt x="18897" y="27162"/>
                        <a:pt x="14833" y="29612"/>
                        <a:pt x="10287" y="29768"/>
                      </a:cubicBezTo>
                      <a:cubicBezTo>
                        <a:pt x="5047" y="29966"/>
                        <a:pt x="-660" y="25689"/>
                        <a:pt x="62" y="20492"/>
                      </a:cubicBezTo>
                      <a:cubicBezTo>
                        <a:pt x="15116" y="14770"/>
                        <a:pt x="30382" y="8908"/>
                        <a:pt x="43694" y="0"/>
                      </a:cubicBezTo>
                      <a:cubicBezTo>
                        <a:pt x="43227" y="1968"/>
                        <a:pt x="42023" y="3923"/>
                        <a:pt x="40607" y="5381"/>
                      </a:cubicBezTo>
                      <a:cubicBezTo>
                        <a:pt x="37746" y="8256"/>
                        <a:pt x="33965" y="10522"/>
                        <a:pt x="32521" y="14317"/>
                      </a:cubicBezTo>
                      <a:cubicBezTo>
                        <a:pt x="31147" y="17943"/>
                        <a:pt x="32308" y="21979"/>
                        <a:pt x="32053" y="25845"/>
                      </a:cubicBezTo>
                      <a:cubicBezTo>
                        <a:pt x="31827" y="29711"/>
                        <a:pt x="28824" y="34172"/>
                        <a:pt x="25072" y="33223"/>
                      </a:cubicBezTo>
                      <a:cubicBezTo>
                        <a:pt x="28952" y="49806"/>
                        <a:pt x="32039" y="66545"/>
                        <a:pt x="34319" y="83440"/>
                      </a:cubicBezTo>
                      <a:cubicBezTo>
                        <a:pt x="34390" y="83978"/>
                        <a:pt x="34461" y="84531"/>
                        <a:pt x="34461" y="850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0" name="Google Shape;380;p3"/>
              <p:cNvGrpSpPr/>
              <p:nvPr/>
            </p:nvGrpSpPr>
            <p:grpSpPr>
              <a:xfrm rot="-506959" flipH="1">
                <a:off x="7789618" y="4772982"/>
                <a:ext cx="815631" cy="1422663"/>
                <a:chOff x="3773740" y="1542780"/>
                <a:chExt cx="267092" cy="465875"/>
              </a:xfrm>
            </p:grpSpPr>
            <p:sp>
              <p:nvSpPr>
                <p:cNvPr id="381" name="Google Shape;381;p3"/>
                <p:cNvSpPr/>
                <p:nvPr/>
              </p:nvSpPr>
              <p:spPr>
                <a:xfrm>
                  <a:off x="3773740" y="1542780"/>
                  <a:ext cx="267078" cy="332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78" h="332152" extrusionOk="0">
                      <a:moveTo>
                        <a:pt x="260274" y="248919"/>
                      </a:moveTo>
                      <a:cubicBezTo>
                        <a:pt x="251493" y="273503"/>
                        <a:pt x="234400" y="299150"/>
                        <a:pt x="209447" y="309049"/>
                      </a:cubicBezTo>
                      <a:cubicBezTo>
                        <a:pt x="161638" y="327983"/>
                        <a:pt x="136076" y="284379"/>
                        <a:pt x="136076" y="284379"/>
                      </a:cubicBezTo>
                      <a:cubicBezTo>
                        <a:pt x="136076" y="284379"/>
                        <a:pt x="136685" y="316300"/>
                        <a:pt x="97967" y="329484"/>
                      </a:cubicBezTo>
                      <a:cubicBezTo>
                        <a:pt x="59221" y="342669"/>
                        <a:pt x="17317" y="304107"/>
                        <a:pt x="14116" y="276888"/>
                      </a:cubicBezTo>
                      <a:cubicBezTo>
                        <a:pt x="10831" y="248890"/>
                        <a:pt x="21551" y="250519"/>
                        <a:pt x="40485" y="249698"/>
                      </a:cubicBezTo>
                      <a:cubicBezTo>
                        <a:pt x="59448" y="248876"/>
                        <a:pt x="96537" y="270289"/>
                        <a:pt x="106422" y="256297"/>
                      </a:cubicBezTo>
                      <a:cubicBezTo>
                        <a:pt x="116292" y="242291"/>
                        <a:pt x="94894" y="241456"/>
                        <a:pt x="61105" y="243112"/>
                      </a:cubicBezTo>
                      <a:cubicBezTo>
                        <a:pt x="27301" y="244769"/>
                        <a:pt x="1767" y="231585"/>
                        <a:pt x="111" y="201902"/>
                      </a:cubicBezTo>
                      <a:cubicBezTo>
                        <a:pt x="-1546" y="172248"/>
                        <a:pt x="15773" y="147521"/>
                        <a:pt x="28958" y="170591"/>
                      </a:cubicBezTo>
                      <a:cubicBezTo>
                        <a:pt x="42142" y="193674"/>
                        <a:pt x="77022" y="220978"/>
                        <a:pt x="98463" y="214379"/>
                      </a:cubicBezTo>
                      <a:cubicBezTo>
                        <a:pt x="119904" y="207779"/>
                        <a:pt x="107739" y="189426"/>
                        <a:pt x="82177" y="193547"/>
                      </a:cubicBezTo>
                      <a:cubicBezTo>
                        <a:pt x="56644" y="197668"/>
                        <a:pt x="42142" y="178026"/>
                        <a:pt x="28136" y="156514"/>
                      </a:cubicBezTo>
                      <a:cubicBezTo>
                        <a:pt x="14102" y="135003"/>
                        <a:pt x="19073" y="114568"/>
                        <a:pt x="37200" y="98905"/>
                      </a:cubicBezTo>
                      <a:cubicBezTo>
                        <a:pt x="55327" y="83242"/>
                        <a:pt x="49549" y="108775"/>
                        <a:pt x="75918" y="145879"/>
                      </a:cubicBezTo>
                      <a:cubicBezTo>
                        <a:pt x="102287" y="182968"/>
                        <a:pt x="109721" y="157406"/>
                        <a:pt x="107229" y="145057"/>
                      </a:cubicBezTo>
                      <a:cubicBezTo>
                        <a:pt x="104765" y="132680"/>
                        <a:pt x="79231" y="131873"/>
                        <a:pt x="66033" y="106311"/>
                      </a:cubicBezTo>
                      <a:cubicBezTo>
                        <a:pt x="52848" y="80778"/>
                        <a:pt x="62719" y="75807"/>
                        <a:pt x="78382" y="60994"/>
                      </a:cubicBezTo>
                      <a:cubicBezTo>
                        <a:pt x="94044" y="46153"/>
                        <a:pt x="93223" y="49438"/>
                        <a:pt x="95687" y="78299"/>
                      </a:cubicBezTo>
                      <a:cubicBezTo>
                        <a:pt x="98151" y="107147"/>
                        <a:pt x="104751" y="119482"/>
                        <a:pt x="115471" y="130202"/>
                      </a:cubicBezTo>
                      <a:cubicBezTo>
                        <a:pt x="126191" y="140922"/>
                        <a:pt x="134433" y="125259"/>
                        <a:pt x="124534" y="112075"/>
                      </a:cubicBezTo>
                      <a:cubicBezTo>
                        <a:pt x="114664" y="98891"/>
                        <a:pt x="105600" y="69208"/>
                        <a:pt x="111350" y="39553"/>
                      </a:cubicBezTo>
                      <a:cubicBezTo>
                        <a:pt x="112370" y="34328"/>
                        <a:pt x="113842" y="29725"/>
                        <a:pt x="115584" y="25689"/>
                      </a:cubicBezTo>
                      <a:cubicBezTo>
                        <a:pt x="123756" y="6727"/>
                        <a:pt x="137733" y="0"/>
                        <a:pt x="137733" y="0"/>
                      </a:cubicBezTo>
                      <a:cubicBezTo>
                        <a:pt x="136912" y="9899"/>
                        <a:pt x="170701" y="10720"/>
                        <a:pt x="180600" y="51931"/>
                      </a:cubicBezTo>
                      <a:cubicBezTo>
                        <a:pt x="183461" y="63826"/>
                        <a:pt x="181705" y="75595"/>
                        <a:pt x="178320" y="86287"/>
                      </a:cubicBezTo>
                      <a:cubicBezTo>
                        <a:pt x="169993" y="112613"/>
                        <a:pt x="151838" y="132439"/>
                        <a:pt x="168237" y="131859"/>
                      </a:cubicBezTo>
                      <a:cubicBezTo>
                        <a:pt x="179057" y="131462"/>
                        <a:pt x="187256" y="115106"/>
                        <a:pt x="192907" y="97871"/>
                      </a:cubicBezTo>
                      <a:cubicBezTo>
                        <a:pt x="199294" y="78356"/>
                        <a:pt x="202409" y="57680"/>
                        <a:pt x="202409" y="57680"/>
                      </a:cubicBezTo>
                      <a:cubicBezTo>
                        <a:pt x="202409" y="57680"/>
                        <a:pt x="216854" y="69208"/>
                        <a:pt x="220975" y="81585"/>
                      </a:cubicBezTo>
                      <a:cubicBezTo>
                        <a:pt x="223439" y="89020"/>
                        <a:pt x="216089" y="107218"/>
                        <a:pt x="206743" y="123376"/>
                      </a:cubicBezTo>
                      <a:cubicBezTo>
                        <a:pt x="200596" y="134096"/>
                        <a:pt x="193587" y="143925"/>
                        <a:pt x="188007" y="149178"/>
                      </a:cubicBezTo>
                      <a:cubicBezTo>
                        <a:pt x="174001" y="162363"/>
                        <a:pt x="159160" y="182954"/>
                        <a:pt x="192949" y="165648"/>
                      </a:cubicBezTo>
                      <a:cubicBezTo>
                        <a:pt x="200752" y="161655"/>
                        <a:pt x="206870" y="155934"/>
                        <a:pt x="211727" y="149547"/>
                      </a:cubicBezTo>
                      <a:cubicBezTo>
                        <a:pt x="227914" y="128276"/>
                        <a:pt x="229982" y="99485"/>
                        <a:pt x="232503" y="101369"/>
                      </a:cubicBezTo>
                      <a:cubicBezTo>
                        <a:pt x="235788" y="103833"/>
                        <a:pt x="244030" y="144208"/>
                        <a:pt x="243223" y="161527"/>
                      </a:cubicBezTo>
                      <a:cubicBezTo>
                        <a:pt x="242770" y="170619"/>
                        <a:pt x="239385" y="178366"/>
                        <a:pt x="232134" y="184455"/>
                      </a:cubicBezTo>
                      <a:cubicBezTo>
                        <a:pt x="225592" y="189992"/>
                        <a:pt x="215905" y="194227"/>
                        <a:pt x="202395" y="196960"/>
                      </a:cubicBezTo>
                      <a:cubicBezTo>
                        <a:pt x="173944" y="202738"/>
                        <a:pt x="163281" y="235706"/>
                        <a:pt x="202395" y="227464"/>
                      </a:cubicBezTo>
                      <a:cubicBezTo>
                        <a:pt x="215084" y="224787"/>
                        <a:pt x="224544" y="218896"/>
                        <a:pt x="231950" y="212750"/>
                      </a:cubicBezTo>
                      <a:cubicBezTo>
                        <a:pt x="247429" y="199905"/>
                        <a:pt x="254099" y="185829"/>
                        <a:pt x="262993" y="196960"/>
                      </a:cubicBezTo>
                      <a:cubicBezTo>
                        <a:pt x="269295" y="204834"/>
                        <a:pt x="268247" y="226430"/>
                        <a:pt x="260259" y="2489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" name="Google Shape;382;p3"/>
                <p:cNvSpPr/>
                <p:nvPr/>
              </p:nvSpPr>
              <p:spPr>
                <a:xfrm>
                  <a:off x="3829548" y="1652901"/>
                  <a:ext cx="171275" cy="193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275" h="193030" extrusionOk="0">
                      <a:moveTo>
                        <a:pt x="91343" y="156642"/>
                      </a:moveTo>
                      <a:cubicBezTo>
                        <a:pt x="101015" y="167348"/>
                        <a:pt x="112458" y="178890"/>
                        <a:pt x="126874" y="178932"/>
                      </a:cubicBezTo>
                      <a:cubicBezTo>
                        <a:pt x="132978" y="178946"/>
                        <a:pt x="138869" y="176836"/>
                        <a:pt x="144576" y="174684"/>
                      </a:cubicBezTo>
                      <a:cubicBezTo>
                        <a:pt x="155764" y="170463"/>
                        <a:pt x="168311" y="164416"/>
                        <a:pt x="171059" y="152790"/>
                      </a:cubicBezTo>
                      <a:cubicBezTo>
                        <a:pt x="171682" y="150170"/>
                        <a:pt x="171016" y="146516"/>
                        <a:pt x="168340" y="146205"/>
                      </a:cubicBezTo>
                      <a:cubicBezTo>
                        <a:pt x="167065" y="146049"/>
                        <a:pt x="165876" y="146799"/>
                        <a:pt x="164785" y="147479"/>
                      </a:cubicBezTo>
                      <a:cubicBezTo>
                        <a:pt x="155906" y="153030"/>
                        <a:pt x="145724" y="156486"/>
                        <a:pt x="135286" y="157477"/>
                      </a:cubicBezTo>
                      <a:cubicBezTo>
                        <a:pt x="131774" y="157817"/>
                        <a:pt x="127398" y="157364"/>
                        <a:pt x="126039" y="154107"/>
                      </a:cubicBezTo>
                      <a:cubicBezTo>
                        <a:pt x="130018" y="151812"/>
                        <a:pt x="134833" y="151628"/>
                        <a:pt x="139153" y="150071"/>
                      </a:cubicBezTo>
                      <a:cubicBezTo>
                        <a:pt x="143472" y="148513"/>
                        <a:pt x="147692" y="144449"/>
                        <a:pt x="146644" y="139988"/>
                      </a:cubicBezTo>
                      <a:cubicBezTo>
                        <a:pt x="136957" y="140115"/>
                        <a:pt x="127271" y="140257"/>
                        <a:pt x="117570" y="140384"/>
                      </a:cubicBezTo>
                      <a:cubicBezTo>
                        <a:pt x="112769" y="140455"/>
                        <a:pt x="107813" y="140483"/>
                        <a:pt x="103380" y="138642"/>
                      </a:cubicBezTo>
                      <a:cubicBezTo>
                        <a:pt x="94232" y="134847"/>
                        <a:pt x="89898" y="122441"/>
                        <a:pt x="94685" y="113760"/>
                      </a:cubicBezTo>
                      <a:cubicBezTo>
                        <a:pt x="96710" y="110092"/>
                        <a:pt x="99953" y="107288"/>
                        <a:pt x="103140" y="104555"/>
                      </a:cubicBezTo>
                      <a:cubicBezTo>
                        <a:pt x="119638" y="90365"/>
                        <a:pt x="136887" y="75779"/>
                        <a:pt x="157888" y="70043"/>
                      </a:cubicBezTo>
                      <a:cubicBezTo>
                        <a:pt x="159942" y="69477"/>
                        <a:pt x="162094" y="68967"/>
                        <a:pt x="163737" y="67622"/>
                      </a:cubicBezTo>
                      <a:cubicBezTo>
                        <a:pt x="165380" y="66276"/>
                        <a:pt x="166329" y="63784"/>
                        <a:pt x="165210" y="61957"/>
                      </a:cubicBezTo>
                      <a:cubicBezTo>
                        <a:pt x="164205" y="60314"/>
                        <a:pt x="162009" y="59875"/>
                        <a:pt x="160069" y="59847"/>
                      </a:cubicBezTo>
                      <a:cubicBezTo>
                        <a:pt x="152946" y="59719"/>
                        <a:pt x="146177" y="62736"/>
                        <a:pt x="139705" y="65710"/>
                      </a:cubicBezTo>
                      <a:cubicBezTo>
                        <a:pt x="133275" y="68656"/>
                        <a:pt x="126832" y="71587"/>
                        <a:pt x="120403" y="74533"/>
                      </a:cubicBezTo>
                      <a:cubicBezTo>
                        <a:pt x="117004" y="76090"/>
                        <a:pt x="113506" y="77662"/>
                        <a:pt x="109767" y="77861"/>
                      </a:cubicBezTo>
                      <a:cubicBezTo>
                        <a:pt x="106043" y="78045"/>
                        <a:pt x="101964" y="76529"/>
                        <a:pt x="100222" y="73230"/>
                      </a:cubicBezTo>
                      <a:cubicBezTo>
                        <a:pt x="97730" y="68528"/>
                        <a:pt x="100789" y="62906"/>
                        <a:pt x="103763" y="58487"/>
                      </a:cubicBezTo>
                      <a:cubicBezTo>
                        <a:pt x="110150" y="48971"/>
                        <a:pt x="116537" y="39468"/>
                        <a:pt x="122923" y="29952"/>
                      </a:cubicBezTo>
                      <a:cubicBezTo>
                        <a:pt x="123490" y="29116"/>
                        <a:pt x="124070" y="28153"/>
                        <a:pt x="123858" y="27176"/>
                      </a:cubicBezTo>
                      <a:cubicBezTo>
                        <a:pt x="123462" y="25335"/>
                        <a:pt x="120870" y="25165"/>
                        <a:pt x="119100" y="25802"/>
                      </a:cubicBezTo>
                      <a:cubicBezTo>
                        <a:pt x="111453" y="28621"/>
                        <a:pt x="107728" y="38038"/>
                        <a:pt x="100010" y="40686"/>
                      </a:cubicBezTo>
                      <a:cubicBezTo>
                        <a:pt x="98622" y="41168"/>
                        <a:pt x="96894" y="41324"/>
                        <a:pt x="95846" y="40304"/>
                      </a:cubicBezTo>
                      <a:cubicBezTo>
                        <a:pt x="95011" y="39497"/>
                        <a:pt x="94898" y="38222"/>
                        <a:pt x="94855" y="37061"/>
                      </a:cubicBezTo>
                      <a:cubicBezTo>
                        <a:pt x="94487" y="24556"/>
                        <a:pt x="98424" y="11244"/>
                        <a:pt x="92929" y="0"/>
                      </a:cubicBezTo>
                      <a:cubicBezTo>
                        <a:pt x="87378" y="2407"/>
                        <a:pt x="84191" y="8369"/>
                        <a:pt x="82747" y="14246"/>
                      </a:cubicBezTo>
                      <a:cubicBezTo>
                        <a:pt x="81302" y="20124"/>
                        <a:pt x="81147" y="26270"/>
                        <a:pt x="79447" y="32076"/>
                      </a:cubicBezTo>
                      <a:cubicBezTo>
                        <a:pt x="77748" y="37882"/>
                        <a:pt x="73995" y="43632"/>
                        <a:pt x="68175" y="45317"/>
                      </a:cubicBezTo>
                      <a:cubicBezTo>
                        <a:pt x="66574" y="45784"/>
                        <a:pt x="64790" y="45898"/>
                        <a:pt x="63289" y="45204"/>
                      </a:cubicBezTo>
                      <a:cubicBezTo>
                        <a:pt x="57327" y="42442"/>
                        <a:pt x="60711" y="31014"/>
                        <a:pt x="54650" y="28479"/>
                      </a:cubicBezTo>
                      <a:cubicBezTo>
                        <a:pt x="57766" y="39270"/>
                        <a:pt x="60895" y="50075"/>
                        <a:pt x="64011" y="60867"/>
                      </a:cubicBezTo>
                      <a:cubicBezTo>
                        <a:pt x="57822" y="66106"/>
                        <a:pt x="49326" y="67395"/>
                        <a:pt x="41296" y="68486"/>
                      </a:cubicBezTo>
                      <a:cubicBezTo>
                        <a:pt x="38393" y="68882"/>
                        <a:pt x="35433" y="69264"/>
                        <a:pt x="32558" y="68726"/>
                      </a:cubicBezTo>
                      <a:cubicBezTo>
                        <a:pt x="19855" y="66305"/>
                        <a:pt x="15677" y="47923"/>
                        <a:pt x="3144" y="44708"/>
                      </a:cubicBezTo>
                      <a:cubicBezTo>
                        <a:pt x="2309" y="44496"/>
                        <a:pt x="1332" y="44382"/>
                        <a:pt x="666" y="44921"/>
                      </a:cubicBezTo>
                      <a:cubicBezTo>
                        <a:pt x="-240" y="45643"/>
                        <a:pt x="-56" y="47059"/>
                        <a:pt x="255" y="48178"/>
                      </a:cubicBezTo>
                      <a:cubicBezTo>
                        <a:pt x="2111" y="54763"/>
                        <a:pt x="5608" y="60895"/>
                        <a:pt x="10324" y="65852"/>
                      </a:cubicBezTo>
                      <a:cubicBezTo>
                        <a:pt x="12505" y="68160"/>
                        <a:pt x="15012" y="70242"/>
                        <a:pt x="17986" y="71374"/>
                      </a:cubicBezTo>
                      <a:cubicBezTo>
                        <a:pt x="20577" y="72352"/>
                        <a:pt x="23396" y="72550"/>
                        <a:pt x="26157" y="72734"/>
                      </a:cubicBezTo>
                      <a:cubicBezTo>
                        <a:pt x="36509" y="73428"/>
                        <a:pt x="46847" y="74122"/>
                        <a:pt x="57199" y="74830"/>
                      </a:cubicBezTo>
                      <a:cubicBezTo>
                        <a:pt x="58545" y="74915"/>
                        <a:pt x="60017" y="75071"/>
                        <a:pt x="60924" y="76062"/>
                      </a:cubicBezTo>
                      <a:cubicBezTo>
                        <a:pt x="61547" y="76742"/>
                        <a:pt x="61773" y="77691"/>
                        <a:pt x="61958" y="78583"/>
                      </a:cubicBezTo>
                      <a:cubicBezTo>
                        <a:pt x="63204" y="84488"/>
                        <a:pt x="64139" y="90450"/>
                        <a:pt x="64747" y="96455"/>
                      </a:cubicBezTo>
                      <a:cubicBezTo>
                        <a:pt x="65130" y="100222"/>
                        <a:pt x="65342" y="104173"/>
                        <a:pt x="63799" y="107642"/>
                      </a:cubicBezTo>
                      <a:cubicBezTo>
                        <a:pt x="60471" y="115106"/>
                        <a:pt x="50897" y="116947"/>
                        <a:pt x="42769" y="117782"/>
                      </a:cubicBezTo>
                      <a:cubicBezTo>
                        <a:pt x="34187" y="118674"/>
                        <a:pt x="24557" y="119269"/>
                        <a:pt x="17915" y="113760"/>
                      </a:cubicBezTo>
                      <a:cubicBezTo>
                        <a:pt x="15224" y="111523"/>
                        <a:pt x="13270" y="108450"/>
                        <a:pt x="10381" y="106467"/>
                      </a:cubicBezTo>
                      <a:cubicBezTo>
                        <a:pt x="7492" y="104484"/>
                        <a:pt x="2932" y="104102"/>
                        <a:pt x="949" y="106991"/>
                      </a:cubicBezTo>
                      <a:cubicBezTo>
                        <a:pt x="-438" y="109016"/>
                        <a:pt x="57" y="111891"/>
                        <a:pt x="1530" y="113859"/>
                      </a:cubicBezTo>
                      <a:cubicBezTo>
                        <a:pt x="3003" y="115814"/>
                        <a:pt x="5269" y="117017"/>
                        <a:pt x="7520" y="117995"/>
                      </a:cubicBezTo>
                      <a:cubicBezTo>
                        <a:pt x="23155" y="124750"/>
                        <a:pt x="40942" y="122937"/>
                        <a:pt x="57950" y="123772"/>
                      </a:cubicBezTo>
                      <a:cubicBezTo>
                        <a:pt x="61788" y="123957"/>
                        <a:pt x="66107" y="124566"/>
                        <a:pt x="68344" y="127681"/>
                      </a:cubicBezTo>
                      <a:cubicBezTo>
                        <a:pt x="70596" y="130839"/>
                        <a:pt x="69704" y="135187"/>
                        <a:pt x="68458" y="138840"/>
                      </a:cubicBezTo>
                      <a:cubicBezTo>
                        <a:pt x="65710" y="146842"/>
                        <a:pt x="61221" y="154801"/>
                        <a:pt x="53758" y="158766"/>
                      </a:cubicBezTo>
                      <a:cubicBezTo>
                        <a:pt x="48178" y="161740"/>
                        <a:pt x="41622" y="162108"/>
                        <a:pt x="35320" y="162476"/>
                      </a:cubicBezTo>
                      <a:cubicBezTo>
                        <a:pt x="29018" y="162844"/>
                        <a:pt x="22447" y="163354"/>
                        <a:pt x="16966" y="166526"/>
                      </a:cubicBezTo>
                      <a:cubicBezTo>
                        <a:pt x="11500" y="169699"/>
                        <a:pt x="7506" y="176369"/>
                        <a:pt x="9475" y="182373"/>
                      </a:cubicBezTo>
                      <a:cubicBezTo>
                        <a:pt x="10282" y="184823"/>
                        <a:pt x="11967" y="186905"/>
                        <a:pt x="13907" y="188619"/>
                      </a:cubicBezTo>
                      <a:cubicBezTo>
                        <a:pt x="16173" y="190615"/>
                        <a:pt x="18892" y="192187"/>
                        <a:pt x="21852" y="192768"/>
                      </a:cubicBezTo>
                      <a:cubicBezTo>
                        <a:pt x="27899" y="193957"/>
                        <a:pt x="34003" y="190941"/>
                        <a:pt x="38818" y="187103"/>
                      </a:cubicBezTo>
                      <a:cubicBezTo>
                        <a:pt x="43633" y="183265"/>
                        <a:pt x="47753" y="178521"/>
                        <a:pt x="53008" y="175307"/>
                      </a:cubicBezTo>
                      <a:cubicBezTo>
                        <a:pt x="63218" y="169047"/>
                        <a:pt x="77139" y="168891"/>
                        <a:pt x="85126" y="159970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" name="Google Shape;383;p3"/>
                <p:cNvSpPr/>
                <p:nvPr/>
              </p:nvSpPr>
              <p:spPr>
                <a:xfrm>
                  <a:off x="3901960" y="1683646"/>
                  <a:ext cx="31732" cy="12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2" h="125627" extrusionOk="0">
                      <a:moveTo>
                        <a:pt x="11071" y="117768"/>
                      </a:moveTo>
                      <a:cubicBezTo>
                        <a:pt x="16282" y="121889"/>
                        <a:pt x="22585" y="124622"/>
                        <a:pt x="29141" y="125628"/>
                      </a:cubicBezTo>
                      <a:cubicBezTo>
                        <a:pt x="29297" y="122243"/>
                        <a:pt x="26734" y="119453"/>
                        <a:pt x="24695" y="116748"/>
                      </a:cubicBezTo>
                      <a:cubicBezTo>
                        <a:pt x="19115" y="109313"/>
                        <a:pt x="16764" y="100024"/>
                        <a:pt x="14541" y="91003"/>
                      </a:cubicBezTo>
                      <a:cubicBezTo>
                        <a:pt x="13889" y="88354"/>
                        <a:pt x="13224" y="85649"/>
                        <a:pt x="13379" y="82930"/>
                      </a:cubicBezTo>
                      <a:cubicBezTo>
                        <a:pt x="13606" y="78739"/>
                        <a:pt x="15730" y="74872"/>
                        <a:pt x="18208" y="71474"/>
                      </a:cubicBezTo>
                      <a:cubicBezTo>
                        <a:pt x="21890" y="66446"/>
                        <a:pt x="26507" y="62084"/>
                        <a:pt x="31733" y="58700"/>
                      </a:cubicBezTo>
                      <a:cubicBezTo>
                        <a:pt x="30940" y="56788"/>
                        <a:pt x="28150" y="57071"/>
                        <a:pt x="26267" y="57921"/>
                      </a:cubicBezTo>
                      <a:cubicBezTo>
                        <a:pt x="24383" y="58771"/>
                        <a:pt x="22075" y="59847"/>
                        <a:pt x="20446" y="58572"/>
                      </a:cubicBezTo>
                      <a:cubicBezTo>
                        <a:pt x="19172" y="57581"/>
                        <a:pt x="19129" y="55698"/>
                        <a:pt x="19200" y="54083"/>
                      </a:cubicBezTo>
                      <a:cubicBezTo>
                        <a:pt x="19526" y="46521"/>
                        <a:pt x="19851" y="38959"/>
                        <a:pt x="20177" y="31396"/>
                      </a:cubicBezTo>
                      <a:cubicBezTo>
                        <a:pt x="20234" y="30221"/>
                        <a:pt x="20276" y="29031"/>
                        <a:pt x="20134" y="27856"/>
                      </a:cubicBezTo>
                      <a:cubicBezTo>
                        <a:pt x="19993" y="26666"/>
                        <a:pt x="19639" y="25505"/>
                        <a:pt x="19341" y="24344"/>
                      </a:cubicBezTo>
                      <a:cubicBezTo>
                        <a:pt x="17359" y="16427"/>
                        <a:pt x="17996" y="8129"/>
                        <a:pt x="18662" y="0"/>
                      </a:cubicBezTo>
                      <a:cubicBezTo>
                        <a:pt x="12105" y="5891"/>
                        <a:pt x="12572" y="16017"/>
                        <a:pt x="11836" y="24811"/>
                      </a:cubicBezTo>
                      <a:cubicBezTo>
                        <a:pt x="10788" y="37514"/>
                        <a:pt x="6228" y="49665"/>
                        <a:pt x="4429" y="62283"/>
                      </a:cubicBezTo>
                      <a:cubicBezTo>
                        <a:pt x="3551" y="68471"/>
                        <a:pt x="3339" y="74745"/>
                        <a:pt x="3126" y="80990"/>
                      </a:cubicBezTo>
                      <a:cubicBezTo>
                        <a:pt x="2956" y="86003"/>
                        <a:pt x="2786" y="91003"/>
                        <a:pt x="2631" y="96016"/>
                      </a:cubicBezTo>
                      <a:cubicBezTo>
                        <a:pt x="2602" y="96809"/>
                        <a:pt x="2560" y="97673"/>
                        <a:pt x="2050" y="98267"/>
                      </a:cubicBezTo>
                      <a:cubicBezTo>
                        <a:pt x="1540" y="98862"/>
                        <a:pt x="393" y="98976"/>
                        <a:pt x="53" y="98267"/>
                      </a:cubicBezTo>
                      <a:cubicBezTo>
                        <a:pt x="-287" y="97559"/>
                        <a:pt x="1101" y="96823"/>
                        <a:pt x="1300" y="97588"/>
                      </a:cubicBezTo>
                      <a:cubicBezTo>
                        <a:pt x="5930" y="105334"/>
                        <a:pt x="5987" y="115601"/>
                        <a:pt x="1441" y="123404"/>
                      </a:cubicBezTo>
                      <a:cubicBezTo>
                        <a:pt x="5052" y="123857"/>
                        <a:pt x="8819" y="121677"/>
                        <a:pt x="10235" y="11833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" name="Google Shape;384;p3"/>
                <p:cNvSpPr/>
                <p:nvPr/>
              </p:nvSpPr>
              <p:spPr>
                <a:xfrm>
                  <a:off x="3910904" y="1692370"/>
                  <a:ext cx="32574" cy="31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74" h="316285" extrusionOk="0">
                      <a:moveTo>
                        <a:pt x="7070" y="0"/>
                      </a:moveTo>
                      <a:cubicBezTo>
                        <a:pt x="-4415" y="77804"/>
                        <a:pt x="-5690" y="248692"/>
                        <a:pt x="32575" y="31628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" name="Google Shape;385;p3"/>
                <p:cNvSpPr/>
                <p:nvPr/>
              </p:nvSpPr>
              <p:spPr>
                <a:xfrm>
                  <a:off x="3889324" y="1542780"/>
                  <a:ext cx="66451" cy="86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51" h="86286" extrusionOk="0">
                      <a:moveTo>
                        <a:pt x="65016" y="51931"/>
                      </a:moveTo>
                      <a:cubicBezTo>
                        <a:pt x="67877" y="63826"/>
                        <a:pt x="66121" y="75595"/>
                        <a:pt x="62736" y="86287"/>
                      </a:cubicBezTo>
                      <a:cubicBezTo>
                        <a:pt x="56434" y="85791"/>
                        <a:pt x="50288" y="82293"/>
                        <a:pt x="47102" y="76784"/>
                      </a:cubicBezTo>
                      <a:cubicBezTo>
                        <a:pt x="43051" y="69803"/>
                        <a:pt x="43505" y="60583"/>
                        <a:pt x="38321" y="54409"/>
                      </a:cubicBezTo>
                      <a:cubicBezTo>
                        <a:pt x="34016" y="49254"/>
                        <a:pt x="27006" y="47583"/>
                        <a:pt x="20832" y="44977"/>
                      </a:cubicBezTo>
                      <a:cubicBezTo>
                        <a:pt x="12037" y="41267"/>
                        <a:pt x="4050" y="34158"/>
                        <a:pt x="0" y="25689"/>
                      </a:cubicBezTo>
                      <a:cubicBezTo>
                        <a:pt x="8171" y="6727"/>
                        <a:pt x="22149" y="0"/>
                        <a:pt x="22149" y="0"/>
                      </a:cubicBezTo>
                      <a:cubicBezTo>
                        <a:pt x="21327" y="9899"/>
                        <a:pt x="55117" y="10720"/>
                        <a:pt x="65016" y="519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6" name="Google Shape;386;p3"/>
                <p:cNvSpPr/>
                <p:nvPr/>
              </p:nvSpPr>
              <p:spPr>
                <a:xfrm>
                  <a:off x="3966647" y="1600475"/>
                  <a:ext cx="28549" cy="65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49" h="65695" extrusionOk="0">
                      <a:moveTo>
                        <a:pt x="13836" y="65696"/>
                      </a:moveTo>
                      <a:cubicBezTo>
                        <a:pt x="12816" y="65271"/>
                        <a:pt x="11754" y="64903"/>
                        <a:pt x="10791" y="64407"/>
                      </a:cubicBezTo>
                      <a:cubicBezTo>
                        <a:pt x="2549" y="60144"/>
                        <a:pt x="2124" y="49721"/>
                        <a:pt x="0" y="40191"/>
                      </a:cubicBezTo>
                      <a:cubicBezTo>
                        <a:pt x="6387" y="20676"/>
                        <a:pt x="9502" y="0"/>
                        <a:pt x="9502" y="0"/>
                      </a:cubicBezTo>
                      <a:cubicBezTo>
                        <a:pt x="9502" y="0"/>
                        <a:pt x="23947" y="11528"/>
                        <a:pt x="28068" y="23905"/>
                      </a:cubicBezTo>
                      <a:cubicBezTo>
                        <a:pt x="30532" y="31340"/>
                        <a:pt x="23183" y="49537"/>
                        <a:pt x="13836" y="6569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" name="Google Shape;387;p3"/>
                <p:cNvSpPr/>
                <p:nvPr/>
              </p:nvSpPr>
              <p:spPr>
                <a:xfrm>
                  <a:off x="3983838" y="1644061"/>
                  <a:ext cx="33194" cy="83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94" h="83174" extrusionOk="0">
                      <a:moveTo>
                        <a:pt x="21286" y="68177"/>
                      </a:moveTo>
                      <a:cubicBezTo>
                        <a:pt x="15267" y="73403"/>
                        <a:pt x="4419" y="70981"/>
                        <a:pt x="1191" y="63688"/>
                      </a:cubicBezTo>
                      <a:cubicBezTo>
                        <a:pt x="-934" y="58830"/>
                        <a:pt x="143" y="53491"/>
                        <a:pt x="1644" y="48266"/>
                      </a:cubicBezTo>
                      <a:cubicBezTo>
                        <a:pt x="17830" y="26995"/>
                        <a:pt x="19898" y="-1796"/>
                        <a:pt x="22419" y="88"/>
                      </a:cubicBezTo>
                      <a:cubicBezTo>
                        <a:pt x="25704" y="2552"/>
                        <a:pt x="33946" y="42927"/>
                        <a:pt x="33139" y="60246"/>
                      </a:cubicBezTo>
                      <a:cubicBezTo>
                        <a:pt x="32686" y="69338"/>
                        <a:pt x="29301" y="77085"/>
                        <a:pt x="22051" y="83174"/>
                      </a:cubicBezTo>
                      <a:cubicBezTo>
                        <a:pt x="22603" y="78189"/>
                        <a:pt x="22362" y="73091"/>
                        <a:pt x="21286" y="6817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8" name="Google Shape;388;p3"/>
                <p:cNvSpPr/>
                <p:nvPr/>
              </p:nvSpPr>
              <p:spPr>
                <a:xfrm>
                  <a:off x="4005705" y="1735704"/>
                  <a:ext cx="35127" cy="55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7" h="55995" extrusionOk="0">
                      <a:moveTo>
                        <a:pt x="28309" y="55995"/>
                      </a:moveTo>
                      <a:cubicBezTo>
                        <a:pt x="17730" y="55712"/>
                        <a:pt x="7322" y="44723"/>
                        <a:pt x="11811" y="35135"/>
                      </a:cubicBezTo>
                      <a:cubicBezTo>
                        <a:pt x="13383" y="31779"/>
                        <a:pt x="16569" y="28536"/>
                        <a:pt x="15521" y="24996"/>
                      </a:cubicBezTo>
                      <a:cubicBezTo>
                        <a:pt x="13864" y="19430"/>
                        <a:pt x="5693" y="21469"/>
                        <a:pt x="0" y="19827"/>
                      </a:cubicBezTo>
                      <a:cubicBezTo>
                        <a:pt x="15479" y="6982"/>
                        <a:pt x="22149" y="-7095"/>
                        <a:pt x="31042" y="4036"/>
                      </a:cubicBezTo>
                      <a:cubicBezTo>
                        <a:pt x="37344" y="11910"/>
                        <a:pt x="36296" y="33507"/>
                        <a:pt x="28309" y="559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9" name="Google Shape;389;p3"/>
              <p:cNvGrpSpPr/>
              <p:nvPr/>
            </p:nvGrpSpPr>
            <p:grpSpPr>
              <a:xfrm rot="-506959" flipH="1">
                <a:off x="8152993" y="4410316"/>
                <a:ext cx="424629" cy="746943"/>
                <a:chOff x="3749677" y="1434586"/>
                <a:chExt cx="139052" cy="244599"/>
              </a:xfrm>
            </p:grpSpPr>
            <p:sp>
              <p:nvSpPr>
                <p:cNvPr id="390" name="Google Shape;390;p3"/>
                <p:cNvSpPr/>
                <p:nvPr/>
              </p:nvSpPr>
              <p:spPr>
                <a:xfrm>
                  <a:off x="3801578" y="1487324"/>
                  <a:ext cx="55345" cy="191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45" h="191861" extrusionOk="0">
                      <a:moveTo>
                        <a:pt x="8059" y="191862"/>
                      </a:moveTo>
                      <a:cubicBezTo>
                        <a:pt x="-19698" y="117867"/>
                        <a:pt x="31341" y="20322"/>
                        <a:pt x="54042" y="0"/>
                      </a:cubicBezTo>
                      <a:lnTo>
                        <a:pt x="55345" y="1459"/>
                      </a:lnTo>
                      <a:cubicBezTo>
                        <a:pt x="32913" y="21554"/>
                        <a:pt x="-17559" y="118009"/>
                        <a:pt x="9900" y="191182"/>
                      </a:cubicBezTo>
                      <a:lnTo>
                        <a:pt x="8074" y="19186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" name="Google Shape;391;p3"/>
                <p:cNvSpPr/>
                <p:nvPr/>
              </p:nvSpPr>
              <p:spPr>
                <a:xfrm>
                  <a:off x="3853415" y="1434586"/>
                  <a:ext cx="35314" cy="57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14" h="57651" extrusionOk="0">
                      <a:moveTo>
                        <a:pt x="208" y="53446"/>
                      </a:moveTo>
                      <a:cubicBezTo>
                        <a:pt x="-1987" y="30518"/>
                        <a:pt x="13407" y="7081"/>
                        <a:pt x="35315" y="0"/>
                      </a:cubicBezTo>
                      <a:cubicBezTo>
                        <a:pt x="27597" y="21313"/>
                        <a:pt x="15559" y="41040"/>
                        <a:pt x="138" y="5765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" name="Google Shape;392;p3"/>
                <p:cNvSpPr/>
                <p:nvPr/>
              </p:nvSpPr>
              <p:spPr>
                <a:xfrm>
                  <a:off x="3827597" y="1455715"/>
                  <a:ext cx="19684" cy="38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84" h="38831" extrusionOk="0">
                      <a:moveTo>
                        <a:pt x="19681" y="38831"/>
                      </a:moveTo>
                      <a:cubicBezTo>
                        <a:pt x="19851" y="24259"/>
                        <a:pt x="13295" y="6698"/>
                        <a:pt x="351" y="0"/>
                      </a:cubicBezTo>
                      <a:cubicBezTo>
                        <a:pt x="-1816" y="15224"/>
                        <a:pt x="6228" y="31382"/>
                        <a:pt x="19681" y="388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" name="Google Shape;393;p3"/>
                <p:cNvSpPr/>
                <p:nvPr/>
              </p:nvSpPr>
              <p:spPr>
                <a:xfrm>
                  <a:off x="3801352" y="1460218"/>
                  <a:ext cx="36395" cy="52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95" h="52553" extrusionOk="0">
                      <a:moveTo>
                        <a:pt x="36395" y="52554"/>
                      </a:moveTo>
                      <a:cubicBezTo>
                        <a:pt x="33181" y="30164"/>
                        <a:pt x="19359" y="11712"/>
                        <a:pt x="0" y="0"/>
                      </a:cubicBezTo>
                      <a:cubicBezTo>
                        <a:pt x="3640" y="21710"/>
                        <a:pt x="17348" y="41508"/>
                        <a:pt x="36395" y="5255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" name="Google Shape;394;p3"/>
                <p:cNvSpPr/>
                <p:nvPr/>
              </p:nvSpPr>
              <p:spPr>
                <a:xfrm>
                  <a:off x="3782772" y="1482693"/>
                  <a:ext cx="42697" cy="51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97" h="51477" extrusionOk="0">
                      <a:moveTo>
                        <a:pt x="42697" y="51477"/>
                      </a:moveTo>
                      <a:cubicBezTo>
                        <a:pt x="38052" y="40955"/>
                        <a:pt x="33365" y="30348"/>
                        <a:pt x="26638" y="21016"/>
                      </a:cubicBezTo>
                      <a:cubicBezTo>
                        <a:pt x="19911" y="11683"/>
                        <a:pt x="10919" y="3611"/>
                        <a:pt x="0" y="0"/>
                      </a:cubicBezTo>
                      <a:cubicBezTo>
                        <a:pt x="170" y="7364"/>
                        <a:pt x="3087" y="14629"/>
                        <a:pt x="8058" y="20081"/>
                      </a:cubicBezTo>
                      <a:cubicBezTo>
                        <a:pt x="11754" y="24131"/>
                        <a:pt x="16470" y="27148"/>
                        <a:pt x="20010" y="31325"/>
                      </a:cubicBezTo>
                      <a:cubicBezTo>
                        <a:pt x="22602" y="34384"/>
                        <a:pt x="24500" y="37982"/>
                        <a:pt x="27134" y="41026"/>
                      </a:cubicBezTo>
                      <a:cubicBezTo>
                        <a:pt x="31085" y="45601"/>
                        <a:pt x="36735" y="50486"/>
                        <a:pt x="42697" y="51477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" name="Google Shape;395;p3"/>
                <p:cNvSpPr/>
                <p:nvPr/>
              </p:nvSpPr>
              <p:spPr>
                <a:xfrm>
                  <a:off x="3749677" y="1535558"/>
                  <a:ext cx="67324" cy="2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24" h="21106" extrusionOk="0">
                      <a:moveTo>
                        <a:pt x="67324" y="17206"/>
                      </a:moveTo>
                      <a:cubicBezTo>
                        <a:pt x="57284" y="10904"/>
                        <a:pt x="46818" y="4432"/>
                        <a:pt x="35036" y="2988"/>
                      </a:cubicBezTo>
                      <a:cubicBezTo>
                        <a:pt x="31042" y="2492"/>
                        <a:pt x="27006" y="2606"/>
                        <a:pt x="22984" y="2535"/>
                      </a:cubicBezTo>
                      <a:cubicBezTo>
                        <a:pt x="15266" y="2407"/>
                        <a:pt x="7534" y="1671"/>
                        <a:pt x="0" y="0"/>
                      </a:cubicBezTo>
                      <a:cubicBezTo>
                        <a:pt x="9389" y="6967"/>
                        <a:pt x="18906" y="14020"/>
                        <a:pt x="29697" y="18495"/>
                      </a:cubicBezTo>
                      <a:cubicBezTo>
                        <a:pt x="40502" y="22984"/>
                        <a:pt x="56307" y="21115"/>
                        <a:pt x="67310" y="1719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" name="Google Shape;396;p3"/>
                <p:cNvSpPr/>
                <p:nvPr/>
              </p:nvSpPr>
              <p:spPr>
                <a:xfrm>
                  <a:off x="3755469" y="1574008"/>
                  <a:ext cx="54408" cy="18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08" h="18691" extrusionOk="0">
                      <a:moveTo>
                        <a:pt x="54409" y="2179"/>
                      </a:moveTo>
                      <a:cubicBezTo>
                        <a:pt x="45175" y="-1432"/>
                        <a:pt x="34625" y="-228"/>
                        <a:pt x="25392" y="3397"/>
                      </a:cubicBezTo>
                      <a:cubicBezTo>
                        <a:pt x="16172" y="7009"/>
                        <a:pt x="8015" y="12871"/>
                        <a:pt x="0" y="18692"/>
                      </a:cubicBezTo>
                      <a:cubicBezTo>
                        <a:pt x="17107" y="16681"/>
                        <a:pt x="39794" y="11328"/>
                        <a:pt x="54409" y="217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" name="Google Shape;397;p3"/>
                <p:cNvSpPr/>
                <p:nvPr/>
              </p:nvSpPr>
              <p:spPr>
                <a:xfrm>
                  <a:off x="3762281" y="1605381"/>
                  <a:ext cx="40785" cy="26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85" h="26363" extrusionOk="0">
                      <a:moveTo>
                        <a:pt x="40786" y="22"/>
                      </a:moveTo>
                      <a:cubicBezTo>
                        <a:pt x="29980" y="-361"/>
                        <a:pt x="19090" y="4313"/>
                        <a:pt x="11938" y="12427"/>
                      </a:cubicBezTo>
                      <a:cubicBezTo>
                        <a:pt x="7874" y="17030"/>
                        <a:pt x="4928" y="22695"/>
                        <a:pt x="0" y="26362"/>
                      </a:cubicBezTo>
                      <a:cubicBezTo>
                        <a:pt x="14870" y="26476"/>
                        <a:pt x="29485" y="17880"/>
                        <a:pt x="36622" y="485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" name="Google Shape;398;p3"/>
                <p:cNvSpPr/>
                <p:nvPr/>
              </p:nvSpPr>
              <p:spPr>
                <a:xfrm>
                  <a:off x="3845438" y="1503465"/>
                  <a:ext cx="35644" cy="13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44" h="13273" extrusionOk="0">
                      <a:moveTo>
                        <a:pt x="0" y="1306"/>
                      </a:moveTo>
                      <a:cubicBezTo>
                        <a:pt x="8724" y="-209"/>
                        <a:pt x="17008" y="-1003"/>
                        <a:pt x="25208" y="2340"/>
                      </a:cubicBezTo>
                      <a:cubicBezTo>
                        <a:pt x="29017" y="3897"/>
                        <a:pt x="32359" y="6404"/>
                        <a:pt x="35645" y="8882"/>
                      </a:cubicBezTo>
                      <a:cubicBezTo>
                        <a:pt x="34172" y="11771"/>
                        <a:pt x="30759" y="13230"/>
                        <a:pt x="27530" y="13272"/>
                      </a:cubicBezTo>
                      <a:cubicBezTo>
                        <a:pt x="24301" y="13315"/>
                        <a:pt x="21172" y="12210"/>
                        <a:pt x="18127" y="11106"/>
                      </a:cubicBezTo>
                      <a:cubicBezTo>
                        <a:pt x="11613" y="8755"/>
                        <a:pt x="4858" y="6248"/>
                        <a:pt x="0" y="130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" name="Google Shape;399;p3"/>
                <p:cNvSpPr/>
                <p:nvPr/>
              </p:nvSpPr>
              <p:spPr>
                <a:xfrm>
                  <a:off x="3835012" y="1523415"/>
                  <a:ext cx="37686" cy="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6" h="19708" extrusionOk="0">
                      <a:moveTo>
                        <a:pt x="2" y="119"/>
                      </a:moveTo>
                      <a:cubicBezTo>
                        <a:pt x="7381" y="-348"/>
                        <a:pt x="14943" y="516"/>
                        <a:pt x="21740" y="3447"/>
                      </a:cubicBezTo>
                      <a:cubicBezTo>
                        <a:pt x="28538" y="6379"/>
                        <a:pt x="34500" y="11519"/>
                        <a:pt x="37686" y="18190"/>
                      </a:cubicBezTo>
                      <a:cubicBezTo>
                        <a:pt x="33155" y="20201"/>
                        <a:pt x="27773" y="20215"/>
                        <a:pt x="23227" y="18232"/>
                      </a:cubicBezTo>
                      <a:cubicBezTo>
                        <a:pt x="18582" y="16193"/>
                        <a:pt x="15014" y="12298"/>
                        <a:pt x="10595" y="9820"/>
                      </a:cubicBezTo>
                      <a:cubicBezTo>
                        <a:pt x="8301" y="8546"/>
                        <a:pt x="5795" y="7639"/>
                        <a:pt x="3656" y="6138"/>
                      </a:cubicBezTo>
                      <a:cubicBezTo>
                        <a:pt x="1518" y="4637"/>
                        <a:pt x="-68" y="2739"/>
                        <a:pt x="2" y="11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" name="Google Shape;400;p3"/>
                <p:cNvSpPr/>
                <p:nvPr/>
              </p:nvSpPr>
              <p:spPr>
                <a:xfrm>
                  <a:off x="3824677" y="1543701"/>
                  <a:ext cx="33718" cy="26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18" h="26892" extrusionOk="0">
                      <a:moveTo>
                        <a:pt x="0" y="0"/>
                      </a:moveTo>
                      <a:cubicBezTo>
                        <a:pt x="14289" y="2889"/>
                        <a:pt x="26142" y="14431"/>
                        <a:pt x="33719" y="26893"/>
                      </a:cubicBezTo>
                      <a:cubicBezTo>
                        <a:pt x="27134" y="26185"/>
                        <a:pt x="20818" y="23253"/>
                        <a:pt x="16031" y="18693"/>
                      </a:cubicBezTo>
                      <a:cubicBezTo>
                        <a:pt x="11457" y="14332"/>
                        <a:pt x="8285" y="8568"/>
                        <a:pt x="3356" y="4603"/>
                      </a:cubicBezTo>
                      <a:cubicBezTo>
                        <a:pt x="1827" y="3370"/>
                        <a:pt x="-43" y="1982"/>
                        <a:pt x="14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" name="Google Shape;401;p3"/>
                <p:cNvSpPr/>
                <p:nvPr/>
              </p:nvSpPr>
              <p:spPr>
                <a:xfrm>
                  <a:off x="3812908" y="1570679"/>
                  <a:ext cx="39468" cy="30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68" h="30062" extrusionOk="0">
                      <a:moveTo>
                        <a:pt x="0" y="0"/>
                      </a:moveTo>
                      <a:cubicBezTo>
                        <a:pt x="6472" y="11882"/>
                        <a:pt x="18240" y="19770"/>
                        <a:pt x="29555" y="27190"/>
                      </a:cubicBezTo>
                      <a:cubicBezTo>
                        <a:pt x="32543" y="29145"/>
                        <a:pt x="36381" y="31156"/>
                        <a:pt x="39468" y="29371"/>
                      </a:cubicBezTo>
                      <a:cubicBezTo>
                        <a:pt x="29739" y="16116"/>
                        <a:pt x="15861" y="5962"/>
                        <a:pt x="283" y="70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2" name="Google Shape;402;p3"/>
                <p:cNvSpPr/>
                <p:nvPr/>
              </p:nvSpPr>
              <p:spPr>
                <a:xfrm>
                  <a:off x="3805898" y="1597671"/>
                  <a:ext cx="32118" cy="33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18" h="33208" extrusionOk="0">
                      <a:moveTo>
                        <a:pt x="0" y="0"/>
                      </a:moveTo>
                      <a:cubicBezTo>
                        <a:pt x="793" y="2323"/>
                        <a:pt x="949" y="1459"/>
                        <a:pt x="1742" y="3781"/>
                      </a:cubicBezTo>
                      <a:cubicBezTo>
                        <a:pt x="3045" y="7619"/>
                        <a:pt x="4362" y="11485"/>
                        <a:pt x="6415" y="14983"/>
                      </a:cubicBezTo>
                      <a:cubicBezTo>
                        <a:pt x="11839" y="24259"/>
                        <a:pt x="21865" y="29994"/>
                        <a:pt x="32118" y="33209"/>
                      </a:cubicBezTo>
                      <a:cubicBezTo>
                        <a:pt x="29796" y="25746"/>
                        <a:pt x="24273" y="19699"/>
                        <a:pt x="18283" y="14686"/>
                      </a:cubicBezTo>
                      <a:cubicBezTo>
                        <a:pt x="12292" y="9672"/>
                        <a:pt x="5665" y="5410"/>
                        <a:pt x="14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3" name="Google Shape;403;p3"/>
                <p:cNvSpPr/>
                <p:nvPr/>
              </p:nvSpPr>
              <p:spPr>
                <a:xfrm>
                  <a:off x="3802967" y="1635547"/>
                  <a:ext cx="23918" cy="19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18" h="19294" extrusionOk="0">
                      <a:moveTo>
                        <a:pt x="0" y="2569"/>
                      </a:moveTo>
                      <a:cubicBezTo>
                        <a:pt x="255" y="6620"/>
                        <a:pt x="4334" y="9183"/>
                        <a:pt x="7945" y="11038"/>
                      </a:cubicBezTo>
                      <a:cubicBezTo>
                        <a:pt x="13269" y="13785"/>
                        <a:pt x="18594" y="16533"/>
                        <a:pt x="23919" y="19294"/>
                      </a:cubicBezTo>
                      <a:cubicBezTo>
                        <a:pt x="22489" y="16462"/>
                        <a:pt x="20846" y="13729"/>
                        <a:pt x="19019" y="11137"/>
                      </a:cubicBezTo>
                      <a:cubicBezTo>
                        <a:pt x="16909" y="8149"/>
                        <a:pt x="14501" y="5303"/>
                        <a:pt x="11499" y="3207"/>
                      </a:cubicBezTo>
                      <a:cubicBezTo>
                        <a:pt x="8497" y="1097"/>
                        <a:pt x="4858" y="-235"/>
                        <a:pt x="1204" y="3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4" name="Google Shape;404;p3"/>
              <p:cNvGrpSpPr/>
              <p:nvPr/>
            </p:nvGrpSpPr>
            <p:grpSpPr>
              <a:xfrm rot="-506959" flipH="1">
                <a:off x="9010616" y="4132148"/>
                <a:ext cx="318075" cy="559516"/>
                <a:chOff x="3488692" y="1383519"/>
                <a:chExt cx="104159" cy="183223"/>
              </a:xfrm>
            </p:grpSpPr>
            <p:sp>
              <p:nvSpPr>
                <p:cNvPr id="405" name="Google Shape;405;p3"/>
                <p:cNvSpPr/>
                <p:nvPr/>
              </p:nvSpPr>
              <p:spPr>
                <a:xfrm>
                  <a:off x="3512512" y="1423016"/>
                  <a:ext cx="41453" cy="143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53" h="143726" extrusionOk="0">
                      <a:moveTo>
                        <a:pt x="35418" y="143726"/>
                      </a:moveTo>
                      <a:cubicBezTo>
                        <a:pt x="56208" y="88298"/>
                        <a:pt x="17971" y="15224"/>
                        <a:pt x="977" y="0"/>
                      </a:cubicBezTo>
                      <a:lnTo>
                        <a:pt x="0" y="1090"/>
                      </a:lnTo>
                      <a:cubicBezTo>
                        <a:pt x="16796" y="16144"/>
                        <a:pt x="54607" y="88397"/>
                        <a:pt x="34045" y="143216"/>
                      </a:cubicBezTo>
                      <a:lnTo>
                        <a:pt x="35418" y="14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6" name="Google Shape;406;p3"/>
                <p:cNvSpPr/>
                <p:nvPr/>
              </p:nvSpPr>
              <p:spPr>
                <a:xfrm>
                  <a:off x="3488692" y="1383519"/>
                  <a:ext cx="26453" cy="43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53" h="43192" extrusionOk="0">
                      <a:moveTo>
                        <a:pt x="26298" y="40035"/>
                      </a:moveTo>
                      <a:cubicBezTo>
                        <a:pt x="27941" y="22857"/>
                        <a:pt x="16413" y="5311"/>
                        <a:pt x="0" y="0"/>
                      </a:cubicBezTo>
                      <a:cubicBezTo>
                        <a:pt x="5778" y="15960"/>
                        <a:pt x="14799" y="30745"/>
                        <a:pt x="26355" y="4319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" name="Google Shape;407;p3"/>
                <p:cNvSpPr/>
                <p:nvPr/>
              </p:nvSpPr>
              <p:spPr>
                <a:xfrm>
                  <a:off x="3519732" y="1399352"/>
                  <a:ext cx="14736" cy="29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6" h="29087" extrusionOk="0">
                      <a:moveTo>
                        <a:pt x="2" y="29088"/>
                      </a:moveTo>
                      <a:cubicBezTo>
                        <a:pt x="-125" y="18169"/>
                        <a:pt x="4789" y="5013"/>
                        <a:pt x="14476" y="0"/>
                      </a:cubicBezTo>
                      <a:cubicBezTo>
                        <a:pt x="16090" y="11400"/>
                        <a:pt x="10071" y="23508"/>
                        <a:pt x="2" y="2908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3"/>
                <p:cNvSpPr/>
                <p:nvPr/>
              </p:nvSpPr>
              <p:spPr>
                <a:xfrm>
                  <a:off x="3526872" y="1402722"/>
                  <a:ext cx="27261" cy="39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1" h="39369" extrusionOk="0">
                      <a:moveTo>
                        <a:pt x="0" y="39369"/>
                      </a:moveTo>
                      <a:cubicBezTo>
                        <a:pt x="2407" y="22602"/>
                        <a:pt x="12760" y="8780"/>
                        <a:pt x="27261" y="0"/>
                      </a:cubicBezTo>
                      <a:cubicBezTo>
                        <a:pt x="24528" y="16258"/>
                        <a:pt x="14261" y="31099"/>
                        <a:pt x="0" y="3936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3"/>
                <p:cNvSpPr/>
                <p:nvPr/>
              </p:nvSpPr>
              <p:spPr>
                <a:xfrm>
                  <a:off x="3536063" y="1419546"/>
                  <a:ext cx="32005" cy="38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5" h="38562" extrusionOk="0">
                      <a:moveTo>
                        <a:pt x="14" y="38562"/>
                      </a:moveTo>
                      <a:cubicBezTo>
                        <a:pt x="3498" y="30688"/>
                        <a:pt x="7010" y="22729"/>
                        <a:pt x="12052" y="15748"/>
                      </a:cubicBezTo>
                      <a:cubicBezTo>
                        <a:pt x="17093" y="8766"/>
                        <a:pt x="23834" y="2705"/>
                        <a:pt x="32005" y="0"/>
                      </a:cubicBezTo>
                      <a:cubicBezTo>
                        <a:pt x="31878" y="5523"/>
                        <a:pt x="29683" y="10961"/>
                        <a:pt x="25972" y="15040"/>
                      </a:cubicBezTo>
                      <a:cubicBezTo>
                        <a:pt x="23211" y="18070"/>
                        <a:pt x="19671" y="20336"/>
                        <a:pt x="17008" y="23466"/>
                      </a:cubicBezTo>
                      <a:cubicBezTo>
                        <a:pt x="15068" y="25760"/>
                        <a:pt x="13638" y="28451"/>
                        <a:pt x="11669" y="30731"/>
                      </a:cubicBezTo>
                      <a:cubicBezTo>
                        <a:pt x="8709" y="34158"/>
                        <a:pt x="4475" y="37826"/>
                        <a:pt x="0" y="3856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3"/>
                <p:cNvSpPr/>
                <p:nvPr/>
              </p:nvSpPr>
              <p:spPr>
                <a:xfrm>
                  <a:off x="3542422" y="1459156"/>
                  <a:ext cx="50429" cy="1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29" h="15805" extrusionOk="0">
                      <a:moveTo>
                        <a:pt x="0" y="12887"/>
                      </a:moveTo>
                      <a:cubicBezTo>
                        <a:pt x="7520" y="8157"/>
                        <a:pt x="15365" y="3328"/>
                        <a:pt x="24188" y="2237"/>
                      </a:cubicBezTo>
                      <a:cubicBezTo>
                        <a:pt x="27176" y="1869"/>
                        <a:pt x="30207" y="1954"/>
                        <a:pt x="33209" y="1898"/>
                      </a:cubicBezTo>
                      <a:cubicBezTo>
                        <a:pt x="38987" y="1813"/>
                        <a:pt x="44779" y="1246"/>
                        <a:pt x="50430" y="0"/>
                      </a:cubicBezTo>
                      <a:cubicBezTo>
                        <a:pt x="43391" y="5226"/>
                        <a:pt x="36268" y="10494"/>
                        <a:pt x="28182" y="13850"/>
                      </a:cubicBezTo>
                      <a:cubicBezTo>
                        <a:pt x="20095" y="17206"/>
                        <a:pt x="8256" y="15819"/>
                        <a:pt x="0" y="1287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3"/>
                <p:cNvSpPr/>
                <p:nvPr/>
              </p:nvSpPr>
              <p:spPr>
                <a:xfrm>
                  <a:off x="3547760" y="1487958"/>
                  <a:ext cx="40757" cy="1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57" h="13994" extrusionOk="0">
                      <a:moveTo>
                        <a:pt x="0" y="1631"/>
                      </a:moveTo>
                      <a:cubicBezTo>
                        <a:pt x="6911" y="-1073"/>
                        <a:pt x="14827" y="-167"/>
                        <a:pt x="21738" y="2538"/>
                      </a:cubicBezTo>
                      <a:cubicBezTo>
                        <a:pt x="28649" y="5243"/>
                        <a:pt x="34753" y="9633"/>
                        <a:pt x="40757" y="13994"/>
                      </a:cubicBezTo>
                      <a:cubicBezTo>
                        <a:pt x="27941" y="12493"/>
                        <a:pt x="10947" y="8472"/>
                        <a:pt x="0" y="16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412;p3"/>
                <p:cNvSpPr/>
                <p:nvPr/>
              </p:nvSpPr>
              <p:spPr>
                <a:xfrm>
                  <a:off x="3552859" y="1511452"/>
                  <a:ext cx="30546" cy="19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46" h="19745" extrusionOk="0">
                      <a:moveTo>
                        <a:pt x="0" y="18"/>
                      </a:moveTo>
                      <a:cubicBezTo>
                        <a:pt x="8100" y="-280"/>
                        <a:pt x="16243" y="3232"/>
                        <a:pt x="21611" y="9307"/>
                      </a:cubicBezTo>
                      <a:cubicBezTo>
                        <a:pt x="24655" y="12749"/>
                        <a:pt x="26865" y="16997"/>
                        <a:pt x="30547" y="19745"/>
                      </a:cubicBezTo>
                      <a:cubicBezTo>
                        <a:pt x="19416" y="19830"/>
                        <a:pt x="8469" y="13400"/>
                        <a:pt x="3116" y="362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413;p3"/>
                <p:cNvSpPr/>
                <p:nvPr/>
              </p:nvSpPr>
              <p:spPr>
                <a:xfrm>
                  <a:off x="3494414" y="1435125"/>
                  <a:ext cx="26708" cy="9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8" h="9942" extrusionOk="0">
                      <a:moveTo>
                        <a:pt x="26709" y="976"/>
                      </a:moveTo>
                      <a:cubicBezTo>
                        <a:pt x="20180" y="-157"/>
                        <a:pt x="13963" y="-751"/>
                        <a:pt x="7817" y="1755"/>
                      </a:cubicBezTo>
                      <a:cubicBezTo>
                        <a:pt x="4957" y="2916"/>
                        <a:pt x="2464" y="4800"/>
                        <a:pt x="0" y="6655"/>
                      </a:cubicBezTo>
                      <a:cubicBezTo>
                        <a:pt x="1105" y="8822"/>
                        <a:pt x="3654" y="9912"/>
                        <a:pt x="6090" y="9941"/>
                      </a:cubicBezTo>
                      <a:cubicBezTo>
                        <a:pt x="8511" y="9983"/>
                        <a:pt x="10848" y="9147"/>
                        <a:pt x="13128" y="8312"/>
                      </a:cubicBezTo>
                      <a:cubicBezTo>
                        <a:pt x="18014" y="6542"/>
                        <a:pt x="23069" y="4672"/>
                        <a:pt x="26709" y="97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3"/>
                <p:cNvSpPr/>
                <p:nvPr/>
              </p:nvSpPr>
              <p:spPr>
                <a:xfrm>
                  <a:off x="3500687" y="1450063"/>
                  <a:ext cx="28238" cy="14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8" h="14764" extrusionOk="0">
                      <a:moveTo>
                        <a:pt x="28238" y="86"/>
                      </a:moveTo>
                      <a:cubicBezTo>
                        <a:pt x="22701" y="-254"/>
                        <a:pt x="17036" y="383"/>
                        <a:pt x="11952" y="2578"/>
                      </a:cubicBezTo>
                      <a:cubicBezTo>
                        <a:pt x="6868" y="4773"/>
                        <a:pt x="2393" y="8625"/>
                        <a:pt x="0" y="13624"/>
                      </a:cubicBezTo>
                      <a:cubicBezTo>
                        <a:pt x="3399" y="15140"/>
                        <a:pt x="7435" y="15140"/>
                        <a:pt x="10834" y="13653"/>
                      </a:cubicBezTo>
                      <a:cubicBezTo>
                        <a:pt x="14317" y="12123"/>
                        <a:pt x="16980" y="9206"/>
                        <a:pt x="20294" y="7351"/>
                      </a:cubicBezTo>
                      <a:cubicBezTo>
                        <a:pt x="22007" y="6388"/>
                        <a:pt x="23891" y="5722"/>
                        <a:pt x="25491" y="4589"/>
                      </a:cubicBezTo>
                      <a:cubicBezTo>
                        <a:pt x="27091" y="3456"/>
                        <a:pt x="28281" y="2040"/>
                        <a:pt x="28224" y="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5" name="Google Shape;415;p3"/>
                <p:cNvSpPr/>
                <p:nvPr/>
              </p:nvSpPr>
              <p:spPr>
                <a:xfrm>
                  <a:off x="3511422" y="1465246"/>
                  <a:ext cx="25251" cy="2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1" h="20151" extrusionOk="0">
                      <a:moveTo>
                        <a:pt x="25250" y="14"/>
                      </a:moveTo>
                      <a:cubicBezTo>
                        <a:pt x="14544" y="2181"/>
                        <a:pt x="5665" y="10819"/>
                        <a:pt x="0" y="20152"/>
                      </a:cubicBezTo>
                      <a:cubicBezTo>
                        <a:pt x="4928" y="19628"/>
                        <a:pt x="9658" y="17433"/>
                        <a:pt x="13255" y="14006"/>
                      </a:cubicBezTo>
                      <a:cubicBezTo>
                        <a:pt x="16682" y="10734"/>
                        <a:pt x="19062" y="6429"/>
                        <a:pt x="22744" y="3441"/>
                      </a:cubicBezTo>
                      <a:cubicBezTo>
                        <a:pt x="23891" y="2521"/>
                        <a:pt x="25293" y="1473"/>
                        <a:pt x="2525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6" name="Google Shape;416;p3"/>
                <p:cNvSpPr/>
                <p:nvPr/>
              </p:nvSpPr>
              <p:spPr>
                <a:xfrm>
                  <a:off x="3515911" y="1485468"/>
                  <a:ext cx="29569" cy="22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69" h="22516" extrusionOk="0">
                      <a:moveTo>
                        <a:pt x="29569" y="0"/>
                      </a:moveTo>
                      <a:cubicBezTo>
                        <a:pt x="24712" y="8908"/>
                        <a:pt x="15903" y="14813"/>
                        <a:pt x="7421" y="20364"/>
                      </a:cubicBezTo>
                      <a:cubicBezTo>
                        <a:pt x="5183" y="21837"/>
                        <a:pt x="2308" y="23338"/>
                        <a:pt x="0" y="21993"/>
                      </a:cubicBezTo>
                      <a:cubicBezTo>
                        <a:pt x="7279" y="12066"/>
                        <a:pt x="17688" y="4461"/>
                        <a:pt x="29357" y="52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7" name="Google Shape;417;p3"/>
                <p:cNvSpPr/>
                <p:nvPr/>
              </p:nvSpPr>
              <p:spPr>
                <a:xfrm>
                  <a:off x="3526674" y="1505691"/>
                  <a:ext cx="24060" cy="24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0" h="24882" extrusionOk="0">
                      <a:moveTo>
                        <a:pt x="24061" y="0"/>
                      </a:moveTo>
                      <a:cubicBezTo>
                        <a:pt x="23466" y="1742"/>
                        <a:pt x="23352" y="1090"/>
                        <a:pt x="22758" y="2832"/>
                      </a:cubicBezTo>
                      <a:cubicBezTo>
                        <a:pt x="21781" y="5707"/>
                        <a:pt x="20789" y="8610"/>
                        <a:pt x="19260" y="11230"/>
                      </a:cubicBezTo>
                      <a:cubicBezTo>
                        <a:pt x="15195" y="18184"/>
                        <a:pt x="7690" y="22474"/>
                        <a:pt x="0" y="24882"/>
                      </a:cubicBezTo>
                      <a:cubicBezTo>
                        <a:pt x="1742" y="19288"/>
                        <a:pt x="5877" y="14756"/>
                        <a:pt x="10366" y="11004"/>
                      </a:cubicBezTo>
                      <a:cubicBezTo>
                        <a:pt x="14856" y="7251"/>
                        <a:pt x="19826" y="4050"/>
                        <a:pt x="24046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8" name="Google Shape;418;p3"/>
                <p:cNvSpPr/>
                <p:nvPr/>
              </p:nvSpPr>
              <p:spPr>
                <a:xfrm>
                  <a:off x="3535015" y="1534032"/>
                  <a:ext cx="17914" cy="14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4" h="14469" extrusionOk="0">
                      <a:moveTo>
                        <a:pt x="17914" y="1951"/>
                      </a:moveTo>
                      <a:cubicBezTo>
                        <a:pt x="17730" y="4981"/>
                        <a:pt x="14671" y="6907"/>
                        <a:pt x="11966" y="8295"/>
                      </a:cubicBezTo>
                      <a:cubicBezTo>
                        <a:pt x="7973" y="10349"/>
                        <a:pt x="3994" y="12416"/>
                        <a:pt x="0" y="14470"/>
                      </a:cubicBezTo>
                      <a:cubicBezTo>
                        <a:pt x="1076" y="12345"/>
                        <a:pt x="2294" y="10292"/>
                        <a:pt x="3668" y="8352"/>
                      </a:cubicBezTo>
                      <a:cubicBezTo>
                        <a:pt x="5254" y="6114"/>
                        <a:pt x="7052" y="3990"/>
                        <a:pt x="9304" y="2404"/>
                      </a:cubicBezTo>
                      <a:cubicBezTo>
                        <a:pt x="11556" y="832"/>
                        <a:pt x="14275" y="-173"/>
                        <a:pt x="17022" y="2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9" name="Google Shape;419;p3"/>
              <p:cNvGrpSpPr/>
              <p:nvPr/>
            </p:nvGrpSpPr>
            <p:grpSpPr>
              <a:xfrm rot="-506959" flipH="1">
                <a:off x="7568598" y="4677620"/>
                <a:ext cx="318118" cy="559516"/>
                <a:chOff x="3982012" y="1490821"/>
                <a:chExt cx="104173" cy="183223"/>
              </a:xfrm>
            </p:grpSpPr>
            <p:sp>
              <p:nvSpPr>
                <p:cNvPr id="420" name="Google Shape;420;p3"/>
                <p:cNvSpPr/>
                <p:nvPr/>
              </p:nvSpPr>
              <p:spPr>
                <a:xfrm>
                  <a:off x="4005846" y="1530318"/>
                  <a:ext cx="41453" cy="143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53" h="143726" extrusionOk="0">
                      <a:moveTo>
                        <a:pt x="35418" y="143726"/>
                      </a:moveTo>
                      <a:cubicBezTo>
                        <a:pt x="56208" y="88298"/>
                        <a:pt x="17971" y="15224"/>
                        <a:pt x="977" y="0"/>
                      </a:cubicBezTo>
                      <a:lnTo>
                        <a:pt x="0" y="1090"/>
                      </a:lnTo>
                      <a:cubicBezTo>
                        <a:pt x="16796" y="16144"/>
                        <a:pt x="54607" y="88397"/>
                        <a:pt x="34045" y="143216"/>
                      </a:cubicBezTo>
                      <a:lnTo>
                        <a:pt x="35418" y="14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" name="Google Shape;421;p3"/>
                <p:cNvSpPr/>
                <p:nvPr/>
              </p:nvSpPr>
              <p:spPr>
                <a:xfrm>
                  <a:off x="3982012" y="1490821"/>
                  <a:ext cx="26453" cy="43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53" h="43192" extrusionOk="0">
                      <a:moveTo>
                        <a:pt x="26298" y="40035"/>
                      </a:moveTo>
                      <a:cubicBezTo>
                        <a:pt x="27941" y="22857"/>
                        <a:pt x="16413" y="5311"/>
                        <a:pt x="0" y="0"/>
                      </a:cubicBezTo>
                      <a:cubicBezTo>
                        <a:pt x="5778" y="15960"/>
                        <a:pt x="14799" y="30745"/>
                        <a:pt x="26355" y="4319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422;p3"/>
                <p:cNvSpPr/>
                <p:nvPr/>
              </p:nvSpPr>
              <p:spPr>
                <a:xfrm>
                  <a:off x="4013066" y="1506640"/>
                  <a:ext cx="14736" cy="29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6" h="29088" extrusionOk="0">
                      <a:moveTo>
                        <a:pt x="2" y="29088"/>
                      </a:moveTo>
                      <a:cubicBezTo>
                        <a:pt x="-125" y="18169"/>
                        <a:pt x="4789" y="5013"/>
                        <a:pt x="14476" y="0"/>
                      </a:cubicBezTo>
                      <a:cubicBezTo>
                        <a:pt x="16090" y="11400"/>
                        <a:pt x="10071" y="23508"/>
                        <a:pt x="2" y="2908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423;p3"/>
                <p:cNvSpPr/>
                <p:nvPr/>
              </p:nvSpPr>
              <p:spPr>
                <a:xfrm>
                  <a:off x="4020206" y="1510010"/>
                  <a:ext cx="27261" cy="39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1" h="39369" extrusionOk="0">
                      <a:moveTo>
                        <a:pt x="0" y="39369"/>
                      </a:moveTo>
                      <a:cubicBezTo>
                        <a:pt x="2408" y="22602"/>
                        <a:pt x="12760" y="8780"/>
                        <a:pt x="27261" y="0"/>
                      </a:cubicBezTo>
                      <a:cubicBezTo>
                        <a:pt x="24528" y="16258"/>
                        <a:pt x="14261" y="31099"/>
                        <a:pt x="0" y="3936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" name="Google Shape;424;p3"/>
                <p:cNvSpPr/>
                <p:nvPr/>
              </p:nvSpPr>
              <p:spPr>
                <a:xfrm>
                  <a:off x="4029397" y="1526849"/>
                  <a:ext cx="32005" cy="38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5" h="38562" extrusionOk="0">
                      <a:moveTo>
                        <a:pt x="14" y="38562"/>
                      </a:moveTo>
                      <a:cubicBezTo>
                        <a:pt x="3498" y="30688"/>
                        <a:pt x="7010" y="22729"/>
                        <a:pt x="12052" y="15748"/>
                      </a:cubicBezTo>
                      <a:cubicBezTo>
                        <a:pt x="17093" y="8766"/>
                        <a:pt x="23834" y="2705"/>
                        <a:pt x="32005" y="0"/>
                      </a:cubicBezTo>
                      <a:cubicBezTo>
                        <a:pt x="31878" y="5523"/>
                        <a:pt x="29683" y="10961"/>
                        <a:pt x="25972" y="15040"/>
                      </a:cubicBezTo>
                      <a:cubicBezTo>
                        <a:pt x="23211" y="18070"/>
                        <a:pt x="19671" y="20336"/>
                        <a:pt x="17008" y="23466"/>
                      </a:cubicBezTo>
                      <a:cubicBezTo>
                        <a:pt x="15068" y="25760"/>
                        <a:pt x="13638" y="28451"/>
                        <a:pt x="11669" y="30731"/>
                      </a:cubicBezTo>
                      <a:cubicBezTo>
                        <a:pt x="8709" y="34158"/>
                        <a:pt x="4475" y="37826"/>
                        <a:pt x="0" y="3856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3"/>
                <p:cNvSpPr/>
                <p:nvPr/>
              </p:nvSpPr>
              <p:spPr>
                <a:xfrm>
                  <a:off x="4035756" y="1566444"/>
                  <a:ext cx="50429" cy="1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29" h="15805" extrusionOk="0">
                      <a:moveTo>
                        <a:pt x="0" y="12887"/>
                      </a:moveTo>
                      <a:cubicBezTo>
                        <a:pt x="7520" y="8157"/>
                        <a:pt x="15365" y="3328"/>
                        <a:pt x="24188" y="2237"/>
                      </a:cubicBezTo>
                      <a:cubicBezTo>
                        <a:pt x="27176" y="1869"/>
                        <a:pt x="30207" y="1954"/>
                        <a:pt x="33209" y="1898"/>
                      </a:cubicBezTo>
                      <a:cubicBezTo>
                        <a:pt x="38987" y="1813"/>
                        <a:pt x="44779" y="1246"/>
                        <a:pt x="50430" y="0"/>
                      </a:cubicBezTo>
                      <a:cubicBezTo>
                        <a:pt x="43391" y="5226"/>
                        <a:pt x="36268" y="10494"/>
                        <a:pt x="28182" y="13850"/>
                      </a:cubicBezTo>
                      <a:cubicBezTo>
                        <a:pt x="20095" y="17206"/>
                        <a:pt x="8256" y="15819"/>
                        <a:pt x="0" y="1287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" name="Google Shape;426;p3"/>
                <p:cNvSpPr/>
                <p:nvPr/>
              </p:nvSpPr>
              <p:spPr>
                <a:xfrm>
                  <a:off x="4041095" y="1595261"/>
                  <a:ext cx="40757" cy="1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57" h="13994" extrusionOk="0">
                      <a:moveTo>
                        <a:pt x="0" y="1631"/>
                      </a:moveTo>
                      <a:cubicBezTo>
                        <a:pt x="6911" y="-1073"/>
                        <a:pt x="14827" y="-167"/>
                        <a:pt x="21738" y="2538"/>
                      </a:cubicBezTo>
                      <a:cubicBezTo>
                        <a:pt x="28649" y="5243"/>
                        <a:pt x="34753" y="9633"/>
                        <a:pt x="40757" y="13994"/>
                      </a:cubicBezTo>
                      <a:cubicBezTo>
                        <a:pt x="27941" y="12493"/>
                        <a:pt x="10947" y="8471"/>
                        <a:pt x="0" y="16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" name="Google Shape;427;p3"/>
                <p:cNvSpPr/>
                <p:nvPr/>
              </p:nvSpPr>
              <p:spPr>
                <a:xfrm>
                  <a:off x="4046193" y="1618754"/>
                  <a:ext cx="30546" cy="19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46" h="19745" extrusionOk="0">
                      <a:moveTo>
                        <a:pt x="0" y="17"/>
                      </a:moveTo>
                      <a:cubicBezTo>
                        <a:pt x="8101" y="-280"/>
                        <a:pt x="16244" y="3232"/>
                        <a:pt x="21611" y="9308"/>
                      </a:cubicBezTo>
                      <a:cubicBezTo>
                        <a:pt x="24655" y="12749"/>
                        <a:pt x="26865" y="16997"/>
                        <a:pt x="30547" y="19745"/>
                      </a:cubicBezTo>
                      <a:cubicBezTo>
                        <a:pt x="19416" y="19830"/>
                        <a:pt x="8469" y="13400"/>
                        <a:pt x="3116" y="362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" name="Google Shape;428;p3"/>
                <p:cNvSpPr/>
                <p:nvPr/>
              </p:nvSpPr>
              <p:spPr>
                <a:xfrm>
                  <a:off x="3987748" y="1542413"/>
                  <a:ext cx="26708" cy="9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8" h="9941" extrusionOk="0">
                      <a:moveTo>
                        <a:pt x="26709" y="976"/>
                      </a:moveTo>
                      <a:cubicBezTo>
                        <a:pt x="20180" y="-157"/>
                        <a:pt x="13964" y="-751"/>
                        <a:pt x="7817" y="1755"/>
                      </a:cubicBezTo>
                      <a:cubicBezTo>
                        <a:pt x="4957" y="2916"/>
                        <a:pt x="2464" y="4800"/>
                        <a:pt x="0" y="6655"/>
                      </a:cubicBezTo>
                      <a:cubicBezTo>
                        <a:pt x="1105" y="8822"/>
                        <a:pt x="3654" y="9912"/>
                        <a:pt x="6090" y="9941"/>
                      </a:cubicBezTo>
                      <a:cubicBezTo>
                        <a:pt x="8525" y="9969"/>
                        <a:pt x="10848" y="9147"/>
                        <a:pt x="13128" y="8312"/>
                      </a:cubicBezTo>
                      <a:cubicBezTo>
                        <a:pt x="18014" y="6542"/>
                        <a:pt x="23069" y="4672"/>
                        <a:pt x="26709" y="97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" name="Google Shape;429;p3"/>
                <p:cNvSpPr/>
                <p:nvPr/>
              </p:nvSpPr>
              <p:spPr>
                <a:xfrm>
                  <a:off x="3994007" y="1557366"/>
                  <a:ext cx="28238" cy="14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8" h="14764" extrusionOk="0">
                      <a:moveTo>
                        <a:pt x="28238" y="86"/>
                      </a:moveTo>
                      <a:cubicBezTo>
                        <a:pt x="22701" y="-254"/>
                        <a:pt x="17036" y="383"/>
                        <a:pt x="11952" y="2578"/>
                      </a:cubicBezTo>
                      <a:cubicBezTo>
                        <a:pt x="6868" y="4773"/>
                        <a:pt x="2393" y="8625"/>
                        <a:pt x="0" y="13624"/>
                      </a:cubicBezTo>
                      <a:cubicBezTo>
                        <a:pt x="3399" y="15140"/>
                        <a:pt x="7435" y="15140"/>
                        <a:pt x="10834" y="13653"/>
                      </a:cubicBezTo>
                      <a:cubicBezTo>
                        <a:pt x="14317" y="12123"/>
                        <a:pt x="16980" y="9206"/>
                        <a:pt x="20294" y="7351"/>
                      </a:cubicBezTo>
                      <a:cubicBezTo>
                        <a:pt x="22007" y="6388"/>
                        <a:pt x="23891" y="5722"/>
                        <a:pt x="25491" y="4589"/>
                      </a:cubicBezTo>
                      <a:cubicBezTo>
                        <a:pt x="27091" y="3456"/>
                        <a:pt x="28281" y="2040"/>
                        <a:pt x="28224" y="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3"/>
                <p:cNvSpPr/>
                <p:nvPr/>
              </p:nvSpPr>
              <p:spPr>
                <a:xfrm>
                  <a:off x="4004756" y="1572534"/>
                  <a:ext cx="25251" cy="2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1" h="20151" extrusionOk="0">
                      <a:moveTo>
                        <a:pt x="25250" y="14"/>
                      </a:moveTo>
                      <a:cubicBezTo>
                        <a:pt x="14544" y="2181"/>
                        <a:pt x="5665" y="10819"/>
                        <a:pt x="0" y="20152"/>
                      </a:cubicBezTo>
                      <a:cubicBezTo>
                        <a:pt x="4928" y="19628"/>
                        <a:pt x="9658" y="17433"/>
                        <a:pt x="13255" y="14006"/>
                      </a:cubicBezTo>
                      <a:cubicBezTo>
                        <a:pt x="16682" y="10734"/>
                        <a:pt x="19062" y="6429"/>
                        <a:pt x="22744" y="3441"/>
                      </a:cubicBezTo>
                      <a:cubicBezTo>
                        <a:pt x="23891" y="2521"/>
                        <a:pt x="25293" y="1473"/>
                        <a:pt x="2525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3"/>
                <p:cNvSpPr/>
                <p:nvPr/>
              </p:nvSpPr>
              <p:spPr>
                <a:xfrm>
                  <a:off x="4009245" y="1592771"/>
                  <a:ext cx="29569" cy="22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69" h="22516" extrusionOk="0">
                      <a:moveTo>
                        <a:pt x="29569" y="0"/>
                      </a:moveTo>
                      <a:cubicBezTo>
                        <a:pt x="24712" y="8908"/>
                        <a:pt x="15903" y="14813"/>
                        <a:pt x="7421" y="20364"/>
                      </a:cubicBezTo>
                      <a:cubicBezTo>
                        <a:pt x="5183" y="21837"/>
                        <a:pt x="2308" y="23338"/>
                        <a:pt x="0" y="21993"/>
                      </a:cubicBezTo>
                      <a:cubicBezTo>
                        <a:pt x="7279" y="12066"/>
                        <a:pt x="17688" y="4461"/>
                        <a:pt x="29357" y="52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432;p3"/>
                <p:cNvSpPr/>
                <p:nvPr/>
              </p:nvSpPr>
              <p:spPr>
                <a:xfrm>
                  <a:off x="4020008" y="1612980"/>
                  <a:ext cx="24060" cy="24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0" h="24882" extrusionOk="0">
                      <a:moveTo>
                        <a:pt x="24061" y="0"/>
                      </a:moveTo>
                      <a:cubicBezTo>
                        <a:pt x="23466" y="1742"/>
                        <a:pt x="23352" y="1090"/>
                        <a:pt x="22758" y="2832"/>
                      </a:cubicBezTo>
                      <a:cubicBezTo>
                        <a:pt x="21781" y="5707"/>
                        <a:pt x="20789" y="8610"/>
                        <a:pt x="19260" y="11230"/>
                      </a:cubicBezTo>
                      <a:cubicBezTo>
                        <a:pt x="15195" y="18183"/>
                        <a:pt x="7690" y="22474"/>
                        <a:pt x="0" y="24882"/>
                      </a:cubicBezTo>
                      <a:cubicBezTo>
                        <a:pt x="1742" y="19288"/>
                        <a:pt x="5877" y="14756"/>
                        <a:pt x="10366" y="11004"/>
                      </a:cubicBezTo>
                      <a:cubicBezTo>
                        <a:pt x="14856" y="7251"/>
                        <a:pt x="19826" y="4050"/>
                        <a:pt x="24046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3"/>
                <p:cNvSpPr/>
                <p:nvPr/>
              </p:nvSpPr>
              <p:spPr>
                <a:xfrm>
                  <a:off x="4028349" y="1641320"/>
                  <a:ext cx="17914" cy="14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4" h="14469" extrusionOk="0">
                      <a:moveTo>
                        <a:pt x="17914" y="1951"/>
                      </a:moveTo>
                      <a:cubicBezTo>
                        <a:pt x="17730" y="4982"/>
                        <a:pt x="14671" y="6908"/>
                        <a:pt x="11967" y="8295"/>
                      </a:cubicBezTo>
                      <a:cubicBezTo>
                        <a:pt x="7973" y="10349"/>
                        <a:pt x="3994" y="12417"/>
                        <a:pt x="0" y="14470"/>
                      </a:cubicBezTo>
                      <a:cubicBezTo>
                        <a:pt x="1076" y="12346"/>
                        <a:pt x="2294" y="10292"/>
                        <a:pt x="3668" y="8352"/>
                      </a:cubicBezTo>
                      <a:cubicBezTo>
                        <a:pt x="5254" y="6115"/>
                        <a:pt x="7052" y="3990"/>
                        <a:pt x="9304" y="2404"/>
                      </a:cubicBezTo>
                      <a:cubicBezTo>
                        <a:pt x="11556" y="818"/>
                        <a:pt x="14275" y="-173"/>
                        <a:pt x="17022" y="2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4" name="Google Shape;434;p3"/>
              <p:cNvGrpSpPr/>
              <p:nvPr/>
            </p:nvGrpSpPr>
            <p:grpSpPr>
              <a:xfrm rot="-506959" flipH="1">
                <a:off x="7561672" y="4819537"/>
                <a:ext cx="683675" cy="1136848"/>
                <a:chOff x="3885915" y="1544225"/>
                <a:chExt cx="223881" cy="372280"/>
              </a:xfrm>
            </p:grpSpPr>
            <p:sp>
              <p:nvSpPr>
                <p:cNvPr id="435" name="Google Shape;435;p3"/>
                <p:cNvSpPr/>
                <p:nvPr/>
              </p:nvSpPr>
              <p:spPr>
                <a:xfrm>
                  <a:off x="3885915" y="1544225"/>
                  <a:ext cx="223881" cy="262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881" h="262092" extrusionOk="0">
                      <a:moveTo>
                        <a:pt x="200936" y="230494"/>
                      </a:moveTo>
                      <a:cubicBezTo>
                        <a:pt x="186746" y="247007"/>
                        <a:pt x="165744" y="261848"/>
                        <a:pt x="143355" y="262089"/>
                      </a:cubicBezTo>
                      <a:cubicBezTo>
                        <a:pt x="100459" y="262514"/>
                        <a:pt x="93619" y="220907"/>
                        <a:pt x="93619" y="220907"/>
                      </a:cubicBezTo>
                      <a:cubicBezTo>
                        <a:pt x="93619" y="220907"/>
                        <a:pt x="84527" y="245931"/>
                        <a:pt x="50440" y="244599"/>
                      </a:cubicBezTo>
                      <a:cubicBezTo>
                        <a:pt x="16325" y="243254"/>
                        <a:pt x="-4748" y="200684"/>
                        <a:pt x="917" y="178535"/>
                      </a:cubicBezTo>
                      <a:cubicBezTo>
                        <a:pt x="6752" y="155749"/>
                        <a:pt x="14611" y="160224"/>
                        <a:pt x="29594" y="165266"/>
                      </a:cubicBezTo>
                      <a:cubicBezTo>
                        <a:pt x="44606" y="170307"/>
                        <a:pt x="67066" y="198093"/>
                        <a:pt x="78948" y="190148"/>
                      </a:cubicBezTo>
                      <a:cubicBezTo>
                        <a:pt x="90829" y="182203"/>
                        <a:pt x="74416" y="175137"/>
                        <a:pt x="47622" y="166314"/>
                      </a:cubicBezTo>
                      <a:cubicBezTo>
                        <a:pt x="20800" y="157477"/>
                        <a:pt x="4882" y="139563"/>
                        <a:pt x="12473" y="115955"/>
                      </a:cubicBezTo>
                      <a:cubicBezTo>
                        <a:pt x="20063" y="92376"/>
                        <a:pt x="40952" y="78314"/>
                        <a:pt x="44308" y="100222"/>
                      </a:cubicBezTo>
                      <a:cubicBezTo>
                        <a:pt x="47664" y="122144"/>
                        <a:pt x="66641" y="153852"/>
                        <a:pt x="85306" y="155140"/>
                      </a:cubicBezTo>
                      <a:cubicBezTo>
                        <a:pt x="103971" y="156429"/>
                        <a:pt x="100006" y="138486"/>
                        <a:pt x="78863" y="134040"/>
                      </a:cubicBezTo>
                      <a:cubicBezTo>
                        <a:pt x="57748" y="129607"/>
                        <a:pt x="52338" y="109965"/>
                        <a:pt x="47891" y="89020"/>
                      </a:cubicBezTo>
                      <a:cubicBezTo>
                        <a:pt x="43416" y="68075"/>
                        <a:pt x="53400" y="53644"/>
                        <a:pt x="72207" y="46889"/>
                      </a:cubicBezTo>
                      <a:cubicBezTo>
                        <a:pt x="91013" y="40134"/>
                        <a:pt x="78863" y="58275"/>
                        <a:pt x="88280" y="95053"/>
                      </a:cubicBezTo>
                      <a:cubicBezTo>
                        <a:pt x="97698" y="131830"/>
                        <a:pt x="111151" y="114157"/>
                        <a:pt x="112907" y="103790"/>
                      </a:cubicBezTo>
                      <a:cubicBezTo>
                        <a:pt x="114691" y="93424"/>
                        <a:pt x="95049" y="85140"/>
                        <a:pt x="92444" y="61291"/>
                      </a:cubicBezTo>
                      <a:cubicBezTo>
                        <a:pt x="89824" y="37457"/>
                        <a:pt x="99000" y="36551"/>
                        <a:pt x="115626" y="29711"/>
                      </a:cubicBezTo>
                      <a:cubicBezTo>
                        <a:pt x="132266" y="22843"/>
                        <a:pt x="130637" y="25151"/>
                        <a:pt x="123925" y="48376"/>
                      </a:cubicBezTo>
                      <a:cubicBezTo>
                        <a:pt x="117212" y="71573"/>
                        <a:pt x="118643" y="83157"/>
                        <a:pt x="123783" y="94713"/>
                      </a:cubicBezTo>
                      <a:cubicBezTo>
                        <a:pt x="128924" y="106269"/>
                        <a:pt x="140027" y="96554"/>
                        <a:pt x="136274" y="83313"/>
                      </a:cubicBezTo>
                      <a:cubicBezTo>
                        <a:pt x="132535" y="70086"/>
                        <a:pt x="134362" y="44269"/>
                        <a:pt x="147730" y="22899"/>
                      </a:cubicBezTo>
                      <a:cubicBezTo>
                        <a:pt x="150096" y="19132"/>
                        <a:pt x="152616" y="16003"/>
                        <a:pt x="155179" y="13368"/>
                      </a:cubicBezTo>
                      <a:cubicBezTo>
                        <a:pt x="167217" y="1048"/>
                        <a:pt x="180118" y="0"/>
                        <a:pt x="180118" y="0"/>
                      </a:cubicBezTo>
                      <a:cubicBezTo>
                        <a:pt x="176521" y="7463"/>
                        <a:pt x="202579" y="18212"/>
                        <a:pt x="197934" y="53276"/>
                      </a:cubicBezTo>
                      <a:cubicBezTo>
                        <a:pt x="196602" y="63401"/>
                        <a:pt x="191702" y="72040"/>
                        <a:pt x="185868" y="79347"/>
                      </a:cubicBezTo>
                      <a:cubicBezTo>
                        <a:pt x="171508" y="97347"/>
                        <a:pt x="151427" y="107345"/>
                        <a:pt x="164370" y="111806"/>
                      </a:cubicBezTo>
                      <a:cubicBezTo>
                        <a:pt x="172910" y="114737"/>
                        <a:pt x="184197" y="104456"/>
                        <a:pt x="193756" y="92730"/>
                      </a:cubicBezTo>
                      <a:cubicBezTo>
                        <a:pt x="204575" y="79447"/>
                        <a:pt x="213200" y="64294"/>
                        <a:pt x="213200" y="64294"/>
                      </a:cubicBezTo>
                      <a:cubicBezTo>
                        <a:pt x="213200" y="64294"/>
                        <a:pt x="220989" y="77606"/>
                        <a:pt x="220493" y="88468"/>
                      </a:cubicBezTo>
                      <a:cubicBezTo>
                        <a:pt x="220196" y="94996"/>
                        <a:pt x="209008" y="106963"/>
                        <a:pt x="196886" y="116748"/>
                      </a:cubicBezTo>
                      <a:cubicBezTo>
                        <a:pt x="188884" y="123248"/>
                        <a:pt x="180486" y="128800"/>
                        <a:pt x="174581" y="131221"/>
                      </a:cubicBezTo>
                      <a:cubicBezTo>
                        <a:pt x="159725" y="137297"/>
                        <a:pt x="142009" y="148881"/>
                        <a:pt x="173491" y="145525"/>
                      </a:cubicBezTo>
                      <a:cubicBezTo>
                        <a:pt x="180755" y="144760"/>
                        <a:pt x="187241" y="142126"/>
                        <a:pt x="192934" y="138614"/>
                      </a:cubicBezTo>
                      <a:cubicBezTo>
                        <a:pt x="211911" y="126888"/>
                        <a:pt x="222150" y="105107"/>
                        <a:pt x="223537" y="107331"/>
                      </a:cubicBezTo>
                      <a:cubicBezTo>
                        <a:pt x="225350" y="110234"/>
                        <a:pt x="219686" y="144137"/>
                        <a:pt x="213865" y="157378"/>
                      </a:cubicBezTo>
                      <a:cubicBezTo>
                        <a:pt x="210792" y="164317"/>
                        <a:pt x="205835" y="169345"/>
                        <a:pt x="198373" y="171908"/>
                      </a:cubicBezTo>
                      <a:cubicBezTo>
                        <a:pt x="191617" y="174259"/>
                        <a:pt x="182809" y="174655"/>
                        <a:pt x="171480" y="172743"/>
                      </a:cubicBezTo>
                      <a:cubicBezTo>
                        <a:pt x="147603" y="168721"/>
                        <a:pt x="129420" y="191196"/>
                        <a:pt x="162345" y="196492"/>
                      </a:cubicBezTo>
                      <a:cubicBezTo>
                        <a:pt x="173023" y="198206"/>
                        <a:pt x="182157" y="196464"/>
                        <a:pt x="189762" y="193887"/>
                      </a:cubicBezTo>
                      <a:cubicBezTo>
                        <a:pt x="205652" y="188519"/>
                        <a:pt x="215069" y="179555"/>
                        <a:pt x="218666" y="190899"/>
                      </a:cubicBezTo>
                      <a:cubicBezTo>
                        <a:pt x="221215" y="198928"/>
                        <a:pt x="213922" y="215412"/>
                        <a:pt x="200978" y="2305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3"/>
                <p:cNvSpPr/>
                <p:nvPr/>
              </p:nvSpPr>
              <p:spPr>
                <a:xfrm>
                  <a:off x="3921969" y="1633231"/>
                  <a:ext cx="157375" cy="15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75" h="151490" extrusionOk="0">
                      <a:moveTo>
                        <a:pt x="71472" y="121492"/>
                      </a:moveTo>
                      <a:cubicBezTo>
                        <a:pt x="75791" y="132723"/>
                        <a:pt x="81243" y="145128"/>
                        <a:pt x="92459" y="149490"/>
                      </a:cubicBezTo>
                      <a:cubicBezTo>
                        <a:pt x="97203" y="151331"/>
                        <a:pt x="102429" y="151444"/>
                        <a:pt x="107513" y="151487"/>
                      </a:cubicBezTo>
                      <a:cubicBezTo>
                        <a:pt x="117483" y="151558"/>
                        <a:pt x="129067" y="150609"/>
                        <a:pt x="134689" y="142367"/>
                      </a:cubicBezTo>
                      <a:cubicBezTo>
                        <a:pt x="135949" y="140512"/>
                        <a:pt x="136530" y="137467"/>
                        <a:pt x="134547" y="136419"/>
                      </a:cubicBezTo>
                      <a:cubicBezTo>
                        <a:pt x="133599" y="135923"/>
                        <a:pt x="132452" y="136136"/>
                        <a:pt x="131389" y="136348"/>
                      </a:cubicBezTo>
                      <a:cubicBezTo>
                        <a:pt x="122807" y="138005"/>
                        <a:pt x="113843" y="137651"/>
                        <a:pt x="105431" y="135300"/>
                      </a:cubicBezTo>
                      <a:cubicBezTo>
                        <a:pt x="102599" y="134507"/>
                        <a:pt x="99328" y="132850"/>
                        <a:pt x="99242" y="129905"/>
                      </a:cubicBezTo>
                      <a:cubicBezTo>
                        <a:pt x="103024" y="129310"/>
                        <a:pt x="106833" y="130613"/>
                        <a:pt x="110657" y="130697"/>
                      </a:cubicBezTo>
                      <a:cubicBezTo>
                        <a:pt x="114480" y="130783"/>
                        <a:pt x="118984" y="128885"/>
                        <a:pt x="119508" y="125090"/>
                      </a:cubicBezTo>
                      <a:cubicBezTo>
                        <a:pt x="111917" y="122286"/>
                        <a:pt x="104341" y="119496"/>
                        <a:pt x="96750" y="116692"/>
                      </a:cubicBezTo>
                      <a:cubicBezTo>
                        <a:pt x="92997" y="115304"/>
                        <a:pt x="89117" y="113845"/>
                        <a:pt x="86228" y="111084"/>
                      </a:cubicBezTo>
                      <a:cubicBezTo>
                        <a:pt x="80238" y="105376"/>
                        <a:pt x="80578" y="94430"/>
                        <a:pt x="86908" y="89105"/>
                      </a:cubicBezTo>
                      <a:cubicBezTo>
                        <a:pt x="89584" y="86853"/>
                        <a:pt x="92955" y="85635"/>
                        <a:pt x="96240" y="84460"/>
                      </a:cubicBezTo>
                      <a:cubicBezTo>
                        <a:pt x="113333" y="78356"/>
                        <a:pt x="131134" y="72168"/>
                        <a:pt x="149205" y="73980"/>
                      </a:cubicBezTo>
                      <a:cubicBezTo>
                        <a:pt x="150975" y="74164"/>
                        <a:pt x="152802" y="74405"/>
                        <a:pt x="154487" y="73853"/>
                      </a:cubicBezTo>
                      <a:cubicBezTo>
                        <a:pt x="156172" y="73301"/>
                        <a:pt x="157645" y="71629"/>
                        <a:pt x="157334" y="69888"/>
                      </a:cubicBezTo>
                      <a:cubicBezTo>
                        <a:pt x="157036" y="68301"/>
                        <a:pt x="155464" y="67310"/>
                        <a:pt x="153963" y="66701"/>
                      </a:cubicBezTo>
                      <a:cubicBezTo>
                        <a:pt x="148454" y="64464"/>
                        <a:pt x="142280" y="64789"/>
                        <a:pt x="136346" y="65158"/>
                      </a:cubicBezTo>
                      <a:cubicBezTo>
                        <a:pt x="130455" y="65526"/>
                        <a:pt x="124563" y="65880"/>
                        <a:pt x="118672" y="66248"/>
                      </a:cubicBezTo>
                      <a:cubicBezTo>
                        <a:pt x="115557" y="66446"/>
                        <a:pt x="112356" y="66616"/>
                        <a:pt x="109396" y="65653"/>
                      </a:cubicBezTo>
                      <a:cubicBezTo>
                        <a:pt x="106437" y="64676"/>
                        <a:pt x="103732" y="62283"/>
                        <a:pt x="103349" y="59181"/>
                      </a:cubicBezTo>
                      <a:cubicBezTo>
                        <a:pt x="102825" y="54777"/>
                        <a:pt x="106890" y="51308"/>
                        <a:pt x="110529" y="48758"/>
                      </a:cubicBezTo>
                      <a:cubicBezTo>
                        <a:pt x="118347" y="43264"/>
                        <a:pt x="126178" y="37769"/>
                        <a:pt x="133995" y="32288"/>
                      </a:cubicBezTo>
                      <a:cubicBezTo>
                        <a:pt x="134689" y="31807"/>
                        <a:pt x="135425" y="31240"/>
                        <a:pt x="135553" y="30405"/>
                      </a:cubicBezTo>
                      <a:cubicBezTo>
                        <a:pt x="135794" y="28861"/>
                        <a:pt x="133825" y="27941"/>
                        <a:pt x="132267" y="27912"/>
                      </a:cubicBezTo>
                      <a:cubicBezTo>
                        <a:pt x="125470" y="27813"/>
                        <a:pt x="119749" y="34030"/>
                        <a:pt x="112951" y="33790"/>
                      </a:cubicBezTo>
                      <a:cubicBezTo>
                        <a:pt x="111719" y="33747"/>
                        <a:pt x="110331" y="33351"/>
                        <a:pt x="109821" y="32246"/>
                      </a:cubicBezTo>
                      <a:cubicBezTo>
                        <a:pt x="109425" y="31368"/>
                        <a:pt x="109708" y="30334"/>
                        <a:pt x="110020" y="29428"/>
                      </a:cubicBezTo>
                      <a:cubicBezTo>
                        <a:pt x="113475" y="19585"/>
                        <a:pt x="120527" y="10395"/>
                        <a:pt x="119621" y="0"/>
                      </a:cubicBezTo>
                      <a:cubicBezTo>
                        <a:pt x="114580" y="212"/>
                        <a:pt x="110317" y="3894"/>
                        <a:pt x="107428" y="8044"/>
                      </a:cubicBezTo>
                      <a:cubicBezTo>
                        <a:pt x="104539" y="12179"/>
                        <a:pt x="102571" y="16923"/>
                        <a:pt x="99512" y="20945"/>
                      </a:cubicBezTo>
                      <a:cubicBezTo>
                        <a:pt x="96453" y="24953"/>
                        <a:pt x="91794" y="28309"/>
                        <a:pt x="86766" y="27884"/>
                      </a:cubicBezTo>
                      <a:cubicBezTo>
                        <a:pt x="85378" y="27771"/>
                        <a:pt x="83962" y="27332"/>
                        <a:pt x="82999" y="26326"/>
                      </a:cubicBezTo>
                      <a:cubicBezTo>
                        <a:pt x="79176" y="22389"/>
                        <a:pt x="85237" y="14516"/>
                        <a:pt x="81286" y="10720"/>
                      </a:cubicBezTo>
                      <a:cubicBezTo>
                        <a:pt x="80478" y="20053"/>
                        <a:pt x="79685" y="29400"/>
                        <a:pt x="78878" y="38732"/>
                      </a:cubicBezTo>
                      <a:cubicBezTo>
                        <a:pt x="72491" y="40955"/>
                        <a:pt x="65481" y="39412"/>
                        <a:pt x="58910" y="37854"/>
                      </a:cubicBezTo>
                      <a:cubicBezTo>
                        <a:pt x="56531" y="37287"/>
                        <a:pt x="54109" y="36707"/>
                        <a:pt x="52028" y="35418"/>
                      </a:cubicBezTo>
                      <a:cubicBezTo>
                        <a:pt x="42851" y="29725"/>
                        <a:pt x="45117" y="14176"/>
                        <a:pt x="36323" y="7902"/>
                      </a:cubicBezTo>
                      <a:cubicBezTo>
                        <a:pt x="35742" y="7491"/>
                        <a:pt x="35020" y="7109"/>
                        <a:pt x="34326" y="7321"/>
                      </a:cubicBezTo>
                      <a:cubicBezTo>
                        <a:pt x="33405" y="7619"/>
                        <a:pt x="33122" y="8766"/>
                        <a:pt x="33037" y="9743"/>
                      </a:cubicBezTo>
                      <a:cubicBezTo>
                        <a:pt x="32513" y="15436"/>
                        <a:pt x="33391" y="21242"/>
                        <a:pt x="35572" y="26525"/>
                      </a:cubicBezTo>
                      <a:cubicBezTo>
                        <a:pt x="36591" y="28975"/>
                        <a:pt x="37909" y="31354"/>
                        <a:pt x="39891" y="33124"/>
                      </a:cubicBezTo>
                      <a:cubicBezTo>
                        <a:pt x="41619" y="34668"/>
                        <a:pt x="43743" y="35659"/>
                        <a:pt x="45853" y="36636"/>
                      </a:cubicBezTo>
                      <a:cubicBezTo>
                        <a:pt x="53699" y="40276"/>
                        <a:pt x="61544" y="43915"/>
                        <a:pt x="69404" y="47555"/>
                      </a:cubicBezTo>
                      <a:cubicBezTo>
                        <a:pt x="70424" y="48022"/>
                        <a:pt x="71528" y="48588"/>
                        <a:pt x="71939" y="49636"/>
                      </a:cubicBezTo>
                      <a:cubicBezTo>
                        <a:pt x="72222" y="50359"/>
                        <a:pt x="72109" y="51152"/>
                        <a:pt x="71981" y="51916"/>
                      </a:cubicBezTo>
                      <a:cubicBezTo>
                        <a:pt x="71188" y="56887"/>
                        <a:pt x="70126" y="61816"/>
                        <a:pt x="68795" y="66673"/>
                      </a:cubicBezTo>
                      <a:cubicBezTo>
                        <a:pt x="67960" y="69718"/>
                        <a:pt x="66940" y="72861"/>
                        <a:pt x="64716" y="75099"/>
                      </a:cubicBezTo>
                      <a:cubicBezTo>
                        <a:pt x="59887" y="79914"/>
                        <a:pt x="51886" y="78469"/>
                        <a:pt x="45301" y="76699"/>
                      </a:cubicBezTo>
                      <a:cubicBezTo>
                        <a:pt x="38348" y="74816"/>
                        <a:pt x="30686" y="72408"/>
                        <a:pt x="27160" y="66121"/>
                      </a:cubicBezTo>
                      <a:cubicBezTo>
                        <a:pt x="25730" y="63572"/>
                        <a:pt x="25135" y="60597"/>
                        <a:pt x="23478" y="58190"/>
                      </a:cubicBezTo>
                      <a:cubicBezTo>
                        <a:pt x="21821" y="55783"/>
                        <a:pt x="18394" y="54126"/>
                        <a:pt x="15972" y="55768"/>
                      </a:cubicBezTo>
                      <a:cubicBezTo>
                        <a:pt x="14287" y="56930"/>
                        <a:pt x="13805" y="59323"/>
                        <a:pt x="14372" y="61292"/>
                      </a:cubicBezTo>
                      <a:cubicBezTo>
                        <a:pt x="14938" y="63260"/>
                        <a:pt x="16326" y="64874"/>
                        <a:pt x="17799" y="66305"/>
                      </a:cubicBezTo>
                      <a:cubicBezTo>
                        <a:pt x="27953" y="76246"/>
                        <a:pt x="42341" y="80169"/>
                        <a:pt x="55327" y="85918"/>
                      </a:cubicBezTo>
                      <a:cubicBezTo>
                        <a:pt x="58259" y="87207"/>
                        <a:pt x="61445" y="88977"/>
                        <a:pt x="62238" y="92079"/>
                      </a:cubicBezTo>
                      <a:cubicBezTo>
                        <a:pt x="63045" y="95209"/>
                        <a:pt x="61049" y="98324"/>
                        <a:pt x="58981" y="100802"/>
                      </a:cubicBezTo>
                      <a:cubicBezTo>
                        <a:pt x="54449" y="106212"/>
                        <a:pt x="48572" y="111069"/>
                        <a:pt x="41562" y="111919"/>
                      </a:cubicBezTo>
                      <a:cubicBezTo>
                        <a:pt x="36323" y="112557"/>
                        <a:pt x="31111" y="110885"/>
                        <a:pt x="26084" y="109285"/>
                      </a:cubicBezTo>
                      <a:cubicBezTo>
                        <a:pt x="21056" y="107685"/>
                        <a:pt x="15788" y="106113"/>
                        <a:pt x="10591" y="106949"/>
                      </a:cubicBezTo>
                      <a:cubicBezTo>
                        <a:pt x="5394" y="107784"/>
                        <a:pt x="281" y="111778"/>
                        <a:pt x="12" y="117046"/>
                      </a:cubicBezTo>
                      <a:cubicBezTo>
                        <a:pt x="-101" y="119198"/>
                        <a:pt x="593" y="121322"/>
                        <a:pt x="1598" y="123234"/>
                      </a:cubicBezTo>
                      <a:cubicBezTo>
                        <a:pt x="2774" y="125472"/>
                        <a:pt x="4402" y="127497"/>
                        <a:pt x="6541" y="128842"/>
                      </a:cubicBezTo>
                      <a:cubicBezTo>
                        <a:pt x="10888" y="131575"/>
                        <a:pt x="16553" y="131052"/>
                        <a:pt x="21453" y="129508"/>
                      </a:cubicBezTo>
                      <a:cubicBezTo>
                        <a:pt x="26353" y="127964"/>
                        <a:pt x="30984" y="125500"/>
                        <a:pt x="36025" y="124580"/>
                      </a:cubicBezTo>
                      <a:cubicBezTo>
                        <a:pt x="45853" y="122767"/>
                        <a:pt x="56729" y="126817"/>
                        <a:pt x="65623" y="12225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" name="Google Shape;437;p3"/>
                <p:cNvSpPr/>
                <p:nvPr/>
              </p:nvSpPr>
              <p:spPr>
                <a:xfrm>
                  <a:off x="3980554" y="1656640"/>
                  <a:ext cx="50372" cy="100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2" h="100943" extrusionOk="0">
                      <a:moveTo>
                        <a:pt x="9205" y="89402"/>
                      </a:moveTo>
                      <a:cubicBezTo>
                        <a:pt x="12023" y="94175"/>
                        <a:pt x="16116" y="98182"/>
                        <a:pt x="20917" y="100944"/>
                      </a:cubicBezTo>
                      <a:cubicBezTo>
                        <a:pt x="22050" y="98352"/>
                        <a:pt x="20888" y="95421"/>
                        <a:pt x="20110" y="92702"/>
                      </a:cubicBezTo>
                      <a:cubicBezTo>
                        <a:pt x="17985" y="85239"/>
                        <a:pt x="18948" y="77308"/>
                        <a:pt x="19911" y="69604"/>
                      </a:cubicBezTo>
                      <a:cubicBezTo>
                        <a:pt x="20194" y="67338"/>
                        <a:pt x="20492" y="65044"/>
                        <a:pt x="21427" y="62963"/>
                      </a:cubicBezTo>
                      <a:cubicBezTo>
                        <a:pt x="22857" y="59762"/>
                        <a:pt x="25675" y="57383"/>
                        <a:pt x="28621" y="55485"/>
                      </a:cubicBezTo>
                      <a:cubicBezTo>
                        <a:pt x="32997" y="52667"/>
                        <a:pt x="37897" y="50670"/>
                        <a:pt x="42980" y="49594"/>
                      </a:cubicBezTo>
                      <a:cubicBezTo>
                        <a:pt x="42938" y="47866"/>
                        <a:pt x="40672" y="47243"/>
                        <a:pt x="38959" y="47356"/>
                      </a:cubicBezTo>
                      <a:cubicBezTo>
                        <a:pt x="37245" y="47455"/>
                        <a:pt x="35121" y="47597"/>
                        <a:pt x="34229" y="46124"/>
                      </a:cubicBezTo>
                      <a:cubicBezTo>
                        <a:pt x="33535" y="44963"/>
                        <a:pt x="34059" y="43490"/>
                        <a:pt x="34597" y="42258"/>
                      </a:cubicBezTo>
                      <a:cubicBezTo>
                        <a:pt x="37118" y="36466"/>
                        <a:pt x="39638" y="30674"/>
                        <a:pt x="42159" y="24896"/>
                      </a:cubicBezTo>
                      <a:cubicBezTo>
                        <a:pt x="42556" y="23990"/>
                        <a:pt x="42952" y="23083"/>
                        <a:pt x="43179" y="22134"/>
                      </a:cubicBezTo>
                      <a:cubicBezTo>
                        <a:pt x="43420" y="21157"/>
                        <a:pt x="43490" y="20152"/>
                        <a:pt x="43618" y="19161"/>
                      </a:cubicBezTo>
                      <a:cubicBezTo>
                        <a:pt x="44439" y="12405"/>
                        <a:pt x="47427" y="6132"/>
                        <a:pt x="50373" y="0"/>
                      </a:cubicBezTo>
                      <a:cubicBezTo>
                        <a:pt x="43504" y="2634"/>
                        <a:pt x="40828" y="10649"/>
                        <a:pt x="37628" y="17263"/>
                      </a:cubicBezTo>
                      <a:cubicBezTo>
                        <a:pt x="33011" y="26836"/>
                        <a:pt x="25817" y="34937"/>
                        <a:pt x="20634" y="44213"/>
                      </a:cubicBezTo>
                      <a:cubicBezTo>
                        <a:pt x="18099" y="48773"/>
                        <a:pt x="16045" y="53588"/>
                        <a:pt x="14020" y="58388"/>
                      </a:cubicBezTo>
                      <a:cubicBezTo>
                        <a:pt x="12391" y="62240"/>
                        <a:pt x="10763" y="66092"/>
                        <a:pt x="9134" y="69944"/>
                      </a:cubicBezTo>
                      <a:cubicBezTo>
                        <a:pt x="8879" y="70553"/>
                        <a:pt x="8582" y="71204"/>
                        <a:pt x="8001" y="71530"/>
                      </a:cubicBezTo>
                      <a:cubicBezTo>
                        <a:pt x="7421" y="71856"/>
                        <a:pt x="6500" y="71587"/>
                        <a:pt x="6444" y="70921"/>
                      </a:cubicBezTo>
                      <a:cubicBezTo>
                        <a:pt x="6387" y="70256"/>
                        <a:pt x="7690" y="70114"/>
                        <a:pt x="7619" y="70766"/>
                      </a:cubicBezTo>
                      <a:cubicBezTo>
                        <a:pt x="8908" y="78186"/>
                        <a:pt x="5863" y="86202"/>
                        <a:pt x="0" y="90903"/>
                      </a:cubicBezTo>
                      <a:cubicBezTo>
                        <a:pt x="2677" y="92334"/>
                        <a:pt x="6259" y="91767"/>
                        <a:pt x="8370" y="8958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" name="Google Shape;438;p3"/>
                <p:cNvSpPr/>
                <p:nvPr/>
              </p:nvSpPr>
              <p:spPr>
                <a:xfrm>
                  <a:off x="3950247" y="1662616"/>
                  <a:ext cx="76020" cy="253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20" h="253889" extrusionOk="0">
                      <a:moveTo>
                        <a:pt x="76020" y="0"/>
                      </a:moveTo>
                      <a:cubicBezTo>
                        <a:pt x="43788" y="57128"/>
                        <a:pt x="-8397" y="189808"/>
                        <a:pt x="1148" y="25389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" name="Google Shape;439;p3"/>
                <p:cNvSpPr/>
                <p:nvPr/>
              </p:nvSpPr>
              <p:spPr>
                <a:xfrm>
                  <a:off x="4041095" y="1544225"/>
                  <a:ext cx="43310" cy="79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10" h="79333" extrusionOk="0">
                      <a:moveTo>
                        <a:pt x="42740" y="53262"/>
                      </a:moveTo>
                      <a:cubicBezTo>
                        <a:pt x="41409" y="63387"/>
                        <a:pt x="36509" y="72026"/>
                        <a:pt x="30674" y="79333"/>
                      </a:cubicBezTo>
                      <a:cubicBezTo>
                        <a:pt x="25916" y="77053"/>
                        <a:pt x="22177" y="72493"/>
                        <a:pt x="21356" y="67254"/>
                      </a:cubicBezTo>
                      <a:cubicBezTo>
                        <a:pt x="20294" y="60597"/>
                        <a:pt x="23409" y="53559"/>
                        <a:pt x="21228" y="47201"/>
                      </a:cubicBezTo>
                      <a:cubicBezTo>
                        <a:pt x="19416" y="41904"/>
                        <a:pt x="14459" y="38491"/>
                        <a:pt x="10437" y="34625"/>
                      </a:cubicBezTo>
                      <a:cubicBezTo>
                        <a:pt x="4702" y="29102"/>
                        <a:pt x="609" y="21172"/>
                        <a:pt x="0" y="13368"/>
                      </a:cubicBezTo>
                      <a:cubicBezTo>
                        <a:pt x="12037" y="1048"/>
                        <a:pt x="24939" y="0"/>
                        <a:pt x="24939" y="0"/>
                      </a:cubicBezTo>
                      <a:cubicBezTo>
                        <a:pt x="21342" y="7463"/>
                        <a:pt x="47399" y="18212"/>
                        <a:pt x="42754" y="5327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0" name="Google Shape;440;p3"/>
                <p:cNvSpPr/>
                <p:nvPr/>
              </p:nvSpPr>
              <p:spPr>
                <a:xfrm>
                  <a:off x="4077799" y="1608504"/>
                  <a:ext cx="28603" cy="52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3" h="52454" extrusionOk="0">
                      <a:moveTo>
                        <a:pt x="4973" y="52441"/>
                      </a:moveTo>
                      <a:cubicBezTo>
                        <a:pt x="4307" y="51803"/>
                        <a:pt x="3599" y="51208"/>
                        <a:pt x="2990" y="50529"/>
                      </a:cubicBezTo>
                      <a:cubicBezTo>
                        <a:pt x="-2150" y="44751"/>
                        <a:pt x="639" y="36495"/>
                        <a:pt x="1843" y="28437"/>
                      </a:cubicBezTo>
                      <a:cubicBezTo>
                        <a:pt x="12663" y="15153"/>
                        <a:pt x="21287" y="0"/>
                        <a:pt x="21287" y="0"/>
                      </a:cubicBezTo>
                      <a:cubicBezTo>
                        <a:pt x="21287" y="0"/>
                        <a:pt x="29076" y="13312"/>
                        <a:pt x="28580" y="24174"/>
                      </a:cubicBezTo>
                      <a:cubicBezTo>
                        <a:pt x="28283" y="30702"/>
                        <a:pt x="17095" y="42669"/>
                        <a:pt x="4973" y="524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1" name="Google Shape;441;p3"/>
                <p:cNvSpPr/>
                <p:nvPr/>
              </p:nvSpPr>
              <p:spPr>
                <a:xfrm>
                  <a:off x="4073839" y="1651369"/>
                  <a:ext cx="35929" cy="6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9" h="64735" extrusionOk="0">
                      <a:moveTo>
                        <a:pt x="14315" y="52825"/>
                      </a:moveTo>
                      <a:cubicBezTo>
                        <a:pt x="8069" y="55091"/>
                        <a:pt x="337" y="49964"/>
                        <a:pt x="11" y="43309"/>
                      </a:cubicBezTo>
                      <a:cubicBezTo>
                        <a:pt x="-187" y="38890"/>
                        <a:pt x="2249" y="35052"/>
                        <a:pt x="4982" y="31441"/>
                      </a:cubicBezTo>
                      <a:cubicBezTo>
                        <a:pt x="23958" y="19715"/>
                        <a:pt x="34197" y="-2065"/>
                        <a:pt x="35585" y="158"/>
                      </a:cubicBezTo>
                      <a:cubicBezTo>
                        <a:pt x="37398" y="3061"/>
                        <a:pt x="31733" y="36964"/>
                        <a:pt x="25913" y="50205"/>
                      </a:cubicBezTo>
                      <a:cubicBezTo>
                        <a:pt x="22840" y="57144"/>
                        <a:pt x="17883" y="62172"/>
                        <a:pt x="10420" y="64735"/>
                      </a:cubicBezTo>
                      <a:cubicBezTo>
                        <a:pt x="12346" y="61011"/>
                        <a:pt x="13691" y="56974"/>
                        <a:pt x="14315" y="5282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2" name="Google Shape;442;p3"/>
                <p:cNvSpPr/>
                <p:nvPr/>
              </p:nvSpPr>
              <p:spPr>
                <a:xfrm>
                  <a:off x="4075635" y="1729608"/>
                  <a:ext cx="29408" cy="45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08" h="45110" extrusionOk="0">
                      <a:moveTo>
                        <a:pt x="11216" y="45111"/>
                      </a:moveTo>
                      <a:cubicBezTo>
                        <a:pt x="3059" y="41712"/>
                        <a:pt x="-1756" y="30057"/>
                        <a:pt x="4617" y="23925"/>
                      </a:cubicBezTo>
                      <a:cubicBezTo>
                        <a:pt x="6854" y="21773"/>
                        <a:pt x="10296" y="20215"/>
                        <a:pt x="10536" y="17142"/>
                      </a:cubicBezTo>
                      <a:cubicBezTo>
                        <a:pt x="10919" y="12313"/>
                        <a:pt x="3937" y="11463"/>
                        <a:pt x="0" y="8461"/>
                      </a:cubicBezTo>
                      <a:cubicBezTo>
                        <a:pt x="15889" y="3094"/>
                        <a:pt x="25307" y="-5871"/>
                        <a:pt x="28904" y="5473"/>
                      </a:cubicBezTo>
                      <a:cubicBezTo>
                        <a:pt x="31453" y="13502"/>
                        <a:pt x="24160" y="29986"/>
                        <a:pt x="11216" y="451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3" name="Google Shape;443;p3"/>
              <p:cNvGrpSpPr/>
              <p:nvPr/>
            </p:nvGrpSpPr>
            <p:grpSpPr>
              <a:xfrm rot="-506959" flipH="1">
                <a:off x="8423415" y="4939331"/>
                <a:ext cx="452837" cy="714552"/>
                <a:chOff x="3678325" y="1652292"/>
                <a:chExt cx="148289" cy="233992"/>
              </a:xfrm>
            </p:grpSpPr>
            <p:sp>
              <p:nvSpPr>
                <p:cNvPr id="444" name="Google Shape;444;p3"/>
                <p:cNvSpPr/>
                <p:nvPr/>
              </p:nvSpPr>
              <p:spPr>
                <a:xfrm>
                  <a:off x="3678325" y="1652292"/>
                  <a:ext cx="148275" cy="167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75" h="167044" extrusionOk="0">
                      <a:moveTo>
                        <a:pt x="127276" y="149575"/>
                      </a:moveTo>
                      <a:cubicBezTo>
                        <a:pt x="117278" y="159488"/>
                        <a:pt x="102989" y="167957"/>
                        <a:pt x="88558" y="166966"/>
                      </a:cubicBezTo>
                      <a:cubicBezTo>
                        <a:pt x="60900" y="165025"/>
                        <a:pt x="58634" y="137878"/>
                        <a:pt x="58634" y="137878"/>
                      </a:cubicBezTo>
                      <a:cubicBezTo>
                        <a:pt x="58634" y="137878"/>
                        <a:pt x="51483" y="153540"/>
                        <a:pt x="29589" y="150920"/>
                      </a:cubicBezTo>
                      <a:cubicBezTo>
                        <a:pt x="7681" y="148300"/>
                        <a:pt x="-3705" y="119793"/>
                        <a:pt x="1082" y="105816"/>
                      </a:cubicBezTo>
                      <a:cubicBezTo>
                        <a:pt x="6010" y="91442"/>
                        <a:pt x="10839" y="94727"/>
                        <a:pt x="20242" y="98749"/>
                      </a:cubicBezTo>
                      <a:cubicBezTo>
                        <a:pt x="29646" y="102771"/>
                        <a:pt x="42688" y="121818"/>
                        <a:pt x="50761" y="117315"/>
                      </a:cubicBezTo>
                      <a:cubicBezTo>
                        <a:pt x="58819" y="112812"/>
                        <a:pt x="48608" y="107416"/>
                        <a:pt x="31812" y="100349"/>
                      </a:cubicBezTo>
                      <a:cubicBezTo>
                        <a:pt x="14988" y="93268"/>
                        <a:pt x="5656" y="80920"/>
                        <a:pt x="11760" y="66092"/>
                      </a:cubicBezTo>
                      <a:cubicBezTo>
                        <a:pt x="17863" y="51293"/>
                        <a:pt x="32039" y="43306"/>
                        <a:pt x="33073" y="57595"/>
                      </a:cubicBezTo>
                      <a:cubicBezTo>
                        <a:pt x="34107" y="71899"/>
                        <a:pt x="44699" y="93297"/>
                        <a:pt x="56652" y="95081"/>
                      </a:cubicBezTo>
                      <a:cubicBezTo>
                        <a:pt x="68604" y="96866"/>
                        <a:pt x="66976" y="85111"/>
                        <a:pt x="53593" y="81160"/>
                      </a:cubicBezTo>
                      <a:cubicBezTo>
                        <a:pt x="40224" y="77209"/>
                        <a:pt x="37746" y="64280"/>
                        <a:pt x="35962" y="50557"/>
                      </a:cubicBezTo>
                      <a:cubicBezTo>
                        <a:pt x="34163" y="36834"/>
                        <a:pt x="41329" y="28054"/>
                        <a:pt x="53791" y="24670"/>
                      </a:cubicBezTo>
                      <a:cubicBezTo>
                        <a:pt x="66253" y="21285"/>
                        <a:pt x="57487" y="32345"/>
                        <a:pt x="61665" y="56519"/>
                      </a:cubicBezTo>
                      <a:cubicBezTo>
                        <a:pt x="65843" y="80693"/>
                        <a:pt x="75416" y="70001"/>
                        <a:pt x="77073" y="63416"/>
                      </a:cubicBezTo>
                      <a:cubicBezTo>
                        <a:pt x="78758" y="56831"/>
                        <a:pt x="66537" y="50472"/>
                        <a:pt x="66083" y="34979"/>
                      </a:cubicBezTo>
                      <a:cubicBezTo>
                        <a:pt x="65630" y="19486"/>
                        <a:pt x="71578" y="19387"/>
                        <a:pt x="82653" y="15833"/>
                      </a:cubicBezTo>
                      <a:cubicBezTo>
                        <a:pt x="93727" y="12264"/>
                        <a:pt x="92566" y="13666"/>
                        <a:pt x="87029" y="28281"/>
                      </a:cubicBezTo>
                      <a:cubicBezTo>
                        <a:pt x="81505" y="42881"/>
                        <a:pt x="81831" y="50415"/>
                        <a:pt x="84550" y="58119"/>
                      </a:cubicBezTo>
                      <a:cubicBezTo>
                        <a:pt x="87269" y="65823"/>
                        <a:pt x="94916" y="60144"/>
                        <a:pt x="93175" y="51421"/>
                      </a:cubicBezTo>
                      <a:cubicBezTo>
                        <a:pt x="91447" y="42711"/>
                        <a:pt x="93954" y="26171"/>
                        <a:pt x="103668" y="13085"/>
                      </a:cubicBezTo>
                      <a:cubicBezTo>
                        <a:pt x="105382" y="10777"/>
                        <a:pt x="107166" y="8894"/>
                        <a:pt x="108951" y="7322"/>
                      </a:cubicBezTo>
                      <a:cubicBezTo>
                        <a:pt x="117349" y="0"/>
                        <a:pt x="125704" y="0"/>
                        <a:pt x="125704" y="0"/>
                      </a:cubicBezTo>
                      <a:cubicBezTo>
                        <a:pt x="122999" y="4631"/>
                        <a:pt x="139228" y="12887"/>
                        <a:pt x="134442" y="35234"/>
                      </a:cubicBezTo>
                      <a:cubicBezTo>
                        <a:pt x="133054" y="41692"/>
                        <a:pt x="129457" y="47003"/>
                        <a:pt x="125321" y="51407"/>
                      </a:cubicBezTo>
                      <a:cubicBezTo>
                        <a:pt x="115139" y="62254"/>
                        <a:pt x="101700" y="67678"/>
                        <a:pt x="109800" y="71205"/>
                      </a:cubicBezTo>
                      <a:cubicBezTo>
                        <a:pt x="115153" y="73541"/>
                        <a:pt x="122957" y="67494"/>
                        <a:pt x="129712" y="60428"/>
                      </a:cubicBezTo>
                      <a:cubicBezTo>
                        <a:pt x="137359" y="52426"/>
                        <a:pt x="143703" y="43108"/>
                        <a:pt x="143703" y="43108"/>
                      </a:cubicBezTo>
                      <a:cubicBezTo>
                        <a:pt x="143703" y="43108"/>
                        <a:pt x="148037" y="52086"/>
                        <a:pt x="147159" y="59054"/>
                      </a:cubicBezTo>
                      <a:cubicBezTo>
                        <a:pt x="146621" y="63246"/>
                        <a:pt x="138803" y="70383"/>
                        <a:pt x="130490" y="76048"/>
                      </a:cubicBezTo>
                      <a:cubicBezTo>
                        <a:pt x="125010" y="79829"/>
                        <a:pt x="119303" y="82973"/>
                        <a:pt x="115380" y="84219"/>
                      </a:cubicBezTo>
                      <a:cubicBezTo>
                        <a:pt x="105495" y="87363"/>
                        <a:pt x="93486" y="93920"/>
                        <a:pt x="113936" y="93382"/>
                      </a:cubicBezTo>
                      <a:cubicBezTo>
                        <a:pt x="118666" y="93254"/>
                        <a:pt x="122971" y="91895"/>
                        <a:pt x="126823" y="89926"/>
                      </a:cubicBezTo>
                      <a:cubicBezTo>
                        <a:pt x="139653" y="83355"/>
                        <a:pt x="147371" y="69845"/>
                        <a:pt x="148150" y="71346"/>
                      </a:cubicBezTo>
                      <a:cubicBezTo>
                        <a:pt x="149170" y="73315"/>
                        <a:pt x="143774" y="94854"/>
                        <a:pt x="139341" y="103082"/>
                      </a:cubicBezTo>
                      <a:cubicBezTo>
                        <a:pt x="137005" y="107402"/>
                        <a:pt x="133549" y="110376"/>
                        <a:pt x="128607" y="111650"/>
                      </a:cubicBezTo>
                      <a:cubicBezTo>
                        <a:pt x="124132" y="112826"/>
                        <a:pt x="118439" y="112613"/>
                        <a:pt x="111231" y="110800"/>
                      </a:cubicBezTo>
                      <a:cubicBezTo>
                        <a:pt x="96049" y="106977"/>
                        <a:pt x="83191" y="120515"/>
                        <a:pt x="104122" y="125628"/>
                      </a:cubicBezTo>
                      <a:cubicBezTo>
                        <a:pt x="110919" y="127285"/>
                        <a:pt x="116881" y="126619"/>
                        <a:pt x="121923" y="125359"/>
                      </a:cubicBezTo>
                      <a:cubicBezTo>
                        <a:pt x="132445" y="122725"/>
                        <a:pt x="138959" y="117428"/>
                        <a:pt x="140701" y="124920"/>
                      </a:cubicBezTo>
                      <a:cubicBezTo>
                        <a:pt x="141933" y="130216"/>
                        <a:pt x="136382" y="140469"/>
                        <a:pt x="127262" y="14954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5" name="Google Shape;445;p3"/>
                <p:cNvSpPr/>
                <p:nvPr/>
              </p:nvSpPr>
              <p:spPr>
                <a:xfrm>
                  <a:off x="3700613" y="1708367"/>
                  <a:ext cx="103863" cy="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63" h="97222" extrusionOk="0">
                      <a:moveTo>
                        <a:pt x="45835" y="75813"/>
                      </a:moveTo>
                      <a:cubicBezTo>
                        <a:pt x="48044" y="83262"/>
                        <a:pt x="50919" y="91546"/>
                        <a:pt x="57915" y="94931"/>
                      </a:cubicBezTo>
                      <a:cubicBezTo>
                        <a:pt x="60875" y="96361"/>
                        <a:pt x="64231" y="96701"/>
                        <a:pt x="67516" y="96984"/>
                      </a:cubicBezTo>
                      <a:cubicBezTo>
                        <a:pt x="73932" y="97536"/>
                        <a:pt x="81451" y="97522"/>
                        <a:pt x="85502" y="92509"/>
                      </a:cubicBezTo>
                      <a:cubicBezTo>
                        <a:pt x="86408" y="91376"/>
                        <a:pt x="86946" y="89450"/>
                        <a:pt x="85714" y="88671"/>
                      </a:cubicBezTo>
                      <a:cubicBezTo>
                        <a:pt x="85134" y="88303"/>
                        <a:pt x="84383" y="88388"/>
                        <a:pt x="83689" y="88459"/>
                      </a:cubicBezTo>
                      <a:cubicBezTo>
                        <a:pt x="78081" y="89082"/>
                        <a:pt x="72317" y="88388"/>
                        <a:pt x="67021" y="86448"/>
                      </a:cubicBezTo>
                      <a:cubicBezTo>
                        <a:pt x="65236" y="85797"/>
                        <a:pt x="63211" y="84550"/>
                        <a:pt x="63310" y="82653"/>
                      </a:cubicBezTo>
                      <a:cubicBezTo>
                        <a:pt x="65775" y="82468"/>
                        <a:pt x="68168" y="83502"/>
                        <a:pt x="70632" y="83743"/>
                      </a:cubicBezTo>
                      <a:cubicBezTo>
                        <a:pt x="73096" y="83998"/>
                        <a:pt x="76084" y="83007"/>
                        <a:pt x="76622" y="80585"/>
                      </a:cubicBezTo>
                      <a:cubicBezTo>
                        <a:pt x="71878" y="78390"/>
                        <a:pt x="67134" y="76195"/>
                        <a:pt x="62404" y="74000"/>
                      </a:cubicBezTo>
                      <a:cubicBezTo>
                        <a:pt x="60053" y="72909"/>
                        <a:pt x="57632" y="71777"/>
                        <a:pt x="55918" y="69851"/>
                      </a:cubicBezTo>
                      <a:cubicBezTo>
                        <a:pt x="52349" y="65871"/>
                        <a:pt x="53142" y="58833"/>
                        <a:pt x="57490" y="55731"/>
                      </a:cubicBezTo>
                      <a:cubicBezTo>
                        <a:pt x="59331" y="54429"/>
                        <a:pt x="61569" y="53805"/>
                        <a:pt x="63749" y="53225"/>
                      </a:cubicBezTo>
                      <a:cubicBezTo>
                        <a:pt x="75079" y="50180"/>
                        <a:pt x="86861" y="47093"/>
                        <a:pt x="98403" y="49203"/>
                      </a:cubicBezTo>
                      <a:cubicBezTo>
                        <a:pt x="99536" y="49415"/>
                        <a:pt x="100697" y="49670"/>
                        <a:pt x="101816" y="49387"/>
                      </a:cubicBezTo>
                      <a:cubicBezTo>
                        <a:pt x="102935" y="49104"/>
                        <a:pt x="103968" y="48127"/>
                        <a:pt x="103855" y="46980"/>
                      </a:cubicBezTo>
                      <a:cubicBezTo>
                        <a:pt x="103742" y="45946"/>
                        <a:pt x="102779" y="45223"/>
                        <a:pt x="101858" y="44756"/>
                      </a:cubicBezTo>
                      <a:cubicBezTo>
                        <a:pt x="98417" y="43028"/>
                        <a:pt x="94438" y="42929"/>
                        <a:pt x="90586" y="42858"/>
                      </a:cubicBezTo>
                      <a:cubicBezTo>
                        <a:pt x="86776" y="42788"/>
                        <a:pt x="82953" y="42717"/>
                        <a:pt x="79143" y="42646"/>
                      </a:cubicBezTo>
                      <a:cubicBezTo>
                        <a:pt x="77132" y="42604"/>
                        <a:pt x="75064" y="42561"/>
                        <a:pt x="73195" y="41782"/>
                      </a:cubicBezTo>
                      <a:cubicBezTo>
                        <a:pt x="71340" y="41003"/>
                        <a:pt x="69712" y="39318"/>
                        <a:pt x="69641" y="37307"/>
                      </a:cubicBezTo>
                      <a:cubicBezTo>
                        <a:pt x="69527" y="34432"/>
                        <a:pt x="72331" y="32421"/>
                        <a:pt x="74796" y="30963"/>
                      </a:cubicBezTo>
                      <a:cubicBezTo>
                        <a:pt x="80120" y="27833"/>
                        <a:pt x="85445" y="24689"/>
                        <a:pt x="90770" y="21559"/>
                      </a:cubicBezTo>
                      <a:cubicBezTo>
                        <a:pt x="91237" y="21290"/>
                        <a:pt x="91747" y="20950"/>
                        <a:pt x="91875" y="20426"/>
                      </a:cubicBezTo>
                      <a:cubicBezTo>
                        <a:pt x="92115" y="19449"/>
                        <a:pt x="90883" y="18755"/>
                        <a:pt x="89878" y="18656"/>
                      </a:cubicBezTo>
                      <a:cubicBezTo>
                        <a:pt x="85502" y="18246"/>
                        <a:pt x="81494" y="21956"/>
                        <a:pt x="77132" y="21446"/>
                      </a:cubicBezTo>
                      <a:cubicBezTo>
                        <a:pt x="76339" y="21361"/>
                        <a:pt x="75475" y="21035"/>
                        <a:pt x="75192" y="20285"/>
                      </a:cubicBezTo>
                      <a:cubicBezTo>
                        <a:pt x="74980" y="19690"/>
                        <a:pt x="75220" y="19053"/>
                        <a:pt x="75461" y="18472"/>
                      </a:cubicBezTo>
                      <a:cubicBezTo>
                        <a:pt x="78194" y="12312"/>
                        <a:pt x="83207" y="6746"/>
                        <a:pt x="83165" y="5"/>
                      </a:cubicBezTo>
                      <a:cubicBezTo>
                        <a:pt x="79908" y="-122"/>
                        <a:pt x="76976" y="2045"/>
                        <a:pt x="74895" y="4551"/>
                      </a:cubicBezTo>
                      <a:cubicBezTo>
                        <a:pt x="72827" y="7072"/>
                        <a:pt x="71312" y="10018"/>
                        <a:pt x="69131" y="12453"/>
                      </a:cubicBezTo>
                      <a:cubicBezTo>
                        <a:pt x="66950" y="14875"/>
                        <a:pt x="63778" y="16801"/>
                        <a:pt x="60563" y="16263"/>
                      </a:cubicBezTo>
                      <a:cubicBezTo>
                        <a:pt x="59671" y="16121"/>
                        <a:pt x="58779" y="15753"/>
                        <a:pt x="58212" y="15059"/>
                      </a:cubicBezTo>
                      <a:cubicBezTo>
                        <a:pt x="55960" y="12326"/>
                        <a:pt x="60266" y="7568"/>
                        <a:pt x="57915" y="4920"/>
                      </a:cubicBezTo>
                      <a:cubicBezTo>
                        <a:pt x="56909" y="10896"/>
                        <a:pt x="55918" y="16872"/>
                        <a:pt x="54913" y="22848"/>
                      </a:cubicBezTo>
                      <a:cubicBezTo>
                        <a:pt x="50692" y="23953"/>
                        <a:pt x="46246" y="22593"/>
                        <a:pt x="42096" y="21262"/>
                      </a:cubicBezTo>
                      <a:cubicBezTo>
                        <a:pt x="40595" y="20781"/>
                        <a:pt x="39066" y="20271"/>
                        <a:pt x="37791" y="19336"/>
                      </a:cubicBezTo>
                      <a:cubicBezTo>
                        <a:pt x="32169" y="15201"/>
                        <a:pt x="34435" y="5288"/>
                        <a:pt x="29096" y="798"/>
                      </a:cubicBezTo>
                      <a:cubicBezTo>
                        <a:pt x="28742" y="501"/>
                        <a:pt x="28289" y="218"/>
                        <a:pt x="27836" y="317"/>
                      </a:cubicBezTo>
                      <a:cubicBezTo>
                        <a:pt x="27227" y="459"/>
                        <a:pt x="26986" y="1195"/>
                        <a:pt x="26873" y="1804"/>
                      </a:cubicBezTo>
                      <a:cubicBezTo>
                        <a:pt x="26235" y="5444"/>
                        <a:pt x="26504" y="9225"/>
                        <a:pt x="27637" y="12751"/>
                      </a:cubicBezTo>
                      <a:cubicBezTo>
                        <a:pt x="28161" y="14379"/>
                        <a:pt x="28898" y="15980"/>
                        <a:pt x="30073" y="17226"/>
                      </a:cubicBezTo>
                      <a:cubicBezTo>
                        <a:pt x="31107" y="18302"/>
                        <a:pt x="32424" y="19053"/>
                        <a:pt x="33727" y="19789"/>
                      </a:cubicBezTo>
                      <a:cubicBezTo>
                        <a:pt x="38598" y="22537"/>
                        <a:pt x="43470" y="25284"/>
                        <a:pt x="48328" y="28045"/>
                      </a:cubicBezTo>
                      <a:cubicBezTo>
                        <a:pt x="48965" y="28399"/>
                        <a:pt x="49644" y="28824"/>
                        <a:pt x="49857" y="29518"/>
                      </a:cubicBezTo>
                      <a:cubicBezTo>
                        <a:pt x="49999" y="30000"/>
                        <a:pt x="49885" y="30510"/>
                        <a:pt x="49772" y="30991"/>
                      </a:cubicBezTo>
                      <a:cubicBezTo>
                        <a:pt x="49007" y="34149"/>
                        <a:pt x="48073" y="37265"/>
                        <a:pt x="46954" y="40338"/>
                      </a:cubicBezTo>
                      <a:cubicBezTo>
                        <a:pt x="46260" y="42250"/>
                        <a:pt x="45439" y="44232"/>
                        <a:pt x="43895" y="45549"/>
                      </a:cubicBezTo>
                      <a:cubicBezTo>
                        <a:pt x="40539" y="48410"/>
                        <a:pt x="35454" y="47064"/>
                        <a:pt x="31305" y="45578"/>
                      </a:cubicBezTo>
                      <a:cubicBezTo>
                        <a:pt x="26929" y="44006"/>
                        <a:pt x="22114" y="42051"/>
                        <a:pt x="20160" y="37831"/>
                      </a:cubicBezTo>
                      <a:cubicBezTo>
                        <a:pt x="19367" y="36117"/>
                        <a:pt x="19140" y="34163"/>
                        <a:pt x="18192" y="32535"/>
                      </a:cubicBezTo>
                      <a:cubicBezTo>
                        <a:pt x="17243" y="30906"/>
                        <a:pt x="15118" y="29660"/>
                        <a:pt x="13490" y="30594"/>
                      </a:cubicBezTo>
                      <a:cubicBezTo>
                        <a:pt x="12343" y="31246"/>
                        <a:pt x="11904" y="32775"/>
                        <a:pt x="12173" y="34064"/>
                      </a:cubicBezTo>
                      <a:cubicBezTo>
                        <a:pt x="12428" y="35367"/>
                        <a:pt x="13249" y="36472"/>
                        <a:pt x="14113" y="37477"/>
                      </a:cubicBezTo>
                      <a:cubicBezTo>
                        <a:pt x="20146" y="44402"/>
                        <a:pt x="29209" y="47673"/>
                        <a:pt x="37281" y="52035"/>
                      </a:cubicBezTo>
                      <a:cubicBezTo>
                        <a:pt x="39094" y="53027"/>
                        <a:pt x="41063" y="54315"/>
                        <a:pt x="41417" y="56354"/>
                      </a:cubicBezTo>
                      <a:cubicBezTo>
                        <a:pt x="41771" y="58408"/>
                        <a:pt x="40326" y="60320"/>
                        <a:pt x="38867" y="61807"/>
                      </a:cubicBezTo>
                      <a:cubicBezTo>
                        <a:pt x="35667" y="65064"/>
                        <a:pt x="31631" y="67882"/>
                        <a:pt x="27071" y="68066"/>
                      </a:cubicBezTo>
                      <a:cubicBezTo>
                        <a:pt x="23658" y="68208"/>
                        <a:pt x="20401" y="66862"/>
                        <a:pt x="17243" y="65574"/>
                      </a:cubicBezTo>
                      <a:cubicBezTo>
                        <a:pt x="14085" y="64285"/>
                        <a:pt x="10785" y="62996"/>
                        <a:pt x="7386" y="63265"/>
                      </a:cubicBezTo>
                      <a:cubicBezTo>
                        <a:pt x="3987" y="63534"/>
                        <a:pt x="490" y="65843"/>
                        <a:pt x="50" y="69227"/>
                      </a:cubicBezTo>
                      <a:cubicBezTo>
                        <a:pt x="-134" y="70601"/>
                        <a:pt x="206" y="72017"/>
                        <a:pt x="744" y="73292"/>
                      </a:cubicBezTo>
                      <a:cubicBezTo>
                        <a:pt x="1382" y="74793"/>
                        <a:pt x="2330" y="76181"/>
                        <a:pt x="3633" y="77158"/>
                      </a:cubicBezTo>
                      <a:cubicBezTo>
                        <a:pt x="6296" y="79140"/>
                        <a:pt x="9964" y="79098"/>
                        <a:pt x="13207" y="78362"/>
                      </a:cubicBezTo>
                      <a:cubicBezTo>
                        <a:pt x="16436" y="77625"/>
                        <a:pt x="19551" y="76280"/>
                        <a:pt x="22851" y="75940"/>
                      </a:cubicBezTo>
                      <a:cubicBezTo>
                        <a:pt x="29280" y="75274"/>
                        <a:pt x="36078" y="78447"/>
                        <a:pt x="42040" y="7596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6" name="Google Shape;446;p3"/>
                <p:cNvSpPr/>
                <p:nvPr/>
              </p:nvSpPr>
              <p:spPr>
                <a:xfrm>
                  <a:off x="3738503" y="1722888"/>
                  <a:ext cx="37146" cy="63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6" h="63529" extrusionOk="0">
                      <a:moveTo>
                        <a:pt x="6019" y="55499"/>
                      </a:moveTo>
                      <a:cubicBezTo>
                        <a:pt x="7591" y="58714"/>
                        <a:pt x="10012" y="61518"/>
                        <a:pt x="12972" y="63529"/>
                      </a:cubicBezTo>
                      <a:cubicBezTo>
                        <a:pt x="13836" y="61929"/>
                        <a:pt x="13241" y="59960"/>
                        <a:pt x="12873" y="58176"/>
                      </a:cubicBezTo>
                      <a:cubicBezTo>
                        <a:pt x="11896" y="53262"/>
                        <a:pt x="12916" y="48192"/>
                        <a:pt x="13935" y="43292"/>
                      </a:cubicBezTo>
                      <a:cubicBezTo>
                        <a:pt x="14232" y="41848"/>
                        <a:pt x="14544" y="40389"/>
                        <a:pt x="15252" y="39100"/>
                      </a:cubicBezTo>
                      <a:cubicBezTo>
                        <a:pt x="16343" y="37118"/>
                        <a:pt x="18269" y="35730"/>
                        <a:pt x="20265" y="34654"/>
                      </a:cubicBezTo>
                      <a:cubicBezTo>
                        <a:pt x="23225" y="33067"/>
                        <a:pt x="26482" y="32019"/>
                        <a:pt x="29824" y="31595"/>
                      </a:cubicBezTo>
                      <a:cubicBezTo>
                        <a:pt x="29881" y="30490"/>
                        <a:pt x="28465" y="29966"/>
                        <a:pt x="27346" y="29938"/>
                      </a:cubicBezTo>
                      <a:cubicBezTo>
                        <a:pt x="26227" y="29909"/>
                        <a:pt x="24854" y="29895"/>
                        <a:pt x="24358" y="28890"/>
                      </a:cubicBezTo>
                      <a:cubicBezTo>
                        <a:pt x="23976" y="28111"/>
                        <a:pt x="24386" y="27190"/>
                        <a:pt x="24797" y="26411"/>
                      </a:cubicBezTo>
                      <a:cubicBezTo>
                        <a:pt x="26723" y="22814"/>
                        <a:pt x="28635" y="19217"/>
                        <a:pt x="30561" y="15620"/>
                      </a:cubicBezTo>
                      <a:cubicBezTo>
                        <a:pt x="30858" y="15054"/>
                        <a:pt x="31156" y="14487"/>
                        <a:pt x="31368" y="13893"/>
                      </a:cubicBezTo>
                      <a:cubicBezTo>
                        <a:pt x="31580" y="13284"/>
                        <a:pt x="31680" y="12632"/>
                        <a:pt x="31807" y="11995"/>
                      </a:cubicBezTo>
                      <a:cubicBezTo>
                        <a:pt x="32685" y="7690"/>
                        <a:pt x="34937" y="3795"/>
                        <a:pt x="37146" y="0"/>
                      </a:cubicBezTo>
                      <a:cubicBezTo>
                        <a:pt x="32586" y="1345"/>
                        <a:pt x="30447" y="6373"/>
                        <a:pt x="28054" y="10465"/>
                      </a:cubicBezTo>
                      <a:cubicBezTo>
                        <a:pt x="24585" y="16399"/>
                        <a:pt x="19529" y="21242"/>
                        <a:pt x="15720" y="26950"/>
                      </a:cubicBezTo>
                      <a:cubicBezTo>
                        <a:pt x="13850" y="29754"/>
                        <a:pt x="12292" y="32756"/>
                        <a:pt x="10720" y="35744"/>
                      </a:cubicBezTo>
                      <a:cubicBezTo>
                        <a:pt x="9474" y="38137"/>
                        <a:pt x="8228" y="40531"/>
                        <a:pt x="6968" y="42938"/>
                      </a:cubicBezTo>
                      <a:cubicBezTo>
                        <a:pt x="6769" y="43321"/>
                        <a:pt x="6543" y="43717"/>
                        <a:pt x="6160" y="43901"/>
                      </a:cubicBezTo>
                      <a:cubicBezTo>
                        <a:pt x="5764" y="44071"/>
                        <a:pt x="5197" y="43859"/>
                        <a:pt x="5183" y="43434"/>
                      </a:cubicBezTo>
                      <a:cubicBezTo>
                        <a:pt x="5183" y="43009"/>
                        <a:pt x="6033" y="42980"/>
                        <a:pt x="5948" y="43391"/>
                      </a:cubicBezTo>
                      <a:cubicBezTo>
                        <a:pt x="6387" y="48235"/>
                        <a:pt x="4022" y="53248"/>
                        <a:pt x="0" y="55967"/>
                      </a:cubicBezTo>
                      <a:cubicBezTo>
                        <a:pt x="1643" y="57029"/>
                        <a:pt x="3994" y="56845"/>
                        <a:pt x="5452" y="5555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7" name="Google Shape;447;p3"/>
                <p:cNvSpPr/>
                <p:nvPr/>
              </p:nvSpPr>
              <p:spPr>
                <a:xfrm>
                  <a:off x="3710209" y="1708004"/>
                  <a:ext cx="74135" cy="178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35" h="178280" extrusionOk="0">
                      <a:moveTo>
                        <a:pt x="113" y="178281"/>
                      </a:moveTo>
                      <a:cubicBezTo>
                        <a:pt x="-2762" y="136150"/>
                        <a:pt x="49877" y="34215"/>
                        <a:pt x="72960" y="0"/>
                      </a:cubicBezTo>
                      <a:lnTo>
                        <a:pt x="74136" y="793"/>
                      </a:lnTo>
                      <a:cubicBezTo>
                        <a:pt x="51137" y="34894"/>
                        <a:pt x="-1317" y="136376"/>
                        <a:pt x="1529" y="178182"/>
                      </a:cubicBezTo>
                      <a:lnTo>
                        <a:pt x="113" y="17828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8" name="Google Shape;448;p3"/>
                <p:cNvSpPr/>
                <p:nvPr/>
              </p:nvSpPr>
              <p:spPr>
                <a:xfrm>
                  <a:off x="3787290" y="1652292"/>
                  <a:ext cx="26379" cy="51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79" h="51420" extrusionOk="0">
                      <a:moveTo>
                        <a:pt x="25491" y="35248"/>
                      </a:moveTo>
                      <a:cubicBezTo>
                        <a:pt x="24103" y="41706"/>
                        <a:pt x="20506" y="47017"/>
                        <a:pt x="16371" y="51421"/>
                      </a:cubicBezTo>
                      <a:cubicBezTo>
                        <a:pt x="13425" y="49707"/>
                        <a:pt x="11244" y="46578"/>
                        <a:pt x="10989" y="43150"/>
                      </a:cubicBezTo>
                      <a:cubicBezTo>
                        <a:pt x="10650" y="38817"/>
                        <a:pt x="13014" y="34427"/>
                        <a:pt x="11938" y="30221"/>
                      </a:cubicBezTo>
                      <a:cubicBezTo>
                        <a:pt x="11046" y="26709"/>
                        <a:pt x="8030" y="24259"/>
                        <a:pt x="5636" y="21554"/>
                      </a:cubicBezTo>
                      <a:cubicBezTo>
                        <a:pt x="2223" y="17702"/>
                        <a:pt x="0" y="12377"/>
                        <a:pt x="0" y="7322"/>
                      </a:cubicBezTo>
                      <a:cubicBezTo>
                        <a:pt x="8398" y="0"/>
                        <a:pt x="16753" y="0"/>
                        <a:pt x="16753" y="0"/>
                      </a:cubicBezTo>
                      <a:cubicBezTo>
                        <a:pt x="14048" y="4631"/>
                        <a:pt x="30278" y="12887"/>
                        <a:pt x="25491" y="352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9" name="Google Shape;449;p3"/>
                <p:cNvSpPr/>
                <p:nvPr/>
              </p:nvSpPr>
              <p:spPr>
                <a:xfrm>
                  <a:off x="3806140" y="1695428"/>
                  <a:ext cx="19475" cy="32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5" h="32939" extrusionOk="0">
                      <a:moveTo>
                        <a:pt x="2689" y="32940"/>
                      </a:moveTo>
                      <a:cubicBezTo>
                        <a:pt x="2293" y="32501"/>
                        <a:pt x="1868" y="32076"/>
                        <a:pt x="1514" y="31609"/>
                      </a:cubicBezTo>
                      <a:cubicBezTo>
                        <a:pt x="-1502" y="27615"/>
                        <a:pt x="721" y="22446"/>
                        <a:pt x="1911" y="17320"/>
                      </a:cubicBezTo>
                      <a:cubicBezTo>
                        <a:pt x="9558" y="9318"/>
                        <a:pt x="15902" y="0"/>
                        <a:pt x="15902" y="0"/>
                      </a:cubicBezTo>
                      <a:cubicBezTo>
                        <a:pt x="15902" y="0"/>
                        <a:pt x="20236" y="8979"/>
                        <a:pt x="19358" y="15946"/>
                      </a:cubicBezTo>
                      <a:cubicBezTo>
                        <a:pt x="18820" y="20138"/>
                        <a:pt x="11002" y="27275"/>
                        <a:pt x="2689" y="329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0" name="Google Shape;450;p3"/>
                <p:cNvSpPr/>
                <p:nvPr/>
              </p:nvSpPr>
              <p:spPr>
                <a:xfrm>
                  <a:off x="3801350" y="1723551"/>
                  <a:ext cx="25264" cy="40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64" h="40419" extrusionOk="0">
                      <a:moveTo>
                        <a:pt x="8726" y="32956"/>
                      </a:moveTo>
                      <a:cubicBezTo>
                        <a:pt x="4577" y="34089"/>
                        <a:pt x="-125" y="30393"/>
                        <a:pt x="3" y="26088"/>
                      </a:cubicBezTo>
                      <a:cubicBezTo>
                        <a:pt x="102" y="23227"/>
                        <a:pt x="1872" y="20891"/>
                        <a:pt x="3812" y="18696"/>
                      </a:cubicBezTo>
                      <a:cubicBezTo>
                        <a:pt x="16642" y="12125"/>
                        <a:pt x="24361" y="-1386"/>
                        <a:pt x="25139" y="116"/>
                      </a:cubicBezTo>
                      <a:cubicBezTo>
                        <a:pt x="26159" y="2084"/>
                        <a:pt x="20764" y="23624"/>
                        <a:pt x="16331" y="31852"/>
                      </a:cubicBezTo>
                      <a:cubicBezTo>
                        <a:pt x="13994" y="36171"/>
                        <a:pt x="10539" y="39145"/>
                        <a:pt x="5596" y="40419"/>
                      </a:cubicBezTo>
                      <a:cubicBezTo>
                        <a:pt x="7027" y="38125"/>
                        <a:pt x="8103" y="35590"/>
                        <a:pt x="8726" y="3295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1" name="Google Shape;451;p3"/>
                <p:cNvSpPr/>
                <p:nvPr/>
              </p:nvSpPr>
              <p:spPr>
                <a:xfrm>
                  <a:off x="3800156" y="1773406"/>
                  <a:ext cx="19054" cy="2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4" h="28475" extrusionOk="0">
                      <a:moveTo>
                        <a:pt x="5444" y="28461"/>
                      </a:moveTo>
                      <a:cubicBezTo>
                        <a:pt x="361" y="25856"/>
                        <a:pt x="-2132" y="18095"/>
                        <a:pt x="2286" y="14484"/>
                      </a:cubicBezTo>
                      <a:cubicBezTo>
                        <a:pt x="3830" y="13223"/>
                        <a:pt x="6139" y="12388"/>
                        <a:pt x="6450" y="10419"/>
                      </a:cubicBezTo>
                      <a:cubicBezTo>
                        <a:pt x="6946" y="7332"/>
                        <a:pt x="2499" y="6412"/>
                        <a:pt x="106" y="4287"/>
                      </a:cubicBezTo>
                      <a:cubicBezTo>
                        <a:pt x="10628" y="1653"/>
                        <a:pt x="17142" y="-3643"/>
                        <a:pt x="18884" y="3848"/>
                      </a:cubicBezTo>
                      <a:cubicBezTo>
                        <a:pt x="20116" y="9145"/>
                        <a:pt x="14565" y="19398"/>
                        <a:pt x="5444" y="284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52" name="Google Shape;452;p3"/>
              <p:cNvGrpSpPr/>
              <p:nvPr/>
            </p:nvGrpSpPr>
            <p:grpSpPr>
              <a:xfrm rot="-506959" flipH="1">
                <a:off x="8522105" y="4242766"/>
                <a:ext cx="369277" cy="500442"/>
                <a:chOff x="3566907" y="1664910"/>
                <a:chExt cx="120926" cy="163878"/>
              </a:xfrm>
            </p:grpSpPr>
            <p:sp>
              <p:nvSpPr>
                <p:cNvPr id="453" name="Google Shape;453;p3"/>
                <p:cNvSpPr/>
                <p:nvPr/>
              </p:nvSpPr>
              <p:spPr>
                <a:xfrm>
                  <a:off x="3607916" y="1708372"/>
                  <a:ext cx="79917" cy="118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17" h="118532" extrusionOk="0">
                      <a:moveTo>
                        <a:pt x="79379" y="118533"/>
                      </a:moveTo>
                      <a:cubicBezTo>
                        <a:pt x="26457" y="96979"/>
                        <a:pt x="-323" y="22021"/>
                        <a:pt x="3" y="0"/>
                      </a:cubicBezTo>
                      <a:lnTo>
                        <a:pt x="1419" y="0"/>
                      </a:lnTo>
                      <a:cubicBezTo>
                        <a:pt x="1093" y="21795"/>
                        <a:pt x="27576" y="95917"/>
                        <a:pt x="79917" y="117216"/>
                      </a:cubicBezTo>
                      <a:lnTo>
                        <a:pt x="79379" y="11853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4" name="Google Shape;454;p3"/>
                <p:cNvSpPr/>
                <p:nvPr/>
              </p:nvSpPr>
              <p:spPr>
                <a:xfrm>
                  <a:off x="3592978" y="1664910"/>
                  <a:ext cx="16541" cy="46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1" h="46959" extrusionOk="0">
                      <a:moveTo>
                        <a:pt x="14346" y="44864"/>
                      </a:moveTo>
                      <a:cubicBezTo>
                        <a:pt x="1091" y="34781"/>
                        <a:pt x="-3809" y="15110"/>
                        <a:pt x="3173" y="0"/>
                      </a:cubicBezTo>
                      <a:cubicBezTo>
                        <a:pt x="10707" y="14544"/>
                        <a:pt x="15295" y="30632"/>
                        <a:pt x="16541" y="4696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5" name="Google Shape;455;p3"/>
                <p:cNvSpPr/>
                <p:nvPr/>
              </p:nvSpPr>
              <p:spPr>
                <a:xfrm>
                  <a:off x="3577571" y="1706394"/>
                  <a:ext cx="30107" cy="11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7" h="11260" extrusionOk="0">
                      <a:moveTo>
                        <a:pt x="30108" y="9951"/>
                      </a:moveTo>
                      <a:cubicBezTo>
                        <a:pt x="22460" y="2714"/>
                        <a:pt x="9899" y="-2412"/>
                        <a:pt x="0" y="1171"/>
                      </a:cubicBezTo>
                      <a:cubicBezTo>
                        <a:pt x="7024" y="9781"/>
                        <a:pt x="19557" y="13435"/>
                        <a:pt x="30108" y="995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6" name="Google Shape;456;p3"/>
                <p:cNvSpPr/>
                <p:nvPr/>
              </p:nvSpPr>
              <p:spPr>
                <a:xfrm>
                  <a:off x="3566907" y="1721497"/>
                  <a:ext cx="45770" cy="11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70" h="11208" extrusionOk="0">
                      <a:moveTo>
                        <a:pt x="45770" y="8854"/>
                      </a:moveTo>
                      <a:cubicBezTo>
                        <a:pt x="32303" y="-422"/>
                        <a:pt x="15719" y="-2121"/>
                        <a:pt x="0" y="2411"/>
                      </a:cubicBezTo>
                      <a:cubicBezTo>
                        <a:pt x="13312" y="11120"/>
                        <a:pt x="30561" y="13556"/>
                        <a:pt x="45770" y="885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7" name="Google Shape;457;p3"/>
                <p:cNvSpPr/>
                <p:nvPr/>
              </p:nvSpPr>
              <p:spPr>
                <a:xfrm>
                  <a:off x="3569725" y="1740568"/>
                  <a:ext cx="48291" cy="9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91" h="9954" extrusionOk="0">
                      <a:moveTo>
                        <a:pt x="48291" y="6791"/>
                      </a:moveTo>
                      <a:cubicBezTo>
                        <a:pt x="40431" y="4100"/>
                        <a:pt x="32487" y="1396"/>
                        <a:pt x="24231" y="390"/>
                      </a:cubicBezTo>
                      <a:cubicBezTo>
                        <a:pt x="15974" y="-615"/>
                        <a:pt x="7279" y="206"/>
                        <a:pt x="0" y="4228"/>
                      </a:cubicBezTo>
                      <a:cubicBezTo>
                        <a:pt x="3994" y="7754"/>
                        <a:pt x="9290" y="9765"/>
                        <a:pt x="14615" y="9793"/>
                      </a:cubicBezTo>
                      <a:cubicBezTo>
                        <a:pt x="18580" y="9822"/>
                        <a:pt x="22503" y="8788"/>
                        <a:pt x="26454" y="8958"/>
                      </a:cubicBezTo>
                      <a:cubicBezTo>
                        <a:pt x="29357" y="9085"/>
                        <a:pt x="32204" y="9836"/>
                        <a:pt x="35093" y="9935"/>
                      </a:cubicBezTo>
                      <a:cubicBezTo>
                        <a:pt x="39468" y="10077"/>
                        <a:pt x="44836" y="9482"/>
                        <a:pt x="48277" y="679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8" name="Google Shape;458;p3"/>
                <p:cNvSpPr/>
                <p:nvPr/>
              </p:nvSpPr>
              <p:spPr>
                <a:xfrm>
                  <a:off x="3581607" y="1760983"/>
                  <a:ext cx="42159" cy="27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9" h="27331" extrusionOk="0">
                      <a:moveTo>
                        <a:pt x="42145" y="0"/>
                      </a:moveTo>
                      <a:cubicBezTo>
                        <a:pt x="33874" y="2237"/>
                        <a:pt x="25307" y="4631"/>
                        <a:pt x="18764" y="10182"/>
                      </a:cubicBezTo>
                      <a:cubicBezTo>
                        <a:pt x="16541" y="12066"/>
                        <a:pt x="14615" y="14261"/>
                        <a:pt x="12618" y="16357"/>
                      </a:cubicBezTo>
                      <a:cubicBezTo>
                        <a:pt x="8766" y="20393"/>
                        <a:pt x="4574" y="24131"/>
                        <a:pt x="0" y="27332"/>
                      </a:cubicBezTo>
                      <a:cubicBezTo>
                        <a:pt x="8313" y="25760"/>
                        <a:pt x="16711" y="24160"/>
                        <a:pt x="24400" y="20634"/>
                      </a:cubicBezTo>
                      <a:cubicBezTo>
                        <a:pt x="32076" y="17093"/>
                        <a:pt x="38845" y="7789"/>
                        <a:pt x="42159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9" name="Google Shape;459;p3"/>
                <p:cNvSpPr/>
                <p:nvPr/>
              </p:nvSpPr>
              <p:spPr>
                <a:xfrm>
                  <a:off x="3614787" y="1776249"/>
                  <a:ext cx="17914" cy="37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4" h="37004" extrusionOk="0">
                      <a:moveTo>
                        <a:pt x="17914" y="14"/>
                      </a:moveTo>
                      <a:cubicBezTo>
                        <a:pt x="11471" y="3144"/>
                        <a:pt x="6925" y="9347"/>
                        <a:pt x="4334" y="16017"/>
                      </a:cubicBezTo>
                      <a:cubicBezTo>
                        <a:pt x="1728" y="22687"/>
                        <a:pt x="836" y="29895"/>
                        <a:pt x="0" y="37004"/>
                      </a:cubicBezTo>
                      <a:cubicBezTo>
                        <a:pt x="7322" y="26935"/>
                        <a:pt x="15606" y="12250"/>
                        <a:pt x="17914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0" name="Google Shape;460;p3"/>
                <p:cNvSpPr/>
                <p:nvPr/>
              </p:nvSpPr>
              <p:spPr>
                <a:xfrm>
                  <a:off x="3637188" y="1794206"/>
                  <a:ext cx="9708" cy="3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8" h="34582" extrusionOk="0">
                      <a:moveTo>
                        <a:pt x="7693" y="0"/>
                      </a:moveTo>
                      <a:cubicBezTo>
                        <a:pt x="2184" y="5551"/>
                        <a:pt x="-662" y="13623"/>
                        <a:pt x="131" y="21412"/>
                      </a:cubicBezTo>
                      <a:cubicBezTo>
                        <a:pt x="584" y="25831"/>
                        <a:pt x="2142" y="30178"/>
                        <a:pt x="1689" y="34583"/>
                      </a:cubicBezTo>
                      <a:cubicBezTo>
                        <a:pt x="9039" y="26737"/>
                        <a:pt x="11644" y="14771"/>
                        <a:pt x="8217" y="457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" name="Google Shape;461;p3"/>
                <p:cNvSpPr/>
                <p:nvPr/>
              </p:nvSpPr>
              <p:spPr>
                <a:xfrm>
                  <a:off x="3612210" y="1707112"/>
                  <a:ext cx="21814" cy="15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4" h="15223" extrusionOk="0">
                      <a:moveTo>
                        <a:pt x="0" y="15224"/>
                      </a:moveTo>
                      <a:cubicBezTo>
                        <a:pt x="3470" y="9842"/>
                        <a:pt x="7123" y="5056"/>
                        <a:pt x="12915" y="2337"/>
                      </a:cubicBezTo>
                      <a:cubicBezTo>
                        <a:pt x="15606" y="1076"/>
                        <a:pt x="18580" y="538"/>
                        <a:pt x="21511" y="0"/>
                      </a:cubicBezTo>
                      <a:cubicBezTo>
                        <a:pt x="22319" y="2195"/>
                        <a:pt x="21427" y="4730"/>
                        <a:pt x="19869" y="6472"/>
                      </a:cubicBezTo>
                      <a:cubicBezTo>
                        <a:pt x="18311" y="8214"/>
                        <a:pt x="16187" y="9333"/>
                        <a:pt x="14105" y="10409"/>
                      </a:cubicBezTo>
                      <a:cubicBezTo>
                        <a:pt x="9658" y="12717"/>
                        <a:pt x="5013" y="15068"/>
                        <a:pt x="14" y="1522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" name="Google Shape;462;p3"/>
                <p:cNvSpPr/>
                <p:nvPr/>
              </p:nvSpPr>
              <p:spPr>
                <a:xfrm>
                  <a:off x="3617067" y="1725051"/>
                  <a:ext cx="28096" cy="13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96" h="13254" extrusionOk="0">
                      <a:moveTo>
                        <a:pt x="0" y="12027"/>
                      </a:moveTo>
                      <a:cubicBezTo>
                        <a:pt x="3370" y="7878"/>
                        <a:pt x="7548" y="4281"/>
                        <a:pt x="12434" y="2114"/>
                      </a:cubicBezTo>
                      <a:cubicBezTo>
                        <a:pt x="17320" y="-53"/>
                        <a:pt x="22984" y="-704"/>
                        <a:pt x="28097" y="868"/>
                      </a:cubicBezTo>
                      <a:cubicBezTo>
                        <a:pt x="26950" y="4267"/>
                        <a:pt x="24316" y="7127"/>
                        <a:pt x="21030" y="8572"/>
                      </a:cubicBezTo>
                      <a:cubicBezTo>
                        <a:pt x="17674" y="10044"/>
                        <a:pt x="13850" y="10016"/>
                        <a:pt x="10366" y="11163"/>
                      </a:cubicBezTo>
                      <a:cubicBezTo>
                        <a:pt x="8568" y="11744"/>
                        <a:pt x="6854" y="12650"/>
                        <a:pt x="4999" y="13047"/>
                      </a:cubicBezTo>
                      <a:cubicBezTo>
                        <a:pt x="3144" y="13443"/>
                        <a:pt x="1374" y="13358"/>
                        <a:pt x="14" y="12027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" name="Google Shape;463;p3"/>
                <p:cNvSpPr/>
                <p:nvPr/>
              </p:nvSpPr>
              <p:spPr>
                <a:xfrm>
                  <a:off x="3622704" y="1746660"/>
                  <a:ext cx="30815" cy="6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15" h="6498" extrusionOk="0">
                      <a:moveTo>
                        <a:pt x="0" y="5797"/>
                      </a:moveTo>
                      <a:cubicBezTo>
                        <a:pt x="8539" y="-377"/>
                        <a:pt x="20492" y="-1015"/>
                        <a:pt x="30816" y="1081"/>
                      </a:cubicBezTo>
                      <a:cubicBezTo>
                        <a:pt x="27219" y="4225"/>
                        <a:pt x="22559" y="6151"/>
                        <a:pt x="17787" y="6449"/>
                      </a:cubicBezTo>
                      <a:cubicBezTo>
                        <a:pt x="13213" y="6746"/>
                        <a:pt x="8610" y="5599"/>
                        <a:pt x="4079" y="6264"/>
                      </a:cubicBezTo>
                      <a:cubicBezTo>
                        <a:pt x="2677" y="6477"/>
                        <a:pt x="1020" y="6788"/>
                        <a:pt x="0" y="5797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" name="Google Shape;464;p3"/>
                <p:cNvSpPr/>
                <p:nvPr/>
              </p:nvSpPr>
              <p:spPr>
                <a:xfrm>
                  <a:off x="3631257" y="1765014"/>
                  <a:ext cx="34965" cy="7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65" h="7922" extrusionOk="0">
                      <a:moveTo>
                        <a:pt x="0" y="6930"/>
                      </a:moveTo>
                      <a:cubicBezTo>
                        <a:pt x="9488" y="9324"/>
                        <a:pt x="19458" y="6930"/>
                        <a:pt x="28946" y="4565"/>
                      </a:cubicBezTo>
                      <a:cubicBezTo>
                        <a:pt x="31453" y="3942"/>
                        <a:pt x="34399" y="2880"/>
                        <a:pt x="34965" y="359"/>
                      </a:cubicBezTo>
                      <a:cubicBezTo>
                        <a:pt x="23154" y="-972"/>
                        <a:pt x="10947" y="1421"/>
                        <a:pt x="524" y="712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" name="Google Shape;465;p3"/>
                <p:cNvSpPr/>
                <p:nvPr/>
              </p:nvSpPr>
              <p:spPr>
                <a:xfrm>
                  <a:off x="3642162" y="1785995"/>
                  <a:ext cx="33393" cy="7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93" h="7390" extrusionOk="0">
                      <a:moveTo>
                        <a:pt x="0" y="2915"/>
                      </a:moveTo>
                      <a:cubicBezTo>
                        <a:pt x="1614" y="3637"/>
                        <a:pt x="1246" y="3127"/>
                        <a:pt x="2861" y="3849"/>
                      </a:cubicBezTo>
                      <a:cubicBezTo>
                        <a:pt x="5537" y="5039"/>
                        <a:pt x="8242" y="6229"/>
                        <a:pt x="11103" y="6866"/>
                      </a:cubicBezTo>
                      <a:cubicBezTo>
                        <a:pt x="18693" y="8537"/>
                        <a:pt x="26652" y="6016"/>
                        <a:pt x="33393" y="2150"/>
                      </a:cubicBezTo>
                      <a:cubicBezTo>
                        <a:pt x="28295" y="-272"/>
                        <a:pt x="22375" y="-314"/>
                        <a:pt x="16767" y="408"/>
                      </a:cubicBezTo>
                      <a:cubicBezTo>
                        <a:pt x="11159" y="1130"/>
                        <a:pt x="5650" y="2561"/>
                        <a:pt x="14" y="291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" name="Google Shape;466;p3"/>
                <p:cNvSpPr/>
                <p:nvPr/>
              </p:nvSpPr>
              <p:spPr>
                <a:xfrm>
                  <a:off x="3661436" y="1804089"/>
                  <a:ext cx="21384" cy="7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84" h="7272" extrusionOk="0">
                      <a:moveTo>
                        <a:pt x="765" y="6205"/>
                      </a:moveTo>
                      <a:cubicBezTo>
                        <a:pt x="3045" y="8060"/>
                        <a:pt x="6401" y="7139"/>
                        <a:pt x="9163" y="6134"/>
                      </a:cubicBezTo>
                      <a:cubicBezTo>
                        <a:pt x="13241" y="4647"/>
                        <a:pt x="17305" y="3174"/>
                        <a:pt x="21384" y="1687"/>
                      </a:cubicBezTo>
                      <a:cubicBezTo>
                        <a:pt x="19175" y="1050"/>
                        <a:pt x="16923" y="582"/>
                        <a:pt x="14643" y="285"/>
                      </a:cubicBezTo>
                      <a:cubicBezTo>
                        <a:pt x="12023" y="-55"/>
                        <a:pt x="9332" y="-168"/>
                        <a:pt x="6741" y="384"/>
                      </a:cubicBezTo>
                      <a:cubicBezTo>
                        <a:pt x="4149" y="936"/>
                        <a:pt x="1657" y="2225"/>
                        <a:pt x="0" y="429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7" name="Google Shape;467;p3"/>
              <p:cNvGrpSpPr/>
              <p:nvPr/>
            </p:nvGrpSpPr>
            <p:grpSpPr>
              <a:xfrm rot="-506865" flipH="1">
                <a:off x="8665212" y="4445732"/>
                <a:ext cx="804408" cy="1030706"/>
                <a:chOff x="-1359793" y="4957142"/>
                <a:chExt cx="804448" cy="1030758"/>
              </a:xfrm>
            </p:grpSpPr>
            <p:grpSp>
              <p:nvGrpSpPr>
                <p:cNvPr id="468" name="Google Shape;468;p3"/>
                <p:cNvGrpSpPr/>
                <p:nvPr/>
              </p:nvGrpSpPr>
              <p:grpSpPr>
                <a:xfrm>
                  <a:off x="-1359793" y="4957142"/>
                  <a:ext cx="804448" cy="887570"/>
                  <a:chOff x="-1359793" y="4957142"/>
                  <a:chExt cx="804448" cy="887570"/>
                </a:xfrm>
              </p:grpSpPr>
              <p:grpSp>
                <p:nvGrpSpPr>
                  <p:cNvPr id="469" name="Google Shape;469;p3"/>
                  <p:cNvGrpSpPr/>
                  <p:nvPr/>
                </p:nvGrpSpPr>
                <p:grpSpPr>
                  <a:xfrm>
                    <a:off x="-1359793" y="4957142"/>
                    <a:ext cx="804448" cy="887570"/>
                    <a:chOff x="3468583" y="1479434"/>
                    <a:chExt cx="263434" cy="290654"/>
                  </a:xfrm>
                </p:grpSpPr>
                <p:sp>
                  <p:nvSpPr>
                    <p:cNvPr id="470" name="Google Shape;470;p3"/>
                    <p:cNvSpPr/>
                    <p:nvPr/>
                  </p:nvSpPr>
                  <p:spPr>
                    <a:xfrm>
                      <a:off x="3468583" y="1479434"/>
                      <a:ext cx="263434" cy="2895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3434" h="289555" extrusionOk="0">
                          <a:moveTo>
                            <a:pt x="263250" y="225511"/>
                          </a:moveTo>
                          <a:cubicBezTo>
                            <a:pt x="262741" y="227182"/>
                            <a:pt x="261225" y="228315"/>
                            <a:pt x="259809" y="229334"/>
                          </a:cubicBezTo>
                          <a:cubicBezTo>
                            <a:pt x="251765" y="235084"/>
                            <a:pt x="243721" y="240834"/>
                            <a:pt x="235678" y="246583"/>
                          </a:cubicBezTo>
                          <a:cubicBezTo>
                            <a:pt x="244458" y="249501"/>
                            <a:pt x="254937" y="246073"/>
                            <a:pt x="260291" y="238539"/>
                          </a:cubicBezTo>
                          <a:cubicBezTo>
                            <a:pt x="259172" y="246031"/>
                            <a:pt x="260914" y="253749"/>
                            <a:pt x="259625" y="261212"/>
                          </a:cubicBezTo>
                          <a:cubicBezTo>
                            <a:pt x="255603" y="284338"/>
                            <a:pt x="238921" y="285244"/>
                            <a:pt x="220256" y="288431"/>
                          </a:cubicBezTo>
                          <a:cubicBezTo>
                            <a:pt x="205783" y="290909"/>
                            <a:pt x="191975" y="289210"/>
                            <a:pt x="180065" y="284140"/>
                          </a:cubicBezTo>
                          <a:cubicBezTo>
                            <a:pt x="165606" y="278008"/>
                            <a:pt x="153909" y="266919"/>
                            <a:pt x="147139" y="252319"/>
                          </a:cubicBezTo>
                          <a:cubicBezTo>
                            <a:pt x="144972" y="247645"/>
                            <a:pt x="143386" y="242547"/>
                            <a:pt x="143825" y="237421"/>
                          </a:cubicBezTo>
                          <a:cubicBezTo>
                            <a:pt x="144633" y="228017"/>
                            <a:pt x="151855" y="220540"/>
                            <a:pt x="159078" y="214493"/>
                          </a:cubicBezTo>
                          <a:cubicBezTo>
                            <a:pt x="147975" y="218019"/>
                            <a:pt x="133983" y="220837"/>
                            <a:pt x="126223" y="212142"/>
                          </a:cubicBezTo>
                          <a:cubicBezTo>
                            <a:pt x="123404" y="208970"/>
                            <a:pt x="122031" y="204792"/>
                            <a:pt x="120728" y="200742"/>
                          </a:cubicBezTo>
                          <a:cubicBezTo>
                            <a:pt x="117301" y="190121"/>
                            <a:pt x="113647" y="179273"/>
                            <a:pt x="106566" y="170663"/>
                          </a:cubicBezTo>
                          <a:cubicBezTo>
                            <a:pt x="104400" y="168029"/>
                            <a:pt x="101949" y="165635"/>
                            <a:pt x="100094" y="162789"/>
                          </a:cubicBezTo>
                          <a:cubicBezTo>
                            <a:pt x="95109" y="155099"/>
                            <a:pt x="94685" y="144308"/>
                            <a:pt x="87406" y="138743"/>
                          </a:cubicBezTo>
                          <a:cubicBezTo>
                            <a:pt x="84828" y="136774"/>
                            <a:pt x="81642" y="135712"/>
                            <a:pt x="79135" y="133659"/>
                          </a:cubicBezTo>
                          <a:cubicBezTo>
                            <a:pt x="73456" y="129014"/>
                            <a:pt x="73046" y="119313"/>
                            <a:pt x="78285" y="114186"/>
                          </a:cubicBezTo>
                          <a:cubicBezTo>
                            <a:pt x="73782" y="115617"/>
                            <a:pt x="69930" y="118987"/>
                            <a:pt x="67919" y="123264"/>
                          </a:cubicBezTo>
                          <a:cubicBezTo>
                            <a:pt x="65639" y="117387"/>
                            <a:pt x="55514" y="117274"/>
                            <a:pt x="54225" y="111113"/>
                          </a:cubicBezTo>
                          <a:cubicBezTo>
                            <a:pt x="53885" y="109499"/>
                            <a:pt x="54296" y="107814"/>
                            <a:pt x="54749" y="106227"/>
                          </a:cubicBezTo>
                          <a:cubicBezTo>
                            <a:pt x="56094" y="101441"/>
                            <a:pt x="57765" y="96753"/>
                            <a:pt x="59762" y="92193"/>
                          </a:cubicBezTo>
                          <a:cubicBezTo>
                            <a:pt x="60130" y="91358"/>
                            <a:pt x="60499" y="90551"/>
                            <a:pt x="60881" y="89729"/>
                          </a:cubicBezTo>
                          <a:cubicBezTo>
                            <a:pt x="60414" y="90296"/>
                            <a:pt x="59960" y="90876"/>
                            <a:pt x="59493" y="91443"/>
                          </a:cubicBezTo>
                          <a:cubicBezTo>
                            <a:pt x="55627" y="96229"/>
                            <a:pt x="51747" y="100988"/>
                            <a:pt x="47895" y="105774"/>
                          </a:cubicBezTo>
                          <a:cubicBezTo>
                            <a:pt x="46974" y="105548"/>
                            <a:pt x="46195" y="105137"/>
                            <a:pt x="45544" y="104585"/>
                          </a:cubicBezTo>
                          <a:cubicBezTo>
                            <a:pt x="42329" y="101922"/>
                            <a:pt x="42117" y="95932"/>
                            <a:pt x="43547" y="91514"/>
                          </a:cubicBezTo>
                          <a:cubicBezTo>
                            <a:pt x="46110" y="83512"/>
                            <a:pt x="51123" y="76559"/>
                            <a:pt x="56066" y="69747"/>
                          </a:cubicBezTo>
                          <a:cubicBezTo>
                            <a:pt x="48376" y="72749"/>
                            <a:pt x="41578" y="78003"/>
                            <a:pt x="36750" y="84702"/>
                          </a:cubicBezTo>
                          <a:cubicBezTo>
                            <a:pt x="35659" y="86203"/>
                            <a:pt x="34016" y="88001"/>
                            <a:pt x="32317" y="87265"/>
                          </a:cubicBezTo>
                          <a:cubicBezTo>
                            <a:pt x="31425" y="86883"/>
                            <a:pt x="30957" y="85920"/>
                            <a:pt x="30561" y="85042"/>
                          </a:cubicBezTo>
                          <a:cubicBezTo>
                            <a:pt x="28876" y="81246"/>
                            <a:pt x="27176" y="77451"/>
                            <a:pt x="25491" y="73670"/>
                          </a:cubicBezTo>
                          <a:cubicBezTo>
                            <a:pt x="24556" y="71588"/>
                            <a:pt x="23607" y="69393"/>
                            <a:pt x="23792" y="67127"/>
                          </a:cubicBezTo>
                          <a:cubicBezTo>
                            <a:pt x="23962" y="65187"/>
                            <a:pt x="24924" y="63431"/>
                            <a:pt x="25873" y="61732"/>
                          </a:cubicBezTo>
                          <a:cubicBezTo>
                            <a:pt x="28805" y="56492"/>
                            <a:pt x="31736" y="51252"/>
                            <a:pt x="34668" y="46027"/>
                          </a:cubicBezTo>
                          <a:cubicBezTo>
                            <a:pt x="28748" y="50516"/>
                            <a:pt x="22829" y="55005"/>
                            <a:pt x="16895" y="59508"/>
                          </a:cubicBezTo>
                          <a:cubicBezTo>
                            <a:pt x="10650" y="58800"/>
                            <a:pt x="6528" y="52272"/>
                            <a:pt x="5736" y="46027"/>
                          </a:cubicBezTo>
                          <a:cubicBezTo>
                            <a:pt x="4928" y="39781"/>
                            <a:pt x="6472" y="33493"/>
                            <a:pt x="6656" y="27206"/>
                          </a:cubicBezTo>
                          <a:cubicBezTo>
                            <a:pt x="6854" y="20918"/>
                            <a:pt x="5240" y="13894"/>
                            <a:pt x="0" y="10410"/>
                          </a:cubicBezTo>
                          <a:lnTo>
                            <a:pt x="1898" y="10481"/>
                          </a:lnTo>
                          <a:cubicBezTo>
                            <a:pt x="16569" y="13129"/>
                            <a:pt x="30023" y="1191"/>
                            <a:pt x="44892" y="86"/>
                          </a:cubicBezTo>
                          <a:cubicBezTo>
                            <a:pt x="55924" y="-735"/>
                            <a:pt x="66418" y="4462"/>
                            <a:pt x="76260" y="9532"/>
                          </a:cubicBezTo>
                          <a:cubicBezTo>
                            <a:pt x="79942" y="11430"/>
                            <a:pt x="83738" y="13398"/>
                            <a:pt x="86457" y="16514"/>
                          </a:cubicBezTo>
                          <a:cubicBezTo>
                            <a:pt x="89190" y="19643"/>
                            <a:pt x="90663" y="24232"/>
                            <a:pt x="88992" y="28027"/>
                          </a:cubicBezTo>
                          <a:cubicBezTo>
                            <a:pt x="91767" y="28948"/>
                            <a:pt x="94104" y="25917"/>
                            <a:pt x="96582" y="24359"/>
                          </a:cubicBezTo>
                          <a:cubicBezTo>
                            <a:pt x="101695" y="21130"/>
                            <a:pt x="108308" y="24232"/>
                            <a:pt x="113505" y="27319"/>
                          </a:cubicBezTo>
                          <a:cubicBezTo>
                            <a:pt x="118094" y="30052"/>
                            <a:pt x="122781" y="32856"/>
                            <a:pt x="126166" y="36977"/>
                          </a:cubicBezTo>
                          <a:cubicBezTo>
                            <a:pt x="129550" y="41112"/>
                            <a:pt x="131434" y="46876"/>
                            <a:pt x="129593" y="51889"/>
                          </a:cubicBezTo>
                          <a:cubicBezTo>
                            <a:pt x="131816" y="49128"/>
                            <a:pt x="134054" y="46366"/>
                            <a:pt x="136291" y="43605"/>
                          </a:cubicBezTo>
                          <a:cubicBezTo>
                            <a:pt x="137835" y="53235"/>
                            <a:pt x="133544" y="63559"/>
                            <a:pt x="125642" y="69280"/>
                          </a:cubicBezTo>
                          <a:cubicBezTo>
                            <a:pt x="125430" y="71956"/>
                            <a:pt x="128290" y="74066"/>
                            <a:pt x="130981" y="74052"/>
                          </a:cubicBezTo>
                          <a:cubicBezTo>
                            <a:pt x="133657" y="74052"/>
                            <a:pt x="136093" y="72551"/>
                            <a:pt x="138302" y="71022"/>
                          </a:cubicBezTo>
                          <a:cubicBezTo>
                            <a:pt x="144378" y="66844"/>
                            <a:pt x="150028" y="62043"/>
                            <a:pt x="155155" y="56733"/>
                          </a:cubicBezTo>
                          <a:cubicBezTo>
                            <a:pt x="168353" y="68827"/>
                            <a:pt x="179952" y="82663"/>
                            <a:pt x="189539" y="97773"/>
                          </a:cubicBezTo>
                          <a:cubicBezTo>
                            <a:pt x="180801" y="107856"/>
                            <a:pt x="182472" y="115149"/>
                            <a:pt x="175151" y="126309"/>
                          </a:cubicBezTo>
                          <a:cubicBezTo>
                            <a:pt x="184880" y="122924"/>
                            <a:pt x="191989" y="118166"/>
                            <a:pt x="199948" y="111609"/>
                          </a:cubicBezTo>
                          <a:cubicBezTo>
                            <a:pt x="200883" y="113124"/>
                            <a:pt x="224759" y="144011"/>
                            <a:pt x="235366" y="162435"/>
                          </a:cubicBezTo>
                          <a:cubicBezTo>
                            <a:pt x="246044" y="180972"/>
                            <a:pt x="255150" y="200416"/>
                            <a:pt x="262556" y="220498"/>
                          </a:cubicBezTo>
                          <a:cubicBezTo>
                            <a:pt x="263151" y="222112"/>
                            <a:pt x="263746" y="223868"/>
                            <a:pt x="263250" y="22551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71" name="Google Shape;471;p3"/>
                    <p:cNvSpPr/>
                    <p:nvPr/>
                  </p:nvSpPr>
                  <p:spPr>
                    <a:xfrm>
                      <a:off x="3477505" y="1495282"/>
                      <a:ext cx="237060" cy="2748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7060" h="274806" extrusionOk="0">
                          <a:moveTo>
                            <a:pt x="208275" y="271762"/>
                          </a:moveTo>
                          <a:cubicBezTo>
                            <a:pt x="196917" y="274438"/>
                            <a:pt x="184129" y="269198"/>
                            <a:pt x="177912" y="259328"/>
                          </a:cubicBezTo>
                          <a:cubicBezTo>
                            <a:pt x="184752" y="261353"/>
                            <a:pt x="192414" y="254088"/>
                            <a:pt x="190771" y="247149"/>
                          </a:cubicBezTo>
                          <a:cubicBezTo>
                            <a:pt x="190148" y="244529"/>
                            <a:pt x="188534" y="242277"/>
                            <a:pt x="187401" y="239841"/>
                          </a:cubicBezTo>
                          <a:cubicBezTo>
                            <a:pt x="186070" y="236966"/>
                            <a:pt x="185404" y="233837"/>
                            <a:pt x="184738" y="230735"/>
                          </a:cubicBezTo>
                          <a:cubicBezTo>
                            <a:pt x="183266" y="223782"/>
                            <a:pt x="181793" y="216829"/>
                            <a:pt x="180320" y="209875"/>
                          </a:cubicBezTo>
                          <a:cubicBezTo>
                            <a:pt x="179966" y="208176"/>
                            <a:pt x="179527" y="206349"/>
                            <a:pt x="178224" y="205188"/>
                          </a:cubicBezTo>
                          <a:cubicBezTo>
                            <a:pt x="177374" y="204437"/>
                            <a:pt x="176270" y="204069"/>
                            <a:pt x="175165" y="203814"/>
                          </a:cubicBezTo>
                          <a:cubicBezTo>
                            <a:pt x="168438" y="202214"/>
                            <a:pt x="160975" y="204196"/>
                            <a:pt x="155919" y="208912"/>
                          </a:cubicBezTo>
                          <a:cubicBezTo>
                            <a:pt x="155438" y="202143"/>
                            <a:pt x="166385" y="200444"/>
                            <a:pt x="168651" y="194043"/>
                          </a:cubicBezTo>
                          <a:cubicBezTo>
                            <a:pt x="169444" y="191805"/>
                            <a:pt x="169019" y="189341"/>
                            <a:pt x="168580" y="187004"/>
                          </a:cubicBezTo>
                          <a:cubicBezTo>
                            <a:pt x="166286" y="174783"/>
                            <a:pt x="162929" y="161046"/>
                            <a:pt x="152096" y="154957"/>
                          </a:cubicBezTo>
                          <a:cubicBezTo>
                            <a:pt x="143386" y="150056"/>
                            <a:pt x="132624" y="151798"/>
                            <a:pt x="122810" y="153696"/>
                          </a:cubicBezTo>
                          <a:cubicBezTo>
                            <a:pt x="124537" y="150680"/>
                            <a:pt x="128007" y="149207"/>
                            <a:pt x="131151" y="147734"/>
                          </a:cubicBezTo>
                          <a:cubicBezTo>
                            <a:pt x="134295" y="146261"/>
                            <a:pt x="137651" y="144264"/>
                            <a:pt x="138628" y="140936"/>
                          </a:cubicBezTo>
                          <a:cubicBezTo>
                            <a:pt x="139605" y="137609"/>
                            <a:pt x="136206" y="133289"/>
                            <a:pt x="133091" y="134819"/>
                          </a:cubicBezTo>
                          <a:cubicBezTo>
                            <a:pt x="130627" y="131590"/>
                            <a:pt x="138387" y="129239"/>
                            <a:pt x="138770" y="125189"/>
                          </a:cubicBezTo>
                          <a:cubicBezTo>
                            <a:pt x="138940" y="123390"/>
                            <a:pt x="137523" y="121861"/>
                            <a:pt x="136150" y="120685"/>
                          </a:cubicBezTo>
                          <a:cubicBezTo>
                            <a:pt x="129735" y="115162"/>
                            <a:pt x="121847" y="111381"/>
                            <a:pt x="113520" y="109809"/>
                          </a:cubicBezTo>
                          <a:cubicBezTo>
                            <a:pt x="118419" y="106849"/>
                            <a:pt x="123971" y="102672"/>
                            <a:pt x="123433" y="96979"/>
                          </a:cubicBezTo>
                          <a:cubicBezTo>
                            <a:pt x="122965" y="91923"/>
                            <a:pt x="118802" y="86428"/>
                            <a:pt x="113760" y="85947"/>
                          </a:cubicBezTo>
                          <a:cubicBezTo>
                            <a:pt x="65965" y="81429"/>
                            <a:pt x="88553" y="61759"/>
                            <a:pt x="72068" y="58459"/>
                          </a:cubicBezTo>
                          <a:lnTo>
                            <a:pt x="61461" y="67282"/>
                          </a:lnTo>
                          <a:cubicBezTo>
                            <a:pt x="61348" y="61107"/>
                            <a:pt x="70426" y="57624"/>
                            <a:pt x="70043" y="51463"/>
                          </a:cubicBezTo>
                          <a:cubicBezTo>
                            <a:pt x="69661" y="45430"/>
                            <a:pt x="61561" y="44213"/>
                            <a:pt x="56023" y="41805"/>
                          </a:cubicBezTo>
                          <a:cubicBezTo>
                            <a:pt x="50231" y="39284"/>
                            <a:pt x="46181" y="34002"/>
                            <a:pt x="42244" y="29074"/>
                          </a:cubicBezTo>
                          <a:cubicBezTo>
                            <a:pt x="38293" y="24131"/>
                            <a:pt x="33818" y="19076"/>
                            <a:pt x="27728" y="17362"/>
                          </a:cubicBezTo>
                          <a:cubicBezTo>
                            <a:pt x="21639" y="15634"/>
                            <a:pt x="13765" y="18934"/>
                            <a:pt x="13000" y="25208"/>
                          </a:cubicBezTo>
                          <a:cubicBezTo>
                            <a:pt x="9290" y="22531"/>
                            <a:pt x="16484" y="17022"/>
                            <a:pt x="15040" y="12675"/>
                          </a:cubicBezTo>
                          <a:cubicBezTo>
                            <a:pt x="14629" y="11428"/>
                            <a:pt x="13538" y="10550"/>
                            <a:pt x="12490" y="9729"/>
                          </a:cubicBezTo>
                          <a:cubicBezTo>
                            <a:pt x="8327" y="6486"/>
                            <a:pt x="4163" y="3243"/>
                            <a:pt x="0" y="0"/>
                          </a:cubicBezTo>
                          <a:cubicBezTo>
                            <a:pt x="6415" y="3583"/>
                            <a:pt x="12930" y="7194"/>
                            <a:pt x="20081" y="8908"/>
                          </a:cubicBezTo>
                          <a:cubicBezTo>
                            <a:pt x="27219" y="10621"/>
                            <a:pt x="35192" y="10225"/>
                            <a:pt x="41324" y="6174"/>
                          </a:cubicBezTo>
                          <a:cubicBezTo>
                            <a:pt x="44482" y="4079"/>
                            <a:pt x="48617" y="1048"/>
                            <a:pt x="51477" y="3526"/>
                          </a:cubicBezTo>
                          <a:cubicBezTo>
                            <a:pt x="47144" y="6571"/>
                            <a:pt x="46478" y="13241"/>
                            <a:pt x="49226" y="17759"/>
                          </a:cubicBezTo>
                          <a:cubicBezTo>
                            <a:pt x="51973" y="22276"/>
                            <a:pt x="57298" y="24754"/>
                            <a:pt x="62566" y="25250"/>
                          </a:cubicBezTo>
                          <a:cubicBezTo>
                            <a:pt x="68981" y="25859"/>
                            <a:pt x="75595" y="23806"/>
                            <a:pt x="80551" y="19699"/>
                          </a:cubicBezTo>
                          <a:cubicBezTo>
                            <a:pt x="77436" y="24528"/>
                            <a:pt x="75807" y="30773"/>
                            <a:pt x="78073" y="36055"/>
                          </a:cubicBezTo>
                          <a:cubicBezTo>
                            <a:pt x="80339" y="41338"/>
                            <a:pt x="87476" y="44482"/>
                            <a:pt x="92220" y="41253"/>
                          </a:cubicBezTo>
                          <a:cubicBezTo>
                            <a:pt x="91059" y="45700"/>
                            <a:pt x="93084" y="50486"/>
                            <a:pt x="96256" y="53814"/>
                          </a:cubicBezTo>
                          <a:cubicBezTo>
                            <a:pt x="99429" y="57142"/>
                            <a:pt x="103621" y="59266"/>
                            <a:pt x="107713" y="61348"/>
                          </a:cubicBezTo>
                          <a:cubicBezTo>
                            <a:pt x="109257" y="62127"/>
                            <a:pt x="110800" y="62906"/>
                            <a:pt x="112344" y="63685"/>
                          </a:cubicBezTo>
                          <a:cubicBezTo>
                            <a:pt x="118235" y="66673"/>
                            <a:pt x="124438" y="69916"/>
                            <a:pt x="127922" y="75524"/>
                          </a:cubicBezTo>
                          <a:cubicBezTo>
                            <a:pt x="133218" y="71870"/>
                            <a:pt x="138501" y="68217"/>
                            <a:pt x="143797" y="64549"/>
                          </a:cubicBezTo>
                          <a:cubicBezTo>
                            <a:pt x="140058" y="72777"/>
                            <a:pt x="136320" y="81004"/>
                            <a:pt x="132595" y="89232"/>
                          </a:cubicBezTo>
                          <a:cubicBezTo>
                            <a:pt x="131604" y="91427"/>
                            <a:pt x="130683" y="94231"/>
                            <a:pt x="132284" y="96030"/>
                          </a:cubicBezTo>
                          <a:cubicBezTo>
                            <a:pt x="135385" y="99500"/>
                            <a:pt x="140497" y="93509"/>
                            <a:pt x="145157" y="93637"/>
                          </a:cubicBezTo>
                          <a:cubicBezTo>
                            <a:pt x="143712" y="96724"/>
                            <a:pt x="143344" y="100590"/>
                            <a:pt x="145270" y="103408"/>
                          </a:cubicBezTo>
                          <a:cubicBezTo>
                            <a:pt x="147182" y="106226"/>
                            <a:pt x="151869" y="107076"/>
                            <a:pt x="154022" y="104428"/>
                          </a:cubicBezTo>
                          <a:cubicBezTo>
                            <a:pt x="151345" y="109979"/>
                            <a:pt x="153498" y="117386"/>
                            <a:pt x="158723" y="120643"/>
                          </a:cubicBezTo>
                          <a:cubicBezTo>
                            <a:pt x="163949" y="123914"/>
                            <a:pt x="171540" y="122597"/>
                            <a:pt x="175363" y="117768"/>
                          </a:cubicBezTo>
                          <a:cubicBezTo>
                            <a:pt x="179371" y="121818"/>
                            <a:pt x="178465" y="128531"/>
                            <a:pt x="176624" y="133941"/>
                          </a:cubicBezTo>
                          <a:cubicBezTo>
                            <a:pt x="174797" y="139336"/>
                            <a:pt x="172304" y="145100"/>
                            <a:pt x="174061" y="150524"/>
                          </a:cubicBezTo>
                          <a:cubicBezTo>
                            <a:pt x="175321" y="154418"/>
                            <a:pt x="178564" y="157307"/>
                            <a:pt x="180518" y="160904"/>
                          </a:cubicBezTo>
                          <a:cubicBezTo>
                            <a:pt x="182472" y="164487"/>
                            <a:pt x="183266" y="168934"/>
                            <a:pt x="186466" y="171469"/>
                          </a:cubicBezTo>
                          <a:cubicBezTo>
                            <a:pt x="190176" y="174400"/>
                            <a:pt x="195614" y="173551"/>
                            <a:pt x="199948" y="171639"/>
                          </a:cubicBezTo>
                          <a:cubicBezTo>
                            <a:pt x="204267" y="169727"/>
                            <a:pt x="208289" y="166880"/>
                            <a:pt x="212962" y="166144"/>
                          </a:cubicBezTo>
                          <a:cubicBezTo>
                            <a:pt x="209903" y="176015"/>
                            <a:pt x="197739" y="182515"/>
                            <a:pt x="198461" y="192810"/>
                          </a:cubicBezTo>
                          <a:cubicBezTo>
                            <a:pt x="198687" y="196011"/>
                            <a:pt x="200217" y="198999"/>
                            <a:pt x="200628" y="202185"/>
                          </a:cubicBezTo>
                          <a:cubicBezTo>
                            <a:pt x="201038" y="205372"/>
                            <a:pt x="199721" y="209266"/>
                            <a:pt x="196577" y="209960"/>
                          </a:cubicBezTo>
                          <a:cubicBezTo>
                            <a:pt x="195968" y="212523"/>
                            <a:pt x="199339" y="214124"/>
                            <a:pt x="201959" y="214180"/>
                          </a:cubicBezTo>
                          <a:cubicBezTo>
                            <a:pt x="204579" y="214237"/>
                            <a:pt x="207822" y="214081"/>
                            <a:pt x="209139" y="216361"/>
                          </a:cubicBezTo>
                          <a:cubicBezTo>
                            <a:pt x="211164" y="219845"/>
                            <a:pt x="206136" y="223131"/>
                            <a:pt x="204678" y="226897"/>
                          </a:cubicBezTo>
                          <a:cubicBezTo>
                            <a:pt x="202865" y="231557"/>
                            <a:pt x="207439" y="236697"/>
                            <a:pt x="212396" y="237434"/>
                          </a:cubicBezTo>
                          <a:cubicBezTo>
                            <a:pt x="217352" y="238170"/>
                            <a:pt x="222196" y="235933"/>
                            <a:pt x="226685" y="233752"/>
                          </a:cubicBezTo>
                          <a:cubicBezTo>
                            <a:pt x="223003" y="238694"/>
                            <a:pt x="220355" y="244387"/>
                            <a:pt x="218939" y="250377"/>
                          </a:cubicBezTo>
                          <a:cubicBezTo>
                            <a:pt x="225368" y="251723"/>
                            <a:pt x="232463" y="248976"/>
                            <a:pt x="236301" y="243665"/>
                          </a:cubicBezTo>
                          <a:cubicBezTo>
                            <a:pt x="238156" y="245350"/>
                            <a:pt x="236258" y="248324"/>
                            <a:pt x="234403" y="250009"/>
                          </a:cubicBezTo>
                          <a:cubicBezTo>
                            <a:pt x="225311" y="258280"/>
                            <a:pt x="216205" y="266550"/>
                            <a:pt x="207114" y="274806"/>
                          </a:cubicBezTo>
                          <a:lnTo>
                            <a:pt x="208289" y="271804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72" name="Google Shape;472;p3"/>
                    <p:cNvSpPr/>
                    <p:nvPr/>
                  </p:nvSpPr>
                  <p:spPr>
                    <a:xfrm>
                      <a:off x="3501877" y="1507546"/>
                      <a:ext cx="172446" cy="21294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446" h="212946" extrusionOk="0">
                          <a:moveTo>
                            <a:pt x="57949" y="42796"/>
                          </a:moveTo>
                          <a:cubicBezTo>
                            <a:pt x="60612" y="41876"/>
                            <a:pt x="63217" y="44397"/>
                            <a:pt x="64520" y="46903"/>
                          </a:cubicBezTo>
                          <a:cubicBezTo>
                            <a:pt x="65809" y="49410"/>
                            <a:pt x="66815" y="52398"/>
                            <a:pt x="69335" y="53673"/>
                          </a:cubicBezTo>
                          <a:cubicBezTo>
                            <a:pt x="70511" y="54267"/>
                            <a:pt x="71870" y="54381"/>
                            <a:pt x="73102" y="54862"/>
                          </a:cubicBezTo>
                          <a:cubicBezTo>
                            <a:pt x="74759" y="55513"/>
                            <a:pt x="76090" y="56774"/>
                            <a:pt x="77379" y="58006"/>
                          </a:cubicBezTo>
                          <a:cubicBezTo>
                            <a:pt x="84743" y="65073"/>
                            <a:pt x="92093" y="72139"/>
                            <a:pt x="99457" y="79206"/>
                          </a:cubicBezTo>
                          <a:cubicBezTo>
                            <a:pt x="102091" y="81741"/>
                            <a:pt x="104895" y="84630"/>
                            <a:pt x="105107" y="88269"/>
                          </a:cubicBezTo>
                          <a:cubicBezTo>
                            <a:pt x="105221" y="90238"/>
                            <a:pt x="104555" y="92320"/>
                            <a:pt x="105391" y="94104"/>
                          </a:cubicBezTo>
                          <a:cubicBezTo>
                            <a:pt x="106028" y="95463"/>
                            <a:pt x="107388" y="96313"/>
                            <a:pt x="108634" y="97134"/>
                          </a:cubicBezTo>
                          <a:cubicBezTo>
                            <a:pt x="113760" y="100505"/>
                            <a:pt x="118363" y="104923"/>
                            <a:pt x="121025" y="110461"/>
                          </a:cubicBezTo>
                          <a:cubicBezTo>
                            <a:pt x="123688" y="115998"/>
                            <a:pt x="124226" y="122724"/>
                            <a:pt x="121563" y="128262"/>
                          </a:cubicBezTo>
                          <a:cubicBezTo>
                            <a:pt x="124537" y="127101"/>
                            <a:pt x="128021" y="130797"/>
                            <a:pt x="126704" y="133700"/>
                          </a:cubicBezTo>
                          <a:cubicBezTo>
                            <a:pt x="129550" y="132808"/>
                            <a:pt x="132128" y="135555"/>
                            <a:pt x="133785" y="138033"/>
                          </a:cubicBezTo>
                          <a:cubicBezTo>
                            <a:pt x="140852" y="148584"/>
                            <a:pt x="146488" y="160097"/>
                            <a:pt x="150496" y="172149"/>
                          </a:cubicBezTo>
                          <a:cubicBezTo>
                            <a:pt x="151940" y="176468"/>
                            <a:pt x="153059" y="181594"/>
                            <a:pt x="150368" y="185276"/>
                          </a:cubicBezTo>
                          <a:cubicBezTo>
                            <a:pt x="151572" y="184823"/>
                            <a:pt x="152790" y="184370"/>
                            <a:pt x="153993" y="183903"/>
                          </a:cubicBezTo>
                          <a:cubicBezTo>
                            <a:pt x="157888" y="191918"/>
                            <a:pt x="161782" y="199934"/>
                            <a:pt x="165677" y="207963"/>
                          </a:cubicBezTo>
                          <a:cubicBezTo>
                            <a:pt x="167022" y="210725"/>
                            <a:pt x="169713" y="213996"/>
                            <a:pt x="172446" y="212623"/>
                          </a:cubicBezTo>
                          <a:cubicBezTo>
                            <a:pt x="166611" y="198546"/>
                            <a:pt x="160834" y="182217"/>
                            <a:pt x="167815" y="168679"/>
                          </a:cubicBezTo>
                          <a:cubicBezTo>
                            <a:pt x="166526" y="170322"/>
                            <a:pt x="163992" y="170506"/>
                            <a:pt x="162066" y="169656"/>
                          </a:cubicBezTo>
                          <a:cubicBezTo>
                            <a:pt x="160154" y="168806"/>
                            <a:pt x="158724" y="167178"/>
                            <a:pt x="157350" y="165606"/>
                          </a:cubicBezTo>
                          <a:cubicBezTo>
                            <a:pt x="151728" y="159134"/>
                            <a:pt x="145978" y="152422"/>
                            <a:pt x="143344" y="144264"/>
                          </a:cubicBezTo>
                          <a:cubicBezTo>
                            <a:pt x="140653" y="135937"/>
                            <a:pt x="141588" y="126492"/>
                            <a:pt x="145865" y="118858"/>
                          </a:cubicBezTo>
                          <a:cubicBezTo>
                            <a:pt x="144109" y="119920"/>
                            <a:pt x="142041" y="120473"/>
                            <a:pt x="139988" y="120402"/>
                          </a:cubicBezTo>
                          <a:cubicBezTo>
                            <a:pt x="140172" y="117570"/>
                            <a:pt x="137849" y="115148"/>
                            <a:pt x="135329" y="113845"/>
                          </a:cubicBezTo>
                          <a:cubicBezTo>
                            <a:pt x="132808" y="112542"/>
                            <a:pt x="129947" y="111947"/>
                            <a:pt x="127497" y="110503"/>
                          </a:cubicBezTo>
                          <a:cubicBezTo>
                            <a:pt x="124594" y="108789"/>
                            <a:pt x="122484" y="106014"/>
                            <a:pt x="120459" y="103323"/>
                          </a:cubicBezTo>
                          <a:cubicBezTo>
                            <a:pt x="117159" y="98919"/>
                            <a:pt x="113845" y="94515"/>
                            <a:pt x="110546" y="90110"/>
                          </a:cubicBezTo>
                          <a:cubicBezTo>
                            <a:pt x="107373" y="85890"/>
                            <a:pt x="104031" y="81089"/>
                            <a:pt x="104640" y="75850"/>
                          </a:cubicBezTo>
                          <a:cubicBezTo>
                            <a:pt x="105008" y="72677"/>
                            <a:pt x="106566" y="68755"/>
                            <a:pt x="104060" y="66772"/>
                          </a:cubicBezTo>
                          <a:cubicBezTo>
                            <a:pt x="102445" y="65497"/>
                            <a:pt x="100137" y="65979"/>
                            <a:pt x="98083" y="65781"/>
                          </a:cubicBezTo>
                          <a:cubicBezTo>
                            <a:pt x="94515" y="65427"/>
                            <a:pt x="91612" y="62878"/>
                            <a:pt x="88978" y="60442"/>
                          </a:cubicBezTo>
                          <a:cubicBezTo>
                            <a:pt x="81670" y="53687"/>
                            <a:pt x="74363" y="46932"/>
                            <a:pt x="67041" y="40162"/>
                          </a:cubicBezTo>
                          <a:cubicBezTo>
                            <a:pt x="63798" y="37160"/>
                            <a:pt x="60498" y="34129"/>
                            <a:pt x="56576" y="32104"/>
                          </a:cubicBezTo>
                          <a:cubicBezTo>
                            <a:pt x="53857" y="30702"/>
                            <a:pt x="50798" y="29768"/>
                            <a:pt x="48560" y="27672"/>
                          </a:cubicBezTo>
                          <a:cubicBezTo>
                            <a:pt x="46309" y="25590"/>
                            <a:pt x="45232" y="21752"/>
                            <a:pt x="47300" y="19486"/>
                          </a:cubicBezTo>
                          <a:cubicBezTo>
                            <a:pt x="45870" y="18042"/>
                            <a:pt x="43462" y="20379"/>
                            <a:pt x="41494" y="19911"/>
                          </a:cubicBezTo>
                          <a:cubicBezTo>
                            <a:pt x="40502" y="19671"/>
                            <a:pt x="39822" y="18778"/>
                            <a:pt x="39143" y="18014"/>
                          </a:cubicBezTo>
                          <a:cubicBezTo>
                            <a:pt x="33082" y="11329"/>
                            <a:pt x="20464" y="12306"/>
                            <a:pt x="16541" y="4178"/>
                          </a:cubicBezTo>
                          <a:cubicBezTo>
                            <a:pt x="15946" y="2946"/>
                            <a:pt x="15521" y="1473"/>
                            <a:pt x="14317" y="807"/>
                          </a:cubicBezTo>
                          <a:cubicBezTo>
                            <a:pt x="13638" y="425"/>
                            <a:pt x="12831" y="397"/>
                            <a:pt x="12052" y="368"/>
                          </a:cubicBezTo>
                          <a:cubicBezTo>
                            <a:pt x="8030" y="241"/>
                            <a:pt x="4022" y="113"/>
                            <a:pt x="0" y="0"/>
                          </a:cubicBezTo>
                          <a:cubicBezTo>
                            <a:pt x="8058" y="3045"/>
                            <a:pt x="15068" y="8285"/>
                            <a:pt x="21965" y="13454"/>
                          </a:cubicBezTo>
                          <a:cubicBezTo>
                            <a:pt x="30278" y="19685"/>
                            <a:pt x="38590" y="25930"/>
                            <a:pt x="46889" y="32161"/>
                          </a:cubicBezTo>
                          <a:cubicBezTo>
                            <a:pt x="48730" y="33549"/>
                            <a:pt x="50755" y="36013"/>
                            <a:pt x="49339" y="37826"/>
                          </a:cubicBezTo>
                          <a:cubicBezTo>
                            <a:pt x="54182" y="37897"/>
                            <a:pt x="58898" y="40615"/>
                            <a:pt x="61391" y="44779"/>
                          </a:cubicBezTo>
                          <a:lnTo>
                            <a:pt x="57964" y="42825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73" name="Google Shape;473;p3"/>
                  <p:cNvSpPr/>
                  <p:nvPr/>
                </p:nvSpPr>
                <p:spPr>
                  <a:xfrm>
                    <a:off x="-1221784" y="5188337"/>
                    <a:ext cx="43648" cy="9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99" h="30065" extrusionOk="0">
                        <a:moveTo>
                          <a:pt x="14299" y="15734"/>
                        </a:moveTo>
                        <a:cubicBezTo>
                          <a:pt x="10433" y="20520"/>
                          <a:pt x="6553" y="25278"/>
                          <a:pt x="2701" y="30065"/>
                        </a:cubicBezTo>
                        <a:cubicBezTo>
                          <a:pt x="1780" y="29838"/>
                          <a:pt x="1001" y="29428"/>
                          <a:pt x="350" y="28876"/>
                        </a:cubicBezTo>
                        <a:cubicBezTo>
                          <a:pt x="-273" y="25278"/>
                          <a:pt x="-32" y="21469"/>
                          <a:pt x="817" y="17914"/>
                        </a:cubicBezTo>
                        <a:cubicBezTo>
                          <a:pt x="2347" y="11485"/>
                          <a:pt x="5689" y="5665"/>
                          <a:pt x="9088" y="0"/>
                        </a:cubicBezTo>
                        <a:cubicBezTo>
                          <a:pt x="12062" y="4659"/>
                          <a:pt x="12515" y="10536"/>
                          <a:pt x="14299" y="1573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" name="Google Shape;474;p3"/>
                  <p:cNvSpPr/>
                  <p:nvPr/>
                </p:nvSpPr>
                <p:spPr>
                  <a:xfrm>
                    <a:off x="-1194591" y="5238674"/>
                    <a:ext cx="384508" cy="585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65" h="191946" extrusionOk="0">
                        <a:moveTo>
                          <a:pt x="125965" y="191946"/>
                        </a:moveTo>
                        <a:cubicBezTo>
                          <a:pt x="111506" y="185815"/>
                          <a:pt x="99809" y="174726"/>
                          <a:pt x="93040" y="160125"/>
                        </a:cubicBezTo>
                        <a:cubicBezTo>
                          <a:pt x="90873" y="155452"/>
                          <a:pt x="89287" y="150354"/>
                          <a:pt x="89726" y="145227"/>
                        </a:cubicBezTo>
                        <a:cubicBezTo>
                          <a:pt x="90533" y="135824"/>
                          <a:pt x="97755" y="128347"/>
                          <a:pt x="104978" y="122300"/>
                        </a:cubicBezTo>
                        <a:cubicBezTo>
                          <a:pt x="93875" y="125826"/>
                          <a:pt x="79883" y="128644"/>
                          <a:pt x="72123" y="119949"/>
                        </a:cubicBezTo>
                        <a:cubicBezTo>
                          <a:pt x="69305" y="116777"/>
                          <a:pt x="67931" y="112599"/>
                          <a:pt x="66628" y="108549"/>
                        </a:cubicBezTo>
                        <a:cubicBezTo>
                          <a:pt x="63201" y="97928"/>
                          <a:pt x="59547" y="87080"/>
                          <a:pt x="52467" y="78469"/>
                        </a:cubicBezTo>
                        <a:cubicBezTo>
                          <a:pt x="50300" y="75835"/>
                          <a:pt x="47850" y="73442"/>
                          <a:pt x="45995" y="70596"/>
                        </a:cubicBezTo>
                        <a:cubicBezTo>
                          <a:pt x="41010" y="62906"/>
                          <a:pt x="40585" y="52115"/>
                          <a:pt x="33306" y="46549"/>
                        </a:cubicBezTo>
                        <a:cubicBezTo>
                          <a:pt x="30729" y="44581"/>
                          <a:pt x="27542" y="43519"/>
                          <a:pt x="25036" y="41465"/>
                        </a:cubicBezTo>
                        <a:cubicBezTo>
                          <a:pt x="19357" y="36820"/>
                          <a:pt x="18946" y="27120"/>
                          <a:pt x="24186" y="21993"/>
                        </a:cubicBezTo>
                        <a:cubicBezTo>
                          <a:pt x="19682" y="23423"/>
                          <a:pt x="15831" y="26794"/>
                          <a:pt x="13820" y="31071"/>
                        </a:cubicBezTo>
                        <a:cubicBezTo>
                          <a:pt x="11540" y="25193"/>
                          <a:pt x="1414" y="25080"/>
                          <a:pt x="125" y="18920"/>
                        </a:cubicBezTo>
                        <a:cubicBezTo>
                          <a:pt x="-215" y="17305"/>
                          <a:pt x="196" y="15620"/>
                          <a:pt x="649" y="14034"/>
                        </a:cubicBezTo>
                        <a:cubicBezTo>
                          <a:pt x="1995" y="9248"/>
                          <a:pt x="3666" y="4560"/>
                          <a:pt x="5663" y="0"/>
                        </a:cubicBezTo>
                        <a:cubicBezTo>
                          <a:pt x="6286" y="1671"/>
                          <a:pt x="7079" y="3257"/>
                          <a:pt x="8155" y="4702"/>
                        </a:cubicBezTo>
                        <a:cubicBezTo>
                          <a:pt x="11794" y="9587"/>
                          <a:pt x="18663" y="11754"/>
                          <a:pt x="24455" y="9885"/>
                        </a:cubicBezTo>
                        <a:cubicBezTo>
                          <a:pt x="28803" y="8469"/>
                          <a:pt x="34666" y="5565"/>
                          <a:pt x="36946" y="9531"/>
                        </a:cubicBezTo>
                        <a:cubicBezTo>
                          <a:pt x="38036" y="11428"/>
                          <a:pt x="37413" y="14162"/>
                          <a:pt x="39013" y="15677"/>
                        </a:cubicBezTo>
                        <a:cubicBezTo>
                          <a:pt x="40316" y="16923"/>
                          <a:pt x="42384" y="16640"/>
                          <a:pt x="44182" y="16796"/>
                        </a:cubicBezTo>
                        <a:cubicBezTo>
                          <a:pt x="44890" y="16852"/>
                          <a:pt x="45641" y="17121"/>
                          <a:pt x="46264" y="17504"/>
                        </a:cubicBezTo>
                        <a:cubicBezTo>
                          <a:pt x="51150" y="16569"/>
                          <a:pt x="56871" y="18169"/>
                          <a:pt x="61785" y="19911"/>
                        </a:cubicBezTo>
                        <a:cubicBezTo>
                          <a:pt x="62790" y="20265"/>
                          <a:pt x="63909" y="20718"/>
                          <a:pt x="64263" y="21724"/>
                        </a:cubicBezTo>
                        <a:cubicBezTo>
                          <a:pt x="64504" y="22375"/>
                          <a:pt x="64334" y="23112"/>
                          <a:pt x="64079" y="23763"/>
                        </a:cubicBezTo>
                        <a:cubicBezTo>
                          <a:pt x="62196" y="28592"/>
                          <a:pt x="55781" y="31793"/>
                          <a:pt x="56644" y="36891"/>
                        </a:cubicBezTo>
                        <a:cubicBezTo>
                          <a:pt x="56942" y="38732"/>
                          <a:pt x="58216" y="40247"/>
                          <a:pt x="59477" y="41621"/>
                        </a:cubicBezTo>
                        <a:cubicBezTo>
                          <a:pt x="64872" y="47441"/>
                          <a:pt x="71245" y="52370"/>
                          <a:pt x="78227" y="56137"/>
                        </a:cubicBezTo>
                        <a:cubicBezTo>
                          <a:pt x="74176" y="60597"/>
                          <a:pt x="69800" y="66106"/>
                          <a:pt x="71132" y="71998"/>
                        </a:cubicBezTo>
                        <a:cubicBezTo>
                          <a:pt x="72222" y="76883"/>
                          <a:pt x="76910" y="80070"/>
                          <a:pt x="81540" y="81939"/>
                        </a:cubicBezTo>
                        <a:cubicBezTo>
                          <a:pt x="86171" y="83794"/>
                          <a:pt x="91241" y="84913"/>
                          <a:pt x="95206" y="87944"/>
                        </a:cubicBezTo>
                        <a:cubicBezTo>
                          <a:pt x="99965" y="91569"/>
                          <a:pt x="102415" y="97375"/>
                          <a:pt x="105714" y="102388"/>
                        </a:cubicBezTo>
                        <a:cubicBezTo>
                          <a:pt x="109014" y="107387"/>
                          <a:pt x="114268" y="112103"/>
                          <a:pt x="120202" y="111324"/>
                        </a:cubicBezTo>
                        <a:cubicBezTo>
                          <a:pt x="121207" y="117187"/>
                          <a:pt x="115089" y="123234"/>
                          <a:pt x="117709" y="128587"/>
                        </a:cubicBezTo>
                        <a:cubicBezTo>
                          <a:pt x="118715" y="130613"/>
                          <a:pt x="120782" y="131916"/>
                          <a:pt x="121986" y="133827"/>
                        </a:cubicBezTo>
                        <a:cubicBezTo>
                          <a:pt x="124294" y="137509"/>
                          <a:pt x="122892" y="142353"/>
                          <a:pt x="120811" y="146162"/>
                        </a:cubicBezTo>
                        <a:cubicBezTo>
                          <a:pt x="118743" y="149972"/>
                          <a:pt x="115981" y="153654"/>
                          <a:pt x="115642" y="157973"/>
                        </a:cubicBezTo>
                        <a:cubicBezTo>
                          <a:pt x="115387" y="161159"/>
                          <a:pt x="116491" y="164345"/>
                          <a:pt x="116208" y="167532"/>
                        </a:cubicBezTo>
                        <a:cubicBezTo>
                          <a:pt x="115911" y="170761"/>
                          <a:pt x="114211" y="174089"/>
                          <a:pt x="115443" y="177091"/>
                        </a:cubicBezTo>
                        <a:cubicBezTo>
                          <a:pt x="116350" y="179314"/>
                          <a:pt x="118601" y="180631"/>
                          <a:pt x="120414" y="182203"/>
                        </a:cubicBezTo>
                        <a:cubicBezTo>
                          <a:pt x="123303" y="184696"/>
                          <a:pt x="125272" y="188208"/>
                          <a:pt x="125965" y="19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75" name="Google Shape;475;p3"/>
                <p:cNvSpPr/>
                <p:nvPr/>
              </p:nvSpPr>
              <p:spPr>
                <a:xfrm>
                  <a:off x="-1332854" y="5002123"/>
                  <a:ext cx="673626" cy="985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80" h="322941" extrusionOk="0">
                      <a:moveTo>
                        <a:pt x="0" y="0"/>
                      </a:moveTo>
                      <a:cubicBezTo>
                        <a:pt x="66546" y="21922"/>
                        <a:pt x="140936" y="87250"/>
                        <a:pt x="173013" y="167546"/>
                      </a:cubicBezTo>
                      <a:cubicBezTo>
                        <a:pt x="205103" y="247843"/>
                        <a:pt x="215682" y="294279"/>
                        <a:pt x="220681" y="32294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6" name="Google Shape;476;p3"/>
              <p:cNvGrpSpPr/>
              <p:nvPr/>
            </p:nvGrpSpPr>
            <p:grpSpPr>
              <a:xfrm rot="-506865" flipH="1">
                <a:off x="8168107" y="4481597"/>
                <a:ext cx="681627" cy="1356780"/>
                <a:chOff x="-716715" y="4908798"/>
                <a:chExt cx="681662" cy="1356848"/>
              </a:xfrm>
            </p:grpSpPr>
            <p:grpSp>
              <p:nvGrpSpPr>
                <p:cNvPr id="477" name="Google Shape;477;p3"/>
                <p:cNvGrpSpPr/>
                <p:nvPr/>
              </p:nvGrpSpPr>
              <p:grpSpPr>
                <a:xfrm>
                  <a:off x="-716715" y="4908841"/>
                  <a:ext cx="681662" cy="1191220"/>
                  <a:chOff x="-716715" y="4908841"/>
                  <a:chExt cx="681662" cy="1191220"/>
                </a:xfrm>
              </p:grpSpPr>
              <p:sp>
                <p:nvSpPr>
                  <p:cNvPr id="478" name="Google Shape;478;p3"/>
                  <p:cNvSpPr/>
                  <p:nvPr/>
                </p:nvSpPr>
                <p:spPr>
                  <a:xfrm>
                    <a:off x="-716715" y="4908841"/>
                    <a:ext cx="681544" cy="119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74" h="390244" extrusionOk="0">
                        <a:moveTo>
                          <a:pt x="221027" y="384771"/>
                        </a:moveTo>
                        <a:cubicBezTo>
                          <a:pt x="219611" y="385522"/>
                          <a:pt x="218167" y="386187"/>
                          <a:pt x="216694" y="386768"/>
                        </a:cubicBezTo>
                        <a:cubicBezTo>
                          <a:pt x="193894" y="395860"/>
                          <a:pt x="164778" y="386570"/>
                          <a:pt x="152131" y="365327"/>
                        </a:cubicBezTo>
                        <a:cubicBezTo>
                          <a:pt x="162143" y="359082"/>
                          <a:pt x="172142" y="352851"/>
                          <a:pt x="182154" y="346606"/>
                        </a:cubicBezTo>
                        <a:cubicBezTo>
                          <a:pt x="175243" y="347257"/>
                          <a:pt x="169295" y="351520"/>
                          <a:pt x="162936" y="354295"/>
                        </a:cubicBezTo>
                        <a:cubicBezTo>
                          <a:pt x="160784" y="355230"/>
                          <a:pt x="158362" y="355952"/>
                          <a:pt x="155969" y="356278"/>
                        </a:cubicBezTo>
                        <a:cubicBezTo>
                          <a:pt x="151296" y="356944"/>
                          <a:pt x="146608" y="356207"/>
                          <a:pt x="143478" y="352865"/>
                        </a:cubicBezTo>
                        <a:cubicBezTo>
                          <a:pt x="139584" y="348702"/>
                          <a:pt x="139740" y="342201"/>
                          <a:pt x="137191" y="337075"/>
                        </a:cubicBezTo>
                        <a:cubicBezTo>
                          <a:pt x="133636" y="329881"/>
                          <a:pt x="125323" y="326354"/>
                          <a:pt x="120338" y="320038"/>
                        </a:cubicBezTo>
                        <a:cubicBezTo>
                          <a:pt x="119418" y="318891"/>
                          <a:pt x="118582" y="317518"/>
                          <a:pt x="118738" y="316045"/>
                        </a:cubicBezTo>
                        <a:cubicBezTo>
                          <a:pt x="118894" y="314572"/>
                          <a:pt x="119984" y="313397"/>
                          <a:pt x="121018" y="312335"/>
                        </a:cubicBezTo>
                        <a:cubicBezTo>
                          <a:pt x="125762" y="307534"/>
                          <a:pt x="130492" y="302719"/>
                          <a:pt x="135236" y="297918"/>
                        </a:cubicBezTo>
                        <a:cubicBezTo>
                          <a:pt x="131965" y="301189"/>
                          <a:pt x="128297" y="304220"/>
                          <a:pt x="123822" y="305055"/>
                        </a:cubicBezTo>
                        <a:cubicBezTo>
                          <a:pt x="118653" y="306033"/>
                          <a:pt x="112365" y="302634"/>
                          <a:pt x="112309" y="297380"/>
                        </a:cubicBezTo>
                        <a:cubicBezTo>
                          <a:pt x="126371" y="289478"/>
                          <a:pt x="140632" y="281391"/>
                          <a:pt x="152499" y="270600"/>
                        </a:cubicBezTo>
                        <a:cubicBezTo>
                          <a:pt x="154879" y="268476"/>
                          <a:pt x="157130" y="266238"/>
                          <a:pt x="159283" y="263873"/>
                        </a:cubicBezTo>
                        <a:cubicBezTo>
                          <a:pt x="156875" y="264978"/>
                          <a:pt x="154439" y="266097"/>
                          <a:pt x="151990" y="267145"/>
                        </a:cubicBezTo>
                        <a:cubicBezTo>
                          <a:pt x="143918" y="270657"/>
                          <a:pt x="135562" y="273560"/>
                          <a:pt x="126824" y="273687"/>
                        </a:cubicBezTo>
                        <a:cubicBezTo>
                          <a:pt x="115424" y="273857"/>
                          <a:pt x="103104" y="268051"/>
                          <a:pt x="99337" y="257317"/>
                        </a:cubicBezTo>
                        <a:cubicBezTo>
                          <a:pt x="97793" y="252898"/>
                          <a:pt x="97765" y="248041"/>
                          <a:pt x="96037" y="243693"/>
                        </a:cubicBezTo>
                        <a:cubicBezTo>
                          <a:pt x="91350" y="231939"/>
                          <a:pt x="75276" y="226515"/>
                          <a:pt x="73478" y="213982"/>
                        </a:cubicBezTo>
                        <a:cubicBezTo>
                          <a:pt x="72316" y="205867"/>
                          <a:pt x="77924" y="198334"/>
                          <a:pt x="84113" y="192924"/>
                        </a:cubicBezTo>
                        <a:cubicBezTo>
                          <a:pt x="87370" y="190106"/>
                          <a:pt x="90910" y="187500"/>
                          <a:pt x="94139" y="184639"/>
                        </a:cubicBezTo>
                        <a:cubicBezTo>
                          <a:pt x="97071" y="182062"/>
                          <a:pt x="99719" y="179258"/>
                          <a:pt x="101673" y="175901"/>
                        </a:cubicBezTo>
                        <a:cubicBezTo>
                          <a:pt x="95060" y="181170"/>
                          <a:pt x="87512" y="185276"/>
                          <a:pt x="79496" y="187967"/>
                        </a:cubicBezTo>
                        <a:cubicBezTo>
                          <a:pt x="74639" y="189596"/>
                          <a:pt x="69611" y="190729"/>
                          <a:pt x="64527" y="191309"/>
                        </a:cubicBezTo>
                        <a:cubicBezTo>
                          <a:pt x="62559" y="191536"/>
                          <a:pt x="60548" y="191677"/>
                          <a:pt x="58693" y="190984"/>
                        </a:cubicBezTo>
                        <a:cubicBezTo>
                          <a:pt x="56328" y="190077"/>
                          <a:pt x="54628" y="187981"/>
                          <a:pt x="53127" y="185914"/>
                        </a:cubicBezTo>
                        <a:cubicBezTo>
                          <a:pt x="45820" y="175887"/>
                          <a:pt x="39645" y="164997"/>
                          <a:pt x="34802" y="153554"/>
                        </a:cubicBezTo>
                        <a:cubicBezTo>
                          <a:pt x="36714" y="152379"/>
                          <a:pt x="38555" y="151076"/>
                          <a:pt x="40297" y="149674"/>
                        </a:cubicBezTo>
                        <a:cubicBezTo>
                          <a:pt x="44078" y="146658"/>
                          <a:pt x="47463" y="143146"/>
                          <a:pt x="50323" y="139237"/>
                        </a:cubicBezTo>
                        <a:cubicBezTo>
                          <a:pt x="44390" y="141829"/>
                          <a:pt x="38229" y="143925"/>
                          <a:pt x="31941" y="145468"/>
                        </a:cubicBezTo>
                        <a:cubicBezTo>
                          <a:pt x="29902" y="139520"/>
                          <a:pt x="36332" y="134422"/>
                          <a:pt x="41444" y="130768"/>
                        </a:cubicBezTo>
                        <a:cubicBezTo>
                          <a:pt x="48822" y="125514"/>
                          <a:pt x="55209" y="118858"/>
                          <a:pt x="60166" y="111282"/>
                        </a:cubicBezTo>
                        <a:cubicBezTo>
                          <a:pt x="54430" y="113973"/>
                          <a:pt x="48454" y="116111"/>
                          <a:pt x="42322" y="117669"/>
                        </a:cubicBezTo>
                        <a:cubicBezTo>
                          <a:pt x="38612" y="118632"/>
                          <a:pt x="34831" y="119383"/>
                          <a:pt x="31021" y="119906"/>
                        </a:cubicBezTo>
                        <a:cubicBezTo>
                          <a:pt x="27707" y="111565"/>
                          <a:pt x="22949" y="103791"/>
                          <a:pt x="17043" y="97035"/>
                        </a:cubicBezTo>
                        <a:cubicBezTo>
                          <a:pt x="18757" y="93523"/>
                          <a:pt x="20810" y="90181"/>
                          <a:pt x="23190" y="87051"/>
                        </a:cubicBezTo>
                        <a:cubicBezTo>
                          <a:pt x="27523" y="81373"/>
                          <a:pt x="32862" y="76473"/>
                          <a:pt x="38937" y="72677"/>
                        </a:cubicBezTo>
                        <a:cubicBezTo>
                          <a:pt x="31545" y="76572"/>
                          <a:pt x="22864" y="80480"/>
                          <a:pt x="15018" y="79178"/>
                        </a:cubicBezTo>
                        <a:lnTo>
                          <a:pt x="15004" y="79178"/>
                        </a:lnTo>
                        <a:cubicBezTo>
                          <a:pt x="13206" y="78866"/>
                          <a:pt x="11435" y="78285"/>
                          <a:pt x="9736" y="77365"/>
                        </a:cubicBezTo>
                        <a:cubicBezTo>
                          <a:pt x="1593" y="72932"/>
                          <a:pt x="-1027" y="62184"/>
                          <a:pt x="347" y="53021"/>
                        </a:cubicBezTo>
                        <a:cubicBezTo>
                          <a:pt x="729" y="50401"/>
                          <a:pt x="1381" y="47824"/>
                          <a:pt x="2160" y="45303"/>
                        </a:cubicBezTo>
                        <a:cubicBezTo>
                          <a:pt x="4100" y="38987"/>
                          <a:pt x="6847" y="32883"/>
                          <a:pt x="8632" y="26511"/>
                        </a:cubicBezTo>
                        <a:cubicBezTo>
                          <a:pt x="11138" y="17589"/>
                          <a:pt x="11407" y="7109"/>
                          <a:pt x="5445" y="0"/>
                        </a:cubicBezTo>
                        <a:cubicBezTo>
                          <a:pt x="5445" y="0"/>
                          <a:pt x="14013" y="4376"/>
                          <a:pt x="28302" y="15224"/>
                        </a:cubicBezTo>
                        <a:cubicBezTo>
                          <a:pt x="30879" y="17178"/>
                          <a:pt x="33641" y="19331"/>
                          <a:pt x="36587" y="21724"/>
                        </a:cubicBezTo>
                        <a:cubicBezTo>
                          <a:pt x="66510" y="45983"/>
                          <a:pt x="114178" y="93268"/>
                          <a:pt x="162158" y="176326"/>
                        </a:cubicBezTo>
                        <a:cubicBezTo>
                          <a:pt x="231989" y="297196"/>
                          <a:pt x="224285" y="367537"/>
                          <a:pt x="221622" y="381996"/>
                        </a:cubicBezTo>
                        <a:cubicBezTo>
                          <a:pt x="221282" y="383851"/>
                          <a:pt x="221027" y="384799"/>
                          <a:pt x="221027" y="38479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" name="Google Shape;479;p3"/>
                  <p:cNvSpPr/>
                  <p:nvPr/>
                </p:nvSpPr>
                <p:spPr>
                  <a:xfrm>
                    <a:off x="-672842" y="4955331"/>
                    <a:ext cx="637789" cy="1134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940" h="371544" extrusionOk="0">
                        <a:moveTo>
                          <a:pt x="206661" y="369547"/>
                        </a:moveTo>
                        <a:cubicBezTo>
                          <a:pt x="205244" y="370298"/>
                          <a:pt x="203800" y="370964"/>
                          <a:pt x="202327" y="371544"/>
                        </a:cubicBezTo>
                        <a:cubicBezTo>
                          <a:pt x="196578" y="368811"/>
                          <a:pt x="192372" y="363061"/>
                          <a:pt x="193972" y="356958"/>
                        </a:cubicBezTo>
                        <a:cubicBezTo>
                          <a:pt x="186239" y="357354"/>
                          <a:pt x="178422" y="356052"/>
                          <a:pt x="171228" y="353148"/>
                        </a:cubicBezTo>
                        <a:cubicBezTo>
                          <a:pt x="174754" y="350458"/>
                          <a:pt x="179201" y="349381"/>
                          <a:pt x="183280" y="347611"/>
                        </a:cubicBezTo>
                        <a:cubicBezTo>
                          <a:pt x="187358" y="345869"/>
                          <a:pt x="191437" y="342952"/>
                          <a:pt x="192386" y="338618"/>
                        </a:cubicBezTo>
                        <a:cubicBezTo>
                          <a:pt x="193349" y="334271"/>
                          <a:pt x="189171" y="329059"/>
                          <a:pt x="185007" y="330603"/>
                        </a:cubicBezTo>
                        <a:cubicBezTo>
                          <a:pt x="192754" y="327148"/>
                          <a:pt x="193972" y="314586"/>
                          <a:pt x="187018" y="309729"/>
                        </a:cubicBezTo>
                        <a:cubicBezTo>
                          <a:pt x="189086" y="308369"/>
                          <a:pt x="191139" y="307024"/>
                          <a:pt x="193207" y="305664"/>
                        </a:cubicBezTo>
                        <a:cubicBezTo>
                          <a:pt x="191352" y="304829"/>
                          <a:pt x="189511" y="303993"/>
                          <a:pt x="187670" y="303172"/>
                        </a:cubicBezTo>
                        <a:cubicBezTo>
                          <a:pt x="190077" y="301147"/>
                          <a:pt x="191494" y="298003"/>
                          <a:pt x="191366" y="294859"/>
                        </a:cubicBezTo>
                        <a:cubicBezTo>
                          <a:pt x="181042" y="297351"/>
                          <a:pt x="170279" y="297975"/>
                          <a:pt x="159729" y="296672"/>
                        </a:cubicBezTo>
                        <a:cubicBezTo>
                          <a:pt x="167447" y="294335"/>
                          <a:pt x="175604" y="291715"/>
                          <a:pt x="180844" y="285611"/>
                        </a:cubicBezTo>
                        <a:cubicBezTo>
                          <a:pt x="186084" y="279494"/>
                          <a:pt x="186650" y="268674"/>
                          <a:pt x="179867" y="264312"/>
                        </a:cubicBezTo>
                        <a:cubicBezTo>
                          <a:pt x="170081" y="258010"/>
                          <a:pt x="156217" y="269949"/>
                          <a:pt x="145950" y="264482"/>
                        </a:cubicBezTo>
                        <a:cubicBezTo>
                          <a:pt x="156274" y="261296"/>
                          <a:pt x="165776" y="255532"/>
                          <a:pt x="173367" y="247857"/>
                        </a:cubicBezTo>
                        <a:lnTo>
                          <a:pt x="168198" y="244189"/>
                        </a:lnTo>
                        <a:cubicBezTo>
                          <a:pt x="170364" y="241810"/>
                          <a:pt x="172545" y="239402"/>
                          <a:pt x="174712" y="237023"/>
                        </a:cubicBezTo>
                        <a:cubicBezTo>
                          <a:pt x="171795" y="234077"/>
                          <a:pt x="168212" y="231811"/>
                          <a:pt x="164289" y="230466"/>
                        </a:cubicBezTo>
                        <a:cubicBezTo>
                          <a:pt x="167051" y="228271"/>
                          <a:pt x="165365" y="223669"/>
                          <a:pt x="162689" y="221360"/>
                        </a:cubicBezTo>
                        <a:cubicBezTo>
                          <a:pt x="160026" y="219038"/>
                          <a:pt x="156444" y="217395"/>
                          <a:pt x="155141" y="214109"/>
                        </a:cubicBezTo>
                        <a:cubicBezTo>
                          <a:pt x="154631" y="212793"/>
                          <a:pt x="154489" y="211263"/>
                          <a:pt x="153540" y="210201"/>
                        </a:cubicBezTo>
                        <a:cubicBezTo>
                          <a:pt x="152492" y="208997"/>
                          <a:pt x="150708" y="208785"/>
                          <a:pt x="149108" y="208643"/>
                        </a:cubicBezTo>
                        <a:cubicBezTo>
                          <a:pt x="141758" y="208020"/>
                          <a:pt x="134380" y="207397"/>
                          <a:pt x="127016" y="206760"/>
                        </a:cubicBezTo>
                        <a:cubicBezTo>
                          <a:pt x="133785" y="202285"/>
                          <a:pt x="140058" y="197101"/>
                          <a:pt x="145723" y="191323"/>
                        </a:cubicBezTo>
                        <a:cubicBezTo>
                          <a:pt x="143854" y="186579"/>
                          <a:pt x="139832" y="182727"/>
                          <a:pt x="135031" y="181056"/>
                        </a:cubicBezTo>
                        <a:cubicBezTo>
                          <a:pt x="135017" y="178266"/>
                          <a:pt x="134974" y="175491"/>
                          <a:pt x="134946" y="172701"/>
                        </a:cubicBezTo>
                        <a:cubicBezTo>
                          <a:pt x="118703" y="170081"/>
                          <a:pt x="101751" y="172007"/>
                          <a:pt x="86513" y="178196"/>
                        </a:cubicBezTo>
                        <a:cubicBezTo>
                          <a:pt x="100236" y="168665"/>
                          <a:pt x="112783" y="157421"/>
                          <a:pt x="123716" y="144788"/>
                        </a:cubicBezTo>
                        <a:cubicBezTo>
                          <a:pt x="117938" y="144335"/>
                          <a:pt x="112146" y="143868"/>
                          <a:pt x="106368" y="143415"/>
                        </a:cubicBezTo>
                        <a:cubicBezTo>
                          <a:pt x="111410" y="141503"/>
                          <a:pt x="115927" y="138232"/>
                          <a:pt x="119298" y="134040"/>
                        </a:cubicBezTo>
                        <a:cubicBezTo>
                          <a:pt x="109554" y="132907"/>
                          <a:pt x="110305" y="117117"/>
                          <a:pt x="102219" y="111565"/>
                        </a:cubicBezTo>
                        <a:cubicBezTo>
                          <a:pt x="98466" y="108974"/>
                          <a:pt x="93538" y="109158"/>
                          <a:pt x="88949" y="109441"/>
                        </a:cubicBezTo>
                        <a:cubicBezTo>
                          <a:pt x="80721" y="109951"/>
                          <a:pt x="72479" y="110461"/>
                          <a:pt x="64251" y="110999"/>
                        </a:cubicBezTo>
                        <a:cubicBezTo>
                          <a:pt x="73414" y="104725"/>
                          <a:pt x="82605" y="98452"/>
                          <a:pt x="91796" y="92178"/>
                        </a:cubicBezTo>
                        <a:cubicBezTo>
                          <a:pt x="83327" y="82945"/>
                          <a:pt x="72026" y="72819"/>
                          <a:pt x="59975" y="76232"/>
                        </a:cubicBezTo>
                        <a:cubicBezTo>
                          <a:pt x="55726" y="77436"/>
                          <a:pt x="52101" y="80268"/>
                          <a:pt x="47895" y="81656"/>
                        </a:cubicBezTo>
                        <a:cubicBezTo>
                          <a:pt x="43703" y="83086"/>
                          <a:pt x="38166" y="82491"/>
                          <a:pt x="36126" y="78583"/>
                        </a:cubicBezTo>
                        <a:cubicBezTo>
                          <a:pt x="35744" y="77832"/>
                          <a:pt x="35503" y="77011"/>
                          <a:pt x="35447" y="76190"/>
                        </a:cubicBezTo>
                        <a:cubicBezTo>
                          <a:pt x="34824" y="67820"/>
                          <a:pt x="49424" y="65752"/>
                          <a:pt x="50628" y="57454"/>
                        </a:cubicBezTo>
                        <a:cubicBezTo>
                          <a:pt x="51166" y="53729"/>
                          <a:pt x="48107" y="49863"/>
                          <a:pt x="44340" y="49551"/>
                        </a:cubicBezTo>
                        <a:cubicBezTo>
                          <a:pt x="41919" y="48872"/>
                          <a:pt x="39511" y="48206"/>
                          <a:pt x="37104" y="47540"/>
                        </a:cubicBezTo>
                        <a:cubicBezTo>
                          <a:pt x="38151" y="45034"/>
                          <a:pt x="39199" y="42527"/>
                          <a:pt x="40247" y="40049"/>
                        </a:cubicBezTo>
                        <a:cubicBezTo>
                          <a:pt x="29442" y="39129"/>
                          <a:pt x="18396" y="40955"/>
                          <a:pt x="8483" y="45331"/>
                        </a:cubicBezTo>
                        <a:cubicBezTo>
                          <a:pt x="9318" y="41125"/>
                          <a:pt x="10168" y="36905"/>
                          <a:pt x="11004" y="32699"/>
                        </a:cubicBezTo>
                        <a:cubicBezTo>
                          <a:pt x="7336" y="31849"/>
                          <a:pt x="3668" y="31014"/>
                          <a:pt x="0" y="30164"/>
                        </a:cubicBezTo>
                        <a:cubicBezTo>
                          <a:pt x="1572" y="19826"/>
                          <a:pt x="5651" y="9842"/>
                          <a:pt x="11811" y="1374"/>
                        </a:cubicBezTo>
                        <a:lnTo>
                          <a:pt x="13978" y="0"/>
                        </a:lnTo>
                        <a:cubicBezTo>
                          <a:pt x="42853" y="21837"/>
                          <a:pt x="95138" y="69902"/>
                          <a:pt x="147833" y="161088"/>
                        </a:cubicBezTo>
                        <a:cubicBezTo>
                          <a:pt x="226628" y="297507"/>
                          <a:pt x="206689" y="369562"/>
                          <a:pt x="206689" y="36956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" name="Google Shape;480;p3"/>
                  <p:cNvSpPr/>
                  <p:nvPr/>
                </p:nvSpPr>
                <p:spPr>
                  <a:xfrm>
                    <a:off x="-628344" y="4975048"/>
                    <a:ext cx="593205" cy="10998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334" h="360299" extrusionOk="0">
                        <a:moveTo>
                          <a:pt x="192697" y="360300"/>
                        </a:moveTo>
                        <a:cubicBezTo>
                          <a:pt x="187146" y="356802"/>
                          <a:pt x="186948" y="347484"/>
                          <a:pt x="181311" y="343674"/>
                        </a:cubicBezTo>
                        <a:cubicBezTo>
                          <a:pt x="182203" y="338024"/>
                          <a:pt x="183096" y="332359"/>
                          <a:pt x="184002" y="326709"/>
                        </a:cubicBezTo>
                        <a:cubicBezTo>
                          <a:pt x="183223" y="325250"/>
                          <a:pt x="182458" y="323791"/>
                          <a:pt x="181694" y="322319"/>
                        </a:cubicBezTo>
                        <a:cubicBezTo>
                          <a:pt x="182302" y="318226"/>
                          <a:pt x="182912" y="314119"/>
                          <a:pt x="183535" y="309998"/>
                        </a:cubicBezTo>
                        <a:cubicBezTo>
                          <a:pt x="181510" y="305877"/>
                          <a:pt x="182472" y="300495"/>
                          <a:pt x="185786" y="297309"/>
                        </a:cubicBezTo>
                        <a:cubicBezTo>
                          <a:pt x="182586" y="295157"/>
                          <a:pt x="181708" y="290951"/>
                          <a:pt x="180164" y="287424"/>
                        </a:cubicBezTo>
                        <a:cubicBezTo>
                          <a:pt x="178606" y="283898"/>
                          <a:pt x="174953" y="280358"/>
                          <a:pt x="171398" y="281830"/>
                        </a:cubicBezTo>
                        <a:cubicBezTo>
                          <a:pt x="176879" y="279763"/>
                          <a:pt x="176114" y="271719"/>
                          <a:pt x="173692" y="266394"/>
                        </a:cubicBezTo>
                        <a:cubicBezTo>
                          <a:pt x="171285" y="261055"/>
                          <a:pt x="168438" y="254244"/>
                          <a:pt x="172404" y="249953"/>
                        </a:cubicBezTo>
                        <a:cubicBezTo>
                          <a:pt x="169118" y="249698"/>
                          <a:pt x="165946" y="248338"/>
                          <a:pt x="163496" y="246129"/>
                        </a:cubicBezTo>
                        <a:cubicBezTo>
                          <a:pt x="167135" y="244911"/>
                          <a:pt x="170421" y="242659"/>
                          <a:pt x="172828" y="239685"/>
                        </a:cubicBezTo>
                        <a:cubicBezTo>
                          <a:pt x="170166" y="238255"/>
                          <a:pt x="167376" y="236740"/>
                          <a:pt x="165677" y="234247"/>
                        </a:cubicBezTo>
                        <a:cubicBezTo>
                          <a:pt x="163963" y="231755"/>
                          <a:pt x="163722" y="227960"/>
                          <a:pt x="165974" y="225949"/>
                        </a:cubicBezTo>
                        <a:cubicBezTo>
                          <a:pt x="154163" y="218415"/>
                          <a:pt x="151416" y="199566"/>
                          <a:pt x="137920" y="195770"/>
                        </a:cubicBezTo>
                        <a:cubicBezTo>
                          <a:pt x="141064" y="194340"/>
                          <a:pt x="144024" y="192513"/>
                          <a:pt x="146686" y="190332"/>
                        </a:cubicBezTo>
                        <a:cubicBezTo>
                          <a:pt x="144675" y="188860"/>
                          <a:pt x="142664" y="187401"/>
                          <a:pt x="140667" y="185928"/>
                        </a:cubicBezTo>
                        <a:cubicBezTo>
                          <a:pt x="143302" y="184469"/>
                          <a:pt x="141687" y="180263"/>
                          <a:pt x="139265" y="178493"/>
                        </a:cubicBezTo>
                        <a:cubicBezTo>
                          <a:pt x="136815" y="176723"/>
                          <a:pt x="133544" y="175293"/>
                          <a:pt x="133063" y="172304"/>
                        </a:cubicBezTo>
                        <a:cubicBezTo>
                          <a:pt x="132822" y="170903"/>
                          <a:pt x="133332" y="169444"/>
                          <a:pt x="133261" y="168028"/>
                        </a:cubicBezTo>
                        <a:cubicBezTo>
                          <a:pt x="132992" y="163298"/>
                          <a:pt x="127030" y="161258"/>
                          <a:pt x="122300" y="161400"/>
                        </a:cubicBezTo>
                        <a:cubicBezTo>
                          <a:pt x="117541" y="161542"/>
                          <a:pt x="112160" y="162391"/>
                          <a:pt x="108634" y="159233"/>
                        </a:cubicBezTo>
                        <a:cubicBezTo>
                          <a:pt x="113392" y="157817"/>
                          <a:pt x="117839" y="155353"/>
                          <a:pt x="121592" y="152138"/>
                        </a:cubicBezTo>
                        <a:cubicBezTo>
                          <a:pt x="122895" y="151034"/>
                          <a:pt x="124183" y="149646"/>
                          <a:pt x="124254" y="147961"/>
                        </a:cubicBezTo>
                        <a:cubicBezTo>
                          <a:pt x="124396" y="143995"/>
                          <a:pt x="118788" y="143089"/>
                          <a:pt x="115828" y="140469"/>
                        </a:cubicBezTo>
                        <a:cubicBezTo>
                          <a:pt x="112868" y="137864"/>
                          <a:pt x="112698" y="133417"/>
                          <a:pt x="111933" y="129565"/>
                        </a:cubicBezTo>
                        <a:cubicBezTo>
                          <a:pt x="109753" y="118519"/>
                          <a:pt x="101426" y="109866"/>
                          <a:pt x="93481" y="101893"/>
                        </a:cubicBezTo>
                        <a:cubicBezTo>
                          <a:pt x="91498" y="99896"/>
                          <a:pt x="89374" y="97843"/>
                          <a:pt x="86683" y="97092"/>
                        </a:cubicBezTo>
                        <a:cubicBezTo>
                          <a:pt x="82647" y="95987"/>
                          <a:pt x="77379" y="97758"/>
                          <a:pt x="74745" y="94501"/>
                        </a:cubicBezTo>
                        <a:cubicBezTo>
                          <a:pt x="78838" y="93722"/>
                          <a:pt x="84007" y="91541"/>
                          <a:pt x="83539" y="87391"/>
                        </a:cubicBezTo>
                        <a:cubicBezTo>
                          <a:pt x="83369" y="85975"/>
                          <a:pt x="82506" y="84757"/>
                          <a:pt x="81642" y="83624"/>
                        </a:cubicBezTo>
                        <a:cubicBezTo>
                          <a:pt x="75212" y="75255"/>
                          <a:pt x="66673" y="68514"/>
                          <a:pt x="57029" y="64166"/>
                        </a:cubicBezTo>
                        <a:cubicBezTo>
                          <a:pt x="56420" y="60753"/>
                          <a:pt x="52936" y="58431"/>
                          <a:pt x="49467" y="58034"/>
                        </a:cubicBezTo>
                        <a:cubicBezTo>
                          <a:pt x="45997" y="57638"/>
                          <a:pt x="42556" y="58714"/>
                          <a:pt x="39228" y="59790"/>
                        </a:cubicBezTo>
                        <a:cubicBezTo>
                          <a:pt x="41224" y="56179"/>
                          <a:pt x="44453" y="53276"/>
                          <a:pt x="48249" y="51676"/>
                        </a:cubicBezTo>
                        <a:cubicBezTo>
                          <a:pt x="39992" y="42981"/>
                          <a:pt x="31736" y="34300"/>
                          <a:pt x="23480" y="25590"/>
                        </a:cubicBezTo>
                        <a:cubicBezTo>
                          <a:pt x="18849" y="25590"/>
                          <a:pt x="14218" y="25548"/>
                          <a:pt x="9602" y="25519"/>
                        </a:cubicBezTo>
                        <a:cubicBezTo>
                          <a:pt x="11910" y="25208"/>
                          <a:pt x="14020" y="23749"/>
                          <a:pt x="15153" y="21724"/>
                        </a:cubicBezTo>
                        <a:cubicBezTo>
                          <a:pt x="12986" y="15054"/>
                          <a:pt x="6911" y="9857"/>
                          <a:pt x="0" y="8738"/>
                        </a:cubicBezTo>
                        <a:cubicBezTo>
                          <a:pt x="595" y="5651"/>
                          <a:pt x="2932" y="2960"/>
                          <a:pt x="5905" y="1968"/>
                        </a:cubicBezTo>
                        <a:lnTo>
                          <a:pt x="7647" y="0"/>
                        </a:lnTo>
                        <a:cubicBezTo>
                          <a:pt x="37571" y="24259"/>
                          <a:pt x="85239" y="71545"/>
                          <a:pt x="133218" y="154602"/>
                        </a:cubicBezTo>
                        <a:cubicBezTo>
                          <a:pt x="203049" y="275472"/>
                          <a:pt x="195345" y="345813"/>
                          <a:pt x="192683" y="36027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" name="Google Shape;481;p3"/>
                  <p:cNvSpPr/>
                  <p:nvPr/>
                </p:nvSpPr>
                <p:spPr>
                  <a:xfrm>
                    <a:off x="-716715" y="5047183"/>
                    <a:ext cx="53239" cy="1033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1" h="33860" extrusionOk="0">
                        <a:moveTo>
                          <a:pt x="15302" y="31538"/>
                        </a:moveTo>
                        <a:cubicBezTo>
                          <a:pt x="15018" y="32303"/>
                          <a:pt x="14919" y="33082"/>
                          <a:pt x="15004" y="33860"/>
                        </a:cubicBezTo>
                        <a:cubicBezTo>
                          <a:pt x="13206" y="33563"/>
                          <a:pt x="11435" y="32968"/>
                          <a:pt x="9736" y="32062"/>
                        </a:cubicBezTo>
                        <a:cubicBezTo>
                          <a:pt x="1593" y="27629"/>
                          <a:pt x="-1027" y="16881"/>
                          <a:pt x="347" y="7718"/>
                        </a:cubicBezTo>
                        <a:cubicBezTo>
                          <a:pt x="729" y="5098"/>
                          <a:pt x="1381" y="2521"/>
                          <a:pt x="2160" y="0"/>
                        </a:cubicBezTo>
                        <a:cubicBezTo>
                          <a:pt x="5091" y="6840"/>
                          <a:pt x="8971" y="13255"/>
                          <a:pt x="13659" y="19005"/>
                        </a:cubicBezTo>
                        <a:cubicBezTo>
                          <a:pt x="15826" y="21639"/>
                          <a:pt x="18290" y="24868"/>
                          <a:pt x="17157" y="28068"/>
                        </a:cubicBezTo>
                        <a:cubicBezTo>
                          <a:pt x="16704" y="29314"/>
                          <a:pt x="15755" y="30320"/>
                          <a:pt x="15287" y="3155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" name="Google Shape;482;p3"/>
                  <p:cNvSpPr/>
                  <p:nvPr/>
                </p:nvSpPr>
                <p:spPr>
                  <a:xfrm>
                    <a:off x="-664667" y="5174669"/>
                    <a:ext cx="77161" cy="1002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78" h="32855" extrusionOk="0">
                        <a:moveTo>
                          <a:pt x="13227" y="3625"/>
                        </a:moveTo>
                        <a:cubicBezTo>
                          <a:pt x="20846" y="10281"/>
                          <a:pt x="16697" y="25406"/>
                          <a:pt x="25279" y="30617"/>
                        </a:cubicBezTo>
                        <a:cubicBezTo>
                          <a:pt x="21568" y="31580"/>
                          <a:pt x="17787" y="32331"/>
                          <a:pt x="13978" y="32855"/>
                        </a:cubicBezTo>
                        <a:cubicBezTo>
                          <a:pt x="10664" y="24514"/>
                          <a:pt x="5905" y="16739"/>
                          <a:pt x="0" y="9984"/>
                        </a:cubicBezTo>
                        <a:cubicBezTo>
                          <a:pt x="1714" y="6472"/>
                          <a:pt x="3767" y="3130"/>
                          <a:pt x="6146" y="0"/>
                        </a:cubicBezTo>
                        <a:cubicBezTo>
                          <a:pt x="8667" y="1005"/>
                          <a:pt x="11216" y="1884"/>
                          <a:pt x="13227" y="364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" name="Google Shape;483;p3"/>
                  <p:cNvSpPr/>
                  <p:nvPr/>
                </p:nvSpPr>
                <p:spPr>
                  <a:xfrm>
                    <a:off x="-610525" y="5365901"/>
                    <a:ext cx="136428" cy="127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94" h="41821" extrusionOk="0">
                        <a:moveTo>
                          <a:pt x="40446" y="37755"/>
                        </a:moveTo>
                        <a:cubicBezTo>
                          <a:pt x="41833" y="38052"/>
                          <a:pt x="43264" y="38236"/>
                          <a:pt x="44694" y="38293"/>
                        </a:cubicBezTo>
                        <a:cubicBezTo>
                          <a:pt x="39837" y="39922"/>
                          <a:pt x="34809" y="41055"/>
                          <a:pt x="29725" y="41635"/>
                        </a:cubicBezTo>
                        <a:cubicBezTo>
                          <a:pt x="27757" y="41862"/>
                          <a:pt x="25746" y="42003"/>
                          <a:pt x="23891" y="41310"/>
                        </a:cubicBezTo>
                        <a:cubicBezTo>
                          <a:pt x="21526" y="40403"/>
                          <a:pt x="19826" y="38307"/>
                          <a:pt x="18325" y="36240"/>
                        </a:cubicBezTo>
                        <a:cubicBezTo>
                          <a:pt x="11018" y="26213"/>
                          <a:pt x="4843" y="15323"/>
                          <a:pt x="0" y="3880"/>
                        </a:cubicBezTo>
                        <a:cubicBezTo>
                          <a:pt x="1912" y="2705"/>
                          <a:pt x="3753" y="1402"/>
                          <a:pt x="5495" y="0"/>
                        </a:cubicBezTo>
                        <a:cubicBezTo>
                          <a:pt x="6401" y="0"/>
                          <a:pt x="7307" y="28"/>
                          <a:pt x="8200" y="128"/>
                        </a:cubicBezTo>
                        <a:cubicBezTo>
                          <a:pt x="14459" y="793"/>
                          <a:pt x="19685" y="5042"/>
                          <a:pt x="24500" y="9078"/>
                        </a:cubicBezTo>
                        <a:cubicBezTo>
                          <a:pt x="33322" y="16527"/>
                          <a:pt x="43094" y="26511"/>
                          <a:pt x="40431" y="3775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4" name="Google Shape;484;p3"/>
                  <p:cNvSpPr/>
                  <p:nvPr/>
                </p:nvSpPr>
                <p:spPr>
                  <a:xfrm>
                    <a:off x="-492891" y="5465625"/>
                    <a:ext cx="240082" cy="2788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51" h="91360" extrusionOk="0">
                        <a:moveTo>
                          <a:pt x="53500" y="91357"/>
                        </a:moveTo>
                        <a:cubicBezTo>
                          <a:pt x="42100" y="91527"/>
                          <a:pt x="29780" y="85720"/>
                          <a:pt x="26013" y="74986"/>
                        </a:cubicBezTo>
                        <a:cubicBezTo>
                          <a:pt x="24469" y="70567"/>
                          <a:pt x="24441" y="65710"/>
                          <a:pt x="22713" y="61362"/>
                        </a:cubicBezTo>
                        <a:cubicBezTo>
                          <a:pt x="18026" y="49608"/>
                          <a:pt x="1952" y="44184"/>
                          <a:pt x="154" y="31651"/>
                        </a:cubicBezTo>
                        <a:cubicBezTo>
                          <a:pt x="-1008" y="23537"/>
                          <a:pt x="4600" y="16003"/>
                          <a:pt x="10789" y="10593"/>
                        </a:cubicBezTo>
                        <a:cubicBezTo>
                          <a:pt x="14046" y="7775"/>
                          <a:pt x="17586" y="5169"/>
                          <a:pt x="20815" y="2308"/>
                        </a:cubicBezTo>
                        <a:cubicBezTo>
                          <a:pt x="22062" y="1629"/>
                          <a:pt x="23237" y="864"/>
                          <a:pt x="24370" y="0"/>
                        </a:cubicBezTo>
                        <a:cubicBezTo>
                          <a:pt x="25475" y="2507"/>
                          <a:pt x="24172" y="5410"/>
                          <a:pt x="22614" y="7633"/>
                        </a:cubicBezTo>
                        <a:cubicBezTo>
                          <a:pt x="21042" y="9885"/>
                          <a:pt x="19130" y="12066"/>
                          <a:pt x="18790" y="14770"/>
                        </a:cubicBezTo>
                        <a:cubicBezTo>
                          <a:pt x="18450" y="17475"/>
                          <a:pt x="20815" y="20662"/>
                          <a:pt x="23421" y="19869"/>
                        </a:cubicBezTo>
                        <a:cubicBezTo>
                          <a:pt x="20235" y="28522"/>
                          <a:pt x="18790" y="39794"/>
                          <a:pt x="25928" y="45643"/>
                        </a:cubicBezTo>
                        <a:cubicBezTo>
                          <a:pt x="28222" y="47526"/>
                          <a:pt x="31111" y="48532"/>
                          <a:pt x="33589" y="50175"/>
                        </a:cubicBezTo>
                        <a:cubicBezTo>
                          <a:pt x="42766" y="56349"/>
                          <a:pt x="43828" y="69534"/>
                          <a:pt x="50852" y="78059"/>
                        </a:cubicBezTo>
                        <a:cubicBezTo>
                          <a:pt x="56573" y="85012"/>
                          <a:pt x="66458" y="88269"/>
                          <a:pt x="75210" y="86074"/>
                        </a:cubicBezTo>
                        <a:lnTo>
                          <a:pt x="77264" y="83044"/>
                        </a:lnTo>
                        <a:cubicBezTo>
                          <a:pt x="77887" y="83525"/>
                          <a:pt x="78340" y="84120"/>
                          <a:pt x="78651" y="84786"/>
                        </a:cubicBezTo>
                        <a:cubicBezTo>
                          <a:pt x="70579" y="88298"/>
                          <a:pt x="62224" y="91201"/>
                          <a:pt x="53486" y="913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" name="Google Shape;485;p3"/>
                  <p:cNvSpPr/>
                  <p:nvPr/>
                </p:nvSpPr>
                <p:spPr>
                  <a:xfrm>
                    <a:off x="-373799" y="5735215"/>
                    <a:ext cx="133358" cy="2622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688" h="85900" extrusionOk="0">
                        <a:moveTo>
                          <a:pt x="43660" y="85678"/>
                        </a:moveTo>
                        <a:cubicBezTo>
                          <a:pt x="38987" y="86343"/>
                          <a:pt x="34300" y="85607"/>
                          <a:pt x="31170" y="82265"/>
                        </a:cubicBezTo>
                        <a:cubicBezTo>
                          <a:pt x="27275" y="78101"/>
                          <a:pt x="27431" y="71601"/>
                          <a:pt x="24882" y="66475"/>
                        </a:cubicBezTo>
                        <a:cubicBezTo>
                          <a:pt x="21327" y="59281"/>
                          <a:pt x="13015" y="55754"/>
                          <a:pt x="8030" y="49438"/>
                        </a:cubicBezTo>
                        <a:cubicBezTo>
                          <a:pt x="7109" y="48291"/>
                          <a:pt x="6274" y="46917"/>
                          <a:pt x="6429" y="45445"/>
                        </a:cubicBezTo>
                        <a:cubicBezTo>
                          <a:pt x="6585" y="43972"/>
                          <a:pt x="7676" y="42796"/>
                          <a:pt x="8709" y="41734"/>
                        </a:cubicBezTo>
                        <a:cubicBezTo>
                          <a:pt x="13454" y="36934"/>
                          <a:pt x="18184" y="32119"/>
                          <a:pt x="22928" y="27318"/>
                        </a:cubicBezTo>
                        <a:cubicBezTo>
                          <a:pt x="19656" y="30589"/>
                          <a:pt x="15989" y="33620"/>
                          <a:pt x="11513" y="34455"/>
                        </a:cubicBezTo>
                        <a:cubicBezTo>
                          <a:pt x="6344" y="35432"/>
                          <a:pt x="57" y="32034"/>
                          <a:pt x="0" y="26780"/>
                        </a:cubicBezTo>
                        <a:cubicBezTo>
                          <a:pt x="14063" y="18878"/>
                          <a:pt x="28323" y="10791"/>
                          <a:pt x="40191" y="0"/>
                        </a:cubicBezTo>
                        <a:cubicBezTo>
                          <a:pt x="40021" y="2025"/>
                          <a:pt x="39129" y="4135"/>
                          <a:pt x="37939" y="5778"/>
                        </a:cubicBezTo>
                        <a:cubicBezTo>
                          <a:pt x="35532" y="9049"/>
                          <a:pt x="32119" y="11853"/>
                          <a:pt x="31255" y="15833"/>
                        </a:cubicBezTo>
                        <a:cubicBezTo>
                          <a:pt x="30433" y="19628"/>
                          <a:pt x="32175" y="23452"/>
                          <a:pt x="32501" y="27332"/>
                        </a:cubicBezTo>
                        <a:cubicBezTo>
                          <a:pt x="32855" y="31198"/>
                          <a:pt x="30547" y="36056"/>
                          <a:pt x="26681" y="35673"/>
                        </a:cubicBezTo>
                        <a:cubicBezTo>
                          <a:pt x="32982" y="51534"/>
                          <a:pt x="38520" y="67664"/>
                          <a:pt x="43292" y="84063"/>
                        </a:cubicBezTo>
                        <a:cubicBezTo>
                          <a:pt x="43448" y="84587"/>
                          <a:pt x="43604" y="85125"/>
                          <a:pt x="43689" y="856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86" name="Google Shape;486;p3"/>
                <p:cNvSpPr/>
                <p:nvPr/>
              </p:nvSpPr>
              <p:spPr>
                <a:xfrm>
                  <a:off x="-700087" y="4908798"/>
                  <a:ext cx="662209" cy="1356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40" h="444504" extrusionOk="0">
                      <a:moveTo>
                        <a:pt x="0" y="0"/>
                      </a:moveTo>
                      <a:cubicBezTo>
                        <a:pt x="119354" y="83426"/>
                        <a:pt x="257430" y="288812"/>
                        <a:pt x="205811" y="44450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7" name="Google Shape;487;p3"/>
              <p:cNvGrpSpPr/>
              <p:nvPr/>
            </p:nvGrpSpPr>
            <p:grpSpPr>
              <a:xfrm rot="-506865" flipH="1">
                <a:off x="8496076" y="5014711"/>
                <a:ext cx="1039586" cy="598471"/>
                <a:chOff x="-1522265" y="5512368"/>
                <a:chExt cx="1039639" cy="598502"/>
              </a:xfrm>
            </p:grpSpPr>
            <p:grpSp>
              <p:nvGrpSpPr>
                <p:cNvPr id="488" name="Google Shape;488;p3"/>
                <p:cNvGrpSpPr/>
                <p:nvPr/>
              </p:nvGrpSpPr>
              <p:grpSpPr>
                <a:xfrm>
                  <a:off x="-1522265" y="5512368"/>
                  <a:ext cx="974692" cy="534072"/>
                  <a:chOff x="-1522265" y="5512368"/>
                  <a:chExt cx="974692" cy="534072"/>
                </a:xfrm>
              </p:grpSpPr>
              <p:sp>
                <p:nvSpPr>
                  <p:cNvPr id="489" name="Google Shape;489;p3"/>
                  <p:cNvSpPr/>
                  <p:nvPr/>
                </p:nvSpPr>
                <p:spPr>
                  <a:xfrm>
                    <a:off x="-1522265" y="5512368"/>
                    <a:ext cx="974666" cy="5340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301" h="174962" extrusionOk="0">
                        <a:moveTo>
                          <a:pt x="319302" y="152494"/>
                        </a:moveTo>
                        <a:cubicBezTo>
                          <a:pt x="318721" y="153641"/>
                          <a:pt x="318084" y="154746"/>
                          <a:pt x="317390" y="155808"/>
                        </a:cubicBezTo>
                        <a:cubicBezTo>
                          <a:pt x="306698" y="172321"/>
                          <a:pt x="283346" y="179741"/>
                          <a:pt x="265233" y="171712"/>
                        </a:cubicBezTo>
                        <a:cubicBezTo>
                          <a:pt x="268887" y="162988"/>
                          <a:pt x="272540" y="154279"/>
                          <a:pt x="276194" y="145555"/>
                        </a:cubicBezTo>
                        <a:cubicBezTo>
                          <a:pt x="271974" y="149181"/>
                          <a:pt x="270062" y="154732"/>
                          <a:pt x="267187" y="159490"/>
                        </a:cubicBezTo>
                        <a:cubicBezTo>
                          <a:pt x="266210" y="161105"/>
                          <a:pt x="264964" y="162691"/>
                          <a:pt x="263548" y="164022"/>
                        </a:cubicBezTo>
                        <a:cubicBezTo>
                          <a:pt x="260800" y="166628"/>
                          <a:pt x="257387" y="168313"/>
                          <a:pt x="253790" y="167576"/>
                        </a:cubicBezTo>
                        <a:cubicBezTo>
                          <a:pt x="249315" y="166656"/>
                          <a:pt x="246398" y="162337"/>
                          <a:pt x="242362" y="160170"/>
                        </a:cubicBezTo>
                        <a:cubicBezTo>
                          <a:pt x="236697" y="157111"/>
                          <a:pt x="229631" y="158655"/>
                          <a:pt x="223442" y="156842"/>
                        </a:cubicBezTo>
                        <a:cubicBezTo>
                          <a:pt x="222309" y="156516"/>
                          <a:pt x="221120" y="156006"/>
                          <a:pt x="220539" y="154973"/>
                        </a:cubicBezTo>
                        <a:cubicBezTo>
                          <a:pt x="219958" y="153939"/>
                          <a:pt x="220128" y="152664"/>
                          <a:pt x="220312" y="151489"/>
                        </a:cubicBezTo>
                        <a:cubicBezTo>
                          <a:pt x="221190" y="146150"/>
                          <a:pt x="222054" y="140811"/>
                          <a:pt x="222932" y="135472"/>
                        </a:cubicBezTo>
                        <a:cubicBezTo>
                          <a:pt x="222309" y="139126"/>
                          <a:pt x="221318" y="142808"/>
                          <a:pt x="218769" y="145428"/>
                        </a:cubicBezTo>
                        <a:cubicBezTo>
                          <a:pt x="215837" y="148458"/>
                          <a:pt x="210158" y="149152"/>
                          <a:pt x="207680" y="145739"/>
                        </a:cubicBezTo>
                        <a:cubicBezTo>
                          <a:pt x="213217" y="134056"/>
                          <a:pt x="218797" y="122160"/>
                          <a:pt x="221558" y="109599"/>
                        </a:cubicBezTo>
                        <a:cubicBezTo>
                          <a:pt x="222125" y="107106"/>
                          <a:pt x="222564" y="104600"/>
                          <a:pt x="222876" y="102051"/>
                        </a:cubicBezTo>
                        <a:cubicBezTo>
                          <a:pt x="221813" y="103892"/>
                          <a:pt x="220737" y="105747"/>
                          <a:pt x="219618" y="107574"/>
                        </a:cubicBezTo>
                        <a:cubicBezTo>
                          <a:pt x="215965" y="113607"/>
                          <a:pt x="211844" y="119384"/>
                          <a:pt x="206193" y="123520"/>
                        </a:cubicBezTo>
                        <a:cubicBezTo>
                          <a:pt x="198815" y="128915"/>
                          <a:pt x="188066" y="130827"/>
                          <a:pt x="180631" y="125545"/>
                        </a:cubicBezTo>
                        <a:cubicBezTo>
                          <a:pt x="177573" y="123378"/>
                          <a:pt x="175307" y="120206"/>
                          <a:pt x="172163" y="118167"/>
                        </a:cubicBezTo>
                        <a:cubicBezTo>
                          <a:pt x="163652" y="112658"/>
                          <a:pt x="150623" y="116552"/>
                          <a:pt x="143641" y="109188"/>
                        </a:cubicBezTo>
                        <a:cubicBezTo>
                          <a:pt x="139124" y="104416"/>
                          <a:pt x="139294" y="96896"/>
                          <a:pt x="140837" y="90495"/>
                        </a:cubicBezTo>
                        <a:cubicBezTo>
                          <a:pt x="141659" y="87138"/>
                          <a:pt x="142763" y="83796"/>
                          <a:pt x="143556" y="80426"/>
                        </a:cubicBezTo>
                        <a:cubicBezTo>
                          <a:pt x="144279" y="77381"/>
                          <a:pt x="144717" y="74322"/>
                          <a:pt x="144434" y="71221"/>
                        </a:cubicBezTo>
                        <a:cubicBezTo>
                          <a:pt x="142551" y="77735"/>
                          <a:pt x="139520" y="83910"/>
                          <a:pt x="135527" y="89390"/>
                        </a:cubicBezTo>
                        <a:cubicBezTo>
                          <a:pt x="133105" y="92704"/>
                          <a:pt x="130344" y="95777"/>
                          <a:pt x="127285" y="98510"/>
                        </a:cubicBezTo>
                        <a:cubicBezTo>
                          <a:pt x="126109" y="99572"/>
                          <a:pt x="124849" y="100592"/>
                          <a:pt x="123319" y="101003"/>
                        </a:cubicBezTo>
                        <a:cubicBezTo>
                          <a:pt x="121351" y="101512"/>
                          <a:pt x="119269" y="100918"/>
                          <a:pt x="117329" y="100266"/>
                        </a:cubicBezTo>
                        <a:cubicBezTo>
                          <a:pt x="107897" y="97094"/>
                          <a:pt x="98820" y="92831"/>
                          <a:pt x="90351" y="87592"/>
                        </a:cubicBezTo>
                        <a:cubicBezTo>
                          <a:pt x="91059" y="85935"/>
                          <a:pt x="91654" y="84235"/>
                          <a:pt x="92150" y="82508"/>
                        </a:cubicBezTo>
                        <a:cubicBezTo>
                          <a:pt x="93226" y="78783"/>
                          <a:pt x="93807" y="74917"/>
                          <a:pt x="93877" y="71037"/>
                        </a:cubicBezTo>
                        <a:cubicBezTo>
                          <a:pt x="91201" y="75483"/>
                          <a:pt x="88142" y="79704"/>
                          <a:pt x="84743" y="83626"/>
                        </a:cubicBezTo>
                        <a:cubicBezTo>
                          <a:pt x="80650" y="80681"/>
                          <a:pt x="82491" y="74365"/>
                          <a:pt x="84148" y="69606"/>
                        </a:cubicBezTo>
                        <a:cubicBezTo>
                          <a:pt x="86542" y="62752"/>
                          <a:pt x="87632" y="55445"/>
                          <a:pt x="87363" y="48180"/>
                        </a:cubicBezTo>
                        <a:cubicBezTo>
                          <a:pt x="84856" y="52598"/>
                          <a:pt x="81939" y="56762"/>
                          <a:pt x="78654" y="60628"/>
                        </a:cubicBezTo>
                        <a:cubicBezTo>
                          <a:pt x="76671" y="62979"/>
                          <a:pt x="74547" y="65216"/>
                          <a:pt x="72295" y="67326"/>
                        </a:cubicBezTo>
                        <a:cubicBezTo>
                          <a:pt x="66262" y="63404"/>
                          <a:pt x="59550" y="60529"/>
                          <a:pt x="52554" y="58844"/>
                        </a:cubicBezTo>
                        <a:cubicBezTo>
                          <a:pt x="52044" y="55756"/>
                          <a:pt x="51846" y="52612"/>
                          <a:pt x="51945" y="49469"/>
                        </a:cubicBezTo>
                        <a:cubicBezTo>
                          <a:pt x="52143" y="43747"/>
                          <a:pt x="53375" y="38068"/>
                          <a:pt x="55584" y="32772"/>
                        </a:cubicBezTo>
                        <a:cubicBezTo>
                          <a:pt x="52554" y="38748"/>
                          <a:pt x="48688" y="45319"/>
                          <a:pt x="42952" y="48109"/>
                        </a:cubicBezTo>
                        <a:lnTo>
                          <a:pt x="42938" y="48109"/>
                        </a:lnTo>
                        <a:cubicBezTo>
                          <a:pt x="41621" y="48746"/>
                          <a:pt x="40191" y="49185"/>
                          <a:pt x="38661" y="49369"/>
                        </a:cubicBezTo>
                        <a:cubicBezTo>
                          <a:pt x="31283" y="50247"/>
                          <a:pt x="24585" y="44427"/>
                          <a:pt x="21242" y="37799"/>
                        </a:cubicBezTo>
                        <a:cubicBezTo>
                          <a:pt x="20279" y="35902"/>
                          <a:pt x="19515" y="33919"/>
                          <a:pt x="18849" y="31908"/>
                        </a:cubicBezTo>
                        <a:cubicBezTo>
                          <a:pt x="17192" y="26881"/>
                          <a:pt x="16158" y="21613"/>
                          <a:pt x="14374" y="16614"/>
                        </a:cubicBezTo>
                        <a:cubicBezTo>
                          <a:pt x="11882" y="9618"/>
                          <a:pt x="7194" y="2636"/>
                          <a:pt x="0" y="753"/>
                        </a:cubicBezTo>
                        <a:cubicBezTo>
                          <a:pt x="0" y="753"/>
                          <a:pt x="7633" y="-352"/>
                          <a:pt x="22007" y="115"/>
                        </a:cubicBezTo>
                        <a:cubicBezTo>
                          <a:pt x="24599" y="200"/>
                          <a:pt x="27403" y="328"/>
                          <a:pt x="30433" y="526"/>
                        </a:cubicBezTo>
                        <a:cubicBezTo>
                          <a:pt x="61249" y="2523"/>
                          <a:pt x="114327" y="11360"/>
                          <a:pt x="184200" y="43436"/>
                        </a:cubicBezTo>
                        <a:cubicBezTo>
                          <a:pt x="285881" y="90126"/>
                          <a:pt x="313439" y="139692"/>
                          <a:pt x="318396" y="150384"/>
                        </a:cubicBezTo>
                        <a:cubicBezTo>
                          <a:pt x="319033" y="151758"/>
                          <a:pt x="319302" y="152494"/>
                          <a:pt x="319302" y="15249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3"/>
                  <p:cNvSpPr/>
                  <p:nvPr/>
                </p:nvSpPr>
                <p:spPr>
                  <a:xfrm>
                    <a:off x="-1457454" y="5512720"/>
                    <a:ext cx="909880" cy="4825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077" h="158071" extrusionOk="0">
                        <a:moveTo>
                          <a:pt x="298077" y="152379"/>
                        </a:moveTo>
                        <a:cubicBezTo>
                          <a:pt x="297497" y="153526"/>
                          <a:pt x="296859" y="154631"/>
                          <a:pt x="296166" y="155693"/>
                        </a:cubicBezTo>
                        <a:cubicBezTo>
                          <a:pt x="291138" y="156571"/>
                          <a:pt x="285728" y="154758"/>
                          <a:pt x="283944" y="150028"/>
                        </a:cubicBezTo>
                        <a:cubicBezTo>
                          <a:pt x="279072" y="153866"/>
                          <a:pt x="273351" y="156642"/>
                          <a:pt x="267304" y="158072"/>
                        </a:cubicBezTo>
                        <a:cubicBezTo>
                          <a:pt x="268366" y="154673"/>
                          <a:pt x="270774" y="151912"/>
                          <a:pt x="272615" y="148867"/>
                        </a:cubicBezTo>
                        <a:cubicBezTo>
                          <a:pt x="274470" y="145836"/>
                          <a:pt x="275787" y="142041"/>
                          <a:pt x="274399" y="138770"/>
                        </a:cubicBezTo>
                        <a:cubicBezTo>
                          <a:pt x="273011" y="135484"/>
                          <a:pt x="267871" y="134011"/>
                          <a:pt x="265860" y="136943"/>
                        </a:cubicBezTo>
                        <a:cubicBezTo>
                          <a:pt x="269329" y="131094"/>
                          <a:pt x="264302" y="122314"/>
                          <a:pt x="257504" y="122356"/>
                        </a:cubicBezTo>
                        <a:lnTo>
                          <a:pt x="259671" y="116833"/>
                        </a:lnTo>
                        <a:cubicBezTo>
                          <a:pt x="258071" y="117145"/>
                          <a:pt x="256485" y="117456"/>
                          <a:pt x="254899" y="117768"/>
                        </a:cubicBezTo>
                        <a:cubicBezTo>
                          <a:pt x="255536" y="115332"/>
                          <a:pt x="254998" y="112613"/>
                          <a:pt x="253468" y="110616"/>
                        </a:cubicBezTo>
                        <a:cubicBezTo>
                          <a:pt x="247874" y="117032"/>
                          <a:pt x="241119" y="122427"/>
                          <a:pt x="233614" y="126463"/>
                        </a:cubicBezTo>
                        <a:cubicBezTo>
                          <a:pt x="237579" y="121365"/>
                          <a:pt x="241700" y="115870"/>
                          <a:pt x="242295" y="109441"/>
                        </a:cubicBezTo>
                        <a:cubicBezTo>
                          <a:pt x="242890" y="103012"/>
                          <a:pt x="238244" y="95676"/>
                          <a:pt x="231787" y="95959"/>
                        </a:cubicBezTo>
                        <a:cubicBezTo>
                          <a:pt x="222468" y="96370"/>
                          <a:pt x="218928" y="110602"/>
                          <a:pt x="209680" y="111792"/>
                        </a:cubicBezTo>
                        <a:cubicBezTo>
                          <a:pt x="214949" y="104923"/>
                          <a:pt x="218503" y="96752"/>
                          <a:pt x="219905" y="88213"/>
                        </a:cubicBezTo>
                        <a:lnTo>
                          <a:pt x="214821" y="88213"/>
                        </a:lnTo>
                        <a:cubicBezTo>
                          <a:pt x="215133" y="85649"/>
                          <a:pt x="215444" y="83072"/>
                          <a:pt x="215756" y="80509"/>
                        </a:cubicBezTo>
                        <a:cubicBezTo>
                          <a:pt x="212485" y="79928"/>
                          <a:pt x="209086" y="80112"/>
                          <a:pt x="205899" y="81047"/>
                        </a:cubicBezTo>
                        <a:cubicBezTo>
                          <a:pt x="206692" y="78328"/>
                          <a:pt x="203449" y="76105"/>
                          <a:pt x="200631" y="75835"/>
                        </a:cubicBezTo>
                        <a:cubicBezTo>
                          <a:pt x="197813" y="75552"/>
                          <a:pt x="194712" y="76133"/>
                          <a:pt x="192332" y="74589"/>
                        </a:cubicBezTo>
                        <a:cubicBezTo>
                          <a:pt x="191384" y="73966"/>
                          <a:pt x="190591" y="73031"/>
                          <a:pt x="189472" y="72777"/>
                        </a:cubicBezTo>
                        <a:cubicBezTo>
                          <a:pt x="188226" y="72479"/>
                          <a:pt x="186965" y="73159"/>
                          <a:pt x="185846" y="73810"/>
                        </a:cubicBezTo>
                        <a:cubicBezTo>
                          <a:pt x="180748" y="76813"/>
                          <a:pt x="175636" y="79815"/>
                          <a:pt x="170524" y="82817"/>
                        </a:cubicBezTo>
                        <a:cubicBezTo>
                          <a:pt x="172874" y="76756"/>
                          <a:pt x="174574" y="70454"/>
                          <a:pt x="175608" y="64053"/>
                        </a:cubicBezTo>
                        <a:cubicBezTo>
                          <a:pt x="172180" y="61816"/>
                          <a:pt x="167776" y="61164"/>
                          <a:pt x="163853" y="62297"/>
                        </a:cubicBezTo>
                        <a:cubicBezTo>
                          <a:pt x="162551" y="60484"/>
                          <a:pt x="161234" y="58686"/>
                          <a:pt x="159931" y="56873"/>
                        </a:cubicBezTo>
                        <a:cubicBezTo>
                          <a:pt x="148092" y="62694"/>
                          <a:pt x="137895" y="71799"/>
                          <a:pt x="130800" y="82916"/>
                        </a:cubicBezTo>
                        <a:cubicBezTo>
                          <a:pt x="135360" y="70327"/>
                          <a:pt x="138348" y="57156"/>
                          <a:pt x="139651" y="43830"/>
                        </a:cubicBezTo>
                        <a:cubicBezTo>
                          <a:pt x="135658" y="46209"/>
                          <a:pt x="131664" y="48588"/>
                          <a:pt x="127671" y="50968"/>
                        </a:cubicBezTo>
                        <a:cubicBezTo>
                          <a:pt x="130078" y="47385"/>
                          <a:pt x="131523" y="43150"/>
                          <a:pt x="131778" y="38845"/>
                        </a:cubicBezTo>
                        <a:cubicBezTo>
                          <a:pt x="124881" y="42626"/>
                          <a:pt x="118055" y="31949"/>
                          <a:pt x="110195" y="32062"/>
                        </a:cubicBezTo>
                        <a:cubicBezTo>
                          <a:pt x="106541" y="32104"/>
                          <a:pt x="103398" y="34512"/>
                          <a:pt x="100537" y="36820"/>
                        </a:cubicBezTo>
                        <a:cubicBezTo>
                          <a:pt x="95396" y="40969"/>
                          <a:pt x="90241" y="45119"/>
                          <a:pt x="85101" y="49282"/>
                        </a:cubicBezTo>
                        <a:cubicBezTo>
                          <a:pt x="88188" y="40927"/>
                          <a:pt x="91289" y="32572"/>
                          <a:pt x="94391" y="24216"/>
                        </a:cubicBezTo>
                        <a:cubicBezTo>
                          <a:pt x="84577" y="22106"/>
                          <a:pt x="72497" y="20718"/>
                          <a:pt x="66195" y="28536"/>
                        </a:cubicBezTo>
                        <a:cubicBezTo>
                          <a:pt x="63972" y="31297"/>
                          <a:pt x="62910" y="34823"/>
                          <a:pt x="60814" y="37684"/>
                        </a:cubicBezTo>
                        <a:cubicBezTo>
                          <a:pt x="58732" y="40559"/>
                          <a:pt x="54837" y="42740"/>
                          <a:pt x="51694" y="41125"/>
                        </a:cubicBezTo>
                        <a:cubicBezTo>
                          <a:pt x="51099" y="40814"/>
                          <a:pt x="50561" y="40389"/>
                          <a:pt x="50136" y="39879"/>
                        </a:cubicBezTo>
                        <a:cubicBezTo>
                          <a:pt x="45845" y="34696"/>
                          <a:pt x="54441" y="26581"/>
                          <a:pt x="51382" y="20591"/>
                        </a:cubicBezTo>
                        <a:cubicBezTo>
                          <a:pt x="50008" y="17900"/>
                          <a:pt x="46213" y="16796"/>
                          <a:pt x="43607" y="18339"/>
                        </a:cubicBezTo>
                        <a:cubicBezTo>
                          <a:pt x="41709" y="19019"/>
                          <a:pt x="39826" y="19699"/>
                          <a:pt x="37943" y="20379"/>
                        </a:cubicBezTo>
                        <a:cubicBezTo>
                          <a:pt x="37461" y="18254"/>
                          <a:pt x="36994" y="16130"/>
                          <a:pt x="36526" y="14020"/>
                        </a:cubicBezTo>
                        <a:cubicBezTo>
                          <a:pt x="29035" y="18424"/>
                          <a:pt x="22662" y="24740"/>
                          <a:pt x="18201" y="32189"/>
                        </a:cubicBezTo>
                        <a:lnTo>
                          <a:pt x="13995" y="22758"/>
                        </a:lnTo>
                        <a:cubicBezTo>
                          <a:pt x="11205" y="23905"/>
                          <a:pt x="8416" y="25052"/>
                          <a:pt x="5626" y="26199"/>
                        </a:cubicBezTo>
                        <a:cubicBezTo>
                          <a:pt x="1859" y="18707"/>
                          <a:pt x="-96" y="10296"/>
                          <a:pt x="4" y="1898"/>
                        </a:cubicBezTo>
                        <a:lnTo>
                          <a:pt x="783" y="0"/>
                        </a:lnTo>
                        <a:cubicBezTo>
                          <a:pt x="29786" y="906"/>
                          <a:pt x="86248" y="8100"/>
                          <a:pt x="162975" y="43320"/>
                        </a:cubicBezTo>
                        <a:cubicBezTo>
                          <a:pt x="277727" y="96016"/>
                          <a:pt x="298077" y="152379"/>
                          <a:pt x="298077" y="15237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1" name="Google Shape;491;p3"/>
                  <p:cNvSpPr/>
                  <p:nvPr/>
                </p:nvSpPr>
                <p:spPr>
                  <a:xfrm>
                    <a:off x="-1434145" y="5513972"/>
                    <a:ext cx="883812" cy="457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9537" h="149868" extrusionOk="0">
                        <a:moveTo>
                          <a:pt x="289538" y="149858"/>
                        </a:moveTo>
                        <a:cubicBezTo>
                          <a:pt x="284284" y="150142"/>
                          <a:pt x="279837" y="144137"/>
                          <a:pt x="274385" y="144265"/>
                        </a:cubicBezTo>
                        <a:cubicBezTo>
                          <a:pt x="272346" y="140158"/>
                          <a:pt x="270306" y="136037"/>
                          <a:pt x="268281" y="131930"/>
                        </a:cubicBezTo>
                        <a:cubicBezTo>
                          <a:pt x="267092" y="131335"/>
                          <a:pt x="265916" y="130740"/>
                          <a:pt x="264741" y="130131"/>
                        </a:cubicBezTo>
                        <a:cubicBezTo>
                          <a:pt x="263240" y="127171"/>
                          <a:pt x="261739" y="124198"/>
                          <a:pt x="260238" y="121224"/>
                        </a:cubicBezTo>
                        <a:cubicBezTo>
                          <a:pt x="257009" y="119468"/>
                          <a:pt x="255139" y="115502"/>
                          <a:pt x="255833" y="111877"/>
                        </a:cubicBezTo>
                        <a:cubicBezTo>
                          <a:pt x="252746" y="111948"/>
                          <a:pt x="250225" y="109611"/>
                          <a:pt x="247577" y="108011"/>
                        </a:cubicBezTo>
                        <a:cubicBezTo>
                          <a:pt x="244929" y="106425"/>
                          <a:pt x="240893" y="105802"/>
                          <a:pt x="239250" y="108421"/>
                        </a:cubicBezTo>
                        <a:cubicBezTo>
                          <a:pt x="241870" y="104527"/>
                          <a:pt x="237650" y="99627"/>
                          <a:pt x="233600" y="97262"/>
                        </a:cubicBezTo>
                        <a:cubicBezTo>
                          <a:pt x="229549" y="94883"/>
                          <a:pt x="224536" y="91753"/>
                          <a:pt x="225145" y="87108"/>
                        </a:cubicBezTo>
                        <a:cubicBezTo>
                          <a:pt x="222879" y="88468"/>
                          <a:pt x="220174" y="89048"/>
                          <a:pt x="217554" y="88737"/>
                        </a:cubicBezTo>
                        <a:cubicBezTo>
                          <a:pt x="219367" y="86258"/>
                          <a:pt x="220472" y="83256"/>
                          <a:pt x="220670" y="80197"/>
                        </a:cubicBezTo>
                        <a:cubicBezTo>
                          <a:pt x="218263" y="80495"/>
                          <a:pt x="215742" y="80792"/>
                          <a:pt x="213476" y="79957"/>
                        </a:cubicBezTo>
                        <a:cubicBezTo>
                          <a:pt x="211196" y="79121"/>
                          <a:pt x="209284" y="76756"/>
                          <a:pt x="209822" y="74391"/>
                        </a:cubicBezTo>
                        <a:cubicBezTo>
                          <a:pt x="198606" y="74943"/>
                          <a:pt x="188070" y="63883"/>
                          <a:pt x="177491" y="67650"/>
                        </a:cubicBezTo>
                        <a:cubicBezTo>
                          <a:pt x="178879" y="65257"/>
                          <a:pt x="179969" y="62694"/>
                          <a:pt x="180706" y="60031"/>
                        </a:cubicBezTo>
                        <a:cubicBezTo>
                          <a:pt x="178709" y="60003"/>
                          <a:pt x="176712" y="59975"/>
                          <a:pt x="174730" y="59946"/>
                        </a:cubicBezTo>
                        <a:cubicBezTo>
                          <a:pt x="175778" y="57765"/>
                          <a:pt x="172775" y="55768"/>
                          <a:pt x="170368" y="55740"/>
                        </a:cubicBezTo>
                        <a:cubicBezTo>
                          <a:pt x="167946" y="55712"/>
                          <a:pt x="165142" y="56292"/>
                          <a:pt x="163443" y="54565"/>
                        </a:cubicBezTo>
                        <a:cubicBezTo>
                          <a:pt x="162636" y="53758"/>
                          <a:pt x="162296" y="52568"/>
                          <a:pt x="161588" y="51676"/>
                        </a:cubicBezTo>
                        <a:cubicBezTo>
                          <a:pt x="159223" y="48702"/>
                          <a:pt x="154379" y="50132"/>
                          <a:pt x="151349" y="52426"/>
                        </a:cubicBezTo>
                        <a:cubicBezTo>
                          <a:pt x="148304" y="54721"/>
                          <a:pt x="145174" y="57779"/>
                          <a:pt x="141407" y="57341"/>
                        </a:cubicBezTo>
                        <a:cubicBezTo>
                          <a:pt x="143857" y="54211"/>
                          <a:pt x="145628" y="50543"/>
                          <a:pt x="146591" y="46691"/>
                        </a:cubicBezTo>
                        <a:cubicBezTo>
                          <a:pt x="146930" y="45360"/>
                          <a:pt x="147129" y="43859"/>
                          <a:pt x="146392" y="42726"/>
                        </a:cubicBezTo>
                        <a:cubicBezTo>
                          <a:pt x="144650" y="40063"/>
                          <a:pt x="140558" y="42074"/>
                          <a:pt x="137414" y="41734"/>
                        </a:cubicBezTo>
                        <a:cubicBezTo>
                          <a:pt x="134270" y="41409"/>
                          <a:pt x="132103" y="38576"/>
                          <a:pt x="129809" y="36410"/>
                        </a:cubicBezTo>
                        <a:cubicBezTo>
                          <a:pt x="123266" y="30193"/>
                          <a:pt x="113806" y="28394"/>
                          <a:pt x="104913" y="26865"/>
                        </a:cubicBezTo>
                        <a:cubicBezTo>
                          <a:pt x="102690" y="26482"/>
                          <a:pt x="100353" y="26114"/>
                          <a:pt x="98243" y="26879"/>
                        </a:cubicBezTo>
                        <a:cubicBezTo>
                          <a:pt x="95085" y="28026"/>
                          <a:pt x="92465" y="31623"/>
                          <a:pt x="89236" y="30717"/>
                        </a:cubicBezTo>
                        <a:cubicBezTo>
                          <a:pt x="91544" y="28309"/>
                          <a:pt x="93923" y="24485"/>
                          <a:pt x="91700" y="21993"/>
                        </a:cubicBezTo>
                        <a:cubicBezTo>
                          <a:pt x="90935" y="21143"/>
                          <a:pt x="89803" y="20747"/>
                          <a:pt x="88712" y="20407"/>
                        </a:cubicBezTo>
                        <a:cubicBezTo>
                          <a:pt x="80626" y="17914"/>
                          <a:pt x="71916" y="17461"/>
                          <a:pt x="63604" y="19090"/>
                        </a:cubicBezTo>
                        <a:cubicBezTo>
                          <a:pt x="61621" y="17136"/>
                          <a:pt x="58265" y="17235"/>
                          <a:pt x="55815" y="18580"/>
                        </a:cubicBezTo>
                        <a:cubicBezTo>
                          <a:pt x="53365" y="19925"/>
                          <a:pt x="51609" y="22234"/>
                          <a:pt x="49938" y="24471"/>
                        </a:cubicBezTo>
                        <a:cubicBezTo>
                          <a:pt x="49569" y="21186"/>
                          <a:pt x="50334" y="17787"/>
                          <a:pt x="52076" y="14983"/>
                        </a:cubicBezTo>
                        <a:cubicBezTo>
                          <a:pt x="42644" y="13128"/>
                          <a:pt x="33227" y="11273"/>
                          <a:pt x="23795" y="9403"/>
                        </a:cubicBezTo>
                        <a:cubicBezTo>
                          <a:pt x="20765" y="11542"/>
                          <a:pt x="17720" y="13666"/>
                          <a:pt x="14689" y="15790"/>
                        </a:cubicBezTo>
                        <a:cubicBezTo>
                          <a:pt x="16049" y="14516"/>
                          <a:pt x="16757" y="12590"/>
                          <a:pt x="16559" y="10735"/>
                        </a:cubicBezTo>
                        <a:cubicBezTo>
                          <a:pt x="12055" y="7378"/>
                          <a:pt x="5668" y="6798"/>
                          <a:pt x="627" y="9262"/>
                        </a:cubicBezTo>
                        <a:cubicBezTo>
                          <a:pt x="-421" y="6968"/>
                          <a:pt x="-138" y="4121"/>
                          <a:pt x="1349" y="2096"/>
                        </a:cubicBezTo>
                        <a:lnTo>
                          <a:pt x="1576" y="0"/>
                        </a:lnTo>
                        <a:cubicBezTo>
                          <a:pt x="32391" y="1997"/>
                          <a:pt x="85469" y="10834"/>
                          <a:pt x="155342" y="42910"/>
                        </a:cubicBezTo>
                        <a:cubicBezTo>
                          <a:pt x="257023" y="89601"/>
                          <a:pt x="284581" y="139166"/>
                          <a:pt x="289538" y="14985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2" name="Google Shape;492;p3"/>
                  <p:cNvSpPr/>
                  <p:nvPr/>
                </p:nvSpPr>
                <p:spPr>
                  <a:xfrm>
                    <a:off x="-1363717" y="5660528"/>
                    <a:ext cx="81602" cy="57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33" h="18807" extrusionOk="0">
                        <a:moveTo>
                          <a:pt x="6341" y="43"/>
                        </a:moveTo>
                        <a:cubicBezTo>
                          <a:pt x="14413" y="865"/>
                          <a:pt x="18704" y="12676"/>
                          <a:pt x="26734" y="12109"/>
                        </a:cubicBezTo>
                        <a:cubicBezTo>
                          <a:pt x="24751" y="14460"/>
                          <a:pt x="22627" y="16698"/>
                          <a:pt x="20375" y="18808"/>
                        </a:cubicBezTo>
                        <a:cubicBezTo>
                          <a:pt x="14342" y="14885"/>
                          <a:pt x="7629" y="12010"/>
                          <a:pt x="634" y="10325"/>
                        </a:cubicBezTo>
                        <a:cubicBezTo>
                          <a:pt x="124" y="7237"/>
                          <a:pt x="-74" y="4094"/>
                          <a:pt x="25" y="950"/>
                        </a:cubicBezTo>
                        <a:cubicBezTo>
                          <a:pt x="2135" y="440"/>
                          <a:pt x="4217" y="-169"/>
                          <a:pt x="6341" y="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3"/>
                  <p:cNvSpPr/>
                  <p:nvPr/>
                </p:nvSpPr>
                <p:spPr>
                  <a:xfrm>
                    <a:off x="-1246361" y="5754649"/>
                    <a:ext cx="137897" cy="66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175" h="21854" extrusionOk="0">
                        <a:moveTo>
                          <a:pt x="42145" y="11664"/>
                        </a:moveTo>
                        <a:cubicBezTo>
                          <a:pt x="43193" y="11211"/>
                          <a:pt x="44213" y="10673"/>
                          <a:pt x="45176" y="10050"/>
                        </a:cubicBezTo>
                        <a:cubicBezTo>
                          <a:pt x="42754" y="13364"/>
                          <a:pt x="39993" y="16437"/>
                          <a:pt x="36934" y="19170"/>
                        </a:cubicBezTo>
                        <a:cubicBezTo>
                          <a:pt x="35758" y="20232"/>
                          <a:pt x="34498" y="21252"/>
                          <a:pt x="32968" y="21663"/>
                        </a:cubicBezTo>
                        <a:cubicBezTo>
                          <a:pt x="31000" y="22172"/>
                          <a:pt x="28918" y="21578"/>
                          <a:pt x="26978" y="20926"/>
                        </a:cubicBezTo>
                        <a:cubicBezTo>
                          <a:pt x="17546" y="17754"/>
                          <a:pt x="8469" y="13491"/>
                          <a:pt x="0" y="8252"/>
                        </a:cubicBezTo>
                        <a:cubicBezTo>
                          <a:pt x="708" y="6595"/>
                          <a:pt x="1303" y="4895"/>
                          <a:pt x="1799" y="3167"/>
                        </a:cubicBezTo>
                        <a:cubicBezTo>
                          <a:pt x="2393" y="2743"/>
                          <a:pt x="3002" y="2346"/>
                          <a:pt x="3625" y="1992"/>
                        </a:cubicBezTo>
                        <a:cubicBezTo>
                          <a:pt x="8030" y="-472"/>
                          <a:pt x="13411" y="-118"/>
                          <a:pt x="18438" y="293"/>
                        </a:cubicBezTo>
                        <a:cubicBezTo>
                          <a:pt x="27658" y="1072"/>
                          <a:pt x="38675" y="3083"/>
                          <a:pt x="42145" y="1166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3"/>
                  <p:cNvSpPr/>
                  <p:nvPr/>
                </p:nvSpPr>
                <p:spPr>
                  <a:xfrm>
                    <a:off x="-1095193" y="5748319"/>
                    <a:ext cx="243477" cy="156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763" h="51401" extrusionOk="0">
                        <a:moveTo>
                          <a:pt x="66339" y="46252"/>
                        </a:moveTo>
                        <a:cubicBezTo>
                          <a:pt x="58961" y="51647"/>
                          <a:pt x="48212" y="53559"/>
                          <a:pt x="40777" y="48277"/>
                        </a:cubicBezTo>
                        <a:cubicBezTo>
                          <a:pt x="37718" y="46110"/>
                          <a:pt x="35452" y="42938"/>
                          <a:pt x="32308" y="40899"/>
                        </a:cubicBezTo>
                        <a:cubicBezTo>
                          <a:pt x="23797" y="35390"/>
                          <a:pt x="10769" y="39284"/>
                          <a:pt x="3787" y="31920"/>
                        </a:cubicBezTo>
                        <a:cubicBezTo>
                          <a:pt x="-731" y="27148"/>
                          <a:pt x="-561" y="19628"/>
                          <a:pt x="983" y="13227"/>
                        </a:cubicBezTo>
                        <a:cubicBezTo>
                          <a:pt x="1804" y="9871"/>
                          <a:pt x="2909" y="6528"/>
                          <a:pt x="3702" y="3158"/>
                        </a:cubicBezTo>
                        <a:cubicBezTo>
                          <a:pt x="4198" y="2138"/>
                          <a:pt x="4623" y="1090"/>
                          <a:pt x="4962" y="0"/>
                        </a:cubicBezTo>
                        <a:cubicBezTo>
                          <a:pt x="6846" y="1133"/>
                          <a:pt x="7341" y="3625"/>
                          <a:pt x="7356" y="5806"/>
                        </a:cubicBezTo>
                        <a:cubicBezTo>
                          <a:pt x="7370" y="8001"/>
                          <a:pt x="7129" y="10324"/>
                          <a:pt x="8163" y="12250"/>
                        </a:cubicBezTo>
                        <a:cubicBezTo>
                          <a:pt x="9197" y="14176"/>
                          <a:pt x="12213" y="15167"/>
                          <a:pt x="13558" y="13439"/>
                        </a:cubicBezTo>
                        <a:cubicBezTo>
                          <a:pt x="15484" y="20577"/>
                          <a:pt x="19761" y="28621"/>
                          <a:pt x="27139" y="29130"/>
                        </a:cubicBezTo>
                        <a:cubicBezTo>
                          <a:pt x="29519" y="29300"/>
                          <a:pt x="31869" y="28621"/>
                          <a:pt x="34249" y="28550"/>
                        </a:cubicBezTo>
                        <a:cubicBezTo>
                          <a:pt x="43114" y="28337"/>
                          <a:pt x="49911" y="36466"/>
                          <a:pt x="58465" y="38789"/>
                        </a:cubicBezTo>
                        <a:cubicBezTo>
                          <a:pt x="65432" y="40686"/>
                          <a:pt x="73405" y="38236"/>
                          <a:pt x="78107" y="32742"/>
                        </a:cubicBezTo>
                        <a:lnTo>
                          <a:pt x="78050" y="29810"/>
                        </a:lnTo>
                        <a:cubicBezTo>
                          <a:pt x="78688" y="29838"/>
                          <a:pt x="79254" y="30008"/>
                          <a:pt x="79764" y="30306"/>
                        </a:cubicBezTo>
                        <a:cubicBezTo>
                          <a:pt x="76110" y="36339"/>
                          <a:pt x="71989" y="42117"/>
                          <a:pt x="66339" y="4625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3"/>
                  <p:cNvSpPr/>
                  <p:nvPr/>
                </p:nvSpPr>
                <p:spPr>
                  <a:xfrm>
                    <a:off x="-888073" y="5847048"/>
                    <a:ext cx="170534" cy="177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867" h="58151" extrusionOk="0">
                        <a:moveTo>
                          <a:pt x="55868" y="54423"/>
                        </a:moveTo>
                        <a:cubicBezTo>
                          <a:pt x="53120" y="57029"/>
                          <a:pt x="49707" y="58714"/>
                          <a:pt x="46110" y="57978"/>
                        </a:cubicBezTo>
                        <a:cubicBezTo>
                          <a:pt x="41635" y="57057"/>
                          <a:pt x="38718" y="52738"/>
                          <a:pt x="34682" y="50571"/>
                        </a:cubicBezTo>
                        <a:cubicBezTo>
                          <a:pt x="29017" y="47512"/>
                          <a:pt x="21951" y="49056"/>
                          <a:pt x="15762" y="47243"/>
                        </a:cubicBezTo>
                        <a:cubicBezTo>
                          <a:pt x="14629" y="46917"/>
                          <a:pt x="13439" y="46408"/>
                          <a:pt x="12859" y="45374"/>
                        </a:cubicBezTo>
                        <a:cubicBezTo>
                          <a:pt x="12278" y="44340"/>
                          <a:pt x="12448" y="43066"/>
                          <a:pt x="12632" y="41890"/>
                        </a:cubicBezTo>
                        <a:cubicBezTo>
                          <a:pt x="13510" y="36551"/>
                          <a:pt x="14374" y="31212"/>
                          <a:pt x="15252" y="25873"/>
                        </a:cubicBezTo>
                        <a:cubicBezTo>
                          <a:pt x="14629" y="29527"/>
                          <a:pt x="13638" y="33209"/>
                          <a:pt x="11088" y="35829"/>
                        </a:cubicBezTo>
                        <a:cubicBezTo>
                          <a:pt x="8157" y="38860"/>
                          <a:pt x="2478" y="39553"/>
                          <a:pt x="0" y="36140"/>
                        </a:cubicBezTo>
                        <a:cubicBezTo>
                          <a:pt x="5537" y="24457"/>
                          <a:pt x="11117" y="12561"/>
                          <a:pt x="13878" y="0"/>
                        </a:cubicBezTo>
                        <a:cubicBezTo>
                          <a:pt x="14700" y="1402"/>
                          <a:pt x="15096" y="3201"/>
                          <a:pt x="15082" y="4829"/>
                        </a:cubicBezTo>
                        <a:cubicBezTo>
                          <a:pt x="15025" y="8086"/>
                          <a:pt x="14091" y="11499"/>
                          <a:pt x="15365" y="14501"/>
                        </a:cubicBezTo>
                        <a:cubicBezTo>
                          <a:pt x="16583" y="17362"/>
                          <a:pt x="19500" y="19062"/>
                          <a:pt x="21511" y="21441"/>
                        </a:cubicBezTo>
                        <a:cubicBezTo>
                          <a:pt x="23537" y="23806"/>
                          <a:pt x="24273" y="28054"/>
                          <a:pt x="21568" y="29598"/>
                        </a:cubicBezTo>
                        <a:cubicBezTo>
                          <a:pt x="33039" y="37047"/>
                          <a:pt x="44142" y="45034"/>
                          <a:pt x="54862" y="53545"/>
                        </a:cubicBezTo>
                        <a:cubicBezTo>
                          <a:pt x="55202" y="53814"/>
                          <a:pt x="55556" y="54097"/>
                          <a:pt x="55868" y="5442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3"/>
                  <p:cNvSpPr/>
                  <p:nvPr/>
                </p:nvSpPr>
                <p:spPr>
                  <a:xfrm>
                    <a:off x="-1464706" y="5609806"/>
                    <a:ext cx="73529" cy="53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88" h="17549" extrusionOk="0">
                        <a:moveTo>
                          <a:pt x="23211" y="14544"/>
                        </a:moveTo>
                        <a:cubicBezTo>
                          <a:pt x="23381" y="15181"/>
                          <a:pt x="23678" y="15734"/>
                          <a:pt x="24089" y="16201"/>
                        </a:cubicBezTo>
                        <a:cubicBezTo>
                          <a:pt x="22772" y="16838"/>
                          <a:pt x="21342" y="17277"/>
                          <a:pt x="19812" y="17461"/>
                        </a:cubicBezTo>
                        <a:cubicBezTo>
                          <a:pt x="12434" y="18339"/>
                          <a:pt x="5736" y="12519"/>
                          <a:pt x="2393" y="5891"/>
                        </a:cubicBezTo>
                        <a:cubicBezTo>
                          <a:pt x="1430" y="3994"/>
                          <a:pt x="666" y="2011"/>
                          <a:pt x="0" y="0"/>
                        </a:cubicBezTo>
                        <a:cubicBezTo>
                          <a:pt x="5084" y="3116"/>
                          <a:pt x="10593" y="5509"/>
                          <a:pt x="16328" y="7095"/>
                        </a:cubicBezTo>
                        <a:cubicBezTo>
                          <a:pt x="18962" y="7817"/>
                          <a:pt x="22078" y="8780"/>
                          <a:pt x="22814" y="11400"/>
                        </a:cubicBezTo>
                        <a:cubicBezTo>
                          <a:pt x="23098" y="12420"/>
                          <a:pt x="22942" y="13524"/>
                          <a:pt x="23211" y="1454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97" name="Google Shape;497;p3"/>
                <p:cNvSpPr/>
                <p:nvPr/>
              </p:nvSpPr>
              <p:spPr>
                <a:xfrm>
                  <a:off x="-1522265" y="5514646"/>
                  <a:ext cx="1039639" cy="59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86" h="195323" extrusionOk="0">
                      <a:moveTo>
                        <a:pt x="0" y="6"/>
                      </a:moveTo>
                      <a:cubicBezTo>
                        <a:pt x="116720" y="-758"/>
                        <a:pt x="302195" y="69596"/>
                        <a:pt x="340587" y="19532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8" name="Google Shape;498;p3"/>
              <p:cNvGrpSpPr/>
              <p:nvPr/>
            </p:nvGrpSpPr>
            <p:grpSpPr>
              <a:xfrm rot="-506865" flipH="1">
                <a:off x="8727023" y="4692255"/>
                <a:ext cx="659392" cy="1006172"/>
                <a:chOff x="-1372680" y="5236900"/>
                <a:chExt cx="659425" cy="1006223"/>
              </a:xfrm>
            </p:grpSpPr>
            <p:grpSp>
              <p:nvGrpSpPr>
                <p:cNvPr id="499" name="Google Shape;499;p3"/>
                <p:cNvGrpSpPr/>
                <p:nvPr/>
              </p:nvGrpSpPr>
              <p:grpSpPr>
                <a:xfrm>
                  <a:off x="-1372637" y="5236900"/>
                  <a:ext cx="655081" cy="880662"/>
                  <a:chOff x="-1372637" y="5236900"/>
                  <a:chExt cx="655081" cy="880662"/>
                </a:xfrm>
              </p:grpSpPr>
              <p:sp>
                <p:nvSpPr>
                  <p:cNvPr id="500" name="Google Shape;500;p3"/>
                  <p:cNvSpPr/>
                  <p:nvPr/>
                </p:nvSpPr>
                <p:spPr>
                  <a:xfrm>
                    <a:off x="-1372637" y="5236900"/>
                    <a:ext cx="654926" cy="8806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554" h="288505" extrusionOk="0">
                        <a:moveTo>
                          <a:pt x="214336" y="281151"/>
                        </a:moveTo>
                        <a:cubicBezTo>
                          <a:pt x="213288" y="281901"/>
                          <a:pt x="212226" y="282595"/>
                          <a:pt x="211121" y="283218"/>
                        </a:cubicBezTo>
                        <a:cubicBezTo>
                          <a:pt x="194057" y="293004"/>
                          <a:pt x="169897" y="288897"/>
                          <a:pt x="157477" y="273461"/>
                        </a:cubicBezTo>
                        <a:cubicBezTo>
                          <a:pt x="164728" y="267386"/>
                          <a:pt x="171965" y="261310"/>
                          <a:pt x="179201" y="255235"/>
                        </a:cubicBezTo>
                        <a:cubicBezTo>
                          <a:pt x="173791" y="256524"/>
                          <a:pt x="169543" y="260588"/>
                          <a:pt x="164813" y="263491"/>
                        </a:cubicBezTo>
                        <a:cubicBezTo>
                          <a:pt x="163198" y="264482"/>
                          <a:pt x="161372" y="265318"/>
                          <a:pt x="159502" y="265856"/>
                        </a:cubicBezTo>
                        <a:cubicBezTo>
                          <a:pt x="155863" y="266918"/>
                          <a:pt x="152067" y="266847"/>
                          <a:pt x="149207" y="264553"/>
                        </a:cubicBezTo>
                        <a:cubicBezTo>
                          <a:pt x="145652" y="261678"/>
                          <a:pt x="145029" y="256509"/>
                          <a:pt x="142437" y="252728"/>
                        </a:cubicBezTo>
                        <a:cubicBezTo>
                          <a:pt x="138798" y="247418"/>
                          <a:pt x="131816" y="245548"/>
                          <a:pt x="127143" y="241102"/>
                        </a:cubicBezTo>
                        <a:cubicBezTo>
                          <a:pt x="126279" y="240294"/>
                          <a:pt x="125458" y="239289"/>
                          <a:pt x="125415" y="238113"/>
                        </a:cubicBezTo>
                        <a:cubicBezTo>
                          <a:pt x="125373" y="236924"/>
                          <a:pt x="126109" y="235876"/>
                          <a:pt x="126803" y="234913"/>
                        </a:cubicBezTo>
                        <a:cubicBezTo>
                          <a:pt x="130032" y="230565"/>
                          <a:pt x="133247" y="226218"/>
                          <a:pt x="136461" y="221870"/>
                        </a:cubicBezTo>
                        <a:cubicBezTo>
                          <a:pt x="134238" y="224830"/>
                          <a:pt x="131661" y="227648"/>
                          <a:pt x="128205" y="228809"/>
                        </a:cubicBezTo>
                        <a:cubicBezTo>
                          <a:pt x="124212" y="230155"/>
                          <a:pt x="118844" y="228172"/>
                          <a:pt x="118207" y="224009"/>
                        </a:cubicBezTo>
                        <a:cubicBezTo>
                          <a:pt x="128474" y="216163"/>
                          <a:pt x="138883" y="208133"/>
                          <a:pt x="147097" y="198234"/>
                        </a:cubicBezTo>
                        <a:cubicBezTo>
                          <a:pt x="148740" y="196280"/>
                          <a:pt x="150283" y="194255"/>
                          <a:pt x="151728" y="192131"/>
                        </a:cubicBezTo>
                        <a:cubicBezTo>
                          <a:pt x="149943" y="193278"/>
                          <a:pt x="148130" y="194439"/>
                          <a:pt x="146304" y="195544"/>
                        </a:cubicBezTo>
                        <a:cubicBezTo>
                          <a:pt x="140299" y="199240"/>
                          <a:pt x="133983" y="202483"/>
                          <a:pt x="127072" y="203573"/>
                        </a:cubicBezTo>
                        <a:cubicBezTo>
                          <a:pt x="118037" y="204989"/>
                          <a:pt x="107614" y="201761"/>
                          <a:pt x="103422" y="193660"/>
                        </a:cubicBezTo>
                        <a:cubicBezTo>
                          <a:pt x="101695" y="190332"/>
                          <a:pt x="101128" y="186480"/>
                          <a:pt x="99273" y="183223"/>
                        </a:cubicBezTo>
                        <a:cubicBezTo>
                          <a:pt x="94231" y="174429"/>
                          <a:pt x="80863" y="171922"/>
                          <a:pt x="78030" y="162179"/>
                        </a:cubicBezTo>
                        <a:cubicBezTo>
                          <a:pt x="76204" y="155863"/>
                          <a:pt x="79801" y="149264"/>
                          <a:pt x="84106" y="144279"/>
                        </a:cubicBezTo>
                        <a:cubicBezTo>
                          <a:pt x="86372" y="141673"/>
                          <a:pt x="88893" y="139209"/>
                          <a:pt x="91130" y="136575"/>
                        </a:cubicBezTo>
                        <a:cubicBezTo>
                          <a:pt x="93169" y="134196"/>
                          <a:pt x="94954" y="131675"/>
                          <a:pt x="96129" y="128800"/>
                        </a:cubicBezTo>
                        <a:cubicBezTo>
                          <a:pt x="91470" y="133728"/>
                          <a:pt x="85947" y="137835"/>
                          <a:pt x="79886" y="140866"/>
                        </a:cubicBezTo>
                        <a:cubicBezTo>
                          <a:pt x="76218" y="142707"/>
                          <a:pt x="72352" y="144165"/>
                          <a:pt x="68387" y="145199"/>
                        </a:cubicBezTo>
                        <a:cubicBezTo>
                          <a:pt x="66857" y="145610"/>
                          <a:pt x="65271" y="145936"/>
                          <a:pt x="63713" y="145596"/>
                        </a:cubicBezTo>
                        <a:cubicBezTo>
                          <a:pt x="61730" y="145142"/>
                          <a:pt x="60159" y="143670"/>
                          <a:pt x="58728" y="142197"/>
                        </a:cubicBezTo>
                        <a:cubicBezTo>
                          <a:pt x="51803" y="135059"/>
                          <a:pt x="45685" y="127115"/>
                          <a:pt x="40545" y="118575"/>
                        </a:cubicBezTo>
                        <a:cubicBezTo>
                          <a:pt x="41933" y="117428"/>
                          <a:pt x="43235" y="116182"/>
                          <a:pt x="44468" y="114879"/>
                        </a:cubicBezTo>
                        <a:cubicBezTo>
                          <a:pt x="47130" y="112061"/>
                          <a:pt x="49424" y="108889"/>
                          <a:pt x="51251" y="105476"/>
                        </a:cubicBezTo>
                        <a:cubicBezTo>
                          <a:pt x="46832" y="108209"/>
                          <a:pt x="42188" y="110560"/>
                          <a:pt x="37358" y="112486"/>
                        </a:cubicBezTo>
                        <a:cubicBezTo>
                          <a:pt x="35064" y="107997"/>
                          <a:pt x="39596" y="103224"/>
                          <a:pt x="43250" y="99755"/>
                        </a:cubicBezTo>
                        <a:cubicBezTo>
                          <a:pt x="48518" y="94755"/>
                          <a:pt x="52837" y="88765"/>
                          <a:pt x="55924" y="82180"/>
                        </a:cubicBezTo>
                        <a:cubicBezTo>
                          <a:pt x="51676" y="84956"/>
                          <a:pt x="47172" y="87321"/>
                          <a:pt x="42485" y="89261"/>
                        </a:cubicBezTo>
                        <a:cubicBezTo>
                          <a:pt x="39653" y="90436"/>
                          <a:pt x="36735" y="91456"/>
                          <a:pt x="33761" y="92306"/>
                        </a:cubicBezTo>
                        <a:cubicBezTo>
                          <a:pt x="30192" y="86060"/>
                          <a:pt x="25548" y="80424"/>
                          <a:pt x="20095" y="75722"/>
                        </a:cubicBezTo>
                        <a:cubicBezTo>
                          <a:pt x="21058" y="72748"/>
                          <a:pt x="22319" y="69859"/>
                          <a:pt x="23848" y="67112"/>
                        </a:cubicBezTo>
                        <a:cubicBezTo>
                          <a:pt x="26638" y="62113"/>
                          <a:pt x="30334" y="57638"/>
                          <a:pt x="34724" y="53942"/>
                        </a:cubicBezTo>
                        <a:cubicBezTo>
                          <a:pt x="29286" y="57864"/>
                          <a:pt x="22843" y="61943"/>
                          <a:pt x="16470" y="61787"/>
                        </a:cubicBezTo>
                        <a:lnTo>
                          <a:pt x="16470" y="61787"/>
                        </a:lnTo>
                        <a:cubicBezTo>
                          <a:pt x="15011" y="61745"/>
                          <a:pt x="13539" y="61476"/>
                          <a:pt x="12094" y="60937"/>
                        </a:cubicBezTo>
                        <a:cubicBezTo>
                          <a:pt x="5126" y="58346"/>
                          <a:pt x="1841" y="50104"/>
                          <a:pt x="1912" y="42669"/>
                        </a:cubicBezTo>
                        <a:cubicBezTo>
                          <a:pt x="1912" y="40545"/>
                          <a:pt x="2153" y="38435"/>
                          <a:pt x="2478" y="36339"/>
                        </a:cubicBezTo>
                        <a:cubicBezTo>
                          <a:pt x="3314" y="31113"/>
                          <a:pt x="4801" y="25958"/>
                          <a:pt x="5509" y="20690"/>
                        </a:cubicBezTo>
                        <a:cubicBezTo>
                          <a:pt x="6500" y="13326"/>
                          <a:pt x="5523" y="4971"/>
                          <a:pt x="0" y="0"/>
                        </a:cubicBezTo>
                        <a:cubicBezTo>
                          <a:pt x="0" y="0"/>
                          <a:pt x="7293" y="2521"/>
                          <a:pt x="19855" y="9517"/>
                        </a:cubicBezTo>
                        <a:cubicBezTo>
                          <a:pt x="22120" y="10777"/>
                          <a:pt x="24556" y="12179"/>
                          <a:pt x="27162" y="13737"/>
                        </a:cubicBezTo>
                        <a:cubicBezTo>
                          <a:pt x="53644" y="29626"/>
                          <a:pt x="96780" y="61787"/>
                          <a:pt x="144194" y="122314"/>
                        </a:cubicBezTo>
                        <a:cubicBezTo>
                          <a:pt x="213203" y="210385"/>
                          <a:pt x="214988" y="267074"/>
                          <a:pt x="214506" y="278842"/>
                        </a:cubicBezTo>
                        <a:cubicBezTo>
                          <a:pt x="214449" y="280358"/>
                          <a:pt x="214350" y="281137"/>
                          <a:pt x="214350" y="28113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3"/>
                  <p:cNvSpPr/>
                  <p:nvPr/>
                </p:nvSpPr>
                <p:spPr>
                  <a:xfrm>
                    <a:off x="-1335577" y="5266091"/>
                    <a:ext cx="617774" cy="835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383" h="273659" extrusionOk="0">
                        <a:moveTo>
                          <a:pt x="202200" y="271592"/>
                        </a:moveTo>
                        <a:cubicBezTo>
                          <a:pt x="201152" y="272342"/>
                          <a:pt x="200090" y="273036"/>
                          <a:pt x="198985" y="273659"/>
                        </a:cubicBezTo>
                        <a:cubicBezTo>
                          <a:pt x="194113" y="272144"/>
                          <a:pt x="190134" y="268051"/>
                          <a:pt x="190715" y="263024"/>
                        </a:cubicBezTo>
                        <a:cubicBezTo>
                          <a:pt x="184625" y="264199"/>
                          <a:pt x="178266" y="264058"/>
                          <a:pt x="172234" y="262556"/>
                        </a:cubicBezTo>
                        <a:cubicBezTo>
                          <a:pt x="174740" y="260021"/>
                          <a:pt x="178139" y="258676"/>
                          <a:pt x="181170" y="256807"/>
                        </a:cubicBezTo>
                        <a:cubicBezTo>
                          <a:pt x="184200" y="254966"/>
                          <a:pt x="187117" y="252190"/>
                          <a:pt x="187387" y="248650"/>
                        </a:cubicBezTo>
                        <a:cubicBezTo>
                          <a:pt x="187656" y="245095"/>
                          <a:pt x="183761" y="241427"/>
                          <a:pt x="180632" y="243113"/>
                        </a:cubicBezTo>
                        <a:cubicBezTo>
                          <a:pt x="186395" y="239501"/>
                          <a:pt x="185942" y="229390"/>
                          <a:pt x="179881" y="226317"/>
                        </a:cubicBezTo>
                        <a:cubicBezTo>
                          <a:pt x="181368" y="225014"/>
                          <a:pt x="182855" y="223711"/>
                          <a:pt x="184342" y="222394"/>
                        </a:cubicBezTo>
                        <a:cubicBezTo>
                          <a:pt x="182770" y="221941"/>
                          <a:pt x="181226" y="221488"/>
                          <a:pt x="179669" y="221034"/>
                        </a:cubicBezTo>
                        <a:cubicBezTo>
                          <a:pt x="181354" y="219165"/>
                          <a:pt x="182119" y="216503"/>
                          <a:pt x="181679" y="214025"/>
                        </a:cubicBezTo>
                        <a:cubicBezTo>
                          <a:pt x="173763" y="217168"/>
                          <a:pt x="165295" y="218868"/>
                          <a:pt x="156769" y="219024"/>
                        </a:cubicBezTo>
                        <a:cubicBezTo>
                          <a:pt x="162632" y="216305"/>
                          <a:pt x="168807" y="213316"/>
                          <a:pt x="172276" y="207864"/>
                        </a:cubicBezTo>
                        <a:cubicBezTo>
                          <a:pt x="175746" y="202426"/>
                          <a:pt x="174981" y="193773"/>
                          <a:pt x="169104" y="191069"/>
                        </a:cubicBezTo>
                        <a:cubicBezTo>
                          <a:pt x="160635" y="187160"/>
                          <a:pt x="150963" y="198192"/>
                          <a:pt x="142197" y="195020"/>
                        </a:cubicBezTo>
                        <a:cubicBezTo>
                          <a:pt x="150028" y="191323"/>
                          <a:pt x="156925" y="185687"/>
                          <a:pt x="162080" y="178748"/>
                        </a:cubicBezTo>
                        <a:lnTo>
                          <a:pt x="157562" y="176425"/>
                        </a:lnTo>
                        <a:cubicBezTo>
                          <a:pt x="159007" y="174287"/>
                          <a:pt x="160465" y="172135"/>
                          <a:pt x="161924" y="170010"/>
                        </a:cubicBezTo>
                        <a:cubicBezTo>
                          <a:pt x="159276" y="167999"/>
                          <a:pt x="156174" y="166597"/>
                          <a:pt x="152917" y="165974"/>
                        </a:cubicBezTo>
                        <a:cubicBezTo>
                          <a:pt x="154872" y="163921"/>
                          <a:pt x="153002" y="160465"/>
                          <a:pt x="150623" y="158922"/>
                        </a:cubicBezTo>
                        <a:cubicBezTo>
                          <a:pt x="148244" y="157378"/>
                          <a:pt x="145227" y="156472"/>
                          <a:pt x="143811" y="154008"/>
                        </a:cubicBezTo>
                        <a:cubicBezTo>
                          <a:pt x="143259" y="153016"/>
                          <a:pt x="142976" y="151827"/>
                          <a:pt x="142098" y="151090"/>
                        </a:cubicBezTo>
                        <a:cubicBezTo>
                          <a:pt x="141121" y="150255"/>
                          <a:pt x="139690" y="150283"/>
                          <a:pt x="138402" y="150354"/>
                        </a:cubicBezTo>
                        <a:cubicBezTo>
                          <a:pt x="132496" y="150694"/>
                          <a:pt x="126577" y="151020"/>
                          <a:pt x="120657" y="151345"/>
                        </a:cubicBezTo>
                        <a:cubicBezTo>
                          <a:pt x="125529" y="147040"/>
                          <a:pt x="129919" y="142211"/>
                          <a:pt x="133771" y="136999"/>
                        </a:cubicBezTo>
                        <a:cubicBezTo>
                          <a:pt x="131746" y="133445"/>
                          <a:pt x="128134" y="130839"/>
                          <a:pt x="124127" y="130060"/>
                        </a:cubicBezTo>
                        <a:cubicBezTo>
                          <a:pt x="123801" y="127851"/>
                          <a:pt x="123447" y="125656"/>
                          <a:pt x="123121" y="123447"/>
                        </a:cubicBezTo>
                        <a:cubicBezTo>
                          <a:pt x="109937" y="123192"/>
                          <a:pt x="96696" y="126619"/>
                          <a:pt x="85296" y="133261"/>
                        </a:cubicBezTo>
                        <a:cubicBezTo>
                          <a:pt x="95109" y="124155"/>
                          <a:pt x="103805" y="113817"/>
                          <a:pt x="111070" y="102573"/>
                        </a:cubicBezTo>
                        <a:cubicBezTo>
                          <a:pt x="106425" y="102856"/>
                          <a:pt x="101794" y="103139"/>
                          <a:pt x="97149" y="103437"/>
                        </a:cubicBezTo>
                        <a:cubicBezTo>
                          <a:pt x="100930" y="101355"/>
                          <a:pt x="104159" y="98253"/>
                          <a:pt x="106354" y="94543"/>
                        </a:cubicBezTo>
                        <a:cubicBezTo>
                          <a:pt x="98494" y="94741"/>
                          <a:pt x="97319" y="82123"/>
                          <a:pt x="90280" y="78625"/>
                        </a:cubicBezTo>
                        <a:cubicBezTo>
                          <a:pt x="87009" y="76983"/>
                          <a:pt x="83115" y="77691"/>
                          <a:pt x="79518" y="78427"/>
                        </a:cubicBezTo>
                        <a:cubicBezTo>
                          <a:pt x="73046" y="79758"/>
                          <a:pt x="66560" y="81089"/>
                          <a:pt x="60088" y="82435"/>
                        </a:cubicBezTo>
                        <a:cubicBezTo>
                          <a:pt x="66659" y="76416"/>
                          <a:pt x="73244" y="70412"/>
                          <a:pt x="79829" y="64407"/>
                        </a:cubicBezTo>
                        <a:cubicBezTo>
                          <a:pt x="72068" y="58034"/>
                          <a:pt x="61971" y="51265"/>
                          <a:pt x="52780" y="55329"/>
                        </a:cubicBezTo>
                        <a:cubicBezTo>
                          <a:pt x="49537" y="56760"/>
                          <a:pt x="46974" y="59408"/>
                          <a:pt x="43802" y="60994"/>
                        </a:cubicBezTo>
                        <a:cubicBezTo>
                          <a:pt x="40630" y="62594"/>
                          <a:pt x="36169" y="62750"/>
                          <a:pt x="34115" y="59875"/>
                        </a:cubicBezTo>
                        <a:cubicBezTo>
                          <a:pt x="33733" y="59323"/>
                          <a:pt x="33450" y="58700"/>
                          <a:pt x="33308" y="58048"/>
                        </a:cubicBezTo>
                        <a:cubicBezTo>
                          <a:pt x="31864" y="51477"/>
                          <a:pt x="43221" y="48206"/>
                          <a:pt x="43250" y="41479"/>
                        </a:cubicBezTo>
                        <a:cubicBezTo>
                          <a:pt x="43250" y="38463"/>
                          <a:pt x="40389" y="35744"/>
                          <a:pt x="37373" y="35914"/>
                        </a:cubicBezTo>
                        <a:cubicBezTo>
                          <a:pt x="35376" y="35645"/>
                          <a:pt x="33393" y="35390"/>
                          <a:pt x="31396" y="35135"/>
                        </a:cubicBezTo>
                        <a:cubicBezTo>
                          <a:pt x="31935" y="33025"/>
                          <a:pt x="32501" y="30929"/>
                          <a:pt x="33053" y="28833"/>
                        </a:cubicBezTo>
                        <a:cubicBezTo>
                          <a:pt x="24372" y="29314"/>
                          <a:pt x="15819" y="32019"/>
                          <a:pt x="8440" y="36594"/>
                        </a:cubicBezTo>
                        <a:cubicBezTo>
                          <a:pt x="8639" y="33152"/>
                          <a:pt x="8823" y="29725"/>
                          <a:pt x="9021" y="26284"/>
                        </a:cubicBezTo>
                        <a:cubicBezTo>
                          <a:pt x="6019" y="26029"/>
                          <a:pt x="3016" y="25774"/>
                          <a:pt x="0" y="25505"/>
                        </a:cubicBezTo>
                        <a:cubicBezTo>
                          <a:pt x="85" y="17121"/>
                          <a:pt x="2195" y="8752"/>
                          <a:pt x="6132" y="1331"/>
                        </a:cubicBezTo>
                        <a:lnTo>
                          <a:pt x="7690" y="0"/>
                        </a:lnTo>
                        <a:cubicBezTo>
                          <a:pt x="33053" y="14091"/>
                          <a:pt x="79957" y="46351"/>
                          <a:pt x="132029" y="112797"/>
                        </a:cubicBezTo>
                        <a:cubicBezTo>
                          <a:pt x="209904" y="212198"/>
                          <a:pt x="202171" y="271620"/>
                          <a:pt x="202171" y="27162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3"/>
                  <p:cNvSpPr/>
                  <p:nvPr/>
                </p:nvSpPr>
                <p:spPr>
                  <a:xfrm>
                    <a:off x="-1305089" y="5278892"/>
                    <a:ext cx="587533" cy="809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476" h="265105" extrusionOk="0">
                        <a:moveTo>
                          <a:pt x="192371" y="265106"/>
                        </a:moveTo>
                        <a:cubicBezTo>
                          <a:pt x="187571" y="262953"/>
                          <a:pt x="186367" y="255575"/>
                          <a:pt x="181467" y="253196"/>
                        </a:cubicBezTo>
                        <a:cubicBezTo>
                          <a:pt x="181538" y="248607"/>
                          <a:pt x="181609" y="244019"/>
                          <a:pt x="181694" y="239431"/>
                        </a:cubicBezTo>
                        <a:cubicBezTo>
                          <a:pt x="180915" y="238354"/>
                          <a:pt x="180136" y="237292"/>
                          <a:pt x="179371" y="236216"/>
                        </a:cubicBezTo>
                        <a:cubicBezTo>
                          <a:pt x="179385" y="232902"/>
                          <a:pt x="179414" y="229560"/>
                          <a:pt x="179442" y="226232"/>
                        </a:cubicBezTo>
                        <a:cubicBezTo>
                          <a:pt x="177374" y="223187"/>
                          <a:pt x="177530" y="218811"/>
                          <a:pt x="179810" y="215908"/>
                        </a:cubicBezTo>
                        <a:cubicBezTo>
                          <a:pt x="177034" y="214563"/>
                          <a:pt x="175859" y="211320"/>
                          <a:pt x="174245" y="208686"/>
                        </a:cubicBezTo>
                        <a:cubicBezTo>
                          <a:pt x="172616" y="206066"/>
                          <a:pt x="169316" y="203658"/>
                          <a:pt x="166654" y="205230"/>
                        </a:cubicBezTo>
                        <a:cubicBezTo>
                          <a:pt x="170761" y="202964"/>
                          <a:pt x="169260" y="196677"/>
                          <a:pt x="166739" y="192726"/>
                        </a:cubicBezTo>
                        <a:cubicBezTo>
                          <a:pt x="164232" y="188760"/>
                          <a:pt x="161202" y="183676"/>
                          <a:pt x="163878" y="179824"/>
                        </a:cubicBezTo>
                        <a:cubicBezTo>
                          <a:pt x="161244" y="179994"/>
                          <a:pt x="158568" y="179272"/>
                          <a:pt x="156387" y="177799"/>
                        </a:cubicBezTo>
                        <a:cubicBezTo>
                          <a:pt x="159134" y="176426"/>
                          <a:pt x="161485" y="174259"/>
                          <a:pt x="163071" y="171639"/>
                        </a:cubicBezTo>
                        <a:cubicBezTo>
                          <a:pt x="160791" y="170803"/>
                          <a:pt x="158412" y="169911"/>
                          <a:pt x="156783" y="168127"/>
                        </a:cubicBezTo>
                        <a:cubicBezTo>
                          <a:pt x="155141" y="166343"/>
                          <a:pt x="154517" y="163368"/>
                          <a:pt x="156089" y="161499"/>
                        </a:cubicBezTo>
                        <a:cubicBezTo>
                          <a:pt x="145865" y="156854"/>
                          <a:pt x="141559" y="142197"/>
                          <a:pt x="130443" y="140696"/>
                        </a:cubicBezTo>
                        <a:cubicBezTo>
                          <a:pt x="132779" y="139209"/>
                          <a:pt x="134918" y="137424"/>
                          <a:pt x="136787" y="135399"/>
                        </a:cubicBezTo>
                        <a:cubicBezTo>
                          <a:pt x="135031" y="134465"/>
                          <a:pt x="133261" y="133516"/>
                          <a:pt x="131519" y="132581"/>
                        </a:cubicBezTo>
                        <a:cubicBezTo>
                          <a:pt x="133445" y="131123"/>
                          <a:pt x="131689" y="127979"/>
                          <a:pt x="129565" y="126846"/>
                        </a:cubicBezTo>
                        <a:cubicBezTo>
                          <a:pt x="127426" y="125713"/>
                          <a:pt x="124665" y="124948"/>
                          <a:pt x="123943" y="122626"/>
                        </a:cubicBezTo>
                        <a:cubicBezTo>
                          <a:pt x="123588" y="121535"/>
                          <a:pt x="123843" y="120331"/>
                          <a:pt x="123617" y="119213"/>
                        </a:cubicBezTo>
                        <a:cubicBezTo>
                          <a:pt x="122880" y="115488"/>
                          <a:pt x="117910" y="114539"/>
                          <a:pt x="114171" y="115191"/>
                        </a:cubicBezTo>
                        <a:cubicBezTo>
                          <a:pt x="110418" y="115842"/>
                          <a:pt x="106226" y="117117"/>
                          <a:pt x="103082" y="115007"/>
                        </a:cubicBezTo>
                        <a:cubicBezTo>
                          <a:pt x="106694" y="113350"/>
                          <a:pt x="109951" y="110900"/>
                          <a:pt x="112571" y="107912"/>
                        </a:cubicBezTo>
                        <a:cubicBezTo>
                          <a:pt x="113477" y="106878"/>
                          <a:pt x="114341" y="105646"/>
                          <a:pt x="114213" y="104300"/>
                        </a:cubicBezTo>
                        <a:cubicBezTo>
                          <a:pt x="113888" y="101142"/>
                          <a:pt x="109328" y="101043"/>
                          <a:pt x="106679" y="99301"/>
                        </a:cubicBezTo>
                        <a:cubicBezTo>
                          <a:pt x="104031" y="97574"/>
                          <a:pt x="103408" y="94062"/>
                          <a:pt x="102360" y="91088"/>
                        </a:cubicBezTo>
                        <a:cubicBezTo>
                          <a:pt x="99386" y="82562"/>
                          <a:pt x="91810" y="76629"/>
                          <a:pt x="84601" y="71205"/>
                        </a:cubicBezTo>
                        <a:cubicBezTo>
                          <a:pt x="82803" y="69845"/>
                          <a:pt x="80891" y="68443"/>
                          <a:pt x="78668" y="68160"/>
                        </a:cubicBezTo>
                        <a:cubicBezTo>
                          <a:pt x="75340" y="67735"/>
                          <a:pt x="71360" y="69732"/>
                          <a:pt x="68910" y="67452"/>
                        </a:cubicBezTo>
                        <a:cubicBezTo>
                          <a:pt x="72068" y="66376"/>
                          <a:pt x="75935" y="64053"/>
                          <a:pt x="75099" y="60824"/>
                        </a:cubicBezTo>
                        <a:cubicBezTo>
                          <a:pt x="74802" y="59720"/>
                          <a:pt x="73980" y="58842"/>
                          <a:pt x="73173" y="58048"/>
                        </a:cubicBezTo>
                        <a:cubicBezTo>
                          <a:pt x="67126" y="52129"/>
                          <a:pt x="59592" y="47739"/>
                          <a:pt x="51463" y="45374"/>
                        </a:cubicBezTo>
                        <a:cubicBezTo>
                          <a:pt x="50599" y="42726"/>
                          <a:pt x="47569" y="41281"/>
                          <a:pt x="44779" y="41352"/>
                        </a:cubicBezTo>
                        <a:cubicBezTo>
                          <a:pt x="41989" y="41423"/>
                          <a:pt x="39369" y="42669"/>
                          <a:pt x="36863" y="43901"/>
                        </a:cubicBezTo>
                        <a:cubicBezTo>
                          <a:pt x="38038" y="40814"/>
                          <a:pt x="40276" y="38137"/>
                          <a:pt x="43108" y="36452"/>
                        </a:cubicBezTo>
                        <a:cubicBezTo>
                          <a:pt x="35574" y="30476"/>
                          <a:pt x="28054" y="24514"/>
                          <a:pt x="20520" y="18538"/>
                        </a:cubicBezTo>
                        <a:cubicBezTo>
                          <a:pt x="16852" y="19047"/>
                          <a:pt x="13170" y="19543"/>
                          <a:pt x="9502" y="20039"/>
                        </a:cubicBezTo>
                        <a:cubicBezTo>
                          <a:pt x="11301" y="19529"/>
                          <a:pt x="12802" y="18141"/>
                          <a:pt x="13482" y="16399"/>
                        </a:cubicBezTo>
                        <a:cubicBezTo>
                          <a:pt x="11018" y="11358"/>
                          <a:pt x="5608" y="7916"/>
                          <a:pt x="0" y="7789"/>
                        </a:cubicBezTo>
                        <a:cubicBezTo>
                          <a:pt x="113" y="5268"/>
                          <a:pt x="1671" y="2875"/>
                          <a:pt x="3923" y="1756"/>
                        </a:cubicBezTo>
                        <a:lnTo>
                          <a:pt x="5084" y="0"/>
                        </a:lnTo>
                        <a:cubicBezTo>
                          <a:pt x="31566" y="15889"/>
                          <a:pt x="74703" y="48050"/>
                          <a:pt x="122116" y="108577"/>
                        </a:cubicBezTo>
                        <a:cubicBezTo>
                          <a:pt x="191125" y="196648"/>
                          <a:pt x="192910" y="253337"/>
                          <a:pt x="192428" y="26510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3"/>
                  <p:cNvSpPr/>
                  <p:nvPr/>
                </p:nvSpPr>
                <p:spPr>
                  <a:xfrm>
                    <a:off x="-1366759" y="5347869"/>
                    <a:ext cx="47924" cy="776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0" h="25434" extrusionOk="0">
                        <a:moveTo>
                          <a:pt x="14531" y="23565"/>
                        </a:moveTo>
                        <a:cubicBezTo>
                          <a:pt x="14389" y="24202"/>
                          <a:pt x="14404" y="24839"/>
                          <a:pt x="14559" y="25434"/>
                        </a:cubicBezTo>
                        <a:cubicBezTo>
                          <a:pt x="13101" y="25392"/>
                          <a:pt x="11628" y="25137"/>
                          <a:pt x="10183" y="24599"/>
                        </a:cubicBezTo>
                        <a:cubicBezTo>
                          <a:pt x="3216" y="22007"/>
                          <a:pt x="-70" y="13765"/>
                          <a:pt x="1" y="6330"/>
                        </a:cubicBezTo>
                        <a:cubicBezTo>
                          <a:pt x="1" y="4206"/>
                          <a:pt x="242" y="2096"/>
                          <a:pt x="568" y="0"/>
                        </a:cubicBezTo>
                        <a:cubicBezTo>
                          <a:pt x="3655" y="5098"/>
                          <a:pt x="7464" y="9743"/>
                          <a:pt x="11826" y="13779"/>
                        </a:cubicBezTo>
                        <a:cubicBezTo>
                          <a:pt x="13837" y="15634"/>
                          <a:pt x="16160" y="17914"/>
                          <a:pt x="15621" y="20577"/>
                        </a:cubicBezTo>
                        <a:cubicBezTo>
                          <a:pt x="15409" y="21611"/>
                          <a:pt x="14758" y="22517"/>
                          <a:pt x="14531" y="235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3"/>
                  <p:cNvSpPr/>
                  <p:nvPr/>
                </p:nvSpPr>
                <p:spPr>
                  <a:xfrm>
                    <a:off x="-1311273" y="5441840"/>
                    <a:ext cx="68342" cy="76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89" h="25193" extrusionOk="0">
                        <a:moveTo>
                          <a:pt x="9786" y="2082"/>
                        </a:moveTo>
                        <a:cubicBezTo>
                          <a:pt x="16583" y="6514"/>
                          <a:pt x="14983" y="18977"/>
                          <a:pt x="22389" y="22149"/>
                        </a:cubicBezTo>
                        <a:cubicBezTo>
                          <a:pt x="19557" y="23324"/>
                          <a:pt x="16640" y="24344"/>
                          <a:pt x="13666" y="25194"/>
                        </a:cubicBezTo>
                        <a:cubicBezTo>
                          <a:pt x="10097" y="18948"/>
                          <a:pt x="5452" y="13312"/>
                          <a:pt x="0" y="8610"/>
                        </a:cubicBezTo>
                        <a:cubicBezTo>
                          <a:pt x="963" y="5636"/>
                          <a:pt x="2223" y="2747"/>
                          <a:pt x="3753" y="0"/>
                        </a:cubicBezTo>
                        <a:cubicBezTo>
                          <a:pt x="5863" y="510"/>
                          <a:pt x="7987" y="921"/>
                          <a:pt x="9786" y="208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3"/>
                  <p:cNvSpPr/>
                  <p:nvPr/>
                </p:nvSpPr>
                <p:spPr>
                  <a:xfrm>
                    <a:off x="-1248913" y="5587077"/>
                    <a:ext cx="120088" cy="94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41" h="31078" extrusionOk="0">
                        <a:moveTo>
                          <a:pt x="35914" y="26249"/>
                        </a:moveTo>
                        <a:cubicBezTo>
                          <a:pt x="37047" y="26320"/>
                          <a:pt x="38208" y="26320"/>
                          <a:pt x="39341" y="26206"/>
                        </a:cubicBezTo>
                        <a:cubicBezTo>
                          <a:pt x="35673" y="28048"/>
                          <a:pt x="31807" y="29506"/>
                          <a:pt x="27842" y="30540"/>
                        </a:cubicBezTo>
                        <a:cubicBezTo>
                          <a:pt x="26312" y="30951"/>
                          <a:pt x="24726" y="31276"/>
                          <a:pt x="23168" y="30936"/>
                        </a:cubicBezTo>
                        <a:cubicBezTo>
                          <a:pt x="21186" y="30483"/>
                          <a:pt x="19614" y="29010"/>
                          <a:pt x="18183" y="27538"/>
                        </a:cubicBezTo>
                        <a:cubicBezTo>
                          <a:pt x="11259" y="20400"/>
                          <a:pt x="5141" y="12456"/>
                          <a:pt x="0" y="3916"/>
                        </a:cubicBezTo>
                        <a:cubicBezTo>
                          <a:pt x="1388" y="2769"/>
                          <a:pt x="2691" y="1523"/>
                          <a:pt x="3923" y="220"/>
                        </a:cubicBezTo>
                        <a:cubicBezTo>
                          <a:pt x="4645" y="121"/>
                          <a:pt x="5367" y="36"/>
                          <a:pt x="6090" y="7"/>
                        </a:cubicBezTo>
                        <a:cubicBezTo>
                          <a:pt x="11131" y="-163"/>
                          <a:pt x="15748" y="2613"/>
                          <a:pt x="20039" y="5276"/>
                        </a:cubicBezTo>
                        <a:cubicBezTo>
                          <a:pt x="27884" y="10190"/>
                          <a:pt x="36750" y="17030"/>
                          <a:pt x="35900" y="262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6" name="Google Shape;506;p3"/>
                  <p:cNvSpPr/>
                  <p:nvPr/>
                </p:nvSpPr>
                <p:spPr>
                  <a:xfrm>
                    <a:off x="-1135887" y="5647211"/>
                    <a:ext cx="209890" cy="2122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760" h="69545" extrusionOk="0">
                        <a:moveTo>
                          <a:pt x="49529" y="69222"/>
                        </a:moveTo>
                        <a:cubicBezTo>
                          <a:pt x="40493" y="70638"/>
                          <a:pt x="30071" y="67409"/>
                          <a:pt x="25879" y="59309"/>
                        </a:cubicBezTo>
                        <a:cubicBezTo>
                          <a:pt x="24151" y="55981"/>
                          <a:pt x="23585" y="52129"/>
                          <a:pt x="21729" y="48872"/>
                        </a:cubicBezTo>
                        <a:cubicBezTo>
                          <a:pt x="16688" y="40077"/>
                          <a:pt x="3319" y="37571"/>
                          <a:pt x="487" y="27828"/>
                        </a:cubicBezTo>
                        <a:cubicBezTo>
                          <a:pt x="-1340" y="21511"/>
                          <a:pt x="2257" y="14912"/>
                          <a:pt x="6562" y="9927"/>
                        </a:cubicBezTo>
                        <a:cubicBezTo>
                          <a:pt x="8828" y="7322"/>
                          <a:pt x="11349" y="4858"/>
                          <a:pt x="13586" y="2223"/>
                        </a:cubicBezTo>
                        <a:cubicBezTo>
                          <a:pt x="14493" y="1544"/>
                          <a:pt x="15357" y="807"/>
                          <a:pt x="16150" y="0"/>
                        </a:cubicBezTo>
                        <a:cubicBezTo>
                          <a:pt x="17311" y="1869"/>
                          <a:pt x="16603" y="4319"/>
                          <a:pt x="15612" y="6259"/>
                        </a:cubicBezTo>
                        <a:cubicBezTo>
                          <a:pt x="14620" y="8214"/>
                          <a:pt x="13346" y="10168"/>
                          <a:pt x="13374" y="12363"/>
                        </a:cubicBezTo>
                        <a:cubicBezTo>
                          <a:pt x="13416" y="14544"/>
                          <a:pt x="15640" y="16810"/>
                          <a:pt x="17623" y="15889"/>
                        </a:cubicBezTo>
                        <a:cubicBezTo>
                          <a:pt x="16065" y="23112"/>
                          <a:pt x="16178" y="32232"/>
                          <a:pt x="22508" y="36055"/>
                        </a:cubicBezTo>
                        <a:cubicBezTo>
                          <a:pt x="24547" y="37302"/>
                          <a:pt x="26941" y="37769"/>
                          <a:pt x="29093" y="38789"/>
                        </a:cubicBezTo>
                        <a:cubicBezTo>
                          <a:pt x="37066" y="42655"/>
                          <a:pt x="39389" y="52993"/>
                          <a:pt x="45932" y="58983"/>
                        </a:cubicBezTo>
                        <a:cubicBezTo>
                          <a:pt x="51256" y="63855"/>
                          <a:pt x="59470" y="65342"/>
                          <a:pt x="66168" y="62608"/>
                        </a:cubicBezTo>
                        <a:lnTo>
                          <a:pt x="67457" y="59974"/>
                        </a:lnTo>
                        <a:cubicBezTo>
                          <a:pt x="68010" y="60286"/>
                          <a:pt x="68434" y="60697"/>
                          <a:pt x="68760" y="61206"/>
                        </a:cubicBezTo>
                        <a:cubicBezTo>
                          <a:pt x="62756" y="64903"/>
                          <a:pt x="56439" y="68146"/>
                          <a:pt x="49529" y="6923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7" name="Google Shape;507;p3"/>
                  <p:cNvSpPr/>
                  <p:nvPr/>
                </p:nvSpPr>
                <p:spPr>
                  <a:xfrm>
                    <a:off x="-1011711" y="5842247"/>
                    <a:ext cx="126053" cy="2084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295" h="68282" extrusionOk="0">
                        <a:moveTo>
                          <a:pt x="41295" y="67622"/>
                        </a:moveTo>
                        <a:cubicBezTo>
                          <a:pt x="37656" y="68684"/>
                          <a:pt x="33860" y="68613"/>
                          <a:pt x="31000" y="66319"/>
                        </a:cubicBezTo>
                        <a:cubicBezTo>
                          <a:pt x="27445" y="63444"/>
                          <a:pt x="26822" y="58275"/>
                          <a:pt x="24231" y="54494"/>
                        </a:cubicBezTo>
                        <a:cubicBezTo>
                          <a:pt x="20591" y="49183"/>
                          <a:pt x="13609" y="47314"/>
                          <a:pt x="8936" y="42867"/>
                        </a:cubicBezTo>
                        <a:cubicBezTo>
                          <a:pt x="8072" y="42060"/>
                          <a:pt x="7251" y="41055"/>
                          <a:pt x="7208" y="39879"/>
                        </a:cubicBezTo>
                        <a:cubicBezTo>
                          <a:pt x="7166" y="38690"/>
                          <a:pt x="7902" y="37642"/>
                          <a:pt x="8596" y="36679"/>
                        </a:cubicBezTo>
                        <a:cubicBezTo>
                          <a:pt x="11825" y="32331"/>
                          <a:pt x="15040" y="27983"/>
                          <a:pt x="18254" y="23636"/>
                        </a:cubicBezTo>
                        <a:cubicBezTo>
                          <a:pt x="16031" y="26596"/>
                          <a:pt x="13454" y="29414"/>
                          <a:pt x="9998" y="30575"/>
                        </a:cubicBezTo>
                        <a:cubicBezTo>
                          <a:pt x="6005" y="31920"/>
                          <a:pt x="637" y="29938"/>
                          <a:pt x="0" y="25774"/>
                        </a:cubicBezTo>
                        <a:cubicBezTo>
                          <a:pt x="10267" y="17929"/>
                          <a:pt x="20676" y="9899"/>
                          <a:pt x="28890" y="0"/>
                        </a:cubicBezTo>
                        <a:cubicBezTo>
                          <a:pt x="28975" y="1629"/>
                          <a:pt x="28507" y="3399"/>
                          <a:pt x="27743" y="4843"/>
                        </a:cubicBezTo>
                        <a:cubicBezTo>
                          <a:pt x="26199" y="7718"/>
                          <a:pt x="23806" y="10324"/>
                          <a:pt x="23565" y="13567"/>
                        </a:cubicBezTo>
                        <a:cubicBezTo>
                          <a:pt x="23338" y="16668"/>
                          <a:pt x="25151" y="19515"/>
                          <a:pt x="25845" y="22545"/>
                        </a:cubicBezTo>
                        <a:cubicBezTo>
                          <a:pt x="26567" y="25576"/>
                          <a:pt x="25264" y="29683"/>
                          <a:pt x="22163" y="29824"/>
                        </a:cubicBezTo>
                        <a:cubicBezTo>
                          <a:pt x="28946" y="41706"/>
                          <a:pt x="35163" y="53885"/>
                          <a:pt x="40786" y="66361"/>
                        </a:cubicBezTo>
                        <a:cubicBezTo>
                          <a:pt x="40970" y="66758"/>
                          <a:pt x="41154" y="67169"/>
                          <a:pt x="41281" y="6760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08" name="Google Shape;508;p3"/>
                <p:cNvSpPr/>
                <p:nvPr/>
              </p:nvSpPr>
              <p:spPr>
                <a:xfrm>
                  <a:off x="-1372680" y="5236943"/>
                  <a:ext cx="659425" cy="1006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28" h="329625" extrusionOk="0">
                      <a:moveTo>
                        <a:pt x="0" y="0"/>
                      </a:moveTo>
                      <a:cubicBezTo>
                        <a:pt x="104102" y="52780"/>
                        <a:pt x="236754" y="200260"/>
                        <a:pt x="213302" y="32962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9" name="Google Shape;509;p3"/>
            <p:cNvGrpSpPr/>
            <p:nvPr/>
          </p:nvGrpSpPr>
          <p:grpSpPr>
            <a:xfrm>
              <a:off x="-384303" y="-651310"/>
              <a:ext cx="1417027" cy="1746055"/>
              <a:chOff x="-384303" y="-671560"/>
              <a:chExt cx="1417027" cy="1746055"/>
            </a:xfrm>
          </p:grpSpPr>
          <p:grpSp>
            <p:nvGrpSpPr>
              <p:cNvPr id="510" name="Google Shape;510;p3"/>
              <p:cNvGrpSpPr/>
              <p:nvPr/>
            </p:nvGrpSpPr>
            <p:grpSpPr>
              <a:xfrm rot="-10045915" flipH="1">
                <a:off x="11836" y="503537"/>
                <a:ext cx="300647" cy="544775"/>
                <a:chOff x="4169852" y="1450036"/>
                <a:chExt cx="98451" cy="178394"/>
              </a:xfrm>
            </p:grpSpPr>
            <p:sp>
              <p:nvSpPr>
                <p:cNvPr id="511" name="Google Shape;511;p3"/>
                <p:cNvSpPr/>
                <p:nvPr/>
              </p:nvSpPr>
              <p:spPr>
                <a:xfrm>
                  <a:off x="4209297" y="1488811"/>
                  <a:ext cx="37113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3" h="139619" extrusionOk="0">
                      <a:moveTo>
                        <a:pt x="6849" y="139619"/>
                      </a:moveTo>
                      <a:cubicBezTo>
                        <a:pt x="-14733" y="86712"/>
                        <a:pt x="20162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1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2" name="Google Shape;512;p3"/>
                <p:cNvSpPr/>
                <p:nvPr/>
              </p:nvSpPr>
              <p:spPr>
                <a:xfrm>
                  <a:off x="4243763" y="1450036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6"/>
                        <a:pt x="24541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3" name="Google Shape;513;p3"/>
                <p:cNvSpPr/>
                <p:nvPr/>
              </p:nvSpPr>
              <p:spPr>
                <a:xfrm>
                  <a:off x="4224625" y="1466548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0" y="27672"/>
                      </a:moveTo>
                      <a:cubicBezTo>
                        <a:pt x="14760" y="17136"/>
                        <a:pt x="9648" y="4574"/>
                        <a:pt x="160" y="0"/>
                      </a:cubicBezTo>
                      <a:cubicBezTo>
                        <a:pt x="-1087" y="11046"/>
                        <a:pt x="5060" y="22560"/>
                        <a:pt x="14930" y="2767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4" name="Google Shape;514;p3"/>
                <p:cNvSpPr/>
                <p:nvPr/>
              </p:nvSpPr>
              <p:spPr>
                <a:xfrm>
                  <a:off x="4205667" y="1470358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4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4" y="37231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5" name="Google Shape;515;p3"/>
                <p:cNvSpPr/>
                <p:nvPr/>
              </p:nvSpPr>
              <p:spPr>
                <a:xfrm>
                  <a:off x="4192695" y="1486969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4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1" y="22234"/>
                      </a:cubicBezTo>
                      <a:cubicBezTo>
                        <a:pt x="17051" y="24386"/>
                        <a:pt x="18495" y="26964"/>
                        <a:pt x="20450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6" name="Google Shape;516;p3"/>
                <p:cNvSpPr/>
                <p:nvPr/>
              </p:nvSpPr>
              <p:spPr>
                <a:xfrm>
                  <a:off x="4169852" y="1525871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3" y="11046"/>
                      </a:moveTo>
                      <a:cubicBezTo>
                        <a:pt x="41621" y="6698"/>
                        <a:pt x="33931" y="2238"/>
                        <a:pt x="25392" y="1430"/>
                      </a:cubicBezTo>
                      <a:cubicBezTo>
                        <a:pt x="22503" y="1161"/>
                        <a:pt x="19586" y="1317"/>
                        <a:pt x="16668" y="1360"/>
                      </a:cubicBezTo>
                      <a:cubicBezTo>
                        <a:pt x="11089" y="1430"/>
                        <a:pt x="5480" y="1048"/>
                        <a:pt x="0" y="0"/>
                      </a:cubicBezTo>
                      <a:cubicBezTo>
                        <a:pt x="6925" y="4843"/>
                        <a:pt x="13949" y="9743"/>
                        <a:pt x="21851" y="12760"/>
                      </a:cubicBezTo>
                      <a:cubicBezTo>
                        <a:pt x="29754" y="15776"/>
                        <a:pt x="41140" y="14105"/>
                        <a:pt x="49013" y="11046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7" name="Google Shape;517;p3"/>
                <p:cNvSpPr/>
                <p:nvPr/>
              </p:nvSpPr>
              <p:spPr>
                <a:xfrm>
                  <a:off x="4175219" y="1552658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2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8" name="Google Shape;518;p3"/>
                <p:cNvSpPr/>
                <p:nvPr/>
              </p:nvSpPr>
              <p:spPr>
                <a:xfrm>
                  <a:off x="4180955" y="1575238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4"/>
                      </a:cubicBezTo>
                      <a:cubicBezTo>
                        <a:pt x="10748" y="19657"/>
                        <a:pt x="21129" y="13157"/>
                        <a:pt x="26029" y="3584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9" name="Google Shape;519;p3"/>
                <p:cNvSpPr/>
                <p:nvPr/>
              </p:nvSpPr>
              <p:spPr>
                <a:xfrm>
                  <a:off x="4238437" y="1500444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1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6" y="5955"/>
                      </a:cubicBezTo>
                      <a:cubicBezTo>
                        <a:pt x="24910" y="8065"/>
                        <a:pt x="22475" y="9198"/>
                        <a:pt x="20138" y="9297"/>
                      </a:cubicBezTo>
                      <a:cubicBezTo>
                        <a:pt x="17801" y="9396"/>
                        <a:pt x="15521" y="8660"/>
                        <a:pt x="13298" y="7923"/>
                      </a:cubicBezTo>
                      <a:cubicBezTo>
                        <a:pt x="8539" y="6351"/>
                        <a:pt x="3611" y="4680"/>
                        <a:pt x="0" y="1211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0" name="Google Shape;520;p3"/>
                <p:cNvSpPr/>
                <p:nvPr/>
              </p:nvSpPr>
              <p:spPr>
                <a:xfrm>
                  <a:off x="4231285" y="1515245"/>
                  <a:ext cx="27615" cy="1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4" extrusionOk="0">
                      <a:moveTo>
                        <a:pt x="14" y="175"/>
                      </a:moveTo>
                      <a:cubicBezTo>
                        <a:pt x="5339" y="-307"/>
                        <a:pt x="10820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5" y="6095"/>
                        <a:pt x="4348" y="5500"/>
                        <a:pt x="2762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1" name="Google Shape;521;p3"/>
                <p:cNvSpPr/>
                <p:nvPr/>
              </p:nvSpPr>
              <p:spPr>
                <a:xfrm>
                  <a:off x="4224218" y="1530205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5" y="1799"/>
                        <a:pt x="19203" y="9899"/>
                        <a:pt x="24925" y="18736"/>
                      </a:cubicBezTo>
                      <a:cubicBezTo>
                        <a:pt x="20152" y="18353"/>
                        <a:pt x="15521" y="16371"/>
                        <a:pt x="11967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2" name="Google Shape;522;p3"/>
                <p:cNvSpPr/>
                <p:nvPr/>
              </p:nvSpPr>
              <p:spPr>
                <a:xfrm>
                  <a:off x="4216288" y="1549946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4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0" y="20421"/>
                      </a:cubicBezTo>
                      <a:cubicBezTo>
                        <a:pt x="21823" y="11046"/>
                        <a:pt x="11584" y="3994"/>
                        <a:pt x="212" y="51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3" name="Google Shape;523;p3"/>
                <p:cNvSpPr/>
                <p:nvPr/>
              </p:nvSpPr>
              <p:spPr>
                <a:xfrm>
                  <a:off x="4211770" y="1569603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5" y="8200"/>
                        <a:pt x="4943" y="10692"/>
                      </a:cubicBezTo>
                      <a:cubicBezTo>
                        <a:pt x="9049" y="17291"/>
                        <a:pt x="16413" y="21214"/>
                        <a:pt x="23891" y="23338"/>
                      </a:cubicBezTo>
                      <a:cubicBezTo>
                        <a:pt x="22064" y="18000"/>
                        <a:pt x="17943" y="13737"/>
                        <a:pt x="13510" y="10239"/>
                      </a:cubicBezTo>
                      <a:cubicBezTo>
                        <a:pt x="9078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4" name="Google Shape;524;p3"/>
                <p:cNvSpPr/>
                <p:nvPr/>
              </p:nvSpPr>
              <p:spPr>
                <a:xfrm>
                  <a:off x="4210482" y="1596986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8"/>
                        <a:pt x="13737" y="11618"/>
                        <a:pt x="17631" y="13501"/>
                      </a:cubicBezTo>
                      <a:cubicBezTo>
                        <a:pt x="16541" y="11476"/>
                        <a:pt x="15295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29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5" name="Google Shape;525;p3"/>
              <p:cNvGrpSpPr/>
              <p:nvPr/>
            </p:nvGrpSpPr>
            <p:grpSpPr>
              <a:xfrm rot="-10045915" flipH="1">
                <a:off x="458009" y="301701"/>
                <a:ext cx="300647" cy="544775"/>
                <a:chOff x="4357607" y="1446538"/>
                <a:chExt cx="98451" cy="178394"/>
              </a:xfrm>
            </p:grpSpPr>
            <p:sp>
              <p:nvSpPr>
                <p:cNvPr id="526" name="Google Shape;526;p3"/>
                <p:cNvSpPr/>
                <p:nvPr/>
              </p:nvSpPr>
              <p:spPr>
                <a:xfrm>
                  <a:off x="4397052" y="1485313"/>
                  <a:ext cx="37112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2" h="139619" extrusionOk="0">
                      <a:moveTo>
                        <a:pt x="6850" y="139620"/>
                      </a:moveTo>
                      <a:cubicBezTo>
                        <a:pt x="-14733" y="86712"/>
                        <a:pt x="20161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2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7" name="Google Shape;527;p3"/>
                <p:cNvSpPr/>
                <p:nvPr/>
              </p:nvSpPr>
              <p:spPr>
                <a:xfrm>
                  <a:off x="4431518" y="1446538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6"/>
                        <a:pt x="24540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" name="Google Shape;528;p3"/>
                <p:cNvSpPr/>
                <p:nvPr/>
              </p:nvSpPr>
              <p:spPr>
                <a:xfrm>
                  <a:off x="4412380" y="1463050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1" y="27672"/>
                      </a:moveTo>
                      <a:cubicBezTo>
                        <a:pt x="14761" y="17136"/>
                        <a:pt x="9648" y="4574"/>
                        <a:pt x="160" y="0"/>
                      </a:cubicBezTo>
                      <a:cubicBezTo>
                        <a:pt x="-1086" y="11046"/>
                        <a:pt x="5060" y="22560"/>
                        <a:pt x="14931" y="276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" name="Google Shape;529;p3"/>
                <p:cNvSpPr/>
                <p:nvPr/>
              </p:nvSpPr>
              <p:spPr>
                <a:xfrm>
                  <a:off x="4393421" y="1466860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5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5" y="372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0" name="Google Shape;530;p3"/>
                <p:cNvSpPr/>
                <p:nvPr/>
              </p:nvSpPr>
              <p:spPr>
                <a:xfrm>
                  <a:off x="4380435" y="1483472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3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0" y="22234"/>
                      </a:cubicBezTo>
                      <a:cubicBezTo>
                        <a:pt x="17051" y="24386"/>
                        <a:pt x="18495" y="26964"/>
                        <a:pt x="20449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" name="Google Shape;531;p3"/>
                <p:cNvSpPr/>
                <p:nvPr/>
              </p:nvSpPr>
              <p:spPr>
                <a:xfrm>
                  <a:off x="4357607" y="1522359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3" y="11046"/>
                      </a:moveTo>
                      <a:cubicBezTo>
                        <a:pt x="41621" y="6698"/>
                        <a:pt x="33931" y="2237"/>
                        <a:pt x="25392" y="1430"/>
                      </a:cubicBezTo>
                      <a:cubicBezTo>
                        <a:pt x="22503" y="1161"/>
                        <a:pt x="19585" y="1317"/>
                        <a:pt x="16668" y="1359"/>
                      </a:cubicBezTo>
                      <a:cubicBezTo>
                        <a:pt x="11088" y="1430"/>
                        <a:pt x="5495" y="1048"/>
                        <a:pt x="0" y="0"/>
                      </a:cubicBezTo>
                      <a:cubicBezTo>
                        <a:pt x="6925" y="4843"/>
                        <a:pt x="13949" y="9743"/>
                        <a:pt x="21851" y="12760"/>
                      </a:cubicBezTo>
                      <a:cubicBezTo>
                        <a:pt x="29754" y="15776"/>
                        <a:pt x="41139" y="14105"/>
                        <a:pt x="49013" y="1104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" name="Google Shape;532;p3"/>
                <p:cNvSpPr/>
                <p:nvPr/>
              </p:nvSpPr>
              <p:spPr>
                <a:xfrm>
                  <a:off x="4362974" y="1549161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3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3" name="Google Shape;533;p3"/>
                <p:cNvSpPr/>
                <p:nvPr/>
              </p:nvSpPr>
              <p:spPr>
                <a:xfrm>
                  <a:off x="4368695" y="1571740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4"/>
                      </a:cubicBezTo>
                      <a:cubicBezTo>
                        <a:pt x="10749" y="19657"/>
                        <a:pt x="21129" y="13157"/>
                        <a:pt x="26029" y="358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4" name="Google Shape;534;p3"/>
                <p:cNvSpPr/>
                <p:nvPr/>
              </p:nvSpPr>
              <p:spPr>
                <a:xfrm>
                  <a:off x="4426192" y="1496932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1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6" y="5955"/>
                      </a:cubicBezTo>
                      <a:cubicBezTo>
                        <a:pt x="24910" y="8065"/>
                        <a:pt x="22474" y="9198"/>
                        <a:pt x="20138" y="9297"/>
                      </a:cubicBezTo>
                      <a:cubicBezTo>
                        <a:pt x="17801" y="9396"/>
                        <a:pt x="15521" y="8660"/>
                        <a:pt x="13298" y="7923"/>
                      </a:cubicBezTo>
                      <a:cubicBezTo>
                        <a:pt x="8539" y="6351"/>
                        <a:pt x="3611" y="4680"/>
                        <a:pt x="0" y="121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5" name="Google Shape;535;p3"/>
                <p:cNvSpPr/>
                <p:nvPr/>
              </p:nvSpPr>
              <p:spPr>
                <a:xfrm>
                  <a:off x="4419040" y="1511747"/>
                  <a:ext cx="27615" cy="1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4" extrusionOk="0">
                      <a:moveTo>
                        <a:pt x="14" y="175"/>
                      </a:moveTo>
                      <a:cubicBezTo>
                        <a:pt x="5339" y="-307"/>
                        <a:pt x="10819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5" y="6095"/>
                        <a:pt x="4348" y="5500"/>
                        <a:pt x="2761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" name="Google Shape;536;p3"/>
                <p:cNvSpPr/>
                <p:nvPr/>
              </p:nvSpPr>
              <p:spPr>
                <a:xfrm>
                  <a:off x="4411973" y="1526707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5" y="1798"/>
                        <a:pt x="19203" y="9899"/>
                        <a:pt x="24925" y="18736"/>
                      </a:cubicBezTo>
                      <a:cubicBezTo>
                        <a:pt x="20152" y="18353"/>
                        <a:pt x="15521" y="16371"/>
                        <a:pt x="11966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7" name="Google Shape;537;p3"/>
                <p:cNvSpPr/>
                <p:nvPr/>
              </p:nvSpPr>
              <p:spPr>
                <a:xfrm>
                  <a:off x="4404043" y="1546448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4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1" y="20421"/>
                      </a:cubicBezTo>
                      <a:cubicBezTo>
                        <a:pt x="21823" y="11046"/>
                        <a:pt x="11584" y="3994"/>
                        <a:pt x="213" y="51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8" name="Google Shape;538;p3"/>
                <p:cNvSpPr/>
                <p:nvPr/>
              </p:nvSpPr>
              <p:spPr>
                <a:xfrm>
                  <a:off x="4399525" y="1566105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5" y="8200"/>
                        <a:pt x="4942" y="10692"/>
                      </a:cubicBezTo>
                      <a:cubicBezTo>
                        <a:pt x="9049" y="17291"/>
                        <a:pt x="16413" y="21214"/>
                        <a:pt x="23891" y="23338"/>
                      </a:cubicBezTo>
                      <a:cubicBezTo>
                        <a:pt x="22064" y="17999"/>
                        <a:pt x="17943" y="13737"/>
                        <a:pt x="13510" y="10239"/>
                      </a:cubicBezTo>
                      <a:cubicBezTo>
                        <a:pt x="9078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9" name="Google Shape;539;p3"/>
                <p:cNvSpPr/>
                <p:nvPr/>
              </p:nvSpPr>
              <p:spPr>
                <a:xfrm>
                  <a:off x="4398237" y="1593488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8"/>
                        <a:pt x="13737" y="11618"/>
                        <a:pt x="17631" y="13501"/>
                      </a:cubicBezTo>
                      <a:cubicBezTo>
                        <a:pt x="16541" y="11476"/>
                        <a:pt x="15295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29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40" name="Google Shape;540;p3"/>
              <p:cNvSpPr/>
              <p:nvPr/>
            </p:nvSpPr>
            <p:spPr>
              <a:xfrm rot="-10045218" flipH="1">
                <a:off x="680069" y="145472"/>
                <a:ext cx="47274" cy="116978"/>
              </a:xfrm>
              <a:custGeom>
                <a:avLst/>
                <a:gdLst/>
                <a:ahLst/>
                <a:cxnLst/>
                <a:rect l="l" t="t" r="r" b="b"/>
                <a:pathLst>
                  <a:path w="15483" h="38312" extrusionOk="0">
                    <a:moveTo>
                      <a:pt x="14" y="17093"/>
                    </a:moveTo>
                    <a:cubicBezTo>
                      <a:pt x="3002" y="24174"/>
                      <a:pt x="6019" y="31226"/>
                      <a:pt x="8979" y="38307"/>
                    </a:cubicBezTo>
                    <a:cubicBezTo>
                      <a:pt x="10168" y="38350"/>
                      <a:pt x="11245" y="38123"/>
                      <a:pt x="12207" y="37698"/>
                    </a:cubicBezTo>
                    <a:cubicBezTo>
                      <a:pt x="14204" y="33591"/>
                      <a:pt x="15224" y="28932"/>
                      <a:pt x="15436" y="24372"/>
                    </a:cubicBezTo>
                    <a:cubicBezTo>
                      <a:pt x="15819" y="16130"/>
                      <a:pt x="13822" y="7987"/>
                      <a:pt x="11698" y="0"/>
                    </a:cubicBezTo>
                    <a:cubicBezTo>
                      <a:pt x="6514" y="4560"/>
                      <a:pt x="3937" y="11471"/>
                      <a:pt x="0" y="170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41" name="Google Shape;541;p3"/>
              <p:cNvGrpSpPr/>
              <p:nvPr/>
            </p:nvGrpSpPr>
            <p:grpSpPr>
              <a:xfrm rot="-10045885" flipH="1">
                <a:off x="-284592" y="-551667"/>
                <a:ext cx="1217605" cy="1050513"/>
                <a:chOff x="580589" y="5177399"/>
                <a:chExt cx="1217651" cy="1050552"/>
              </a:xfrm>
            </p:grpSpPr>
            <p:grpSp>
              <p:nvGrpSpPr>
                <p:cNvPr id="542" name="Google Shape;542;p3"/>
                <p:cNvGrpSpPr/>
                <p:nvPr/>
              </p:nvGrpSpPr>
              <p:grpSpPr>
                <a:xfrm>
                  <a:off x="580589" y="5177399"/>
                  <a:ext cx="1217651" cy="1050552"/>
                  <a:chOff x="4104003" y="1551562"/>
                  <a:chExt cx="398746" cy="344026"/>
                </a:xfrm>
              </p:grpSpPr>
              <p:sp>
                <p:nvSpPr>
                  <p:cNvPr id="543" name="Google Shape;543;p3"/>
                  <p:cNvSpPr/>
                  <p:nvPr/>
                </p:nvSpPr>
                <p:spPr>
                  <a:xfrm>
                    <a:off x="4104003" y="1551562"/>
                    <a:ext cx="398746" cy="297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8746" h="297509" extrusionOk="0">
                        <a:moveTo>
                          <a:pt x="8324" y="197737"/>
                        </a:moveTo>
                        <a:cubicBezTo>
                          <a:pt x="8353" y="199918"/>
                          <a:pt x="9783" y="201801"/>
                          <a:pt x="11128" y="203515"/>
                        </a:cubicBezTo>
                        <a:cubicBezTo>
                          <a:pt x="18790" y="213201"/>
                          <a:pt x="26465" y="222888"/>
                          <a:pt x="34141" y="232574"/>
                        </a:cubicBezTo>
                        <a:cubicBezTo>
                          <a:pt x="22585" y="233042"/>
                          <a:pt x="11199" y="225295"/>
                          <a:pt x="7376" y="214405"/>
                        </a:cubicBezTo>
                        <a:cubicBezTo>
                          <a:pt x="6129" y="223780"/>
                          <a:pt x="1371" y="232447"/>
                          <a:pt x="337" y="241850"/>
                        </a:cubicBezTo>
                        <a:cubicBezTo>
                          <a:pt x="-2835" y="271009"/>
                          <a:pt x="16878" y="277863"/>
                          <a:pt x="38191" y="288145"/>
                        </a:cubicBezTo>
                        <a:cubicBezTo>
                          <a:pt x="54704" y="296132"/>
                          <a:pt x="71868" y="298865"/>
                          <a:pt x="87927" y="296897"/>
                        </a:cubicBezTo>
                        <a:cubicBezTo>
                          <a:pt x="107413" y="294532"/>
                          <a:pt x="125285" y="285270"/>
                          <a:pt x="138456" y="270074"/>
                        </a:cubicBezTo>
                        <a:cubicBezTo>
                          <a:pt x="142676" y="265217"/>
                          <a:pt x="146344" y="259637"/>
                          <a:pt x="147590" y="253335"/>
                        </a:cubicBezTo>
                        <a:cubicBezTo>
                          <a:pt x="149870" y="241765"/>
                          <a:pt x="143795" y="230294"/>
                          <a:pt x="137209" y="220537"/>
                        </a:cubicBezTo>
                        <a:cubicBezTo>
                          <a:pt x="149317" y="228609"/>
                          <a:pt x="165136" y="236837"/>
                          <a:pt x="177471" y="229077"/>
                        </a:cubicBezTo>
                        <a:cubicBezTo>
                          <a:pt x="181946" y="226244"/>
                          <a:pt x="185047" y="221698"/>
                          <a:pt x="188007" y="217294"/>
                        </a:cubicBezTo>
                        <a:cubicBezTo>
                          <a:pt x="195796" y="205724"/>
                          <a:pt x="203939" y="193970"/>
                          <a:pt x="215410" y="186082"/>
                        </a:cubicBezTo>
                        <a:cubicBezTo>
                          <a:pt x="218922" y="183675"/>
                          <a:pt x="222689" y="181649"/>
                          <a:pt x="225904" y="178874"/>
                        </a:cubicBezTo>
                        <a:cubicBezTo>
                          <a:pt x="234542" y="171368"/>
                          <a:pt x="238790" y="158552"/>
                          <a:pt x="249454" y="154388"/>
                        </a:cubicBezTo>
                        <a:cubicBezTo>
                          <a:pt x="253236" y="152915"/>
                          <a:pt x="257427" y="152745"/>
                          <a:pt x="261137" y="151145"/>
                        </a:cubicBezTo>
                        <a:cubicBezTo>
                          <a:pt x="269564" y="147534"/>
                          <a:pt x="273416" y="136035"/>
                          <a:pt x="268898" y="128062"/>
                        </a:cubicBezTo>
                        <a:cubicBezTo>
                          <a:pt x="273812" y="131333"/>
                          <a:pt x="277268" y="136715"/>
                          <a:pt x="278202" y="142549"/>
                        </a:cubicBezTo>
                        <a:cubicBezTo>
                          <a:pt x="282975" y="136275"/>
                          <a:pt x="295168" y="139646"/>
                          <a:pt x="298850" y="132693"/>
                        </a:cubicBezTo>
                        <a:cubicBezTo>
                          <a:pt x="299813" y="130866"/>
                          <a:pt x="299912" y="128713"/>
                          <a:pt x="299912" y="126646"/>
                        </a:cubicBezTo>
                        <a:cubicBezTo>
                          <a:pt x="299955" y="120429"/>
                          <a:pt x="299572" y="114226"/>
                          <a:pt x="298751" y="108066"/>
                        </a:cubicBezTo>
                        <a:cubicBezTo>
                          <a:pt x="298595" y="106933"/>
                          <a:pt x="298439" y="105842"/>
                          <a:pt x="298255" y="104724"/>
                        </a:cubicBezTo>
                        <a:cubicBezTo>
                          <a:pt x="298623" y="105559"/>
                          <a:pt x="298963" y="106423"/>
                          <a:pt x="299331" y="107258"/>
                        </a:cubicBezTo>
                        <a:cubicBezTo>
                          <a:pt x="302320" y="114339"/>
                          <a:pt x="305336" y="121392"/>
                          <a:pt x="308296" y="128472"/>
                        </a:cubicBezTo>
                        <a:cubicBezTo>
                          <a:pt x="309485" y="128515"/>
                          <a:pt x="310562" y="128288"/>
                          <a:pt x="311525" y="127864"/>
                        </a:cubicBezTo>
                        <a:cubicBezTo>
                          <a:pt x="316311" y="125782"/>
                          <a:pt x="318634" y="118658"/>
                          <a:pt x="318435" y="112866"/>
                        </a:cubicBezTo>
                        <a:cubicBezTo>
                          <a:pt x="318124" y="102373"/>
                          <a:pt x="314513" y="92290"/>
                          <a:pt x="310930" y="82405"/>
                        </a:cubicBezTo>
                        <a:cubicBezTo>
                          <a:pt x="319129" y="88664"/>
                          <a:pt x="325474" y="97331"/>
                          <a:pt x="328943" y="107046"/>
                        </a:cubicBezTo>
                        <a:cubicBezTo>
                          <a:pt x="329737" y="109227"/>
                          <a:pt x="331082" y="111946"/>
                          <a:pt x="333376" y="111663"/>
                        </a:cubicBezTo>
                        <a:cubicBezTo>
                          <a:pt x="334580" y="111507"/>
                          <a:pt x="335472" y="110516"/>
                          <a:pt x="336251" y="109595"/>
                        </a:cubicBezTo>
                        <a:cubicBezTo>
                          <a:pt x="339593" y="105616"/>
                          <a:pt x="342935" y="101650"/>
                          <a:pt x="346277" y="97699"/>
                        </a:cubicBezTo>
                        <a:cubicBezTo>
                          <a:pt x="348118" y="95518"/>
                          <a:pt x="350016" y="93210"/>
                          <a:pt x="350582" y="90434"/>
                        </a:cubicBezTo>
                        <a:cubicBezTo>
                          <a:pt x="351050" y="88041"/>
                          <a:pt x="350497" y="85605"/>
                          <a:pt x="349945" y="83240"/>
                        </a:cubicBezTo>
                        <a:cubicBezTo>
                          <a:pt x="348231" y="75933"/>
                          <a:pt x="346532" y="68625"/>
                          <a:pt x="344819" y="61346"/>
                        </a:cubicBezTo>
                        <a:cubicBezTo>
                          <a:pt x="350370" y="68781"/>
                          <a:pt x="355921" y="76216"/>
                          <a:pt x="361487" y="83679"/>
                        </a:cubicBezTo>
                        <a:cubicBezTo>
                          <a:pt x="369233" y="84982"/>
                          <a:pt x="376442" y="78581"/>
                          <a:pt x="379543" y="71359"/>
                        </a:cubicBezTo>
                        <a:cubicBezTo>
                          <a:pt x="382673" y="64136"/>
                          <a:pt x="382998" y="56064"/>
                          <a:pt x="384953" y="48445"/>
                        </a:cubicBezTo>
                        <a:cubicBezTo>
                          <a:pt x="386893" y="40826"/>
                          <a:pt x="391255" y="32952"/>
                          <a:pt x="398746" y="30587"/>
                        </a:cubicBezTo>
                        <a:lnTo>
                          <a:pt x="396438" y="30021"/>
                        </a:lnTo>
                        <a:cubicBezTo>
                          <a:pt x="377914" y="28123"/>
                          <a:pt x="365891" y="9147"/>
                          <a:pt x="348416" y="2675"/>
                        </a:cubicBezTo>
                        <a:cubicBezTo>
                          <a:pt x="335458" y="-2126"/>
                          <a:pt x="321055" y="480"/>
                          <a:pt x="307488" y="3170"/>
                        </a:cubicBezTo>
                        <a:cubicBezTo>
                          <a:pt x="302419" y="4176"/>
                          <a:pt x="297179" y="5224"/>
                          <a:pt x="292831" y="8028"/>
                        </a:cubicBezTo>
                        <a:cubicBezTo>
                          <a:pt x="288469" y="10846"/>
                          <a:pt x="285113" y="15845"/>
                          <a:pt x="285807" y="20972"/>
                        </a:cubicBezTo>
                        <a:cubicBezTo>
                          <a:pt x="282153" y="21113"/>
                          <a:pt x="280397" y="16666"/>
                          <a:pt x="277962" y="13947"/>
                        </a:cubicBezTo>
                        <a:cubicBezTo>
                          <a:pt x="272934" y="8297"/>
                          <a:pt x="263927" y="9741"/>
                          <a:pt x="256620" y="11653"/>
                        </a:cubicBezTo>
                        <a:cubicBezTo>
                          <a:pt x="250162" y="13353"/>
                          <a:pt x="243563" y="15095"/>
                          <a:pt x="238082" y="18876"/>
                        </a:cubicBezTo>
                        <a:cubicBezTo>
                          <a:pt x="232588" y="22671"/>
                          <a:pt x="228339" y="28945"/>
                          <a:pt x="228807" y="35601"/>
                        </a:cubicBezTo>
                        <a:cubicBezTo>
                          <a:pt x="227093" y="31522"/>
                          <a:pt x="225365" y="27429"/>
                          <a:pt x="223623" y="23337"/>
                        </a:cubicBezTo>
                        <a:cubicBezTo>
                          <a:pt x="218440" y="34369"/>
                          <a:pt x="220026" y="48247"/>
                          <a:pt x="227532" y="57848"/>
                        </a:cubicBezTo>
                        <a:cubicBezTo>
                          <a:pt x="226866" y="61134"/>
                          <a:pt x="222703" y="62678"/>
                          <a:pt x="219474" y="61729"/>
                        </a:cubicBezTo>
                        <a:cubicBezTo>
                          <a:pt x="216259" y="60808"/>
                          <a:pt x="213852" y="58160"/>
                          <a:pt x="211728" y="55554"/>
                        </a:cubicBezTo>
                        <a:cubicBezTo>
                          <a:pt x="205879" y="48431"/>
                          <a:pt x="200752" y="40713"/>
                          <a:pt x="196433" y="32570"/>
                        </a:cubicBezTo>
                        <a:cubicBezTo>
                          <a:pt x="176409" y="42526"/>
                          <a:pt x="157701" y="55129"/>
                          <a:pt x="140962" y="69957"/>
                        </a:cubicBezTo>
                        <a:cubicBezTo>
                          <a:pt x="147972" y="85081"/>
                          <a:pt x="143440" y="93267"/>
                          <a:pt x="148369" y="109198"/>
                        </a:cubicBezTo>
                        <a:cubicBezTo>
                          <a:pt x="137861" y="101764"/>
                          <a:pt x="130964" y="93592"/>
                          <a:pt x="123685" y="82971"/>
                        </a:cubicBezTo>
                        <a:cubicBezTo>
                          <a:pt x="122042" y="84472"/>
                          <a:pt x="82687" y="113291"/>
                          <a:pt x="63583" y="131744"/>
                        </a:cubicBezTo>
                        <a:cubicBezTo>
                          <a:pt x="44352" y="150310"/>
                          <a:pt x="26692" y="170504"/>
                          <a:pt x="10859" y="192044"/>
                        </a:cubicBezTo>
                        <a:cubicBezTo>
                          <a:pt x="9585" y="193772"/>
                          <a:pt x="8268" y="195684"/>
                          <a:pt x="8296" y="197822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3"/>
                  <p:cNvSpPr/>
                  <p:nvPr/>
                </p:nvSpPr>
                <p:spPr>
                  <a:xfrm>
                    <a:off x="4120602" y="1571489"/>
                    <a:ext cx="369642" cy="2726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642" h="272612" extrusionOk="0">
                        <a:moveTo>
                          <a:pt x="25544" y="268289"/>
                        </a:moveTo>
                        <a:cubicBezTo>
                          <a:pt x="38261" y="275426"/>
                          <a:pt x="55410" y="273571"/>
                          <a:pt x="66301" y="263870"/>
                        </a:cubicBezTo>
                        <a:cubicBezTo>
                          <a:pt x="57393" y="263927"/>
                          <a:pt x="50695" y="252569"/>
                          <a:pt x="55070" y="244795"/>
                        </a:cubicBezTo>
                        <a:cubicBezTo>
                          <a:pt x="56713" y="241863"/>
                          <a:pt x="59432" y="239725"/>
                          <a:pt x="61641" y="237190"/>
                        </a:cubicBezTo>
                        <a:cubicBezTo>
                          <a:pt x="64247" y="234202"/>
                          <a:pt x="66131" y="230661"/>
                          <a:pt x="67986" y="227178"/>
                        </a:cubicBezTo>
                        <a:cubicBezTo>
                          <a:pt x="72163" y="219332"/>
                          <a:pt x="76327" y="211501"/>
                          <a:pt x="80505" y="203655"/>
                        </a:cubicBezTo>
                        <a:cubicBezTo>
                          <a:pt x="81524" y="201729"/>
                          <a:pt x="82671" y="199690"/>
                          <a:pt x="84640" y="198755"/>
                        </a:cubicBezTo>
                        <a:cubicBezTo>
                          <a:pt x="85914" y="198146"/>
                          <a:pt x="87373" y="198090"/>
                          <a:pt x="88789" y="198160"/>
                        </a:cubicBezTo>
                        <a:cubicBezTo>
                          <a:pt x="97414" y="198571"/>
                          <a:pt x="105698" y="203528"/>
                          <a:pt x="110145" y="210948"/>
                        </a:cubicBezTo>
                        <a:cubicBezTo>
                          <a:pt x="113062" y="202990"/>
                          <a:pt x="100501" y="197155"/>
                          <a:pt x="99991" y="188686"/>
                        </a:cubicBezTo>
                        <a:cubicBezTo>
                          <a:pt x="99807" y="185726"/>
                          <a:pt x="101181" y="182908"/>
                          <a:pt x="102526" y="180260"/>
                        </a:cubicBezTo>
                        <a:cubicBezTo>
                          <a:pt x="109508" y="166396"/>
                          <a:pt x="118288" y="151045"/>
                          <a:pt x="133412" y="147476"/>
                        </a:cubicBezTo>
                        <a:cubicBezTo>
                          <a:pt x="145563" y="144615"/>
                          <a:pt x="157884" y="150422"/>
                          <a:pt x="169015" y="156086"/>
                        </a:cubicBezTo>
                        <a:cubicBezTo>
                          <a:pt x="167981" y="151866"/>
                          <a:pt x="164327" y="148906"/>
                          <a:pt x="161056" y="146046"/>
                        </a:cubicBezTo>
                        <a:cubicBezTo>
                          <a:pt x="157785" y="143185"/>
                          <a:pt x="154457" y="139645"/>
                          <a:pt x="154428" y="135297"/>
                        </a:cubicBezTo>
                        <a:cubicBezTo>
                          <a:pt x="154414" y="130949"/>
                          <a:pt x="159965" y="126956"/>
                          <a:pt x="163194" y="129873"/>
                        </a:cubicBezTo>
                        <a:cubicBezTo>
                          <a:pt x="167273" y="126843"/>
                          <a:pt x="158762" y="121334"/>
                          <a:pt x="159696" y="116349"/>
                        </a:cubicBezTo>
                        <a:cubicBezTo>
                          <a:pt x="160107" y="114125"/>
                          <a:pt x="162345" y="112780"/>
                          <a:pt x="164398" y="111845"/>
                        </a:cubicBezTo>
                        <a:cubicBezTo>
                          <a:pt x="174014" y="107441"/>
                          <a:pt x="184791" y="105614"/>
                          <a:pt x="195327" y="106606"/>
                        </a:cubicBezTo>
                        <a:cubicBezTo>
                          <a:pt x="190470" y="101366"/>
                          <a:pt x="185258" y="94412"/>
                          <a:pt x="187864" y="87771"/>
                        </a:cubicBezTo>
                        <a:cubicBezTo>
                          <a:pt x="190172" y="81865"/>
                          <a:pt x="197069" y="76696"/>
                          <a:pt x="203300" y="77872"/>
                        </a:cubicBezTo>
                        <a:cubicBezTo>
                          <a:pt x="262241" y="88989"/>
                          <a:pt x="241919" y="57550"/>
                          <a:pt x="262864" y="59278"/>
                        </a:cubicBezTo>
                        <a:cubicBezTo>
                          <a:pt x="266093" y="64036"/>
                          <a:pt x="269321" y="68780"/>
                          <a:pt x="272550" y="73538"/>
                        </a:cubicBezTo>
                        <a:cubicBezTo>
                          <a:pt x="274816" y="66160"/>
                          <a:pt x="265130" y="58838"/>
                          <a:pt x="267721" y="51573"/>
                        </a:cubicBezTo>
                        <a:cubicBezTo>
                          <a:pt x="270256" y="44464"/>
                          <a:pt x="280410" y="45810"/>
                          <a:pt x="287902" y="44833"/>
                        </a:cubicBezTo>
                        <a:cubicBezTo>
                          <a:pt x="295733" y="43813"/>
                          <a:pt x="302403" y="38871"/>
                          <a:pt x="308861" y="34311"/>
                        </a:cubicBezTo>
                        <a:cubicBezTo>
                          <a:pt x="315304" y="29750"/>
                          <a:pt x="322442" y="25233"/>
                          <a:pt x="330344" y="25261"/>
                        </a:cubicBezTo>
                        <a:cubicBezTo>
                          <a:pt x="338246" y="25290"/>
                          <a:pt x="346573" y="31974"/>
                          <a:pt x="345313" y="39777"/>
                        </a:cubicBezTo>
                        <a:cubicBezTo>
                          <a:pt x="350694" y="37851"/>
                          <a:pt x="343967" y="28731"/>
                          <a:pt x="347196" y="24029"/>
                        </a:cubicBezTo>
                        <a:cubicBezTo>
                          <a:pt x="348131" y="22670"/>
                          <a:pt x="349745" y="21990"/>
                          <a:pt x="351275" y="21381"/>
                        </a:cubicBezTo>
                        <a:cubicBezTo>
                          <a:pt x="357393" y="18931"/>
                          <a:pt x="363525" y="16481"/>
                          <a:pt x="369642" y="14017"/>
                        </a:cubicBezTo>
                        <a:cubicBezTo>
                          <a:pt x="360706" y="16099"/>
                          <a:pt x="351629" y="18180"/>
                          <a:pt x="342466" y="17770"/>
                        </a:cubicBezTo>
                        <a:cubicBezTo>
                          <a:pt x="333304" y="17359"/>
                          <a:pt x="323858" y="14116"/>
                          <a:pt x="317910" y="7134"/>
                        </a:cubicBezTo>
                        <a:cubicBezTo>
                          <a:pt x="314837" y="3537"/>
                          <a:pt x="310928" y="-1547"/>
                          <a:pt x="306637" y="450"/>
                        </a:cubicBezTo>
                        <a:cubicBezTo>
                          <a:pt x="310787" y="5605"/>
                          <a:pt x="309271" y="13833"/>
                          <a:pt x="304414" y="18322"/>
                        </a:cubicBezTo>
                        <a:cubicBezTo>
                          <a:pt x="299557" y="22797"/>
                          <a:pt x="292306" y="23916"/>
                          <a:pt x="285806" y="22698"/>
                        </a:cubicBezTo>
                        <a:cubicBezTo>
                          <a:pt x="277903" y="21211"/>
                          <a:pt x="270653" y="16467"/>
                          <a:pt x="266121" y="9811"/>
                        </a:cubicBezTo>
                        <a:cubicBezTo>
                          <a:pt x="268188" y="16679"/>
                          <a:pt x="267990" y="24751"/>
                          <a:pt x="263430" y="30303"/>
                        </a:cubicBezTo>
                        <a:cubicBezTo>
                          <a:pt x="258885" y="35854"/>
                          <a:pt x="249212" y="37171"/>
                          <a:pt x="244638" y="31648"/>
                        </a:cubicBezTo>
                        <a:cubicBezTo>
                          <a:pt x="244496" y="37384"/>
                          <a:pt x="240404" y="42439"/>
                          <a:pt x="235447" y="45328"/>
                        </a:cubicBezTo>
                        <a:cubicBezTo>
                          <a:pt x="230490" y="48217"/>
                          <a:pt x="224727" y="49336"/>
                          <a:pt x="219090" y="50398"/>
                        </a:cubicBezTo>
                        <a:cubicBezTo>
                          <a:pt x="216966" y="50795"/>
                          <a:pt x="214842" y="51205"/>
                          <a:pt x="212718" y="51602"/>
                        </a:cubicBezTo>
                        <a:cubicBezTo>
                          <a:pt x="204603" y="53145"/>
                          <a:pt x="196049" y="54901"/>
                          <a:pt x="189918" y="60425"/>
                        </a:cubicBezTo>
                        <a:cubicBezTo>
                          <a:pt x="184833" y="54208"/>
                          <a:pt x="179749" y="47991"/>
                          <a:pt x="174665" y="41774"/>
                        </a:cubicBezTo>
                        <a:cubicBezTo>
                          <a:pt x="176308" y="52947"/>
                          <a:pt x="177951" y="64121"/>
                          <a:pt x="179579" y="75294"/>
                        </a:cubicBezTo>
                        <a:cubicBezTo>
                          <a:pt x="180019" y="78268"/>
                          <a:pt x="180146" y="81964"/>
                          <a:pt x="177597" y="83565"/>
                        </a:cubicBezTo>
                        <a:cubicBezTo>
                          <a:pt x="172668" y="86666"/>
                          <a:pt x="168604" y="77702"/>
                          <a:pt x="162968" y="76243"/>
                        </a:cubicBezTo>
                        <a:cubicBezTo>
                          <a:pt x="163633" y="80449"/>
                          <a:pt x="162741" y="85222"/>
                          <a:pt x="159456" y="87926"/>
                        </a:cubicBezTo>
                        <a:cubicBezTo>
                          <a:pt x="156170" y="90631"/>
                          <a:pt x="150279" y="90051"/>
                          <a:pt x="148594" y="86128"/>
                        </a:cubicBezTo>
                        <a:cubicBezTo>
                          <a:pt x="149883" y="93718"/>
                          <a:pt x="144742" y="101861"/>
                          <a:pt x="137349" y="103971"/>
                        </a:cubicBezTo>
                        <a:cubicBezTo>
                          <a:pt x="129943" y="106082"/>
                          <a:pt x="121290" y="101890"/>
                          <a:pt x="118373" y="94766"/>
                        </a:cubicBezTo>
                        <a:cubicBezTo>
                          <a:pt x="112156" y="98250"/>
                          <a:pt x="110938" y="106620"/>
                          <a:pt x="111264" y="113743"/>
                        </a:cubicBezTo>
                        <a:cubicBezTo>
                          <a:pt x="111590" y="120866"/>
                          <a:pt x="112595" y="128641"/>
                          <a:pt x="108601" y="134546"/>
                        </a:cubicBezTo>
                        <a:cubicBezTo>
                          <a:pt x="105741" y="138781"/>
                          <a:pt x="100855" y="141132"/>
                          <a:pt x="97258" y="144771"/>
                        </a:cubicBezTo>
                        <a:cubicBezTo>
                          <a:pt x="93675" y="148396"/>
                          <a:pt x="91182" y="153466"/>
                          <a:pt x="86467" y="155407"/>
                        </a:cubicBezTo>
                        <a:cubicBezTo>
                          <a:pt x="81000" y="157658"/>
                          <a:pt x="74755" y="154741"/>
                          <a:pt x="70238" y="150946"/>
                        </a:cubicBezTo>
                        <a:cubicBezTo>
                          <a:pt x="65706" y="147150"/>
                          <a:pt x="61868" y="142349"/>
                          <a:pt x="56515" y="139843"/>
                        </a:cubicBezTo>
                        <a:cubicBezTo>
                          <a:pt x="56770" y="152744"/>
                          <a:pt x="69133" y="164767"/>
                          <a:pt x="64700" y="176875"/>
                        </a:cubicBezTo>
                        <a:cubicBezTo>
                          <a:pt x="63327" y="180643"/>
                          <a:pt x="60452" y="183687"/>
                          <a:pt x="58866" y="187383"/>
                        </a:cubicBezTo>
                        <a:cubicBezTo>
                          <a:pt x="57280" y="191065"/>
                          <a:pt x="57506" y="196206"/>
                          <a:pt x="61033" y="198118"/>
                        </a:cubicBezTo>
                        <a:cubicBezTo>
                          <a:pt x="60877" y="201403"/>
                          <a:pt x="56274" y="202168"/>
                          <a:pt x="53102" y="201318"/>
                        </a:cubicBezTo>
                        <a:cubicBezTo>
                          <a:pt x="49930" y="200469"/>
                          <a:pt x="46106" y="199180"/>
                          <a:pt x="43727" y="201446"/>
                        </a:cubicBezTo>
                        <a:cubicBezTo>
                          <a:pt x="40088" y="204930"/>
                          <a:pt x="44987" y="210623"/>
                          <a:pt x="45441" y="215636"/>
                        </a:cubicBezTo>
                        <a:cubicBezTo>
                          <a:pt x="46007" y="221853"/>
                          <a:pt x="38728" y="226441"/>
                          <a:pt x="32539" y="225606"/>
                        </a:cubicBezTo>
                        <a:cubicBezTo>
                          <a:pt x="26351" y="224770"/>
                          <a:pt x="21309" y="220408"/>
                          <a:pt x="16650" y="216231"/>
                        </a:cubicBezTo>
                        <a:cubicBezTo>
                          <a:pt x="19355" y="223425"/>
                          <a:pt x="20573" y="231185"/>
                          <a:pt x="20190" y="238875"/>
                        </a:cubicBezTo>
                        <a:cubicBezTo>
                          <a:pt x="12019" y="238266"/>
                          <a:pt x="4442" y="232517"/>
                          <a:pt x="1667" y="224813"/>
                        </a:cubicBezTo>
                        <a:cubicBezTo>
                          <a:pt x="-1151" y="226186"/>
                          <a:pt x="109" y="230435"/>
                          <a:pt x="1752" y="233097"/>
                        </a:cubicBezTo>
                        <a:cubicBezTo>
                          <a:pt x="9810" y="246168"/>
                          <a:pt x="17882" y="259240"/>
                          <a:pt x="25940" y="272311"/>
                        </a:cubicBezTo>
                        <a:lnTo>
                          <a:pt x="25572" y="26830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3"/>
                  <p:cNvSpPr/>
                  <p:nvPr/>
                </p:nvSpPr>
                <p:spPr>
                  <a:xfrm>
                    <a:off x="4176154" y="1587733"/>
                    <a:ext cx="280584" cy="200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584" h="200678" extrusionOk="0">
                        <a:moveTo>
                          <a:pt x="196167" y="35429"/>
                        </a:moveTo>
                        <a:cubicBezTo>
                          <a:pt x="193278" y="33404"/>
                          <a:pt x="189284" y="35528"/>
                          <a:pt x="186862" y="38092"/>
                        </a:cubicBezTo>
                        <a:cubicBezTo>
                          <a:pt x="184441" y="40655"/>
                          <a:pt x="182217" y="43898"/>
                          <a:pt x="178748" y="44549"/>
                        </a:cubicBezTo>
                        <a:cubicBezTo>
                          <a:pt x="177134" y="44847"/>
                          <a:pt x="175448" y="44521"/>
                          <a:pt x="173806" y="44663"/>
                        </a:cubicBezTo>
                        <a:cubicBezTo>
                          <a:pt x="171596" y="44861"/>
                          <a:pt x="169557" y="45923"/>
                          <a:pt x="167589" y="46957"/>
                        </a:cubicBezTo>
                        <a:cubicBezTo>
                          <a:pt x="156316" y="52891"/>
                          <a:pt x="145029" y="58824"/>
                          <a:pt x="133756" y="64772"/>
                        </a:cubicBezTo>
                        <a:cubicBezTo>
                          <a:pt x="129721" y="66896"/>
                          <a:pt x="125344" y="69403"/>
                          <a:pt x="123843" y="73708"/>
                        </a:cubicBezTo>
                        <a:cubicBezTo>
                          <a:pt x="123036" y="76031"/>
                          <a:pt x="123107" y="78764"/>
                          <a:pt x="121493" y="80619"/>
                        </a:cubicBezTo>
                        <a:cubicBezTo>
                          <a:pt x="120260" y="82035"/>
                          <a:pt x="118335" y="82573"/>
                          <a:pt x="116550" y="83126"/>
                        </a:cubicBezTo>
                        <a:cubicBezTo>
                          <a:pt x="109229" y="85391"/>
                          <a:pt x="102176" y="89116"/>
                          <a:pt x="97064" y="94837"/>
                        </a:cubicBezTo>
                        <a:cubicBezTo>
                          <a:pt x="91951" y="100559"/>
                          <a:pt x="88978" y="108447"/>
                          <a:pt x="90252" y="116009"/>
                        </a:cubicBezTo>
                        <a:cubicBezTo>
                          <a:pt x="87080" y="113587"/>
                          <a:pt x="81614" y="116816"/>
                          <a:pt x="82208" y="120767"/>
                        </a:cubicBezTo>
                        <a:cubicBezTo>
                          <a:pt x="79107" y="118714"/>
                          <a:pt x="75057" y="121121"/>
                          <a:pt x="72210" y="123515"/>
                        </a:cubicBezTo>
                        <a:cubicBezTo>
                          <a:pt x="60088" y="133739"/>
                          <a:pt x="49339" y="145607"/>
                          <a:pt x="40346" y="158692"/>
                        </a:cubicBezTo>
                        <a:cubicBezTo>
                          <a:pt x="37132" y="163380"/>
                          <a:pt x="34016" y="169143"/>
                          <a:pt x="35970" y="174496"/>
                        </a:cubicBezTo>
                        <a:cubicBezTo>
                          <a:pt x="34682" y="173533"/>
                          <a:pt x="33379" y="172570"/>
                          <a:pt x="32090" y="171593"/>
                        </a:cubicBezTo>
                        <a:cubicBezTo>
                          <a:pt x="24641" y="179878"/>
                          <a:pt x="17192" y="188148"/>
                          <a:pt x="9743" y="196433"/>
                        </a:cubicBezTo>
                        <a:cubicBezTo>
                          <a:pt x="7180" y="199279"/>
                          <a:pt x="2818" y="202281"/>
                          <a:pt x="0" y="199690"/>
                        </a:cubicBezTo>
                        <a:cubicBezTo>
                          <a:pt x="11868" y="184820"/>
                          <a:pt x="24457" y="167203"/>
                          <a:pt x="20761" y="148538"/>
                        </a:cubicBezTo>
                        <a:cubicBezTo>
                          <a:pt x="21738" y="150960"/>
                          <a:pt x="24726" y="152050"/>
                          <a:pt x="27318" y="151696"/>
                        </a:cubicBezTo>
                        <a:cubicBezTo>
                          <a:pt x="29910" y="151342"/>
                          <a:pt x="32189" y="149883"/>
                          <a:pt x="34384" y="148467"/>
                        </a:cubicBezTo>
                        <a:cubicBezTo>
                          <a:pt x="43363" y="142633"/>
                          <a:pt x="52596" y="136572"/>
                          <a:pt x="58587" y="127678"/>
                        </a:cubicBezTo>
                        <a:cubicBezTo>
                          <a:pt x="64690" y="118600"/>
                          <a:pt x="66829" y="106946"/>
                          <a:pt x="64350" y="96296"/>
                        </a:cubicBezTo>
                        <a:cubicBezTo>
                          <a:pt x="66092" y="98179"/>
                          <a:pt x="68387" y="99553"/>
                          <a:pt x="70865" y="100190"/>
                        </a:cubicBezTo>
                        <a:cubicBezTo>
                          <a:pt x="71630" y="96721"/>
                          <a:pt x="75255" y="94625"/>
                          <a:pt x="78739" y="93931"/>
                        </a:cubicBezTo>
                        <a:cubicBezTo>
                          <a:pt x="82222" y="93237"/>
                          <a:pt x="85862" y="93506"/>
                          <a:pt x="89303" y="92628"/>
                        </a:cubicBezTo>
                        <a:cubicBezTo>
                          <a:pt x="93382" y="91580"/>
                          <a:pt x="96865" y="88974"/>
                          <a:pt x="100236" y="86439"/>
                        </a:cubicBezTo>
                        <a:cubicBezTo>
                          <a:pt x="105731" y="82304"/>
                          <a:pt x="111225" y="78155"/>
                          <a:pt x="116706" y="74020"/>
                        </a:cubicBezTo>
                        <a:cubicBezTo>
                          <a:pt x="121974" y="70040"/>
                          <a:pt x="127639" y="65438"/>
                          <a:pt x="128729" y="58938"/>
                        </a:cubicBezTo>
                        <a:cubicBezTo>
                          <a:pt x="129395" y="55001"/>
                          <a:pt x="128871" y="49761"/>
                          <a:pt x="132567" y="48231"/>
                        </a:cubicBezTo>
                        <a:cubicBezTo>
                          <a:pt x="134946" y="47254"/>
                          <a:pt x="137552" y="48642"/>
                          <a:pt x="140072" y="49109"/>
                        </a:cubicBezTo>
                        <a:cubicBezTo>
                          <a:pt x="144477" y="49931"/>
                          <a:pt x="148853" y="47849"/>
                          <a:pt x="152846" y="45838"/>
                        </a:cubicBezTo>
                        <a:cubicBezTo>
                          <a:pt x="163963" y="40258"/>
                          <a:pt x="175066" y="34665"/>
                          <a:pt x="186183" y="29085"/>
                        </a:cubicBezTo>
                        <a:cubicBezTo>
                          <a:pt x="191111" y="26606"/>
                          <a:pt x="196124" y="24100"/>
                          <a:pt x="201534" y="23024"/>
                        </a:cubicBezTo>
                        <a:cubicBezTo>
                          <a:pt x="205287" y="22273"/>
                          <a:pt x="209280" y="22202"/>
                          <a:pt x="212693" y="20475"/>
                        </a:cubicBezTo>
                        <a:cubicBezTo>
                          <a:pt x="216121" y="18747"/>
                          <a:pt x="218740" y="14513"/>
                          <a:pt x="217041" y="11085"/>
                        </a:cubicBezTo>
                        <a:cubicBezTo>
                          <a:pt x="219264" y="9839"/>
                          <a:pt x="221332" y="13479"/>
                          <a:pt x="223867" y="13606"/>
                        </a:cubicBezTo>
                        <a:cubicBezTo>
                          <a:pt x="225141" y="13663"/>
                          <a:pt x="226260" y="12827"/>
                          <a:pt x="227351" y="12148"/>
                        </a:cubicBezTo>
                        <a:cubicBezTo>
                          <a:pt x="236938" y="6214"/>
                          <a:pt x="251737" y="11751"/>
                          <a:pt x="259271" y="3353"/>
                        </a:cubicBezTo>
                        <a:cubicBezTo>
                          <a:pt x="260418" y="2079"/>
                          <a:pt x="261438" y="450"/>
                          <a:pt x="263109" y="82"/>
                        </a:cubicBezTo>
                        <a:cubicBezTo>
                          <a:pt x="264057" y="-130"/>
                          <a:pt x="265049" y="110"/>
                          <a:pt x="265984" y="351"/>
                        </a:cubicBezTo>
                        <a:cubicBezTo>
                          <a:pt x="270855" y="1597"/>
                          <a:pt x="275712" y="2829"/>
                          <a:pt x="280584" y="4075"/>
                        </a:cubicBezTo>
                        <a:cubicBezTo>
                          <a:pt x="269850" y="4939"/>
                          <a:pt x="259625" y="8805"/>
                          <a:pt x="249570" y="12643"/>
                        </a:cubicBezTo>
                        <a:cubicBezTo>
                          <a:pt x="237434" y="17260"/>
                          <a:pt x="225297" y="21877"/>
                          <a:pt x="213175" y="26479"/>
                        </a:cubicBezTo>
                        <a:cubicBezTo>
                          <a:pt x="210484" y="27499"/>
                          <a:pt x="207199" y="29765"/>
                          <a:pt x="208289" y="32427"/>
                        </a:cubicBezTo>
                        <a:cubicBezTo>
                          <a:pt x="202454" y="30841"/>
                          <a:pt x="195841" y="32469"/>
                          <a:pt x="191422" y="36605"/>
                        </a:cubicBezTo>
                        <a:lnTo>
                          <a:pt x="196209" y="354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3"/>
                  <p:cNvSpPr/>
                  <p:nvPr/>
                </p:nvSpPr>
                <p:spPr>
                  <a:xfrm>
                    <a:off x="4114055" y="1584217"/>
                    <a:ext cx="376628" cy="3113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628" h="311371" extrusionOk="0">
                        <a:moveTo>
                          <a:pt x="376629" y="0"/>
                        </a:moveTo>
                        <a:cubicBezTo>
                          <a:pt x="289152" y="3300"/>
                          <a:pt x="177247" y="55995"/>
                          <a:pt x="110971" y="141305"/>
                        </a:cubicBezTo>
                        <a:cubicBezTo>
                          <a:pt x="44680" y="226600"/>
                          <a:pt x="15918" y="278701"/>
                          <a:pt x="0" y="31137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47" name="Google Shape;547;p3"/>
                <p:cNvSpPr/>
                <p:nvPr/>
              </p:nvSpPr>
              <p:spPr>
                <a:xfrm>
                  <a:off x="849091" y="5505064"/>
                  <a:ext cx="647093" cy="578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88" h="189609" extrusionOk="0">
                      <a:moveTo>
                        <a:pt x="0" y="189596"/>
                      </a:moveTo>
                      <a:cubicBezTo>
                        <a:pt x="19486" y="187231"/>
                        <a:pt x="37358" y="177969"/>
                        <a:pt x="50529" y="162773"/>
                      </a:cubicBezTo>
                      <a:cubicBezTo>
                        <a:pt x="54749" y="157916"/>
                        <a:pt x="58417" y="152336"/>
                        <a:pt x="59663" y="146035"/>
                      </a:cubicBezTo>
                      <a:cubicBezTo>
                        <a:pt x="61943" y="134464"/>
                        <a:pt x="55868" y="122994"/>
                        <a:pt x="49282" y="113236"/>
                      </a:cubicBezTo>
                      <a:cubicBezTo>
                        <a:pt x="61390" y="121308"/>
                        <a:pt x="77209" y="129536"/>
                        <a:pt x="89544" y="121776"/>
                      </a:cubicBezTo>
                      <a:cubicBezTo>
                        <a:pt x="94019" y="118943"/>
                        <a:pt x="97120" y="114398"/>
                        <a:pt x="100080" y="109993"/>
                      </a:cubicBezTo>
                      <a:cubicBezTo>
                        <a:pt x="107869" y="98423"/>
                        <a:pt x="116012" y="86669"/>
                        <a:pt x="127483" y="78781"/>
                      </a:cubicBezTo>
                      <a:cubicBezTo>
                        <a:pt x="130995" y="76374"/>
                        <a:pt x="134762" y="74348"/>
                        <a:pt x="137977" y="71573"/>
                      </a:cubicBezTo>
                      <a:cubicBezTo>
                        <a:pt x="146615" y="64067"/>
                        <a:pt x="150863" y="51251"/>
                        <a:pt x="161527" y="47087"/>
                      </a:cubicBezTo>
                      <a:cubicBezTo>
                        <a:pt x="165309" y="45614"/>
                        <a:pt x="169500" y="45444"/>
                        <a:pt x="173210" y="43844"/>
                      </a:cubicBezTo>
                      <a:cubicBezTo>
                        <a:pt x="181637" y="40233"/>
                        <a:pt x="185489" y="28734"/>
                        <a:pt x="180971" y="20761"/>
                      </a:cubicBezTo>
                      <a:cubicBezTo>
                        <a:pt x="185885" y="24032"/>
                        <a:pt x="189341" y="29414"/>
                        <a:pt x="190275" y="35248"/>
                      </a:cubicBezTo>
                      <a:cubicBezTo>
                        <a:pt x="195048" y="28975"/>
                        <a:pt x="207241" y="32345"/>
                        <a:pt x="210923" y="25392"/>
                      </a:cubicBezTo>
                      <a:cubicBezTo>
                        <a:pt x="211886" y="23565"/>
                        <a:pt x="211985" y="21412"/>
                        <a:pt x="211985" y="19345"/>
                      </a:cubicBezTo>
                      <a:cubicBezTo>
                        <a:pt x="212028" y="13128"/>
                        <a:pt x="211645" y="6925"/>
                        <a:pt x="210824" y="765"/>
                      </a:cubicBezTo>
                      <a:cubicBezTo>
                        <a:pt x="209493" y="2549"/>
                        <a:pt x="207992" y="4192"/>
                        <a:pt x="206207" y="5551"/>
                      </a:cubicBezTo>
                      <a:cubicBezTo>
                        <a:pt x="200146" y="10154"/>
                        <a:pt x="191154" y="10380"/>
                        <a:pt x="184851" y="6132"/>
                      </a:cubicBezTo>
                      <a:cubicBezTo>
                        <a:pt x="180122" y="2931"/>
                        <a:pt x="174089" y="-2592"/>
                        <a:pt x="169982" y="1388"/>
                      </a:cubicBezTo>
                      <a:cubicBezTo>
                        <a:pt x="168013" y="3285"/>
                        <a:pt x="167815" y="6783"/>
                        <a:pt x="165379" y="8058"/>
                      </a:cubicBezTo>
                      <a:cubicBezTo>
                        <a:pt x="163382" y="9106"/>
                        <a:pt x="161003" y="8058"/>
                        <a:pt x="158780" y="7619"/>
                      </a:cubicBezTo>
                      <a:cubicBezTo>
                        <a:pt x="157916" y="7449"/>
                        <a:pt x="156910" y="7506"/>
                        <a:pt x="156033" y="7746"/>
                      </a:cubicBezTo>
                      <a:cubicBezTo>
                        <a:pt x="150495" y="4928"/>
                        <a:pt x="143075" y="4871"/>
                        <a:pt x="136560" y="5268"/>
                      </a:cubicBezTo>
                      <a:cubicBezTo>
                        <a:pt x="135229" y="5339"/>
                        <a:pt x="133728" y="5509"/>
                        <a:pt x="132963" y="6585"/>
                      </a:cubicBezTo>
                      <a:cubicBezTo>
                        <a:pt x="132453" y="7279"/>
                        <a:pt x="132397" y="8228"/>
                        <a:pt x="132482" y="9092"/>
                      </a:cubicBezTo>
                      <a:cubicBezTo>
                        <a:pt x="133077" y="15535"/>
                        <a:pt x="139662" y="21596"/>
                        <a:pt x="136872" y="27417"/>
                      </a:cubicBezTo>
                      <a:cubicBezTo>
                        <a:pt x="135881" y="29527"/>
                        <a:pt x="133827" y="30900"/>
                        <a:pt x="131830" y="32119"/>
                      </a:cubicBezTo>
                      <a:cubicBezTo>
                        <a:pt x="123333" y="37245"/>
                        <a:pt x="113987" y="40955"/>
                        <a:pt x="104300" y="43065"/>
                      </a:cubicBezTo>
                      <a:cubicBezTo>
                        <a:pt x="107614" y="49821"/>
                        <a:pt x="110970" y="57949"/>
                        <a:pt x="107331" y="64563"/>
                      </a:cubicBezTo>
                      <a:cubicBezTo>
                        <a:pt x="104329" y="70057"/>
                        <a:pt x="97602" y="72253"/>
                        <a:pt x="91399" y="72904"/>
                      </a:cubicBezTo>
                      <a:cubicBezTo>
                        <a:pt x="85196" y="73527"/>
                        <a:pt x="78724" y="73116"/>
                        <a:pt x="72918" y="75382"/>
                      </a:cubicBezTo>
                      <a:cubicBezTo>
                        <a:pt x="65950" y="78087"/>
                        <a:pt x="61008" y="84219"/>
                        <a:pt x="55301" y="89091"/>
                      </a:cubicBezTo>
                      <a:cubicBezTo>
                        <a:pt x="49608" y="93948"/>
                        <a:pt x="41678" y="97800"/>
                        <a:pt x="34823" y="94812"/>
                      </a:cubicBezTo>
                      <a:cubicBezTo>
                        <a:pt x="31594" y="101496"/>
                        <a:pt x="36848" y="110885"/>
                        <a:pt x="31849" y="116394"/>
                      </a:cubicBezTo>
                      <a:cubicBezTo>
                        <a:pt x="29938" y="118476"/>
                        <a:pt x="27006" y="119326"/>
                        <a:pt x="24896" y="121209"/>
                      </a:cubicBezTo>
                      <a:cubicBezTo>
                        <a:pt x="20846" y="124835"/>
                        <a:pt x="20860" y="131136"/>
                        <a:pt x="22035" y="136419"/>
                      </a:cubicBezTo>
                      <a:cubicBezTo>
                        <a:pt x="23197" y="141701"/>
                        <a:pt x="25236" y="147082"/>
                        <a:pt x="24159" y="152393"/>
                      </a:cubicBezTo>
                      <a:cubicBezTo>
                        <a:pt x="23367" y="156302"/>
                        <a:pt x="20931" y="159743"/>
                        <a:pt x="20180" y="163680"/>
                      </a:cubicBezTo>
                      <a:cubicBezTo>
                        <a:pt x="19416" y="167659"/>
                        <a:pt x="20308" y="172248"/>
                        <a:pt x="17787" y="175420"/>
                      </a:cubicBezTo>
                      <a:cubicBezTo>
                        <a:pt x="15932" y="177771"/>
                        <a:pt x="12773" y="178578"/>
                        <a:pt x="10055" y="179838"/>
                      </a:cubicBezTo>
                      <a:cubicBezTo>
                        <a:pt x="5721" y="181835"/>
                        <a:pt x="2152" y="185361"/>
                        <a:pt x="14" y="1896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8" name="Google Shape;548;p3"/>
              <p:cNvGrpSpPr/>
              <p:nvPr/>
            </p:nvGrpSpPr>
            <p:grpSpPr>
              <a:xfrm rot="-10045885" flipH="1">
                <a:off x="-99834" y="-175551"/>
                <a:ext cx="892979" cy="1159193"/>
                <a:chOff x="542613" y="4900666"/>
                <a:chExt cx="893012" cy="1159236"/>
              </a:xfrm>
            </p:grpSpPr>
            <p:grpSp>
              <p:nvGrpSpPr>
                <p:cNvPr id="549" name="Google Shape;549;p3"/>
                <p:cNvGrpSpPr/>
                <p:nvPr/>
              </p:nvGrpSpPr>
              <p:grpSpPr>
                <a:xfrm>
                  <a:off x="542698" y="4900666"/>
                  <a:ext cx="892926" cy="1159236"/>
                  <a:chOff x="4091595" y="1460940"/>
                  <a:chExt cx="292408" cy="379617"/>
                </a:xfrm>
              </p:grpSpPr>
              <p:sp>
                <p:nvSpPr>
                  <p:cNvPr id="550" name="Google Shape;550;p3"/>
                  <p:cNvSpPr/>
                  <p:nvPr/>
                </p:nvSpPr>
                <p:spPr>
                  <a:xfrm>
                    <a:off x="4100403" y="1460940"/>
                    <a:ext cx="283600" cy="29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600" h="296925" extrusionOk="0">
                        <a:moveTo>
                          <a:pt x="283601" y="0"/>
                        </a:moveTo>
                        <a:cubicBezTo>
                          <a:pt x="283601" y="0"/>
                          <a:pt x="268957" y="8370"/>
                          <a:pt x="267909" y="31368"/>
                        </a:cubicBezTo>
                        <a:cubicBezTo>
                          <a:pt x="266861" y="54381"/>
                          <a:pt x="248876" y="54012"/>
                          <a:pt x="248876" y="54012"/>
                        </a:cubicBezTo>
                        <a:cubicBezTo>
                          <a:pt x="248876" y="54012"/>
                          <a:pt x="231387" y="42881"/>
                          <a:pt x="221842" y="44468"/>
                        </a:cubicBezTo>
                        <a:cubicBezTo>
                          <a:pt x="212297" y="46054"/>
                          <a:pt x="242518" y="53219"/>
                          <a:pt x="239331" y="58785"/>
                        </a:cubicBezTo>
                        <a:cubicBezTo>
                          <a:pt x="236159" y="64350"/>
                          <a:pt x="211504" y="90592"/>
                          <a:pt x="211504" y="90592"/>
                        </a:cubicBezTo>
                        <a:cubicBezTo>
                          <a:pt x="211504" y="90592"/>
                          <a:pt x="197186" y="63557"/>
                          <a:pt x="184455" y="63557"/>
                        </a:cubicBezTo>
                        <a:cubicBezTo>
                          <a:pt x="171724" y="63557"/>
                          <a:pt x="203545" y="78668"/>
                          <a:pt x="202752" y="89799"/>
                        </a:cubicBezTo>
                        <a:cubicBezTo>
                          <a:pt x="201959" y="100930"/>
                          <a:pt x="195600" y="108096"/>
                          <a:pt x="186056" y="119227"/>
                        </a:cubicBezTo>
                        <a:cubicBezTo>
                          <a:pt x="176510" y="130358"/>
                          <a:pt x="174910" y="139903"/>
                          <a:pt x="165379" y="144675"/>
                        </a:cubicBezTo>
                        <a:cubicBezTo>
                          <a:pt x="155835" y="149448"/>
                          <a:pt x="148669" y="127171"/>
                          <a:pt x="144689" y="129565"/>
                        </a:cubicBezTo>
                        <a:cubicBezTo>
                          <a:pt x="140724" y="131944"/>
                          <a:pt x="162986" y="141489"/>
                          <a:pt x="147083" y="158199"/>
                        </a:cubicBezTo>
                        <a:cubicBezTo>
                          <a:pt x="131179" y="174896"/>
                          <a:pt x="123220" y="177275"/>
                          <a:pt x="119241" y="181255"/>
                        </a:cubicBezTo>
                        <a:cubicBezTo>
                          <a:pt x="115275" y="185234"/>
                          <a:pt x="110503" y="176482"/>
                          <a:pt x="110503" y="180462"/>
                        </a:cubicBezTo>
                        <a:cubicBezTo>
                          <a:pt x="110503" y="184441"/>
                          <a:pt x="120841" y="190007"/>
                          <a:pt x="118448" y="193986"/>
                        </a:cubicBezTo>
                        <a:cubicBezTo>
                          <a:pt x="116069" y="197965"/>
                          <a:pt x="106524" y="205117"/>
                          <a:pt x="102544" y="205910"/>
                        </a:cubicBezTo>
                        <a:cubicBezTo>
                          <a:pt x="98565" y="206703"/>
                          <a:pt x="72323" y="175689"/>
                          <a:pt x="67551" y="178082"/>
                        </a:cubicBezTo>
                        <a:cubicBezTo>
                          <a:pt x="62779" y="180462"/>
                          <a:pt x="85848" y="193986"/>
                          <a:pt x="86641" y="199551"/>
                        </a:cubicBezTo>
                        <a:cubicBezTo>
                          <a:pt x="87434" y="205117"/>
                          <a:pt x="98565" y="215455"/>
                          <a:pt x="96979" y="220227"/>
                        </a:cubicBezTo>
                        <a:cubicBezTo>
                          <a:pt x="95393" y="225000"/>
                          <a:pt x="79475" y="234545"/>
                          <a:pt x="75510" y="239317"/>
                        </a:cubicBezTo>
                        <a:cubicBezTo>
                          <a:pt x="71530" y="244090"/>
                          <a:pt x="54026" y="219434"/>
                          <a:pt x="52441" y="225000"/>
                        </a:cubicBezTo>
                        <a:cubicBezTo>
                          <a:pt x="50854" y="230565"/>
                          <a:pt x="68344" y="233752"/>
                          <a:pt x="66758" y="241696"/>
                        </a:cubicBezTo>
                        <a:cubicBezTo>
                          <a:pt x="65172" y="249655"/>
                          <a:pt x="54834" y="252034"/>
                          <a:pt x="49254" y="261579"/>
                        </a:cubicBezTo>
                        <a:cubicBezTo>
                          <a:pt x="43689" y="271124"/>
                          <a:pt x="40517" y="289421"/>
                          <a:pt x="32558" y="295780"/>
                        </a:cubicBezTo>
                        <a:cubicBezTo>
                          <a:pt x="24613" y="302138"/>
                          <a:pt x="3852" y="279961"/>
                          <a:pt x="3852" y="279961"/>
                        </a:cubicBezTo>
                        <a:lnTo>
                          <a:pt x="0" y="278375"/>
                        </a:lnTo>
                        <a:cubicBezTo>
                          <a:pt x="935" y="274254"/>
                          <a:pt x="1926" y="270161"/>
                          <a:pt x="3017" y="266069"/>
                        </a:cubicBezTo>
                        <a:cubicBezTo>
                          <a:pt x="3498" y="264256"/>
                          <a:pt x="3994" y="262443"/>
                          <a:pt x="4489" y="260645"/>
                        </a:cubicBezTo>
                        <a:cubicBezTo>
                          <a:pt x="34328" y="154503"/>
                          <a:pt x="114667" y="60385"/>
                          <a:pt x="248636" y="11400"/>
                        </a:cubicBezTo>
                        <a:cubicBezTo>
                          <a:pt x="249202" y="11188"/>
                          <a:pt x="249769" y="10989"/>
                          <a:pt x="250349" y="10791"/>
                        </a:cubicBezTo>
                        <a:cubicBezTo>
                          <a:pt x="253323" y="9701"/>
                          <a:pt x="256339" y="8639"/>
                          <a:pt x="259370" y="7619"/>
                        </a:cubicBezTo>
                        <a:cubicBezTo>
                          <a:pt x="265785" y="5424"/>
                          <a:pt x="272328" y="3328"/>
                          <a:pt x="278984" y="1345"/>
                        </a:cubicBezTo>
                        <a:cubicBezTo>
                          <a:pt x="280513" y="878"/>
                          <a:pt x="282057" y="439"/>
                          <a:pt x="2836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3"/>
                  <p:cNvSpPr/>
                  <p:nvPr/>
                </p:nvSpPr>
                <p:spPr>
                  <a:xfrm>
                    <a:off x="4103434" y="1468559"/>
                    <a:ext cx="258653" cy="270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653" h="270161" extrusionOk="0">
                        <a:moveTo>
                          <a:pt x="123334" y="137311"/>
                        </a:moveTo>
                        <a:cubicBezTo>
                          <a:pt x="123334" y="140795"/>
                          <a:pt x="122824" y="144151"/>
                          <a:pt x="120983" y="147054"/>
                        </a:cubicBezTo>
                        <a:cubicBezTo>
                          <a:pt x="118207" y="144689"/>
                          <a:pt x="115148" y="142225"/>
                          <a:pt x="111509" y="142027"/>
                        </a:cubicBezTo>
                        <a:cubicBezTo>
                          <a:pt x="107869" y="141829"/>
                          <a:pt x="103918" y="145256"/>
                          <a:pt x="105065" y="148711"/>
                        </a:cubicBezTo>
                        <a:cubicBezTo>
                          <a:pt x="102162" y="147479"/>
                          <a:pt x="99089" y="146219"/>
                          <a:pt x="95945" y="146559"/>
                        </a:cubicBezTo>
                        <a:cubicBezTo>
                          <a:pt x="92815" y="146884"/>
                          <a:pt x="89657" y="149405"/>
                          <a:pt x="89813" y="152563"/>
                        </a:cubicBezTo>
                        <a:cubicBezTo>
                          <a:pt x="81118" y="145157"/>
                          <a:pt x="65838" y="148003"/>
                          <a:pt x="60400" y="158044"/>
                        </a:cubicBezTo>
                        <a:cubicBezTo>
                          <a:pt x="53644" y="170520"/>
                          <a:pt x="61957" y="185319"/>
                          <a:pt x="67438" y="198390"/>
                        </a:cubicBezTo>
                        <a:cubicBezTo>
                          <a:pt x="68826" y="201704"/>
                          <a:pt x="69704" y="206264"/>
                          <a:pt x="66701" y="208233"/>
                        </a:cubicBezTo>
                        <a:cubicBezTo>
                          <a:pt x="63855" y="210116"/>
                          <a:pt x="60031" y="207779"/>
                          <a:pt x="58049" y="205018"/>
                        </a:cubicBezTo>
                        <a:cubicBezTo>
                          <a:pt x="56052" y="202242"/>
                          <a:pt x="54607" y="198787"/>
                          <a:pt x="51563" y="197257"/>
                        </a:cubicBezTo>
                        <a:cubicBezTo>
                          <a:pt x="48518" y="195728"/>
                          <a:pt x="43618" y="198518"/>
                          <a:pt x="45105" y="201591"/>
                        </a:cubicBezTo>
                        <a:cubicBezTo>
                          <a:pt x="43094" y="197923"/>
                          <a:pt x="36905" y="199381"/>
                          <a:pt x="35036" y="203120"/>
                        </a:cubicBezTo>
                        <a:cubicBezTo>
                          <a:pt x="33181" y="206859"/>
                          <a:pt x="34229" y="211320"/>
                          <a:pt x="35305" y="215356"/>
                        </a:cubicBezTo>
                        <a:cubicBezTo>
                          <a:pt x="37542" y="223683"/>
                          <a:pt x="39780" y="231996"/>
                          <a:pt x="42018" y="240308"/>
                        </a:cubicBezTo>
                        <a:cubicBezTo>
                          <a:pt x="35603" y="242843"/>
                          <a:pt x="29272" y="245563"/>
                          <a:pt x="23013" y="248451"/>
                        </a:cubicBezTo>
                        <a:cubicBezTo>
                          <a:pt x="19402" y="250123"/>
                          <a:pt x="15337" y="252516"/>
                          <a:pt x="14997" y="256467"/>
                        </a:cubicBezTo>
                        <a:cubicBezTo>
                          <a:pt x="14771" y="258988"/>
                          <a:pt x="16201" y="261324"/>
                          <a:pt x="16853" y="263789"/>
                        </a:cubicBezTo>
                        <a:cubicBezTo>
                          <a:pt x="17490" y="266238"/>
                          <a:pt x="16810" y="269552"/>
                          <a:pt x="14332" y="270090"/>
                        </a:cubicBezTo>
                        <a:cubicBezTo>
                          <a:pt x="13227" y="270331"/>
                          <a:pt x="12094" y="269920"/>
                          <a:pt x="11074" y="269411"/>
                        </a:cubicBezTo>
                        <a:cubicBezTo>
                          <a:pt x="8101" y="267924"/>
                          <a:pt x="5566" y="265545"/>
                          <a:pt x="3894" y="262656"/>
                        </a:cubicBezTo>
                        <a:lnTo>
                          <a:pt x="0" y="258450"/>
                        </a:lnTo>
                        <a:cubicBezTo>
                          <a:pt x="28593" y="150099"/>
                          <a:pt x="109370" y="53602"/>
                          <a:pt x="245619" y="3781"/>
                        </a:cubicBezTo>
                        <a:cubicBezTo>
                          <a:pt x="249160" y="2478"/>
                          <a:pt x="252743" y="1218"/>
                          <a:pt x="256354" y="0"/>
                        </a:cubicBezTo>
                        <a:cubicBezTo>
                          <a:pt x="257614" y="935"/>
                          <a:pt x="258492" y="2181"/>
                          <a:pt x="258634" y="3824"/>
                        </a:cubicBezTo>
                        <a:cubicBezTo>
                          <a:pt x="258974" y="7690"/>
                          <a:pt x="254909" y="10310"/>
                          <a:pt x="251411" y="11981"/>
                        </a:cubicBezTo>
                        <a:cubicBezTo>
                          <a:pt x="240663" y="17107"/>
                          <a:pt x="229928" y="22248"/>
                          <a:pt x="219179" y="27374"/>
                        </a:cubicBezTo>
                        <a:cubicBezTo>
                          <a:pt x="211433" y="31085"/>
                          <a:pt x="203474" y="34852"/>
                          <a:pt x="194935" y="35758"/>
                        </a:cubicBezTo>
                        <a:cubicBezTo>
                          <a:pt x="190120" y="36282"/>
                          <a:pt x="184540" y="36169"/>
                          <a:pt x="181410" y="39865"/>
                        </a:cubicBezTo>
                        <a:cubicBezTo>
                          <a:pt x="179796" y="41763"/>
                          <a:pt x="179187" y="44340"/>
                          <a:pt x="177714" y="46351"/>
                        </a:cubicBezTo>
                        <a:cubicBezTo>
                          <a:pt x="174840" y="50274"/>
                          <a:pt x="169104" y="51492"/>
                          <a:pt x="166725" y="55740"/>
                        </a:cubicBezTo>
                        <a:cubicBezTo>
                          <a:pt x="163553" y="61391"/>
                          <a:pt x="167815" y="69803"/>
                          <a:pt x="163213" y="74377"/>
                        </a:cubicBezTo>
                        <a:cubicBezTo>
                          <a:pt x="161584" y="76005"/>
                          <a:pt x="159248" y="76614"/>
                          <a:pt x="157081" y="77407"/>
                        </a:cubicBezTo>
                        <a:cubicBezTo>
                          <a:pt x="142650" y="82676"/>
                          <a:pt x="133487" y="99457"/>
                          <a:pt x="136872" y="114440"/>
                        </a:cubicBezTo>
                        <a:cubicBezTo>
                          <a:pt x="133841" y="115304"/>
                          <a:pt x="130358" y="114185"/>
                          <a:pt x="128404" y="111707"/>
                        </a:cubicBezTo>
                        <a:cubicBezTo>
                          <a:pt x="123036" y="114978"/>
                          <a:pt x="122243" y="122399"/>
                          <a:pt x="122753" y="128658"/>
                        </a:cubicBezTo>
                        <a:cubicBezTo>
                          <a:pt x="122980" y="131491"/>
                          <a:pt x="123334" y="134436"/>
                          <a:pt x="123334" y="137311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3"/>
                  <p:cNvSpPr/>
                  <p:nvPr/>
                </p:nvSpPr>
                <p:spPr>
                  <a:xfrm>
                    <a:off x="4104893" y="1471732"/>
                    <a:ext cx="246293" cy="249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293" h="249853" extrusionOk="0">
                        <a:moveTo>
                          <a:pt x="110149" y="126421"/>
                        </a:moveTo>
                        <a:cubicBezTo>
                          <a:pt x="108096" y="129097"/>
                          <a:pt x="104301" y="124877"/>
                          <a:pt x="100944" y="124651"/>
                        </a:cubicBezTo>
                        <a:cubicBezTo>
                          <a:pt x="98239" y="124481"/>
                          <a:pt x="96243" y="127016"/>
                          <a:pt x="93792" y="128177"/>
                        </a:cubicBezTo>
                        <a:cubicBezTo>
                          <a:pt x="91626" y="129196"/>
                          <a:pt x="89133" y="129097"/>
                          <a:pt x="86740" y="129267"/>
                        </a:cubicBezTo>
                        <a:cubicBezTo>
                          <a:pt x="75680" y="130018"/>
                          <a:pt x="65583" y="136830"/>
                          <a:pt x="59181" y="145893"/>
                        </a:cubicBezTo>
                        <a:cubicBezTo>
                          <a:pt x="52795" y="154942"/>
                          <a:pt x="49764" y="166031"/>
                          <a:pt x="48730" y="177063"/>
                        </a:cubicBezTo>
                        <a:cubicBezTo>
                          <a:pt x="48461" y="179895"/>
                          <a:pt x="47144" y="183704"/>
                          <a:pt x="44354" y="183152"/>
                        </a:cubicBezTo>
                        <a:cubicBezTo>
                          <a:pt x="42258" y="182727"/>
                          <a:pt x="41437" y="179895"/>
                          <a:pt x="39398" y="179244"/>
                        </a:cubicBezTo>
                        <a:cubicBezTo>
                          <a:pt x="37004" y="178479"/>
                          <a:pt x="34951" y="181113"/>
                          <a:pt x="33988" y="183435"/>
                        </a:cubicBezTo>
                        <a:cubicBezTo>
                          <a:pt x="27969" y="198022"/>
                          <a:pt x="31014" y="215667"/>
                          <a:pt x="22758" y="229121"/>
                        </a:cubicBezTo>
                        <a:cubicBezTo>
                          <a:pt x="20577" y="232661"/>
                          <a:pt x="17320" y="235947"/>
                          <a:pt x="13199" y="236485"/>
                        </a:cubicBezTo>
                        <a:cubicBezTo>
                          <a:pt x="12618" y="240209"/>
                          <a:pt x="10112" y="243566"/>
                          <a:pt x="6698" y="245166"/>
                        </a:cubicBezTo>
                        <a:lnTo>
                          <a:pt x="7406" y="247998"/>
                        </a:lnTo>
                        <a:cubicBezTo>
                          <a:pt x="5070" y="248777"/>
                          <a:pt x="2507" y="249514"/>
                          <a:pt x="0" y="249854"/>
                        </a:cubicBezTo>
                        <a:cubicBezTo>
                          <a:pt x="29839" y="143712"/>
                          <a:pt x="110177" y="49594"/>
                          <a:pt x="244147" y="609"/>
                        </a:cubicBezTo>
                        <a:cubicBezTo>
                          <a:pt x="244713" y="397"/>
                          <a:pt x="245280" y="198"/>
                          <a:pt x="245860" y="0"/>
                        </a:cubicBezTo>
                        <a:cubicBezTo>
                          <a:pt x="246058" y="439"/>
                          <a:pt x="246186" y="935"/>
                          <a:pt x="246257" y="1459"/>
                        </a:cubicBezTo>
                        <a:cubicBezTo>
                          <a:pt x="246540" y="3753"/>
                          <a:pt x="245152" y="5948"/>
                          <a:pt x="243509" y="7576"/>
                        </a:cubicBezTo>
                        <a:cubicBezTo>
                          <a:pt x="239416" y="11612"/>
                          <a:pt x="233667" y="13383"/>
                          <a:pt x="228158" y="15025"/>
                        </a:cubicBezTo>
                        <a:cubicBezTo>
                          <a:pt x="217409" y="18212"/>
                          <a:pt x="206661" y="21398"/>
                          <a:pt x="195912" y="24585"/>
                        </a:cubicBezTo>
                        <a:cubicBezTo>
                          <a:pt x="191593" y="25873"/>
                          <a:pt x="187245" y="27162"/>
                          <a:pt x="183181" y="29074"/>
                        </a:cubicBezTo>
                        <a:cubicBezTo>
                          <a:pt x="170407" y="35078"/>
                          <a:pt x="161315" y="46606"/>
                          <a:pt x="152053" y="57241"/>
                        </a:cubicBezTo>
                        <a:cubicBezTo>
                          <a:pt x="150198" y="59366"/>
                          <a:pt x="148088" y="61603"/>
                          <a:pt x="145313" y="62084"/>
                        </a:cubicBezTo>
                        <a:cubicBezTo>
                          <a:pt x="143896" y="62325"/>
                          <a:pt x="142409" y="62099"/>
                          <a:pt x="141064" y="62580"/>
                        </a:cubicBezTo>
                        <a:cubicBezTo>
                          <a:pt x="136320" y="64308"/>
                          <a:pt x="138189" y="71913"/>
                          <a:pt x="135017" y="75836"/>
                        </a:cubicBezTo>
                        <a:cubicBezTo>
                          <a:pt x="132567" y="73853"/>
                          <a:pt x="128319" y="75000"/>
                          <a:pt x="127200" y="77946"/>
                        </a:cubicBezTo>
                        <a:cubicBezTo>
                          <a:pt x="125940" y="81231"/>
                          <a:pt x="127086" y="86740"/>
                          <a:pt x="123574" y="86924"/>
                        </a:cubicBezTo>
                        <a:cubicBezTo>
                          <a:pt x="122186" y="86995"/>
                          <a:pt x="120955" y="85876"/>
                          <a:pt x="119567" y="85876"/>
                        </a:cubicBezTo>
                        <a:cubicBezTo>
                          <a:pt x="117287" y="85876"/>
                          <a:pt x="116168" y="88737"/>
                          <a:pt x="116295" y="91017"/>
                        </a:cubicBezTo>
                        <a:cubicBezTo>
                          <a:pt x="116437" y="93283"/>
                          <a:pt x="117173" y="95704"/>
                          <a:pt x="116154" y="97744"/>
                        </a:cubicBezTo>
                        <a:cubicBezTo>
                          <a:pt x="112004" y="99981"/>
                          <a:pt x="110121" y="104994"/>
                          <a:pt x="109880" y="109696"/>
                        </a:cubicBezTo>
                        <a:cubicBezTo>
                          <a:pt x="109625" y="114398"/>
                          <a:pt x="110673" y="119071"/>
                          <a:pt x="110744" y="123773"/>
                        </a:cubicBezTo>
                        <a:cubicBezTo>
                          <a:pt x="110758" y="124693"/>
                          <a:pt x="110702" y="125684"/>
                          <a:pt x="110149" y="126421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3"/>
                  <p:cNvSpPr/>
                  <p:nvPr/>
                </p:nvSpPr>
                <p:spPr>
                  <a:xfrm>
                    <a:off x="4091595" y="1472341"/>
                    <a:ext cx="257443" cy="368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443" h="368216" extrusionOk="0">
                        <a:moveTo>
                          <a:pt x="257444" y="0"/>
                        </a:moveTo>
                        <a:cubicBezTo>
                          <a:pt x="130712" y="47385"/>
                          <a:pt x="54819" y="146006"/>
                          <a:pt x="12660" y="268561"/>
                        </a:cubicBezTo>
                        <a:cubicBezTo>
                          <a:pt x="12660" y="268561"/>
                          <a:pt x="-1572" y="327983"/>
                          <a:pt x="4786" y="368216"/>
                        </a:cubicBezTo>
                        <a:lnTo>
                          <a:pt x="637" y="368216"/>
                        </a:lnTo>
                        <a:cubicBezTo>
                          <a:pt x="-1360" y="334143"/>
                          <a:pt x="1331" y="300085"/>
                          <a:pt x="8808" y="266975"/>
                        </a:cubicBezTo>
                        <a:cubicBezTo>
                          <a:pt x="34398" y="153668"/>
                          <a:pt x="116054" y="51704"/>
                          <a:pt x="25744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54" name="Google Shape;554;p3"/>
                <p:cNvSpPr/>
                <p:nvPr/>
              </p:nvSpPr>
              <p:spPr>
                <a:xfrm>
                  <a:off x="542613" y="4900926"/>
                  <a:ext cx="892575" cy="1158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08" h="379616" extrusionOk="0">
                      <a:moveTo>
                        <a:pt x="287820" y="1260"/>
                      </a:moveTo>
                      <a:cubicBezTo>
                        <a:pt x="281165" y="3243"/>
                        <a:pt x="274622" y="5339"/>
                        <a:pt x="268206" y="7534"/>
                      </a:cubicBezTo>
                      <a:cubicBezTo>
                        <a:pt x="265176" y="8554"/>
                        <a:pt x="262160" y="9616"/>
                        <a:pt x="259186" y="10706"/>
                      </a:cubicBezTo>
                      <a:cubicBezTo>
                        <a:pt x="258605" y="10904"/>
                        <a:pt x="258039" y="11103"/>
                        <a:pt x="257472" y="11315"/>
                      </a:cubicBezTo>
                      <a:cubicBezTo>
                        <a:pt x="255291" y="12108"/>
                        <a:pt x="253139" y="12915"/>
                        <a:pt x="250986" y="13737"/>
                      </a:cubicBezTo>
                      <a:cubicBezTo>
                        <a:pt x="250363" y="13978"/>
                        <a:pt x="249754" y="14218"/>
                        <a:pt x="249145" y="14459"/>
                      </a:cubicBezTo>
                      <a:cubicBezTo>
                        <a:pt x="247856" y="14955"/>
                        <a:pt x="246568" y="15450"/>
                        <a:pt x="245279" y="15960"/>
                      </a:cubicBezTo>
                      <a:cubicBezTo>
                        <a:pt x="245180" y="16003"/>
                        <a:pt x="245081" y="16031"/>
                        <a:pt x="244996" y="16073"/>
                      </a:cubicBezTo>
                      <a:cubicBezTo>
                        <a:pt x="244868" y="16130"/>
                        <a:pt x="244727" y="16172"/>
                        <a:pt x="244599" y="16229"/>
                      </a:cubicBezTo>
                      <a:cubicBezTo>
                        <a:pt x="243849" y="16526"/>
                        <a:pt x="243112" y="16838"/>
                        <a:pt x="242362" y="17136"/>
                      </a:cubicBezTo>
                      <a:cubicBezTo>
                        <a:pt x="241002" y="17688"/>
                        <a:pt x="239628" y="18240"/>
                        <a:pt x="238283" y="18792"/>
                      </a:cubicBezTo>
                      <a:cubicBezTo>
                        <a:pt x="237490" y="19118"/>
                        <a:pt x="236697" y="19458"/>
                        <a:pt x="235904" y="19798"/>
                      </a:cubicBezTo>
                      <a:cubicBezTo>
                        <a:pt x="235054" y="20152"/>
                        <a:pt x="234191" y="20506"/>
                        <a:pt x="233341" y="20874"/>
                      </a:cubicBezTo>
                      <a:cubicBezTo>
                        <a:pt x="233171" y="20945"/>
                        <a:pt x="232987" y="21016"/>
                        <a:pt x="232817" y="21101"/>
                      </a:cubicBezTo>
                      <a:cubicBezTo>
                        <a:pt x="232562" y="21214"/>
                        <a:pt x="232307" y="21327"/>
                        <a:pt x="232052" y="21427"/>
                      </a:cubicBezTo>
                      <a:cubicBezTo>
                        <a:pt x="231231" y="21781"/>
                        <a:pt x="230423" y="22135"/>
                        <a:pt x="229602" y="22503"/>
                      </a:cubicBezTo>
                      <a:cubicBezTo>
                        <a:pt x="228370" y="23041"/>
                        <a:pt x="227124" y="23579"/>
                        <a:pt x="225906" y="24131"/>
                      </a:cubicBezTo>
                      <a:cubicBezTo>
                        <a:pt x="225084" y="24499"/>
                        <a:pt x="224263" y="24882"/>
                        <a:pt x="223442" y="25250"/>
                      </a:cubicBezTo>
                      <a:cubicBezTo>
                        <a:pt x="222861" y="25519"/>
                        <a:pt x="222266" y="25788"/>
                        <a:pt x="221686" y="26057"/>
                      </a:cubicBezTo>
                      <a:cubicBezTo>
                        <a:pt x="221445" y="26171"/>
                        <a:pt x="221218" y="26270"/>
                        <a:pt x="220978" y="26383"/>
                      </a:cubicBezTo>
                      <a:cubicBezTo>
                        <a:pt x="220595" y="26553"/>
                        <a:pt x="220227" y="26737"/>
                        <a:pt x="219845" y="26907"/>
                      </a:cubicBezTo>
                      <a:cubicBezTo>
                        <a:pt x="219023" y="27289"/>
                        <a:pt x="218202" y="27686"/>
                        <a:pt x="217381" y="28068"/>
                      </a:cubicBezTo>
                      <a:cubicBezTo>
                        <a:pt x="216205" y="28621"/>
                        <a:pt x="215030" y="29173"/>
                        <a:pt x="213869" y="29739"/>
                      </a:cubicBezTo>
                      <a:cubicBezTo>
                        <a:pt x="213047" y="30136"/>
                        <a:pt x="212240" y="30532"/>
                        <a:pt x="211419" y="30943"/>
                      </a:cubicBezTo>
                      <a:cubicBezTo>
                        <a:pt x="211050" y="31127"/>
                        <a:pt x="210668" y="31311"/>
                        <a:pt x="210300" y="31495"/>
                      </a:cubicBezTo>
                      <a:cubicBezTo>
                        <a:pt x="210017" y="31637"/>
                        <a:pt x="209733" y="31764"/>
                        <a:pt x="209450" y="31906"/>
                      </a:cubicBezTo>
                      <a:cubicBezTo>
                        <a:pt x="208954" y="32147"/>
                        <a:pt x="208473" y="32402"/>
                        <a:pt x="207977" y="32642"/>
                      </a:cubicBezTo>
                      <a:cubicBezTo>
                        <a:pt x="207156" y="33053"/>
                        <a:pt x="206349" y="33464"/>
                        <a:pt x="205527" y="33874"/>
                      </a:cubicBezTo>
                      <a:cubicBezTo>
                        <a:pt x="204409" y="34441"/>
                        <a:pt x="203276" y="35022"/>
                        <a:pt x="202171" y="35602"/>
                      </a:cubicBezTo>
                      <a:cubicBezTo>
                        <a:pt x="201364" y="36027"/>
                        <a:pt x="200557" y="36452"/>
                        <a:pt x="199749" y="36877"/>
                      </a:cubicBezTo>
                      <a:cubicBezTo>
                        <a:pt x="199565" y="36976"/>
                        <a:pt x="199381" y="37061"/>
                        <a:pt x="199197" y="37160"/>
                      </a:cubicBezTo>
                      <a:cubicBezTo>
                        <a:pt x="198885" y="37330"/>
                        <a:pt x="198560" y="37500"/>
                        <a:pt x="198234" y="37656"/>
                      </a:cubicBezTo>
                      <a:cubicBezTo>
                        <a:pt x="197625" y="37981"/>
                        <a:pt x="197030" y="38307"/>
                        <a:pt x="196435" y="38619"/>
                      </a:cubicBezTo>
                      <a:cubicBezTo>
                        <a:pt x="195642" y="39044"/>
                        <a:pt x="194835" y="39483"/>
                        <a:pt x="194042" y="39922"/>
                      </a:cubicBezTo>
                      <a:cubicBezTo>
                        <a:pt x="192952" y="40516"/>
                        <a:pt x="191875" y="41111"/>
                        <a:pt x="190799" y="41706"/>
                      </a:cubicBezTo>
                      <a:cubicBezTo>
                        <a:pt x="190006" y="42145"/>
                        <a:pt x="189227" y="42584"/>
                        <a:pt x="188448" y="43037"/>
                      </a:cubicBezTo>
                      <a:cubicBezTo>
                        <a:pt x="188434" y="43037"/>
                        <a:pt x="188420" y="43051"/>
                        <a:pt x="188406" y="43065"/>
                      </a:cubicBezTo>
                      <a:cubicBezTo>
                        <a:pt x="188052" y="43264"/>
                        <a:pt x="187712" y="43462"/>
                        <a:pt x="187358" y="43646"/>
                      </a:cubicBezTo>
                      <a:cubicBezTo>
                        <a:pt x="186650" y="44043"/>
                        <a:pt x="185942" y="44453"/>
                        <a:pt x="185248" y="44864"/>
                      </a:cubicBezTo>
                      <a:cubicBezTo>
                        <a:pt x="184469" y="45317"/>
                        <a:pt x="183704" y="45756"/>
                        <a:pt x="182925" y="46209"/>
                      </a:cubicBezTo>
                      <a:cubicBezTo>
                        <a:pt x="181863" y="46832"/>
                        <a:pt x="180815" y="47441"/>
                        <a:pt x="179767" y="48079"/>
                      </a:cubicBezTo>
                      <a:cubicBezTo>
                        <a:pt x="179088" y="48489"/>
                        <a:pt x="178394" y="48900"/>
                        <a:pt x="177714" y="49311"/>
                      </a:cubicBezTo>
                      <a:cubicBezTo>
                        <a:pt x="177402" y="49495"/>
                        <a:pt x="177091" y="49679"/>
                        <a:pt x="176779" y="49877"/>
                      </a:cubicBezTo>
                      <a:cubicBezTo>
                        <a:pt x="175972" y="50373"/>
                        <a:pt x="175165" y="50868"/>
                        <a:pt x="174372" y="51364"/>
                      </a:cubicBezTo>
                      <a:cubicBezTo>
                        <a:pt x="173621" y="51831"/>
                        <a:pt x="172871" y="52299"/>
                        <a:pt x="172120" y="52766"/>
                      </a:cubicBezTo>
                      <a:cubicBezTo>
                        <a:pt x="171101" y="53403"/>
                        <a:pt x="170081" y="54055"/>
                        <a:pt x="169061" y="54706"/>
                      </a:cubicBezTo>
                      <a:cubicBezTo>
                        <a:pt x="168480" y="55074"/>
                        <a:pt x="167900" y="55443"/>
                        <a:pt x="167319" y="55825"/>
                      </a:cubicBezTo>
                      <a:cubicBezTo>
                        <a:pt x="167050" y="55995"/>
                        <a:pt x="166795" y="56165"/>
                        <a:pt x="166541" y="56335"/>
                      </a:cubicBezTo>
                      <a:cubicBezTo>
                        <a:pt x="165634" y="56915"/>
                        <a:pt x="164742" y="57510"/>
                        <a:pt x="163850" y="58105"/>
                      </a:cubicBezTo>
                      <a:cubicBezTo>
                        <a:pt x="163127" y="58587"/>
                        <a:pt x="162405" y="59068"/>
                        <a:pt x="161683" y="59550"/>
                      </a:cubicBezTo>
                      <a:cubicBezTo>
                        <a:pt x="160677" y="60215"/>
                        <a:pt x="159686" y="60895"/>
                        <a:pt x="158709" y="61561"/>
                      </a:cubicBezTo>
                      <a:cubicBezTo>
                        <a:pt x="158213" y="61900"/>
                        <a:pt x="157718" y="62226"/>
                        <a:pt x="157236" y="62566"/>
                      </a:cubicBezTo>
                      <a:cubicBezTo>
                        <a:pt x="157038" y="62708"/>
                        <a:pt x="156840" y="62849"/>
                        <a:pt x="156642" y="62991"/>
                      </a:cubicBezTo>
                      <a:cubicBezTo>
                        <a:pt x="156627" y="62991"/>
                        <a:pt x="156613" y="63005"/>
                        <a:pt x="156599" y="63019"/>
                      </a:cubicBezTo>
                      <a:cubicBezTo>
                        <a:pt x="155607" y="63699"/>
                        <a:pt x="154630" y="64393"/>
                        <a:pt x="153639" y="65087"/>
                      </a:cubicBezTo>
                      <a:cubicBezTo>
                        <a:pt x="152945" y="65568"/>
                        <a:pt x="152265" y="66050"/>
                        <a:pt x="151586" y="66545"/>
                      </a:cubicBezTo>
                      <a:cubicBezTo>
                        <a:pt x="150609" y="67254"/>
                        <a:pt x="149631" y="67962"/>
                        <a:pt x="148654" y="68670"/>
                      </a:cubicBezTo>
                      <a:cubicBezTo>
                        <a:pt x="148399" y="68854"/>
                        <a:pt x="148145" y="69038"/>
                        <a:pt x="147889" y="69222"/>
                      </a:cubicBezTo>
                      <a:cubicBezTo>
                        <a:pt x="147705" y="69349"/>
                        <a:pt x="147521" y="69491"/>
                        <a:pt x="147337" y="69618"/>
                      </a:cubicBezTo>
                      <a:cubicBezTo>
                        <a:pt x="147110" y="69788"/>
                        <a:pt x="146884" y="69958"/>
                        <a:pt x="146658" y="70128"/>
                      </a:cubicBezTo>
                      <a:cubicBezTo>
                        <a:pt x="145680" y="70850"/>
                        <a:pt x="144703" y="71587"/>
                        <a:pt x="143740" y="72309"/>
                      </a:cubicBezTo>
                      <a:cubicBezTo>
                        <a:pt x="143103" y="72791"/>
                        <a:pt x="142452" y="73272"/>
                        <a:pt x="141814" y="73754"/>
                      </a:cubicBezTo>
                      <a:cubicBezTo>
                        <a:pt x="140837" y="74504"/>
                        <a:pt x="139860" y="75255"/>
                        <a:pt x="138883" y="76005"/>
                      </a:cubicBezTo>
                      <a:cubicBezTo>
                        <a:pt x="138869" y="76005"/>
                        <a:pt x="138854" y="76034"/>
                        <a:pt x="138840" y="76048"/>
                      </a:cubicBezTo>
                      <a:cubicBezTo>
                        <a:pt x="138529" y="76289"/>
                        <a:pt x="138203" y="76529"/>
                        <a:pt x="137892" y="76784"/>
                      </a:cubicBezTo>
                      <a:cubicBezTo>
                        <a:pt x="137608" y="77011"/>
                        <a:pt x="137325" y="77223"/>
                        <a:pt x="137042" y="77450"/>
                      </a:cubicBezTo>
                      <a:cubicBezTo>
                        <a:pt x="136065" y="78229"/>
                        <a:pt x="135087" y="79008"/>
                        <a:pt x="134124" y="79787"/>
                      </a:cubicBezTo>
                      <a:cubicBezTo>
                        <a:pt x="133544" y="80254"/>
                        <a:pt x="132949" y="80721"/>
                        <a:pt x="132368" y="81203"/>
                      </a:cubicBezTo>
                      <a:cubicBezTo>
                        <a:pt x="131519" y="81897"/>
                        <a:pt x="130683" y="82590"/>
                        <a:pt x="129848" y="83284"/>
                      </a:cubicBezTo>
                      <a:cubicBezTo>
                        <a:pt x="129493" y="83568"/>
                        <a:pt x="129139" y="83865"/>
                        <a:pt x="128800" y="84148"/>
                      </a:cubicBezTo>
                      <a:cubicBezTo>
                        <a:pt x="128460" y="84432"/>
                        <a:pt x="128120" y="84715"/>
                        <a:pt x="127780" y="84998"/>
                      </a:cubicBezTo>
                      <a:cubicBezTo>
                        <a:pt x="126746" y="85862"/>
                        <a:pt x="125712" y="86740"/>
                        <a:pt x="124693" y="87618"/>
                      </a:cubicBezTo>
                      <a:cubicBezTo>
                        <a:pt x="124211" y="88029"/>
                        <a:pt x="123730" y="88425"/>
                        <a:pt x="123263" y="88836"/>
                      </a:cubicBezTo>
                      <a:cubicBezTo>
                        <a:pt x="122554" y="89445"/>
                        <a:pt x="121846" y="90068"/>
                        <a:pt x="121152" y="90691"/>
                      </a:cubicBezTo>
                      <a:cubicBezTo>
                        <a:pt x="120784" y="91017"/>
                        <a:pt x="120402" y="91342"/>
                        <a:pt x="120034" y="91682"/>
                      </a:cubicBezTo>
                      <a:cubicBezTo>
                        <a:pt x="120019" y="91696"/>
                        <a:pt x="119991" y="91710"/>
                        <a:pt x="119977" y="91739"/>
                      </a:cubicBezTo>
                      <a:cubicBezTo>
                        <a:pt x="119595" y="92079"/>
                        <a:pt x="119212" y="92405"/>
                        <a:pt x="118830" y="92744"/>
                      </a:cubicBezTo>
                      <a:cubicBezTo>
                        <a:pt x="117442" y="93991"/>
                        <a:pt x="116068" y="95237"/>
                        <a:pt x="114695" y="96483"/>
                      </a:cubicBezTo>
                      <a:cubicBezTo>
                        <a:pt x="114624" y="96554"/>
                        <a:pt x="114553" y="96611"/>
                        <a:pt x="114482" y="96681"/>
                      </a:cubicBezTo>
                      <a:cubicBezTo>
                        <a:pt x="113902" y="97219"/>
                        <a:pt x="113321" y="97758"/>
                        <a:pt x="112741" y="98310"/>
                      </a:cubicBezTo>
                      <a:cubicBezTo>
                        <a:pt x="112372" y="98650"/>
                        <a:pt x="112018" y="98990"/>
                        <a:pt x="111650" y="99329"/>
                      </a:cubicBezTo>
                      <a:cubicBezTo>
                        <a:pt x="111154" y="99797"/>
                        <a:pt x="110644" y="100264"/>
                        <a:pt x="110149" y="100732"/>
                      </a:cubicBezTo>
                      <a:cubicBezTo>
                        <a:pt x="110021" y="100859"/>
                        <a:pt x="109894" y="100986"/>
                        <a:pt x="109766" y="101100"/>
                      </a:cubicBezTo>
                      <a:cubicBezTo>
                        <a:pt x="108492" y="102318"/>
                        <a:pt x="107231" y="103536"/>
                        <a:pt x="105971" y="104768"/>
                      </a:cubicBezTo>
                      <a:cubicBezTo>
                        <a:pt x="105546" y="105178"/>
                        <a:pt x="105136" y="105603"/>
                        <a:pt x="104711" y="106028"/>
                      </a:cubicBezTo>
                      <a:cubicBezTo>
                        <a:pt x="104682" y="106056"/>
                        <a:pt x="104654" y="106085"/>
                        <a:pt x="104626" y="106113"/>
                      </a:cubicBezTo>
                      <a:cubicBezTo>
                        <a:pt x="104286" y="106453"/>
                        <a:pt x="103932" y="106807"/>
                        <a:pt x="103592" y="107147"/>
                      </a:cubicBezTo>
                      <a:cubicBezTo>
                        <a:pt x="103026" y="107713"/>
                        <a:pt x="102445" y="108280"/>
                        <a:pt x="101893" y="108846"/>
                      </a:cubicBezTo>
                      <a:cubicBezTo>
                        <a:pt x="101369" y="109370"/>
                        <a:pt x="100859" y="109908"/>
                        <a:pt x="100349" y="110432"/>
                      </a:cubicBezTo>
                      <a:cubicBezTo>
                        <a:pt x="99528" y="111282"/>
                        <a:pt x="98692" y="112117"/>
                        <a:pt x="97885" y="112981"/>
                      </a:cubicBezTo>
                      <a:cubicBezTo>
                        <a:pt x="97503" y="113378"/>
                        <a:pt x="97134" y="113774"/>
                        <a:pt x="96752" y="114171"/>
                      </a:cubicBezTo>
                      <a:cubicBezTo>
                        <a:pt x="96441" y="114497"/>
                        <a:pt x="96143" y="114822"/>
                        <a:pt x="95831" y="115148"/>
                      </a:cubicBezTo>
                      <a:cubicBezTo>
                        <a:pt x="95208" y="115814"/>
                        <a:pt x="94571" y="116479"/>
                        <a:pt x="93948" y="117159"/>
                      </a:cubicBezTo>
                      <a:cubicBezTo>
                        <a:pt x="93367" y="117782"/>
                        <a:pt x="92801" y="118419"/>
                        <a:pt x="92220" y="119042"/>
                      </a:cubicBezTo>
                      <a:cubicBezTo>
                        <a:pt x="91512" y="119821"/>
                        <a:pt x="90804" y="120600"/>
                        <a:pt x="90096" y="121379"/>
                      </a:cubicBezTo>
                      <a:cubicBezTo>
                        <a:pt x="89784" y="121733"/>
                        <a:pt x="89473" y="122087"/>
                        <a:pt x="89161" y="122427"/>
                      </a:cubicBezTo>
                      <a:cubicBezTo>
                        <a:pt x="88906" y="122710"/>
                        <a:pt x="88652" y="123008"/>
                        <a:pt x="88396" y="123291"/>
                      </a:cubicBezTo>
                      <a:cubicBezTo>
                        <a:pt x="88382" y="123305"/>
                        <a:pt x="88368" y="123319"/>
                        <a:pt x="88354" y="123333"/>
                      </a:cubicBezTo>
                      <a:cubicBezTo>
                        <a:pt x="87688" y="124098"/>
                        <a:pt x="87009" y="124849"/>
                        <a:pt x="86343" y="125613"/>
                      </a:cubicBezTo>
                      <a:cubicBezTo>
                        <a:pt x="85748" y="126293"/>
                        <a:pt x="85168" y="126987"/>
                        <a:pt x="84573" y="127667"/>
                      </a:cubicBezTo>
                      <a:cubicBezTo>
                        <a:pt x="83936" y="128417"/>
                        <a:pt x="83298" y="129154"/>
                        <a:pt x="82661" y="129905"/>
                      </a:cubicBezTo>
                      <a:cubicBezTo>
                        <a:pt x="82392" y="130216"/>
                        <a:pt x="82137" y="130528"/>
                        <a:pt x="81868" y="130839"/>
                      </a:cubicBezTo>
                      <a:cubicBezTo>
                        <a:pt x="81712" y="131023"/>
                        <a:pt x="81571" y="131207"/>
                        <a:pt x="81415" y="131377"/>
                      </a:cubicBezTo>
                      <a:cubicBezTo>
                        <a:pt x="81245" y="131590"/>
                        <a:pt x="81061" y="131802"/>
                        <a:pt x="80891" y="132015"/>
                      </a:cubicBezTo>
                      <a:cubicBezTo>
                        <a:pt x="80282" y="132751"/>
                        <a:pt x="79659" y="133501"/>
                        <a:pt x="79050" y="134238"/>
                      </a:cubicBezTo>
                      <a:cubicBezTo>
                        <a:pt x="78469" y="134960"/>
                        <a:pt x="77889" y="135682"/>
                        <a:pt x="77308" y="136405"/>
                      </a:cubicBezTo>
                      <a:cubicBezTo>
                        <a:pt x="76713" y="137141"/>
                        <a:pt x="76118" y="137878"/>
                        <a:pt x="75538" y="138614"/>
                      </a:cubicBezTo>
                      <a:cubicBezTo>
                        <a:pt x="74957" y="139350"/>
                        <a:pt x="74377" y="140101"/>
                        <a:pt x="73796" y="140837"/>
                      </a:cubicBezTo>
                      <a:cubicBezTo>
                        <a:pt x="73229" y="141559"/>
                        <a:pt x="72663" y="142296"/>
                        <a:pt x="72096" y="143032"/>
                      </a:cubicBezTo>
                      <a:cubicBezTo>
                        <a:pt x="71516" y="143797"/>
                        <a:pt x="70950" y="144548"/>
                        <a:pt x="70369" y="145312"/>
                      </a:cubicBezTo>
                      <a:cubicBezTo>
                        <a:pt x="69831" y="146035"/>
                        <a:pt x="69278" y="146757"/>
                        <a:pt x="68740" y="147493"/>
                      </a:cubicBezTo>
                      <a:cubicBezTo>
                        <a:pt x="68684" y="147578"/>
                        <a:pt x="68627" y="147649"/>
                        <a:pt x="68556" y="147734"/>
                      </a:cubicBezTo>
                      <a:cubicBezTo>
                        <a:pt x="68443" y="147876"/>
                        <a:pt x="68330" y="148031"/>
                        <a:pt x="68230" y="148173"/>
                      </a:cubicBezTo>
                      <a:cubicBezTo>
                        <a:pt x="67834" y="148725"/>
                        <a:pt x="67438" y="149263"/>
                        <a:pt x="67041" y="149816"/>
                      </a:cubicBezTo>
                      <a:cubicBezTo>
                        <a:pt x="66517" y="150538"/>
                        <a:pt x="65993" y="151260"/>
                        <a:pt x="65469" y="151982"/>
                      </a:cubicBezTo>
                      <a:cubicBezTo>
                        <a:pt x="64903" y="152776"/>
                        <a:pt x="64350" y="153569"/>
                        <a:pt x="63784" y="154347"/>
                      </a:cubicBezTo>
                      <a:cubicBezTo>
                        <a:pt x="63316" y="155013"/>
                        <a:pt x="62849" y="155693"/>
                        <a:pt x="62382" y="156358"/>
                      </a:cubicBezTo>
                      <a:cubicBezTo>
                        <a:pt x="62226" y="156585"/>
                        <a:pt x="62056" y="156812"/>
                        <a:pt x="61900" y="157052"/>
                      </a:cubicBezTo>
                      <a:cubicBezTo>
                        <a:pt x="61475" y="157675"/>
                        <a:pt x="61051" y="158298"/>
                        <a:pt x="60626" y="158922"/>
                      </a:cubicBezTo>
                      <a:cubicBezTo>
                        <a:pt x="60144" y="159630"/>
                        <a:pt x="59662" y="160352"/>
                        <a:pt x="59181" y="161060"/>
                      </a:cubicBezTo>
                      <a:cubicBezTo>
                        <a:pt x="58629" y="161881"/>
                        <a:pt x="58077" y="162703"/>
                        <a:pt x="57538" y="163538"/>
                      </a:cubicBezTo>
                      <a:cubicBezTo>
                        <a:pt x="57156" y="164119"/>
                        <a:pt x="56788" y="164685"/>
                        <a:pt x="56406" y="165266"/>
                      </a:cubicBezTo>
                      <a:cubicBezTo>
                        <a:pt x="56235" y="165535"/>
                        <a:pt x="56066" y="165790"/>
                        <a:pt x="55896" y="166059"/>
                      </a:cubicBezTo>
                      <a:cubicBezTo>
                        <a:pt x="55442" y="166767"/>
                        <a:pt x="54989" y="167475"/>
                        <a:pt x="54536" y="168183"/>
                      </a:cubicBezTo>
                      <a:cubicBezTo>
                        <a:pt x="54097" y="168877"/>
                        <a:pt x="53658" y="169571"/>
                        <a:pt x="53219" y="170265"/>
                      </a:cubicBezTo>
                      <a:cubicBezTo>
                        <a:pt x="52681" y="171129"/>
                        <a:pt x="52143" y="171993"/>
                        <a:pt x="51605" y="172857"/>
                      </a:cubicBezTo>
                      <a:cubicBezTo>
                        <a:pt x="51307" y="173338"/>
                        <a:pt x="51024" y="173820"/>
                        <a:pt x="50727" y="174287"/>
                      </a:cubicBezTo>
                      <a:cubicBezTo>
                        <a:pt x="50557" y="174584"/>
                        <a:pt x="50373" y="174868"/>
                        <a:pt x="50203" y="175165"/>
                      </a:cubicBezTo>
                      <a:cubicBezTo>
                        <a:pt x="49721" y="175958"/>
                        <a:pt x="49240" y="176765"/>
                        <a:pt x="48772" y="177572"/>
                      </a:cubicBezTo>
                      <a:cubicBezTo>
                        <a:pt x="48376" y="178238"/>
                        <a:pt x="47993" y="178904"/>
                        <a:pt x="47611" y="179569"/>
                      </a:cubicBezTo>
                      <a:cubicBezTo>
                        <a:pt x="47073" y="180490"/>
                        <a:pt x="46549" y="181396"/>
                        <a:pt x="46025" y="182317"/>
                      </a:cubicBezTo>
                      <a:cubicBezTo>
                        <a:pt x="45813" y="182699"/>
                        <a:pt x="45586" y="183081"/>
                        <a:pt x="45374" y="183464"/>
                      </a:cubicBezTo>
                      <a:cubicBezTo>
                        <a:pt x="45204" y="183775"/>
                        <a:pt x="45034" y="184073"/>
                        <a:pt x="44864" y="184384"/>
                      </a:cubicBezTo>
                      <a:cubicBezTo>
                        <a:pt x="44354" y="185291"/>
                        <a:pt x="43858" y="186183"/>
                        <a:pt x="43349" y="187089"/>
                      </a:cubicBezTo>
                      <a:cubicBezTo>
                        <a:pt x="43009" y="187712"/>
                        <a:pt x="42669" y="188350"/>
                        <a:pt x="42329" y="188973"/>
                      </a:cubicBezTo>
                      <a:cubicBezTo>
                        <a:pt x="41805" y="189950"/>
                        <a:pt x="41281" y="190913"/>
                        <a:pt x="40757" y="191890"/>
                      </a:cubicBezTo>
                      <a:cubicBezTo>
                        <a:pt x="40615" y="192173"/>
                        <a:pt x="40460" y="192456"/>
                        <a:pt x="40318" y="192725"/>
                      </a:cubicBezTo>
                      <a:cubicBezTo>
                        <a:pt x="40148" y="193037"/>
                        <a:pt x="39992" y="193348"/>
                        <a:pt x="39836" y="193660"/>
                      </a:cubicBezTo>
                      <a:cubicBezTo>
                        <a:pt x="39298" y="194680"/>
                        <a:pt x="38774" y="195699"/>
                        <a:pt x="38250" y="196719"/>
                      </a:cubicBezTo>
                      <a:cubicBezTo>
                        <a:pt x="37981" y="197257"/>
                        <a:pt x="37712" y="197781"/>
                        <a:pt x="37443" y="198319"/>
                      </a:cubicBezTo>
                      <a:cubicBezTo>
                        <a:pt x="36891" y="199410"/>
                        <a:pt x="36353" y="200486"/>
                        <a:pt x="35815" y="201576"/>
                      </a:cubicBezTo>
                      <a:cubicBezTo>
                        <a:pt x="35729" y="201761"/>
                        <a:pt x="35644" y="201930"/>
                        <a:pt x="35560" y="202115"/>
                      </a:cubicBezTo>
                      <a:cubicBezTo>
                        <a:pt x="35418" y="202412"/>
                        <a:pt x="35276" y="202695"/>
                        <a:pt x="35135" y="202993"/>
                      </a:cubicBezTo>
                      <a:cubicBezTo>
                        <a:pt x="34568" y="204154"/>
                        <a:pt x="34016" y="205315"/>
                        <a:pt x="33463" y="206476"/>
                      </a:cubicBezTo>
                      <a:cubicBezTo>
                        <a:pt x="33322" y="206774"/>
                        <a:pt x="33180" y="207085"/>
                        <a:pt x="33039" y="207397"/>
                      </a:cubicBezTo>
                      <a:cubicBezTo>
                        <a:pt x="32373" y="208813"/>
                        <a:pt x="31722" y="210229"/>
                        <a:pt x="31084" y="211645"/>
                      </a:cubicBezTo>
                      <a:cubicBezTo>
                        <a:pt x="30985" y="211886"/>
                        <a:pt x="30872" y="212113"/>
                        <a:pt x="30773" y="212353"/>
                      </a:cubicBezTo>
                      <a:cubicBezTo>
                        <a:pt x="29428" y="215341"/>
                        <a:pt x="28125" y="218358"/>
                        <a:pt x="26878" y="221374"/>
                      </a:cubicBezTo>
                      <a:cubicBezTo>
                        <a:pt x="26836" y="221459"/>
                        <a:pt x="26808" y="221558"/>
                        <a:pt x="26765" y="221643"/>
                      </a:cubicBezTo>
                      <a:cubicBezTo>
                        <a:pt x="25491" y="224731"/>
                        <a:pt x="24258" y="227846"/>
                        <a:pt x="23069" y="230962"/>
                      </a:cubicBezTo>
                      <a:cubicBezTo>
                        <a:pt x="23041" y="231033"/>
                        <a:pt x="23012" y="231089"/>
                        <a:pt x="22998" y="231160"/>
                      </a:cubicBezTo>
                      <a:cubicBezTo>
                        <a:pt x="22432" y="232647"/>
                        <a:pt x="21894" y="234120"/>
                        <a:pt x="21341" y="235607"/>
                      </a:cubicBezTo>
                      <a:cubicBezTo>
                        <a:pt x="21299" y="235720"/>
                        <a:pt x="21256" y="235819"/>
                        <a:pt x="21228" y="235933"/>
                      </a:cubicBezTo>
                      <a:cubicBezTo>
                        <a:pt x="20718" y="237349"/>
                        <a:pt x="20223" y="238765"/>
                        <a:pt x="19727" y="240181"/>
                      </a:cubicBezTo>
                      <a:cubicBezTo>
                        <a:pt x="19698" y="240252"/>
                        <a:pt x="19670" y="240323"/>
                        <a:pt x="19656" y="240393"/>
                      </a:cubicBezTo>
                      <a:cubicBezTo>
                        <a:pt x="19571" y="240634"/>
                        <a:pt x="19486" y="240875"/>
                        <a:pt x="19401" y="241116"/>
                      </a:cubicBezTo>
                      <a:cubicBezTo>
                        <a:pt x="18962" y="242390"/>
                        <a:pt x="18537" y="243679"/>
                        <a:pt x="18098" y="244968"/>
                      </a:cubicBezTo>
                      <a:cubicBezTo>
                        <a:pt x="17971" y="245336"/>
                        <a:pt x="17844" y="245704"/>
                        <a:pt x="17730" y="246072"/>
                      </a:cubicBezTo>
                      <a:cubicBezTo>
                        <a:pt x="17319" y="247347"/>
                        <a:pt x="16909" y="248621"/>
                        <a:pt x="16498" y="249896"/>
                      </a:cubicBezTo>
                      <a:cubicBezTo>
                        <a:pt x="16484" y="249953"/>
                        <a:pt x="16470" y="249995"/>
                        <a:pt x="16456" y="250052"/>
                      </a:cubicBezTo>
                      <a:cubicBezTo>
                        <a:pt x="16342" y="250406"/>
                        <a:pt x="16229" y="250760"/>
                        <a:pt x="16115" y="251114"/>
                      </a:cubicBezTo>
                      <a:cubicBezTo>
                        <a:pt x="16115" y="251128"/>
                        <a:pt x="16115" y="251156"/>
                        <a:pt x="16102" y="251170"/>
                      </a:cubicBezTo>
                      <a:cubicBezTo>
                        <a:pt x="15719" y="252417"/>
                        <a:pt x="15337" y="253663"/>
                        <a:pt x="14969" y="254909"/>
                      </a:cubicBezTo>
                      <a:cubicBezTo>
                        <a:pt x="14827" y="255362"/>
                        <a:pt x="14686" y="255815"/>
                        <a:pt x="14558" y="256283"/>
                      </a:cubicBezTo>
                      <a:cubicBezTo>
                        <a:pt x="14204" y="257472"/>
                        <a:pt x="13864" y="258662"/>
                        <a:pt x="13524" y="259852"/>
                      </a:cubicBezTo>
                      <a:cubicBezTo>
                        <a:pt x="13453" y="260121"/>
                        <a:pt x="13368" y="260390"/>
                        <a:pt x="13283" y="260645"/>
                      </a:cubicBezTo>
                      <a:cubicBezTo>
                        <a:pt x="13198" y="260942"/>
                        <a:pt x="13113" y="261254"/>
                        <a:pt x="13043" y="261551"/>
                      </a:cubicBezTo>
                      <a:cubicBezTo>
                        <a:pt x="12731" y="262684"/>
                        <a:pt x="12420" y="263817"/>
                        <a:pt x="12122" y="264950"/>
                      </a:cubicBezTo>
                      <a:cubicBezTo>
                        <a:pt x="12023" y="265318"/>
                        <a:pt x="11924" y="265686"/>
                        <a:pt x="11825" y="266069"/>
                      </a:cubicBezTo>
                      <a:cubicBezTo>
                        <a:pt x="11782" y="266224"/>
                        <a:pt x="11754" y="266366"/>
                        <a:pt x="11711" y="266522"/>
                      </a:cubicBezTo>
                      <a:cubicBezTo>
                        <a:pt x="11329" y="267980"/>
                        <a:pt x="10961" y="269453"/>
                        <a:pt x="10593" y="270912"/>
                      </a:cubicBezTo>
                      <a:cubicBezTo>
                        <a:pt x="10451" y="271478"/>
                        <a:pt x="10295" y="272059"/>
                        <a:pt x="10168" y="272625"/>
                      </a:cubicBezTo>
                      <a:cubicBezTo>
                        <a:pt x="9701" y="274537"/>
                        <a:pt x="9247" y="276449"/>
                        <a:pt x="8808" y="278375"/>
                      </a:cubicBezTo>
                      <a:cubicBezTo>
                        <a:pt x="1331" y="311485"/>
                        <a:pt x="-1360" y="345544"/>
                        <a:pt x="637" y="379616"/>
                      </a:cubicBezTo>
                      <a:lnTo>
                        <a:pt x="4786" y="379616"/>
                      </a:lnTo>
                      <a:cubicBezTo>
                        <a:pt x="-1572" y="339383"/>
                        <a:pt x="12660" y="279961"/>
                        <a:pt x="12660" y="279961"/>
                      </a:cubicBezTo>
                      <a:cubicBezTo>
                        <a:pt x="12660" y="279961"/>
                        <a:pt x="33421" y="302138"/>
                        <a:pt x="41366" y="295780"/>
                      </a:cubicBezTo>
                      <a:cubicBezTo>
                        <a:pt x="49325" y="289421"/>
                        <a:pt x="52497" y="271124"/>
                        <a:pt x="58062" y="261579"/>
                      </a:cubicBezTo>
                      <a:cubicBezTo>
                        <a:pt x="63642" y="252034"/>
                        <a:pt x="73980" y="249655"/>
                        <a:pt x="75566" y="241696"/>
                      </a:cubicBezTo>
                      <a:cubicBezTo>
                        <a:pt x="77152" y="233752"/>
                        <a:pt x="59662" y="230565"/>
                        <a:pt x="61249" y="225000"/>
                      </a:cubicBezTo>
                      <a:cubicBezTo>
                        <a:pt x="62835" y="219434"/>
                        <a:pt x="80339" y="244090"/>
                        <a:pt x="84318" y="239317"/>
                      </a:cubicBezTo>
                      <a:cubicBezTo>
                        <a:pt x="88283" y="234545"/>
                        <a:pt x="104201" y="225000"/>
                        <a:pt x="105787" y="220227"/>
                      </a:cubicBezTo>
                      <a:cubicBezTo>
                        <a:pt x="107373" y="215455"/>
                        <a:pt x="96242" y="205117"/>
                        <a:pt x="95449" y="199551"/>
                      </a:cubicBezTo>
                      <a:cubicBezTo>
                        <a:pt x="94656" y="193986"/>
                        <a:pt x="71587" y="180461"/>
                        <a:pt x="76359" y="178082"/>
                      </a:cubicBezTo>
                      <a:cubicBezTo>
                        <a:pt x="81132" y="175689"/>
                        <a:pt x="107373" y="206703"/>
                        <a:pt x="111352" y="205910"/>
                      </a:cubicBezTo>
                      <a:cubicBezTo>
                        <a:pt x="115332" y="205117"/>
                        <a:pt x="124877" y="197965"/>
                        <a:pt x="127256" y="193986"/>
                      </a:cubicBezTo>
                      <a:cubicBezTo>
                        <a:pt x="129649" y="190006"/>
                        <a:pt x="119311" y="184441"/>
                        <a:pt x="119311" y="180461"/>
                      </a:cubicBezTo>
                      <a:cubicBezTo>
                        <a:pt x="119311" y="176482"/>
                        <a:pt x="124084" y="185234"/>
                        <a:pt x="128049" y="181255"/>
                      </a:cubicBezTo>
                      <a:cubicBezTo>
                        <a:pt x="132028" y="177275"/>
                        <a:pt x="139987" y="174896"/>
                        <a:pt x="155891" y="158199"/>
                      </a:cubicBezTo>
                      <a:cubicBezTo>
                        <a:pt x="171794" y="141489"/>
                        <a:pt x="149532" y="131944"/>
                        <a:pt x="153497" y="129565"/>
                      </a:cubicBezTo>
                      <a:cubicBezTo>
                        <a:pt x="157477" y="127171"/>
                        <a:pt x="164643" y="149447"/>
                        <a:pt x="174188" y="144675"/>
                      </a:cubicBezTo>
                      <a:cubicBezTo>
                        <a:pt x="183718" y="139903"/>
                        <a:pt x="185319" y="130358"/>
                        <a:pt x="194864" y="119227"/>
                      </a:cubicBezTo>
                      <a:cubicBezTo>
                        <a:pt x="204409" y="108096"/>
                        <a:pt x="210767" y="100930"/>
                        <a:pt x="211560" y="89799"/>
                      </a:cubicBezTo>
                      <a:cubicBezTo>
                        <a:pt x="212353" y="78668"/>
                        <a:pt x="180546" y="63557"/>
                        <a:pt x="193263" y="63557"/>
                      </a:cubicBezTo>
                      <a:cubicBezTo>
                        <a:pt x="205980" y="63557"/>
                        <a:pt x="220312" y="90592"/>
                        <a:pt x="220312" y="90592"/>
                      </a:cubicBezTo>
                      <a:cubicBezTo>
                        <a:pt x="220312" y="90592"/>
                        <a:pt x="244967" y="64350"/>
                        <a:pt x="248140" y="58785"/>
                      </a:cubicBezTo>
                      <a:cubicBezTo>
                        <a:pt x="251326" y="53219"/>
                        <a:pt x="221105" y="46053"/>
                        <a:pt x="230650" y="44467"/>
                      </a:cubicBezTo>
                      <a:cubicBezTo>
                        <a:pt x="240195" y="42881"/>
                        <a:pt x="257684" y="54012"/>
                        <a:pt x="257684" y="54012"/>
                      </a:cubicBezTo>
                      <a:cubicBezTo>
                        <a:pt x="257684" y="54012"/>
                        <a:pt x="275670" y="54380"/>
                        <a:pt x="276718" y="31368"/>
                      </a:cubicBezTo>
                      <a:cubicBezTo>
                        <a:pt x="277766" y="8369"/>
                        <a:pt x="292409" y="0"/>
                        <a:pt x="292409" y="0"/>
                      </a:cubicBezTo>
                      <a:cubicBezTo>
                        <a:pt x="290865" y="439"/>
                        <a:pt x="289322" y="878"/>
                        <a:pt x="287792" y="1345"/>
                      </a:cubicBezTo>
                      <a:close/>
                    </a:path>
                  </a:pathLst>
                </a:custGeom>
                <a:solidFill>
                  <a:srgbClr val="192419">
                    <a:alpha val="3797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5" name="Google Shape;555;p3"/>
              <p:cNvGrpSpPr/>
              <p:nvPr/>
            </p:nvGrpSpPr>
            <p:grpSpPr>
              <a:xfrm rot="-10045885" flipH="1">
                <a:off x="289188" y="-568637"/>
                <a:ext cx="452810" cy="714515"/>
                <a:chOff x="979949" y="5469488"/>
                <a:chExt cx="452827" cy="714541"/>
              </a:xfrm>
            </p:grpSpPr>
            <p:grpSp>
              <p:nvGrpSpPr>
                <p:cNvPr id="556" name="Google Shape;556;p3"/>
                <p:cNvGrpSpPr/>
                <p:nvPr/>
              </p:nvGrpSpPr>
              <p:grpSpPr>
                <a:xfrm>
                  <a:off x="979949" y="5469488"/>
                  <a:ext cx="452827" cy="714541"/>
                  <a:chOff x="4243190" y="1646259"/>
                  <a:chExt cx="148288" cy="233992"/>
                </a:xfrm>
              </p:grpSpPr>
              <p:sp>
                <p:nvSpPr>
                  <p:cNvPr id="557" name="Google Shape;557;p3"/>
                  <p:cNvSpPr/>
                  <p:nvPr/>
                </p:nvSpPr>
                <p:spPr>
                  <a:xfrm>
                    <a:off x="4243190" y="1646259"/>
                    <a:ext cx="148275" cy="1670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75" h="167044" extrusionOk="0">
                        <a:moveTo>
                          <a:pt x="127276" y="149575"/>
                        </a:moveTo>
                        <a:cubicBezTo>
                          <a:pt x="117277" y="159488"/>
                          <a:pt x="102989" y="167957"/>
                          <a:pt x="88558" y="166966"/>
                        </a:cubicBezTo>
                        <a:cubicBezTo>
                          <a:pt x="60900" y="165025"/>
                          <a:pt x="58634" y="137878"/>
                          <a:pt x="58634" y="137878"/>
                        </a:cubicBezTo>
                        <a:cubicBezTo>
                          <a:pt x="58634" y="137878"/>
                          <a:pt x="51483" y="153540"/>
                          <a:pt x="29589" y="150920"/>
                        </a:cubicBezTo>
                        <a:cubicBezTo>
                          <a:pt x="7681" y="148300"/>
                          <a:pt x="-3705" y="119793"/>
                          <a:pt x="1082" y="105816"/>
                        </a:cubicBezTo>
                        <a:cubicBezTo>
                          <a:pt x="6010" y="91442"/>
                          <a:pt x="10839" y="94727"/>
                          <a:pt x="20242" y="98749"/>
                        </a:cubicBezTo>
                        <a:cubicBezTo>
                          <a:pt x="29646" y="102771"/>
                          <a:pt x="42688" y="121818"/>
                          <a:pt x="50760" y="117315"/>
                        </a:cubicBezTo>
                        <a:cubicBezTo>
                          <a:pt x="58833" y="112812"/>
                          <a:pt x="48608" y="107416"/>
                          <a:pt x="31812" y="100349"/>
                        </a:cubicBezTo>
                        <a:cubicBezTo>
                          <a:pt x="14988" y="93268"/>
                          <a:pt x="5656" y="80920"/>
                          <a:pt x="11760" y="66092"/>
                        </a:cubicBezTo>
                        <a:cubicBezTo>
                          <a:pt x="17863" y="51293"/>
                          <a:pt x="32039" y="43306"/>
                          <a:pt x="33073" y="57595"/>
                        </a:cubicBezTo>
                        <a:cubicBezTo>
                          <a:pt x="34106" y="71899"/>
                          <a:pt x="44699" y="93297"/>
                          <a:pt x="56652" y="95081"/>
                        </a:cubicBezTo>
                        <a:cubicBezTo>
                          <a:pt x="68604" y="96866"/>
                          <a:pt x="66976" y="85111"/>
                          <a:pt x="53593" y="81160"/>
                        </a:cubicBezTo>
                        <a:cubicBezTo>
                          <a:pt x="40224" y="77209"/>
                          <a:pt x="37746" y="64280"/>
                          <a:pt x="35962" y="50557"/>
                        </a:cubicBezTo>
                        <a:cubicBezTo>
                          <a:pt x="34163" y="36834"/>
                          <a:pt x="41329" y="28054"/>
                          <a:pt x="53791" y="24670"/>
                        </a:cubicBezTo>
                        <a:cubicBezTo>
                          <a:pt x="66253" y="21285"/>
                          <a:pt x="57487" y="32345"/>
                          <a:pt x="61665" y="56519"/>
                        </a:cubicBezTo>
                        <a:cubicBezTo>
                          <a:pt x="65843" y="80693"/>
                          <a:pt x="75416" y="70001"/>
                          <a:pt x="77073" y="63416"/>
                        </a:cubicBezTo>
                        <a:cubicBezTo>
                          <a:pt x="78758" y="56831"/>
                          <a:pt x="66537" y="50472"/>
                          <a:pt x="66083" y="34979"/>
                        </a:cubicBezTo>
                        <a:cubicBezTo>
                          <a:pt x="65630" y="19501"/>
                          <a:pt x="71578" y="19387"/>
                          <a:pt x="82652" y="15833"/>
                        </a:cubicBezTo>
                        <a:cubicBezTo>
                          <a:pt x="93727" y="12264"/>
                          <a:pt x="92566" y="13680"/>
                          <a:pt x="87028" y="28281"/>
                        </a:cubicBezTo>
                        <a:cubicBezTo>
                          <a:pt x="81506" y="42881"/>
                          <a:pt x="81831" y="50415"/>
                          <a:pt x="84550" y="58119"/>
                        </a:cubicBezTo>
                        <a:cubicBezTo>
                          <a:pt x="87269" y="65823"/>
                          <a:pt x="94917" y="60144"/>
                          <a:pt x="93175" y="51421"/>
                        </a:cubicBezTo>
                        <a:cubicBezTo>
                          <a:pt x="91447" y="42711"/>
                          <a:pt x="93953" y="26171"/>
                          <a:pt x="103668" y="13085"/>
                        </a:cubicBezTo>
                        <a:cubicBezTo>
                          <a:pt x="105382" y="10777"/>
                          <a:pt x="107166" y="8894"/>
                          <a:pt x="108951" y="7322"/>
                        </a:cubicBezTo>
                        <a:cubicBezTo>
                          <a:pt x="117348" y="0"/>
                          <a:pt x="125704" y="0"/>
                          <a:pt x="125704" y="0"/>
                        </a:cubicBezTo>
                        <a:cubicBezTo>
                          <a:pt x="122999" y="4631"/>
                          <a:pt x="139228" y="12887"/>
                          <a:pt x="134442" y="35234"/>
                        </a:cubicBezTo>
                        <a:cubicBezTo>
                          <a:pt x="133054" y="41692"/>
                          <a:pt x="129457" y="47003"/>
                          <a:pt x="125322" y="51407"/>
                        </a:cubicBezTo>
                        <a:cubicBezTo>
                          <a:pt x="115139" y="62254"/>
                          <a:pt x="101700" y="67678"/>
                          <a:pt x="109800" y="71205"/>
                        </a:cubicBezTo>
                        <a:cubicBezTo>
                          <a:pt x="115153" y="73541"/>
                          <a:pt x="122956" y="67494"/>
                          <a:pt x="129711" y="60428"/>
                        </a:cubicBezTo>
                        <a:cubicBezTo>
                          <a:pt x="137359" y="52426"/>
                          <a:pt x="143703" y="43108"/>
                          <a:pt x="143703" y="43108"/>
                        </a:cubicBezTo>
                        <a:cubicBezTo>
                          <a:pt x="143703" y="43108"/>
                          <a:pt x="148037" y="52086"/>
                          <a:pt x="147159" y="59054"/>
                        </a:cubicBezTo>
                        <a:cubicBezTo>
                          <a:pt x="146621" y="63246"/>
                          <a:pt x="138803" y="70383"/>
                          <a:pt x="130490" y="76048"/>
                        </a:cubicBezTo>
                        <a:cubicBezTo>
                          <a:pt x="125010" y="79829"/>
                          <a:pt x="119303" y="82973"/>
                          <a:pt x="115380" y="84219"/>
                        </a:cubicBezTo>
                        <a:cubicBezTo>
                          <a:pt x="105495" y="87363"/>
                          <a:pt x="93486" y="93920"/>
                          <a:pt x="113936" y="93382"/>
                        </a:cubicBezTo>
                        <a:cubicBezTo>
                          <a:pt x="118666" y="93254"/>
                          <a:pt x="122970" y="91895"/>
                          <a:pt x="126823" y="89926"/>
                        </a:cubicBezTo>
                        <a:cubicBezTo>
                          <a:pt x="139653" y="83355"/>
                          <a:pt x="147371" y="69845"/>
                          <a:pt x="148150" y="71346"/>
                        </a:cubicBezTo>
                        <a:cubicBezTo>
                          <a:pt x="149169" y="73315"/>
                          <a:pt x="143774" y="94854"/>
                          <a:pt x="139341" y="103082"/>
                        </a:cubicBezTo>
                        <a:cubicBezTo>
                          <a:pt x="137005" y="107402"/>
                          <a:pt x="133549" y="110376"/>
                          <a:pt x="128607" y="111650"/>
                        </a:cubicBezTo>
                        <a:cubicBezTo>
                          <a:pt x="124132" y="112826"/>
                          <a:pt x="118439" y="112613"/>
                          <a:pt x="111231" y="110800"/>
                        </a:cubicBezTo>
                        <a:cubicBezTo>
                          <a:pt x="96049" y="106977"/>
                          <a:pt x="83191" y="120515"/>
                          <a:pt x="104122" y="125628"/>
                        </a:cubicBezTo>
                        <a:cubicBezTo>
                          <a:pt x="110919" y="127285"/>
                          <a:pt x="116881" y="126619"/>
                          <a:pt x="121923" y="125359"/>
                        </a:cubicBezTo>
                        <a:cubicBezTo>
                          <a:pt x="132431" y="122725"/>
                          <a:pt x="138959" y="117428"/>
                          <a:pt x="140701" y="124920"/>
                        </a:cubicBezTo>
                        <a:cubicBezTo>
                          <a:pt x="141933" y="130216"/>
                          <a:pt x="136382" y="140469"/>
                          <a:pt x="127261" y="14954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8" name="Google Shape;558;p3"/>
                  <p:cNvSpPr/>
                  <p:nvPr/>
                </p:nvSpPr>
                <p:spPr>
                  <a:xfrm>
                    <a:off x="4265492" y="1702334"/>
                    <a:ext cx="103849" cy="972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849" h="97222" extrusionOk="0">
                        <a:moveTo>
                          <a:pt x="45821" y="75813"/>
                        </a:moveTo>
                        <a:cubicBezTo>
                          <a:pt x="48030" y="83262"/>
                          <a:pt x="50905" y="91546"/>
                          <a:pt x="57901" y="94931"/>
                        </a:cubicBezTo>
                        <a:cubicBezTo>
                          <a:pt x="60860" y="96361"/>
                          <a:pt x="64217" y="96701"/>
                          <a:pt x="67502" y="96984"/>
                        </a:cubicBezTo>
                        <a:cubicBezTo>
                          <a:pt x="73917" y="97536"/>
                          <a:pt x="81437" y="97522"/>
                          <a:pt x="85487" y="92509"/>
                        </a:cubicBezTo>
                        <a:cubicBezTo>
                          <a:pt x="86394" y="91376"/>
                          <a:pt x="86932" y="89450"/>
                          <a:pt x="85700" y="88671"/>
                        </a:cubicBezTo>
                        <a:cubicBezTo>
                          <a:pt x="85119" y="88303"/>
                          <a:pt x="84369" y="88388"/>
                          <a:pt x="83675" y="88459"/>
                        </a:cubicBezTo>
                        <a:cubicBezTo>
                          <a:pt x="78067" y="89082"/>
                          <a:pt x="72303" y="88388"/>
                          <a:pt x="67006" y="86448"/>
                        </a:cubicBezTo>
                        <a:cubicBezTo>
                          <a:pt x="65222" y="85797"/>
                          <a:pt x="63197" y="84550"/>
                          <a:pt x="63296" y="82653"/>
                        </a:cubicBezTo>
                        <a:cubicBezTo>
                          <a:pt x="65760" y="82469"/>
                          <a:pt x="68154" y="83502"/>
                          <a:pt x="70618" y="83743"/>
                        </a:cubicBezTo>
                        <a:cubicBezTo>
                          <a:pt x="73082" y="83998"/>
                          <a:pt x="76070" y="83007"/>
                          <a:pt x="76608" y="80585"/>
                        </a:cubicBezTo>
                        <a:lnTo>
                          <a:pt x="62390" y="74000"/>
                        </a:lnTo>
                        <a:cubicBezTo>
                          <a:pt x="60039" y="72910"/>
                          <a:pt x="57617" y="71777"/>
                          <a:pt x="55904" y="69851"/>
                        </a:cubicBezTo>
                        <a:cubicBezTo>
                          <a:pt x="52335" y="65871"/>
                          <a:pt x="53128" y="58833"/>
                          <a:pt x="57476" y="55731"/>
                        </a:cubicBezTo>
                        <a:cubicBezTo>
                          <a:pt x="59317" y="54429"/>
                          <a:pt x="61554" y="53805"/>
                          <a:pt x="63735" y="53225"/>
                        </a:cubicBezTo>
                        <a:cubicBezTo>
                          <a:pt x="75065" y="50180"/>
                          <a:pt x="86847" y="47093"/>
                          <a:pt x="98389" y="49203"/>
                        </a:cubicBezTo>
                        <a:cubicBezTo>
                          <a:pt x="99522" y="49415"/>
                          <a:pt x="100683" y="49670"/>
                          <a:pt x="101802" y="49387"/>
                        </a:cubicBezTo>
                        <a:cubicBezTo>
                          <a:pt x="102920" y="49118"/>
                          <a:pt x="103954" y="48127"/>
                          <a:pt x="103841" y="46980"/>
                        </a:cubicBezTo>
                        <a:cubicBezTo>
                          <a:pt x="103728" y="45946"/>
                          <a:pt x="102764" y="45223"/>
                          <a:pt x="101844" y="44756"/>
                        </a:cubicBezTo>
                        <a:cubicBezTo>
                          <a:pt x="98403" y="43028"/>
                          <a:pt x="94423" y="42929"/>
                          <a:pt x="90571" y="42858"/>
                        </a:cubicBezTo>
                        <a:cubicBezTo>
                          <a:pt x="86762" y="42788"/>
                          <a:pt x="82938" y="42717"/>
                          <a:pt x="79129" y="42646"/>
                        </a:cubicBezTo>
                        <a:cubicBezTo>
                          <a:pt x="77118" y="42604"/>
                          <a:pt x="75050" y="42561"/>
                          <a:pt x="73181" y="41782"/>
                        </a:cubicBezTo>
                        <a:cubicBezTo>
                          <a:pt x="71326" y="41003"/>
                          <a:pt x="69697" y="39318"/>
                          <a:pt x="69626" y="37307"/>
                        </a:cubicBezTo>
                        <a:cubicBezTo>
                          <a:pt x="69513" y="34432"/>
                          <a:pt x="72317" y="32421"/>
                          <a:pt x="74781" y="30963"/>
                        </a:cubicBezTo>
                        <a:cubicBezTo>
                          <a:pt x="80106" y="27833"/>
                          <a:pt x="85431" y="24689"/>
                          <a:pt x="90755" y="21559"/>
                        </a:cubicBezTo>
                        <a:cubicBezTo>
                          <a:pt x="91223" y="21290"/>
                          <a:pt x="91733" y="20950"/>
                          <a:pt x="91860" y="20426"/>
                        </a:cubicBezTo>
                        <a:cubicBezTo>
                          <a:pt x="92101" y="19449"/>
                          <a:pt x="90869" y="18755"/>
                          <a:pt x="89863" y="18656"/>
                        </a:cubicBezTo>
                        <a:cubicBezTo>
                          <a:pt x="85487" y="18246"/>
                          <a:pt x="81480" y="21956"/>
                          <a:pt x="77118" y="21446"/>
                        </a:cubicBezTo>
                        <a:cubicBezTo>
                          <a:pt x="76325" y="21361"/>
                          <a:pt x="75461" y="21035"/>
                          <a:pt x="75178" y="20285"/>
                        </a:cubicBezTo>
                        <a:cubicBezTo>
                          <a:pt x="74965" y="19704"/>
                          <a:pt x="75206" y="19053"/>
                          <a:pt x="75461" y="18472"/>
                        </a:cubicBezTo>
                        <a:cubicBezTo>
                          <a:pt x="78194" y="12312"/>
                          <a:pt x="83208" y="6746"/>
                          <a:pt x="83165" y="5"/>
                        </a:cubicBezTo>
                        <a:cubicBezTo>
                          <a:pt x="79908" y="-122"/>
                          <a:pt x="76976" y="2045"/>
                          <a:pt x="74894" y="4551"/>
                        </a:cubicBezTo>
                        <a:cubicBezTo>
                          <a:pt x="72813" y="7058"/>
                          <a:pt x="71312" y="10018"/>
                          <a:pt x="69131" y="12453"/>
                        </a:cubicBezTo>
                        <a:cubicBezTo>
                          <a:pt x="66950" y="14875"/>
                          <a:pt x="63778" y="16801"/>
                          <a:pt x="60563" y="16263"/>
                        </a:cubicBezTo>
                        <a:cubicBezTo>
                          <a:pt x="59671" y="16121"/>
                          <a:pt x="58779" y="15753"/>
                          <a:pt x="58212" y="15059"/>
                        </a:cubicBezTo>
                        <a:cubicBezTo>
                          <a:pt x="55961" y="12326"/>
                          <a:pt x="60266" y="7568"/>
                          <a:pt x="57915" y="4920"/>
                        </a:cubicBezTo>
                        <a:cubicBezTo>
                          <a:pt x="56909" y="10896"/>
                          <a:pt x="55918" y="16872"/>
                          <a:pt x="54913" y="22848"/>
                        </a:cubicBezTo>
                        <a:cubicBezTo>
                          <a:pt x="50692" y="23953"/>
                          <a:pt x="46246" y="22593"/>
                          <a:pt x="42096" y="21262"/>
                        </a:cubicBezTo>
                        <a:cubicBezTo>
                          <a:pt x="40595" y="20781"/>
                          <a:pt x="39066" y="20271"/>
                          <a:pt x="37791" y="19336"/>
                        </a:cubicBezTo>
                        <a:cubicBezTo>
                          <a:pt x="32169" y="15201"/>
                          <a:pt x="34435" y="5288"/>
                          <a:pt x="29096" y="798"/>
                        </a:cubicBezTo>
                        <a:cubicBezTo>
                          <a:pt x="28742" y="501"/>
                          <a:pt x="28289" y="218"/>
                          <a:pt x="27835" y="317"/>
                        </a:cubicBezTo>
                        <a:cubicBezTo>
                          <a:pt x="27227" y="459"/>
                          <a:pt x="26986" y="1195"/>
                          <a:pt x="26873" y="1804"/>
                        </a:cubicBezTo>
                        <a:cubicBezTo>
                          <a:pt x="26235" y="5444"/>
                          <a:pt x="26504" y="9225"/>
                          <a:pt x="27637" y="12751"/>
                        </a:cubicBezTo>
                        <a:cubicBezTo>
                          <a:pt x="28161" y="14379"/>
                          <a:pt x="28898" y="15980"/>
                          <a:pt x="30073" y="17226"/>
                        </a:cubicBezTo>
                        <a:cubicBezTo>
                          <a:pt x="31107" y="18302"/>
                          <a:pt x="32424" y="19053"/>
                          <a:pt x="33727" y="19789"/>
                        </a:cubicBezTo>
                        <a:cubicBezTo>
                          <a:pt x="38598" y="22537"/>
                          <a:pt x="43470" y="25284"/>
                          <a:pt x="48327" y="28045"/>
                        </a:cubicBezTo>
                        <a:cubicBezTo>
                          <a:pt x="48964" y="28399"/>
                          <a:pt x="49645" y="28824"/>
                          <a:pt x="49857" y="29518"/>
                        </a:cubicBezTo>
                        <a:cubicBezTo>
                          <a:pt x="49999" y="30000"/>
                          <a:pt x="49885" y="30510"/>
                          <a:pt x="49772" y="30991"/>
                        </a:cubicBezTo>
                        <a:cubicBezTo>
                          <a:pt x="49007" y="34149"/>
                          <a:pt x="48072" y="37265"/>
                          <a:pt x="46954" y="40324"/>
                        </a:cubicBezTo>
                        <a:cubicBezTo>
                          <a:pt x="46260" y="42250"/>
                          <a:pt x="45438" y="44218"/>
                          <a:pt x="43895" y="45535"/>
                        </a:cubicBezTo>
                        <a:cubicBezTo>
                          <a:pt x="40538" y="48396"/>
                          <a:pt x="35455" y="47050"/>
                          <a:pt x="31305" y="45563"/>
                        </a:cubicBezTo>
                        <a:cubicBezTo>
                          <a:pt x="26929" y="43991"/>
                          <a:pt x="22114" y="42037"/>
                          <a:pt x="20160" y="37817"/>
                        </a:cubicBezTo>
                        <a:cubicBezTo>
                          <a:pt x="19367" y="36103"/>
                          <a:pt x="19140" y="34149"/>
                          <a:pt x="18191" y="32521"/>
                        </a:cubicBezTo>
                        <a:cubicBezTo>
                          <a:pt x="17243" y="30892"/>
                          <a:pt x="15118" y="29632"/>
                          <a:pt x="13490" y="30580"/>
                        </a:cubicBezTo>
                        <a:cubicBezTo>
                          <a:pt x="12343" y="31232"/>
                          <a:pt x="11904" y="32761"/>
                          <a:pt x="12173" y="34050"/>
                        </a:cubicBezTo>
                        <a:cubicBezTo>
                          <a:pt x="12428" y="35353"/>
                          <a:pt x="13249" y="36457"/>
                          <a:pt x="14113" y="37463"/>
                        </a:cubicBezTo>
                        <a:cubicBezTo>
                          <a:pt x="20146" y="44388"/>
                          <a:pt x="29209" y="47659"/>
                          <a:pt x="37281" y="52021"/>
                        </a:cubicBezTo>
                        <a:cubicBezTo>
                          <a:pt x="39094" y="53012"/>
                          <a:pt x="41063" y="54301"/>
                          <a:pt x="41417" y="56340"/>
                        </a:cubicBezTo>
                        <a:cubicBezTo>
                          <a:pt x="41771" y="58394"/>
                          <a:pt x="40326" y="60306"/>
                          <a:pt x="38867" y="61793"/>
                        </a:cubicBezTo>
                        <a:cubicBezTo>
                          <a:pt x="35667" y="65050"/>
                          <a:pt x="31631" y="67868"/>
                          <a:pt x="27071" y="68052"/>
                        </a:cubicBezTo>
                        <a:cubicBezTo>
                          <a:pt x="23658" y="68194"/>
                          <a:pt x="20401" y="66848"/>
                          <a:pt x="17243" y="65560"/>
                        </a:cubicBezTo>
                        <a:cubicBezTo>
                          <a:pt x="14085" y="64271"/>
                          <a:pt x="10785" y="62982"/>
                          <a:pt x="7386" y="63251"/>
                        </a:cubicBezTo>
                        <a:cubicBezTo>
                          <a:pt x="3987" y="63520"/>
                          <a:pt x="489" y="65829"/>
                          <a:pt x="51" y="69213"/>
                        </a:cubicBezTo>
                        <a:cubicBezTo>
                          <a:pt x="-134" y="70587"/>
                          <a:pt x="206" y="72003"/>
                          <a:pt x="744" y="73278"/>
                        </a:cubicBezTo>
                        <a:cubicBezTo>
                          <a:pt x="1382" y="74779"/>
                          <a:pt x="2330" y="76167"/>
                          <a:pt x="3633" y="77144"/>
                        </a:cubicBezTo>
                        <a:cubicBezTo>
                          <a:pt x="6296" y="79126"/>
                          <a:pt x="9964" y="79084"/>
                          <a:pt x="13206" y="78348"/>
                        </a:cubicBezTo>
                        <a:cubicBezTo>
                          <a:pt x="16435" y="77611"/>
                          <a:pt x="19551" y="76266"/>
                          <a:pt x="22851" y="75926"/>
                        </a:cubicBezTo>
                        <a:cubicBezTo>
                          <a:pt x="29280" y="75260"/>
                          <a:pt x="36078" y="78432"/>
                          <a:pt x="42040" y="75954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9" name="Google Shape;559;p3"/>
                  <p:cNvSpPr/>
                  <p:nvPr/>
                </p:nvSpPr>
                <p:spPr>
                  <a:xfrm>
                    <a:off x="4303368" y="1716855"/>
                    <a:ext cx="37145" cy="63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45" h="63529" extrusionOk="0">
                        <a:moveTo>
                          <a:pt x="6019" y="55499"/>
                        </a:moveTo>
                        <a:cubicBezTo>
                          <a:pt x="7590" y="58714"/>
                          <a:pt x="10012" y="61518"/>
                          <a:pt x="12972" y="63529"/>
                        </a:cubicBezTo>
                        <a:cubicBezTo>
                          <a:pt x="13836" y="61929"/>
                          <a:pt x="13241" y="59960"/>
                          <a:pt x="12873" y="58176"/>
                        </a:cubicBezTo>
                        <a:cubicBezTo>
                          <a:pt x="11896" y="53262"/>
                          <a:pt x="12915" y="48192"/>
                          <a:pt x="13935" y="43292"/>
                        </a:cubicBezTo>
                        <a:cubicBezTo>
                          <a:pt x="14232" y="41848"/>
                          <a:pt x="14544" y="40389"/>
                          <a:pt x="15252" y="39100"/>
                        </a:cubicBezTo>
                        <a:cubicBezTo>
                          <a:pt x="16343" y="37118"/>
                          <a:pt x="18268" y="35730"/>
                          <a:pt x="20265" y="34654"/>
                        </a:cubicBezTo>
                        <a:cubicBezTo>
                          <a:pt x="23225" y="33068"/>
                          <a:pt x="26482" y="32019"/>
                          <a:pt x="29824" y="31595"/>
                        </a:cubicBezTo>
                        <a:cubicBezTo>
                          <a:pt x="29881" y="30490"/>
                          <a:pt x="28465" y="29966"/>
                          <a:pt x="27346" y="29938"/>
                        </a:cubicBezTo>
                        <a:cubicBezTo>
                          <a:pt x="26227" y="29909"/>
                          <a:pt x="24854" y="29895"/>
                          <a:pt x="24358" y="28890"/>
                        </a:cubicBezTo>
                        <a:cubicBezTo>
                          <a:pt x="23976" y="28111"/>
                          <a:pt x="24386" y="27190"/>
                          <a:pt x="24797" y="26411"/>
                        </a:cubicBezTo>
                        <a:cubicBezTo>
                          <a:pt x="26723" y="22814"/>
                          <a:pt x="28635" y="19217"/>
                          <a:pt x="30561" y="15620"/>
                        </a:cubicBezTo>
                        <a:cubicBezTo>
                          <a:pt x="30858" y="15054"/>
                          <a:pt x="31156" y="14487"/>
                          <a:pt x="31368" y="13893"/>
                        </a:cubicBezTo>
                        <a:cubicBezTo>
                          <a:pt x="31580" y="13284"/>
                          <a:pt x="31679" y="12632"/>
                          <a:pt x="31807" y="11995"/>
                        </a:cubicBezTo>
                        <a:cubicBezTo>
                          <a:pt x="32685" y="7690"/>
                          <a:pt x="34937" y="3795"/>
                          <a:pt x="37146" y="0"/>
                        </a:cubicBezTo>
                        <a:cubicBezTo>
                          <a:pt x="32586" y="1345"/>
                          <a:pt x="30447" y="6373"/>
                          <a:pt x="28054" y="10465"/>
                        </a:cubicBezTo>
                        <a:cubicBezTo>
                          <a:pt x="24584" y="16399"/>
                          <a:pt x="19529" y="21242"/>
                          <a:pt x="15719" y="26950"/>
                        </a:cubicBezTo>
                        <a:cubicBezTo>
                          <a:pt x="13850" y="29754"/>
                          <a:pt x="12292" y="32756"/>
                          <a:pt x="10720" y="35744"/>
                        </a:cubicBezTo>
                        <a:cubicBezTo>
                          <a:pt x="9474" y="38137"/>
                          <a:pt x="8228" y="40531"/>
                          <a:pt x="6967" y="42938"/>
                        </a:cubicBezTo>
                        <a:cubicBezTo>
                          <a:pt x="6769" y="43321"/>
                          <a:pt x="6542" y="43717"/>
                          <a:pt x="6160" y="43901"/>
                        </a:cubicBezTo>
                        <a:cubicBezTo>
                          <a:pt x="5778" y="44085"/>
                          <a:pt x="5197" y="43859"/>
                          <a:pt x="5183" y="43434"/>
                        </a:cubicBezTo>
                        <a:cubicBezTo>
                          <a:pt x="5183" y="43009"/>
                          <a:pt x="6033" y="42981"/>
                          <a:pt x="5948" y="43391"/>
                        </a:cubicBezTo>
                        <a:cubicBezTo>
                          <a:pt x="6387" y="48235"/>
                          <a:pt x="4022" y="53248"/>
                          <a:pt x="0" y="55967"/>
                        </a:cubicBezTo>
                        <a:cubicBezTo>
                          <a:pt x="1643" y="57029"/>
                          <a:pt x="3993" y="56845"/>
                          <a:pt x="5452" y="55556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0" name="Google Shape;560;p3"/>
                  <p:cNvSpPr/>
                  <p:nvPr/>
                </p:nvSpPr>
                <p:spPr>
                  <a:xfrm>
                    <a:off x="4275073" y="1701971"/>
                    <a:ext cx="74135" cy="178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135" h="178280" extrusionOk="0">
                        <a:moveTo>
                          <a:pt x="113" y="178281"/>
                        </a:moveTo>
                        <a:cubicBezTo>
                          <a:pt x="-2762" y="136150"/>
                          <a:pt x="49877" y="34215"/>
                          <a:pt x="72961" y="0"/>
                        </a:cubicBezTo>
                        <a:lnTo>
                          <a:pt x="74136" y="793"/>
                        </a:lnTo>
                        <a:cubicBezTo>
                          <a:pt x="51138" y="34894"/>
                          <a:pt x="-1317" y="136376"/>
                          <a:pt x="1529" y="178182"/>
                        </a:cubicBezTo>
                        <a:lnTo>
                          <a:pt x="113" y="17828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1" name="Google Shape;561;p3"/>
                  <p:cNvSpPr/>
                  <p:nvPr/>
                </p:nvSpPr>
                <p:spPr>
                  <a:xfrm>
                    <a:off x="4352155" y="1646259"/>
                    <a:ext cx="26379" cy="51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79" h="51420" extrusionOk="0">
                        <a:moveTo>
                          <a:pt x="25491" y="35248"/>
                        </a:moveTo>
                        <a:cubicBezTo>
                          <a:pt x="24103" y="41706"/>
                          <a:pt x="20506" y="47017"/>
                          <a:pt x="16371" y="51421"/>
                        </a:cubicBezTo>
                        <a:cubicBezTo>
                          <a:pt x="13425" y="49707"/>
                          <a:pt x="11244" y="46578"/>
                          <a:pt x="10989" y="43150"/>
                        </a:cubicBezTo>
                        <a:cubicBezTo>
                          <a:pt x="10650" y="38817"/>
                          <a:pt x="13014" y="34427"/>
                          <a:pt x="11938" y="30221"/>
                        </a:cubicBezTo>
                        <a:cubicBezTo>
                          <a:pt x="11046" y="26709"/>
                          <a:pt x="8030" y="24259"/>
                          <a:pt x="5636" y="21554"/>
                        </a:cubicBezTo>
                        <a:cubicBezTo>
                          <a:pt x="2223" y="17702"/>
                          <a:pt x="0" y="12377"/>
                          <a:pt x="0" y="7322"/>
                        </a:cubicBezTo>
                        <a:cubicBezTo>
                          <a:pt x="8398" y="0"/>
                          <a:pt x="16753" y="0"/>
                          <a:pt x="16753" y="0"/>
                        </a:cubicBezTo>
                        <a:cubicBezTo>
                          <a:pt x="14048" y="4631"/>
                          <a:pt x="30277" y="12887"/>
                          <a:pt x="25491" y="3523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2" name="Google Shape;562;p3"/>
                  <p:cNvSpPr/>
                  <p:nvPr/>
                </p:nvSpPr>
                <p:spPr>
                  <a:xfrm>
                    <a:off x="4371005" y="1689382"/>
                    <a:ext cx="19475" cy="32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75" h="32939" extrusionOk="0">
                        <a:moveTo>
                          <a:pt x="2689" y="32940"/>
                        </a:moveTo>
                        <a:cubicBezTo>
                          <a:pt x="2293" y="32501"/>
                          <a:pt x="1868" y="32076"/>
                          <a:pt x="1514" y="31609"/>
                        </a:cubicBezTo>
                        <a:cubicBezTo>
                          <a:pt x="-1502" y="27615"/>
                          <a:pt x="721" y="22446"/>
                          <a:pt x="1910" y="17320"/>
                        </a:cubicBezTo>
                        <a:cubicBezTo>
                          <a:pt x="9558" y="9318"/>
                          <a:pt x="15902" y="0"/>
                          <a:pt x="15902" y="0"/>
                        </a:cubicBezTo>
                        <a:cubicBezTo>
                          <a:pt x="15902" y="0"/>
                          <a:pt x="20236" y="8978"/>
                          <a:pt x="19358" y="15946"/>
                        </a:cubicBezTo>
                        <a:cubicBezTo>
                          <a:pt x="18820" y="20138"/>
                          <a:pt x="11002" y="27275"/>
                          <a:pt x="2689" y="3294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3" name="Google Shape;563;p3"/>
                  <p:cNvSpPr/>
                  <p:nvPr/>
                </p:nvSpPr>
                <p:spPr>
                  <a:xfrm>
                    <a:off x="4366214" y="1717518"/>
                    <a:ext cx="25264" cy="404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64" h="40419" extrusionOk="0">
                        <a:moveTo>
                          <a:pt x="8726" y="32956"/>
                        </a:moveTo>
                        <a:cubicBezTo>
                          <a:pt x="4577" y="34089"/>
                          <a:pt x="-125" y="30393"/>
                          <a:pt x="3" y="26088"/>
                        </a:cubicBezTo>
                        <a:cubicBezTo>
                          <a:pt x="102" y="23227"/>
                          <a:pt x="1872" y="20891"/>
                          <a:pt x="3812" y="18696"/>
                        </a:cubicBezTo>
                        <a:cubicBezTo>
                          <a:pt x="16642" y="12125"/>
                          <a:pt x="24360" y="-1386"/>
                          <a:pt x="25139" y="116"/>
                        </a:cubicBezTo>
                        <a:cubicBezTo>
                          <a:pt x="26159" y="2084"/>
                          <a:pt x="20764" y="23624"/>
                          <a:pt x="16331" y="31852"/>
                        </a:cubicBezTo>
                        <a:cubicBezTo>
                          <a:pt x="13994" y="36171"/>
                          <a:pt x="10539" y="39145"/>
                          <a:pt x="5596" y="40419"/>
                        </a:cubicBezTo>
                        <a:cubicBezTo>
                          <a:pt x="7027" y="38125"/>
                          <a:pt x="8103" y="35590"/>
                          <a:pt x="8726" y="3295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4" name="Google Shape;564;p3"/>
                  <p:cNvSpPr/>
                  <p:nvPr/>
                </p:nvSpPr>
                <p:spPr>
                  <a:xfrm>
                    <a:off x="4365021" y="1767373"/>
                    <a:ext cx="19054" cy="28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4" h="28475" extrusionOk="0">
                        <a:moveTo>
                          <a:pt x="5444" y="28461"/>
                        </a:moveTo>
                        <a:cubicBezTo>
                          <a:pt x="361" y="25855"/>
                          <a:pt x="-2132" y="18095"/>
                          <a:pt x="2286" y="14484"/>
                        </a:cubicBezTo>
                        <a:cubicBezTo>
                          <a:pt x="3830" y="13223"/>
                          <a:pt x="6138" y="12388"/>
                          <a:pt x="6450" y="10419"/>
                        </a:cubicBezTo>
                        <a:cubicBezTo>
                          <a:pt x="6946" y="7332"/>
                          <a:pt x="2499" y="6412"/>
                          <a:pt x="105" y="4287"/>
                        </a:cubicBezTo>
                        <a:cubicBezTo>
                          <a:pt x="10614" y="1653"/>
                          <a:pt x="17142" y="-3643"/>
                          <a:pt x="18884" y="3848"/>
                        </a:cubicBezTo>
                        <a:cubicBezTo>
                          <a:pt x="20116" y="9145"/>
                          <a:pt x="14564" y="19398"/>
                          <a:pt x="5444" y="2847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65" name="Google Shape;565;p3"/>
                <p:cNvSpPr/>
                <p:nvPr/>
              </p:nvSpPr>
              <p:spPr>
                <a:xfrm>
                  <a:off x="979992" y="5469533"/>
                  <a:ext cx="452609" cy="714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75" h="233992" extrusionOk="0">
                      <a:moveTo>
                        <a:pt x="121923" y="125373"/>
                      </a:moveTo>
                      <a:cubicBezTo>
                        <a:pt x="116895" y="126633"/>
                        <a:pt x="110919" y="127285"/>
                        <a:pt x="104122" y="125642"/>
                      </a:cubicBezTo>
                      <a:cubicBezTo>
                        <a:pt x="83191" y="120530"/>
                        <a:pt x="96049" y="106991"/>
                        <a:pt x="111231" y="110815"/>
                      </a:cubicBezTo>
                      <a:cubicBezTo>
                        <a:pt x="118425" y="112627"/>
                        <a:pt x="124132" y="112840"/>
                        <a:pt x="128607" y="111664"/>
                      </a:cubicBezTo>
                      <a:cubicBezTo>
                        <a:pt x="133549" y="110390"/>
                        <a:pt x="137005" y="107416"/>
                        <a:pt x="139341" y="103097"/>
                      </a:cubicBezTo>
                      <a:cubicBezTo>
                        <a:pt x="143774" y="94869"/>
                        <a:pt x="149169" y="73315"/>
                        <a:pt x="148150" y="71360"/>
                      </a:cubicBezTo>
                      <a:cubicBezTo>
                        <a:pt x="147371" y="69859"/>
                        <a:pt x="139653" y="83369"/>
                        <a:pt x="126822" y="89940"/>
                      </a:cubicBezTo>
                      <a:cubicBezTo>
                        <a:pt x="122970" y="91909"/>
                        <a:pt x="118666" y="93268"/>
                        <a:pt x="113936" y="93396"/>
                      </a:cubicBezTo>
                      <a:cubicBezTo>
                        <a:pt x="93472" y="93934"/>
                        <a:pt x="105495" y="87391"/>
                        <a:pt x="115380" y="84233"/>
                      </a:cubicBezTo>
                      <a:cubicBezTo>
                        <a:pt x="119317" y="82973"/>
                        <a:pt x="125010" y="79829"/>
                        <a:pt x="130490" y="76062"/>
                      </a:cubicBezTo>
                      <a:cubicBezTo>
                        <a:pt x="138803" y="70383"/>
                        <a:pt x="146621" y="63246"/>
                        <a:pt x="147159" y="59068"/>
                      </a:cubicBezTo>
                      <a:cubicBezTo>
                        <a:pt x="148037" y="52086"/>
                        <a:pt x="143703" y="43122"/>
                        <a:pt x="143703" y="43122"/>
                      </a:cubicBezTo>
                      <a:cubicBezTo>
                        <a:pt x="143703" y="43122"/>
                        <a:pt x="137359" y="52441"/>
                        <a:pt x="129711" y="60442"/>
                      </a:cubicBezTo>
                      <a:cubicBezTo>
                        <a:pt x="122956" y="67509"/>
                        <a:pt x="115153" y="73541"/>
                        <a:pt x="109800" y="71219"/>
                      </a:cubicBezTo>
                      <a:cubicBezTo>
                        <a:pt x="101700" y="67678"/>
                        <a:pt x="115139" y="62269"/>
                        <a:pt x="125322" y="51407"/>
                      </a:cubicBezTo>
                      <a:cubicBezTo>
                        <a:pt x="129457" y="47003"/>
                        <a:pt x="133054" y="41692"/>
                        <a:pt x="134442" y="35234"/>
                      </a:cubicBezTo>
                      <a:cubicBezTo>
                        <a:pt x="139228" y="12887"/>
                        <a:pt x="122999" y="4617"/>
                        <a:pt x="125704" y="0"/>
                      </a:cubicBezTo>
                      <a:cubicBezTo>
                        <a:pt x="125704" y="0"/>
                        <a:pt x="117348" y="0"/>
                        <a:pt x="108951" y="7322"/>
                      </a:cubicBezTo>
                      <a:cubicBezTo>
                        <a:pt x="107166" y="8879"/>
                        <a:pt x="105382" y="10777"/>
                        <a:pt x="103668" y="13085"/>
                      </a:cubicBezTo>
                      <a:cubicBezTo>
                        <a:pt x="93953" y="26156"/>
                        <a:pt x="91447" y="42697"/>
                        <a:pt x="93175" y="51421"/>
                      </a:cubicBezTo>
                      <a:cubicBezTo>
                        <a:pt x="94917" y="60144"/>
                        <a:pt x="87255" y="65823"/>
                        <a:pt x="84550" y="58119"/>
                      </a:cubicBezTo>
                      <a:cubicBezTo>
                        <a:pt x="81831" y="50415"/>
                        <a:pt x="81505" y="42867"/>
                        <a:pt x="87028" y="28281"/>
                      </a:cubicBezTo>
                      <a:cubicBezTo>
                        <a:pt x="92551" y="13666"/>
                        <a:pt x="93713" y="12264"/>
                        <a:pt x="82652" y="15833"/>
                      </a:cubicBezTo>
                      <a:cubicBezTo>
                        <a:pt x="71592" y="19387"/>
                        <a:pt x="65630" y="19501"/>
                        <a:pt x="66083" y="34979"/>
                      </a:cubicBezTo>
                      <a:cubicBezTo>
                        <a:pt x="66537" y="50472"/>
                        <a:pt x="78758" y="56831"/>
                        <a:pt x="77073" y="63416"/>
                      </a:cubicBezTo>
                      <a:cubicBezTo>
                        <a:pt x="75402" y="70001"/>
                        <a:pt x="65843" y="80693"/>
                        <a:pt x="61665" y="56519"/>
                      </a:cubicBezTo>
                      <a:cubicBezTo>
                        <a:pt x="57487" y="32345"/>
                        <a:pt x="66253" y="21271"/>
                        <a:pt x="53791" y="24670"/>
                      </a:cubicBezTo>
                      <a:cubicBezTo>
                        <a:pt x="41329" y="28054"/>
                        <a:pt x="34149" y="36834"/>
                        <a:pt x="35962" y="50557"/>
                      </a:cubicBezTo>
                      <a:cubicBezTo>
                        <a:pt x="37760" y="64280"/>
                        <a:pt x="40224" y="77209"/>
                        <a:pt x="53593" y="81160"/>
                      </a:cubicBezTo>
                      <a:cubicBezTo>
                        <a:pt x="66976" y="85111"/>
                        <a:pt x="68618" y="96880"/>
                        <a:pt x="56652" y="95081"/>
                      </a:cubicBezTo>
                      <a:cubicBezTo>
                        <a:pt x="44699" y="93297"/>
                        <a:pt x="34092" y="71899"/>
                        <a:pt x="33073" y="57595"/>
                      </a:cubicBezTo>
                      <a:cubicBezTo>
                        <a:pt x="32039" y="43306"/>
                        <a:pt x="17863" y="51293"/>
                        <a:pt x="11759" y="66092"/>
                      </a:cubicBezTo>
                      <a:cubicBezTo>
                        <a:pt x="5642" y="80905"/>
                        <a:pt x="14988" y="93268"/>
                        <a:pt x="31812" y="100349"/>
                      </a:cubicBezTo>
                      <a:cubicBezTo>
                        <a:pt x="48622" y="107416"/>
                        <a:pt x="58833" y="112812"/>
                        <a:pt x="50760" y="117315"/>
                      </a:cubicBezTo>
                      <a:cubicBezTo>
                        <a:pt x="42703" y="121818"/>
                        <a:pt x="29660" y="102771"/>
                        <a:pt x="20242" y="98749"/>
                      </a:cubicBezTo>
                      <a:cubicBezTo>
                        <a:pt x="10839" y="94727"/>
                        <a:pt x="6010" y="91442"/>
                        <a:pt x="1082" y="105816"/>
                      </a:cubicBezTo>
                      <a:cubicBezTo>
                        <a:pt x="-3705" y="119793"/>
                        <a:pt x="7681" y="148300"/>
                        <a:pt x="29589" y="150920"/>
                      </a:cubicBezTo>
                      <a:cubicBezTo>
                        <a:pt x="51483" y="153540"/>
                        <a:pt x="58634" y="137878"/>
                        <a:pt x="58634" y="137878"/>
                      </a:cubicBezTo>
                      <a:cubicBezTo>
                        <a:pt x="58634" y="137878"/>
                        <a:pt x="58734" y="139039"/>
                        <a:pt x="59130" y="140894"/>
                      </a:cubicBezTo>
                      <a:cubicBezTo>
                        <a:pt x="43241" y="176227"/>
                        <a:pt x="30538" y="212736"/>
                        <a:pt x="31996" y="233992"/>
                      </a:cubicBezTo>
                      <a:lnTo>
                        <a:pt x="33412" y="233893"/>
                      </a:lnTo>
                      <a:cubicBezTo>
                        <a:pt x="31996" y="213147"/>
                        <a:pt x="44204" y="177700"/>
                        <a:pt x="59668" y="143089"/>
                      </a:cubicBezTo>
                      <a:cubicBezTo>
                        <a:pt x="61877" y="151076"/>
                        <a:pt x="68618" y="165564"/>
                        <a:pt x="88558" y="166966"/>
                      </a:cubicBezTo>
                      <a:cubicBezTo>
                        <a:pt x="103003" y="167971"/>
                        <a:pt x="117292" y="159488"/>
                        <a:pt x="127276" y="149575"/>
                      </a:cubicBezTo>
                      <a:cubicBezTo>
                        <a:pt x="136396" y="140512"/>
                        <a:pt x="141947" y="130259"/>
                        <a:pt x="140715" y="124948"/>
                      </a:cubicBezTo>
                      <a:cubicBezTo>
                        <a:pt x="138987" y="117457"/>
                        <a:pt x="132459" y="122753"/>
                        <a:pt x="121937" y="125387"/>
                      </a:cubicBezTo>
                      <a:close/>
                    </a:path>
                  </a:pathLst>
                </a:custGeom>
                <a:solidFill>
                  <a:srgbClr val="192419">
                    <a:alpha val="3797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566" name="Google Shape;566;p3"/>
          <p:cNvSpPr/>
          <p:nvPr/>
        </p:nvSpPr>
        <p:spPr>
          <a:xfrm rot="-8268421">
            <a:off x="6338717" y="3507004"/>
            <a:ext cx="3932415" cy="4645740"/>
          </a:xfrm>
          <a:custGeom>
            <a:avLst/>
            <a:gdLst/>
            <a:ahLst/>
            <a:cxnLst/>
            <a:rect l="l" t="t" r="r" b="b"/>
            <a:pathLst>
              <a:path w="2533456" h="2993015" extrusionOk="0">
                <a:moveTo>
                  <a:pt x="2394064" y="998862"/>
                </a:moveTo>
                <a:cubicBezTo>
                  <a:pt x="2394772" y="1004271"/>
                  <a:pt x="2400919" y="1013094"/>
                  <a:pt x="2381772" y="1021053"/>
                </a:cubicBezTo>
                <a:cubicBezTo>
                  <a:pt x="2362668" y="1029026"/>
                  <a:pt x="2346778" y="1021180"/>
                  <a:pt x="2346793" y="1037098"/>
                </a:cubicBezTo>
                <a:cubicBezTo>
                  <a:pt x="2346821" y="1053072"/>
                  <a:pt x="2335846" y="1083916"/>
                  <a:pt x="2335846" y="1083916"/>
                </a:cubicBezTo>
                <a:cubicBezTo>
                  <a:pt x="2335846" y="1083916"/>
                  <a:pt x="2319064" y="1092753"/>
                  <a:pt x="2320452" y="1098984"/>
                </a:cubicBezTo>
                <a:cubicBezTo>
                  <a:pt x="2321854" y="1105187"/>
                  <a:pt x="2332192" y="1107481"/>
                  <a:pt x="2326527" y="1113613"/>
                </a:cubicBezTo>
                <a:cubicBezTo>
                  <a:pt x="2320863" y="1119745"/>
                  <a:pt x="2307551" y="1114534"/>
                  <a:pt x="2300455" y="1123639"/>
                </a:cubicBezTo>
                <a:cubicBezTo>
                  <a:pt x="2293318" y="1132731"/>
                  <a:pt x="2289098" y="1132519"/>
                  <a:pt x="2280913" y="1142701"/>
                </a:cubicBezTo>
                <a:cubicBezTo>
                  <a:pt x="2272770" y="1152898"/>
                  <a:pt x="2246698" y="1177638"/>
                  <a:pt x="2231715" y="1202109"/>
                </a:cubicBezTo>
                <a:cubicBezTo>
                  <a:pt x="2216690" y="1226566"/>
                  <a:pt x="2184840" y="1245189"/>
                  <a:pt x="2180210" y="1243489"/>
                </a:cubicBezTo>
                <a:cubicBezTo>
                  <a:pt x="2175579" y="1241776"/>
                  <a:pt x="2166459" y="1225476"/>
                  <a:pt x="2170027" y="1248814"/>
                </a:cubicBezTo>
                <a:cubicBezTo>
                  <a:pt x="2173610" y="1272110"/>
                  <a:pt x="2178737" y="1263627"/>
                  <a:pt x="2173086" y="1282320"/>
                </a:cubicBezTo>
                <a:cubicBezTo>
                  <a:pt x="2167393" y="1301000"/>
                  <a:pt x="2141987" y="1316450"/>
                  <a:pt x="2136464" y="1318843"/>
                </a:cubicBezTo>
                <a:cubicBezTo>
                  <a:pt x="2130913" y="1321279"/>
                  <a:pt x="2112219" y="1322738"/>
                  <a:pt x="2114641" y="1337070"/>
                </a:cubicBezTo>
                <a:cubicBezTo>
                  <a:pt x="2117034" y="1351373"/>
                  <a:pt x="2096458" y="1371553"/>
                  <a:pt x="2088485" y="1397341"/>
                </a:cubicBezTo>
                <a:cubicBezTo>
                  <a:pt x="2080497" y="1423144"/>
                  <a:pt x="2075158" y="1428596"/>
                  <a:pt x="2076971" y="1438424"/>
                </a:cubicBezTo>
                <a:cubicBezTo>
                  <a:pt x="2078841" y="1448238"/>
                  <a:pt x="2078373" y="1444627"/>
                  <a:pt x="2067440" y="1453747"/>
                </a:cubicBezTo>
                <a:cubicBezTo>
                  <a:pt x="2056550" y="1462853"/>
                  <a:pt x="2028709" y="1471916"/>
                  <a:pt x="2023086" y="1481433"/>
                </a:cubicBezTo>
                <a:cubicBezTo>
                  <a:pt x="2017436" y="1490893"/>
                  <a:pt x="1993092" y="1500650"/>
                  <a:pt x="2003769" y="1527430"/>
                </a:cubicBezTo>
                <a:cubicBezTo>
                  <a:pt x="2014405" y="1554181"/>
                  <a:pt x="2019815" y="1534950"/>
                  <a:pt x="2022520" y="1565751"/>
                </a:cubicBezTo>
                <a:cubicBezTo>
                  <a:pt x="2025210" y="1596581"/>
                  <a:pt x="2024545" y="1607103"/>
                  <a:pt x="2015623" y="1613122"/>
                </a:cubicBezTo>
                <a:cubicBezTo>
                  <a:pt x="2006744" y="1619155"/>
                  <a:pt x="1989806" y="1631673"/>
                  <a:pt x="1989325" y="1632665"/>
                </a:cubicBezTo>
                <a:cubicBezTo>
                  <a:pt x="1988843" y="1633656"/>
                  <a:pt x="1983476" y="1697341"/>
                  <a:pt x="1957447" y="1704875"/>
                </a:cubicBezTo>
                <a:cubicBezTo>
                  <a:pt x="1931432" y="1712465"/>
                  <a:pt x="1910232" y="1684907"/>
                  <a:pt x="1914580" y="1711177"/>
                </a:cubicBezTo>
                <a:cubicBezTo>
                  <a:pt x="1918928" y="1737447"/>
                  <a:pt x="1926334" y="1743607"/>
                  <a:pt x="1921590" y="1748946"/>
                </a:cubicBezTo>
                <a:cubicBezTo>
                  <a:pt x="1916860" y="1754341"/>
                  <a:pt x="1912569" y="1750730"/>
                  <a:pt x="1909751" y="1755474"/>
                </a:cubicBezTo>
                <a:cubicBezTo>
                  <a:pt x="1906947" y="1760218"/>
                  <a:pt x="1900531" y="1754200"/>
                  <a:pt x="1907811" y="1768659"/>
                </a:cubicBezTo>
                <a:cubicBezTo>
                  <a:pt x="1915047" y="1783104"/>
                  <a:pt x="1920443" y="1776420"/>
                  <a:pt x="1919041" y="1787352"/>
                </a:cubicBezTo>
                <a:cubicBezTo>
                  <a:pt x="1917582" y="1798299"/>
                  <a:pt x="1927283" y="1795226"/>
                  <a:pt x="1913999" y="1800098"/>
                </a:cubicBezTo>
                <a:cubicBezTo>
                  <a:pt x="1900744" y="1805026"/>
                  <a:pt x="1910289" y="1789675"/>
                  <a:pt x="1890802" y="1802916"/>
                </a:cubicBezTo>
                <a:cubicBezTo>
                  <a:pt x="1871358" y="1816171"/>
                  <a:pt x="1860199" y="1791643"/>
                  <a:pt x="1857211" y="1825192"/>
                </a:cubicBezTo>
                <a:cubicBezTo>
                  <a:pt x="1854252" y="1858769"/>
                  <a:pt x="1863811" y="1850187"/>
                  <a:pt x="1858826" y="1869645"/>
                </a:cubicBezTo>
                <a:cubicBezTo>
                  <a:pt x="1853855" y="1889160"/>
                  <a:pt x="1876612" y="1878128"/>
                  <a:pt x="1845358" y="1893295"/>
                </a:cubicBezTo>
                <a:cubicBezTo>
                  <a:pt x="1814060" y="1908448"/>
                  <a:pt x="1800366" y="1908491"/>
                  <a:pt x="1795679" y="1908023"/>
                </a:cubicBezTo>
                <a:cubicBezTo>
                  <a:pt x="1790991" y="1907556"/>
                  <a:pt x="1766520" y="1893734"/>
                  <a:pt x="1778968" y="1926943"/>
                </a:cubicBezTo>
                <a:cubicBezTo>
                  <a:pt x="1791459" y="1960181"/>
                  <a:pt x="1793980" y="1946897"/>
                  <a:pt x="1786403" y="1990104"/>
                </a:cubicBezTo>
                <a:cubicBezTo>
                  <a:pt x="1778784" y="2033311"/>
                  <a:pt x="1730762" y="2019589"/>
                  <a:pt x="1750135" y="2080484"/>
                </a:cubicBezTo>
                <a:cubicBezTo>
                  <a:pt x="1769551" y="2141407"/>
                  <a:pt x="1757910" y="2125801"/>
                  <a:pt x="1772227" y="2144933"/>
                </a:cubicBezTo>
                <a:cubicBezTo>
                  <a:pt x="1786502" y="2164080"/>
                  <a:pt x="1788102" y="2160752"/>
                  <a:pt x="1789052" y="2171345"/>
                </a:cubicBezTo>
                <a:cubicBezTo>
                  <a:pt x="1789972" y="2181895"/>
                  <a:pt x="1801966" y="2174644"/>
                  <a:pt x="1783783" y="2194017"/>
                </a:cubicBezTo>
                <a:cubicBezTo>
                  <a:pt x="1765600" y="2213390"/>
                  <a:pt x="1763433" y="2212201"/>
                  <a:pt x="1760261" y="2218843"/>
                </a:cubicBezTo>
                <a:cubicBezTo>
                  <a:pt x="1757074" y="2225484"/>
                  <a:pt x="1765812" y="2227750"/>
                  <a:pt x="1748648" y="2238485"/>
                </a:cubicBezTo>
                <a:cubicBezTo>
                  <a:pt x="1731527" y="2249248"/>
                  <a:pt x="1734132" y="2246047"/>
                  <a:pt x="1717861" y="2252660"/>
                </a:cubicBezTo>
                <a:cubicBezTo>
                  <a:pt x="1701561" y="2259260"/>
                  <a:pt x="1683222" y="2263423"/>
                  <a:pt x="1684779" y="2264726"/>
                </a:cubicBezTo>
                <a:cubicBezTo>
                  <a:pt x="1686323" y="2265973"/>
                  <a:pt x="1686238" y="2304931"/>
                  <a:pt x="1679398" y="2323780"/>
                </a:cubicBezTo>
                <a:cubicBezTo>
                  <a:pt x="1672544" y="2342658"/>
                  <a:pt x="1672303" y="2332900"/>
                  <a:pt x="1671354" y="2350801"/>
                </a:cubicBezTo>
                <a:cubicBezTo>
                  <a:pt x="1670391" y="2368744"/>
                  <a:pt x="1692936" y="2355927"/>
                  <a:pt x="1658665" y="2379492"/>
                </a:cubicBezTo>
                <a:cubicBezTo>
                  <a:pt x="1624437" y="2403085"/>
                  <a:pt x="1623431" y="2402972"/>
                  <a:pt x="1618984" y="2412248"/>
                </a:cubicBezTo>
                <a:cubicBezTo>
                  <a:pt x="1614523" y="2421552"/>
                  <a:pt x="1597303" y="2417587"/>
                  <a:pt x="1590930" y="2430870"/>
                </a:cubicBezTo>
                <a:cubicBezTo>
                  <a:pt x="1584572" y="2444126"/>
                  <a:pt x="1581003" y="2457268"/>
                  <a:pt x="1585507" y="2470622"/>
                </a:cubicBezTo>
                <a:cubicBezTo>
                  <a:pt x="1590038" y="2484005"/>
                  <a:pt x="1597713" y="2487389"/>
                  <a:pt x="1593196" y="2502486"/>
                </a:cubicBezTo>
                <a:cubicBezTo>
                  <a:pt x="1588665" y="2517624"/>
                  <a:pt x="1581442" y="2522453"/>
                  <a:pt x="1580323" y="2528118"/>
                </a:cubicBezTo>
                <a:cubicBezTo>
                  <a:pt x="1579233" y="2533839"/>
                  <a:pt x="1569844" y="2537493"/>
                  <a:pt x="1568258" y="2540793"/>
                </a:cubicBezTo>
                <a:cubicBezTo>
                  <a:pt x="1566657" y="2544135"/>
                  <a:pt x="1563952" y="2549771"/>
                  <a:pt x="1567167" y="2554445"/>
                </a:cubicBezTo>
                <a:cubicBezTo>
                  <a:pt x="1570367" y="2559146"/>
                  <a:pt x="1563811" y="2581961"/>
                  <a:pt x="1556744" y="2599040"/>
                </a:cubicBezTo>
                <a:cubicBezTo>
                  <a:pt x="1549649" y="2616090"/>
                  <a:pt x="1556744" y="2619560"/>
                  <a:pt x="1534567" y="2630478"/>
                </a:cubicBezTo>
                <a:cubicBezTo>
                  <a:pt x="1512404" y="2641397"/>
                  <a:pt x="1505861" y="2623157"/>
                  <a:pt x="1498979" y="2654581"/>
                </a:cubicBezTo>
                <a:cubicBezTo>
                  <a:pt x="1492082" y="2686034"/>
                  <a:pt x="1495509" y="2705082"/>
                  <a:pt x="1497973" y="2710194"/>
                </a:cubicBezTo>
                <a:cubicBezTo>
                  <a:pt x="1500437" y="2715307"/>
                  <a:pt x="1487395" y="2726593"/>
                  <a:pt x="1477609" y="2732173"/>
                </a:cubicBezTo>
                <a:cubicBezTo>
                  <a:pt x="1467880" y="2737738"/>
                  <a:pt x="1462583" y="2733986"/>
                  <a:pt x="1456536" y="2746604"/>
                </a:cubicBezTo>
                <a:cubicBezTo>
                  <a:pt x="1450490" y="2759208"/>
                  <a:pt x="1417535" y="2767577"/>
                  <a:pt x="1419249" y="2776499"/>
                </a:cubicBezTo>
                <a:cubicBezTo>
                  <a:pt x="1421005" y="2785435"/>
                  <a:pt x="1425296" y="2796977"/>
                  <a:pt x="1398191" y="2805629"/>
                </a:cubicBezTo>
                <a:cubicBezTo>
                  <a:pt x="1371128" y="2814268"/>
                  <a:pt x="1364174" y="2811719"/>
                  <a:pt x="1347294" y="2818431"/>
                </a:cubicBezTo>
                <a:cubicBezTo>
                  <a:pt x="1330456" y="2825130"/>
                  <a:pt x="1305333" y="2804666"/>
                  <a:pt x="1323460" y="2839730"/>
                </a:cubicBezTo>
                <a:cubicBezTo>
                  <a:pt x="1341587" y="2874795"/>
                  <a:pt x="1353001" y="2883957"/>
                  <a:pt x="1343867" y="2900795"/>
                </a:cubicBezTo>
                <a:cubicBezTo>
                  <a:pt x="1334704" y="2917577"/>
                  <a:pt x="1320868" y="2910001"/>
                  <a:pt x="1309907" y="2924941"/>
                </a:cubicBezTo>
                <a:cubicBezTo>
                  <a:pt x="1298904" y="2939896"/>
                  <a:pt x="1292134" y="2932390"/>
                  <a:pt x="1298337" y="2947968"/>
                </a:cubicBezTo>
                <a:cubicBezTo>
                  <a:pt x="1304512" y="2963503"/>
                  <a:pt x="1309482" y="2964523"/>
                  <a:pt x="1306707" y="2975993"/>
                </a:cubicBezTo>
                <a:cubicBezTo>
                  <a:pt x="1304058" y="2986997"/>
                  <a:pt x="1315784" y="2986686"/>
                  <a:pt x="1302189" y="2993016"/>
                </a:cubicBezTo>
                <a:lnTo>
                  <a:pt x="0" y="2280446"/>
                </a:lnTo>
                <a:lnTo>
                  <a:pt x="1968" y="2254714"/>
                </a:lnTo>
                <a:cubicBezTo>
                  <a:pt x="1968" y="2254714"/>
                  <a:pt x="14785" y="2270108"/>
                  <a:pt x="14006" y="2251216"/>
                </a:cubicBezTo>
                <a:cubicBezTo>
                  <a:pt x="13213" y="2232353"/>
                  <a:pt x="10748" y="2227240"/>
                  <a:pt x="9346" y="2225626"/>
                </a:cubicBezTo>
                <a:cubicBezTo>
                  <a:pt x="7930" y="2223997"/>
                  <a:pt x="14671" y="2224776"/>
                  <a:pt x="21341" y="2215430"/>
                </a:cubicBezTo>
                <a:cubicBezTo>
                  <a:pt x="28011" y="2206083"/>
                  <a:pt x="32345" y="2219791"/>
                  <a:pt x="37726" y="2201764"/>
                </a:cubicBezTo>
                <a:cubicBezTo>
                  <a:pt x="43051" y="2183736"/>
                  <a:pt x="37967" y="2180550"/>
                  <a:pt x="46308" y="2174630"/>
                </a:cubicBezTo>
                <a:cubicBezTo>
                  <a:pt x="54649" y="2168711"/>
                  <a:pt x="59450" y="2178057"/>
                  <a:pt x="69661" y="2164774"/>
                </a:cubicBezTo>
                <a:cubicBezTo>
                  <a:pt x="79829" y="2151476"/>
                  <a:pt x="81245" y="2184968"/>
                  <a:pt x="84630" y="2132315"/>
                </a:cubicBezTo>
                <a:cubicBezTo>
                  <a:pt x="88043" y="2079719"/>
                  <a:pt x="83723" y="2068121"/>
                  <a:pt x="85833" y="2062597"/>
                </a:cubicBezTo>
                <a:cubicBezTo>
                  <a:pt x="87958" y="2057046"/>
                  <a:pt x="108435" y="2043947"/>
                  <a:pt x="117300" y="2042516"/>
                </a:cubicBezTo>
                <a:cubicBezTo>
                  <a:pt x="126180" y="2041058"/>
                  <a:pt x="135810" y="2039231"/>
                  <a:pt x="137226" y="2024913"/>
                </a:cubicBezTo>
                <a:cubicBezTo>
                  <a:pt x="138628" y="2010610"/>
                  <a:pt x="140044" y="1999649"/>
                  <a:pt x="139364" y="1994253"/>
                </a:cubicBezTo>
                <a:cubicBezTo>
                  <a:pt x="138656" y="1988816"/>
                  <a:pt x="132510" y="1980021"/>
                  <a:pt x="151614" y="1972048"/>
                </a:cubicBezTo>
                <a:cubicBezTo>
                  <a:pt x="170761" y="1964061"/>
                  <a:pt x="186607" y="1971920"/>
                  <a:pt x="186607" y="1955974"/>
                </a:cubicBezTo>
                <a:cubicBezTo>
                  <a:pt x="186607" y="1940057"/>
                  <a:pt x="197597" y="1909185"/>
                  <a:pt x="197597" y="1909185"/>
                </a:cubicBezTo>
                <a:cubicBezTo>
                  <a:pt x="197597" y="1909185"/>
                  <a:pt x="214378" y="1900348"/>
                  <a:pt x="212976" y="1894145"/>
                </a:cubicBezTo>
                <a:cubicBezTo>
                  <a:pt x="211589" y="1887914"/>
                  <a:pt x="201251" y="1885620"/>
                  <a:pt x="206915" y="1879488"/>
                </a:cubicBezTo>
                <a:cubicBezTo>
                  <a:pt x="212566" y="1873384"/>
                  <a:pt x="225892" y="1878567"/>
                  <a:pt x="232987" y="1869461"/>
                </a:cubicBezTo>
                <a:cubicBezTo>
                  <a:pt x="240082" y="1860341"/>
                  <a:pt x="244330" y="1860610"/>
                  <a:pt x="252487" y="1850400"/>
                </a:cubicBezTo>
                <a:cubicBezTo>
                  <a:pt x="260687" y="1840189"/>
                  <a:pt x="286730" y="1815491"/>
                  <a:pt x="301727" y="1791006"/>
                </a:cubicBezTo>
                <a:cubicBezTo>
                  <a:pt x="316724" y="1766535"/>
                  <a:pt x="348602" y="1747926"/>
                  <a:pt x="353233" y="1749626"/>
                </a:cubicBezTo>
                <a:cubicBezTo>
                  <a:pt x="357878" y="1751311"/>
                  <a:pt x="366984" y="1767639"/>
                  <a:pt x="363415" y="1744301"/>
                </a:cubicBezTo>
                <a:cubicBezTo>
                  <a:pt x="359861" y="1720977"/>
                  <a:pt x="354663" y="1729474"/>
                  <a:pt x="360371" y="1710766"/>
                </a:cubicBezTo>
                <a:cubicBezTo>
                  <a:pt x="366064" y="1692087"/>
                  <a:pt x="391455" y="1676665"/>
                  <a:pt x="396992" y="1674243"/>
                </a:cubicBezTo>
                <a:cubicBezTo>
                  <a:pt x="402530" y="1671836"/>
                  <a:pt x="421237" y="1670349"/>
                  <a:pt x="418816" y="1656017"/>
                </a:cubicBezTo>
                <a:cubicBezTo>
                  <a:pt x="416380" y="1641714"/>
                  <a:pt x="436999" y="1621534"/>
                  <a:pt x="444972" y="1595746"/>
                </a:cubicBezTo>
                <a:cubicBezTo>
                  <a:pt x="452959" y="1569943"/>
                  <a:pt x="458298" y="1564491"/>
                  <a:pt x="456471" y="1554691"/>
                </a:cubicBezTo>
                <a:cubicBezTo>
                  <a:pt x="454602" y="1544877"/>
                  <a:pt x="455083" y="1548460"/>
                  <a:pt x="466002" y="1539368"/>
                </a:cubicBezTo>
                <a:cubicBezTo>
                  <a:pt x="476906" y="1530234"/>
                  <a:pt x="504748" y="1521171"/>
                  <a:pt x="510356" y="1511682"/>
                </a:cubicBezTo>
                <a:cubicBezTo>
                  <a:pt x="516021" y="1502194"/>
                  <a:pt x="540350" y="1492465"/>
                  <a:pt x="529673" y="1465685"/>
                </a:cubicBezTo>
                <a:cubicBezTo>
                  <a:pt x="519023" y="1438877"/>
                  <a:pt x="513628" y="1458151"/>
                  <a:pt x="510937" y="1427321"/>
                </a:cubicBezTo>
                <a:cubicBezTo>
                  <a:pt x="508232" y="1396520"/>
                  <a:pt x="508898" y="1385998"/>
                  <a:pt x="517819" y="1379979"/>
                </a:cubicBezTo>
                <a:cubicBezTo>
                  <a:pt x="526699" y="1373946"/>
                  <a:pt x="543636" y="1361427"/>
                  <a:pt x="544118" y="1360436"/>
                </a:cubicBezTo>
                <a:cubicBezTo>
                  <a:pt x="544599" y="1359445"/>
                  <a:pt x="549966" y="1295731"/>
                  <a:pt x="575981" y="1288169"/>
                </a:cubicBezTo>
                <a:cubicBezTo>
                  <a:pt x="601982" y="1280607"/>
                  <a:pt x="623196" y="1308137"/>
                  <a:pt x="618891" y="1281881"/>
                </a:cubicBezTo>
                <a:cubicBezTo>
                  <a:pt x="614529" y="1255640"/>
                  <a:pt x="607123" y="1249480"/>
                  <a:pt x="611852" y="1244084"/>
                </a:cubicBezTo>
                <a:cubicBezTo>
                  <a:pt x="616597" y="1238745"/>
                  <a:pt x="620902" y="1242356"/>
                  <a:pt x="623720" y="1237584"/>
                </a:cubicBezTo>
                <a:cubicBezTo>
                  <a:pt x="626524" y="1232840"/>
                  <a:pt x="632939" y="1238859"/>
                  <a:pt x="625646" y="1224428"/>
                </a:cubicBezTo>
                <a:cubicBezTo>
                  <a:pt x="618367" y="1209955"/>
                  <a:pt x="612985" y="1216653"/>
                  <a:pt x="614430" y="1205692"/>
                </a:cubicBezTo>
                <a:cubicBezTo>
                  <a:pt x="615846" y="1194717"/>
                  <a:pt x="606188" y="1197818"/>
                  <a:pt x="619472" y="1192947"/>
                </a:cubicBezTo>
                <a:cubicBezTo>
                  <a:pt x="632712" y="1188047"/>
                  <a:pt x="623182" y="1203369"/>
                  <a:pt x="642626" y="1190114"/>
                </a:cubicBezTo>
                <a:cubicBezTo>
                  <a:pt x="662084" y="1176916"/>
                  <a:pt x="673243" y="1201444"/>
                  <a:pt x="676245" y="1167895"/>
                </a:cubicBezTo>
                <a:cubicBezTo>
                  <a:pt x="679219" y="1134289"/>
                  <a:pt x="669632" y="1142899"/>
                  <a:pt x="674603" y="1123385"/>
                </a:cubicBezTo>
                <a:cubicBezTo>
                  <a:pt x="679602" y="1103927"/>
                  <a:pt x="656816" y="1114902"/>
                  <a:pt x="688099" y="1099792"/>
                </a:cubicBezTo>
                <a:cubicBezTo>
                  <a:pt x="719396" y="1084639"/>
                  <a:pt x="733062" y="1084554"/>
                  <a:pt x="737735" y="1085049"/>
                </a:cubicBezTo>
                <a:cubicBezTo>
                  <a:pt x="742423" y="1085517"/>
                  <a:pt x="766936" y="1099338"/>
                  <a:pt x="754460" y="1066101"/>
                </a:cubicBezTo>
                <a:cubicBezTo>
                  <a:pt x="742012" y="1032892"/>
                  <a:pt x="739477" y="1046190"/>
                  <a:pt x="747053" y="1002968"/>
                </a:cubicBezTo>
                <a:cubicBezTo>
                  <a:pt x="754658" y="959790"/>
                  <a:pt x="802694" y="973484"/>
                  <a:pt x="783265" y="912589"/>
                </a:cubicBezTo>
                <a:cubicBezTo>
                  <a:pt x="763892" y="851694"/>
                  <a:pt x="775533" y="867300"/>
                  <a:pt x="761215" y="848125"/>
                </a:cubicBezTo>
                <a:cubicBezTo>
                  <a:pt x="746926" y="829007"/>
                  <a:pt x="745340" y="832307"/>
                  <a:pt x="744377" y="821742"/>
                </a:cubicBezTo>
                <a:cubicBezTo>
                  <a:pt x="743457" y="811192"/>
                  <a:pt x="731461" y="818442"/>
                  <a:pt x="749645" y="799069"/>
                </a:cubicBezTo>
                <a:cubicBezTo>
                  <a:pt x="767800" y="779654"/>
                  <a:pt x="770010" y="780858"/>
                  <a:pt x="773182" y="774216"/>
                </a:cubicBezTo>
                <a:cubicBezTo>
                  <a:pt x="776368" y="767574"/>
                  <a:pt x="767630" y="765308"/>
                  <a:pt x="784738" y="754574"/>
                </a:cubicBezTo>
                <a:cubicBezTo>
                  <a:pt x="801902" y="743839"/>
                  <a:pt x="799296" y="747025"/>
                  <a:pt x="815553" y="740412"/>
                </a:cubicBezTo>
                <a:cubicBezTo>
                  <a:pt x="831811" y="733799"/>
                  <a:pt x="850207" y="729621"/>
                  <a:pt x="848635" y="728346"/>
                </a:cubicBezTo>
                <a:cubicBezTo>
                  <a:pt x="847063" y="727043"/>
                  <a:pt x="847176" y="688141"/>
                  <a:pt x="854030" y="669264"/>
                </a:cubicBezTo>
                <a:cubicBezTo>
                  <a:pt x="860885" y="650387"/>
                  <a:pt x="861111" y="660172"/>
                  <a:pt x="862074" y="642244"/>
                </a:cubicBezTo>
                <a:cubicBezTo>
                  <a:pt x="863023" y="624329"/>
                  <a:pt x="840478" y="637145"/>
                  <a:pt x="874706" y="613552"/>
                </a:cubicBezTo>
                <a:cubicBezTo>
                  <a:pt x="908977" y="589959"/>
                  <a:pt x="909983" y="590101"/>
                  <a:pt x="914444" y="580796"/>
                </a:cubicBezTo>
                <a:cubicBezTo>
                  <a:pt x="918891" y="571521"/>
                  <a:pt x="936111" y="575486"/>
                  <a:pt x="942484" y="562202"/>
                </a:cubicBezTo>
                <a:cubicBezTo>
                  <a:pt x="948842" y="548919"/>
                  <a:pt x="952425" y="535777"/>
                  <a:pt x="947879" y="522422"/>
                </a:cubicBezTo>
                <a:cubicBezTo>
                  <a:pt x="943390" y="509040"/>
                  <a:pt x="935715" y="505683"/>
                  <a:pt x="940232" y="490573"/>
                </a:cubicBezTo>
                <a:cubicBezTo>
                  <a:pt x="944764" y="475434"/>
                  <a:pt x="951986" y="470605"/>
                  <a:pt x="953077" y="464884"/>
                </a:cubicBezTo>
                <a:cubicBezTo>
                  <a:pt x="954195" y="459219"/>
                  <a:pt x="963571" y="455565"/>
                  <a:pt x="965171" y="452223"/>
                </a:cubicBezTo>
                <a:cubicBezTo>
                  <a:pt x="966757" y="448923"/>
                  <a:pt x="969462" y="443273"/>
                  <a:pt x="966261" y="438571"/>
                </a:cubicBezTo>
                <a:cubicBezTo>
                  <a:pt x="963018" y="433870"/>
                  <a:pt x="969603" y="411084"/>
                  <a:pt x="976670" y="394005"/>
                </a:cubicBezTo>
                <a:cubicBezTo>
                  <a:pt x="983793" y="376926"/>
                  <a:pt x="976670" y="373485"/>
                  <a:pt x="998847" y="362566"/>
                </a:cubicBezTo>
                <a:cubicBezTo>
                  <a:pt x="1021024" y="351619"/>
                  <a:pt x="1027553" y="369887"/>
                  <a:pt x="1034450" y="338435"/>
                </a:cubicBezTo>
                <a:cubicBezTo>
                  <a:pt x="1041332" y="307010"/>
                  <a:pt x="1037877" y="287948"/>
                  <a:pt x="1035412" y="282836"/>
                </a:cubicBezTo>
                <a:cubicBezTo>
                  <a:pt x="1032948" y="277724"/>
                  <a:pt x="1046048" y="266423"/>
                  <a:pt x="1055777" y="260857"/>
                </a:cubicBezTo>
                <a:cubicBezTo>
                  <a:pt x="1065548" y="255306"/>
                  <a:pt x="1070845" y="259059"/>
                  <a:pt x="1076906" y="246426"/>
                </a:cubicBezTo>
                <a:cubicBezTo>
                  <a:pt x="1082953" y="233823"/>
                  <a:pt x="1115907" y="225453"/>
                  <a:pt x="1114179" y="216560"/>
                </a:cubicBezTo>
                <a:cubicBezTo>
                  <a:pt x="1112423" y="207624"/>
                  <a:pt x="1108147" y="196054"/>
                  <a:pt x="1135209" y="187401"/>
                </a:cubicBezTo>
                <a:cubicBezTo>
                  <a:pt x="1162315" y="178748"/>
                  <a:pt x="1169268" y="181297"/>
                  <a:pt x="1186106" y="174599"/>
                </a:cubicBezTo>
                <a:cubicBezTo>
                  <a:pt x="1202987" y="167914"/>
                  <a:pt x="1228124" y="188364"/>
                  <a:pt x="1209983" y="153314"/>
                </a:cubicBezTo>
                <a:cubicBezTo>
                  <a:pt x="1191856" y="118250"/>
                  <a:pt x="1180413" y="109030"/>
                  <a:pt x="1189576" y="92249"/>
                </a:cubicBezTo>
                <a:cubicBezTo>
                  <a:pt x="1198696" y="75453"/>
                  <a:pt x="1212532" y="83030"/>
                  <a:pt x="1223536" y="68103"/>
                </a:cubicBezTo>
                <a:cubicBezTo>
                  <a:pt x="1234539" y="53149"/>
                  <a:pt x="1241322" y="60626"/>
                  <a:pt x="1235105" y="45077"/>
                </a:cubicBezTo>
                <a:cubicBezTo>
                  <a:pt x="1228931" y="29541"/>
                  <a:pt x="1223932" y="28479"/>
                  <a:pt x="1226708" y="17022"/>
                </a:cubicBezTo>
                <a:cubicBezTo>
                  <a:pt x="1229384" y="6047"/>
                  <a:pt x="1217658" y="6345"/>
                  <a:pt x="1231225" y="0"/>
                </a:cubicBezTo>
                <a:lnTo>
                  <a:pt x="2533457" y="712599"/>
                </a:lnTo>
                <a:lnTo>
                  <a:pt x="2531488" y="738330"/>
                </a:lnTo>
                <a:cubicBezTo>
                  <a:pt x="2531488" y="738330"/>
                  <a:pt x="2518672" y="722937"/>
                  <a:pt x="2519465" y="741800"/>
                </a:cubicBezTo>
                <a:cubicBezTo>
                  <a:pt x="2520244" y="760692"/>
                  <a:pt x="2522708" y="765804"/>
                  <a:pt x="2524110" y="767418"/>
                </a:cubicBezTo>
                <a:cubicBezTo>
                  <a:pt x="2525541" y="769004"/>
                  <a:pt x="2518786" y="768268"/>
                  <a:pt x="2512115" y="777615"/>
                </a:cubicBezTo>
                <a:cubicBezTo>
                  <a:pt x="2505459" y="786933"/>
                  <a:pt x="2501112" y="773253"/>
                  <a:pt x="2495745" y="791252"/>
                </a:cubicBezTo>
                <a:cubicBezTo>
                  <a:pt x="2490363" y="809280"/>
                  <a:pt x="2495490" y="812495"/>
                  <a:pt x="2487148" y="818414"/>
                </a:cubicBezTo>
                <a:cubicBezTo>
                  <a:pt x="2478807" y="824334"/>
                  <a:pt x="2474006" y="814987"/>
                  <a:pt x="2463796" y="828271"/>
                </a:cubicBezTo>
                <a:cubicBezTo>
                  <a:pt x="2453642" y="841540"/>
                  <a:pt x="2452212" y="808090"/>
                  <a:pt x="2448798" y="860687"/>
                </a:cubicBezTo>
                <a:cubicBezTo>
                  <a:pt x="2445414" y="913339"/>
                  <a:pt x="2449705" y="924881"/>
                  <a:pt x="2447581" y="930433"/>
                </a:cubicBezTo>
                <a:cubicBezTo>
                  <a:pt x="2445485" y="936012"/>
                  <a:pt x="2425007" y="949097"/>
                  <a:pt x="2416156" y="950528"/>
                </a:cubicBezTo>
                <a:cubicBezTo>
                  <a:pt x="2407263" y="951930"/>
                  <a:pt x="2397647" y="953813"/>
                  <a:pt x="2396231" y="968131"/>
                </a:cubicBezTo>
                <a:cubicBezTo>
                  <a:pt x="2394829" y="982434"/>
                  <a:pt x="2393412" y="993395"/>
                  <a:pt x="2394092" y="99879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p21"/>
          <p:cNvSpPr/>
          <p:nvPr/>
        </p:nvSpPr>
        <p:spPr>
          <a:xfrm rot="412041">
            <a:off x="-366029" y="-958678"/>
            <a:ext cx="8700105" cy="6402984"/>
          </a:xfrm>
          <a:custGeom>
            <a:avLst/>
            <a:gdLst/>
            <a:ahLst/>
            <a:cxnLst/>
            <a:rect l="l" t="t" r="r" b="b"/>
            <a:pathLst>
              <a:path w="2684596" h="1975772" extrusionOk="0">
                <a:moveTo>
                  <a:pt x="1055812" y="1647733"/>
                </a:moveTo>
                <a:cubicBezTo>
                  <a:pt x="1055600" y="1647648"/>
                  <a:pt x="1055401" y="1647577"/>
                  <a:pt x="1055203" y="1647492"/>
                </a:cubicBezTo>
                <a:cubicBezTo>
                  <a:pt x="1055146" y="1646968"/>
                  <a:pt x="1055146" y="1646430"/>
                  <a:pt x="1055104" y="1645892"/>
                </a:cubicBezTo>
                <a:cubicBezTo>
                  <a:pt x="1055330" y="1646246"/>
                  <a:pt x="1055557" y="1646600"/>
                  <a:pt x="1055784" y="1646954"/>
                </a:cubicBezTo>
                <a:cubicBezTo>
                  <a:pt x="1055784" y="1647209"/>
                  <a:pt x="1055798" y="1647464"/>
                  <a:pt x="1055812" y="1647719"/>
                </a:cubicBezTo>
                <a:close/>
                <a:moveTo>
                  <a:pt x="1058531" y="1654644"/>
                </a:moveTo>
                <a:cubicBezTo>
                  <a:pt x="1057724" y="1654077"/>
                  <a:pt x="1056378" y="1653624"/>
                  <a:pt x="1056223" y="1652916"/>
                </a:cubicBezTo>
                <a:cubicBezTo>
                  <a:pt x="1055854" y="1651231"/>
                  <a:pt x="1055869" y="1649475"/>
                  <a:pt x="1055812" y="1647719"/>
                </a:cubicBezTo>
                <a:cubicBezTo>
                  <a:pt x="1057398" y="1648342"/>
                  <a:pt x="1058984" y="1648951"/>
                  <a:pt x="1060570" y="1649560"/>
                </a:cubicBezTo>
                <a:cubicBezTo>
                  <a:pt x="1059891" y="1651245"/>
                  <a:pt x="1059211" y="1652945"/>
                  <a:pt x="1058531" y="1654630"/>
                </a:cubicBezTo>
                <a:close/>
                <a:moveTo>
                  <a:pt x="1053135" y="1642847"/>
                </a:moveTo>
                <a:cubicBezTo>
                  <a:pt x="1053716" y="1643400"/>
                  <a:pt x="1054552" y="1643853"/>
                  <a:pt x="1054821" y="1644532"/>
                </a:cubicBezTo>
                <a:cubicBezTo>
                  <a:pt x="1054991" y="1644957"/>
                  <a:pt x="1055047" y="1645410"/>
                  <a:pt x="1055090" y="1645892"/>
                </a:cubicBezTo>
                <a:cubicBezTo>
                  <a:pt x="1054438" y="1644872"/>
                  <a:pt x="1053787" y="1643853"/>
                  <a:pt x="1053135" y="1642847"/>
                </a:cubicBezTo>
                <a:close/>
                <a:moveTo>
                  <a:pt x="2679257" y="873319"/>
                </a:moveTo>
                <a:cubicBezTo>
                  <a:pt x="2678960" y="873914"/>
                  <a:pt x="2675731" y="873121"/>
                  <a:pt x="2672332" y="872837"/>
                </a:cubicBezTo>
                <a:cubicBezTo>
                  <a:pt x="2671624" y="858265"/>
                  <a:pt x="2670902" y="843480"/>
                  <a:pt x="2670180" y="828696"/>
                </a:cubicBezTo>
                <a:cubicBezTo>
                  <a:pt x="2665082" y="841384"/>
                  <a:pt x="2666724" y="854527"/>
                  <a:pt x="2665761" y="867428"/>
                </a:cubicBezTo>
                <a:cubicBezTo>
                  <a:pt x="2664161" y="888798"/>
                  <a:pt x="2664402" y="910026"/>
                  <a:pt x="2666087" y="931523"/>
                </a:cubicBezTo>
                <a:cubicBezTo>
                  <a:pt x="2668594" y="963514"/>
                  <a:pt x="2667702" y="995774"/>
                  <a:pt x="2668325" y="1027921"/>
                </a:cubicBezTo>
                <a:cubicBezTo>
                  <a:pt x="2668990" y="1062150"/>
                  <a:pt x="2669543" y="1096379"/>
                  <a:pt x="2670534" y="1130607"/>
                </a:cubicBezTo>
                <a:cubicBezTo>
                  <a:pt x="2670845" y="1141469"/>
                  <a:pt x="2670222" y="1151779"/>
                  <a:pt x="2666144" y="1162145"/>
                </a:cubicBezTo>
                <a:cubicBezTo>
                  <a:pt x="2660564" y="1176349"/>
                  <a:pt x="2660040" y="1191290"/>
                  <a:pt x="2663651" y="1206244"/>
                </a:cubicBezTo>
                <a:cubicBezTo>
                  <a:pt x="2666201" y="1216795"/>
                  <a:pt x="2666724" y="1227416"/>
                  <a:pt x="2665209" y="1238193"/>
                </a:cubicBezTo>
                <a:cubicBezTo>
                  <a:pt x="2660111" y="1274404"/>
                  <a:pt x="2660833" y="1310885"/>
                  <a:pt x="2661201" y="1347280"/>
                </a:cubicBezTo>
                <a:cubicBezTo>
                  <a:pt x="2661400" y="1366497"/>
                  <a:pt x="2664147" y="1385686"/>
                  <a:pt x="2664855" y="1404918"/>
                </a:cubicBezTo>
                <a:cubicBezTo>
                  <a:pt x="2665365" y="1418683"/>
                  <a:pt x="2668268" y="1432703"/>
                  <a:pt x="2662773" y="1447573"/>
                </a:cubicBezTo>
                <a:cubicBezTo>
                  <a:pt x="2656018" y="1451240"/>
                  <a:pt x="2648683" y="1455234"/>
                  <a:pt x="2640341" y="1459780"/>
                </a:cubicBezTo>
                <a:cubicBezTo>
                  <a:pt x="2640582" y="1465275"/>
                  <a:pt x="2641120" y="1470514"/>
                  <a:pt x="2640964" y="1475740"/>
                </a:cubicBezTo>
                <a:cubicBezTo>
                  <a:pt x="2640851" y="1479903"/>
                  <a:pt x="2640440" y="1484209"/>
                  <a:pt x="2639223" y="1488160"/>
                </a:cubicBezTo>
                <a:cubicBezTo>
                  <a:pt x="2636135" y="1498200"/>
                  <a:pt x="2626789" y="1501302"/>
                  <a:pt x="2619170" y="1494660"/>
                </a:cubicBezTo>
                <a:cubicBezTo>
                  <a:pt x="2615247" y="1491233"/>
                  <a:pt x="2612117" y="1486814"/>
                  <a:pt x="2609072" y="1482523"/>
                </a:cubicBezTo>
                <a:cubicBezTo>
                  <a:pt x="2606821" y="1479337"/>
                  <a:pt x="2607331" y="1474210"/>
                  <a:pt x="2600632" y="1472596"/>
                </a:cubicBezTo>
                <a:cubicBezTo>
                  <a:pt x="2597913" y="1477524"/>
                  <a:pt x="2594982" y="1482807"/>
                  <a:pt x="2592022" y="1488160"/>
                </a:cubicBezTo>
                <a:cubicBezTo>
                  <a:pt x="2583921" y="1491983"/>
                  <a:pt x="2577181" y="1487792"/>
                  <a:pt x="2571190" y="1483557"/>
                </a:cubicBezTo>
                <a:cubicBezTo>
                  <a:pt x="2561362" y="1476604"/>
                  <a:pt x="2551506" y="1470585"/>
                  <a:pt x="2538944" y="1471322"/>
                </a:cubicBezTo>
                <a:cubicBezTo>
                  <a:pt x="2533704" y="1479450"/>
                  <a:pt x="2532911" y="1488769"/>
                  <a:pt x="2536834" y="1496218"/>
                </a:cubicBezTo>
                <a:cubicBezTo>
                  <a:pt x="2543787" y="1509445"/>
                  <a:pt x="2543193" y="1523040"/>
                  <a:pt x="2542924" y="1536932"/>
                </a:cubicBezTo>
                <a:cubicBezTo>
                  <a:pt x="2542867" y="1540104"/>
                  <a:pt x="2542924" y="1543277"/>
                  <a:pt x="2542924" y="1546534"/>
                </a:cubicBezTo>
                <a:cubicBezTo>
                  <a:pt x="2539072" y="1551405"/>
                  <a:pt x="2534639" y="1556050"/>
                  <a:pt x="2531368" y="1561389"/>
                </a:cubicBezTo>
                <a:cubicBezTo>
                  <a:pt x="2528040" y="1566813"/>
                  <a:pt x="2525831" y="1572931"/>
                  <a:pt x="2522814" y="1579445"/>
                </a:cubicBezTo>
                <a:cubicBezTo>
                  <a:pt x="2513354" y="1583850"/>
                  <a:pt x="2503682" y="1588353"/>
                  <a:pt x="2493202" y="1593225"/>
                </a:cubicBezTo>
                <a:cubicBezTo>
                  <a:pt x="2473333" y="1586101"/>
                  <a:pt x="2451510" y="1585535"/>
                  <a:pt x="2432746" y="1573809"/>
                </a:cubicBezTo>
                <a:cubicBezTo>
                  <a:pt x="2426487" y="1569886"/>
                  <a:pt x="2418556" y="1568881"/>
                  <a:pt x="2411263" y="1572988"/>
                </a:cubicBezTo>
                <a:cubicBezTo>
                  <a:pt x="2407453" y="1581711"/>
                  <a:pt x="2404621" y="1590973"/>
                  <a:pt x="2399580" y="1598833"/>
                </a:cubicBezTo>
                <a:cubicBezTo>
                  <a:pt x="2395175" y="1605701"/>
                  <a:pt x="2388279" y="1610983"/>
                  <a:pt x="2383039" y="1616379"/>
                </a:cubicBezTo>
                <a:cubicBezTo>
                  <a:pt x="2366682" y="1619707"/>
                  <a:pt x="2354716" y="1604653"/>
                  <a:pt x="2338401" y="1607882"/>
                </a:cubicBezTo>
                <a:cubicBezTo>
                  <a:pt x="2333969" y="1634364"/>
                  <a:pt x="2343415" y="1661526"/>
                  <a:pt x="2334578" y="1688745"/>
                </a:cubicBezTo>
                <a:cubicBezTo>
                  <a:pt x="2327823" y="1691096"/>
                  <a:pt x="2320898" y="1693503"/>
                  <a:pt x="2314043" y="1695896"/>
                </a:cubicBezTo>
                <a:cubicBezTo>
                  <a:pt x="2308464" y="1702029"/>
                  <a:pt x="2310276" y="1710214"/>
                  <a:pt x="2306991" y="1719405"/>
                </a:cubicBezTo>
                <a:cubicBezTo>
                  <a:pt x="2300378" y="1726146"/>
                  <a:pt x="2292249" y="1734444"/>
                  <a:pt x="2283596" y="1743267"/>
                </a:cubicBezTo>
                <a:cubicBezTo>
                  <a:pt x="2248461" y="1742389"/>
                  <a:pt x="2219203" y="1719617"/>
                  <a:pt x="2186192" y="1717252"/>
                </a:cubicBezTo>
                <a:cubicBezTo>
                  <a:pt x="2177724" y="1711432"/>
                  <a:pt x="2170827" y="1706277"/>
                  <a:pt x="2163534" y="1701802"/>
                </a:cubicBezTo>
                <a:cubicBezTo>
                  <a:pt x="2156623" y="1697554"/>
                  <a:pt x="2149500" y="1699040"/>
                  <a:pt x="2143382" y="1705611"/>
                </a:cubicBezTo>
                <a:cubicBezTo>
                  <a:pt x="2139813" y="1709449"/>
                  <a:pt x="2136740" y="1713754"/>
                  <a:pt x="2134248" y="1716856"/>
                </a:cubicBezTo>
                <a:cubicBezTo>
                  <a:pt x="2114903" y="1720750"/>
                  <a:pt x="2100670" y="1704323"/>
                  <a:pt x="2081722" y="1708656"/>
                </a:cubicBezTo>
                <a:cubicBezTo>
                  <a:pt x="2078536" y="1727477"/>
                  <a:pt x="2075378" y="1746184"/>
                  <a:pt x="2072234" y="1764835"/>
                </a:cubicBezTo>
                <a:cubicBezTo>
                  <a:pt x="2068169" y="1772922"/>
                  <a:pt x="2058554" y="1770075"/>
                  <a:pt x="2051289" y="1775952"/>
                </a:cubicBezTo>
                <a:cubicBezTo>
                  <a:pt x="2040823" y="1797180"/>
                  <a:pt x="2020771" y="1813806"/>
                  <a:pt x="1998565" y="1828293"/>
                </a:cubicBezTo>
                <a:cubicBezTo>
                  <a:pt x="1992801" y="1824442"/>
                  <a:pt x="1988085" y="1819825"/>
                  <a:pt x="1982435" y="1817771"/>
                </a:cubicBezTo>
                <a:cubicBezTo>
                  <a:pt x="1967367" y="1812305"/>
                  <a:pt x="1952143" y="1806782"/>
                  <a:pt x="1936509" y="1803525"/>
                </a:cubicBezTo>
                <a:cubicBezTo>
                  <a:pt x="1926213" y="1801386"/>
                  <a:pt x="1915097" y="1803114"/>
                  <a:pt x="1904730" y="1803114"/>
                </a:cubicBezTo>
                <a:cubicBezTo>
                  <a:pt x="1896460" y="1808552"/>
                  <a:pt x="1888558" y="1813749"/>
                  <a:pt x="1877186" y="1821227"/>
                </a:cubicBezTo>
                <a:cubicBezTo>
                  <a:pt x="1873447" y="1824456"/>
                  <a:pt x="1879905" y="1836380"/>
                  <a:pt x="1866848" y="1842158"/>
                </a:cubicBezTo>
                <a:cubicBezTo>
                  <a:pt x="1851978" y="1842441"/>
                  <a:pt x="1833979" y="1840487"/>
                  <a:pt x="1814733" y="1836918"/>
                </a:cubicBezTo>
                <a:cubicBezTo>
                  <a:pt x="1811547" y="1841081"/>
                  <a:pt x="1808134" y="1845018"/>
                  <a:pt x="1805287" y="1849338"/>
                </a:cubicBezTo>
                <a:cubicBezTo>
                  <a:pt x="1796705" y="1862281"/>
                  <a:pt x="1786084" y="1870580"/>
                  <a:pt x="1770110" y="1875140"/>
                </a:cubicBezTo>
                <a:cubicBezTo>
                  <a:pt x="1756288" y="1879091"/>
                  <a:pt x="1743387" y="1887390"/>
                  <a:pt x="1729254" y="1892191"/>
                </a:cubicBezTo>
                <a:cubicBezTo>
                  <a:pt x="1705929" y="1900107"/>
                  <a:pt x="1684092" y="1901849"/>
                  <a:pt x="1660598" y="1890364"/>
                </a:cubicBezTo>
                <a:cubicBezTo>
                  <a:pt x="1645388" y="1882929"/>
                  <a:pt x="1628352" y="1878950"/>
                  <a:pt x="1615040" y="1869207"/>
                </a:cubicBezTo>
                <a:cubicBezTo>
                  <a:pt x="1606713" y="1869815"/>
                  <a:pt x="1607096" y="1875976"/>
                  <a:pt x="1604915" y="1880621"/>
                </a:cubicBezTo>
                <a:cubicBezTo>
                  <a:pt x="1600170" y="1890718"/>
                  <a:pt x="1590272" y="1895660"/>
                  <a:pt x="1581944" y="1902599"/>
                </a:cubicBezTo>
                <a:cubicBezTo>
                  <a:pt x="1573348" y="1901764"/>
                  <a:pt x="1565021" y="1900943"/>
                  <a:pt x="1556326" y="1900079"/>
                </a:cubicBezTo>
                <a:cubicBezTo>
                  <a:pt x="1550321" y="1906905"/>
                  <a:pt x="1544799" y="1913193"/>
                  <a:pt x="1539941" y="1918715"/>
                </a:cubicBezTo>
                <a:cubicBezTo>
                  <a:pt x="1526813" y="1921633"/>
                  <a:pt x="1516065" y="1913816"/>
                  <a:pt x="1503702" y="1917795"/>
                </a:cubicBezTo>
                <a:cubicBezTo>
                  <a:pt x="1491593" y="1921690"/>
                  <a:pt x="1478819" y="1922171"/>
                  <a:pt x="1468043" y="1930895"/>
                </a:cubicBezTo>
                <a:cubicBezTo>
                  <a:pt x="1462619" y="1935285"/>
                  <a:pt x="1454277" y="1937126"/>
                  <a:pt x="1447013" y="1937961"/>
                </a:cubicBezTo>
                <a:cubicBezTo>
                  <a:pt x="1437425" y="1939052"/>
                  <a:pt x="1427951" y="1939066"/>
                  <a:pt x="1418562" y="1942493"/>
                </a:cubicBezTo>
                <a:cubicBezTo>
                  <a:pt x="1414044" y="1944150"/>
                  <a:pt x="1407884" y="1942819"/>
                  <a:pt x="1402913" y="1941360"/>
                </a:cubicBezTo>
                <a:cubicBezTo>
                  <a:pt x="1396980" y="1939618"/>
                  <a:pt x="1391527" y="1936276"/>
                  <a:pt x="1384900" y="1933174"/>
                </a:cubicBezTo>
                <a:cubicBezTo>
                  <a:pt x="1376077" y="1953666"/>
                  <a:pt x="1361462" y="1966553"/>
                  <a:pt x="1340404" y="1974413"/>
                </a:cubicBezTo>
                <a:cubicBezTo>
                  <a:pt x="1329160" y="1969202"/>
                  <a:pt x="1316655" y="1968607"/>
                  <a:pt x="1305991" y="1975773"/>
                </a:cubicBezTo>
                <a:cubicBezTo>
                  <a:pt x="1276903" y="1966355"/>
                  <a:pt x="1249359" y="1957433"/>
                  <a:pt x="1221135" y="1948299"/>
                </a:cubicBezTo>
                <a:cubicBezTo>
                  <a:pt x="1210683" y="1928983"/>
                  <a:pt x="1216787" y="1903662"/>
                  <a:pt x="1200671" y="1884713"/>
                </a:cubicBezTo>
                <a:cubicBezTo>
                  <a:pt x="1188492" y="1883793"/>
                  <a:pt x="1177616" y="1887574"/>
                  <a:pt x="1166896" y="1892729"/>
                </a:cubicBezTo>
                <a:cubicBezTo>
                  <a:pt x="1141702" y="1904851"/>
                  <a:pt x="1116027" y="1898974"/>
                  <a:pt x="1091414" y="1891992"/>
                </a:cubicBezTo>
                <a:cubicBezTo>
                  <a:pt x="1079660" y="1888665"/>
                  <a:pt x="1069889" y="1878369"/>
                  <a:pt x="1061208" y="1872548"/>
                </a:cubicBezTo>
                <a:cubicBezTo>
                  <a:pt x="1053079" y="1858288"/>
                  <a:pt x="1054013" y="1845203"/>
                  <a:pt x="1054580" y="1832457"/>
                </a:cubicBezTo>
                <a:cubicBezTo>
                  <a:pt x="1054792" y="1827557"/>
                  <a:pt x="1057865" y="1822558"/>
                  <a:pt x="1060386" y="1818012"/>
                </a:cubicBezTo>
                <a:cubicBezTo>
                  <a:pt x="1064734" y="1810181"/>
                  <a:pt x="1066759" y="1802179"/>
                  <a:pt x="1064748" y="1793286"/>
                </a:cubicBezTo>
                <a:cubicBezTo>
                  <a:pt x="1059027" y="1767894"/>
                  <a:pt x="1062652" y="1741922"/>
                  <a:pt x="1060018" y="1716275"/>
                </a:cubicBezTo>
                <a:cubicBezTo>
                  <a:pt x="1058219" y="1698715"/>
                  <a:pt x="1061406" y="1692427"/>
                  <a:pt x="1073953" y="1668975"/>
                </a:cubicBezTo>
                <a:cubicBezTo>
                  <a:pt x="1072990" y="1661215"/>
                  <a:pt x="1072919" y="1651387"/>
                  <a:pt x="1070384" y="1642238"/>
                </a:cubicBezTo>
                <a:cubicBezTo>
                  <a:pt x="1065753" y="1625471"/>
                  <a:pt x="1065144" y="1608335"/>
                  <a:pt x="1063303" y="1591285"/>
                </a:cubicBezTo>
                <a:cubicBezTo>
                  <a:pt x="1063077" y="1589146"/>
                  <a:pt x="1062256" y="1586824"/>
                  <a:pt x="1062794" y="1584898"/>
                </a:cubicBezTo>
                <a:cubicBezTo>
                  <a:pt x="1070257" y="1558062"/>
                  <a:pt x="1062086" y="1531650"/>
                  <a:pt x="1060358" y="1505140"/>
                </a:cubicBezTo>
                <a:cubicBezTo>
                  <a:pt x="1058687" y="1479479"/>
                  <a:pt x="1053957" y="1454030"/>
                  <a:pt x="1051592" y="1428384"/>
                </a:cubicBezTo>
                <a:cubicBezTo>
                  <a:pt x="1049524" y="1405951"/>
                  <a:pt x="1048703" y="1383392"/>
                  <a:pt x="1047655" y="1360875"/>
                </a:cubicBezTo>
                <a:cubicBezTo>
                  <a:pt x="1045601" y="1316918"/>
                  <a:pt x="1040730" y="1273102"/>
                  <a:pt x="1041240" y="1229045"/>
                </a:cubicBezTo>
                <a:cubicBezTo>
                  <a:pt x="1041834" y="1177553"/>
                  <a:pt x="1038945" y="1126019"/>
                  <a:pt x="1043251" y="1074570"/>
                </a:cubicBezTo>
                <a:cubicBezTo>
                  <a:pt x="1043520" y="1071412"/>
                  <a:pt x="1044369" y="1068041"/>
                  <a:pt x="1043661" y="1065081"/>
                </a:cubicBezTo>
                <a:cubicBezTo>
                  <a:pt x="1038860" y="1044929"/>
                  <a:pt x="1042089" y="1024338"/>
                  <a:pt x="1040022" y="1004087"/>
                </a:cubicBezTo>
                <a:cubicBezTo>
                  <a:pt x="1039399" y="998026"/>
                  <a:pt x="1041707" y="991158"/>
                  <a:pt x="1036453" y="985989"/>
                </a:cubicBezTo>
                <a:cubicBezTo>
                  <a:pt x="1033607" y="984643"/>
                  <a:pt x="1032049" y="985521"/>
                  <a:pt x="1031893" y="988566"/>
                </a:cubicBezTo>
                <a:cubicBezTo>
                  <a:pt x="1031454" y="997120"/>
                  <a:pt x="1030887" y="1005673"/>
                  <a:pt x="1030675" y="1014241"/>
                </a:cubicBezTo>
                <a:cubicBezTo>
                  <a:pt x="1030137" y="1036772"/>
                  <a:pt x="1029783" y="1059219"/>
                  <a:pt x="1026682" y="1081693"/>
                </a:cubicBezTo>
                <a:cubicBezTo>
                  <a:pt x="1024203" y="1099622"/>
                  <a:pt x="1025152" y="1118046"/>
                  <a:pt x="1024897" y="1136244"/>
                </a:cubicBezTo>
                <a:cubicBezTo>
                  <a:pt x="1024487" y="1165246"/>
                  <a:pt x="1024189" y="1194249"/>
                  <a:pt x="1024118" y="1223252"/>
                </a:cubicBezTo>
                <a:cubicBezTo>
                  <a:pt x="1024104" y="1231693"/>
                  <a:pt x="1023651" y="1240204"/>
                  <a:pt x="1031482" y="1246860"/>
                </a:cubicBezTo>
                <a:cubicBezTo>
                  <a:pt x="1033932" y="1248942"/>
                  <a:pt x="1034031" y="1254918"/>
                  <a:pt x="1033663" y="1258968"/>
                </a:cubicBezTo>
                <a:cubicBezTo>
                  <a:pt x="1033054" y="1265341"/>
                  <a:pt x="1031242" y="1271615"/>
                  <a:pt x="1029755" y="1277874"/>
                </a:cubicBezTo>
                <a:cubicBezTo>
                  <a:pt x="1025492" y="1295802"/>
                  <a:pt x="1024628" y="1313760"/>
                  <a:pt x="1028069" y="1332000"/>
                </a:cubicBezTo>
                <a:cubicBezTo>
                  <a:pt x="1029655" y="1340369"/>
                  <a:pt x="1030094" y="1349022"/>
                  <a:pt x="1030378" y="1357576"/>
                </a:cubicBezTo>
                <a:cubicBezTo>
                  <a:pt x="1031242" y="1383293"/>
                  <a:pt x="1032091" y="1409011"/>
                  <a:pt x="1032332" y="1434742"/>
                </a:cubicBezTo>
                <a:cubicBezTo>
                  <a:pt x="1032559" y="1459383"/>
                  <a:pt x="1031850" y="1484039"/>
                  <a:pt x="1031865" y="1508680"/>
                </a:cubicBezTo>
                <a:cubicBezTo>
                  <a:pt x="1031921" y="1570934"/>
                  <a:pt x="1032615" y="1633189"/>
                  <a:pt x="1032162" y="1695444"/>
                </a:cubicBezTo>
                <a:cubicBezTo>
                  <a:pt x="1031935" y="1727519"/>
                  <a:pt x="1028508" y="1759610"/>
                  <a:pt x="1028962" y="1791657"/>
                </a:cubicBezTo>
                <a:cubicBezTo>
                  <a:pt x="1029316" y="1817658"/>
                  <a:pt x="1024812" y="1842922"/>
                  <a:pt x="1023269" y="1869660"/>
                </a:cubicBezTo>
                <a:cubicBezTo>
                  <a:pt x="1006360" y="1885110"/>
                  <a:pt x="998330" y="1906154"/>
                  <a:pt x="989904" y="1926589"/>
                </a:cubicBezTo>
                <a:cubicBezTo>
                  <a:pt x="983899" y="1932920"/>
                  <a:pt x="975360" y="1934959"/>
                  <a:pt x="968845" y="1933174"/>
                </a:cubicBezTo>
                <a:cubicBezTo>
                  <a:pt x="948481" y="1927609"/>
                  <a:pt x="928400" y="1932693"/>
                  <a:pt x="908234" y="1932254"/>
                </a:cubicBezTo>
                <a:cubicBezTo>
                  <a:pt x="893010" y="1931928"/>
                  <a:pt x="878084" y="1934095"/>
                  <a:pt x="864149" y="1940213"/>
                </a:cubicBezTo>
                <a:cubicBezTo>
                  <a:pt x="851885" y="1945594"/>
                  <a:pt x="839111" y="1945807"/>
                  <a:pt x="826224" y="1946345"/>
                </a:cubicBezTo>
                <a:cubicBezTo>
                  <a:pt x="805534" y="1947195"/>
                  <a:pt x="788426" y="1939321"/>
                  <a:pt x="774364" y="1924748"/>
                </a:cubicBezTo>
                <a:cubicBezTo>
                  <a:pt x="762270" y="1912215"/>
                  <a:pt x="753051" y="1897742"/>
                  <a:pt x="748236" y="1880847"/>
                </a:cubicBezTo>
                <a:cubicBezTo>
                  <a:pt x="742359" y="1860214"/>
                  <a:pt x="736581" y="1839552"/>
                  <a:pt x="731114" y="1818805"/>
                </a:cubicBezTo>
                <a:cubicBezTo>
                  <a:pt x="728919" y="1810493"/>
                  <a:pt x="727815" y="1801868"/>
                  <a:pt x="719700" y="1793683"/>
                </a:cubicBezTo>
                <a:cubicBezTo>
                  <a:pt x="714319" y="1792861"/>
                  <a:pt x="707054" y="1791389"/>
                  <a:pt x="699704" y="1790737"/>
                </a:cubicBezTo>
                <a:cubicBezTo>
                  <a:pt x="688006" y="1789717"/>
                  <a:pt x="676366" y="1791162"/>
                  <a:pt x="664569" y="1787437"/>
                </a:cubicBezTo>
                <a:cubicBezTo>
                  <a:pt x="653041" y="1783798"/>
                  <a:pt x="639800" y="1786729"/>
                  <a:pt x="630397" y="1792960"/>
                </a:cubicBezTo>
                <a:cubicBezTo>
                  <a:pt x="614805" y="1803298"/>
                  <a:pt x="602230" y="1799857"/>
                  <a:pt x="588875" y="1790595"/>
                </a:cubicBezTo>
                <a:cubicBezTo>
                  <a:pt x="586255" y="1788768"/>
                  <a:pt x="583423" y="1787239"/>
                  <a:pt x="579387" y="1784789"/>
                </a:cubicBezTo>
                <a:cubicBezTo>
                  <a:pt x="572249" y="1772978"/>
                  <a:pt x="564036" y="1760389"/>
                  <a:pt x="556870" y="1747232"/>
                </a:cubicBezTo>
                <a:cubicBezTo>
                  <a:pt x="549053" y="1732873"/>
                  <a:pt x="544705" y="1717521"/>
                  <a:pt x="547736" y="1700839"/>
                </a:cubicBezTo>
                <a:cubicBezTo>
                  <a:pt x="548500" y="1696647"/>
                  <a:pt x="549251" y="1692243"/>
                  <a:pt x="548784" y="1688079"/>
                </a:cubicBezTo>
                <a:cubicBezTo>
                  <a:pt x="545909" y="1662504"/>
                  <a:pt x="542694" y="1636970"/>
                  <a:pt x="539550" y="1611423"/>
                </a:cubicBezTo>
                <a:cubicBezTo>
                  <a:pt x="539154" y="1608222"/>
                  <a:pt x="538134" y="1605050"/>
                  <a:pt x="538162" y="1601863"/>
                </a:cubicBezTo>
                <a:cubicBezTo>
                  <a:pt x="538545" y="1567451"/>
                  <a:pt x="531492" y="1533647"/>
                  <a:pt x="530175" y="1499305"/>
                </a:cubicBezTo>
                <a:cubicBezTo>
                  <a:pt x="529028" y="1469339"/>
                  <a:pt x="524100" y="1439529"/>
                  <a:pt x="521551" y="1409591"/>
                </a:cubicBezTo>
                <a:cubicBezTo>
                  <a:pt x="519639" y="1387145"/>
                  <a:pt x="518945" y="1364585"/>
                  <a:pt x="517458" y="1342097"/>
                </a:cubicBezTo>
                <a:cubicBezTo>
                  <a:pt x="516750" y="1331405"/>
                  <a:pt x="515844" y="1320684"/>
                  <a:pt x="514413" y="1310063"/>
                </a:cubicBezTo>
                <a:cubicBezTo>
                  <a:pt x="511836" y="1291016"/>
                  <a:pt x="509032" y="1272138"/>
                  <a:pt x="508494" y="1252751"/>
                </a:cubicBezTo>
                <a:cubicBezTo>
                  <a:pt x="507800" y="1228223"/>
                  <a:pt x="503367" y="1203794"/>
                  <a:pt x="500733" y="1179309"/>
                </a:cubicBezTo>
                <a:cubicBezTo>
                  <a:pt x="499813" y="1170770"/>
                  <a:pt x="498467" y="1162117"/>
                  <a:pt x="498949" y="1153620"/>
                </a:cubicBezTo>
                <a:cubicBezTo>
                  <a:pt x="500577" y="1124603"/>
                  <a:pt x="498637" y="1095727"/>
                  <a:pt x="496711" y="1066837"/>
                </a:cubicBezTo>
                <a:cubicBezTo>
                  <a:pt x="496145" y="1058312"/>
                  <a:pt x="496116" y="1049334"/>
                  <a:pt x="493284" y="1041488"/>
                </a:cubicBezTo>
                <a:cubicBezTo>
                  <a:pt x="487662" y="1025910"/>
                  <a:pt x="487067" y="1010063"/>
                  <a:pt x="486911" y="993905"/>
                </a:cubicBezTo>
                <a:cubicBezTo>
                  <a:pt x="486600" y="959591"/>
                  <a:pt x="486557" y="925250"/>
                  <a:pt x="485042" y="890978"/>
                </a:cubicBezTo>
                <a:cubicBezTo>
                  <a:pt x="484192" y="871733"/>
                  <a:pt x="481119" y="852544"/>
                  <a:pt x="478160" y="833468"/>
                </a:cubicBezTo>
                <a:cubicBezTo>
                  <a:pt x="475186" y="814336"/>
                  <a:pt x="475058" y="795189"/>
                  <a:pt x="475596" y="775972"/>
                </a:cubicBezTo>
                <a:cubicBezTo>
                  <a:pt x="475710" y="771738"/>
                  <a:pt x="476573" y="767376"/>
                  <a:pt x="475894" y="763283"/>
                </a:cubicBezTo>
                <a:cubicBezTo>
                  <a:pt x="474874" y="757123"/>
                  <a:pt x="472806" y="751133"/>
                  <a:pt x="470880" y="743995"/>
                </a:cubicBezTo>
                <a:cubicBezTo>
                  <a:pt x="453589" y="777756"/>
                  <a:pt x="452782" y="783534"/>
                  <a:pt x="454750" y="814052"/>
                </a:cubicBezTo>
                <a:cubicBezTo>
                  <a:pt x="455416" y="824405"/>
                  <a:pt x="454198" y="834743"/>
                  <a:pt x="458489" y="844698"/>
                </a:cubicBezTo>
                <a:cubicBezTo>
                  <a:pt x="459664" y="847432"/>
                  <a:pt x="459679" y="851326"/>
                  <a:pt x="458744" y="854201"/>
                </a:cubicBezTo>
                <a:cubicBezTo>
                  <a:pt x="450913" y="878247"/>
                  <a:pt x="457087" y="903200"/>
                  <a:pt x="453051" y="928478"/>
                </a:cubicBezTo>
                <a:cubicBezTo>
                  <a:pt x="450856" y="931920"/>
                  <a:pt x="448052" y="936338"/>
                  <a:pt x="445262" y="940742"/>
                </a:cubicBezTo>
                <a:cubicBezTo>
                  <a:pt x="447485" y="947087"/>
                  <a:pt x="449610" y="953148"/>
                  <a:pt x="451592" y="958827"/>
                </a:cubicBezTo>
                <a:cubicBezTo>
                  <a:pt x="449822" y="966474"/>
                  <a:pt x="450247" y="975396"/>
                  <a:pt x="446041" y="980537"/>
                </a:cubicBezTo>
                <a:cubicBezTo>
                  <a:pt x="437827" y="990591"/>
                  <a:pt x="445220" y="1001496"/>
                  <a:pt x="441509" y="1011423"/>
                </a:cubicBezTo>
                <a:cubicBezTo>
                  <a:pt x="437473" y="1022228"/>
                  <a:pt x="447344" y="1029097"/>
                  <a:pt x="450799" y="1040171"/>
                </a:cubicBezTo>
                <a:cubicBezTo>
                  <a:pt x="449199" y="1043371"/>
                  <a:pt x="446891" y="1048002"/>
                  <a:pt x="443860" y="1054078"/>
                </a:cubicBezTo>
                <a:cubicBezTo>
                  <a:pt x="446438" y="1059827"/>
                  <a:pt x="447910" y="1067999"/>
                  <a:pt x="452754" y="1072899"/>
                </a:cubicBezTo>
                <a:cubicBezTo>
                  <a:pt x="462681" y="1082939"/>
                  <a:pt x="463191" y="1093164"/>
                  <a:pt x="458277" y="1105145"/>
                </a:cubicBezTo>
                <a:cubicBezTo>
                  <a:pt x="457073" y="1108048"/>
                  <a:pt x="456832" y="1111347"/>
                  <a:pt x="455926" y="1115426"/>
                </a:cubicBezTo>
                <a:cubicBezTo>
                  <a:pt x="457823" y="1118584"/>
                  <a:pt x="460741" y="1121940"/>
                  <a:pt x="461987" y="1125849"/>
                </a:cubicBezTo>
                <a:cubicBezTo>
                  <a:pt x="464564" y="1133850"/>
                  <a:pt x="466235" y="1142135"/>
                  <a:pt x="468388" y="1150759"/>
                </a:cubicBezTo>
                <a:cubicBezTo>
                  <a:pt x="465641" y="1156381"/>
                  <a:pt x="462851" y="1162117"/>
                  <a:pt x="460585" y="1166776"/>
                </a:cubicBezTo>
                <a:lnTo>
                  <a:pt x="460585" y="1184336"/>
                </a:lnTo>
                <a:cubicBezTo>
                  <a:pt x="462709" y="1186560"/>
                  <a:pt x="464933" y="1188712"/>
                  <a:pt x="466972" y="1191049"/>
                </a:cubicBezTo>
                <a:cubicBezTo>
                  <a:pt x="476715" y="1202208"/>
                  <a:pt x="477721" y="1206188"/>
                  <a:pt x="468105" y="1215109"/>
                </a:cubicBezTo>
                <a:cubicBezTo>
                  <a:pt x="461732" y="1221015"/>
                  <a:pt x="461435" y="1228110"/>
                  <a:pt x="459013" y="1235120"/>
                </a:cubicBezTo>
                <a:cubicBezTo>
                  <a:pt x="461675" y="1242937"/>
                  <a:pt x="466037" y="1250755"/>
                  <a:pt x="466590" y="1258827"/>
                </a:cubicBezTo>
                <a:cubicBezTo>
                  <a:pt x="467057" y="1265851"/>
                  <a:pt x="463219" y="1273172"/>
                  <a:pt x="461151" y="1280862"/>
                </a:cubicBezTo>
                <a:cubicBezTo>
                  <a:pt x="467510" y="1293013"/>
                  <a:pt x="470810" y="1306438"/>
                  <a:pt x="478358" y="1318419"/>
                </a:cubicBezTo>
                <a:cubicBezTo>
                  <a:pt x="482535" y="1325032"/>
                  <a:pt x="486048" y="1333883"/>
                  <a:pt x="481148" y="1342890"/>
                </a:cubicBezTo>
                <a:cubicBezTo>
                  <a:pt x="479859" y="1345269"/>
                  <a:pt x="479717" y="1349886"/>
                  <a:pt x="481190" y="1351854"/>
                </a:cubicBezTo>
                <a:cubicBezTo>
                  <a:pt x="488752" y="1361867"/>
                  <a:pt x="483244" y="1374796"/>
                  <a:pt x="489234" y="1385148"/>
                </a:cubicBezTo>
                <a:cubicBezTo>
                  <a:pt x="490466" y="1387272"/>
                  <a:pt x="489078" y="1391153"/>
                  <a:pt x="488342" y="1394084"/>
                </a:cubicBezTo>
                <a:cubicBezTo>
                  <a:pt x="487563" y="1397171"/>
                  <a:pt x="486133" y="1400103"/>
                  <a:pt x="484646" y="1403969"/>
                </a:cubicBezTo>
                <a:cubicBezTo>
                  <a:pt x="487719" y="1411205"/>
                  <a:pt x="491174" y="1418867"/>
                  <a:pt x="494219" y="1426684"/>
                </a:cubicBezTo>
                <a:cubicBezTo>
                  <a:pt x="496938" y="1433666"/>
                  <a:pt x="498538" y="1441143"/>
                  <a:pt x="501838" y="1447813"/>
                </a:cubicBezTo>
                <a:cubicBezTo>
                  <a:pt x="505095" y="1454413"/>
                  <a:pt x="500294" y="1460715"/>
                  <a:pt x="502064" y="1466492"/>
                </a:cubicBezTo>
                <a:cubicBezTo>
                  <a:pt x="505152" y="1476590"/>
                  <a:pt x="509853" y="1486206"/>
                  <a:pt x="514612" y="1497846"/>
                </a:cubicBezTo>
                <a:cubicBezTo>
                  <a:pt x="513210" y="1504516"/>
                  <a:pt x="512374" y="1513155"/>
                  <a:pt x="509513" y="1521071"/>
                </a:cubicBezTo>
                <a:cubicBezTo>
                  <a:pt x="505010" y="1533590"/>
                  <a:pt x="504189" y="1546010"/>
                  <a:pt x="505874" y="1559081"/>
                </a:cubicBezTo>
                <a:cubicBezTo>
                  <a:pt x="508083" y="1576089"/>
                  <a:pt x="509117" y="1593253"/>
                  <a:pt x="511241" y="1610261"/>
                </a:cubicBezTo>
                <a:cubicBezTo>
                  <a:pt x="512615" y="1621265"/>
                  <a:pt x="517982" y="1630441"/>
                  <a:pt x="526606" y="1636276"/>
                </a:cubicBezTo>
                <a:cubicBezTo>
                  <a:pt x="528079" y="1648993"/>
                  <a:pt x="529439" y="1660648"/>
                  <a:pt x="530841" y="1672799"/>
                </a:cubicBezTo>
                <a:cubicBezTo>
                  <a:pt x="527796" y="1678265"/>
                  <a:pt x="523845" y="1683533"/>
                  <a:pt x="521862" y="1689453"/>
                </a:cubicBezTo>
                <a:cubicBezTo>
                  <a:pt x="520262" y="1694225"/>
                  <a:pt x="518747" y="1701575"/>
                  <a:pt x="521168" y="1704677"/>
                </a:cubicBezTo>
                <a:cubicBezTo>
                  <a:pt x="529665" y="1715567"/>
                  <a:pt x="520588" y="1728142"/>
                  <a:pt x="526097" y="1738835"/>
                </a:cubicBezTo>
                <a:cubicBezTo>
                  <a:pt x="523689" y="1755616"/>
                  <a:pt x="521296" y="1772383"/>
                  <a:pt x="518945" y="1788811"/>
                </a:cubicBezTo>
                <a:cubicBezTo>
                  <a:pt x="507970" y="1801287"/>
                  <a:pt x="497377" y="1813325"/>
                  <a:pt x="486883" y="1825263"/>
                </a:cubicBezTo>
                <a:cubicBezTo>
                  <a:pt x="472396" y="1828690"/>
                  <a:pt x="457979" y="1832089"/>
                  <a:pt x="442047" y="1835856"/>
                </a:cubicBezTo>
                <a:cubicBezTo>
                  <a:pt x="415381" y="1827076"/>
                  <a:pt x="386874" y="1818805"/>
                  <a:pt x="355888" y="1825164"/>
                </a:cubicBezTo>
                <a:cubicBezTo>
                  <a:pt x="342661" y="1827883"/>
                  <a:pt x="330156" y="1823408"/>
                  <a:pt x="321943" y="1811625"/>
                </a:cubicBezTo>
                <a:cubicBezTo>
                  <a:pt x="316476" y="1803766"/>
                  <a:pt x="310259" y="1796501"/>
                  <a:pt x="306648" y="1787239"/>
                </a:cubicBezTo>
                <a:cubicBezTo>
                  <a:pt x="301975" y="1775272"/>
                  <a:pt x="295885" y="1763830"/>
                  <a:pt x="290178" y="1752274"/>
                </a:cubicBezTo>
                <a:cubicBezTo>
                  <a:pt x="287332" y="1746496"/>
                  <a:pt x="283197" y="1741242"/>
                  <a:pt x="281115" y="1735237"/>
                </a:cubicBezTo>
                <a:cubicBezTo>
                  <a:pt x="279076" y="1729403"/>
                  <a:pt x="278906" y="1722917"/>
                  <a:pt x="277957" y="1716969"/>
                </a:cubicBezTo>
                <a:cubicBezTo>
                  <a:pt x="260042" y="1712182"/>
                  <a:pt x="252749" y="1726939"/>
                  <a:pt x="242878" y="1733963"/>
                </a:cubicBezTo>
                <a:cubicBezTo>
                  <a:pt x="219313" y="1733991"/>
                  <a:pt x="199770" y="1725792"/>
                  <a:pt x="181870" y="1712919"/>
                </a:cubicBezTo>
                <a:cubicBezTo>
                  <a:pt x="178386" y="1710412"/>
                  <a:pt x="175002" y="1707099"/>
                  <a:pt x="171065" y="1706008"/>
                </a:cubicBezTo>
                <a:cubicBezTo>
                  <a:pt x="150403" y="1700287"/>
                  <a:pt x="133749" y="1684907"/>
                  <a:pt x="115141" y="1683618"/>
                </a:cubicBezTo>
                <a:cubicBezTo>
                  <a:pt x="103047" y="1676963"/>
                  <a:pt x="105029" y="1664444"/>
                  <a:pt x="95088" y="1659147"/>
                </a:cubicBezTo>
                <a:cubicBezTo>
                  <a:pt x="88021" y="1655380"/>
                  <a:pt x="83900" y="1646487"/>
                  <a:pt x="77442" y="1641105"/>
                </a:cubicBezTo>
                <a:cubicBezTo>
                  <a:pt x="61921" y="1628190"/>
                  <a:pt x="56724" y="1611706"/>
                  <a:pt x="58013" y="1592304"/>
                </a:cubicBezTo>
                <a:cubicBezTo>
                  <a:pt x="58367" y="1586980"/>
                  <a:pt x="58933" y="1581230"/>
                  <a:pt x="57404" y="1576302"/>
                </a:cubicBezTo>
                <a:cubicBezTo>
                  <a:pt x="53736" y="1564519"/>
                  <a:pt x="54147" y="1552921"/>
                  <a:pt x="57418" y="1541450"/>
                </a:cubicBezTo>
                <a:cubicBezTo>
                  <a:pt x="59854" y="1532911"/>
                  <a:pt x="59358" y="1524796"/>
                  <a:pt x="58282" y="1516101"/>
                </a:cubicBezTo>
                <a:cubicBezTo>
                  <a:pt x="56200" y="1499192"/>
                  <a:pt x="54869" y="1482325"/>
                  <a:pt x="56242" y="1464949"/>
                </a:cubicBezTo>
                <a:cubicBezTo>
                  <a:pt x="57475" y="1449244"/>
                  <a:pt x="55350" y="1432321"/>
                  <a:pt x="50351" y="1417380"/>
                </a:cubicBezTo>
                <a:cubicBezTo>
                  <a:pt x="45395" y="1402567"/>
                  <a:pt x="44757" y="1388066"/>
                  <a:pt x="44559" y="1373196"/>
                </a:cubicBezTo>
                <a:cubicBezTo>
                  <a:pt x="44191" y="1346388"/>
                  <a:pt x="44304" y="1319566"/>
                  <a:pt x="40523" y="1292956"/>
                </a:cubicBezTo>
                <a:cubicBezTo>
                  <a:pt x="39631" y="1286682"/>
                  <a:pt x="39333" y="1278922"/>
                  <a:pt x="35552" y="1274730"/>
                </a:cubicBezTo>
                <a:cubicBezTo>
                  <a:pt x="27310" y="1265610"/>
                  <a:pt x="27664" y="1255258"/>
                  <a:pt x="27126" y="1244594"/>
                </a:cubicBezTo>
                <a:cubicBezTo>
                  <a:pt x="25328" y="1209247"/>
                  <a:pt x="21957" y="1174098"/>
                  <a:pt x="14933" y="1139345"/>
                </a:cubicBezTo>
                <a:cubicBezTo>
                  <a:pt x="14083" y="1135153"/>
                  <a:pt x="13857" y="1130834"/>
                  <a:pt x="13573" y="1126557"/>
                </a:cubicBezTo>
                <a:cubicBezTo>
                  <a:pt x="10727" y="1082642"/>
                  <a:pt x="8065" y="1038698"/>
                  <a:pt x="5048" y="994797"/>
                </a:cubicBezTo>
                <a:cubicBezTo>
                  <a:pt x="4099" y="980891"/>
                  <a:pt x="1635" y="967069"/>
                  <a:pt x="1012" y="953148"/>
                </a:cubicBezTo>
                <a:cubicBezTo>
                  <a:pt x="347" y="938307"/>
                  <a:pt x="-2217" y="923394"/>
                  <a:pt x="4737" y="908737"/>
                </a:cubicBezTo>
                <a:cubicBezTo>
                  <a:pt x="7767" y="902322"/>
                  <a:pt x="6549" y="893981"/>
                  <a:pt x="7767" y="886602"/>
                </a:cubicBezTo>
                <a:cubicBezTo>
                  <a:pt x="8829" y="880201"/>
                  <a:pt x="10854" y="874055"/>
                  <a:pt x="16788" y="870472"/>
                </a:cubicBezTo>
                <a:cubicBezTo>
                  <a:pt x="21901" y="869736"/>
                  <a:pt x="25682" y="871988"/>
                  <a:pt x="26942" y="876321"/>
                </a:cubicBezTo>
                <a:cubicBezTo>
                  <a:pt x="29024" y="883473"/>
                  <a:pt x="30256" y="890893"/>
                  <a:pt x="31559" y="898257"/>
                </a:cubicBezTo>
                <a:cubicBezTo>
                  <a:pt x="33442" y="908907"/>
                  <a:pt x="35751" y="919330"/>
                  <a:pt x="45055" y="929130"/>
                </a:cubicBezTo>
                <a:cubicBezTo>
                  <a:pt x="48553" y="929682"/>
                  <a:pt x="53736" y="930503"/>
                  <a:pt x="57489" y="931098"/>
                </a:cubicBezTo>
                <a:cubicBezTo>
                  <a:pt x="60038" y="930404"/>
                  <a:pt x="61270" y="929130"/>
                  <a:pt x="62049" y="929810"/>
                </a:cubicBezTo>
                <a:cubicBezTo>
                  <a:pt x="72288" y="922219"/>
                  <a:pt x="82470" y="914543"/>
                  <a:pt x="93162" y="906514"/>
                </a:cubicBezTo>
                <a:cubicBezTo>
                  <a:pt x="89310" y="901925"/>
                  <a:pt x="86194" y="898201"/>
                  <a:pt x="83334" y="894774"/>
                </a:cubicBezTo>
                <a:cubicBezTo>
                  <a:pt x="83546" y="887693"/>
                  <a:pt x="90032" y="886546"/>
                  <a:pt x="93332" y="882807"/>
                </a:cubicBezTo>
                <a:cubicBezTo>
                  <a:pt x="96731" y="875840"/>
                  <a:pt x="91094" y="868320"/>
                  <a:pt x="95753" y="860984"/>
                </a:cubicBezTo>
                <a:cubicBezTo>
                  <a:pt x="98203" y="857132"/>
                  <a:pt x="97439" y="850689"/>
                  <a:pt x="96759" y="845605"/>
                </a:cubicBezTo>
                <a:cubicBezTo>
                  <a:pt x="96207" y="841370"/>
                  <a:pt x="94422" y="837235"/>
                  <a:pt x="97028" y="833327"/>
                </a:cubicBezTo>
                <a:cubicBezTo>
                  <a:pt x="104944" y="821473"/>
                  <a:pt x="102877" y="809847"/>
                  <a:pt x="99775" y="796535"/>
                </a:cubicBezTo>
                <a:cubicBezTo>
                  <a:pt x="95952" y="780121"/>
                  <a:pt x="96603" y="762688"/>
                  <a:pt x="95244" y="744760"/>
                </a:cubicBezTo>
                <a:cubicBezTo>
                  <a:pt x="104831" y="731363"/>
                  <a:pt x="112294" y="715728"/>
                  <a:pt x="128722" y="707699"/>
                </a:cubicBezTo>
                <a:cubicBezTo>
                  <a:pt x="131497" y="706339"/>
                  <a:pt x="133537" y="703493"/>
                  <a:pt x="135902" y="701312"/>
                </a:cubicBezTo>
                <a:cubicBezTo>
                  <a:pt x="142897" y="694854"/>
                  <a:pt x="150800" y="690053"/>
                  <a:pt x="159608" y="686924"/>
                </a:cubicBezTo>
                <a:cubicBezTo>
                  <a:pt x="153094" y="666871"/>
                  <a:pt x="165542" y="657779"/>
                  <a:pt x="182536" y="649749"/>
                </a:cubicBezTo>
                <a:cubicBezTo>
                  <a:pt x="187280" y="651590"/>
                  <a:pt x="193100" y="653856"/>
                  <a:pt x="199601" y="656391"/>
                </a:cubicBezTo>
                <a:cubicBezTo>
                  <a:pt x="204217" y="652511"/>
                  <a:pt x="209103" y="648404"/>
                  <a:pt x="213281" y="644892"/>
                </a:cubicBezTo>
                <a:cubicBezTo>
                  <a:pt x="214980" y="634837"/>
                  <a:pt x="207998" y="624358"/>
                  <a:pt x="218620" y="617348"/>
                </a:cubicBezTo>
                <a:cubicBezTo>
                  <a:pt x="221792" y="606018"/>
                  <a:pt x="223845" y="594264"/>
                  <a:pt x="232031" y="583714"/>
                </a:cubicBezTo>
                <a:cubicBezTo>
                  <a:pt x="235132" y="582340"/>
                  <a:pt x="238885" y="580103"/>
                  <a:pt x="242949" y="579012"/>
                </a:cubicBezTo>
                <a:cubicBezTo>
                  <a:pt x="253670" y="576151"/>
                  <a:pt x="262931" y="571167"/>
                  <a:pt x="269998" y="562500"/>
                </a:cubicBezTo>
                <a:cubicBezTo>
                  <a:pt x="281341" y="548593"/>
                  <a:pt x="298180" y="543254"/>
                  <a:pt x="313446" y="535918"/>
                </a:cubicBezTo>
                <a:cubicBezTo>
                  <a:pt x="324194" y="530763"/>
                  <a:pt x="336558" y="532463"/>
                  <a:pt x="348283" y="534474"/>
                </a:cubicBezTo>
                <a:cubicBezTo>
                  <a:pt x="356738" y="535933"/>
                  <a:pt x="365164" y="537575"/>
                  <a:pt x="375020" y="539388"/>
                </a:cubicBezTo>
                <a:cubicBezTo>
                  <a:pt x="383305" y="545803"/>
                  <a:pt x="392538" y="552955"/>
                  <a:pt x="402678" y="560786"/>
                </a:cubicBezTo>
                <a:cubicBezTo>
                  <a:pt x="407691" y="570742"/>
                  <a:pt x="409419" y="583303"/>
                  <a:pt x="406473" y="594151"/>
                </a:cubicBezTo>
                <a:cubicBezTo>
                  <a:pt x="401304" y="613241"/>
                  <a:pt x="405071" y="630334"/>
                  <a:pt x="412804" y="646988"/>
                </a:cubicBezTo>
                <a:cubicBezTo>
                  <a:pt x="415891" y="653644"/>
                  <a:pt x="414092" y="659422"/>
                  <a:pt x="414248" y="665639"/>
                </a:cubicBezTo>
                <a:cubicBezTo>
                  <a:pt x="414376" y="670624"/>
                  <a:pt x="417562" y="673102"/>
                  <a:pt x="422377" y="674263"/>
                </a:cubicBezTo>
                <a:cubicBezTo>
                  <a:pt x="429316" y="672281"/>
                  <a:pt x="431709" y="666219"/>
                  <a:pt x="432970" y="660116"/>
                </a:cubicBezTo>
                <a:cubicBezTo>
                  <a:pt x="436850" y="641267"/>
                  <a:pt x="440192" y="622304"/>
                  <a:pt x="443690" y="603384"/>
                </a:cubicBezTo>
                <a:cubicBezTo>
                  <a:pt x="444073" y="601303"/>
                  <a:pt x="444766" y="599022"/>
                  <a:pt x="444313" y="597068"/>
                </a:cubicBezTo>
                <a:cubicBezTo>
                  <a:pt x="439937" y="578262"/>
                  <a:pt x="448279" y="562132"/>
                  <a:pt x="454439" y="545336"/>
                </a:cubicBezTo>
                <a:cubicBezTo>
                  <a:pt x="458815" y="533369"/>
                  <a:pt x="461732" y="520850"/>
                  <a:pt x="464918" y="508473"/>
                </a:cubicBezTo>
                <a:cubicBezTo>
                  <a:pt x="469974" y="488817"/>
                  <a:pt x="474704" y="469076"/>
                  <a:pt x="479335" y="450311"/>
                </a:cubicBezTo>
                <a:cubicBezTo>
                  <a:pt x="483456" y="447621"/>
                  <a:pt x="485892" y="445327"/>
                  <a:pt x="488781" y="444293"/>
                </a:cubicBezTo>
                <a:cubicBezTo>
                  <a:pt x="497887" y="441021"/>
                  <a:pt x="507701" y="439265"/>
                  <a:pt x="516240" y="434960"/>
                </a:cubicBezTo>
                <a:cubicBezTo>
                  <a:pt x="524680" y="430712"/>
                  <a:pt x="532710" y="424877"/>
                  <a:pt x="539451" y="418249"/>
                </a:cubicBezTo>
                <a:cubicBezTo>
                  <a:pt x="546589" y="411239"/>
                  <a:pt x="556218" y="414837"/>
                  <a:pt x="563313" y="410715"/>
                </a:cubicBezTo>
                <a:cubicBezTo>
                  <a:pt x="582375" y="399655"/>
                  <a:pt x="604113" y="398197"/>
                  <a:pt x="624591" y="392249"/>
                </a:cubicBezTo>
                <a:cubicBezTo>
                  <a:pt x="631063" y="390365"/>
                  <a:pt x="636996" y="392093"/>
                  <a:pt x="643426" y="393155"/>
                </a:cubicBezTo>
                <a:cubicBezTo>
                  <a:pt x="662728" y="396370"/>
                  <a:pt x="677286" y="405476"/>
                  <a:pt x="686888" y="422498"/>
                </a:cubicBezTo>
                <a:cubicBezTo>
                  <a:pt x="687907" y="424296"/>
                  <a:pt x="689607" y="425727"/>
                  <a:pt x="691745" y="428205"/>
                </a:cubicBezTo>
                <a:cubicBezTo>
                  <a:pt x="693572" y="425826"/>
                  <a:pt x="696135" y="423872"/>
                  <a:pt x="696772" y="421422"/>
                </a:cubicBezTo>
                <a:cubicBezTo>
                  <a:pt x="706714" y="382930"/>
                  <a:pt x="710283" y="343278"/>
                  <a:pt x="718029" y="304376"/>
                </a:cubicBezTo>
                <a:cubicBezTo>
                  <a:pt x="718850" y="300241"/>
                  <a:pt x="720153" y="296205"/>
                  <a:pt x="721541" y="291007"/>
                </a:cubicBezTo>
                <a:cubicBezTo>
                  <a:pt x="741226" y="283006"/>
                  <a:pt x="760811" y="274509"/>
                  <a:pt x="780793" y="267102"/>
                </a:cubicBezTo>
                <a:cubicBezTo>
                  <a:pt x="799841" y="260036"/>
                  <a:pt x="819313" y="254131"/>
                  <a:pt x="838148" y="247857"/>
                </a:cubicBezTo>
                <a:cubicBezTo>
                  <a:pt x="846347" y="251610"/>
                  <a:pt x="853952" y="255093"/>
                  <a:pt x="861529" y="258549"/>
                </a:cubicBezTo>
                <a:cubicBezTo>
                  <a:pt x="865593" y="253040"/>
                  <a:pt x="869162" y="248197"/>
                  <a:pt x="873297" y="242603"/>
                </a:cubicBezTo>
                <a:cubicBezTo>
                  <a:pt x="879132" y="247219"/>
                  <a:pt x="883904" y="251001"/>
                  <a:pt x="889201" y="255178"/>
                </a:cubicBezTo>
                <a:cubicBezTo>
                  <a:pt x="894086" y="252502"/>
                  <a:pt x="898675" y="249967"/>
                  <a:pt x="903221" y="247488"/>
                </a:cubicBezTo>
                <a:cubicBezTo>
                  <a:pt x="921390" y="265021"/>
                  <a:pt x="922169" y="286150"/>
                  <a:pt x="918742" y="309672"/>
                </a:cubicBezTo>
                <a:cubicBezTo>
                  <a:pt x="912256" y="354239"/>
                  <a:pt x="906265" y="398989"/>
                  <a:pt x="908574" y="444264"/>
                </a:cubicBezTo>
                <a:cubicBezTo>
                  <a:pt x="908715" y="447153"/>
                  <a:pt x="909905" y="449985"/>
                  <a:pt x="910627" y="452974"/>
                </a:cubicBezTo>
                <a:cubicBezTo>
                  <a:pt x="913049" y="451912"/>
                  <a:pt x="915853" y="451600"/>
                  <a:pt x="916447" y="449023"/>
                </a:cubicBezTo>
                <a:cubicBezTo>
                  <a:pt x="927182" y="426619"/>
                  <a:pt x="933611" y="401567"/>
                  <a:pt x="936869" y="376005"/>
                </a:cubicBezTo>
                <a:cubicBezTo>
                  <a:pt x="943652" y="322701"/>
                  <a:pt x="955392" y="270331"/>
                  <a:pt x="965291" y="217622"/>
                </a:cubicBezTo>
                <a:cubicBezTo>
                  <a:pt x="968449" y="200783"/>
                  <a:pt x="971890" y="183733"/>
                  <a:pt x="972315" y="166711"/>
                </a:cubicBezTo>
                <a:cubicBezTo>
                  <a:pt x="972782" y="147791"/>
                  <a:pt x="978787" y="131278"/>
                  <a:pt x="987864" y="113562"/>
                </a:cubicBezTo>
                <a:cubicBezTo>
                  <a:pt x="1002026" y="111919"/>
                  <a:pt x="1015791" y="106382"/>
                  <a:pt x="1029783" y="101171"/>
                </a:cubicBezTo>
                <a:cubicBezTo>
                  <a:pt x="1043562" y="96044"/>
                  <a:pt x="1057455" y="89856"/>
                  <a:pt x="1072806" y="88978"/>
                </a:cubicBezTo>
                <a:cubicBezTo>
                  <a:pt x="1080538" y="88538"/>
                  <a:pt x="1086429" y="83455"/>
                  <a:pt x="1089559" y="76445"/>
                </a:cubicBezTo>
                <a:cubicBezTo>
                  <a:pt x="1104542" y="75750"/>
                  <a:pt x="1119327" y="75057"/>
                  <a:pt x="1136547" y="74250"/>
                </a:cubicBezTo>
                <a:cubicBezTo>
                  <a:pt x="1139224" y="78059"/>
                  <a:pt x="1142878" y="83270"/>
                  <a:pt x="1147693" y="90111"/>
                </a:cubicBezTo>
                <a:cubicBezTo>
                  <a:pt x="1151899" y="83086"/>
                  <a:pt x="1154079" y="78385"/>
                  <a:pt x="1157209" y="74434"/>
                </a:cubicBezTo>
                <a:cubicBezTo>
                  <a:pt x="1162605" y="67608"/>
                  <a:pt x="1176356" y="69222"/>
                  <a:pt x="1178905" y="77408"/>
                </a:cubicBezTo>
                <a:cubicBezTo>
                  <a:pt x="1181411" y="85437"/>
                  <a:pt x="1183196" y="94175"/>
                  <a:pt x="1182870" y="102502"/>
                </a:cubicBezTo>
                <a:cubicBezTo>
                  <a:pt x="1182275" y="117867"/>
                  <a:pt x="1184782" y="132241"/>
                  <a:pt x="1190701" y="146969"/>
                </a:cubicBezTo>
                <a:cubicBezTo>
                  <a:pt x="1198349" y="144534"/>
                  <a:pt x="1194412" y="137764"/>
                  <a:pt x="1197159" y="134394"/>
                </a:cubicBezTo>
                <a:cubicBezTo>
                  <a:pt x="1200487" y="130287"/>
                  <a:pt x="1205231" y="127044"/>
                  <a:pt x="1207596" y="122512"/>
                </a:cubicBezTo>
                <a:cubicBezTo>
                  <a:pt x="1212043" y="114029"/>
                  <a:pt x="1215711" y="105065"/>
                  <a:pt x="1218855" y="95987"/>
                </a:cubicBezTo>
                <a:cubicBezTo>
                  <a:pt x="1224123" y="80735"/>
                  <a:pt x="1229844" y="65908"/>
                  <a:pt x="1237845" y="51690"/>
                </a:cubicBezTo>
                <a:cubicBezTo>
                  <a:pt x="1248679" y="32430"/>
                  <a:pt x="1266055" y="22800"/>
                  <a:pt x="1285216" y="15309"/>
                </a:cubicBezTo>
                <a:cubicBezTo>
                  <a:pt x="1293104" y="12222"/>
                  <a:pt x="1302167" y="9163"/>
                  <a:pt x="1310211" y="10126"/>
                </a:cubicBezTo>
                <a:cubicBezTo>
                  <a:pt x="1325973" y="12009"/>
                  <a:pt x="1339922" y="8894"/>
                  <a:pt x="1353772" y="2138"/>
                </a:cubicBezTo>
                <a:cubicBezTo>
                  <a:pt x="1357440" y="340"/>
                  <a:pt x="1362114" y="581"/>
                  <a:pt x="1365583" y="0"/>
                </a:cubicBezTo>
                <a:cubicBezTo>
                  <a:pt x="1373967" y="6288"/>
                  <a:pt x="1381742" y="11768"/>
                  <a:pt x="1389091" y="17773"/>
                </a:cubicBezTo>
                <a:cubicBezTo>
                  <a:pt x="1393213" y="21129"/>
                  <a:pt x="1397999" y="24726"/>
                  <a:pt x="1400095" y="29301"/>
                </a:cubicBezTo>
                <a:cubicBezTo>
                  <a:pt x="1404329" y="38576"/>
                  <a:pt x="1412175" y="44255"/>
                  <a:pt x="1418831" y="51124"/>
                </a:cubicBezTo>
                <a:cubicBezTo>
                  <a:pt x="1436689" y="69505"/>
                  <a:pt x="1445540" y="91937"/>
                  <a:pt x="1449562" y="116763"/>
                </a:cubicBezTo>
                <a:cubicBezTo>
                  <a:pt x="1451275" y="127313"/>
                  <a:pt x="1453144" y="137892"/>
                  <a:pt x="1456005" y="148173"/>
                </a:cubicBezTo>
                <a:cubicBezTo>
                  <a:pt x="1457676" y="154164"/>
                  <a:pt x="1460282" y="160720"/>
                  <a:pt x="1464516" y="165011"/>
                </a:cubicBezTo>
                <a:cubicBezTo>
                  <a:pt x="1473650" y="174301"/>
                  <a:pt x="1476185" y="185645"/>
                  <a:pt x="1476582" y="197456"/>
                </a:cubicBezTo>
                <a:cubicBezTo>
                  <a:pt x="1477446" y="223372"/>
                  <a:pt x="1483847" y="248381"/>
                  <a:pt x="1487826" y="273787"/>
                </a:cubicBezTo>
                <a:cubicBezTo>
                  <a:pt x="1488634" y="278956"/>
                  <a:pt x="1490616" y="283940"/>
                  <a:pt x="1492202" y="289549"/>
                </a:cubicBezTo>
                <a:cubicBezTo>
                  <a:pt x="1498731" y="292013"/>
                  <a:pt x="1504580" y="294604"/>
                  <a:pt x="1510655" y="296360"/>
                </a:cubicBezTo>
                <a:cubicBezTo>
                  <a:pt x="1514648" y="297522"/>
                  <a:pt x="1518982" y="297465"/>
                  <a:pt x="1522083" y="297833"/>
                </a:cubicBezTo>
                <a:cubicBezTo>
                  <a:pt x="1529320" y="293613"/>
                  <a:pt x="1532237" y="288005"/>
                  <a:pt x="1533271" y="281448"/>
                </a:cubicBezTo>
                <a:cubicBezTo>
                  <a:pt x="1534106" y="276137"/>
                  <a:pt x="1535863" y="271521"/>
                  <a:pt x="1540111" y="268122"/>
                </a:cubicBezTo>
                <a:cubicBezTo>
                  <a:pt x="1541017" y="280315"/>
                  <a:pt x="1541513" y="292579"/>
                  <a:pt x="1543198" y="304659"/>
                </a:cubicBezTo>
                <a:cubicBezTo>
                  <a:pt x="1543765" y="308752"/>
                  <a:pt x="1547900" y="311499"/>
                  <a:pt x="1553196" y="308171"/>
                </a:cubicBezTo>
                <a:cubicBezTo>
                  <a:pt x="1553664" y="301388"/>
                  <a:pt x="1555321" y="294165"/>
                  <a:pt x="1554301" y="287354"/>
                </a:cubicBezTo>
                <a:cubicBezTo>
                  <a:pt x="1553253" y="280414"/>
                  <a:pt x="1549585" y="273872"/>
                  <a:pt x="1547050" y="267145"/>
                </a:cubicBezTo>
                <a:lnTo>
                  <a:pt x="1546540" y="267669"/>
                </a:lnTo>
                <a:cubicBezTo>
                  <a:pt x="1546455" y="267499"/>
                  <a:pt x="1546385" y="267315"/>
                  <a:pt x="1546300" y="267145"/>
                </a:cubicBezTo>
                <a:lnTo>
                  <a:pt x="1546866" y="267145"/>
                </a:lnTo>
                <a:cubicBezTo>
                  <a:pt x="1548424" y="264610"/>
                  <a:pt x="1550010" y="262047"/>
                  <a:pt x="1551851" y="259073"/>
                </a:cubicBezTo>
                <a:cubicBezTo>
                  <a:pt x="1550435" y="253040"/>
                  <a:pt x="1548919" y="246851"/>
                  <a:pt x="1547546" y="240620"/>
                </a:cubicBezTo>
                <a:cubicBezTo>
                  <a:pt x="1544685" y="227705"/>
                  <a:pt x="1545238" y="215115"/>
                  <a:pt x="1551001" y="202922"/>
                </a:cubicBezTo>
                <a:cubicBezTo>
                  <a:pt x="1556085" y="192173"/>
                  <a:pt x="1559272" y="181000"/>
                  <a:pt x="1559966" y="168948"/>
                </a:cubicBezTo>
                <a:cubicBezTo>
                  <a:pt x="1560716" y="155707"/>
                  <a:pt x="1568817" y="145100"/>
                  <a:pt x="1573660" y="133133"/>
                </a:cubicBezTo>
                <a:cubicBezTo>
                  <a:pt x="1589677" y="125784"/>
                  <a:pt x="1604037" y="116069"/>
                  <a:pt x="1621526" y="113576"/>
                </a:cubicBezTo>
                <a:cubicBezTo>
                  <a:pt x="1623636" y="113279"/>
                  <a:pt x="1626341" y="113392"/>
                  <a:pt x="1627729" y="112160"/>
                </a:cubicBezTo>
                <a:cubicBezTo>
                  <a:pt x="1650048" y="92051"/>
                  <a:pt x="1679787" y="95166"/>
                  <a:pt x="1705929" y="87094"/>
                </a:cubicBezTo>
                <a:cubicBezTo>
                  <a:pt x="1706907" y="86797"/>
                  <a:pt x="1708068" y="87052"/>
                  <a:pt x="1710291" y="87052"/>
                </a:cubicBezTo>
                <a:cubicBezTo>
                  <a:pt x="1716239" y="89417"/>
                  <a:pt x="1723164" y="92164"/>
                  <a:pt x="1729211" y="94571"/>
                </a:cubicBezTo>
                <a:cubicBezTo>
                  <a:pt x="1731165" y="97163"/>
                  <a:pt x="1732794" y="98693"/>
                  <a:pt x="1733644" y="100576"/>
                </a:cubicBezTo>
                <a:cubicBezTo>
                  <a:pt x="1738105" y="110305"/>
                  <a:pt x="1742636" y="120006"/>
                  <a:pt x="1746587" y="129933"/>
                </a:cubicBezTo>
                <a:cubicBezTo>
                  <a:pt x="1750100" y="138756"/>
                  <a:pt x="1755693" y="144335"/>
                  <a:pt x="1766640" y="143202"/>
                </a:cubicBezTo>
                <a:cubicBezTo>
                  <a:pt x="1772177" y="155835"/>
                  <a:pt x="1777290" y="167532"/>
                  <a:pt x="1783082" y="180773"/>
                </a:cubicBezTo>
                <a:cubicBezTo>
                  <a:pt x="1792075" y="186126"/>
                  <a:pt x="1802243" y="183492"/>
                  <a:pt x="1812241" y="179017"/>
                </a:cubicBezTo>
                <a:cubicBezTo>
                  <a:pt x="1816078" y="177304"/>
                  <a:pt x="1819633" y="174910"/>
                  <a:pt x="1822918" y="173055"/>
                </a:cubicBezTo>
                <a:cubicBezTo>
                  <a:pt x="1841640" y="175208"/>
                  <a:pt x="1852729" y="184753"/>
                  <a:pt x="1858677" y="201831"/>
                </a:cubicBezTo>
                <a:cubicBezTo>
                  <a:pt x="1864256" y="217820"/>
                  <a:pt x="1871408" y="233270"/>
                  <a:pt x="1877809" y="248848"/>
                </a:cubicBezTo>
                <a:cubicBezTo>
                  <a:pt x="1883134" y="254229"/>
                  <a:pt x="1889747" y="253875"/>
                  <a:pt x="1895978" y="252417"/>
                </a:cubicBezTo>
                <a:cubicBezTo>
                  <a:pt x="1902181" y="250973"/>
                  <a:pt x="1908568" y="248947"/>
                  <a:pt x="1913992" y="245718"/>
                </a:cubicBezTo>
                <a:cubicBezTo>
                  <a:pt x="1925378" y="238935"/>
                  <a:pt x="1937486" y="235749"/>
                  <a:pt x="1950557" y="234304"/>
                </a:cubicBezTo>
                <a:cubicBezTo>
                  <a:pt x="1958927" y="233369"/>
                  <a:pt x="1967041" y="230169"/>
                  <a:pt x="1975510" y="227932"/>
                </a:cubicBezTo>
                <a:cubicBezTo>
                  <a:pt x="1989034" y="231273"/>
                  <a:pt x="1998678" y="239303"/>
                  <a:pt x="2001978" y="253012"/>
                </a:cubicBezTo>
                <a:cubicBezTo>
                  <a:pt x="2005292" y="266748"/>
                  <a:pt x="2011353" y="279267"/>
                  <a:pt x="2017754" y="291560"/>
                </a:cubicBezTo>
                <a:cubicBezTo>
                  <a:pt x="2023489" y="302563"/>
                  <a:pt x="2025288" y="313807"/>
                  <a:pt x="2023759" y="325774"/>
                </a:cubicBezTo>
                <a:cubicBezTo>
                  <a:pt x="2021606" y="342754"/>
                  <a:pt x="2018363" y="359479"/>
                  <a:pt x="2024183" y="376671"/>
                </a:cubicBezTo>
                <a:cubicBezTo>
                  <a:pt x="2026053" y="382180"/>
                  <a:pt x="2023447" y="389331"/>
                  <a:pt x="2022413" y="395662"/>
                </a:cubicBezTo>
                <a:cubicBezTo>
                  <a:pt x="2020006" y="410475"/>
                  <a:pt x="2018816" y="425245"/>
                  <a:pt x="2021323" y="441036"/>
                </a:cubicBezTo>
                <a:cubicBezTo>
                  <a:pt x="2027554" y="441701"/>
                  <a:pt x="2033034" y="441375"/>
                  <a:pt x="2037793" y="443032"/>
                </a:cubicBezTo>
                <a:cubicBezTo>
                  <a:pt x="2043712" y="445086"/>
                  <a:pt x="2051360" y="447380"/>
                  <a:pt x="2054220" y="452039"/>
                </a:cubicBezTo>
                <a:cubicBezTo>
                  <a:pt x="2064388" y="468637"/>
                  <a:pt x="2084979" y="470520"/>
                  <a:pt x="2097172" y="484327"/>
                </a:cubicBezTo>
                <a:cubicBezTo>
                  <a:pt x="2101534" y="489270"/>
                  <a:pt x="2110867" y="489808"/>
                  <a:pt x="2117877" y="492499"/>
                </a:cubicBezTo>
                <a:cubicBezTo>
                  <a:pt x="2120879" y="493646"/>
                  <a:pt x="2123626" y="495940"/>
                  <a:pt x="2126685" y="496421"/>
                </a:cubicBezTo>
                <a:cubicBezTo>
                  <a:pt x="2147064" y="499551"/>
                  <a:pt x="2156736" y="511051"/>
                  <a:pt x="2155476" y="531656"/>
                </a:cubicBezTo>
                <a:cubicBezTo>
                  <a:pt x="2155419" y="532491"/>
                  <a:pt x="2156524" y="533398"/>
                  <a:pt x="2158337" y="536173"/>
                </a:cubicBezTo>
                <a:cubicBezTo>
                  <a:pt x="2166522" y="538949"/>
                  <a:pt x="2175996" y="537972"/>
                  <a:pt x="2183941" y="531953"/>
                </a:cubicBezTo>
                <a:cubicBezTo>
                  <a:pt x="2193953" y="524376"/>
                  <a:pt x="2205296" y="522720"/>
                  <a:pt x="2216569" y="520581"/>
                </a:cubicBezTo>
                <a:cubicBezTo>
                  <a:pt x="2224655" y="525368"/>
                  <a:pt x="2231991" y="529730"/>
                  <a:pt x="2238959" y="533851"/>
                </a:cubicBezTo>
                <a:cubicBezTo>
                  <a:pt x="2260244" y="536782"/>
                  <a:pt x="2279050" y="530013"/>
                  <a:pt x="2297602" y="521941"/>
                </a:cubicBezTo>
                <a:cubicBezTo>
                  <a:pt x="2305461" y="518528"/>
                  <a:pt x="2313265" y="514931"/>
                  <a:pt x="2321294" y="511985"/>
                </a:cubicBezTo>
                <a:cubicBezTo>
                  <a:pt x="2325231" y="510541"/>
                  <a:pt x="2329635" y="510385"/>
                  <a:pt x="2333374" y="509719"/>
                </a:cubicBezTo>
                <a:cubicBezTo>
                  <a:pt x="2342565" y="513685"/>
                  <a:pt x="2349703" y="520397"/>
                  <a:pt x="2360678" y="518585"/>
                </a:cubicBezTo>
                <a:cubicBezTo>
                  <a:pt x="2371936" y="516715"/>
                  <a:pt x="2378705" y="524617"/>
                  <a:pt x="2382132" y="534318"/>
                </a:cubicBezTo>
                <a:cubicBezTo>
                  <a:pt x="2384583" y="541286"/>
                  <a:pt x="2386084" y="548848"/>
                  <a:pt x="2386480" y="556240"/>
                </a:cubicBezTo>
                <a:cubicBezTo>
                  <a:pt x="2387160" y="569042"/>
                  <a:pt x="2386678" y="581901"/>
                  <a:pt x="2386678" y="594732"/>
                </a:cubicBezTo>
                <a:cubicBezTo>
                  <a:pt x="2383379" y="597521"/>
                  <a:pt x="2380320" y="600127"/>
                  <a:pt x="2377247" y="602733"/>
                </a:cubicBezTo>
                <a:cubicBezTo>
                  <a:pt x="2378408" y="604177"/>
                  <a:pt x="2379329" y="606571"/>
                  <a:pt x="2380759" y="606910"/>
                </a:cubicBezTo>
                <a:cubicBezTo>
                  <a:pt x="2391975" y="609630"/>
                  <a:pt x="2402398" y="606372"/>
                  <a:pt x="2411306" y="600084"/>
                </a:cubicBezTo>
                <a:cubicBezTo>
                  <a:pt x="2420539" y="593556"/>
                  <a:pt x="2430452" y="590412"/>
                  <a:pt x="2441385" y="590157"/>
                </a:cubicBezTo>
                <a:cubicBezTo>
                  <a:pt x="2449216" y="589959"/>
                  <a:pt x="2455844" y="587254"/>
                  <a:pt x="2462571" y="583558"/>
                </a:cubicBezTo>
                <a:cubicBezTo>
                  <a:pt x="2472172" y="578276"/>
                  <a:pt x="2482468" y="580372"/>
                  <a:pt x="2489633" y="587127"/>
                </a:cubicBezTo>
                <a:cubicBezTo>
                  <a:pt x="2500368" y="597238"/>
                  <a:pt x="2511612" y="607505"/>
                  <a:pt x="2517504" y="621072"/>
                </a:cubicBezTo>
                <a:cubicBezTo>
                  <a:pt x="2515266" y="631325"/>
                  <a:pt x="2512334" y="640459"/>
                  <a:pt x="2511499" y="649792"/>
                </a:cubicBezTo>
                <a:cubicBezTo>
                  <a:pt x="2510734" y="658246"/>
                  <a:pt x="2512264" y="666885"/>
                  <a:pt x="2512646" y="673272"/>
                </a:cubicBezTo>
                <a:cubicBezTo>
                  <a:pt x="2518013" y="680721"/>
                  <a:pt x="2522205" y="686541"/>
                  <a:pt x="2527502" y="693905"/>
                </a:cubicBezTo>
                <a:cubicBezTo>
                  <a:pt x="2536367" y="699060"/>
                  <a:pt x="2546152" y="700944"/>
                  <a:pt x="2558912" y="695293"/>
                </a:cubicBezTo>
                <a:cubicBezTo>
                  <a:pt x="2577308" y="687150"/>
                  <a:pt x="2597333" y="682647"/>
                  <a:pt x="2616012" y="676798"/>
                </a:cubicBezTo>
                <a:cubicBezTo>
                  <a:pt x="2630173" y="682534"/>
                  <a:pt x="2641786" y="689884"/>
                  <a:pt x="2652195" y="699202"/>
                </a:cubicBezTo>
                <a:cubicBezTo>
                  <a:pt x="2653143" y="696497"/>
                  <a:pt x="2654092" y="693792"/>
                  <a:pt x="2654956" y="691314"/>
                </a:cubicBezTo>
                <a:cubicBezTo>
                  <a:pt x="2656840" y="691427"/>
                  <a:pt x="2658242" y="691101"/>
                  <a:pt x="2658666" y="691597"/>
                </a:cubicBezTo>
                <a:cubicBezTo>
                  <a:pt x="2664813" y="698904"/>
                  <a:pt x="2670831" y="706325"/>
                  <a:pt x="2677317" y="714270"/>
                </a:cubicBezTo>
                <a:cubicBezTo>
                  <a:pt x="2679866" y="748144"/>
                  <a:pt x="2685219" y="782061"/>
                  <a:pt x="2682345" y="816630"/>
                </a:cubicBezTo>
                <a:cubicBezTo>
                  <a:pt x="2681113" y="831486"/>
                  <a:pt x="2683364" y="846596"/>
                  <a:pt x="2683364" y="861593"/>
                </a:cubicBezTo>
                <a:cubicBezTo>
                  <a:pt x="2683364" y="865544"/>
                  <a:pt x="2681070" y="869623"/>
                  <a:pt x="2679272" y="873376"/>
                </a:cubicBezTo>
                <a:close/>
                <a:moveTo>
                  <a:pt x="1625718" y="1766946"/>
                </a:moveTo>
                <a:cubicBezTo>
                  <a:pt x="1622489" y="1751509"/>
                  <a:pt x="1623962" y="1735096"/>
                  <a:pt x="1623396" y="1719108"/>
                </a:cubicBezTo>
                <a:cubicBezTo>
                  <a:pt x="1622829" y="1703020"/>
                  <a:pt x="1624358" y="1686536"/>
                  <a:pt x="1621271" y="1670958"/>
                </a:cubicBezTo>
                <a:cubicBezTo>
                  <a:pt x="1616994" y="1649404"/>
                  <a:pt x="1617320" y="1628459"/>
                  <a:pt x="1621002" y="1607146"/>
                </a:cubicBezTo>
                <a:cubicBezTo>
                  <a:pt x="1623438" y="1593097"/>
                  <a:pt x="1621866" y="1579360"/>
                  <a:pt x="1616329" y="1566134"/>
                </a:cubicBezTo>
                <a:cubicBezTo>
                  <a:pt x="1612718" y="1564378"/>
                  <a:pt x="1609106" y="1562622"/>
                  <a:pt x="1605651" y="1560922"/>
                </a:cubicBezTo>
                <a:cubicBezTo>
                  <a:pt x="1604150" y="1528435"/>
                  <a:pt x="1602578" y="1496374"/>
                  <a:pt x="1601247" y="1464311"/>
                </a:cubicBezTo>
                <a:cubicBezTo>
                  <a:pt x="1601020" y="1458987"/>
                  <a:pt x="1602210" y="1453591"/>
                  <a:pt x="1602082" y="1448252"/>
                </a:cubicBezTo>
                <a:cubicBezTo>
                  <a:pt x="1601827" y="1437617"/>
                  <a:pt x="1601105" y="1426996"/>
                  <a:pt x="1600567" y="1416375"/>
                </a:cubicBezTo>
                <a:cubicBezTo>
                  <a:pt x="1590484" y="1405116"/>
                  <a:pt x="1595525" y="1391847"/>
                  <a:pt x="1595752" y="1379285"/>
                </a:cubicBezTo>
                <a:cubicBezTo>
                  <a:pt x="1595964" y="1367489"/>
                  <a:pt x="1596885" y="1355720"/>
                  <a:pt x="1597012" y="1343924"/>
                </a:cubicBezTo>
                <a:cubicBezTo>
                  <a:pt x="1597055" y="1340128"/>
                  <a:pt x="1595525" y="1336333"/>
                  <a:pt x="1594562" y="1331844"/>
                </a:cubicBezTo>
                <a:cubicBezTo>
                  <a:pt x="1591617" y="1334010"/>
                  <a:pt x="1589209" y="1334832"/>
                  <a:pt x="1588600" y="1336361"/>
                </a:cubicBezTo>
                <a:cubicBezTo>
                  <a:pt x="1581463" y="1354601"/>
                  <a:pt x="1579636" y="1373451"/>
                  <a:pt x="1581236" y="1392994"/>
                </a:cubicBezTo>
                <a:cubicBezTo>
                  <a:pt x="1583403" y="1419462"/>
                  <a:pt x="1586802" y="1445831"/>
                  <a:pt x="1586391" y="1472511"/>
                </a:cubicBezTo>
                <a:cubicBezTo>
                  <a:pt x="1585655" y="1519726"/>
                  <a:pt x="1589988" y="1566573"/>
                  <a:pt x="1598273" y="1613079"/>
                </a:cubicBezTo>
                <a:cubicBezTo>
                  <a:pt x="1599958" y="1622497"/>
                  <a:pt x="1603159" y="1633217"/>
                  <a:pt x="1600340" y="1641530"/>
                </a:cubicBezTo>
                <a:cubicBezTo>
                  <a:pt x="1595072" y="1657051"/>
                  <a:pt x="1598938" y="1671312"/>
                  <a:pt x="1601558" y="1685814"/>
                </a:cubicBezTo>
                <a:cubicBezTo>
                  <a:pt x="1603668" y="1697539"/>
                  <a:pt x="1605849" y="1708585"/>
                  <a:pt x="1601813" y="1720495"/>
                </a:cubicBezTo>
                <a:cubicBezTo>
                  <a:pt x="1599859" y="1726245"/>
                  <a:pt x="1600992" y="1733283"/>
                  <a:pt x="1601700" y="1739642"/>
                </a:cubicBezTo>
                <a:cubicBezTo>
                  <a:pt x="1603498" y="1755602"/>
                  <a:pt x="1605594" y="1771548"/>
                  <a:pt x="1608101" y="1787409"/>
                </a:cubicBezTo>
                <a:cubicBezTo>
                  <a:pt x="1609432" y="1795821"/>
                  <a:pt x="1611301" y="1804247"/>
                  <a:pt x="1614035" y="1812291"/>
                </a:cubicBezTo>
                <a:cubicBezTo>
                  <a:pt x="1615224" y="1815803"/>
                  <a:pt x="1617703" y="1820349"/>
                  <a:pt x="1622673" y="1819641"/>
                </a:cubicBezTo>
                <a:cubicBezTo>
                  <a:pt x="1625718" y="1817786"/>
                  <a:pt x="1628310" y="1816214"/>
                  <a:pt x="1630887" y="1814642"/>
                </a:cubicBezTo>
                <a:cubicBezTo>
                  <a:pt x="1630066" y="1798653"/>
                  <a:pt x="1629060" y="1782863"/>
                  <a:pt x="1625732" y="1766946"/>
                </a:cubicBezTo>
                <a:close/>
                <a:moveTo>
                  <a:pt x="1635051" y="1818975"/>
                </a:moveTo>
                <a:cubicBezTo>
                  <a:pt x="1634003" y="1817587"/>
                  <a:pt x="1632657" y="1816426"/>
                  <a:pt x="1631368" y="1815208"/>
                </a:cubicBezTo>
                <a:cubicBezTo>
                  <a:pt x="1631269" y="1816922"/>
                  <a:pt x="1631099" y="1818635"/>
                  <a:pt x="1631255" y="1820335"/>
                </a:cubicBezTo>
                <a:cubicBezTo>
                  <a:pt x="1631524" y="1823408"/>
                  <a:pt x="1633110" y="1824017"/>
                  <a:pt x="1635150" y="1821850"/>
                </a:cubicBezTo>
                <a:cubicBezTo>
                  <a:pt x="1635645" y="1821340"/>
                  <a:pt x="1635546" y="1819627"/>
                  <a:pt x="1635051" y="1818975"/>
                </a:cubicBezTo>
                <a:close/>
                <a:moveTo>
                  <a:pt x="1628324" y="1842653"/>
                </a:moveTo>
                <a:cubicBezTo>
                  <a:pt x="1626851" y="1859633"/>
                  <a:pt x="1627162" y="1860044"/>
                  <a:pt x="1637444" y="1859237"/>
                </a:cubicBezTo>
                <a:cubicBezTo>
                  <a:pt x="1634257" y="1853430"/>
                  <a:pt x="1631284" y="1848049"/>
                  <a:pt x="1628324" y="1842653"/>
                </a:cubicBezTo>
                <a:close/>
                <a:moveTo>
                  <a:pt x="1997121" y="1811172"/>
                </a:moveTo>
                <a:cubicBezTo>
                  <a:pt x="1996101" y="1812716"/>
                  <a:pt x="1994302" y="1814231"/>
                  <a:pt x="1994274" y="1815789"/>
                </a:cubicBezTo>
                <a:cubicBezTo>
                  <a:pt x="1994203" y="1818650"/>
                  <a:pt x="1996228" y="1819457"/>
                  <a:pt x="1998636" y="1817828"/>
                </a:cubicBezTo>
                <a:cubicBezTo>
                  <a:pt x="1999415" y="1817304"/>
                  <a:pt x="2000420" y="1815846"/>
                  <a:pt x="2000179" y="1815336"/>
                </a:cubicBezTo>
                <a:cubicBezTo>
                  <a:pt x="1999457" y="1813820"/>
                  <a:pt x="1998197" y="1812560"/>
                  <a:pt x="1997121" y="1811172"/>
                </a:cubicBezTo>
                <a:close/>
                <a:moveTo>
                  <a:pt x="2391253" y="1271699"/>
                </a:moveTo>
                <a:lnTo>
                  <a:pt x="2391862" y="1269419"/>
                </a:lnTo>
                <a:lnTo>
                  <a:pt x="2390474" y="1269816"/>
                </a:lnTo>
                <a:lnTo>
                  <a:pt x="2391253" y="1271699"/>
                </a:lnTo>
                <a:close/>
                <a:moveTo>
                  <a:pt x="2389454" y="1235800"/>
                </a:moveTo>
                <a:cubicBezTo>
                  <a:pt x="2394283" y="1231070"/>
                  <a:pt x="2393986" y="1227515"/>
                  <a:pt x="2389454" y="1223182"/>
                </a:cubicBezTo>
                <a:lnTo>
                  <a:pt x="2389454" y="1235800"/>
                </a:lnTo>
                <a:close/>
                <a:moveTo>
                  <a:pt x="2387344" y="1003280"/>
                </a:moveTo>
                <a:cubicBezTo>
                  <a:pt x="2385800" y="1005659"/>
                  <a:pt x="2383931" y="1007939"/>
                  <a:pt x="2383053" y="1010559"/>
                </a:cubicBezTo>
                <a:cubicBezTo>
                  <a:pt x="2382628" y="1011820"/>
                  <a:pt x="2384384" y="1013816"/>
                  <a:pt x="2385149" y="1015473"/>
                </a:cubicBezTo>
                <a:cubicBezTo>
                  <a:pt x="2386622" y="1014170"/>
                  <a:pt x="2389355" y="1012839"/>
                  <a:pt x="2389327" y="1011565"/>
                </a:cubicBezTo>
                <a:cubicBezTo>
                  <a:pt x="2389270" y="1008789"/>
                  <a:pt x="2388180" y="1006042"/>
                  <a:pt x="2387344" y="1003294"/>
                </a:cubicBezTo>
                <a:close/>
                <a:moveTo>
                  <a:pt x="2390134" y="1039888"/>
                </a:moveTo>
                <a:lnTo>
                  <a:pt x="2389043" y="1041488"/>
                </a:lnTo>
                <a:lnTo>
                  <a:pt x="2390729" y="1041814"/>
                </a:lnTo>
                <a:lnTo>
                  <a:pt x="2390134" y="1039888"/>
                </a:lnTo>
                <a:close/>
                <a:moveTo>
                  <a:pt x="2388633" y="1064090"/>
                </a:moveTo>
                <a:cubicBezTo>
                  <a:pt x="2388137" y="1064260"/>
                  <a:pt x="2388109" y="1066002"/>
                  <a:pt x="2388024" y="1067036"/>
                </a:cubicBezTo>
                <a:cubicBezTo>
                  <a:pt x="2387868" y="1068919"/>
                  <a:pt x="2387797" y="1070803"/>
                  <a:pt x="2387712" y="1072686"/>
                </a:cubicBezTo>
                <a:cubicBezTo>
                  <a:pt x="2388704" y="1071029"/>
                  <a:pt x="2389851" y="1069415"/>
                  <a:pt x="2390559" y="1067645"/>
                </a:cubicBezTo>
                <a:cubicBezTo>
                  <a:pt x="2391692" y="1064798"/>
                  <a:pt x="2390814" y="1063340"/>
                  <a:pt x="2388647" y="1064090"/>
                </a:cubicBezTo>
                <a:close/>
                <a:moveTo>
                  <a:pt x="2391507" y="1127024"/>
                </a:moveTo>
                <a:cubicBezTo>
                  <a:pt x="2390913" y="1127067"/>
                  <a:pt x="2389837" y="1127024"/>
                  <a:pt x="2389808" y="1127152"/>
                </a:cubicBezTo>
                <a:cubicBezTo>
                  <a:pt x="2389667" y="1128072"/>
                  <a:pt x="2389751" y="1129007"/>
                  <a:pt x="2389751" y="1129942"/>
                </a:cubicBezTo>
                <a:cubicBezTo>
                  <a:pt x="2390346" y="1129899"/>
                  <a:pt x="2390941" y="1129857"/>
                  <a:pt x="2391493" y="1129814"/>
                </a:cubicBezTo>
                <a:lnTo>
                  <a:pt x="2391493" y="1127010"/>
                </a:lnTo>
                <a:close/>
                <a:moveTo>
                  <a:pt x="2386990" y="1180428"/>
                </a:moveTo>
                <a:cubicBezTo>
                  <a:pt x="2387486" y="1186871"/>
                  <a:pt x="2385475" y="1193570"/>
                  <a:pt x="2392230" y="1200707"/>
                </a:cubicBezTo>
                <a:cubicBezTo>
                  <a:pt x="2392640" y="1193570"/>
                  <a:pt x="2392980" y="1187579"/>
                  <a:pt x="2393320" y="1181575"/>
                </a:cubicBezTo>
                <a:cubicBezTo>
                  <a:pt x="2391210" y="1181192"/>
                  <a:pt x="2389100" y="1180810"/>
                  <a:pt x="2386990" y="1180428"/>
                </a:cubicBezTo>
                <a:close/>
                <a:moveTo>
                  <a:pt x="2416602" y="1258260"/>
                </a:moveTo>
                <a:cubicBezTo>
                  <a:pt x="2416078" y="1258883"/>
                  <a:pt x="2415186" y="1259478"/>
                  <a:pt x="2415115" y="1260158"/>
                </a:cubicBezTo>
                <a:cubicBezTo>
                  <a:pt x="2415044" y="1260837"/>
                  <a:pt x="2415795" y="1261588"/>
                  <a:pt x="2416191" y="1262310"/>
                </a:cubicBezTo>
                <a:cubicBezTo>
                  <a:pt x="2416715" y="1261687"/>
                  <a:pt x="2417239" y="1261064"/>
                  <a:pt x="2417763" y="1260441"/>
                </a:cubicBezTo>
                <a:cubicBezTo>
                  <a:pt x="2417367" y="1259719"/>
                  <a:pt x="2416984" y="1258982"/>
                  <a:pt x="2416588" y="1258260"/>
                </a:cubicBezTo>
                <a:close/>
                <a:moveTo>
                  <a:pt x="2421629" y="1339788"/>
                </a:moveTo>
                <a:lnTo>
                  <a:pt x="2422309" y="1342692"/>
                </a:lnTo>
                <a:lnTo>
                  <a:pt x="2423399" y="1340440"/>
                </a:lnTo>
                <a:lnTo>
                  <a:pt x="2421615" y="1339788"/>
                </a:lnTo>
                <a:close/>
                <a:moveTo>
                  <a:pt x="2519203" y="1556518"/>
                </a:moveTo>
                <a:cubicBezTo>
                  <a:pt x="2517716" y="1559548"/>
                  <a:pt x="2516243" y="1562296"/>
                  <a:pt x="2515068" y="1565157"/>
                </a:cubicBezTo>
                <a:cubicBezTo>
                  <a:pt x="2514784" y="1565836"/>
                  <a:pt x="2515266" y="1567337"/>
                  <a:pt x="2515861" y="1567734"/>
                </a:cubicBezTo>
                <a:cubicBezTo>
                  <a:pt x="2516512" y="1568159"/>
                  <a:pt x="2518183" y="1568145"/>
                  <a:pt x="2518622" y="1567635"/>
                </a:cubicBezTo>
                <a:cubicBezTo>
                  <a:pt x="2521497" y="1564378"/>
                  <a:pt x="2523380" y="1560866"/>
                  <a:pt x="2519203" y="1556518"/>
                </a:cubicBezTo>
                <a:close/>
                <a:moveTo>
                  <a:pt x="2530291" y="1110880"/>
                </a:moveTo>
                <a:cubicBezTo>
                  <a:pt x="2529243" y="1109733"/>
                  <a:pt x="2527941" y="1108813"/>
                  <a:pt x="2526723" y="1107821"/>
                </a:cubicBezTo>
                <a:cubicBezTo>
                  <a:pt x="2526255" y="1108586"/>
                  <a:pt x="2525788" y="1109351"/>
                  <a:pt x="2525307" y="1110130"/>
                </a:cubicBezTo>
                <a:cubicBezTo>
                  <a:pt x="2526496" y="1111107"/>
                  <a:pt x="2527700" y="1112084"/>
                  <a:pt x="2528889" y="1113047"/>
                </a:cubicBezTo>
                <a:cubicBezTo>
                  <a:pt x="2529385" y="1112296"/>
                  <a:pt x="2530433" y="1111036"/>
                  <a:pt x="2530291" y="1110880"/>
                </a:cubicBezTo>
                <a:close/>
                <a:moveTo>
                  <a:pt x="1609843" y="1613320"/>
                </a:moveTo>
                <a:cubicBezTo>
                  <a:pt x="1605056" y="1600660"/>
                  <a:pt x="1603541" y="1592956"/>
                  <a:pt x="1608115" y="1583935"/>
                </a:cubicBezTo>
                <a:cubicBezTo>
                  <a:pt x="1614502" y="1593310"/>
                  <a:pt x="1609163" y="1600801"/>
                  <a:pt x="1609843" y="1613320"/>
                </a:cubicBezTo>
                <a:close/>
                <a:moveTo>
                  <a:pt x="1540168" y="268080"/>
                </a:moveTo>
                <a:cubicBezTo>
                  <a:pt x="1540139" y="267754"/>
                  <a:pt x="1540125" y="267442"/>
                  <a:pt x="1540097" y="267117"/>
                </a:cubicBezTo>
                <a:cubicBezTo>
                  <a:pt x="1540366" y="267117"/>
                  <a:pt x="1540621" y="267117"/>
                  <a:pt x="1540890" y="267117"/>
                </a:cubicBezTo>
                <a:cubicBezTo>
                  <a:pt x="1540805" y="267301"/>
                  <a:pt x="1540734" y="267485"/>
                  <a:pt x="1540663" y="267669"/>
                </a:cubicBezTo>
                <a:cubicBezTo>
                  <a:pt x="1540493" y="267796"/>
                  <a:pt x="1540338" y="267952"/>
                  <a:pt x="1540168" y="268080"/>
                </a:cubicBezTo>
                <a:close/>
                <a:moveTo>
                  <a:pt x="1543538" y="260843"/>
                </a:moveTo>
                <a:cubicBezTo>
                  <a:pt x="1544473" y="262939"/>
                  <a:pt x="1545422" y="265021"/>
                  <a:pt x="1546356" y="267117"/>
                </a:cubicBezTo>
                <a:cubicBezTo>
                  <a:pt x="1544544" y="267117"/>
                  <a:pt x="1542717" y="267117"/>
                  <a:pt x="1540904" y="267117"/>
                </a:cubicBezTo>
                <a:cubicBezTo>
                  <a:pt x="1541782" y="265021"/>
                  <a:pt x="1542660" y="262939"/>
                  <a:pt x="1543538" y="260843"/>
                </a:cubicBezTo>
                <a:close/>
                <a:moveTo>
                  <a:pt x="2680617" y="1023078"/>
                </a:moveTo>
                <a:lnTo>
                  <a:pt x="2681552" y="1021237"/>
                </a:lnTo>
                <a:lnTo>
                  <a:pt x="2682189" y="1023234"/>
                </a:lnTo>
                <a:lnTo>
                  <a:pt x="2680617" y="1023092"/>
                </a:lnTo>
                <a:close/>
                <a:moveTo>
                  <a:pt x="2681806" y="973824"/>
                </a:moveTo>
                <a:lnTo>
                  <a:pt x="2682430" y="976062"/>
                </a:lnTo>
                <a:lnTo>
                  <a:pt x="2680589" y="975806"/>
                </a:lnTo>
                <a:lnTo>
                  <a:pt x="2681806" y="973810"/>
                </a:lnTo>
                <a:close/>
                <a:moveTo>
                  <a:pt x="2682968" y="1045496"/>
                </a:moveTo>
                <a:cubicBezTo>
                  <a:pt x="2682359" y="1045906"/>
                  <a:pt x="2681750" y="1046331"/>
                  <a:pt x="2681127" y="1046756"/>
                </a:cubicBezTo>
                <a:cubicBezTo>
                  <a:pt x="2680716" y="1046020"/>
                  <a:pt x="2680305" y="1045283"/>
                  <a:pt x="2679895" y="1044547"/>
                </a:cubicBezTo>
                <a:cubicBezTo>
                  <a:pt x="2680914" y="1044009"/>
                  <a:pt x="2681948" y="1043457"/>
                  <a:pt x="2682968" y="1042919"/>
                </a:cubicBezTo>
                <a:lnTo>
                  <a:pt x="2682968" y="1045496"/>
                </a:lnTo>
                <a:close/>
                <a:moveTo>
                  <a:pt x="2684596" y="1070052"/>
                </a:moveTo>
                <a:cubicBezTo>
                  <a:pt x="2683379" y="1071029"/>
                  <a:pt x="2682175" y="1072007"/>
                  <a:pt x="2680971" y="1072970"/>
                </a:cubicBezTo>
                <a:cubicBezTo>
                  <a:pt x="2680603" y="1071157"/>
                  <a:pt x="2680022" y="1069358"/>
                  <a:pt x="2679980" y="1067545"/>
                </a:cubicBezTo>
                <a:cubicBezTo>
                  <a:pt x="2679966" y="1066894"/>
                  <a:pt x="2681240" y="1066214"/>
                  <a:pt x="2681920" y="1065549"/>
                </a:cubicBezTo>
                <a:cubicBezTo>
                  <a:pt x="2682812" y="1067050"/>
                  <a:pt x="2683704" y="1068537"/>
                  <a:pt x="2684596" y="1070038"/>
                </a:cubicBezTo>
                <a:close/>
                <a:moveTo>
                  <a:pt x="2682798" y="1261531"/>
                </a:moveTo>
                <a:cubicBezTo>
                  <a:pt x="2682741" y="1262197"/>
                  <a:pt x="2681948" y="1262806"/>
                  <a:pt x="2681481" y="1263443"/>
                </a:cubicBezTo>
                <a:cubicBezTo>
                  <a:pt x="2681580" y="1262098"/>
                  <a:pt x="2681693" y="1260752"/>
                  <a:pt x="2681806" y="1259421"/>
                </a:cubicBezTo>
                <a:cubicBezTo>
                  <a:pt x="2682175" y="1260129"/>
                  <a:pt x="2682855" y="1260852"/>
                  <a:pt x="2682798" y="1261531"/>
                </a:cubicBezTo>
                <a:close/>
              </a:path>
            </a:pathLst>
          </a:custGeom>
          <a:solidFill>
            <a:srgbClr val="254027">
              <a:alpha val="4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0" name="Google Shape;3150;p21"/>
          <p:cNvSpPr txBox="1">
            <a:spLocks noGrp="1"/>
          </p:cNvSpPr>
          <p:nvPr>
            <p:ph type="subTitle" idx="1"/>
          </p:nvPr>
        </p:nvSpPr>
        <p:spPr>
          <a:xfrm>
            <a:off x="720000" y="1688000"/>
            <a:ext cx="3582000" cy="64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51" name="Google Shape;3151;p21"/>
          <p:cNvSpPr txBox="1">
            <a:spLocks noGrp="1"/>
          </p:cNvSpPr>
          <p:nvPr>
            <p:ph type="subTitle" idx="2"/>
          </p:nvPr>
        </p:nvSpPr>
        <p:spPr>
          <a:xfrm>
            <a:off x="4847025" y="1688000"/>
            <a:ext cx="3582000" cy="64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52" name="Google Shape;3152;p21"/>
          <p:cNvSpPr txBox="1">
            <a:spLocks noGrp="1"/>
          </p:cNvSpPr>
          <p:nvPr>
            <p:ph type="subTitle" idx="3"/>
          </p:nvPr>
        </p:nvSpPr>
        <p:spPr>
          <a:xfrm>
            <a:off x="4847025" y="2827100"/>
            <a:ext cx="3582000" cy="64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53" name="Google Shape;3153;p21"/>
          <p:cNvSpPr txBox="1">
            <a:spLocks noGrp="1"/>
          </p:cNvSpPr>
          <p:nvPr>
            <p:ph type="subTitle" idx="4"/>
          </p:nvPr>
        </p:nvSpPr>
        <p:spPr>
          <a:xfrm>
            <a:off x="720000" y="3966200"/>
            <a:ext cx="3582000" cy="64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54" name="Google Shape;3154;p21"/>
          <p:cNvSpPr txBox="1">
            <a:spLocks noGrp="1"/>
          </p:cNvSpPr>
          <p:nvPr>
            <p:ph type="subTitle" idx="5"/>
          </p:nvPr>
        </p:nvSpPr>
        <p:spPr>
          <a:xfrm>
            <a:off x="720000" y="2827100"/>
            <a:ext cx="3582000" cy="64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55" name="Google Shape;3155;p21"/>
          <p:cNvSpPr txBox="1">
            <a:spLocks noGrp="1"/>
          </p:cNvSpPr>
          <p:nvPr>
            <p:ph type="subTitle" idx="6"/>
          </p:nvPr>
        </p:nvSpPr>
        <p:spPr>
          <a:xfrm>
            <a:off x="4847025" y="3966200"/>
            <a:ext cx="3582000" cy="64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56" name="Google Shape;3156;p21"/>
          <p:cNvSpPr txBox="1">
            <a:spLocks noGrp="1"/>
          </p:cNvSpPr>
          <p:nvPr>
            <p:ph type="subTitle" idx="7"/>
          </p:nvPr>
        </p:nvSpPr>
        <p:spPr>
          <a:xfrm>
            <a:off x="720000" y="1418925"/>
            <a:ext cx="3582000" cy="33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3157" name="Google Shape;3157;p21"/>
          <p:cNvSpPr txBox="1">
            <a:spLocks noGrp="1"/>
          </p:cNvSpPr>
          <p:nvPr>
            <p:ph type="subTitle" idx="8"/>
          </p:nvPr>
        </p:nvSpPr>
        <p:spPr>
          <a:xfrm>
            <a:off x="4847025" y="1418925"/>
            <a:ext cx="3582000" cy="33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3158" name="Google Shape;3158;p21"/>
          <p:cNvSpPr txBox="1">
            <a:spLocks noGrp="1"/>
          </p:cNvSpPr>
          <p:nvPr>
            <p:ph type="subTitle" idx="9"/>
          </p:nvPr>
        </p:nvSpPr>
        <p:spPr>
          <a:xfrm>
            <a:off x="4847025" y="2555825"/>
            <a:ext cx="3582000" cy="33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3159" name="Google Shape;3159;p21"/>
          <p:cNvSpPr txBox="1">
            <a:spLocks noGrp="1"/>
          </p:cNvSpPr>
          <p:nvPr>
            <p:ph type="subTitle" idx="13"/>
          </p:nvPr>
        </p:nvSpPr>
        <p:spPr>
          <a:xfrm>
            <a:off x="720000" y="2555825"/>
            <a:ext cx="3582000" cy="33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3160" name="Google Shape;3160;p21"/>
          <p:cNvSpPr txBox="1">
            <a:spLocks noGrp="1"/>
          </p:cNvSpPr>
          <p:nvPr>
            <p:ph type="subTitle" idx="14"/>
          </p:nvPr>
        </p:nvSpPr>
        <p:spPr>
          <a:xfrm>
            <a:off x="720000" y="3692725"/>
            <a:ext cx="3582000" cy="33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3161" name="Google Shape;3161;p21"/>
          <p:cNvSpPr txBox="1">
            <a:spLocks noGrp="1"/>
          </p:cNvSpPr>
          <p:nvPr>
            <p:ph type="subTitle" idx="15"/>
          </p:nvPr>
        </p:nvSpPr>
        <p:spPr>
          <a:xfrm>
            <a:off x="4847025" y="3692725"/>
            <a:ext cx="3581400" cy="33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3162" name="Google Shape;3162;p2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163" name="Google Shape;3163;p21"/>
          <p:cNvGrpSpPr/>
          <p:nvPr/>
        </p:nvGrpSpPr>
        <p:grpSpPr>
          <a:xfrm rot="-9792843">
            <a:off x="7712201" y="-752981"/>
            <a:ext cx="2101348" cy="2136053"/>
            <a:chOff x="7481861" y="4111816"/>
            <a:chExt cx="2101327" cy="2136031"/>
          </a:xfrm>
        </p:grpSpPr>
        <p:grpSp>
          <p:nvGrpSpPr>
            <p:cNvPr id="3164" name="Google Shape;3164;p21"/>
            <p:cNvGrpSpPr/>
            <p:nvPr/>
          </p:nvGrpSpPr>
          <p:grpSpPr>
            <a:xfrm rot="-506959" flipH="1">
              <a:off x="8673192" y="4352473"/>
              <a:ext cx="365527" cy="962479"/>
              <a:chOff x="3602829" y="1439075"/>
              <a:chExt cx="119698" cy="315180"/>
            </a:xfrm>
          </p:grpSpPr>
          <p:sp>
            <p:nvSpPr>
              <p:cNvPr id="3165" name="Google Shape;3165;p21"/>
              <p:cNvSpPr/>
              <p:nvPr/>
            </p:nvSpPr>
            <p:spPr>
              <a:xfrm>
                <a:off x="3602858" y="1439075"/>
                <a:ext cx="119669" cy="278292"/>
              </a:xfrm>
              <a:custGeom>
                <a:avLst/>
                <a:gdLst/>
                <a:ahLst/>
                <a:cxnLst/>
                <a:rect l="l" t="t" r="r" b="b"/>
                <a:pathLst>
                  <a:path w="119669" h="278292" extrusionOk="0">
                    <a:moveTo>
                      <a:pt x="114290" y="276548"/>
                    </a:moveTo>
                    <a:cubicBezTo>
                      <a:pt x="113270" y="276902"/>
                      <a:pt x="112251" y="277200"/>
                      <a:pt x="111217" y="277440"/>
                    </a:cubicBezTo>
                    <a:cubicBezTo>
                      <a:pt x="95200" y="281207"/>
                      <a:pt x="76804" y="272158"/>
                      <a:pt x="70530" y="256821"/>
                    </a:cubicBezTo>
                    <a:cubicBezTo>
                      <a:pt x="77795" y="253677"/>
                      <a:pt x="85046" y="250533"/>
                      <a:pt x="92297" y="247389"/>
                    </a:cubicBezTo>
                    <a:cubicBezTo>
                      <a:pt x="87652" y="247134"/>
                      <a:pt x="83276" y="249372"/>
                      <a:pt x="78787" y="250576"/>
                    </a:cubicBezTo>
                    <a:cubicBezTo>
                      <a:pt x="77257" y="250986"/>
                      <a:pt x="75586" y="251213"/>
                      <a:pt x="73972" y="251199"/>
                    </a:cubicBezTo>
                    <a:cubicBezTo>
                      <a:pt x="70800" y="251185"/>
                      <a:pt x="67769" y="250222"/>
                      <a:pt x="66027" y="247687"/>
                    </a:cubicBezTo>
                    <a:cubicBezTo>
                      <a:pt x="63860" y="244543"/>
                      <a:pt x="64597" y="240238"/>
                      <a:pt x="63421" y="236598"/>
                    </a:cubicBezTo>
                    <a:cubicBezTo>
                      <a:pt x="61779" y="231472"/>
                      <a:pt x="56624" y="228314"/>
                      <a:pt x="53933" y="223626"/>
                    </a:cubicBezTo>
                    <a:cubicBezTo>
                      <a:pt x="53437" y="222776"/>
                      <a:pt x="53013" y="221771"/>
                      <a:pt x="53267" y="220822"/>
                    </a:cubicBezTo>
                    <a:cubicBezTo>
                      <a:pt x="53522" y="219859"/>
                      <a:pt x="54358" y="219194"/>
                      <a:pt x="55151" y="218585"/>
                    </a:cubicBezTo>
                    <a:cubicBezTo>
                      <a:pt x="58776" y="215866"/>
                      <a:pt x="62387" y="213146"/>
                      <a:pt x="66013" y="210442"/>
                    </a:cubicBezTo>
                    <a:cubicBezTo>
                      <a:pt x="63520" y="212283"/>
                      <a:pt x="60787" y="213940"/>
                      <a:pt x="57728" y="214039"/>
                    </a:cubicBezTo>
                    <a:cubicBezTo>
                      <a:pt x="54202" y="214166"/>
                      <a:pt x="50378" y="211291"/>
                      <a:pt x="50860" y="207808"/>
                    </a:cubicBezTo>
                    <a:cubicBezTo>
                      <a:pt x="60971" y="203970"/>
                      <a:pt x="71224" y="200019"/>
                      <a:pt x="80175" y="194042"/>
                    </a:cubicBezTo>
                    <a:cubicBezTo>
                      <a:pt x="81959" y="192867"/>
                      <a:pt x="83672" y="191607"/>
                      <a:pt x="85344" y="190247"/>
                    </a:cubicBezTo>
                    <a:cubicBezTo>
                      <a:pt x="83630" y="190743"/>
                      <a:pt x="81916" y="191238"/>
                      <a:pt x="80175" y="191692"/>
                    </a:cubicBezTo>
                    <a:cubicBezTo>
                      <a:pt x="74482" y="193221"/>
                      <a:pt x="68647" y="194312"/>
                      <a:pt x="62841" y="193533"/>
                    </a:cubicBezTo>
                    <a:cubicBezTo>
                      <a:pt x="55264" y="192513"/>
                      <a:pt x="47674" y="187443"/>
                      <a:pt x="46243" y="179938"/>
                    </a:cubicBezTo>
                    <a:cubicBezTo>
                      <a:pt x="45649" y="176864"/>
                      <a:pt x="46130" y="173636"/>
                      <a:pt x="45408" y="170577"/>
                    </a:cubicBezTo>
                    <a:cubicBezTo>
                      <a:pt x="43468" y="162321"/>
                      <a:pt x="33342" y="157123"/>
                      <a:pt x="33399" y="148640"/>
                    </a:cubicBezTo>
                    <a:cubicBezTo>
                      <a:pt x="33441" y="143146"/>
                      <a:pt x="37902" y="138699"/>
                      <a:pt x="42533" y="135739"/>
                    </a:cubicBezTo>
                    <a:cubicBezTo>
                      <a:pt x="44969" y="134195"/>
                      <a:pt x="47574" y="132808"/>
                      <a:pt x="50010" y="131236"/>
                    </a:cubicBezTo>
                    <a:cubicBezTo>
                      <a:pt x="52205" y="129820"/>
                      <a:pt x="54245" y="128219"/>
                      <a:pt x="55873" y="126194"/>
                    </a:cubicBezTo>
                    <a:cubicBezTo>
                      <a:pt x="50959" y="129027"/>
                      <a:pt x="45549" y="131009"/>
                      <a:pt x="39970" y="132000"/>
                    </a:cubicBezTo>
                    <a:cubicBezTo>
                      <a:pt x="36585" y="132595"/>
                      <a:pt x="33144" y="132850"/>
                      <a:pt x="29717" y="132723"/>
                    </a:cubicBezTo>
                    <a:cubicBezTo>
                      <a:pt x="28385" y="132680"/>
                      <a:pt x="27040" y="132567"/>
                      <a:pt x="25879" y="131930"/>
                    </a:cubicBezTo>
                    <a:cubicBezTo>
                      <a:pt x="24392" y="131094"/>
                      <a:pt x="23486" y="129536"/>
                      <a:pt x="22693" y="128021"/>
                    </a:cubicBezTo>
                    <a:cubicBezTo>
                      <a:pt x="18841" y="120643"/>
                      <a:pt x="15838" y="112811"/>
                      <a:pt x="13757" y="104739"/>
                    </a:cubicBezTo>
                    <a:cubicBezTo>
                      <a:pt x="15144" y="104145"/>
                      <a:pt x="16490" y="103465"/>
                      <a:pt x="17793" y="102714"/>
                    </a:cubicBezTo>
                    <a:cubicBezTo>
                      <a:pt x="20597" y="101086"/>
                      <a:pt x="23188" y="99089"/>
                      <a:pt x="25482" y="96795"/>
                    </a:cubicBezTo>
                    <a:cubicBezTo>
                      <a:pt x="21290" y="97928"/>
                      <a:pt x="17000" y="98707"/>
                      <a:pt x="12680" y="99103"/>
                    </a:cubicBezTo>
                    <a:cubicBezTo>
                      <a:pt x="11915" y="94954"/>
                      <a:pt x="16688" y="92206"/>
                      <a:pt x="20441" y="90294"/>
                    </a:cubicBezTo>
                    <a:cubicBezTo>
                      <a:pt x="25851" y="87547"/>
                      <a:pt x="30750" y="83766"/>
                      <a:pt x="34801" y="79234"/>
                    </a:cubicBezTo>
                    <a:cubicBezTo>
                      <a:pt x="30722" y="80452"/>
                      <a:pt x="26559" y="81273"/>
                      <a:pt x="22339" y="81698"/>
                    </a:cubicBezTo>
                    <a:cubicBezTo>
                      <a:pt x="19775" y="81968"/>
                      <a:pt x="17198" y="82081"/>
                      <a:pt x="14620" y="82052"/>
                    </a:cubicBezTo>
                    <a:cubicBezTo>
                      <a:pt x="13247" y="76189"/>
                      <a:pt x="10868" y="70567"/>
                      <a:pt x="7625" y="65498"/>
                    </a:cubicBezTo>
                    <a:cubicBezTo>
                      <a:pt x="9111" y="63345"/>
                      <a:pt x="10811" y="61334"/>
                      <a:pt x="12694" y="59493"/>
                    </a:cubicBezTo>
                    <a:cubicBezTo>
                      <a:pt x="16136" y="56151"/>
                      <a:pt x="20158" y="53446"/>
                      <a:pt x="24562" y="51534"/>
                    </a:cubicBezTo>
                    <a:cubicBezTo>
                      <a:pt x="19265" y="53389"/>
                      <a:pt x="13134" y="55103"/>
                      <a:pt x="8049" y="53474"/>
                    </a:cubicBezTo>
                    <a:lnTo>
                      <a:pt x="8049" y="53474"/>
                    </a:lnTo>
                    <a:cubicBezTo>
                      <a:pt x="6888" y="53092"/>
                      <a:pt x="5769" y="52525"/>
                      <a:pt x="4736" y="51747"/>
                    </a:cubicBezTo>
                    <a:cubicBezTo>
                      <a:pt x="-221" y="48008"/>
                      <a:pt x="-901" y="40616"/>
                      <a:pt x="926" y="34668"/>
                    </a:cubicBezTo>
                    <a:cubicBezTo>
                      <a:pt x="1450" y="32968"/>
                      <a:pt x="2130" y="31326"/>
                      <a:pt x="2895" y="29725"/>
                    </a:cubicBezTo>
                    <a:cubicBezTo>
                      <a:pt x="4806" y="25732"/>
                      <a:pt x="7242" y="21951"/>
                      <a:pt x="9055" y="17900"/>
                    </a:cubicBezTo>
                    <a:cubicBezTo>
                      <a:pt x="11604" y="12236"/>
                      <a:pt x="12822" y="5311"/>
                      <a:pt x="9565" y="0"/>
                    </a:cubicBezTo>
                    <a:cubicBezTo>
                      <a:pt x="9565" y="0"/>
                      <a:pt x="14804" y="3753"/>
                      <a:pt x="23217" y="12363"/>
                    </a:cubicBezTo>
                    <a:cubicBezTo>
                      <a:pt x="24732" y="13921"/>
                      <a:pt x="26346" y="15620"/>
                      <a:pt x="28060" y="17490"/>
                    </a:cubicBezTo>
                    <a:cubicBezTo>
                      <a:pt x="45493" y="36551"/>
                      <a:pt x="72400" y="72635"/>
                      <a:pt x="95979" y="132468"/>
                    </a:cubicBezTo>
                    <a:cubicBezTo>
                      <a:pt x="130278" y="219548"/>
                      <a:pt x="118184" y="265431"/>
                      <a:pt x="114984" y="274750"/>
                    </a:cubicBezTo>
                    <a:cubicBezTo>
                      <a:pt x="114573" y="275953"/>
                      <a:pt x="114304" y="276548"/>
                      <a:pt x="114304" y="2765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21"/>
              <p:cNvSpPr/>
              <p:nvPr/>
            </p:nvSpPr>
            <p:spPr>
              <a:xfrm>
                <a:off x="3613782" y="1451466"/>
                <a:ext cx="108712" cy="265048"/>
              </a:xfrm>
              <a:custGeom>
                <a:avLst/>
                <a:gdLst/>
                <a:ahLst/>
                <a:cxnLst/>
                <a:rect l="l" t="t" r="r" b="b"/>
                <a:pathLst>
                  <a:path w="108712" h="265048" extrusionOk="0">
                    <a:moveTo>
                      <a:pt x="103366" y="264157"/>
                    </a:moveTo>
                    <a:cubicBezTo>
                      <a:pt x="102346" y="264511"/>
                      <a:pt x="101326" y="264808"/>
                      <a:pt x="100293" y="265049"/>
                    </a:cubicBezTo>
                    <a:cubicBezTo>
                      <a:pt x="96752" y="262670"/>
                      <a:pt x="94543" y="258435"/>
                      <a:pt x="96200" y="254555"/>
                    </a:cubicBezTo>
                    <a:cubicBezTo>
                      <a:pt x="91031" y="254045"/>
                      <a:pt x="85975" y="252403"/>
                      <a:pt x="81500" y="249768"/>
                    </a:cubicBezTo>
                    <a:cubicBezTo>
                      <a:pt x="84106" y="248338"/>
                      <a:pt x="87165" y="248055"/>
                      <a:pt x="90040" y="247290"/>
                    </a:cubicBezTo>
                    <a:cubicBezTo>
                      <a:pt x="92914" y="246540"/>
                      <a:pt x="95902" y="245010"/>
                      <a:pt x="96965" y="242234"/>
                    </a:cubicBezTo>
                    <a:cubicBezTo>
                      <a:pt x="98027" y="239445"/>
                      <a:pt x="95789" y="235579"/>
                      <a:pt x="92872" y="236187"/>
                    </a:cubicBezTo>
                    <a:cubicBezTo>
                      <a:pt x="98352" y="234672"/>
                      <a:pt x="100406" y="226458"/>
                      <a:pt x="96285" y="222550"/>
                    </a:cubicBezTo>
                    <a:cubicBezTo>
                      <a:pt x="97786" y="221856"/>
                      <a:pt x="99287" y="221162"/>
                      <a:pt x="100788" y="220468"/>
                    </a:cubicBezTo>
                    <a:cubicBezTo>
                      <a:pt x="99641" y="219732"/>
                      <a:pt x="98508" y="218995"/>
                      <a:pt x="97361" y="218273"/>
                    </a:cubicBezTo>
                    <a:cubicBezTo>
                      <a:pt x="99160" y="217168"/>
                      <a:pt x="100406" y="215214"/>
                      <a:pt x="100647" y="213132"/>
                    </a:cubicBezTo>
                    <a:cubicBezTo>
                      <a:pt x="93552" y="213755"/>
                      <a:pt x="86358" y="213104"/>
                      <a:pt x="79489" y="211192"/>
                    </a:cubicBezTo>
                    <a:cubicBezTo>
                      <a:pt x="84842" y="210413"/>
                      <a:pt x="90507" y="209493"/>
                      <a:pt x="94586" y="205952"/>
                    </a:cubicBezTo>
                    <a:cubicBezTo>
                      <a:pt x="98664" y="202412"/>
                      <a:pt x="100123" y="195303"/>
                      <a:pt x="96058" y="191734"/>
                    </a:cubicBezTo>
                    <a:cubicBezTo>
                      <a:pt x="90195" y="186579"/>
                      <a:pt x="79815" y="193122"/>
                      <a:pt x="73541" y="188477"/>
                    </a:cubicBezTo>
                    <a:cubicBezTo>
                      <a:pt x="80693" y="187386"/>
                      <a:pt x="87575" y="184512"/>
                      <a:pt x="93368" y="180178"/>
                    </a:cubicBezTo>
                    <a:lnTo>
                      <a:pt x="90294" y="177233"/>
                    </a:lnTo>
                    <a:cubicBezTo>
                      <a:pt x="91966" y="175873"/>
                      <a:pt x="93651" y="174485"/>
                      <a:pt x="95322" y="173126"/>
                    </a:cubicBezTo>
                    <a:cubicBezTo>
                      <a:pt x="93679" y="170874"/>
                      <a:pt x="91527" y="169019"/>
                      <a:pt x="89062" y="167744"/>
                    </a:cubicBezTo>
                    <a:cubicBezTo>
                      <a:pt x="91116" y="166569"/>
                      <a:pt x="90450" y="163340"/>
                      <a:pt x="88907" y="161542"/>
                    </a:cubicBezTo>
                    <a:cubicBezTo>
                      <a:pt x="87377" y="159743"/>
                      <a:pt x="85168" y="158284"/>
                      <a:pt x="84616" y="155976"/>
                    </a:cubicBezTo>
                    <a:cubicBezTo>
                      <a:pt x="84403" y="155056"/>
                      <a:pt x="84474" y="154022"/>
                      <a:pt x="83936" y="153229"/>
                    </a:cubicBezTo>
                    <a:cubicBezTo>
                      <a:pt x="83355" y="152322"/>
                      <a:pt x="82208" y="152011"/>
                      <a:pt x="81146" y="151756"/>
                    </a:cubicBezTo>
                    <a:cubicBezTo>
                      <a:pt x="76331" y="150609"/>
                      <a:pt x="71502" y="149462"/>
                      <a:pt x="66687" y="148315"/>
                    </a:cubicBezTo>
                    <a:cubicBezTo>
                      <a:pt x="71615" y="146020"/>
                      <a:pt x="76289" y="143202"/>
                      <a:pt x="80622" y="139945"/>
                    </a:cubicBezTo>
                    <a:cubicBezTo>
                      <a:pt x="79857" y="136603"/>
                      <a:pt x="77577" y="133671"/>
                      <a:pt x="74547" y="132071"/>
                    </a:cubicBezTo>
                    <a:cubicBezTo>
                      <a:pt x="74816" y="130216"/>
                      <a:pt x="75057" y="128375"/>
                      <a:pt x="75326" y="126520"/>
                    </a:cubicBezTo>
                    <a:cubicBezTo>
                      <a:pt x="64804" y="123178"/>
                      <a:pt x="53375" y="122753"/>
                      <a:pt x="42655" y="125359"/>
                    </a:cubicBezTo>
                    <a:cubicBezTo>
                      <a:pt x="52695" y="120402"/>
                      <a:pt x="62141" y="114185"/>
                      <a:pt x="70638" y="106906"/>
                    </a:cubicBezTo>
                    <a:cubicBezTo>
                      <a:pt x="66843" y="106028"/>
                      <a:pt x="63062" y="105150"/>
                      <a:pt x="59281" y="104272"/>
                    </a:cubicBezTo>
                    <a:cubicBezTo>
                      <a:pt x="62807" y="103507"/>
                      <a:pt x="66135" y="101794"/>
                      <a:pt x="68783" y="99344"/>
                    </a:cubicBezTo>
                    <a:cubicBezTo>
                      <a:pt x="62424" y="97630"/>
                      <a:pt x="64492" y="87236"/>
                      <a:pt x="59691" y="82746"/>
                    </a:cubicBezTo>
                    <a:cubicBezTo>
                      <a:pt x="57468" y="80650"/>
                      <a:pt x="54168" y="80282"/>
                      <a:pt x="51109" y="80027"/>
                    </a:cubicBezTo>
                    <a:cubicBezTo>
                      <a:pt x="45600" y="79546"/>
                      <a:pt x="40092" y="79064"/>
                      <a:pt x="34569" y="78597"/>
                    </a:cubicBezTo>
                    <a:cubicBezTo>
                      <a:pt x="41267" y="75340"/>
                      <a:pt x="47980" y="72097"/>
                      <a:pt x="54692" y="68854"/>
                    </a:cubicBezTo>
                    <a:cubicBezTo>
                      <a:pt x="49991" y="61900"/>
                      <a:pt x="43504" y="54055"/>
                      <a:pt x="35177" y="55117"/>
                    </a:cubicBezTo>
                    <a:cubicBezTo>
                      <a:pt x="32232" y="55499"/>
                      <a:pt x="29555" y="57001"/>
                      <a:pt x="26624" y="57524"/>
                    </a:cubicBezTo>
                    <a:cubicBezTo>
                      <a:pt x="23707" y="58048"/>
                      <a:pt x="20095" y="57114"/>
                      <a:pt x="19132" y="54324"/>
                    </a:cubicBezTo>
                    <a:cubicBezTo>
                      <a:pt x="18948" y="53786"/>
                      <a:pt x="18877" y="53219"/>
                      <a:pt x="18920" y="52667"/>
                    </a:cubicBezTo>
                    <a:cubicBezTo>
                      <a:pt x="19331" y="47059"/>
                      <a:pt x="29215" y="47144"/>
                      <a:pt x="30844" y="41748"/>
                    </a:cubicBezTo>
                    <a:cubicBezTo>
                      <a:pt x="31580" y="39327"/>
                      <a:pt x="29924" y="36466"/>
                      <a:pt x="27459" y="35885"/>
                    </a:cubicBezTo>
                    <a:cubicBezTo>
                      <a:pt x="25916" y="35192"/>
                      <a:pt x="24386" y="34512"/>
                      <a:pt x="22857" y="33832"/>
                    </a:cubicBezTo>
                    <a:cubicBezTo>
                      <a:pt x="23792" y="32274"/>
                      <a:pt x="24740" y="30716"/>
                      <a:pt x="25689" y="29173"/>
                    </a:cubicBezTo>
                    <a:cubicBezTo>
                      <a:pt x="18623" y="27488"/>
                      <a:pt x="11117" y="27615"/>
                      <a:pt x="4107" y="29513"/>
                    </a:cubicBezTo>
                    <a:cubicBezTo>
                      <a:pt x="5084" y="26808"/>
                      <a:pt x="6061" y="24089"/>
                      <a:pt x="7038" y="21384"/>
                    </a:cubicBezTo>
                    <a:cubicBezTo>
                      <a:pt x="4688" y="20463"/>
                      <a:pt x="2337" y="19529"/>
                      <a:pt x="0" y="18608"/>
                    </a:cubicBezTo>
                    <a:cubicBezTo>
                      <a:pt x="2068" y="11910"/>
                      <a:pt x="5764" y="5693"/>
                      <a:pt x="10692" y="694"/>
                    </a:cubicBezTo>
                    <a:lnTo>
                      <a:pt x="12264" y="0"/>
                    </a:lnTo>
                    <a:cubicBezTo>
                      <a:pt x="29244" y="17348"/>
                      <a:pt x="59139" y="54409"/>
                      <a:pt x="85026" y="120119"/>
                    </a:cubicBezTo>
                    <a:cubicBezTo>
                      <a:pt x="123730" y="218400"/>
                      <a:pt x="103351" y="264199"/>
                      <a:pt x="103351" y="264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21"/>
              <p:cNvSpPr/>
              <p:nvPr/>
            </p:nvSpPr>
            <p:spPr>
              <a:xfrm>
                <a:off x="3624955" y="1456565"/>
                <a:ext cx="97543" cy="257259"/>
              </a:xfrm>
              <a:custGeom>
                <a:avLst/>
                <a:gdLst/>
                <a:ahLst/>
                <a:cxnLst/>
                <a:rect l="l" t="t" r="r" b="b"/>
                <a:pathLst>
                  <a:path w="97543" h="257259" extrusionOk="0">
                    <a:moveTo>
                      <a:pt x="92872" y="257260"/>
                    </a:moveTo>
                    <a:cubicBezTo>
                      <a:pt x="89544" y="254385"/>
                      <a:pt x="90337" y="248182"/>
                      <a:pt x="86967" y="245109"/>
                    </a:cubicBezTo>
                    <a:cubicBezTo>
                      <a:pt x="88114" y="241456"/>
                      <a:pt x="89275" y="237788"/>
                      <a:pt x="90436" y="234134"/>
                    </a:cubicBezTo>
                    <a:cubicBezTo>
                      <a:pt x="90068" y="233086"/>
                      <a:pt x="89700" y="232052"/>
                      <a:pt x="89346" y="231004"/>
                    </a:cubicBezTo>
                    <a:cubicBezTo>
                      <a:pt x="90153" y="228342"/>
                      <a:pt x="90974" y="225680"/>
                      <a:pt x="91796" y="223017"/>
                    </a:cubicBezTo>
                    <a:cubicBezTo>
                      <a:pt x="90861" y="220086"/>
                      <a:pt x="92036" y="216616"/>
                      <a:pt x="94557" y="214832"/>
                    </a:cubicBezTo>
                    <a:cubicBezTo>
                      <a:pt x="92659" y="213090"/>
                      <a:pt x="92489" y="210215"/>
                      <a:pt x="91810" y="207708"/>
                    </a:cubicBezTo>
                    <a:cubicBezTo>
                      <a:pt x="91130" y="205216"/>
                      <a:pt x="89062" y="202497"/>
                      <a:pt x="86542" y="203134"/>
                    </a:cubicBezTo>
                    <a:cubicBezTo>
                      <a:pt x="90379" y="202299"/>
                      <a:pt x="90677" y="196903"/>
                      <a:pt x="89601" y="193122"/>
                    </a:cubicBezTo>
                    <a:cubicBezTo>
                      <a:pt x="88538" y="189341"/>
                      <a:pt x="87321" y="184540"/>
                      <a:pt x="90379" y="182090"/>
                    </a:cubicBezTo>
                    <a:cubicBezTo>
                      <a:pt x="88227" y="181594"/>
                      <a:pt x="86258" y="180377"/>
                      <a:pt x="84856" y="178677"/>
                    </a:cubicBezTo>
                    <a:cubicBezTo>
                      <a:pt x="87391" y="178238"/>
                      <a:pt x="89799" y="177063"/>
                      <a:pt x="91682" y="175335"/>
                    </a:cubicBezTo>
                    <a:cubicBezTo>
                      <a:pt x="90054" y="174117"/>
                      <a:pt x="88369" y="172842"/>
                      <a:pt x="87476" y="171016"/>
                    </a:cubicBezTo>
                    <a:cubicBezTo>
                      <a:pt x="86584" y="169189"/>
                      <a:pt x="86797" y="166654"/>
                      <a:pt x="88496" y="165535"/>
                    </a:cubicBezTo>
                    <a:cubicBezTo>
                      <a:pt x="81415" y="159375"/>
                      <a:pt x="81458" y="146587"/>
                      <a:pt x="72890" y="142735"/>
                    </a:cubicBezTo>
                    <a:cubicBezTo>
                      <a:pt x="75113" y="142098"/>
                      <a:pt x="77252" y="141177"/>
                      <a:pt x="79248" y="140002"/>
                    </a:cubicBezTo>
                    <a:cubicBezTo>
                      <a:pt x="78059" y="138826"/>
                      <a:pt x="76869" y="137651"/>
                      <a:pt x="75694" y="136490"/>
                    </a:cubicBezTo>
                    <a:cubicBezTo>
                      <a:pt x="77592" y="135782"/>
                      <a:pt x="76940" y="132836"/>
                      <a:pt x="75495" y="131420"/>
                    </a:cubicBezTo>
                    <a:cubicBezTo>
                      <a:pt x="74051" y="130004"/>
                      <a:pt x="72026" y="128729"/>
                      <a:pt x="71998" y="126704"/>
                    </a:cubicBezTo>
                    <a:cubicBezTo>
                      <a:pt x="71983" y="125755"/>
                      <a:pt x="72465" y="124835"/>
                      <a:pt x="72550" y="123886"/>
                    </a:cubicBezTo>
                    <a:cubicBezTo>
                      <a:pt x="72847" y="120728"/>
                      <a:pt x="69095" y="118773"/>
                      <a:pt x="65936" y="118405"/>
                    </a:cubicBezTo>
                    <a:cubicBezTo>
                      <a:pt x="62764" y="118023"/>
                      <a:pt x="59111" y="118051"/>
                      <a:pt x="57085" y="115615"/>
                    </a:cubicBezTo>
                    <a:cubicBezTo>
                      <a:pt x="60371" y="115148"/>
                      <a:pt x="63572" y="113959"/>
                      <a:pt x="66390" y="112188"/>
                    </a:cubicBezTo>
                    <a:cubicBezTo>
                      <a:pt x="67367" y="111579"/>
                      <a:pt x="68358" y="110786"/>
                      <a:pt x="68571" y="109682"/>
                    </a:cubicBezTo>
                    <a:cubicBezTo>
                      <a:pt x="69066" y="107062"/>
                      <a:pt x="65427" y="105915"/>
                      <a:pt x="63727" y="103875"/>
                    </a:cubicBezTo>
                    <a:cubicBezTo>
                      <a:pt x="62014" y="101850"/>
                      <a:pt x="62354" y="98891"/>
                      <a:pt x="62226" y="96256"/>
                    </a:cubicBezTo>
                    <a:cubicBezTo>
                      <a:pt x="61886" y="88708"/>
                      <a:pt x="57213" y="82152"/>
                      <a:pt x="52738" y="76076"/>
                    </a:cubicBezTo>
                    <a:cubicBezTo>
                      <a:pt x="51619" y="74561"/>
                      <a:pt x="50415" y="72975"/>
                      <a:pt x="48702" y="72224"/>
                    </a:cubicBezTo>
                    <a:cubicBezTo>
                      <a:pt x="46138" y="71091"/>
                      <a:pt x="42471" y="71743"/>
                      <a:pt x="41040" y="69321"/>
                    </a:cubicBezTo>
                    <a:cubicBezTo>
                      <a:pt x="43830" y="69208"/>
                      <a:pt x="47484" y="68273"/>
                      <a:pt x="47583" y="65483"/>
                    </a:cubicBezTo>
                    <a:cubicBezTo>
                      <a:pt x="47611" y="64534"/>
                      <a:pt x="47158" y="63628"/>
                      <a:pt x="46705" y="62793"/>
                    </a:cubicBezTo>
                    <a:cubicBezTo>
                      <a:pt x="43264" y="56604"/>
                      <a:pt x="38279" y="51279"/>
                      <a:pt x="32317" y="47456"/>
                    </a:cubicBezTo>
                    <a:cubicBezTo>
                      <a:pt x="32246" y="45133"/>
                      <a:pt x="30164" y="43249"/>
                      <a:pt x="27912" y="42641"/>
                    </a:cubicBezTo>
                    <a:cubicBezTo>
                      <a:pt x="25661" y="42032"/>
                      <a:pt x="23253" y="42414"/>
                      <a:pt x="20959" y="42796"/>
                    </a:cubicBezTo>
                    <a:cubicBezTo>
                      <a:pt x="22644" y="40601"/>
                      <a:pt x="25066" y="38987"/>
                      <a:pt x="27743" y="38307"/>
                    </a:cubicBezTo>
                    <a:cubicBezTo>
                      <a:pt x="23126" y="31722"/>
                      <a:pt x="18523" y="25151"/>
                      <a:pt x="13907" y="18552"/>
                    </a:cubicBezTo>
                    <a:cubicBezTo>
                      <a:pt x="10834" y="18084"/>
                      <a:pt x="7775" y="17603"/>
                      <a:pt x="4716" y="17136"/>
                    </a:cubicBezTo>
                    <a:cubicBezTo>
                      <a:pt x="6274" y="17150"/>
                      <a:pt x="7817" y="16399"/>
                      <a:pt x="8766" y="15167"/>
                    </a:cubicBezTo>
                    <a:cubicBezTo>
                      <a:pt x="7987" y="10536"/>
                      <a:pt x="4475" y="6486"/>
                      <a:pt x="0" y="5041"/>
                    </a:cubicBezTo>
                    <a:cubicBezTo>
                      <a:pt x="694" y="3045"/>
                      <a:pt x="2521" y="1501"/>
                      <a:pt x="4588" y="1133"/>
                    </a:cubicBezTo>
                    <a:lnTo>
                      <a:pt x="5934" y="0"/>
                    </a:lnTo>
                    <a:cubicBezTo>
                      <a:pt x="23367" y="19061"/>
                      <a:pt x="50274" y="55145"/>
                      <a:pt x="73853" y="114978"/>
                    </a:cubicBezTo>
                    <a:cubicBezTo>
                      <a:pt x="108152" y="202058"/>
                      <a:pt x="96058" y="247942"/>
                      <a:pt x="92858" y="2572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21"/>
              <p:cNvSpPr/>
              <p:nvPr/>
            </p:nvSpPr>
            <p:spPr>
              <a:xfrm>
                <a:off x="3612408" y="1439075"/>
                <a:ext cx="108918" cy="315180"/>
              </a:xfrm>
              <a:custGeom>
                <a:avLst/>
                <a:gdLst/>
                <a:ahLst/>
                <a:cxnLst/>
                <a:rect l="l" t="t" r="r" b="b"/>
                <a:pathLst>
                  <a:path w="108918" h="315180" extrusionOk="0">
                    <a:moveTo>
                      <a:pt x="0" y="0"/>
                    </a:moveTo>
                    <a:cubicBezTo>
                      <a:pt x="70865" y="67169"/>
                      <a:pt x="142027" y="217069"/>
                      <a:pt x="92334" y="31518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21"/>
              <p:cNvSpPr/>
              <p:nvPr/>
            </p:nvSpPr>
            <p:spPr>
              <a:xfrm>
                <a:off x="3602829" y="1468786"/>
                <a:ext cx="10444" cy="23734"/>
              </a:xfrm>
              <a:custGeom>
                <a:avLst/>
                <a:gdLst/>
                <a:ahLst/>
                <a:cxnLst/>
                <a:rect l="l" t="t" r="r" b="b"/>
                <a:pathLst>
                  <a:path w="10444" h="23734" extrusionOk="0">
                    <a:moveTo>
                      <a:pt x="8474" y="22219"/>
                    </a:moveTo>
                    <a:cubicBezTo>
                      <a:pt x="8205" y="22701"/>
                      <a:pt x="8064" y="23211"/>
                      <a:pt x="8049" y="23735"/>
                    </a:cubicBezTo>
                    <a:cubicBezTo>
                      <a:pt x="6888" y="23352"/>
                      <a:pt x="5769" y="22786"/>
                      <a:pt x="4736" y="22021"/>
                    </a:cubicBezTo>
                    <a:cubicBezTo>
                      <a:pt x="-221" y="18283"/>
                      <a:pt x="-901" y="10890"/>
                      <a:pt x="926" y="4942"/>
                    </a:cubicBezTo>
                    <a:cubicBezTo>
                      <a:pt x="1450" y="3243"/>
                      <a:pt x="2130" y="1600"/>
                      <a:pt x="2895" y="0"/>
                    </a:cubicBezTo>
                    <a:cubicBezTo>
                      <a:pt x="4155" y="4829"/>
                      <a:pt x="6095" y="9460"/>
                      <a:pt x="8630" y="13737"/>
                    </a:cubicBezTo>
                    <a:cubicBezTo>
                      <a:pt x="9806" y="15705"/>
                      <a:pt x="11122" y="18084"/>
                      <a:pt x="10046" y="20095"/>
                    </a:cubicBezTo>
                    <a:cubicBezTo>
                      <a:pt x="9621" y="20874"/>
                      <a:pt x="8899" y="21455"/>
                      <a:pt x="8460" y="222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21"/>
              <p:cNvSpPr/>
              <p:nvPr/>
            </p:nvSpPr>
            <p:spPr>
              <a:xfrm>
                <a:off x="3610454" y="1498554"/>
                <a:ext cx="14713" cy="22563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22563" extrusionOk="0">
                    <a:moveTo>
                      <a:pt x="9403" y="3115"/>
                    </a:moveTo>
                    <a:cubicBezTo>
                      <a:pt x="13793" y="8285"/>
                      <a:pt x="9545" y="17900"/>
                      <a:pt x="14714" y="22205"/>
                    </a:cubicBezTo>
                    <a:cubicBezTo>
                      <a:pt x="12151" y="22474"/>
                      <a:pt x="9573" y="22588"/>
                      <a:pt x="6996" y="22559"/>
                    </a:cubicBezTo>
                    <a:cubicBezTo>
                      <a:pt x="5622" y="16696"/>
                      <a:pt x="3243" y="11074"/>
                      <a:pt x="0" y="6005"/>
                    </a:cubicBezTo>
                    <a:cubicBezTo>
                      <a:pt x="1487" y="3852"/>
                      <a:pt x="3186" y="1841"/>
                      <a:pt x="5070" y="0"/>
                    </a:cubicBezTo>
                    <a:cubicBezTo>
                      <a:pt x="6642" y="920"/>
                      <a:pt x="8242" y="1756"/>
                      <a:pt x="9403" y="31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21"/>
              <p:cNvSpPr/>
              <p:nvPr/>
            </p:nvSpPr>
            <p:spPr>
              <a:xfrm>
                <a:off x="3616614" y="1541789"/>
                <a:ext cx="26213" cy="30040"/>
              </a:xfrm>
              <a:custGeom>
                <a:avLst/>
                <a:gdLst/>
                <a:ahLst/>
                <a:cxnLst/>
                <a:rect l="l" t="t" r="r" b="b"/>
                <a:pathLst>
                  <a:path w="26213" h="30040" extrusionOk="0">
                    <a:moveTo>
                      <a:pt x="23452" y="28507"/>
                    </a:moveTo>
                    <a:cubicBezTo>
                      <a:pt x="24344" y="28847"/>
                      <a:pt x="25278" y="29102"/>
                      <a:pt x="26213" y="29286"/>
                    </a:cubicBezTo>
                    <a:cubicBezTo>
                      <a:pt x="22829" y="29881"/>
                      <a:pt x="19387" y="30136"/>
                      <a:pt x="15960" y="30009"/>
                    </a:cubicBezTo>
                    <a:cubicBezTo>
                      <a:pt x="14629" y="29966"/>
                      <a:pt x="13284" y="29853"/>
                      <a:pt x="12122" y="29215"/>
                    </a:cubicBezTo>
                    <a:cubicBezTo>
                      <a:pt x="10635" y="28380"/>
                      <a:pt x="9729" y="26822"/>
                      <a:pt x="8936" y="25307"/>
                    </a:cubicBezTo>
                    <a:cubicBezTo>
                      <a:pt x="5084" y="17929"/>
                      <a:pt x="2082" y="10097"/>
                      <a:pt x="0" y="2025"/>
                    </a:cubicBezTo>
                    <a:cubicBezTo>
                      <a:pt x="1388" y="1430"/>
                      <a:pt x="2733" y="751"/>
                      <a:pt x="4036" y="0"/>
                    </a:cubicBezTo>
                    <a:cubicBezTo>
                      <a:pt x="4645" y="85"/>
                      <a:pt x="5240" y="198"/>
                      <a:pt x="5820" y="354"/>
                    </a:cubicBezTo>
                    <a:cubicBezTo>
                      <a:pt x="9899" y="1416"/>
                      <a:pt x="12944" y="4744"/>
                      <a:pt x="15748" y="7916"/>
                    </a:cubicBezTo>
                    <a:cubicBezTo>
                      <a:pt x="20860" y="13723"/>
                      <a:pt x="26341" y="21327"/>
                      <a:pt x="23466" y="285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21"/>
              <p:cNvSpPr/>
              <p:nvPr/>
            </p:nvSpPr>
            <p:spPr>
              <a:xfrm>
                <a:off x="3636256" y="1569135"/>
                <a:ext cx="46790" cy="63716"/>
              </a:xfrm>
              <a:custGeom>
                <a:avLst/>
                <a:gdLst/>
                <a:ahLst/>
                <a:cxnLst/>
                <a:rect l="l" t="t" r="r" b="b"/>
                <a:pathLst>
                  <a:path w="46790" h="63716" extrusionOk="0">
                    <a:moveTo>
                      <a:pt x="29442" y="63472"/>
                    </a:moveTo>
                    <a:cubicBezTo>
                      <a:pt x="21866" y="62453"/>
                      <a:pt x="14275" y="57383"/>
                      <a:pt x="12845" y="49877"/>
                    </a:cubicBezTo>
                    <a:cubicBezTo>
                      <a:pt x="12250" y="46804"/>
                      <a:pt x="12732" y="43575"/>
                      <a:pt x="12009" y="40516"/>
                    </a:cubicBezTo>
                    <a:cubicBezTo>
                      <a:pt x="10069" y="32260"/>
                      <a:pt x="-56" y="27063"/>
                      <a:pt x="0" y="18580"/>
                    </a:cubicBezTo>
                    <a:cubicBezTo>
                      <a:pt x="43" y="13085"/>
                      <a:pt x="4504" y="8639"/>
                      <a:pt x="9134" y="5679"/>
                    </a:cubicBezTo>
                    <a:cubicBezTo>
                      <a:pt x="11570" y="4135"/>
                      <a:pt x="14176" y="2747"/>
                      <a:pt x="16612" y="1175"/>
                    </a:cubicBezTo>
                    <a:cubicBezTo>
                      <a:pt x="17504" y="850"/>
                      <a:pt x="18368" y="467"/>
                      <a:pt x="19203" y="0"/>
                    </a:cubicBezTo>
                    <a:cubicBezTo>
                      <a:pt x="19685" y="1770"/>
                      <a:pt x="18538" y="3569"/>
                      <a:pt x="17277" y="4886"/>
                    </a:cubicBezTo>
                    <a:cubicBezTo>
                      <a:pt x="16017" y="6217"/>
                      <a:pt x="14530" y="7477"/>
                      <a:pt x="14034" y="9248"/>
                    </a:cubicBezTo>
                    <a:cubicBezTo>
                      <a:pt x="13539" y="11004"/>
                      <a:pt x="14785" y="13354"/>
                      <a:pt x="16598" y="13085"/>
                    </a:cubicBezTo>
                    <a:cubicBezTo>
                      <a:pt x="13624" y="18509"/>
                      <a:pt x="11542" y="25845"/>
                      <a:pt x="15705" y="30419"/>
                    </a:cubicBezTo>
                    <a:cubicBezTo>
                      <a:pt x="17037" y="31906"/>
                      <a:pt x="18849" y="32855"/>
                      <a:pt x="20336" y="34186"/>
                    </a:cubicBezTo>
                    <a:cubicBezTo>
                      <a:pt x="25803" y="39199"/>
                      <a:pt x="25194" y="48036"/>
                      <a:pt x="29017" y="54395"/>
                    </a:cubicBezTo>
                    <a:cubicBezTo>
                      <a:pt x="32119" y="59578"/>
                      <a:pt x="38350" y="62722"/>
                      <a:pt x="44369" y="62127"/>
                    </a:cubicBezTo>
                    <a:lnTo>
                      <a:pt x="46040" y="60328"/>
                    </a:lnTo>
                    <a:cubicBezTo>
                      <a:pt x="46408" y="60711"/>
                      <a:pt x="46649" y="61150"/>
                      <a:pt x="46790" y="61617"/>
                    </a:cubicBezTo>
                    <a:cubicBezTo>
                      <a:pt x="41097" y="63147"/>
                      <a:pt x="35263" y="64237"/>
                      <a:pt x="29456" y="634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21"/>
              <p:cNvSpPr/>
              <p:nvPr/>
            </p:nvSpPr>
            <p:spPr>
              <a:xfrm>
                <a:off x="3653676" y="1633117"/>
                <a:ext cx="29355" cy="57170"/>
              </a:xfrm>
              <a:custGeom>
                <a:avLst/>
                <a:gdLst/>
                <a:ahLst/>
                <a:cxnLst/>
                <a:rect l="l" t="t" r="r" b="b"/>
                <a:pathLst>
                  <a:path w="29355" h="57170" extrusionOk="0">
                    <a:moveTo>
                      <a:pt x="23153" y="57156"/>
                    </a:moveTo>
                    <a:cubicBezTo>
                      <a:pt x="19981" y="57142"/>
                      <a:pt x="16950" y="56179"/>
                      <a:pt x="15208" y="53644"/>
                    </a:cubicBezTo>
                    <a:cubicBezTo>
                      <a:pt x="13042" y="50500"/>
                      <a:pt x="13778" y="46195"/>
                      <a:pt x="12603" y="42556"/>
                    </a:cubicBezTo>
                    <a:cubicBezTo>
                      <a:pt x="10960" y="37429"/>
                      <a:pt x="5805" y="34271"/>
                      <a:pt x="3114" y="29584"/>
                    </a:cubicBezTo>
                    <a:cubicBezTo>
                      <a:pt x="2619" y="28734"/>
                      <a:pt x="2194" y="27729"/>
                      <a:pt x="2449" y="26780"/>
                    </a:cubicBezTo>
                    <a:cubicBezTo>
                      <a:pt x="2704" y="25817"/>
                      <a:pt x="3539" y="25151"/>
                      <a:pt x="4332" y="24542"/>
                    </a:cubicBezTo>
                    <a:cubicBezTo>
                      <a:pt x="7958" y="21823"/>
                      <a:pt x="11569" y="19104"/>
                      <a:pt x="15194" y="16399"/>
                    </a:cubicBezTo>
                    <a:cubicBezTo>
                      <a:pt x="12702" y="18240"/>
                      <a:pt x="9969" y="19897"/>
                      <a:pt x="6910" y="19996"/>
                    </a:cubicBezTo>
                    <a:cubicBezTo>
                      <a:pt x="3384" y="20124"/>
                      <a:pt x="-440" y="17249"/>
                      <a:pt x="41" y="13765"/>
                    </a:cubicBezTo>
                    <a:cubicBezTo>
                      <a:pt x="10153" y="9927"/>
                      <a:pt x="20406" y="5976"/>
                      <a:pt x="29356" y="0"/>
                    </a:cubicBezTo>
                    <a:cubicBezTo>
                      <a:pt x="29044" y="1317"/>
                      <a:pt x="28237" y="2634"/>
                      <a:pt x="27288" y="3611"/>
                    </a:cubicBezTo>
                    <a:cubicBezTo>
                      <a:pt x="25362" y="5537"/>
                      <a:pt x="22827" y="7067"/>
                      <a:pt x="21850" y="9616"/>
                    </a:cubicBezTo>
                    <a:cubicBezTo>
                      <a:pt x="20930" y="12052"/>
                      <a:pt x="21709" y="14756"/>
                      <a:pt x="21539" y="17362"/>
                    </a:cubicBezTo>
                    <a:cubicBezTo>
                      <a:pt x="21397" y="19968"/>
                      <a:pt x="19372" y="22956"/>
                      <a:pt x="16851" y="22319"/>
                    </a:cubicBezTo>
                    <a:cubicBezTo>
                      <a:pt x="19457" y="33464"/>
                      <a:pt x="21524" y="44708"/>
                      <a:pt x="23068" y="56052"/>
                    </a:cubicBezTo>
                    <a:cubicBezTo>
                      <a:pt x="23111" y="56406"/>
                      <a:pt x="23167" y="56788"/>
                      <a:pt x="23167" y="571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4" name="Google Shape;3174;p21"/>
            <p:cNvGrpSpPr/>
            <p:nvPr/>
          </p:nvGrpSpPr>
          <p:grpSpPr>
            <a:xfrm rot="-506959" flipH="1">
              <a:off x="8936882" y="4390723"/>
              <a:ext cx="544015" cy="1432521"/>
              <a:chOff x="3386977" y="1448209"/>
              <a:chExt cx="178147" cy="469103"/>
            </a:xfrm>
          </p:grpSpPr>
          <p:sp>
            <p:nvSpPr>
              <p:cNvPr id="3175" name="Google Shape;3175;p21"/>
              <p:cNvSpPr/>
              <p:nvPr/>
            </p:nvSpPr>
            <p:spPr>
              <a:xfrm>
                <a:off x="3387006" y="1448266"/>
                <a:ext cx="178118" cy="414151"/>
              </a:xfrm>
              <a:custGeom>
                <a:avLst/>
                <a:gdLst/>
                <a:ahLst/>
                <a:cxnLst/>
                <a:rect l="l" t="t" r="r" b="b"/>
                <a:pathLst>
                  <a:path w="178118" h="414151" extrusionOk="0">
                    <a:moveTo>
                      <a:pt x="170116" y="411551"/>
                    </a:moveTo>
                    <a:cubicBezTo>
                      <a:pt x="168600" y="412075"/>
                      <a:pt x="167085" y="412528"/>
                      <a:pt x="165541" y="412882"/>
                    </a:cubicBezTo>
                    <a:cubicBezTo>
                      <a:pt x="141693" y="418490"/>
                      <a:pt x="114333" y="405022"/>
                      <a:pt x="104986" y="382194"/>
                    </a:cubicBezTo>
                    <a:cubicBezTo>
                      <a:pt x="115792" y="377506"/>
                      <a:pt x="126583" y="372833"/>
                      <a:pt x="137388" y="368160"/>
                    </a:cubicBezTo>
                    <a:cubicBezTo>
                      <a:pt x="130477" y="367777"/>
                      <a:pt x="123963" y="371119"/>
                      <a:pt x="117279" y="372904"/>
                    </a:cubicBezTo>
                    <a:cubicBezTo>
                      <a:pt x="115013" y="373513"/>
                      <a:pt x="112520" y="373867"/>
                      <a:pt x="110099" y="373838"/>
                    </a:cubicBezTo>
                    <a:cubicBezTo>
                      <a:pt x="105383" y="373810"/>
                      <a:pt x="100865" y="372380"/>
                      <a:pt x="98274" y="368613"/>
                    </a:cubicBezTo>
                    <a:cubicBezTo>
                      <a:pt x="95045" y="363925"/>
                      <a:pt x="96150" y="357538"/>
                      <a:pt x="94394" y="352100"/>
                    </a:cubicBezTo>
                    <a:cubicBezTo>
                      <a:pt x="91944" y="344467"/>
                      <a:pt x="84268" y="339766"/>
                      <a:pt x="80274" y="332798"/>
                    </a:cubicBezTo>
                    <a:cubicBezTo>
                      <a:pt x="79538" y="331524"/>
                      <a:pt x="78915" y="330051"/>
                      <a:pt x="79283" y="328620"/>
                    </a:cubicBezTo>
                    <a:cubicBezTo>
                      <a:pt x="79651" y="327190"/>
                      <a:pt x="80912" y="326199"/>
                      <a:pt x="82087" y="325292"/>
                    </a:cubicBezTo>
                    <a:cubicBezTo>
                      <a:pt x="87483" y="321256"/>
                      <a:pt x="92864" y="317206"/>
                      <a:pt x="98245" y="313170"/>
                    </a:cubicBezTo>
                    <a:cubicBezTo>
                      <a:pt x="94535" y="315917"/>
                      <a:pt x="90471" y="318367"/>
                      <a:pt x="85925" y="318523"/>
                    </a:cubicBezTo>
                    <a:cubicBezTo>
                      <a:pt x="80685" y="318721"/>
                      <a:pt x="74978" y="314445"/>
                      <a:pt x="75700" y="309247"/>
                    </a:cubicBezTo>
                    <a:cubicBezTo>
                      <a:pt x="90754" y="303526"/>
                      <a:pt x="106020" y="297663"/>
                      <a:pt x="119332" y="288755"/>
                    </a:cubicBezTo>
                    <a:cubicBezTo>
                      <a:pt x="121995" y="286999"/>
                      <a:pt x="124544" y="285130"/>
                      <a:pt x="127022" y="283119"/>
                    </a:cubicBezTo>
                    <a:cubicBezTo>
                      <a:pt x="124487" y="283856"/>
                      <a:pt x="121909" y="284592"/>
                      <a:pt x="119332" y="285272"/>
                    </a:cubicBezTo>
                    <a:cubicBezTo>
                      <a:pt x="110849" y="287537"/>
                      <a:pt x="102168" y="289180"/>
                      <a:pt x="93530" y="288019"/>
                    </a:cubicBezTo>
                    <a:cubicBezTo>
                      <a:pt x="82257" y="286504"/>
                      <a:pt x="70956" y="278956"/>
                      <a:pt x="68832" y="267796"/>
                    </a:cubicBezTo>
                    <a:cubicBezTo>
                      <a:pt x="67954" y="263208"/>
                      <a:pt x="68648" y="258407"/>
                      <a:pt x="67586" y="253861"/>
                    </a:cubicBezTo>
                    <a:cubicBezTo>
                      <a:pt x="64697" y="241569"/>
                      <a:pt x="49629" y="233837"/>
                      <a:pt x="49714" y="221205"/>
                    </a:cubicBezTo>
                    <a:cubicBezTo>
                      <a:pt x="49770" y="213019"/>
                      <a:pt x="56412" y="206420"/>
                      <a:pt x="63309" y="202001"/>
                    </a:cubicBezTo>
                    <a:cubicBezTo>
                      <a:pt x="66934" y="199693"/>
                      <a:pt x="70814" y="197640"/>
                      <a:pt x="74440" y="195303"/>
                    </a:cubicBezTo>
                    <a:cubicBezTo>
                      <a:pt x="77711" y="193193"/>
                      <a:pt x="80742" y="190828"/>
                      <a:pt x="83163" y="187797"/>
                    </a:cubicBezTo>
                    <a:cubicBezTo>
                      <a:pt x="75856" y="192017"/>
                      <a:pt x="67812" y="194949"/>
                      <a:pt x="59499" y="196436"/>
                    </a:cubicBezTo>
                    <a:cubicBezTo>
                      <a:pt x="54472" y="197328"/>
                      <a:pt x="49331" y="197696"/>
                      <a:pt x="44233" y="197512"/>
                    </a:cubicBezTo>
                    <a:cubicBezTo>
                      <a:pt x="42265" y="197455"/>
                      <a:pt x="40254" y="197286"/>
                      <a:pt x="38526" y="196337"/>
                    </a:cubicBezTo>
                    <a:cubicBezTo>
                      <a:pt x="36317" y="195091"/>
                      <a:pt x="34957" y="192768"/>
                      <a:pt x="33782" y="190516"/>
                    </a:cubicBezTo>
                    <a:cubicBezTo>
                      <a:pt x="28046" y="179541"/>
                      <a:pt x="23571" y="167872"/>
                      <a:pt x="20484" y="155877"/>
                    </a:cubicBezTo>
                    <a:cubicBezTo>
                      <a:pt x="22552" y="154999"/>
                      <a:pt x="24548" y="153979"/>
                      <a:pt x="26488" y="152861"/>
                    </a:cubicBezTo>
                    <a:cubicBezTo>
                      <a:pt x="30666" y="150439"/>
                      <a:pt x="34518" y="147479"/>
                      <a:pt x="37931" y="144052"/>
                    </a:cubicBezTo>
                    <a:cubicBezTo>
                      <a:pt x="31700" y="145737"/>
                      <a:pt x="25313" y="146884"/>
                      <a:pt x="18870" y="147479"/>
                    </a:cubicBezTo>
                    <a:cubicBezTo>
                      <a:pt x="17737" y="141305"/>
                      <a:pt x="24832" y="137226"/>
                      <a:pt x="30425" y="134380"/>
                    </a:cubicBezTo>
                    <a:cubicBezTo>
                      <a:pt x="38483" y="130287"/>
                      <a:pt x="45763" y="124665"/>
                      <a:pt x="51795" y="117910"/>
                    </a:cubicBezTo>
                    <a:cubicBezTo>
                      <a:pt x="45734" y="119722"/>
                      <a:pt x="39517" y="120940"/>
                      <a:pt x="33244" y="121578"/>
                    </a:cubicBezTo>
                    <a:cubicBezTo>
                      <a:pt x="29434" y="121974"/>
                      <a:pt x="25596" y="122158"/>
                      <a:pt x="21759" y="122116"/>
                    </a:cubicBezTo>
                    <a:cubicBezTo>
                      <a:pt x="19719" y="113392"/>
                      <a:pt x="16179" y="105023"/>
                      <a:pt x="11350" y="97474"/>
                    </a:cubicBezTo>
                    <a:cubicBezTo>
                      <a:pt x="13559" y="94260"/>
                      <a:pt x="16094" y="91272"/>
                      <a:pt x="18884" y="88524"/>
                    </a:cubicBezTo>
                    <a:cubicBezTo>
                      <a:pt x="23996" y="83554"/>
                      <a:pt x="30001" y="79517"/>
                      <a:pt x="36543" y="76671"/>
                    </a:cubicBezTo>
                    <a:cubicBezTo>
                      <a:pt x="28669" y="79418"/>
                      <a:pt x="19535" y="81996"/>
                      <a:pt x="11973" y="79546"/>
                    </a:cubicBezTo>
                    <a:lnTo>
                      <a:pt x="11973" y="79546"/>
                    </a:lnTo>
                    <a:cubicBezTo>
                      <a:pt x="10245" y="78965"/>
                      <a:pt x="8574" y="78130"/>
                      <a:pt x="7045" y="76983"/>
                    </a:cubicBezTo>
                    <a:cubicBezTo>
                      <a:pt x="-334" y="71403"/>
                      <a:pt x="-1339" y="60399"/>
                      <a:pt x="1380" y="51577"/>
                    </a:cubicBezTo>
                    <a:cubicBezTo>
                      <a:pt x="2145" y="49042"/>
                      <a:pt x="3178" y="46606"/>
                      <a:pt x="4311" y="44227"/>
                    </a:cubicBezTo>
                    <a:cubicBezTo>
                      <a:pt x="7158" y="38279"/>
                      <a:pt x="10769" y="32657"/>
                      <a:pt x="13488" y="26638"/>
                    </a:cubicBezTo>
                    <a:cubicBezTo>
                      <a:pt x="17283" y="18212"/>
                      <a:pt x="19096" y="7888"/>
                      <a:pt x="14253" y="0"/>
                    </a:cubicBezTo>
                    <a:cubicBezTo>
                      <a:pt x="14253" y="0"/>
                      <a:pt x="22056" y="5594"/>
                      <a:pt x="34561" y="18410"/>
                    </a:cubicBezTo>
                    <a:cubicBezTo>
                      <a:pt x="36812" y="20719"/>
                      <a:pt x="39220" y="23253"/>
                      <a:pt x="41769" y="26043"/>
                    </a:cubicBezTo>
                    <a:cubicBezTo>
                      <a:pt x="67727" y="54409"/>
                      <a:pt x="107762" y="108110"/>
                      <a:pt x="142855" y="197172"/>
                    </a:cubicBezTo>
                    <a:cubicBezTo>
                      <a:pt x="193907" y="326779"/>
                      <a:pt x="175908" y="395067"/>
                      <a:pt x="171149" y="408931"/>
                    </a:cubicBezTo>
                    <a:cubicBezTo>
                      <a:pt x="170541" y="410715"/>
                      <a:pt x="170144" y="411607"/>
                      <a:pt x="170144" y="4116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21"/>
              <p:cNvSpPr/>
              <p:nvPr/>
            </p:nvSpPr>
            <p:spPr>
              <a:xfrm>
                <a:off x="3403326" y="1466619"/>
                <a:ext cx="161797" cy="394528"/>
              </a:xfrm>
              <a:custGeom>
                <a:avLst/>
                <a:gdLst/>
                <a:ahLst/>
                <a:cxnLst/>
                <a:rect l="l" t="t" r="r" b="b"/>
                <a:pathLst>
                  <a:path w="161797" h="394528" extrusionOk="0">
                    <a:moveTo>
                      <a:pt x="153795" y="393197"/>
                    </a:moveTo>
                    <a:cubicBezTo>
                      <a:pt x="152280" y="393721"/>
                      <a:pt x="150765" y="394174"/>
                      <a:pt x="149221" y="394529"/>
                    </a:cubicBezTo>
                    <a:cubicBezTo>
                      <a:pt x="143953" y="390988"/>
                      <a:pt x="140653" y="384686"/>
                      <a:pt x="143131" y="378908"/>
                    </a:cubicBezTo>
                    <a:cubicBezTo>
                      <a:pt x="135442" y="378158"/>
                      <a:pt x="127922" y="375708"/>
                      <a:pt x="121252" y="371785"/>
                    </a:cubicBezTo>
                    <a:cubicBezTo>
                      <a:pt x="125132" y="369647"/>
                      <a:pt x="129678" y="369250"/>
                      <a:pt x="133955" y="368103"/>
                    </a:cubicBezTo>
                    <a:cubicBezTo>
                      <a:pt x="138232" y="366984"/>
                      <a:pt x="142692" y="364704"/>
                      <a:pt x="144264" y="360569"/>
                    </a:cubicBezTo>
                    <a:cubicBezTo>
                      <a:pt x="145850" y="356420"/>
                      <a:pt x="142508" y="350670"/>
                      <a:pt x="138175" y="351562"/>
                    </a:cubicBezTo>
                    <a:cubicBezTo>
                      <a:pt x="146332" y="349296"/>
                      <a:pt x="149391" y="337075"/>
                      <a:pt x="143245" y="331254"/>
                    </a:cubicBezTo>
                    <a:cubicBezTo>
                      <a:pt x="145482" y="330221"/>
                      <a:pt x="147720" y="329187"/>
                      <a:pt x="149957" y="328167"/>
                    </a:cubicBezTo>
                    <a:cubicBezTo>
                      <a:pt x="148258" y="327063"/>
                      <a:pt x="146559" y="325972"/>
                      <a:pt x="144859" y="324896"/>
                    </a:cubicBezTo>
                    <a:cubicBezTo>
                      <a:pt x="147536" y="323253"/>
                      <a:pt x="149391" y="320350"/>
                      <a:pt x="149745" y="317234"/>
                    </a:cubicBezTo>
                    <a:cubicBezTo>
                      <a:pt x="139195" y="318169"/>
                      <a:pt x="128474" y="317192"/>
                      <a:pt x="118250" y="314345"/>
                    </a:cubicBezTo>
                    <a:cubicBezTo>
                      <a:pt x="126208" y="313184"/>
                      <a:pt x="134649" y="311811"/>
                      <a:pt x="140724" y="306542"/>
                    </a:cubicBezTo>
                    <a:cubicBezTo>
                      <a:pt x="146799" y="301274"/>
                      <a:pt x="148952" y="290681"/>
                      <a:pt x="142919" y="285371"/>
                    </a:cubicBezTo>
                    <a:cubicBezTo>
                      <a:pt x="134196" y="277709"/>
                      <a:pt x="118745" y="287438"/>
                      <a:pt x="109413" y="280527"/>
                    </a:cubicBezTo>
                    <a:cubicBezTo>
                      <a:pt x="120062" y="278899"/>
                      <a:pt x="130301" y="274636"/>
                      <a:pt x="138925" y="268164"/>
                    </a:cubicBezTo>
                    <a:lnTo>
                      <a:pt x="134365" y="263774"/>
                    </a:lnTo>
                    <a:cubicBezTo>
                      <a:pt x="136858" y="261735"/>
                      <a:pt x="139365" y="259696"/>
                      <a:pt x="141843" y="257656"/>
                    </a:cubicBezTo>
                    <a:cubicBezTo>
                      <a:pt x="139407" y="254314"/>
                      <a:pt x="136192" y="251553"/>
                      <a:pt x="132524" y="249641"/>
                    </a:cubicBezTo>
                    <a:cubicBezTo>
                      <a:pt x="135583" y="247885"/>
                      <a:pt x="134592" y="243084"/>
                      <a:pt x="132284" y="240422"/>
                    </a:cubicBezTo>
                    <a:cubicBezTo>
                      <a:pt x="130004" y="237731"/>
                      <a:pt x="126718" y="235579"/>
                      <a:pt x="125911" y="232152"/>
                    </a:cubicBezTo>
                    <a:cubicBezTo>
                      <a:pt x="125599" y="230778"/>
                      <a:pt x="125684" y="229248"/>
                      <a:pt x="124905" y="228059"/>
                    </a:cubicBezTo>
                    <a:cubicBezTo>
                      <a:pt x="124042" y="226713"/>
                      <a:pt x="122328" y="226246"/>
                      <a:pt x="120756" y="225864"/>
                    </a:cubicBezTo>
                    <a:cubicBezTo>
                      <a:pt x="113590" y="224164"/>
                      <a:pt x="106410" y="222451"/>
                      <a:pt x="99230" y="220737"/>
                    </a:cubicBezTo>
                    <a:cubicBezTo>
                      <a:pt x="106566" y="217324"/>
                      <a:pt x="113534" y="213132"/>
                      <a:pt x="119977" y="208275"/>
                    </a:cubicBezTo>
                    <a:cubicBezTo>
                      <a:pt x="118830" y="203304"/>
                      <a:pt x="115431" y="198928"/>
                      <a:pt x="110942" y="196563"/>
                    </a:cubicBezTo>
                    <a:cubicBezTo>
                      <a:pt x="111339" y="193816"/>
                      <a:pt x="111707" y="191054"/>
                      <a:pt x="112103" y="188307"/>
                    </a:cubicBezTo>
                    <a:cubicBezTo>
                      <a:pt x="96455" y="183322"/>
                      <a:pt x="79447" y="182713"/>
                      <a:pt x="63486" y="186579"/>
                    </a:cubicBezTo>
                    <a:cubicBezTo>
                      <a:pt x="78441" y="179201"/>
                      <a:pt x="92475" y="169954"/>
                      <a:pt x="105136" y="159106"/>
                    </a:cubicBezTo>
                    <a:cubicBezTo>
                      <a:pt x="99500" y="157803"/>
                      <a:pt x="93863" y="156486"/>
                      <a:pt x="88227" y="155183"/>
                    </a:cubicBezTo>
                    <a:cubicBezTo>
                      <a:pt x="93481" y="154036"/>
                      <a:pt x="98423" y="151487"/>
                      <a:pt x="102374" y="147833"/>
                    </a:cubicBezTo>
                    <a:cubicBezTo>
                      <a:pt x="92914" y="145284"/>
                      <a:pt x="96002" y="129805"/>
                      <a:pt x="88836" y="123135"/>
                    </a:cubicBezTo>
                    <a:cubicBezTo>
                      <a:pt x="85522" y="120020"/>
                      <a:pt x="80622" y="119467"/>
                      <a:pt x="76062" y="119085"/>
                    </a:cubicBezTo>
                    <a:cubicBezTo>
                      <a:pt x="67863" y="118377"/>
                      <a:pt x="59663" y="117655"/>
                      <a:pt x="51449" y="116961"/>
                    </a:cubicBezTo>
                    <a:cubicBezTo>
                      <a:pt x="61433" y="112118"/>
                      <a:pt x="71417" y="107288"/>
                      <a:pt x="81401" y="102459"/>
                    </a:cubicBezTo>
                    <a:cubicBezTo>
                      <a:pt x="74405" y="92107"/>
                      <a:pt x="64761" y="80438"/>
                      <a:pt x="52355" y="82024"/>
                    </a:cubicBezTo>
                    <a:cubicBezTo>
                      <a:pt x="47980" y="82590"/>
                      <a:pt x="43986" y="84842"/>
                      <a:pt x="39638" y="85593"/>
                    </a:cubicBezTo>
                    <a:cubicBezTo>
                      <a:pt x="35291" y="86386"/>
                      <a:pt x="29909" y="84984"/>
                      <a:pt x="28479" y="80820"/>
                    </a:cubicBezTo>
                    <a:cubicBezTo>
                      <a:pt x="28210" y="80027"/>
                      <a:pt x="28097" y="79178"/>
                      <a:pt x="28153" y="78356"/>
                    </a:cubicBezTo>
                    <a:cubicBezTo>
                      <a:pt x="28776" y="70001"/>
                      <a:pt x="43490" y="70128"/>
                      <a:pt x="45912" y="62113"/>
                    </a:cubicBezTo>
                    <a:cubicBezTo>
                      <a:pt x="47002" y="58516"/>
                      <a:pt x="44538" y="54253"/>
                      <a:pt x="40870" y="53389"/>
                    </a:cubicBezTo>
                    <a:cubicBezTo>
                      <a:pt x="38576" y="52370"/>
                      <a:pt x="36296" y="51350"/>
                      <a:pt x="34030" y="50330"/>
                    </a:cubicBezTo>
                    <a:cubicBezTo>
                      <a:pt x="35432" y="48008"/>
                      <a:pt x="36849" y="45700"/>
                      <a:pt x="38236" y="43405"/>
                    </a:cubicBezTo>
                    <a:cubicBezTo>
                      <a:pt x="27714" y="40899"/>
                      <a:pt x="16541" y="41083"/>
                      <a:pt x="6118" y="43915"/>
                    </a:cubicBezTo>
                    <a:cubicBezTo>
                      <a:pt x="7576" y="39879"/>
                      <a:pt x="9021" y="35857"/>
                      <a:pt x="10480" y="31821"/>
                    </a:cubicBezTo>
                    <a:cubicBezTo>
                      <a:pt x="6982" y="30447"/>
                      <a:pt x="3484" y="29074"/>
                      <a:pt x="0" y="27700"/>
                    </a:cubicBezTo>
                    <a:cubicBezTo>
                      <a:pt x="3073" y="17730"/>
                      <a:pt x="8582" y="8483"/>
                      <a:pt x="15903" y="1034"/>
                    </a:cubicBezTo>
                    <a:lnTo>
                      <a:pt x="18240" y="0"/>
                    </a:lnTo>
                    <a:cubicBezTo>
                      <a:pt x="43504" y="25831"/>
                      <a:pt x="88000" y="80976"/>
                      <a:pt x="126534" y="178762"/>
                    </a:cubicBezTo>
                    <a:cubicBezTo>
                      <a:pt x="184144" y="325038"/>
                      <a:pt x="153823" y="393197"/>
                      <a:pt x="153823" y="3931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21"/>
              <p:cNvSpPr/>
              <p:nvPr/>
            </p:nvSpPr>
            <p:spPr>
              <a:xfrm>
                <a:off x="3419867" y="1474252"/>
                <a:ext cx="145186" cy="382887"/>
              </a:xfrm>
              <a:custGeom>
                <a:avLst/>
                <a:gdLst/>
                <a:ahLst/>
                <a:cxnLst/>
                <a:rect l="l" t="t" r="r" b="b"/>
                <a:pathLst>
                  <a:path w="145186" h="382887" extrusionOk="0">
                    <a:moveTo>
                      <a:pt x="138260" y="382888"/>
                    </a:moveTo>
                    <a:cubicBezTo>
                      <a:pt x="133303" y="378611"/>
                      <a:pt x="134479" y="369377"/>
                      <a:pt x="129480" y="364803"/>
                    </a:cubicBezTo>
                    <a:cubicBezTo>
                      <a:pt x="131193" y="359351"/>
                      <a:pt x="132907" y="353899"/>
                      <a:pt x="134635" y="348461"/>
                    </a:cubicBezTo>
                    <a:cubicBezTo>
                      <a:pt x="134082" y="346903"/>
                      <a:pt x="133530" y="345359"/>
                      <a:pt x="133006" y="343787"/>
                    </a:cubicBezTo>
                    <a:cubicBezTo>
                      <a:pt x="134210" y="339836"/>
                      <a:pt x="135428" y="335871"/>
                      <a:pt x="136646" y="331906"/>
                    </a:cubicBezTo>
                    <a:cubicBezTo>
                      <a:pt x="135258" y="327544"/>
                      <a:pt x="137000" y="322375"/>
                      <a:pt x="140752" y="319713"/>
                    </a:cubicBezTo>
                    <a:cubicBezTo>
                      <a:pt x="137920" y="317121"/>
                      <a:pt x="137665" y="312844"/>
                      <a:pt x="136674" y="309120"/>
                    </a:cubicBezTo>
                    <a:cubicBezTo>
                      <a:pt x="135668" y="305410"/>
                      <a:pt x="132581" y="301373"/>
                      <a:pt x="128843" y="302308"/>
                    </a:cubicBezTo>
                    <a:cubicBezTo>
                      <a:pt x="134550" y="301076"/>
                      <a:pt x="134989" y="293032"/>
                      <a:pt x="133388" y="287410"/>
                    </a:cubicBezTo>
                    <a:cubicBezTo>
                      <a:pt x="131802" y="281774"/>
                      <a:pt x="130004" y="274650"/>
                      <a:pt x="134550" y="270997"/>
                    </a:cubicBezTo>
                    <a:cubicBezTo>
                      <a:pt x="131349" y="270260"/>
                      <a:pt x="128418" y="268448"/>
                      <a:pt x="126322" y="265913"/>
                    </a:cubicBezTo>
                    <a:cubicBezTo>
                      <a:pt x="130089" y="265247"/>
                      <a:pt x="133672" y="263505"/>
                      <a:pt x="136490" y="260928"/>
                    </a:cubicBezTo>
                    <a:cubicBezTo>
                      <a:pt x="134068" y="259115"/>
                      <a:pt x="131547" y="257217"/>
                      <a:pt x="130230" y="254513"/>
                    </a:cubicBezTo>
                    <a:cubicBezTo>
                      <a:pt x="128899" y="251793"/>
                      <a:pt x="129225" y="248027"/>
                      <a:pt x="131746" y="246370"/>
                    </a:cubicBezTo>
                    <a:cubicBezTo>
                      <a:pt x="121195" y="237193"/>
                      <a:pt x="121266" y="218174"/>
                      <a:pt x="108520" y="212438"/>
                    </a:cubicBezTo>
                    <a:cubicBezTo>
                      <a:pt x="111834" y="211490"/>
                      <a:pt x="115021" y="210130"/>
                      <a:pt x="117981" y="208374"/>
                    </a:cubicBezTo>
                    <a:cubicBezTo>
                      <a:pt x="116210" y="206632"/>
                      <a:pt x="114440" y="204876"/>
                      <a:pt x="112684" y="203148"/>
                    </a:cubicBezTo>
                    <a:cubicBezTo>
                      <a:pt x="115502" y="202100"/>
                      <a:pt x="114525" y="197710"/>
                      <a:pt x="112401" y="195614"/>
                    </a:cubicBezTo>
                    <a:cubicBezTo>
                      <a:pt x="110248" y="193504"/>
                      <a:pt x="107232" y="191607"/>
                      <a:pt x="107189" y="188590"/>
                    </a:cubicBezTo>
                    <a:cubicBezTo>
                      <a:pt x="107161" y="187174"/>
                      <a:pt x="107883" y="185815"/>
                      <a:pt x="108011" y="184398"/>
                    </a:cubicBezTo>
                    <a:cubicBezTo>
                      <a:pt x="108450" y="179683"/>
                      <a:pt x="102870" y="176794"/>
                      <a:pt x="98168" y="176241"/>
                    </a:cubicBezTo>
                    <a:cubicBezTo>
                      <a:pt x="93453" y="175675"/>
                      <a:pt x="88014" y="175717"/>
                      <a:pt x="84998" y="172078"/>
                    </a:cubicBezTo>
                    <a:cubicBezTo>
                      <a:pt x="89898" y="171384"/>
                      <a:pt x="94656" y="169614"/>
                      <a:pt x="98834" y="166980"/>
                    </a:cubicBezTo>
                    <a:cubicBezTo>
                      <a:pt x="100293" y="166073"/>
                      <a:pt x="101766" y="164898"/>
                      <a:pt x="102077" y="163241"/>
                    </a:cubicBezTo>
                    <a:cubicBezTo>
                      <a:pt x="102813" y="159347"/>
                      <a:pt x="97404" y="157619"/>
                      <a:pt x="94869" y="154602"/>
                    </a:cubicBezTo>
                    <a:cubicBezTo>
                      <a:pt x="92320" y="151600"/>
                      <a:pt x="92829" y="147182"/>
                      <a:pt x="92631" y="143259"/>
                    </a:cubicBezTo>
                    <a:cubicBezTo>
                      <a:pt x="92121" y="132029"/>
                      <a:pt x="85168" y="122257"/>
                      <a:pt x="78498" y="113222"/>
                    </a:cubicBezTo>
                    <a:cubicBezTo>
                      <a:pt x="76827" y="110956"/>
                      <a:pt x="75057" y="108620"/>
                      <a:pt x="72493" y="107487"/>
                    </a:cubicBezTo>
                    <a:cubicBezTo>
                      <a:pt x="68670" y="105787"/>
                      <a:pt x="63217" y="106764"/>
                      <a:pt x="61093" y="103167"/>
                    </a:cubicBezTo>
                    <a:cubicBezTo>
                      <a:pt x="65243" y="102997"/>
                      <a:pt x="70681" y="101610"/>
                      <a:pt x="70822" y="97460"/>
                    </a:cubicBezTo>
                    <a:cubicBezTo>
                      <a:pt x="70865" y="96044"/>
                      <a:pt x="70199" y="94699"/>
                      <a:pt x="69505" y="93453"/>
                    </a:cubicBezTo>
                    <a:cubicBezTo>
                      <a:pt x="64393" y="84247"/>
                      <a:pt x="56958" y="76317"/>
                      <a:pt x="48093" y="70624"/>
                    </a:cubicBezTo>
                    <a:cubicBezTo>
                      <a:pt x="47994" y="67154"/>
                      <a:pt x="44892" y="64350"/>
                      <a:pt x="41536" y="63444"/>
                    </a:cubicBezTo>
                    <a:cubicBezTo>
                      <a:pt x="38180" y="62538"/>
                      <a:pt x="34611" y="63104"/>
                      <a:pt x="31184" y="63671"/>
                    </a:cubicBezTo>
                    <a:cubicBezTo>
                      <a:pt x="33691" y="60399"/>
                      <a:pt x="37302" y="58006"/>
                      <a:pt x="41281" y="57001"/>
                    </a:cubicBezTo>
                    <a:cubicBezTo>
                      <a:pt x="34413" y="47201"/>
                      <a:pt x="27559" y="37415"/>
                      <a:pt x="20690" y="27601"/>
                    </a:cubicBezTo>
                    <a:cubicBezTo>
                      <a:pt x="16130" y="26907"/>
                      <a:pt x="11556" y="26185"/>
                      <a:pt x="7010" y="25491"/>
                    </a:cubicBezTo>
                    <a:cubicBezTo>
                      <a:pt x="9333" y="25519"/>
                      <a:pt x="11627" y="24400"/>
                      <a:pt x="13043" y="22559"/>
                    </a:cubicBezTo>
                    <a:cubicBezTo>
                      <a:pt x="11896" y="15663"/>
                      <a:pt x="6656" y="9630"/>
                      <a:pt x="0" y="7492"/>
                    </a:cubicBezTo>
                    <a:cubicBezTo>
                      <a:pt x="1034" y="4532"/>
                      <a:pt x="3753" y="2209"/>
                      <a:pt x="6826" y="1685"/>
                    </a:cubicBezTo>
                    <a:lnTo>
                      <a:pt x="8837" y="0"/>
                    </a:lnTo>
                    <a:cubicBezTo>
                      <a:pt x="34795" y="28366"/>
                      <a:pt x="74830" y="82067"/>
                      <a:pt x="109923" y="171129"/>
                    </a:cubicBezTo>
                    <a:cubicBezTo>
                      <a:pt x="160975" y="300736"/>
                      <a:pt x="142976" y="369023"/>
                      <a:pt x="138218" y="3828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8" name="Google Shape;3178;p21"/>
              <p:cNvSpPr/>
              <p:nvPr/>
            </p:nvSpPr>
            <p:spPr>
              <a:xfrm>
                <a:off x="3401216" y="1448209"/>
                <a:ext cx="162105" cy="469103"/>
              </a:xfrm>
              <a:custGeom>
                <a:avLst/>
                <a:gdLst/>
                <a:ahLst/>
                <a:cxnLst/>
                <a:rect l="l" t="t" r="r" b="b"/>
                <a:pathLst>
                  <a:path w="162105" h="469103" extrusionOk="0">
                    <a:moveTo>
                      <a:pt x="0" y="0"/>
                    </a:moveTo>
                    <a:cubicBezTo>
                      <a:pt x="105476" y="99967"/>
                      <a:pt x="211376" y="323069"/>
                      <a:pt x="137424" y="46910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9" name="Google Shape;3179;p21"/>
              <p:cNvSpPr/>
              <p:nvPr/>
            </p:nvSpPr>
            <p:spPr>
              <a:xfrm>
                <a:off x="3386977" y="1492450"/>
                <a:ext cx="15552" cy="35319"/>
              </a:xfrm>
              <a:custGeom>
                <a:avLst/>
                <a:gdLst/>
                <a:ahLst/>
                <a:cxnLst/>
                <a:rect l="l" t="t" r="r" b="b"/>
                <a:pathLst>
                  <a:path w="15552" h="35319" extrusionOk="0">
                    <a:moveTo>
                      <a:pt x="12610" y="33067"/>
                    </a:moveTo>
                    <a:cubicBezTo>
                      <a:pt x="12214" y="33790"/>
                      <a:pt x="12001" y="34540"/>
                      <a:pt x="11973" y="35319"/>
                    </a:cubicBezTo>
                    <a:cubicBezTo>
                      <a:pt x="10245" y="34753"/>
                      <a:pt x="8574" y="33917"/>
                      <a:pt x="7045" y="32756"/>
                    </a:cubicBezTo>
                    <a:cubicBezTo>
                      <a:pt x="-334" y="27176"/>
                      <a:pt x="-1339" y="16173"/>
                      <a:pt x="1380" y="7350"/>
                    </a:cubicBezTo>
                    <a:cubicBezTo>
                      <a:pt x="2145" y="4815"/>
                      <a:pt x="3178" y="2379"/>
                      <a:pt x="4311" y="0"/>
                    </a:cubicBezTo>
                    <a:cubicBezTo>
                      <a:pt x="6195" y="7180"/>
                      <a:pt x="9070" y="14077"/>
                      <a:pt x="12851" y="20449"/>
                    </a:cubicBezTo>
                    <a:cubicBezTo>
                      <a:pt x="14593" y="23367"/>
                      <a:pt x="16561" y="26921"/>
                      <a:pt x="14961" y="29909"/>
                    </a:cubicBezTo>
                    <a:cubicBezTo>
                      <a:pt x="14338" y="31071"/>
                      <a:pt x="13247" y="31920"/>
                      <a:pt x="12610" y="330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21"/>
              <p:cNvSpPr/>
              <p:nvPr/>
            </p:nvSpPr>
            <p:spPr>
              <a:xfrm>
                <a:off x="3398327" y="1536748"/>
                <a:ext cx="21893" cy="33597"/>
              </a:xfrm>
              <a:custGeom>
                <a:avLst/>
                <a:gdLst/>
                <a:ahLst/>
                <a:cxnLst/>
                <a:rect l="l" t="t" r="r" b="b"/>
                <a:pathLst>
                  <a:path w="21893" h="33597" extrusionOk="0">
                    <a:moveTo>
                      <a:pt x="13992" y="4631"/>
                    </a:moveTo>
                    <a:cubicBezTo>
                      <a:pt x="20534" y="12335"/>
                      <a:pt x="14204" y="26638"/>
                      <a:pt x="21894" y="33053"/>
                    </a:cubicBezTo>
                    <a:cubicBezTo>
                      <a:pt x="18084" y="33450"/>
                      <a:pt x="14247" y="33634"/>
                      <a:pt x="10409" y="33591"/>
                    </a:cubicBezTo>
                    <a:cubicBezTo>
                      <a:pt x="8370" y="24868"/>
                      <a:pt x="4829" y="16498"/>
                      <a:pt x="0" y="8950"/>
                    </a:cubicBezTo>
                    <a:cubicBezTo>
                      <a:pt x="2209" y="5735"/>
                      <a:pt x="4744" y="2747"/>
                      <a:pt x="7534" y="0"/>
                    </a:cubicBezTo>
                    <a:cubicBezTo>
                      <a:pt x="9871" y="1359"/>
                      <a:pt x="12264" y="2606"/>
                      <a:pt x="13992" y="46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21"/>
              <p:cNvSpPr/>
              <p:nvPr/>
            </p:nvSpPr>
            <p:spPr>
              <a:xfrm>
                <a:off x="3407475" y="1601098"/>
                <a:ext cx="39015" cy="44697"/>
              </a:xfrm>
              <a:custGeom>
                <a:avLst/>
                <a:gdLst/>
                <a:ahLst/>
                <a:cxnLst/>
                <a:rect l="l" t="t" r="r" b="b"/>
                <a:pathLst>
                  <a:path w="39015" h="44697" extrusionOk="0">
                    <a:moveTo>
                      <a:pt x="34908" y="42414"/>
                    </a:moveTo>
                    <a:cubicBezTo>
                      <a:pt x="36240" y="42910"/>
                      <a:pt x="37613" y="43306"/>
                      <a:pt x="39015" y="43575"/>
                    </a:cubicBezTo>
                    <a:cubicBezTo>
                      <a:pt x="33988" y="44468"/>
                      <a:pt x="28847" y="44836"/>
                      <a:pt x="23749" y="44652"/>
                    </a:cubicBezTo>
                    <a:cubicBezTo>
                      <a:pt x="21781" y="44595"/>
                      <a:pt x="19770" y="44425"/>
                      <a:pt x="18042" y="43476"/>
                    </a:cubicBezTo>
                    <a:cubicBezTo>
                      <a:pt x="15833" y="42230"/>
                      <a:pt x="14473" y="39908"/>
                      <a:pt x="13298" y="37656"/>
                    </a:cubicBezTo>
                    <a:cubicBezTo>
                      <a:pt x="7562" y="26681"/>
                      <a:pt x="3087" y="15011"/>
                      <a:pt x="0" y="3016"/>
                    </a:cubicBezTo>
                    <a:cubicBezTo>
                      <a:pt x="2068" y="2138"/>
                      <a:pt x="4065" y="1119"/>
                      <a:pt x="6005" y="0"/>
                    </a:cubicBezTo>
                    <a:cubicBezTo>
                      <a:pt x="6911" y="128"/>
                      <a:pt x="7789" y="298"/>
                      <a:pt x="8653" y="524"/>
                    </a:cubicBezTo>
                    <a:cubicBezTo>
                      <a:pt x="14728" y="2110"/>
                      <a:pt x="19260" y="7067"/>
                      <a:pt x="23423" y="11768"/>
                    </a:cubicBezTo>
                    <a:cubicBezTo>
                      <a:pt x="31028" y="20421"/>
                      <a:pt x="39185" y="31722"/>
                      <a:pt x="34908" y="4242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21"/>
              <p:cNvSpPr/>
              <p:nvPr/>
            </p:nvSpPr>
            <p:spPr>
              <a:xfrm>
                <a:off x="3436705" y="1641784"/>
                <a:ext cx="69618" cy="94869"/>
              </a:xfrm>
              <a:custGeom>
                <a:avLst/>
                <a:gdLst/>
                <a:ahLst/>
                <a:cxnLst/>
                <a:rect l="l" t="t" r="r" b="b"/>
                <a:pathLst>
                  <a:path w="69618" h="94869" extrusionOk="0">
                    <a:moveTo>
                      <a:pt x="43816" y="94472"/>
                    </a:moveTo>
                    <a:cubicBezTo>
                      <a:pt x="32544" y="92957"/>
                      <a:pt x="21243" y="85409"/>
                      <a:pt x="19119" y="74249"/>
                    </a:cubicBezTo>
                    <a:cubicBezTo>
                      <a:pt x="18241" y="69661"/>
                      <a:pt x="18934" y="64860"/>
                      <a:pt x="17872" y="60314"/>
                    </a:cubicBezTo>
                    <a:cubicBezTo>
                      <a:pt x="14983" y="48022"/>
                      <a:pt x="-85" y="40290"/>
                      <a:pt x="0" y="27658"/>
                    </a:cubicBezTo>
                    <a:cubicBezTo>
                      <a:pt x="57" y="19472"/>
                      <a:pt x="6699" y="12873"/>
                      <a:pt x="13596" y="8455"/>
                    </a:cubicBezTo>
                    <a:cubicBezTo>
                      <a:pt x="17221" y="6146"/>
                      <a:pt x="21101" y="4093"/>
                      <a:pt x="24727" y="1756"/>
                    </a:cubicBezTo>
                    <a:cubicBezTo>
                      <a:pt x="26044" y="1275"/>
                      <a:pt x="27332" y="694"/>
                      <a:pt x="28579" y="0"/>
                    </a:cubicBezTo>
                    <a:cubicBezTo>
                      <a:pt x="29287" y="2648"/>
                      <a:pt x="27587" y="5311"/>
                      <a:pt x="25718" y="7279"/>
                    </a:cubicBezTo>
                    <a:cubicBezTo>
                      <a:pt x="23834" y="9262"/>
                      <a:pt x="21625" y="11145"/>
                      <a:pt x="20889" y="13765"/>
                    </a:cubicBezTo>
                    <a:cubicBezTo>
                      <a:pt x="20152" y="16385"/>
                      <a:pt x="22008" y="19883"/>
                      <a:pt x="24712" y="19486"/>
                    </a:cubicBezTo>
                    <a:cubicBezTo>
                      <a:pt x="20294" y="27559"/>
                      <a:pt x="17193" y="38463"/>
                      <a:pt x="23381" y="45289"/>
                    </a:cubicBezTo>
                    <a:cubicBezTo>
                      <a:pt x="25378" y="47498"/>
                      <a:pt x="28069" y="48914"/>
                      <a:pt x="30264" y="50897"/>
                    </a:cubicBezTo>
                    <a:cubicBezTo>
                      <a:pt x="38407" y="58346"/>
                      <a:pt x="37500" y="71516"/>
                      <a:pt x="43179" y="80976"/>
                    </a:cubicBezTo>
                    <a:cubicBezTo>
                      <a:pt x="47796" y="88694"/>
                      <a:pt x="57072" y="93368"/>
                      <a:pt x="66036" y="92490"/>
                    </a:cubicBezTo>
                    <a:lnTo>
                      <a:pt x="68514" y="89813"/>
                    </a:lnTo>
                    <a:cubicBezTo>
                      <a:pt x="69067" y="90394"/>
                      <a:pt x="69421" y="91031"/>
                      <a:pt x="69619" y="91739"/>
                    </a:cubicBezTo>
                    <a:cubicBezTo>
                      <a:pt x="61136" y="94005"/>
                      <a:pt x="52455" y="95648"/>
                      <a:pt x="43816" y="944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21"/>
              <p:cNvSpPr/>
              <p:nvPr/>
            </p:nvSpPr>
            <p:spPr>
              <a:xfrm>
                <a:off x="3462644" y="1737007"/>
                <a:ext cx="43694" cy="85097"/>
              </a:xfrm>
              <a:custGeom>
                <a:avLst/>
                <a:gdLst/>
                <a:ahLst/>
                <a:cxnLst/>
                <a:rect l="l" t="t" r="r" b="b"/>
                <a:pathLst>
                  <a:path w="43694" h="85097" extrusionOk="0">
                    <a:moveTo>
                      <a:pt x="34461" y="85083"/>
                    </a:moveTo>
                    <a:cubicBezTo>
                      <a:pt x="29745" y="85055"/>
                      <a:pt x="25227" y="83624"/>
                      <a:pt x="22636" y="79857"/>
                    </a:cubicBezTo>
                    <a:cubicBezTo>
                      <a:pt x="19407" y="75170"/>
                      <a:pt x="20512" y="68783"/>
                      <a:pt x="18756" y="63345"/>
                    </a:cubicBezTo>
                    <a:cubicBezTo>
                      <a:pt x="16306" y="55712"/>
                      <a:pt x="8630" y="51010"/>
                      <a:pt x="4636" y="44043"/>
                    </a:cubicBezTo>
                    <a:cubicBezTo>
                      <a:pt x="3900" y="42768"/>
                      <a:pt x="3277" y="41295"/>
                      <a:pt x="3645" y="39865"/>
                    </a:cubicBezTo>
                    <a:cubicBezTo>
                      <a:pt x="4013" y="38434"/>
                      <a:pt x="5274" y="37443"/>
                      <a:pt x="6449" y="36537"/>
                    </a:cubicBezTo>
                    <a:cubicBezTo>
                      <a:pt x="11845" y="32501"/>
                      <a:pt x="17226" y="28451"/>
                      <a:pt x="22607" y="24415"/>
                    </a:cubicBezTo>
                    <a:cubicBezTo>
                      <a:pt x="18897" y="27162"/>
                      <a:pt x="14833" y="29612"/>
                      <a:pt x="10287" y="29768"/>
                    </a:cubicBezTo>
                    <a:cubicBezTo>
                      <a:pt x="5047" y="29966"/>
                      <a:pt x="-660" y="25689"/>
                      <a:pt x="62" y="20492"/>
                    </a:cubicBezTo>
                    <a:cubicBezTo>
                      <a:pt x="15116" y="14770"/>
                      <a:pt x="30382" y="8908"/>
                      <a:pt x="43694" y="0"/>
                    </a:cubicBezTo>
                    <a:cubicBezTo>
                      <a:pt x="43227" y="1968"/>
                      <a:pt x="42023" y="3923"/>
                      <a:pt x="40607" y="5381"/>
                    </a:cubicBezTo>
                    <a:cubicBezTo>
                      <a:pt x="37746" y="8256"/>
                      <a:pt x="33965" y="10522"/>
                      <a:pt x="32521" y="14317"/>
                    </a:cubicBezTo>
                    <a:cubicBezTo>
                      <a:pt x="31147" y="17943"/>
                      <a:pt x="32308" y="21979"/>
                      <a:pt x="32053" y="25845"/>
                    </a:cubicBezTo>
                    <a:cubicBezTo>
                      <a:pt x="31827" y="29711"/>
                      <a:pt x="28824" y="34172"/>
                      <a:pt x="25072" y="33223"/>
                    </a:cubicBezTo>
                    <a:cubicBezTo>
                      <a:pt x="28952" y="49806"/>
                      <a:pt x="32039" y="66545"/>
                      <a:pt x="34319" y="83440"/>
                    </a:cubicBezTo>
                    <a:cubicBezTo>
                      <a:pt x="34390" y="83978"/>
                      <a:pt x="34461" y="84531"/>
                      <a:pt x="34461" y="85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4" name="Google Shape;3184;p21"/>
            <p:cNvGrpSpPr/>
            <p:nvPr/>
          </p:nvGrpSpPr>
          <p:grpSpPr>
            <a:xfrm rot="-506959" flipH="1">
              <a:off x="7789618" y="4772982"/>
              <a:ext cx="815631" cy="1422663"/>
              <a:chOff x="3773740" y="1542780"/>
              <a:chExt cx="267092" cy="465875"/>
            </a:xfrm>
          </p:grpSpPr>
          <p:sp>
            <p:nvSpPr>
              <p:cNvPr id="3185" name="Google Shape;3185;p21"/>
              <p:cNvSpPr/>
              <p:nvPr/>
            </p:nvSpPr>
            <p:spPr>
              <a:xfrm>
                <a:off x="3773740" y="1542780"/>
                <a:ext cx="267078" cy="332152"/>
              </a:xfrm>
              <a:custGeom>
                <a:avLst/>
                <a:gdLst/>
                <a:ahLst/>
                <a:cxnLst/>
                <a:rect l="l" t="t" r="r" b="b"/>
                <a:pathLst>
                  <a:path w="267078" h="332152" extrusionOk="0">
                    <a:moveTo>
                      <a:pt x="260274" y="248919"/>
                    </a:moveTo>
                    <a:cubicBezTo>
                      <a:pt x="251493" y="273503"/>
                      <a:pt x="234400" y="299150"/>
                      <a:pt x="209447" y="309049"/>
                    </a:cubicBezTo>
                    <a:cubicBezTo>
                      <a:pt x="161638" y="327983"/>
                      <a:pt x="136076" y="284379"/>
                      <a:pt x="136076" y="284379"/>
                    </a:cubicBezTo>
                    <a:cubicBezTo>
                      <a:pt x="136076" y="284379"/>
                      <a:pt x="136685" y="316300"/>
                      <a:pt x="97967" y="329484"/>
                    </a:cubicBezTo>
                    <a:cubicBezTo>
                      <a:pt x="59221" y="342669"/>
                      <a:pt x="17317" y="304107"/>
                      <a:pt x="14116" y="276888"/>
                    </a:cubicBezTo>
                    <a:cubicBezTo>
                      <a:pt x="10831" y="248890"/>
                      <a:pt x="21551" y="250519"/>
                      <a:pt x="40485" y="249698"/>
                    </a:cubicBezTo>
                    <a:cubicBezTo>
                      <a:pt x="59448" y="248876"/>
                      <a:pt x="96537" y="270289"/>
                      <a:pt x="106422" y="256297"/>
                    </a:cubicBezTo>
                    <a:cubicBezTo>
                      <a:pt x="116292" y="242291"/>
                      <a:pt x="94894" y="241456"/>
                      <a:pt x="61105" y="243112"/>
                    </a:cubicBezTo>
                    <a:cubicBezTo>
                      <a:pt x="27301" y="244769"/>
                      <a:pt x="1767" y="231585"/>
                      <a:pt x="111" y="201902"/>
                    </a:cubicBezTo>
                    <a:cubicBezTo>
                      <a:pt x="-1546" y="172248"/>
                      <a:pt x="15773" y="147521"/>
                      <a:pt x="28958" y="170591"/>
                    </a:cubicBezTo>
                    <a:cubicBezTo>
                      <a:pt x="42142" y="193674"/>
                      <a:pt x="77022" y="220978"/>
                      <a:pt x="98463" y="214379"/>
                    </a:cubicBezTo>
                    <a:cubicBezTo>
                      <a:pt x="119904" y="207779"/>
                      <a:pt x="107739" y="189426"/>
                      <a:pt x="82177" y="193547"/>
                    </a:cubicBezTo>
                    <a:cubicBezTo>
                      <a:pt x="56644" y="197668"/>
                      <a:pt x="42142" y="178026"/>
                      <a:pt x="28136" y="156514"/>
                    </a:cubicBezTo>
                    <a:cubicBezTo>
                      <a:pt x="14102" y="135003"/>
                      <a:pt x="19073" y="114568"/>
                      <a:pt x="37200" y="98905"/>
                    </a:cubicBezTo>
                    <a:cubicBezTo>
                      <a:pt x="55327" y="83242"/>
                      <a:pt x="49549" y="108775"/>
                      <a:pt x="75918" y="145879"/>
                    </a:cubicBezTo>
                    <a:cubicBezTo>
                      <a:pt x="102287" y="182968"/>
                      <a:pt x="109721" y="157406"/>
                      <a:pt x="107229" y="145057"/>
                    </a:cubicBezTo>
                    <a:cubicBezTo>
                      <a:pt x="104765" y="132680"/>
                      <a:pt x="79231" y="131873"/>
                      <a:pt x="66033" y="106311"/>
                    </a:cubicBezTo>
                    <a:cubicBezTo>
                      <a:pt x="52848" y="80778"/>
                      <a:pt x="62719" y="75807"/>
                      <a:pt x="78382" y="60994"/>
                    </a:cubicBezTo>
                    <a:cubicBezTo>
                      <a:pt x="94044" y="46153"/>
                      <a:pt x="93223" y="49438"/>
                      <a:pt x="95687" y="78299"/>
                    </a:cubicBezTo>
                    <a:cubicBezTo>
                      <a:pt x="98151" y="107147"/>
                      <a:pt x="104751" y="119482"/>
                      <a:pt x="115471" y="130202"/>
                    </a:cubicBezTo>
                    <a:cubicBezTo>
                      <a:pt x="126191" y="140922"/>
                      <a:pt x="134433" y="125259"/>
                      <a:pt x="124534" y="112075"/>
                    </a:cubicBezTo>
                    <a:cubicBezTo>
                      <a:pt x="114664" y="98891"/>
                      <a:pt x="105600" y="69208"/>
                      <a:pt x="111350" y="39553"/>
                    </a:cubicBezTo>
                    <a:cubicBezTo>
                      <a:pt x="112370" y="34328"/>
                      <a:pt x="113842" y="29725"/>
                      <a:pt x="115584" y="25689"/>
                    </a:cubicBezTo>
                    <a:cubicBezTo>
                      <a:pt x="123756" y="6727"/>
                      <a:pt x="137733" y="0"/>
                      <a:pt x="137733" y="0"/>
                    </a:cubicBezTo>
                    <a:cubicBezTo>
                      <a:pt x="136912" y="9899"/>
                      <a:pt x="170701" y="10720"/>
                      <a:pt x="180600" y="51931"/>
                    </a:cubicBezTo>
                    <a:cubicBezTo>
                      <a:pt x="183461" y="63826"/>
                      <a:pt x="181705" y="75595"/>
                      <a:pt x="178320" y="86287"/>
                    </a:cubicBezTo>
                    <a:cubicBezTo>
                      <a:pt x="169993" y="112613"/>
                      <a:pt x="151838" y="132439"/>
                      <a:pt x="168237" y="131859"/>
                    </a:cubicBezTo>
                    <a:cubicBezTo>
                      <a:pt x="179057" y="131462"/>
                      <a:pt x="187256" y="115106"/>
                      <a:pt x="192907" y="97871"/>
                    </a:cubicBezTo>
                    <a:cubicBezTo>
                      <a:pt x="199294" y="78356"/>
                      <a:pt x="202409" y="57680"/>
                      <a:pt x="202409" y="57680"/>
                    </a:cubicBezTo>
                    <a:cubicBezTo>
                      <a:pt x="202409" y="57680"/>
                      <a:pt x="216854" y="69208"/>
                      <a:pt x="220975" y="81585"/>
                    </a:cubicBezTo>
                    <a:cubicBezTo>
                      <a:pt x="223439" y="89020"/>
                      <a:pt x="216089" y="107218"/>
                      <a:pt x="206743" y="123376"/>
                    </a:cubicBezTo>
                    <a:cubicBezTo>
                      <a:pt x="200596" y="134096"/>
                      <a:pt x="193587" y="143925"/>
                      <a:pt x="188007" y="149178"/>
                    </a:cubicBezTo>
                    <a:cubicBezTo>
                      <a:pt x="174001" y="162363"/>
                      <a:pt x="159160" y="182954"/>
                      <a:pt x="192949" y="165648"/>
                    </a:cubicBezTo>
                    <a:cubicBezTo>
                      <a:pt x="200752" y="161655"/>
                      <a:pt x="206870" y="155934"/>
                      <a:pt x="211727" y="149547"/>
                    </a:cubicBezTo>
                    <a:cubicBezTo>
                      <a:pt x="227914" y="128276"/>
                      <a:pt x="229982" y="99485"/>
                      <a:pt x="232503" y="101369"/>
                    </a:cubicBezTo>
                    <a:cubicBezTo>
                      <a:pt x="235788" y="103833"/>
                      <a:pt x="244030" y="144208"/>
                      <a:pt x="243223" y="161527"/>
                    </a:cubicBezTo>
                    <a:cubicBezTo>
                      <a:pt x="242770" y="170619"/>
                      <a:pt x="239385" y="178366"/>
                      <a:pt x="232134" y="184455"/>
                    </a:cubicBezTo>
                    <a:cubicBezTo>
                      <a:pt x="225592" y="189992"/>
                      <a:pt x="215905" y="194227"/>
                      <a:pt x="202395" y="196960"/>
                    </a:cubicBezTo>
                    <a:cubicBezTo>
                      <a:pt x="173944" y="202738"/>
                      <a:pt x="163281" y="235706"/>
                      <a:pt x="202395" y="227464"/>
                    </a:cubicBezTo>
                    <a:cubicBezTo>
                      <a:pt x="215084" y="224787"/>
                      <a:pt x="224544" y="218896"/>
                      <a:pt x="231950" y="212750"/>
                    </a:cubicBezTo>
                    <a:cubicBezTo>
                      <a:pt x="247429" y="199905"/>
                      <a:pt x="254099" y="185829"/>
                      <a:pt x="262993" y="196960"/>
                    </a:cubicBezTo>
                    <a:cubicBezTo>
                      <a:pt x="269295" y="204834"/>
                      <a:pt x="268247" y="226430"/>
                      <a:pt x="260259" y="2489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21"/>
              <p:cNvSpPr/>
              <p:nvPr/>
            </p:nvSpPr>
            <p:spPr>
              <a:xfrm>
                <a:off x="3829548" y="1652901"/>
                <a:ext cx="171275" cy="193030"/>
              </a:xfrm>
              <a:custGeom>
                <a:avLst/>
                <a:gdLst/>
                <a:ahLst/>
                <a:cxnLst/>
                <a:rect l="l" t="t" r="r" b="b"/>
                <a:pathLst>
                  <a:path w="171275" h="193030" extrusionOk="0">
                    <a:moveTo>
                      <a:pt x="91343" y="156642"/>
                    </a:moveTo>
                    <a:cubicBezTo>
                      <a:pt x="101015" y="167348"/>
                      <a:pt x="112458" y="178890"/>
                      <a:pt x="126874" y="178932"/>
                    </a:cubicBezTo>
                    <a:cubicBezTo>
                      <a:pt x="132978" y="178946"/>
                      <a:pt x="138869" y="176836"/>
                      <a:pt x="144576" y="174684"/>
                    </a:cubicBezTo>
                    <a:cubicBezTo>
                      <a:pt x="155764" y="170463"/>
                      <a:pt x="168311" y="164416"/>
                      <a:pt x="171059" y="152790"/>
                    </a:cubicBezTo>
                    <a:cubicBezTo>
                      <a:pt x="171682" y="150170"/>
                      <a:pt x="171016" y="146516"/>
                      <a:pt x="168340" y="146205"/>
                    </a:cubicBezTo>
                    <a:cubicBezTo>
                      <a:pt x="167065" y="146049"/>
                      <a:pt x="165876" y="146799"/>
                      <a:pt x="164785" y="147479"/>
                    </a:cubicBezTo>
                    <a:cubicBezTo>
                      <a:pt x="155906" y="153030"/>
                      <a:pt x="145724" y="156486"/>
                      <a:pt x="135286" y="157477"/>
                    </a:cubicBezTo>
                    <a:cubicBezTo>
                      <a:pt x="131774" y="157817"/>
                      <a:pt x="127398" y="157364"/>
                      <a:pt x="126039" y="154107"/>
                    </a:cubicBezTo>
                    <a:cubicBezTo>
                      <a:pt x="130018" y="151812"/>
                      <a:pt x="134833" y="151628"/>
                      <a:pt x="139153" y="150071"/>
                    </a:cubicBezTo>
                    <a:cubicBezTo>
                      <a:pt x="143472" y="148513"/>
                      <a:pt x="147692" y="144449"/>
                      <a:pt x="146644" y="139988"/>
                    </a:cubicBezTo>
                    <a:cubicBezTo>
                      <a:pt x="136957" y="140115"/>
                      <a:pt x="127271" y="140257"/>
                      <a:pt x="117570" y="140384"/>
                    </a:cubicBezTo>
                    <a:cubicBezTo>
                      <a:pt x="112769" y="140455"/>
                      <a:pt x="107813" y="140483"/>
                      <a:pt x="103380" y="138642"/>
                    </a:cubicBezTo>
                    <a:cubicBezTo>
                      <a:pt x="94232" y="134847"/>
                      <a:pt x="89898" y="122441"/>
                      <a:pt x="94685" y="113760"/>
                    </a:cubicBezTo>
                    <a:cubicBezTo>
                      <a:pt x="96710" y="110092"/>
                      <a:pt x="99953" y="107288"/>
                      <a:pt x="103140" y="104555"/>
                    </a:cubicBezTo>
                    <a:cubicBezTo>
                      <a:pt x="119638" y="90365"/>
                      <a:pt x="136887" y="75779"/>
                      <a:pt x="157888" y="70043"/>
                    </a:cubicBezTo>
                    <a:cubicBezTo>
                      <a:pt x="159942" y="69477"/>
                      <a:pt x="162094" y="68967"/>
                      <a:pt x="163737" y="67622"/>
                    </a:cubicBezTo>
                    <a:cubicBezTo>
                      <a:pt x="165380" y="66276"/>
                      <a:pt x="166329" y="63784"/>
                      <a:pt x="165210" y="61957"/>
                    </a:cubicBezTo>
                    <a:cubicBezTo>
                      <a:pt x="164205" y="60314"/>
                      <a:pt x="162009" y="59875"/>
                      <a:pt x="160069" y="59847"/>
                    </a:cubicBezTo>
                    <a:cubicBezTo>
                      <a:pt x="152946" y="59719"/>
                      <a:pt x="146177" y="62736"/>
                      <a:pt x="139705" y="65710"/>
                    </a:cubicBezTo>
                    <a:cubicBezTo>
                      <a:pt x="133275" y="68656"/>
                      <a:pt x="126832" y="71587"/>
                      <a:pt x="120403" y="74533"/>
                    </a:cubicBezTo>
                    <a:cubicBezTo>
                      <a:pt x="117004" y="76090"/>
                      <a:pt x="113506" y="77662"/>
                      <a:pt x="109767" y="77861"/>
                    </a:cubicBezTo>
                    <a:cubicBezTo>
                      <a:pt x="106043" y="78045"/>
                      <a:pt x="101964" y="76529"/>
                      <a:pt x="100222" y="73230"/>
                    </a:cubicBezTo>
                    <a:cubicBezTo>
                      <a:pt x="97730" y="68528"/>
                      <a:pt x="100789" y="62906"/>
                      <a:pt x="103763" y="58487"/>
                    </a:cubicBezTo>
                    <a:cubicBezTo>
                      <a:pt x="110150" y="48971"/>
                      <a:pt x="116537" y="39468"/>
                      <a:pt x="122923" y="29952"/>
                    </a:cubicBezTo>
                    <a:cubicBezTo>
                      <a:pt x="123490" y="29116"/>
                      <a:pt x="124070" y="28153"/>
                      <a:pt x="123858" y="27176"/>
                    </a:cubicBezTo>
                    <a:cubicBezTo>
                      <a:pt x="123462" y="25335"/>
                      <a:pt x="120870" y="25165"/>
                      <a:pt x="119100" y="25802"/>
                    </a:cubicBezTo>
                    <a:cubicBezTo>
                      <a:pt x="111453" y="28621"/>
                      <a:pt x="107728" y="38038"/>
                      <a:pt x="100010" y="40686"/>
                    </a:cubicBezTo>
                    <a:cubicBezTo>
                      <a:pt x="98622" y="41168"/>
                      <a:pt x="96894" y="41324"/>
                      <a:pt x="95846" y="40304"/>
                    </a:cubicBezTo>
                    <a:cubicBezTo>
                      <a:pt x="95011" y="39497"/>
                      <a:pt x="94898" y="38222"/>
                      <a:pt x="94855" y="37061"/>
                    </a:cubicBezTo>
                    <a:cubicBezTo>
                      <a:pt x="94487" y="24556"/>
                      <a:pt x="98424" y="11244"/>
                      <a:pt x="92929" y="0"/>
                    </a:cubicBezTo>
                    <a:cubicBezTo>
                      <a:pt x="87378" y="2407"/>
                      <a:pt x="84191" y="8369"/>
                      <a:pt x="82747" y="14246"/>
                    </a:cubicBezTo>
                    <a:cubicBezTo>
                      <a:pt x="81302" y="20124"/>
                      <a:pt x="81147" y="26270"/>
                      <a:pt x="79447" y="32076"/>
                    </a:cubicBezTo>
                    <a:cubicBezTo>
                      <a:pt x="77748" y="37882"/>
                      <a:pt x="73995" y="43632"/>
                      <a:pt x="68175" y="45317"/>
                    </a:cubicBezTo>
                    <a:cubicBezTo>
                      <a:pt x="66574" y="45784"/>
                      <a:pt x="64790" y="45898"/>
                      <a:pt x="63289" y="45204"/>
                    </a:cubicBezTo>
                    <a:cubicBezTo>
                      <a:pt x="57327" y="42442"/>
                      <a:pt x="60711" y="31014"/>
                      <a:pt x="54650" y="28479"/>
                    </a:cubicBezTo>
                    <a:cubicBezTo>
                      <a:pt x="57766" y="39270"/>
                      <a:pt x="60895" y="50075"/>
                      <a:pt x="64011" y="60867"/>
                    </a:cubicBezTo>
                    <a:cubicBezTo>
                      <a:pt x="57822" y="66106"/>
                      <a:pt x="49326" y="67395"/>
                      <a:pt x="41296" y="68486"/>
                    </a:cubicBezTo>
                    <a:cubicBezTo>
                      <a:pt x="38393" y="68882"/>
                      <a:pt x="35433" y="69264"/>
                      <a:pt x="32558" y="68726"/>
                    </a:cubicBezTo>
                    <a:cubicBezTo>
                      <a:pt x="19855" y="66305"/>
                      <a:pt x="15677" y="47923"/>
                      <a:pt x="3144" y="44708"/>
                    </a:cubicBezTo>
                    <a:cubicBezTo>
                      <a:pt x="2309" y="44496"/>
                      <a:pt x="1332" y="44382"/>
                      <a:pt x="666" y="44921"/>
                    </a:cubicBezTo>
                    <a:cubicBezTo>
                      <a:pt x="-240" y="45643"/>
                      <a:pt x="-56" y="47059"/>
                      <a:pt x="255" y="48178"/>
                    </a:cubicBezTo>
                    <a:cubicBezTo>
                      <a:pt x="2111" y="54763"/>
                      <a:pt x="5608" y="60895"/>
                      <a:pt x="10324" y="65852"/>
                    </a:cubicBezTo>
                    <a:cubicBezTo>
                      <a:pt x="12505" y="68160"/>
                      <a:pt x="15012" y="70242"/>
                      <a:pt x="17986" y="71374"/>
                    </a:cubicBezTo>
                    <a:cubicBezTo>
                      <a:pt x="20577" y="72352"/>
                      <a:pt x="23396" y="72550"/>
                      <a:pt x="26157" y="72734"/>
                    </a:cubicBezTo>
                    <a:cubicBezTo>
                      <a:pt x="36509" y="73428"/>
                      <a:pt x="46847" y="74122"/>
                      <a:pt x="57199" y="74830"/>
                    </a:cubicBezTo>
                    <a:cubicBezTo>
                      <a:pt x="58545" y="74915"/>
                      <a:pt x="60017" y="75071"/>
                      <a:pt x="60924" y="76062"/>
                    </a:cubicBezTo>
                    <a:cubicBezTo>
                      <a:pt x="61547" y="76742"/>
                      <a:pt x="61773" y="77691"/>
                      <a:pt x="61958" y="78583"/>
                    </a:cubicBezTo>
                    <a:cubicBezTo>
                      <a:pt x="63204" y="84488"/>
                      <a:pt x="64139" y="90450"/>
                      <a:pt x="64747" y="96455"/>
                    </a:cubicBezTo>
                    <a:cubicBezTo>
                      <a:pt x="65130" y="100222"/>
                      <a:pt x="65342" y="104173"/>
                      <a:pt x="63799" y="107642"/>
                    </a:cubicBezTo>
                    <a:cubicBezTo>
                      <a:pt x="60471" y="115106"/>
                      <a:pt x="50897" y="116947"/>
                      <a:pt x="42769" y="117782"/>
                    </a:cubicBezTo>
                    <a:cubicBezTo>
                      <a:pt x="34187" y="118674"/>
                      <a:pt x="24557" y="119269"/>
                      <a:pt x="17915" y="113760"/>
                    </a:cubicBezTo>
                    <a:cubicBezTo>
                      <a:pt x="15224" y="111523"/>
                      <a:pt x="13270" y="108450"/>
                      <a:pt x="10381" y="106467"/>
                    </a:cubicBezTo>
                    <a:cubicBezTo>
                      <a:pt x="7492" y="104484"/>
                      <a:pt x="2932" y="104102"/>
                      <a:pt x="949" y="106991"/>
                    </a:cubicBezTo>
                    <a:cubicBezTo>
                      <a:pt x="-438" y="109016"/>
                      <a:pt x="57" y="111891"/>
                      <a:pt x="1530" y="113859"/>
                    </a:cubicBezTo>
                    <a:cubicBezTo>
                      <a:pt x="3003" y="115814"/>
                      <a:pt x="5269" y="117017"/>
                      <a:pt x="7520" y="117995"/>
                    </a:cubicBezTo>
                    <a:cubicBezTo>
                      <a:pt x="23155" y="124750"/>
                      <a:pt x="40942" y="122937"/>
                      <a:pt x="57950" y="123772"/>
                    </a:cubicBezTo>
                    <a:cubicBezTo>
                      <a:pt x="61788" y="123957"/>
                      <a:pt x="66107" y="124566"/>
                      <a:pt x="68344" y="127681"/>
                    </a:cubicBezTo>
                    <a:cubicBezTo>
                      <a:pt x="70596" y="130839"/>
                      <a:pt x="69704" y="135187"/>
                      <a:pt x="68458" y="138840"/>
                    </a:cubicBezTo>
                    <a:cubicBezTo>
                      <a:pt x="65710" y="146842"/>
                      <a:pt x="61221" y="154801"/>
                      <a:pt x="53758" y="158766"/>
                    </a:cubicBezTo>
                    <a:cubicBezTo>
                      <a:pt x="48178" y="161740"/>
                      <a:pt x="41622" y="162108"/>
                      <a:pt x="35320" y="162476"/>
                    </a:cubicBezTo>
                    <a:cubicBezTo>
                      <a:pt x="29018" y="162844"/>
                      <a:pt x="22447" y="163354"/>
                      <a:pt x="16966" y="166526"/>
                    </a:cubicBezTo>
                    <a:cubicBezTo>
                      <a:pt x="11500" y="169699"/>
                      <a:pt x="7506" y="176369"/>
                      <a:pt x="9475" y="182373"/>
                    </a:cubicBezTo>
                    <a:cubicBezTo>
                      <a:pt x="10282" y="184823"/>
                      <a:pt x="11967" y="186905"/>
                      <a:pt x="13907" y="188619"/>
                    </a:cubicBezTo>
                    <a:cubicBezTo>
                      <a:pt x="16173" y="190615"/>
                      <a:pt x="18892" y="192187"/>
                      <a:pt x="21852" y="192768"/>
                    </a:cubicBezTo>
                    <a:cubicBezTo>
                      <a:pt x="27899" y="193957"/>
                      <a:pt x="34003" y="190941"/>
                      <a:pt x="38818" y="187103"/>
                    </a:cubicBezTo>
                    <a:cubicBezTo>
                      <a:pt x="43633" y="183265"/>
                      <a:pt x="47753" y="178521"/>
                      <a:pt x="53008" y="175307"/>
                    </a:cubicBezTo>
                    <a:cubicBezTo>
                      <a:pt x="63218" y="169047"/>
                      <a:pt x="77139" y="168891"/>
                      <a:pt x="85126" y="15997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21"/>
              <p:cNvSpPr/>
              <p:nvPr/>
            </p:nvSpPr>
            <p:spPr>
              <a:xfrm>
                <a:off x="3901960" y="1683646"/>
                <a:ext cx="31732" cy="125627"/>
              </a:xfrm>
              <a:custGeom>
                <a:avLst/>
                <a:gdLst/>
                <a:ahLst/>
                <a:cxnLst/>
                <a:rect l="l" t="t" r="r" b="b"/>
                <a:pathLst>
                  <a:path w="31732" h="125627" extrusionOk="0">
                    <a:moveTo>
                      <a:pt x="11071" y="117768"/>
                    </a:moveTo>
                    <a:cubicBezTo>
                      <a:pt x="16282" y="121889"/>
                      <a:pt x="22585" y="124622"/>
                      <a:pt x="29141" y="125628"/>
                    </a:cubicBezTo>
                    <a:cubicBezTo>
                      <a:pt x="29297" y="122243"/>
                      <a:pt x="26734" y="119453"/>
                      <a:pt x="24695" y="116748"/>
                    </a:cubicBezTo>
                    <a:cubicBezTo>
                      <a:pt x="19115" y="109313"/>
                      <a:pt x="16764" y="100024"/>
                      <a:pt x="14541" y="91003"/>
                    </a:cubicBezTo>
                    <a:cubicBezTo>
                      <a:pt x="13889" y="88354"/>
                      <a:pt x="13224" y="85649"/>
                      <a:pt x="13379" y="82930"/>
                    </a:cubicBezTo>
                    <a:cubicBezTo>
                      <a:pt x="13606" y="78739"/>
                      <a:pt x="15730" y="74872"/>
                      <a:pt x="18208" y="71474"/>
                    </a:cubicBezTo>
                    <a:cubicBezTo>
                      <a:pt x="21890" y="66446"/>
                      <a:pt x="26507" y="62084"/>
                      <a:pt x="31733" y="58700"/>
                    </a:cubicBezTo>
                    <a:cubicBezTo>
                      <a:pt x="30940" y="56788"/>
                      <a:pt x="28150" y="57071"/>
                      <a:pt x="26267" y="57921"/>
                    </a:cubicBezTo>
                    <a:cubicBezTo>
                      <a:pt x="24383" y="58771"/>
                      <a:pt x="22075" y="59847"/>
                      <a:pt x="20446" y="58572"/>
                    </a:cubicBezTo>
                    <a:cubicBezTo>
                      <a:pt x="19172" y="57581"/>
                      <a:pt x="19129" y="55698"/>
                      <a:pt x="19200" y="54083"/>
                    </a:cubicBezTo>
                    <a:cubicBezTo>
                      <a:pt x="19526" y="46521"/>
                      <a:pt x="19851" y="38959"/>
                      <a:pt x="20177" y="31396"/>
                    </a:cubicBezTo>
                    <a:cubicBezTo>
                      <a:pt x="20234" y="30221"/>
                      <a:pt x="20276" y="29031"/>
                      <a:pt x="20134" y="27856"/>
                    </a:cubicBezTo>
                    <a:cubicBezTo>
                      <a:pt x="19993" y="26666"/>
                      <a:pt x="19639" y="25505"/>
                      <a:pt x="19341" y="24344"/>
                    </a:cubicBezTo>
                    <a:cubicBezTo>
                      <a:pt x="17359" y="16427"/>
                      <a:pt x="17996" y="8129"/>
                      <a:pt x="18662" y="0"/>
                    </a:cubicBezTo>
                    <a:cubicBezTo>
                      <a:pt x="12105" y="5891"/>
                      <a:pt x="12572" y="16017"/>
                      <a:pt x="11836" y="24811"/>
                    </a:cubicBezTo>
                    <a:cubicBezTo>
                      <a:pt x="10788" y="37514"/>
                      <a:pt x="6228" y="49665"/>
                      <a:pt x="4429" y="62283"/>
                    </a:cubicBezTo>
                    <a:cubicBezTo>
                      <a:pt x="3551" y="68471"/>
                      <a:pt x="3339" y="74745"/>
                      <a:pt x="3126" y="80990"/>
                    </a:cubicBezTo>
                    <a:cubicBezTo>
                      <a:pt x="2956" y="86003"/>
                      <a:pt x="2786" y="91003"/>
                      <a:pt x="2631" y="96016"/>
                    </a:cubicBezTo>
                    <a:cubicBezTo>
                      <a:pt x="2602" y="96809"/>
                      <a:pt x="2560" y="97673"/>
                      <a:pt x="2050" y="98267"/>
                    </a:cubicBezTo>
                    <a:cubicBezTo>
                      <a:pt x="1540" y="98862"/>
                      <a:pt x="393" y="98976"/>
                      <a:pt x="53" y="98267"/>
                    </a:cubicBezTo>
                    <a:cubicBezTo>
                      <a:pt x="-287" y="97559"/>
                      <a:pt x="1101" y="96823"/>
                      <a:pt x="1300" y="97588"/>
                    </a:cubicBezTo>
                    <a:cubicBezTo>
                      <a:pt x="5930" y="105334"/>
                      <a:pt x="5987" y="115601"/>
                      <a:pt x="1441" y="123404"/>
                    </a:cubicBezTo>
                    <a:cubicBezTo>
                      <a:pt x="5052" y="123857"/>
                      <a:pt x="8819" y="121677"/>
                      <a:pt x="10235" y="11833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21"/>
              <p:cNvSpPr/>
              <p:nvPr/>
            </p:nvSpPr>
            <p:spPr>
              <a:xfrm>
                <a:off x="3910904" y="1692370"/>
                <a:ext cx="32574" cy="316285"/>
              </a:xfrm>
              <a:custGeom>
                <a:avLst/>
                <a:gdLst/>
                <a:ahLst/>
                <a:cxnLst/>
                <a:rect l="l" t="t" r="r" b="b"/>
                <a:pathLst>
                  <a:path w="32574" h="316285" extrusionOk="0">
                    <a:moveTo>
                      <a:pt x="7070" y="0"/>
                    </a:moveTo>
                    <a:cubicBezTo>
                      <a:pt x="-4415" y="77804"/>
                      <a:pt x="-5690" y="248692"/>
                      <a:pt x="32575" y="31628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9" name="Google Shape;3189;p21"/>
              <p:cNvSpPr/>
              <p:nvPr/>
            </p:nvSpPr>
            <p:spPr>
              <a:xfrm>
                <a:off x="3889324" y="1542780"/>
                <a:ext cx="66451" cy="86286"/>
              </a:xfrm>
              <a:custGeom>
                <a:avLst/>
                <a:gdLst/>
                <a:ahLst/>
                <a:cxnLst/>
                <a:rect l="l" t="t" r="r" b="b"/>
                <a:pathLst>
                  <a:path w="66451" h="86286" extrusionOk="0">
                    <a:moveTo>
                      <a:pt x="65016" y="51931"/>
                    </a:moveTo>
                    <a:cubicBezTo>
                      <a:pt x="67877" y="63826"/>
                      <a:pt x="66121" y="75595"/>
                      <a:pt x="62736" y="86287"/>
                    </a:cubicBezTo>
                    <a:cubicBezTo>
                      <a:pt x="56434" y="85791"/>
                      <a:pt x="50288" y="82293"/>
                      <a:pt x="47102" y="76784"/>
                    </a:cubicBezTo>
                    <a:cubicBezTo>
                      <a:pt x="43051" y="69803"/>
                      <a:pt x="43505" y="60583"/>
                      <a:pt x="38321" y="54409"/>
                    </a:cubicBezTo>
                    <a:cubicBezTo>
                      <a:pt x="34016" y="49254"/>
                      <a:pt x="27006" y="47583"/>
                      <a:pt x="20832" y="44977"/>
                    </a:cubicBezTo>
                    <a:cubicBezTo>
                      <a:pt x="12037" y="41267"/>
                      <a:pt x="4050" y="34158"/>
                      <a:pt x="0" y="25689"/>
                    </a:cubicBezTo>
                    <a:cubicBezTo>
                      <a:pt x="8171" y="6727"/>
                      <a:pt x="22149" y="0"/>
                      <a:pt x="22149" y="0"/>
                    </a:cubicBezTo>
                    <a:cubicBezTo>
                      <a:pt x="21327" y="9899"/>
                      <a:pt x="55117" y="10720"/>
                      <a:pt x="65016" y="519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21"/>
              <p:cNvSpPr/>
              <p:nvPr/>
            </p:nvSpPr>
            <p:spPr>
              <a:xfrm>
                <a:off x="3966647" y="1600475"/>
                <a:ext cx="28549" cy="65695"/>
              </a:xfrm>
              <a:custGeom>
                <a:avLst/>
                <a:gdLst/>
                <a:ahLst/>
                <a:cxnLst/>
                <a:rect l="l" t="t" r="r" b="b"/>
                <a:pathLst>
                  <a:path w="28549" h="65695" extrusionOk="0">
                    <a:moveTo>
                      <a:pt x="13836" y="65696"/>
                    </a:moveTo>
                    <a:cubicBezTo>
                      <a:pt x="12816" y="65271"/>
                      <a:pt x="11754" y="64903"/>
                      <a:pt x="10791" y="64407"/>
                    </a:cubicBezTo>
                    <a:cubicBezTo>
                      <a:pt x="2549" y="60144"/>
                      <a:pt x="2124" y="49721"/>
                      <a:pt x="0" y="40191"/>
                    </a:cubicBezTo>
                    <a:cubicBezTo>
                      <a:pt x="6387" y="20676"/>
                      <a:pt x="9502" y="0"/>
                      <a:pt x="9502" y="0"/>
                    </a:cubicBezTo>
                    <a:cubicBezTo>
                      <a:pt x="9502" y="0"/>
                      <a:pt x="23947" y="11528"/>
                      <a:pt x="28068" y="23905"/>
                    </a:cubicBezTo>
                    <a:cubicBezTo>
                      <a:pt x="30532" y="31340"/>
                      <a:pt x="23183" y="49537"/>
                      <a:pt x="13836" y="656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21"/>
              <p:cNvSpPr/>
              <p:nvPr/>
            </p:nvSpPr>
            <p:spPr>
              <a:xfrm>
                <a:off x="3983838" y="1644061"/>
                <a:ext cx="33194" cy="83174"/>
              </a:xfrm>
              <a:custGeom>
                <a:avLst/>
                <a:gdLst/>
                <a:ahLst/>
                <a:cxnLst/>
                <a:rect l="l" t="t" r="r" b="b"/>
                <a:pathLst>
                  <a:path w="33194" h="83174" extrusionOk="0">
                    <a:moveTo>
                      <a:pt x="21286" y="68177"/>
                    </a:moveTo>
                    <a:cubicBezTo>
                      <a:pt x="15267" y="73403"/>
                      <a:pt x="4419" y="70981"/>
                      <a:pt x="1191" y="63688"/>
                    </a:cubicBezTo>
                    <a:cubicBezTo>
                      <a:pt x="-934" y="58830"/>
                      <a:pt x="143" y="53491"/>
                      <a:pt x="1644" y="48266"/>
                    </a:cubicBezTo>
                    <a:cubicBezTo>
                      <a:pt x="17830" y="26995"/>
                      <a:pt x="19898" y="-1796"/>
                      <a:pt x="22419" y="88"/>
                    </a:cubicBezTo>
                    <a:cubicBezTo>
                      <a:pt x="25704" y="2552"/>
                      <a:pt x="33946" y="42927"/>
                      <a:pt x="33139" y="60246"/>
                    </a:cubicBezTo>
                    <a:cubicBezTo>
                      <a:pt x="32686" y="69338"/>
                      <a:pt x="29301" y="77085"/>
                      <a:pt x="22051" y="83174"/>
                    </a:cubicBezTo>
                    <a:cubicBezTo>
                      <a:pt x="22603" y="78189"/>
                      <a:pt x="22362" y="73091"/>
                      <a:pt x="21286" y="681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21"/>
              <p:cNvSpPr/>
              <p:nvPr/>
            </p:nvSpPr>
            <p:spPr>
              <a:xfrm>
                <a:off x="4005705" y="1735704"/>
                <a:ext cx="35127" cy="55995"/>
              </a:xfrm>
              <a:custGeom>
                <a:avLst/>
                <a:gdLst/>
                <a:ahLst/>
                <a:cxnLst/>
                <a:rect l="l" t="t" r="r" b="b"/>
                <a:pathLst>
                  <a:path w="35127" h="55995" extrusionOk="0">
                    <a:moveTo>
                      <a:pt x="28309" y="55995"/>
                    </a:moveTo>
                    <a:cubicBezTo>
                      <a:pt x="17730" y="55712"/>
                      <a:pt x="7322" y="44723"/>
                      <a:pt x="11811" y="35135"/>
                    </a:cubicBezTo>
                    <a:cubicBezTo>
                      <a:pt x="13383" y="31779"/>
                      <a:pt x="16569" y="28536"/>
                      <a:pt x="15521" y="24996"/>
                    </a:cubicBezTo>
                    <a:cubicBezTo>
                      <a:pt x="13864" y="19430"/>
                      <a:pt x="5693" y="21469"/>
                      <a:pt x="0" y="19827"/>
                    </a:cubicBezTo>
                    <a:cubicBezTo>
                      <a:pt x="15479" y="6982"/>
                      <a:pt x="22149" y="-7095"/>
                      <a:pt x="31042" y="4036"/>
                    </a:cubicBezTo>
                    <a:cubicBezTo>
                      <a:pt x="37344" y="11910"/>
                      <a:pt x="36296" y="33507"/>
                      <a:pt x="28309" y="5599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3" name="Google Shape;3193;p21"/>
            <p:cNvGrpSpPr/>
            <p:nvPr/>
          </p:nvGrpSpPr>
          <p:grpSpPr>
            <a:xfrm rot="-506959" flipH="1">
              <a:off x="8152993" y="4410316"/>
              <a:ext cx="424629" cy="746943"/>
              <a:chOff x="3749677" y="1434586"/>
              <a:chExt cx="139052" cy="244599"/>
            </a:xfrm>
          </p:grpSpPr>
          <p:sp>
            <p:nvSpPr>
              <p:cNvPr id="3194" name="Google Shape;3194;p21"/>
              <p:cNvSpPr/>
              <p:nvPr/>
            </p:nvSpPr>
            <p:spPr>
              <a:xfrm>
                <a:off x="3801578" y="1487324"/>
                <a:ext cx="55345" cy="191861"/>
              </a:xfrm>
              <a:custGeom>
                <a:avLst/>
                <a:gdLst/>
                <a:ahLst/>
                <a:cxnLst/>
                <a:rect l="l" t="t" r="r" b="b"/>
                <a:pathLst>
                  <a:path w="55345" h="191861" extrusionOk="0">
                    <a:moveTo>
                      <a:pt x="8059" y="191862"/>
                    </a:moveTo>
                    <a:cubicBezTo>
                      <a:pt x="-19698" y="117867"/>
                      <a:pt x="31341" y="20322"/>
                      <a:pt x="54042" y="0"/>
                    </a:cubicBezTo>
                    <a:lnTo>
                      <a:pt x="55345" y="1459"/>
                    </a:lnTo>
                    <a:cubicBezTo>
                      <a:pt x="32913" y="21554"/>
                      <a:pt x="-17559" y="118009"/>
                      <a:pt x="9900" y="191182"/>
                    </a:cubicBezTo>
                    <a:lnTo>
                      <a:pt x="8074" y="19186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5" name="Google Shape;3195;p21"/>
              <p:cNvSpPr/>
              <p:nvPr/>
            </p:nvSpPr>
            <p:spPr>
              <a:xfrm>
                <a:off x="3853415" y="1434586"/>
                <a:ext cx="35314" cy="57651"/>
              </a:xfrm>
              <a:custGeom>
                <a:avLst/>
                <a:gdLst/>
                <a:ahLst/>
                <a:cxnLst/>
                <a:rect l="l" t="t" r="r" b="b"/>
                <a:pathLst>
                  <a:path w="35314" h="57651" extrusionOk="0">
                    <a:moveTo>
                      <a:pt x="208" y="53446"/>
                    </a:moveTo>
                    <a:cubicBezTo>
                      <a:pt x="-1987" y="30518"/>
                      <a:pt x="13407" y="7081"/>
                      <a:pt x="35315" y="0"/>
                    </a:cubicBezTo>
                    <a:cubicBezTo>
                      <a:pt x="27597" y="21313"/>
                      <a:pt x="15559" y="41040"/>
                      <a:pt x="138" y="576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6" name="Google Shape;3196;p21"/>
              <p:cNvSpPr/>
              <p:nvPr/>
            </p:nvSpPr>
            <p:spPr>
              <a:xfrm>
                <a:off x="3827597" y="1455715"/>
                <a:ext cx="19684" cy="38831"/>
              </a:xfrm>
              <a:custGeom>
                <a:avLst/>
                <a:gdLst/>
                <a:ahLst/>
                <a:cxnLst/>
                <a:rect l="l" t="t" r="r" b="b"/>
                <a:pathLst>
                  <a:path w="19684" h="38831" extrusionOk="0">
                    <a:moveTo>
                      <a:pt x="19681" y="38831"/>
                    </a:moveTo>
                    <a:cubicBezTo>
                      <a:pt x="19851" y="24259"/>
                      <a:pt x="13295" y="6698"/>
                      <a:pt x="351" y="0"/>
                    </a:cubicBezTo>
                    <a:cubicBezTo>
                      <a:pt x="-1816" y="15224"/>
                      <a:pt x="6228" y="31382"/>
                      <a:pt x="19681" y="388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21"/>
              <p:cNvSpPr/>
              <p:nvPr/>
            </p:nvSpPr>
            <p:spPr>
              <a:xfrm>
                <a:off x="3801352" y="1460218"/>
                <a:ext cx="36395" cy="52553"/>
              </a:xfrm>
              <a:custGeom>
                <a:avLst/>
                <a:gdLst/>
                <a:ahLst/>
                <a:cxnLst/>
                <a:rect l="l" t="t" r="r" b="b"/>
                <a:pathLst>
                  <a:path w="36395" h="52553" extrusionOk="0">
                    <a:moveTo>
                      <a:pt x="36395" y="52554"/>
                    </a:moveTo>
                    <a:cubicBezTo>
                      <a:pt x="33181" y="30164"/>
                      <a:pt x="19359" y="11712"/>
                      <a:pt x="0" y="0"/>
                    </a:cubicBezTo>
                    <a:cubicBezTo>
                      <a:pt x="3640" y="21710"/>
                      <a:pt x="17348" y="41508"/>
                      <a:pt x="36395" y="525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21"/>
              <p:cNvSpPr/>
              <p:nvPr/>
            </p:nvSpPr>
            <p:spPr>
              <a:xfrm>
                <a:off x="3782772" y="1482693"/>
                <a:ext cx="42697" cy="51477"/>
              </a:xfrm>
              <a:custGeom>
                <a:avLst/>
                <a:gdLst/>
                <a:ahLst/>
                <a:cxnLst/>
                <a:rect l="l" t="t" r="r" b="b"/>
                <a:pathLst>
                  <a:path w="42697" h="51477" extrusionOk="0">
                    <a:moveTo>
                      <a:pt x="42697" y="51477"/>
                    </a:moveTo>
                    <a:cubicBezTo>
                      <a:pt x="38052" y="40955"/>
                      <a:pt x="33365" y="30348"/>
                      <a:pt x="26638" y="21016"/>
                    </a:cubicBezTo>
                    <a:cubicBezTo>
                      <a:pt x="19911" y="11683"/>
                      <a:pt x="10919" y="3611"/>
                      <a:pt x="0" y="0"/>
                    </a:cubicBezTo>
                    <a:cubicBezTo>
                      <a:pt x="170" y="7364"/>
                      <a:pt x="3087" y="14629"/>
                      <a:pt x="8058" y="20081"/>
                    </a:cubicBezTo>
                    <a:cubicBezTo>
                      <a:pt x="11754" y="24131"/>
                      <a:pt x="16470" y="27148"/>
                      <a:pt x="20010" y="31325"/>
                    </a:cubicBezTo>
                    <a:cubicBezTo>
                      <a:pt x="22602" y="34384"/>
                      <a:pt x="24500" y="37982"/>
                      <a:pt x="27134" y="41026"/>
                    </a:cubicBezTo>
                    <a:cubicBezTo>
                      <a:pt x="31085" y="45601"/>
                      <a:pt x="36735" y="50486"/>
                      <a:pt x="42697" y="514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21"/>
              <p:cNvSpPr/>
              <p:nvPr/>
            </p:nvSpPr>
            <p:spPr>
              <a:xfrm>
                <a:off x="3749677" y="1535558"/>
                <a:ext cx="67324" cy="21106"/>
              </a:xfrm>
              <a:custGeom>
                <a:avLst/>
                <a:gdLst/>
                <a:ahLst/>
                <a:cxnLst/>
                <a:rect l="l" t="t" r="r" b="b"/>
                <a:pathLst>
                  <a:path w="67324" h="21106" extrusionOk="0">
                    <a:moveTo>
                      <a:pt x="67324" y="17206"/>
                    </a:moveTo>
                    <a:cubicBezTo>
                      <a:pt x="57284" y="10904"/>
                      <a:pt x="46818" y="4432"/>
                      <a:pt x="35036" y="2988"/>
                    </a:cubicBezTo>
                    <a:cubicBezTo>
                      <a:pt x="31042" y="2492"/>
                      <a:pt x="27006" y="2606"/>
                      <a:pt x="22984" y="2535"/>
                    </a:cubicBezTo>
                    <a:cubicBezTo>
                      <a:pt x="15266" y="2407"/>
                      <a:pt x="7534" y="1671"/>
                      <a:pt x="0" y="0"/>
                    </a:cubicBezTo>
                    <a:cubicBezTo>
                      <a:pt x="9389" y="6967"/>
                      <a:pt x="18906" y="14020"/>
                      <a:pt x="29697" y="18495"/>
                    </a:cubicBezTo>
                    <a:cubicBezTo>
                      <a:pt x="40502" y="22984"/>
                      <a:pt x="56307" y="21115"/>
                      <a:pt x="67310" y="171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21"/>
              <p:cNvSpPr/>
              <p:nvPr/>
            </p:nvSpPr>
            <p:spPr>
              <a:xfrm>
                <a:off x="3755469" y="1574008"/>
                <a:ext cx="54408" cy="18691"/>
              </a:xfrm>
              <a:custGeom>
                <a:avLst/>
                <a:gdLst/>
                <a:ahLst/>
                <a:cxnLst/>
                <a:rect l="l" t="t" r="r" b="b"/>
                <a:pathLst>
                  <a:path w="54408" h="18691" extrusionOk="0">
                    <a:moveTo>
                      <a:pt x="54409" y="2179"/>
                    </a:moveTo>
                    <a:cubicBezTo>
                      <a:pt x="45175" y="-1432"/>
                      <a:pt x="34625" y="-228"/>
                      <a:pt x="25392" y="3397"/>
                    </a:cubicBezTo>
                    <a:cubicBezTo>
                      <a:pt x="16172" y="7009"/>
                      <a:pt x="8015" y="12871"/>
                      <a:pt x="0" y="18692"/>
                    </a:cubicBezTo>
                    <a:cubicBezTo>
                      <a:pt x="17107" y="16681"/>
                      <a:pt x="39794" y="11328"/>
                      <a:pt x="54409" y="21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21"/>
              <p:cNvSpPr/>
              <p:nvPr/>
            </p:nvSpPr>
            <p:spPr>
              <a:xfrm>
                <a:off x="3762281" y="1605381"/>
                <a:ext cx="40785" cy="26363"/>
              </a:xfrm>
              <a:custGeom>
                <a:avLst/>
                <a:gdLst/>
                <a:ahLst/>
                <a:cxnLst/>
                <a:rect l="l" t="t" r="r" b="b"/>
                <a:pathLst>
                  <a:path w="40785" h="26363" extrusionOk="0">
                    <a:moveTo>
                      <a:pt x="40786" y="22"/>
                    </a:moveTo>
                    <a:cubicBezTo>
                      <a:pt x="29980" y="-361"/>
                      <a:pt x="19090" y="4313"/>
                      <a:pt x="11938" y="12427"/>
                    </a:cubicBezTo>
                    <a:cubicBezTo>
                      <a:pt x="7874" y="17030"/>
                      <a:pt x="4928" y="22695"/>
                      <a:pt x="0" y="26362"/>
                    </a:cubicBezTo>
                    <a:cubicBezTo>
                      <a:pt x="14870" y="26476"/>
                      <a:pt x="29485" y="17880"/>
                      <a:pt x="36622" y="48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21"/>
              <p:cNvSpPr/>
              <p:nvPr/>
            </p:nvSpPr>
            <p:spPr>
              <a:xfrm>
                <a:off x="3845438" y="1503465"/>
                <a:ext cx="35644" cy="13273"/>
              </a:xfrm>
              <a:custGeom>
                <a:avLst/>
                <a:gdLst/>
                <a:ahLst/>
                <a:cxnLst/>
                <a:rect l="l" t="t" r="r" b="b"/>
                <a:pathLst>
                  <a:path w="35644" h="13273" extrusionOk="0">
                    <a:moveTo>
                      <a:pt x="0" y="1306"/>
                    </a:moveTo>
                    <a:cubicBezTo>
                      <a:pt x="8724" y="-209"/>
                      <a:pt x="17008" y="-1003"/>
                      <a:pt x="25208" y="2340"/>
                    </a:cubicBezTo>
                    <a:cubicBezTo>
                      <a:pt x="29017" y="3897"/>
                      <a:pt x="32359" y="6404"/>
                      <a:pt x="35645" y="8882"/>
                    </a:cubicBezTo>
                    <a:cubicBezTo>
                      <a:pt x="34172" y="11771"/>
                      <a:pt x="30759" y="13230"/>
                      <a:pt x="27530" y="13272"/>
                    </a:cubicBezTo>
                    <a:cubicBezTo>
                      <a:pt x="24301" y="13315"/>
                      <a:pt x="21172" y="12210"/>
                      <a:pt x="18127" y="11106"/>
                    </a:cubicBezTo>
                    <a:cubicBezTo>
                      <a:pt x="11613" y="8755"/>
                      <a:pt x="4858" y="6248"/>
                      <a:pt x="0" y="13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21"/>
              <p:cNvSpPr/>
              <p:nvPr/>
            </p:nvSpPr>
            <p:spPr>
              <a:xfrm>
                <a:off x="3835012" y="1523415"/>
                <a:ext cx="37686" cy="19708"/>
              </a:xfrm>
              <a:custGeom>
                <a:avLst/>
                <a:gdLst/>
                <a:ahLst/>
                <a:cxnLst/>
                <a:rect l="l" t="t" r="r" b="b"/>
                <a:pathLst>
                  <a:path w="37686" h="19708" extrusionOk="0">
                    <a:moveTo>
                      <a:pt x="2" y="119"/>
                    </a:moveTo>
                    <a:cubicBezTo>
                      <a:pt x="7381" y="-348"/>
                      <a:pt x="14943" y="516"/>
                      <a:pt x="21740" y="3447"/>
                    </a:cubicBezTo>
                    <a:cubicBezTo>
                      <a:pt x="28538" y="6379"/>
                      <a:pt x="34500" y="11519"/>
                      <a:pt x="37686" y="18190"/>
                    </a:cubicBezTo>
                    <a:cubicBezTo>
                      <a:pt x="33155" y="20201"/>
                      <a:pt x="27773" y="20215"/>
                      <a:pt x="23227" y="18232"/>
                    </a:cubicBezTo>
                    <a:cubicBezTo>
                      <a:pt x="18582" y="16193"/>
                      <a:pt x="15014" y="12298"/>
                      <a:pt x="10595" y="9820"/>
                    </a:cubicBezTo>
                    <a:cubicBezTo>
                      <a:pt x="8301" y="8546"/>
                      <a:pt x="5795" y="7639"/>
                      <a:pt x="3656" y="6138"/>
                    </a:cubicBezTo>
                    <a:cubicBezTo>
                      <a:pt x="1518" y="4637"/>
                      <a:pt x="-68" y="2739"/>
                      <a:pt x="2" y="1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21"/>
              <p:cNvSpPr/>
              <p:nvPr/>
            </p:nvSpPr>
            <p:spPr>
              <a:xfrm>
                <a:off x="3824677" y="1543701"/>
                <a:ext cx="33718" cy="26892"/>
              </a:xfrm>
              <a:custGeom>
                <a:avLst/>
                <a:gdLst/>
                <a:ahLst/>
                <a:cxnLst/>
                <a:rect l="l" t="t" r="r" b="b"/>
                <a:pathLst>
                  <a:path w="33718" h="26892" extrusionOk="0">
                    <a:moveTo>
                      <a:pt x="0" y="0"/>
                    </a:moveTo>
                    <a:cubicBezTo>
                      <a:pt x="14289" y="2889"/>
                      <a:pt x="26142" y="14431"/>
                      <a:pt x="33719" y="26893"/>
                    </a:cubicBezTo>
                    <a:cubicBezTo>
                      <a:pt x="27134" y="26185"/>
                      <a:pt x="20818" y="23253"/>
                      <a:pt x="16031" y="18693"/>
                    </a:cubicBezTo>
                    <a:cubicBezTo>
                      <a:pt x="11457" y="14332"/>
                      <a:pt x="8285" y="8568"/>
                      <a:pt x="3356" y="4603"/>
                    </a:cubicBezTo>
                    <a:cubicBezTo>
                      <a:pt x="1827" y="3370"/>
                      <a:pt x="-43" y="1982"/>
                      <a:pt x="14" y="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21"/>
              <p:cNvSpPr/>
              <p:nvPr/>
            </p:nvSpPr>
            <p:spPr>
              <a:xfrm>
                <a:off x="3812908" y="1570679"/>
                <a:ext cx="39468" cy="30062"/>
              </a:xfrm>
              <a:custGeom>
                <a:avLst/>
                <a:gdLst/>
                <a:ahLst/>
                <a:cxnLst/>
                <a:rect l="l" t="t" r="r" b="b"/>
                <a:pathLst>
                  <a:path w="39468" h="30062" extrusionOk="0">
                    <a:moveTo>
                      <a:pt x="0" y="0"/>
                    </a:moveTo>
                    <a:cubicBezTo>
                      <a:pt x="6472" y="11882"/>
                      <a:pt x="18240" y="19770"/>
                      <a:pt x="29555" y="27190"/>
                    </a:cubicBezTo>
                    <a:cubicBezTo>
                      <a:pt x="32543" y="29145"/>
                      <a:pt x="36381" y="31156"/>
                      <a:pt x="39468" y="29371"/>
                    </a:cubicBezTo>
                    <a:cubicBezTo>
                      <a:pt x="29739" y="16116"/>
                      <a:pt x="15861" y="5962"/>
                      <a:pt x="283" y="7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21"/>
              <p:cNvSpPr/>
              <p:nvPr/>
            </p:nvSpPr>
            <p:spPr>
              <a:xfrm>
                <a:off x="3805898" y="1597671"/>
                <a:ext cx="32118" cy="33208"/>
              </a:xfrm>
              <a:custGeom>
                <a:avLst/>
                <a:gdLst/>
                <a:ahLst/>
                <a:cxnLst/>
                <a:rect l="l" t="t" r="r" b="b"/>
                <a:pathLst>
                  <a:path w="32118" h="33208" extrusionOk="0">
                    <a:moveTo>
                      <a:pt x="0" y="0"/>
                    </a:moveTo>
                    <a:cubicBezTo>
                      <a:pt x="793" y="2323"/>
                      <a:pt x="949" y="1459"/>
                      <a:pt x="1742" y="3781"/>
                    </a:cubicBezTo>
                    <a:cubicBezTo>
                      <a:pt x="3045" y="7619"/>
                      <a:pt x="4362" y="11485"/>
                      <a:pt x="6415" y="14983"/>
                    </a:cubicBezTo>
                    <a:cubicBezTo>
                      <a:pt x="11839" y="24259"/>
                      <a:pt x="21865" y="29994"/>
                      <a:pt x="32118" y="33209"/>
                    </a:cubicBezTo>
                    <a:cubicBezTo>
                      <a:pt x="29796" y="25746"/>
                      <a:pt x="24273" y="19699"/>
                      <a:pt x="18283" y="14686"/>
                    </a:cubicBezTo>
                    <a:cubicBezTo>
                      <a:pt x="12292" y="9672"/>
                      <a:pt x="5665" y="5410"/>
                      <a:pt x="14" y="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21"/>
              <p:cNvSpPr/>
              <p:nvPr/>
            </p:nvSpPr>
            <p:spPr>
              <a:xfrm>
                <a:off x="3802967" y="1635547"/>
                <a:ext cx="23918" cy="19294"/>
              </a:xfrm>
              <a:custGeom>
                <a:avLst/>
                <a:gdLst/>
                <a:ahLst/>
                <a:cxnLst/>
                <a:rect l="l" t="t" r="r" b="b"/>
                <a:pathLst>
                  <a:path w="23918" h="19294" extrusionOk="0">
                    <a:moveTo>
                      <a:pt x="0" y="2569"/>
                    </a:moveTo>
                    <a:cubicBezTo>
                      <a:pt x="255" y="6620"/>
                      <a:pt x="4334" y="9183"/>
                      <a:pt x="7945" y="11038"/>
                    </a:cubicBezTo>
                    <a:cubicBezTo>
                      <a:pt x="13269" y="13785"/>
                      <a:pt x="18594" y="16533"/>
                      <a:pt x="23919" y="19294"/>
                    </a:cubicBezTo>
                    <a:cubicBezTo>
                      <a:pt x="22489" y="16462"/>
                      <a:pt x="20846" y="13729"/>
                      <a:pt x="19019" y="11137"/>
                    </a:cubicBezTo>
                    <a:cubicBezTo>
                      <a:pt x="16909" y="8149"/>
                      <a:pt x="14501" y="5303"/>
                      <a:pt x="11499" y="3207"/>
                    </a:cubicBezTo>
                    <a:cubicBezTo>
                      <a:pt x="8497" y="1097"/>
                      <a:pt x="4858" y="-235"/>
                      <a:pt x="1204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8" name="Google Shape;3208;p21"/>
            <p:cNvGrpSpPr/>
            <p:nvPr/>
          </p:nvGrpSpPr>
          <p:grpSpPr>
            <a:xfrm rot="-506959" flipH="1">
              <a:off x="9010616" y="4132148"/>
              <a:ext cx="318075" cy="559516"/>
              <a:chOff x="3488692" y="1383519"/>
              <a:chExt cx="104159" cy="183223"/>
            </a:xfrm>
          </p:grpSpPr>
          <p:sp>
            <p:nvSpPr>
              <p:cNvPr id="3209" name="Google Shape;3209;p21"/>
              <p:cNvSpPr/>
              <p:nvPr/>
            </p:nvSpPr>
            <p:spPr>
              <a:xfrm>
                <a:off x="3512512" y="1423016"/>
                <a:ext cx="41453" cy="143726"/>
              </a:xfrm>
              <a:custGeom>
                <a:avLst/>
                <a:gdLst/>
                <a:ahLst/>
                <a:cxnLst/>
                <a:rect l="l" t="t" r="r" b="b"/>
                <a:pathLst>
                  <a:path w="41453" h="143726" extrusionOk="0">
                    <a:moveTo>
                      <a:pt x="35418" y="143726"/>
                    </a:moveTo>
                    <a:cubicBezTo>
                      <a:pt x="56208" y="88298"/>
                      <a:pt x="17971" y="15224"/>
                      <a:pt x="977" y="0"/>
                    </a:cubicBezTo>
                    <a:lnTo>
                      <a:pt x="0" y="1090"/>
                    </a:lnTo>
                    <a:cubicBezTo>
                      <a:pt x="16796" y="16144"/>
                      <a:pt x="54607" y="88397"/>
                      <a:pt x="34045" y="143216"/>
                    </a:cubicBezTo>
                    <a:lnTo>
                      <a:pt x="35418" y="1437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21"/>
              <p:cNvSpPr/>
              <p:nvPr/>
            </p:nvSpPr>
            <p:spPr>
              <a:xfrm>
                <a:off x="3488692" y="1383519"/>
                <a:ext cx="26453" cy="43192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43192" extrusionOk="0">
                    <a:moveTo>
                      <a:pt x="26298" y="40035"/>
                    </a:moveTo>
                    <a:cubicBezTo>
                      <a:pt x="27941" y="22857"/>
                      <a:pt x="16413" y="5311"/>
                      <a:pt x="0" y="0"/>
                    </a:cubicBezTo>
                    <a:cubicBezTo>
                      <a:pt x="5778" y="15960"/>
                      <a:pt x="14799" y="30745"/>
                      <a:pt x="26355" y="431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21"/>
              <p:cNvSpPr/>
              <p:nvPr/>
            </p:nvSpPr>
            <p:spPr>
              <a:xfrm>
                <a:off x="3519732" y="1399352"/>
                <a:ext cx="14736" cy="29087"/>
              </a:xfrm>
              <a:custGeom>
                <a:avLst/>
                <a:gdLst/>
                <a:ahLst/>
                <a:cxnLst/>
                <a:rect l="l" t="t" r="r" b="b"/>
                <a:pathLst>
                  <a:path w="14736" h="29087" extrusionOk="0">
                    <a:moveTo>
                      <a:pt x="2" y="29088"/>
                    </a:moveTo>
                    <a:cubicBezTo>
                      <a:pt x="-125" y="18169"/>
                      <a:pt x="4789" y="5013"/>
                      <a:pt x="14476" y="0"/>
                    </a:cubicBezTo>
                    <a:cubicBezTo>
                      <a:pt x="16090" y="11400"/>
                      <a:pt x="10071" y="23508"/>
                      <a:pt x="2" y="290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2" name="Google Shape;3212;p21"/>
              <p:cNvSpPr/>
              <p:nvPr/>
            </p:nvSpPr>
            <p:spPr>
              <a:xfrm>
                <a:off x="3526872" y="1402722"/>
                <a:ext cx="27261" cy="39369"/>
              </a:xfrm>
              <a:custGeom>
                <a:avLst/>
                <a:gdLst/>
                <a:ahLst/>
                <a:cxnLst/>
                <a:rect l="l" t="t" r="r" b="b"/>
                <a:pathLst>
                  <a:path w="27261" h="39369" extrusionOk="0">
                    <a:moveTo>
                      <a:pt x="0" y="39369"/>
                    </a:moveTo>
                    <a:cubicBezTo>
                      <a:pt x="2407" y="22602"/>
                      <a:pt x="12760" y="8780"/>
                      <a:pt x="27261" y="0"/>
                    </a:cubicBezTo>
                    <a:cubicBezTo>
                      <a:pt x="24528" y="16258"/>
                      <a:pt x="14261" y="31099"/>
                      <a:pt x="0" y="393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3" name="Google Shape;3213;p21"/>
              <p:cNvSpPr/>
              <p:nvPr/>
            </p:nvSpPr>
            <p:spPr>
              <a:xfrm>
                <a:off x="3536063" y="1419546"/>
                <a:ext cx="32005" cy="38562"/>
              </a:xfrm>
              <a:custGeom>
                <a:avLst/>
                <a:gdLst/>
                <a:ahLst/>
                <a:cxnLst/>
                <a:rect l="l" t="t" r="r" b="b"/>
                <a:pathLst>
                  <a:path w="32005" h="38562" extrusionOk="0">
                    <a:moveTo>
                      <a:pt x="14" y="38562"/>
                    </a:moveTo>
                    <a:cubicBezTo>
                      <a:pt x="3498" y="30688"/>
                      <a:pt x="7010" y="22729"/>
                      <a:pt x="12052" y="15748"/>
                    </a:cubicBezTo>
                    <a:cubicBezTo>
                      <a:pt x="17093" y="8766"/>
                      <a:pt x="23834" y="2705"/>
                      <a:pt x="32005" y="0"/>
                    </a:cubicBezTo>
                    <a:cubicBezTo>
                      <a:pt x="31878" y="5523"/>
                      <a:pt x="29683" y="10961"/>
                      <a:pt x="25972" y="15040"/>
                    </a:cubicBezTo>
                    <a:cubicBezTo>
                      <a:pt x="23211" y="18070"/>
                      <a:pt x="19671" y="20336"/>
                      <a:pt x="17008" y="23466"/>
                    </a:cubicBezTo>
                    <a:cubicBezTo>
                      <a:pt x="15068" y="25760"/>
                      <a:pt x="13638" y="28451"/>
                      <a:pt x="11669" y="30731"/>
                    </a:cubicBezTo>
                    <a:cubicBezTo>
                      <a:pt x="8709" y="34158"/>
                      <a:pt x="4475" y="37826"/>
                      <a:pt x="0" y="385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21"/>
              <p:cNvSpPr/>
              <p:nvPr/>
            </p:nvSpPr>
            <p:spPr>
              <a:xfrm>
                <a:off x="3542422" y="1459156"/>
                <a:ext cx="50429" cy="15805"/>
              </a:xfrm>
              <a:custGeom>
                <a:avLst/>
                <a:gdLst/>
                <a:ahLst/>
                <a:cxnLst/>
                <a:rect l="l" t="t" r="r" b="b"/>
                <a:pathLst>
                  <a:path w="50429" h="15805" extrusionOk="0">
                    <a:moveTo>
                      <a:pt x="0" y="12887"/>
                    </a:moveTo>
                    <a:cubicBezTo>
                      <a:pt x="7520" y="8157"/>
                      <a:pt x="15365" y="3328"/>
                      <a:pt x="24188" y="2237"/>
                    </a:cubicBezTo>
                    <a:cubicBezTo>
                      <a:pt x="27176" y="1869"/>
                      <a:pt x="30207" y="1954"/>
                      <a:pt x="33209" y="1898"/>
                    </a:cubicBezTo>
                    <a:cubicBezTo>
                      <a:pt x="38987" y="1813"/>
                      <a:pt x="44779" y="1246"/>
                      <a:pt x="50430" y="0"/>
                    </a:cubicBezTo>
                    <a:cubicBezTo>
                      <a:pt x="43391" y="5226"/>
                      <a:pt x="36268" y="10494"/>
                      <a:pt x="28182" y="13850"/>
                    </a:cubicBezTo>
                    <a:cubicBezTo>
                      <a:pt x="20095" y="17206"/>
                      <a:pt x="8256" y="15819"/>
                      <a:pt x="0" y="128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21"/>
              <p:cNvSpPr/>
              <p:nvPr/>
            </p:nvSpPr>
            <p:spPr>
              <a:xfrm>
                <a:off x="3547760" y="1487958"/>
                <a:ext cx="40757" cy="13994"/>
              </a:xfrm>
              <a:custGeom>
                <a:avLst/>
                <a:gdLst/>
                <a:ahLst/>
                <a:cxnLst/>
                <a:rect l="l" t="t" r="r" b="b"/>
                <a:pathLst>
                  <a:path w="40757" h="13994" extrusionOk="0">
                    <a:moveTo>
                      <a:pt x="0" y="1631"/>
                    </a:moveTo>
                    <a:cubicBezTo>
                      <a:pt x="6911" y="-1073"/>
                      <a:pt x="14827" y="-167"/>
                      <a:pt x="21738" y="2538"/>
                    </a:cubicBezTo>
                    <a:cubicBezTo>
                      <a:pt x="28649" y="5243"/>
                      <a:pt x="34753" y="9633"/>
                      <a:pt x="40757" y="13994"/>
                    </a:cubicBezTo>
                    <a:cubicBezTo>
                      <a:pt x="27941" y="12493"/>
                      <a:pt x="10947" y="8472"/>
                      <a:pt x="0" y="16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21"/>
              <p:cNvSpPr/>
              <p:nvPr/>
            </p:nvSpPr>
            <p:spPr>
              <a:xfrm>
                <a:off x="3552859" y="1511452"/>
                <a:ext cx="30546" cy="19745"/>
              </a:xfrm>
              <a:custGeom>
                <a:avLst/>
                <a:gdLst/>
                <a:ahLst/>
                <a:cxnLst/>
                <a:rect l="l" t="t" r="r" b="b"/>
                <a:pathLst>
                  <a:path w="30546" h="19745" extrusionOk="0">
                    <a:moveTo>
                      <a:pt x="0" y="18"/>
                    </a:moveTo>
                    <a:cubicBezTo>
                      <a:pt x="8100" y="-280"/>
                      <a:pt x="16243" y="3232"/>
                      <a:pt x="21611" y="9307"/>
                    </a:cubicBezTo>
                    <a:cubicBezTo>
                      <a:pt x="24655" y="12749"/>
                      <a:pt x="26865" y="16997"/>
                      <a:pt x="30547" y="19745"/>
                    </a:cubicBezTo>
                    <a:cubicBezTo>
                      <a:pt x="19416" y="19830"/>
                      <a:pt x="8469" y="13400"/>
                      <a:pt x="3116" y="36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21"/>
              <p:cNvSpPr/>
              <p:nvPr/>
            </p:nvSpPr>
            <p:spPr>
              <a:xfrm>
                <a:off x="3494414" y="1435125"/>
                <a:ext cx="26708" cy="9942"/>
              </a:xfrm>
              <a:custGeom>
                <a:avLst/>
                <a:gdLst/>
                <a:ahLst/>
                <a:cxnLst/>
                <a:rect l="l" t="t" r="r" b="b"/>
                <a:pathLst>
                  <a:path w="26708" h="9942" extrusionOk="0">
                    <a:moveTo>
                      <a:pt x="26709" y="976"/>
                    </a:moveTo>
                    <a:cubicBezTo>
                      <a:pt x="20180" y="-157"/>
                      <a:pt x="13963" y="-751"/>
                      <a:pt x="7817" y="1755"/>
                    </a:cubicBezTo>
                    <a:cubicBezTo>
                      <a:pt x="4957" y="2916"/>
                      <a:pt x="2464" y="4800"/>
                      <a:pt x="0" y="6655"/>
                    </a:cubicBezTo>
                    <a:cubicBezTo>
                      <a:pt x="1105" y="8822"/>
                      <a:pt x="3654" y="9912"/>
                      <a:pt x="6090" y="9941"/>
                    </a:cubicBezTo>
                    <a:cubicBezTo>
                      <a:pt x="8511" y="9983"/>
                      <a:pt x="10848" y="9147"/>
                      <a:pt x="13128" y="8312"/>
                    </a:cubicBezTo>
                    <a:cubicBezTo>
                      <a:pt x="18014" y="6542"/>
                      <a:pt x="23069" y="4672"/>
                      <a:pt x="26709" y="9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21"/>
              <p:cNvSpPr/>
              <p:nvPr/>
            </p:nvSpPr>
            <p:spPr>
              <a:xfrm>
                <a:off x="3500687" y="1450063"/>
                <a:ext cx="28238" cy="14764"/>
              </a:xfrm>
              <a:custGeom>
                <a:avLst/>
                <a:gdLst/>
                <a:ahLst/>
                <a:cxnLst/>
                <a:rect l="l" t="t" r="r" b="b"/>
                <a:pathLst>
                  <a:path w="28238" h="14764" extrusionOk="0">
                    <a:moveTo>
                      <a:pt x="28238" y="86"/>
                    </a:moveTo>
                    <a:cubicBezTo>
                      <a:pt x="22701" y="-254"/>
                      <a:pt x="17036" y="383"/>
                      <a:pt x="11952" y="2578"/>
                    </a:cubicBezTo>
                    <a:cubicBezTo>
                      <a:pt x="6868" y="4773"/>
                      <a:pt x="2393" y="8625"/>
                      <a:pt x="0" y="13624"/>
                    </a:cubicBezTo>
                    <a:cubicBezTo>
                      <a:pt x="3399" y="15140"/>
                      <a:pt x="7435" y="15140"/>
                      <a:pt x="10834" y="13653"/>
                    </a:cubicBezTo>
                    <a:cubicBezTo>
                      <a:pt x="14317" y="12123"/>
                      <a:pt x="16980" y="9206"/>
                      <a:pt x="20294" y="7351"/>
                    </a:cubicBezTo>
                    <a:cubicBezTo>
                      <a:pt x="22007" y="6388"/>
                      <a:pt x="23891" y="5722"/>
                      <a:pt x="25491" y="4589"/>
                    </a:cubicBezTo>
                    <a:cubicBezTo>
                      <a:pt x="27091" y="3456"/>
                      <a:pt x="28281" y="2040"/>
                      <a:pt x="28224" y="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21"/>
              <p:cNvSpPr/>
              <p:nvPr/>
            </p:nvSpPr>
            <p:spPr>
              <a:xfrm>
                <a:off x="3511422" y="1465246"/>
                <a:ext cx="25251" cy="20151"/>
              </a:xfrm>
              <a:custGeom>
                <a:avLst/>
                <a:gdLst/>
                <a:ahLst/>
                <a:cxnLst/>
                <a:rect l="l" t="t" r="r" b="b"/>
                <a:pathLst>
                  <a:path w="25251" h="20151" extrusionOk="0">
                    <a:moveTo>
                      <a:pt x="25250" y="14"/>
                    </a:moveTo>
                    <a:cubicBezTo>
                      <a:pt x="14544" y="2181"/>
                      <a:pt x="5665" y="10819"/>
                      <a:pt x="0" y="20152"/>
                    </a:cubicBezTo>
                    <a:cubicBezTo>
                      <a:pt x="4928" y="19628"/>
                      <a:pt x="9658" y="17433"/>
                      <a:pt x="13255" y="14006"/>
                    </a:cubicBezTo>
                    <a:cubicBezTo>
                      <a:pt x="16682" y="10734"/>
                      <a:pt x="19062" y="6429"/>
                      <a:pt x="22744" y="3441"/>
                    </a:cubicBezTo>
                    <a:cubicBezTo>
                      <a:pt x="23891" y="2521"/>
                      <a:pt x="25293" y="1473"/>
                      <a:pt x="25250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21"/>
              <p:cNvSpPr/>
              <p:nvPr/>
            </p:nvSpPr>
            <p:spPr>
              <a:xfrm>
                <a:off x="3515911" y="1485468"/>
                <a:ext cx="29569" cy="22516"/>
              </a:xfrm>
              <a:custGeom>
                <a:avLst/>
                <a:gdLst/>
                <a:ahLst/>
                <a:cxnLst/>
                <a:rect l="l" t="t" r="r" b="b"/>
                <a:pathLst>
                  <a:path w="29569" h="22516" extrusionOk="0">
                    <a:moveTo>
                      <a:pt x="29569" y="0"/>
                    </a:moveTo>
                    <a:cubicBezTo>
                      <a:pt x="24712" y="8908"/>
                      <a:pt x="15903" y="14813"/>
                      <a:pt x="7421" y="20364"/>
                    </a:cubicBezTo>
                    <a:cubicBezTo>
                      <a:pt x="5183" y="21837"/>
                      <a:pt x="2308" y="23338"/>
                      <a:pt x="0" y="21993"/>
                    </a:cubicBezTo>
                    <a:cubicBezTo>
                      <a:pt x="7279" y="12066"/>
                      <a:pt x="17688" y="4461"/>
                      <a:pt x="29357" y="5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21"/>
              <p:cNvSpPr/>
              <p:nvPr/>
            </p:nvSpPr>
            <p:spPr>
              <a:xfrm>
                <a:off x="3526674" y="1505691"/>
                <a:ext cx="24060" cy="24882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4882" extrusionOk="0">
                    <a:moveTo>
                      <a:pt x="24061" y="0"/>
                    </a:moveTo>
                    <a:cubicBezTo>
                      <a:pt x="23466" y="1742"/>
                      <a:pt x="23352" y="1090"/>
                      <a:pt x="22758" y="2832"/>
                    </a:cubicBezTo>
                    <a:cubicBezTo>
                      <a:pt x="21781" y="5707"/>
                      <a:pt x="20789" y="8610"/>
                      <a:pt x="19260" y="11230"/>
                    </a:cubicBezTo>
                    <a:cubicBezTo>
                      <a:pt x="15195" y="18184"/>
                      <a:pt x="7690" y="22474"/>
                      <a:pt x="0" y="24882"/>
                    </a:cubicBezTo>
                    <a:cubicBezTo>
                      <a:pt x="1742" y="19288"/>
                      <a:pt x="5877" y="14756"/>
                      <a:pt x="10366" y="11004"/>
                    </a:cubicBezTo>
                    <a:cubicBezTo>
                      <a:pt x="14856" y="7251"/>
                      <a:pt x="19826" y="4050"/>
                      <a:pt x="24046" y="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21"/>
              <p:cNvSpPr/>
              <p:nvPr/>
            </p:nvSpPr>
            <p:spPr>
              <a:xfrm>
                <a:off x="3535015" y="1534032"/>
                <a:ext cx="17914" cy="14469"/>
              </a:xfrm>
              <a:custGeom>
                <a:avLst/>
                <a:gdLst/>
                <a:ahLst/>
                <a:cxnLst/>
                <a:rect l="l" t="t" r="r" b="b"/>
                <a:pathLst>
                  <a:path w="17914" h="14469" extrusionOk="0">
                    <a:moveTo>
                      <a:pt x="17914" y="1951"/>
                    </a:moveTo>
                    <a:cubicBezTo>
                      <a:pt x="17730" y="4981"/>
                      <a:pt x="14671" y="6907"/>
                      <a:pt x="11966" y="8295"/>
                    </a:cubicBezTo>
                    <a:cubicBezTo>
                      <a:pt x="7973" y="10349"/>
                      <a:pt x="3994" y="12416"/>
                      <a:pt x="0" y="14470"/>
                    </a:cubicBezTo>
                    <a:cubicBezTo>
                      <a:pt x="1076" y="12345"/>
                      <a:pt x="2294" y="10292"/>
                      <a:pt x="3668" y="8352"/>
                    </a:cubicBezTo>
                    <a:cubicBezTo>
                      <a:pt x="5254" y="6114"/>
                      <a:pt x="7052" y="3990"/>
                      <a:pt x="9304" y="2404"/>
                    </a:cubicBezTo>
                    <a:cubicBezTo>
                      <a:pt x="11556" y="832"/>
                      <a:pt x="14275" y="-173"/>
                      <a:pt x="170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3" name="Google Shape;3223;p21"/>
            <p:cNvGrpSpPr/>
            <p:nvPr/>
          </p:nvGrpSpPr>
          <p:grpSpPr>
            <a:xfrm rot="-506959" flipH="1">
              <a:off x="7568598" y="4677620"/>
              <a:ext cx="318118" cy="559516"/>
              <a:chOff x="3982012" y="1490821"/>
              <a:chExt cx="104173" cy="183223"/>
            </a:xfrm>
          </p:grpSpPr>
          <p:sp>
            <p:nvSpPr>
              <p:cNvPr id="3224" name="Google Shape;3224;p21"/>
              <p:cNvSpPr/>
              <p:nvPr/>
            </p:nvSpPr>
            <p:spPr>
              <a:xfrm>
                <a:off x="4005846" y="1530318"/>
                <a:ext cx="41453" cy="143726"/>
              </a:xfrm>
              <a:custGeom>
                <a:avLst/>
                <a:gdLst/>
                <a:ahLst/>
                <a:cxnLst/>
                <a:rect l="l" t="t" r="r" b="b"/>
                <a:pathLst>
                  <a:path w="41453" h="143726" extrusionOk="0">
                    <a:moveTo>
                      <a:pt x="35418" y="143726"/>
                    </a:moveTo>
                    <a:cubicBezTo>
                      <a:pt x="56208" y="88298"/>
                      <a:pt x="17971" y="15224"/>
                      <a:pt x="977" y="0"/>
                    </a:cubicBezTo>
                    <a:lnTo>
                      <a:pt x="0" y="1090"/>
                    </a:lnTo>
                    <a:cubicBezTo>
                      <a:pt x="16796" y="16144"/>
                      <a:pt x="54607" y="88397"/>
                      <a:pt x="34045" y="143216"/>
                    </a:cubicBezTo>
                    <a:lnTo>
                      <a:pt x="35418" y="1437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21"/>
              <p:cNvSpPr/>
              <p:nvPr/>
            </p:nvSpPr>
            <p:spPr>
              <a:xfrm>
                <a:off x="3982012" y="1490821"/>
                <a:ext cx="26453" cy="43192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43192" extrusionOk="0">
                    <a:moveTo>
                      <a:pt x="26298" y="40035"/>
                    </a:moveTo>
                    <a:cubicBezTo>
                      <a:pt x="27941" y="22857"/>
                      <a:pt x="16413" y="5311"/>
                      <a:pt x="0" y="0"/>
                    </a:cubicBezTo>
                    <a:cubicBezTo>
                      <a:pt x="5778" y="15960"/>
                      <a:pt x="14799" y="30745"/>
                      <a:pt x="26355" y="431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21"/>
              <p:cNvSpPr/>
              <p:nvPr/>
            </p:nvSpPr>
            <p:spPr>
              <a:xfrm>
                <a:off x="4013066" y="1506640"/>
                <a:ext cx="14736" cy="29088"/>
              </a:xfrm>
              <a:custGeom>
                <a:avLst/>
                <a:gdLst/>
                <a:ahLst/>
                <a:cxnLst/>
                <a:rect l="l" t="t" r="r" b="b"/>
                <a:pathLst>
                  <a:path w="14736" h="29088" extrusionOk="0">
                    <a:moveTo>
                      <a:pt x="2" y="29088"/>
                    </a:moveTo>
                    <a:cubicBezTo>
                      <a:pt x="-125" y="18169"/>
                      <a:pt x="4789" y="5013"/>
                      <a:pt x="14476" y="0"/>
                    </a:cubicBezTo>
                    <a:cubicBezTo>
                      <a:pt x="16090" y="11400"/>
                      <a:pt x="10071" y="23508"/>
                      <a:pt x="2" y="290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21"/>
              <p:cNvSpPr/>
              <p:nvPr/>
            </p:nvSpPr>
            <p:spPr>
              <a:xfrm>
                <a:off x="4020206" y="1510010"/>
                <a:ext cx="27261" cy="39369"/>
              </a:xfrm>
              <a:custGeom>
                <a:avLst/>
                <a:gdLst/>
                <a:ahLst/>
                <a:cxnLst/>
                <a:rect l="l" t="t" r="r" b="b"/>
                <a:pathLst>
                  <a:path w="27261" h="39369" extrusionOk="0">
                    <a:moveTo>
                      <a:pt x="0" y="39369"/>
                    </a:moveTo>
                    <a:cubicBezTo>
                      <a:pt x="2408" y="22602"/>
                      <a:pt x="12760" y="8780"/>
                      <a:pt x="27261" y="0"/>
                    </a:cubicBezTo>
                    <a:cubicBezTo>
                      <a:pt x="24528" y="16258"/>
                      <a:pt x="14261" y="31099"/>
                      <a:pt x="0" y="393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21"/>
              <p:cNvSpPr/>
              <p:nvPr/>
            </p:nvSpPr>
            <p:spPr>
              <a:xfrm>
                <a:off x="4029397" y="1526849"/>
                <a:ext cx="32005" cy="38562"/>
              </a:xfrm>
              <a:custGeom>
                <a:avLst/>
                <a:gdLst/>
                <a:ahLst/>
                <a:cxnLst/>
                <a:rect l="l" t="t" r="r" b="b"/>
                <a:pathLst>
                  <a:path w="32005" h="38562" extrusionOk="0">
                    <a:moveTo>
                      <a:pt x="14" y="38562"/>
                    </a:moveTo>
                    <a:cubicBezTo>
                      <a:pt x="3498" y="30688"/>
                      <a:pt x="7010" y="22729"/>
                      <a:pt x="12052" y="15748"/>
                    </a:cubicBezTo>
                    <a:cubicBezTo>
                      <a:pt x="17093" y="8766"/>
                      <a:pt x="23834" y="2705"/>
                      <a:pt x="32005" y="0"/>
                    </a:cubicBezTo>
                    <a:cubicBezTo>
                      <a:pt x="31878" y="5523"/>
                      <a:pt x="29683" y="10961"/>
                      <a:pt x="25972" y="15040"/>
                    </a:cubicBezTo>
                    <a:cubicBezTo>
                      <a:pt x="23211" y="18070"/>
                      <a:pt x="19671" y="20336"/>
                      <a:pt x="17008" y="23466"/>
                    </a:cubicBezTo>
                    <a:cubicBezTo>
                      <a:pt x="15068" y="25760"/>
                      <a:pt x="13638" y="28451"/>
                      <a:pt x="11669" y="30731"/>
                    </a:cubicBezTo>
                    <a:cubicBezTo>
                      <a:pt x="8709" y="34158"/>
                      <a:pt x="4475" y="37826"/>
                      <a:pt x="0" y="385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9" name="Google Shape;3229;p21"/>
              <p:cNvSpPr/>
              <p:nvPr/>
            </p:nvSpPr>
            <p:spPr>
              <a:xfrm>
                <a:off x="4035756" y="1566444"/>
                <a:ext cx="50429" cy="15805"/>
              </a:xfrm>
              <a:custGeom>
                <a:avLst/>
                <a:gdLst/>
                <a:ahLst/>
                <a:cxnLst/>
                <a:rect l="l" t="t" r="r" b="b"/>
                <a:pathLst>
                  <a:path w="50429" h="15805" extrusionOk="0">
                    <a:moveTo>
                      <a:pt x="0" y="12887"/>
                    </a:moveTo>
                    <a:cubicBezTo>
                      <a:pt x="7520" y="8157"/>
                      <a:pt x="15365" y="3328"/>
                      <a:pt x="24188" y="2237"/>
                    </a:cubicBezTo>
                    <a:cubicBezTo>
                      <a:pt x="27176" y="1869"/>
                      <a:pt x="30207" y="1954"/>
                      <a:pt x="33209" y="1898"/>
                    </a:cubicBezTo>
                    <a:cubicBezTo>
                      <a:pt x="38987" y="1813"/>
                      <a:pt x="44779" y="1246"/>
                      <a:pt x="50430" y="0"/>
                    </a:cubicBezTo>
                    <a:cubicBezTo>
                      <a:pt x="43391" y="5226"/>
                      <a:pt x="36268" y="10494"/>
                      <a:pt x="28182" y="13850"/>
                    </a:cubicBezTo>
                    <a:cubicBezTo>
                      <a:pt x="20095" y="17206"/>
                      <a:pt x="8256" y="15819"/>
                      <a:pt x="0" y="128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0" name="Google Shape;3230;p21"/>
              <p:cNvSpPr/>
              <p:nvPr/>
            </p:nvSpPr>
            <p:spPr>
              <a:xfrm>
                <a:off x="4041095" y="1595261"/>
                <a:ext cx="40757" cy="13994"/>
              </a:xfrm>
              <a:custGeom>
                <a:avLst/>
                <a:gdLst/>
                <a:ahLst/>
                <a:cxnLst/>
                <a:rect l="l" t="t" r="r" b="b"/>
                <a:pathLst>
                  <a:path w="40757" h="13994" extrusionOk="0">
                    <a:moveTo>
                      <a:pt x="0" y="1631"/>
                    </a:moveTo>
                    <a:cubicBezTo>
                      <a:pt x="6911" y="-1073"/>
                      <a:pt x="14827" y="-167"/>
                      <a:pt x="21738" y="2538"/>
                    </a:cubicBezTo>
                    <a:cubicBezTo>
                      <a:pt x="28649" y="5243"/>
                      <a:pt x="34753" y="9633"/>
                      <a:pt x="40757" y="13994"/>
                    </a:cubicBezTo>
                    <a:cubicBezTo>
                      <a:pt x="27941" y="12493"/>
                      <a:pt x="10947" y="8471"/>
                      <a:pt x="0" y="16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21"/>
              <p:cNvSpPr/>
              <p:nvPr/>
            </p:nvSpPr>
            <p:spPr>
              <a:xfrm>
                <a:off x="4046193" y="1618754"/>
                <a:ext cx="30546" cy="19745"/>
              </a:xfrm>
              <a:custGeom>
                <a:avLst/>
                <a:gdLst/>
                <a:ahLst/>
                <a:cxnLst/>
                <a:rect l="l" t="t" r="r" b="b"/>
                <a:pathLst>
                  <a:path w="30546" h="19745" extrusionOk="0">
                    <a:moveTo>
                      <a:pt x="0" y="17"/>
                    </a:moveTo>
                    <a:cubicBezTo>
                      <a:pt x="8101" y="-280"/>
                      <a:pt x="16244" y="3232"/>
                      <a:pt x="21611" y="9308"/>
                    </a:cubicBezTo>
                    <a:cubicBezTo>
                      <a:pt x="24655" y="12749"/>
                      <a:pt x="26865" y="16997"/>
                      <a:pt x="30547" y="19745"/>
                    </a:cubicBezTo>
                    <a:cubicBezTo>
                      <a:pt x="19416" y="19830"/>
                      <a:pt x="8469" y="13400"/>
                      <a:pt x="3116" y="36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21"/>
              <p:cNvSpPr/>
              <p:nvPr/>
            </p:nvSpPr>
            <p:spPr>
              <a:xfrm>
                <a:off x="3987748" y="1542413"/>
                <a:ext cx="26708" cy="9941"/>
              </a:xfrm>
              <a:custGeom>
                <a:avLst/>
                <a:gdLst/>
                <a:ahLst/>
                <a:cxnLst/>
                <a:rect l="l" t="t" r="r" b="b"/>
                <a:pathLst>
                  <a:path w="26708" h="9941" extrusionOk="0">
                    <a:moveTo>
                      <a:pt x="26709" y="976"/>
                    </a:moveTo>
                    <a:cubicBezTo>
                      <a:pt x="20180" y="-157"/>
                      <a:pt x="13964" y="-751"/>
                      <a:pt x="7817" y="1755"/>
                    </a:cubicBezTo>
                    <a:cubicBezTo>
                      <a:pt x="4957" y="2916"/>
                      <a:pt x="2464" y="4800"/>
                      <a:pt x="0" y="6655"/>
                    </a:cubicBezTo>
                    <a:cubicBezTo>
                      <a:pt x="1105" y="8822"/>
                      <a:pt x="3654" y="9912"/>
                      <a:pt x="6090" y="9941"/>
                    </a:cubicBezTo>
                    <a:cubicBezTo>
                      <a:pt x="8525" y="9969"/>
                      <a:pt x="10848" y="9147"/>
                      <a:pt x="13128" y="8312"/>
                    </a:cubicBezTo>
                    <a:cubicBezTo>
                      <a:pt x="18014" y="6542"/>
                      <a:pt x="23069" y="4672"/>
                      <a:pt x="26709" y="9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21"/>
              <p:cNvSpPr/>
              <p:nvPr/>
            </p:nvSpPr>
            <p:spPr>
              <a:xfrm>
                <a:off x="3994007" y="1557366"/>
                <a:ext cx="28238" cy="14764"/>
              </a:xfrm>
              <a:custGeom>
                <a:avLst/>
                <a:gdLst/>
                <a:ahLst/>
                <a:cxnLst/>
                <a:rect l="l" t="t" r="r" b="b"/>
                <a:pathLst>
                  <a:path w="28238" h="14764" extrusionOk="0">
                    <a:moveTo>
                      <a:pt x="28238" y="86"/>
                    </a:moveTo>
                    <a:cubicBezTo>
                      <a:pt x="22701" y="-254"/>
                      <a:pt x="17036" y="383"/>
                      <a:pt x="11952" y="2578"/>
                    </a:cubicBezTo>
                    <a:cubicBezTo>
                      <a:pt x="6868" y="4773"/>
                      <a:pt x="2393" y="8625"/>
                      <a:pt x="0" y="13624"/>
                    </a:cubicBezTo>
                    <a:cubicBezTo>
                      <a:pt x="3399" y="15140"/>
                      <a:pt x="7435" y="15140"/>
                      <a:pt x="10834" y="13653"/>
                    </a:cubicBezTo>
                    <a:cubicBezTo>
                      <a:pt x="14317" y="12123"/>
                      <a:pt x="16980" y="9206"/>
                      <a:pt x="20294" y="7351"/>
                    </a:cubicBezTo>
                    <a:cubicBezTo>
                      <a:pt x="22007" y="6388"/>
                      <a:pt x="23891" y="5722"/>
                      <a:pt x="25491" y="4589"/>
                    </a:cubicBezTo>
                    <a:cubicBezTo>
                      <a:pt x="27091" y="3456"/>
                      <a:pt x="28281" y="2040"/>
                      <a:pt x="28224" y="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21"/>
              <p:cNvSpPr/>
              <p:nvPr/>
            </p:nvSpPr>
            <p:spPr>
              <a:xfrm>
                <a:off x="4004756" y="1572534"/>
                <a:ext cx="25251" cy="20151"/>
              </a:xfrm>
              <a:custGeom>
                <a:avLst/>
                <a:gdLst/>
                <a:ahLst/>
                <a:cxnLst/>
                <a:rect l="l" t="t" r="r" b="b"/>
                <a:pathLst>
                  <a:path w="25251" h="20151" extrusionOk="0">
                    <a:moveTo>
                      <a:pt x="25250" y="14"/>
                    </a:moveTo>
                    <a:cubicBezTo>
                      <a:pt x="14544" y="2181"/>
                      <a:pt x="5665" y="10819"/>
                      <a:pt x="0" y="20152"/>
                    </a:cubicBezTo>
                    <a:cubicBezTo>
                      <a:pt x="4928" y="19628"/>
                      <a:pt x="9658" y="17433"/>
                      <a:pt x="13255" y="14006"/>
                    </a:cubicBezTo>
                    <a:cubicBezTo>
                      <a:pt x="16682" y="10734"/>
                      <a:pt x="19062" y="6429"/>
                      <a:pt x="22744" y="3441"/>
                    </a:cubicBezTo>
                    <a:cubicBezTo>
                      <a:pt x="23891" y="2521"/>
                      <a:pt x="25293" y="1473"/>
                      <a:pt x="25250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21"/>
              <p:cNvSpPr/>
              <p:nvPr/>
            </p:nvSpPr>
            <p:spPr>
              <a:xfrm>
                <a:off x="4009245" y="1592771"/>
                <a:ext cx="29569" cy="22516"/>
              </a:xfrm>
              <a:custGeom>
                <a:avLst/>
                <a:gdLst/>
                <a:ahLst/>
                <a:cxnLst/>
                <a:rect l="l" t="t" r="r" b="b"/>
                <a:pathLst>
                  <a:path w="29569" h="22516" extrusionOk="0">
                    <a:moveTo>
                      <a:pt x="29569" y="0"/>
                    </a:moveTo>
                    <a:cubicBezTo>
                      <a:pt x="24712" y="8908"/>
                      <a:pt x="15903" y="14813"/>
                      <a:pt x="7421" y="20364"/>
                    </a:cubicBezTo>
                    <a:cubicBezTo>
                      <a:pt x="5183" y="21837"/>
                      <a:pt x="2308" y="23338"/>
                      <a:pt x="0" y="21993"/>
                    </a:cubicBezTo>
                    <a:cubicBezTo>
                      <a:pt x="7279" y="12066"/>
                      <a:pt x="17688" y="4461"/>
                      <a:pt x="29357" y="5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21"/>
              <p:cNvSpPr/>
              <p:nvPr/>
            </p:nvSpPr>
            <p:spPr>
              <a:xfrm>
                <a:off x="4020008" y="1612980"/>
                <a:ext cx="24060" cy="24882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4882" extrusionOk="0">
                    <a:moveTo>
                      <a:pt x="24061" y="0"/>
                    </a:moveTo>
                    <a:cubicBezTo>
                      <a:pt x="23466" y="1742"/>
                      <a:pt x="23352" y="1090"/>
                      <a:pt x="22758" y="2832"/>
                    </a:cubicBezTo>
                    <a:cubicBezTo>
                      <a:pt x="21781" y="5707"/>
                      <a:pt x="20789" y="8610"/>
                      <a:pt x="19260" y="11230"/>
                    </a:cubicBezTo>
                    <a:cubicBezTo>
                      <a:pt x="15195" y="18183"/>
                      <a:pt x="7690" y="22474"/>
                      <a:pt x="0" y="24882"/>
                    </a:cubicBezTo>
                    <a:cubicBezTo>
                      <a:pt x="1742" y="19288"/>
                      <a:pt x="5877" y="14756"/>
                      <a:pt x="10366" y="11004"/>
                    </a:cubicBezTo>
                    <a:cubicBezTo>
                      <a:pt x="14856" y="7251"/>
                      <a:pt x="19826" y="4050"/>
                      <a:pt x="24046" y="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21"/>
              <p:cNvSpPr/>
              <p:nvPr/>
            </p:nvSpPr>
            <p:spPr>
              <a:xfrm>
                <a:off x="4028349" y="1641320"/>
                <a:ext cx="17914" cy="14469"/>
              </a:xfrm>
              <a:custGeom>
                <a:avLst/>
                <a:gdLst/>
                <a:ahLst/>
                <a:cxnLst/>
                <a:rect l="l" t="t" r="r" b="b"/>
                <a:pathLst>
                  <a:path w="17914" h="14469" extrusionOk="0">
                    <a:moveTo>
                      <a:pt x="17914" y="1951"/>
                    </a:moveTo>
                    <a:cubicBezTo>
                      <a:pt x="17730" y="4982"/>
                      <a:pt x="14671" y="6908"/>
                      <a:pt x="11967" y="8295"/>
                    </a:cubicBezTo>
                    <a:cubicBezTo>
                      <a:pt x="7973" y="10349"/>
                      <a:pt x="3994" y="12417"/>
                      <a:pt x="0" y="14470"/>
                    </a:cubicBezTo>
                    <a:cubicBezTo>
                      <a:pt x="1076" y="12346"/>
                      <a:pt x="2294" y="10292"/>
                      <a:pt x="3668" y="8352"/>
                    </a:cubicBezTo>
                    <a:cubicBezTo>
                      <a:pt x="5254" y="6115"/>
                      <a:pt x="7052" y="3990"/>
                      <a:pt x="9304" y="2404"/>
                    </a:cubicBezTo>
                    <a:cubicBezTo>
                      <a:pt x="11556" y="818"/>
                      <a:pt x="14275" y="-173"/>
                      <a:pt x="170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8" name="Google Shape;3238;p21"/>
            <p:cNvGrpSpPr/>
            <p:nvPr/>
          </p:nvGrpSpPr>
          <p:grpSpPr>
            <a:xfrm rot="-506959" flipH="1">
              <a:off x="7561672" y="4819537"/>
              <a:ext cx="683675" cy="1136848"/>
              <a:chOff x="3885915" y="1544225"/>
              <a:chExt cx="223881" cy="372280"/>
            </a:xfrm>
          </p:grpSpPr>
          <p:sp>
            <p:nvSpPr>
              <p:cNvPr id="3239" name="Google Shape;3239;p21"/>
              <p:cNvSpPr/>
              <p:nvPr/>
            </p:nvSpPr>
            <p:spPr>
              <a:xfrm>
                <a:off x="3885915" y="1544225"/>
                <a:ext cx="223881" cy="262092"/>
              </a:xfrm>
              <a:custGeom>
                <a:avLst/>
                <a:gdLst/>
                <a:ahLst/>
                <a:cxnLst/>
                <a:rect l="l" t="t" r="r" b="b"/>
                <a:pathLst>
                  <a:path w="223881" h="262092" extrusionOk="0">
                    <a:moveTo>
                      <a:pt x="200936" y="230494"/>
                    </a:moveTo>
                    <a:cubicBezTo>
                      <a:pt x="186746" y="247007"/>
                      <a:pt x="165744" y="261848"/>
                      <a:pt x="143355" y="262089"/>
                    </a:cubicBezTo>
                    <a:cubicBezTo>
                      <a:pt x="100459" y="262514"/>
                      <a:pt x="93619" y="220907"/>
                      <a:pt x="93619" y="220907"/>
                    </a:cubicBezTo>
                    <a:cubicBezTo>
                      <a:pt x="93619" y="220907"/>
                      <a:pt x="84527" y="245931"/>
                      <a:pt x="50440" y="244599"/>
                    </a:cubicBezTo>
                    <a:cubicBezTo>
                      <a:pt x="16325" y="243254"/>
                      <a:pt x="-4748" y="200684"/>
                      <a:pt x="917" y="178535"/>
                    </a:cubicBezTo>
                    <a:cubicBezTo>
                      <a:pt x="6752" y="155749"/>
                      <a:pt x="14611" y="160224"/>
                      <a:pt x="29594" y="165266"/>
                    </a:cubicBezTo>
                    <a:cubicBezTo>
                      <a:pt x="44606" y="170307"/>
                      <a:pt x="67066" y="198093"/>
                      <a:pt x="78948" y="190148"/>
                    </a:cubicBezTo>
                    <a:cubicBezTo>
                      <a:pt x="90829" y="182203"/>
                      <a:pt x="74416" y="175137"/>
                      <a:pt x="47622" y="166314"/>
                    </a:cubicBezTo>
                    <a:cubicBezTo>
                      <a:pt x="20800" y="157477"/>
                      <a:pt x="4882" y="139563"/>
                      <a:pt x="12473" y="115955"/>
                    </a:cubicBezTo>
                    <a:cubicBezTo>
                      <a:pt x="20063" y="92376"/>
                      <a:pt x="40952" y="78314"/>
                      <a:pt x="44308" y="100222"/>
                    </a:cubicBezTo>
                    <a:cubicBezTo>
                      <a:pt x="47664" y="122144"/>
                      <a:pt x="66641" y="153852"/>
                      <a:pt x="85306" y="155140"/>
                    </a:cubicBezTo>
                    <a:cubicBezTo>
                      <a:pt x="103971" y="156429"/>
                      <a:pt x="100006" y="138486"/>
                      <a:pt x="78863" y="134040"/>
                    </a:cubicBezTo>
                    <a:cubicBezTo>
                      <a:pt x="57748" y="129607"/>
                      <a:pt x="52338" y="109965"/>
                      <a:pt x="47891" y="89020"/>
                    </a:cubicBezTo>
                    <a:cubicBezTo>
                      <a:pt x="43416" y="68075"/>
                      <a:pt x="53400" y="53644"/>
                      <a:pt x="72207" y="46889"/>
                    </a:cubicBezTo>
                    <a:cubicBezTo>
                      <a:pt x="91013" y="40134"/>
                      <a:pt x="78863" y="58275"/>
                      <a:pt x="88280" y="95053"/>
                    </a:cubicBezTo>
                    <a:cubicBezTo>
                      <a:pt x="97698" y="131830"/>
                      <a:pt x="111151" y="114157"/>
                      <a:pt x="112907" y="103790"/>
                    </a:cubicBezTo>
                    <a:cubicBezTo>
                      <a:pt x="114691" y="93424"/>
                      <a:pt x="95049" y="85140"/>
                      <a:pt x="92444" y="61291"/>
                    </a:cubicBezTo>
                    <a:cubicBezTo>
                      <a:pt x="89824" y="37457"/>
                      <a:pt x="99000" y="36551"/>
                      <a:pt x="115626" y="29711"/>
                    </a:cubicBezTo>
                    <a:cubicBezTo>
                      <a:pt x="132266" y="22843"/>
                      <a:pt x="130637" y="25151"/>
                      <a:pt x="123925" y="48376"/>
                    </a:cubicBezTo>
                    <a:cubicBezTo>
                      <a:pt x="117212" y="71573"/>
                      <a:pt x="118643" y="83157"/>
                      <a:pt x="123783" y="94713"/>
                    </a:cubicBezTo>
                    <a:cubicBezTo>
                      <a:pt x="128924" y="106269"/>
                      <a:pt x="140027" y="96554"/>
                      <a:pt x="136274" y="83313"/>
                    </a:cubicBezTo>
                    <a:cubicBezTo>
                      <a:pt x="132535" y="70086"/>
                      <a:pt x="134362" y="44269"/>
                      <a:pt x="147730" y="22899"/>
                    </a:cubicBezTo>
                    <a:cubicBezTo>
                      <a:pt x="150096" y="19132"/>
                      <a:pt x="152616" y="16003"/>
                      <a:pt x="155179" y="13368"/>
                    </a:cubicBezTo>
                    <a:cubicBezTo>
                      <a:pt x="167217" y="1048"/>
                      <a:pt x="180118" y="0"/>
                      <a:pt x="180118" y="0"/>
                    </a:cubicBezTo>
                    <a:cubicBezTo>
                      <a:pt x="176521" y="7463"/>
                      <a:pt x="202579" y="18212"/>
                      <a:pt x="197934" y="53276"/>
                    </a:cubicBezTo>
                    <a:cubicBezTo>
                      <a:pt x="196602" y="63401"/>
                      <a:pt x="191702" y="72040"/>
                      <a:pt x="185868" y="79347"/>
                    </a:cubicBezTo>
                    <a:cubicBezTo>
                      <a:pt x="171508" y="97347"/>
                      <a:pt x="151427" y="107345"/>
                      <a:pt x="164370" y="111806"/>
                    </a:cubicBezTo>
                    <a:cubicBezTo>
                      <a:pt x="172910" y="114737"/>
                      <a:pt x="184197" y="104456"/>
                      <a:pt x="193756" y="92730"/>
                    </a:cubicBezTo>
                    <a:cubicBezTo>
                      <a:pt x="204575" y="79447"/>
                      <a:pt x="213200" y="64294"/>
                      <a:pt x="213200" y="64294"/>
                    </a:cubicBezTo>
                    <a:cubicBezTo>
                      <a:pt x="213200" y="64294"/>
                      <a:pt x="220989" y="77606"/>
                      <a:pt x="220493" y="88468"/>
                    </a:cubicBezTo>
                    <a:cubicBezTo>
                      <a:pt x="220196" y="94996"/>
                      <a:pt x="209008" y="106963"/>
                      <a:pt x="196886" y="116748"/>
                    </a:cubicBezTo>
                    <a:cubicBezTo>
                      <a:pt x="188884" y="123248"/>
                      <a:pt x="180486" y="128800"/>
                      <a:pt x="174581" y="131221"/>
                    </a:cubicBezTo>
                    <a:cubicBezTo>
                      <a:pt x="159725" y="137297"/>
                      <a:pt x="142009" y="148881"/>
                      <a:pt x="173491" y="145525"/>
                    </a:cubicBezTo>
                    <a:cubicBezTo>
                      <a:pt x="180755" y="144760"/>
                      <a:pt x="187241" y="142126"/>
                      <a:pt x="192934" y="138614"/>
                    </a:cubicBezTo>
                    <a:cubicBezTo>
                      <a:pt x="211911" y="126888"/>
                      <a:pt x="222150" y="105107"/>
                      <a:pt x="223537" y="107331"/>
                    </a:cubicBezTo>
                    <a:cubicBezTo>
                      <a:pt x="225350" y="110234"/>
                      <a:pt x="219686" y="144137"/>
                      <a:pt x="213865" y="157378"/>
                    </a:cubicBezTo>
                    <a:cubicBezTo>
                      <a:pt x="210792" y="164317"/>
                      <a:pt x="205835" y="169345"/>
                      <a:pt x="198373" y="171908"/>
                    </a:cubicBezTo>
                    <a:cubicBezTo>
                      <a:pt x="191617" y="174259"/>
                      <a:pt x="182809" y="174655"/>
                      <a:pt x="171480" y="172743"/>
                    </a:cubicBezTo>
                    <a:cubicBezTo>
                      <a:pt x="147603" y="168721"/>
                      <a:pt x="129420" y="191196"/>
                      <a:pt x="162345" y="196492"/>
                    </a:cubicBezTo>
                    <a:cubicBezTo>
                      <a:pt x="173023" y="198206"/>
                      <a:pt x="182157" y="196464"/>
                      <a:pt x="189762" y="193887"/>
                    </a:cubicBezTo>
                    <a:cubicBezTo>
                      <a:pt x="205652" y="188519"/>
                      <a:pt x="215069" y="179555"/>
                      <a:pt x="218666" y="190899"/>
                    </a:cubicBezTo>
                    <a:cubicBezTo>
                      <a:pt x="221215" y="198928"/>
                      <a:pt x="213922" y="215412"/>
                      <a:pt x="200978" y="2305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21"/>
              <p:cNvSpPr/>
              <p:nvPr/>
            </p:nvSpPr>
            <p:spPr>
              <a:xfrm>
                <a:off x="3921969" y="1633231"/>
                <a:ext cx="157375" cy="151490"/>
              </a:xfrm>
              <a:custGeom>
                <a:avLst/>
                <a:gdLst/>
                <a:ahLst/>
                <a:cxnLst/>
                <a:rect l="l" t="t" r="r" b="b"/>
                <a:pathLst>
                  <a:path w="157375" h="151490" extrusionOk="0">
                    <a:moveTo>
                      <a:pt x="71472" y="121492"/>
                    </a:moveTo>
                    <a:cubicBezTo>
                      <a:pt x="75791" y="132723"/>
                      <a:pt x="81243" y="145128"/>
                      <a:pt x="92459" y="149490"/>
                    </a:cubicBezTo>
                    <a:cubicBezTo>
                      <a:pt x="97203" y="151331"/>
                      <a:pt x="102429" y="151444"/>
                      <a:pt x="107513" y="151487"/>
                    </a:cubicBezTo>
                    <a:cubicBezTo>
                      <a:pt x="117483" y="151558"/>
                      <a:pt x="129067" y="150609"/>
                      <a:pt x="134689" y="142367"/>
                    </a:cubicBezTo>
                    <a:cubicBezTo>
                      <a:pt x="135949" y="140512"/>
                      <a:pt x="136530" y="137467"/>
                      <a:pt x="134547" y="136419"/>
                    </a:cubicBezTo>
                    <a:cubicBezTo>
                      <a:pt x="133599" y="135923"/>
                      <a:pt x="132452" y="136136"/>
                      <a:pt x="131389" y="136348"/>
                    </a:cubicBezTo>
                    <a:cubicBezTo>
                      <a:pt x="122807" y="138005"/>
                      <a:pt x="113843" y="137651"/>
                      <a:pt x="105431" y="135300"/>
                    </a:cubicBezTo>
                    <a:cubicBezTo>
                      <a:pt x="102599" y="134507"/>
                      <a:pt x="99328" y="132850"/>
                      <a:pt x="99242" y="129905"/>
                    </a:cubicBezTo>
                    <a:cubicBezTo>
                      <a:pt x="103024" y="129310"/>
                      <a:pt x="106833" y="130613"/>
                      <a:pt x="110657" y="130697"/>
                    </a:cubicBezTo>
                    <a:cubicBezTo>
                      <a:pt x="114480" y="130783"/>
                      <a:pt x="118984" y="128885"/>
                      <a:pt x="119508" y="125090"/>
                    </a:cubicBezTo>
                    <a:cubicBezTo>
                      <a:pt x="111917" y="122286"/>
                      <a:pt x="104341" y="119496"/>
                      <a:pt x="96750" y="116692"/>
                    </a:cubicBezTo>
                    <a:cubicBezTo>
                      <a:pt x="92997" y="115304"/>
                      <a:pt x="89117" y="113845"/>
                      <a:pt x="86228" y="111084"/>
                    </a:cubicBezTo>
                    <a:cubicBezTo>
                      <a:pt x="80238" y="105376"/>
                      <a:pt x="80578" y="94430"/>
                      <a:pt x="86908" y="89105"/>
                    </a:cubicBezTo>
                    <a:cubicBezTo>
                      <a:pt x="89584" y="86853"/>
                      <a:pt x="92955" y="85635"/>
                      <a:pt x="96240" y="84460"/>
                    </a:cubicBezTo>
                    <a:cubicBezTo>
                      <a:pt x="113333" y="78356"/>
                      <a:pt x="131134" y="72168"/>
                      <a:pt x="149205" y="73980"/>
                    </a:cubicBezTo>
                    <a:cubicBezTo>
                      <a:pt x="150975" y="74164"/>
                      <a:pt x="152802" y="74405"/>
                      <a:pt x="154487" y="73853"/>
                    </a:cubicBezTo>
                    <a:cubicBezTo>
                      <a:pt x="156172" y="73301"/>
                      <a:pt x="157645" y="71629"/>
                      <a:pt x="157334" y="69888"/>
                    </a:cubicBezTo>
                    <a:cubicBezTo>
                      <a:pt x="157036" y="68301"/>
                      <a:pt x="155464" y="67310"/>
                      <a:pt x="153963" y="66701"/>
                    </a:cubicBezTo>
                    <a:cubicBezTo>
                      <a:pt x="148454" y="64464"/>
                      <a:pt x="142280" y="64789"/>
                      <a:pt x="136346" y="65158"/>
                    </a:cubicBezTo>
                    <a:cubicBezTo>
                      <a:pt x="130455" y="65526"/>
                      <a:pt x="124563" y="65880"/>
                      <a:pt x="118672" y="66248"/>
                    </a:cubicBezTo>
                    <a:cubicBezTo>
                      <a:pt x="115557" y="66446"/>
                      <a:pt x="112356" y="66616"/>
                      <a:pt x="109396" y="65653"/>
                    </a:cubicBezTo>
                    <a:cubicBezTo>
                      <a:pt x="106437" y="64676"/>
                      <a:pt x="103732" y="62283"/>
                      <a:pt x="103349" y="59181"/>
                    </a:cubicBezTo>
                    <a:cubicBezTo>
                      <a:pt x="102825" y="54777"/>
                      <a:pt x="106890" y="51308"/>
                      <a:pt x="110529" y="48758"/>
                    </a:cubicBezTo>
                    <a:cubicBezTo>
                      <a:pt x="118347" y="43264"/>
                      <a:pt x="126178" y="37769"/>
                      <a:pt x="133995" y="32288"/>
                    </a:cubicBezTo>
                    <a:cubicBezTo>
                      <a:pt x="134689" y="31807"/>
                      <a:pt x="135425" y="31240"/>
                      <a:pt x="135553" y="30405"/>
                    </a:cubicBezTo>
                    <a:cubicBezTo>
                      <a:pt x="135794" y="28861"/>
                      <a:pt x="133825" y="27941"/>
                      <a:pt x="132267" y="27912"/>
                    </a:cubicBezTo>
                    <a:cubicBezTo>
                      <a:pt x="125470" y="27813"/>
                      <a:pt x="119749" y="34030"/>
                      <a:pt x="112951" y="33790"/>
                    </a:cubicBezTo>
                    <a:cubicBezTo>
                      <a:pt x="111719" y="33747"/>
                      <a:pt x="110331" y="33351"/>
                      <a:pt x="109821" y="32246"/>
                    </a:cubicBezTo>
                    <a:cubicBezTo>
                      <a:pt x="109425" y="31368"/>
                      <a:pt x="109708" y="30334"/>
                      <a:pt x="110020" y="29428"/>
                    </a:cubicBezTo>
                    <a:cubicBezTo>
                      <a:pt x="113475" y="19585"/>
                      <a:pt x="120527" y="10395"/>
                      <a:pt x="119621" y="0"/>
                    </a:cubicBezTo>
                    <a:cubicBezTo>
                      <a:pt x="114580" y="212"/>
                      <a:pt x="110317" y="3894"/>
                      <a:pt x="107428" y="8044"/>
                    </a:cubicBezTo>
                    <a:cubicBezTo>
                      <a:pt x="104539" y="12179"/>
                      <a:pt x="102571" y="16923"/>
                      <a:pt x="99512" y="20945"/>
                    </a:cubicBezTo>
                    <a:cubicBezTo>
                      <a:pt x="96453" y="24953"/>
                      <a:pt x="91794" y="28309"/>
                      <a:pt x="86766" y="27884"/>
                    </a:cubicBezTo>
                    <a:cubicBezTo>
                      <a:pt x="85378" y="27771"/>
                      <a:pt x="83962" y="27332"/>
                      <a:pt x="82999" y="26326"/>
                    </a:cubicBezTo>
                    <a:cubicBezTo>
                      <a:pt x="79176" y="22389"/>
                      <a:pt x="85237" y="14516"/>
                      <a:pt x="81286" y="10720"/>
                    </a:cubicBezTo>
                    <a:cubicBezTo>
                      <a:pt x="80478" y="20053"/>
                      <a:pt x="79685" y="29400"/>
                      <a:pt x="78878" y="38732"/>
                    </a:cubicBezTo>
                    <a:cubicBezTo>
                      <a:pt x="72491" y="40955"/>
                      <a:pt x="65481" y="39412"/>
                      <a:pt x="58910" y="37854"/>
                    </a:cubicBezTo>
                    <a:cubicBezTo>
                      <a:pt x="56531" y="37287"/>
                      <a:pt x="54109" y="36707"/>
                      <a:pt x="52028" y="35418"/>
                    </a:cubicBezTo>
                    <a:cubicBezTo>
                      <a:pt x="42851" y="29725"/>
                      <a:pt x="45117" y="14176"/>
                      <a:pt x="36323" y="7902"/>
                    </a:cubicBezTo>
                    <a:cubicBezTo>
                      <a:pt x="35742" y="7491"/>
                      <a:pt x="35020" y="7109"/>
                      <a:pt x="34326" y="7321"/>
                    </a:cubicBezTo>
                    <a:cubicBezTo>
                      <a:pt x="33405" y="7619"/>
                      <a:pt x="33122" y="8766"/>
                      <a:pt x="33037" y="9743"/>
                    </a:cubicBezTo>
                    <a:cubicBezTo>
                      <a:pt x="32513" y="15436"/>
                      <a:pt x="33391" y="21242"/>
                      <a:pt x="35572" y="26525"/>
                    </a:cubicBezTo>
                    <a:cubicBezTo>
                      <a:pt x="36591" y="28975"/>
                      <a:pt x="37909" y="31354"/>
                      <a:pt x="39891" y="33124"/>
                    </a:cubicBezTo>
                    <a:cubicBezTo>
                      <a:pt x="41619" y="34668"/>
                      <a:pt x="43743" y="35659"/>
                      <a:pt x="45853" y="36636"/>
                    </a:cubicBezTo>
                    <a:cubicBezTo>
                      <a:pt x="53699" y="40276"/>
                      <a:pt x="61544" y="43915"/>
                      <a:pt x="69404" y="47555"/>
                    </a:cubicBezTo>
                    <a:cubicBezTo>
                      <a:pt x="70424" y="48022"/>
                      <a:pt x="71528" y="48588"/>
                      <a:pt x="71939" y="49636"/>
                    </a:cubicBezTo>
                    <a:cubicBezTo>
                      <a:pt x="72222" y="50359"/>
                      <a:pt x="72109" y="51152"/>
                      <a:pt x="71981" y="51916"/>
                    </a:cubicBezTo>
                    <a:cubicBezTo>
                      <a:pt x="71188" y="56887"/>
                      <a:pt x="70126" y="61816"/>
                      <a:pt x="68795" y="66673"/>
                    </a:cubicBezTo>
                    <a:cubicBezTo>
                      <a:pt x="67960" y="69718"/>
                      <a:pt x="66940" y="72861"/>
                      <a:pt x="64716" y="75099"/>
                    </a:cubicBezTo>
                    <a:cubicBezTo>
                      <a:pt x="59887" y="79914"/>
                      <a:pt x="51886" y="78469"/>
                      <a:pt x="45301" y="76699"/>
                    </a:cubicBezTo>
                    <a:cubicBezTo>
                      <a:pt x="38348" y="74816"/>
                      <a:pt x="30686" y="72408"/>
                      <a:pt x="27160" y="66121"/>
                    </a:cubicBezTo>
                    <a:cubicBezTo>
                      <a:pt x="25730" y="63572"/>
                      <a:pt x="25135" y="60597"/>
                      <a:pt x="23478" y="58190"/>
                    </a:cubicBezTo>
                    <a:cubicBezTo>
                      <a:pt x="21821" y="55783"/>
                      <a:pt x="18394" y="54126"/>
                      <a:pt x="15972" y="55768"/>
                    </a:cubicBezTo>
                    <a:cubicBezTo>
                      <a:pt x="14287" y="56930"/>
                      <a:pt x="13805" y="59323"/>
                      <a:pt x="14372" y="61292"/>
                    </a:cubicBezTo>
                    <a:cubicBezTo>
                      <a:pt x="14938" y="63260"/>
                      <a:pt x="16326" y="64874"/>
                      <a:pt x="17799" y="66305"/>
                    </a:cubicBezTo>
                    <a:cubicBezTo>
                      <a:pt x="27953" y="76246"/>
                      <a:pt x="42341" y="80169"/>
                      <a:pt x="55327" y="85918"/>
                    </a:cubicBezTo>
                    <a:cubicBezTo>
                      <a:pt x="58259" y="87207"/>
                      <a:pt x="61445" y="88977"/>
                      <a:pt x="62238" y="92079"/>
                    </a:cubicBezTo>
                    <a:cubicBezTo>
                      <a:pt x="63045" y="95209"/>
                      <a:pt x="61049" y="98324"/>
                      <a:pt x="58981" y="100802"/>
                    </a:cubicBezTo>
                    <a:cubicBezTo>
                      <a:pt x="54449" y="106212"/>
                      <a:pt x="48572" y="111069"/>
                      <a:pt x="41562" y="111919"/>
                    </a:cubicBezTo>
                    <a:cubicBezTo>
                      <a:pt x="36323" y="112557"/>
                      <a:pt x="31111" y="110885"/>
                      <a:pt x="26084" y="109285"/>
                    </a:cubicBezTo>
                    <a:cubicBezTo>
                      <a:pt x="21056" y="107685"/>
                      <a:pt x="15788" y="106113"/>
                      <a:pt x="10591" y="106949"/>
                    </a:cubicBezTo>
                    <a:cubicBezTo>
                      <a:pt x="5394" y="107784"/>
                      <a:pt x="281" y="111778"/>
                      <a:pt x="12" y="117046"/>
                    </a:cubicBezTo>
                    <a:cubicBezTo>
                      <a:pt x="-101" y="119198"/>
                      <a:pt x="593" y="121322"/>
                      <a:pt x="1598" y="123234"/>
                    </a:cubicBezTo>
                    <a:cubicBezTo>
                      <a:pt x="2774" y="125472"/>
                      <a:pt x="4402" y="127497"/>
                      <a:pt x="6541" y="128842"/>
                    </a:cubicBezTo>
                    <a:cubicBezTo>
                      <a:pt x="10888" y="131575"/>
                      <a:pt x="16553" y="131052"/>
                      <a:pt x="21453" y="129508"/>
                    </a:cubicBezTo>
                    <a:cubicBezTo>
                      <a:pt x="26353" y="127964"/>
                      <a:pt x="30984" y="125500"/>
                      <a:pt x="36025" y="124580"/>
                    </a:cubicBezTo>
                    <a:cubicBezTo>
                      <a:pt x="45853" y="122767"/>
                      <a:pt x="56729" y="126817"/>
                      <a:pt x="65623" y="12225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21"/>
              <p:cNvSpPr/>
              <p:nvPr/>
            </p:nvSpPr>
            <p:spPr>
              <a:xfrm>
                <a:off x="3980554" y="1656640"/>
                <a:ext cx="50372" cy="100943"/>
              </a:xfrm>
              <a:custGeom>
                <a:avLst/>
                <a:gdLst/>
                <a:ahLst/>
                <a:cxnLst/>
                <a:rect l="l" t="t" r="r" b="b"/>
                <a:pathLst>
                  <a:path w="50372" h="100943" extrusionOk="0">
                    <a:moveTo>
                      <a:pt x="9205" y="89402"/>
                    </a:moveTo>
                    <a:cubicBezTo>
                      <a:pt x="12023" y="94175"/>
                      <a:pt x="16116" y="98182"/>
                      <a:pt x="20917" y="100944"/>
                    </a:cubicBezTo>
                    <a:cubicBezTo>
                      <a:pt x="22050" y="98352"/>
                      <a:pt x="20888" y="95421"/>
                      <a:pt x="20110" y="92702"/>
                    </a:cubicBezTo>
                    <a:cubicBezTo>
                      <a:pt x="17985" y="85239"/>
                      <a:pt x="18948" y="77308"/>
                      <a:pt x="19911" y="69604"/>
                    </a:cubicBezTo>
                    <a:cubicBezTo>
                      <a:pt x="20194" y="67338"/>
                      <a:pt x="20492" y="65044"/>
                      <a:pt x="21427" y="62963"/>
                    </a:cubicBezTo>
                    <a:cubicBezTo>
                      <a:pt x="22857" y="59762"/>
                      <a:pt x="25675" y="57383"/>
                      <a:pt x="28621" y="55485"/>
                    </a:cubicBezTo>
                    <a:cubicBezTo>
                      <a:pt x="32997" y="52667"/>
                      <a:pt x="37897" y="50670"/>
                      <a:pt x="42980" y="49594"/>
                    </a:cubicBezTo>
                    <a:cubicBezTo>
                      <a:pt x="42938" y="47866"/>
                      <a:pt x="40672" y="47243"/>
                      <a:pt x="38959" y="47356"/>
                    </a:cubicBezTo>
                    <a:cubicBezTo>
                      <a:pt x="37245" y="47455"/>
                      <a:pt x="35121" y="47597"/>
                      <a:pt x="34229" y="46124"/>
                    </a:cubicBezTo>
                    <a:cubicBezTo>
                      <a:pt x="33535" y="44963"/>
                      <a:pt x="34059" y="43490"/>
                      <a:pt x="34597" y="42258"/>
                    </a:cubicBezTo>
                    <a:cubicBezTo>
                      <a:pt x="37118" y="36466"/>
                      <a:pt x="39638" y="30674"/>
                      <a:pt x="42159" y="24896"/>
                    </a:cubicBezTo>
                    <a:cubicBezTo>
                      <a:pt x="42556" y="23990"/>
                      <a:pt x="42952" y="23083"/>
                      <a:pt x="43179" y="22134"/>
                    </a:cubicBezTo>
                    <a:cubicBezTo>
                      <a:pt x="43420" y="21157"/>
                      <a:pt x="43490" y="20152"/>
                      <a:pt x="43618" y="19161"/>
                    </a:cubicBezTo>
                    <a:cubicBezTo>
                      <a:pt x="44439" y="12405"/>
                      <a:pt x="47427" y="6132"/>
                      <a:pt x="50373" y="0"/>
                    </a:cubicBezTo>
                    <a:cubicBezTo>
                      <a:pt x="43504" y="2634"/>
                      <a:pt x="40828" y="10649"/>
                      <a:pt x="37628" y="17263"/>
                    </a:cubicBezTo>
                    <a:cubicBezTo>
                      <a:pt x="33011" y="26836"/>
                      <a:pt x="25817" y="34937"/>
                      <a:pt x="20634" y="44213"/>
                    </a:cubicBezTo>
                    <a:cubicBezTo>
                      <a:pt x="18099" y="48773"/>
                      <a:pt x="16045" y="53588"/>
                      <a:pt x="14020" y="58388"/>
                    </a:cubicBezTo>
                    <a:cubicBezTo>
                      <a:pt x="12391" y="62240"/>
                      <a:pt x="10763" y="66092"/>
                      <a:pt x="9134" y="69944"/>
                    </a:cubicBezTo>
                    <a:cubicBezTo>
                      <a:pt x="8879" y="70553"/>
                      <a:pt x="8582" y="71204"/>
                      <a:pt x="8001" y="71530"/>
                    </a:cubicBezTo>
                    <a:cubicBezTo>
                      <a:pt x="7421" y="71856"/>
                      <a:pt x="6500" y="71587"/>
                      <a:pt x="6444" y="70921"/>
                    </a:cubicBezTo>
                    <a:cubicBezTo>
                      <a:pt x="6387" y="70256"/>
                      <a:pt x="7690" y="70114"/>
                      <a:pt x="7619" y="70766"/>
                    </a:cubicBezTo>
                    <a:cubicBezTo>
                      <a:pt x="8908" y="78186"/>
                      <a:pt x="5863" y="86202"/>
                      <a:pt x="0" y="90903"/>
                    </a:cubicBezTo>
                    <a:cubicBezTo>
                      <a:pt x="2677" y="92334"/>
                      <a:pt x="6259" y="91767"/>
                      <a:pt x="8370" y="8958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21"/>
              <p:cNvSpPr/>
              <p:nvPr/>
            </p:nvSpPr>
            <p:spPr>
              <a:xfrm>
                <a:off x="3950247" y="1662616"/>
                <a:ext cx="76020" cy="253889"/>
              </a:xfrm>
              <a:custGeom>
                <a:avLst/>
                <a:gdLst/>
                <a:ahLst/>
                <a:cxnLst/>
                <a:rect l="l" t="t" r="r" b="b"/>
                <a:pathLst>
                  <a:path w="76020" h="253889" extrusionOk="0">
                    <a:moveTo>
                      <a:pt x="76020" y="0"/>
                    </a:moveTo>
                    <a:cubicBezTo>
                      <a:pt x="43788" y="57128"/>
                      <a:pt x="-8397" y="189808"/>
                      <a:pt x="1148" y="253890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21"/>
              <p:cNvSpPr/>
              <p:nvPr/>
            </p:nvSpPr>
            <p:spPr>
              <a:xfrm>
                <a:off x="4041095" y="1544225"/>
                <a:ext cx="43310" cy="79333"/>
              </a:xfrm>
              <a:custGeom>
                <a:avLst/>
                <a:gdLst/>
                <a:ahLst/>
                <a:cxnLst/>
                <a:rect l="l" t="t" r="r" b="b"/>
                <a:pathLst>
                  <a:path w="43310" h="79333" extrusionOk="0">
                    <a:moveTo>
                      <a:pt x="42740" y="53262"/>
                    </a:moveTo>
                    <a:cubicBezTo>
                      <a:pt x="41409" y="63387"/>
                      <a:pt x="36509" y="72026"/>
                      <a:pt x="30674" y="79333"/>
                    </a:cubicBezTo>
                    <a:cubicBezTo>
                      <a:pt x="25916" y="77053"/>
                      <a:pt x="22177" y="72493"/>
                      <a:pt x="21356" y="67254"/>
                    </a:cubicBezTo>
                    <a:cubicBezTo>
                      <a:pt x="20294" y="60597"/>
                      <a:pt x="23409" y="53559"/>
                      <a:pt x="21228" y="47201"/>
                    </a:cubicBezTo>
                    <a:cubicBezTo>
                      <a:pt x="19416" y="41904"/>
                      <a:pt x="14459" y="38491"/>
                      <a:pt x="10437" y="34625"/>
                    </a:cubicBezTo>
                    <a:cubicBezTo>
                      <a:pt x="4702" y="29102"/>
                      <a:pt x="609" y="21172"/>
                      <a:pt x="0" y="13368"/>
                    </a:cubicBezTo>
                    <a:cubicBezTo>
                      <a:pt x="12037" y="1048"/>
                      <a:pt x="24939" y="0"/>
                      <a:pt x="24939" y="0"/>
                    </a:cubicBezTo>
                    <a:cubicBezTo>
                      <a:pt x="21342" y="7463"/>
                      <a:pt x="47399" y="18212"/>
                      <a:pt x="42754" y="5327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21"/>
              <p:cNvSpPr/>
              <p:nvPr/>
            </p:nvSpPr>
            <p:spPr>
              <a:xfrm>
                <a:off x="4077799" y="1608504"/>
                <a:ext cx="28603" cy="52454"/>
              </a:xfrm>
              <a:custGeom>
                <a:avLst/>
                <a:gdLst/>
                <a:ahLst/>
                <a:cxnLst/>
                <a:rect l="l" t="t" r="r" b="b"/>
                <a:pathLst>
                  <a:path w="28603" h="52454" extrusionOk="0">
                    <a:moveTo>
                      <a:pt x="4973" y="52441"/>
                    </a:moveTo>
                    <a:cubicBezTo>
                      <a:pt x="4307" y="51803"/>
                      <a:pt x="3599" y="51208"/>
                      <a:pt x="2990" y="50529"/>
                    </a:cubicBezTo>
                    <a:cubicBezTo>
                      <a:pt x="-2150" y="44751"/>
                      <a:pt x="639" y="36495"/>
                      <a:pt x="1843" y="28437"/>
                    </a:cubicBezTo>
                    <a:cubicBezTo>
                      <a:pt x="12663" y="15153"/>
                      <a:pt x="21287" y="0"/>
                      <a:pt x="21287" y="0"/>
                    </a:cubicBezTo>
                    <a:cubicBezTo>
                      <a:pt x="21287" y="0"/>
                      <a:pt x="29076" y="13312"/>
                      <a:pt x="28580" y="24174"/>
                    </a:cubicBezTo>
                    <a:cubicBezTo>
                      <a:pt x="28283" y="30702"/>
                      <a:pt x="17095" y="42669"/>
                      <a:pt x="4973" y="524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21"/>
              <p:cNvSpPr/>
              <p:nvPr/>
            </p:nvSpPr>
            <p:spPr>
              <a:xfrm>
                <a:off x="4073839" y="1651369"/>
                <a:ext cx="35929" cy="64735"/>
              </a:xfrm>
              <a:custGeom>
                <a:avLst/>
                <a:gdLst/>
                <a:ahLst/>
                <a:cxnLst/>
                <a:rect l="l" t="t" r="r" b="b"/>
                <a:pathLst>
                  <a:path w="35929" h="64735" extrusionOk="0">
                    <a:moveTo>
                      <a:pt x="14315" y="52825"/>
                    </a:moveTo>
                    <a:cubicBezTo>
                      <a:pt x="8069" y="55091"/>
                      <a:pt x="337" y="49964"/>
                      <a:pt x="11" y="43309"/>
                    </a:cubicBezTo>
                    <a:cubicBezTo>
                      <a:pt x="-187" y="38890"/>
                      <a:pt x="2249" y="35052"/>
                      <a:pt x="4982" y="31441"/>
                    </a:cubicBezTo>
                    <a:cubicBezTo>
                      <a:pt x="23958" y="19715"/>
                      <a:pt x="34197" y="-2065"/>
                      <a:pt x="35585" y="158"/>
                    </a:cubicBezTo>
                    <a:cubicBezTo>
                      <a:pt x="37398" y="3061"/>
                      <a:pt x="31733" y="36964"/>
                      <a:pt x="25913" y="50205"/>
                    </a:cubicBezTo>
                    <a:cubicBezTo>
                      <a:pt x="22840" y="57144"/>
                      <a:pt x="17883" y="62172"/>
                      <a:pt x="10420" y="64735"/>
                    </a:cubicBezTo>
                    <a:cubicBezTo>
                      <a:pt x="12346" y="61011"/>
                      <a:pt x="13691" y="56974"/>
                      <a:pt x="14315" y="528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6" name="Google Shape;3246;p21"/>
              <p:cNvSpPr/>
              <p:nvPr/>
            </p:nvSpPr>
            <p:spPr>
              <a:xfrm>
                <a:off x="4075635" y="1729608"/>
                <a:ext cx="29408" cy="45110"/>
              </a:xfrm>
              <a:custGeom>
                <a:avLst/>
                <a:gdLst/>
                <a:ahLst/>
                <a:cxnLst/>
                <a:rect l="l" t="t" r="r" b="b"/>
                <a:pathLst>
                  <a:path w="29408" h="45110" extrusionOk="0">
                    <a:moveTo>
                      <a:pt x="11216" y="45111"/>
                    </a:moveTo>
                    <a:cubicBezTo>
                      <a:pt x="3059" y="41712"/>
                      <a:pt x="-1756" y="30057"/>
                      <a:pt x="4617" y="23925"/>
                    </a:cubicBezTo>
                    <a:cubicBezTo>
                      <a:pt x="6854" y="21773"/>
                      <a:pt x="10296" y="20215"/>
                      <a:pt x="10536" y="17142"/>
                    </a:cubicBezTo>
                    <a:cubicBezTo>
                      <a:pt x="10919" y="12313"/>
                      <a:pt x="3937" y="11463"/>
                      <a:pt x="0" y="8461"/>
                    </a:cubicBezTo>
                    <a:cubicBezTo>
                      <a:pt x="15889" y="3094"/>
                      <a:pt x="25307" y="-5871"/>
                      <a:pt x="28904" y="5473"/>
                    </a:cubicBezTo>
                    <a:cubicBezTo>
                      <a:pt x="31453" y="13502"/>
                      <a:pt x="24160" y="29986"/>
                      <a:pt x="11216" y="451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7" name="Google Shape;3247;p21"/>
            <p:cNvGrpSpPr/>
            <p:nvPr/>
          </p:nvGrpSpPr>
          <p:grpSpPr>
            <a:xfrm rot="-506959" flipH="1">
              <a:off x="8423415" y="4939331"/>
              <a:ext cx="452837" cy="714552"/>
              <a:chOff x="3678325" y="1652292"/>
              <a:chExt cx="148289" cy="233992"/>
            </a:xfrm>
          </p:grpSpPr>
          <p:sp>
            <p:nvSpPr>
              <p:cNvPr id="3248" name="Google Shape;3248;p21"/>
              <p:cNvSpPr/>
              <p:nvPr/>
            </p:nvSpPr>
            <p:spPr>
              <a:xfrm>
                <a:off x="3678325" y="1652292"/>
                <a:ext cx="148275" cy="167044"/>
              </a:xfrm>
              <a:custGeom>
                <a:avLst/>
                <a:gdLst/>
                <a:ahLst/>
                <a:cxnLst/>
                <a:rect l="l" t="t" r="r" b="b"/>
                <a:pathLst>
                  <a:path w="148275" h="167044" extrusionOk="0">
                    <a:moveTo>
                      <a:pt x="127276" y="149575"/>
                    </a:moveTo>
                    <a:cubicBezTo>
                      <a:pt x="117278" y="159488"/>
                      <a:pt x="102989" y="167957"/>
                      <a:pt x="88558" y="166966"/>
                    </a:cubicBezTo>
                    <a:cubicBezTo>
                      <a:pt x="60900" y="165025"/>
                      <a:pt x="58634" y="137878"/>
                      <a:pt x="58634" y="137878"/>
                    </a:cubicBezTo>
                    <a:cubicBezTo>
                      <a:pt x="58634" y="137878"/>
                      <a:pt x="51483" y="153540"/>
                      <a:pt x="29589" y="150920"/>
                    </a:cubicBezTo>
                    <a:cubicBezTo>
                      <a:pt x="7681" y="148300"/>
                      <a:pt x="-3705" y="119793"/>
                      <a:pt x="1082" y="105816"/>
                    </a:cubicBezTo>
                    <a:cubicBezTo>
                      <a:pt x="6010" y="91442"/>
                      <a:pt x="10839" y="94727"/>
                      <a:pt x="20242" y="98749"/>
                    </a:cubicBezTo>
                    <a:cubicBezTo>
                      <a:pt x="29646" y="102771"/>
                      <a:pt x="42688" y="121818"/>
                      <a:pt x="50761" y="117315"/>
                    </a:cubicBezTo>
                    <a:cubicBezTo>
                      <a:pt x="58819" y="112812"/>
                      <a:pt x="48608" y="107416"/>
                      <a:pt x="31812" y="100349"/>
                    </a:cubicBezTo>
                    <a:cubicBezTo>
                      <a:pt x="14988" y="93268"/>
                      <a:pt x="5656" y="80920"/>
                      <a:pt x="11760" y="66092"/>
                    </a:cubicBezTo>
                    <a:cubicBezTo>
                      <a:pt x="17863" y="51293"/>
                      <a:pt x="32039" y="43306"/>
                      <a:pt x="33073" y="57595"/>
                    </a:cubicBezTo>
                    <a:cubicBezTo>
                      <a:pt x="34107" y="71899"/>
                      <a:pt x="44699" y="93297"/>
                      <a:pt x="56652" y="95081"/>
                    </a:cubicBezTo>
                    <a:cubicBezTo>
                      <a:pt x="68604" y="96866"/>
                      <a:pt x="66976" y="85111"/>
                      <a:pt x="53593" y="81160"/>
                    </a:cubicBezTo>
                    <a:cubicBezTo>
                      <a:pt x="40224" y="77209"/>
                      <a:pt x="37746" y="64280"/>
                      <a:pt x="35962" y="50557"/>
                    </a:cubicBezTo>
                    <a:cubicBezTo>
                      <a:pt x="34163" y="36834"/>
                      <a:pt x="41329" y="28054"/>
                      <a:pt x="53791" y="24670"/>
                    </a:cubicBezTo>
                    <a:cubicBezTo>
                      <a:pt x="66253" y="21285"/>
                      <a:pt x="57487" y="32345"/>
                      <a:pt x="61665" y="56519"/>
                    </a:cubicBezTo>
                    <a:cubicBezTo>
                      <a:pt x="65843" y="80693"/>
                      <a:pt x="75416" y="70001"/>
                      <a:pt x="77073" y="63416"/>
                    </a:cubicBezTo>
                    <a:cubicBezTo>
                      <a:pt x="78758" y="56831"/>
                      <a:pt x="66537" y="50472"/>
                      <a:pt x="66083" y="34979"/>
                    </a:cubicBezTo>
                    <a:cubicBezTo>
                      <a:pt x="65630" y="19486"/>
                      <a:pt x="71578" y="19387"/>
                      <a:pt x="82653" y="15833"/>
                    </a:cubicBezTo>
                    <a:cubicBezTo>
                      <a:pt x="93727" y="12264"/>
                      <a:pt x="92566" y="13666"/>
                      <a:pt x="87029" y="28281"/>
                    </a:cubicBezTo>
                    <a:cubicBezTo>
                      <a:pt x="81505" y="42881"/>
                      <a:pt x="81831" y="50415"/>
                      <a:pt x="84550" y="58119"/>
                    </a:cubicBezTo>
                    <a:cubicBezTo>
                      <a:pt x="87269" y="65823"/>
                      <a:pt x="94916" y="60144"/>
                      <a:pt x="93175" y="51421"/>
                    </a:cubicBezTo>
                    <a:cubicBezTo>
                      <a:pt x="91447" y="42711"/>
                      <a:pt x="93954" y="26171"/>
                      <a:pt x="103668" y="13085"/>
                    </a:cubicBezTo>
                    <a:cubicBezTo>
                      <a:pt x="105382" y="10777"/>
                      <a:pt x="107166" y="8894"/>
                      <a:pt x="108951" y="7322"/>
                    </a:cubicBezTo>
                    <a:cubicBezTo>
                      <a:pt x="117349" y="0"/>
                      <a:pt x="125704" y="0"/>
                      <a:pt x="125704" y="0"/>
                    </a:cubicBezTo>
                    <a:cubicBezTo>
                      <a:pt x="122999" y="4631"/>
                      <a:pt x="139228" y="12887"/>
                      <a:pt x="134442" y="35234"/>
                    </a:cubicBezTo>
                    <a:cubicBezTo>
                      <a:pt x="133054" y="41692"/>
                      <a:pt x="129457" y="47003"/>
                      <a:pt x="125321" y="51407"/>
                    </a:cubicBezTo>
                    <a:cubicBezTo>
                      <a:pt x="115139" y="62254"/>
                      <a:pt x="101700" y="67678"/>
                      <a:pt x="109800" y="71205"/>
                    </a:cubicBezTo>
                    <a:cubicBezTo>
                      <a:pt x="115153" y="73541"/>
                      <a:pt x="122957" y="67494"/>
                      <a:pt x="129712" y="60428"/>
                    </a:cubicBezTo>
                    <a:cubicBezTo>
                      <a:pt x="137359" y="52426"/>
                      <a:pt x="143703" y="43108"/>
                      <a:pt x="143703" y="43108"/>
                    </a:cubicBezTo>
                    <a:cubicBezTo>
                      <a:pt x="143703" y="43108"/>
                      <a:pt x="148037" y="52086"/>
                      <a:pt x="147159" y="59054"/>
                    </a:cubicBezTo>
                    <a:cubicBezTo>
                      <a:pt x="146621" y="63246"/>
                      <a:pt x="138803" y="70383"/>
                      <a:pt x="130490" y="76048"/>
                    </a:cubicBezTo>
                    <a:cubicBezTo>
                      <a:pt x="125010" y="79829"/>
                      <a:pt x="119303" y="82973"/>
                      <a:pt x="115380" y="84219"/>
                    </a:cubicBezTo>
                    <a:cubicBezTo>
                      <a:pt x="105495" y="87363"/>
                      <a:pt x="93486" y="93920"/>
                      <a:pt x="113936" y="93382"/>
                    </a:cubicBezTo>
                    <a:cubicBezTo>
                      <a:pt x="118666" y="93254"/>
                      <a:pt x="122971" y="91895"/>
                      <a:pt x="126823" y="89926"/>
                    </a:cubicBezTo>
                    <a:cubicBezTo>
                      <a:pt x="139653" y="83355"/>
                      <a:pt x="147371" y="69845"/>
                      <a:pt x="148150" y="71346"/>
                    </a:cubicBezTo>
                    <a:cubicBezTo>
                      <a:pt x="149170" y="73315"/>
                      <a:pt x="143774" y="94854"/>
                      <a:pt x="139341" y="103082"/>
                    </a:cubicBezTo>
                    <a:cubicBezTo>
                      <a:pt x="137005" y="107402"/>
                      <a:pt x="133549" y="110376"/>
                      <a:pt x="128607" y="111650"/>
                    </a:cubicBezTo>
                    <a:cubicBezTo>
                      <a:pt x="124132" y="112826"/>
                      <a:pt x="118439" y="112613"/>
                      <a:pt x="111231" y="110800"/>
                    </a:cubicBezTo>
                    <a:cubicBezTo>
                      <a:pt x="96049" y="106977"/>
                      <a:pt x="83191" y="120515"/>
                      <a:pt x="104122" y="125628"/>
                    </a:cubicBezTo>
                    <a:cubicBezTo>
                      <a:pt x="110919" y="127285"/>
                      <a:pt x="116881" y="126619"/>
                      <a:pt x="121923" y="125359"/>
                    </a:cubicBezTo>
                    <a:cubicBezTo>
                      <a:pt x="132445" y="122725"/>
                      <a:pt x="138959" y="117428"/>
                      <a:pt x="140701" y="124920"/>
                    </a:cubicBezTo>
                    <a:cubicBezTo>
                      <a:pt x="141933" y="130216"/>
                      <a:pt x="136382" y="140469"/>
                      <a:pt x="127262" y="1495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21"/>
              <p:cNvSpPr/>
              <p:nvPr/>
            </p:nvSpPr>
            <p:spPr>
              <a:xfrm>
                <a:off x="3700613" y="1708367"/>
                <a:ext cx="103863" cy="97222"/>
              </a:xfrm>
              <a:custGeom>
                <a:avLst/>
                <a:gdLst/>
                <a:ahLst/>
                <a:cxnLst/>
                <a:rect l="l" t="t" r="r" b="b"/>
                <a:pathLst>
                  <a:path w="103863" h="97222" extrusionOk="0">
                    <a:moveTo>
                      <a:pt x="45835" y="75813"/>
                    </a:moveTo>
                    <a:cubicBezTo>
                      <a:pt x="48044" y="83262"/>
                      <a:pt x="50919" y="91546"/>
                      <a:pt x="57915" y="94931"/>
                    </a:cubicBezTo>
                    <a:cubicBezTo>
                      <a:pt x="60875" y="96361"/>
                      <a:pt x="64231" y="96701"/>
                      <a:pt x="67516" y="96984"/>
                    </a:cubicBezTo>
                    <a:cubicBezTo>
                      <a:pt x="73932" y="97536"/>
                      <a:pt x="81451" y="97522"/>
                      <a:pt x="85502" y="92509"/>
                    </a:cubicBezTo>
                    <a:cubicBezTo>
                      <a:pt x="86408" y="91376"/>
                      <a:pt x="86946" y="89450"/>
                      <a:pt x="85714" y="88671"/>
                    </a:cubicBezTo>
                    <a:cubicBezTo>
                      <a:pt x="85134" y="88303"/>
                      <a:pt x="84383" y="88388"/>
                      <a:pt x="83689" y="88459"/>
                    </a:cubicBezTo>
                    <a:cubicBezTo>
                      <a:pt x="78081" y="89082"/>
                      <a:pt x="72317" y="88388"/>
                      <a:pt x="67021" y="86448"/>
                    </a:cubicBezTo>
                    <a:cubicBezTo>
                      <a:pt x="65236" y="85797"/>
                      <a:pt x="63211" y="84550"/>
                      <a:pt x="63310" y="82653"/>
                    </a:cubicBezTo>
                    <a:cubicBezTo>
                      <a:pt x="65775" y="82468"/>
                      <a:pt x="68168" y="83502"/>
                      <a:pt x="70632" y="83743"/>
                    </a:cubicBezTo>
                    <a:cubicBezTo>
                      <a:pt x="73096" y="83998"/>
                      <a:pt x="76084" y="83007"/>
                      <a:pt x="76622" y="80585"/>
                    </a:cubicBezTo>
                    <a:cubicBezTo>
                      <a:pt x="71878" y="78390"/>
                      <a:pt x="67134" y="76195"/>
                      <a:pt x="62404" y="74000"/>
                    </a:cubicBezTo>
                    <a:cubicBezTo>
                      <a:pt x="60053" y="72909"/>
                      <a:pt x="57632" y="71777"/>
                      <a:pt x="55918" y="69851"/>
                    </a:cubicBezTo>
                    <a:cubicBezTo>
                      <a:pt x="52349" y="65871"/>
                      <a:pt x="53142" y="58833"/>
                      <a:pt x="57490" y="55731"/>
                    </a:cubicBezTo>
                    <a:cubicBezTo>
                      <a:pt x="59331" y="54429"/>
                      <a:pt x="61569" y="53805"/>
                      <a:pt x="63749" y="53225"/>
                    </a:cubicBezTo>
                    <a:cubicBezTo>
                      <a:pt x="75079" y="50180"/>
                      <a:pt x="86861" y="47093"/>
                      <a:pt x="98403" y="49203"/>
                    </a:cubicBezTo>
                    <a:cubicBezTo>
                      <a:pt x="99536" y="49415"/>
                      <a:pt x="100697" y="49670"/>
                      <a:pt x="101816" y="49387"/>
                    </a:cubicBezTo>
                    <a:cubicBezTo>
                      <a:pt x="102935" y="49104"/>
                      <a:pt x="103968" y="48127"/>
                      <a:pt x="103855" y="46980"/>
                    </a:cubicBezTo>
                    <a:cubicBezTo>
                      <a:pt x="103742" y="45946"/>
                      <a:pt x="102779" y="45223"/>
                      <a:pt x="101858" y="44756"/>
                    </a:cubicBezTo>
                    <a:cubicBezTo>
                      <a:pt x="98417" y="43028"/>
                      <a:pt x="94438" y="42929"/>
                      <a:pt x="90586" y="42858"/>
                    </a:cubicBezTo>
                    <a:cubicBezTo>
                      <a:pt x="86776" y="42788"/>
                      <a:pt x="82953" y="42717"/>
                      <a:pt x="79143" y="42646"/>
                    </a:cubicBezTo>
                    <a:cubicBezTo>
                      <a:pt x="77132" y="42604"/>
                      <a:pt x="75064" y="42561"/>
                      <a:pt x="73195" y="41782"/>
                    </a:cubicBezTo>
                    <a:cubicBezTo>
                      <a:pt x="71340" y="41003"/>
                      <a:pt x="69712" y="39318"/>
                      <a:pt x="69641" y="37307"/>
                    </a:cubicBezTo>
                    <a:cubicBezTo>
                      <a:pt x="69527" y="34432"/>
                      <a:pt x="72331" y="32421"/>
                      <a:pt x="74796" y="30963"/>
                    </a:cubicBezTo>
                    <a:cubicBezTo>
                      <a:pt x="80120" y="27833"/>
                      <a:pt x="85445" y="24689"/>
                      <a:pt x="90770" y="21559"/>
                    </a:cubicBezTo>
                    <a:cubicBezTo>
                      <a:pt x="91237" y="21290"/>
                      <a:pt x="91747" y="20950"/>
                      <a:pt x="91875" y="20426"/>
                    </a:cubicBezTo>
                    <a:cubicBezTo>
                      <a:pt x="92115" y="19449"/>
                      <a:pt x="90883" y="18755"/>
                      <a:pt x="89878" y="18656"/>
                    </a:cubicBezTo>
                    <a:cubicBezTo>
                      <a:pt x="85502" y="18246"/>
                      <a:pt x="81494" y="21956"/>
                      <a:pt x="77132" y="21446"/>
                    </a:cubicBezTo>
                    <a:cubicBezTo>
                      <a:pt x="76339" y="21361"/>
                      <a:pt x="75475" y="21035"/>
                      <a:pt x="75192" y="20285"/>
                    </a:cubicBezTo>
                    <a:cubicBezTo>
                      <a:pt x="74980" y="19690"/>
                      <a:pt x="75220" y="19053"/>
                      <a:pt x="75461" y="18472"/>
                    </a:cubicBezTo>
                    <a:cubicBezTo>
                      <a:pt x="78194" y="12312"/>
                      <a:pt x="83207" y="6746"/>
                      <a:pt x="83165" y="5"/>
                    </a:cubicBezTo>
                    <a:cubicBezTo>
                      <a:pt x="79908" y="-122"/>
                      <a:pt x="76976" y="2045"/>
                      <a:pt x="74895" y="4551"/>
                    </a:cubicBezTo>
                    <a:cubicBezTo>
                      <a:pt x="72827" y="7072"/>
                      <a:pt x="71312" y="10018"/>
                      <a:pt x="69131" y="12453"/>
                    </a:cubicBezTo>
                    <a:cubicBezTo>
                      <a:pt x="66950" y="14875"/>
                      <a:pt x="63778" y="16801"/>
                      <a:pt x="60563" y="16263"/>
                    </a:cubicBezTo>
                    <a:cubicBezTo>
                      <a:pt x="59671" y="16121"/>
                      <a:pt x="58779" y="15753"/>
                      <a:pt x="58212" y="15059"/>
                    </a:cubicBezTo>
                    <a:cubicBezTo>
                      <a:pt x="55960" y="12326"/>
                      <a:pt x="60266" y="7568"/>
                      <a:pt x="57915" y="4920"/>
                    </a:cubicBezTo>
                    <a:cubicBezTo>
                      <a:pt x="56909" y="10896"/>
                      <a:pt x="55918" y="16872"/>
                      <a:pt x="54913" y="22848"/>
                    </a:cubicBezTo>
                    <a:cubicBezTo>
                      <a:pt x="50692" y="23953"/>
                      <a:pt x="46246" y="22593"/>
                      <a:pt x="42096" y="21262"/>
                    </a:cubicBezTo>
                    <a:cubicBezTo>
                      <a:pt x="40595" y="20781"/>
                      <a:pt x="39066" y="20271"/>
                      <a:pt x="37791" y="19336"/>
                    </a:cubicBezTo>
                    <a:cubicBezTo>
                      <a:pt x="32169" y="15201"/>
                      <a:pt x="34435" y="5288"/>
                      <a:pt x="29096" y="798"/>
                    </a:cubicBezTo>
                    <a:cubicBezTo>
                      <a:pt x="28742" y="501"/>
                      <a:pt x="28289" y="218"/>
                      <a:pt x="27836" y="317"/>
                    </a:cubicBezTo>
                    <a:cubicBezTo>
                      <a:pt x="27227" y="459"/>
                      <a:pt x="26986" y="1195"/>
                      <a:pt x="26873" y="1804"/>
                    </a:cubicBezTo>
                    <a:cubicBezTo>
                      <a:pt x="26235" y="5444"/>
                      <a:pt x="26504" y="9225"/>
                      <a:pt x="27637" y="12751"/>
                    </a:cubicBezTo>
                    <a:cubicBezTo>
                      <a:pt x="28161" y="14379"/>
                      <a:pt x="28898" y="15980"/>
                      <a:pt x="30073" y="17226"/>
                    </a:cubicBezTo>
                    <a:cubicBezTo>
                      <a:pt x="31107" y="18302"/>
                      <a:pt x="32424" y="19053"/>
                      <a:pt x="33727" y="19789"/>
                    </a:cubicBezTo>
                    <a:cubicBezTo>
                      <a:pt x="38598" y="22537"/>
                      <a:pt x="43470" y="25284"/>
                      <a:pt x="48328" y="28045"/>
                    </a:cubicBezTo>
                    <a:cubicBezTo>
                      <a:pt x="48965" y="28399"/>
                      <a:pt x="49644" y="28824"/>
                      <a:pt x="49857" y="29518"/>
                    </a:cubicBezTo>
                    <a:cubicBezTo>
                      <a:pt x="49999" y="30000"/>
                      <a:pt x="49885" y="30510"/>
                      <a:pt x="49772" y="30991"/>
                    </a:cubicBezTo>
                    <a:cubicBezTo>
                      <a:pt x="49007" y="34149"/>
                      <a:pt x="48073" y="37265"/>
                      <a:pt x="46954" y="40338"/>
                    </a:cubicBezTo>
                    <a:cubicBezTo>
                      <a:pt x="46260" y="42250"/>
                      <a:pt x="45439" y="44232"/>
                      <a:pt x="43895" y="45549"/>
                    </a:cubicBezTo>
                    <a:cubicBezTo>
                      <a:pt x="40539" y="48410"/>
                      <a:pt x="35454" y="47064"/>
                      <a:pt x="31305" y="45578"/>
                    </a:cubicBezTo>
                    <a:cubicBezTo>
                      <a:pt x="26929" y="44006"/>
                      <a:pt x="22114" y="42051"/>
                      <a:pt x="20160" y="37831"/>
                    </a:cubicBezTo>
                    <a:cubicBezTo>
                      <a:pt x="19367" y="36117"/>
                      <a:pt x="19140" y="34163"/>
                      <a:pt x="18192" y="32535"/>
                    </a:cubicBezTo>
                    <a:cubicBezTo>
                      <a:pt x="17243" y="30906"/>
                      <a:pt x="15118" y="29660"/>
                      <a:pt x="13490" y="30594"/>
                    </a:cubicBezTo>
                    <a:cubicBezTo>
                      <a:pt x="12343" y="31246"/>
                      <a:pt x="11904" y="32775"/>
                      <a:pt x="12173" y="34064"/>
                    </a:cubicBezTo>
                    <a:cubicBezTo>
                      <a:pt x="12428" y="35367"/>
                      <a:pt x="13249" y="36472"/>
                      <a:pt x="14113" y="37477"/>
                    </a:cubicBezTo>
                    <a:cubicBezTo>
                      <a:pt x="20146" y="44402"/>
                      <a:pt x="29209" y="47673"/>
                      <a:pt x="37281" y="52035"/>
                    </a:cubicBezTo>
                    <a:cubicBezTo>
                      <a:pt x="39094" y="53027"/>
                      <a:pt x="41063" y="54315"/>
                      <a:pt x="41417" y="56354"/>
                    </a:cubicBezTo>
                    <a:cubicBezTo>
                      <a:pt x="41771" y="58408"/>
                      <a:pt x="40326" y="60320"/>
                      <a:pt x="38867" y="61807"/>
                    </a:cubicBezTo>
                    <a:cubicBezTo>
                      <a:pt x="35667" y="65064"/>
                      <a:pt x="31631" y="67882"/>
                      <a:pt x="27071" y="68066"/>
                    </a:cubicBezTo>
                    <a:cubicBezTo>
                      <a:pt x="23658" y="68208"/>
                      <a:pt x="20401" y="66862"/>
                      <a:pt x="17243" y="65574"/>
                    </a:cubicBezTo>
                    <a:cubicBezTo>
                      <a:pt x="14085" y="64285"/>
                      <a:pt x="10785" y="62996"/>
                      <a:pt x="7386" y="63265"/>
                    </a:cubicBezTo>
                    <a:cubicBezTo>
                      <a:pt x="3987" y="63534"/>
                      <a:pt x="490" y="65843"/>
                      <a:pt x="50" y="69227"/>
                    </a:cubicBezTo>
                    <a:cubicBezTo>
                      <a:pt x="-134" y="70601"/>
                      <a:pt x="206" y="72017"/>
                      <a:pt x="744" y="73292"/>
                    </a:cubicBezTo>
                    <a:cubicBezTo>
                      <a:pt x="1382" y="74793"/>
                      <a:pt x="2330" y="76181"/>
                      <a:pt x="3633" y="77158"/>
                    </a:cubicBezTo>
                    <a:cubicBezTo>
                      <a:pt x="6296" y="79140"/>
                      <a:pt x="9964" y="79098"/>
                      <a:pt x="13207" y="78362"/>
                    </a:cubicBezTo>
                    <a:cubicBezTo>
                      <a:pt x="16436" y="77625"/>
                      <a:pt x="19551" y="76280"/>
                      <a:pt x="22851" y="75940"/>
                    </a:cubicBezTo>
                    <a:cubicBezTo>
                      <a:pt x="29280" y="75274"/>
                      <a:pt x="36078" y="78447"/>
                      <a:pt x="42040" y="759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21"/>
              <p:cNvSpPr/>
              <p:nvPr/>
            </p:nvSpPr>
            <p:spPr>
              <a:xfrm>
                <a:off x="3738503" y="1722888"/>
                <a:ext cx="37146" cy="63529"/>
              </a:xfrm>
              <a:custGeom>
                <a:avLst/>
                <a:gdLst/>
                <a:ahLst/>
                <a:cxnLst/>
                <a:rect l="l" t="t" r="r" b="b"/>
                <a:pathLst>
                  <a:path w="37146" h="63529" extrusionOk="0">
                    <a:moveTo>
                      <a:pt x="6019" y="55499"/>
                    </a:moveTo>
                    <a:cubicBezTo>
                      <a:pt x="7591" y="58714"/>
                      <a:pt x="10012" y="61518"/>
                      <a:pt x="12972" y="63529"/>
                    </a:cubicBezTo>
                    <a:cubicBezTo>
                      <a:pt x="13836" y="61929"/>
                      <a:pt x="13241" y="59960"/>
                      <a:pt x="12873" y="58176"/>
                    </a:cubicBezTo>
                    <a:cubicBezTo>
                      <a:pt x="11896" y="53262"/>
                      <a:pt x="12916" y="48192"/>
                      <a:pt x="13935" y="43292"/>
                    </a:cubicBezTo>
                    <a:cubicBezTo>
                      <a:pt x="14232" y="41848"/>
                      <a:pt x="14544" y="40389"/>
                      <a:pt x="15252" y="39100"/>
                    </a:cubicBezTo>
                    <a:cubicBezTo>
                      <a:pt x="16343" y="37118"/>
                      <a:pt x="18269" y="35730"/>
                      <a:pt x="20265" y="34654"/>
                    </a:cubicBezTo>
                    <a:cubicBezTo>
                      <a:pt x="23225" y="33067"/>
                      <a:pt x="26482" y="32019"/>
                      <a:pt x="29824" y="31595"/>
                    </a:cubicBezTo>
                    <a:cubicBezTo>
                      <a:pt x="29881" y="30490"/>
                      <a:pt x="28465" y="29966"/>
                      <a:pt x="27346" y="29938"/>
                    </a:cubicBezTo>
                    <a:cubicBezTo>
                      <a:pt x="26227" y="29909"/>
                      <a:pt x="24854" y="29895"/>
                      <a:pt x="24358" y="28890"/>
                    </a:cubicBezTo>
                    <a:cubicBezTo>
                      <a:pt x="23976" y="28111"/>
                      <a:pt x="24386" y="27190"/>
                      <a:pt x="24797" y="26411"/>
                    </a:cubicBezTo>
                    <a:cubicBezTo>
                      <a:pt x="26723" y="22814"/>
                      <a:pt x="28635" y="19217"/>
                      <a:pt x="30561" y="15620"/>
                    </a:cubicBezTo>
                    <a:cubicBezTo>
                      <a:pt x="30858" y="15054"/>
                      <a:pt x="31156" y="14487"/>
                      <a:pt x="31368" y="13893"/>
                    </a:cubicBezTo>
                    <a:cubicBezTo>
                      <a:pt x="31580" y="13284"/>
                      <a:pt x="31680" y="12632"/>
                      <a:pt x="31807" y="11995"/>
                    </a:cubicBezTo>
                    <a:cubicBezTo>
                      <a:pt x="32685" y="7690"/>
                      <a:pt x="34937" y="3795"/>
                      <a:pt x="37146" y="0"/>
                    </a:cubicBezTo>
                    <a:cubicBezTo>
                      <a:pt x="32586" y="1345"/>
                      <a:pt x="30447" y="6373"/>
                      <a:pt x="28054" y="10465"/>
                    </a:cubicBezTo>
                    <a:cubicBezTo>
                      <a:pt x="24585" y="16399"/>
                      <a:pt x="19529" y="21242"/>
                      <a:pt x="15720" y="26950"/>
                    </a:cubicBezTo>
                    <a:cubicBezTo>
                      <a:pt x="13850" y="29754"/>
                      <a:pt x="12292" y="32756"/>
                      <a:pt x="10720" y="35744"/>
                    </a:cubicBezTo>
                    <a:cubicBezTo>
                      <a:pt x="9474" y="38137"/>
                      <a:pt x="8228" y="40531"/>
                      <a:pt x="6968" y="42938"/>
                    </a:cubicBezTo>
                    <a:cubicBezTo>
                      <a:pt x="6769" y="43321"/>
                      <a:pt x="6543" y="43717"/>
                      <a:pt x="6160" y="43901"/>
                    </a:cubicBezTo>
                    <a:cubicBezTo>
                      <a:pt x="5764" y="44071"/>
                      <a:pt x="5197" y="43859"/>
                      <a:pt x="5183" y="43434"/>
                    </a:cubicBezTo>
                    <a:cubicBezTo>
                      <a:pt x="5183" y="43009"/>
                      <a:pt x="6033" y="42980"/>
                      <a:pt x="5948" y="43391"/>
                    </a:cubicBezTo>
                    <a:cubicBezTo>
                      <a:pt x="6387" y="48235"/>
                      <a:pt x="4022" y="53248"/>
                      <a:pt x="0" y="55967"/>
                    </a:cubicBezTo>
                    <a:cubicBezTo>
                      <a:pt x="1643" y="57029"/>
                      <a:pt x="3994" y="56845"/>
                      <a:pt x="5452" y="555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21"/>
              <p:cNvSpPr/>
              <p:nvPr/>
            </p:nvSpPr>
            <p:spPr>
              <a:xfrm>
                <a:off x="3710209" y="1708004"/>
                <a:ext cx="74135" cy="178280"/>
              </a:xfrm>
              <a:custGeom>
                <a:avLst/>
                <a:gdLst/>
                <a:ahLst/>
                <a:cxnLst/>
                <a:rect l="l" t="t" r="r" b="b"/>
                <a:pathLst>
                  <a:path w="74135" h="178280" extrusionOk="0">
                    <a:moveTo>
                      <a:pt x="113" y="178281"/>
                    </a:moveTo>
                    <a:cubicBezTo>
                      <a:pt x="-2762" y="136150"/>
                      <a:pt x="49877" y="34215"/>
                      <a:pt x="72960" y="0"/>
                    </a:cubicBezTo>
                    <a:lnTo>
                      <a:pt x="74136" y="793"/>
                    </a:lnTo>
                    <a:cubicBezTo>
                      <a:pt x="51137" y="34894"/>
                      <a:pt x="-1317" y="136376"/>
                      <a:pt x="1529" y="178182"/>
                    </a:cubicBezTo>
                    <a:lnTo>
                      <a:pt x="113" y="17828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21"/>
              <p:cNvSpPr/>
              <p:nvPr/>
            </p:nvSpPr>
            <p:spPr>
              <a:xfrm>
                <a:off x="3787290" y="1652292"/>
                <a:ext cx="26379" cy="51420"/>
              </a:xfrm>
              <a:custGeom>
                <a:avLst/>
                <a:gdLst/>
                <a:ahLst/>
                <a:cxnLst/>
                <a:rect l="l" t="t" r="r" b="b"/>
                <a:pathLst>
                  <a:path w="26379" h="51420" extrusionOk="0">
                    <a:moveTo>
                      <a:pt x="25491" y="35248"/>
                    </a:moveTo>
                    <a:cubicBezTo>
                      <a:pt x="24103" y="41706"/>
                      <a:pt x="20506" y="47017"/>
                      <a:pt x="16371" y="51421"/>
                    </a:cubicBezTo>
                    <a:cubicBezTo>
                      <a:pt x="13425" y="49707"/>
                      <a:pt x="11244" y="46578"/>
                      <a:pt x="10989" y="43150"/>
                    </a:cubicBezTo>
                    <a:cubicBezTo>
                      <a:pt x="10650" y="38817"/>
                      <a:pt x="13014" y="34427"/>
                      <a:pt x="11938" y="30221"/>
                    </a:cubicBezTo>
                    <a:cubicBezTo>
                      <a:pt x="11046" y="26709"/>
                      <a:pt x="8030" y="24259"/>
                      <a:pt x="5636" y="21554"/>
                    </a:cubicBezTo>
                    <a:cubicBezTo>
                      <a:pt x="2223" y="17702"/>
                      <a:pt x="0" y="12377"/>
                      <a:pt x="0" y="7322"/>
                    </a:cubicBezTo>
                    <a:cubicBezTo>
                      <a:pt x="8398" y="0"/>
                      <a:pt x="16753" y="0"/>
                      <a:pt x="16753" y="0"/>
                    </a:cubicBezTo>
                    <a:cubicBezTo>
                      <a:pt x="14048" y="4631"/>
                      <a:pt x="30278" y="12887"/>
                      <a:pt x="25491" y="35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21"/>
              <p:cNvSpPr/>
              <p:nvPr/>
            </p:nvSpPr>
            <p:spPr>
              <a:xfrm>
                <a:off x="3806140" y="1695428"/>
                <a:ext cx="19475" cy="32939"/>
              </a:xfrm>
              <a:custGeom>
                <a:avLst/>
                <a:gdLst/>
                <a:ahLst/>
                <a:cxnLst/>
                <a:rect l="l" t="t" r="r" b="b"/>
                <a:pathLst>
                  <a:path w="19475" h="32939" extrusionOk="0">
                    <a:moveTo>
                      <a:pt x="2689" y="32940"/>
                    </a:moveTo>
                    <a:cubicBezTo>
                      <a:pt x="2293" y="32501"/>
                      <a:pt x="1868" y="32076"/>
                      <a:pt x="1514" y="31609"/>
                    </a:cubicBezTo>
                    <a:cubicBezTo>
                      <a:pt x="-1502" y="27615"/>
                      <a:pt x="721" y="22446"/>
                      <a:pt x="1911" y="17320"/>
                    </a:cubicBezTo>
                    <a:cubicBezTo>
                      <a:pt x="9558" y="9318"/>
                      <a:pt x="15902" y="0"/>
                      <a:pt x="15902" y="0"/>
                    </a:cubicBezTo>
                    <a:cubicBezTo>
                      <a:pt x="15902" y="0"/>
                      <a:pt x="20236" y="8979"/>
                      <a:pt x="19358" y="15946"/>
                    </a:cubicBezTo>
                    <a:cubicBezTo>
                      <a:pt x="18820" y="20138"/>
                      <a:pt x="11002" y="27275"/>
                      <a:pt x="2689" y="329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21"/>
              <p:cNvSpPr/>
              <p:nvPr/>
            </p:nvSpPr>
            <p:spPr>
              <a:xfrm>
                <a:off x="3801350" y="1723551"/>
                <a:ext cx="25264" cy="40419"/>
              </a:xfrm>
              <a:custGeom>
                <a:avLst/>
                <a:gdLst/>
                <a:ahLst/>
                <a:cxnLst/>
                <a:rect l="l" t="t" r="r" b="b"/>
                <a:pathLst>
                  <a:path w="25264" h="40419" extrusionOk="0">
                    <a:moveTo>
                      <a:pt x="8726" y="32956"/>
                    </a:moveTo>
                    <a:cubicBezTo>
                      <a:pt x="4577" y="34089"/>
                      <a:pt x="-125" y="30393"/>
                      <a:pt x="3" y="26088"/>
                    </a:cubicBezTo>
                    <a:cubicBezTo>
                      <a:pt x="102" y="23227"/>
                      <a:pt x="1872" y="20891"/>
                      <a:pt x="3812" y="18696"/>
                    </a:cubicBezTo>
                    <a:cubicBezTo>
                      <a:pt x="16642" y="12125"/>
                      <a:pt x="24361" y="-1386"/>
                      <a:pt x="25139" y="116"/>
                    </a:cubicBezTo>
                    <a:cubicBezTo>
                      <a:pt x="26159" y="2084"/>
                      <a:pt x="20764" y="23624"/>
                      <a:pt x="16331" y="31852"/>
                    </a:cubicBezTo>
                    <a:cubicBezTo>
                      <a:pt x="13994" y="36171"/>
                      <a:pt x="10539" y="39145"/>
                      <a:pt x="5596" y="40419"/>
                    </a:cubicBezTo>
                    <a:cubicBezTo>
                      <a:pt x="7027" y="38125"/>
                      <a:pt x="8103" y="35590"/>
                      <a:pt x="8726" y="329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21"/>
              <p:cNvSpPr/>
              <p:nvPr/>
            </p:nvSpPr>
            <p:spPr>
              <a:xfrm>
                <a:off x="3800156" y="1773406"/>
                <a:ext cx="19054" cy="28475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28475" extrusionOk="0">
                    <a:moveTo>
                      <a:pt x="5444" y="28461"/>
                    </a:moveTo>
                    <a:cubicBezTo>
                      <a:pt x="361" y="25856"/>
                      <a:pt x="-2132" y="18095"/>
                      <a:pt x="2286" y="14484"/>
                    </a:cubicBezTo>
                    <a:cubicBezTo>
                      <a:pt x="3830" y="13223"/>
                      <a:pt x="6139" y="12388"/>
                      <a:pt x="6450" y="10419"/>
                    </a:cubicBezTo>
                    <a:cubicBezTo>
                      <a:pt x="6946" y="7332"/>
                      <a:pt x="2499" y="6412"/>
                      <a:pt x="106" y="4287"/>
                    </a:cubicBezTo>
                    <a:cubicBezTo>
                      <a:pt x="10628" y="1653"/>
                      <a:pt x="17142" y="-3643"/>
                      <a:pt x="18884" y="3848"/>
                    </a:cubicBezTo>
                    <a:cubicBezTo>
                      <a:pt x="20116" y="9145"/>
                      <a:pt x="14565" y="19398"/>
                      <a:pt x="5444" y="284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6" name="Google Shape;3256;p21"/>
            <p:cNvGrpSpPr/>
            <p:nvPr/>
          </p:nvGrpSpPr>
          <p:grpSpPr>
            <a:xfrm rot="-506959" flipH="1">
              <a:off x="8522105" y="4242766"/>
              <a:ext cx="369277" cy="500442"/>
              <a:chOff x="3566907" y="1664910"/>
              <a:chExt cx="120926" cy="163878"/>
            </a:xfrm>
          </p:grpSpPr>
          <p:sp>
            <p:nvSpPr>
              <p:cNvPr id="3257" name="Google Shape;3257;p21"/>
              <p:cNvSpPr/>
              <p:nvPr/>
            </p:nvSpPr>
            <p:spPr>
              <a:xfrm>
                <a:off x="3607916" y="1708372"/>
                <a:ext cx="79917" cy="118532"/>
              </a:xfrm>
              <a:custGeom>
                <a:avLst/>
                <a:gdLst/>
                <a:ahLst/>
                <a:cxnLst/>
                <a:rect l="l" t="t" r="r" b="b"/>
                <a:pathLst>
                  <a:path w="79917" h="118532" extrusionOk="0">
                    <a:moveTo>
                      <a:pt x="79379" y="118533"/>
                    </a:moveTo>
                    <a:cubicBezTo>
                      <a:pt x="26457" y="96979"/>
                      <a:pt x="-323" y="22021"/>
                      <a:pt x="3" y="0"/>
                    </a:cubicBezTo>
                    <a:lnTo>
                      <a:pt x="1419" y="0"/>
                    </a:lnTo>
                    <a:cubicBezTo>
                      <a:pt x="1093" y="21795"/>
                      <a:pt x="27576" y="95917"/>
                      <a:pt x="79917" y="117216"/>
                    </a:cubicBezTo>
                    <a:lnTo>
                      <a:pt x="79379" y="1185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21"/>
              <p:cNvSpPr/>
              <p:nvPr/>
            </p:nvSpPr>
            <p:spPr>
              <a:xfrm>
                <a:off x="3592978" y="1664910"/>
                <a:ext cx="16541" cy="46959"/>
              </a:xfrm>
              <a:custGeom>
                <a:avLst/>
                <a:gdLst/>
                <a:ahLst/>
                <a:cxnLst/>
                <a:rect l="l" t="t" r="r" b="b"/>
                <a:pathLst>
                  <a:path w="16541" h="46959" extrusionOk="0">
                    <a:moveTo>
                      <a:pt x="14346" y="44864"/>
                    </a:moveTo>
                    <a:cubicBezTo>
                      <a:pt x="1091" y="34781"/>
                      <a:pt x="-3809" y="15110"/>
                      <a:pt x="3173" y="0"/>
                    </a:cubicBezTo>
                    <a:cubicBezTo>
                      <a:pt x="10707" y="14544"/>
                      <a:pt x="15295" y="30632"/>
                      <a:pt x="16541" y="469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21"/>
              <p:cNvSpPr/>
              <p:nvPr/>
            </p:nvSpPr>
            <p:spPr>
              <a:xfrm>
                <a:off x="3577571" y="1706394"/>
                <a:ext cx="30107" cy="11260"/>
              </a:xfrm>
              <a:custGeom>
                <a:avLst/>
                <a:gdLst/>
                <a:ahLst/>
                <a:cxnLst/>
                <a:rect l="l" t="t" r="r" b="b"/>
                <a:pathLst>
                  <a:path w="30107" h="11260" extrusionOk="0">
                    <a:moveTo>
                      <a:pt x="30108" y="9951"/>
                    </a:moveTo>
                    <a:cubicBezTo>
                      <a:pt x="22460" y="2714"/>
                      <a:pt x="9899" y="-2412"/>
                      <a:pt x="0" y="1171"/>
                    </a:cubicBezTo>
                    <a:cubicBezTo>
                      <a:pt x="7024" y="9781"/>
                      <a:pt x="19557" y="13435"/>
                      <a:pt x="30108" y="99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21"/>
              <p:cNvSpPr/>
              <p:nvPr/>
            </p:nvSpPr>
            <p:spPr>
              <a:xfrm>
                <a:off x="3566907" y="1721497"/>
                <a:ext cx="45770" cy="11208"/>
              </a:xfrm>
              <a:custGeom>
                <a:avLst/>
                <a:gdLst/>
                <a:ahLst/>
                <a:cxnLst/>
                <a:rect l="l" t="t" r="r" b="b"/>
                <a:pathLst>
                  <a:path w="45770" h="11208" extrusionOk="0">
                    <a:moveTo>
                      <a:pt x="45770" y="8854"/>
                    </a:moveTo>
                    <a:cubicBezTo>
                      <a:pt x="32303" y="-422"/>
                      <a:pt x="15719" y="-2121"/>
                      <a:pt x="0" y="2411"/>
                    </a:cubicBezTo>
                    <a:cubicBezTo>
                      <a:pt x="13312" y="11120"/>
                      <a:pt x="30561" y="13556"/>
                      <a:pt x="45770" y="88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21"/>
              <p:cNvSpPr/>
              <p:nvPr/>
            </p:nvSpPr>
            <p:spPr>
              <a:xfrm>
                <a:off x="3569725" y="1740568"/>
                <a:ext cx="48291" cy="9954"/>
              </a:xfrm>
              <a:custGeom>
                <a:avLst/>
                <a:gdLst/>
                <a:ahLst/>
                <a:cxnLst/>
                <a:rect l="l" t="t" r="r" b="b"/>
                <a:pathLst>
                  <a:path w="48291" h="9954" extrusionOk="0">
                    <a:moveTo>
                      <a:pt x="48291" y="6791"/>
                    </a:moveTo>
                    <a:cubicBezTo>
                      <a:pt x="40431" y="4100"/>
                      <a:pt x="32487" y="1396"/>
                      <a:pt x="24231" y="390"/>
                    </a:cubicBezTo>
                    <a:cubicBezTo>
                      <a:pt x="15974" y="-615"/>
                      <a:pt x="7279" y="206"/>
                      <a:pt x="0" y="4228"/>
                    </a:cubicBezTo>
                    <a:cubicBezTo>
                      <a:pt x="3994" y="7754"/>
                      <a:pt x="9290" y="9765"/>
                      <a:pt x="14615" y="9793"/>
                    </a:cubicBezTo>
                    <a:cubicBezTo>
                      <a:pt x="18580" y="9822"/>
                      <a:pt x="22503" y="8788"/>
                      <a:pt x="26454" y="8958"/>
                    </a:cubicBezTo>
                    <a:cubicBezTo>
                      <a:pt x="29357" y="9085"/>
                      <a:pt x="32204" y="9836"/>
                      <a:pt x="35093" y="9935"/>
                    </a:cubicBezTo>
                    <a:cubicBezTo>
                      <a:pt x="39468" y="10077"/>
                      <a:pt x="44836" y="9482"/>
                      <a:pt x="48277" y="679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21"/>
              <p:cNvSpPr/>
              <p:nvPr/>
            </p:nvSpPr>
            <p:spPr>
              <a:xfrm>
                <a:off x="3581607" y="1760983"/>
                <a:ext cx="42159" cy="27331"/>
              </a:xfrm>
              <a:custGeom>
                <a:avLst/>
                <a:gdLst/>
                <a:ahLst/>
                <a:cxnLst/>
                <a:rect l="l" t="t" r="r" b="b"/>
                <a:pathLst>
                  <a:path w="42159" h="27331" extrusionOk="0">
                    <a:moveTo>
                      <a:pt x="42145" y="0"/>
                    </a:moveTo>
                    <a:cubicBezTo>
                      <a:pt x="33874" y="2237"/>
                      <a:pt x="25307" y="4631"/>
                      <a:pt x="18764" y="10182"/>
                    </a:cubicBezTo>
                    <a:cubicBezTo>
                      <a:pt x="16541" y="12066"/>
                      <a:pt x="14615" y="14261"/>
                      <a:pt x="12618" y="16357"/>
                    </a:cubicBezTo>
                    <a:cubicBezTo>
                      <a:pt x="8766" y="20393"/>
                      <a:pt x="4574" y="24131"/>
                      <a:pt x="0" y="27332"/>
                    </a:cubicBezTo>
                    <a:cubicBezTo>
                      <a:pt x="8313" y="25760"/>
                      <a:pt x="16711" y="24160"/>
                      <a:pt x="24400" y="20634"/>
                    </a:cubicBezTo>
                    <a:cubicBezTo>
                      <a:pt x="32076" y="17093"/>
                      <a:pt x="38845" y="7789"/>
                      <a:pt x="42159" y="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3" name="Google Shape;3263;p21"/>
              <p:cNvSpPr/>
              <p:nvPr/>
            </p:nvSpPr>
            <p:spPr>
              <a:xfrm>
                <a:off x="3614787" y="1776249"/>
                <a:ext cx="17914" cy="37004"/>
              </a:xfrm>
              <a:custGeom>
                <a:avLst/>
                <a:gdLst/>
                <a:ahLst/>
                <a:cxnLst/>
                <a:rect l="l" t="t" r="r" b="b"/>
                <a:pathLst>
                  <a:path w="17914" h="37004" extrusionOk="0">
                    <a:moveTo>
                      <a:pt x="17914" y="14"/>
                    </a:moveTo>
                    <a:cubicBezTo>
                      <a:pt x="11471" y="3144"/>
                      <a:pt x="6925" y="9347"/>
                      <a:pt x="4334" y="16017"/>
                    </a:cubicBezTo>
                    <a:cubicBezTo>
                      <a:pt x="1728" y="22687"/>
                      <a:pt x="836" y="29895"/>
                      <a:pt x="0" y="37004"/>
                    </a:cubicBezTo>
                    <a:cubicBezTo>
                      <a:pt x="7322" y="26935"/>
                      <a:pt x="15606" y="12250"/>
                      <a:pt x="17914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4" name="Google Shape;3264;p21"/>
              <p:cNvSpPr/>
              <p:nvPr/>
            </p:nvSpPr>
            <p:spPr>
              <a:xfrm>
                <a:off x="3637188" y="1794206"/>
                <a:ext cx="9708" cy="34582"/>
              </a:xfrm>
              <a:custGeom>
                <a:avLst/>
                <a:gdLst/>
                <a:ahLst/>
                <a:cxnLst/>
                <a:rect l="l" t="t" r="r" b="b"/>
                <a:pathLst>
                  <a:path w="9708" h="34582" extrusionOk="0">
                    <a:moveTo>
                      <a:pt x="7693" y="0"/>
                    </a:moveTo>
                    <a:cubicBezTo>
                      <a:pt x="2184" y="5551"/>
                      <a:pt x="-662" y="13623"/>
                      <a:pt x="131" y="21412"/>
                    </a:cubicBezTo>
                    <a:cubicBezTo>
                      <a:pt x="584" y="25831"/>
                      <a:pt x="2142" y="30178"/>
                      <a:pt x="1689" y="34583"/>
                    </a:cubicBezTo>
                    <a:cubicBezTo>
                      <a:pt x="9039" y="26737"/>
                      <a:pt x="11644" y="14771"/>
                      <a:pt x="8217" y="45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21"/>
              <p:cNvSpPr/>
              <p:nvPr/>
            </p:nvSpPr>
            <p:spPr>
              <a:xfrm>
                <a:off x="3612210" y="1707112"/>
                <a:ext cx="21814" cy="15223"/>
              </a:xfrm>
              <a:custGeom>
                <a:avLst/>
                <a:gdLst/>
                <a:ahLst/>
                <a:cxnLst/>
                <a:rect l="l" t="t" r="r" b="b"/>
                <a:pathLst>
                  <a:path w="21814" h="15223" extrusionOk="0">
                    <a:moveTo>
                      <a:pt x="0" y="15224"/>
                    </a:moveTo>
                    <a:cubicBezTo>
                      <a:pt x="3470" y="9842"/>
                      <a:pt x="7123" y="5056"/>
                      <a:pt x="12915" y="2337"/>
                    </a:cubicBezTo>
                    <a:cubicBezTo>
                      <a:pt x="15606" y="1076"/>
                      <a:pt x="18580" y="538"/>
                      <a:pt x="21511" y="0"/>
                    </a:cubicBezTo>
                    <a:cubicBezTo>
                      <a:pt x="22319" y="2195"/>
                      <a:pt x="21427" y="4730"/>
                      <a:pt x="19869" y="6472"/>
                    </a:cubicBezTo>
                    <a:cubicBezTo>
                      <a:pt x="18311" y="8214"/>
                      <a:pt x="16187" y="9333"/>
                      <a:pt x="14105" y="10409"/>
                    </a:cubicBezTo>
                    <a:cubicBezTo>
                      <a:pt x="9658" y="12717"/>
                      <a:pt x="5013" y="15068"/>
                      <a:pt x="14" y="152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21"/>
              <p:cNvSpPr/>
              <p:nvPr/>
            </p:nvSpPr>
            <p:spPr>
              <a:xfrm>
                <a:off x="3617067" y="1725051"/>
                <a:ext cx="28096" cy="13254"/>
              </a:xfrm>
              <a:custGeom>
                <a:avLst/>
                <a:gdLst/>
                <a:ahLst/>
                <a:cxnLst/>
                <a:rect l="l" t="t" r="r" b="b"/>
                <a:pathLst>
                  <a:path w="28096" h="13254" extrusionOk="0">
                    <a:moveTo>
                      <a:pt x="0" y="12027"/>
                    </a:moveTo>
                    <a:cubicBezTo>
                      <a:pt x="3370" y="7878"/>
                      <a:pt x="7548" y="4281"/>
                      <a:pt x="12434" y="2114"/>
                    </a:cubicBezTo>
                    <a:cubicBezTo>
                      <a:pt x="17320" y="-53"/>
                      <a:pt x="22984" y="-704"/>
                      <a:pt x="28097" y="868"/>
                    </a:cubicBezTo>
                    <a:cubicBezTo>
                      <a:pt x="26950" y="4267"/>
                      <a:pt x="24316" y="7127"/>
                      <a:pt x="21030" y="8572"/>
                    </a:cubicBezTo>
                    <a:cubicBezTo>
                      <a:pt x="17674" y="10044"/>
                      <a:pt x="13850" y="10016"/>
                      <a:pt x="10366" y="11163"/>
                    </a:cubicBezTo>
                    <a:cubicBezTo>
                      <a:pt x="8568" y="11744"/>
                      <a:pt x="6854" y="12650"/>
                      <a:pt x="4999" y="13047"/>
                    </a:cubicBezTo>
                    <a:cubicBezTo>
                      <a:pt x="3144" y="13443"/>
                      <a:pt x="1374" y="13358"/>
                      <a:pt x="14" y="120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21"/>
              <p:cNvSpPr/>
              <p:nvPr/>
            </p:nvSpPr>
            <p:spPr>
              <a:xfrm>
                <a:off x="3622704" y="1746660"/>
                <a:ext cx="30815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30815" h="6498" extrusionOk="0">
                    <a:moveTo>
                      <a:pt x="0" y="5797"/>
                    </a:moveTo>
                    <a:cubicBezTo>
                      <a:pt x="8539" y="-377"/>
                      <a:pt x="20492" y="-1015"/>
                      <a:pt x="30816" y="1081"/>
                    </a:cubicBezTo>
                    <a:cubicBezTo>
                      <a:pt x="27219" y="4225"/>
                      <a:pt x="22559" y="6151"/>
                      <a:pt x="17787" y="6449"/>
                    </a:cubicBezTo>
                    <a:cubicBezTo>
                      <a:pt x="13213" y="6746"/>
                      <a:pt x="8610" y="5599"/>
                      <a:pt x="4079" y="6264"/>
                    </a:cubicBezTo>
                    <a:cubicBezTo>
                      <a:pt x="2677" y="6477"/>
                      <a:pt x="1020" y="6788"/>
                      <a:pt x="0" y="57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21"/>
              <p:cNvSpPr/>
              <p:nvPr/>
            </p:nvSpPr>
            <p:spPr>
              <a:xfrm>
                <a:off x="3631257" y="1765014"/>
                <a:ext cx="34965" cy="7922"/>
              </a:xfrm>
              <a:custGeom>
                <a:avLst/>
                <a:gdLst/>
                <a:ahLst/>
                <a:cxnLst/>
                <a:rect l="l" t="t" r="r" b="b"/>
                <a:pathLst>
                  <a:path w="34965" h="7922" extrusionOk="0">
                    <a:moveTo>
                      <a:pt x="0" y="6930"/>
                    </a:moveTo>
                    <a:cubicBezTo>
                      <a:pt x="9488" y="9324"/>
                      <a:pt x="19458" y="6930"/>
                      <a:pt x="28946" y="4565"/>
                    </a:cubicBezTo>
                    <a:cubicBezTo>
                      <a:pt x="31453" y="3942"/>
                      <a:pt x="34399" y="2880"/>
                      <a:pt x="34965" y="359"/>
                    </a:cubicBezTo>
                    <a:cubicBezTo>
                      <a:pt x="23154" y="-972"/>
                      <a:pt x="10947" y="1421"/>
                      <a:pt x="524" y="7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21"/>
              <p:cNvSpPr/>
              <p:nvPr/>
            </p:nvSpPr>
            <p:spPr>
              <a:xfrm>
                <a:off x="3642162" y="1785995"/>
                <a:ext cx="33393" cy="7390"/>
              </a:xfrm>
              <a:custGeom>
                <a:avLst/>
                <a:gdLst/>
                <a:ahLst/>
                <a:cxnLst/>
                <a:rect l="l" t="t" r="r" b="b"/>
                <a:pathLst>
                  <a:path w="33393" h="7390" extrusionOk="0">
                    <a:moveTo>
                      <a:pt x="0" y="2915"/>
                    </a:moveTo>
                    <a:cubicBezTo>
                      <a:pt x="1614" y="3637"/>
                      <a:pt x="1246" y="3127"/>
                      <a:pt x="2861" y="3849"/>
                    </a:cubicBezTo>
                    <a:cubicBezTo>
                      <a:pt x="5537" y="5039"/>
                      <a:pt x="8242" y="6229"/>
                      <a:pt x="11103" y="6866"/>
                    </a:cubicBezTo>
                    <a:cubicBezTo>
                      <a:pt x="18693" y="8537"/>
                      <a:pt x="26652" y="6016"/>
                      <a:pt x="33393" y="2150"/>
                    </a:cubicBezTo>
                    <a:cubicBezTo>
                      <a:pt x="28295" y="-272"/>
                      <a:pt x="22375" y="-314"/>
                      <a:pt x="16767" y="408"/>
                    </a:cubicBezTo>
                    <a:cubicBezTo>
                      <a:pt x="11159" y="1130"/>
                      <a:pt x="5650" y="2561"/>
                      <a:pt x="14" y="29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21"/>
              <p:cNvSpPr/>
              <p:nvPr/>
            </p:nvSpPr>
            <p:spPr>
              <a:xfrm>
                <a:off x="3661436" y="1804089"/>
                <a:ext cx="21384" cy="7272"/>
              </a:xfrm>
              <a:custGeom>
                <a:avLst/>
                <a:gdLst/>
                <a:ahLst/>
                <a:cxnLst/>
                <a:rect l="l" t="t" r="r" b="b"/>
                <a:pathLst>
                  <a:path w="21384" h="7272" extrusionOk="0">
                    <a:moveTo>
                      <a:pt x="765" y="6205"/>
                    </a:moveTo>
                    <a:cubicBezTo>
                      <a:pt x="3045" y="8060"/>
                      <a:pt x="6401" y="7139"/>
                      <a:pt x="9163" y="6134"/>
                    </a:cubicBezTo>
                    <a:cubicBezTo>
                      <a:pt x="13241" y="4647"/>
                      <a:pt x="17305" y="3174"/>
                      <a:pt x="21384" y="1687"/>
                    </a:cubicBezTo>
                    <a:cubicBezTo>
                      <a:pt x="19175" y="1050"/>
                      <a:pt x="16923" y="582"/>
                      <a:pt x="14643" y="285"/>
                    </a:cubicBezTo>
                    <a:cubicBezTo>
                      <a:pt x="12023" y="-55"/>
                      <a:pt x="9332" y="-168"/>
                      <a:pt x="6741" y="384"/>
                    </a:cubicBezTo>
                    <a:cubicBezTo>
                      <a:pt x="4149" y="936"/>
                      <a:pt x="1657" y="2225"/>
                      <a:pt x="0" y="4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1" name="Google Shape;3271;p21"/>
            <p:cNvGrpSpPr/>
            <p:nvPr/>
          </p:nvGrpSpPr>
          <p:grpSpPr>
            <a:xfrm rot="-506865" flipH="1">
              <a:off x="8665212" y="4445732"/>
              <a:ext cx="804408" cy="1030706"/>
              <a:chOff x="-1359793" y="4957142"/>
              <a:chExt cx="804448" cy="1030758"/>
            </a:xfrm>
          </p:grpSpPr>
          <p:grpSp>
            <p:nvGrpSpPr>
              <p:cNvPr id="3272" name="Google Shape;3272;p21"/>
              <p:cNvGrpSpPr/>
              <p:nvPr/>
            </p:nvGrpSpPr>
            <p:grpSpPr>
              <a:xfrm>
                <a:off x="-1359793" y="4957142"/>
                <a:ext cx="804448" cy="887570"/>
                <a:chOff x="-1359793" y="4957142"/>
                <a:chExt cx="804448" cy="887570"/>
              </a:xfrm>
            </p:grpSpPr>
            <p:grpSp>
              <p:nvGrpSpPr>
                <p:cNvPr id="3273" name="Google Shape;3273;p21"/>
                <p:cNvGrpSpPr/>
                <p:nvPr/>
              </p:nvGrpSpPr>
              <p:grpSpPr>
                <a:xfrm>
                  <a:off x="-1359793" y="4957142"/>
                  <a:ext cx="804448" cy="887570"/>
                  <a:chOff x="3468583" y="1479434"/>
                  <a:chExt cx="263434" cy="290654"/>
                </a:xfrm>
              </p:grpSpPr>
              <p:sp>
                <p:nvSpPr>
                  <p:cNvPr id="3274" name="Google Shape;3274;p21"/>
                  <p:cNvSpPr/>
                  <p:nvPr/>
                </p:nvSpPr>
                <p:spPr>
                  <a:xfrm>
                    <a:off x="3468583" y="1479434"/>
                    <a:ext cx="263434" cy="2895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434" h="289555" extrusionOk="0">
                        <a:moveTo>
                          <a:pt x="263250" y="225511"/>
                        </a:moveTo>
                        <a:cubicBezTo>
                          <a:pt x="262741" y="227182"/>
                          <a:pt x="261225" y="228315"/>
                          <a:pt x="259809" y="229334"/>
                        </a:cubicBezTo>
                        <a:cubicBezTo>
                          <a:pt x="251765" y="235084"/>
                          <a:pt x="243721" y="240834"/>
                          <a:pt x="235678" y="246583"/>
                        </a:cubicBezTo>
                        <a:cubicBezTo>
                          <a:pt x="244458" y="249501"/>
                          <a:pt x="254937" y="246073"/>
                          <a:pt x="260291" y="238539"/>
                        </a:cubicBezTo>
                        <a:cubicBezTo>
                          <a:pt x="259172" y="246031"/>
                          <a:pt x="260914" y="253749"/>
                          <a:pt x="259625" y="261212"/>
                        </a:cubicBezTo>
                        <a:cubicBezTo>
                          <a:pt x="255603" y="284338"/>
                          <a:pt x="238921" y="285244"/>
                          <a:pt x="220256" y="288431"/>
                        </a:cubicBezTo>
                        <a:cubicBezTo>
                          <a:pt x="205783" y="290909"/>
                          <a:pt x="191975" y="289210"/>
                          <a:pt x="180065" y="284140"/>
                        </a:cubicBezTo>
                        <a:cubicBezTo>
                          <a:pt x="165606" y="278008"/>
                          <a:pt x="153909" y="266919"/>
                          <a:pt x="147139" y="252319"/>
                        </a:cubicBezTo>
                        <a:cubicBezTo>
                          <a:pt x="144972" y="247645"/>
                          <a:pt x="143386" y="242547"/>
                          <a:pt x="143825" y="237421"/>
                        </a:cubicBezTo>
                        <a:cubicBezTo>
                          <a:pt x="144633" y="228017"/>
                          <a:pt x="151855" y="220540"/>
                          <a:pt x="159078" y="214493"/>
                        </a:cubicBezTo>
                        <a:cubicBezTo>
                          <a:pt x="147975" y="218019"/>
                          <a:pt x="133983" y="220837"/>
                          <a:pt x="126223" y="212142"/>
                        </a:cubicBezTo>
                        <a:cubicBezTo>
                          <a:pt x="123404" y="208970"/>
                          <a:pt x="122031" y="204792"/>
                          <a:pt x="120728" y="200742"/>
                        </a:cubicBezTo>
                        <a:cubicBezTo>
                          <a:pt x="117301" y="190121"/>
                          <a:pt x="113647" y="179273"/>
                          <a:pt x="106566" y="170663"/>
                        </a:cubicBezTo>
                        <a:cubicBezTo>
                          <a:pt x="104400" y="168029"/>
                          <a:pt x="101949" y="165635"/>
                          <a:pt x="100094" y="162789"/>
                        </a:cubicBezTo>
                        <a:cubicBezTo>
                          <a:pt x="95109" y="155099"/>
                          <a:pt x="94685" y="144308"/>
                          <a:pt x="87406" y="138743"/>
                        </a:cubicBezTo>
                        <a:cubicBezTo>
                          <a:pt x="84828" y="136774"/>
                          <a:pt x="81642" y="135712"/>
                          <a:pt x="79135" y="133659"/>
                        </a:cubicBezTo>
                        <a:cubicBezTo>
                          <a:pt x="73456" y="129014"/>
                          <a:pt x="73046" y="119313"/>
                          <a:pt x="78285" y="114186"/>
                        </a:cubicBezTo>
                        <a:cubicBezTo>
                          <a:pt x="73782" y="115617"/>
                          <a:pt x="69930" y="118987"/>
                          <a:pt x="67919" y="123264"/>
                        </a:cubicBezTo>
                        <a:cubicBezTo>
                          <a:pt x="65639" y="117387"/>
                          <a:pt x="55514" y="117274"/>
                          <a:pt x="54225" y="111113"/>
                        </a:cubicBezTo>
                        <a:cubicBezTo>
                          <a:pt x="53885" y="109499"/>
                          <a:pt x="54296" y="107814"/>
                          <a:pt x="54749" y="106227"/>
                        </a:cubicBezTo>
                        <a:cubicBezTo>
                          <a:pt x="56094" y="101441"/>
                          <a:pt x="57765" y="96753"/>
                          <a:pt x="59762" y="92193"/>
                        </a:cubicBezTo>
                        <a:cubicBezTo>
                          <a:pt x="60130" y="91358"/>
                          <a:pt x="60499" y="90551"/>
                          <a:pt x="60881" y="89729"/>
                        </a:cubicBezTo>
                        <a:cubicBezTo>
                          <a:pt x="60414" y="90296"/>
                          <a:pt x="59960" y="90876"/>
                          <a:pt x="59493" y="91443"/>
                        </a:cubicBezTo>
                        <a:cubicBezTo>
                          <a:pt x="55627" y="96229"/>
                          <a:pt x="51747" y="100988"/>
                          <a:pt x="47895" y="105774"/>
                        </a:cubicBezTo>
                        <a:cubicBezTo>
                          <a:pt x="46974" y="105548"/>
                          <a:pt x="46195" y="105137"/>
                          <a:pt x="45544" y="104585"/>
                        </a:cubicBezTo>
                        <a:cubicBezTo>
                          <a:pt x="42329" y="101922"/>
                          <a:pt x="42117" y="95932"/>
                          <a:pt x="43547" y="91514"/>
                        </a:cubicBezTo>
                        <a:cubicBezTo>
                          <a:pt x="46110" y="83512"/>
                          <a:pt x="51123" y="76559"/>
                          <a:pt x="56066" y="69747"/>
                        </a:cubicBezTo>
                        <a:cubicBezTo>
                          <a:pt x="48376" y="72749"/>
                          <a:pt x="41578" y="78003"/>
                          <a:pt x="36750" y="84702"/>
                        </a:cubicBezTo>
                        <a:cubicBezTo>
                          <a:pt x="35659" y="86203"/>
                          <a:pt x="34016" y="88001"/>
                          <a:pt x="32317" y="87265"/>
                        </a:cubicBezTo>
                        <a:cubicBezTo>
                          <a:pt x="31425" y="86883"/>
                          <a:pt x="30957" y="85920"/>
                          <a:pt x="30561" y="85042"/>
                        </a:cubicBezTo>
                        <a:cubicBezTo>
                          <a:pt x="28876" y="81246"/>
                          <a:pt x="27176" y="77451"/>
                          <a:pt x="25491" y="73670"/>
                        </a:cubicBezTo>
                        <a:cubicBezTo>
                          <a:pt x="24556" y="71588"/>
                          <a:pt x="23607" y="69393"/>
                          <a:pt x="23792" y="67127"/>
                        </a:cubicBezTo>
                        <a:cubicBezTo>
                          <a:pt x="23962" y="65187"/>
                          <a:pt x="24924" y="63431"/>
                          <a:pt x="25873" y="61732"/>
                        </a:cubicBezTo>
                        <a:cubicBezTo>
                          <a:pt x="28805" y="56492"/>
                          <a:pt x="31736" y="51252"/>
                          <a:pt x="34668" y="46027"/>
                        </a:cubicBezTo>
                        <a:cubicBezTo>
                          <a:pt x="28748" y="50516"/>
                          <a:pt x="22829" y="55005"/>
                          <a:pt x="16895" y="59508"/>
                        </a:cubicBezTo>
                        <a:cubicBezTo>
                          <a:pt x="10650" y="58800"/>
                          <a:pt x="6528" y="52272"/>
                          <a:pt x="5736" y="46027"/>
                        </a:cubicBezTo>
                        <a:cubicBezTo>
                          <a:pt x="4928" y="39781"/>
                          <a:pt x="6472" y="33493"/>
                          <a:pt x="6656" y="27206"/>
                        </a:cubicBezTo>
                        <a:cubicBezTo>
                          <a:pt x="6854" y="20918"/>
                          <a:pt x="5240" y="13894"/>
                          <a:pt x="0" y="10410"/>
                        </a:cubicBezTo>
                        <a:lnTo>
                          <a:pt x="1898" y="10481"/>
                        </a:lnTo>
                        <a:cubicBezTo>
                          <a:pt x="16569" y="13129"/>
                          <a:pt x="30023" y="1191"/>
                          <a:pt x="44892" y="86"/>
                        </a:cubicBezTo>
                        <a:cubicBezTo>
                          <a:pt x="55924" y="-735"/>
                          <a:pt x="66418" y="4462"/>
                          <a:pt x="76260" y="9532"/>
                        </a:cubicBezTo>
                        <a:cubicBezTo>
                          <a:pt x="79942" y="11430"/>
                          <a:pt x="83738" y="13398"/>
                          <a:pt x="86457" y="16514"/>
                        </a:cubicBezTo>
                        <a:cubicBezTo>
                          <a:pt x="89190" y="19643"/>
                          <a:pt x="90663" y="24232"/>
                          <a:pt x="88992" y="28027"/>
                        </a:cubicBezTo>
                        <a:cubicBezTo>
                          <a:pt x="91767" y="28948"/>
                          <a:pt x="94104" y="25917"/>
                          <a:pt x="96582" y="24359"/>
                        </a:cubicBezTo>
                        <a:cubicBezTo>
                          <a:pt x="101695" y="21130"/>
                          <a:pt x="108308" y="24232"/>
                          <a:pt x="113505" y="27319"/>
                        </a:cubicBezTo>
                        <a:cubicBezTo>
                          <a:pt x="118094" y="30052"/>
                          <a:pt x="122781" y="32856"/>
                          <a:pt x="126166" y="36977"/>
                        </a:cubicBezTo>
                        <a:cubicBezTo>
                          <a:pt x="129550" y="41112"/>
                          <a:pt x="131434" y="46876"/>
                          <a:pt x="129593" y="51889"/>
                        </a:cubicBezTo>
                        <a:cubicBezTo>
                          <a:pt x="131816" y="49128"/>
                          <a:pt x="134054" y="46366"/>
                          <a:pt x="136291" y="43605"/>
                        </a:cubicBezTo>
                        <a:cubicBezTo>
                          <a:pt x="137835" y="53235"/>
                          <a:pt x="133544" y="63559"/>
                          <a:pt x="125642" y="69280"/>
                        </a:cubicBezTo>
                        <a:cubicBezTo>
                          <a:pt x="125430" y="71956"/>
                          <a:pt x="128290" y="74066"/>
                          <a:pt x="130981" y="74052"/>
                        </a:cubicBezTo>
                        <a:cubicBezTo>
                          <a:pt x="133657" y="74052"/>
                          <a:pt x="136093" y="72551"/>
                          <a:pt x="138302" y="71022"/>
                        </a:cubicBezTo>
                        <a:cubicBezTo>
                          <a:pt x="144378" y="66844"/>
                          <a:pt x="150028" y="62043"/>
                          <a:pt x="155155" y="56733"/>
                        </a:cubicBezTo>
                        <a:cubicBezTo>
                          <a:pt x="168353" y="68827"/>
                          <a:pt x="179952" y="82663"/>
                          <a:pt x="189539" y="97773"/>
                        </a:cubicBezTo>
                        <a:cubicBezTo>
                          <a:pt x="180801" y="107856"/>
                          <a:pt x="182472" y="115149"/>
                          <a:pt x="175151" y="126309"/>
                        </a:cubicBezTo>
                        <a:cubicBezTo>
                          <a:pt x="184880" y="122924"/>
                          <a:pt x="191989" y="118166"/>
                          <a:pt x="199948" y="111609"/>
                        </a:cubicBezTo>
                        <a:cubicBezTo>
                          <a:pt x="200883" y="113124"/>
                          <a:pt x="224759" y="144011"/>
                          <a:pt x="235366" y="162435"/>
                        </a:cubicBezTo>
                        <a:cubicBezTo>
                          <a:pt x="246044" y="180972"/>
                          <a:pt x="255150" y="200416"/>
                          <a:pt x="262556" y="220498"/>
                        </a:cubicBezTo>
                        <a:cubicBezTo>
                          <a:pt x="263151" y="222112"/>
                          <a:pt x="263746" y="223868"/>
                          <a:pt x="263250" y="22551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75" name="Google Shape;3275;p21"/>
                  <p:cNvSpPr/>
                  <p:nvPr/>
                </p:nvSpPr>
                <p:spPr>
                  <a:xfrm>
                    <a:off x="3477505" y="1495282"/>
                    <a:ext cx="237060" cy="274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060" h="274806" extrusionOk="0">
                        <a:moveTo>
                          <a:pt x="208275" y="271762"/>
                        </a:moveTo>
                        <a:cubicBezTo>
                          <a:pt x="196917" y="274438"/>
                          <a:pt x="184129" y="269198"/>
                          <a:pt x="177912" y="259328"/>
                        </a:cubicBezTo>
                        <a:cubicBezTo>
                          <a:pt x="184752" y="261353"/>
                          <a:pt x="192414" y="254088"/>
                          <a:pt x="190771" y="247149"/>
                        </a:cubicBezTo>
                        <a:cubicBezTo>
                          <a:pt x="190148" y="244529"/>
                          <a:pt x="188534" y="242277"/>
                          <a:pt x="187401" y="239841"/>
                        </a:cubicBezTo>
                        <a:cubicBezTo>
                          <a:pt x="186070" y="236966"/>
                          <a:pt x="185404" y="233837"/>
                          <a:pt x="184738" y="230735"/>
                        </a:cubicBezTo>
                        <a:cubicBezTo>
                          <a:pt x="183266" y="223782"/>
                          <a:pt x="181793" y="216829"/>
                          <a:pt x="180320" y="209875"/>
                        </a:cubicBezTo>
                        <a:cubicBezTo>
                          <a:pt x="179966" y="208176"/>
                          <a:pt x="179527" y="206349"/>
                          <a:pt x="178224" y="205188"/>
                        </a:cubicBezTo>
                        <a:cubicBezTo>
                          <a:pt x="177374" y="204437"/>
                          <a:pt x="176270" y="204069"/>
                          <a:pt x="175165" y="203814"/>
                        </a:cubicBezTo>
                        <a:cubicBezTo>
                          <a:pt x="168438" y="202214"/>
                          <a:pt x="160975" y="204196"/>
                          <a:pt x="155919" y="208912"/>
                        </a:cubicBezTo>
                        <a:cubicBezTo>
                          <a:pt x="155438" y="202143"/>
                          <a:pt x="166385" y="200444"/>
                          <a:pt x="168651" y="194043"/>
                        </a:cubicBezTo>
                        <a:cubicBezTo>
                          <a:pt x="169444" y="191805"/>
                          <a:pt x="169019" y="189341"/>
                          <a:pt x="168580" y="187004"/>
                        </a:cubicBezTo>
                        <a:cubicBezTo>
                          <a:pt x="166286" y="174783"/>
                          <a:pt x="162929" y="161046"/>
                          <a:pt x="152096" y="154957"/>
                        </a:cubicBezTo>
                        <a:cubicBezTo>
                          <a:pt x="143386" y="150056"/>
                          <a:pt x="132624" y="151798"/>
                          <a:pt x="122810" y="153696"/>
                        </a:cubicBezTo>
                        <a:cubicBezTo>
                          <a:pt x="124537" y="150680"/>
                          <a:pt x="128007" y="149207"/>
                          <a:pt x="131151" y="147734"/>
                        </a:cubicBezTo>
                        <a:cubicBezTo>
                          <a:pt x="134295" y="146261"/>
                          <a:pt x="137651" y="144264"/>
                          <a:pt x="138628" y="140936"/>
                        </a:cubicBezTo>
                        <a:cubicBezTo>
                          <a:pt x="139605" y="137609"/>
                          <a:pt x="136206" y="133289"/>
                          <a:pt x="133091" y="134819"/>
                        </a:cubicBezTo>
                        <a:cubicBezTo>
                          <a:pt x="130627" y="131590"/>
                          <a:pt x="138387" y="129239"/>
                          <a:pt x="138770" y="125189"/>
                        </a:cubicBezTo>
                        <a:cubicBezTo>
                          <a:pt x="138940" y="123390"/>
                          <a:pt x="137523" y="121861"/>
                          <a:pt x="136150" y="120685"/>
                        </a:cubicBezTo>
                        <a:cubicBezTo>
                          <a:pt x="129735" y="115162"/>
                          <a:pt x="121847" y="111381"/>
                          <a:pt x="113520" y="109809"/>
                        </a:cubicBezTo>
                        <a:cubicBezTo>
                          <a:pt x="118419" y="106849"/>
                          <a:pt x="123971" y="102672"/>
                          <a:pt x="123433" y="96979"/>
                        </a:cubicBezTo>
                        <a:cubicBezTo>
                          <a:pt x="122965" y="91923"/>
                          <a:pt x="118802" y="86428"/>
                          <a:pt x="113760" y="85947"/>
                        </a:cubicBezTo>
                        <a:cubicBezTo>
                          <a:pt x="65965" y="81429"/>
                          <a:pt x="88553" y="61759"/>
                          <a:pt x="72068" y="58459"/>
                        </a:cubicBezTo>
                        <a:lnTo>
                          <a:pt x="61461" y="67282"/>
                        </a:lnTo>
                        <a:cubicBezTo>
                          <a:pt x="61348" y="61107"/>
                          <a:pt x="70426" y="57624"/>
                          <a:pt x="70043" y="51463"/>
                        </a:cubicBezTo>
                        <a:cubicBezTo>
                          <a:pt x="69661" y="45430"/>
                          <a:pt x="61561" y="44213"/>
                          <a:pt x="56023" y="41805"/>
                        </a:cubicBezTo>
                        <a:cubicBezTo>
                          <a:pt x="50231" y="39284"/>
                          <a:pt x="46181" y="34002"/>
                          <a:pt x="42244" y="29074"/>
                        </a:cubicBezTo>
                        <a:cubicBezTo>
                          <a:pt x="38293" y="24131"/>
                          <a:pt x="33818" y="19076"/>
                          <a:pt x="27728" y="17362"/>
                        </a:cubicBezTo>
                        <a:cubicBezTo>
                          <a:pt x="21639" y="15634"/>
                          <a:pt x="13765" y="18934"/>
                          <a:pt x="13000" y="25208"/>
                        </a:cubicBezTo>
                        <a:cubicBezTo>
                          <a:pt x="9290" y="22531"/>
                          <a:pt x="16484" y="17022"/>
                          <a:pt x="15040" y="12675"/>
                        </a:cubicBezTo>
                        <a:cubicBezTo>
                          <a:pt x="14629" y="11428"/>
                          <a:pt x="13538" y="10550"/>
                          <a:pt x="12490" y="9729"/>
                        </a:cubicBezTo>
                        <a:cubicBezTo>
                          <a:pt x="8327" y="6486"/>
                          <a:pt x="4163" y="3243"/>
                          <a:pt x="0" y="0"/>
                        </a:cubicBezTo>
                        <a:cubicBezTo>
                          <a:pt x="6415" y="3583"/>
                          <a:pt x="12930" y="7194"/>
                          <a:pt x="20081" y="8908"/>
                        </a:cubicBezTo>
                        <a:cubicBezTo>
                          <a:pt x="27219" y="10621"/>
                          <a:pt x="35192" y="10225"/>
                          <a:pt x="41324" y="6174"/>
                        </a:cubicBezTo>
                        <a:cubicBezTo>
                          <a:pt x="44482" y="4079"/>
                          <a:pt x="48617" y="1048"/>
                          <a:pt x="51477" y="3526"/>
                        </a:cubicBezTo>
                        <a:cubicBezTo>
                          <a:pt x="47144" y="6571"/>
                          <a:pt x="46478" y="13241"/>
                          <a:pt x="49226" y="17759"/>
                        </a:cubicBezTo>
                        <a:cubicBezTo>
                          <a:pt x="51973" y="22276"/>
                          <a:pt x="57298" y="24754"/>
                          <a:pt x="62566" y="25250"/>
                        </a:cubicBezTo>
                        <a:cubicBezTo>
                          <a:pt x="68981" y="25859"/>
                          <a:pt x="75595" y="23806"/>
                          <a:pt x="80551" y="19699"/>
                        </a:cubicBezTo>
                        <a:cubicBezTo>
                          <a:pt x="77436" y="24528"/>
                          <a:pt x="75807" y="30773"/>
                          <a:pt x="78073" y="36055"/>
                        </a:cubicBezTo>
                        <a:cubicBezTo>
                          <a:pt x="80339" y="41338"/>
                          <a:pt x="87476" y="44482"/>
                          <a:pt x="92220" y="41253"/>
                        </a:cubicBezTo>
                        <a:cubicBezTo>
                          <a:pt x="91059" y="45700"/>
                          <a:pt x="93084" y="50486"/>
                          <a:pt x="96256" y="53814"/>
                        </a:cubicBezTo>
                        <a:cubicBezTo>
                          <a:pt x="99429" y="57142"/>
                          <a:pt x="103621" y="59266"/>
                          <a:pt x="107713" y="61348"/>
                        </a:cubicBezTo>
                        <a:cubicBezTo>
                          <a:pt x="109257" y="62127"/>
                          <a:pt x="110800" y="62906"/>
                          <a:pt x="112344" y="63685"/>
                        </a:cubicBezTo>
                        <a:cubicBezTo>
                          <a:pt x="118235" y="66673"/>
                          <a:pt x="124438" y="69916"/>
                          <a:pt x="127922" y="75524"/>
                        </a:cubicBezTo>
                        <a:cubicBezTo>
                          <a:pt x="133218" y="71870"/>
                          <a:pt x="138501" y="68217"/>
                          <a:pt x="143797" y="64549"/>
                        </a:cubicBezTo>
                        <a:cubicBezTo>
                          <a:pt x="140058" y="72777"/>
                          <a:pt x="136320" y="81004"/>
                          <a:pt x="132595" y="89232"/>
                        </a:cubicBezTo>
                        <a:cubicBezTo>
                          <a:pt x="131604" y="91427"/>
                          <a:pt x="130683" y="94231"/>
                          <a:pt x="132284" y="96030"/>
                        </a:cubicBezTo>
                        <a:cubicBezTo>
                          <a:pt x="135385" y="99500"/>
                          <a:pt x="140497" y="93509"/>
                          <a:pt x="145157" y="93637"/>
                        </a:cubicBezTo>
                        <a:cubicBezTo>
                          <a:pt x="143712" y="96724"/>
                          <a:pt x="143344" y="100590"/>
                          <a:pt x="145270" y="103408"/>
                        </a:cubicBezTo>
                        <a:cubicBezTo>
                          <a:pt x="147182" y="106226"/>
                          <a:pt x="151869" y="107076"/>
                          <a:pt x="154022" y="104428"/>
                        </a:cubicBezTo>
                        <a:cubicBezTo>
                          <a:pt x="151345" y="109979"/>
                          <a:pt x="153498" y="117386"/>
                          <a:pt x="158723" y="120643"/>
                        </a:cubicBezTo>
                        <a:cubicBezTo>
                          <a:pt x="163949" y="123914"/>
                          <a:pt x="171540" y="122597"/>
                          <a:pt x="175363" y="117768"/>
                        </a:cubicBezTo>
                        <a:cubicBezTo>
                          <a:pt x="179371" y="121818"/>
                          <a:pt x="178465" y="128531"/>
                          <a:pt x="176624" y="133941"/>
                        </a:cubicBezTo>
                        <a:cubicBezTo>
                          <a:pt x="174797" y="139336"/>
                          <a:pt x="172304" y="145100"/>
                          <a:pt x="174061" y="150524"/>
                        </a:cubicBezTo>
                        <a:cubicBezTo>
                          <a:pt x="175321" y="154418"/>
                          <a:pt x="178564" y="157307"/>
                          <a:pt x="180518" y="160904"/>
                        </a:cubicBezTo>
                        <a:cubicBezTo>
                          <a:pt x="182472" y="164487"/>
                          <a:pt x="183266" y="168934"/>
                          <a:pt x="186466" y="171469"/>
                        </a:cubicBezTo>
                        <a:cubicBezTo>
                          <a:pt x="190176" y="174400"/>
                          <a:pt x="195614" y="173551"/>
                          <a:pt x="199948" y="171639"/>
                        </a:cubicBezTo>
                        <a:cubicBezTo>
                          <a:pt x="204267" y="169727"/>
                          <a:pt x="208289" y="166880"/>
                          <a:pt x="212962" y="166144"/>
                        </a:cubicBezTo>
                        <a:cubicBezTo>
                          <a:pt x="209903" y="176015"/>
                          <a:pt x="197739" y="182515"/>
                          <a:pt x="198461" y="192810"/>
                        </a:cubicBezTo>
                        <a:cubicBezTo>
                          <a:pt x="198687" y="196011"/>
                          <a:pt x="200217" y="198999"/>
                          <a:pt x="200628" y="202185"/>
                        </a:cubicBezTo>
                        <a:cubicBezTo>
                          <a:pt x="201038" y="205372"/>
                          <a:pt x="199721" y="209266"/>
                          <a:pt x="196577" y="209960"/>
                        </a:cubicBezTo>
                        <a:cubicBezTo>
                          <a:pt x="195968" y="212523"/>
                          <a:pt x="199339" y="214124"/>
                          <a:pt x="201959" y="214180"/>
                        </a:cubicBezTo>
                        <a:cubicBezTo>
                          <a:pt x="204579" y="214237"/>
                          <a:pt x="207822" y="214081"/>
                          <a:pt x="209139" y="216361"/>
                        </a:cubicBezTo>
                        <a:cubicBezTo>
                          <a:pt x="211164" y="219845"/>
                          <a:pt x="206136" y="223131"/>
                          <a:pt x="204678" y="226897"/>
                        </a:cubicBezTo>
                        <a:cubicBezTo>
                          <a:pt x="202865" y="231557"/>
                          <a:pt x="207439" y="236697"/>
                          <a:pt x="212396" y="237434"/>
                        </a:cubicBezTo>
                        <a:cubicBezTo>
                          <a:pt x="217352" y="238170"/>
                          <a:pt x="222196" y="235933"/>
                          <a:pt x="226685" y="233752"/>
                        </a:cubicBezTo>
                        <a:cubicBezTo>
                          <a:pt x="223003" y="238694"/>
                          <a:pt x="220355" y="244387"/>
                          <a:pt x="218939" y="250377"/>
                        </a:cubicBezTo>
                        <a:cubicBezTo>
                          <a:pt x="225368" y="251723"/>
                          <a:pt x="232463" y="248976"/>
                          <a:pt x="236301" y="243665"/>
                        </a:cubicBezTo>
                        <a:cubicBezTo>
                          <a:pt x="238156" y="245350"/>
                          <a:pt x="236258" y="248324"/>
                          <a:pt x="234403" y="250009"/>
                        </a:cubicBezTo>
                        <a:cubicBezTo>
                          <a:pt x="225311" y="258280"/>
                          <a:pt x="216205" y="266550"/>
                          <a:pt x="207114" y="274806"/>
                        </a:cubicBezTo>
                        <a:lnTo>
                          <a:pt x="208289" y="27180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76" name="Google Shape;3276;p21"/>
                  <p:cNvSpPr/>
                  <p:nvPr/>
                </p:nvSpPr>
                <p:spPr>
                  <a:xfrm>
                    <a:off x="3501877" y="1507546"/>
                    <a:ext cx="172446" cy="212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446" h="212946" extrusionOk="0">
                        <a:moveTo>
                          <a:pt x="57949" y="42796"/>
                        </a:moveTo>
                        <a:cubicBezTo>
                          <a:pt x="60612" y="41876"/>
                          <a:pt x="63217" y="44397"/>
                          <a:pt x="64520" y="46903"/>
                        </a:cubicBezTo>
                        <a:cubicBezTo>
                          <a:pt x="65809" y="49410"/>
                          <a:pt x="66815" y="52398"/>
                          <a:pt x="69335" y="53673"/>
                        </a:cubicBezTo>
                        <a:cubicBezTo>
                          <a:pt x="70511" y="54267"/>
                          <a:pt x="71870" y="54381"/>
                          <a:pt x="73102" y="54862"/>
                        </a:cubicBezTo>
                        <a:cubicBezTo>
                          <a:pt x="74759" y="55513"/>
                          <a:pt x="76090" y="56774"/>
                          <a:pt x="77379" y="58006"/>
                        </a:cubicBezTo>
                        <a:cubicBezTo>
                          <a:pt x="84743" y="65073"/>
                          <a:pt x="92093" y="72139"/>
                          <a:pt x="99457" y="79206"/>
                        </a:cubicBezTo>
                        <a:cubicBezTo>
                          <a:pt x="102091" y="81741"/>
                          <a:pt x="104895" y="84630"/>
                          <a:pt x="105107" y="88269"/>
                        </a:cubicBezTo>
                        <a:cubicBezTo>
                          <a:pt x="105221" y="90238"/>
                          <a:pt x="104555" y="92320"/>
                          <a:pt x="105391" y="94104"/>
                        </a:cubicBezTo>
                        <a:cubicBezTo>
                          <a:pt x="106028" y="95463"/>
                          <a:pt x="107388" y="96313"/>
                          <a:pt x="108634" y="97134"/>
                        </a:cubicBezTo>
                        <a:cubicBezTo>
                          <a:pt x="113760" y="100505"/>
                          <a:pt x="118363" y="104923"/>
                          <a:pt x="121025" y="110461"/>
                        </a:cubicBezTo>
                        <a:cubicBezTo>
                          <a:pt x="123688" y="115998"/>
                          <a:pt x="124226" y="122724"/>
                          <a:pt x="121563" y="128262"/>
                        </a:cubicBezTo>
                        <a:cubicBezTo>
                          <a:pt x="124537" y="127101"/>
                          <a:pt x="128021" y="130797"/>
                          <a:pt x="126704" y="133700"/>
                        </a:cubicBezTo>
                        <a:cubicBezTo>
                          <a:pt x="129550" y="132808"/>
                          <a:pt x="132128" y="135555"/>
                          <a:pt x="133785" y="138033"/>
                        </a:cubicBezTo>
                        <a:cubicBezTo>
                          <a:pt x="140852" y="148584"/>
                          <a:pt x="146488" y="160097"/>
                          <a:pt x="150496" y="172149"/>
                        </a:cubicBezTo>
                        <a:cubicBezTo>
                          <a:pt x="151940" y="176468"/>
                          <a:pt x="153059" y="181594"/>
                          <a:pt x="150368" y="185276"/>
                        </a:cubicBezTo>
                        <a:cubicBezTo>
                          <a:pt x="151572" y="184823"/>
                          <a:pt x="152790" y="184370"/>
                          <a:pt x="153993" y="183903"/>
                        </a:cubicBezTo>
                        <a:cubicBezTo>
                          <a:pt x="157888" y="191918"/>
                          <a:pt x="161782" y="199934"/>
                          <a:pt x="165677" y="207963"/>
                        </a:cubicBezTo>
                        <a:cubicBezTo>
                          <a:pt x="167022" y="210725"/>
                          <a:pt x="169713" y="213996"/>
                          <a:pt x="172446" y="212623"/>
                        </a:cubicBezTo>
                        <a:cubicBezTo>
                          <a:pt x="166611" y="198546"/>
                          <a:pt x="160834" y="182217"/>
                          <a:pt x="167815" y="168679"/>
                        </a:cubicBezTo>
                        <a:cubicBezTo>
                          <a:pt x="166526" y="170322"/>
                          <a:pt x="163992" y="170506"/>
                          <a:pt x="162066" y="169656"/>
                        </a:cubicBezTo>
                        <a:cubicBezTo>
                          <a:pt x="160154" y="168806"/>
                          <a:pt x="158724" y="167178"/>
                          <a:pt x="157350" y="165606"/>
                        </a:cubicBezTo>
                        <a:cubicBezTo>
                          <a:pt x="151728" y="159134"/>
                          <a:pt x="145978" y="152422"/>
                          <a:pt x="143344" y="144264"/>
                        </a:cubicBezTo>
                        <a:cubicBezTo>
                          <a:pt x="140653" y="135937"/>
                          <a:pt x="141588" y="126492"/>
                          <a:pt x="145865" y="118858"/>
                        </a:cubicBezTo>
                        <a:cubicBezTo>
                          <a:pt x="144109" y="119920"/>
                          <a:pt x="142041" y="120473"/>
                          <a:pt x="139988" y="120402"/>
                        </a:cubicBezTo>
                        <a:cubicBezTo>
                          <a:pt x="140172" y="117570"/>
                          <a:pt x="137849" y="115148"/>
                          <a:pt x="135329" y="113845"/>
                        </a:cubicBezTo>
                        <a:cubicBezTo>
                          <a:pt x="132808" y="112542"/>
                          <a:pt x="129947" y="111947"/>
                          <a:pt x="127497" y="110503"/>
                        </a:cubicBezTo>
                        <a:cubicBezTo>
                          <a:pt x="124594" y="108789"/>
                          <a:pt x="122484" y="106014"/>
                          <a:pt x="120459" y="103323"/>
                        </a:cubicBezTo>
                        <a:cubicBezTo>
                          <a:pt x="117159" y="98919"/>
                          <a:pt x="113845" y="94515"/>
                          <a:pt x="110546" y="90110"/>
                        </a:cubicBezTo>
                        <a:cubicBezTo>
                          <a:pt x="107373" y="85890"/>
                          <a:pt x="104031" y="81089"/>
                          <a:pt x="104640" y="75850"/>
                        </a:cubicBezTo>
                        <a:cubicBezTo>
                          <a:pt x="105008" y="72677"/>
                          <a:pt x="106566" y="68755"/>
                          <a:pt x="104060" y="66772"/>
                        </a:cubicBezTo>
                        <a:cubicBezTo>
                          <a:pt x="102445" y="65497"/>
                          <a:pt x="100137" y="65979"/>
                          <a:pt x="98083" y="65781"/>
                        </a:cubicBezTo>
                        <a:cubicBezTo>
                          <a:pt x="94515" y="65427"/>
                          <a:pt x="91612" y="62878"/>
                          <a:pt x="88978" y="60442"/>
                        </a:cubicBezTo>
                        <a:cubicBezTo>
                          <a:pt x="81670" y="53687"/>
                          <a:pt x="74363" y="46932"/>
                          <a:pt x="67041" y="40162"/>
                        </a:cubicBezTo>
                        <a:cubicBezTo>
                          <a:pt x="63798" y="37160"/>
                          <a:pt x="60498" y="34129"/>
                          <a:pt x="56576" y="32104"/>
                        </a:cubicBezTo>
                        <a:cubicBezTo>
                          <a:pt x="53857" y="30702"/>
                          <a:pt x="50798" y="29768"/>
                          <a:pt x="48560" y="27672"/>
                        </a:cubicBezTo>
                        <a:cubicBezTo>
                          <a:pt x="46309" y="25590"/>
                          <a:pt x="45232" y="21752"/>
                          <a:pt x="47300" y="19486"/>
                        </a:cubicBezTo>
                        <a:cubicBezTo>
                          <a:pt x="45870" y="18042"/>
                          <a:pt x="43462" y="20379"/>
                          <a:pt x="41494" y="19911"/>
                        </a:cubicBezTo>
                        <a:cubicBezTo>
                          <a:pt x="40502" y="19671"/>
                          <a:pt x="39822" y="18778"/>
                          <a:pt x="39143" y="18014"/>
                        </a:cubicBezTo>
                        <a:cubicBezTo>
                          <a:pt x="33082" y="11329"/>
                          <a:pt x="20464" y="12306"/>
                          <a:pt x="16541" y="4178"/>
                        </a:cubicBezTo>
                        <a:cubicBezTo>
                          <a:pt x="15946" y="2946"/>
                          <a:pt x="15521" y="1473"/>
                          <a:pt x="14317" y="807"/>
                        </a:cubicBezTo>
                        <a:cubicBezTo>
                          <a:pt x="13638" y="425"/>
                          <a:pt x="12831" y="397"/>
                          <a:pt x="12052" y="368"/>
                        </a:cubicBezTo>
                        <a:cubicBezTo>
                          <a:pt x="8030" y="241"/>
                          <a:pt x="4022" y="113"/>
                          <a:pt x="0" y="0"/>
                        </a:cubicBezTo>
                        <a:cubicBezTo>
                          <a:pt x="8058" y="3045"/>
                          <a:pt x="15068" y="8285"/>
                          <a:pt x="21965" y="13454"/>
                        </a:cubicBezTo>
                        <a:cubicBezTo>
                          <a:pt x="30278" y="19685"/>
                          <a:pt x="38590" y="25930"/>
                          <a:pt x="46889" y="32161"/>
                        </a:cubicBezTo>
                        <a:cubicBezTo>
                          <a:pt x="48730" y="33549"/>
                          <a:pt x="50755" y="36013"/>
                          <a:pt x="49339" y="37826"/>
                        </a:cubicBezTo>
                        <a:cubicBezTo>
                          <a:pt x="54182" y="37897"/>
                          <a:pt x="58898" y="40615"/>
                          <a:pt x="61391" y="44779"/>
                        </a:cubicBezTo>
                        <a:lnTo>
                          <a:pt x="57964" y="4282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277" name="Google Shape;3277;p21"/>
                <p:cNvSpPr/>
                <p:nvPr/>
              </p:nvSpPr>
              <p:spPr>
                <a:xfrm>
                  <a:off x="-1221784" y="5188337"/>
                  <a:ext cx="43648" cy="91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9" h="30065" extrusionOk="0">
                      <a:moveTo>
                        <a:pt x="14299" y="15734"/>
                      </a:moveTo>
                      <a:cubicBezTo>
                        <a:pt x="10433" y="20520"/>
                        <a:pt x="6553" y="25278"/>
                        <a:pt x="2701" y="30065"/>
                      </a:cubicBezTo>
                      <a:cubicBezTo>
                        <a:pt x="1780" y="29838"/>
                        <a:pt x="1001" y="29428"/>
                        <a:pt x="350" y="28876"/>
                      </a:cubicBezTo>
                      <a:cubicBezTo>
                        <a:pt x="-273" y="25278"/>
                        <a:pt x="-32" y="21469"/>
                        <a:pt x="817" y="17914"/>
                      </a:cubicBezTo>
                      <a:cubicBezTo>
                        <a:pt x="2347" y="11485"/>
                        <a:pt x="5689" y="5665"/>
                        <a:pt x="9088" y="0"/>
                      </a:cubicBezTo>
                      <a:cubicBezTo>
                        <a:pt x="12062" y="4659"/>
                        <a:pt x="12515" y="10536"/>
                        <a:pt x="14299" y="1573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8" name="Google Shape;3278;p21"/>
                <p:cNvSpPr/>
                <p:nvPr/>
              </p:nvSpPr>
              <p:spPr>
                <a:xfrm>
                  <a:off x="-1194591" y="5238674"/>
                  <a:ext cx="384508" cy="58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65" h="191946" extrusionOk="0">
                      <a:moveTo>
                        <a:pt x="125965" y="191946"/>
                      </a:moveTo>
                      <a:cubicBezTo>
                        <a:pt x="111506" y="185815"/>
                        <a:pt x="99809" y="174726"/>
                        <a:pt x="93040" y="160125"/>
                      </a:cubicBezTo>
                      <a:cubicBezTo>
                        <a:pt x="90873" y="155452"/>
                        <a:pt x="89287" y="150354"/>
                        <a:pt x="89726" y="145227"/>
                      </a:cubicBezTo>
                      <a:cubicBezTo>
                        <a:pt x="90533" y="135824"/>
                        <a:pt x="97755" y="128347"/>
                        <a:pt x="104978" y="122300"/>
                      </a:cubicBezTo>
                      <a:cubicBezTo>
                        <a:pt x="93875" y="125826"/>
                        <a:pt x="79883" y="128644"/>
                        <a:pt x="72123" y="119949"/>
                      </a:cubicBezTo>
                      <a:cubicBezTo>
                        <a:pt x="69305" y="116777"/>
                        <a:pt x="67931" y="112599"/>
                        <a:pt x="66628" y="108549"/>
                      </a:cubicBezTo>
                      <a:cubicBezTo>
                        <a:pt x="63201" y="97928"/>
                        <a:pt x="59547" y="87080"/>
                        <a:pt x="52467" y="78469"/>
                      </a:cubicBezTo>
                      <a:cubicBezTo>
                        <a:pt x="50300" y="75835"/>
                        <a:pt x="47850" y="73442"/>
                        <a:pt x="45995" y="70596"/>
                      </a:cubicBezTo>
                      <a:cubicBezTo>
                        <a:pt x="41010" y="62906"/>
                        <a:pt x="40585" y="52115"/>
                        <a:pt x="33306" y="46549"/>
                      </a:cubicBezTo>
                      <a:cubicBezTo>
                        <a:pt x="30729" y="44581"/>
                        <a:pt x="27542" y="43519"/>
                        <a:pt x="25036" y="41465"/>
                      </a:cubicBezTo>
                      <a:cubicBezTo>
                        <a:pt x="19357" y="36820"/>
                        <a:pt x="18946" y="27120"/>
                        <a:pt x="24186" y="21993"/>
                      </a:cubicBezTo>
                      <a:cubicBezTo>
                        <a:pt x="19682" y="23423"/>
                        <a:pt x="15831" y="26794"/>
                        <a:pt x="13820" y="31071"/>
                      </a:cubicBezTo>
                      <a:cubicBezTo>
                        <a:pt x="11540" y="25193"/>
                        <a:pt x="1414" y="25080"/>
                        <a:pt x="125" y="18920"/>
                      </a:cubicBezTo>
                      <a:cubicBezTo>
                        <a:pt x="-215" y="17305"/>
                        <a:pt x="196" y="15620"/>
                        <a:pt x="649" y="14034"/>
                      </a:cubicBezTo>
                      <a:cubicBezTo>
                        <a:pt x="1995" y="9248"/>
                        <a:pt x="3666" y="4560"/>
                        <a:pt x="5663" y="0"/>
                      </a:cubicBezTo>
                      <a:cubicBezTo>
                        <a:pt x="6286" y="1671"/>
                        <a:pt x="7079" y="3257"/>
                        <a:pt x="8155" y="4702"/>
                      </a:cubicBezTo>
                      <a:cubicBezTo>
                        <a:pt x="11794" y="9587"/>
                        <a:pt x="18663" y="11754"/>
                        <a:pt x="24455" y="9885"/>
                      </a:cubicBezTo>
                      <a:cubicBezTo>
                        <a:pt x="28803" y="8469"/>
                        <a:pt x="34666" y="5565"/>
                        <a:pt x="36946" y="9531"/>
                      </a:cubicBezTo>
                      <a:cubicBezTo>
                        <a:pt x="38036" y="11428"/>
                        <a:pt x="37413" y="14162"/>
                        <a:pt x="39013" y="15677"/>
                      </a:cubicBezTo>
                      <a:cubicBezTo>
                        <a:pt x="40316" y="16923"/>
                        <a:pt x="42384" y="16640"/>
                        <a:pt x="44182" y="16796"/>
                      </a:cubicBezTo>
                      <a:cubicBezTo>
                        <a:pt x="44890" y="16852"/>
                        <a:pt x="45641" y="17121"/>
                        <a:pt x="46264" y="17504"/>
                      </a:cubicBezTo>
                      <a:cubicBezTo>
                        <a:pt x="51150" y="16569"/>
                        <a:pt x="56871" y="18169"/>
                        <a:pt x="61785" y="19911"/>
                      </a:cubicBezTo>
                      <a:cubicBezTo>
                        <a:pt x="62790" y="20265"/>
                        <a:pt x="63909" y="20718"/>
                        <a:pt x="64263" y="21724"/>
                      </a:cubicBezTo>
                      <a:cubicBezTo>
                        <a:pt x="64504" y="22375"/>
                        <a:pt x="64334" y="23112"/>
                        <a:pt x="64079" y="23763"/>
                      </a:cubicBezTo>
                      <a:cubicBezTo>
                        <a:pt x="62196" y="28592"/>
                        <a:pt x="55781" y="31793"/>
                        <a:pt x="56644" y="36891"/>
                      </a:cubicBezTo>
                      <a:cubicBezTo>
                        <a:pt x="56942" y="38732"/>
                        <a:pt x="58216" y="40247"/>
                        <a:pt x="59477" y="41621"/>
                      </a:cubicBezTo>
                      <a:cubicBezTo>
                        <a:pt x="64872" y="47441"/>
                        <a:pt x="71245" y="52370"/>
                        <a:pt x="78227" y="56137"/>
                      </a:cubicBezTo>
                      <a:cubicBezTo>
                        <a:pt x="74176" y="60597"/>
                        <a:pt x="69800" y="66106"/>
                        <a:pt x="71132" y="71998"/>
                      </a:cubicBezTo>
                      <a:cubicBezTo>
                        <a:pt x="72222" y="76883"/>
                        <a:pt x="76910" y="80070"/>
                        <a:pt x="81540" y="81939"/>
                      </a:cubicBezTo>
                      <a:cubicBezTo>
                        <a:pt x="86171" y="83794"/>
                        <a:pt x="91241" y="84913"/>
                        <a:pt x="95206" y="87944"/>
                      </a:cubicBezTo>
                      <a:cubicBezTo>
                        <a:pt x="99965" y="91569"/>
                        <a:pt x="102415" y="97375"/>
                        <a:pt x="105714" y="102388"/>
                      </a:cubicBezTo>
                      <a:cubicBezTo>
                        <a:pt x="109014" y="107387"/>
                        <a:pt x="114268" y="112103"/>
                        <a:pt x="120202" y="111324"/>
                      </a:cubicBezTo>
                      <a:cubicBezTo>
                        <a:pt x="121207" y="117187"/>
                        <a:pt x="115089" y="123234"/>
                        <a:pt x="117709" y="128587"/>
                      </a:cubicBezTo>
                      <a:cubicBezTo>
                        <a:pt x="118715" y="130613"/>
                        <a:pt x="120782" y="131916"/>
                        <a:pt x="121986" y="133827"/>
                      </a:cubicBezTo>
                      <a:cubicBezTo>
                        <a:pt x="124294" y="137509"/>
                        <a:pt x="122892" y="142353"/>
                        <a:pt x="120811" y="146162"/>
                      </a:cubicBezTo>
                      <a:cubicBezTo>
                        <a:pt x="118743" y="149972"/>
                        <a:pt x="115981" y="153654"/>
                        <a:pt x="115642" y="157973"/>
                      </a:cubicBezTo>
                      <a:cubicBezTo>
                        <a:pt x="115387" y="161159"/>
                        <a:pt x="116491" y="164345"/>
                        <a:pt x="116208" y="167532"/>
                      </a:cubicBezTo>
                      <a:cubicBezTo>
                        <a:pt x="115911" y="170761"/>
                        <a:pt x="114211" y="174089"/>
                        <a:pt x="115443" y="177091"/>
                      </a:cubicBezTo>
                      <a:cubicBezTo>
                        <a:pt x="116350" y="179314"/>
                        <a:pt x="118601" y="180631"/>
                        <a:pt x="120414" y="182203"/>
                      </a:cubicBezTo>
                      <a:cubicBezTo>
                        <a:pt x="123303" y="184696"/>
                        <a:pt x="125272" y="188208"/>
                        <a:pt x="125965" y="19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279" name="Google Shape;3279;p21"/>
              <p:cNvSpPr/>
              <p:nvPr/>
            </p:nvSpPr>
            <p:spPr>
              <a:xfrm>
                <a:off x="-1332854" y="5002123"/>
                <a:ext cx="673626" cy="985777"/>
              </a:xfrm>
              <a:custGeom>
                <a:avLst/>
                <a:gdLst/>
                <a:ahLst/>
                <a:cxnLst/>
                <a:rect l="l" t="t" r="r" b="b"/>
                <a:pathLst>
                  <a:path w="220680" h="322941" extrusionOk="0">
                    <a:moveTo>
                      <a:pt x="0" y="0"/>
                    </a:moveTo>
                    <a:cubicBezTo>
                      <a:pt x="66546" y="21922"/>
                      <a:pt x="140936" y="87250"/>
                      <a:pt x="173013" y="167546"/>
                    </a:cubicBezTo>
                    <a:cubicBezTo>
                      <a:pt x="205103" y="247843"/>
                      <a:pt x="215682" y="294279"/>
                      <a:pt x="220681" y="322942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0" name="Google Shape;3280;p21"/>
            <p:cNvGrpSpPr/>
            <p:nvPr/>
          </p:nvGrpSpPr>
          <p:grpSpPr>
            <a:xfrm rot="-506865" flipH="1">
              <a:off x="8168107" y="4481597"/>
              <a:ext cx="681627" cy="1356780"/>
              <a:chOff x="-716715" y="4908798"/>
              <a:chExt cx="681662" cy="1356848"/>
            </a:xfrm>
          </p:grpSpPr>
          <p:grpSp>
            <p:nvGrpSpPr>
              <p:cNvPr id="3281" name="Google Shape;3281;p21"/>
              <p:cNvGrpSpPr/>
              <p:nvPr/>
            </p:nvGrpSpPr>
            <p:grpSpPr>
              <a:xfrm>
                <a:off x="-716715" y="4908841"/>
                <a:ext cx="681662" cy="1191220"/>
                <a:chOff x="-716715" y="4908841"/>
                <a:chExt cx="681662" cy="1191220"/>
              </a:xfrm>
            </p:grpSpPr>
            <p:sp>
              <p:nvSpPr>
                <p:cNvPr id="3282" name="Google Shape;3282;p21"/>
                <p:cNvSpPr/>
                <p:nvPr/>
              </p:nvSpPr>
              <p:spPr>
                <a:xfrm>
                  <a:off x="-716715" y="4908841"/>
                  <a:ext cx="681544" cy="119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74" h="390244" extrusionOk="0">
                      <a:moveTo>
                        <a:pt x="221027" y="384771"/>
                      </a:moveTo>
                      <a:cubicBezTo>
                        <a:pt x="219611" y="385522"/>
                        <a:pt x="218167" y="386187"/>
                        <a:pt x="216694" y="386768"/>
                      </a:cubicBezTo>
                      <a:cubicBezTo>
                        <a:pt x="193894" y="395860"/>
                        <a:pt x="164778" y="386570"/>
                        <a:pt x="152131" y="365327"/>
                      </a:cubicBezTo>
                      <a:cubicBezTo>
                        <a:pt x="162143" y="359082"/>
                        <a:pt x="172142" y="352851"/>
                        <a:pt x="182154" y="346606"/>
                      </a:cubicBezTo>
                      <a:cubicBezTo>
                        <a:pt x="175243" y="347257"/>
                        <a:pt x="169295" y="351520"/>
                        <a:pt x="162936" y="354295"/>
                      </a:cubicBezTo>
                      <a:cubicBezTo>
                        <a:pt x="160784" y="355230"/>
                        <a:pt x="158362" y="355952"/>
                        <a:pt x="155969" y="356278"/>
                      </a:cubicBezTo>
                      <a:cubicBezTo>
                        <a:pt x="151296" y="356944"/>
                        <a:pt x="146608" y="356207"/>
                        <a:pt x="143478" y="352865"/>
                      </a:cubicBezTo>
                      <a:cubicBezTo>
                        <a:pt x="139584" y="348702"/>
                        <a:pt x="139740" y="342201"/>
                        <a:pt x="137191" y="337075"/>
                      </a:cubicBezTo>
                      <a:cubicBezTo>
                        <a:pt x="133636" y="329881"/>
                        <a:pt x="125323" y="326354"/>
                        <a:pt x="120338" y="320038"/>
                      </a:cubicBezTo>
                      <a:cubicBezTo>
                        <a:pt x="119418" y="318891"/>
                        <a:pt x="118582" y="317518"/>
                        <a:pt x="118738" y="316045"/>
                      </a:cubicBezTo>
                      <a:cubicBezTo>
                        <a:pt x="118894" y="314572"/>
                        <a:pt x="119984" y="313397"/>
                        <a:pt x="121018" y="312335"/>
                      </a:cubicBezTo>
                      <a:cubicBezTo>
                        <a:pt x="125762" y="307534"/>
                        <a:pt x="130492" y="302719"/>
                        <a:pt x="135236" y="297918"/>
                      </a:cubicBezTo>
                      <a:cubicBezTo>
                        <a:pt x="131965" y="301189"/>
                        <a:pt x="128297" y="304220"/>
                        <a:pt x="123822" y="305055"/>
                      </a:cubicBezTo>
                      <a:cubicBezTo>
                        <a:pt x="118653" y="306033"/>
                        <a:pt x="112365" y="302634"/>
                        <a:pt x="112309" y="297380"/>
                      </a:cubicBezTo>
                      <a:cubicBezTo>
                        <a:pt x="126371" y="289478"/>
                        <a:pt x="140632" y="281391"/>
                        <a:pt x="152499" y="270600"/>
                      </a:cubicBezTo>
                      <a:cubicBezTo>
                        <a:pt x="154879" y="268476"/>
                        <a:pt x="157130" y="266238"/>
                        <a:pt x="159283" y="263873"/>
                      </a:cubicBezTo>
                      <a:cubicBezTo>
                        <a:pt x="156875" y="264978"/>
                        <a:pt x="154439" y="266097"/>
                        <a:pt x="151990" y="267145"/>
                      </a:cubicBezTo>
                      <a:cubicBezTo>
                        <a:pt x="143918" y="270657"/>
                        <a:pt x="135562" y="273560"/>
                        <a:pt x="126824" y="273687"/>
                      </a:cubicBezTo>
                      <a:cubicBezTo>
                        <a:pt x="115424" y="273857"/>
                        <a:pt x="103104" y="268051"/>
                        <a:pt x="99337" y="257317"/>
                      </a:cubicBezTo>
                      <a:cubicBezTo>
                        <a:pt x="97793" y="252898"/>
                        <a:pt x="97765" y="248041"/>
                        <a:pt x="96037" y="243693"/>
                      </a:cubicBezTo>
                      <a:cubicBezTo>
                        <a:pt x="91350" y="231939"/>
                        <a:pt x="75276" y="226515"/>
                        <a:pt x="73478" y="213982"/>
                      </a:cubicBezTo>
                      <a:cubicBezTo>
                        <a:pt x="72316" y="205867"/>
                        <a:pt x="77924" y="198334"/>
                        <a:pt x="84113" y="192924"/>
                      </a:cubicBezTo>
                      <a:cubicBezTo>
                        <a:pt x="87370" y="190106"/>
                        <a:pt x="90910" y="187500"/>
                        <a:pt x="94139" y="184639"/>
                      </a:cubicBezTo>
                      <a:cubicBezTo>
                        <a:pt x="97071" y="182062"/>
                        <a:pt x="99719" y="179258"/>
                        <a:pt x="101673" y="175901"/>
                      </a:cubicBezTo>
                      <a:cubicBezTo>
                        <a:pt x="95060" y="181170"/>
                        <a:pt x="87512" y="185276"/>
                        <a:pt x="79496" y="187967"/>
                      </a:cubicBezTo>
                      <a:cubicBezTo>
                        <a:pt x="74639" y="189596"/>
                        <a:pt x="69611" y="190729"/>
                        <a:pt x="64527" y="191309"/>
                      </a:cubicBezTo>
                      <a:cubicBezTo>
                        <a:pt x="62559" y="191536"/>
                        <a:pt x="60548" y="191677"/>
                        <a:pt x="58693" y="190984"/>
                      </a:cubicBezTo>
                      <a:cubicBezTo>
                        <a:pt x="56328" y="190077"/>
                        <a:pt x="54628" y="187981"/>
                        <a:pt x="53127" y="185914"/>
                      </a:cubicBezTo>
                      <a:cubicBezTo>
                        <a:pt x="45820" y="175887"/>
                        <a:pt x="39645" y="164997"/>
                        <a:pt x="34802" y="153554"/>
                      </a:cubicBezTo>
                      <a:cubicBezTo>
                        <a:pt x="36714" y="152379"/>
                        <a:pt x="38555" y="151076"/>
                        <a:pt x="40297" y="149674"/>
                      </a:cubicBezTo>
                      <a:cubicBezTo>
                        <a:pt x="44078" y="146658"/>
                        <a:pt x="47463" y="143146"/>
                        <a:pt x="50323" y="139237"/>
                      </a:cubicBezTo>
                      <a:cubicBezTo>
                        <a:pt x="44390" y="141829"/>
                        <a:pt x="38229" y="143925"/>
                        <a:pt x="31941" y="145468"/>
                      </a:cubicBezTo>
                      <a:cubicBezTo>
                        <a:pt x="29902" y="139520"/>
                        <a:pt x="36332" y="134422"/>
                        <a:pt x="41444" y="130768"/>
                      </a:cubicBezTo>
                      <a:cubicBezTo>
                        <a:pt x="48822" y="125514"/>
                        <a:pt x="55209" y="118858"/>
                        <a:pt x="60166" y="111282"/>
                      </a:cubicBezTo>
                      <a:cubicBezTo>
                        <a:pt x="54430" y="113973"/>
                        <a:pt x="48454" y="116111"/>
                        <a:pt x="42322" y="117669"/>
                      </a:cubicBezTo>
                      <a:cubicBezTo>
                        <a:pt x="38612" y="118632"/>
                        <a:pt x="34831" y="119383"/>
                        <a:pt x="31021" y="119906"/>
                      </a:cubicBezTo>
                      <a:cubicBezTo>
                        <a:pt x="27707" y="111565"/>
                        <a:pt x="22949" y="103791"/>
                        <a:pt x="17043" y="97035"/>
                      </a:cubicBezTo>
                      <a:cubicBezTo>
                        <a:pt x="18757" y="93523"/>
                        <a:pt x="20810" y="90181"/>
                        <a:pt x="23190" y="87051"/>
                      </a:cubicBezTo>
                      <a:cubicBezTo>
                        <a:pt x="27523" y="81373"/>
                        <a:pt x="32862" y="76473"/>
                        <a:pt x="38937" y="72677"/>
                      </a:cubicBezTo>
                      <a:cubicBezTo>
                        <a:pt x="31545" y="76572"/>
                        <a:pt x="22864" y="80480"/>
                        <a:pt x="15018" y="79178"/>
                      </a:cubicBezTo>
                      <a:lnTo>
                        <a:pt x="15004" y="79178"/>
                      </a:lnTo>
                      <a:cubicBezTo>
                        <a:pt x="13206" y="78866"/>
                        <a:pt x="11435" y="78285"/>
                        <a:pt x="9736" y="77365"/>
                      </a:cubicBezTo>
                      <a:cubicBezTo>
                        <a:pt x="1593" y="72932"/>
                        <a:pt x="-1027" y="62184"/>
                        <a:pt x="347" y="53021"/>
                      </a:cubicBezTo>
                      <a:cubicBezTo>
                        <a:pt x="729" y="50401"/>
                        <a:pt x="1381" y="47824"/>
                        <a:pt x="2160" y="45303"/>
                      </a:cubicBezTo>
                      <a:cubicBezTo>
                        <a:pt x="4100" y="38987"/>
                        <a:pt x="6847" y="32883"/>
                        <a:pt x="8632" y="26511"/>
                      </a:cubicBezTo>
                      <a:cubicBezTo>
                        <a:pt x="11138" y="17589"/>
                        <a:pt x="11407" y="7109"/>
                        <a:pt x="5445" y="0"/>
                      </a:cubicBezTo>
                      <a:cubicBezTo>
                        <a:pt x="5445" y="0"/>
                        <a:pt x="14013" y="4376"/>
                        <a:pt x="28302" y="15224"/>
                      </a:cubicBezTo>
                      <a:cubicBezTo>
                        <a:pt x="30879" y="17178"/>
                        <a:pt x="33641" y="19331"/>
                        <a:pt x="36587" y="21724"/>
                      </a:cubicBezTo>
                      <a:cubicBezTo>
                        <a:pt x="66510" y="45983"/>
                        <a:pt x="114178" y="93268"/>
                        <a:pt x="162158" y="176326"/>
                      </a:cubicBezTo>
                      <a:cubicBezTo>
                        <a:pt x="231989" y="297196"/>
                        <a:pt x="224285" y="367537"/>
                        <a:pt x="221622" y="381996"/>
                      </a:cubicBezTo>
                      <a:cubicBezTo>
                        <a:pt x="221282" y="383851"/>
                        <a:pt x="221027" y="384799"/>
                        <a:pt x="221027" y="3847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3" name="Google Shape;3283;p21"/>
                <p:cNvSpPr/>
                <p:nvPr/>
              </p:nvSpPr>
              <p:spPr>
                <a:xfrm>
                  <a:off x="-672842" y="4955331"/>
                  <a:ext cx="637789" cy="1134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940" h="371544" extrusionOk="0">
                      <a:moveTo>
                        <a:pt x="206661" y="369547"/>
                      </a:moveTo>
                      <a:cubicBezTo>
                        <a:pt x="205244" y="370298"/>
                        <a:pt x="203800" y="370964"/>
                        <a:pt x="202327" y="371544"/>
                      </a:cubicBezTo>
                      <a:cubicBezTo>
                        <a:pt x="196578" y="368811"/>
                        <a:pt x="192372" y="363061"/>
                        <a:pt x="193972" y="356958"/>
                      </a:cubicBezTo>
                      <a:cubicBezTo>
                        <a:pt x="186239" y="357354"/>
                        <a:pt x="178422" y="356052"/>
                        <a:pt x="171228" y="353148"/>
                      </a:cubicBezTo>
                      <a:cubicBezTo>
                        <a:pt x="174754" y="350458"/>
                        <a:pt x="179201" y="349381"/>
                        <a:pt x="183280" y="347611"/>
                      </a:cubicBezTo>
                      <a:cubicBezTo>
                        <a:pt x="187358" y="345869"/>
                        <a:pt x="191437" y="342952"/>
                        <a:pt x="192386" y="338618"/>
                      </a:cubicBezTo>
                      <a:cubicBezTo>
                        <a:pt x="193349" y="334271"/>
                        <a:pt x="189171" y="329059"/>
                        <a:pt x="185007" y="330603"/>
                      </a:cubicBezTo>
                      <a:cubicBezTo>
                        <a:pt x="192754" y="327148"/>
                        <a:pt x="193972" y="314586"/>
                        <a:pt x="187018" y="309729"/>
                      </a:cubicBezTo>
                      <a:cubicBezTo>
                        <a:pt x="189086" y="308369"/>
                        <a:pt x="191139" y="307024"/>
                        <a:pt x="193207" y="305664"/>
                      </a:cubicBezTo>
                      <a:cubicBezTo>
                        <a:pt x="191352" y="304829"/>
                        <a:pt x="189511" y="303993"/>
                        <a:pt x="187670" y="303172"/>
                      </a:cubicBezTo>
                      <a:cubicBezTo>
                        <a:pt x="190077" y="301147"/>
                        <a:pt x="191494" y="298003"/>
                        <a:pt x="191366" y="294859"/>
                      </a:cubicBezTo>
                      <a:cubicBezTo>
                        <a:pt x="181042" y="297351"/>
                        <a:pt x="170279" y="297975"/>
                        <a:pt x="159729" y="296672"/>
                      </a:cubicBezTo>
                      <a:cubicBezTo>
                        <a:pt x="167447" y="294335"/>
                        <a:pt x="175604" y="291715"/>
                        <a:pt x="180844" y="285611"/>
                      </a:cubicBezTo>
                      <a:cubicBezTo>
                        <a:pt x="186084" y="279494"/>
                        <a:pt x="186650" y="268674"/>
                        <a:pt x="179867" y="264312"/>
                      </a:cubicBezTo>
                      <a:cubicBezTo>
                        <a:pt x="170081" y="258010"/>
                        <a:pt x="156217" y="269949"/>
                        <a:pt x="145950" y="264482"/>
                      </a:cubicBezTo>
                      <a:cubicBezTo>
                        <a:pt x="156274" y="261296"/>
                        <a:pt x="165776" y="255532"/>
                        <a:pt x="173367" y="247857"/>
                      </a:cubicBezTo>
                      <a:lnTo>
                        <a:pt x="168198" y="244189"/>
                      </a:lnTo>
                      <a:cubicBezTo>
                        <a:pt x="170364" y="241810"/>
                        <a:pt x="172545" y="239402"/>
                        <a:pt x="174712" y="237023"/>
                      </a:cubicBezTo>
                      <a:cubicBezTo>
                        <a:pt x="171795" y="234077"/>
                        <a:pt x="168212" y="231811"/>
                        <a:pt x="164289" y="230466"/>
                      </a:cubicBezTo>
                      <a:cubicBezTo>
                        <a:pt x="167051" y="228271"/>
                        <a:pt x="165365" y="223669"/>
                        <a:pt x="162689" y="221360"/>
                      </a:cubicBezTo>
                      <a:cubicBezTo>
                        <a:pt x="160026" y="219038"/>
                        <a:pt x="156444" y="217395"/>
                        <a:pt x="155141" y="214109"/>
                      </a:cubicBezTo>
                      <a:cubicBezTo>
                        <a:pt x="154631" y="212793"/>
                        <a:pt x="154489" y="211263"/>
                        <a:pt x="153540" y="210201"/>
                      </a:cubicBezTo>
                      <a:cubicBezTo>
                        <a:pt x="152492" y="208997"/>
                        <a:pt x="150708" y="208785"/>
                        <a:pt x="149108" y="208643"/>
                      </a:cubicBezTo>
                      <a:cubicBezTo>
                        <a:pt x="141758" y="208020"/>
                        <a:pt x="134380" y="207397"/>
                        <a:pt x="127016" y="206760"/>
                      </a:cubicBezTo>
                      <a:cubicBezTo>
                        <a:pt x="133785" y="202285"/>
                        <a:pt x="140058" y="197101"/>
                        <a:pt x="145723" y="191323"/>
                      </a:cubicBezTo>
                      <a:cubicBezTo>
                        <a:pt x="143854" y="186579"/>
                        <a:pt x="139832" y="182727"/>
                        <a:pt x="135031" y="181056"/>
                      </a:cubicBezTo>
                      <a:cubicBezTo>
                        <a:pt x="135017" y="178266"/>
                        <a:pt x="134974" y="175491"/>
                        <a:pt x="134946" y="172701"/>
                      </a:cubicBezTo>
                      <a:cubicBezTo>
                        <a:pt x="118703" y="170081"/>
                        <a:pt x="101751" y="172007"/>
                        <a:pt x="86513" y="178196"/>
                      </a:cubicBezTo>
                      <a:cubicBezTo>
                        <a:pt x="100236" y="168665"/>
                        <a:pt x="112783" y="157421"/>
                        <a:pt x="123716" y="144788"/>
                      </a:cubicBezTo>
                      <a:cubicBezTo>
                        <a:pt x="117938" y="144335"/>
                        <a:pt x="112146" y="143868"/>
                        <a:pt x="106368" y="143415"/>
                      </a:cubicBezTo>
                      <a:cubicBezTo>
                        <a:pt x="111410" y="141503"/>
                        <a:pt x="115927" y="138232"/>
                        <a:pt x="119298" y="134040"/>
                      </a:cubicBezTo>
                      <a:cubicBezTo>
                        <a:pt x="109554" y="132907"/>
                        <a:pt x="110305" y="117117"/>
                        <a:pt x="102219" y="111565"/>
                      </a:cubicBezTo>
                      <a:cubicBezTo>
                        <a:pt x="98466" y="108974"/>
                        <a:pt x="93538" y="109158"/>
                        <a:pt x="88949" y="109441"/>
                      </a:cubicBezTo>
                      <a:cubicBezTo>
                        <a:pt x="80721" y="109951"/>
                        <a:pt x="72479" y="110461"/>
                        <a:pt x="64251" y="110999"/>
                      </a:cubicBezTo>
                      <a:cubicBezTo>
                        <a:pt x="73414" y="104725"/>
                        <a:pt x="82605" y="98452"/>
                        <a:pt x="91796" y="92178"/>
                      </a:cubicBezTo>
                      <a:cubicBezTo>
                        <a:pt x="83327" y="82945"/>
                        <a:pt x="72026" y="72819"/>
                        <a:pt x="59975" y="76232"/>
                      </a:cubicBezTo>
                      <a:cubicBezTo>
                        <a:pt x="55726" y="77436"/>
                        <a:pt x="52101" y="80268"/>
                        <a:pt x="47895" y="81656"/>
                      </a:cubicBezTo>
                      <a:cubicBezTo>
                        <a:pt x="43703" y="83086"/>
                        <a:pt x="38166" y="82491"/>
                        <a:pt x="36126" y="78583"/>
                      </a:cubicBezTo>
                      <a:cubicBezTo>
                        <a:pt x="35744" y="77832"/>
                        <a:pt x="35503" y="77011"/>
                        <a:pt x="35447" y="76190"/>
                      </a:cubicBezTo>
                      <a:cubicBezTo>
                        <a:pt x="34824" y="67820"/>
                        <a:pt x="49424" y="65752"/>
                        <a:pt x="50628" y="57454"/>
                      </a:cubicBezTo>
                      <a:cubicBezTo>
                        <a:pt x="51166" y="53729"/>
                        <a:pt x="48107" y="49863"/>
                        <a:pt x="44340" y="49551"/>
                      </a:cubicBezTo>
                      <a:cubicBezTo>
                        <a:pt x="41919" y="48872"/>
                        <a:pt x="39511" y="48206"/>
                        <a:pt x="37104" y="47540"/>
                      </a:cubicBezTo>
                      <a:cubicBezTo>
                        <a:pt x="38151" y="45034"/>
                        <a:pt x="39199" y="42527"/>
                        <a:pt x="40247" y="40049"/>
                      </a:cubicBezTo>
                      <a:cubicBezTo>
                        <a:pt x="29442" y="39129"/>
                        <a:pt x="18396" y="40955"/>
                        <a:pt x="8483" y="45331"/>
                      </a:cubicBezTo>
                      <a:cubicBezTo>
                        <a:pt x="9318" y="41125"/>
                        <a:pt x="10168" y="36905"/>
                        <a:pt x="11004" y="32699"/>
                      </a:cubicBezTo>
                      <a:cubicBezTo>
                        <a:pt x="7336" y="31849"/>
                        <a:pt x="3668" y="31014"/>
                        <a:pt x="0" y="30164"/>
                      </a:cubicBezTo>
                      <a:cubicBezTo>
                        <a:pt x="1572" y="19826"/>
                        <a:pt x="5651" y="9842"/>
                        <a:pt x="11811" y="1374"/>
                      </a:cubicBezTo>
                      <a:lnTo>
                        <a:pt x="13978" y="0"/>
                      </a:lnTo>
                      <a:cubicBezTo>
                        <a:pt x="42853" y="21837"/>
                        <a:pt x="95138" y="69902"/>
                        <a:pt x="147833" y="161088"/>
                      </a:cubicBezTo>
                      <a:cubicBezTo>
                        <a:pt x="226628" y="297507"/>
                        <a:pt x="206689" y="369562"/>
                        <a:pt x="206689" y="36956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4" name="Google Shape;3284;p21"/>
                <p:cNvSpPr/>
                <p:nvPr/>
              </p:nvSpPr>
              <p:spPr>
                <a:xfrm>
                  <a:off x="-628344" y="4975048"/>
                  <a:ext cx="593205" cy="1099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34" h="360299" extrusionOk="0">
                      <a:moveTo>
                        <a:pt x="192697" y="360300"/>
                      </a:moveTo>
                      <a:cubicBezTo>
                        <a:pt x="187146" y="356802"/>
                        <a:pt x="186948" y="347484"/>
                        <a:pt x="181311" y="343674"/>
                      </a:cubicBezTo>
                      <a:cubicBezTo>
                        <a:pt x="182203" y="338024"/>
                        <a:pt x="183096" y="332359"/>
                        <a:pt x="184002" y="326709"/>
                      </a:cubicBezTo>
                      <a:cubicBezTo>
                        <a:pt x="183223" y="325250"/>
                        <a:pt x="182458" y="323791"/>
                        <a:pt x="181694" y="322319"/>
                      </a:cubicBezTo>
                      <a:cubicBezTo>
                        <a:pt x="182302" y="318226"/>
                        <a:pt x="182912" y="314119"/>
                        <a:pt x="183535" y="309998"/>
                      </a:cubicBezTo>
                      <a:cubicBezTo>
                        <a:pt x="181510" y="305877"/>
                        <a:pt x="182472" y="300495"/>
                        <a:pt x="185786" y="297309"/>
                      </a:cubicBezTo>
                      <a:cubicBezTo>
                        <a:pt x="182586" y="295157"/>
                        <a:pt x="181708" y="290951"/>
                        <a:pt x="180164" y="287424"/>
                      </a:cubicBezTo>
                      <a:cubicBezTo>
                        <a:pt x="178606" y="283898"/>
                        <a:pt x="174953" y="280358"/>
                        <a:pt x="171398" y="281830"/>
                      </a:cubicBezTo>
                      <a:cubicBezTo>
                        <a:pt x="176879" y="279763"/>
                        <a:pt x="176114" y="271719"/>
                        <a:pt x="173692" y="266394"/>
                      </a:cubicBezTo>
                      <a:cubicBezTo>
                        <a:pt x="171285" y="261055"/>
                        <a:pt x="168438" y="254244"/>
                        <a:pt x="172404" y="249953"/>
                      </a:cubicBezTo>
                      <a:cubicBezTo>
                        <a:pt x="169118" y="249698"/>
                        <a:pt x="165946" y="248338"/>
                        <a:pt x="163496" y="246129"/>
                      </a:cubicBezTo>
                      <a:cubicBezTo>
                        <a:pt x="167135" y="244911"/>
                        <a:pt x="170421" y="242659"/>
                        <a:pt x="172828" y="239685"/>
                      </a:cubicBezTo>
                      <a:cubicBezTo>
                        <a:pt x="170166" y="238255"/>
                        <a:pt x="167376" y="236740"/>
                        <a:pt x="165677" y="234247"/>
                      </a:cubicBezTo>
                      <a:cubicBezTo>
                        <a:pt x="163963" y="231755"/>
                        <a:pt x="163722" y="227960"/>
                        <a:pt x="165974" y="225949"/>
                      </a:cubicBezTo>
                      <a:cubicBezTo>
                        <a:pt x="154163" y="218415"/>
                        <a:pt x="151416" y="199566"/>
                        <a:pt x="137920" y="195770"/>
                      </a:cubicBezTo>
                      <a:cubicBezTo>
                        <a:pt x="141064" y="194340"/>
                        <a:pt x="144024" y="192513"/>
                        <a:pt x="146686" y="190332"/>
                      </a:cubicBezTo>
                      <a:cubicBezTo>
                        <a:pt x="144675" y="188860"/>
                        <a:pt x="142664" y="187401"/>
                        <a:pt x="140667" y="185928"/>
                      </a:cubicBezTo>
                      <a:cubicBezTo>
                        <a:pt x="143302" y="184469"/>
                        <a:pt x="141687" y="180263"/>
                        <a:pt x="139265" y="178493"/>
                      </a:cubicBezTo>
                      <a:cubicBezTo>
                        <a:pt x="136815" y="176723"/>
                        <a:pt x="133544" y="175293"/>
                        <a:pt x="133063" y="172304"/>
                      </a:cubicBezTo>
                      <a:cubicBezTo>
                        <a:pt x="132822" y="170903"/>
                        <a:pt x="133332" y="169444"/>
                        <a:pt x="133261" y="168028"/>
                      </a:cubicBezTo>
                      <a:cubicBezTo>
                        <a:pt x="132992" y="163298"/>
                        <a:pt x="127030" y="161258"/>
                        <a:pt x="122300" y="161400"/>
                      </a:cubicBezTo>
                      <a:cubicBezTo>
                        <a:pt x="117541" y="161542"/>
                        <a:pt x="112160" y="162391"/>
                        <a:pt x="108634" y="159233"/>
                      </a:cubicBezTo>
                      <a:cubicBezTo>
                        <a:pt x="113392" y="157817"/>
                        <a:pt x="117839" y="155353"/>
                        <a:pt x="121592" y="152138"/>
                      </a:cubicBezTo>
                      <a:cubicBezTo>
                        <a:pt x="122895" y="151034"/>
                        <a:pt x="124183" y="149646"/>
                        <a:pt x="124254" y="147961"/>
                      </a:cubicBezTo>
                      <a:cubicBezTo>
                        <a:pt x="124396" y="143995"/>
                        <a:pt x="118788" y="143089"/>
                        <a:pt x="115828" y="140469"/>
                      </a:cubicBezTo>
                      <a:cubicBezTo>
                        <a:pt x="112868" y="137864"/>
                        <a:pt x="112698" y="133417"/>
                        <a:pt x="111933" y="129565"/>
                      </a:cubicBezTo>
                      <a:cubicBezTo>
                        <a:pt x="109753" y="118519"/>
                        <a:pt x="101426" y="109866"/>
                        <a:pt x="93481" y="101893"/>
                      </a:cubicBezTo>
                      <a:cubicBezTo>
                        <a:pt x="91498" y="99896"/>
                        <a:pt x="89374" y="97843"/>
                        <a:pt x="86683" y="97092"/>
                      </a:cubicBezTo>
                      <a:cubicBezTo>
                        <a:pt x="82647" y="95987"/>
                        <a:pt x="77379" y="97758"/>
                        <a:pt x="74745" y="94501"/>
                      </a:cubicBezTo>
                      <a:cubicBezTo>
                        <a:pt x="78838" y="93722"/>
                        <a:pt x="84007" y="91541"/>
                        <a:pt x="83539" y="87391"/>
                      </a:cubicBezTo>
                      <a:cubicBezTo>
                        <a:pt x="83369" y="85975"/>
                        <a:pt x="82506" y="84757"/>
                        <a:pt x="81642" y="83624"/>
                      </a:cubicBezTo>
                      <a:cubicBezTo>
                        <a:pt x="75212" y="75255"/>
                        <a:pt x="66673" y="68514"/>
                        <a:pt x="57029" y="64166"/>
                      </a:cubicBezTo>
                      <a:cubicBezTo>
                        <a:pt x="56420" y="60753"/>
                        <a:pt x="52936" y="58431"/>
                        <a:pt x="49467" y="58034"/>
                      </a:cubicBezTo>
                      <a:cubicBezTo>
                        <a:pt x="45997" y="57638"/>
                        <a:pt x="42556" y="58714"/>
                        <a:pt x="39228" y="59790"/>
                      </a:cubicBezTo>
                      <a:cubicBezTo>
                        <a:pt x="41224" y="56179"/>
                        <a:pt x="44453" y="53276"/>
                        <a:pt x="48249" y="51676"/>
                      </a:cubicBezTo>
                      <a:cubicBezTo>
                        <a:pt x="39992" y="42981"/>
                        <a:pt x="31736" y="34300"/>
                        <a:pt x="23480" y="25590"/>
                      </a:cubicBezTo>
                      <a:cubicBezTo>
                        <a:pt x="18849" y="25590"/>
                        <a:pt x="14218" y="25548"/>
                        <a:pt x="9602" y="25519"/>
                      </a:cubicBezTo>
                      <a:cubicBezTo>
                        <a:pt x="11910" y="25208"/>
                        <a:pt x="14020" y="23749"/>
                        <a:pt x="15153" y="21724"/>
                      </a:cubicBezTo>
                      <a:cubicBezTo>
                        <a:pt x="12986" y="15054"/>
                        <a:pt x="6911" y="9857"/>
                        <a:pt x="0" y="8738"/>
                      </a:cubicBezTo>
                      <a:cubicBezTo>
                        <a:pt x="595" y="5651"/>
                        <a:pt x="2932" y="2960"/>
                        <a:pt x="5905" y="1968"/>
                      </a:cubicBezTo>
                      <a:lnTo>
                        <a:pt x="7647" y="0"/>
                      </a:lnTo>
                      <a:cubicBezTo>
                        <a:pt x="37571" y="24259"/>
                        <a:pt x="85239" y="71545"/>
                        <a:pt x="133218" y="154602"/>
                      </a:cubicBezTo>
                      <a:cubicBezTo>
                        <a:pt x="203049" y="275472"/>
                        <a:pt x="195345" y="345813"/>
                        <a:pt x="192683" y="36027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5" name="Google Shape;3285;p21"/>
                <p:cNvSpPr/>
                <p:nvPr/>
              </p:nvSpPr>
              <p:spPr>
                <a:xfrm>
                  <a:off x="-716715" y="5047183"/>
                  <a:ext cx="53239" cy="103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1" h="33860" extrusionOk="0">
                      <a:moveTo>
                        <a:pt x="15302" y="31538"/>
                      </a:moveTo>
                      <a:cubicBezTo>
                        <a:pt x="15018" y="32303"/>
                        <a:pt x="14919" y="33082"/>
                        <a:pt x="15004" y="33860"/>
                      </a:cubicBezTo>
                      <a:cubicBezTo>
                        <a:pt x="13206" y="33563"/>
                        <a:pt x="11435" y="32968"/>
                        <a:pt x="9736" y="32062"/>
                      </a:cubicBezTo>
                      <a:cubicBezTo>
                        <a:pt x="1593" y="27629"/>
                        <a:pt x="-1027" y="16881"/>
                        <a:pt x="347" y="7718"/>
                      </a:cubicBezTo>
                      <a:cubicBezTo>
                        <a:pt x="729" y="5098"/>
                        <a:pt x="1381" y="2521"/>
                        <a:pt x="2160" y="0"/>
                      </a:cubicBezTo>
                      <a:cubicBezTo>
                        <a:pt x="5091" y="6840"/>
                        <a:pt x="8971" y="13255"/>
                        <a:pt x="13659" y="19005"/>
                      </a:cubicBezTo>
                      <a:cubicBezTo>
                        <a:pt x="15826" y="21639"/>
                        <a:pt x="18290" y="24868"/>
                        <a:pt x="17157" y="28068"/>
                      </a:cubicBezTo>
                      <a:cubicBezTo>
                        <a:pt x="16704" y="29314"/>
                        <a:pt x="15755" y="30320"/>
                        <a:pt x="15287" y="3155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6" name="Google Shape;3286;p21"/>
                <p:cNvSpPr/>
                <p:nvPr/>
              </p:nvSpPr>
              <p:spPr>
                <a:xfrm>
                  <a:off x="-664667" y="5174669"/>
                  <a:ext cx="77161" cy="100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78" h="32855" extrusionOk="0">
                      <a:moveTo>
                        <a:pt x="13227" y="3625"/>
                      </a:moveTo>
                      <a:cubicBezTo>
                        <a:pt x="20846" y="10281"/>
                        <a:pt x="16697" y="25406"/>
                        <a:pt x="25279" y="30617"/>
                      </a:cubicBezTo>
                      <a:cubicBezTo>
                        <a:pt x="21568" y="31580"/>
                        <a:pt x="17787" y="32331"/>
                        <a:pt x="13978" y="32855"/>
                      </a:cubicBezTo>
                      <a:cubicBezTo>
                        <a:pt x="10664" y="24514"/>
                        <a:pt x="5905" y="16739"/>
                        <a:pt x="0" y="9984"/>
                      </a:cubicBezTo>
                      <a:cubicBezTo>
                        <a:pt x="1714" y="6472"/>
                        <a:pt x="3767" y="3130"/>
                        <a:pt x="6146" y="0"/>
                      </a:cubicBezTo>
                      <a:cubicBezTo>
                        <a:pt x="8667" y="1005"/>
                        <a:pt x="11216" y="1884"/>
                        <a:pt x="13227" y="364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7" name="Google Shape;3287;p21"/>
                <p:cNvSpPr/>
                <p:nvPr/>
              </p:nvSpPr>
              <p:spPr>
                <a:xfrm>
                  <a:off x="-610525" y="5365901"/>
                  <a:ext cx="136428" cy="127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94" h="41821" extrusionOk="0">
                      <a:moveTo>
                        <a:pt x="40446" y="37755"/>
                      </a:moveTo>
                      <a:cubicBezTo>
                        <a:pt x="41833" y="38052"/>
                        <a:pt x="43264" y="38236"/>
                        <a:pt x="44694" y="38293"/>
                      </a:cubicBezTo>
                      <a:cubicBezTo>
                        <a:pt x="39837" y="39922"/>
                        <a:pt x="34809" y="41055"/>
                        <a:pt x="29725" y="41635"/>
                      </a:cubicBezTo>
                      <a:cubicBezTo>
                        <a:pt x="27757" y="41862"/>
                        <a:pt x="25746" y="42003"/>
                        <a:pt x="23891" y="41310"/>
                      </a:cubicBezTo>
                      <a:cubicBezTo>
                        <a:pt x="21526" y="40403"/>
                        <a:pt x="19826" y="38307"/>
                        <a:pt x="18325" y="36240"/>
                      </a:cubicBezTo>
                      <a:cubicBezTo>
                        <a:pt x="11018" y="26213"/>
                        <a:pt x="4843" y="15323"/>
                        <a:pt x="0" y="3880"/>
                      </a:cubicBezTo>
                      <a:cubicBezTo>
                        <a:pt x="1912" y="2705"/>
                        <a:pt x="3753" y="1402"/>
                        <a:pt x="5495" y="0"/>
                      </a:cubicBezTo>
                      <a:cubicBezTo>
                        <a:pt x="6401" y="0"/>
                        <a:pt x="7307" y="28"/>
                        <a:pt x="8200" y="128"/>
                      </a:cubicBezTo>
                      <a:cubicBezTo>
                        <a:pt x="14459" y="793"/>
                        <a:pt x="19685" y="5042"/>
                        <a:pt x="24500" y="9078"/>
                      </a:cubicBezTo>
                      <a:cubicBezTo>
                        <a:pt x="33322" y="16527"/>
                        <a:pt x="43094" y="26511"/>
                        <a:pt x="40431" y="377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8" name="Google Shape;3288;p21"/>
                <p:cNvSpPr/>
                <p:nvPr/>
              </p:nvSpPr>
              <p:spPr>
                <a:xfrm>
                  <a:off x="-492891" y="5465625"/>
                  <a:ext cx="240082" cy="278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51" h="91360" extrusionOk="0">
                      <a:moveTo>
                        <a:pt x="53500" y="91357"/>
                      </a:moveTo>
                      <a:cubicBezTo>
                        <a:pt x="42100" y="91527"/>
                        <a:pt x="29780" y="85720"/>
                        <a:pt x="26013" y="74986"/>
                      </a:cubicBezTo>
                      <a:cubicBezTo>
                        <a:pt x="24469" y="70567"/>
                        <a:pt x="24441" y="65710"/>
                        <a:pt x="22713" y="61362"/>
                      </a:cubicBezTo>
                      <a:cubicBezTo>
                        <a:pt x="18026" y="49608"/>
                        <a:pt x="1952" y="44184"/>
                        <a:pt x="154" y="31651"/>
                      </a:cubicBezTo>
                      <a:cubicBezTo>
                        <a:pt x="-1008" y="23537"/>
                        <a:pt x="4600" y="16003"/>
                        <a:pt x="10789" y="10593"/>
                      </a:cubicBezTo>
                      <a:cubicBezTo>
                        <a:pt x="14046" y="7775"/>
                        <a:pt x="17586" y="5169"/>
                        <a:pt x="20815" y="2308"/>
                      </a:cubicBezTo>
                      <a:cubicBezTo>
                        <a:pt x="22062" y="1629"/>
                        <a:pt x="23237" y="864"/>
                        <a:pt x="24370" y="0"/>
                      </a:cubicBezTo>
                      <a:cubicBezTo>
                        <a:pt x="25475" y="2507"/>
                        <a:pt x="24172" y="5410"/>
                        <a:pt x="22614" y="7633"/>
                      </a:cubicBezTo>
                      <a:cubicBezTo>
                        <a:pt x="21042" y="9885"/>
                        <a:pt x="19130" y="12066"/>
                        <a:pt x="18790" y="14770"/>
                      </a:cubicBezTo>
                      <a:cubicBezTo>
                        <a:pt x="18450" y="17475"/>
                        <a:pt x="20815" y="20662"/>
                        <a:pt x="23421" y="19869"/>
                      </a:cubicBezTo>
                      <a:cubicBezTo>
                        <a:pt x="20235" y="28522"/>
                        <a:pt x="18790" y="39794"/>
                        <a:pt x="25928" y="45643"/>
                      </a:cubicBezTo>
                      <a:cubicBezTo>
                        <a:pt x="28222" y="47526"/>
                        <a:pt x="31111" y="48532"/>
                        <a:pt x="33589" y="50175"/>
                      </a:cubicBezTo>
                      <a:cubicBezTo>
                        <a:pt x="42766" y="56349"/>
                        <a:pt x="43828" y="69534"/>
                        <a:pt x="50852" y="78059"/>
                      </a:cubicBezTo>
                      <a:cubicBezTo>
                        <a:pt x="56573" y="85012"/>
                        <a:pt x="66458" y="88269"/>
                        <a:pt x="75210" y="86074"/>
                      </a:cubicBezTo>
                      <a:lnTo>
                        <a:pt x="77264" y="83044"/>
                      </a:lnTo>
                      <a:cubicBezTo>
                        <a:pt x="77887" y="83525"/>
                        <a:pt x="78340" y="84120"/>
                        <a:pt x="78651" y="84786"/>
                      </a:cubicBezTo>
                      <a:cubicBezTo>
                        <a:pt x="70579" y="88298"/>
                        <a:pt x="62224" y="91201"/>
                        <a:pt x="53486" y="913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9" name="Google Shape;3289;p21"/>
                <p:cNvSpPr/>
                <p:nvPr/>
              </p:nvSpPr>
              <p:spPr>
                <a:xfrm>
                  <a:off x="-373799" y="5735215"/>
                  <a:ext cx="133358" cy="262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88" h="85900" extrusionOk="0">
                      <a:moveTo>
                        <a:pt x="43660" y="85678"/>
                      </a:moveTo>
                      <a:cubicBezTo>
                        <a:pt x="38987" y="86343"/>
                        <a:pt x="34300" y="85607"/>
                        <a:pt x="31170" y="82265"/>
                      </a:cubicBezTo>
                      <a:cubicBezTo>
                        <a:pt x="27275" y="78101"/>
                        <a:pt x="27431" y="71601"/>
                        <a:pt x="24882" y="66475"/>
                      </a:cubicBezTo>
                      <a:cubicBezTo>
                        <a:pt x="21327" y="59281"/>
                        <a:pt x="13015" y="55754"/>
                        <a:pt x="8030" y="49438"/>
                      </a:cubicBezTo>
                      <a:cubicBezTo>
                        <a:pt x="7109" y="48291"/>
                        <a:pt x="6274" y="46917"/>
                        <a:pt x="6429" y="45445"/>
                      </a:cubicBezTo>
                      <a:cubicBezTo>
                        <a:pt x="6585" y="43972"/>
                        <a:pt x="7676" y="42796"/>
                        <a:pt x="8709" y="41734"/>
                      </a:cubicBezTo>
                      <a:cubicBezTo>
                        <a:pt x="13454" y="36934"/>
                        <a:pt x="18184" y="32119"/>
                        <a:pt x="22928" y="27318"/>
                      </a:cubicBezTo>
                      <a:cubicBezTo>
                        <a:pt x="19656" y="30589"/>
                        <a:pt x="15989" y="33620"/>
                        <a:pt x="11513" y="34455"/>
                      </a:cubicBezTo>
                      <a:cubicBezTo>
                        <a:pt x="6344" y="35432"/>
                        <a:pt x="57" y="32034"/>
                        <a:pt x="0" y="26780"/>
                      </a:cubicBezTo>
                      <a:cubicBezTo>
                        <a:pt x="14063" y="18878"/>
                        <a:pt x="28323" y="10791"/>
                        <a:pt x="40191" y="0"/>
                      </a:cubicBezTo>
                      <a:cubicBezTo>
                        <a:pt x="40021" y="2025"/>
                        <a:pt x="39129" y="4135"/>
                        <a:pt x="37939" y="5778"/>
                      </a:cubicBezTo>
                      <a:cubicBezTo>
                        <a:pt x="35532" y="9049"/>
                        <a:pt x="32119" y="11853"/>
                        <a:pt x="31255" y="15833"/>
                      </a:cubicBezTo>
                      <a:cubicBezTo>
                        <a:pt x="30433" y="19628"/>
                        <a:pt x="32175" y="23452"/>
                        <a:pt x="32501" y="27332"/>
                      </a:cubicBezTo>
                      <a:cubicBezTo>
                        <a:pt x="32855" y="31198"/>
                        <a:pt x="30547" y="36056"/>
                        <a:pt x="26681" y="35673"/>
                      </a:cubicBezTo>
                      <a:cubicBezTo>
                        <a:pt x="32982" y="51534"/>
                        <a:pt x="38520" y="67664"/>
                        <a:pt x="43292" y="84063"/>
                      </a:cubicBezTo>
                      <a:cubicBezTo>
                        <a:pt x="43448" y="84587"/>
                        <a:pt x="43604" y="85125"/>
                        <a:pt x="43689" y="856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290" name="Google Shape;3290;p21"/>
              <p:cNvSpPr/>
              <p:nvPr/>
            </p:nvSpPr>
            <p:spPr>
              <a:xfrm>
                <a:off x="-700087" y="4908798"/>
                <a:ext cx="662209" cy="1356848"/>
              </a:xfrm>
              <a:custGeom>
                <a:avLst/>
                <a:gdLst/>
                <a:ahLst/>
                <a:cxnLst/>
                <a:rect l="l" t="t" r="r" b="b"/>
                <a:pathLst>
                  <a:path w="216940" h="444504" extrusionOk="0">
                    <a:moveTo>
                      <a:pt x="0" y="0"/>
                    </a:moveTo>
                    <a:cubicBezTo>
                      <a:pt x="119354" y="83426"/>
                      <a:pt x="257430" y="288812"/>
                      <a:pt x="205811" y="444505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1" name="Google Shape;3291;p21"/>
            <p:cNvGrpSpPr/>
            <p:nvPr/>
          </p:nvGrpSpPr>
          <p:grpSpPr>
            <a:xfrm rot="-506865" flipH="1">
              <a:off x="8496076" y="5014711"/>
              <a:ext cx="1039586" cy="598471"/>
              <a:chOff x="-1522265" y="5512368"/>
              <a:chExt cx="1039639" cy="598502"/>
            </a:xfrm>
          </p:grpSpPr>
          <p:grpSp>
            <p:nvGrpSpPr>
              <p:cNvPr id="3292" name="Google Shape;3292;p21"/>
              <p:cNvGrpSpPr/>
              <p:nvPr/>
            </p:nvGrpSpPr>
            <p:grpSpPr>
              <a:xfrm>
                <a:off x="-1522265" y="5512368"/>
                <a:ext cx="974692" cy="534072"/>
                <a:chOff x="-1522265" y="5512368"/>
                <a:chExt cx="974692" cy="534072"/>
              </a:xfrm>
            </p:grpSpPr>
            <p:sp>
              <p:nvSpPr>
                <p:cNvPr id="3293" name="Google Shape;3293;p21"/>
                <p:cNvSpPr/>
                <p:nvPr/>
              </p:nvSpPr>
              <p:spPr>
                <a:xfrm>
                  <a:off x="-1522265" y="5512368"/>
                  <a:ext cx="974666" cy="534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301" h="174962" extrusionOk="0">
                      <a:moveTo>
                        <a:pt x="319302" y="152494"/>
                      </a:moveTo>
                      <a:cubicBezTo>
                        <a:pt x="318721" y="153641"/>
                        <a:pt x="318084" y="154746"/>
                        <a:pt x="317390" y="155808"/>
                      </a:cubicBezTo>
                      <a:cubicBezTo>
                        <a:pt x="306698" y="172321"/>
                        <a:pt x="283346" y="179741"/>
                        <a:pt x="265233" y="171712"/>
                      </a:cubicBezTo>
                      <a:cubicBezTo>
                        <a:pt x="268887" y="162988"/>
                        <a:pt x="272540" y="154279"/>
                        <a:pt x="276194" y="145555"/>
                      </a:cubicBezTo>
                      <a:cubicBezTo>
                        <a:pt x="271974" y="149181"/>
                        <a:pt x="270062" y="154732"/>
                        <a:pt x="267187" y="159490"/>
                      </a:cubicBezTo>
                      <a:cubicBezTo>
                        <a:pt x="266210" y="161105"/>
                        <a:pt x="264964" y="162691"/>
                        <a:pt x="263548" y="164022"/>
                      </a:cubicBezTo>
                      <a:cubicBezTo>
                        <a:pt x="260800" y="166628"/>
                        <a:pt x="257387" y="168313"/>
                        <a:pt x="253790" y="167576"/>
                      </a:cubicBezTo>
                      <a:cubicBezTo>
                        <a:pt x="249315" y="166656"/>
                        <a:pt x="246398" y="162337"/>
                        <a:pt x="242362" y="160170"/>
                      </a:cubicBezTo>
                      <a:cubicBezTo>
                        <a:pt x="236697" y="157111"/>
                        <a:pt x="229631" y="158655"/>
                        <a:pt x="223442" y="156842"/>
                      </a:cubicBezTo>
                      <a:cubicBezTo>
                        <a:pt x="222309" y="156516"/>
                        <a:pt x="221120" y="156006"/>
                        <a:pt x="220539" y="154973"/>
                      </a:cubicBezTo>
                      <a:cubicBezTo>
                        <a:pt x="219958" y="153939"/>
                        <a:pt x="220128" y="152664"/>
                        <a:pt x="220312" y="151489"/>
                      </a:cubicBezTo>
                      <a:cubicBezTo>
                        <a:pt x="221190" y="146150"/>
                        <a:pt x="222054" y="140811"/>
                        <a:pt x="222932" y="135472"/>
                      </a:cubicBezTo>
                      <a:cubicBezTo>
                        <a:pt x="222309" y="139126"/>
                        <a:pt x="221318" y="142808"/>
                        <a:pt x="218769" y="145428"/>
                      </a:cubicBezTo>
                      <a:cubicBezTo>
                        <a:pt x="215837" y="148458"/>
                        <a:pt x="210158" y="149152"/>
                        <a:pt x="207680" y="145739"/>
                      </a:cubicBezTo>
                      <a:cubicBezTo>
                        <a:pt x="213217" y="134056"/>
                        <a:pt x="218797" y="122160"/>
                        <a:pt x="221558" y="109599"/>
                      </a:cubicBezTo>
                      <a:cubicBezTo>
                        <a:pt x="222125" y="107106"/>
                        <a:pt x="222564" y="104600"/>
                        <a:pt x="222876" y="102051"/>
                      </a:cubicBezTo>
                      <a:cubicBezTo>
                        <a:pt x="221813" y="103892"/>
                        <a:pt x="220737" y="105747"/>
                        <a:pt x="219618" y="107574"/>
                      </a:cubicBezTo>
                      <a:cubicBezTo>
                        <a:pt x="215965" y="113607"/>
                        <a:pt x="211844" y="119384"/>
                        <a:pt x="206193" y="123520"/>
                      </a:cubicBezTo>
                      <a:cubicBezTo>
                        <a:pt x="198815" y="128915"/>
                        <a:pt x="188066" y="130827"/>
                        <a:pt x="180631" y="125545"/>
                      </a:cubicBezTo>
                      <a:cubicBezTo>
                        <a:pt x="177573" y="123378"/>
                        <a:pt x="175307" y="120206"/>
                        <a:pt x="172163" y="118167"/>
                      </a:cubicBezTo>
                      <a:cubicBezTo>
                        <a:pt x="163652" y="112658"/>
                        <a:pt x="150623" y="116552"/>
                        <a:pt x="143641" y="109188"/>
                      </a:cubicBezTo>
                      <a:cubicBezTo>
                        <a:pt x="139124" y="104416"/>
                        <a:pt x="139294" y="96896"/>
                        <a:pt x="140837" y="90495"/>
                      </a:cubicBezTo>
                      <a:cubicBezTo>
                        <a:pt x="141659" y="87138"/>
                        <a:pt x="142763" y="83796"/>
                        <a:pt x="143556" y="80426"/>
                      </a:cubicBezTo>
                      <a:cubicBezTo>
                        <a:pt x="144279" y="77381"/>
                        <a:pt x="144717" y="74322"/>
                        <a:pt x="144434" y="71221"/>
                      </a:cubicBezTo>
                      <a:cubicBezTo>
                        <a:pt x="142551" y="77735"/>
                        <a:pt x="139520" y="83910"/>
                        <a:pt x="135527" y="89390"/>
                      </a:cubicBezTo>
                      <a:cubicBezTo>
                        <a:pt x="133105" y="92704"/>
                        <a:pt x="130344" y="95777"/>
                        <a:pt x="127285" y="98510"/>
                      </a:cubicBezTo>
                      <a:cubicBezTo>
                        <a:pt x="126109" y="99572"/>
                        <a:pt x="124849" y="100592"/>
                        <a:pt x="123319" y="101003"/>
                      </a:cubicBezTo>
                      <a:cubicBezTo>
                        <a:pt x="121351" y="101512"/>
                        <a:pt x="119269" y="100918"/>
                        <a:pt x="117329" y="100266"/>
                      </a:cubicBezTo>
                      <a:cubicBezTo>
                        <a:pt x="107897" y="97094"/>
                        <a:pt x="98820" y="92831"/>
                        <a:pt x="90351" y="87592"/>
                      </a:cubicBezTo>
                      <a:cubicBezTo>
                        <a:pt x="91059" y="85935"/>
                        <a:pt x="91654" y="84235"/>
                        <a:pt x="92150" y="82508"/>
                      </a:cubicBezTo>
                      <a:cubicBezTo>
                        <a:pt x="93226" y="78783"/>
                        <a:pt x="93807" y="74917"/>
                        <a:pt x="93877" y="71037"/>
                      </a:cubicBezTo>
                      <a:cubicBezTo>
                        <a:pt x="91201" y="75483"/>
                        <a:pt x="88142" y="79704"/>
                        <a:pt x="84743" y="83626"/>
                      </a:cubicBezTo>
                      <a:cubicBezTo>
                        <a:pt x="80650" y="80681"/>
                        <a:pt x="82491" y="74365"/>
                        <a:pt x="84148" y="69606"/>
                      </a:cubicBezTo>
                      <a:cubicBezTo>
                        <a:pt x="86542" y="62752"/>
                        <a:pt x="87632" y="55445"/>
                        <a:pt x="87363" y="48180"/>
                      </a:cubicBezTo>
                      <a:cubicBezTo>
                        <a:pt x="84856" y="52598"/>
                        <a:pt x="81939" y="56762"/>
                        <a:pt x="78654" y="60628"/>
                      </a:cubicBezTo>
                      <a:cubicBezTo>
                        <a:pt x="76671" y="62979"/>
                        <a:pt x="74547" y="65216"/>
                        <a:pt x="72295" y="67326"/>
                      </a:cubicBezTo>
                      <a:cubicBezTo>
                        <a:pt x="66262" y="63404"/>
                        <a:pt x="59550" y="60529"/>
                        <a:pt x="52554" y="58844"/>
                      </a:cubicBezTo>
                      <a:cubicBezTo>
                        <a:pt x="52044" y="55756"/>
                        <a:pt x="51846" y="52612"/>
                        <a:pt x="51945" y="49469"/>
                      </a:cubicBezTo>
                      <a:cubicBezTo>
                        <a:pt x="52143" y="43747"/>
                        <a:pt x="53375" y="38068"/>
                        <a:pt x="55584" y="32772"/>
                      </a:cubicBezTo>
                      <a:cubicBezTo>
                        <a:pt x="52554" y="38748"/>
                        <a:pt x="48688" y="45319"/>
                        <a:pt x="42952" y="48109"/>
                      </a:cubicBezTo>
                      <a:lnTo>
                        <a:pt x="42938" y="48109"/>
                      </a:lnTo>
                      <a:cubicBezTo>
                        <a:pt x="41621" y="48746"/>
                        <a:pt x="40191" y="49185"/>
                        <a:pt x="38661" y="49369"/>
                      </a:cubicBezTo>
                      <a:cubicBezTo>
                        <a:pt x="31283" y="50247"/>
                        <a:pt x="24585" y="44427"/>
                        <a:pt x="21242" y="37799"/>
                      </a:cubicBezTo>
                      <a:cubicBezTo>
                        <a:pt x="20279" y="35902"/>
                        <a:pt x="19515" y="33919"/>
                        <a:pt x="18849" y="31908"/>
                      </a:cubicBezTo>
                      <a:cubicBezTo>
                        <a:pt x="17192" y="26881"/>
                        <a:pt x="16158" y="21613"/>
                        <a:pt x="14374" y="16614"/>
                      </a:cubicBezTo>
                      <a:cubicBezTo>
                        <a:pt x="11882" y="9618"/>
                        <a:pt x="7194" y="2636"/>
                        <a:pt x="0" y="753"/>
                      </a:cubicBezTo>
                      <a:cubicBezTo>
                        <a:pt x="0" y="753"/>
                        <a:pt x="7633" y="-352"/>
                        <a:pt x="22007" y="115"/>
                      </a:cubicBezTo>
                      <a:cubicBezTo>
                        <a:pt x="24599" y="200"/>
                        <a:pt x="27403" y="328"/>
                        <a:pt x="30433" y="526"/>
                      </a:cubicBezTo>
                      <a:cubicBezTo>
                        <a:pt x="61249" y="2523"/>
                        <a:pt x="114327" y="11360"/>
                        <a:pt x="184200" y="43436"/>
                      </a:cubicBezTo>
                      <a:cubicBezTo>
                        <a:pt x="285881" y="90126"/>
                        <a:pt x="313439" y="139692"/>
                        <a:pt x="318396" y="150384"/>
                      </a:cubicBezTo>
                      <a:cubicBezTo>
                        <a:pt x="319033" y="151758"/>
                        <a:pt x="319302" y="152494"/>
                        <a:pt x="319302" y="15249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4" name="Google Shape;3294;p21"/>
                <p:cNvSpPr/>
                <p:nvPr/>
              </p:nvSpPr>
              <p:spPr>
                <a:xfrm>
                  <a:off x="-1457454" y="5512720"/>
                  <a:ext cx="909880" cy="482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77" h="158071" extrusionOk="0">
                      <a:moveTo>
                        <a:pt x="298077" y="152379"/>
                      </a:moveTo>
                      <a:cubicBezTo>
                        <a:pt x="297497" y="153526"/>
                        <a:pt x="296859" y="154631"/>
                        <a:pt x="296166" y="155693"/>
                      </a:cubicBezTo>
                      <a:cubicBezTo>
                        <a:pt x="291138" y="156571"/>
                        <a:pt x="285728" y="154758"/>
                        <a:pt x="283944" y="150028"/>
                      </a:cubicBezTo>
                      <a:cubicBezTo>
                        <a:pt x="279072" y="153866"/>
                        <a:pt x="273351" y="156642"/>
                        <a:pt x="267304" y="158072"/>
                      </a:cubicBezTo>
                      <a:cubicBezTo>
                        <a:pt x="268366" y="154673"/>
                        <a:pt x="270774" y="151912"/>
                        <a:pt x="272615" y="148867"/>
                      </a:cubicBezTo>
                      <a:cubicBezTo>
                        <a:pt x="274470" y="145836"/>
                        <a:pt x="275787" y="142041"/>
                        <a:pt x="274399" y="138770"/>
                      </a:cubicBezTo>
                      <a:cubicBezTo>
                        <a:pt x="273011" y="135484"/>
                        <a:pt x="267871" y="134011"/>
                        <a:pt x="265860" y="136943"/>
                      </a:cubicBezTo>
                      <a:cubicBezTo>
                        <a:pt x="269329" y="131094"/>
                        <a:pt x="264302" y="122314"/>
                        <a:pt x="257504" y="122356"/>
                      </a:cubicBezTo>
                      <a:lnTo>
                        <a:pt x="259671" y="116833"/>
                      </a:lnTo>
                      <a:cubicBezTo>
                        <a:pt x="258071" y="117145"/>
                        <a:pt x="256485" y="117456"/>
                        <a:pt x="254899" y="117768"/>
                      </a:cubicBezTo>
                      <a:cubicBezTo>
                        <a:pt x="255536" y="115332"/>
                        <a:pt x="254998" y="112613"/>
                        <a:pt x="253468" y="110616"/>
                      </a:cubicBezTo>
                      <a:cubicBezTo>
                        <a:pt x="247874" y="117032"/>
                        <a:pt x="241119" y="122427"/>
                        <a:pt x="233614" y="126463"/>
                      </a:cubicBezTo>
                      <a:cubicBezTo>
                        <a:pt x="237579" y="121365"/>
                        <a:pt x="241700" y="115870"/>
                        <a:pt x="242295" y="109441"/>
                      </a:cubicBezTo>
                      <a:cubicBezTo>
                        <a:pt x="242890" y="103012"/>
                        <a:pt x="238244" y="95676"/>
                        <a:pt x="231787" y="95959"/>
                      </a:cubicBezTo>
                      <a:cubicBezTo>
                        <a:pt x="222468" y="96370"/>
                        <a:pt x="218928" y="110602"/>
                        <a:pt x="209680" y="111792"/>
                      </a:cubicBezTo>
                      <a:cubicBezTo>
                        <a:pt x="214949" y="104923"/>
                        <a:pt x="218503" y="96752"/>
                        <a:pt x="219905" y="88213"/>
                      </a:cubicBezTo>
                      <a:lnTo>
                        <a:pt x="214821" y="88213"/>
                      </a:lnTo>
                      <a:cubicBezTo>
                        <a:pt x="215133" y="85649"/>
                        <a:pt x="215444" y="83072"/>
                        <a:pt x="215756" y="80509"/>
                      </a:cubicBezTo>
                      <a:cubicBezTo>
                        <a:pt x="212485" y="79928"/>
                        <a:pt x="209086" y="80112"/>
                        <a:pt x="205899" y="81047"/>
                      </a:cubicBezTo>
                      <a:cubicBezTo>
                        <a:pt x="206692" y="78328"/>
                        <a:pt x="203449" y="76105"/>
                        <a:pt x="200631" y="75835"/>
                      </a:cubicBezTo>
                      <a:cubicBezTo>
                        <a:pt x="197813" y="75552"/>
                        <a:pt x="194712" y="76133"/>
                        <a:pt x="192332" y="74589"/>
                      </a:cubicBezTo>
                      <a:cubicBezTo>
                        <a:pt x="191384" y="73966"/>
                        <a:pt x="190591" y="73031"/>
                        <a:pt x="189472" y="72777"/>
                      </a:cubicBezTo>
                      <a:cubicBezTo>
                        <a:pt x="188226" y="72479"/>
                        <a:pt x="186965" y="73159"/>
                        <a:pt x="185846" y="73810"/>
                      </a:cubicBezTo>
                      <a:cubicBezTo>
                        <a:pt x="180748" y="76813"/>
                        <a:pt x="175636" y="79815"/>
                        <a:pt x="170524" y="82817"/>
                      </a:cubicBezTo>
                      <a:cubicBezTo>
                        <a:pt x="172874" y="76756"/>
                        <a:pt x="174574" y="70454"/>
                        <a:pt x="175608" y="64053"/>
                      </a:cubicBezTo>
                      <a:cubicBezTo>
                        <a:pt x="172180" y="61816"/>
                        <a:pt x="167776" y="61164"/>
                        <a:pt x="163853" y="62297"/>
                      </a:cubicBezTo>
                      <a:cubicBezTo>
                        <a:pt x="162551" y="60484"/>
                        <a:pt x="161234" y="58686"/>
                        <a:pt x="159931" y="56873"/>
                      </a:cubicBezTo>
                      <a:cubicBezTo>
                        <a:pt x="148092" y="62694"/>
                        <a:pt x="137895" y="71799"/>
                        <a:pt x="130800" y="82916"/>
                      </a:cubicBezTo>
                      <a:cubicBezTo>
                        <a:pt x="135360" y="70327"/>
                        <a:pt x="138348" y="57156"/>
                        <a:pt x="139651" y="43830"/>
                      </a:cubicBezTo>
                      <a:cubicBezTo>
                        <a:pt x="135658" y="46209"/>
                        <a:pt x="131664" y="48588"/>
                        <a:pt x="127671" y="50968"/>
                      </a:cubicBezTo>
                      <a:cubicBezTo>
                        <a:pt x="130078" y="47385"/>
                        <a:pt x="131523" y="43150"/>
                        <a:pt x="131778" y="38845"/>
                      </a:cubicBezTo>
                      <a:cubicBezTo>
                        <a:pt x="124881" y="42626"/>
                        <a:pt x="118055" y="31949"/>
                        <a:pt x="110195" y="32062"/>
                      </a:cubicBezTo>
                      <a:cubicBezTo>
                        <a:pt x="106541" y="32104"/>
                        <a:pt x="103398" y="34512"/>
                        <a:pt x="100537" y="36820"/>
                      </a:cubicBezTo>
                      <a:cubicBezTo>
                        <a:pt x="95396" y="40969"/>
                        <a:pt x="90241" y="45119"/>
                        <a:pt x="85101" y="49282"/>
                      </a:cubicBezTo>
                      <a:cubicBezTo>
                        <a:pt x="88188" y="40927"/>
                        <a:pt x="91289" y="32572"/>
                        <a:pt x="94391" y="24216"/>
                      </a:cubicBezTo>
                      <a:cubicBezTo>
                        <a:pt x="84577" y="22106"/>
                        <a:pt x="72497" y="20718"/>
                        <a:pt x="66195" y="28536"/>
                      </a:cubicBezTo>
                      <a:cubicBezTo>
                        <a:pt x="63972" y="31297"/>
                        <a:pt x="62910" y="34823"/>
                        <a:pt x="60814" y="37684"/>
                      </a:cubicBezTo>
                      <a:cubicBezTo>
                        <a:pt x="58732" y="40559"/>
                        <a:pt x="54837" y="42740"/>
                        <a:pt x="51694" y="41125"/>
                      </a:cubicBezTo>
                      <a:cubicBezTo>
                        <a:pt x="51099" y="40814"/>
                        <a:pt x="50561" y="40389"/>
                        <a:pt x="50136" y="39879"/>
                      </a:cubicBezTo>
                      <a:cubicBezTo>
                        <a:pt x="45845" y="34696"/>
                        <a:pt x="54441" y="26581"/>
                        <a:pt x="51382" y="20591"/>
                      </a:cubicBezTo>
                      <a:cubicBezTo>
                        <a:pt x="50008" y="17900"/>
                        <a:pt x="46213" y="16796"/>
                        <a:pt x="43607" y="18339"/>
                      </a:cubicBezTo>
                      <a:cubicBezTo>
                        <a:pt x="41709" y="19019"/>
                        <a:pt x="39826" y="19699"/>
                        <a:pt x="37943" y="20379"/>
                      </a:cubicBezTo>
                      <a:cubicBezTo>
                        <a:pt x="37461" y="18254"/>
                        <a:pt x="36994" y="16130"/>
                        <a:pt x="36526" y="14020"/>
                      </a:cubicBezTo>
                      <a:cubicBezTo>
                        <a:pt x="29035" y="18424"/>
                        <a:pt x="22662" y="24740"/>
                        <a:pt x="18201" y="32189"/>
                      </a:cubicBezTo>
                      <a:lnTo>
                        <a:pt x="13995" y="22758"/>
                      </a:lnTo>
                      <a:cubicBezTo>
                        <a:pt x="11205" y="23905"/>
                        <a:pt x="8416" y="25052"/>
                        <a:pt x="5626" y="26199"/>
                      </a:cubicBezTo>
                      <a:cubicBezTo>
                        <a:pt x="1859" y="18707"/>
                        <a:pt x="-96" y="10296"/>
                        <a:pt x="4" y="1898"/>
                      </a:cubicBezTo>
                      <a:lnTo>
                        <a:pt x="783" y="0"/>
                      </a:lnTo>
                      <a:cubicBezTo>
                        <a:pt x="29786" y="906"/>
                        <a:pt x="86248" y="8100"/>
                        <a:pt x="162975" y="43320"/>
                      </a:cubicBezTo>
                      <a:cubicBezTo>
                        <a:pt x="277727" y="96016"/>
                        <a:pt x="298077" y="152379"/>
                        <a:pt x="298077" y="15237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5" name="Google Shape;3295;p21"/>
                <p:cNvSpPr/>
                <p:nvPr/>
              </p:nvSpPr>
              <p:spPr>
                <a:xfrm>
                  <a:off x="-1434145" y="5513972"/>
                  <a:ext cx="883812" cy="457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537" h="149868" extrusionOk="0">
                      <a:moveTo>
                        <a:pt x="289538" y="149858"/>
                      </a:moveTo>
                      <a:cubicBezTo>
                        <a:pt x="284284" y="150142"/>
                        <a:pt x="279837" y="144137"/>
                        <a:pt x="274385" y="144265"/>
                      </a:cubicBezTo>
                      <a:cubicBezTo>
                        <a:pt x="272346" y="140158"/>
                        <a:pt x="270306" y="136037"/>
                        <a:pt x="268281" y="131930"/>
                      </a:cubicBezTo>
                      <a:cubicBezTo>
                        <a:pt x="267092" y="131335"/>
                        <a:pt x="265916" y="130740"/>
                        <a:pt x="264741" y="130131"/>
                      </a:cubicBezTo>
                      <a:cubicBezTo>
                        <a:pt x="263240" y="127171"/>
                        <a:pt x="261739" y="124198"/>
                        <a:pt x="260238" y="121224"/>
                      </a:cubicBezTo>
                      <a:cubicBezTo>
                        <a:pt x="257009" y="119468"/>
                        <a:pt x="255139" y="115502"/>
                        <a:pt x="255833" y="111877"/>
                      </a:cubicBezTo>
                      <a:cubicBezTo>
                        <a:pt x="252746" y="111948"/>
                        <a:pt x="250225" y="109611"/>
                        <a:pt x="247577" y="108011"/>
                      </a:cubicBezTo>
                      <a:cubicBezTo>
                        <a:pt x="244929" y="106425"/>
                        <a:pt x="240893" y="105802"/>
                        <a:pt x="239250" y="108421"/>
                      </a:cubicBezTo>
                      <a:cubicBezTo>
                        <a:pt x="241870" y="104527"/>
                        <a:pt x="237650" y="99627"/>
                        <a:pt x="233600" y="97262"/>
                      </a:cubicBezTo>
                      <a:cubicBezTo>
                        <a:pt x="229549" y="94883"/>
                        <a:pt x="224536" y="91753"/>
                        <a:pt x="225145" y="87108"/>
                      </a:cubicBezTo>
                      <a:cubicBezTo>
                        <a:pt x="222879" y="88468"/>
                        <a:pt x="220174" y="89048"/>
                        <a:pt x="217554" y="88737"/>
                      </a:cubicBezTo>
                      <a:cubicBezTo>
                        <a:pt x="219367" y="86258"/>
                        <a:pt x="220472" y="83256"/>
                        <a:pt x="220670" y="80197"/>
                      </a:cubicBezTo>
                      <a:cubicBezTo>
                        <a:pt x="218263" y="80495"/>
                        <a:pt x="215742" y="80792"/>
                        <a:pt x="213476" y="79957"/>
                      </a:cubicBezTo>
                      <a:cubicBezTo>
                        <a:pt x="211196" y="79121"/>
                        <a:pt x="209284" y="76756"/>
                        <a:pt x="209822" y="74391"/>
                      </a:cubicBezTo>
                      <a:cubicBezTo>
                        <a:pt x="198606" y="74943"/>
                        <a:pt x="188070" y="63883"/>
                        <a:pt x="177491" y="67650"/>
                      </a:cubicBezTo>
                      <a:cubicBezTo>
                        <a:pt x="178879" y="65257"/>
                        <a:pt x="179969" y="62694"/>
                        <a:pt x="180706" y="60031"/>
                      </a:cubicBezTo>
                      <a:cubicBezTo>
                        <a:pt x="178709" y="60003"/>
                        <a:pt x="176712" y="59975"/>
                        <a:pt x="174730" y="59946"/>
                      </a:cubicBezTo>
                      <a:cubicBezTo>
                        <a:pt x="175778" y="57765"/>
                        <a:pt x="172775" y="55768"/>
                        <a:pt x="170368" y="55740"/>
                      </a:cubicBezTo>
                      <a:cubicBezTo>
                        <a:pt x="167946" y="55712"/>
                        <a:pt x="165142" y="56292"/>
                        <a:pt x="163443" y="54565"/>
                      </a:cubicBezTo>
                      <a:cubicBezTo>
                        <a:pt x="162636" y="53758"/>
                        <a:pt x="162296" y="52568"/>
                        <a:pt x="161588" y="51676"/>
                      </a:cubicBezTo>
                      <a:cubicBezTo>
                        <a:pt x="159223" y="48702"/>
                        <a:pt x="154379" y="50132"/>
                        <a:pt x="151349" y="52426"/>
                      </a:cubicBezTo>
                      <a:cubicBezTo>
                        <a:pt x="148304" y="54721"/>
                        <a:pt x="145174" y="57779"/>
                        <a:pt x="141407" y="57341"/>
                      </a:cubicBezTo>
                      <a:cubicBezTo>
                        <a:pt x="143857" y="54211"/>
                        <a:pt x="145628" y="50543"/>
                        <a:pt x="146591" y="46691"/>
                      </a:cubicBezTo>
                      <a:cubicBezTo>
                        <a:pt x="146930" y="45360"/>
                        <a:pt x="147129" y="43859"/>
                        <a:pt x="146392" y="42726"/>
                      </a:cubicBezTo>
                      <a:cubicBezTo>
                        <a:pt x="144650" y="40063"/>
                        <a:pt x="140558" y="42074"/>
                        <a:pt x="137414" y="41734"/>
                      </a:cubicBezTo>
                      <a:cubicBezTo>
                        <a:pt x="134270" y="41409"/>
                        <a:pt x="132103" y="38576"/>
                        <a:pt x="129809" y="36410"/>
                      </a:cubicBezTo>
                      <a:cubicBezTo>
                        <a:pt x="123266" y="30193"/>
                        <a:pt x="113806" y="28394"/>
                        <a:pt x="104913" y="26865"/>
                      </a:cubicBezTo>
                      <a:cubicBezTo>
                        <a:pt x="102690" y="26482"/>
                        <a:pt x="100353" y="26114"/>
                        <a:pt x="98243" y="26879"/>
                      </a:cubicBezTo>
                      <a:cubicBezTo>
                        <a:pt x="95085" y="28026"/>
                        <a:pt x="92465" y="31623"/>
                        <a:pt x="89236" y="30717"/>
                      </a:cubicBezTo>
                      <a:cubicBezTo>
                        <a:pt x="91544" y="28309"/>
                        <a:pt x="93923" y="24485"/>
                        <a:pt x="91700" y="21993"/>
                      </a:cubicBezTo>
                      <a:cubicBezTo>
                        <a:pt x="90935" y="21143"/>
                        <a:pt x="89803" y="20747"/>
                        <a:pt x="88712" y="20407"/>
                      </a:cubicBezTo>
                      <a:cubicBezTo>
                        <a:pt x="80626" y="17914"/>
                        <a:pt x="71916" y="17461"/>
                        <a:pt x="63604" y="19090"/>
                      </a:cubicBezTo>
                      <a:cubicBezTo>
                        <a:pt x="61621" y="17136"/>
                        <a:pt x="58265" y="17235"/>
                        <a:pt x="55815" y="18580"/>
                      </a:cubicBezTo>
                      <a:cubicBezTo>
                        <a:pt x="53365" y="19925"/>
                        <a:pt x="51609" y="22234"/>
                        <a:pt x="49938" y="24471"/>
                      </a:cubicBezTo>
                      <a:cubicBezTo>
                        <a:pt x="49569" y="21186"/>
                        <a:pt x="50334" y="17787"/>
                        <a:pt x="52076" y="14983"/>
                      </a:cubicBezTo>
                      <a:cubicBezTo>
                        <a:pt x="42644" y="13128"/>
                        <a:pt x="33227" y="11273"/>
                        <a:pt x="23795" y="9403"/>
                      </a:cubicBezTo>
                      <a:cubicBezTo>
                        <a:pt x="20765" y="11542"/>
                        <a:pt x="17720" y="13666"/>
                        <a:pt x="14689" y="15790"/>
                      </a:cubicBezTo>
                      <a:cubicBezTo>
                        <a:pt x="16049" y="14516"/>
                        <a:pt x="16757" y="12590"/>
                        <a:pt x="16559" y="10735"/>
                      </a:cubicBezTo>
                      <a:cubicBezTo>
                        <a:pt x="12055" y="7378"/>
                        <a:pt x="5668" y="6798"/>
                        <a:pt x="627" y="9262"/>
                      </a:cubicBezTo>
                      <a:cubicBezTo>
                        <a:pt x="-421" y="6968"/>
                        <a:pt x="-138" y="4121"/>
                        <a:pt x="1349" y="2096"/>
                      </a:cubicBezTo>
                      <a:lnTo>
                        <a:pt x="1576" y="0"/>
                      </a:lnTo>
                      <a:cubicBezTo>
                        <a:pt x="32391" y="1997"/>
                        <a:pt x="85469" y="10834"/>
                        <a:pt x="155342" y="42910"/>
                      </a:cubicBezTo>
                      <a:cubicBezTo>
                        <a:pt x="257023" y="89601"/>
                        <a:pt x="284581" y="139166"/>
                        <a:pt x="289538" y="14985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6" name="Google Shape;3296;p21"/>
                <p:cNvSpPr/>
                <p:nvPr/>
              </p:nvSpPr>
              <p:spPr>
                <a:xfrm>
                  <a:off x="-1363717" y="5660528"/>
                  <a:ext cx="81602" cy="57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33" h="18807" extrusionOk="0">
                      <a:moveTo>
                        <a:pt x="6341" y="43"/>
                      </a:moveTo>
                      <a:cubicBezTo>
                        <a:pt x="14413" y="865"/>
                        <a:pt x="18704" y="12676"/>
                        <a:pt x="26734" y="12109"/>
                      </a:cubicBezTo>
                      <a:cubicBezTo>
                        <a:pt x="24751" y="14460"/>
                        <a:pt x="22627" y="16698"/>
                        <a:pt x="20375" y="18808"/>
                      </a:cubicBezTo>
                      <a:cubicBezTo>
                        <a:pt x="14342" y="14885"/>
                        <a:pt x="7629" y="12010"/>
                        <a:pt x="634" y="10325"/>
                      </a:cubicBezTo>
                      <a:cubicBezTo>
                        <a:pt x="124" y="7237"/>
                        <a:pt x="-74" y="4094"/>
                        <a:pt x="25" y="950"/>
                      </a:cubicBezTo>
                      <a:cubicBezTo>
                        <a:pt x="2135" y="440"/>
                        <a:pt x="4217" y="-169"/>
                        <a:pt x="6341" y="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7" name="Google Shape;3297;p21"/>
                <p:cNvSpPr/>
                <p:nvPr/>
              </p:nvSpPr>
              <p:spPr>
                <a:xfrm>
                  <a:off x="-1246361" y="5754649"/>
                  <a:ext cx="137897" cy="66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75" h="21854" extrusionOk="0">
                      <a:moveTo>
                        <a:pt x="42145" y="11664"/>
                      </a:moveTo>
                      <a:cubicBezTo>
                        <a:pt x="43193" y="11211"/>
                        <a:pt x="44213" y="10673"/>
                        <a:pt x="45176" y="10050"/>
                      </a:cubicBezTo>
                      <a:cubicBezTo>
                        <a:pt x="42754" y="13364"/>
                        <a:pt x="39993" y="16437"/>
                        <a:pt x="36934" y="19170"/>
                      </a:cubicBezTo>
                      <a:cubicBezTo>
                        <a:pt x="35758" y="20232"/>
                        <a:pt x="34498" y="21252"/>
                        <a:pt x="32968" y="21663"/>
                      </a:cubicBezTo>
                      <a:cubicBezTo>
                        <a:pt x="31000" y="22172"/>
                        <a:pt x="28918" y="21578"/>
                        <a:pt x="26978" y="20926"/>
                      </a:cubicBezTo>
                      <a:cubicBezTo>
                        <a:pt x="17546" y="17754"/>
                        <a:pt x="8469" y="13491"/>
                        <a:pt x="0" y="8252"/>
                      </a:cubicBezTo>
                      <a:cubicBezTo>
                        <a:pt x="708" y="6595"/>
                        <a:pt x="1303" y="4895"/>
                        <a:pt x="1799" y="3167"/>
                      </a:cubicBezTo>
                      <a:cubicBezTo>
                        <a:pt x="2393" y="2743"/>
                        <a:pt x="3002" y="2346"/>
                        <a:pt x="3625" y="1992"/>
                      </a:cubicBezTo>
                      <a:cubicBezTo>
                        <a:pt x="8030" y="-472"/>
                        <a:pt x="13411" y="-118"/>
                        <a:pt x="18438" y="293"/>
                      </a:cubicBezTo>
                      <a:cubicBezTo>
                        <a:pt x="27658" y="1072"/>
                        <a:pt x="38675" y="3083"/>
                        <a:pt x="42145" y="1166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8" name="Google Shape;3298;p21"/>
                <p:cNvSpPr/>
                <p:nvPr/>
              </p:nvSpPr>
              <p:spPr>
                <a:xfrm>
                  <a:off x="-1095193" y="5748319"/>
                  <a:ext cx="243477" cy="156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63" h="51401" extrusionOk="0">
                      <a:moveTo>
                        <a:pt x="66339" y="46252"/>
                      </a:moveTo>
                      <a:cubicBezTo>
                        <a:pt x="58961" y="51647"/>
                        <a:pt x="48212" y="53559"/>
                        <a:pt x="40777" y="48277"/>
                      </a:cubicBezTo>
                      <a:cubicBezTo>
                        <a:pt x="37718" y="46110"/>
                        <a:pt x="35452" y="42938"/>
                        <a:pt x="32308" y="40899"/>
                      </a:cubicBezTo>
                      <a:cubicBezTo>
                        <a:pt x="23797" y="35390"/>
                        <a:pt x="10769" y="39284"/>
                        <a:pt x="3787" y="31920"/>
                      </a:cubicBezTo>
                      <a:cubicBezTo>
                        <a:pt x="-731" y="27148"/>
                        <a:pt x="-561" y="19628"/>
                        <a:pt x="983" y="13227"/>
                      </a:cubicBezTo>
                      <a:cubicBezTo>
                        <a:pt x="1804" y="9871"/>
                        <a:pt x="2909" y="6528"/>
                        <a:pt x="3702" y="3158"/>
                      </a:cubicBezTo>
                      <a:cubicBezTo>
                        <a:pt x="4198" y="2138"/>
                        <a:pt x="4623" y="1090"/>
                        <a:pt x="4962" y="0"/>
                      </a:cubicBezTo>
                      <a:cubicBezTo>
                        <a:pt x="6846" y="1133"/>
                        <a:pt x="7341" y="3625"/>
                        <a:pt x="7356" y="5806"/>
                      </a:cubicBezTo>
                      <a:cubicBezTo>
                        <a:pt x="7370" y="8001"/>
                        <a:pt x="7129" y="10324"/>
                        <a:pt x="8163" y="12250"/>
                      </a:cubicBezTo>
                      <a:cubicBezTo>
                        <a:pt x="9197" y="14176"/>
                        <a:pt x="12213" y="15167"/>
                        <a:pt x="13558" y="13439"/>
                      </a:cubicBezTo>
                      <a:cubicBezTo>
                        <a:pt x="15484" y="20577"/>
                        <a:pt x="19761" y="28621"/>
                        <a:pt x="27139" y="29130"/>
                      </a:cubicBezTo>
                      <a:cubicBezTo>
                        <a:pt x="29519" y="29300"/>
                        <a:pt x="31869" y="28621"/>
                        <a:pt x="34249" y="28550"/>
                      </a:cubicBezTo>
                      <a:cubicBezTo>
                        <a:pt x="43114" y="28337"/>
                        <a:pt x="49911" y="36466"/>
                        <a:pt x="58465" y="38789"/>
                      </a:cubicBezTo>
                      <a:cubicBezTo>
                        <a:pt x="65432" y="40686"/>
                        <a:pt x="73405" y="38236"/>
                        <a:pt x="78107" y="32742"/>
                      </a:cubicBezTo>
                      <a:lnTo>
                        <a:pt x="78050" y="29810"/>
                      </a:lnTo>
                      <a:cubicBezTo>
                        <a:pt x="78688" y="29838"/>
                        <a:pt x="79254" y="30008"/>
                        <a:pt x="79764" y="30306"/>
                      </a:cubicBezTo>
                      <a:cubicBezTo>
                        <a:pt x="76110" y="36339"/>
                        <a:pt x="71989" y="42117"/>
                        <a:pt x="66339" y="4625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9" name="Google Shape;3299;p21"/>
                <p:cNvSpPr/>
                <p:nvPr/>
              </p:nvSpPr>
              <p:spPr>
                <a:xfrm>
                  <a:off x="-888073" y="5847048"/>
                  <a:ext cx="170534" cy="177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67" h="58151" extrusionOk="0">
                      <a:moveTo>
                        <a:pt x="55868" y="54423"/>
                      </a:moveTo>
                      <a:cubicBezTo>
                        <a:pt x="53120" y="57029"/>
                        <a:pt x="49707" y="58714"/>
                        <a:pt x="46110" y="57978"/>
                      </a:cubicBezTo>
                      <a:cubicBezTo>
                        <a:pt x="41635" y="57057"/>
                        <a:pt x="38718" y="52738"/>
                        <a:pt x="34682" y="50571"/>
                      </a:cubicBezTo>
                      <a:cubicBezTo>
                        <a:pt x="29017" y="47512"/>
                        <a:pt x="21951" y="49056"/>
                        <a:pt x="15762" y="47243"/>
                      </a:cubicBezTo>
                      <a:cubicBezTo>
                        <a:pt x="14629" y="46917"/>
                        <a:pt x="13439" y="46408"/>
                        <a:pt x="12859" y="45374"/>
                      </a:cubicBezTo>
                      <a:cubicBezTo>
                        <a:pt x="12278" y="44340"/>
                        <a:pt x="12448" y="43066"/>
                        <a:pt x="12632" y="41890"/>
                      </a:cubicBezTo>
                      <a:cubicBezTo>
                        <a:pt x="13510" y="36551"/>
                        <a:pt x="14374" y="31212"/>
                        <a:pt x="15252" y="25873"/>
                      </a:cubicBezTo>
                      <a:cubicBezTo>
                        <a:pt x="14629" y="29527"/>
                        <a:pt x="13638" y="33209"/>
                        <a:pt x="11088" y="35829"/>
                      </a:cubicBezTo>
                      <a:cubicBezTo>
                        <a:pt x="8157" y="38860"/>
                        <a:pt x="2478" y="39553"/>
                        <a:pt x="0" y="36140"/>
                      </a:cubicBezTo>
                      <a:cubicBezTo>
                        <a:pt x="5537" y="24457"/>
                        <a:pt x="11117" y="12561"/>
                        <a:pt x="13878" y="0"/>
                      </a:cubicBezTo>
                      <a:cubicBezTo>
                        <a:pt x="14700" y="1402"/>
                        <a:pt x="15096" y="3201"/>
                        <a:pt x="15082" y="4829"/>
                      </a:cubicBezTo>
                      <a:cubicBezTo>
                        <a:pt x="15025" y="8086"/>
                        <a:pt x="14091" y="11499"/>
                        <a:pt x="15365" y="14501"/>
                      </a:cubicBezTo>
                      <a:cubicBezTo>
                        <a:pt x="16583" y="17362"/>
                        <a:pt x="19500" y="19062"/>
                        <a:pt x="21511" y="21441"/>
                      </a:cubicBezTo>
                      <a:cubicBezTo>
                        <a:pt x="23537" y="23806"/>
                        <a:pt x="24273" y="28054"/>
                        <a:pt x="21568" y="29598"/>
                      </a:cubicBezTo>
                      <a:cubicBezTo>
                        <a:pt x="33039" y="37047"/>
                        <a:pt x="44142" y="45034"/>
                        <a:pt x="54862" y="53545"/>
                      </a:cubicBezTo>
                      <a:cubicBezTo>
                        <a:pt x="55202" y="53814"/>
                        <a:pt x="55556" y="54097"/>
                        <a:pt x="55868" y="5442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0" name="Google Shape;3300;p21"/>
                <p:cNvSpPr/>
                <p:nvPr/>
              </p:nvSpPr>
              <p:spPr>
                <a:xfrm>
                  <a:off x="-1464706" y="5609806"/>
                  <a:ext cx="73529" cy="53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88" h="17549" extrusionOk="0">
                      <a:moveTo>
                        <a:pt x="23211" y="14544"/>
                      </a:moveTo>
                      <a:cubicBezTo>
                        <a:pt x="23381" y="15181"/>
                        <a:pt x="23678" y="15734"/>
                        <a:pt x="24089" y="16201"/>
                      </a:cubicBezTo>
                      <a:cubicBezTo>
                        <a:pt x="22772" y="16838"/>
                        <a:pt x="21342" y="17277"/>
                        <a:pt x="19812" y="17461"/>
                      </a:cubicBezTo>
                      <a:cubicBezTo>
                        <a:pt x="12434" y="18339"/>
                        <a:pt x="5736" y="12519"/>
                        <a:pt x="2393" y="5891"/>
                      </a:cubicBezTo>
                      <a:cubicBezTo>
                        <a:pt x="1430" y="3994"/>
                        <a:pt x="666" y="2011"/>
                        <a:pt x="0" y="0"/>
                      </a:cubicBezTo>
                      <a:cubicBezTo>
                        <a:pt x="5084" y="3116"/>
                        <a:pt x="10593" y="5509"/>
                        <a:pt x="16328" y="7095"/>
                      </a:cubicBezTo>
                      <a:cubicBezTo>
                        <a:pt x="18962" y="7817"/>
                        <a:pt x="22078" y="8780"/>
                        <a:pt x="22814" y="11400"/>
                      </a:cubicBezTo>
                      <a:cubicBezTo>
                        <a:pt x="23098" y="12420"/>
                        <a:pt x="22942" y="13524"/>
                        <a:pt x="23211" y="1454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01" name="Google Shape;3301;p21"/>
              <p:cNvSpPr/>
              <p:nvPr/>
            </p:nvSpPr>
            <p:spPr>
              <a:xfrm>
                <a:off x="-1522265" y="5514646"/>
                <a:ext cx="1039639" cy="596223"/>
              </a:xfrm>
              <a:custGeom>
                <a:avLst/>
                <a:gdLst/>
                <a:ahLst/>
                <a:cxnLst/>
                <a:rect l="l" t="t" r="r" b="b"/>
                <a:pathLst>
                  <a:path w="340586" h="195323" extrusionOk="0">
                    <a:moveTo>
                      <a:pt x="0" y="6"/>
                    </a:moveTo>
                    <a:cubicBezTo>
                      <a:pt x="116720" y="-758"/>
                      <a:pt x="302195" y="69596"/>
                      <a:pt x="340587" y="195323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2" name="Google Shape;3302;p21"/>
            <p:cNvGrpSpPr/>
            <p:nvPr/>
          </p:nvGrpSpPr>
          <p:grpSpPr>
            <a:xfrm rot="-506865" flipH="1">
              <a:off x="8727023" y="4692255"/>
              <a:ext cx="659392" cy="1006172"/>
              <a:chOff x="-1372680" y="5236900"/>
              <a:chExt cx="659425" cy="1006223"/>
            </a:xfrm>
          </p:grpSpPr>
          <p:grpSp>
            <p:nvGrpSpPr>
              <p:cNvPr id="3303" name="Google Shape;3303;p21"/>
              <p:cNvGrpSpPr/>
              <p:nvPr/>
            </p:nvGrpSpPr>
            <p:grpSpPr>
              <a:xfrm>
                <a:off x="-1372637" y="5236900"/>
                <a:ext cx="655081" cy="880662"/>
                <a:chOff x="-1372637" y="5236900"/>
                <a:chExt cx="655081" cy="880662"/>
              </a:xfrm>
            </p:grpSpPr>
            <p:sp>
              <p:nvSpPr>
                <p:cNvPr id="3304" name="Google Shape;3304;p21"/>
                <p:cNvSpPr/>
                <p:nvPr/>
              </p:nvSpPr>
              <p:spPr>
                <a:xfrm>
                  <a:off x="-1372637" y="5236900"/>
                  <a:ext cx="654926" cy="880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54" h="288505" extrusionOk="0">
                      <a:moveTo>
                        <a:pt x="214336" y="281151"/>
                      </a:moveTo>
                      <a:cubicBezTo>
                        <a:pt x="213288" y="281901"/>
                        <a:pt x="212226" y="282595"/>
                        <a:pt x="211121" y="283218"/>
                      </a:cubicBezTo>
                      <a:cubicBezTo>
                        <a:pt x="194057" y="293004"/>
                        <a:pt x="169897" y="288897"/>
                        <a:pt x="157477" y="273461"/>
                      </a:cubicBezTo>
                      <a:cubicBezTo>
                        <a:pt x="164728" y="267386"/>
                        <a:pt x="171965" y="261310"/>
                        <a:pt x="179201" y="255235"/>
                      </a:cubicBezTo>
                      <a:cubicBezTo>
                        <a:pt x="173791" y="256524"/>
                        <a:pt x="169543" y="260588"/>
                        <a:pt x="164813" y="263491"/>
                      </a:cubicBezTo>
                      <a:cubicBezTo>
                        <a:pt x="163198" y="264482"/>
                        <a:pt x="161372" y="265318"/>
                        <a:pt x="159502" y="265856"/>
                      </a:cubicBezTo>
                      <a:cubicBezTo>
                        <a:pt x="155863" y="266918"/>
                        <a:pt x="152067" y="266847"/>
                        <a:pt x="149207" y="264553"/>
                      </a:cubicBezTo>
                      <a:cubicBezTo>
                        <a:pt x="145652" y="261678"/>
                        <a:pt x="145029" y="256509"/>
                        <a:pt x="142437" y="252728"/>
                      </a:cubicBezTo>
                      <a:cubicBezTo>
                        <a:pt x="138798" y="247418"/>
                        <a:pt x="131816" y="245548"/>
                        <a:pt x="127143" y="241102"/>
                      </a:cubicBezTo>
                      <a:cubicBezTo>
                        <a:pt x="126279" y="240294"/>
                        <a:pt x="125458" y="239289"/>
                        <a:pt x="125415" y="238113"/>
                      </a:cubicBezTo>
                      <a:cubicBezTo>
                        <a:pt x="125373" y="236924"/>
                        <a:pt x="126109" y="235876"/>
                        <a:pt x="126803" y="234913"/>
                      </a:cubicBezTo>
                      <a:cubicBezTo>
                        <a:pt x="130032" y="230565"/>
                        <a:pt x="133247" y="226218"/>
                        <a:pt x="136461" y="221870"/>
                      </a:cubicBezTo>
                      <a:cubicBezTo>
                        <a:pt x="134238" y="224830"/>
                        <a:pt x="131661" y="227648"/>
                        <a:pt x="128205" y="228809"/>
                      </a:cubicBezTo>
                      <a:cubicBezTo>
                        <a:pt x="124212" y="230155"/>
                        <a:pt x="118844" y="228172"/>
                        <a:pt x="118207" y="224009"/>
                      </a:cubicBezTo>
                      <a:cubicBezTo>
                        <a:pt x="128474" y="216163"/>
                        <a:pt x="138883" y="208133"/>
                        <a:pt x="147097" y="198234"/>
                      </a:cubicBezTo>
                      <a:cubicBezTo>
                        <a:pt x="148740" y="196280"/>
                        <a:pt x="150283" y="194255"/>
                        <a:pt x="151728" y="192131"/>
                      </a:cubicBezTo>
                      <a:cubicBezTo>
                        <a:pt x="149943" y="193278"/>
                        <a:pt x="148130" y="194439"/>
                        <a:pt x="146304" y="195544"/>
                      </a:cubicBezTo>
                      <a:cubicBezTo>
                        <a:pt x="140299" y="199240"/>
                        <a:pt x="133983" y="202483"/>
                        <a:pt x="127072" y="203573"/>
                      </a:cubicBezTo>
                      <a:cubicBezTo>
                        <a:pt x="118037" y="204989"/>
                        <a:pt x="107614" y="201761"/>
                        <a:pt x="103422" y="193660"/>
                      </a:cubicBezTo>
                      <a:cubicBezTo>
                        <a:pt x="101695" y="190332"/>
                        <a:pt x="101128" y="186480"/>
                        <a:pt x="99273" y="183223"/>
                      </a:cubicBezTo>
                      <a:cubicBezTo>
                        <a:pt x="94231" y="174429"/>
                        <a:pt x="80863" y="171922"/>
                        <a:pt x="78030" y="162179"/>
                      </a:cubicBezTo>
                      <a:cubicBezTo>
                        <a:pt x="76204" y="155863"/>
                        <a:pt x="79801" y="149264"/>
                        <a:pt x="84106" y="144279"/>
                      </a:cubicBezTo>
                      <a:cubicBezTo>
                        <a:pt x="86372" y="141673"/>
                        <a:pt x="88893" y="139209"/>
                        <a:pt x="91130" y="136575"/>
                      </a:cubicBezTo>
                      <a:cubicBezTo>
                        <a:pt x="93169" y="134196"/>
                        <a:pt x="94954" y="131675"/>
                        <a:pt x="96129" y="128800"/>
                      </a:cubicBezTo>
                      <a:cubicBezTo>
                        <a:pt x="91470" y="133728"/>
                        <a:pt x="85947" y="137835"/>
                        <a:pt x="79886" y="140866"/>
                      </a:cubicBezTo>
                      <a:cubicBezTo>
                        <a:pt x="76218" y="142707"/>
                        <a:pt x="72352" y="144165"/>
                        <a:pt x="68387" y="145199"/>
                      </a:cubicBezTo>
                      <a:cubicBezTo>
                        <a:pt x="66857" y="145610"/>
                        <a:pt x="65271" y="145936"/>
                        <a:pt x="63713" y="145596"/>
                      </a:cubicBezTo>
                      <a:cubicBezTo>
                        <a:pt x="61730" y="145142"/>
                        <a:pt x="60159" y="143670"/>
                        <a:pt x="58728" y="142197"/>
                      </a:cubicBezTo>
                      <a:cubicBezTo>
                        <a:pt x="51803" y="135059"/>
                        <a:pt x="45685" y="127115"/>
                        <a:pt x="40545" y="118575"/>
                      </a:cubicBezTo>
                      <a:cubicBezTo>
                        <a:pt x="41933" y="117428"/>
                        <a:pt x="43235" y="116182"/>
                        <a:pt x="44468" y="114879"/>
                      </a:cubicBezTo>
                      <a:cubicBezTo>
                        <a:pt x="47130" y="112061"/>
                        <a:pt x="49424" y="108889"/>
                        <a:pt x="51251" y="105476"/>
                      </a:cubicBezTo>
                      <a:cubicBezTo>
                        <a:pt x="46832" y="108209"/>
                        <a:pt x="42188" y="110560"/>
                        <a:pt x="37358" y="112486"/>
                      </a:cubicBezTo>
                      <a:cubicBezTo>
                        <a:pt x="35064" y="107997"/>
                        <a:pt x="39596" y="103224"/>
                        <a:pt x="43250" y="99755"/>
                      </a:cubicBezTo>
                      <a:cubicBezTo>
                        <a:pt x="48518" y="94755"/>
                        <a:pt x="52837" y="88765"/>
                        <a:pt x="55924" y="82180"/>
                      </a:cubicBezTo>
                      <a:cubicBezTo>
                        <a:pt x="51676" y="84956"/>
                        <a:pt x="47172" y="87321"/>
                        <a:pt x="42485" y="89261"/>
                      </a:cubicBezTo>
                      <a:cubicBezTo>
                        <a:pt x="39653" y="90436"/>
                        <a:pt x="36735" y="91456"/>
                        <a:pt x="33761" y="92306"/>
                      </a:cubicBezTo>
                      <a:cubicBezTo>
                        <a:pt x="30192" y="86060"/>
                        <a:pt x="25548" y="80424"/>
                        <a:pt x="20095" y="75722"/>
                      </a:cubicBezTo>
                      <a:cubicBezTo>
                        <a:pt x="21058" y="72748"/>
                        <a:pt x="22319" y="69859"/>
                        <a:pt x="23848" y="67112"/>
                      </a:cubicBezTo>
                      <a:cubicBezTo>
                        <a:pt x="26638" y="62113"/>
                        <a:pt x="30334" y="57638"/>
                        <a:pt x="34724" y="53942"/>
                      </a:cubicBezTo>
                      <a:cubicBezTo>
                        <a:pt x="29286" y="57864"/>
                        <a:pt x="22843" y="61943"/>
                        <a:pt x="16470" y="61787"/>
                      </a:cubicBezTo>
                      <a:lnTo>
                        <a:pt x="16470" y="61787"/>
                      </a:lnTo>
                      <a:cubicBezTo>
                        <a:pt x="15011" y="61745"/>
                        <a:pt x="13539" y="61476"/>
                        <a:pt x="12094" y="60937"/>
                      </a:cubicBezTo>
                      <a:cubicBezTo>
                        <a:pt x="5126" y="58346"/>
                        <a:pt x="1841" y="50104"/>
                        <a:pt x="1912" y="42669"/>
                      </a:cubicBezTo>
                      <a:cubicBezTo>
                        <a:pt x="1912" y="40545"/>
                        <a:pt x="2153" y="38435"/>
                        <a:pt x="2478" y="36339"/>
                      </a:cubicBezTo>
                      <a:cubicBezTo>
                        <a:pt x="3314" y="31113"/>
                        <a:pt x="4801" y="25958"/>
                        <a:pt x="5509" y="20690"/>
                      </a:cubicBezTo>
                      <a:cubicBezTo>
                        <a:pt x="6500" y="13326"/>
                        <a:pt x="5523" y="4971"/>
                        <a:pt x="0" y="0"/>
                      </a:cubicBezTo>
                      <a:cubicBezTo>
                        <a:pt x="0" y="0"/>
                        <a:pt x="7293" y="2521"/>
                        <a:pt x="19855" y="9517"/>
                      </a:cubicBezTo>
                      <a:cubicBezTo>
                        <a:pt x="22120" y="10777"/>
                        <a:pt x="24556" y="12179"/>
                        <a:pt x="27162" y="13737"/>
                      </a:cubicBezTo>
                      <a:cubicBezTo>
                        <a:pt x="53644" y="29626"/>
                        <a:pt x="96780" y="61787"/>
                        <a:pt x="144194" y="122314"/>
                      </a:cubicBezTo>
                      <a:cubicBezTo>
                        <a:pt x="213203" y="210385"/>
                        <a:pt x="214988" y="267074"/>
                        <a:pt x="214506" y="278842"/>
                      </a:cubicBezTo>
                      <a:cubicBezTo>
                        <a:pt x="214449" y="280358"/>
                        <a:pt x="214350" y="281137"/>
                        <a:pt x="214350" y="28113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5" name="Google Shape;3305;p21"/>
                <p:cNvSpPr/>
                <p:nvPr/>
              </p:nvSpPr>
              <p:spPr>
                <a:xfrm>
                  <a:off x="-1335577" y="5266091"/>
                  <a:ext cx="617774" cy="835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383" h="273659" extrusionOk="0">
                      <a:moveTo>
                        <a:pt x="202200" y="271592"/>
                      </a:moveTo>
                      <a:cubicBezTo>
                        <a:pt x="201152" y="272342"/>
                        <a:pt x="200090" y="273036"/>
                        <a:pt x="198985" y="273659"/>
                      </a:cubicBezTo>
                      <a:cubicBezTo>
                        <a:pt x="194113" y="272144"/>
                        <a:pt x="190134" y="268051"/>
                        <a:pt x="190715" y="263024"/>
                      </a:cubicBezTo>
                      <a:cubicBezTo>
                        <a:pt x="184625" y="264199"/>
                        <a:pt x="178266" y="264058"/>
                        <a:pt x="172234" y="262556"/>
                      </a:cubicBezTo>
                      <a:cubicBezTo>
                        <a:pt x="174740" y="260021"/>
                        <a:pt x="178139" y="258676"/>
                        <a:pt x="181170" y="256807"/>
                      </a:cubicBezTo>
                      <a:cubicBezTo>
                        <a:pt x="184200" y="254966"/>
                        <a:pt x="187117" y="252190"/>
                        <a:pt x="187387" y="248650"/>
                      </a:cubicBezTo>
                      <a:cubicBezTo>
                        <a:pt x="187656" y="245095"/>
                        <a:pt x="183761" y="241427"/>
                        <a:pt x="180632" y="243113"/>
                      </a:cubicBezTo>
                      <a:cubicBezTo>
                        <a:pt x="186395" y="239501"/>
                        <a:pt x="185942" y="229390"/>
                        <a:pt x="179881" y="226317"/>
                      </a:cubicBezTo>
                      <a:cubicBezTo>
                        <a:pt x="181368" y="225014"/>
                        <a:pt x="182855" y="223711"/>
                        <a:pt x="184342" y="222394"/>
                      </a:cubicBezTo>
                      <a:cubicBezTo>
                        <a:pt x="182770" y="221941"/>
                        <a:pt x="181226" y="221488"/>
                        <a:pt x="179669" y="221034"/>
                      </a:cubicBezTo>
                      <a:cubicBezTo>
                        <a:pt x="181354" y="219165"/>
                        <a:pt x="182119" y="216503"/>
                        <a:pt x="181679" y="214025"/>
                      </a:cubicBezTo>
                      <a:cubicBezTo>
                        <a:pt x="173763" y="217168"/>
                        <a:pt x="165295" y="218868"/>
                        <a:pt x="156769" y="219024"/>
                      </a:cubicBezTo>
                      <a:cubicBezTo>
                        <a:pt x="162632" y="216305"/>
                        <a:pt x="168807" y="213316"/>
                        <a:pt x="172276" y="207864"/>
                      </a:cubicBezTo>
                      <a:cubicBezTo>
                        <a:pt x="175746" y="202426"/>
                        <a:pt x="174981" y="193773"/>
                        <a:pt x="169104" y="191069"/>
                      </a:cubicBezTo>
                      <a:cubicBezTo>
                        <a:pt x="160635" y="187160"/>
                        <a:pt x="150963" y="198192"/>
                        <a:pt x="142197" y="195020"/>
                      </a:cubicBezTo>
                      <a:cubicBezTo>
                        <a:pt x="150028" y="191323"/>
                        <a:pt x="156925" y="185687"/>
                        <a:pt x="162080" y="178748"/>
                      </a:cubicBezTo>
                      <a:lnTo>
                        <a:pt x="157562" y="176425"/>
                      </a:lnTo>
                      <a:cubicBezTo>
                        <a:pt x="159007" y="174287"/>
                        <a:pt x="160465" y="172135"/>
                        <a:pt x="161924" y="170010"/>
                      </a:cubicBezTo>
                      <a:cubicBezTo>
                        <a:pt x="159276" y="167999"/>
                        <a:pt x="156174" y="166597"/>
                        <a:pt x="152917" y="165974"/>
                      </a:cubicBezTo>
                      <a:cubicBezTo>
                        <a:pt x="154872" y="163921"/>
                        <a:pt x="153002" y="160465"/>
                        <a:pt x="150623" y="158922"/>
                      </a:cubicBezTo>
                      <a:cubicBezTo>
                        <a:pt x="148244" y="157378"/>
                        <a:pt x="145227" y="156472"/>
                        <a:pt x="143811" y="154008"/>
                      </a:cubicBezTo>
                      <a:cubicBezTo>
                        <a:pt x="143259" y="153016"/>
                        <a:pt x="142976" y="151827"/>
                        <a:pt x="142098" y="151090"/>
                      </a:cubicBezTo>
                      <a:cubicBezTo>
                        <a:pt x="141121" y="150255"/>
                        <a:pt x="139690" y="150283"/>
                        <a:pt x="138402" y="150354"/>
                      </a:cubicBezTo>
                      <a:cubicBezTo>
                        <a:pt x="132496" y="150694"/>
                        <a:pt x="126577" y="151020"/>
                        <a:pt x="120657" y="151345"/>
                      </a:cubicBezTo>
                      <a:cubicBezTo>
                        <a:pt x="125529" y="147040"/>
                        <a:pt x="129919" y="142211"/>
                        <a:pt x="133771" y="136999"/>
                      </a:cubicBezTo>
                      <a:cubicBezTo>
                        <a:pt x="131746" y="133445"/>
                        <a:pt x="128134" y="130839"/>
                        <a:pt x="124127" y="130060"/>
                      </a:cubicBezTo>
                      <a:cubicBezTo>
                        <a:pt x="123801" y="127851"/>
                        <a:pt x="123447" y="125656"/>
                        <a:pt x="123121" y="123447"/>
                      </a:cubicBezTo>
                      <a:cubicBezTo>
                        <a:pt x="109937" y="123192"/>
                        <a:pt x="96696" y="126619"/>
                        <a:pt x="85296" y="133261"/>
                      </a:cubicBezTo>
                      <a:cubicBezTo>
                        <a:pt x="95109" y="124155"/>
                        <a:pt x="103805" y="113817"/>
                        <a:pt x="111070" y="102573"/>
                      </a:cubicBezTo>
                      <a:cubicBezTo>
                        <a:pt x="106425" y="102856"/>
                        <a:pt x="101794" y="103139"/>
                        <a:pt x="97149" y="103437"/>
                      </a:cubicBezTo>
                      <a:cubicBezTo>
                        <a:pt x="100930" y="101355"/>
                        <a:pt x="104159" y="98253"/>
                        <a:pt x="106354" y="94543"/>
                      </a:cubicBezTo>
                      <a:cubicBezTo>
                        <a:pt x="98494" y="94741"/>
                        <a:pt x="97319" y="82123"/>
                        <a:pt x="90280" y="78625"/>
                      </a:cubicBezTo>
                      <a:cubicBezTo>
                        <a:pt x="87009" y="76983"/>
                        <a:pt x="83115" y="77691"/>
                        <a:pt x="79518" y="78427"/>
                      </a:cubicBezTo>
                      <a:cubicBezTo>
                        <a:pt x="73046" y="79758"/>
                        <a:pt x="66560" y="81089"/>
                        <a:pt x="60088" y="82435"/>
                      </a:cubicBezTo>
                      <a:cubicBezTo>
                        <a:pt x="66659" y="76416"/>
                        <a:pt x="73244" y="70412"/>
                        <a:pt x="79829" y="64407"/>
                      </a:cubicBezTo>
                      <a:cubicBezTo>
                        <a:pt x="72068" y="58034"/>
                        <a:pt x="61971" y="51265"/>
                        <a:pt x="52780" y="55329"/>
                      </a:cubicBezTo>
                      <a:cubicBezTo>
                        <a:pt x="49537" y="56760"/>
                        <a:pt x="46974" y="59408"/>
                        <a:pt x="43802" y="60994"/>
                      </a:cubicBezTo>
                      <a:cubicBezTo>
                        <a:pt x="40630" y="62594"/>
                        <a:pt x="36169" y="62750"/>
                        <a:pt x="34115" y="59875"/>
                      </a:cubicBezTo>
                      <a:cubicBezTo>
                        <a:pt x="33733" y="59323"/>
                        <a:pt x="33450" y="58700"/>
                        <a:pt x="33308" y="58048"/>
                      </a:cubicBezTo>
                      <a:cubicBezTo>
                        <a:pt x="31864" y="51477"/>
                        <a:pt x="43221" y="48206"/>
                        <a:pt x="43250" y="41479"/>
                      </a:cubicBezTo>
                      <a:cubicBezTo>
                        <a:pt x="43250" y="38463"/>
                        <a:pt x="40389" y="35744"/>
                        <a:pt x="37373" y="35914"/>
                      </a:cubicBezTo>
                      <a:cubicBezTo>
                        <a:pt x="35376" y="35645"/>
                        <a:pt x="33393" y="35390"/>
                        <a:pt x="31396" y="35135"/>
                      </a:cubicBezTo>
                      <a:cubicBezTo>
                        <a:pt x="31935" y="33025"/>
                        <a:pt x="32501" y="30929"/>
                        <a:pt x="33053" y="28833"/>
                      </a:cubicBezTo>
                      <a:cubicBezTo>
                        <a:pt x="24372" y="29314"/>
                        <a:pt x="15819" y="32019"/>
                        <a:pt x="8440" y="36594"/>
                      </a:cubicBezTo>
                      <a:cubicBezTo>
                        <a:pt x="8639" y="33152"/>
                        <a:pt x="8823" y="29725"/>
                        <a:pt x="9021" y="26284"/>
                      </a:cubicBezTo>
                      <a:cubicBezTo>
                        <a:pt x="6019" y="26029"/>
                        <a:pt x="3016" y="25774"/>
                        <a:pt x="0" y="25505"/>
                      </a:cubicBezTo>
                      <a:cubicBezTo>
                        <a:pt x="85" y="17121"/>
                        <a:pt x="2195" y="8752"/>
                        <a:pt x="6132" y="1331"/>
                      </a:cubicBezTo>
                      <a:lnTo>
                        <a:pt x="7690" y="0"/>
                      </a:lnTo>
                      <a:cubicBezTo>
                        <a:pt x="33053" y="14091"/>
                        <a:pt x="79957" y="46351"/>
                        <a:pt x="132029" y="112797"/>
                      </a:cubicBezTo>
                      <a:cubicBezTo>
                        <a:pt x="209904" y="212198"/>
                        <a:pt x="202171" y="271620"/>
                        <a:pt x="202171" y="27162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6" name="Google Shape;3306;p21"/>
                <p:cNvSpPr/>
                <p:nvPr/>
              </p:nvSpPr>
              <p:spPr>
                <a:xfrm>
                  <a:off x="-1305089" y="5278892"/>
                  <a:ext cx="587533" cy="809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76" h="265105" extrusionOk="0">
                      <a:moveTo>
                        <a:pt x="192371" y="265106"/>
                      </a:moveTo>
                      <a:cubicBezTo>
                        <a:pt x="187571" y="262953"/>
                        <a:pt x="186367" y="255575"/>
                        <a:pt x="181467" y="253196"/>
                      </a:cubicBezTo>
                      <a:cubicBezTo>
                        <a:pt x="181538" y="248607"/>
                        <a:pt x="181609" y="244019"/>
                        <a:pt x="181694" y="239431"/>
                      </a:cubicBezTo>
                      <a:cubicBezTo>
                        <a:pt x="180915" y="238354"/>
                        <a:pt x="180136" y="237292"/>
                        <a:pt x="179371" y="236216"/>
                      </a:cubicBezTo>
                      <a:cubicBezTo>
                        <a:pt x="179385" y="232902"/>
                        <a:pt x="179414" y="229560"/>
                        <a:pt x="179442" y="226232"/>
                      </a:cubicBezTo>
                      <a:cubicBezTo>
                        <a:pt x="177374" y="223187"/>
                        <a:pt x="177530" y="218811"/>
                        <a:pt x="179810" y="215908"/>
                      </a:cubicBezTo>
                      <a:cubicBezTo>
                        <a:pt x="177034" y="214563"/>
                        <a:pt x="175859" y="211320"/>
                        <a:pt x="174245" y="208686"/>
                      </a:cubicBezTo>
                      <a:cubicBezTo>
                        <a:pt x="172616" y="206066"/>
                        <a:pt x="169316" y="203658"/>
                        <a:pt x="166654" y="205230"/>
                      </a:cubicBezTo>
                      <a:cubicBezTo>
                        <a:pt x="170761" y="202964"/>
                        <a:pt x="169260" y="196677"/>
                        <a:pt x="166739" y="192726"/>
                      </a:cubicBezTo>
                      <a:cubicBezTo>
                        <a:pt x="164232" y="188760"/>
                        <a:pt x="161202" y="183676"/>
                        <a:pt x="163878" y="179824"/>
                      </a:cubicBezTo>
                      <a:cubicBezTo>
                        <a:pt x="161244" y="179994"/>
                        <a:pt x="158568" y="179272"/>
                        <a:pt x="156387" y="177799"/>
                      </a:cubicBezTo>
                      <a:cubicBezTo>
                        <a:pt x="159134" y="176426"/>
                        <a:pt x="161485" y="174259"/>
                        <a:pt x="163071" y="171639"/>
                      </a:cubicBezTo>
                      <a:cubicBezTo>
                        <a:pt x="160791" y="170803"/>
                        <a:pt x="158412" y="169911"/>
                        <a:pt x="156783" y="168127"/>
                      </a:cubicBezTo>
                      <a:cubicBezTo>
                        <a:pt x="155141" y="166343"/>
                        <a:pt x="154517" y="163368"/>
                        <a:pt x="156089" y="161499"/>
                      </a:cubicBezTo>
                      <a:cubicBezTo>
                        <a:pt x="145865" y="156854"/>
                        <a:pt x="141559" y="142197"/>
                        <a:pt x="130443" y="140696"/>
                      </a:cubicBezTo>
                      <a:cubicBezTo>
                        <a:pt x="132779" y="139209"/>
                        <a:pt x="134918" y="137424"/>
                        <a:pt x="136787" y="135399"/>
                      </a:cubicBezTo>
                      <a:cubicBezTo>
                        <a:pt x="135031" y="134465"/>
                        <a:pt x="133261" y="133516"/>
                        <a:pt x="131519" y="132581"/>
                      </a:cubicBezTo>
                      <a:cubicBezTo>
                        <a:pt x="133445" y="131123"/>
                        <a:pt x="131689" y="127979"/>
                        <a:pt x="129565" y="126846"/>
                      </a:cubicBezTo>
                      <a:cubicBezTo>
                        <a:pt x="127426" y="125713"/>
                        <a:pt x="124665" y="124948"/>
                        <a:pt x="123943" y="122626"/>
                      </a:cubicBezTo>
                      <a:cubicBezTo>
                        <a:pt x="123588" y="121535"/>
                        <a:pt x="123843" y="120331"/>
                        <a:pt x="123617" y="119213"/>
                      </a:cubicBezTo>
                      <a:cubicBezTo>
                        <a:pt x="122880" y="115488"/>
                        <a:pt x="117910" y="114539"/>
                        <a:pt x="114171" y="115191"/>
                      </a:cubicBezTo>
                      <a:cubicBezTo>
                        <a:pt x="110418" y="115842"/>
                        <a:pt x="106226" y="117117"/>
                        <a:pt x="103082" y="115007"/>
                      </a:cubicBezTo>
                      <a:cubicBezTo>
                        <a:pt x="106694" y="113350"/>
                        <a:pt x="109951" y="110900"/>
                        <a:pt x="112571" y="107912"/>
                      </a:cubicBezTo>
                      <a:cubicBezTo>
                        <a:pt x="113477" y="106878"/>
                        <a:pt x="114341" y="105646"/>
                        <a:pt x="114213" y="104300"/>
                      </a:cubicBezTo>
                      <a:cubicBezTo>
                        <a:pt x="113888" y="101142"/>
                        <a:pt x="109328" y="101043"/>
                        <a:pt x="106679" y="99301"/>
                      </a:cubicBezTo>
                      <a:cubicBezTo>
                        <a:pt x="104031" y="97574"/>
                        <a:pt x="103408" y="94062"/>
                        <a:pt x="102360" y="91088"/>
                      </a:cubicBezTo>
                      <a:cubicBezTo>
                        <a:pt x="99386" y="82562"/>
                        <a:pt x="91810" y="76629"/>
                        <a:pt x="84601" y="71205"/>
                      </a:cubicBezTo>
                      <a:cubicBezTo>
                        <a:pt x="82803" y="69845"/>
                        <a:pt x="80891" y="68443"/>
                        <a:pt x="78668" y="68160"/>
                      </a:cubicBezTo>
                      <a:cubicBezTo>
                        <a:pt x="75340" y="67735"/>
                        <a:pt x="71360" y="69732"/>
                        <a:pt x="68910" y="67452"/>
                      </a:cubicBezTo>
                      <a:cubicBezTo>
                        <a:pt x="72068" y="66376"/>
                        <a:pt x="75935" y="64053"/>
                        <a:pt x="75099" y="60824"/>
                      </a:cubicBezTo>
                      <a:cubicBezTo>
                        <a:pt x="74802" y="59720"/>
                        <a:pt x="73980" y="58842"/>
                        <a:pt x="73173" y="58048"/>
                      </a:cubicBezTo>
                      <a:cubicBezTo>
                        <a:pt x="67126" y="52129"/>
                        <a:pt x="59592" y="47739"/>
                        <a:pt x="51463" y="45374"/>
                      </a:cubicBezTo>
                      <a:cubicBezTo>
                        <a:pt x="50599" y="42726"/>
                        <a:pt x="47569" y="41281"/>
                        <a:pt x="44779" y="41352"/>
                      </a:cubicBezTo>
                      <a:cubicBezTo>
                        <a:pt x="41989" y="41423"/>
                        <a:pt x="39369" y="42669"/>
                        <a:pt x="36863" y="43901"/>
                      </a:cubicBezTo>
                      <a:cubicBezTo>
                        <a:pt x="38038" y="40814"/>
                        <a:pt x="40276" y="38137"/>
                        <a:pt x="43108" y="36452"/>
                      </a:cubicBezTo>
                      <a:cubicBezTo>
                        <a:pt x="35574" y="30476"/>
                        <a:pt x="28054" y="24514"/>
                        <a:pt x="20520" y="18538"/>
                      </a:cubicBezTo>
                      <a:cubicBezTo>
                        <a:pt x="16852" y="19047"/>
                        <a:pt x="13170" y="19543"/>
                        <a:pt x="9502" y="20039"/>
                      </a:cubicBezTo>
                      <a:cubicBezTo>
                        <a:pt x="11301" y="19529"/>
                        <a:pt x="12802" y="18141"/>
                        <a:pt x="13482" y="16399"/>
                      </a:cubicBezTo>
                      <a:cubicBezTo>
                        <a:pt x="11018" y="11358"/>
                        <a:pt x="5608" y="7916"/>
                        <a:pt x="0" y="7789"/>
                      </a:cubicBezTo>
                      <a:cubicBezTo>
                        <a:pt x="113" y="5268"/>
                        <a:pt x="1671" y="2875"/>
                        <a:pt x="3923" y="1756"/>
                      </a:cubicBezTo>
                      <a:lnTo>
                        <a:pt x="5084" y="0"/>
                      </a:lnTo>
                      <a:cubicBezTo>
                        <a:pt x="31566" y="15889"/>
                        <a:pt x="74703" y="48050"/>
                        <a:pt x="122116" y="108577"/>
                      </a:cubicBezTo>
                      <a:cubicBezTo>
                        <a:pt x="191125" y="196648"/>
                        <a:pt x="192910" y="253337"/>
                        <a:pt x="192428" y="26510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7" name="Google Shape;3307;p21"/>
                <p:cNvSpPr/>
                <p:nvPr/>
              </p:nvSpPr>
              <p:spPr>
                <a:xfrm>
                  <a:off x="-1366759" y="5347869"/>
                  <a:ext cx="47924" cy="77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0" h="25434" extrusionOk="0">
                      <a:moveTo>
                        <a:pt x="14531" y="23565"/>
                      </a:moveTo>
                      <a:cubicBezTo>
                        <a:pt x="14389" y="24202"/>
                        <a:pt x="14404" y="24839"/>
                        <a:pt x="14559" y="25434"/>
                      </a:cubicBezTo>
                      <a:cubicBezTo>
                        <a:pt x="13101" y="25392"/>
                        <a:pt x="11628" y="25137"/>
                        <a:pt x="10183" y="24599"/>
                      </a:cubicBezTo>
                      <a:cubicBezTo>
                        <a:pt x="3216" y="22007"/>
                        <a:pt x="-70" y="13765"/>
                        <a:pt x="1" y="6330"/>
                      </a:cubicBezTo>
                      <a:cubicBezTo>
                        <a:pt x="1" y="4206"/>
                        <a:pt x="242" y="2096"/>
                        <a:pt x="568" y="0"/>
                      </a:cubicBezTo>
                      <a:cubicBezTo>
                        <a:pt x="3655" y="5098"/>
                        <a:pt x="7464" y="9743"/>
                        <a:pt x="11826" y="13779"/>
                      </a:cubicBezTo>
                      <a:cubicBezTo>
                        <a:pt x="13837" y="15634"/>
                        <a:pt x="16160" y="17914"/>
                        <a:pt x="15621" y="20577"/>
                      </a:cubicBezTo>
                      <a:cubicBezTo>
                        <a:pt x="15409" y="21611"/>
                        <a:pt x="14758" y="22517"/>
                        <a:pt x="14531" y="235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8" name="Google Shape;3308;p21"/>
                <p:cNvSpPr/>
                <p:nvPr/>
              </p:nvSpPr>
              <p:spPr>
                <a:xfrm>
                  <a:off x="-1311273" y="5441840"/>
                  <a:ext cx="68342" cy="76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89" h="25193" extrusionOk="0">
                      <a:moveTo>
                        <a:pt x="9786" y="2082"/>
                      </a:moveTo>
                      <a:cubicBezTo>
                        <a:pt x="16583" y="6514"/>
                        <a:pt x="14983" y="18977"/>
                        <a:pt x="22389" y="22149"/>
                      </a:cubicBezTo>
                      <a:cubicBezTo>
                        <a:pt x="19557" y="23324"/>
                        <a:pt x="16640" y="24344"/>
                        <a:pt x="13666" y="25194"/>
                      </a:cubicBezTo>
                      <a:cubicBezTo>
                        <a:pt x="10097" y="18948"/>
                        <a:pt x="5452" y="13312"/>
                        <a:pt x="0" y="8610"/>
                      </a:cubicBezTo>
                      <a:cubicBezTo>
                        <a:pt x="963" y="5636"/>
                        <a:pt x="2223" y="2747"/>
                        <a:pt x="3753" y="0"/>
                      </a:cubicBezTo>
                      <a:cubicBezTo>
                        <a:pt x="5863" y="510"/>
                        <a:pt x="7987" y="921"/>
                        <a:pt x="9786" y="208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9" name="Google Shape;3309;p21"/>
                <p:cNvSpPr/>
                <p:nvPr/>
              </p:nvSpPr>
              <p:spPr>
                <a:xfrm>
                  <a:off x="-1248913" y="5587077"/>
                  <a:ext cx="120088" cy="94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41" h="31078" extrusionOk="0">
                      <a:moveTo>
                        <a:pt x="35914" y="26249"/>
                      </a:moveTo>
                      <a:cubicBezTo>
                        <a:pt x="37047" y="26320"/>
                        <a:pt x="38208" y="26320"/>
                        <a:pt x="39341" y="26206"/>
                      </a:cubicBezTo>
                      <a:cubicBezTo>
                        <a:pt x="35673" y="28048"/>
                        <a:pt x="31807" y="29506"/>
                        <a:pt x="27842" y="30540"/>
                      </a:cubicBezTo>
                      <a:cubicBezTo>
                        <a:pt x="26312" y="30951"/>
                        <a:pt x="24726" y="31276"/>
                        <a:pt x="23168" y="30936"/>
                      </a:cubicBezTo>
                      <a:cubicBezTo>
                        <a:pt x="21186" y="30483"/>
                        <a:pt x="19614" y="29010"/>
                        <a:pt x="18183" y="27538"/>
                      </a:cubicBezTo>
                      <a:cubicBezTo>
                        <a:pt x="11259" y="20400"/>
                        <a:pt x="5141" y="12456"/>
                        <a:pt x="0" y="3916"/>
                      </a:cubicBezTo>
                      <a:cubicBezTo>
                        <a:pt x="1388" y="2769"/>
                        <a:pt x="2691" y="1523"/>
                        <a:pt x="3923" y="220"/>
                      </a:cubicBezTo>
                      <a:cubicBezTo>
                        <a:pt x="4645" y="121"/>
                        <a:pt x="5367" y="36"/>
                        <a:pt x="6090" y="7"/>
                      </a:cubicBezTo>
                      <a:cubicBezTo>
                        <a:pt x="11131" y="-163"/>
                        <a:pt x="15748" y="2613"/>
                        <a:pt x="20039" y="5276"/>
                      </a:cubicBezTo>
                      <a:cubicBezTo>
                        <a:pt x="27884" y="10190"/>
                        <a:pt x="36750" y="17030"/>
                        <a:pt x="35900" y="2624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0" name="Google Shape;3310;p21"/>
                <p:cNvSpPr/>
                <p:nvPr/>
              </p:nvSpPr>
              <p:spPr>
                <a:xfrm>
                  <a:off x="-1135887" y="5647211"/>
                  <a:ext cx="209890" cy="212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60" h="69545" extrusionOk="0">
                      <a:moveTo>
                        <a:pt x="49529" y="69222"/>
                      </a:moveTo>
                      <a:cubicBezTo>
                        <a:pt x="40493" y="70638"/>
                        <a:pt x="30071" y="67409"/>
                        <a:pt x="25879" y="59309"/>
                      </a:cubicBezTo>
                      <a:cubicBezTo>
                        <a:pt x="24151" y="55981"/>
                        <a:pt x="23585" y="52129"/>
                        <a:pt x="21729" y="48872"/>
                      </a:cubicBezTo>
                      <a:cubicBezTo>
                        <a:pt x="16688" y="40077"/>
                        <a:pt x="3319" y="37571"/>
                        <a:pt x="487" y="27828"/>
                      </a:cubicBezTo>
                      <a:cubicBezTo>
                        <a:pt x="-1340" y="21511"/>
                        <a:pt x="2257" y="14912"/>
                        <a:pt x="6562" y="9927"/>
                      </a:cubicBezTo>
                      <a:cubicBezTo>
                        <a:pt x="8828" y="7322"/>
                        <a:pt x="11349" y="4858"/>
                        <a:pt x="13586" y="2223"/>
                      </a:cubicBezTo>
                      <a:cubicBezTo>
                        <a:pt x="14493" y="1544"/>
                        <a:pt x="15357" y="807"/>
                        <a:pt x="16150" y="0"/>
                      </a:cubicBezTo>
                      <a:cubicBezTo>
                        <a:pt x="17311" y="1869"/>
                        <a:pt x="16603" y="4319"/>
                        <a:pt x="15612" y="6259"/>
                      </a:cubicBezTo>
                      <a:cubicBezTo>
                        <a:pt x="14620" y="8214"/>
                        <a:pt x="13346" y="10168"/>
                        <a:pt x="13374" y="12363"/>
                      </a:cubicBezTo>
                      <a:cubicBezTo>
                        <a:pt x="13416" y="14544"/>
                        <a:pt x="15640" y="16810"/>
                        <a:pt x="17623" y="15889"/>
                      </a:cubicBezTo>
                      <a:cubicBezTo>
                        <a:pt x="16065" y="23112"/>
                        <a:pt x="16178" y="32232"/>
                        <a:pt x="22508" y="36055"/>
                      </a:cubicBezTo>
                      <a:cubicBezTo>
                        <a:pt x="24547" y="37302"/>
                        <a:pt x="26941" y="37769"/>
                        <a:pt x="29093" y="38789"/>
                      </a:cubicBezTo>
                      <a:cubicBezTo>
                        <a:pt x="37066" y="42655"/>
                        <a:pt x="39389" y="52993"/>
                        <a:pt x="45932" y="58983"/>
                      </a:cubicBezTo>
                      <a:cubicBezTo>
                        <a:pt x="51256" y="63855"/>
                        <a:pt x="59470" y="65342"/>
                        <a:pt x="66168" y="62608"/>
                      </a:cubicBezTo>
                      <a:lnTo>
                        <a:pt x="67457" y="59974"/>
                      </a:lnTo>
                      <a:cubicBezTo>
                        <a:pt x="68010" y="60286"/>
                        <a:pt x="68434" y="60697"/>
                        <a:pt x="68760" y="61206"/>
                      </a:cubicBezTo>
                      <a:cubicBezTo>
                        <a:pt x="62756" y="64903"/>
                        <a:pt x="56439" y="68146"/>
                        <a:pt x="49529" y="6923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1" name="Google Shape;3311;p21"/>
                <p:cNvSpPr/>
                <p:nvPr/>
              </p:nvSpPr>
              <p:spPr>
                <a:xfrm>
                  <a:off x="-1011711" y="5842247"/>
                  <a:ext cx="126053" cy="208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95" h="68282" extrusionOk="0">
                      <a:moveTo>
                        <a:pt x="41295" y="67622"/>
                      </a:moveTo>
                      <a:cubicBezTo>
                        <a:pt x="37656" y="68684"/>
                        <a:pt x="33860" y="68613"/>
                        <a:pt x="31000" y="66319"/>
                      </a:cubicBezTo>
                      <a:cubicBezTo>
                        <a:pt x="27445" y="63444"/>
                        <a:pt x="26822" y="58275"/>
                        <a:pt x="24231" y="54494"/>
                      </a:cubicBezTo>
                      <a:cubicBezTo>
                        <a:pt x="20591" y="49183"/>
                        <a:pt x="13609" y="47314"/>
                        <a:pt x="8936" y="42867"/>
                      </a:cubicBezTo>
                      <a:cubicBezTo>
                        <a:pt x="8072" y="42060"/>
                        <a:pt x="7251" y="41055"/>
                        <a:pt x="7208" y="39879"/>
                      </a:cubicBezTo>
                      <a:cubicBezTo>
                        <a:pt x="7166" y="38690"/>
                        <a:pt x="7902" y="37642"/>
                        <a:pt x="8596" y="36679"/>
                      </a:cubicBezTo>
                      <a:cubicBezTo>
                        <a:pt x="11825" y="32331"/>
                        <a:pt x="15040" y="27983"/>
                        <a:pt x="18254" y="23636"/>
                      </a:cubicBezTo>
                      <a:cubicBezTo>
                        <a:pt x="16031" y="26596"/>
                        <a:pt x="13454" y="29414"/>
                        <a:pt x="9998" y="30575"/>
                      </a:cubicBezTo>
                      <a:cubicBezTo>
                        <a:pt x="6005" y="31920"/>
                        <a:pt x="637" y="29938"/>
                        <a:pt x="0" y="25774"/>
                      </a:cubicBezTo>
                      <a:cubicBezTo>
                        <a:pt x="10267" y="17929"/>
                        <a:pt x="20676" y="9899"/>
                        <a:pt x="28890" y="0"/>
                      </a:cubicBezTo>
                      <a:cubicBezTo>
                        <a:pt x="28975" y="1629"/>
                        <a:pt x="28507" y="3399"/>
                        <a:pt x="27743" y="4843"/>
                      </a:cubicBezTo>
                      <a:cubicBezTo>
                        <a:pt x="26199" y="7718"/>
                        <a:pt x="23806" y="10324"/>
                        <a:pt x="23565" y="13567"/>
                      </a:cubicBezTo>
                      <a:cubicBezTo>
                        <a:pt x="23338" y="16668"/>
                        <a:pt x="25151" y="19515"/>
                        <a:pt x="25845" y="22545"/>
                      </a:cubicBezTo>
                      <a:cubicBezTo>
                        <a:pt x="26567" y="25576"/>
                        <a:pt x="25264" y="29683"/>
                        <a:pt x="22163" y="29824"/>
                      </a:cubicBezTo>
                      <a:cubicBezTo>
                        <a:pt x="28946" y="41706"/>
                        <a:pt x="35163" y="53885"/>
                        <a:pt x="40786" y="66361"/>
                      </a:cubicBezTo>
                      <a:cubicBezTo>
                        <a:pt x="40970" y="66758"/>
                        <a:pt x="41154" y="67169"/>
                        <a:pt x="41281" y="6760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12" name="Google Shape;3312;p21"/>
              <p:cNvSpPr/>
              <p:nvPr/>
            </p:nvSpPr>
            <p:spPr>
              <a:xfrm>
                <a:off x="-1372680" y="5236943"/>
                <a:ext cx="659425" cy="1006180"/>
              </a:xfrm>
              <a:custGeom>
                <a:avLst/>
                <a:gdLst/>
                <a:ahLst/>
                <a:cxnLst/>
                <a:rect l="l" t="t" r="r" b="b"/>
                <a:pathLst>
                  <a:path w="216028" h="329625" extrusionOk="0">
                    <a:moveTo>
                      <a:pt x="0" y="0"/>
                    </a:moveTo>
                    <a:cubicBezTo>
                      <a:pt x="104102" y="52780"/>
                      <a:pt x="236754" y="200260"/>
                      <a:pt x="213302" y="329626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13" name="Google Shape;3313;p21"/>
          <p:cNvSpPr/>
          <p:nvPr/>
        </p:nvSpPr>
        <p:spPr>
          <a:xfrm rot="3077466">
            <a:off x="4887573" y="3420419"/>
            <a:ext cx="4618336" cy="5456083"/>
          </a:xfrm>
          <a:custGeom>
            <a:avLst/>
            <a:gdLst/>
            <a:ahLst/>
            <a:cxnLst/>
            <a:rect l="l" t="t" r="r" b="b"/>
            <a:pathLst>
              <a:path w="2533456" h="2993015" extrusionOk="0">
                <a:moveTo>
                  <a:pt x="2394064" y="998862"/>
                </a:moveTo>
                <a:cubicBezTo>
                  <a:pt x="2394772" y="1004271"/>
                  <a:pt x="2400919" y="1013094"/>
                  <a:pt x="2381772" y="1021053"/>
                </a:cubicBezTo>
                <a:cubicBezTo>
                  <a:pt x="2362668" y="1029026"/>
                  <a:pt x="2346778" y="1021180"/>
                  <a:pt x="2346793" y="1037098"/>
                </a:cubicBezTo>
                <a:cubicBezTo>
                  <a:pt x="2346821" y="1053072"/>
                  <a:pt x="2335846" y="1083916"/>
                  <a:pt x="2335846" y="1083916"/>
                </a:cubicBezTo>
                <a:cubicBezTo>
                  <a:pt x="2335846" y="1083916"/>
                  <a:pt x="2319064" y="1092753"/>
                  <a:pt x="2320452" y="1098984"/>
                </a:cubicBezTo>
                <a:cubicBezTo>
                  <a:pt x="2321854" y="1105187"/>
                  <a:pt x="2332192" y="1107481"/>
                  <a:pt x="2326527" y="1113613"/>
                </a:cubicBezTo>
                <a:cubicBezTo>
                  <a:pt x="2320863" y="1119745"/>
                  <a:pt x="2307551" y="1114534"/>
                  <a:pt x="2300455" y="1123639"/>
                </a:cubicBezTo>
                <a:cubicBezTo>
                  <a:pt x="2293318" y="1132731"/>
                  <a:pt x="2289098" y="1132519"/>
                  <a:pt x="2280913" y="1142701"/>
                </a:cubicBezTo>
                <a:cubicBezTo>
                  <a:pt x="2272770" y="1152898"/>
                  <a:pt x="2246698" y="1177638"/>
                  <a:pt x="2231715" y="1202109"/>
                </a:cubicBezTo>
                <a:cubicBezTo>
                  <a:pt x="2216690" y="1226566"/>
                  <a:pt x="2184840" y="1245189"/>
                  <a:pt x="2180210" y="1243489"/>
                </a:cubicBezTo>
                <a:cubicBezTo>
                  <a:pt x="2175579" y="1241776"/>
                  <a:pt x="2166459" y="1225476"/>
                  <a:pt x="2170027" y="1248814"/>
                </a:cubicBezTo>
                <a:cubicBezTo>
                  <a:pt x="2173610" y="1272110"/>
                  <a:pt x="2178737" y="1263627"/>
                  <a:pt x="2173086" y="1282320"/>
                </a:cubicBezTo>
                <a:cubicBezTo>
                  <a:pt x="2167393" y="1301000"/>
                  <a:pt x="2141987" y="1316450"/>
                  <a:pt x="2136464" y="1318843"/>
                </a:cubicBezTo>
                <a:cubicBezTo>
                  <a:pt x="2130913" y="1321279"/>
                  <a:pt x="2112219" y="1322738"/>
                  <a:pt x="2114641" y="1337070"/>
                </a:cubicBezTo>
                <a:cubicBezTo>
                  <a:pt x="2117034" y="1351373"/>
                  <a:pt x="2096458" y="1371553"/>
                  <a:pt x="2088485" y="1397341"/>
                </a:cubicBezTo>
                <a:cubicBezTo>
                  <a:pt x="2080497" y="1423144"/>
                  <a:pt x="2075158" y="1428596"/>
                  <a:pt x="2076971" y="1438424"/>
                </a:cubicBezTo>
                <a:cubicBezTo>
                  <a:pt x="2078841" y="1448238"/>
                  <a:pt x="2078373" y="1444627"/>
                  <a:pt x="2067440" y="1453747"/>
                </a:cubicBezTo>
                <a:cubicBezTo>
                  <a:pt x="2056550" y="1462853"/>
                  <a:pt x="2028709" y="1471916"/>
                  <a:pt x="2023086" y="1481433"/>
                </a:cubicBezTo>
                <a:cubicBezTo>
                  <a:pt x="2017436" y="1490893"/>
                  <a:pt x="1993092" y="1500650"/>
                  <a:pt x="2003769" y="1527430"/>
                </a:cubicBezTo>
                <a:cubicBezTo>
                  <a:pt x="2014405" y="1554181"/>
                  <a:pt x="2019815" y="1534950"/>
                  <a:pt x="2022520" y="1565751"/>
                </a:cubicBezTo>
                <a:cubicBezTo>
                  <a:pt x="2025210" y="1596581"/>
                  <a:pt x="2024545" y="1607103"/>
                  <a:pt x="2015623" y="1613122"/>
                </a:cubicBezTo>
                <a:cubicBezTo>
                  <a:pt x="2006744" y="1619155"/>
                  <a:pt x="1989806" y="1631673"/>
                  <a:pt x="1989325" y="1632665"/>
                </a:cubicBezTo>
                <a:cubicBezTo>
                  <a:pt x="1988843" y="1633656"/>
                  <a:pt x="1983476" y="1697341"/>
                  <a:pt x="1957447" y="1704875"/>
                </a:cubicBezTo>
                <a:cubicBezTo>
                  <a:pt x="1931432" y="1712465"/>
                  <a:pt x="1910232" y="1684907"/>
                  <a:pt x="1914580" y="1711177"/>
                </a:cubicBezTo>
                <a:cubicBezTo>
                  <a:pt x="1918928" y="1737447"/>
                  <a:pt x="1926334" y="1743607"/>
                  <a:pt x="1921590" y="1748946"/>
                </a:cubicBezTo>
                <a:cubicBezTo>
                  <a:pt x="1916860" y="1754341"/>
                  <a:pt x="1912569" y="1750730"/>
                  <a:pt x="1909751" y="1755474"/>
                </a:cubicBezTo>
                <a:cubicBezTo>
                  <a:pt x="1906947" y="1760218"/>
                  <a:pt x="1900531" y="1754200"/>
                  <a:pt x="1907811" y="1768659"/>
                </a:cubicBezTo>
                <a:cubicBezTo>
                  <a:pt x="1915047" y="1783104"/>
                  <a:pt x="1920443" y="1776420"/>
                  <a:pt x="1919041" y="1787352"/>
                </a:cubicBezTo>
                <a:cubicBezTo>
                  <a:pt x="1917582" y="1798299"/>
                  <a:pt x="1927283" y="1795226"/>
                  <a:pt x="1913999" y="1800098"/>
                </a:cubicBezTo>
                <a:cubicBezTo>
                  <a:pt x="1900744" y="1805026"/>
                  <a:pt x="1910289" y="1789675"/>
                  <a:pt x="1890802" y="1802916"/>
                </a:cubicBezTo>
                <a:cubicBezTo>
                  <a:pt x="1871358" y="1816171"/>
                  <a:pt x="1860199" y="1791643"/>
                  <a:pt x="1857211" y="1825192"/>
                </a:cubicBezTo>
                <a:cubicBezTo>
                  <a:pt x="1854252" y="1858769"/>
                  <a:pt x="1863811" y="1850187"/>
                  <a:pt x="1858826" y="1869645"/>
                </a:cubicBezTo>
                <a:cubicBezTo>
                  <a:pt x="1853855" y="1889160"/>
                  <a:pt x="1876612" y="1878128"/>
                  <a:pt x="1845358" y="1893295"/>
                </a:cubicBezTo>
                <a:cubicBezTo>
                  <a:pt x="1814060" y="1908448"/>
                  <a:pt x="1800366" y="1908491"/>
                  <a:pt x="1795679" y="1908023"/>
                </a:cubicBezTo>
                <a:cubicBezTo>
                  <a:pt x="1790991" y="1907556"/>
                  <a:pt x="1766520" y="1893734"/>
                  <a:pt x="1778968" y="1926943"/>
                </a:cubicBezTo>
                <a:cubicBezTo>
                  <a:pt x="1791459" y="1960181"/>
                  <a:pt x="1793980" y="1946897"/>
                  <a:pt x="1786403" y="1990104"/>
                </a:cubicBezTo>
                <a:cubicBezTo>
                  <a:pt x="1778784" y="2033311"/>
                  <a:pt x="1730762" y="2019589"/>
                  <a:pt x="1750135" y="2080484"/>
                </a:cubicBezTo>
                <a:cubicBezTo>
                  <a:pt x="1769551" y="2141407"/>
                  <a:pt x="1757910" y="2125801"/>
                  <a:pt x="1772227" y="2144933"/>
                </a:cubicBezTo>
                <a:cubicBezTo>
                  <a:pt x="1786502" y="2164080"/>
                  <a:pt x="1788102" y="2160752"/>
                  <a:pt x="1789052" y="2171345"/>
                </a:cubicBezTo>
                <a:cubicBezTo>
                  <a:pt x="1789972" y="2181895"/>
                  <a:pt x="1801966" y="2174644"/>
                  <a:pt x="1783783" y="2194017"/>
                </a:cubicBezTo>
                <a:cubicBezTo>
                  <a:pt x="1765600" y="2213390"/>
                  <a:pt x="1763433" y="2212201"/>
                  <a:pt x="1760261" y="2218843"/>
                </a:cubicBezTo>
                <a:cubicBezTo>
                  <a:pt x="1757074" y="2225484"/>
                  <a:pt x="1765812" y="2227750"/>
                  <a:pt x="1748648" y="2238485"/>
                </a:cubicBezTo>
                <a:cubicBezTo>
                  <a:pt x="1731527" y="2249248"/>
                  <a:pt x="1734132" y="2246047"/>
                  <a:pt x="1717861" y="2252660"/>
                </a:cubicBezTo>
                <a:cubicBezTo>
                  <a:pt x="1701561" y="2259260"/>
                  <a:pt x="1683222" y="2263423"/>
                  <a:pt x="1684779" y="2264726"/>
                </a:cubicBezTo>
                <a:cubicBezTo>
                  <a:pt x="1686323" y="2265973"/>
                  <a:pt x="1686238" y="2304931"/>
                  <a:pt x="1679398" y="2323780"/>
                </a:cubicBezTo>
                <a:cubicBezTo>
                  <a:pt x="1672544" y="2342658"/>
                  <a:pt x="1672303" y="2332900"/>
                  <a:pt x="1671354" y="2350801"/>
                </a:cubicBezTo>
                <a:cubicBezTo>
                  <a:pt x="1670391" y="2368744"/>
                  <a:pt x="1692936" y="2355927"/>
                  <a:pt x="1658665" y="2379492"/>
                </a:cubicBezTo>
                <a:cubicBezTo>
                  <a:pt x="1624437" y="2403085"/>
                  <a:pt x="1623431" y="2402972"/>
                  <a:pt x="1618984" y="2412248"/>
                </a:cubicBezTo>
                <a:cubicBezTo>
                  <a:pt x="1614523" y="2421552"/>
                  <a:pt x="1597303" y="2417587"/>
                  <a:pt x="1590930" y="2430870"/>
                </a:cubicBezTo>
                <a:cubicBezTo>
                  <a:pt x="1584572" y="2444126"/>
                  <a:pt x="1581003" y="2457268"/>
                  <a:pt x="1585507" y="2470622"/>
                </a:cubicBezTo>
                <a:cubicBezTo>
                  <a:pt x="1590038" y="2484005"/>
                  <a:pt x="1597713" y="2487389"/>
                  <a:pt x="1593196" y="2502486"/>
                </a:cubicBezTo>
                <a:cubicBezTo>
                  <a:pt x="1588665" y="2517624"/>
                  <a:pt x="1581442" y="2522453"/>
                  <a:pt x="1580323" y="2528118"/>
                </a:cubicBezTo>
                <a:cubicBezTo>
                  <a:pt x="1579233" y="2533839"/>
                  <a:pt x="1569844" y="2537493"/>
                  <a:pt x="1568258" y="2540793"/>
                </a:cubicBezTo>
                <a:cubicBezTo>
                  <a:pt x="1566657" y="2544135"/>
                  <a:pt x="1563952" y="2549771"/>
                  <a:pt x="1567167" y="2554445"/>
                </a:cubicBezTo>
                <a:cubicBezTo>
                  <a:pt x="1570367" y="2559146"/>
                  <a:pt x="1563811" y="2581961"/>
                  <a:pt x="1556744" y="2599040"/>
                </a:cubicBezTo>
                <a:cubicBezTo>
                  <a:pt x="1549649" y="2616090"/>
                  <a:pt x="1556744" y="2619560"/>
                  <a:pt x="1534567" y="2630478"/>
                </a:cubicBezTo>
                <a:cubicBezTo>
                  <a:pt x="1512404" y="2641397"/>
                  <a:pt x="1505861" y="2623157"/>
                  <a:pt x="1498979" y="2654581"/>
                </a:cubicBezTo>
                <a:cubicBezTo>
                  <a:pt x="1492082" y="2686034"/>
                  <a:pt x="1495509" y="2705082"/>
                  <a:pt x="1497973" y="2710194"/>
                </a:cubicBezTo>
                <a:cubicBezTo>
                  <a:pt x="1500437" y="2715307"/>
                  <a:pt x="1487395" y="2726593"/>
                  <a:pt x="1477609" y="2732173"/>
                </a:cubicBezTo>
                <a:cubicBezTo>
                  <a:pt x="1467880" y="2737738"/>
                  <a:pt x="1462583" y="2733986"/>
                  <a:pt x="1456536" y="2746604"/>
                </a:cubicBezTo>
                <a:cubicBezTo>
                  <a:pt x="1450490" y="2759208"/>
                  <a:pt x="1417535" y="2767577"/>
                  <a:pt x="1419249" y="2776499"/>
                </a:cubicBezTo>
                <a:cubicBezTo>
                  <a:pt x="1421005" y="2785435"/>
                  <a:pt x="1425296" y="2796977"/>
                  <a:pt x="1398191" y="2805629"/>
                </a:cubicBezTo>
                <a:cubicBezTo>
                  <a:pt x="1371128" y="2814268"/>
                  <a:pt x="1364174" y="2811719"/>
                  <a:pt x="1347294" y="2818431"/>
                </a:cubicBezTo>
                <a:cubicBezTo>
                  <a:pt x="1330456" y="2825130"/>
                  <a:pt x="1305333" y="2804666"/>
                  <a:pt x="1323460" y="2839730"/>
                </a:cubicBezTo>
                <a:cubicBezTo>
                  <a:pt x="1341587" y="2874795"/>
                  <a:pt x="1353001" y="2883957"/>
                  <a:pt x="1343867" y="2900795"/>
                </a:cubicBezTo>
                <a:cubicBezTo>
                  <a:pt x="1334704" y="2917577"/>
                  <a:pt x="1320868" y="2910001"/>
                  <a:pt x="1309907" y="2924941"/>
                </a:cubicBezTo>
                <a:cubicBezTo>
                  <a:pt x="1298904" y="2939896"/>
                  <a:pt x="1292134" y="2932390"/>
                  <a:pt x="1298337" y="2947968"/>
                </a:cubicBezTo>
                <a:cubicBezTo>
                  <a:pt x="1304512" y="2963503"/>
                  <a:pt x="1309482" y="2964523"/>
                  <a:pt x="1306707" y="2975993"/>
                </a:cubicBezTo>
                <a:cubicBezTo>
                  <a:pt x="1304058" y="2986997"/>
                  <a:pt x="1315784" y="2986686"/>
                  <a:pt x="1302189" y="2993016"/>
                </a:cubicBezTo>
                <a:lnTo>
                  <a:pt x="0" y="2280446"/>
                </a:lnTo>
                <a:lnTo>
                  <a:pt x="1968" y="2254714"/>
                </a:lnTo>
                <a:cubicBezTo>
                  <a:pt x="1968" y="2254714"/>
                  <a:pt x="14785" y="2270108"/>
                  <a:pt x="14006" y="2251216"/>
                </a:cubicBezTo>
                <a:cubicBezTo>
                  <a:pt x="13213" y="2232353"/>
                  <a:pt x="10748" y="2227240"/>
                  <a:pt x="9346" y="2225626"/>
                </a:cubicBezTo>
                <a:cubicBezTo>
                  <a:pt x="7930" y="2223997"/>
                  <a:pt x="14671" y="2224776"/>
                  <a:pt x="21341" y="2215430"/>
                </a:cubicBezTo>
                <a:cubicBezTo>
                  <a:pt x="28011" y="2206083"/>
                  <a:pt x="32345" y="2219791"/>
                  <a:pt x="37726" y="2201764"/>
                </a:cubicBezTo>
                <a:cubicBezTo>
                  <a:pt x="43051" y="2183736"/>
                  <a:pt x="37967" y="2180550"/>
                  <a:pt x="46308" y="2174630"/>
                </a:cubicBezTo>
                <a:cubicBezTo>
                  <a:pt x="54649" y="2168711"/>
                  <a:pt x="59450" y="2178057"/>
                  <a:pt x="69661" y="2164774"/>
                </a:cubicBezTo>
                <a:cubicBezTo>
                  <a:pt x="79829" y="2151476"/>
                  <a:pt x="81245" y="2184968"/>
                  <a:pt x="84630" y="2132315"/>
                </a:cubicBezTo>
                <a:cubicBezTo>
                  <a:pt x="88043" y="2079719"/>
                  <a:pt x="83723" y="2068121"/>
                  <a:pt x="85833" y="2062597"/>
                </a:cubicBezTo>
                <a:cubicBezTo>
                  <a:pt x="87958" y="2057046"/>
                  <a:pt x="108435" y="2043947"/>
                  <a:pt x="117300" y="2042516"/>
                </a:cubicBezTo>
                <a:cubicBezTo>
                  <a:pt x="126180" y="2041058"/>
                  <a:pt x="135810" y="2039231"/>
                  <a:pt x="137226" y="2024913"/>
                </a:cubicBezTo>
                <a:cubicBezTo>
                  <a:pt x="138628" y="2010610"/>
                  <a:pt x="140044" y="1999649"/>
                  <a:pt x="139364" y="1994253"/>
                </a:cubicBezTo>
                <a:cubicBezTo>
                  <a:pt x="138656" y="1988816"/>
                  <a:pt x="132510" y="1980021"/>
                  <a:pt x="151614" y="1972048"/>
                </a:cubicBezTo>
                <a:cubicBezTo>
                  <a:pt x="170761" y="1964061"/>
                  <a:pt x="186607" y="1971920"/>
                  <a:pt x="186607" y="1955974"/>
                </a:cubicBezTo>
                <a:cubicBezTo>
                  <a:pt x="186607" y="1940057"/>
                  <a:pt x="197597" y="1909185"/>
                  <a:pt x="197597" y="1909185"/>
                </a:cubicBezTo>
                <a:cubicBezTo>
                  <a:pt x="197597" y="1909185"/>
                  <a:pt x="214378" y="1900348"/>
                  <a:pt x="212976" y="1894145"/>
                </a:cubicBezTo>
                <a:cubicBezTo>
                  <a:pt x="211589" y="1887914"/>
                  <a:pt x="201251" y="1885620"/>
                  <a:pt x="206915" y="1879488"/>
                </a:cubicBezTo>
                <a:cubicBezTo>
                  <a:pt x="212566" y="1873384"/>
                  <a:pt x="225892" y="1878567"/>
                  <a:pt x="232987" y="1869461"/>
                </a:cubicBezTo>
                <a:cubicBezTo>
                  <a:pt x="240082" y="1860341"/>
                  <a:pt x="244330" y="1860610"/>
                  <a:pt x="252487" y="1850400"/>
                </a:cubicBezTo>
                <a:cubicBezTo>
                  <a:pt x="260687" y="1840189"/>
                  <a:pt x="286730" y="1815491"/>
                  <a:pt x="301727" y="1791006"/>
                </a:cubicBezTo>
                <a:cubicBezTo>
                  <a:pt x="316724" y="1766535"/>
                  <a:pt x="348602" y="1747926"/>
                  <a:pt x="353233" y="1749626"/>
                </a:cubicBezTo>
                <a:cubicBezTo>
                  <a:pt x="357878" y="1751311"/>
                  <a:pt x="366984" y="1767639"/>
                  <a:pt x="363415" y="1744301"/>
                </a:cubicBezTo>
                <a:cubicBezTo>
                  <a:pt x="359861" y="1720977"/>
                  <a:pt x="354663" y="1729474"/>
                  <a:pt x="360371" y="1710766"/>
                </a:cubicBezTo>
                <a:cubicBezTo>
                  <a:pt x="366064" y="1692087"/>
                  <a:pt x="391455" y="1676665"/>
                  <a:pt x="396992" y="1674243"/>
                </a:cubicBezTo>
                <a:cubicBezTo>
                  <a:pt x="402530" y="1671836"/>
                  <a:pt x="421237" y="1670349"/>
                  <a:pt x="418816" y="1656017"/>
                </a:cubicBezTo>
                <a:cubicBezTo>
                  <a:pt x="416380" y="1641714"/>
                  <a:pt x="436999" y="1621534"/>
                  <a:pt x="444972" y="1595746"/>
                </a:cubicBezTo>
                <a:cubicBezTo>
                  <a:pt x="452959" y="1569943"/>
                  <a:pt x="458298" y="1564491"/>
                  <a:pt x="456471" y="1554691"/>
                </a:cubicBezTo>
                <a:cubicBezTo>
                  <a:pt x="454602" y="1544877"/>
                  <a:pt x="455083" y="1548460"/>
                  <a:pt x="466002" y="1539368"/>
                </a:cubicBezTo>
                <a:cubicBezTo>
                  <a:pt x="476906" y="1530234"/>
                  <a:pt x="504748" y="1521171"/>
                  <a:pt x="510356" y="1511682"/>
                </a:cubicBezTo>
                <a:cubicBezTo>
                  <a:pt x="516021" y="1502194"/>
                  <a:pt x="540350" y="1492465"/>
                  <a:pt x="529673" y="1465685"/>
                </a:cubicBezTo>
                <a:cubicBezTo>
                  <a:pt x="519023" y="1438877"/>
                  <a:pt x="513628" y="1458151"/>
                  <a:pt x="510937" y="1427321"/>
                </a:cubicBezTo>
                <a:cubicBezTo>
                  <a:pt x="508232" y="1396520"/>
                  <a:pt x="508898" y="1385998"/>
                  <a:pt x="517819" y="1379979"/>
                </a:cubicBezTo>
                <a:cubicBezTo>
                  <a:pt x="526699" y="1373946"/>
                  <a:pt x="543636" y="1361427"/>
                  <a:pt x="544118" y="1360436"/>
                </a:cubicBezTo>
                <a:cubicBezTo>
                  <a:pt x="544599" y="1359445"/>
                  <a:pt x="549966" y="1295731"/>
                  <a:pt x="575981" y="1288169"/>
                </a:cubicBezTo>
                <a:cubicBezTo>
                  <a:pt x="601982" y="1280607"/>
                  <a:pt x="623196" y="1308137"/>
                  <a:pt x="618891" y="1281881"/>
                </a:cubicBezTo>
                <a:cubicBezTo>
                  <a:pt x="614529" y="1255640"/>
                  <a:pt x="607123" y="1249480"/>
                  <a:pt x="611852" y="1244084"/>
                </a:cubicBezTo>
                <a:cubicBezTo>
                  <a:pt x="616597" y="1238745"/>
                  <a:pt x="620902" y="1242356"/>
                  <a:pt x="623720" y="1237584"/>
                </a:cubicBezTo>
                <a:cubicBezTo>
                  <a:pt x="626524" y="1232840"/>
                  <a:pt x="632939" y="1238859"/>
                  <a:pt x="625646" y="1224428"/>
                </a:cubicBezTo>
                <a:cubicBezTo>
                  <a:pt x="618367" y="1209955"/>
                  <a:pt x="612985" y="1216653"/>
                  <a:pt x="614430" y="1205692"/>
                </a:cubicBezTo>
                <a:cubicBezTo>
                  <a:pt x="615846" y="1194717"/>
                  <a:pt x="606188" y="1197818"/>
                  <a:pt x="619472" y="1192947"/>
                </a:cubicBezTo>
                <a:cubicBezTo>
                  <a:pt x="632712" y="1188047"/>
                  <a:pt x="623182" y="1203369"/>
                  <a:pt x="642626" y="1190114"/>
                </a:cubicBezTo>
                <a:cubicBezTo>
                  <a:pt x="662084" y="1176916"/>
                  <a:pt x="673243" y="1201444"/>
                  <a:pt x="676245" y="1167895"/>
                </a:cubicBezTo>
                <a:cubicBezTo>
                  <a:pt x="679219" y="1134289"/>
                  <a:pt x="669632" y="1142899"/>
                  <a:pt x="674603" y="1123385"/>
                </a:cubicBezTo>
                <a:cubicBezTo>
                  <a:pt x="679602" y="1103927"/>
                  <a:pt x="656816" y="1114902"/>
                  <a:pt x="688099" y="1099792"/>
                </a:cubicBezTo>
                <a:cubicBezTo>
                  <a:pt x="719396" y="1084639"/>
                  <a:pt x="733062" y="1084554"/>
                  <a:pt x="737735" y="1085049"/>
                </a:cubicBezTo>
                <a:cubicBezTo>
                  <a:pt x="742423" y="1085517"/>
                  <a:pt x="766936" y="1099338"/>
                  <a:pt x="754460" y="1066101"/>
                </a:cubicBezTo>
                <a:cubicBezTo>
                  <a:pt x="742012" y="1032892"/>
                  <a:pt x="739477" y="1046190"/>
                  <a:pt x="747053" y="1002968"/>
                </a:cubicBezTo>
                <a:cubicBezTo>
                  <a:pt x="754658" y="959790"/>
                  <a:pt x="802694" y="973484"/>
                  <a:pt x="783265" y="912589"/>
                </a:cubicBezTo>
                <a:cubicBezTo>
                  <a:pt x="763892" y="851694"/>
                  <a:pt x="775533" y="867300"/>
                  <a:pt x="761215" y="848125"/>
                </a:cubicBezTo>
                <a:cubicBezTo>
                  <a:pt x="746926" y="829007"/>
                  <a:pt x="745340" y="832307"/>
                  <a:pt x="744377" y="821742"/>
                </a:cubicBezTo>
                <a:cubicBezTo>
                  <a:pt x="743457" y="811192"/>
                  <a:pt x="731461" y="818442"/>
                  <a:pt x="749645" y="799069"/>
                </a:cubicBezTo>
                <a:cubicBezTo>
                  <a:pt x="767800" y="779654"/>
                  <a:pt x="770010" y="780858"/>
                  <a:pt x="773182" y="774216"/>
                </a:cubicBezTo>
                <a:cubicBezTo>
                  <a:pt x="776368" y="767574"/>
                  <a:pt x="767630" y="765308"/>
                  <a:pt x="784738" y="754574"/>
                </a:cubicBezTo>
                <a:cubicBezTo>
                  <a:pt x="801902" y="743839"/>
                  <a:pt x="799296" y="747025"/>
                  <a:pt x="815553" y="740412"/>
                </a:cubicBezTo>
                <a:cubicBezTo>
                  <a:pt x="831811" y="733799"/>
                  <a:pt x="850207" y="729621"/>
                  <a:pt x="848635" y="728346"/>
                </a:cubicBezTo>
                <a:cubicBezTo>
                  <a:pt x="847063" y="727043"/>
                  <a:pt x="847176" y="688141"/>
                  <a:pt x="854030" y="669264"/>
                </a:cubicBezTo>
                <a:cubicBezTo>
                  <a:pt x="860885" y="650387"/>
                  <a:pt x="861111" y="660172"/>
                  <a:pt x="862074" y="642244"/>
                </a:cubicBezTo>
                <a:cubicBezTo>
                  <a:pt x="863023" y="624329"/>
                  <a:pt x="840478" y="637145"/>
                  <a:pt x="874706" y="613552"/>
                </a:cubicBezTo>
                <a:cubicBezTo>
                  <a:pt x="908977" y="589959"/>
                  <a:pt x="909983" y="590101"/>
                  <a:pt x="914444" y="580796"/>
                </a:cubicBezTo>
                <a:cubicBezTo>
                  <a:pt x="918891" y="571521"/>
                  <a:pt x="936111" y="575486"/>
                  <a:pt x="942484" y="562202"/>
                </a:cubicBezTo>
                <a:cubicBezTo>
                  <a:pt x="948842" y="548919"/>
                  <a:pt x="952425" y="535777"/>
                  <a:pt x="947879" y="522422"/>
                </a:cubicBezTo>
                <a:cubicBezTo>
                  <a:pt x="943390" y="509040"/>
                  <a:pt x="935715" y="505683"/>
                  <a:pt x="940232" y="490573"/>
                </a:cubicBezTo>
                <a:cubicBezTo>
                  <a:pt x="944764" y="475434"/>
                  <a:pt x="951986" y="470605"/>
                  <a:pt x="953077" y="464884"/>
                </a:cubicBezTo>
                <a:cubicBezTo>
                  <a:pt x="954195" y="459219"/>
                  <a:pt x="963571" y="455565"/>
                  <a:pt x="965171" y="452223"/>
                </a:cubicBezTo>
                <a:cubicBezTo>
                  <a:pt x="966757" y="448923"/>
                  <a:pt x="969462" y="443273"/>
                  <a:pt x="966261" y="438571"/>
                </a:cubicBezTo>
                <a:cubicBezTo>
                  <a:pt x="963018" y="433870"/>
                  <a:pt x="969603" y="411084"/>
                  <a:pt x="976670" y="394005"/>
                </a:cubicBezTo>
                <a:cubicBezTo>
                  <a:pt x="983793" y="376926"/>
                  <a:pt x="976670" y="373485"/>
                  <a:pt x="998847" y="362566"/>
                </a:cubicBezTo>
                <a:cubicBezTo>
                  <a:pt x="1021024" y="351619"/>
                  <a:pt x="1027553" y="369887"/>
                  <a:pt x="1034450" y="338435"/>
                </a:cubicBezTo>
                <a:cubicBezTo>
                  <a:pt x="1041332" y="307010"/>
                  <a:pt x="1037877" y="287948"/>
                  <a:pt x="1035412" y="282836"/>
                </a:cubicBezTo>
                <a:cubicBezTo>
                  <a:pt x="1032948" y="277724"/>
                  <a:pt x="1046048" y="266423"/>
                  <a:pt x="1055777" y="260857"/>
                </a:cubicBezTo>
                <a:cubicBezTo>
                  <a:pt x="1065548" y="255306"/>
                  <a:pt x="1070845" y="259059"/>
                  <a:pt x="1076906" y="246426"/>
                </a:cubicBezTo>
                <a:cubicBezTo>
                  <a:pt x="1082953" y="233823"/>
                  <a:pt x="1115907" y="225453"/>
                  <a:pt x="1114179" y="216560"/>
                </a:cubicBezTo>
                <a:cubicBezTo>
                  <a:pt x="1112423" y="207624"/>
                  <a:pt x="1108147" y="196054"/>
                  <a:pt x="1135209" y="187401"/>
                </a:cubicBezTo>
                <a:cubicBezTo>
                  <a:pt x="1162315" y="178748"/>
                  <a:pt x="1169268" y="181297"/>
                  <a:pt x="1186106" y="174599"/>
                </a:cubicBezTo>
                <a:cubicBezTo>
                  <a:pt x="1202987" y="167914"/>
                  <a:pt x="1228124" y="188364"/>
                  <a:pt x="1209983" y="153314"/>
                </a:cubicBezTo>
                <a:cubicBezTo>
                  <a:pt x="1191856" y="118250"/>
                  <a:pt x="1180413" y="109030"/>
                  <a:pt x="1189576" y="92249"/>
                </a:cubicBezTo>
                <a:cubicBezTo>
                  <a:pt x="1198696" y="75453"/>
                  <a:pt x="1212532" y="83030"/>
                  <a:pt x="1223536" y="68103"/>
                </a:cubicBezTo>
                <a:cubicBezTo>
                  <a:pt x="1234539" y="53149"/>
                  <a:pt x="1241322" y="60626"/>
                  <a:pt x="1235105" y="45077"/>
                </a:cubicBezTo>
                <a:cubicBezTo>
                  <a:pt x="1228931" y="29541"/>
                  <a:pt x="1223932" y="28479"/>
                  <a:pt x="1226708" y="17022"/>
                </a:cubicBezTo>
                <a:cubicBezTo>
                  <a:pt x="1229384" y="6047"/>
                  <a:pt x="1217658" y="6345"/>
                  <a:pt x="1231225" y="0"/>
                </a:cubicBezTo>
                <a:lnTo>
                  <a:pt x="2533457" y="712599"/>
                </a:lnTo>
                <a:lnTo>
                  <a:pt x="2531488" y="738330"/>
                </a:lnTo>
                <a:cubicBezTo>
                  <a:pt x="2531488" y="738330"/>
                  <a:pt x="2518672" y="722937"/>
                  <a:pt x="2519465" y="741800"/>
                </a:cubicBezTo>
                <a:cubicBezTo>
                  <a:pt x="2520244" y="760692"/>
                  <a:pt x="2522708" y="765804"/>
                  <a:pt x="2524110" y="767418"/>
                </a:cubicBezTo>
                <a:cubicBezTo>
                  <a:pt x="2525541" y="769004"/>
                  <a:pt x="2518786" y="768268"/>
                  <a:pt x="2512115" y="777615"/>
                </a:cubicBezTo>
                <a:cubicBezTo>
                  <a:pt x="2505459" y="786933"/>
                  <a:pt x="2501112" y="773253"/>
                  <a:pt x="2495745" y="791252"/>
                </a:cubicBezTo>
                <a:cubicBezTo>
                  <a:pt x="2490363" y="809280"/>
                  <a:pt x="2495490" y="812495"/>
                  <a:pt x="2487148" y="818414"/>
                </a:cubicBezTo>
                <a:cubicBezTo>
                  <a:pt x="2478807" y="824334"/>
                  <a:pt x="2474006" y="814987"/>
                  <a:pt x="2463796" y="828271"/>
                </a:cubicBezTo>
                <a:cubicBezTo>
                  <a:pt x="2453642" y="841540"/>
                  <a:pt x="2452212" y="808090"/>
                  <a:pt x="2448798" y="860687"/>
                </a:cubicBezTo>
                <a:cubicBezTo>
                  <a:pt x="2445414" y="913339"/>
                  <a:pt x="2449705" y="924881"/>
                  <a:pt x="2447581" y="930433"/>
                </a:cubicBezTo>
                <a:cubicBezTo>
                  <a:pt x="2445485" y="936012"/>
                  <a:pt x="2425007" y="949097"/>
                  <a:pt x="2416156" y="950528"/>
                </a:cubicBezTo>
                <a:cubicBezTo>
                  <a:pt x="2407263" y="951930"/>
                  <a:pt x="2397647" y="953813"/>
                  <a:pt x="2396231" y="968131"/>
                </a:cubicBezTo>
                <a:cubicBezTo>
                  <a:pt x="2394829" y="982434"/>
                  <a:pt x="2393412" y="993395"/>
                  <a:pt x="2394092" y="99879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3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Google Shape;3315;p22"/>
          <p:cNvSpPr/>
          <p:nvPr/>
        </p:nvSpPr>
        <p:spPr>
          <a:xfrm>
            <a:off x="-228591" y="-572490"/>
            <a:ext cx="7302101" cy="5374100"/>
          </a:xfrm>
          <a:custGeom>
            <a:avLst/>
            <a:gdLst/>
            <a:ahLst/>
            <a:cxnLst/>
            <a:rect l="l" t="t" r="r" b="b"/>
            <a:pathLst>
              <a:path w="2684596" h="1975772" extrusionOk="0">
                <a:moveTo>
                  <a:pt x="1055812" y="1647733"/>
                </a:moveTo>
                <a:cubicBezTo>
                  <a:pt x="1055600" y="1647648"/>
                  <a:pt x="1055401" y="1647577"/>
                  <a:pt x="1055203" y="1647492"/>
                </a:cubicBezTo>
                <a:cubicBezTo>
                  <a:pt x="1055146" y="1646968"/>
                  <a:pt x="1055146" y="1646430"/>
                  <a:pt x="1055104" y="1645892"/>
                </a:cubicBezTo>
                <a:cubicBezTo>
                  <a:pt x="1055330" y="1646246"/>
                  <a:pt x="1055557" y="1646600"/>
                  <a:pt x="1055784" y="1646954"/>
                </a:cubicBezTo>
                <a:cubicBezTo>
                  <a:pt x="1055784" y="1647209"/>
                  <a:pt x="1055798" y="1647464"/>
                  <a:pt x="1055812" y="1647719"/>
                </a:cubicBezTo>
                <a:close/>
                <a:moveTo>
                  <a:pt x="1058531" y="1654644"/>
                </a:moveTo>
                <a:cubicBezTo>
                  <a:pt x="1057724" y="1654077"/>
                  <a:pt x="1056378" y="1653624"/>
                  <a:pt x="1056223" y="1652916"/>
                </a:cubicBezTo>
                <a:cubicBezTo>
                  <a:pt x="1055854" y="1651231"/>
                  <a:pt x="1055869" y="1649475"/>
                  <a:pt x="1055812" y="1647719"/>
                </a:cubicBezTo>
                <a:cubicBezTo>
                  <a:pt x="1057398" y="1648342"/>
                  <a:pt x="1058984" y="1648951"/>
                  <a:pt x="1060570" y="1649560"/>
                </a:cubicBezTo>
                <a:cubicBezTo>
                  <a:pt x="1059891" y="1651245"/>
                  <a:pt x="1059211" y="1652945"/>
                  <a:pt x="1058531" y="1654630"/>
                </a:cubicBezTo>
                <a:close/>
                <a:moveTo>
                  <a:pt x="1053135" y="1642847"/>
                </a:moveTo>
                <a:cubicBezTo>
                  <a:pt x="1053716" y="1643400"/>
                  <a:pt x="1054552" y="1643853"/>
                  <a:pt x="1054821" y="1644532"/>
                </a:cubicBezTo>
                <a:cubicBezTo>
                  <a:pt x="1054991" y="1644957"/>
                  <a:pt x="1055047" y="1645410"/>
                  <a:pt x="1055090" y="1645892"/>
                </a:cubicBezTo>
                <a:cubicBezTo>
                  <a:pt x="1054438" y="1644872"/>
                  <a:pt x="1053787" y="1643853"/>
                  <a:pt x="1053135" y="1642847"/>
                </a:cubicBezTo>
                <a:close/>
                <a:moveTo>
                  <a:pt x="2679257" y="873319"/>
                </a:moveTo>
                <a:cubicBezTo>
                  <a:pt x="2678960" y="873914"/>
                  <a:pt x="2675731" y="873121"/>
                  <a:pt x="2672332" y="872837"/>
                </a:cubicBezTo>
                <a:cubicBezTo>
                  <a:pt x="2671624" y="858265"/>
                  <a:pt x="2670902" y="843480"/>
                  <a:pt x="2670180" y="828696"/>
                </a:cubicBezTo>
                <a:cubicBezTo>
                  <a:pt x="2665082" y="841384"/>
                  <a:pt x="2666724" y="854527"/>
                  <a:pt x="2665761" y="867428"/>
                </a:cubicBezTo>
                <a:cubicBezTo>
                  <a:pt x="2664161" y="888798"/>
                  <a:pt x="2664402" y="910026"/>
                  <a:pt x="2666087" y="931523"/>
                </a:cubicBezTo>
                <a:cubicBezTo>
                  <a:pt x="2668594" y="963514"/>
                  <a:pt x="2667702" y="995774"/>
                  <a:pt x="2668325" y="1027921"/>
                </a:cubicBezTo>
                <a:cubicBezTo>
                  <a:pt x="2668990" y="1062150"/>
                  <a:pt x="2669543" y="1096379"/>
                  <a:pt x="2670534" y="1130607"/>
                </a:cubicBezTo>
                <a:cubicBezTo>
                  <a:pt x="2670845" y="1141469"/>
                  <a:pt x="2670222" y="1151779"/>
                  <a:pt x="2666144" y="1162145"/>
                </a:cubicBezTo>
                <a:cubicBezTo>
                  <a:pt x="2660564" y="1176349"/>
                  <a:pt x="2660040" y="1191290"/>
                  <a:pt x="2663651" y="1206244"/>
                </a:cubicBezTo>
                <a:cubicBezTo>
                  <a:pt x="2666201" y="1216795"/>
                  <a:pt x="2666724" y="1227416"/>
                  <a:pt x="2665209" y="1238193"/>
                </a:cubicBezTo>
                <a:cubicBezTo>
                  <a:pt x="2660111" y="1274404"/>
                  <a:pt x="2660833" y="1310885"/>
                  <a:pt x="2661201" y="1347280"/>
                </a:cubicBezTo>
                <a:cubicBezTo>
                  <a:pt x="2661400" y="1366497"/>
                  <a:pt x="2664147" y="1385686"/>
                  <a:pt x="2664855" y="1404918"/>
                </a:cubicBezTo>
                <a:cubicBezTo>
                  <a:pt x="2665365" y="1418683"/>
                  <a:pt x="2668268" y="1432703"/>
                  <a:pt x="2662773" y="1447573"/>
                </a:cubicBezTo>
                <a:cubicBezTo>
                  <a:pt x="2656018" y="1451240"/>
                  <a:pt x="2648683" y="1455234"/>
                  <a:pt x="2640341" y="1459780"/>
                </a:cubicBezTo>
                <a:cubicBezTo>
                  <a:pt x="2640582" y="1465275"/>
                  <a:pt x="2641120" y="1470514"/>
                  <a:pt x="2640964" y="1475740"/>
                </a:cubicBezTo>
                <a:cubicBezTo>
                  <a:pt x="2640851" y="1479903"/>
                  <a:pt x="2640440" y="1484209"/>
                  <a:pt x="2639223" y="1488160"/>
                </a:cubicBezTo>
                <a:cubicBezTo>
                  <a:pt x="2636135" y="1498200"/>
                  <a:pt x="2626789" y="1501302"/>
                  <a:pt x="2619170" y="1494660"/>
                </a:cubicBezTo>
                <a:cubicBezTo>
                  <a:pt x="2615247" y="1491233"/>
                  <a:pt x="2612117" y="1486814"/>
                  <a:pt x="2609072" y="1482523"/>
                </a:cubicBezTo>
                <a:cubicBezTo>
                  <a:pt x="2606821" y="1479337"/>
                  <a:pt x="2607331" y="1474210"/>
                  <a:pt x="2600632" y="1472596"/>
                </a:cubicBezTo>
                <a:cubicBezTo>
                  <a:pt x="2597913" y="1477524"/>
                  <a:pt x="2594982" y="1482807"/>
                  <a:pt x="2592022" y="1488160"/>
                </a:cubicBezTo>
                <a:cubicBezTo>
                  <a:pt x="2583921" y="1491983"/>
                  <a:pt x="2577181" y="1487792"/>
                  <a:pt x="2571190" y="1483557"/>
                </a:cubicBezTo>
                <a:cubicBezTo>
                  <a:pt x="2561362" y="1476604"/>
                  <a:pt x="2551506" y="1470585"/>
                  <a:pt x="2538944" y="1471322"/>
                </a:cubicBezTo>
                <a:cubicBezTo>
                  <a:pt x="2533704" y="1479450"/>
                  <a:pt x="2532911" y="1488769"/>
                  <a:pt x="2536834" y="1496218"/>
                </a:cubicBezTo>
                <a:cubicBezTo>
                  <a:pt x="2543787" y="1509445"/>
                  <a:pt x="2543193" y="1523040"/>
                  <a:pt x="2542924" y="1536932"/>
                </a:cubicBezTo>
                <a:cubicBezTo>
                  <a:pt x="2542867" y="1540104"/>
                  <a:pt x="2542924" y="1543277"/>
                  <a:pt x="2542924" y="1546534"/>
                </a:cubicBezTo>
                <a:cubicBezTo>
                  <a:pt x="2539072" y="1551405"/>
                  <a:pt x="2534639" y="1556050"/>
                  <a:pt x="2531368" y="1561389"/>
                </a:cubicBezTo>
                <a:cubicBezTo>
                  <a:pt x="2528040" y="1566813"/>
                  <a:pt x="2525831" y="1572931"/>
                  <a:pt x="2522814" y="1579445"/>
                </a:cubicBezTo>
                <a:cubicBezTo>
                  <a:pt x="2513354" y="1583850"/>
                  <a:pt x="2503682" y="1588353"/>
                  <a:pt x="2493202" y="1593225"/>
                </a:cubicBezTo>
                <a:cubicBezTo>
                  <a:pt x="2473333" y="1586101"/>
                  <a:pt x="2451510" y="1585535"/>
                  <a:pt x="2432746" y="1573809"/>
                </a:cubicBezTo>
                <a:cubicBezTo>
                  <a:pt x="2426487" y="1569886"/>
                  <a:pt x="2418556" y="1568881"/>
                  <a:pt x="2411263" y="1572988"/>
                </a:cubicBezTo>
                <a:cubicBezTo>
                  <a:pt x="2407453" y="1581711"/>
                  <a:pt x="2404621" y="1590973"/>
                  <a:pt x="2399580" y="1598833"/>
                </a:cubicBezTo>
                <a:cubicBezTo>
                  <a:pt x="2395175" y="1605701"/>
                  <a:pt x="2388279" y="1610983"/>
                  <a:pt x="2383039" y="1616379"/>
                </a:cubicBezTo>
                <a:cubicBezTo>
                  <a:pt x="2366682" y="1619707"/>
                  <a:pt x="2354716" y="1604653"/>
                  <a:pt x="2338401" y="1607882"/>
                </a:cubicBezTo>
                <a:cubicBezTo>
                  <a:pt x="2333969" y="1634364"/>
                  <a:pt x="2343415" y="1661526"/>
                  <a:pt x="2334578" y="1688745"/>
                </a:cubicBezTo>
                <a:cubicBezTo>
                  <a:pt x="2327823" y="1691096"/>
                  <a:pt x="2320898" y="1693503"/>
                  <a:pt x="2314043" y="1695896"/>
                </a:cubicBezTo>
                <a:cubicBezTo>
                  <a:pt x="2308464" y="1702029"/>
                  <a:pt x="2310276" y="1710214"/>
                  <a:pt x="2306991" y="1719405"/>
                </a:cubicBezTo>
                <a:cubicBezTo>
                  <a:pt x="2300378" y="1726146"/>
                  <a:pt x="2292249" y="1734444"/>
                  <a:pt x="2283596" y="1743267"/>
                </a:cubicBezTo>
                <a:cubicBezTo>
                  <a:pt x="2248461" y="1742389"/>
                  <a:pt x="2219203" y="1719617"/>
                  <a:pt x="2186192" y="1717252"/>
                </a:cubicBezTo>
                <a:cubicBezTo>
                  <a:pt x="2177724" y="1711432"/>
                  <a:pt x="2170827" y="1706277"/>
                  <a:pt x="2163534" y="1701802"/>
                </a:cubicBezTo>
                <a:cubicBezTo>
                  <a:pt x="2156623" y="1697554"/>
                  <a:pt x="2149500" y="1699040"/>
                  <a:pt x="2143382" y="1705611"/>
                </a:cubicBezTo>
                <a:cubicBezTo>
                  <a:pt x="2139813" y="1709449"/>
                  <a:pt x="2136740" y="1713754"/>
                  <a:pt x="2134248" y="1716856"/>
                </a:cubicBezTo>
                <a:cubicBezTo>
                  <a:pt x="2114903" y="1720750"/>
                  <a:pt x="2100670" y="1704323"/>
                  <a:pt x="2081722" y="1708656"/>
                </a:cubicBezTo>
                <a:cubicBezTo>
                  <a:pt x="2078536" y="1727477"/>
                  <a:pt x="2075378" y="1746184"/>
                  <a:pt x="2072234" y="1764835"/>
                </a:cubicBezTo>
                <a:cubicBezTo>
                  <a:pt x="2068169" y="1772922"/>
                  <a:pt x="2058554" y="1770075"/>
                  <a:pt x="2051289" y="1775952"/>
                </a:cubicBezTo>
                <a:cubicBezTo>
                  <a:pt x="2040823" y="1797180"/>
                  <a:pt x="2020771" y="1813806"/>
                  <a:pt x="1998565" y="1828293"/>
                </a:cubicBezTo>
                <a:cubicBezTo>
                  <a:pt x="1992801" y="1824442"/>
                  <a:pt x="1988085" y="1819825"/>
                  <a:pt x="1982435" y="1817771"/>
                </a:cubicBezTo>
                <a:cubicBezTo>
                  <a:pt x="1967367" y="1812305"/>
                  <a:pt x="1952143" y="1806782"/>
                  <a:pt x="1936509" y="1803525"/>
                </a:cubicBezTo>
                <a:cubicBezTo>
                  <a:pt x="1926213" y="1801386"/>
                  <a:pt x="1915097" y="1803114"/>
                  <a:pt x="1904730" y="1803114"/>
                </a:cubicBezTo>
                <a:cubicBezTo>
                  <a:pt x="1896460" y="1808552"/>
                  <a:pt x="1888558" y="1813749"/>
                  <a:pt x="1877186" y="1821227"/>
                </a:cubicBezTo>
                <a:cubicBezTo>
                  <a:pt x="1873447" y="1824456"/>
                  <a:pt x="1879905" y="1836380"/>
                  <a:pt x="1866848" y="1842158"/>
                </a:cubicBezTo>
                <a:cubicBezTo>
                  <a:pt x="1851978" y="1842441"/>
                  <a:pt x="1833979" y="1840487"/>
                  <a:pt x="1814733" y="1836918"/>
                </a:cubicBezTo>
                <a:cubicBezTo>
                  <a:pt x="1811547" y="1841081"/>
                  <a:pt x="1808134" y="1845018"/>
                  <a:pt x="1805287" y="1849338"/>
                </a:cubicBezTo>
                <a:cubicBezTo>
                  <a:pt x="1796705" y="1862281"/>
                  <a:pt x="1786084" y="1870580"/>
                  <a:pt x="1770110" y="1875140"/>
                </a:cubicBezTo>
                <a:cubicBezTo>
                  <a:pt x="1756288" y="1879091"/>
                  <a:pt x="1743387" y="1887390"/>
                  <a:pt x="1729254" y="1892191"/>
                </a:cubicBezTo>
                <a:cubicBezTo>
                  <a:pt x="1705929" y="1900107"/>
                  <a:pt x="1684092" y="1901849"/>
                  <a:pt x="1660598" y="1890364"/>
                </a:cubicBezTo>
                <a:cubicBezTo>
                  <a:pt x="1645388" y="1882929"/>
                  <a:pt x="1628352" y="1878950"/>
                  <a:pt x="1615040" y="1869207"/>
                </a:cubicBezTo>
                <a:cubicBezTo>
                  <a:pt x="1606713" y="1869815"/>
                  <a:pt x="1607096" y="1875976"/>
                  <a:pt x="1604915" y="1880621"/>
                </a:cubicBezTo>
                <a:cubicBezTo>
                  <a:pt x="1600170" y="1890718"/>
                  <a:pt x="1590272" y="1895660"/>
                  <a:pt x="1581944" y="1902599"/>
                </a:cubicBezTo>
                <a:cubicBezTo>
                  <a:pt x="1573348" y="1901764"/>
                  <a:pt x="1565021" y="1900943"/>
                  <a:pt x="1556326" y="1900079"/>
                </a:cubicBezTo>
                <a:cubicBezTo>
                  <a:pt x="1550321" y="1906905"/>
                  <a:pt x="1544799" y="1913193"/>
                  <a:pt x="1539941" y="1918715"/>
                </a:cubicBezTo>
                <a:cubicBezTo>
                  <a:pt x="1526813" y="1921633"/>
                  <a:pt x="1516065" y="1913816"/>
                  <a:pt x="1503702" y="1917795"/>
                </a:cubicBezTo>
                <a:cubicBezTo>
                  <a:pt x="1491593" y="1921690"/>
                  <a:pt x="1478819" y="1922171"/>
                  <a:pt x="1468043" y="1930895"/>
                </a:cubicBezTo>
                <a:cubicBezTo>
                  <a:pt x="1462619" y="1935285"/>
                  <a:pt x="1454277" y="1937126"/>
                  <a:pt x="1447013" y="1937961"/>
                </a:cubicBezTo>
                <a:cubicBezTo>
                  <a:pt x="1437425" y="1939052"/>
                  <a:pt x="1427951" y="1939066"/>
                  <a:pt x="1418562" y="1942493"/>
                </a:cubicBezTo>
                <a:cubicBezTo>
                  <a:pt x="1414044" y="1944150"/>
                  <a:pt x="1407884" y="1942819"/>
                  <a:pt x="1402913" y="1941360"/>
                </a:cubicBezTo>
                <a:cubicBezTo>
                  <a:pt x="1396980" y="1939618"/>
                  <a:pt x="1391527" y="1936276"/>
                  <a:pt x="1384900" y="1933174"/>
                </a:cubicBezTo>
                <a:cubicBezTo>
                  <a:pt x="1376077" y="1953666"/>
                  <a:pt x="1361462" y="1966553"/>
                  <a:pt x="1340404" y="1974413"/>
                </a:cubicBezTo>
                <a:cubicBezTo>
                  <a:pt x="1329160" y="1969202"/>
                  <a:pt x="1316655" y="1968607"/>
                  <a:pt x="1305991" y="1975773"/>
                </a:cubicBezTo>
                <a:cubicBezTo>
                  <a:pt x="1276903" y="1966355"/>
                  <a:pt x="1249359" y="1957433"/>
                  <a:pt x="1221135" y="1948299"/>
                </a:cubicBezTo>
                <a:cubicBezTo>
                  <a:pt x="1210683" y="1928983"/>
                  <a:pt x="1216787" y="1903662"/>
                  <a:pt x="1200671" y="1884713"/>
                </a:cubicBezTo>
                <a:cubicBezTo>
                  <a:pt x="1188492" y="1883793"/>
                  <a:pt x="1177616" y="1887574"/>
                  <a:pt x="1166896" y="1892729"/>
                </a:cubicBezTo>
                <a:cubicBezTo>
                  <a:pt x="1141702" y="1904851"/>
                  <a:pt x="1116027" y="1898974"/>
                  <a:pt x="1091414" y="1891992"/>
                </a:cubicBezTo>
                <a:cubicBezTo>
                  <a:pt x="1079660" y="1888665"/>
                  <a:pt x="1069889" y="1878369"/>
                  <a:pt x="1061208" y="1872548"/>
                </a:cubicBezTo>
                <a:cubicBezTo>
                  <a:pt x="1053079" y="1858288"/>
                  <a:pt x="1054013" y="1845203"/>
                  <a:pt x="1054580" y="1832457"/>
                </a:cubicBezTo>
                <a:cubicBezTo>
                  <a:pt x="1054792" y="1827557"/>
                  <a:pt x="1057865" y="1822558"/>
                  <a:pt x="1060386" y="1818012"/>
                </a:cubicBezTo>
                <a:cubicBezTo>
                  <a:pt x="1064734" y="1810181"/>
                  <a:pt x="1066759" y="1802179"/>
                  <a:pt x="1064748" y="1793286"/>
                </a:cubicBezTo>
                <a:cubicBezTo>
                  <a:pt x="1059027" y="1767894"/>
                  <a:pt x="1062652" y="1741922"/>
                  <a:pt x="1060018" y="1716275"/>
                </a:cubicBezTo>
                <a:cubicBezTo>
                  <a:pt x="1058219" y="1698715"/>
                  <a:pt x="1061406" y="1692427"/>
                  <a:pt x="1073953" y="1668975"/>
                </a:cubicBezTo>
                <a:cubicBezTo>
                  <a:pt x="1072990" y="1661215"/>
                  <a:pt x="1072919" y="1651387"/>
                  <a:pt x="1070384" y="1642238"/>
                </a:cubicBezTo>
                <a:cubicBezTo>
                  <a:pt x="1065753" y="1625471"/>
                  <a:pt x="1065144" y="1608335"/>
                  <a:pt x="1063303" y="1591285"/>
                </a:cubicBezTo>
                <a:cubicBezTo>
                  <a:pt x="1063077" y="1589146"/>
                  <a:pt x="1062256" y="1586824"/>
                  <a:pt x="1062794" y="1584898"/>
                </a:cubicBezTo>
                <a:cubicBezTo>
                  <a:pt x="1070257" y="1558062"/>
                  <a:pt x="1062086" y="1531650"/>
                  <a:pt x="1060358" y="1505140"/>
                </a:cubicBezTo>
                <a:cubicBezTo>
                  <a:pt x="1058687" y="1479479"/>
                  <a:pt x="1053957" y="1454030"/>
                  <a:pt x="1051592" y="1428384"/>
                </a:cubicBezTo>
                <a:cubicBezTo>
                  <a:pt x="1049524" y="1405951"/>
                  <a:pt x="1048703" y="1383392"/>
                  <a:pt x="1047655" y="1360875"/>
                </a:cubicBezTo>
                <a:cubicBezTo>
                  <a:pt x="1045601" y="1316918"/>
                  <a:pt x="1040730" y="1273102"/>
                  <a:pt x="1041240" y="1229045"/>
                </a:cubicBezTo>
                <a:cubicBezTo>
                  <a:pt x="1041834" y="1177553"/>
                  <a:pt x="1038945" y="1126019"/>
                  <a:pt x="1043251" y="1074570"/>
                </a:cubicBezTo>
                <a:cubicBezTo>
                  <a:pt x="1043520" y="1071412"/>
                  <a:pt x="1044369" y="1068041"/>
                  <a:pt x="1043661" y="1065081"/>
                </a:cubicBezTo>
                <a:cubicBezTo>
                  <a:pt x="1038860" y="1044929"/>
                  <a:pt x="1042089" y="1024338"/>
                  <a:pt x="1040022" y="1004087"/>
                </a:cubicBezTo>
                <a:cubicBezTo>
                  <a:pt x="1039399" y="998026"/>
                  <a:pt x="1041707" y="991158"/>
                  <a:pt x="1036453" y="985989"/>
                </a:cubicBezTo>
                <a:cubicBezTo>
                  <a:pt x="1033607" y="984643"/>
                  <a:pt x="1032049" y="985521"/>
                  <a:pt x="1031893" y="988566"/>
                </a:cubicBezTo>
                <a:cubicBezTo>
                  <a:pt x="1031454" y="997120"/>
                  <a:pt x="1030887" y="1005673"/>
                  <a:pt x="1030675" y="1014241"/>
                </a:cubicBezTo>
                <a:cubicBezTo>
                  <a:pt x="1030137" y="1036772"/>
                  <a:pt x="1029783" y="1059219"/>
                  <a:pt x="1026682" y="1081693"/>
                </a:cubicBezTo>
                <a:cubicBezTo>
                  <a:pt x="1024203" y="1099622"/>
                  <a:pt x="1025152" y="1118046"/>
                  <a:pt x="1024897" y="1136244"/>
                </a:cubicBezTo>
                <a:cubicBezTo>
                  <a:pt x="1024487" y="1165246"/>
                  <a:pt x="1024189" y="1194249"/>
                  <a:pt x="1024118" y="1223252"/>
                </a:cubicBezTo>
                <a:cubicBezTo>
                  <a:pt x="1024104" y="1231693"/>
                  <a:pt x="1023651" y="1240204"/>
                  <a:pt x="1031482" y="1246860"/>
                </a:cubicBezTo>
                <a:cubicBezTo>
                  <a:pt x="1033932" y="1248942"/>
                  <a:pt x="1034031" y="1254918"/>
                  <a:pt x="1033663" y="1258968"/>
                </a:cubicBezTo>
                <a:cubicBezTo>
                  <a:pt x="1033054" y="1265341"/>
                  <a:pt x="1031242" y="1271615"/>
                  <a:pt x="1029755" y="1277874"/>
                </a:cubicBezTo>
                <a:cubicBezTo>
                  <a:pt x="1025492" y="1295802"/>
                  <a:pt x="1024628" y="1313760"/>
                  <a:pt x="1028069" y="1332000"/>
                </a:cubicBezTo>
                <a:cubicBezTo>
                  <a:pt x="1029655" y="1340369"/>
                  <a:pt x="1030094" y="1349022"/>
                  <a:pt x="1030378" y="1357576"/>
                </a:cubicBezTo>
                <a:cubicBezTo>
                  <a:pt x="1031242" y="1383293"/>
                  <a:pt x="1032091" y="1409011"/>
                  <a:pt x="1032332" y="1434742"/>
                </a:cubicBezTo>
                <a:cubicBezTo>
                  <a:pt x="1032559" y="1459383"/>
                  <a:pt x="1031850" y="1484039"/>
                  <a:pt x="1031865" y="1508680"/>
                </a:cubicBezTo>
                <a:cubicBezTo>
                  <a:pt x="1031921" y="1570934"/>
                  <a:pt x="1032615" y="1633189"/>
                  <a:pt x="1032162" y="1695444"/>
                </a:cubicBezTo>
                <a:cubicBezTo>
                  <a:pt x="1031935" y="1727519"/>
                  <a:pt x="1028508" y="1759610"/>
                  <a:pt x="1028962" y="1791657"/>
                </a:cubicBezTo>
                <a:cubicBezTo>
                  <a:pt x="1029316" y="1817658"/>
                  <a:pt x="1024812" y="1842922"/>
                  <a:pt x="1023269" y="1869660"/>
                </a:cubicBezTo>
                <a:cubicBezTo>
                  <a:pt x="1006360" y="1885110"/>
                  <a:pt x="998330" y="1906154"/>
                  <a:pt x="989904" y="1926589"/>
                </a:cubicBezTo>
                <a:cubicBezTo>
                  <a:pt x="983899" y="1932920"/>
                  <a:pt x="975360" y="1934959"/>
                  <a:pt x="968845" y="1933174"/>
                </a:cubicBezTo>
                <a:cubicBezTo>
                  <a:pt x="948481" y="1927609"/>
                  <a:pt x="928400" y="1932693"/>
                  <a:pt x="908234" y="1932254"/>
                </a:cubicBezTo>
                <a:cubicBezTo>
                  <a:pt x="893010" y="1931928"/>
                  <a:pt x="878084" y="1934095"/>
                  <a:pt x="864149" y="1940213"/>
                </a:cubicBezTo>
                <a:cubicBezTo>
                  <a:pt x="851885" y="1945594"/>
                  <a:pt x="839111" y="1945807"/>
                  <a:pt x="826224" y="1946345"/>
                </a:cubicBezTo>
                <a:cubicBezTo>
                  <a:pt x="805534" y="1947195"/>
                  <a:pt x="788426" y="1939321"/>
                  <a:pt x="774364" y="1924748"/>
                </a:cubicBezTo>
                <a:cubicBezTo>
                  <a:pt x="762270" y="1912215"/>
                  <a:pt x="753051" y="1897742"/>
                  <a:pt x="748236" y="1880847"/>
                </a:cubicBezTo>
                <a:cubicBezTo>
                  <a:pt x="742359" y="1860214"/>
                  <a:pt x="736581" y="1839552"/>
                  <a:pt x="731114" y="1818805"/>
                </a:cubicBezTo>
                <a:cubicBezTo>
                  <a:pt x="728919" y="1810493"/>
                  <a:pt x="727815" y="1801868"/>
                  <a:pt x="719700" y="1793683"/>
                </a:cubicBezTo>
                <a:cubicBezTo>
                  <a:pt x="714319" y="1792861"/>
                  <a:pt x="707054" y="1791389"/>
                  <a:pt x="699704" y="1790737"/>
                </a:cubicBezTo>
                <a:cubicBezTo>
                  <a:pt x="688006" y="1789717"/>
                  <a:pt x="676366" y="1791162"/>
                  <a:pt x="664569" y="1787437"/>
                </a:cubicBezTo>
                <a:cubicBezTo>
                  <a:pt x="653041" y="1783798"/>
                  <a:pt x="639800" y="1786729"/>
                  <a:pt x="630397" y="1792960"/>
                </a:cubicBezTo>
                <a:cubicBezTo>
                  <a:pt x="614805" y="1803298"/>
                  <a:pt x="602230" y="1799857"/>
                  <a:pt x="588875" y="1790595"/>
                </a:cubicBezTo>
                <a:cubicBezTo>
                  <a:pt x="586255" y="1788768"/>
                  <a:pt x="583423" y="1787239"/>
                  <a:pt x="579387" y="1784789"/>
                </a:cubicBezTo>
                <a:cubicBezTo>
                  <a:pt x="572249" y="1772978"/>
                  <a:pt x="564036" y="1760389"/>
                  <a:pt x="556870" y="1747232"/>
                </a:cubicBezTo>
                <a:cubicBezTo>
                  <a:pt x="549053" y="1732873"/>
                  <a:pt x="544705" y="1717521"/>
                  <a:pt x="547736" y="1700839"/>
                </a:cubicBezTo>
                <a:cubicBezTo>
                  <a:pt x="548500" y="1696647"/>
                  <a:pt x="549251" y="1692243"/>
                  <a:pt x="548784" y="1688079"/>
                </a:cubicBezTo>
                <a:cubicBezTo>
                  <a:pt x="545909" y="1662504"/>
                  <a:pt x="542694" y="1636970"/>
                  <a:pt x="539550" y="1611423"/>
                </a:cubicBezTo>
                <a:cubicBezTo>
                  <a:pt x="539154" y="1608222"/>
                  <a:pt x="538134" y="1605050"/>
                  <a:pt x="538162" y="1601863"/>
                </a:cubicBezTo>
                <a:cubicBezTo>
                  <a:pt x="538545" y="1567451"/>
                  <a:pt x="531492" y="1533647"/>
                  <a:pt x="530175" y="1499305"/>
                </a:cubicBezTo>
                <a:cubicBezTo>
                  <a:pt x="529028" y="1469339"/>
                  <a:pt x="524100" y="1439529"/>
                  <a:pt x="521551" y="1409591"/>
                </a:cubicBezTo>
                <a:cubicBezTo>
                  <a:pt x="519639" y="1387145"/>
                  <a:pt x="518945" y="1364585"/>
                  <a:pt x="517458" y="1342097"/>
                </a:cubicBezTo>
                <a:cubicBezTo>
                  <a:pt x="516750" y="1331405"/>
                  <a:pt x="515844" y="1320684"/>
                  <a:pt x="514413" y="1310063"/>
                </a:cubicBezTo>
                <a:cubicBezTo>
                  <a:pt x="511836" y="1291016"/>
                  <a:pt x="509032" y="1272138"/>
                  <a:pt x="508494" y="1252751"/>
                </a:cubicBezTo>
                <a:cubicBezTo>
                  <a:pt x="507800" y="1228223"/>
                  <a:pt x="503367" y="1203794"/>
                  <a:pt x="500733" y="1179309"/>
                </a:cubicBezTo>
                <a:cubicBezTo>
                  <a:pt x="499813" y="1170770"/>
                  <a:pt x="498467" y="1162117"/>
                  <a:pt x="498949" y="1153620"/>
                </a:cubicBezTo>
                <a:cubicBezTo>
                  <a:pt x="500577" y="1124603"/>
                  <a:pt x="498637" y="1095727"/>
                  <a:pt x="496711" y="1066837"/>
                </a:cubicBezTo>
                <a:cubicBezTo>
                  <a:pt x="496145" y="1058312"/>
                  <a:pt x="496116" y="1049334"/>
                  <a:pt x="493284" y="1041488"/>
                </a:cubicBezTo>
                <a:cubicBezTo>
                  <a:pt x="487662" y="1025910"/>
                  <a:pt x="487067" y="1010063"/>
                  <a:pt x="486911" y="993905"/>
                </a:cubicBezTo>
                <a:cubicBezTo>
                  <a:pt x="486600" y="959591"/>
                  <a:pt x="486557" y="925250"/>
                  <a:pt x="485042" y="890978"/>
                </a:cubicBezTo>
                <a:cubicBezTo>
                  <a:pt x="484192" y="871733"/>
                  <a:pt x="481119" y="852544"/>
                  <a:pt x="478160" y="833468"/>
                </a:cubicBezTo>
                <a:cubicBezTo>
                  <a:pt x="475186" y="814336"/>
                  <a:pt x="475058" y="795189"/>
                  <a:pt x="475596" y="775972"/>
                </a:cubicBezTo>
                <a:cubicBezTo>
                  <a:pt x="475710" y="771738"/>
                  <a:pt x="476573" y="767376"/>
                  <a:pt x="475894" y="763283"/>
                </a:cubicBezTo>
                <a:cubicBezTo>
                  <a:pt x="474874" y="757123"/>
                  <a:pt x="472806" y="751133"/>
                  <a:pt x="470880" y="743995"/>
                </a:cubicBezTo>
                <a:cubicBezTo>
                  <a:pt x="453589" y="777756"/>
                  <a:pt x="452782" y="783534"/>
                  <a:pt x="454750" y="814052"/>
                </a:cubicBezTo>
                <a:cubicBezTo>
                  <a:pt x="455416" y="824405"/>
                  <a:pt x="454198" y="834743"/>
                  <a:pt x="458489" y="844698"/>
                </a:cubicBezTo>
                <a:cubicBezTo>
                  <a:pt x="459664" y="847432"/>
                  <a:pt x="459679" y="851326"/>
                  <a:pt x="458744" y="854201"/>
                </a:cubicBezTo>
                <a:cubicBezTo>
                  <a:pt x="450913" y="878247"/>
                  <a:pt x="457087" y="903200"/>
                  <a:pt x="453051" y="928478"/>
                </a:cubicBezTo>
                <a:cubicBezTo>
                  <a:pt x="450856" y="931920"/>
                  <a:pt x="448052" y="936338"/>
                  <a:pt x="445262" y="940742"/>
                </a:cubicBezTo>
                <a:cubicBezTo>
                  <a:pt x="447485" y="947087"/>
                  <a:pt x="449610" y="953148"/>
                  <a:pt x="451592" y="958827"/>
                </a:cubicBezTo>
                <a:cubicBezTo>
                  <a:pt x="449822" y="966474"/>
                  <a:pt x="450247" y="975396"/>
                  <a:pt x="446041" y="980537"/>
                </a:cubicBezTo>
                <a:cubicBezTo>
                  <a:pt x="437827" y="990591"/>
                  <a:pt x="445220" y="1001496"/>
                  <a:pt x="441509" y="1011423"/>
                </a:cubicBezTo>
                <a:cubicBezTo>
                  <a:pt x="437473" y="1022228"/>
                  <a:pt x="447344" y="1029097"/>
                  <a:pt x="450799" y="1040171"/>
                </a:cubicBezTo>
                <a:cubicBezTo>
                  <a:pt x="449199" y="1043371"/>
                  <a:pt x="446891" y="1048002"/>
                  <a:pt x="443860" y="1054078"/>
                </a:cubicBezTo>
                <a:cubicBezTo>
                  <a:pt x="446438" y="1059827"/>
                  <a:pt x="447910" y="1067999"/>
                  <a:pt x="452754" y="1072899"/>
                </a:cubicBezTo>
                <a:cubicBezTo>
                  <a:pt x="462681" y="1082939"/>
                  <a:pt x="463191" y="1093164"/>
                  <a:pt x="458277" y="1105145"/>
                </a:cubicBezTo>
                <a:cubicBezTo>
                  <a:pt x="457073" y="1108048"/>
                  <a:pt x="456832" y="1111347"/>
                  <a:pt x="455926" y="1115426"/>
                </a:cubicBezTo>
                <a:cubicBezTo>
                  <a:pt x="457823" y="1118584"/>
                  <a:pt x="460741" y="1121940"/>
                  <a:pt x="461987" y="1125849"/>
                </a:cubicBezTo>
                <a:cubicBezTo>
                  <a:pt x="464564" y="1133850"/>
                  <a:pt x="466235" y="1142135"/>
                  <a:pt x="468388" y="1150759"/>
                </a:cubicBezTo>
                <a:cubicBezTo>
                  <a:pt x="465641" y="1156381"/>
                  <a:pt x="462851" y="1162117"/>
                  <a:pt x="460585" y="1166776"/>
                </a:cubicBezTo>
                <a:lnTo>
                  <a:pt x="460585" y="1184336"/>
                </a:lnTo>
                <a:cubicBezTo>
                  <a:pt x="462709" y="1186560"/>
                  <a:pt x="464933" y="1188712"/>
                  <a:pt x="466972" y="1191049"/>
                </a:cubicBezTo>
                <a:cubicBezTo>
                  <a:pt x="476715" y="1202208"/>
                  <a:pt x="477721" y="1206188"/>
                  <a:pt x="468105" y="1215109"/>
                </a:cubicBezTo>
                <a:cubicBezTo>
                  <a:pt x="461732" y="1221015"/>
                  <a:pt x="461435" y="1228110"/>
                  <a:pt x="459013" y="1235120"/>
                </a:cubicBezTo>
                <a:cubicBezTo>
                  <a:pt x="461675" y="1242937"/>
                  <a:pt x="466037" y="1250755"/>
                  <a:pt x="466590" y="1258827"/>
                </a:cubicBezTo>
                <a:cubicBezTo>
                  <a:pt x="467057" y="1265851"/>
                  <a:pt x="463219" y="1273172"/>
                  <a:pt x="461151" y="1280862"/>
                </a:cubicBezTo>
                <a:cubicBezTo>
                  <a:pt x="467510" y="1293013"/>
                  <a:pt x="470810" y="1306438"/>
                  <a:pt x="478358" y="1318419"/>
                </a:cubicBezTo>
                <a:cubicBezTo>
                  <a:pt x="482535" y="1325032"/>
                  <a:pt x="486048" y="1333883"/>
                  <a:pt x="481148" y="1342890"/>
                </a:cubicBezTo>
                <a:cubicBezTo>
                  <a:pt x="479859" y="1345269"/>
                  <a:pt x="479717" y="1349886"/>
                  <a:pt x="481190" y="1351854"/>
                </a:cubicBezTo>
                <a:cubicBezTo>
                  <a:pt x="488752" y="1361867"/>
                  <a:pt x="483244" y="1374796"/>
                  <a:pt x="489234" y="1385148"/>
                </a:cubicBezTo>
                <a:cubicBezTo>
                  <a:pt x="490466" y="1387272"/>
                  <a:pt x="489078" y="1391153"/>
                  <a:pt x="488342" y="1394084"/>
                </a:cubicBezTo>
                <a:cubicBezTo>
                  <a:pt x="487563" y="1397171"/>
                  <a:pt x="486133" y="1400103"/>
                  <a:pt x="484646" y="1403969"/>
                </a:cubicBezTo>
                <a:cubicBezTo>
                  <a:pt x="487719" y="1411205"/>
                  <a:pt x="491174" y="1418867"/>
                  <a:pt x="494219" y="1426684"/>
                </a:cubicBezTo>
                <a:cubicBezTo>
                  <a:pt x="496938" y="1433666"/>
                  <a:pt x="498538" y="1441143"/>
                  <a:pt x="501838" y="1447813"/>
                </a:cubicBezTo>
                <a:cubicBezTo>
                  <a:pt x="505095" y="1454413"/>
                  <a:pt x="500294" y="1460715"/>
                  <a:pt x="502064" y="1466492"/>
                </a:cubicBezTo>
                <a:cubicBezTo>
                  <a:pt x="505152" y="1476590"/>
                  <a:pt x="509853" y="1486206"/>
                  <a:pt x="514612" y="1497846"/>
                </a:cubicBezTo>
                <a:cubicBezTo>
                  <a:pt x="513210" y="1504516"/>
                  <a:pt x="512374" y="1513155"/>
                  <a:pt x="509513" y="1521071"/>
                </a:cubicBezTo>
                <a:cubicBezTo>
                  <a:pt x="505010" y="1533590"/>
                  <a:pt x="504189" y="1546010"/>
                  <a:pt x="505874" y="1559081"/>
                </a:cubicBezTo>
                <a:cubicBezTo>
                  <a:pt x="508083" y="1576089"/>
                  <a:pt x="509117" y="1593253"/>
                  <a:pt x="511241" y="1610261"/>
                </a:cubicBezTo>
                <a:cubicBezTo>
                  <a:pt x="512615" y="1621265"/>
                  <a:pt x="517982" y="1630441"/>
                  <a:pt x="526606" y="1636276"/>
                </a:cubicBezTo>
                <a:cubicBezTo>
                  <a:pt x="528079" y="1648993"/>
                  <a:pt x="529439" y="1660648"/>
                  <a:pt x="530841" y="1672799"/>
                </a:cubicBezTo>
                <a:cubicBezTo>
                  <a:pt x="527796" y="1678265"/>
                  <a:pt x="523845" y="1683533"/>
                  <a:pt x="521862" y="1689453"/>
                </a:cubicBezTo>
                <a:cubicBezTo>
                  <a:pt x="520262" y="1694225"/>
                  <a:pt x="518747" y="1701575"/>
                  <a:pt x="521168" y="1704677"/>
                </a:cubicBezTo>
                <a:cubicBezTo>
                  <a:pt x="529665" y="1715567"/>
                  <a:pt x="520588" y="1728142"/>
                  <a:pt x="526097" y="1738835"/>
                </a:cubicBezTo>
                <a:cubicBezTo>
                  <a:pt x="523689" y="1755616"/>
                  <a:pt x="521296" y="1772383"/>
                  <a:pt x="518945" y="1788811"/>
                </a:cubicBezTo>
                <a:cubicBezTo>
                  <a:pt x="507970" y="1801287"/>
                  <a:pt x="497377" y="1813325"/>
                  <a:pt x="486883" y="1825263"/>
                </a:cubicBezTo>
                <a:cubicBezTo>
                  <a:pt x="472396" y="1828690"/>
                  <a:pt x="457979" y="1832089"/>
                  <a:pt x="442047" y="1835856"/>
                </a:cubicBezTo>
                <a:cubicBezTo>
                  <a:pt x="415381" y="1827076"/>
                  <a:pt x="386874" y="1818805"/>
                  <a:pt x="355888" y="1825164"/>
                </a:cubicBezTo>
                <a:cubicBezTo>
                  <a:pt x="342661" y="1827883"/>
                  <a:pt x="330156" y="1823408"/>
                  <a:pt x="321943" y="1811625"/>
                </a:cubicBezTo>
                <a:cubicBezTo>
                  <a:pt x="316476" y="1803766"/>
                  <a:pt x="310259" y="1796501"/>
                  <a:pt x="306648" y="1787239"/>
                </a:cubicBezTo>
                <a:cubicBezTo>
                  <a:pt x="301975" y="1775272"/>
                  <a:pt x="295885" y="1763830"/>
                  <a:pt x="290178" y="1752274"/>
                </a:cubicBezTo>
                <a:cubicBezTo>
                  <a:pt x="287332" y="1746496"/>
                  <a:pt x="283197" y="1741242"/>
                  <a:pt x="281115" y="1735237"/>
                </a:cubicBezTo>
                <a:cubicBezTo>
                  <a:pt x="279076" y="1729403"/>
                  <a:pt x="278906" y="1722917"/>
                  <a:pt x="277957" y="1716969"/>
                </a:cubicBezTo>
                <a:cubicBezTo>
                  <a:pt x="260042" y="1712182"/>
                  <a:pt x="252749" y="1726939"/>
                  <a:pt x="242878" y="1733963"/>
                </a:cubicBezTo>
                <a:cubicBezTo>
                  <a:pt x="219313" y="1733991"/>
                  <a:pt x="199770" y="1725792"/>
                  <a:pt x="181870" y="1712919"/>
                </a:cubicBezTo>
                <a:cubicBezTo>
                  <a:pt x="178386" y="1710412"/>
                  <a:pt x="175002" y="1707099"/>
                  <a:pt x="171065" y="1706008"/>
                </a:cubicBezTo>
                <a:cubicBezTo>
                  <a:pt x="150403" y="1700287"/>
                  <a:pt x="133749" y="1684907"/>
                  <a:pt x="115141" y="1683618"/>
                </a:cubicBezTo>
                <a:cubicBezTo>
                  <a:pt x="103047" y="1676963"/>
                  <a:pt x="105029" y="1664444"/>
                  <a:pt x="95088" y="1659147"/>
                </a:cubicBezTo>
                <a:cubicBezTo>
                  <a:pt x="88021" y="1655380"/>
                  <a:pt x="83900" y="1646487"/>
                  <a:pt x="77442" y="1641105"/>
                </a:cubicBezTo>
                <a:cubicBezTo>
                  <a:pt x="61921" y="1628190"/>
                  <a:pt x="56724" y="1611706"/>
                  <a:pt x="58013" y="1592304"/>
                </a:cubicBezTo>
                <a:cubicBezTo>
                  <a:pt x="58367" y="1586980"/>
                  <a:pt x="58933" y="1581230"/>
                  <a:pt x="57404" y="1576302"/>
                </a:cubicBezTo>
                <a:cubicBezTo>
                  <a:pt x="53736" y="1564519"/>
                  <a:pt x="54147" y="1552921"/>
                  <a:pt x="57418" y="1541450"/>
                </a:cubicBezTo>
                <a:cubicBezTo>
                  <a:pt x="59854" y="1532911"/>
                  <a:pt x="59358" y="1524796"/>
                  <a:pt x="58282" y="1516101"/>
                </a:cubicBezTo>
                <a:cubicBezTo>
                  <a:pt x="56200" y="1499192"/>
                  <a:pt x="54869" y="1482325"/>
                  <a:pt x="56242" y="1464949"/>
                </a:cubicBezTo>
                <a:cubicBezTo>
                  <a:pt x="57475" y="1449244"/>
                  <a:pt x="55350" y="1432321"/>
                  <a:pt x="50351" y="1417380"/>
                </a:cubicBezTo>
                <a:cubicBezTo>
                  <a:pt x="45395" y="1402567"/>
                  <a:pt x="44757" y="1388066"/>
                  <a:pt x="44559" y="1373196"/>
                </a:cubicBezTo>
                <a:cubicBezTo>
                  <a:pt x="44191" y="1346388"/>
                  <a:pt x="44304" y="1319566"/>
                  <a:pt x="40523" y="1292956"/>
                </a:cubicBezTo>
                <a:cubicBezTo>
                  <a:pt x="39631" y="1286682"/>
                  <a:pt x="39333" y="1278922"/>
                  <a:pt x="35552" y="1274730"/>
                </a:cubicBezTo>
                <a:cubicBezTo>
                  <a:pt x="27310" y="1265610"/>
                  <a:pt x="27664" y="1255258"/>
                  <a:pt x="27126" y="1244594"/>
                </a:cubicBezTo>
                <a:cubicBezTo>
                  <a:pt x="25328" y="1209247"/>
                  <a:pt x="21957" y="1174098"/>
                  <a:pt x="14933" y="1139345"/>
                </a:cubicBezTo>
                <a:cubicBezTo>
                  <a:pt x="14083" y="1135153"/>
                  <a:pt x="13857" y="1130834"/>
                  <a:pt x="13573" y="1126557"/>
                </a:cubicBezTo>
                <a:cubicBezTo>
                  <a:pt x="10727" y="1082642"/>
                  <a:pt x="8065" y="1038698"/>
                  <a:pt x="5048" y="994797"/>
                </a:cubicBezTo>
                <a:cubicBezTo>
                  <a:pt x="4099" y="980891"/>
                  <a:pt x="1635" y="967069"/>
                  <a:pt x="1012" y="953148"/>
                </a:cubicBezTo>
                <a:cubicBezTo>
                  <a:pt x="347" y="938307"/>
                  <a:pt x="-2217" y="923394"/>
                  <a:pt x="4737" y="908737"/>
                </a:cubicBezTo>
                <a:cubicBezTo>
                  <a:pt x="7767" y="902322"/>
                  <a:pt x="6549" y="893981"/>
                  <a:pt x="7767" y="886602"/>
                </a:cubicBezTo>
                <a:cubicBezTo>
                  <a:pt x="8829" y="880201"/>
                  <a:pt x="10854" y="874055"/>
                  <a:pt x="16788" y="870472"/>
                </a:cubicBezTo>
                <a:cubicBezTo>
                  <a:pt x="21901" y="869736"/>
                  <a:pt x="25682" y="871988"/>
                  <a:pt x="26942" y="876321"/>
                </a:cubicBezTo>
                <a:cubicBezTo>
                  <a:pt x="29024" y="883473"/>
                  <a:pt x="30256" y="890893"/>
                  <a:pt x="31559" y="898257"/>
                </a:cubicBezTo>
                <a:cubicBezTo>
                  <a:pt x="33442" y="908907"/>
                  <a:pt x="35751" y="919330"/>
                  <a:pt x="45055" y="929130"/>
                </a:cubicBezTo>
                <a:cubicBezTo>
                  <a:pt x="48553" y="929682"/>
                  <a:pt x="53736" y="930503"/>
                  <a:pt x="57489" y="931098"/>
                </a:cubicBezTo>
                <a:cubicBezTo>
                  <a:pt x="60038" y="930404"/>
                  <a:pt x="61270" y="929130"/>
                  <a:pt x="62049" y="929810"/>
                </a:cubicBezTo>
                <a:cubicBezTo>
                  <a:pt x="72288" y="922219"/>
                  <a:pt x="82470" y="914543"/>
                  <a:pt x="93162" y="906514"/>
                </a:cubicBezTo>
                <a:cubicBezTo>
                  <a:pt x="89310" y="901925"/>
                  <a:pt x="86194" y="898201"/>
                  <a:pt x="83334" y="894774"/>
                </a:cubicBezTo>
                <a:cubicBezTo>
                  <a:pt x="83546" y="887693"/>
                  <a:pt x="90032" y="886546"/>
                  <a:pt x="93332" y="882807"/>
                </a:cubicBezTo>
                <a:cubicBezTo>
                  <a:pt x="96731" y="875840"/>
                  <a:pt x="91094" y="868320"/>
                  <a:pt x="95753" y="860984"/>
                </a:cubicBezTo>
                <a:cubicBezTo>
                  <a:pt x="98203" y="857132"/>
                  <a:pt x="97439" y="850689"/>
                  <a:pt x="96759" y="845605"/>
                </a:cubicBezTo>
                <a:cubicBezTo>
                  <a:pt x="96207" y="841370"/>
                  <a:pt x="94422" y="837235"/>
                  <a:pt x="97028" y="833327"/>
                </a:cubicBezTo>
                <a:cubicBezTo>
                  <a:pt x="104944" y="821473"/>
                  <a:pt x="102877" y="809847"/>
                  <a:pt x="99775" y="796535"/>
                </a:cubicBezTo>
                <a:cubicBezTo>
                  <a:pt x="95952" y="780121"/>
                  <a:pt x="96603" y="762688"/>
                  <a:pt x="95244" y="744760"/>
                </a:cubicBezTo>
                <a:cubicBezTo>
                  <a:pt x="104831" y="731363"/>
                  <a:pt x="112294" y="715728"/>
                  <a:pt x="128722" y="707699"/>
                </a:cubicBezTo>
                <a:cubicBezTo>
                  <a:pt x="131497" y="706339"/>
                  <a:pt x="133537" y="703493"/>
                  <a:pt x="135902" y="701312"/>
                </a:cubicBezTo>
                <a:cubicBezTo>
                  <a:pt x="142897" y="694854"/>
                  <a:pt x="150800" y="690053"/>
                  <a:pt x="159608" y="686924"/>
                </a:cubicBezTo>
                <a:cubicBezTo>
                  <a:pt x="153094" y="666871"/>
                  <a:pt x="165542" y="657779"/>
                  <a:pt x="182536" y="649749"/>
                </a:cubicBezTo>
                <a:cubicBezTo>
                  <a:pt x="187280" y="651590"/>
                  <a:pt x="193100" y="653856"/>
                  <a:pt x="199601" y="656391"/>
                </a:cubicBezTo>
                <a:cubicBezTo>
                  <a:pt x="204217" y="652511"/>
                  <a:pt x="209103" y="648404"/>
                  <a:pt x="213281" y="644892"/>
                </a:cubicBezTo>
                <a:cubicBezTo>
                  <a:pt x="214980" y="634837"/>
                  <a:pt x="207998" y="624358"/>
                  <a:pt x="218620" y="617348"/>
                </a:cubicBezTo>
                <a:cubicBezTo>
                  <a:pt x="221792" y="606018"/>
                  <a:pt x="223845" y="594264"/>
                  <a:pt x="232031" y="583714"/>
                </a:cubicBezTo>
                <a:cubicBezTo>
                  <a:pt x="235132" y="582340"/>
                  <a:pt x="238885" y="580103"/>
                  <a:pt x="242949" y="579012"/>
                </a:cubicBezTo>
                <a:cubicBezTo>
                  <a:pt x="253670" y="576151"/>
                  <a:pt x="262931" y="571167"/>
                  <a:pt x="269998" y="562500"/>
                </a:cubicBezTo>
                <a:cubicBezTo>
                  <a:pt x="281341" y="548593"/>
                  <a:pt x="298180" y="543254"/>
                  <a:pt x="313446" y="535918"/>
                </a:cubicBezTo>
                <a:cubicBezTo>
                  <a:pt x="324194" y="530763"/>
                  <a:pt x="336558" y="532463"/>
                  <a:pt x="348283" y="534474"/>
                </a:cubicBezTo>
                <a:cubicBezTo>
                  <a:pt x="356738" y="535933"/>
                  <a:pt x="365164" y="537575"/>
                  <a:pt x="375020" y="539388"/>
                </a:cubicBezTo>
                <a:cubicBezTo>
                  <a:pt x="383305" y="545803"/>
                  <a:pt x="392538" y="552955"/>
                  <a:pt x="402678" y="560786"/>
                </a:cubicBezTo>
                <a:cubicBezTo>
                  <a:pt x="407691" y="570742"/>
                  <a:pt x="409419" y="583303"/>
                  <a:pt x="406473" y="594151"/>
                </a:cubicBezTo>
                <a:cubicBezTo>
                  <a:pt x="401304" y="613241"/>
                  <a:pt x="405071" y="630334"/>
                  <a:pt x="412804" y="646988"/>
                </a:cubicBezTo>
                <a:cubicBezTo>
                  <a:pt x="415891" y="653644"/>
                  <a:pt x="414092" y="659422"/>
                  <a:pt x="414248" y="665639"/>
                </a:cubicBezTo>
                <a:cubicBezTo>
                  <a:pt x="414376" y="670624"/>
                  <a:pt x="417562" y="673102"/>
                  <a:pt x="422377" y="674263"/>
                </a:cubicBezTo>
                <a:cubicBezTo>
                  <a:pt x="429316" y="672281"/>
                  <a:pt x="431709" y="666219"/>
                  <a:pt x="432970" y="660116"/>
                </a:cubicBezTo>
                <a:cubicBezTo>
                  <a:pt x="436850" y="641267"/>
                  <a:pt x="440192" y="622304"/>
                  <a:pt x="443690" y="603384"/>
                </a:cubicBezTo>
                <a:cubicBezTo>
                  <a:pt x="444073" y="601303"/>
                  <a:pt x="444766" y="599022"/>
                  <a:pt x="444313" y="597068"/>
                </a:cubicBezTo>
                <a:cubicBezTo>
                  <a:pt x="439937" y="578262"/>
                  <a:pt x="448279" y="562132"/>
                  <a:pt x="454439" y="545336"/>
                </a:cubicBezTo>
                <a:cubicBezTo>
                  <a:pt x="458815" y="533369"/>
                  <a:pt x="461732" y="520850"/>
                  <a:pt x="464918" y="508473"/>
                </a:cubicBezTo>
                <a:cubicBezTo>
                  <a:pt x="469974" y="488817"/>
                  <a:pt x="474704" y="469076"/>
                  <a:pt x="479335" y="450311"/>
                </a:cubicBezTo>
                <a:cubicBezTo>
                  <a:pt x="483456" y="447621"/>
                  <a:pt x="485892" y="445327"/>
                  <a:pt x="488781" y="444293"/>
                </a:cubicBezTo>
                <a:cubicBezTo>
                  <a:pt x="497887" y="441021"/>
                  <a:pt x="507701" y="439265"/>
                  <a:pt x="516240" y="434960"/>
                </a:cubicBezTo>
                <a:cubicBezTo>
                  <a:pt x="524680" y="430712"/>
                  <a:pt x="532710" y="424877"/>
                  <a:pt x="539451" y="418249"/>
                </a:cubicBezTo>
                <a:cubicBezTo>
                  <a:pt x="546589" y="411239"/>
                  <a:pt x="556218" y="414837"/>
                  <a:pt x="563313" y="410715"/>
                </a:cubicBezTo>
                <a:cubicBezTo>
                  <a:pt x="582375" y="399655"/>
                  <a:pt x="604113" y="398197"/>
                  <a:pt x="624591" y="392249"/>
                </a:cubicBezTo>
                <a:cubicBezTo>
                  <a:pt x="631063" y="390365"/>
                  <a:pt x="636996" y="392093"/>
                  <a:pt x="643426" y="393155"/>
                </a:cubicBezTo>
                <a:cubicBezTo>
                  <a:pt x="662728" y="396370"/>
                  <a:pt x="677286" y="405476"/>
                  <a:pt x="686888" y="422498"/>
                </a:cubicBezTo>
                <a:cubicBezTo>
                  <a:pt x="687907" y="424296"/>
                  <a:pt x="689607" y="425727"/>
                  <a:pt x="691745" y="428205"/>
                </a:cubicBezTo>
                <a:cubicBezTo>
                  <a:pt x="693572" y="425826"/>
                  <a:pt x="696135" y="423872"/>
                  <a:pt x="696772" y="421422"/>
                </a:cubicBezTo>
                <a:cubicBezTo>
                  <a:pt x="706714" y="382930"/>
                  <a:pt x="710283" y="343278"/>
                  <a:pt x="718029" y="304376"/>
                </a:cubicBezTo>
                <a:cubicBezTo>
                  <a:pt x="718850" y="300241"/>
                  <a:pt x="720153" y="296205"/>
                  <a:pt x="721541" y="291007"/>
                </a:cubicBezTo>
                <a:cubicBezTo>
                  <a:pt x="741226" y="283006"/>
                  <a:pt x="760811" y="274509"/>
                  <a:pt x="780793" y="267102"/>
                </a:cubicBezTo>
                <a:cubicBezTo>
                  <a:pt x="799841" y="260036"/>
                  <a:pt x="819313" y="254131"/>
                  <a:pt x="838148" y="247857"/>
                </a:cubicBezTo>
                <a:cubicBezTo>
                  <a:pt x="846347" y="251610"/>
                  <a:pt x="853952" y="255093"/>
                  <a:pt x="861529" y="258549"/>
                </a:cubicBezTo>
                <a:cubicBezTo>
                  <a:pt x="865593" y="253040"/>
                  <a:pt x="869162" y="248197"/>
                  <a:pt x="873297" y="242603"/>
                </a:cubicBezTo>
                <a:cubicBezTo>
                  <a:pt x="879132" y="247219"/>
                  <a:pt x="883904" y="251001"/>
                  <a:pt x="889201" y="255178"/>
                </a:cubicBezTo>
                <a:cubicBezTo>
                  <a:pt x="894086" y="252502"/>
                  <a:pt x="898675" y="249967"/>
                  <a:pt x="903221" y="247488"/>
                </a:cubicBezTo>
                <a:cubicBezTo>
                  <a:pt x="921390" y="265021"/>
                  <a:pt x="922169" y="286150"/>
                  <a:pt x="918742" y="309672"/>
                </a:cubicBezTo>
                <a:cubicBezTo>
                  <a:pt x="912256" y="354239"/>
                  <a:pt x="906265" y="398989"/>
                  <a:pt x="908574" y="444264"/>
                </a:cubicBezTo>
                <a:cubicBezTo>
                  <a:pt x="908715" y="447153"/>
                  <a:pt x="909905" y="449985"/>
                  <a:pt x="910627" y="452974"/>
                </a:cubicBezTo>
                <a:cubicBezTo>
                  <a:pt x="913049" y="451912"/>
                  <a:pt x="915853" y="451600"/>
                  <a:pt x="916447" y="449023"/>
                </a:cubicBezTo>
                <a:cubicBezTo>
                  <a:pt x="927182" y="426619"/>
                  <a:pt x="933611" y="401567"/>
                  <a:pt x="936869" y="376005"/>
                </a:cubicBezTo>
                <a:cubicBezTo>
                  <a:pt x="943652" y="322701"/>
                  <a:pt x="955392" y="270331"/>
                  <a:pt x="965291" y="217622"/>
                </a:cubicBezTo>
                <a:cubicBezTo>
                  <a:pt x="968449" y="200783"/>
                  <a:pt x="971890" y="183733"/>
                  <a:pt x="972315" y="166711"/>
                </a:cubicBezTo>
                <a:cubicBezTo>
                  <a:pt x="972782" y="147791"/>
                  <a:pt x="978787" y="131278"/>
                  <a:pt x="987864" y="113562"/>
                </a:cubicBezTo>
                <a:cubicBezTo>
                  <a:pt x="1002026" y="111919"/>
                  <a:pt x="1015791" y="106382"/>
                  <a:pt x="1029783" y="101171"/>
                </a:cubicBezTo>
                <a:cubicBezTo>
                  <a:pt x="1043562" y="96044"/>
                  <a:pt x="1057455" y="89856"/>
                  <a:pt x="1072806" y="88978"/>
                </a:cubicBezTo>
                <a:cubicBezTo>
                  <a:pt x="1080538" y="88538"/>
                  <a:pt x="1086429" y="83455"/>
                  <a:pt x="1089559" y="76445"/>
                </a:cubicBezTo>
                <a:cubicBezTo>
                  <a:pt x="1104542" y="75750"/>
                  <a:pt x="1119327" y="75057"/>
                  <a:pt x="1136547" y="74250"/>
                </a:cubicBezTo>
                <a:cubicBezTo>
                  <a:pt x="1139224" y="78059"/>
                  <a:pt x="1142878" y="83270"/>
                  <a:pt x="1147693" y="90111"/>
                </a:cubicBezTo>
                <a:cubicBezTo>
                  <a:pt x="1151899" y="83086"/>
                  <a:pt x="1154079" y="78385"/>
                  <a:pt x="1157209" y="74434"/>
                </a:cubicBezTo>
                <a:cubicBezTo>
                  <a:pt x="1162605" y="67608"/>
                  <a:pt x="1176356" y="69222"/>
                  <a:pt x="1178905" y="77408"/>
                </a:cubicBezTo>
                <a:cubicBezTo>
                  <a:pt x="1181411" y="85437"/>
                  <a:pt x="1183196" y="94175"/>
                  <a:pt x="1182870" y="102502"/>
                </a:cubicBezTo>
                <a:cubicBezTo>
                  <a:pt x="1182275" y="117867"/>
                  <a:pt x="1184782" y="132241"/>
                  <a:pt x="1190701" y="146969"/>
                </a:cubicBezTo>
                <a:cubicBezTo>
                  <a:pt x="1198349" y="144534"/>
                  <a:pt x="1194412" y="137764"/>
                  <a:pt x="1197159" y="134394"/>
                </a:cubicBezTo>
                <a:cubicBezTo>
                  <a:pt x="1200487" y="130287"/>
                  <a:pt x="1205231" y="127044"/>
                  <a:pt x="1207596" y="122512"/>
                </a:cubicBezTo>
                <a:cubicBezTo>
                  <a:pt x="1212043" y="114029"/>
                  <a:pt x="1215711" y="105065"/>
                  <a:pt x="1218855" y="95987"/>
                </a:cubicBezTo>
                <a:cubicBezTo>
                  <a:pt x="1224123" y="80735"/>
                  <a:pt x="1229844" y="65908"/>
                  <a:pt x="1237845" y="51690"/>
                </a:cubicBezTo>
                <a:cubicBezTo>
                  <a:pt x="1248679" y="32430"/>
                  <a:pt x="1266055" y="22800"/>
                  <a:pt x="1285216" y="15309"/>
                </a:cubicBezTo>
                <a:cubicBezTo>
                  <a:pt x="1293104" y="12222"/>
                  <a:pt x="1302167" y="9163"/>
                  <a:pt x="1310211" y="10126"/>
                </a:cubicBezTo>
                <a:cubicBezTo>
                  <a:pt x="1325973" y="12009"/>
                  <a:pt x="1339922" y="8894"/>
                  <a:pt x="1353772" y="2138"/>
                </a:cubicBezTo>
                <a:cubicBezTo>
                  <a:pt x="1357440" y="340"/>
                  <a:pt x="1362114" y="581"/>
                  <a:pt x="1365583" y="0"/>
                </a:cubicBezTo>
                <a:cubicBezTo>
                  <a:pt x="1373967" y="6288"/>
                  <a:pt x="1381742" y="11768"/>
                  <a:pt x="1389091" y="17773"/>
                </a:cubicBezTo>
                <a:cubicBezTo>
                  <a:pt x="1393213" y="21129"/>
                  <a:pt x="1397999" y="24726"/>
                  <a:pt x="1400095" y="29301"/>
                </a:cubicBezTo>
                <a:cubicBezTo>
                  <a:pt x="1404329" y="38576"/>
                  <a:pt x="1412175" y="44255"/>
                  <a:pt x="1418831" y="51124"/>
                </a:cubicBezTo>
                <a:cubicBezTo>
                  <a:pt x="1436689" y="69505"/>
                  <a:pt x="1445540" y="91937"/>
                  <a:pt x="1449562" y="116763"/>
                </a:cubicBezTo>
                <a:cubicBezTo>
                  <a:pt x="1451275" y="127313"/>
                  <a:pt x="1453144" y="137892"/>
                  <a:pt x="1456005" y="148173"/>
                </a:cubicBezTo>
                <a:cubicBezTo>
                  <a:pt x="1457676" y="154164"/>
                  <a:pt x="1460282" y="160720"/>
                  <a:pt x="1464516" y="165011"/>
                </a:cubicBezTo>
                <a:cubicBezTo>
                  <a:pt x="1473650" y="174301"/>
                  <a:pt x="1476185" y="185645"/>
                  <a:pt x="1476582" y="197456"/>
                </a:cubicBezTo>
                <a:cubicBezTo>
                  <a:pt x="1477446" y="223372"/>
                  <a:pt x="1483847" y="248381"/>
                  <a:pt x="1487826" y="273787"/>
                </a:cubicBezTo>
                <a:cubicBezTo>
                  <a:pt x="1488634" y="278956"/>
                  <a:pt x="1490616" y="283940"/>
                  <a:pt x="1492202" y="289549"/>
                </a:cubicBezTo>
                <a:cubicBezTo>
                  <a:pt x="1498731" y="292013"/>
                  <a:pt x="1504580" y="294604"/>
                  <a:pt x="1510655" y="296360"/>
                </a:cubicBezTo>
                <a:cubicBezTo>
                  <a:pt x="1514648" y="297522"/>
                  <a:pt x="1518982" y="297465"/>
                  <a:pt x="1522083" y="297833"/>
                </a:cubicBezTo>
                <a:cubicBezTo>
                  <a:pt x="1529320" y="293613"/>
                  <a:pt x="1532237" y="288005"/>
                  <a:pt x="1533271" y="281448"/>
                </a:cubicBezTo>
                <a:cubicBezTo>
                  <a:pt x="1534106" y="276137"/>
                  <a:pt x="1535863" y="271521"/>
                  <a:pt x="1540111" y="268122"/>
                </a:cubicBezTo>
                <a:cubicBezTo>
                  <a:pt x="1541017" y="280315"/>
                  <a:pt x="1541513" y="292579"/>
                  <a:pt x="1543198" y="304659"/>
                </a:cubicBezTo>
                <a:cubicBezTo>
                  <a:pt x="1543765" y="308752"/>
                  <a:pt x="1547900" y="311499"/>
                  <a:pt x="1553196" y="308171"/>
                </a:cubicBezTo>
                <a:cubicBezTo>
                  <a:pt x="1553664" y="301388"/>
                  <a:pt x="1555321" y="294165"/>
                  <a:pt x="1554301" y="287354"/>
                </a:cubicBezTo>
                <a:cubicBezTo>
                  <a:pt x="1553253" y="280414"/>
                  <a:pt x="1549585" y="273872"/>
                  <a:pt x="1547050" y="267145"/>
                </a:cubicBezTo>
                <a:lnTo>
                  <a:pt x="1546540" y="267669"/>
                </a:lnTo>
                <a:cubicBezTo>
                  <a:pt x="1546455" y="267499"/>
                  <a:pt x="1546385" y="267315"/>
                  <a:pt x="1546300" y="267145"/>
                </a:cubicBezTo>
                <a:lnTo>
                  <a:pt x="1546866" y="267145"/>
                </a:lnTo>
                <a:cubicBezTo>
                  <a:pt x="1548424" y="264610"/>
                  <a:pt x="1550010" y="262047"/>
                  <a:pt x="1551851" y="259073"/>
                </a:cubicBezTo>
                <a:cubicBezTo>
                  <a:pt x="1550435" y="253040"/>
                  <a:pt x="1548919" y="246851"/>
                  <a:pt x="1547546" y="240620"/>
                </a:cubicBezTo>
                <a:cubicBezTo>
                  <a:pt x="1544685" y="227705"/>
                  <a:pt x="1545238" y="215115"/>
                  <a:pt x="1551001" y="202922"/>
                </a:cubicBezTo>
                <a:cubicBezTo>
                  <a:pt x="1556085" y="192173"/>
                  <a:pt x="1559272" y="181000"/>
                  <a:pt x="1559966" y="168948"/>
                </a:cubicBezTo>
                <a:cubicBezTo>
                  <a:pt x="1560716" y="155707"/>
                  <a:pt x="1568817" y="145100"/>
                  <a:pt x="1573660" y="133133"/>
                </a:cubicBezTo>
                <a:cubicBezTo>
                  <a:pt x="1589677" y="125784"/>
                  <a:pt x="1604037" y="116069"/>
                  <a:pt x="1621526" y="113576"/>
                </a:cubicBezTo>
                <a:cubicBezTo>
                  <a:pt x="1623636" y="113279"/>
                  <a:pt x="1626341" y="113392"/>
                  <a:pt x="1627729" y="112160"/>
                </a:cubicBezTo>
                <a:cubicBezTo>
                  <a:pt x="1650048" y="92051"/>
                  <a:pt x="1679787" y="95166"/>
                  <a:pt x="1705929" y="87094"/>
                </a:cubicBezTo>
                <a:cubicBezTo>
                  <a:pt x="1706907" y="86797"/>
                  <a:pt x="1708068" y="87052"/>
                  <a:pt x="1710291" y="87052"/>
                </a:cubicBezTo>
                <a:cubicBezTo>
                  <a:pt x="1716239" y="89417"/>
                  <a:pt x="1723164" y="92164"/>
                  <a:pt x="1729211" y="94571"/>
                </a:cubicBezTo>
                <a:cubicBezTo>
                  <a:pt x="1731165" y="97163"/>
                  <a:pt x="1732794" y="98693"/>
                  <a:pt x="1733644" y="100576"/>
                </a:cubicBezTo>
                <a:cubicBezTo>
                  <a:pt x="1738105" y="110305"/>
                  <a:pt x="1742636" y="120006"/>
                  <a:pt x="1746587" y="129933"/>
                </a:cubicBezTo>
                <a:cubicBezTo>
                  <a:pt x="1750100" y="138756"/>
                  <a:pt x="1755693" y="144335"/>
                  <a:pt x="1766640" y="143202"/>
                </a:cubicBezTo>
                <a:cubicBezTo>
                  <a:pt x="1772177" y="155835"/>
                  <a:pt x="1777290" y="167532"/>
                  <a:pt x="1783082" y="180773"/>
                </a:cubicBezTo>
                <a:cubicBezTo>
                  <a:pt x="1792075" y="186126"/>
                  <a:pt x="1802243" y="183492"/>
                  <a:pt x="1812241" y="179017"/>
                </a:cubicBezTo>
                <a:cubicBezTo>
                  <a:pt x="1816078" y="177304"/>
                  <a:pt x="1819633" y="174910"/>
                  <a:pt x="1822918" y="173055"/>
                </a:cubicBezTo>
                <a:cubicBezTo>
                  <a:pt x="1841640" y="175208"/>
                  <a:pt x="1852729" y="184753"/>
                  <a:pt x="1858677" y="201831"/>
                </a:cubicBezTo>
                <a:cubicBezTo>
                  <a:pt x="1864256" y="217820"/>
                  <a:pt x="1871408" y="233270"/>
                  <a:pt x="1877809" y="248848"/>
                </a:cubicBezTo>
                <a:cubicBezTo>
                  <a:pt x="1883134" y="254229"/>
                  <a:pt x="1889747" y="253875"/>
                  <a:pt x="1895978" y="252417"/>
                </a:cubicBezTo>
                <a:cubicBezTo>
                  <a:pt x="1902181" y="250973"/>
                  <a:pt x="1908568" y="248947"/>
                  <a:pt x="1913992" y="245718"/>
                </a:cubicBezTo>
                <a:cubicBezTo>
                  <a:pt x="1925378" y="238935"/>
                  <a:pt x="1937486" y="235749"/>
                  <a:pt x="1950557" y="234304"/>
                </a:cubicBezTo>
                <a:cubicBezTo>
                  <a:pt x="1958927" y="233369"/>
                  <a:pt x="1967041" y="230169"/>
                  <a:pt x="1975510" y="227932"/>
                </a:cubicBezTo>
                <a:cubicBezTo>
                  <a:pt x="1989034" y="231273"/>
                  <a:pt x="1998678" y="239303"/>
                  <a:pt x="2001978" y="253012"/>
                </a:cubicBezTo>
                <a:cubicBezTo>
                  <a:pt x="2005292" y="266748"/>
                  <a:pt x="2011353" y="279267"/>
                  <a:pt x="2017754" y="291560"/>
                </a:cubicBezTo>
                <a:cubicBezTo>
                  <a:pt x="2023489" y="302563"/>
                  <a:pt x="2025288" y="313807"/>
                  <a:pt x="2023759" y="325774"/>
                </a:cubicBezTo>
                <a:cubicBezTo>
                  <a:pt x="2021606" y="342754"/>
                  <a:pt x="2018363" y="359479"/>
                  <a:pt x="2024183" y="376671"/>
                </a:cubicBezTo>
                <a:cubicBezTo>
                  <a:pt x="2026053" y="382180"/>
                  <a:pt x="2023447" y="389331"/>
                  <a:pt x="2022413" y="395662"/>
                </a:cubicBezTo>
                <a:cubicBezTo>
                  <a:pt x="2020006" y="410475"/>
                  <a:pt x="2018816" y="425245"/>
                  <a:pt x="2021323" y="441036"/>
                </a:cubicBezTo>
                <a:cubicBezTo>
                  <a:pt x="2027554" y="441701"/>
                  <a:pt x="2033034" y="441375"/>
                  <a:pt x="2037793" y="443032"/>
                </a:cubicBezTo>
                <a:cubicBezTo>
                  <a:pt x="2043712" y="445086"/>
                  <a:pt x="2051360" y="447380"/>
                  <a:pt x="2054220" y="452039"/>
                </a:cubicBezTo>
                <a:cubicBezTo>
                  <a:pt x="2064388" y="468637"/>
                  <a:pt x="2084979" y="470520"/>
                  <a:pt x="2097172" y="484327"/>
                </a:cubicBezTo>
                <a:cubicBezTo>
                  <a:pt x="2101534" y="489270"/>
                  <a:pt x="2110867" y="489808"/>
                  <a:pt x="2117877" y="492499"/>
                </a:cubicBezTo>
                <a:cubicBezTo>
                  <a:pt x="2120879" y="493646"/>
                  <a:pt x="2123626" y="495940"/>
                  <a:pt x="2126685" y="496421"/>
                </a:cubicBezTo>
                <a:cubicBezTo>
                  <a:pt x="2147064" y="499551"/>
                  <a:pt x="2156736" y="511051"/>
                  <a:pt x="2155476" y="531656"/>
                </a:cubicBezTo>
                <a:cubicBezTo>
                  <a:pt x="2155419" y="532491"/>
                  <a:pt x="2156524" y="533398"/>
                  <a:pt x="2158337" y="536173"/>
                </a:cubicBezTo>
                <a:cubicBezTo>
                  <a:pt x="2166522" y="538949"/>
                  <a:pt x="2175996" y="537972"/>
                  <a:pt x="2183941" y="531953"/>
                </a:cubicBezTo>
                <a:cubicBezTo>
                  <a:pt x="2193953" y="524376"/>
                  <a:pt x="2205296" y="522720"/>
                  <a:pt x="2216569" y="520581"/>
                </a:cubicBezTo>
                <a:cubicBezTo>
                  <a:pt x="2224655" y="525368"/>
                  <a:pt x="2231991" y="529730"/>
                  <a:pt x="2238959" y="533851"/>
                </a:cubicBezTo>
                <a:cubicBezTo>
                  <a:pt x="2260244" y="536782"/>
                  <a:pt x="2279050" y="530013"/>
                  <a:pt x="2297602" y="521941"/>
                </a:cubicBezTo>
                <a:cubicBezTo>
                  <a:pt x="2305461" y="518528"/>
                  <a:pt x="2313265" y="514931"/>
                  <a:pt x="2321294" y="511985"/>
                </a:cubicBezTo>
                <a:cubicBezTo>
                  <a:pt x="2325231" y="510541"/>
                  <a:pt x="2329635" y="510385"/>
                  <a:pt x="2333374" y="509719"/>
                </a:cubicBezTo>
                <a:cubicBezTo>
                  <a:pt x="2342565" y="513685"/>
                  <a:pt x="2349703" y="520397"/>
                  <a:pt x="2360678" y="518585"/>
                </a:cubicBezTo>
                <a:cubicBezTo>
                  <a:pt x="2371936" y="516715"/>
                  <a:pt x="2378705" y="524617"/>
                  <a:pt x="2382132" y="534318"/>
                </a:cubicBezTo>
                <a:cubicBezTo>
                  <a:pt x="2384583" y="541286"/>
                  <a:pt x="2386084" y="548848"/>
                  <a:pt x="2386480" y="556240"/>
                </a:cubicBezTo>
                <a:cubicBezTo>
                  <a:pt x="2387160" y="569042"/>
                  <a:pt x="2386678" y="581901"/>
                  <a:pt x="2386678" y="594732"/>
                </a:cubicBezTo>
                <a:cubicBezTo>
                  <a:pt x="2383379" y="597521"/>
                  <a:pt x="2380320" y="600127"/>
                  <a:pt x="2377247" y="602733"/>
                </a:cubicBezTo>
                <a:cubicBezTo>
                  <a:pt x="2378408" y="604177"/>
                  <a:pt x="2379329" y="606571"/>
                  <a:pt x="2380759" y="606910"/>
                </a:cubicBezTo>
                <a:cubicBezTo>
                  <a:pt x="2391975" y="609630"/>
                  <a:pt x="2402398" y="606372"/>
                  <a:pt x="2411306" y="600084"/>
                </a:cubicBezTo>
                <a:cubicBezTo>
                  <a:pt x="2420539" y="593556"/>
                  <a:pt x="2430452" y="590412"/>
                  <a:pt x="2441385" y="590157"/>
                </a:cubicBezTo>
                <a:cubicBezTo>
                  <a:pt x="2449216" y="589959"/>
                  <a:pt x="2455844" y="587254"/>
                  <a:pt x="2462571" y="583558"/>
                </a:cubicBezTo>
                <a:cubicBezTo>
                  <a:pt x="2472172" y="578276"/>
                  <a:pt x="2482468" y="580372"/>
                  <a:pt x="2489633" y="587127"/>
                </a:cubicBezTo>
                <a:cubicBezTo>
                  <a:pt x="2500368" y="597238"/>
                  <a:pt x="2511612" y="607505"/>
                  <a:pt x="2517504" y="621072"/>
                </a:cubicBezTo>
                <a:cubicBezTo>
                  <a:pt x="2515266" y="631325"/>
                  <a:pt x="2512334" y="640459"/>
                  <a:pt x="2511499" y="649792"/>
                </a:cubicBezTo>
                <a:cubicBezTo>
                  <a:pt x="2510734" y="658246"/>
                  <a:pt x="2512264" y="666885"/>
                  <a:pt x="2512646" y="673272"/>
                </a:cubicBezTo>
                <a:cubicBezTo>
                  <a:pt x="2518013" y="680721"/>
                  <a:pt x="2522205" y="686541"/>
                  <a:pt x="2527502" y="693905"/>
                </a:cubicBezTo>
                <a:cubicBezTo>
                  <a:pt x="2536367" y="699060"/>
                  <a:pt x="2546152" y="700944"/>
                  <a:pt x="2558912" y="695293"/>
                </a:cubicBezTo>
                <a:cubicBezTo>
                  <a:pt x="2577308" y="687150"/>
                  <a:pt x="2597333" y="682647"/>
                  <a:pt x="2616012" y="676798"/>
                </a:cubicBezTo>
                <a:cubicBezTo>
                  <a:pt x="2630173" y="682534"/>
                  <a:pt x="2641786" y="689884"/>
                  <a:pt x="2652195" y="699202"/>
                </a:cubicBezTo>
                <a:cubicBezTo>
                  <a:pt x="2653143" y="696497"/>
                  <a:pt x="2654092" y="693792"/>
                  <a:pt x="2654956" y="691314"/>
                </a:cubicBezTo>
                <a:cubicBezTo>
                  <a:pt x="2656840" y="691427"/>
                  <a:pt x="2658242" y="691101"/>
                  <a:pt x="2658666" y="691597"/>
                </a:cubicBezTo>
                <a:cubicBezTo>
                  <a:pt x="2664813" y="698904"/>
                  <a:pt x="2670831" y="706325"/>
                  <a:pt x="2677317" y="714270"/>
                </a:cubicBezTo>
                <a:cubicBezTo>
                  <a:pt x="2679866" y="748144"/>
                  <a:pt x="2685219" y="782061"/>
                  <a:pt x="2682345" y="816630"/>
                </a:cubicBezTo>
                <a:cubicBezTo>
                  <a:pt x="2681113" y="831486"/>
                  <a:pt x="2683364" y="846596"/>
                  <a:pt x="2683364" y="861593"/>
                </a:cubicBezTo>
                <a:cubicBezTo>
                  <a:pt x="2683364" y="865544"/>
                  <a:pt x="2681070" y="869623"/>
                  <a:pt x="2679272" y="873376"/>
                </a:cubicBezTo>
                <a:close/>
                <a:moveTo>
                  <a:pt x="1625718" y="1766946"/>
                </a:moveTo>
                <a:cubicBezTo>
                  <a:pt x="1622489" y="1751509"/>
                  <a:pt x="1623962" y="1735096"/>
                  <a:pt x="1623396" y="1719108"/>
                </a:cubicBezTo>
                <a:cubicBezTo>
                  <a:pt x="1622829" y="1703020"/>
                  <a:pt x="1624358" y="1686536"/>
                  <a:pt x="1621271" y="1670958"/>
                </a:cubicBezTo>
                <a:cubicBezTo>
                  <a:pt x="1616994" y="1649404"/>
                  <a:pt x="1617320" y="1628459"/>
                  <a:pt x="1621002" y="1607146"/>
                </a:cubicBezTo>
                <a:cubicBezTo>
                  <a:pt x="1623438" y="1593097"/>
                  <a:pt x="1621866" y="1579360"/>
                  <a:pt x="1616329" y="1566134"/>
                </a:cubicBezTo>
                <a:cubicBezTo>
                  <a:pt x="1612718" y="1564378"/>
                  <a:pt x="1609106" y="1562622"/>
                  <a:pt x="1605651" y="1560922"/>
                </a:cubicBezTo>
                <a:cubicBezTo>
                  <a:pt x="1604150" y="1528435"/>
                  <a:pt x="1602578" y="1496374"/>
                  <a:pt x="1601247" y="1464311"/>
                </a:cubicBezTo>
                <a:cubicBezTo>
                  <a:pt x="1601020" y="1458987"/>
                  <a:pt x="1602210" y="1453591"/>
                  <a:pt x="1602082" y="1448252"/>
                </a:cubicBezTo>
                <a:cubicBezTo>
                  <a:pt x="1601827" y="1437617"/>
                  <a:pt x="1601105" y="1426996"/>
                  <a:pt x="1600567" y="1416375"/>
                </a:cubicBezTo>
                <a:cubicBezTo>
                  <a:pt x="1590484" y="1405116"/>
                  <a:pt x="1595525" y="1391847"/>
                  <a:pt x="1595752" y="1379285"/>
                </a:cubicBezTo>
                <a:cubicBezTo>
                  <a:pt x="1595964" y="1367489"/>
                  <a:pt x="1596885" y="1355720"/>
                  <a:pt x="1597012" y="1343924"/>
                </a:cubicBezTo>
                <a:cubicBezTo>
                  <a:pt x="1597055" y="1340128"/>
                  <a:pt x="1595525" y="1336333"/>
                  <a:pt x="1594562" y="1331844"/>
                </a:cubicBezTo>
                <a:cubicBezTo>
                  <a:pt x="1591617" y="1334010"/>
                  <a:pt x="1589209" y="1334832"/>
                  <a:pt x="1588600" y="1336361"/>
                </a:cubicBezTo>
                <a:cubicBezTo>
                  <a:pt x="1581463" y="1354601"/>
                  <a:pt x="1579636" y="1373451"/>
                  <a:pt x="1581236" y="1392994"/>
                </a:cubicBezTo>
                <a:cubicBezTo>
                  <a:pt x="1583403" y="1419462"/>
                  <a:pt x="1586802" y="1445831"/>
                  <a:pt x="1586391" y="1472511"/>
                </a:cubicBezTo>
                <a:cubicBezTo>
                  <a:pt x="1585655" y="1519726"/>
                  <a:pt x="1589988" y="1566573"/>
                  <a:pt x="1598273" y="1613079"/>
                </a:cubicBezTo>
                <a:cubicBezTo>
                  <a:pt x="1599958" y="1622497"/>
                  <a:pt x="1603159" y="1633217"/>
                  <a:pt x="1600340" y="1641530"/>
                </a:cubicBezTo>
                <a:cubicBezTo>
                  <a:pt x="1595072" y="1657051"/>
                  <a:pt x="1598938" y="1671312"/>
                  <a:pt x="1601558" y="1685814"/>
                </a:cubicBezTo>
                <a:cubicBezTo>
                  <a:pt x="1603668" y="1697539"/>
                  <a:pt x="1605849" y="1708585"/>
                  <a:pt x="1601813" y="1720495"/>
                </a:cubicBezTo>
                <a:cubicBezTo>
                  <a:pt x="1599859" y="1726245"/>
                  <a:pt x="1600992" y="1733283"/>
                  <a:pt x="1601700" y="1739642"/>
                </a:cubicBezTo>
                <a:cubicBezTo>
                  <a:pt x="1603498" y="1755602"/>
                  <a:pt x="1605594" y="1771548"/>
                  <a:pt x="1608101" y="1787409"/>
                </a:cubicBezTo>
                <a:cubicBezTo>
                  <a:pt x="1609432" y="1795821"/>
                  <a:pt x="1611301" y="1804247"/>
                  <a:pt x="1614035" y="1812291"/>
                </a:cubicBezTo>
                <a:cubicBezTo>
                  <a:pt x="1615224" y="1815803"/>
                  <a:pt x="1617703" y="1820349"/>
                  <a:pt x="1622673" y="1819641"/>
                </a:cubicBezTo>
                <a:cubicBezTo>
                  <a:pt x="1625718" y="1817786"/>
                  <a:pt x="1628310" y="1816214"/>
                  <a:pt x="1630887" y="1814642"/>
                </a:cubicBezTo>
                <a:cubicBezTo>
                  <a:pt x="1630066" y="1798653"/>
                  <a:pt x="1629060" y="1782863"/>
                  <a:pt x="1625732" y="1766946"/>
                </a:cubicBezTo>
                <a:close/>
                <a:moveTo>
                  <a:pt x="1635051" y="1818975"/>
                </a:moveTo>
                <a:cubicBezTo>
                  <a:pt x="1634003" y="1817587"/>
                  <a:pt x="1632657" y="1816426"/>
                  <a:pt x="1631368" y="1815208"/>
                </a:cubicBezTo>
                <a:cubicBezTo>
                  <a:pt x="1631269" y="1816922"/>
                  <a:pt x="1631099" y="1818635"/>
                  <a:pt x="1631255" y="1820335"/>
                </a:cubicBezTo>
                <a:cubicBezTo>
                  <a:pt x="1631524" y="1823408"/>
                  <a:pt x="1633110" y="1824017"/>
                  <a:pt x="1635150" y="1821850"/>
                </a:cubicBezTo>
                <a:cubicBezTo>
                  <a:pt x="1635645" y="1821340"/>
                  <a:pt x="1635546" y="1819627"/>
                  <a:pt x="1635051" y="1818975"/>
                </a:cubicBezTo>
                <a:close/>
                <a:moveTo>
                  <a:pt x="1628324" y="1842653"/>
                </a:moveTo>
                <a:cubicBezTo>
                  <a:pt x="1626851" y="1859633"/>
                  <a:pt x="1627162" y="1860044"/>
                  <a:pt x="1637444" y="1859237"/>
                </a:cubicBezTo>
                <a:cubicBezTo>
                  <a:pt x="1634257" y="1853430"/>
                  <a:pt x="1631284" y="1848049"/>
                  <a:pt x="1628324" y="1842653"/>
                </a:cubicBezTo>
                <a:close/>
                <a:moveTo>
                  <a:pt x="1997121" y="1811172"/>
                </a:moveTo>
                <a:cubicBezTo>
                  <a:pt x="1996101" y="1812716"/>
                  <a:pt x="1994302" y="1814231"/>
                  <a:pt x="1994274" y="1815789"/>
                </a:cubicBezTo>
                <a:cubicBezTo>
                  <a:pt x="1994203" y="1818650"/>
                  <a:pt x="1996228" y="1819457"/>
                  <a:pt x="1998636" y="1817828"/>
                </a:cubicBezTo>
                <a:cubicBezTo>
                  <a:pt x="1999415" y="1817304"/>
                  <a:pt x="2000420" y="1815846"/>
                  <a:pt x="2000179" y="1815336"/>
                </a:cubicBezTo>
                <a:cubicBezTo>
                  <a:pt x="1999457" y="1813820"/>
                  <a:pt x="1998197" y="1812560"/>
                  <a:pt x="1997121" y="1811172"/>
                </a:cubicBezTo>
                <a:close/>
                <a:moveTo>
                  <a:pt x="2391253" y="1271699"/>
                </a:moveTo>
                <a:lnTo>
                  <a:pt x="2391862" y="1269419"/>
                </a:lnTo>
                <a:lnTo>
                  <a:pt x="2390474" y="1269816"/>
                </a:lnTo>
                <a:lnTo>
                  <a:pt x="2391253" y="1271699"/>
                </a:lnTo>
                <a:close/>
                <a:moveTo>
                  <a:pt x="2389454" y="1235800"/>
                </a:moveTo>
                <a:cubicBezTo>
                  <a:pt x="2394283" y="1231070"/>
                  <a:pt x="2393986" y="1227515"/>
                  <a:pt x="2389454" y="1223182"/>
                </a:cubicBezTo>
                <a:lnTo>
                  <a:pt x="2389454" y="1235800"/>
                </a:lnTo>
                <a:close/>
                <a:moveTo>
                  <a:pt x="2387344" y="1003280"/>
                </a:moveTo>
                <a:cubicBezTo>
                  <a:pt x="2385800" y="1005659"/>
                  <a:pt x="2383931" y="1007939"/>
                  <a:pt x="2383053" y="1010559"/>
                </a:cubicBezTo>
                <a:cubicBezTo>
                  <a:pt x="2382628" y="1011820"/>
                  <a:pt x="2384384" y="1013816"/>
                  <a:pt x="2385149" y="1015473"/>
                </a:cubicBezTo>
                <a:cubicBezTo>
                  <a:pt x="2386622" y="1014170"/>
                  <a:pt x="2389355" y="1012839"/>
                  <a:pt x="2389327" y="1011565"/>
                </a:cubicBezTo>
                <a:cubicBezTo>
                  <a:pt x="2389270" y="1008789"/>
                  <a:pt x="2388180" y="1006042"/>
                  <a:pt x="2387344" y="1003294"/>
                </a:cubicBezTo>
                <a:close/>
                <a:moveTo>
                  <a:pt x="2390134" y="1039888"/>
                </a:moveTo>
                <a:lnTo>
                  <a:pt x="2389043" y="1041488"/>
                </a:lnTo>
                <a:lnTo>
                  <a:pt x="2390729" y="1041814"/>
                </a:lnTo>
                <a:lnTo>
                  <a:pt x="2390134" y="1039888"/>
                </a:lnTo>
                <a:close/>
                <a:moveTo>
                  <a:pt x="2388633" y="1064090"/>
                </a:moveTo>
                <a:cubicBezTo>
                  <a:pt x="2388137" y="1064260"/>
                  <a:pt x="2388109" y="1066002"/>
                  <a:pt x="2388024" y="1067036"/>
                </a:cubicBezTo>
                <a:cubicBezTo>
                  <a:pt x="2387868" y="1068919"/>
                  <a:pt x="2387797" y="1070803"/>
                  <a:pt x="2387712" y="1072686"/>
                </a:cubicBezTo>
                <a:cubicBezTo>
                  <a:pt x="2388704" y="1071029"/>
                  <a:pt x="2389851" y="1069415"/>
                  <a:pt x="2390559" y="1067645"/>
                </a:cubicBezTo>
                <a:cubicBezTo>
                  <a:pt x="2391692" y="1064798"/>
                  <a:pt x="2390814" y="1063340"/>
                  <a:pt x="2388647" y="1064090"/>
                </a:cubicBezTo>
                <a:close/>
                <a:moveTo>
                  <a:pt x="2391507" y="1127024"/>
                </a:moveTo>
                <a:cubicBezTo>
                  <a:pt x="2390913" y="1127067"/>
                  <a:pt x="2389837" y="1127024"/>
                  <a:pt x="2389808" y="1127152"/>
                </a:cubicBezTo>
                <a:cubicBezTo>
                  <a:pt x="2389667" y="1128072"/>
                  <a:pt x="2389751" y="1129007"/>
                  <a:pt x="2389751" y="1129942"/>
                </a:cubicBezTo>
                <a:cubicBezTo>
                  <a:pt x="2390346" y="1129899"/>
                  <a:pt x="2390941" y="1129857"/>
                  <a:pt x="2391493" y="1129814"/>
                </a:cubicBezTo>
                <a:lnTo>
                  <a:pt x="2391493" y="1127010"/>
                </a:lnTo>
                <a:close/>
                <a:moveTo>
                  <a:pt x="2386990" y="1180428"/>
                </a:moveTo>
                <a:cubicBezTo>
                  <a:pt x="2387486" y="1186871"/>
                  <a:pt x="2385475" y="1193570"/>
                  <a:pt x="2392230" y="1200707"/>
                </a:cubicBezTo>
                <a:cubicBezTo>
                  <a:pt x="2392640" y="1193570"/>
                  <a:pt x="2392980" y="1187579"/>
                  <a:pt x="2393320" y="1181575"/>
                </a:cubicBezTo>
                <a:cubicBezTo>
                  <a:pt x="2391210" y="1181192"/>
                  <a:pt x="2389100" y="1180810"/>
                  <a:pt x="2386990" y="1180428"/>
                </a:cubicBezTo>
                <a:close/>
                <a:moveTo>
                  <a:pt x="2416602" y="1258260"/>
                </a:moveTo>
                <a:cubicBezTo>
                  <a:pt x="2416078" y="1258883"/>
                  <a:pt x="2415186" y="1259478"/>
                  <a:pt x="2415115" y="1260158"/>
                </a:cubicBezTo>
                <a:cubicBezTo>
                  <a:pt x="2415044" y="1260837"/>
                  <a:pt x="2415795" y="1261588"/>
                  <a:pt x="2416191" y="1262310"/>
                </a:cubicBezTo>
                <a:cubicBezTo>
                  <a:pt x="2416715" y="1261687"/>
                  <a:pt x="2417239" y="1261064"/>
                  <a:pt x="2417763" y="1260441"/>
                </a:cubicBezTo>
                <a:cubicBezTo>
                  <a:pt x="2417367" y="1259719"/>
                  <a:pt x="2416984" y="1258982"/>
                  <a:pt x="2416588" y="1258260"/>
                </a:cubicBezTo>
                <a:close/>
                <a:moveTo>
                  <a:pt x="2421629" y="1339788"/>
                </a:moveTo>
                <a:lnTo>
                  <a:pt x="2422309" y="1342692"/>
                </a:lnTo>
                <a:lnTo>
                  <a:pt x="2423399" y="1340440"/>
                </a:lnTo>
                <a:lnTo>
                  <a:pt x="2421615" y="1339788"/>
                </a:lnTo>
                <a:close/>
                <a:moveTo>
                  <a:pt x="2519203" y="1556518"/>
                </a:moveTo>
                <a:cubicBezTo>
                  <a:pt x="2517716" y="1559548"/>
                  <a:pt x="2516243" y="1562296"/>
                  <a:pt x="2515068" y="1565157"/>
                </a:cubicBezTo>
                <a:cubicBezTo>
                  <a:pt x="2514784" y="1565836"/>
                  <a:pt x="2515266" y="1567337"/>
                  <a:pt x="2515861" y="1567734"/>
                </a:cubicBezTo>
                <a:cubicBezTo>
                  <a:pt x="2516512" y="1568159"/>
                  <a:pt x="2518183" y="1568145"/>
                  <a:pt x="2518622" y="1567635"/>
                </a:cubicBezTo>
                <a:cubicBezTo>
                  <a:pt x="2521497" y="1564378"/>
                  <a:pt x="2523380" y="1560866"/>
                  <a:pt x="2519203" y="1556518"/>
                </a:cubicBezTo>
                <a:close/>
                <a:moveTo>
                  <a:pt x="2530291" y="1110880"/>
                </a:moveTo>
                <a:cubicBezTo>
                  <a:pt x="2529243" y="1109733"/>
                  <a:pt x="2527941" y="1108813"/>
                  <a:pt x="2526723" y="1107821"/>
                </a:cubicBezTo>
                <a:cubicBezTo>
                  <a:pt x="2526255" y="1108586"/>
                  <a:pt x="2525788" y="1109351"/>
                  <a:pt x="2525307" y="1110130"/>
                </a:cubicBezTo>
                <a:cubicBezTo>
                  <a:pt x="2526496" y="1111107"/>
                  <a:pt x="2527700" y="1112084"/>
                  <a:pt x="2528889" y="1113047"/>
                </a:cubicBezTo>
                <a:cubicBezTo>
                  <a:pt x="2529385" y="1112296"/>
                  <a:pt x="2530433" y="1111036"/>
                  <a:pt x="2530291" y="1110880"/>
                </a:cubicBezTo>
                <a:close/>
                <a:moveTo>
                  <a:pt x="1609843" y="1613320"/>
                </a:moveTo>
                <a:cubicBezTo>
                  <a:pt x="1605056" y="1600660"/>
                  <a:pt x="1603541" y="1592956"/>
                  <a:pt x="1608115" y="1583935"/>
                </a:cubicBezTo>
                <a:cubicBezTo>
                  <a:pt x="1614502" y="1593310"/>
                  <a:pt x="1609163" y="1600801"/>
                  <a:pt x="1609843" y="1613320"/>
                </a:cubicBezTo>
                <a:close/>
                <a:moveTo>
                  <a:pt x="1540168" y="268080"/>
                </a:moveTo>
                <a:cubicBezTo>
                  <a:pt x="1540139" y="267754"/>
                  <a:pt x="1540125" y="267442"/>
                  <a:pt x="1540097" y="267117"/>
                </a:cubicBezTo>
                <a:cubicBezTo>
                  <a:pt x="1540366" y="267117"/>
                  <a:pt x="1540621" y="267117"/>
                  <a:pt x="1540890" y="267117"/>
                </a:cubicBezTo>
                <a:cubicBezTo>
                  <a:pt x="1540805" y="267301"/>
                  <a:pt x="1540734" y="267485"/>
                  <a:pt x="1540663" y="267669"/>
                </a:cubicBezTo>
                <a:cubicBezTo>
                  <a:pt x="1540493" y="267796"/>
                  <a:pt x="1540338" y="267952"/>
                  <a:pt x="1540168" y="268080"/>
                </a:cubicBezTo>
                <a:close/>
                <a:moveTo>
                  <a:pt x="1543538" y="260843"/>
                </a:moveTo>
                <a:cubicBezTo>
                  <a:pt x="1544473" y="262939"/>
                  <a:pt x="1545422" y="265021"/>
                  <a:pt x="1546356" y="267117"/>
                </a:cubicBezTo>
                <a:cubicBezTo>
                  <a:pt x="1544544" y="267117"/>
                  <a:pt x="1542717" y="267117"/>
                  <a:pt x="1540904" y="267117"/>
                </a:cubicBezTo>
                <a:cubicBezTo>
                  <a:pt x="1541782" y="265021"/>
                  <a:pt x="1542660" y="262939"/>
                  <a:pt x="1543538" y="260843"/>
                </a:cubicBezTo>
                <a:close/>
                <a:moveTo>
                  <a:pt x="2680617" y="1023078"/>
                </a:moveTo>
                <a:lnTo>
                  <a:pt x="2681552" y="1021237"/>
                </a:lnTo>
                <a:lnTo>
                  <a:pt x="2682189" y="1023234"/>
                </a:lnTo>
                <a:lnTo>
                  <a:pt x="2680617" y="1023092"/>
                </a:lnTo>
                <a:close/>
                <a:moveTo>
                  <a:pt x="2681806" y="973824"/>
                </a:moveTo>
                <a:lnTo>
                  <a:pt x="2682430" y="976062"/>
                </a:lnTo>
                <a:lnTo>
                  <a:pt x="2680589" y="975806"/>
                </a:lnTo>
                <a:lnTo>
                  <a:pt x="2681806" y="973810"/>
                </a:lnTo>
                <a:close/>
                <a:moveTo>
                  <a:pt x="2682968" y="1045496"/>
                </a:moveTo>
                <a:cubicBezTo>
                  <a:pt x="2682359" y="1045906"/>
                  <a:pt x="2681750" y="1046331"/>
                  <a:pt x="2681127" y="1046756"/>
                </a:cubicBezTo>
                <a:cubicBezTo>
                  <a:pt x="2680716" y="1046020"/>
                  <a:pt x="2680305" y="1045283"/>
                  <a:pt x="2679895" y="1044547"/>
                </a:cubicBezTo>
                <a:cubicBezTo>
                  <a:pt x="2680914" y="1044009"/>
                  <a:pt x="2681948" y="1043457"/>
                  <a:pt x="2682968" y="1042919"/>
                </a:cubicBezTo>
                <a:lnTo>
                  <a:pt x="2682968" y="1045496"/>
                </a:lnTo>
                <a:close/>
                <a:moveTo>
                  <a:pt x="2684596" y="1070052"/>
                </a:moveTo>
                <a:cubicBezTo>
                  <a:pt x="2683379" y="1071029"/>
                  <a:pt x="2682175" y="1072007"/>
                  <a:pt x="2680971" y="1072970"/>
                </a:cubicBezTo>
                <a:cubicBezTo>
                  <a:pt x="2680603" y="1071157"/>
                  <a:pt x="2680022" y="1069358"/>
                  <a:pt x="2679980" y="1067545"/>
                </a:cubicBezTo>
                <a:cubicBezTo>
                  <a:pt x="2679966" y="1066894"/>
                  <a:pt x="2681240" y="1066214"/>
                  <a:pt x="2681920" y="1065549"/>
                </a:cubicBezTo>
                <a:cubicBezTo>
                  <a:pt x="2682812" y="1067050"/>
                  <a:pt x="2683704" y="1068537"/>
                  <a:pt x="2684596" y="1070038"/>
                </a:cubicBezTo>
                <a:close/>
                <a:moveTo>
                  <a:pt x="2682798" y="1261531"/>
                </a:moveTo>
                <a:cubicBezTo>
                  <a:pt x="2682741" y="1262197"/>
                  <a:pt x="2681948" y="1262806"/>
                  <a:pt x="2681481" y="1263443"/>
                </a:cubicBezTo>
                <a:cubicBezTo>
                  <a:pt x="2681580" y="1262098"/>
                  <a:pt x="2681693" y="1260752"/>
                  <a:pt x="2681806" y="1259421"/>
                </a:cubicBezTo>
                <a:cubicBezTo>
                  <a:pt x="2682175" y="1260129"/>
                  <a:pt x="2682855" y="1260852"/>
                  <a:pt x="2682798" y="1261531"/>
                </a:cubicBezTo>
                <a:close/>
              </a:path>
            </a:pathLst>
          </a:custGeom>
          <a:solidFill>
            <a:srgbClr val="254027">
              <a:alpha val="4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6" name="Google Shape;3316;p22"/>
          <p:cNvSpPr txBox="1">
            <a:spLocks noGrp="1"/>
          </p:cNvSpPr>
          <p:nvPr>
            <p:ph type="title" hasCustomPrompt="1"/>
          </p:nvPr>
        </p:nvSpPr>
        <p:spPr>
          <a:xfrm>
            <a:off x="715100" y="784900"/>
            <a:ext cx="21807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317" name="Google Shape;3317;p22"/>
          <p:cNvSpPr txBox="1">
            <a:spLocks noGrp="1"/>
          </p:cNvSpPr>
          <p:nvPr>
            <p:ph type="subTitle" idx="1"/>
          </p:nvPr>
        </p:nvSpPr>
        <p:spPr>
          <a:xfrm>
            <a:off x="3048200" y="784900"/>
            <a:ext cx="18792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18" name="Google Shape;3318;p22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157600"/>
            <a:ext cx="21807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319" name="Google Shape;3319;p22"/>
          <p:cNvSpPr txBox="1">
            <a:spLocks noGrp="1"/>
          </p:cNvSpPr>
          <p:nvPr>
            <p:ph type="subTitle" idx="3"/>
          </p:nvPr>
        </p:nvSpPr>
        <p:spPr>
          <a:xfrm>
            <a:off x="3048200" y="2157600"/>
            <a:ext cx="18792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0" name="Google Shape;3320;p22"/>
          <p:cNvSpPr txBox="1">
            <a:spLocks noGrp="1"/>
          </p:cNvSpPr>
          <p:nvPr>
            <p:ph type="title" idx="4" hasCustomPrompt="1"/>
          </p:nvPr>
        </p:nvSpPr>
        <p:spPr>
          <a:xfrm>
            <a:off x="715100" y="3530300"/>
            <a:ext cx="21807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321" name="Google Shape;3321;p22"/>
          <p:cNvSpPr txBox="1">
            <a:spLocks noGrp="1"/>
          </p:cNvSpPr>
          <p:nvPr>
            <p:ph type="subTitle" idx="5"/>
          </p:nvPr>
        </p:nvSpPr>
        <p:spPr>
          <a:xfrm>
            <a:off x="3048200" y="3530300"/>
            <a:ext cx="18792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2" name="Google Shape;3322;p22"/>
          <p:cNvSpPr>
            <a:spLocks noGrp="1"/>
          </p:cNvSpPr>
          <p:nvPr>
            <p:ph type="pic" idx="6"/>
          </p:nvPr>
        </p:nvSpPr>
        <p:spPr>
          <a:xfrm>
            <a:off x="5228500" y="730775"/>
            <a:ext cx="3200400" cy="3681900"/>
          </a:xfrm>
          <a:prstGeom prst="round2Diag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  <p:grpSp>
        <p:nvGrpSpPr>
          <p:cNvPr id="3323" name="Google Shape;3323;p22"/>
          <p:cNvGrpSpPr/>
          <p:nvPr/>
        </p:nvGrpSpPr>
        <p:grpSpPr>
          <a:xfrm rot="-9820799" flipH="1">
            <a:off x="7567068" y="3961470"/>
            <a:ext cx="2548888" cy="1898398"/>
            <a:chOff x="7324551" y="-926079"/>
            <a:chExt cx="2548907" cy="1898413"/>
          </a:xfrm>
        </p:grpSpPr>
        <p:grpSp>
          <p:nvGrpSpPr>
            <p:cNvPr id="3324" name="Google Shape;3324;p22"/>
            <p:cNvGrpSpPr/>
            <p:nvPr/>
          </p:nvGrpSpPr>
          <p:grpSpPr>
            <a:xfrm rot="-9373464">
              <a:off x="8805691" y="-554331"/>
              <a:ext cx="815608" cy="1422624"/>
              <a:chOff x="3773740" y="1542780"/>
              <a:chExt cx="267092" cy="465875"/>
            </a:xfrm>
          </p:grpSpPr>
          <p:sp>
            <p:nvSpPr>
              <p:cNvPr id="3325" name="Google Shape;3325;p22"/>
              <p:cNvSpPr/>
              <p:nvPr/>
            </p:nvSpPr>
            <p:spPr>
              <a:xfrm>
                <a:off x="3773740" y="1542780"/>
                <a:ext cx="267078" cy="332152"/>
              </a:xfrm>
              <a:custGeom>
                <a:avLst/>
                <a:gdLst/>
                <a:ahLst/>
                <a:cxnLst/>
                <a:rect l="l" t="t" r="r" b="b"/>
                <a:pathLst>
                  <a:path w="267078" h="332152" extrusionOk="0">
                    <a:moveTo>
                      <a:pt x="260274" y="248919"/>
                    </a:moveTo>
                    <a:cubicBezTo>
                      <a:pt x="251493" y="273503"/>
                      <a:pt x="234400" y="299150"/>
                      <a:pt x="209447" y="309049"/>
                    </a:cubicBezTo>
                    <a:cubicBezTo>
                      <a:pt x="161638" y="327983"/>
                      <a:pt x="136076" y="284379"/>
                      <a:pt x="136076" y="284379"/>
                    </a:cubicBezTo>
                    <a:cubicBezTo>
                      <a:pt x="136076" y="284379"/>
                      <a:pt x="136685" y="316300"/>
                      <a:pt x="97967" y="329484"/>
                    </a:cubicBezTo>
                    <a:cubicBezTo>
                      <a:pt x="59221" y="342669"/>
                      <a:pt x="17317" y="304107"/>
                      <a:pt x="14116" y="276888"/>
                    </a:cubicBezTo>
                    <a:cubicBezTo>
                      <a:pt x="10831" y="248890"/>
                      <a:pt x="21551" y="250519"/>
                      <a:pt x="40485" y="249698"/>
                    </a:cubicBezTo>
                    <a:cubicBezTo>
                      <a:pt x="59448" y="248876"/>
                      <a:pt x="96537" y="270289"/>
                      <a:pt x="106422" y="256297"/>
                    </a:cubicBezTo>
                    <a:cubicBezTo>
                      <a:pt x="116292" y="242291"/>
                      <a:pt x="94894" y="241456"/>
                      <a:pt x="61105" y="243112"/>
                    </a:cubicBezTo>
                    <a:cubicBezTo>
                      <a:pt x="27301" y="244769"/>
                      <a:pt x="1767" y="231585"/>
                      <a:pt x="111" y="201902"/>
                    </a:cubicBezTo>
                    <a:cubicBezTo>
                      <a:pt x="-1546" y="172248"/>
                      <a:pt x="15773" y="147521"/>
                      <a:pt x="28958" y="170591"/>
                    </a:cubicBezTo>
                    <a:cubicBezTo>
                      <a:pt x="42142" y="193674"/>
                      <a:pt x="77022" y="220978"/>
                      <a:pt x="98463" y="214379"/>
                    </a:cubicBezTo>
                    <a:cubicBezTo>
                      <a:pt x="119904" y="207779"/>
                      <a:pt x="107739" y="189426"/>
                      <a:pt x="82177" y="193547"/>
                    </a:cubicBezTo>
                    <a:cubicBezTo>
                      <a:pt x="56644" y="197668"/>
                      <a:pt x="42142" y="178026"/>
                      <a:pt x="28136" y="156514"/>
                    </a:cubicBezTo>
                    <a:cubicBezTo>
                      <a:pt x="14102" y="135003"/>
                      <a:pt x="19073" y="114568"/>
                      <a:pt x="37200" y="98905"/>
                    </a:cubicBezTo>
                    <a:cubicBezTo>
                      <a:pt x="55327" y="83242"/>
                      <a:pt x="49549" y="108775"/>
                      <a:pt x="75918" y="145879"/>
                    </a:cubicBezTo>
                    <a:cubicBezTo>
                      <a:pt x="102287" y="182968"/>
                      <a:pt x="109721" y="157406"/>
                      <a:pt x="107229" y="145057"/>
                    </a:cubicBezTo>
                    <a:cubicBezTo>
                      <a:pt x="104765" y="132680"/>
                      <a:pt x="79231" y="131873"/>
                      <a:pt x="66033" y="106311"/>
                    </a:cubicBezTo>
                    <a:cubicBezTo>
                      <a:pt x="52848" y="80778"/>
                      <a:pt x="62719" y="75807"/>
                      <a:pt x="78382" y="60994"/>
                    </a:cubicBezTo>
                    <a:cubicBezTo>
                      <a:pt x="94044" y="46153"/>
                      <a:pt x="93223" y="49438"/>
                      <a:pt x="95687" y="78299"/>
                    </a:cubicBezTo>
                    <a:cubicBezTo>
                      <a:pt x="98151" y="107147"/>
                      <a:pt x="104751" y="119482"/>
                      <a:pt x="115471" y="130202"/>
                    </a:cubicBezTo>
                    <a:cubicBezTo>
                      <a:pt x="126191" y="140922"/>
                      <a:pt x="134433" y="125259"/>
                      <a:pt x="124534" y="112075"/>
                    </a:cubicBezTo>
                    <a:cubicBezTo>
                      <a:pt x="114664" y="98891"/>
                      <a:pt x="105600" y="69208"/>
                      <a:pt x="111350" y="39553"/>
                    </a:cubicBezTo>
                    <a:cubicBezTo>
                      <a:pt x="112370" y="34328"/>
                      <a:pt x="113842" y="29725"/>
                      <a:pt x="115584" y="25689"/>
                    </a:cubicBezTo>
                    <a:cubicBezTo>
                      <a:pt x="123756" y="6727"/>
                      <a:pt x="137733" y="0"/>
                      <a:pt x="137733" y="0"/>
                    </a:cubicBezTo>
                    <a:cubicBezTo>
                      <a:pt x="136912" y="9899"/>
                      <a:pt x="170701" y="10720"/>
                      <a:pt x="180600" y="51931"/>
                    </a:cubicBezTo>
                    <a:cubicBezTo>
                      <a:pt x="183461" y="63826"/>
                      <a:pt x="181705" y="75595"/>
                      <a:pt x="178320" y="86287"/>
                    </a:cubicBezTo>
                    <a:cubicBezTo>
                      <a:pt x="169993" y="112613"/>
                      <a:pt x="151838" y="132439"/>
                      <a:pt x="168237" y="131859"/>
                    </a:cubicBezTo>
                    <a:cubicBezTo>
                      <a:pt x="179057" y="131462"/>
                      <a:pt x="187256" y="115106"/>
                      <a:pt x="192907" y="97871"/>
                    </a:cubicBezTo>
                    <a:cubicBezTo>
                      <a:pt x="199294" y="78356"/>
                      <a:pt x="202409" y="57680"/>
                      <a:pt x="202409" y="57680"/>
                    </a:cubicBezTo>
                    <a:cubicBezTo>
                      <a:pt x="202409" y="57680"/>
                      <a:pt x="216854" y="69208"/>
                      <a:pt x="220975" y="81585"/>
                    </a:cubicBezTo>
                    <a:cubicBezTo>
                      <a:pt x="223439" y="89020"/>
                      <a:pt x="216089" y="107218"/>
                      <a:pt x="206743" y="123376"/>
                    </a:cubicBezTo>
                    <a:cubicBezTo>
                      <a:pt x="200596" y="134096"/>
                      <a:pt x="193587" y="143925"/>
                      <a:pt x="188007" y="149178"/>
                    </a:cubicBezTo>
                    <a:cubicBezTo>
                      <a:pt x="174001" y="162363"/>
                      <a:pt x="159160" y="182954"/>
                      <a:pt x="192949" y="165648"/>
                    </a:cubicBezTo>
                    <a:cubicBezTo>
                      <a:pt x="200752" y="161655"/>
                      <a:pt x="206870" y="155934"/>
                      <a:pt x="211727" y="149547"/>
                    </a:cubicBezTo>
                    <a:cubicBezTo>
                      <a:pt x="227914" y="128276"/>
                      <a:pt x="229982" y="99485"/>
                      <a:pt x="232503" y="101369"/>
                    </a:cubicBezTo>
                    <a:cubicBezTo>
                      <a:pt x="235788" y="103833"/>
                      <a:pt x="244030" y="144208"/>
                      <a:pt x="243223" y="161527"/>
                    </a:cubicBezTo>
                    <a:cubicBezTo>
                      <a:pt x="242770" y="170619"/>
                      <a:pt x="239385" y="178366"/>
                      <a:pt x="232134" y="184455"/>
                    </a:cubicBezTo>
                    <a:cubicBezTo>
                      <a:pt x="225592" y="189992"/>
                      <a:pt x="215905" y="194227"/>
                      <a:pt x="202395" y="196960"/>
                    </a:cubicBezTo>
                    <a:cubicBezTo>
                      <a:pt x="173944" y="202738"/>
                      <a:pt x="163281" y="235706"/>
                      <a:pt x="202395" y="227464"/>
                    </a:cubicBezTo>
                    <a:cubicBezTo>
                      <a:pt x="215084" y="224787"/>
                      <a:pt x="224544" y="218896"/>
                      <a:pt x="231950" y="212750"/>
                    </a:cubicBezTo>
                    <a:cubicBezTo>
                      <a:pt x="247429" y="199905"/>
                      <a:pt x="254099" y="185829"/>
                      <a:pt x="262993" y="196960"/>
                    </a:cubicBezTo>
                    <a:cubicBezTo>
                      <a:pt x="269295" y="204834"/>
                      <a:pt x="268247" y="226430"/>
                      <a:pt x="260259" y="2489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22"/>
              <p:cNvSpPr/>
              <p:nvPr/>
            </p:nvSpPr>
            <p:spPr>
              <a:xfrm>
                <a:off x="3829548" y="1652901"/>
                <a:ext cx="171275" cy="193030"/>
              </a:xfrm>
              <a:custGeom>
                <a:avLst/>
                <a:gdLst/>
                <a:ahLst/>
                <a:cxnLst/>
                <a:rect l="l" t="t" r="r" b="b"/>
                <a:pathLst>
                  <a:path w="171275" h="193030" extrusionOk="0">
                    <a:moveTo>
                      <a:pt x="91343" y="156642"/>
                    </a:moveTo>
                    <a:cubicBezTo>
                      <a:pt x="101015" y="167348"/>
                      <a:pt x="112458" y="178890"/>
                      <a:pt x="126874" y="178932"/>
                    </a:cubicBezTo>
                    <a:cubicBezTo>
                      <a:pt x="132978" y="178946"/>
                      <a:pt x="138869" y="176836"/>
                      <a:pt x="144576" y="174684"/>
                    </a:cubicBezTo>
                    <a:cubicBezTo>
                      <a:pt x="155764" y="170463"/>
                      <a:pt x="168311" y="164416"/>
                      <a:pt x="171059" y="152790"/>
                    </a:cubicBezTo>
                    <a:cubicBezTo>
                      <a:pt x="171682" y="150170"/>
                      <a:pt x="171016" y="146516"/>
                      <a:pt x="168340" y="146205"/>
                    </a:cubicBezTo>
                    <a:cubicBezTo>
                      <a:pt x="167065" y="146049"/>
                      <a:pt x="165876" y="146799"/>
                      <a:pt x="164785" y="147479"/>
                    </a:cubicBezTo>
                    <a:cubicBezTo>
                      <a:pt x="155906" y="153030"/>
                      <a:pt x="145724" y="156486"/>
                      <a:pt x="135286" y="157477"/>
                    </a:cubicBezTo>
                    <a:cubicBezTo>
                      <a:pt x="131774" y="157817"/>
                      <a:pt x="127398" y="157364"/>
                      <a:pt x="126039" y="154107"/>
                    </a:cubicBezTo>
                    <a:cubicBezTo>
                      <a:pt x="130018" y="151812"/>
                      <a:pt x="134833" y="151628"/>
                      <a:pt x="139153" y="150071"/>
                    </a:cubicBezTo>
                    <a:cubicBezTo>
                      <a:pt x="143472" y="148513"/>
                      <a:pt x="147692" y="144449"/>
                      <a:pt x="146644" y="139988"/>
                    </a:cubicBezTo>
                    <a:cubicBezTo>
                      <a:pt x="136957" y="140115"/>
                      <a:pt x="127271" y="140257"/>
                      <a:pt x="117570" y="140384"/>
                    </a:cubicBezTo>
                    <a:cubicBezTo>
                      <a:pt x="112769" y="140455"/>
                      <a:pt x="107813" y="140483"/>
                      <a:pt x="103380" y="138642"/>
                    </a:cubicBezTo>
                    <a:cubicBezTo>
                      <a:pt x="94232" y="134847"/>
                      <a:pt x="89898" y="122441"/>
                      <a:pt x="94685" y="113760"/>
                    </a:cubicBezTo>
                    <a:cubicBezTo>
                      <a:pt x="96710" y="110092"/>
                      <a:pt x="99953" y="107288"/>
                      <a:pt x="103140" y="104555"/>
                    </a:cubicBezTo>
                    <a:cubicBezTo>
                      <a:pt x="119638" y="90365"/>
                      <a:pt x="136887" y="75779"/>
                      <a:pt x="157888" y="70043"/>
                    </a:cubicBezTo>
                    <a:cubicBezTo>
                      <a:pt x="159942" y="69477"/>
                      <a:pt x="162094" y="68967"/>
                      <a:pt x="163737" y="67622"/>
                    </a:cubicBezTo>
                    <a:cubicBezTo>
                      <a:pt x="165380" y="66276"/>
                      <a:pt x="166329" y="63784"/>
                      <a:pt x="165210" y="61957"/>
                    </a:cubicBezTo>
                    <a:cubicBezTo>
                      <a:pt x="164205" y="60314"/>
                      <a:pt x="162009" y="59875"/>
                      <a:pt x="160069" y="59847"/>
                    </a:cubicBezTo>
                    <a:cubicBezTo>
                      <a:pt x="152946" y="59719"/>
                      <a:pt x="146177" y="62736"/>
                      <a:pt x="139705" y="65710"/>
                    </a:cubicBezTo>
                    <a:cubicBezTo>
                      <a:pt x="133275" y="68656"/>
                      <a:pt x="126832" y="71587"/>
                      <a:pt x="120403" y="74533"/>
                    </a:cubicBezTo>
                    <a:cubicBezTo>
                      <a:pt x="117004" y="76090"/>
                      <a:pt x="113506" y="77662"/>
                      <a:pt x="109767" y="77861"/>
                    </a:cubicBezTo>
                    <a:cubicBezTo>
                      <a:pt x="106043" y="78045"/>
                      <a:pt x="101964" y="76529"/>
                      <a:pt x="100222" y="73230"/>
                    </a:cubicBezTo>
                    <a:cubicBezTo>
                      <a:pt x="97730" y="68528"/>
                      <a:pt x="100789" y="62906"/>
                      <a:pt x="103763" y="58487"/>
                    </a:cubicBezTo>
                    <a:cubicBezTo>
                      <a:pt x="110150" y="48971"/>
                      <a:pt x="116537" y="39468"/>
                      <a:pt x="122923" y="29952"/>
                    </a:cubicBezTo>
                    <a:cubicBezTo>
                      <a:pt x="123490" y="29116"/>
                      <a:pt x="124070" y="28153"/>
                      <a:pt x="123858" y="27176"/>
                    </a:cubicBezTo>
                    <a:cubicBezTo>
                      <a:pt x="123462" y="25335"/>
                      <a:pt x="120870" y="25165"/>
                      <a:pt x="119100" y="25802"/>
                    </a:cubicBezTo>
                    <a:cubicBezTo>
                      <a:pt x="111453" y="28621"/>
                      <a:pt x="107728" y="38038"/>
                      <a:pt x="100010" y="40686"/>
                    </a:cubicBezTo>
                    <a:cubicBezTo>
                      <a:pt x="98622" y="41168"/>
                      <a:pt x="96894" y="41324"/>
                      <a:pt x="95846" y="40304"/>
                    </a:cubicBezTo>
                    <a:cubicBezTo>
                      <a:pt x="95011" y="39497"/>
                      <a:pt x="94898" y="38222"/>
                      <a:pt x="94855" y="37061"/>
                    </a:cubicBezTo>
                    <a:cubicBezTo>
                      <a:pt x="94487" y="24556"/>
                      <a:pt x="98424" y="11244"/>
                      <a:pt x="92929" y="0"/>
                    </a:cubicBezTo>
                    <a:cubicBezTo>
                      <a:pt x="87378" y="2407"/>
                      <a:pt x="84191" y="8369"/>
                      <a:pt x="82747" y="14246"/>
                    </a:cubicBezTo>
                    <a:cubicBezTo>
                      <a:pt x="81302" y="20124"/>
                      <a:pt x="81147" y="26270"/>
                      <a:pt x="79447" y="32076"/>
                    </a:cubicBezTo>
                    <a:cubicBezTo>
                      <a:pt x="77748" y="37882"/>
                      <a:pt x="73995" y="43632"/>
                      <a:pt x="68175" y="45317"/>
                    </a:cubicBezTo>
                    <a:cubicBezTo>
                      <a:pt x="66574" y="45784"/>
                      <a:pt x="64790" y="45898"/>
                      <a:pt x="63289" y="45204"/>
                    </a:cubicBezTo>
                    <a:cubicBezTo>
                      <a:pt x="57327" y="42442"/>
                      <a:pt x="60711" y="31014"/>
                      <a:pt x="54650" y="28479"/>
                    </a:cubicBezTo>
                    <a:cubicBezTo>
                      <a:pt x="57766" y="39270"/>
                      <a:pt x="60895" y="50075"/>
                      <a:pt x="64011" y="60867"/>
                    </a:cubicBezTo>
                    <a:cubicBezTo>
                      <a:pt x="57822" y="66106"/>
                      <a:pt x="49326" y="67395"/>
                      <a:pt x="41296" y="68486"/>
                    </a:cubicBezTo>
                    <a:cubicBezTo>
                      <a:pt x="38393" y="68882"/>
                      <a:pt x="35433" y="69264"/>
                      <a:pt x="32558" y="68726"/>
                    </a:cubicBezTo>
                    <a:cubicBezTo>
                      <a:pt x="19855" y="66305"/>
                      <a:pt x="15677" y="47923"/>
                      <a:pt x="3144" y="44708"/>
                    </a:cubicBezTo>
                    <a:cubicBezTo>
                      <a:pt x="2309" y="44496"/>
                      <a:pt x="1332" y="44382"/>
                      <a:pt x="666" y="44921"/>
                    </a:cubicBezTo>
                    <a:cubicBezTo>
                      <a:pt x="-240" y="45643"/>
                      <a:pt x="-56" y="47059"/>
                      <a:pt x="255" y="48178"/>
                    </a:cubicBezTo>
                    <a:cubicBezTo>
                      <a:pt x="2111" y="54763"/>
                      <a:pt x="5608" y="60895"/>
                      <a:pt x="10324" y="65852"/>
                    </a:cubicBezTo>
                    <a:cubicBezTo>
                      <a:pt x="12505" y="68160"/>
                      <a:pt x="15012" y="70242"/>
                      <a:pt x="17986" y="71374"/>
                    </a:cubicBezTo>
                    <a:cubicBezTo>
                      <a:pt x="20577" y="72352"/>
                      <a:pt x="23396" y="72550"/>
                      <a:pt x="26157" y="72734"/>
                    </a:cubicBezTo>
                    <a:cubicBezTo>
                      <a:pt x="36509" y="73428"/>
                      <a:pt x="46847" y="74122"/>
                      <a:pt x="57199" y="74830"/>
                    </a:cubicBezTo>
                    <a:cubicBezTo>
                      <a:pt x="58545" y="74915"/>
                      <a:pt x="60017" y="75071"/>
                      <a:pt x="60924" y="76062"/>
                    </a:cubicBezTo>
                    <a:cubicBezTo>
                      <a:pt x="61547" y="76742"/>
                      <a:pt x="61773" y="77691"/>
                      <a:pt x="61958" y="78583"/>
                    </a:cubicBezTo>
                    <a:cubicBezTo>
                      <a:pt x="63204" y="84488"/>
                      <a:pt x="64139" y="90450"/>
                      <a:pt x="64747" y="96455"/>
                    </a:cubicBezTo>
                    <a:cubicBezTo>
                      <a:pt x="65130" y="100222"/>
                      <a:pt x="65342" y="104173"/>
                      <a:pt x="63799" y="107642"/>
                    </a:cubicBezTo>
                    <a:cubicBezTo>
                      <a:pt x="60471" y="115106"/>
                      <a:pt x="50897" y="116947"/>
                      <a:pt x="42769" y="117782"/>
                    </a:cubicBezTo>
                    <a:cubicBezTo>
                      <a:pt x="34187" y="118674"/>
                      <a:pt x="24557" y="119269"/>
                      <a:pt x="17915" y="113760"/>
                    </a:cubicBezTo>
                    <a:cubicBezTo>
                      <a:pt x="15224" y="111523"/>
                      <a:pt x="13270" y="108450"/>
                      <a:pt x="10381" y="106467"/>
                    </a:cubicBezTo>
                    <a:cubicBezTo>
                      <a:pt x="7492" y="104484"/>
                      <a:pt x="2932" y="104102"/>
                      <a:pt x="949" y="106991"/>
                    </a:cubicBezTo>
                    <a:cubicBezTo>
                      <a:pt x="-438" y="109016"/>
                      <a:pt x="57" y="111891"/>
                      <a:pt x="1530" y="113859"/>
                    </a:cubicBezTo>
                    <a:cubicBezTo>
                      <a:pt x="3003" y="115814"/>
                      <a:pt x="5269" y="117017"/>
                      <a:pt x="7520" y="117995"/>
                    </a:cubicBezTo>
                    <a:cubicBezTo>
                      <a:pt x="23155" y="124750"/>
                      <a:pt x="40942" y="122937"/>
                      <a:pt x="57950" y="123772"/>
                    </a:cubicBezTo>
                    <a:cubicBezTo>
                      <a:pt x="61788" y="123957"/>
                      <a:pt x="66107" y="124566"/>
                      <a:pt x="68344" y="127681"/>
                    </a:cubicBezTo>
                    <a:cubicBezTo>
                      <a:pt x="70596" y="130839"/>
                      <a:pt x="69704" y="135187"/>
                      <a:pt x="68458" y="138840"/>
                    </a:cubicBezTo>
                    <a:cubicBezTo>
                      <a:pt x="65710" y="146842"/>
                      <a:pt x="61221" y="154801"/>
                      <a:pt x="53758" y="158766"/>
                    </a:cubicBezTo>
                    <a:cubicBezTo>
                      <a:pt x="48178" y="161740"/>
                      <a:pt x="41622" y="162108"/>
                      <a:pt x="35320" y="162476"/>
                    </a:cubicBezTo>
                    <a:cubicBezTo>
                      <a:pt x="29018" y="162844"/>
                      <a:pt x="22447" y="163354"/>
                      <a:pt x="16966" y="166526"/>
                    </a:cubicBezTo>
                    <a:cubicBezTo>
                      <a:pt x="11500" y="169699"/>
                      <a:pt x="7506" y="176369"/>
                      <a:pt x="9475" y="182373"/>
                    </a:cubicBezTo>
                    <a:cubicBezTo>
                      <a:pt x="10282" y="184823"/>
                      <a:pt x="11967" y="186905"/>
                      <a:pt x="13907" y="188619"/>
                    </a:cubicBezTo>
                    <a:cubicBezTo>
                      <a:pt x="16173" y="190615"/>
                      <a:pt x="18892" y="192187"/>
                      <a:pt x="21852" y="192768"/>
                    </a:cubicBezTo>
                    <a:cubicBezTo>
                      <a:pt x="27899" y="193957"/>
                      <a:pt x="34003" y="190941"/>
                      <a:pt x="38818" y="187103"/>
                    </a:cubicBezTo>
                    <a:cubicBezTo>
                      <a:pt x="43633" y="183265"/>
                      <a:pt x="47753" y="178521"/>
                      <a:pt x="53008" y="175307"/>
                    </a:cubicBezTo>
                    <a:cubicBezTo>
                      <a:pt x="63218" y="169047"/>
                      <a:pt x="77139" y="168891"/>
                      <a:pt x="85126" y="15997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22"/>
              <p:cNvSpPr/>
              <p:nvPr/>
            </p:nvSpPr>
            <p:spPr>
              <a:xfrm>
                <a:off x="3901960" y="1683646"/>
                <a:ext cx="31732" cy="125627"/>
              </a:xfrm>
              <a:custGeom>
                <a:avLst/>
                <a:gdLst/>
                <a:ahLst/>
                <a:cxnLst/>
                <a:rect l="l" t="t" r="r" b="b"/>
                <a:pathLst>
                  <a:path w="31732" h="125627" extrusionOk="0">
                    <a:moveTo>
                      <a:pt x="11071" y="117768"/>
                    </a:moveTo>
                    <a:cubicBezTo>
                      <a:pt x="16282" y="121889"/>
                      <a:pt x="22585" y="124622"/>
                      <a:pt x="29141" y="125628"/>
                    </a:cubicBezTo>
                    <a:cubicBezTo>
                      <a:pt x="29297" y="122243"/>
                      <a:pt x="26734" y="119453"/>
                      <a:pt x="24695" y="116748"/>
                    </a:cubicBezTo>
                    <a:cubicBezTo>
                      <a:pt x="19115" y="109313"/>
                      <a:pt x="16764" y="100024"/>
                      <a:pt x="14541" y="91003"/>
                    </a:cubicBezTo>
                    <a:cubicBezTo>
                      <a:pt x="13889" y="88354"/>
                      <a:pt x="13224" y="85649"/>
                      <a:pt x="13379" y="82930"/>
                    </a:cubicBezTo>
                    <a:cubicBezTo>
                      <a:pt x="13606" y="78739"/>
                      <a:pt x="15730" y="74872"/>
                      <a:pt x="18208" y="71474"/>
                    </a:cubicBezTo>
                    <a:cubicBezTo>
                      <a:pt x="21890" y="66446"/>
                      <a:pt x="26507" y="62084"/>
                      <a:pt x="31733" y="58700"/>
                    </a:cubicBezTo>
                    <a:cubicBezTo>
                      <a:pt x="30940" y="56788"/>
                      <a:pt x="28150" y="57071"/>
                      <a:pt x="26267" y="57921"/>
                    </a:cubicBezTo>
                    <a:cubicBezTo>
                      <a:pt x="24383" y="58771"/>
                      <a:pt x="22075" y="59847"/>
                      <a:pt x="20446" y="58572"/>
                    </a:cubicBezTo>
                    <a:cubicBezTo>
                      <a:pt x="19172" y="57581"/>
                      <a:pt x="19129" y="55698"/>
                      <a:pt x="19200" y="54083"/>
                    </a:cubicBezTo>
                    <a:cubicBezTo>
                      <a:pt x="19526" y="46521"/>
                      <a:pt x="19851" y="38959"/>
                      <a:pt x="20177" y="31396"/>
                    </a:cubicBezTo>
                    <a:cubicBezTo>
                      <a:pt x="20234" y="30221"/>
                      <a:pt x="20276" y="29031"/>
                      <a:pt x="20134" y="27856"/>
                    </a:cubicBezTo>
                    <a:cubicBezTo>
                      <a:pt x="19993" y="26666"/>
                      <a:pt x="19639" y="25505"/>
                      <a:pt x="19341" y="24344"/>
                    </a:cubicBezTo>
                    <a:cubicBezTo>
                      <a:pt x="17359" y="16427"/>
                      <a:pt x="17996" y="8129"/>
                      <a:pt x="18662" y="0"/>
                    </a:cubicBezTo>
                    <a:cubicBezTo>
                      <a:pt x="12105" y="5891"/>
                      <a:pt x="12572" y="16017"/>
                      <a:pt x="11836" y="24811"/>
                    </a:cubicBezTo>
                    <a:cubicBezTo>
                      <a:pt x="10788" y="37514"/>
                      <a:pt x="6228" y="49665"/>
                      <a:pt x="4429" y="62283"/>
                    </a:cubicBezTo>
                    <a:cubicBezTo>
                      <a:pt x="3551" y="68471"/>
                      <a:pt x="3339" y="74745"/>
                      <a:pt x="3126" y="80990"/>
                    </a:cubicBezTo>
                    <a:cubicBezTo>
                      <a:pt x="2956" y="86003"/>
                      <a:pt x="2786" y="91003"/>
                      <a:pt x="2631" y="96016"/>
                    </a:cubicBezTo>
                    <a:cubicBezTo>
                      <a:pt x="2602" y="96809"/>
                      <a:pt x="2560" y="97673"/>
                      <a:pt x="2050" y="98267"/>
                    </a:cubicBezTo>
                    <a:cubicBezTo>
                      <a:pt x="1540" y="98862"/>
                      <a:pt x="393" y="98976"/>
                      <a:pt x="53" y="98267"/>
                    </a:cubicBezTo>
                    <a:cubicBezTo>
                      <a:pt x="-287" y="97559"/>
                      <a:pt x="1101" y="96823"/>
                      <a:pt x="1300" y="97588"/>
                    </a:cubicBezTo>
                    <a:cubicBezTo>
                      <a:pt x="5930" y="105334"/>
                      <a:pt x="5987" y="115601"/>
                      <a:pt x="1441" y="123404"/>
                    </a:cubicBezTo>
                    <a:cubicBezTo>
                      <a:pt x="5052" y="123857"/>
                      <a:pt x="8819" y="121677"/>
                      <a:pt x="10235" y="11833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22"/>
              <p:cNvSpPr/>
              <p:nvPr/>
            </p:nvSpPr>
            <p:spPr>
              <a:xfrm>
                <a:off x="3910904" y="1692370"/>
                <a:ext cx="32574" cy="316285"/>
              </a:xfrm>
              <a:custGeom>
                <a:avLst/>
                <a:gdLst/>
                <a:ahLst/>
                <a:cxnLst/>
                <a:rect l="l" t="t" r="r" b="b"/>
                <a:pathLst>
                  <a:path w="32574" h="316285" extrusionOk="0">
                    <a:moveTo>
                      <a:pt x="7070" y="0"/>
                    </a:moveTo>
                    <a:cubicBezTo>
                      <a:pt x="-4415" y="77804"/>
                      <a:pt x="-5690" y="248692"/>
                      <a:pt x="32575" y="31628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22"/>
              <p:cNvSpPr/>
              <p:nvPr/>
            </p:nvSpPr>
            <p:spPr>
              <a:xfrm>
                <a:off x="3889324" y="1542780"/>
                <a:ext cx="66451" cy="86286"/>
              </a:xfrm>
              <a:custGeom>
                <a:avLst/>
                <a:gdLst/>
                <a:ahLst/>
                <a:cxnLst/>
                <a:rect l="l" t="t" r="r" b="b"/>
                <a:pathLst>
                  <a:path w="66451" h="86286" extrusionOk="0">
                    <a:moveTo>
                      <a:pt x="65016" y="51931"/>
                    </a:moveTo>
                    <a:cubicBezTo>
                      <a:pt x="67877" y="63826"/>
                      <a:pt x="66121" y="75595"/>
                      <a:pt x="62736" y="86287"/>
                    </a:cubicBezTo>
                    <a:cubicBezTo>
                      <a:pt x="56434" y="85791"/>
                      <a:pt x="50288" y="82293"/>
                      <a:pt x="47102" y="76784"/>
                    </a:cubicBezTo>
                    <a:cubicBezTo>
                      <a:pt x="43051" y="69803"/>
                      <a:pt x="43505" y="60583"/>
                      <a:pt x="38321" y="54409"/>
                    </a:cubicBezTo>
                    <a:cubicBezTo>
                      <a:pt x="34016" y="49254"/>
                      <a:pt x="27006" y="47583"/>
                      <a:pt x="20832" y="44977"/>
                    </a:cubicBezTo>
                    <a:cubicBezTo>
                      <a:pt x="12037" y="41267"/>
                      <a:pt x="4050" y="34158"/>
                      <a:pt x="0" y="25689"/>
                    </a:cubicBezTo>
                    <a:cubicBezTo>
                      <a:pt x="8171" y="6727"/>
                      <a:pt x="22149" y="0"/>
                      <a:pt x="22149" y="0"/>
                    </a:cubicBezTo>
                    <a:cubicBezTo>
                      <a:pt x="21327" y="9899"/>
                      <a:pt x="55117" y="10720"/>
                      <a:pt x="65016" y="519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22"/>
              <p:cNvSpPr/>
              <p:nvPr/>
            </p:nvSpPr>
            <p:spPr>
              <a:xfrm>
                <a:off x="3966647" y="1600475"/>
                <a:ext cx="28549" cy="65695"/>
              </a:xfrm>
              <a:custGeom>
                <a:avLst/>
                <a:gdLst/>
                <a:ahLst/>
                <a:cxnLst/>
                <a:rect l="l" t="t" r="r" b="b"/>
                <a:pathLst>
                  <a:path w="28549" h="65695" extrusionOk="0">
                    <a:moveTo>
                      <a:pt x="13836" y="65696"/>
                    </a:moveTo>
                    <a:cubicBezTo>
                      <a:pt x="12816" y="65271"/>
                      <a:pt x="11754" y="64903"/>
                      <a:pt x="10791" y="64407"/>
                    </a:cubicBezTo>
                    <a:cubicBezTo>
                      <a:pt x="2549" y="60144"/>
                      <a:pt x="2124" y="49721"/>
                      <a:pt x="0" y="40191"/>
                    </a:cubicBezTo>
                    <a:cubicBezTo>
                      <a:pt x="6387" y="20676"/>
                      <a:pt x="9502" y="0"/>
                      <a:pt x="9502" y="0"/>
                    </a:cubicBezTo>
                    <a:cubicBezTo>
                      <a:pt x="9502" y="0"/>
                      <a:pt x="23947" y="11528"/>
                      <a:pt x="28068" y="23905"/>
                    </a:cubicBezTo>
                    <a:cubicBezTo>
                      <a:pt x="30532" y="31340"/>
                      <a:pt x="23183" y="49537"/>
                      <a:pt x="13836" y="656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22"/>
              <p:cNvSpPr/>
              <p:nvPr/>
            </p:nvSpPr>
            <p:spPr>
              <a:xfrm>
                <a:off x="3983838" y="1644061"/>
                <a:ext cx="33194" cy="83174"/>
              </a:xfrm>
              <a:custGeom>
                <a:avLst/>
                <a:gdLst/>
                <a:ahLst/>
                <a:cxnLst/>
                <a:rect l="l" t="t" r="r" b="b"/>
                <a:pathLst>
                  <a:path w="33194" h="83174" extrusionOk="0">
                    <a:moveTo>
                      <a:pt x="21286" y="68177"/>
                    </a:moveTo>
                    <a:cubicBezTo>
                      <a:pt x="15267" y="73403"/>
                      <a:pt x="4419" y="70981"/>
                      <a:pt x="1191" y="63688"/>
                    </a:cubicBezTo>
                    <a:cubicBezTo>
                      <a:pt x="-934" y="58830"/>
                      <a:pt x="143" y="53491"/>
                      <a:pt x="1644" y="48266"/>
                    </a:cubicBezTo>
                    <a:cubicBezTo>
                      <a:pt x="17830" y="26995"/>
                      <a:pt x="19898" y="-1796"/>
                      <a:pt x="22419" y="88"/>
                    </a:cubicBezTo>
                    <a:cubicBezTo>
                      <a:pt x="25704" y="2552"/>
                      <a:pt x="33946" y="42927"/>
                      <a:pt x="33139" y="60246"/>
                    </a:cubicBezTo>
                    <a:cubicBezTo>
                      <a:pt x="32686" y="69338"/>
                      <a:pt x="29301" y="77085"/>
                      <a:pt x="22051" y="83174"/>
                    </a:cubicBezTo>
                    <a:cubicBezTo>
                      <a:pt x="22603" y="78189"/>
                      <a:pt x="22362" y="73091"/>
                      <a:pt x="21286" y="681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22"/>
              <p:cNvSpPr/>
              <p:nvPr/>
            </p:nvSpPr>
            <p:spPr>
              <a:xfrm>
                <a:off x="4005705" y="1735704"/>
                <a:ext cx="35127" cy="55995"/>
              </a:xfrm>
              <a:custGeom>
                <a:avLst/>
                <a:gdLst/>
                <a:ahLst/>
                <a:cxnLst/>
                <a:rect l="l" t="t" r="r" b="b"/>
                <a:pathLst>
                  <a:path w="35127" h="55995" extrusionOk="0">
                    <a:moveTo>
                      <a:pt x="28309" y="55995"/>
                    </a:moveTo>
                    <a:cubicBezTo>
                      <a:pt x="17730" y="55712"/>
                      <a:pt x="7322" y="44723"/>
                      <a:pt x="11811" y="35135"/>
                    </a:cubicBezTo>
                    <a:cubicBezTo>
                      <a:pt x="13383" y="31779"/>
                      <a:pt x="16569" y="28536"/>
                      <a:pt x="15521" y="24996"/>
                    </a:cubicBezTo>
                    <a:cubicBezTo>
                      <a:pt x="13864" y="19430"/>
                      <a:pt x="5693" y="21469"/>
                      <a:pt x="0" y="19827"/>
                    </a:cubicBezTo>
                    <a:cubicBezTo>
                      <a:pt x="15479" y="6982"/>
                      <a:pt x="22149" y="-7095"/>
                      <a:pt x="31042" y="4036"/>
                    </a:cubicBezTo>
                    <a:cubicBezTo>
                      <a:pt x="37344" y="11910"/>
                      <a:pt x="36296" y="33507"/>
                      <a:pt x="28309" y="5599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3" name="Google Shape;3333;p22"/>
            <p:cNvGrpSpPr/>
            <p:nvPr/>
          </p:nvGrpSpPr>
          <p:grpSpPr>
            <a:xfrm rot="-9373464">
              <a:off x="7951740" y="146213"/>
              <a:ext cx="300636" cy="544755"/>
              <a:chOff x="4169852" y="1450036"/>
              <a:chExt cx="98451" cy="178394"/>
            </a:xfrm>
          </p:grpSpPr>
          <p:sp>
            <p:nvSpPr>
              <p:cNvPr id="3334" name="Google Shape;3334;p22"/>
              <p:cNvSpPr/>
              <p:nvPr/>
            </p:nvSpPr>
            <p:spPr>
              <a:xfrm>
                <a:off x="4209297" y="1488811"/>
                <a:ext cx="37113" cy="139619"/>
              </a:xfrm>
              <a:custGeom>
                <a:avLst/>
                <a:gdLst/>
                <a:ahLst/>
                <a:cxnLst/>
                <a:rect l="l" t="t" r="r" b="b"/>
                <a:pathLst>
                  <a:path w="37113" h="139619" extrusionOk="0">
                    <a:moveTo>
                      <a:pt x="6849" y="139619"/>
                    </a:moveTo>
                    <a:cubicBezTo>
                      <a:pt x="-14733" y="86712"/>
                      <a:pt x="20162" y="15167"/>
                      <a:pt x="36136" y="0"/>
                    </a:cubicBezTo>
                    <a:lnTo>
                      <a:pt x="37113" y="1020"/>
                    </a:lnTo>
                    <a:cubicBezTo>
                      <a:pt x="21308" y="16003"/>
                      <a:pt x="-13175" y="86754"/>
                      <a:pt x="8152" y="139081"/>
                    </a:cubicBezTo>
                    <a:lnTo>
                      <a:pt x="6835" y="13961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22"/>
              <p:cNvSpPr/>
              <p:nvPr/>
            </p:nvSpPr>
            <p:spPr>
              <a:xfrm>
                <a:off x="4243763" y="1450036"/>
                <a:ext cx="24540" cy="42385"/>
              </a:xfrm>
              <a:custGeom>
                <a:avLst/>
                <a:gdLst/>
                <a:ahLst/>
                <a:cxnLst/>
                <a:rect l="l" t="t" r="r" b="b"/>
                <a:pathLst>
                  <a:path w="24540" h="42385" extrusionOk="0">
                    <a:moveTo>
                      <a:pt x="253" y="39341"/>
                    </a:moveTo>
                    <a:cubicBezTo>
                      <a:pt x="-1800" y="22814"/>
                      <a:pt x="8835" y="5566"/>
                      <a:pt x="24541" y="0"/>
                    </a:cubicBezTo>
                    <a:cubicBezTo>
                      <a:pt x="19400" y="15564"/>
                      <a:pt x="11101" y="30065"/>
                      <a:pt x="296" y="42386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6" name="Google Shape;3336;p22"/>
              <p:cNvSpPr/>
              <p:nvPr/>
            </p:nvSpPr>
            <p:spPr>
              <a:xfrm>
                <a:off x="4224625" y="1466548"/>
                <a:ext cx="14930" cy="27671"/>
              </a:xfrm>
              <a:custGeom>
                <a:avLst/>
                <a:gdLst/>
                <a:ahLst/>
                <a:cxnLst/>
                <a:rect l="l" t="t" r="r" b="b"/>
                <a:pathLst>
                  <a:path w="14930" h="27671" extrusionOk="0">
                    <a:moveTo>
                      <a:pt x="14930" y="27672"/>
                    </a:moveTo>
                    <a:cubicBezTo>
                      <a:pt x="14760" y="17136"/>
                      <a:pt x="9648" y="4574"/>
                      <a:pt x="160" y="0"/>
                    </a:cubicBezTo>
                    <a:cubicBezTo>
                      <a:pt x="-1087" y="11046"/>
                      <a:pt x="5060" y="22560"/>
                      <a:pt x="14930" y="27672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7" name="Google Shape;3337;p22"/>
              <p:cNvSpPr/>
              <p:nvPr/>
            </p:nvSpPr>
            <p:spPr>
              <a:xfrm>
                <a:off x="4205667" y="1470358"/>
                <a:ext cx="27374" cy="37230"/>
              </a:xfrm>
              <a:custGeom>
                <a:avLst/>
                <a:gdLst/>
                <a:ahLst/>
                <a:cxnLst/>
                <a:rect l="l" t="t" r="r" b="b"/>
                <a:pathLst>
                  <a:path w="27374" h="37230" extrusionOk="0">
                    <a:moveTo>
                      <a:pt x="27374" y="37231"/>
                    </a:moveTo>
                    <a:cubicBezTo>
                      <a:pt x="24599" y="21115"/>
                      <a:pt x="14218" y="8072"/>
                      <a:pt x="0" y="0"/>
                    </a:cubicBezTo>
                    <a:cubicBezTo>
                      <a:pt x="3073" y="15620"/>
                      <a:pt x="13397" y="29640"/>
                      <a:pt x="27374" y="37231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22"/>
              <p:cNvSpPr/>
              <p:nvPr/>
            </p:nvSpPr>
            <p:spPr>
              <a:xfrm>
                <a:off x="4192695" y="1486969"/>
                <a:ext cx="31920" cy="36338"/>
              </a:xfrm>
              <a:custGeom>
                <a:avLst/>
                <a:gdLst/>
                <a:ahLst/>
                <a:cxnLst/>
                <a:rect l="l" t="t" r="r" b="b"/>
                <a:pathLst>
                  <a:path w="31920" h="36338" extrusionOk="0">
                    <a:moveTo>
                      <a:pt x="31920" y="36325"/>
                    </a:moveTo>
                    <a:cubicBezTo>
                      <a:pt x="28352" y="28819"/>
                      <a:pt x="24740" y="21242"/>
                      <a:pt x="19685" y="14643"/>
                    </a:cubicBezTo>
                    <a:cubicBezTo>
                      <a:pt x="14629" y="8044"/>
                      <a:pt x="7959" y="2393"/>
                      <a:pt x="0" y="0"/>
                    </a:cubicBezTo>
                    <a:cubicBezTo>
                      <a:pt x="284" y="5325"/>
                      <a:pt x="2535" y="10508"/>
                      <a:pt x="6231" y="14346"/>
                    </a:cubicBezTo>
                    <a:cubicBezTo>
                      <a:pt x="8979" y="17192"/>
                      <a:pt x="12462" y="19288"/>
                      <a:pt x="15111" y="22234"/>
                    </a:cubicBezTo>
                    <a:cubicBezTo>
                      <a:pt x="17051" y="24386"/>
                      <a:pt x="18495" y="26964"/>
                      <a:pt x="20450" y="29102"/>
                    </a:cubicBezTo>
                    <a:cubicBezTo>
                      <a:pt x="23395" y="32331"/>
                      <a:pt x="27587" y="35744"/>
                      <a:pt x="31920" y="36339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22"/>
              <p:cNvSpPr/>
              <p:nvPr/>
            </p:nvSpPr>
            <p:spPr>
              <a:xfrm>
                <a:off x="4169852" y="1525871"/>
                <a:ext cx="49013" cy="14349"/>
              </a:xfrm>
              <a:custGeom>
                <a:avLst/>
                <a:gdLst/>
                <a:ahLst/>
                <a:cxnLst/>
                <a:rect l="l" t="t" r="r" b="b"/>
                <a:pathLst>
                  <a:path w="49013" h="14349" extrusionOk="0">
                    <a:moveTo>
                      <a:pt x="49013" y="11046"/>
                    </a:moveTo>
                    <a:cubicBezTo>
                      <a:pt x="41621" y="6698"/>
                      <a:pt x="33931" y="2238"/>
                      <a:pt x="25392" y="1430"/>
                    </a:cubicBezTo>
                    <a:cubicBezTo>
                      <a:pt x="22503" y="1161"/>
                      <a:pt x="19586" y="1317"/>
                      <a:pt x="16668" y="1360"/>
                    </a:cubicBezTo>
                    <a:cubicBezTo>
                      <a:pt x="11089" y="1430"/>
                      <a:pt x="5480" y="1048"/>
                      <a:pt x="0" y="0"/>
                    </a:cubicBezTo>
                    <a:cubicBezTo>
                      <a:pt x="6925" y="4843"/>
                      <a:pt x="13949" y="9743"/>
                      <a:pt x="21851" y="12760"/>
                    </a:cubicBezTo>
                    <a:cubicBezTo>
                      <a:pt x="29754" y="15776"/>
                      <a:pt x="41140" y="14105"/>
                      <a:pt x="49013" y="11046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22"/>
              <p:cNvSpPr/>
              <p:nvPr/>
            </p:nvSpPr>
            <p:spPr>
              <a:xfrm>
                <a:off x="4175219" y="1552658"/>
                <a:ext cx="38986" cy="14380"/>
              </a:xfrm>
              <a:custGeom>
                <a:avLst/>
                <a:gdLst/>
                <a:ahLst/>
                <a:cxnLst/>
                <a:rect l="l" t="t" r="r" b="b"/>
                <a:pathLst>
                  <a:path w="38986" h="14380" extrusionOk="0">
                    <a:moveTo>
                      <a:pt x="38987" y="1338"/>
                    </a:moveTo>
                    <a:cubicBezTo>
                      <a:pt x="32246" y="-1084"/>
                      <a:pt x="24641" y="7"/>
                      <a:pt x="18042" y="2811"/>
                    </a:cubicBezTo>
                    <a:cubicBezTo>
                      <a:pt x="11442" y="5615"/>
                      <a:pt x="5679" y="10005"/>
                      <a:pt x="0" y="14381"/>
                    </a:cubicBezTo>
                    <a:cubicBezTo>
                      <a:pt x="12335" y="12582"/>
                      <a:pt x="28621" y="8235"/>
                      <a:pt x="38987" y="1338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22"/>
              <p:cNvSpPr/>
              <p:nvPr/>
            </p:nvSpPr>
            <p:spPr>
              <a:xfrm>
                <a:off x="4180955" y="1575238"/>
                <a:ext cx="28932" cy="19883"/>
              </a:xfrm>
              <a:custGeom>
                <a:avLst/>
                <a:gdLst/>
                <a:ahLst/>
                <a:cxnLst/>
                <a:rect l="l" t="t" r="r" b="b"/>
                <a:pathLst>
                  <a:path w="28932" h="19883" extrusionOk="0">
                    <a:moveTo>
                      <a:pt x="28932" y="1"/>
                    </a:moveTo>
                    <a:cubicBezTo>
                      <a:pt x="21115" y="-56"/>
                      <a:pt x="13340" y="3541"/>
                      <a:pt x="8341" y="9560"/>
                    </a:cubicBezTo>
                    <a:cubicBezTo>
                      <a:pt x="5509" y="12973"/>
                      <a:pt x="3484" y="17122"/>
                      <a:pt x="0" y="19884"/>
                    </a:cubicBezTo>
                    <a:cubicBezTo>
                      <a:pt x="10748" y="19657"/>
                      <a:pt x="21129" y="13157"/>
                      <a:pt x="26029" y="3584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22"/>
              <p:cNvSpPr/>
              <p:nvPr/>
            </p:nvSpPr>
            <p:spPr>
              <a:xfrm>
                <a:off x="4238437" y="1500444"/>
                <a:ext cx="25915" cy="9305"/>
              </a:xfrm>
              <a:custGeom>
                <a:avLst/>
                <a:gdLst/>
                <a:ahLst/>
                <a:cxnLst/>
                <a:rect l="l" t="t" r="r" b="b"/>
                <a:pathLst>
                  <a:path w="25915" h="9305" extrusionOk="0">
                    <a:moveTo>
                      <a:pt x="0" y="1211"/>
                    </a:moveTo>
                    <a:cubicBezTo>
                      <a:pt x="6274" y="-64"/>
                      <a:pt x="12250" y="-800"/>
                      <a:pt x="18240" y="1437"/>
                    </a:cubicBezTo>
                    <a:cubicBezTo>
                      <a:pt x="21030" y="2485"/>
                      <a:pt x="23494" y="4227"/>
                      <a:pt x="25916" y="5955"/>
                    </a:cubicBezTo>
                    <a:cubicBezTo>
                      <a:pt x="24910" y="8065"/>
                      <a:pt x="22475" y="9198"/>
                      <a:pt x="20138" y="9297"/>
                    </a:cubicBezTo>
                    <a:cubicBezTo>
                      <a:pt x="17801" y="9396"/>
                      <a:pt x="15521" y="8660"/>
                      <a:pt x="13298" y="7923"/>
                    </a:cubicBezTo>
                    <a:cubicBezTo>
                      <a:pt x="8539" y="6351"/>
                      <a:pt x="3611" y="4680"/>
                      <a:pt x="0" y="1211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22"/>
              <p:cNvSpPr/>
              <p:nvPr/>
            </p:nvSpPr>
            <p:spPr>
              <a:xfrm>
                <a:off x="4231285" y="1515245"/>
                <a:ext cx="27615" cy="13724"/>
              </a:xfrm>
              <a:custGeom>
                <a:avLst/>
                <a:gdLst/>
                <a:ahLst/>
                <a:cxnLst/>
                <a:rect l="l" t="t" r="r" b="b"/>
                <a:pathLst>
                  <a:path w="27615" h="13724" extrusionOk="0">
                    <a:moveTo>
                      <a:pt x="14" y="175"/>
                    </a:moveTo>
                    <a:cubicBezTo>
                      <a:pt x="5339" y="-307"/>
                      <a:pt x="10820" y="161"/>
                      <a:pt x="15790" y="2143"/>
                    </a:cubicBezTo>
                    <a:cubicBezTo>
                      <a:pt x="20761" y="4126"/>
                      <a:pt x="25179" y="7709"/>
                      <a:pt x="27615" y="12467"/>
                    </a:cubicBezTo>
                    <a:cubicBezTo>
                      <a:pt x="24386" y="14025"/>
                      <a:pt x="20492" y="14138"/>
                      <a:pt x="17164" y="12793"/>
                    </a:cubicBezTo>
                    <a:cubicBezTo>
                      <a:pt x="13765" y="11419"/>
                      <a:pt x="11103" y="8672"/>
                      <a:pt x="7860" y="6973"/>
                    </a:cubicBezTo>
                    <a:cubicBezTo>
                      <a:pt x="6175" y="6095"/>
                      <a:pt x="4348" y="5500"/>
                      <a:pt x="2762" y="4452"/>
                    </a:cubicBezTo>
                    <a:cubicBezTo>
                      <a:pt x="1176" y="3404"/>
                      <a:pt x="0" y="2073"/>
                      <a:pt x="0" y="175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22"/>
              <p:cNvSpPr/>
              <p:nvPr/>
            </p:nvSpPr>
            <p:spPr>
              <a:xfrm>
                <a:off x="4224218" y="1530205"/>
                <a:ext cx="24924" cy="18735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18735" extrusionOk="0">
                    <a:moveTo>
                      <a:pt x="14" y="0"/>
                    </a:moveTo>
                    <a:cubicBezTo>
                      <a:pt x="10395" y="1799"/>
                      <a:pt x="19203" y="9899"/>
                      <a:pt x="24925" y="18736"/>
                    </a:cubicBezTo>
                    <a:cubicBezTo>
                      <a:pt x="20152" y="18353"/>
                      <a:pt x="15521" y="16371"/>
                      <a:pt x="11967" y="13170"/>
                    </a:cubicBezTo>
                    <a:cubicBezTo>
                      <a:pt x="8568" y="10111"/>
                      <a:pt x="6160" y="6019"/>
                      <a:pt x="2521" y="3243"/>
                    </a:cubicBezTo>
                    <a:cubicBezTo>
                      <a:pt x="1388" y="2379"/>
                      <a:pt x="14" y="1416"/>
                      <a:pt x="0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22"/>
              <p:cNvSpPr/>
              <p:nvPr/>
            </p:nvSpPr>
            <p:spPr>
              <a:xfrm>
                <a:off x="4216288" y="1549946"/>
                <a:ext cx="29130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29130" h="20975" extrusionOk="0">
                    <a:moveTo>
                      <a:pt x="0" y="0"/>
                    </a:moveTo>
                    <a:cubicBezTo>
                      <a:pt x="4928" y="8454"/>
                      <a:pt x="13595" y="13921"/>
                      <a:pt x="21922" y="19047"/>
                    </a:cubicBezTo>
                    <a:cubicBezTo>
                      <a:pt x="24117" y="20407"/>
                      <a:pt x="26935" y="21766"/>
                      <a:pt x="29130" y="20421"/>
                    </a:cubicBezTo>
                    <a:cubicBezTo>
                      <a:pt x="21823" y="11046"/>
                      <a:pt x="11584" y="3994"/>
                      <a:pt x="212" y="51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22"/>
              <p:cNvSpPr/>
              <p:nvPr/>
            </p:nvSpPr>
            <p:spPr>
              <a:xfrm>
                <a:off x="4211770" y="1569603"/>
                <a:ext cx="23890" cy="23338"/>
              </a:xfrm>
              <a:custGeom>
                <a:avLst/>
                <a:gdLst/>
                <a:ahLst/>
                <a:cxnLst/>
                <a:rect l="l" t="t" r="r" b="b"/>
                <a:pathLst>
                  <a:path w="23890" h="23338" extrusionOk="0">
                    <a:moveTo>
                      <a:pt x="0" y="0"/>
                    </a:moveTo>
                    <a:cubicBezTo>
                      <a:pt x="623" y="1657"/>
                      <a:pt x="708" y="1034"/>
                      <a:pt x="1331" y="2691"/>
                    </a:cubicBezTo>
                    <a:cubicBezTo>
                      <a:pt x="2351" y="5438"/>
                      <a:pt x="3385" y="8200"/>
                      <a:pt x="4943" y="10692"/>
                    </a:cubicBezTo>
                    <a:cubicBezTo>
                      <a:pt x="9049" y="17291"/>
                      <a:pt x="16413" y="21214"/>
                      <a:pt x="23891" y="23338"/>
                    </a:cubicBezTo>
                    <a:cubicBezTo>
                      <a:pt x="22064" y="18000"/>
                      <a:pt x="17943" y="13737"/>
                      <a:pt x="13510" y="10239"/>
                    </a:cubicBezTo>
                    <a:cubicBezTo>
                      <a:pt x="9078" y="6741"/>
                      <a:pt x="4192" y="3795"/>
                      <a:pt x="0" y="14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22"/>
              <p:cNvSpPr/>
              <p:nvPr/>
            </p:nvSpPr>
            <p:spPr>
              <a:xfrm>
                <a:off x="4210482" y="1596986"/>
                <a:ext cx="17631" cy="13501"/>
              </a:xfrm>
              <a:custGeom>
                <a:avLst/>
                <a:gdLst/>
                <a:ahLst/>
                <a:cxnLst/>
                <a:rect l="l" t="t" r="r" b="b"/>
                <a:pathLst>
                  <a:path w="17631" h="13501" extrusionOk="0">
                    <a:moveTo>
                      <a:pt x="0" y="1903"/>
                    </a:moveTo>
                    <a:cubicBezTo>
                      <a:pt x="269" y="4820"/>
                      <a:pt x="3271" y="6590"/>
                      <a:pt x="5919" y="7865"/>
                    </a:cubicBezTo>
                    <a:cubicBezTo>
                      <a:pt x="9828" y="9748"/>
                      <a:pt x="13737" y="11618"/>
                      <a:pt x="17631" y="13501"/>
                    </a:cubicBezTo>
                    <a:cubicBezTo>
                      <a:pt x="16541" y="11476"/>
                      <a:pt x="15295" y="9536"/>
                      <a:pt x="13921" y="7709"/>
                    </a:cubicBezTo>
                    <a:cubicBezTo>
                      <a:pt x="12335" y="5585"/>
                      <a:pt x="10536" y="3588"/>
                      <a:pt x="8327" y="2129"/>
                    </a:cubicBezTo>
                    <a:cubicBezTo>
                      <a:pt x="6118" y="671"/>
                      <a:pt x="3455" y="-221"/>
                      <a:pt x="821" y="48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8" name="Google Shape;3348;p22"/>
            <p:cNvGrpSpPr/>
            <p:nvPr/>
          </p:nvGrpSpPr>
          <p:grpSpPr>
            <a:xfrm rot="-9373464">
              <a:off x="7422752" y="-75157"/>
              <a:ext cx="300636" cy="544755"/>
              <a:chOff x="4357607" y="1446538"/>
              <a:chExt cx="98451" cy="178394"/>
            </a:xfrm>
          </p:grpSpPr>
          <p:sp>
            <p:nvSpPr>
              <p:cNvPr id="3349" name="Google Shape;3349;p22"/>
              <p:cNvSpPr/>
              <p:nvPr/>
            </p:nvSpPr>
            <p:spPr>
              <a:xfrm>
                <a:off x="4397052" y="1485313"/>
                <a:ext cx="37112" cy="139619"/>
              </a:xfrm>
              <a:custGeom>
                <a:avLst/>
                <a:gdLst/>
                <a:ahLst/>
                <a:cxnLst/>
                <a:rect l="l" t="t" r="r" b="b"/>
                <a:pathLst>
                  <a:path w="37112" h="139619" extrusionOk="0">
                    <a:moveTo>
                      <a:pt x="6850" y="139620"/>
                    </a:moveTo>
                    <a:cubicBezTo>
                      <a:pt x="-14733" y="86712"/>
                      <a:pt x="20161" y="15167"/>
                      <a:pt x="36136" y="0"/>
                    </a:cubicBezTo>
                    <a:lnTo>
                      <a:pt x="37113" y="1020"/>
                    </a:lnTo>
                    <a:cubicBezTo>
                      <a:pt x="21308" y="16003"/>
                      <a:pt x="-13175" y="86754"/>
                      <a:pt x="8152" y="139081"/>
                    </a:cubicBezTo>
                    <a:lnTo>
                      <a:pt x="6835" y="1396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22"/>
              <p:cNvSpPr/>
              <p:nvPr/>
            </p:nvSpPr>
            <p:spPr>
              <a:xfrm>
                <a:off x="4431518" y="1446538"/>
                <a:ext cx="24540" cy="42385"/>
              </a:xfrm>
              <a:custGeom>
                <a:avLst/>
                <a:gdLst/>
                <a:ahLst/>
                <a:cxnLst/>
                <a:rect l="l" t="t" r="r" b="b"/>
                <a:pathLst>
                  <a:path w="24540" h="42385" extrusionOk="0">
                    <a:moveTo>
                      <a:pt x="253" y="39341"/>
                    </a:moveTo>
                    <a:cubicBezTo>
                      <a:pt x="-1800" y="22814"/>
                      <a:pt x="8835" y="5566"/>
                      <a:pt x="24540" y="0"/>
                    </a:cubicBezTo>
                    <a:cubicBezTo>
                      <a:pt x="19400" y="15564"/>
                      <a:pt x="11101" y="30065"/>
                      <a:pt x="296" y="423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22"/>
              <p:cNvSpPr/>
              <p:nvPr/>
            </p:nvSpPr>
            <p:spPr>
              <a:xfrm>
                <a:off x="4412380" y="1463050"/>
                <a:ext cx="14930" cy="27671"/>
              </a:xfrm>
              <a:custGeom>
                <a:avLst/>
                <a:gdLst/>
                <a:ahLst/>
                <a:cxnLst/>
                <a:rect l="l" t="t" r="r" b="b"/>
                <a:pathLst>
                  <a:path w="14930" h="27671" extrusionOk="0">
                    <a:moveTo>
                      <a:pt x="14931" y="27672"/>
                    </a:moveTo>
                    <a:cubicBezTo>
                      <a:pt x="14761" y="17136"/>
                      <a:pt x="9648" y="4574"/>
                      <a:pt x="160" y="0"/>
                    </a:cubicBezTo>
                    <a:cubicBezTo>
                      <a:pt x="-1086" y="11046"/>
                      <a:pt x="5060" y="22560"/>
                      <a:pt x="14931" y="276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22"/>
              <p:cNvSpPr/>
              <p:nvPr/>
            </p:nvSpPr>
            <p:spPr>
              <a:xfrm>
                <a:off x="4393421" y="1466860"/>
                <a:ext cx="27374" cy="37230"/>
              </a:xfrm>
              <a:custGeom>
                <a:avLst/>
                <a:gdLst/>
                <a:ahLst/>
                <a:cxnLst/>
                <a:rect l="l" t="t" r="r" b="b"/>
                <a:pathLst>
                  <a:path w="27374" h="37230" extrusionOk="0">
                    <a:moveTo>
                      <a:pt x="27375" y="37231"/>
                    </a:moveTo>
                    <a:cubicBezTo>
                      <a:pt x="24599" y="21115"/>
                      <a:pt x="14218" y="8072"/>
                      <a:pt x="0" y="0"/>
                    </a:cubicBezTo>
                    <a:cubicBezTo>
                      <a:pt x="3073" y="15620"/>
                      <a:pt x="13397" y="29640"/>
                      <a:pt x="27375" y="372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3" name="Google Shape;3353;p22"/>
              <p:cNvSpPr/>
              <p:nvPr/>
            </p:nvSpPr>
            <p:spPr>
              <a:xfrm>
                <a:off x="4380435" y="1483472"/>
                <a:ext cx="31920" cy="36338"/>
              </a:xfrm>
              <a:custGeom>
                <a:avLst/>
                <a:gdLst/>
                <a:ahLst/>
                <a:cxnLst/>
                <a:rect l="l" t="t" r="r" b="b"/>
                <a:pathLst>
                  <a:path w="31920" h="36338" extrusionOk="0">
                    <a:moveTo>
                      <a:pt x="31920" y="36325"/>
                    </a:moveTo>
                    <a:cubicBezTo>
                      <a:pt x="28352" y="28819"/>
                      <a:pt x="24740" y="21242"/>
                      <a:pt x="19685" y="14643"/>
                    </a:cubicBezTo>
                    <a:cubicBezTo>
                      <a:pt x="14629" y="8044"/>
                      <a:pt x="7959" y="2393"/>
                      <a:pt x="0" y="0"/>
                    </a:cubicBezTo>
                    <a:cubicBezTo>
                      <a:pt x="283" y="5325"/>
                      <a:pt x="2535" y="10508"/>
                      <a:pt x="6231" y="14346"/>
                    </a:cubicBezTo>
                    <a:cubicBezTo>
                      <a:pt x="8979" y="17192"/>
                      <a:pt x="12462" y="19288"/>
                      <a:pt x="15110" y="22234"/>
                    </a:cubicBezTo>
                    <a:cubicBezTo>
                      <a:pt x="17051" y="24386"/>
                      <a:pt x="18495" y="26964"/>
                      <a:pt x="20449" y="29102"/>
                    </a:cubicBezTo>
                    <a:cubicBezTo>
                      <a:pt x="23395" y="32331"/>
                      <a:pt x="27587" y="35744"/>
                      <a:pt x="31920" y="363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4" name="Google Shape;3354;p22"/>
              <p:cNvSpPr/>
              <p:nvPr/>
            </p:nvSpPr>
            <p:spPr>
              <a:xfrm>
                <a:off x="4357607" y="1522359"/>
                <a:ext cx="49013" cy="14349"/>
              </a:xfrm>
              <a:custGeom>
                <a:avLst/>
                <a:gdLst/>
                <a:ahLst/>
                <a:cxnLst/>
                <a:rect l="l" t="t" r="r" b="b"/>
                <a:pathLst>
                  <a:path w="49013" h="14349" extrusionOk="0">
                    <a:moveTo>
                      <a:pt x="49013" y="11046"/>
                    </a:moveTo>
                    <a:cubicBezTo>
                      <a:pt x="41621" y="6698"/>
                      <a:pt x="33931" y="2237"/>
                      <a:pt x="25392" y="1430"/>
                    </a:cubicBezTo>
                    <a:cubicBezTo>
                      <a:pt x="22503" y="1161"/>
                      <a:pt x="19585" y="1317"/>
                      <a:pt x="16668" y="1359"/>
                    </a:cubicBezTo>
                    <a:cubicBezTo>
                      <a:pt x="11088" y="1430"/>
                      <a:pt x="5495" y="1048"/>
                      <a:pt x="0" y="0"/>
                    </a:cubicBezTo>
                    <a:cubicBezTo>
                      <a:pt x="6925" y="4843"/>
                      <a:pt x="13949" y="9743"/>
                      <a:pt x="21851" y="12760"/>
                    </a:cubicBezTo>
                    <a:cubicBezTo>
                      <a:pt x="29754" y="15776"/>
                      <a:pt x="41139" y="14105"/>
                      <a:pt x="49013" y="110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22"/>
              <p:cNvSpPr/>
              <p:nvPr/>
            </p:nvSpPr>
            <p:spPr>
              <a:xfrm>
                <a:off x="4362974" y="1549161"/>
                <a:ext cx="38986" cy="14380"/>
              </a:xfrm>
              <a:custGeom>
                <a:avLst/>
                <a:gdLst/>
                <a:ahLst/>
                <a:cxnLst/>
                <a:rect l="l" t="t" r="r" b="b"/>
                <a:pathLst>
                  <a:path w="38986" h="14380" extrusionOk="0">
                    <a:moveTo>
                      <a:pt x="38987" y="1338"/>
                    </a:moveTo>
                    <a:cubicBezTo>
                      <a:pt x="32246" y="-1084"/>
                      <a:pt x="24641" y="7"/>
                      <a:pt x="18042" y="2811"/>
                    </a:cubicBezTo>
                    <a:cubicBezTo>
                      <a:pt x="11443" y="5615"/>
                      <a:pt x="5679" y="10005"/>
                      <a:pt x="0" y="14381"/>
                    </a:cubicBezTo>
                    <a:cubicBezTo>
                      <a:pt x="12335" y="12582"/>
                      <a:pt x="28621" y="8235"/>
                      <a:pt x="38987" y="13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22"/>
              <p:cNvSpPr/>
              <p:nvPr/>
            </p:nvSpPr>
            <p:spPr>
              <a:xfrm>
                <a:off x="4368695" y="1571740"/>
                <a:ext cx="28932" cy="19883"/>
              </a:xfrm>
              <a:custGeom>
                <a:avLst/>
                <a:gdLst/>
                <a:ahLst/>
                <a:cxnLst/>
                <a:rect l="l" t="t" r="r" b="b"/>
                <a:pathLst>
                  <a:path w="28932" h="19883" extrusionOk="0">
                    <a:moveTo>
                      <a:pt x="28932" y="1"/>
                    </a:moveTo>
                    <a:cubicBezTo>
                      <a:pt x="21115" y="-56"/>
                      <a:pt x="13340" y="3541"/>
                      <a:pt x="8341" y="9560"/>
                    </a:cubicBezTo>
                    <a:cubicBezTo>
                      <a:pt x="5509" y="12973"/>
                      <a:pt x="3484" y="17122"/>
                      <a:pt x="0" y="19884"/>
                    </a:cubicBezTo>
                    <a:cubicBezTo>
                      <a:pt x="10749" y="19657"/>
                      <a:pt x="21129" y="13157"/>
                      <a:pt x="26029" y="35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22"/>
              <p:cNvSpPr/>
              <p:nvPr/>
            </p:nvSpPr>
            <p:spPr>
              <a:xfrm>
                <a:off x="4426192" y="1496932"/>
                <a:ext cx="25915" cy="9305"/>
              </a:xfrm>
              <a:custGeom>
                <a:avLst/>
                <a:gdLst/>
                <a:ahLst/>
                <a:cxnLst/>
                <a:rect l="l" t="t" r="r" b="b"/>
                <a:pathLst>
                  <a:path w="25915" h="9305" extrusionOk="0">
                    <a:moveTo>
                      <a:pt x="0" y="1211"/>
                    </a:moveTo>
                    <a:cubicBezTo>
                      <a:pt x="6274" y="-64"/>
                      <a:pt x="12250" y="-800"/>
                      <a:pt x="18240" y="1437"/>
                    </a:cubicBezTo>
                    <a:cubicBezTo>
                      <a:pt x="21030" y="2485"/>
                      <a:pt x="23494" y="4227"/>
                      <a:pt x="25916" y="5955"/>
                    </a:cubicBezTo>
                    <a:cubicBezTo>
                      <a:pt x="24910" y="8065"/>
                      <a:pt x="22474" y="9198"/>
                      <a:pt x="20138" y="9297"/>
                    </a:cubicBezTo>
                    <a:cubicBezTo>
                      <a:pt x="17801" y="9396"/>
                      <a:pt x="15521" y="8660"/>
                      <a:pt x="13298" y="7923"/>
                    </a:cubicBezTo>
                    <a:cubicBezTo>
                      <a:pt x="8539" y="6351"/>
                      <a:pt x="3611" y="4680"/>
                      <a:pt x="0" y="12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22"/>
              <p:cNvSpPr/>
              <p:nvPr/>
            </p:nvSpPr>
            <p:spPr>
              <a:xfrm>
                <a:off x="4419040" y="1511747"/>
                <a:ext cx="27615" cy="13724"/>
              </a:xfrm>
              <a:custGeom>
                <a:avLst/>
                <a:gdLst/>
                <a:ahLst/>
                <a:cxnLst/>
                <a:rect l="l" t="t" r="r" b="b"/>
                <a:pathLst>
                  <a:path w="27615" h="13724" extrusionOk="0">
                    <a:moveTo>
                      <a:pt x="14" y="175"/>
                    </a:moveTo>
                    <a:cubicBezTo>
                      <a:pt x="5339" y="-307"/>
                      <a:pt x="10819" y="161"/>
                      <a:pt x="15790" y="2143"/>
                    </a:cubicBezTo>
                    <a:cubicBezTo>
                      <a:pt x="20761" y="4126"/>
                      <a:pt x="25179" y="7709"/>
                      <a:pt x="27615" y="12467"/>
                    </a:cubicBezTo>
                    <a:cubicBezTo>
                      <a:pt x="24386" y="14025"/>
                      <a:pt x="20492" y="14138"/>
                      <a:pt x="17164" y="12793"/>
                    </a:cubicBezTo>
                    <a:cubicBezTo>
                      <a:pt x="13765" y="11419"/>
                      <a:pt x="11103" y="8672"/>
                      <a:pt x="7860" y="6973"/>
                    </a:cubicBezTo>
                    <a:cubicBezTo>
                      <a:pt x="6175" y="6095"/>
                      <a:pt x="4348" y="5500"/>
                      <a:pt x="2761" y="4452"/>
                    </a:cubicBezTo>
                    <a:cubicBezTo>
                      <a:pt x="1176" y="3404"/>
                      <a:pt x="0" y="2073"/>
                      <a:pt x="0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22"/>
              <p:cNvSpPr/>
              <p:nvPr/>
            </p:nvSpPr>
            <p:spPr>
              <a:xfrm>
                <a:off x="4411973" y="1526707"/>
                <a:ext cx="24924" cy="18735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18735" extrusionOk="0">
                    <a:moveTo>
                      <a:pt x="14" y="0"/>
                    </a:moveTo>
                    <a:cubicBezTo>
                      <a:pt x="10395" y="1798"/>
                      <a:pt x="19203" y="9899"/>
                      <a:pt x="24925" y="18736"/>
                    </a:cubicBezTo>
                    <a:cubicBezTo>
                      <a:pt x="20152" y="18353"/>
                      <a:pt x="15521" y="16371"/>
                      <a:pt x="11966" y="13170"/>
                    </a:cubicBezTo>
                    <a:cubicBezTo>
                      <a:pt x="8568" y="10111"/>
                      <a:pt x="6160" y="6019"/>
                      <a:pt x="2521" y="3243"/>
                    </a:cubicBezTo>
                    <a:cubicBezTo>
                      <a:pt x="1388" y="2379"/>
                      <a:pt x="14" y="1416"/>
                      <a:pt x="0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22"/>
              <p:cNvSpPr/>
              <p:nvPr/>
            </p:nvSpPr>
            <p:spPr>
              <a:xfrm>
                <a:off x="4404043" y="1546448"/>
                <a:ext cx="29130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29130" h="20975" extrusionOk="0">
                    <a:moveTo>
                      <a:pt x="0" y="0"/>
                    </a:moveTo>
                    <a:cubicBezTo>
                      <a:pt x="4928" y="8454"/>
                      <a:pt x="13595" y="13921"/>
                      <a:pt x="21922" y="19047"/>
                    </a:cubicBezTo>
                    <a:cubicBezTo>
                      <a:pt x="24117" y="20407"/>
                      <a:pt x="26935" y="21766"/>
                      <a:pt x="29131" y="20421"/>
                    </a:cubicBezTo>
                    <a:cubicBezTo>
                      <a:pt x="21823" y="11046"/>
                      <a:pt x="11584" y="3994"/>
                      <a:pt x="213" y="5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22"/>
              <p:cNvSpPr/>
              <p:nvPr/>
            </p:nvSpPr>
            <p:spPr>
              <a:xfrm>
                <a:off x="4399525" y="1566105"/>
                <a:ext cx="23890" cy="23338"/>
              </a:xfrm>
              <a:custGeom>
                <a:avLst/>
                <a:gdLst/>
                <a:ahLst/>
                <a:cxnLst/>
                <a:rect l="l" t="t" r="r" b="b"/>
                <a:pathLst>
                  <a:path w="23890" h="23338" extrusionOk="0">
                    <a:moveTo>
                      <a:pt x="0" y="0"/>
                    </a:moveTo>
                    <a:cubicBezTo>
                      <a:pt x="623" y="1657"/>
                      <a:pt x="708" y="1034"/>
                      <a:pt x="1331" y="2691"/>
                    </a:cubicBezTo>
                    <a:cubicBezTo>
                      <a:pt x="2351" y="5438"/>
                      <a:pt x="3385" y="8200"/>
                      <a:pt x="4942" y="10692"/>
                    </a:cubicBezTo>
                    <a:cubicBezTo>
                      <a:pt x="9049" y="17291"/>
                      <a:pt x="16413" y="21214"/>
                      <a:pt x="23891" y="23338"/>
                    </a:cubicBezTo>
                    <a:cubicBezTo>
                      <a:pt x="22064" y="17999"/>
                      <a:pt x="17943" y="13737"/>
                      <a:pt x="13510" y="10239"/>
                    </a:cubicBezTo>
                    <a:cubicBezTo>
                      <a:pt x="9078" y="6741"/>
                      <a:pt x="4192" y="3795"/>
                      <a:pt x="0" y="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22"/>
              <p:cNvSpPr/>
              <p:nvPr/>
            </p:nvSpPr>
            <p:spPr>
              <a:xfrm>
                <a:off x="4398237" y="1593488"/>
                <a:ext cx="17631" cy="13501"/>
              </a:xfrm>
              <a:custGeom>
                <a:avLst/>
                <a:gdLst/>
                <a:ahLst/>
                <a:cxnLst/>
                <a:rect l="l" t="t" r="r" b="b"/>
                <a:pathLst>
                  <a:path w="17631" h="13501" extrusionOk="0">
                    <a:moveTo>
                      <a:pt x="0" y="1903"/>
                    </a:moveTo>
                    <a:cubicBezTo>
                      <a:pt x="269" y="4820"/>
                      <a:pt x="3271" y="6590"/>
                      <a:pt x="5919" y="7865"/>
                    </a:cubicBezTo>
                    <a:cubicBezTo>
                      <a:pt x="9828" y="9748"/>
                      <a:pt x="13737" y="11618"/>
                      <a:pt x="17631" y="13501"/>
                    </a:cubicBezTo>
                    <a:cubicBezTo>
                      <a:pt x="16541" y="11476"/>
                      <a:pt x="15295" y="9536"/>
                      <a:pt x="13921" y="7709"/>
                    </a:cubicBezTo>
                    <a:cubicBezTo>
                      <a:pt x="12335" y="5585"/>
                      <a:pt x="10536" y="3588"/>
                      <a:pt x="8327" y="2129"/>
                    </a:cubicBezTo>
                    <a:cubicBezTo>
                      <a:pt x="6118" y="671"/>
                      <a:pt x="3455" y="-221"/>
                      <a:pt x="821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3" name="Google Shape;3363;p22"/>
            <p:cNvGrpSpPr/>
            <p:nvPr/>
          </p:nvGrpSpPr>
          <p:grpSpPr>
            <a:xfrm rot="-9373464">
              <a:off x="8309250" y="-481422"/>
              <a:ext cx="549372" cy="958214"/>
              <a:chOff x="4040283" y="1572095"/>
              <a:chExt cx="179906" cy="313792"/>
            </a:xfrm>
          </p:grpSpPr>
          <p:sp>
            <p:nvSpPr>
              <p:cNvPr id="3364" name="Google Shape;3364;p22"/>
              <p:cNvSpPr/>
              <p:nvPr/>
            </p:nvSpPr>
            <p:spPr>
              <a:xfrm>
                <a:off x="4040283" y="1572095"/>
                <a:ext cx="179849" cy="223723"/>
              </a:xfrm>
              <a:custGeom>
                <a:avLst/>
                <a:gdLst/>
                <a:ahLst/>
                <a:cxnLst/>
                <a:rect l="l" t="t" r="r" b="b"/>
                <a:pathLst>
                  <a:path w="179849" h="223723" extrusionOk="0">
                    <a:moveTo>
                      <a:pt x="175297" y="167674"/>
                    </a:moveTo>
                    <a:cubicBezTo>
                      <a:pt x="169391" y="184228"/>
                      <a:pt x="157878" y="201506"/>
                      <a:pt x="141068" y="208162"/>
                    </a:cubicBezTo>
                    <a:cubicBezTo>
                      <a:pt x="108864" y="220921"/>
                      <a:pt x="91658" y="191550"/>
                      <a:pt x="91658" y="191550"/>
                    </a:cubicBezTo>
                    <a:cubicBezTo>
                      <a:pt x="91658" y="191550"/>
                      <a:pt x="92069" y="213047"/>
                      <a:pt x="65983" y="221927"/>
                    </a:cubicBezTo>
                    <a:cubicBezTo>
                      <a:pt x="39883" y="230806"/>
                      <a:pt x="11673" y="204834"/>
                      <a:pt x="9506" y="186509"/>
                    </a:cubicBezTo>
                    <a:cubicBezTo>
                      <a:pt x="7297" y="167645"/>
                      <a:pt x="14520" y="168750"/>
                      <a:pt x="27265" y="168198"/>
                    </a:cubicBezTo>
                    <a:cubicBezTo>
                      <a:pt x="40039" y="167645"/>
                      <a:pt x="65020" y="182062"/>
                      <a:pt x="71676" y="172644"/>
                    </a:cubicBezTo>
                    <a:cubicBezTo>
                      <a:pt x="78332" y="163213"/>
                      <a:pt x="63915" y="162646"/>
                      <a:pt x="41158" y="163765"/>
                    </a:cubicBezTo>
                    <a:cubicBezTo>
                      <a:pt x="18386" y="164884"/>
                      <a:pt x="1194" y="156004"/>
                      <a:pt x="75" y="136008"/>
                    </a:cubicBezTo>
                    <a:cubicBezTo>
                      <a:pt x="-1044" y="116040"/>
                      <a:pt x="10625" y="99386"/>
                      <a:pt x="19505" y="114922"/>
                    </a:cubicBezTo>
                    <a:cubicBezTo>
                      <a:pt x="28384" y="130471"/>
                      <a:pt x="51878" y="148853"/>
                      <a:pt x="66309" y="144406"/>
                    </a:cubicBezTo>
                    <a:cubicBezTo>
                      <a:pt x="80739" y="139959"/>
                      <a:pt x="72554" y="127596"/>
                      <a:pt x="55334" y="130372"/>
                    </a:cubicBezTo>
                    <a:cubicBezTo>
                      <a:pt x="38141" y="133148"/>
                      <a:pt x="28370" y="119921"/>
                      <a:pt x="18938" y="105433"/>
                    </a:cubicBezTo>
                    <a:cubicBezTo>
                      <a:pt x="9492" y="90946"/>
                      <a:pt x="12834" y="77181"/>
                      <a:pt x="25042" y="66630"/>
                    </a:cubicBezTo>
                    <a:cubicBezTo>
                      <a:pt x="37249" y="56080"/>
                      <a:pt x="33355" y="73286"/>
                      <a:pt x="51113" y="98267"/>
                    </a:cubicBezTo>
                    <a:cubicBezTo>
                      <a:pt x="68872" y="123249"/>
                      <a:pt x="73885" y="106028"/>
                      <a:pt x="72200" y="97715"/>
                    </a:cubicBezTo>
                    <a:cubicBezTo>
                      <a:pt x="70543" y="89388"/>
                      <a:pt x="53337" y="88836"/>
                      <a:pt x="44457" y="71615"/>
                    </a:cubicBezTo>
                    <a:cubicBezTo>
                      <a:pt x="35578" y="54423"/>
                      <a:pt x="42234" y="51081"/>
                      <a:pt x="52770" y="41097"/>
                    </a:cubicBezTo>
                    <a:cubicBezTo>
                      <a:pt x="63321" y="31099"/>
                      <a:pt x="62768" y="33308"/>
                      <a:pt x="64425" y="52752"/>
                    </a:cubicBezTo>
                    <a:cubicBezTo>
                      <a:pt x="66082" y="72182"/>
                      <a:pt x="70529" y="80495"/>
                      <a:pt x="77751" y="87703"/>
                    </a:cubicBezTo>
                    <a:cubicBezTo>
                      <a:pt x="84974" y="94911"/>
                      <a:pt x="90525" y="84375"/>
                      <a:pt x="83855" y="75496"/>
                    </a:cubicBezTo>
                    <a:cubicBezTo>
                      <a:pt x="77199" y="66616"/>
                      <a:pt x="71095" y="46620"/>
                      <a:pt x="74976" y="26652"/>
                    </a:cubicBezTo>
                    <a:cubicBezTo>
                      <a:pt x="75669" y="23126"/>
                      <a:pt x="76661" y="20039"/>
                      <a:pt x="77822" y="17305"/>
                    </a:cubicBezTo>
                    <a:cubicBezTo>
                      <a:pt x="83317" y="4532"/>
                      <a:pt x="92734" y="0"/>
                      <a:pt x="92734" y="0"/>
                    </a:cubicBezTo>
                    <a:cubicBezTo>
                      <a:pt x="92182" y="6670"/>
                      <a:pt x="114940" y="7222"/>
                      <a:pt x="121610" y="34979"/>
                    </a:cubicBezTo>
                    <a:cubicBezTo>
                      <a:pt x="123536" y="42995"/>
                      <a:pt x="122346" y="50925"/>
                      <a:pt x="120066" y="58119"/>
                    </a:cubicBezTo>
                    <a:cubicBezTo>
                      <a:pt x="114458" y="75850"/>
                      <a:pt x="102237" y="89204"/>
                      <a:pt x="113269" y="88807"/>
                    </a:cubicBezTo>
                    <a:cubicBezTo>
                      <a:pt x="120562" y="88538"/>
                      <a:pt x="126071" y="77521"/>
                      <a:pt x="129880" y="65908"/>
                    </a:cubicBezTo>
                    <a:cubicBezTo>
                      <a:pt x="134185" y="52766"/>
                      <a:pt x="136281" y="38845"/>
                      <a:pt x="136281" y="38845"/>
                    </a:cubicBezTo>
                    <a:cubicBezTo>
                      <a:pt x="136281" y="38845"/>
                      <a:pt x="146010" y="46606"/>
                      <a:pt x="148786" y="54947"/>
                    </a:cubicBezTo>
                    <a:cubicBezTo>
                      <a:pt x="150443" y="59960"/>
                      <a:pt x="145501" y="72210"/>
                      <a:pt x="139199" y="83100"/>
                    </a:cubicBezTo>
                    <a:cubicBezTo>
                      <a:pt x="135063" y="90323"/>
                      <a:pt x="130333" y="96936"/>
                      <a:pt x="126580" y="100477"/>
                    </a:cubicBezTo>
                    <a:cubicBezTo>
                      <a:pt x="117149" y="109356"/>
                      <a:pt x="107151" y="123234"/>
                      <a:pt x="129909" y="111565"/>
                    </a:cubicBezTo>
                    <a:cubicBezTo>
                      <a:pt x="135162" y="108875"/>
                      <a:pt x="139283" y="105023"/>
                      <a:pt x="142555" y="100717"/>
                    </a:cubicBezTo>
                    <a:cubicBezTo>
                      <a:pt x="153459" y="86386"/>
                      <a:pt x="154847" y="66999"/>
                      <a:pt x="156547" y="68273"/>
                    </a:cubicBezTo>
                    <a:cubicBezTo>
                      <a:pt x="158756" y="69930"/>
                      <a:pt x="164307" y="97134"/>
                      <a:pt x="163769" y="108790"/>
                    </a:cubicBezTo>
                    <a:cubicBezTo>
                      <a:pt x="163472" y="114907"/>
                      <a:pt x="161192" y="120133"/>
                      <a:pt x="156306" y="124240"/>
                    </a:cubicBezTo>
                    <a:cubicBezTo>
                      <a:pt x="151902" y="127979"/>
                      <a:pt x="145373" y="130825"/>
                      <a:pt x="136281" y="132666"/>
                    </a:cubicBezTo>
                    <a:cubicBezTo>
                      <a:pt x="117121" y="136561"/>
                      <a:pt x="109941" y="158766"/>
                      <a:pt x="136281" y="153200"/>
                    </a:cubicBezTo>
                    <a:cubicBezTo>
                      <a:pt x="144821" y="151402"/>
                      <a:pt x="151194" y="147437"/>
                      <a:pt x="156178" y="143287"/>
                    </a:cubicBezTo>
                    <a:cubicBezTo>
                      <a:pt x="166601" y="134635"/>
                      <a:pt x="171091" y="125160"/>
                      <a:pt x="177095" y="132652"/>
                    </a:cubicBezTo>
                    <a:cubicBezTo>
                      <a:pt x="181344" y="137963"/>
                      <a:pt x="180636" y="152507"/>
                      <a:pt x="175254" y="1676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22"/>
              <p:cNvSpPr/>
              <p:nvPr/>
            </p:nvSpPr>
            <p:spPr>
              <a:xfrm>
                <a:off x="4077866" y="1646316"/>
                <a:ext cx="115367" cy="130012"/>
              </a:xfrm>
              <a:custGeom>
                <a:avLst/>
                <a:gdLst/>
                <a:ahLst/>
                <a:cxnLst/>
                <a:rect l="l" t="t" r="r" b="b"/>
                <a:pathLst>
                  <a:path w="115367" h="130012" extrusionOk="0">
                    <a:moveTo>
                      <a:pt x="61524" y="105476"/>
                    </a:moveTo>
                    <a:cubicBezTo>
                      <a:pt x="68038" y="112684"/>
                      <a:pt x="75742" y="120459"/>
                      <a:pt x="85457" y="120487"/>
                    </a:cubicBezTo>
                    <a:cubicBezTo>
                      <a:pt x="89564" y="120487"/>
                      <a:pt x="93529" y="119071"/>
                      <a:pt x="97381" y="117626"/>
                    </a:cubicBezTo>
                    <a:cubicBezTo>
                      <a:pt x="104915" y="114794"/>
                      <a:pt x="113369" y="110715"/>
                      <a:pt x="115225" y="102884"/>
                    </a:cubicBezTo>
                    <a:cubicBezTo>
                      <a:pt x="115635" y="101114"/>
                      <a:pt x="115196" y="98664"/>
                      <a:pt x="113398" y="98452"/>
                    </a:cubicBezTo>
                    <a:cubicBezTo>
                      <a:pt x="112534" y="98352"/>
                      <a:pt x="111741" y="98848"/>
                      <a:pt x="111005" y="99315"/>
                    </a:cubicBezTo>
                    <a:cubicBezTo>
                      <a:pt x="105028" y="103054"/>
                      <a:pt x="98160" y="105377"/>
                      <a:pt x="91136" y="106042"/>
                    </a:cubicBezTo>
                    <a:cubicBezTo>
                      <a:pt x="88771" y="106269"/>
                      <a:pt x="85825" y="105971"/>
                      <a:pt x="84905" y="103776"/>
                    </a:cubicBezTo>
                    <a:cubicBezTo>
                      <a:pt x="87581" y="102233"/>
                      <a:pt x="90824" y="102105"/>
                      <a:pt x="93742" y="101057"/>
                    </a:cubicBezTo>
                    <a:cubicBezTo>
                      <a:pt x="96645" y="100009"/>
                      <a:pt x="99491" y="97276"/>
                      <a:pt x="98783" y="94260"/>
                    </a:cubicBezTo>
                    <a:cubicBezTo>
                      <a:pt x="92255" y="94345"/>
                      <a:pt x="85726" y="94444"/>
                      <a:pt x="79212" y="94529"/>
                    </a:cubicBezTo>
                    <a:cubicBezTo>
                      <a:pt x="75983" y="94571"/>
                      <a:pt x="72641" y="94600"/>
                      <a:pt x="69653" y="93353"/>
                    </a:cubicBezTo>
                    <a:cubicBezTo>
                      <a:pt x="63492" y="90790"/>
                      <a:pt x="60575" y="82435"/>
                      <a:pt x="63804" y="76600"/>
                    </a:cubicBezTo>
                    <a:cubicBezTo>
                      <a:pt x="65164" y="74136"/>
                      <a:pt x="67358" y="72238"/>
                      <a:pt x="69497" y="70397"/>
                    </a:cubicBezTo>
                    <a:cubicBezTo>
                      <a:pt x="80614" y="60838"/>
                      <a:pt x="92226" y="51010"/>
                      <a:pt x="106360" y="47158"/>
                    </a:cubicBezTo>
                    <a:cubicBezTo>
                      <a:pt x="107747" y="46776"/>
                      <a:pt x="109192" y="46436"/>
                      <a:pt x="110297" y="45530"/>
                    </a:cubicBezTo>
                    <a:cubicBezTo>
                      <a:pt x="111401" y="44623"/>
                      <a:pt x="112038" y="42938"/>
                      <a:pt x="111288" y="41720"/>
                    </a:cubicBezTo>
                    <a:cubicBezTo>
                      <a:pt x="110608" y="40615"/>
                      <a:pt x="109135" y="40318"/>
                      <a:pt x="107832" y="40290"/>
                    </a:cubicBezTo>
                    <a:cubicBezTo>
                      <a:pt x="103032" y="40205"/>
                      <a:pt x="98486" y="42244"/>
                      <a:pt x="94110" y="44241"/>
                    </a:cubicBezTo>
                    <a:cubicBezTo>
                      <a:pt x="89776" y="46224"/>
                      <a:pt x="85443" y="48206"/>
                      <a:pt x="81110" y="50189"/>
                    </a:cubicBezTo>
                    <a:cubicBezTo>
                      <a:pt x="78815" y="51237"/>
                      <a:pt x="76465" y="52299"/>
                      <a:pt x="73944" y="52426"/>
                    </a:cubicBezTo>
                    <a:cubicBezTo>
                      <a:pt x="71423" y="52554"/>
                      <a:pt x="68690" y="51520"/>
                      <a:pt x="67514" y="49297"/>
                    </a:cubicBezTo>
                    <a:cubicBezTo>
                      <a:pt x="65843" y="46124"/>
                      <a:pt x="67897" y="42343"/>
                      <a:pt x="69893" y="39369"/>
                    </a:cubicBezTo>
                    <a:cubicBezTo>
                      <a:pt x="74199" y="32968"/>
                      <a:pt x="78504" y="26553"/>
                      <a:pt x="82795" y="20152"/>
                    </a:cubicBezTo>
                    <a:cubicBezTo>
                      <a:pt x="83177" y="19585"/>
                      <a:pt x="83574" y="18948"/>
                      <a:pt x="83432" y="18283"/>
                    </a:cubicBezTo>
                    <a:cubicBezTo>
                      <a:pt x="83163" y="17051"/>
                      <a:pt x="81421" y="16923"/>
                      <a:pt x="80231" y="17362"/>
                    </a:cubicBezTo>
                    <a:cubicBezTo>
                      <a:pt x="75077" y="19260"/>
                      <a:pt x="72570" y="25604"/>
                      <a:pt x="67373" y="27389"/>
                    </a:cubicBezTo>
                    <a:cubicBezTo>
                      <a:pt x="66438" y="27714"/>
                      <a:pt x="65277" y="27813"/>
                      <a:pt x="64569" y="27134"/>
                    </a:cubicBezTo>
                    <a:cubicBezTo>
                      <a:pt x="64016" y="26581"/>
                      <a:pt x="63931" y="25732"/>
                      <a:pt x="63903" y="24953"/>
                    </a:cubicBezTo>
                    <a:cubicBezTo>
                      <a:pt x="63648" y="16526"/>
                      <a:pt x="66310" y="7562"/>
                      <a:pt x="62600" y="0"/>
                    </a:cubicBezTo>
                    <a:cubicBezTo>
                      <a:pt x="58861" y="1614"/>
                      <a:pt x="56723" y="5636"/>
                      <a:pt x="55746" y="9587"/>
                    </a:cubicBezTo>
                    <a:cubicBezTo>
                      <a:pt x="54769" y="13538"/>
                      <a:pt x="54670" y="17688"/>
                      <a:pt x="53523" y="21596"/>
                    </a:cubicBezTo>
                    <a:cubicBezTo>
                      <a:pt x="52376" y="25505"/>
                      <a:pt x="49841" y="29385"/>
                      <a:pt x="45932" y="30518"/>
                    </a:cubicBezTo>
                    <a:cubicBezTo>
                      <a:pt x="44856" y="30830"/>
                      <a:pt x="43652" y="30915"/>
                      <a:pt x="42632" y="30433"/>
                    </a:cubicBezTo>
                    <a:cubicBezTo>
                      <a:pt x="38611" y="28578"/>
                      <a:pt x="40890" y="20874"/>
                      <a:pt x="36812" y="19175"/>
                    </a:cubicBezTo>
                    <a:cubicBezTo>
                      <a:pt x="38908" y="26440"/>
                      <a:pt x="41018" y="33719"/>
                      <a:pt x="43114" y="40984"/>
                    </a:cubicBezTo>
                    <a:cubicBezTo>
                      <a:pt x="38950" y="44510"/>
                      <a:pt x="33215" y="45388"/>
                      <a:pt x="27819" y="46110"/>
                    </a:cubicBezTo>
                    <a:cubicBezTo>
                      <a:pt x="25865" y="46379"/>
                      <a:pt x="23868" y="46634"/>
                      <a:pt x="21928" y="46266"/>
                    </a:cubicBezTo>
                    <a:cubicBezTo>
                      <a:pt x="13374" y="44637"/>
                      <a:pt x="10556" y="32260"/>
                      <a:pt x="2116" y="30093"/>
                    </a:cubicBezTo>
                    <a:cubicBezTo>
                      <a:pt x="1549" y="29952"/>
                      <a:pt x="898" y="29867"/>
                      <a:pt x="445" y="30235"/>
                    </a:cubicBezTo>
                    <a:cubicBezTo>
                      <a:pt x="-164" y="30731"/>
                      <a:pt x="-37" y="31680"/>
                      <a:pt x="176" y="32430"/>
                    </a:cubicBezTo>
                    <a:cubicBezTo>
                      <a:pt x="1436" y="36863"/>
                      <a:pt x="3773" y="40998"/>
                      <a:pt x="6959" y="44340"/>
                    </a:cubicBezTo>
                    <a:cubicBezTo>
                      <a:pt x="8432" y="45898"/>
                      <a:pt x="10117" y="47300"/>
                      <a:pt x="12114" y="48050"/>
                    </a:cubicBezTo>
                    <a:cubicBezTo>
                      <a:pt x="13856" y="48716"/>
                      <a:pt x="15754" y="48843"/>
                      <a:pt x="17623" y="48971"/>
                    </a:cubicBezTo>
                    <a:cubicBezTo>
                      <a:pt x="24590" y="49438"/>
                      <a:pt x="31558" y="49906"/>
                      <a:pt x="38526" y="50373"/>
                    </a:cubicBezTo>
                    <a:cubicBezTo>
                      <a:pt x="39432" y="50430"/>
                      <a:pt x="40423" y="50543"/>
                      <a:pt x="41032" y="51208"/>
                    </a:cubicBezTo>
                    <a:cubicBezTo>
                      <a:pt x="41457" y="51662"/>
                      <a:pt x="41599" y="52299"/>
                      <a:pt x="41726" y="52908"/>
                    </a:cubicBezTo>
                    <a:cubicBezTo>
                      <a:pt x="42576" y="56887"/>
                      <a:pt x="43199" y="60909"/>
                      <a:pt x="43596" y="64945"/>
                    </a:cubicBezTo>
                    <a:cubicBezTo>
                      <a:pt x="43850" y="67480"/>
                      <a:pt x="43992" y="70143"/>
                      <a:pt x="42958" y="72479"/>
                    </a:cubicBezTo>
                    <a:cubicBezTo>
                      <a:pt x="40721" y="77507"/>
                      <a:pt x="34263" y="78739"/>
                      <a:pt x="28796" y="79305"/>
                    </a:cubicBezTo>
                    <a:cubicBezTo>
                      <a:pt x="23019" y="79900"/>
                      <a:pt x="16533" y="80310"/>
                      <a:pt x="12058" y="76600"/>
                    </a:cubicBezTo>
                    <a:cubicBezTo>
                      <a:pt x="10245" y="75099"/>
                      <a:pt x="8928" y="73017"/>
                      <a:pt x="6988" y="71686"/>
                    </a:cubicBezTo>
                    <a:cubicBezTo>
                      <a:pt x="5047" y="70355"/>
                      <a:pt x="1974" y="70100"/>
                      <a:pt x="629" y="72040"/>
                    </a:cubicBezTo>
                    <a:cubicBezTo>
                      <a:pt x="-306" y="73400"/>
                      <a:pt x="20" y="75340"/>
                      <a:pt x="1026" y="76657"/>
                    </a:cubicBezTo>
                    <a:cubicBezTo>
                      <a:pt x="2031" y="77974"/>
                      <a:pt x="3546" y="78781"/>
                      <a:pt x="5061" y="79447"/>
                    </a:cubicBezTo>
                    <a:cubicBezTo>
                      <a:pt x="15598" y="83992"/>
                      <a:pt x="27564" y="82775"/>
                      <a:pt x="39021" y="83341"/>
                    </a:cubicBezTo>
                    <a:cubicBezTo>
                      <a:pt x="41599" y="83469"/>
                      <a:pt x="44516" y="83879"/>
                      <a:pt x="46017" y="85975"/>
                    </a:cubicBezTo>
                    <a:cubicBezTo>
                      <a:pt x="47532" y="88099"/>
                      <a:pt x="46937" y="91031"/>
                      <a:pt x="46088" y="93495"/>
                    </a:cubicBezTo>
                    <a:cubicBezTo>
                      <a:pt x="44247" y="98876"/>
                      <a:pt x="41216" y="104244"/>
                      <a:pt x="36189" y="106920"/>
                    </a:cubicBezTo>
                    <a:cubicBezTo>
                      <a:pt x="32422" y="108917"/>
                      <a:pt x="28018" y="109172"/>
                      <a:pt x="23769" y="109427"/>
                    </a:cubicBezTo>
                    <a:cubicBezTo>
                      <a:pt x="19521" y="109682"/>
                      <a:pt x="15102" y="110022"/>
                      <a:pt x="11406" y="112160"/>
                    </a:cubicBezTo>
                    <a:cubicBezTo>
                      <a:pt x="7710" y="114298"/>
                      <a:pt x="5033" y="118788"/>
                      <a:pt x="6365" y="122838"/>
                    </a:cubicBezTo>
                    <a:cubicBezTo>
                      <a:pt x="6903" y="124495"/>
                      <a:pt x="8050" y="125897"/>
                      <a:pt x="9352" y="127044"/>
                    </a:cubicBezTo>
                    <a:cubicBezTo>
                      <a:pt x="10882" y="128389"/>
                      <a:pt x="12709" y="129451"/>
                      <a:pt x="14706" y="129834"/>
                    </a:cubicBezTo>
                    <a:cubicBezTo>
                      <a:pt x="18770" y="130641"/>
                      <a:pt x="22891" y="128602"/>
                      <a:pt x="26134" y="126010"/>
                    </a:cubicBezTo>
                    <a:cubicBezTo>
                      <a:pt x="29377" y="123419"/>
                      <a:pt x="32153" y="120232"/>
                      <a:pt x="35693" y="118065"/>
                    </a:cubicBezTo>
                    <a:cubicBezTo>
                      <a:pt x="42576" y="113859"/>
                      <a:pt x="51937" y="113746"/>
                      <a:pt x="57318" y="1077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22"/>
              <p:cNvSpPr/>
              <p:nvPr/>
            </p:nvSpPr>
            <p:spPr>
              <a:xfrm>
                <a:off x="4126652" y="1666992"/>
                <a:ext cx="21376" cy="84615"/>
              </a:xfrm>
              <a:custGeom>
                <a:avLst/>
                <a:gdLst/>
                <a:ahLst/>
                <a:cxnLst/>
                <a:rect l="l" t="t" r="r" b="b"/>
                <a:pathLst>
                  <a:path w="21376" h="84615" extrusionOk="0">
                    <a:moveTo>
                      <a:pt x="7442" y="79319"/>
                    </a:moveTo>
                    <a:cubicBezTo>
                      <a:pt x="10954" y="82095"/>
                      <a:pt x="15188" y="83936"/>
                      <a:pt x="19621" y="84616"/>
                    </a:cubicBezTo>
                    <a:cubicBezTo>
                      <a:pt x="19720" y="82336"/>
                      <a:pt x="17992" y="80466"/>
                      <a:pt x="16633" y="78640"/>
                    </a:cubicBezTo>
                    <a:cubicBezTo>
                      <a:pt x="12880" y="73640"/>
                      <a:pt x="11294" y="67381"/>
                      <a:pt x="9793" y="61292"/>
                    </a:cubicBezTo>
                    <a:cubicBezTo>
                      <a:pt x="9353" y="59507"/>
                      <a:pt x="8915" y="57694"/>
                      <a:pt x="9014" y="55854"/>
                    </a:cubicBezTo>
                    <a:cubicBezTo>
                      <a:pt x="9169" y="53021"/>
                      <a:pt x="10600" y="50415"/>
                      <a:pt x="12271" y="48135"/>
                    </a:cubicBezTo>
                    <a:cubicBezTo>
                      <a:pt x="14749" y="44751"/>
                      <a:pt x="17865" y="41819"/>
                      <a:pt x="21377" y="39525"/>
                    </a:cubicBezTo>
                    <a:cubicBezTo>
                      <a:pt x="20839" y="38236"/>
                      <a:pt x="18955" y="38435"/>
                      <a:pt x="17695" y="39001"/>
                    </a:cubicBezTo>
                    <a:cubicBezTo>
                      <a:pt x="16434" y="39582"/>
                      <a:pt x="14862" y="40290"/>
                      <a:pt x="13772" y="39440"/>
                    </a:cubicBezTo>
                    <a:cubicBezTo>
                      <a:pt x="12908" y="38775"/>
                      <a:pt x="12880" y="37500"/>
                      <a:pt x="12936" y="36424"/>
                    </a:cubicBezTo>
                    <a:cubicBezTo>
                      <a:pt x="13163" y="31325"/>
                      <a:pt x="13375" y="26242"/>
                      <a:pt x="13602" y="21143"/>
                    </a:cubicBezTo>
                    <a:cubicBezTo>
                      <a:pt x="13630" y="20350"/>
                      <a:pt x="13673" y="19543"/>
                      <a:pt x="13574" y="18764"/>
                    </a:cubicBezTo>
                    <a:cubicBezTo>
                      <a:pt x="13475" y="17957"/>
                      <a:pt x="13234" y="17178"/>
                      <a:pt x="13036" y="16399"/>
                    </a:cubicBezTo>
                    <a:cubicBezTo>
                      <a:pt x="11704" y="11074"/>
                      <a:pt x="12129" y="5481"/>
                      <a:pt x="12568" y="0"/>
                    </a:cubicBezTo>
                    <a:cubicBezTo>
                      <a:pt x="8150" y="3965"/>
                      <a:pt x="8461" y="10791"/>
                      <a:pt x="7980" y="16711"/>
                    </a:cubicBezTo>
                    <a:cubicBezTo>
                      <a:pt x="7272" y="25264"/>
                      <a:pt x="4199" y="33450"/>
                      <a:pt x="2995" y="41947"/>
                    </a:cubicBezTo>
                    <a:cubicBezTo>
                      <a:pt x="2400" y="46124"/>
                      <a:pt x="2259" y="50345"/>
                      <a:pt x="2117" y="54551"/>
                    </a:cubicBezTo>
                    <a:cubicBezTo>
                      <a:pt x="2004" y="57921"/>
                      <a:pt x="1891" y="61292"/>
                      <a:pt x="1777" y="64676"/>
                    </a:cubicBezTo>
                    <a:cubicBezTo>
                      <a:pt x="1763" y="65214"/>
                      <a:pt x="1720" y="65781"/>
                      <a:pt x="1381" y="66191"/>
                    </a:cubicBezTo>
                    <a:cubicBezTo>
                      <a:pt x="1041" y="66602"/>
                      <a:pt x="262" y="66659"/>
                      <a:pt x="35" y="66191"/>
                    </a:cubicBezTo>
                    <a:cubicBezTo>
                      <a:pt x="-192" y="65724"/>
                      <a:pt x="743" y="65214"/>
                      <a:pt x="885" y="65738"/>
                    </a:cubicBezTo>
                    <a:cubicBezTo>
                      <a:pt x="4001" y="70964"/>
                      <a:pt x="4043" y="77875"/>
                      <a:pt x="984" y="83129"/>
                    </a:cubicBezTo>
                    <a:cubicBezTo>
                      <a:pt x="3406" y="83426"/>
                      <a:pt x="5955" y="81967"/>
                      <a:pt x="6903" y="797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22"/>
              <p:cNvSpPr/>
              <p:nvPr/>
            </p:nvSpPr>
            <p:spPr>
              <a:xfrm>
                <a:off x="4132661" y="1672869"/>
                <a:ext cx="21938" cy="213018"/>
              </a:xfrm>
              <a:custGeom>
                <a:avLst/>
                <a:gdLst/>
                <a:ahLst/>
                <a:cxnLst/>
                <a:rect l="l" t="t" r="r" b="b"/>
                <a:pathLst>
                  <a:path w="21938" h="213018" extrusionOk="0">
                    <a:moveTo>
                      <a:pt x="4761" y="0"/>
                    </a:moveTo>
                    <a:cubicBezTo>
                      <a:pt x="-2972" y="52398"/>
                      <a:pt x="-3835" y="167490"/>
                      <a:pt x="21939" y="2130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22"/>
              <p:cNvSpPr/>
              <p:nvPr/>
            </p:nvSpPr>
            <p:spPr>
              <a:xfrm>
                <a:off x="4118134" y="1572137"/>
                <a:ext cx="44751" cy="58105"/>
              </a:xfrm>
              <a:custGeom>
                <a:avLst/>
                <a:gdLst/>
                <a:ahLst/>
                <a:cxnLst/>
                <a:rect l="l" t="t" r="r" b="b"/>
                <a:pathLst>
                  <a:path w="44751" h="58105" extrusionOk="0">
                    <a:moveTo>
                      <a:pt x="43788" y="34965"/>
                    </a:moveTo>
                    <a:cubicBezTo>
                      <a:pt x="45714" y="42980"/>
                      <a:pt x="44524" y="50911"/>
                      <a:pt x="42244" y="58105"/>
                    </a:cubicBezTo>
                    <a:cubicBezTo>
                      <a:pt x="37996" y="57765"/>
                      <a:pt x="33860" y="55414"/>
                      <a:pt x="31722" y="51704"/>
                    </a:cubicBezTo>
                    <a:cubicBezTo>
                      <a:pt x="29003" y="47002"/>
                      <a:pt x="29300" y="40785"/>
                      <a:pt x="25817" y="36636"/>
                    </a:cubicBezTo>
                    <a:cubicBezTo>
                      <a:pt x="22913" y="33167"/>
                      <a:pt x="18198" y="32034"/>
                      <a:pt x="14034" y="30292"/>
                    </a:cubicBezTo>
                    <a:cubicBezTo>
                      <a:pt x="8115" y="27799"/>
                      <a:pt x="2733" y="22998"/>
                      <a:pt x="0" y="17305"/>
                    </a:cubicBezTo>
                    <a:cubicBezTo>
                      <a:pt x="5495" y="4532"/>
                      <a:pt x="14912" y="0"/>
                      <a:pt x="14912" y="0"/>
                    </a:cubicBezTo>
                    <a:cubicBezTo>
                      <a:pt x="14360" y="6670"/>
                      <a:pt x="37118" y="7222"/>
                      <a:pt x="43788" y="349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22"/>
              <p:cNvSpPr/>
              <p:nvPr/>
            </p:nvSpPr>
            <p:spPr>
              <a:xfrm>
                <a:off x="4170206" y="1610983"/>
                <a:ext cx="19228" cy="44255"/>
              </a:xfrm>
              <a:custGeom>
                <a:avLst/>
                <a:gdLst/>
                <a:ahLst/>
                <a:cxnLst/>
                <a:rect l="l" t="t" r="r" b="b"/>
                <a:pathLst>
                  <a:path w="19228" h="44255" extrusionOk="0">
                    <a:moveTo>
                      <a:pt x="9318" y="44241"/>
                    </a:moveTo>
                    <a:cubicBezTo>
                      <a:pt x="8625" y="43958"/>
                      <a:pt x="7916" y="43717"/>
                      <a:pt x="7265" y="43377"/>
                    </a:cubicBezTo>
                    <a:cubicBezTo>
                      <a:pt x="1714" y="40517"/>
                      <a:pt x="1430" y="33492"/>
                      <a:pt x="0" y="27063"/>
                    </a:cubicBezTo>
                    <a:cubicBezTo>
                      <a:pt x="4305" y="13921"/>
                      <a:pt x="6401" y="0"/>
                      <a:pt x="6401" y="0"/>
                    </a:cubicBezTo>
                    <a:cubicBezTo>
                      <a:pt x="6401" y="0"/>
                      <a:pt x="16130" y="7761"/>
                      <a:pt x="18906" y="16102"/>
                    </a:cubicBezTo>
                    <a:cubicBezTo>
                      <a:pt x="20563" y="21115"/>
                      <a:pt x="15620" y="33365"/>
                      <a:pt x="9318" y="442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0" name="Google Shape;3370;p22"/>
              <p:cNvSpPr/>
              <p:nvPr/>
            </p:nvSpPr>
            <p:spPr>
              <a:xfrm>
                <a:off x="4181781" y="1640337"/>
                <a:ext cx="22350" cy="56026"/>
              </a:xfrm>
              <a:custGeom>
                <a:avLst/>
                <a:gdLst/>
                <a:ahLst/>
                <a:cxnLst/>
                <a:rect l="l" t="t" r="r" b="b"/>
                <a:pathLst>
                  <a:path w="22350" h="56026" extrusionOk="0">
                    <a:moveTo>
                      <a:pt x="14341" y="45915"/>
                    </a:moveTo>
                    <a:cubicBezTo>
                      <a:pt x="10291" y="49441"/>
                      <a:pt x="2984" y="47813"/>
                      <a:pt x="803" y="42884"/>
                    </a:cubicBezTo>
                    <a:cubicBezTo>
                      <a:pt x="-628" y="39613"/>
                      <a:pt x="95" y="36016"/>
                      <a:pt x="1100" y="32504"/>
                    </a:cubicBezTo>
                    <a:cubicBezTo>
                      <a:pt x="12005" y="18173"/>
                      <a:pt x="13392" y="-1215"/>
                      <a:pt x="15092" y="60"/>
                    </a:cubicBezTo>
                    <a:cubicBezTo>
                      <a:pt x="17301" y="1717"/>
                      <a:pt x="22853" y="28921"/>
                      <a:pt x="22314" y="40576"/>
                    </a:cubicBezTo>
                    <a:cubicBezTo>
                      <a:pt x="22017" y="46694"/>
                      <a:pt x="19737" y="51920"/>
                      <a:pt x="14851" y="56026"/>
                    </a:cubicBezTo>
                    <a:cubicBezTo>
                      <a:pt x="15219" y="52670"/>
                      <a:pt x="15064" y="49229"/>
                      <a:pt x="14341" y="459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1" name="Google Shape;3371;p22"/>
              <p:cNvSpPr/>
              <p:nvPr/>
            </p:nvSpPr>
            <p:spPr>
              <a:xfrm>
                <a:off x="4196519" y="1702059"/>
                <a:ext cx="23670" cy="37709"/>
              </a:xfrm>
              <a:custGeom>
                <a:avLst/>
                <a:gdLst/>
                <a:ahLst/>
                <a:cxnLst/>
                <a:rect l="l" t="t" r="r" b="b"/>
                <a:pathLst>
                  <a:path w="23670" h="37709" extrusionOk="0">
                    <a:moveTo>
                      <a:pt x="19061" y="37710"/>
                    </a:moveTo>
                    <a:cubicBezTo>
                      <a:pt x="11938" y="37511"/>
                      <a:pt x="4928" y="30119"/>
                      <a:pt x="7959" y="23661"/>
                    </a:cubicBezTo>
                    <a:cubicBezTo>
                      <a:pt x="9021" y="21395"/>
                      <a:pt x="11159" y="19215"/>
                      <a:pt x="10451" y="16835"/>
                    </a:cubicBezTo>
                    <a:cubicBezTo>
                      <a:pt x="9332" y="13083"/>
                      <a:pt x="3838" y="14470"/>
                      <a:pt x="0" y="13352"/>
                    </a:cubicBezTo>
                    <a:cubicBezTo>
                      <a:pt x="10423" y="4699"/>
                      <a:pt x="14912" y="-4775"/>
                      <a:pt x="20916" y="2716"/>
                    </a:cubicBezTo>
                    <a:cubicBezTo>
                      <a:pt x="25165" y="8027"/>
                      <a:pt x="24457" y="22571"/>
                      <a:pt x="19076" y="377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2" name="Google Shape;3372;p22"/>
            <p:cNvGrpSpPr/>
            <p:nvPr/>
          </p:nvGrpSpPr>
          <p:grpSpPr>
            <a:xfrm rot="-9373464">
              <a:off x="8513110" y="245847"/>
              <a:ext cx="318109" cy="559501"/>
              <a:chOff x="3982012" y="1490821"/>
              <a:chExt cx="104173" cy="183223"/>
            </a:xfrm>
          </p:grpSpPr>
          <p:sp>
            <p:nvSpPr>
              <p:cNvPr id="3373" name="Google Shape;3373;p22"/>
              <p:cNvSpPr/>
              <p:nvPr/>
            </p:nvSpPr>
            <p:spPr>
              <a:xfrm>
                <a:off x="4005846" y="1530318"/>
                <a:ext cx="41453" cy="143726"/>
              </a:xfrm>
              <a:custGeom>
                <a:avLst/>
                <a:gdLst/>
                <a:ahLst/>
                <a:cxnLst/>
                <a:rect l="l" t="t" r="r" b="b"/>
                <a:pathLst>
                  <a:path w="41453" h="143726" extrusionOk="0">
                    <a:moveTo>
                      <a:pt x="35418" y="143726"/>
                    </a:moveTo>
                    <a:cubicBezTo>
                      <a:pt x="56208" y="88298"/>
                      <a:pt x="17971" y="15224"/>
                      <a:pt x="977" y="0"/>
                    </a:cubicBezTo>
                    <a:lnTo>
                      <a:pt x="0" y="1090"/>
                    </a:lnTo>
                    <a:cubicBezTo>
                      <a:pt x="16796" y="16144"/>
                      <a:pt x="54607" y="88397"/>
                      <a:pt x="34045" y="143216"/>
                    </a:cubicBezTo>
                    <a:lnTo>
                      <a:pt x="35418" y="1437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22"/>
              <p:cNvSpPr/>
              <p:nvPr/>
            </p:nvSpPr>
            <p:spPr>
              <a:xfrm>
                <a:off x="3982012" y="1490821"/>
                <a:ext cx="26453" cy="43192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43192" extrusionOk="0">
                    <a:moveTo>
                      <a:pt x="26298" y="40035"/>
                    </a:moveTo>
                    <a:cubicBezTo>
                      <a:pt x="27941" y="22857"/>
                      <a:pt x="16413" y="5311"/>
                      <a:pt x="0" y="0"/>
                    </a:cubicBezTo>
                    <a:cubicBezTo>
                      <a:pt x="5778" y="15960"/>
                      <a:pt x="14799" y="30745"/>
                      <a:pt x="26355" y="431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22"/>
              <p:cNvSpPr/>
              <p:nvPr/>
            </p:nvSpPr>
            <p:spPr>
              <a:xfrm>
                <a:off x="4013066" y="1506640"/>
                <a:ext cx="14736" cy="29088"/>
              </a:xfrm>
              <a:custGeom>
                <a:avLst/>
                <a:gdLst/>
                <a:ahLst/>
                <a:cxnLst/>
                <a:rect l="l" t="t" r="r" b="b"/>
                <a:pathLst>
                  <a:path w="14736" h="29088" extrusionOk="0">
                    <a:moveTo>
                      <a:pt x="2" y="29088"/>
                    </a:moveTo>
                    <a:cubicBezTo>
                      <a:pt x="-125" y="18169"/>
                      <a:pt x="4789" y="5013"/>
                      <a:pt x="14476" y="0"/>
                    </a:cubicBezTo>
                    <a:cubicBezTo>
                      <a:pt x="16090" y="11400"/>
                      <a:pt x="10071" y="23508"/>
                      <a:pt x="2" y="290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22"/>
              <p:cNvSpPr/>
              <p:nvPr/>
            </p:nvSpPr>
            <p:spPr>
              <a:xfrm>
                <a:off x="4020206" y="1510010"/>
                <a:ext cx="27261" cy="39369"/>
              </a:xfrm>
              <a:custGeom>
                <a:avLst/>
                <a:gdLst/>
                <a:ahLst/>
                <a:cxnLst/>
                <a:rect l="l" t="t" r="r" b="b"/>
                <a:pathLst>
                  <a:path w="27261" h="39369" extrusionOk="0">
                    <a:moveTo>
                      <a:pt x="0" y="39369"/>
                    </a:moveTo>
                    <a:cubicBezTo>
                      <a:pt x="2408" y="22602"/>
                      <a:pt x="12760" y="8780"/>
                      <a:pt x="27261" y="0"/>
                    </a:cubicBezTo>
                    <a:cubicBezTo>
                      <a:pt x="24528" y="16258"/>
                      <a:pt x="14261" y="31099"/>
                      <a:pt x="0" y="393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22"/>
              <p:cNvSpPr/>
              <p:nvPr/>
            </p:nvSpPr>
            <p:spPr>
              <a:xfrm>
                <a:off x="4029397" y="1526849"/>
                <a:ext cx="32005" cy="38562"/>
              </a:xfrm>
              <a:custGeom>
                <a:avLst/>
                <a:gdLst/>
                <a:ahLst/>
                <a:cxnLst/>
                <a:rect l="l" t="t" r="r" b="b"/>
                <a:pathLst>
                  <a:path w="32005" h="38562" extrusionOk="0">
                    <a:moveTo>
                      <a:pt x="14" y="38562"/>
                    </a:moveTo>
                    <a:cubicBezTo>
                      <a:pt x="3498" y="30688"/>
                      <a:pt x="7010" y="22729"/>
                      <a:pt x="12052" y="15748"/>
                    </a:cubicBezTo>
                    <a:cubicBezTo>
                      <a:pt x="17093" y="8766"/>
                      <a:pt x="23834" y="2705"/>
                      <a:pt x="32005" y="0"/>
                    </a:cubicBezTo>
                    <a:cubicBezTo>
                      <a:pt x="31878" y="5523"/>
                      <a:pt x="29683" y="10961"/>
                      <a:pt x="25972" y="15040"/>
                    </a:cubicBezTo>
                    <a:cubicBezTo>
                      <a:pt x="23211" y="18070"/>
                      <a:pt x="19671" y="20336"/>
                      <a:pt x="17008" y="23466"/>
                    </a:cubicBezTo>
                    <a:cubicBezTo>
                      <a:pt x="15068" y="25760"/>
                      <a:pt x="13638" y="28451"/>
                      <a:pt x="11669" y="30731"/>
                    </a:cubicBezTo>
                    <a:cubicBezTo>
                      <a:pt x="8709" y="34158"/>
                      <a:pt x="4475" y="37826"/>
                      <a:pt x="0" y="385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22"/>
              <p:cNvSpPr/>
              <p:nvPr/>
            </p:nvSpPr>
            <p:spPr>
              <a:xfrm>
                <a:off x="4035756" y="1566444"/>
                <a:ext cx="50429" cy="15805"/>
              </a:xfrm>
              <a:custGeom>
                <a:avLst/>
                <a:gdLst/>
                <a:ahLst/>
                <a:cxnLst/>
                <a:rect l="l" t="t" r="r" b="b"/>
                <a:pathLst>
                  <a:path w="50429" h="15805" extrusionOk="0">
                    <a:moveTo>
                      <a:pt x="0" y="12887"/>
                    </a:moveTo>
                    <a:cubicBezTo>
                      <a:pt x="7520" y="8157"/>
                      <a:pt x="15365" y="3328"/>
                      <a:pt x="24188" y="2237"/>
                    </a:cubicBezTo>
                    <a:cubicBezTo>
                      <a:pt x="27176" y="1869"/>
                      <a:pt x="30207" y="1954"/>
                      <a:pt x="33209" y="1898"/>
                    </a:cubicBezTo>
                    <a:cubicBezTo>
                      <a:pt x="38987" y="1813"/>
                      <a:pt x="44779" y="1246"/>
                      <a:pt x="50430" y="0"/>
                    </a:cubicBezTo>
                    <a:cubicBezTo>
                      <a:pt x="43391" y="5226"/>
                      <a:pt x="36268" y="10494"/>
                      <a:pt x="28182" y="13850"/>
                    </a:cubicBezTo>
                    <a:cubicBezTo>
                      <a:pt x="20095" y="17206"/>
                      <a:pt x="8256" y="15819"/>
                      <a:pt x="0" y="128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22"/>
              <p:cNvSpPr/>
              <p:nvPr/>
            </p:nvSpPr>
            <p:spPr>
              <a:xfrm>
                <a:off x="4041095" y="1595261"/>
                <a:ext cx="40757" cy="13994"/>
              </a:xfrm>
              <a:custGeom>
                <a:avLst/>
                <a:gdLst/>
                <a:ahLst/>
                <a:cxnLst/>
                <a:rect l="l" t="t" r="r" b="b"/>
                <a:pathLst>
                  <a:path w="40757" h="13994" extrusionOk="0">
                    <a:moveTo>
                      <a:pt x="0" y="1631"/>
                    </a:moveTo>
                    <a:cubicBezTo>
                      <a:pt x="6911" y="-1073"/>
                      <a:pt x="14827" y="-167"/>
                      <a:pt x="21738" y="2538"/>
                    </a:cubicBezTo>
                    <a:cubicBezTo>
                      <a:pt x="28649" y="5243"/>
                      <a:pt x="34753" y="9633"/>
                      <a:pt x="40757" y="13994"/>
                    </a:cubicBezTo>
                    <a:cubicBezTo>
                      <a:pt x="27941" y="12493"/>
                      <a:pt x="10947" y="8471"/>
                      <a:pt x="0" y="16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22"/>
              <p:cNvSpPr/>
              <p:nvPr/>
            </p:nvSpPr>
            <p:spPr>
              <a:xfrm>
                <a:off x="4046193" y="1618754"/>
                <a:ext cx="30546" cy="19745"/>
              </a:xfrm>
              <a:custGeom>
                <a:avLst/>
                <a:gdLst/>
                <a:ahLst/>
                <a:cxnLst/>
                <a:rect l="l" t="t" r="r" b="b"/>
                <a:pathLst>
                  <a:path w="30546" h="19745" extrusionOk="0">
                    <a:moveTo>
                      <a:pt x="0" y="17"/>
                    </a:moveTo>
                    <a:cubicBezTo>
                      <a:pt x="8101" y="-280"/>
                      <a:pt x="16244" y="3232"/>
                      <a:pt x="21611" y="9308"/>
                    </a:cubicBezTo>
                    <a:cubicBezTo>
                      <a:pt x="24655" y="12749"/>
                      <a:pt x="26865" y="16997"/>
                      <a:pt x="30547" y="19745"/>
                    </a:cubicBezTo>
                    <a:cubicBezTo>
                      <a:pt x="19416" y="19830"/>
                      <a:pt x="8469" y="13400"/>
                      <a:pt x="3116" y="36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22"/>
              <p:cNvSpPr/>
              <p:nvPr/>
            </p:nvSpPr>
            <p:spPr>
              <a:xfrm>
                <a:off x="3987748" y="1542413"/>
                <a:ext cx="26708" cy="9941"/>
              </a:xfrm>
              <a:custGeom>
                <a:avLst/>
                <a:gdLst/>
                <a:ahLst/>
                <a:cxnLst/>
                <a:rect l="l" t="t" r="r" b="b"/>
                <a:pathLst>
                  <a:path w="26708" h="9941" extrusionOk="0">
                    <a:moveTo>
                      <a:pt x="26709" y="976"/>
                    </a:moveTo>
                    <a:cubicBezTo>
                      <a:pt x="20180" y="-157"/>
                      <a:pt x="13964" y="-751"/>
                      <a:pt x="7817" y="1755"/>
                    </a:cubicBezTo>
                    <a:cubicBezTo>
                      <a:pt x="4957" y="2916"/>
                      <a:pt x="2464" y="4800"/>
                      <a:pt x="0" y="6655"/>
                    </a:cubicBezTo>
                    <a:cubicBezTo>
                      <a:pt x="1105" y="8822"/>
                      <a:pt x="3654" y="9912"/>
                      <a:pt x="6090" y="9941"/>
                    </a:cubicBezTo>
                    <a:cubicBezTo>
                      <a:pt x="8525" y="9969"/>
                      <a:pt x="10848" y="9147"/>
                      <a:pt x="13128" y="8312"/>
                    </a:cubicBezTo>
                    <a:cubicBezTo>
                      <a:pt x="18014" y="6542"/>
                      <a:pt x="23069" y="4672"/>
                      <a:pt x="26709" y="9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22"/>
              <p:cNvSpPr/>
              <p:nvPr/>
            </p:nvSpPr>
            <p:spPr>
              <a:xfrm>
                <a:off x="3994007" y="1557366"/>
                <a:ext cx="28238" cy="14764"/>
              </a:xfrm>
              <a:custGeom>
                <a:avLst/>
                <a:gdLst/>
                <a:ahLst/>
                <a:cxnLst/>
                <a:rect l="l" t="t" r="r" b="b"/>
                <a:pathLst>
                  <a:path w="28238" h="14764" extrusionOk="0">
                    <a:moveTo>
                      <a:pt x="28238" y="86"/>
                    </a:moveTo>
                    <a:cubicBezTo>
                      <a:pt x="22701" y="-254"/>
                      <a:pt x="17036" y="383"/>
                      <a:pt x="11952" y="2578"/>
                    </a:cubicBezTo>
                    <a:cubicBezTo>
                      <a:pt x="6868" y="4773"/>
                      <a:pt x="2393" y="8625"/>
                      <a:pt x="0" y="13624"/>
                    </a:cubicBezTo>
                    <a:cubicBezTo>
                      <a:pt x="3399" y="15140"/>
                      <a:pt x="7435" y="15140"/>
                      <a:pt x="10834" y="13653"/>
                    </a:cubicBezTo>
                    <a:cubicBezTo>
                      <a:pt x="14317" y="12123"/>
                      <a:pt x="16980" y="9206"/>
                      <a:pt x="20294" y="7351"/>
                    </a:cubicBezTo>
                    <a:cubicBezTo>
                      <a:pt x="22007" y="6388"/>
                      <a:pt x="23891" y="5722"/>
                      <a:pt x="25491" y="4589"/>
                    </a:cubicBezTo>
                    <a:cubicBezTo>
                      <a:pt x="27091" y="3456"/>
                      <a:pt x="28281" y="2040"/>
                      <a:pt x="28224" y="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22"/>
              <p:cNvSpPr/>
              <p:nvPr/>
            </p:nvSpPr>
            <p:spPr>
              <a:xfrm>
                <a:off x="4004756" y="1572534"/>
                <a:ext cx="25251" cy="20151"/>
              </a:xfrm>
              <a:custGeom>
                <a:avLst/>
                <a:gdLst/>
                <a:ahLst/>
                <a:cxnLst/>
                <a:rect l="l" t="t" r="r" b="b"/>
                <a:pathLst>
                  <a:path w="25251" h="20151" extrusionOk="0">
                    <a:moveTo>
                      <a:pt x="25250" y="14"/>
                    </a:moveTo>
                    <a:cubicBezTo>
                      <a:pt x="14544" y="2181"/>
                      <a:pt x="5665" y="10819"/>
                      <a:pt x="0" y="20152"/>
                    </a:cubicBezTo>
                    <a:cubicBezTo>
                      <a:pt x="4928" y="19628"/>
                      <a:pt x="9658" y="17433"/>
                      <a:pt x="13255" y="14006"/>
                    </a:cubicBezTo>
                    <a:cubicBezTo>
                      <a:pt x="16682" y="10734"/>
                      <a:pt x="19062" y="6429"/>
                      <a:pt x="22744" y="3441"/>
                    </a:cubicBezTo>
                    <a:cubicBezTo>
                      <a:pt x="23891" y="2521"/>
                      <a:pt x="25293" y="1473"/>
                      <a:pt x="25250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22"/>
              <p:cNvSpPr/>
              <p:nvPr/>
            </p:nvSpPr>
            <p:spPr>
              <a:xfrm>
                <a:off x="4009245" y="1592771"/>
                <a:ext cx="29569" cy="22516"/>
              </a:xfrm>
              <a:custGeom>
                <a:avLst/>
                <a:gdLst/>
                <a:ahLst/>
                <a:cxnLst/>
                <a:rect l="l" t="t" r="r" b="b"/>
                <a:pathLst>
                  <a:path w="29569" h="22516" extrusionOk="0">
                    <a:moveTo>
                      <a:pt x="29569" y="0"/>
                    </a:moveTo>
                    <a:cubicBezTo>
                      <a:pt x="24712" y="8908"/>
                      <a:pt x="15903" y="14813"/>
                      <a:pt x="7421" y="20364"/>
                    </a:cubicBezTo>
                    <a:cubicBezTo>
                      <a:pt x="5183" y="21837"/>
                      <a:pt x="2308" y="23338"/>
                      <a:pt x="0" y="21993"/>
                    </a:cubicBezTo>
                    <a:cubicBezTo>
                      <a:pt x="7279" y="12066"/>
                      <a:pt x="17688" y="4461"/>
                      <a:pt x="29357" y="5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5" name="Google Shape;3385;p22"/>
              <p:cNvSpPr/>
              <p:nvPr/>
            </p:nvSpPr>
            <p:spPr>
              <a:xfrm>
                <a:off x="4020008" y="1612980"/>
                <a:ext cx="24060" cy="24882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4882" extrusionOk="0">
                    <a:moveTo>
                      <a:pt x="24061" y="0"/>
                    </a:moveTo>
                    <a:cubicBezTo>
                      <a:pt x="23466" y="1742"/>
                      <a:pt x="23352" y="1090"/>
                      <a:pt x="22758" y="2832"/>
                    </a:cubicBezTo>
                    <a:cubicBezTo>
                      <a:pt x="21781" y="5707"/>
                      <a:pt x="20789" y="8610"/>
                      <a:pt x="19260" y="11230"/>
                    </a:cubicBezTo>
                    <a:cubicBezTo>
                      <a:pt x="15195" y="18183"/>
                      <a:pt x="7690" y="22474"/>
                      <a:pt x="0" y="24882"/>
                    </a:cubicBezTo>
                    <a:cubicBezTo>
                      <a:pt x="1742" y="19288"/>
                      <a:pt x="5877" y="14756"/>
                      <a:pt x="10366" y="11004"/>
                    </a:cubicBezTo>
                    <a:cubicBezTo>
                      <a:pt x="14856" y="7251"/>
                      <a:pt x="19826" y="4050"/>
                      <a:pt x="24046" y="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6" name="Google Shape;3386;p22"/>
              <p:cNvSpPr/>
              <p:nvPr/>
            </p:nvSpPr>
            <p:spPr>
              <a:xfrm>
                <a:off x="4028349" y="1641320"/>
                <a:ext cx="17914" cy="14469"/>
              </a:xfrm>
              <a:custGeom>
                <a:avLst/>
                <a:gdLst/>
                <a:ahLst/>
                <a:cxnLst/>
                <a:rect l="l" t="t" r="r" b="b"/>
                <a:pathLst>
                  <a:path w="17914" h="14469" extrusionOk="0">
                    <a:moveTo>
                      <a:pt x="17914" y="1951"/>
                    </a:moveTo>
                    <a:cubicBezTo>
                      <a:pt x="17730" y="4982"/>
                      <a:pt x="14671" y="6908"/>
                      <a:pt x="11967" y="8295"/>
                    </a:cubicBezTo>
                    <a:cubicBezTo>
                      <a:pt x="7973" y="10349"/>
                      <a:pt x="3994" y="12417"/>
                      <a:pt x="0" y="14470"/>
                    </a:cubicBezTo>
                    <a:cubicBezTo>
                      <a:pt x="1076" y="12346"/>
                      <a:pt x="2294" y="10292"/>
                      <a:pt x="3668" y="8352"/>
                    </a:cubicBezTo>
                    <a:cubicBezTo>
                      <a:pt x="5254" y="6115"/>
                      <a:pt x="7052" y="3990"/>
                      <a:pt x="9304" y="2404"/>
                    </a:cubicBezTo>
                    <a:cubicBezTo>
                      <a:pt x="11556" y="818"/>
                      <a:pt x="14275" y="-173"/>
                      <a:pt x="170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87" name="Google Shape;3387;p22"/>
            <p:cNvSpPr/>
            <p:nvPr/>
          </p:nvSpPr>
          <p:spPr>
            <a:xfrm rot="-9374824">
              <a:off x="7691886" y="-215835"/>
              <a:ext cx="47280" cy="116992"/>
            </a:xfrm>
            <a:custGeom>
              <a:avLst/>
              <a:gdLst/>
              <a:ahLst/>
              <a:cxnLst/>
              <a:rect l="l" t="t" r="r" b="b"/>
              <a:pathLst>
                <a:path w="15483" h="38312" extrusionOk="0">
                  <a:moveTo>
                    <a:pt x="14" y="17093"/>
                  </a:moveTo>
                  <a:cubicBezTo>
                    <a:pt x="3002" y="24174"/>
                    <a:pt x="6019" y="31226"/>
                    <a:pt x="8979" y="38307"/>
                  </a:cubicBezTo>
                  <a:cubicBezTo>
                    <a:pt x="10168" y="38350"/>
                    <a:pt x="11245" y="38123"/>
                    <a:pt x="12207" y="37698"/>
                  </a:cubicBezTo>
                  <a:cubicBezTo>
                    <a:pt x="14204" y="33591"/>
                    <a:pt x="15224" y="28932"/>
                    <a:pt x="15436" y="24372"/>
                  </a:cubicBezTo>
                  <a:cubicBezTo>
                    <a:pt x="15819" y="16130"/>
                    <a:pt x="13822" y="7987"/>
                    <a:pt x="11698" y="0"/>
                  </a:cubicBezTo>
                  <a:cubicBezTo>
                    <a:pt x="6514" y="4560"/>
                    <a:pt x="3937" y="11471"/>
                    <a:pt x="0" y="170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88" name="Google Shape;3388;p22"/>
            <p:cNvGrpSpPr/>
            <p:nvPr/>
          </p:nvGrpSpPr>
          <p:grpSpPr>
            <a:xfrm rot="-9373464">
              <a:off x="8613737" y="-411590"/>
              <a:ext cx="683656" cy="1136816"/>
              <a:chOff x="3885915" y="1544225"/>
              <a:chExt cx="223881" cy="372280"/>
            </a:xfrm>
          </p:grpSpPr>
          <p:sp>
            <p:nvSpPr>
              <p:cNvPr id="3389" name="Google Shape;3389;p22"/>
              <p:cNvSpPr/>
              <p:nvPr/>
            </p:nvSpPr>
            <p:spPr>
              <a:xfrm>
                <a:off x="3885915" y="1544225"/>
                <a:ext cx="223881" cy="262092"/>
              </a:xfrm>
              <a:custGeom>
                <a:avLst/>
                <a:gdLst/>
                <a:ahLst/>
                <a:cxnLst/>
                <a:rect l="l" t="t" r="r" b="b"/>
                <a:pathLst>
                  <a:path w="223881" h="262092" extrusionOk="0">
                    <a:moveTo>
                      <a:pt x="200936" y="230494"/>
                    </a:moveTo>
                    <a:cubicBezTo>
                      <a:pt x="186746" y="247007"/>
                      <a:pt x="165744" y="261848"/>
                      <a:pt x="143355" y="262089"/>
                    </a:cubicBezTo>
                    <a:cubicBezTo>
                      <a:pt x="100459" y="262514"/>
                      <a:pt x="93619" y="220907"/>
                      <a:pt x="93619" y="220907"/>
                    </a:cubicBezTo>
                    <a:cubicBezTo>
                      <a:pt x="93619" y="220907"/>
                      <a:pt x="84527" y="245931"/>
                      <a:pt x="50440" y="244599"/>
                    </a:cubicBezTo>
                    <a:cubicBezTo>
                      <a:pt x="16325" y="243254"/>
                      <a:pt x="-4748" y="200684"/>
                      <a:pt x="917" y="178535"/>
                    </a:cubicBezTo>
                    <a:cubicBezTo>
                      <a:pt x="6752" y="155749"/>
                      <a:pt x="14611" y="160224"/>
                      <a:pt x="29594" y="165266"/>
                    </a:cubicBezTo>
                    <a:cubicBezTo>
                      <a:pt x="44606" y="170307"/>
                      <a:pt x="67066" y="198093"/>
                      <a:pt x="78948" y="190148"/>
                    </a:cubicBezTo>
                    <a:cubicBezTo>
                      <a:pt x="90829" y="182203"/>
                      <a:pt x="74416" y="175137"/>
                      <a:pt x="47622" y="166314"/>
                    </a:cubicBezTo>
                    <a:cubicBezTo>
                      <a:pt x="20800" y="157477"/>
                      <a:pt x="4882" y="139563"/>
                      <a:pt x="12473" y="115955"/>
                    </a:cubicBezTo>
                    <a:cubicBezTo>
                      <a:pt x="20063" y="92376"/>
                      <a:pt x="40952" y="78314"/>
                      <a:pt x="44308" y="100222"/>
                    </a:cubicBezTo>
                    <a:cubicBezTo>
                      <a:pt x="47664" y="122144"/>
                      <a:pt x="66641" y="153852"/>
                      <a:pt x="85306" y="155140"/>
                    </a:cubicBezTo>
                    <a:cubicBezTo>
                      <a:pt x="103971" y="156429"/>
                      <a:pt x="100006" y="138486"/>
                      <a:pt x="78863" y="134040"/>
                    </a:cubicBezTo>
                    <a:cubicBezTo>
                      <a:pt x="57748" y="129607"/>
                      <a:pt x="52338" y="109965"/>
                      <a:pt x="47891" y="89020"/>
                    </a:cubicBezTo>
                    <a:cubicBezTo>
                      <a:pt x="43416" y="68075"/>
                      <a:pt x="53400" y="53644"/>
                      <a:pt x="72207" y="46889"/>
                    </a:cubicBezTo>
                    <a:cubicBezTo>
                      <a:pt x="91013" y="40134"/>
                      <a:pt x="78863" y="58275"/>
                      <a:pt x="88280" y="95053"/>
                    </a:cubicBezTo>
                    <a:cubicBezTo>
                      <a:pt x="97698" y="131830"/>
                      <a:pt x="111151" y="114157"/>
                      <a:pt x="112907" y="103790"/>
                    </a:cubicBezTo>
                    <a:cubicBezTo>
                      <a:pt x="114691" y="93424"/>
                      <a:pt x="95049" y="85140"/>
                      <a:pt x="92444" y="61291"/>
                    </a:cubicBezTo>
                    <a:cubicBezTo>
                      <a:pt x="89824" y="37457"/>
                      <a:pt x="99000" y="36551"/>
                      <a:pt x="115626" y="29711"/>
                    </a:cubicBezTo>
                    <a:cubicBezTo>
                      <a:pt x="132266" y="22843"/>
                      <a:pt x="130637" y="25151"/>
                      <a:pt x="123925" y="48376"/>
                    </a:cubicBezTo>
                    <a:cubicBezTo>
                      <a:pt x="117212" y="71573"/>
                      <a:pt x="118643" y="83157"/>
                      <a:pt x="123783" y="94713"/>
                    </a:cubicBezTo>
                    <a:cubicBezTo>
                      <a:pt x="128924" y="106269"/>
                      <a:pt x="140027" y="96554"/>
                      <a:pt x="136274" y="83313"/>
                    </a:cubicBezTo>
                    <a:cubicBezTo>
                      <a:pt x="132535" y="70086"/>
                      <a:pt x="134362" y="44269"/>
                      <a:pt x="147730" y="22899"/>
                    </a:cubicBezTo>
                    <a:cubicBezTo>
                      <a:pt x="150096" y="19132"/>
                      <a:pt x="152616" y="16003"/>
                      <a:pt x="155179" y="13368"/>
                    </a:cubicBezTo>
                    <a:cubicBezTo>
                      <a:pt x="167217" y="1048"/>
                      <a:pt x="180118" y="0"/>
                      <a:pt x="180118" y="0"/>
                    </a:cubicBezTo>
                    <a:cubicBezTo>
                      <a:pt x="176521" y="7463"/>
                      <a:pt x="202579" y="18212"/>
                      <a:pt x="197934" y="53276"/>
                    </a:cubicBezTo>
                    <a:cubicBezTo>
                      <a:pt x="196602" y="63401"/>
                      <a:pt x="191702" y="72040"/>
                      <a:pt x="185868" y="79347"/>
                    </a:cubicBezTo>
                    <a:cubicBezTo>
                      <a:pt x="171508" y="97347"/>
                      <a:pt x="151427" y="107345"/>
                      <a:pt x="164370" y="111806"/>
                    </a:cubicBezTo>
                    <a:cubicBezTo>
                      <a:pt x="172910" y="114737"/>
                      <a:pt x="184197" y="104456"/>
                      <a:pt x="193756" y="92730"/>
                    </a:cubicBezTo>
                    <a:cubicBezTo>
                      <a:pt x="204575" y="79447"/>
                      <a:pt x="213200" y="64294"/>
                      <a:pt x="213200" y="64294"/>
                    </a:cubicBezTo>
                    <a:cubicBezTo>
                      <a:pt x="213200" y="64294"/>
                      <a:pt x="220989" y="77606"/>
                      <a:pt x="220493" y="88468"/>
                    </a:cubicBezTo>
                    <a:cubicBezTo>
                      <a:pt x="220196" y="94996"/>
                      <a:pt x="209008" y="106963"/>
                      <a:pt x="196886" y="116748"/>
                    </a:cubicBezTo>
                    <a:cubicBezTo>
                      <a:pt x="188884" y="123248"/>
                      <a:pt x="180486" y="128800"/>
                      <a:pt x="174581" y="131221"/>
                    </a:cubicBezTo>
                    <a:cubicBezTo>
                      <a:pt x="159725" y="137297"/>
                      <a:pt x="142009" y="148881"/>
                      <a:pt x="173491" y="145525"/>
                    </a:cubicBezTo>
                    <a:cubicBezTo>
                      <a:pt x="180755" y="144760"/>
                      <a:pt x="187241" y="142126"/>
                      <a:pt x="192934" y="138614"/>
                    </a:cubicBezTo>
                    <a:cubicBezTo>
                      <a:pt x="211911" y="126888"/>
                      <a:pt x="222150" y="105107"/>
                      <a:pt x="223537" y="107331"/>
                    </a:cubicBezTo>
                    <a:cubicBezTo>
                      <a:pt x="225350" y="110234"/>
                      <a:pt x="219686" y="144137"/>
                      <a:pt x="213865" y="157378"/>
                    </a:cubicBezTo>
                    <a:cubicBezTo>
                      <a:pt x="210792" y="164317"/>
                      <a:pt x="205835" y="169345"/>
                      <a:pt x="198373" y="171908"/>
                    </a:cubicBezTo>
                    <a:cubicBezTo>
                      <a:pt x="191617" y="174259"/>
                      <a:pt x="182809" y="174655"/>
                      <a:pt x="171480" y="172743"/>
                    </a:cubicBezTo>
                    <a:cubicBezTo>
                      <a:pt x="147603" y="168721"/>
                      <a:pt x="129420" y="191196"/>
                      <a:pt x="162345" y="196492"/>
                    </a:cubicBezTo>
                    <a:cubicBezTo>
                      <a:pt x="173023" y="198206"/>
                      <a:pt x="182157" y="196464"/>
                      <a:pt x="189762" y="193887"/>
                    </a:cubicBezTo>
                    <a:cubicBezTo>
                      <a:pt x="205652" y="188519"/>
                      <a:pt x="215069" y="179555"/>
                      <a:pt x="218666" y="190899"/>
                    </a:cubicBezTo>
                    <a:cubicBezTo>
                      <a:pt x="221215" y="198928"/>
                      <a:pt x="213922" y="215412"/>
                      <a:pt x="200978" y="2305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22"/>
              <p:cNvSpPr/>
              <p:nvPr/>
            </p:nvSpPr>
            <p:spPr>
              <a:xfrm>
                <a:off x="3921969" y="1633231"/>
                <a:ext cx="157375" cy="151490"/>
              </a:xfrm>
              <a:custGeom>
                <a:avLst/>
                <a:gdLst/>
                <a:ahLst/>
                <a:cxnLst/>
                <a:rect l="l" t="t" r="r" b="b"/>
                <a:pathLst>
                  <a:path w="157375" h="151490" extrusionOk="0">
                    <a:moveTo>
                      <a:pt x="71472" y="121492"/>
                    </a:moveTo>
                    <a:cubicBezTo>
                      <a:pt x="75791" y="132723"/>
                      <a:pt x="81243" y="145128"/>
                      <a:pt x="92459" y="149490"/>
                    </a:cubicBezTo>
                    <a:cubicBezTo>
                      <a:pt x="97203" y="151331"/>
                      <a:pt x="102429" y="151444"/>
                      <a:pt x="107513" y="151487"/>
                    </a:cubicBezTo>
                    <a:cubicBezTo>
                      <a:pt x="117483" y="151558"/>
                      <a:pt x="129067" y="150609"/>
                      <a:pt x="134689" y="142367"/>
                    </a:cubicBezTo>
                    <a:cubicBezTo>
                      <a:pt x="135949" y="140512"/>
                      <a:pt x="136530" y="137467"/>
                      <a:pt x="134547" y="136419"/>
                    </a:cubicBezTo>
                    <a:cubicBezTo>
                      <a:pt x="133599" y="135923"/>
                      <a:pt x="132452" y="136136"/>
                      <a:pt x="131389" y="136348"/>
                    </a:cubicBezTo>
                    <a:cubicBezTo>
                      <a:pt x="122807" y="138005"/>
                      <a:pt x="113843" y="137651"/>
                      <a:pt x="105431" y="135300"/>
                    </a:cubicBezTo>
                    <a:cubicBezTo>
                      <a:pt x="102599" y="134507"/>
                      <a:pt x="99328" y="132850"/>
                      <a:pt x="99242" y="129905"/>
                    </a:cubicBezTo>
                    <a:cubicBezTo>
                      <a:pt x="103024" y="129310"/>
                      <a:pt x="106833" y="130613"/>
                      <a:pt x="110657" y="130697"/>
                    </a:cubicBezTo>
                    <a:cubicBezTo>
                      <a:pt x="114480" y="130783"/>
                      <a:pt x="118984" y="128885"/>
                      <a:pt x="119508" y="125090"/>
                    </a:cubicBezTo>
                    <a:cubicBezTo>
                      <a:pt x="111917" y="122286"/>
                      <a:pt x="104341" y="119496"/>
                      <a:pt x="96750" y="116692"/>
                    </a:cubicBezTo>
                    <a:cubicBezTo>
                      <a:pt x="92997" y="115304"/>
                      <a:pt x="89117" y="113845"/>
                      <a:pt x="86228" y="111084"/>
                    </a:cubicBezTo>
                    <a:cubicBezTo>
                      <a:pt x="80238" y="105376"/>
                      <a:pt x="80578" y="94430"/>
                      <a:pt x="86908" y="89105"/>
                    </a:cubicBezTo>
                    <a:cubicBezTo>
                      <a:pt x="89584" y="86853"/>
                      <a:pt x="92955" y="85635"/>
                      <a:pt x="96240" y="84460"/>
                    </a:cubicBezTo>
                    <a:cubicBezTo>
                      <a:pt x="113333" y="78356"/>
                      <a:pt x="131134" y="72168"/>
                      <a:pt x="149205" y="73980"/>
                    </a:cubicBezTo>
                    <a:cubicBezTo>
                      <a:pt x="150975" y="74164"/>
                      <a:pt x="152802" y="74405"/>
                      <a:pt x="154487" y="73853"/>
                    </a:cubicBezTo>
                    <a:cubicBezTo>
                      <a:pt x="156172" y="73301"/>
                      <a:pt x="157645" y="71629"/>
                      <a:pt x="157334" y="69888"/>
                    </a:cubicBezTo>
                    <a:cubicBezTo>
                      <a:pt x="157036" y="68301"/>
                      <a:pt x="155464" y="67310"/>
                      <a:pt x="153963" y="66701"/>
                    </a:cubicBezTo>
                    <a:cubicBezTo>
                      <a:pt x="148454" y="64464"/>
                      <a:pt x="142280" y="64789"/>
                      <a:pt x="136346" y="65158"/>
                    </a:cubicBezTo>
                    <a:cubicBezTo>
                      <a:pt x="130455" y="65526"/>
                      <a:pt x="124563" y="65880"/>
                      <a:pt x="118672" y="66248"/>
                    </a:cubicBezTo>
                    <a:cubicBezTo>
                      <a:pt x="115557" y="66446"/>
                      <a:pt x="112356" y="66616"/>
                      <a:pt x="109396" y="65653"/>
                    </a:cubicBezTo>
                    <a:cubicBezTo>
                      <a:pt x="106437" y="64676"/>
                      <a:pt x="103732" y="62283"/>
                      <a:pt x="103349" y="59181"/>
                    </a:cubicBezTo>
                    <a:cubicBezTo>
                      <a:pt x="102825" y="54777"/>
                      <a:pt x="106890" y="51308"/>
                      <a:pt x="110529" y="48758"/>
                    </a:cubicBezTo>
                    <a:cubicBezTo>
                      <a:pt x="118347" y="43264"/>
                      <a:pt x="126178" y="37769"/>
                      <a:pt x="133995" y="32288"/>
                    </a:cubicBezTo>
                    <a:cubicBezTo>
                      <a:pt x="134689" y="31807"/>
                      <a:pt x="135425" y="31240"/>
                      <a:pt x="135553" y="30405"/>
                    </a:cubicBezTo>
                    <a:cubicBezTo>
                      <a:pt x="135794" y="28861"/>
                      <a:pt x="133825" y="27941"/>
                      <a:pt x="132267" y="27912"/>
                    </a:cubicBezTo>
                    <a:cubicBezTo>
                      <a:pt x="125470" y="27813"/>
                      <a:pt x="119749" y="34030"/>
                      <a:pt x="112951" y="33790"/>
                    </a:cubicBezTo>
                    <a:cubicBezTo>
                      <a:pt x="111719" y="33747"/>
                      <a:pt x="110331" y="33351"/>
                      <a:pt x="109821" y="32246"/>
                    </a:cubicBezTo>
                    <a:cubicBezTo>
                      <a:pt x="109425" y="31368"/>
                      <a:pt x="109708" y="30334"/>
                      <a:pt x="110020" y="29428"/>
                    </a:cubicBezTo>
                    <a:cubicBezTo>
                      <a:pt x="113475" y="19585"/>
                      <a:pt x="120527" y="10395"/>
                      <a:pt x="119621" y="0"/>
                    </a:cubicBezTo>
                    <a:cubicBezTo>
                      <a:pt x="114580" y="212"/>
                      <a:pt x="110317" y="3894"/>
                      <a:pt x="107428" y="8044"/>
                    </a:cubicBezTo>
                    <a:cubicBezTo>
                      <a:pt x="104539" y="12179"/>
                      <a:pt x="102571" y="16923"/>
                      <a:pt x="99512" y="20945"/>
                    </a:cubicBezTo>
                    <a:cubicBezTo>
                      <a:pt x="96453" y="24953"/>
                      <a:pt x="91794" y="28309"/>
                      <a:pt x="86766" y="27884"/>
                    </a:cubicBezTo>
                    <a:cubicBezTo>
                      <a:pt x="85378" y="27771"/>
                      <a:pt x="83962" y="27332"/>
                      <a:pt x="82999" y="26326"/>
                    </a:cubicBezTo>
                    <a:cubicBezTo>
                      <a:pt x="79176" y="22389"/>
                      <a:pt x="85237" y="14516"/>
                      <a:pt x="81286" y="10720"/>
                    </a:cubicBezTo>
                    <a:cubicBezTo>
                      <a:pt x="80478" y="20053"/>
                      <a:pt x="79685" y="29400"/>
                      <a:pt x="78878" y="38732"/>
                    </a:cubicBezTo>
                    <a:cubicBezTo>
                      <a:pt x="72491" y="40955"/>
                      <a:pt x="65481" y="39412"/>
                      <a:pt x="58910" y="37854"/>
                    </a:cubicBezTo>
                    <a:cubicBezTo>
                      <a:pt x="56531" y="37287"/>
                      <a:pt x="54109" y="36707"/>
                      <a:pt x="52028" y="35418"/>
                    </a:cubicBezTo>
                    <a:cubicBezTo>
                      <a:pt x="42851" y="29725"/>
                      <a:pt x="45117" y="14176"/>
                      <a:pt x="36323" y="7902"/>
                    </a:cubicBezTo>
                    <a:cubicBezTo>
                      <a:pt x="35742" y="7491"/>
                      <a:pt x="35020" y="7109"/>
                      <a:pt x="34326" y="7321"/>
                    </a:cubicBezTo>
                    <a:cubicBezTo>
                      <a:pt x="33405" y="7619"/>
                      <a:pt x="33122" y="8766"/>
                      <a:pt x="33037" y="9743"/>
                    </a:cubicBezTo>
                    <a:cubicBezTo>
                      <a:pt x="32513" y="15436"/>
                      <a:pt x="33391" y="21242"/>
                      <a:pt x="35572" y="26525"/>
                    </a:cubicBezTo>
                    <a:cubicBezTo>
                      <a:pt x="36591" y="28975"/>
                      <a:pt x="37909" y="31354"/>
                      <a:pt x="39891" y="33124"/>
                    </a:cubicBezTo>
                    <a:cubicBezTo>
                      <a:pt x="41619" y="34668"/>
                      <a:pt x="43743" y="35659"/>
                      <a:pt x="45853" y="36636"/>
                    </a:cubicBezTo>
                    <a:cubicBezTo>
                      <a:pt x="53699" y="40276"/>
                      <a:pt x="61544" y="43915"/>
                      <a:pt x="69404" y="47555"/>
                    </a:cubicBezTo>
                    <a:cubicBezTo>
                      <a:pt x="70424" y="48022"/>
                      <a:pt x="71528" y="48588"/>
                      <a:pt x="71939" y="49636"/>
                    </a:cubicBezTo>
                    <a:cubicBezTo>
                      <a:pt x="72222" y="50359"/>
                      <a:pt x="72109" y="51152"/>
                      <a:pt x="71981" y="51916"/>
                    </a:cubicBezTo>
                    <a:cubicBezTo>
                      <a:pt x="71188" y="56887"/>
                      <a:pt x="70126" y="61816"/>
                      <a:pt x="68795" y="66673"/>
                    </a:cubicBezTo>
                    <a:cubicBezTo>
                      <a:pt x="67960" y="69718"/>
                      <a:pt x="66940" y="72861"/>
                      <a:pt x="64716" y="75099"/>
                    </a:cubicBezTo>
                    <a:cubicBezTo>
                      <a:pt x="59887" y="79914"/>
                      <a:pt x="51886" y="78469"/>
                      <a:pt x="45301" y="76699"/>
                    </a:cubicBezTo>
                    <a:cubicBezTo>
                      <a:pt x="38348" y="74816"/>
                      <a:pt x="30686" y="72408"/>
                      <a:pt x="27160" y="66121"/>
                    </a:cubicBezTo>
                    <a:cubicBezTo>
                      <a:pt x="25730" y="63572"/>
                      <a:pt x="25135" y="60597"/>
                      <a:pt x="23478" y="58190"/>
                    </a:cubicBezTo>
                    <a:cubicBezTo>
                      <a:pt x="21821" y="55783"/>
                      <a:pt x="18394" y="54126"/>
                      <a:pt x="15972" y="55768"/>
                    </a:cubicBezTo>
                    <a:cubicBezTo>
                      <a:pt x="14287" y="56930"/>
                      <a:pt x="13805" y="59323"/>
                      <a:pt x="14372" y="61292"/>
                    </a:cubicBezTo>
                    <a:cubicBezTo>
                      <a:pt x="14938" y="63260"/>
                      <a:pt x="16326" y="64874"/>
                      <a:pt x="17799" y="66305"/>
                    </a:cubicBezTo>
                    <a:cubicBezTo>
                      <a:pt x="27953" y="76246"/>
                      <a:pt x="42341" y="80169"/>
                      <a:pt x="55327" y="85918"/>
                    </a:cubicBezTo>
                    <a:cubicBezTo>
                      <a:pt x="58259" y="87207"/>
                      <a:pt x="61445" y="88977"/>
                      <a:pt x="62238" y="92079"/>
                    </a:cubicBezTo>
                    <a:cubicBezTo>
                      <a:pt x="63045" y="95209"/>
                      <a:pt x="61049" y="98324"/>
                      <a:pt x="58981" y="100802"/>
                    </a:cubicBezTo>
                    <a:cubicBezTo>
                      <a:pt x="54449" y="106212"/>
                      <a:pt x="48572" y="111069"/>
                      <a:pt x="41562" y="111919"/>
                    </a:cubicBezTo>
                    <a:cubicBezTo>
                      <a:pt x="36323" y="112557"/>
                      <a:pt x="31111" y="110885"/>
                      <a:pt x="26084" y="109285"/>
                    </a:cubicBezTo>
                    <a:cubicBezTo>
                      <a:pt x="21056" y="107685"/>
                      <a:pt x="15788" y="106113"/>
                      <a:pt x="10591" y="106949"/>
                    </a:cubicBezTo>
                    <a:cubicBezTo>
                      <a:pt x="5394" y="107784"/>
                      <a:pt x="281" y="111778"/>
                      <a:pt x="12" y="117046"/>
                    </a:cubicBezTo>
                    <a:cubicBezTo>
                      <a:pt x="-101" y="119198"/>
                      <a:pt x="593" y="121322"/>
                      <a:pt x="1598" y="123234"/>
                    </a:cubicBezTo>
                    <a:cubicBezTo>
                      <a:pt x="2774" y="125472"/>
                      <a:pt x="4402" y="127497"/>
                      <a:pt x="6541" y="128842"/>
                    </a:cubicBezTo>
                    <a:cubicBezTo>
                      <a:pt x="10888" y="131575"/>
                      <a:pt x="16553" y="131052"/>
                      <a:pt x="21453" y="129508"/>
                    </a:cubicBezTo>
                    <a:cubicBezTo>
                      <a:pt x="26353" y="127964"/>
                      <a:pt x="30984" y="125500"/>
                      <a:pt x="36025" y="124580"/>
                    </a:cubicBezTo>
                    <a:cubicBezTo>
                      <a:pt x="45853" y="122767"/>
                      <a:pt x="56729" y="126817"/>
                      <a:pt x="65623" y="12225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1" name="Google Shape;3391;p22"/>
              <p:cNvSpPr/>
              <p:nvPr/>
            </p:nvSpPr>
            <p:spPr>
              <a:xfrm>
                <a:off x="3980554" y="1656640"/>
                <a:ext cx="50372" cy="100943"/>
              </a:xfrm>
              <a:custGeom>
                <a:avLst/>
                <a:gdLst/>
                <a:ahLst/>
                <a:cxnLst/>
                <a:rect l="l" t="t" r="r" b="b"/>
                <a:pathLst>
                  <a:path w="50372" h="100943" extrusionOk="0">
                    <a:moveTo>
                      <a:pt x="9205" y="89402"/>
                    </a:moveTo>
                    <a:cubicBezTo>
                      <a:pt x="12023" y="94175"/>
                      <a:pt x="16116" y="98182"/>
                      <a:pt x="20917" y="100944"/>
                    </a:cubicBezTo>
                    <a:cubicBezTo>
                      <a:pt x="22050" y="98352"/>
                      <a:pt x="20888" y="95421"/>
                      <a:pt x="20110" y="92702"/>
                    </a:cubicBezTo>
                    <a:cubicBezTo>
                      <a:pt x="17985" y="85239"/>
                      <a:pt x="18948" y="77308"/>
                      <a:pt x="19911" y="69604"/>
                    </a:cubicBezTo>
                    <a:cubicBezTo>
                      <a:pt x="20194" y="67338"/>
                      <a:pt x="20492" y="65044"/>
                      <a:pt x="21427" y="62963"/>
                    </a:cubicBezTo>
                    <a:cubicBezTo>
                      <a:pt x="22857" y="59762"/>
                      <a:pt x="25675" y="57383"/>
                      <a:pt x="28621" y="55485"/>
                    </a:cubicBezTo>
                    <a:cubicBezTo>
                      <a:pt x="32997" y="52667"/>
                      <a:pt x="37897" y="50670"/>
                      <a:pt x="42980" y="49594"/>
                    </a:cubicBezTo>
                    <a:cubicBezTo>
                      <a:pt x="42938" y="47866"/>
                      <a:pt x="40672" y="47243"/>
                      <a:pt x="38959" y="47356"/>
                    </a:cubicBezTo>
                    <a:cubicBezTo>
                      <a:pt x="37245" y="47455"/>
                      <a:pt x="35121" y="47597"/>
                      <a:pt x="34229" y="46124"/>
                    </a:cubicBezTo>
                    <a:cubicBezTo>
                      <a:pt x="33535" y="44963"/>
                      <a:pt x="34059" y="43490"/>
                      <a:pt x="34597" y="42258"/>
                    </a:cubicBezTo>
                    <a:cubicBezTo>
                      <a:pt x="37118" y="36466"/>
                      <a:pt x="39638" y="30674"/>
                      <a:pt x="42159" y="24896"/>
                    </a:cubicBezTo>
                    <a:cubicBezTo>
                      <a:pt x="42556" y="23990"/>
                      <a:pt x="42952" y="23083"/>
                      <a:pt x="43179" y="22134"/>
                    </a:cubicBezTo>
                    <a:cubicBezTo>
                      <a:pt x="43420" y="21157"/>
                      <a:pt x="43490" y="20152"/>
                      <a:pt x="43618" y="19161"/>
                    </a:cubicBezTo>
                    <a:cubicBezTo>
                      <a:pt x="44439" y="12405"/>
                      <a:pt x="47427" y="6132"/>
                      <a:pt x="50373" y="0"/>
                    </a:cubicBezTo>
                    <a:cubicBezTo>
                      <a:pt x="43504" y="2634"/>
                      <a:pt x="40828" y="10649"/>
                      <a:pt x="37628" y="17263"/>
                    </a:cubicBezTo>
                    <a:cubicBezTo>
                      <a:pt x="33011" y="26836"/>
                      <a:pt x="25817" y="34937"/>
                      <a:pt x="20634" y="44213"/>
                    </a:cubicBezTo>
                    <a:cubicBezTo>
                      <a:pt x="18099" y="48773"/>
                      <a:pt x="16045" y="53588"/>
                      <a:pt x="14020" y="58388"/>
                    </a:cubicBezTo>
                    <a:cubicBezTo>
                      <a:pt x="12391" y="62240"/>
                      <a:pt x="10763" y="66092"/>
                      <a:pt x="9134" y="69944"/>
                    </a:cubicBezTo>
                    <a:cubicBezTo>
                      <a:pt x="8879" y="70553"/>
                      <a:pt x="8582" y="71204"/>
                      <a:pt x="8001" y="71530"/>
                    </a:cubicBezTo>
                    <a:cubicBezTo>
                      <a:pt x="7421" y="71856"/>
                      <a:pt x="6500" y="71587"/>
                      <a:pt x="6444" y="70921"/>
                    </a:cubicBezTo>
                    <a:cubicBezTo>
                      <a:pt x="6387" y="70256"/>
                      <a:pt x="7690" y="70114"/>
                      <a:pt x="7619" y="70766"/>
                    </a:cubicBezTo>
                    <a:cubicBezTo>
                      <a:pt x="8908" y="78186"/>
                      <a:pt x="5863" y="86202"/>
                      <a:pt x="0" y="90903"/>
                    </a:cubicBezTo>
                    <a:cubicBezTo>
                      <a:pt x="2677" y="92334"/>
                      <a:pt x="6259" y="91767"/>
                      <a:pt x="8370" y="8958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2" name="Google Shape;3392;p22"/>
              <p:cNvSpPr/>
              <p:nvPr/>
            </p:nvSpPr>
            <p:spPr>
              <a:xfrm>
                <a:off x="3950247" y="1662616"/>
                <a:ext cx="76020" cy="253889"/>
              </a:xfrm>
              <a:custGeom>
                <a:avLst/>
                <a:gdLst/>
                <a:ahLst/>
                <a:cxnLst/>
                <a:rect l="l" t="t" r="r" b="b"/>
                <a:pathLst>
                  <a:path w="76020" h="253889" extrusionOk="0">
                    <a:moveTo>
                      <a:pt x="76020" y="0"/>
                    </a:moveTo>
                    <a:cubicBezTo>
                      <a:pt x="43788" y="57128"/>
                      <a:pt x="-8397" y="189808"/>
                      <a:pt x="1148" y="253890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3" name="Google Shape;3393;p22"/>
              <p:cNvSpPr/>
              <p:nvPr/>
            </p:nvSpPr>
            <p:spPr>
              <a:xfrm>
                <a:off x="4041095" y="1544225"/>
                <a:ext cx="43310" cy="79333"/>
              </a:xfrm>
              <a:custGeom>
                <a:avLst/>
                <a:gdLst/>
                <a:ahLst/>
                <a:cxnLst/>
                <a:rect l="l" t="t" r="r" b="b"/>
                <a:pathLst>
                  <a:path w="43310" h="79333" extrusionOk="0">
                    <a:moveTo>
                      <a:pt x="42740" y="53262"/>
                    </a:moveTo>
                    <a:cubicBezTo>
                      <a:pt x="41409" y="63387"/>
                      <a:pt x="36509" y="72026"/>
                      <a:pt x="30674" y="79333"/>
                    </a:cubicBezTo>
                    <a:cubicBezTo>
                      <a:pt x="25916" y="77053"/>
                      <a:pt x="22177" y="72493"/>
                      <a:pt x="21356" y="67254"/>
                    </a:cubicBezTo>
                    <a:cubicBezTo>
                      <a:pt x="20294" y="60597"/>
                      <a:pt x="23409" y="53559"/>
                      <a:pt x="21228" y="47201"/>
                    </a:cubicBezTo>
                    <a:cubicBezTo>
                      <a:pt x="19416" y="41904"/>
                      <a:pt x="14459" y="38491"/>
                      <a:pt x="10437" y="34625"/>
                    </a:cubicBezTo>
                    <a:cubicBezTo>
                      <a:pt x="4702" y="29102"/>
                      <a:pt x="609" y="21172"/>
                      <a:pt x="0" y="13368"/>
                    </a:cubicBezTo>
                    <a:cubicBezTo>
                      <a:pt x="12037" y="1048"/>
                      <a:pt x="24939" y="0"/>
                      <a:pt x="24939" y="0"/>
                    </a:cubicBezTo>
                    <a:cubicBezTo>
                      <a:pt x="21342" y="7463"/>
                      <a:pt x="47399" y="18212"/>
                      <a:pt x="42754" y="5327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4" name="Google Shape;3394;p22"/>
              <p:cNvSpPr/>
              <p:nvPr/>
            </p:nvSpPr>
            <p:spPr>
              <a:xfrm>
                <a:off x="4077799" y="1608504"/>
                <a:ext cx="28603" cy="52454"/>
              </a:xfrm>
              <a:custGeom>
                <a:avLst/>
                <a:gdLst/>
                <a:ahLst/>
                <a:cxnLst/>
                <a:rect l="l" t="t" r="r" b="b"/>
                <a:pathLst>
                  <a:path w="28603" h="52454" extrusionOk="0">
                    <a:moveTo>
                      <a:pt x="4973" y="52441"/>
                    </a:moveTo>
                    <a:cubicBezTo>
                      <a:pt x="4307" y="51803"/>
                      <a:pt x="3599" y="51208"/>
                      <a:pt x="2990" y="50529"/>
                    </a:cubicBezTo>
                    <a:cubicBezTo>
                      <a:pt x="-2150" y="44751"/>
                      <a:pt x="639" y="36495"/>
                      <a:pt x="1843" y="28437"/>
                    </a:cubicBezTo>
                    <a:cubicBezTo>
                      <a:pt x="12663" y="15153"/>
                      <a:pt x="21287" y="0"/>
                      <a:pt x="21287" y="0"/>
                    </a:cubicBezTo>
                    <a:cubicBezTo>
                      <a:pt x="21287" y="0"/>
                      <a:pt x="29076" y="13312"/>
                      <a:pt x="28580" y="24174"/>
                    </a:cubicBezTo>
                    <a:cubicBezTo>
                      <a:pt x="28283" y="30702"/>
                      <a:pt x="17095" y="42669"/>
                      <a:pt x="4973" y="524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5" name="Google Shape;3395;p22"/>
              <p:cNvSpPr/>
              <p:nvPr/>
            </p:nvSpPr>
            <p:spPr>
              <a:xfrm>
                <a:off x="4073839" y="1651369"/>
                <a:ext cx="35929" cy="64735"/>
              </a:xfrm>
              <a:custGeom>
                <a:avLst/>
                <a:gdLst/>
                <a:ahLst/>
                <a:cxnLst/>
                <a:rect l="l" t="t" r="r" b="b"/>
                <a:pathLst>
                  <a:path w="35929" h="64735" extrusionOk="0">
                    <a:moveTo>
                      <a:pt x="14315" y="52825"/>
                    </a:moveTo>
                    <a:cubicBezTo>
                      <a:pt x="8069" y="55091"/>
                      <a:pt x="337" y="49964"/>
                      <a:pt x="11" y="43309"/>
                    </a:cubicBezTo>
                    <a:cubicBezTo>
                      <a:pt x="-187" y="38890"/>
                      <a:pt x="2249" y="35052"/>
                      <a:pt x="4982" y="31441"/>
                    </a:cubicBezTo>
                    <a:cubicBezTo>
                      <a:pt x="23958" y="19715"/>
                      <a:pt x="34197" y="-2065"/>
                      <a:pt x="35585" y="158"/>
                    </a:cubicBezTo>
                    <a:cubicBezTo>
                      <a:pt x="37398" y="3061"/>
                      <a:pt x="31733" y="36964"/>
                      <a:pt x="25913" y="50205"/>
                    </a:cubicBezTo>
                    <a:cubicBezTo>
                      <a:pt x="22840" y="57144"/>
                      <a:pt x="17883" y="62172"/>
                      <a:pt x="10420" y="64735"/>
                    </a:cubicBezTo>
                    <a:cubicBezTo>
                      <a:pt x="12346" y="61011"/>
                      <a:pt x="13691" y="56974"/>
                      <a:pt x="14315" y="528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22"/>
              <p:cNvSpPr/>
              <p:nvPr/>
            </p:nvSpPr>
            <p:spPr>
              <a:xfrm>
                <a:off x="4075635" y="1729608"/>
                <a:ext cx="29408" cy="45110"/>
              </a:xfrm>
              <a:custGeom>
                <a:avLst/>
                <a:gdLst/>
                <a:ahLst/>
                <a:cxnLst/>
                <a:rect l="l" t="t" r="r" b="b"/>
                <a:pathLst>
                  <a:path w="29408" h="45110" extrusionOk="0">
                    <a:moveTo>
                      <a:pt x="11216" y="45111"/>
                    </a:moveTo>
                    <a:cubicBezTo>
                      <a:pt x="3059" y="41712"/>
                      <a:pt x="-1756" y="30057"/>
                      <a:pt x="4617" y="23925"/>
                    </a:cubicBezTo>
                    <a:cubicBezTo>
                      <a:pt x="6854" y="21773"/>
                      <a:pt x="10296" y="20215"/>
                      <a:pt x="10536" y="17142"/>
                    </a:cubicBezTo>
                    <a:cubicBezTo>
                      <a:pt x="10919" y="12313"/>
                      <a:pt x="3937" y="11463"/>
                      <a:pt x="0" y="8461"/>
                    </a:cubicBezTo>
                    <a:cubicBezTo>
                      <a:pt x="15889" y="3094"/>
                      <a:pt x="25307" y="-5871"/>
                      <a:pt x="28904" y="5473"/>
                    </a:cubicBezTo>
                    <a:cubicBezTo>
                      <a:pt x="31453" y="13502"/>
                      <a:pt x="24160" y="29986"/>
                      <a:pt x="11216" y="451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7" name="Google Shape;3397;p22"/>
            <p:cNvGrpSpPr/>
            <p:nvPr/>
          </p:nvGrpSpPr>
          <p:grpSpPr>
            <a:xfrm rot="-9373595">
              <a:off x="7484632" y="-725231"/>
              <a:ext cx="1217588" cy="1050498"/>
              <a:chOff x="580589" y="5177399"/>
              <a:chExt cx="1217651" cy="1050552"/>
            </a:xfrm>
          </p:grpSpPr>
          <p:grpSp>
            <p:nvGrpSpPr>
              <p:cNvPr id="3398" name="Google Shape;3398;p22"/>
              <p:cNvGrpSpPr/>
              <p:nvPr/>
            </p:nvGrpSpPr>
            <p:grpSpPr>
              <a:xfrm>
                <a:off x="580589" y="5177399"/>
                <a:ext cx="1217651" cy="1050552"/>
                <a:chOff x="4104003" y="1551562"/>
                <a:chExt cx="398746" cy="344026"/>
              </a:xfrm>
            </p:grpSpPr>
            <p:sp>
              <p:nvSpPr>
                <p:cNvPr id="3399" name="Google Shape;3399;p22"/>
                <p:cNvSpPr/>
                <p:nvPr/>
              </p:nvSpPr>
              <p:spPr>
                <a:xfrm>
                  <a:off x="4104003" y="1551562"/>
                  <a:ext cx="398746" cy="29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746" h="297509" extrusionOk="0">
                      <a:moveTo>
                        <a:pt x="8324" y="197737"/>
                      </a:moveTo>
                      <a:cubicBezTo>
                        <a:pt x="8353" y="199918"/>
                        <a:pt x="9783" y="201801"/>
                        <a:pt x="11128" y="203515"/>
                      </a:cubicBezTo>
                      <a:cubicBezTo>
                        <a:pt x="18790" y="213201"/>
                        <a:pt x="26465" y="222888"/>
                        <a:pt x="34141" y="232574"/>
                      </a:cubicBezTo>
                      <a:cubicBezTo>
                        <a:pt x="22585" y="233042"/>
                        <a:pt x="11199" y="225295"/>
                        <a:pt x="7376" y="214405"/>
                      </a:cubicBezTo>
                      <a:cubicBezTo>
                        <a:pt x="6129" y="223780"/>
                        <a:pt x="1371" y="232447"/>
                        <a:pt x="337" y="241850"/>
                      </a:cubicBezTo>
                      <a:cubicBezTo>
                        <a:pt x="-2835" y="271009"/>
                        <a:pt x="16878" y="277863"/>
                        <a:pt x="38191" y="288145"/>
                      </a:cubicBezTo>
                      <a:cubicBezTo>
                        <a:pt x="54704" y="296132"/>
                        <a:pt x="71868" y="298865"/>
                        <a:pt x="87927" y="296897"/>
                      </a:cubicBezTo>
                      <a:cubicBezTo>
                        <a:pt x="107413" y="294532"/>
                        <a:pt x="125285" y="285270"/>
                        <a:pt x="138456" y="270074"/>
                      </a:cubicBezTo>
                      <a:cubicBezTo>
                        <a:pt x="142676" y="265217"/>
                        <a:pt x="146344" y="259637"/>
                        <a:pt x="147590" y="253335"/>
                      </a:cubicBezTo>
                      <a:cubicBezTo>
                        <a:pt x="149870" y="241765"/>
                        <a:pt x="143795" y="230294"/>
                        <a:pt x="137209" y="220537"/>
                      </a:cubicBezTo>
                      <a:cubicBezTo>
                        <a:pt x="149317" y="228609"/>
                        <a:pt x="165136" y="236837"/>
                        <a:pt x="177471" y="229077"/>
                      </a:cubicBezTo>
                      <a:cubicBezTo>
                        <a:pt x="181946" y="226244"/>
                        <a:pt x="185047" y="221698"/>
                        <a:pt x="188007" y="217294"/>
                      </a:cubicBezTo>
                      <a:cubicBezTo>
                        <a:pt x="195796" y="205724"/>
                        <a:pt x="203939" y="193970"/>
                        <a:pt x="215410" y="186082"/>
                      </a:cubicBezTo>
                      <a:cubicBezTo>
                        <a:pt x="218922" y="183675"/>
                        <a:pt x="222689" y="181649"/>
                        <a:pt x="225904" y="178874"/>
                      </a:cubicBezTo>
                      <a:cubicBezTo>
                        <a:pt x="234542" y="171368"/>
                        <a:pt x="238790" y="158552"/>
                        <a:pt x="249454" y="154388"/>
                      </a:cubicBezTo>
                      <a:cubicBezTo>
                        <a:pt x="253236" y="152915"/>
                        <a:pt x="257427" y="152745"/>
                        <a:pt x="261137" y="151145"/>
                      </a:cubicBezTo>
                      <a:cubicBezTo>
                        <a:pt x="269564" y="147534"/>
                        <a:pt x="273416" y="136035"/>
                        <a:pt x="268898" y="128062"/>
                      </a:cubicBezTo>
                      <a:cubicBezTo>
                        <a:pt x="273812" y="131333"/>
                        <a:pt x="277268" y="136715"/>
                        <a:pt x="278202" y="142549"/>
                      </a:cubicBezTo>
                      <a:cubicBezTo>
                        <a:pt x="282975" y="136275"/>
                        <a:pt x="295168" y="139646"/>
                        <a:pt x="298850" y="132693"/>
                      </a:cubicBezTo>
                      <a:cubicBezTo>
                        <a:pt x="299813" y="130866"/>
                        <a:pt x="299912" y="128713"/>
                        <a:pt x="299912" y="126646"/>
                      </a:cubicBezTo>
                      <a:cubicBezTo>
                        <a:pt x="299955" y="120429"/>
                        <a:pt x="299572" y="114226"/>
                        <a:pt x="298751" y="108066"/>
                      </a:cubicBezTo>
                      <a:cubicBezTo>
                        <a:pt x="298595" y="106933"/>
                        <a:pt x="298439" y="105842"/>
                        <a:pt x="298255" y="104724"/>
                      </a:cubicBezTo>
                      <a:cubicBezTo>
                        <a:pt x="298623" y="105559"/>
                        <a:pt x="298963" y="106423"/>
                        <a:pt x="299331" y="107258"/>
                      </a:cubicBezTo>
                      <a:cubicBezTo>
                        <a:pt x="302320" y="114339"/>
                        <a:pt x="305336" y="121392"/>
                        <a:pt x="308296" y="128472"/>
                      </a:cubicBezTo>
                      <a:cubicBezTo>
                        <a:pt x="309485" y="128515"/>
                        <a:pt x="310562" y="128288"/>
                        <a:pt x="311525" y="127864"/>
                      </a:cubicBezTo>
                      <a:cubicBezTo>
                        <a:pt x="316311" y="125782"/>
                        <a:pt x="318634" y="118658"/>
                        <a:pt x="318435" y="112866"/>
                      </a:cubicBezTo>
                      <a:cubicBezTo>
                        <a:pt x="318124" y="102373"/>
                        <a:pt x="314513" y="92290"/>
                        <a:pt x="310930" y="82405"/>
                      </a:cubicBezTo>
                      <a:cubicBezTo>
                        <a:pt x="319129" y="88664"/>
                        <a:pt x="325474" y="97331"/>
                        <a:pt x="328943" y="107046"/>
                      </a:cubicBezTo>
                      <a:cubicBezTo>
                        <a:pt x="329737" y="109227"/>
                        <a:pt x="331082" y="111946"/>
                        <a:pt x="333376" y="111663"/>
                      </a:cubicBezTo>
                      <a:cubicBezTo>
                        <a:pt x="334580" y="111507"/>
                        <a:pt x="335472" y="110516"/>
                        <a:pt x="336251" y="109595"/>
                      </a:cubicBezTo>
                      <a:cubicBezTo>
                        <a:pt x="339593" y="105616"/>
                        <a:pt x="342935" y="101650"/>
                        <a:pt x="346277" y="97699"/>
                      </a:cubicBezTo>
                      <a:cubicBezTo>
                        <a:pt x="348118" y="95518"/>
                        <a:pt x="350016" y="93210"/>
                        <a:pt x="350582" y="90434"/>
                      </a:cubicBezTo>
                      <a:cubicBezTo>
                        <a:pt x="351050" y="88041"/>
                        <a:pt x="350497" y="85605"/>
                        <a:pt x="349945" y="83240"/>
                      </a:cubicBezTo>
                      <a:cubicBezTo>
                        <a:pt x="348231" y="75933"/>
                        <a:pt x="346532" y="68625"/>
                        <a:pt x="344819" y="61346"/>
                      </a:cubicBezTo>
                      <a:cubicBezTo>
                        <a:pt x="350370" y="68781"/>
                        <a:pt x="355921" y="76216"/>
                        <a:pt x="361487" y="83679"/>
                      </a:cubicBezTo>
                      <a:cubicBezTo>
                        <a:pt x="369233" y="84982"/>
                        <a:pt x="376442" y="78581"/>
                        <a:pt x="379543" y="71359"/>
                      </a:cubicBezTo>
                      <a:cubicBezTo>
                        <a:pt x="382673" y="64136"/>
                        <a:pt x="382998" y="56064"/>
                        <a:pt x="384953" y="48445"/>
                      </a:cubicBezTo>
                      <a:cubicBezTo>
                        <a:pt x="386893" y="40826"/>
                        <a:pt x="391255" y="32952"/>
                        <a:pt x="398746" y="30587"/>
                      </a:cubicBezTo>
                      <a:lnTo>
                        <a:pt x="396438" y="30021"/>
                      </a:lnTo>
                      <a:cubicBezTo>
                        <a:pt x="377914" y="28123"/>
                        <a:pt x="365891" y="9147"/>
                        <a:pt x="348416" y="2675"/>
                      </a:cubicBezTo>
                      <a:cubicBezTo>
                        <a:pt x="335458" y="-2126"/>
                        <a:pt x="321055" y="480"/>
                        <a:pt x="307488" y="3170"/>
                      </a:cubicBezTo>
                      <a:cubicBezTo>
                        <a:pt x="302419" y="4176"/>
                        <a:pt x="297179" y="5224"/>
                        <a:pt x="292831" y="8028"/>
                      </a:cubicBezTo>
                      <a:cubicBezTo>
                        <a:pt x="288469" y="10846"/>
                        <a:pt x="285113" y="15845"/>
                        <a:pt x="285807" y="20972"/>
                      </a:cubicBezTo>
                      <a:cubicBezTo>
                        <a:pt x="282153" y="21113"/>
                        <a:pt x="280397" y="16666"/>
                        <a:pt x="277962" y="13947"/>
                      </a:cubicBezTo>
                      <a:cubicBezTo>
                        <a:pt x="272934" y="8297"/>
                        <a:pt x="263927" y="9741"/>
                        <a:pt x="256620" y="11653"/>
                      </a:cubicBezTo>
                      <a:cubicBezTo>
                        <a:pt x="250162" y="13353"/>
                        <a:pt x="243563" y="15095"/>
                        <a:pt x="238082" y="18876"/>
                      </a:cubicBezTo>
                      <a:cubicBezTo>
                        <a:pt x="232588" y="22671"/>
                        <a:pt x="228339" y="28945"/>
                        <a:pt x="228807" y="35601"/>
                      </a:cubicBezTo>
                      <a:cubicBezTo>
                        <a:pt x="227093" y="31522"/>
                        <a:pt x="225365" y="27429"/>
                        <a:pt x="223623" y="23337"/>
                      </a:cubicBezTo>
                      <a:cubicBezTo>
                        <a:pt x="218440" y="34369"/>
                        <a:pt x="220026" y="48247"/>
                        <a:pt x="227532" y="57848"/>
                      </a:cubicBezTo>
                      <a:cubicBezTo>
                        <a:pt x="226866" y="61134"/>
                        <a:pt x="222703" y="62678"/>
                        <a:pt x="219474" y="61729"/>
                      </a:cubicBezTo>
                      <a:cubicBezTo>
                        <a:pt x="216259" y="60808"/>
                        <a:pt x="213852" y="58160"/>
                        <a:pt x="211728" y="55554"/>
                      </a:cubicBezTo>
                      <a:cubicBezTo>
                        <a:pt x="205879" y="48431"/>
                        <a:pt x="200752" y="40713"/>
                        <a:pt x="196433" y="32570"/>
                      </a:cubicBezTo>
                      <a:cubicBezTo>
                        <a:pt x="176409" y="42526"/>
                        <a:pt x="157701" y="55129"/>
                        <a:pt x="140962" y="69957"/>
                      </a:cubicBezTo>
                      <a:cubicBezTo>
                        <a:pt x="147972" y="85081"/>
                        <a:pt x="143440" y="93267"/>
                        <a:pt x="148369" y="109198"/>
                      </a:cubicBezTo>
                      <a:cubicBezTo>
                        <a:pt x="137861" y="101764"/>
                        <a:pt x="130964" y="93592"/>
                        <a:pt x="123685" y="82971"/>
                      </a:cubicBezTo>
                      <a:cubicBezTo>
                        <a:pt x="122042" y="84472"/>
                        <a:pt x="82687" y="113291"/>
                        <a:pt x="63583" y="131744"/>
                      </a:cubicBezTo>
                      <a:cubicBezTo>
                        <a:pt x="44352" y="150310"/>
                        <a:pt x="26692" y="170504"/>
                        <a:pt x="10859" y="192044"/>
                      </a:cubicBezTo>
                      <a:cubicBezTo>
                        <a:pt x="9585" y="193772"/>
                        <a:pt x="8268" y="195684"/>
                        <a:pt x="8296" y="19782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0" name="Google Shape;3400;p22"/>
                <p:cNvSpPr/>
                <p:nvPr/>
              </p:nvSpPr>
              <p:spPr>
                <a:xfrm>
                  <a:off x="4120602" y="1571489"/>
                  <a:ext cx="369642" cy="272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642" h="272612" extrusionOk="0">
                      <a:moveTo>
                        <a:pt x="25544" y="268289"/>
                      </a:moveTo>
                      <a:cubicBezTo>
                        <a:pt x="38261" y="275426"/>
                        <a:pt x="55410" y="273571"/>
                        <a:pt x="66301" y="263870"/>
                      </a:cubicBezTo>
                      <a:cubicBezTo>
                        <a:pt x="57393" y="263927"/>
                        <a:pt x="50695" y="252569"/>
                        <a:pt x="55070" y="244795"/>
                      </a:cubicBezTo>
                      <a:cubicBezTo>
                        <a:pt x="56713" y="241863"/>
                        <a:pt x="59432" y="239725"/>
                        <a:pt x="61641" y="237190"/>
                      </a:cubicBezTo>
                      <a:cubicBezTo>
                        <a:pt x="64247" y="234202"/>
                        <a:pt x="66131" y="230661"/>
                        <a:pt x="67986" y="227178"/>
                      </a:cubicBezTo>
                      <a:cubicBezTo>
                        <a:pt x="72163" y="219332"/>
                        <a:pt x="76327" y="211501"/>
                        <a:pt x="80505" y="203655"/>
                      </a:cubicBezTo>
                      <a:cubicBezTo>
                        <a:pt x="81524" y="201729"/>
                        <a:pt x="82671" y="199690"/>
                        <a:pt x="84640" y="198755"/>
                      </a:cubicBezTo>
                      <a:cubicBezTo>
                        <a:pt x="85914" y="198146"/>
                        <a:pt x="87373" y="198090"/>
                        <a:pt x="88789" y="198160"/>
                      </a:cubicBezTo>
                      <a:cubicBezTo>
                        <a:pt x="97414" y="198571"/>
                        <a:pt x="105698" y="203528"/>
                        <a:pt x="110145" y="210948"/>
                      </a:cubicBezTo>
                      <a:cubicBezTo>
                        <a:pt x="113062" y="202990"/>
                        <a:pt x="100501" y="197155"/>
                        <a:pt x="99991" y="188686"/>
                      </a:cubicBezTo>
                      <a:cubicBezTo>
                        <a:pt x="99807" y="185726"/>
                        <a:pt x="101181" y="182908"/>
                        <a:pt x="102526" y="180260"/>
                      </a:cubicBezTo>
                      <a:cubicBezTo>
                        <a:pt x="109508" y="166396"/>
                        <a:pt x="118288" y="151045"/>
                        <a:pt x="133412" y="147476"/>
                      </a:cubicBezTo>
                      <a:cubicBezTo>
                        <a:pt x="145563" y="144615"/>
                        <a:pt x="157884" y="150422"/>
                        <a:pt x="169015" y="156086"/>
                      </a:cubicBezTo>
                      <a:cubicBezTo>
                        <a:pt x="167981" y="151866"/>
                        <a:pt x="164327" y="148906"/>
                        <a:pt x="161056" y="146046"/>
                      </a:cubicBezTo>
                      <a:cubicBezTo>
                        <a:pt x="157785" y="143185"/>
                        <a:pt x="154457" y="139645"/>
                        <a:pt x="154428" y="135297"/>
                      </a:cubicBezTo>
                      <a:cubicBezTo>
                        <a:pt x="154414" y="130949"/>
                        <a:pt x="159965" y="126956"/>
                        <a:pt x="163194" y="129873"/>
                      </a:cubicBezTo>
                      <a:cubicBezTo>
                        <a:pt x="167273" y="126843"/>
                        <a:pt x="158762" y="121334"/>
                        <a:pt x="159696" y="116349"/>
                      </a:cubicBezTo>
                      <a:cubicBezTo>
                        <a:pt x="160107" y="114125"/>
                        <a:pt x="162345" y="112780"/>
                        <a:pt x="164398" y="111845"/>
                      </a:cubicBezTo>
                      <a:cubicBezTo>
                        <a:pt x="174014" y="107441"/>
                        <a:pt x="184791" y="105614"/>
                        <a:pt x="195327" y="106606"/>
                      </a:cubicBezTo>
                      <a:cubicBezTo>
                        <a:pt x="190470" y="101366"/>
                        <a:pt x="185258" y="94412"/>
                        <a:pt x="187864" y="87771"/>
                      </a:cubicBezTo>
                      <a:cubicBezTo>
                        <a:pt x="190172" y="81865"/>
                        <a:pt x="197069" y="76696"/>
                        <a:pt x="203300" y="77872"/>
                      </a:cubicBezTo>
                      <a:cubicBezTo>
                        <a:pt x="262241" y="88989"/>
                        <a:pt x="241919" y="57550"/>
                        <a:pt x="262864" y="59278"/>
                      </a:cubicBezTo>
                      <a:cubicBezTo>
                        <a:pt x="266093" y="64036"/>
                        <a:pt x="269321" y="68780"/>
                        <a:pt x="272550" y="73538"/>
                      </a:cubicBezTo>
                      <a:cubicBezTo>
                        <a:pt x="274816" y="66160"/>
                        <a:pt x="265130" y="58838"/>
                        <a:pt x="267721" y="51573"/>
                      </a:cubicBezTo>
                      <a:cubicBezTo>
                        <a:pt x="270256" y="44464"/>
                        <a:pt x="280410" y="45810"/>
                        <a:pt x="287902" y="44833"/>
                      </a:cubicBezTo>
                      <a:cubicBezTo>
                        <a:pt x="295733" y="43813"/>
                        <a:pt x="302403" y="38871"/>
                        <a:pt x="308861" y="34311"/>
                      </a:cubicBezTo>
                      <a:cubicBezTo>
                        <a:pt x="315304" y="29750"/>
                        <a:pt x="322442" y="25233"/>
                        <a:pt x="330344" y="25261"/>
                      </a:cubicBezTo>
                      <a:cubicBezTo>
                        <a:pt x="338246" y="25290"/>
                        <a:pt x="346573" y="31974"/>
                        <a:pt x="345313" y="39777"/>
                      </a:cubicBezTo>
                      <a:cubicBezTo>
                        <a:pt x="350694" y="37851"/>
                        <a:pt x="343967" y="28731"/>
                        <a:pt x="347196" y="24029"/>
                      </a:cubicBezTo>
                      <a:cubicBezTo>
                        <a:pt x="348131" y="22670"/>
                        <a:pt x="349745" y="21990"/>
                        <a:pt x="351275" y="21381"/>
                      </a:cubicBezTo>
                      <a:cubicBezTo>
                        <a:pt x="357393" y="18931"/>
                        <a:pt x="363525" y="16481"/>
                        <a:pt x="369642" y="14017"/>
                      </a:cubicBezTo>
                      <a:cubicBezTo>
                        <a:pt x="360706" y="16099"/>
                        <a:pt x="351629" y="18180"/>
                        <a:pt x="342466" y="17770"/>
                      </a:cubicBezTo>
                      <a:cubicBezTo>
                        <a:pt x="333304" y="17359"/>
                        <a:pt x="323858" y="14116"/>
                        <a:pt x="317910" y="7134"/>
                      </a:cubicBezTo>
                      <a:cubicBezTo>
                        <a:pt x="314837" y="3537"/>
                        <a:pt x="310928" y="-1547"/>
                        <a:pt x="306637" y="450"/>
                      </a:cubicBezTo>
                      <a:cubicBezTo>
                        <a:pt x="310787" y="5605"/>
                        <a:pt x="309271" y="13833"/>
                        <a:pt x="304414" y="18322"/>
                      </a:cubicBezTo>
                      <a:cubicBezTo>
                        <a:pt x="299557" y="22797"/>
                        <a:pt x="292306" y="23916"/>
                        <a:pt x="285806" y="22698"/>
                      </a:cubicBezTo>
                      <a:cubicBezTo>
                        <a:pt x="277903" y="21211"/>
                        <a:pt x="270653" y="16467"/>
                        <a:pt x="266121" y="9811"/>
                      </a:cubicBezTo>
                      <a:cubicBezTo>
                        <a:pt x="268188" y="16679"/>
                        <a:pt x="267990" y="24751"/>
                        <a:pt x="263430" y="30303"/>
                      </a:cubicBezTo>
                      <a:cubicBezTo>
                        <a:pt x="258885" y="35854"/>
                        <a:pt x="249212" y="37171"/>
                        <a:pt x="244638" y="31648"/>
                      </a:cubicBezTo>
                      <a:cubicBezTo>
                        <a:pt x="244496" y="37384"/>
                        <a:pt x="240404" y="42439"/>
                        <a:pt x="235447" y="45328"/>
                      </a:cubicBezTo>
                      <a:cubicBezTo>
                        <a:pt x="230490" y="48217"/>
                        <a:pt x="224727" y="49336"/>
                        <a:pt x="219090" y="50398"/>
                      </a:cubicBezTo>
                      <a:cubicBezTo>
                        <a:pt x="216966" y="50795"/>
                        <a:pt x="214842" y="51205"/>
                        <a:pt x="212718" y="51602"/>
                      </a:cubicBezTo>
                      <a:cubicBezTo>
                        <a:pt x="204603" y="53145"/>
                        <a:pt x="196049" y="54901"/>
                        <a:pt x="189918" y="60425"/>
                      </a:cubicBezTo>
                      <a:cubicBezTo>
                        <a:pt x="184833" y="54208"/>
                        <a:pt x="179749" y="47991"/>
                        <a:pt x="174665" y="41774"/>
                      </a:cubicBezTo>
                      <a:cubicBezTo>
                        <a:pt x="176308" y="52947"/>
                        <a:pt x="177951" y="64121"/>
                        <a:pt x="179579" y="75294"/>
                      </a:cubicBezTo>
                      <a:cubicBezTo>
                        <a:pt x="180019" y="78268"/>
                        <a:pt x="180146" y="81964"/>
                        <a:pt x="177597" y="83565"/>
                      </a:cubicBezTo>
                      <a:cubicBezTo>
                        <a:pt x="172668" y="86666"/>
                        <a:pt x="168604" y="77702"/>
                        <a:pt x="162968" y="76243"/>
                      </a:cubicBezTo>
                      <a:cubicBezTo>
                        <a:pt x="163633" y="80449"/>
                        <a:pt x="162741" y="85222"/>
                        <a:pt x="159456" y="87926"/>
                      </a:cubicBezTo>
                      <a:cubicBezTo>
                        <a:pt x="156170" y="90631"/>
                        <a:pt x="150279" y="90051"/>
                        <a:pt x="148594" y="86128"/>
                      </a:cubicBezTo>
                      <a:cubicBezTo>
                        <a:pt x="149883" y="93718"/>
                        <a:pt x="144742" y="101861"/>
                        <a:pt x="137349" y="103971"/>
                      </a:cubicBezTo>
                      <a:cubicBezTo>
                        <a:pt x="129943" y="106082"/>
                        <a:pt x="121290" y="101890"/>
                        <a:pt x="118373" y="94766"/>
                      </a:cubicBezTo>
                      <a:cubicBezTo>
                        <a:pt x="112156" y="98250"/>
                        <a:pt x="110938" y="106620"/>
                        <a:pt x="111264" y="113743"/>
                      </a:cubicBezTo>
                      <a:cubicBezTo>
                        <a:pt x="111590" y="120866"/>
                        <a:pt x="112595" y="128641"/>
                        <a:pt x="108601" y="134546"/>
                      </a:cubicBezTo>
                      <a:cubicBezTo>
                        <a:pt x="105741" y="138781"/>
                        <a:pt x="100855" y="141132"/>
                        <a:pt x="97258" y="144771"/>
                      </a:cubicBezTo>
                      <a:cubicBezTo>
                        <a:pt x="93675" y="148396"/>
                        <a:pt x="91182" y="153466"/>
                        <a:pt x="86467" y="155407"/>
                      </a:cubicBezTo>
                      <a:cubicBezTo>
                        <a:pt x="81000" y="157658"/>
                        <a:pt x="74755" y="154741"/>
                        <a:pt x="70238" y="150946"/>
                      </a:cubicBezTo>
                      <a:cubicBezTo>
                        <a:pt x="65706" y="147150"/>
                        <a:pt x="61868" y="142349"/>
                        <a:pt x="56515" y="139843"/>
                      </a:cubicBezTo>
                      <a:cubicBezTo>
                        <a:pt x="56770" y="152744"/>
                        <a:pt x="69133" y="164767"/>
                        <a:pt x="64700" y="176875"/>
                      </a:cubicBezTo>
                      <a:cubicBezTo>
                        <a:pt x="63327" y="180643"/>
                        <a:pt x="60452" y="183687"/>
                        <a:pt x="58866" y="187383"/>
                      </a:cubicBezTo>
                      <a:cubicBezTo>
                        <a:pt x="57280" y="191065"/>
                        <a:pt x="57506" y="196206"/>
                        <a:pt x="61033" y="198118"/>
                      </a:cubicBezTo>
                      <a:cubicBezTo>
                        <a:pt x="60877" y="201403"/>
                        <a:pt x="56274" y="202168"/>
                        <a:pt x="53102" y="201318"/>
                      </a:cubicBezTo>
                      <a:cubicBezTo>
                        <a:pt x="49930" y="200469"/>
                        <a:pt x="46106" y="199180"/>
                        <a:pt x="43727" y="201446"/>
                      </a:cubicBezTo>
                      <a:cubicBezTo>
                        <a:pt x="40088" y="204930"/>
                        <a:pt x="44987" y="210623"/>
                        <a:pt x="45441" y="215636"/>
                      </a:cubicBezTo>
                      <a:cubicBezTo>
                        <a:pt x="46007" y="221853"/>
                        <a:pt x="38728" y="226441"/>
                        <a:pt x="32539" y="225606"/>
                      </a:cubicBezTo>
                      <a:cubicBezTo>
                        <a:pt x="26351" y="224770"/>
                        <a:pt x="21309" y="220408"/>
                        <a:pt x="16650" y="216231"/>
                      </a:cubicBezTo>
                      <a:cubicBezTo>
                        <a:pt x="19355" y="223425"/>
                        <a:pt x="20573" y="231185"/>
                        <a:pt x="20190" y="238875"/>
                      </a:cubicBezTo>
                      <a:cubicBezTo>
                        <a:pt x="12019" y="238266"/>
                        <a:pt x="4442" y="232517"/>
                        <a:pt x="1667" y="224813"/>
                      </a:cubicBezTo>
                      <a:cubicBezTo>
                        <a:pt x="-1151" y="226186"/>
                        <a:pt x="109" y="230435"/>
                        <a:pt x="1752" y="233097"/>
                      </a:cubicBezTo>
                      <a:cubicBezTo>
                        <a:pt x="9810" y="246168"/>
                        <a:pt x="17882" y="259240"/>
                        <a:pt x="25940" y="272311"/>
                      </a:cubicBezTo>
                      <a:lnTo>
                        <a:pt x="25572" y="26830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1" name="Google Shape;3401;p22"/>
                <p:cNvSpPr/>
                <p:nvPr/>
              </p:nvSpPr>
              <p:spPr>
                <a:xfrm>
                  <a:off x="4176154" y="1587733"/>
                  <a:ext cx="280584" cy="200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84" h="200678" extrusionOk="0">
                      <a:moveTo>
                        <a:pt x="196167" y="35429"/>
                      </a:moveTo>
                      <a:cubicBezTo>
                        <a:pt x="193278" y="33404"/>
                        <a:pt x="189284" y="35528"/>
                        <a:pt x="186862" y="38092"/>
                      </a:cubicBezTo>
                      <a:cubicBezTo>
                        <a:pt x="184441" y="40655"/>
                        <a:pt x="182217" y="43898"/>
                        <a:pt x="178748" y="44549"/>
                      </a:cubicBezTo>
                      <a:cubicBezTo>
                        <a:pt x="177134" y="44847"/>
                        <a:pt x="175448" y="44521"/>
                        <a:pt x="173806" y="44663"/>
                      </a:cubicBezTo>
                      <a:cubicBezTo>
                        <a:pt x="171596" y="44861"/>
                        <a:pt x="169557" y="45923"/>
                        <a:pt x="167589" y="46957"/>
                      </a:cubicBezTo>
                      <a:cubicBezTo>
                        <a:pt x="156316" y="52891"/>
                        <a:pt x="145029" y="58824"/>
                        <a:pt x="133756" y="64772"/>
                      </a:cubicBezTo>
                      <a:cubicBezTo>
                        <a:pt x="129721" y="66896"/>
                        <a:pt x="125344" y="69403"/>
                        <a:pt x="123843" y="73708"/>
                      </a:cubicBezTo>
                      <a:cubicBezTo>
                        <a:pt x="123036" y="76031"/>
                        <a:pt x="123107" y="78764"/>
                        <a:pt x="121493" y="80619"/>
                      </a:cubicBezTo>
                      <a:cubicBezTo>
                        <a:pt x="120260" y="82035"/>
                        <a:pt x="118335" y="82573"/>
                        <a:pt x="116550" y="83126"/>
                      </a:cubicBezTo>
                      <a:cubicBezTo>
                        <a:pt x="109229" y="85391"/>
                        <a:pt x="102176" y="89116"/>
                        <a:pt x="97064" y="94837"/>
                      </a:cubicBezTo>
                      <a:cubicBezTo>
                        <a:pt x="91951" y="100559"/>
                        <a:pt x="88978" y="108447"/>
                        <a:pt x="90252" y="116009"/>
                      </a:cubicBezTo>
                      <a:cubicBezTo>
                        <a:pt x="87080" y="113587"/>
                        <a:pt x="81614" y="116816"/>
                        <a:pt x="82208" y="120767"/>
                      </a:cubicBezTo>
                      <a:cubicBezTo>
                        <a:pt x="79107" y="118714"/>
                        <a:pt x="75057" y="121121"/>
                        <a:pt x="72210" y="123515"/>
                      </a:cubicBezTo>
                      <a:cubicBezTo>
                        <a:pt x="60088" y="133739"/>
                        <a:pt x="49339" y="145607"/>
                        <a:pt x="40346" y="158692"/>
                      </a:cubicBezTo>
                      <a:cubicBezTo>
                        <a:pt x="37132" y="163380"/>
                        <a:pt x="34016" y="169143"/>
                        <a:pt x="35970" y="174496"/>
                      </a:cubicBezTo>
                      <a:cubicBezTo>
                        <a:pt x="34682" y="173533"/>
                        <a:pt x="33379" y="172570"/>
                        <a:pt x="32090" y="171593"/>
                      </a:cubicBezTo>
                      <a:cubicBezTo>
                        <a:pt x="24641" y="179878"/>
                        <a:pt x="17192" y="188148"/>
                        <a:pt x="9743" y="196433"/>
                      </a:cubicBezTo>
                      <a:cubicBezTo>
                        <a:pt x="7180" y="199279"/>
                        <a:pt x="2818" y="202281"/>
                        <a:pt x="0" y="199690"/>
                      </a:cubicBezTo>
                      <a:cubicBezTo>
                        <a:pt x="11868" y="184820"/>
                        <a:pt x="24457" y="167203"/>
                        <a:pt x="20761" y="148538"/>
                      </a:cubicBezTo>
                      <a:cubicBezTo>
                        <a:pt x="21738" y="150960"/>
                        <a:pt x="24726" y="152050"/>
                        <a:pt x="27318" y="151696"/>
                      </a:cubicBezTo>
                      <a:cubicBezTo>
                        <a:pt x="29910" y="151342"/>
                        <a:pt x="32189" y="149883"/>
                        <a:pt x="34384" y="148467"/>
                      </a:cubicBezTo>
                      <a:cubicBezTo>
                        <a:pt x="43363" y="142633"/>
                        <a:pt x="52596" y="136572"/>
                        <a:pt x="58587" y="127678"/>
                      </a:cubicBezTo>
                      <a:cubicBezTo>
                        <a:pt x="64690" y="118600"/>
                        <a:pt x="66829" y="106946"/>
                        <a:pt x="64350" y="96296"/>
                      </a:cubicBezTo>
                      <a:cubicBezTo>
                        <a:pt x="66092" y="98179"/>
                        <a:pt x="68387" y="99553"/>
                        <a:pt x="70865" y="100190"/>
                      </a:cubicBezTo>
                      <a:cubicBezTo>
                        <a:pt x="71630" y="96721"/>
                        <a:pt x="75255" y="94625"/>
                        <a:pt x="78739" y="93931"/>
                      </a:cubicBezTo>
                      <a:cubicBezTo>
                        <a:pt x="82222" y="93237"/>
                        <a:pt x="85862" y="93506"/>
                        <a:pt x="89303" y="92628"/>
                      </a:cubicBezTo>
                      <a:cubicBezTo>
                        <a:pt x="93382" y="91580"/>
                        <a:pt x="96865" y="88974"/>
                        <a:pt x="100236" y="86439"/>
                      </a:cubicBezTo>
                      <a:cubicBezTo>
                        <a:pt x="105731" y="82304"/>
                        <a:pt x="111225" y="78155"/>
                        <a:pt x="116706" y="74020"/>
                      </a:cubicBezTo>
                      <a:cubicBezTo>
                        <a:pt x="121974" y="70040"/>
                        <a:pt x="127639" y="65438"/>
                        <a:pt x="128729" y="58938"/>
                      </a:cubicBezTo>
                      <a:cubicBezTo>
                        <a:pt x="129395" y="55001"/>
                        <a:pt x="128871" y="49761"/>
                        <a:pt x="132567" y="48231"/>
                      </a:cubicBezTo>
                      <a:cubicBezTo>
                        <a:pt x="134946" y="47254"/>
                        <a:pt x="137552" y="48642"/>
                        <a:pt x="140072" y="49109"/>
                      </a:cubicBezTo>
                      <a:cubicBezTo>
                        <a:pt x="144477" y="49931"/>
                        <a:pt x="148853" y="47849"/>
                        <a:pt x="152846" y="45838"/>
                      </a:cubicBezTo>
                      <a:cubicBezTo>
                        <a:pt x="163963" y="40258"/>
                        <a:pt x="175066" y="34665"/>
                        <a:pt x="186183" y="29085"/>
                      </a:cubicBezTo>
                      <a:cubicBezTo>
                        <a:pt x="191111" y="26606"/>
                        <a:pt x="196124" y="24100"/>
                        <a:pt x="201534" y="23024"/>
                      </a:cubicBezTo>
                      <a:cubicBezTo>
                        <a:pt x="205287" y="22273"/>
                        <a:pt x="209280" y="22202"/>
                        <a:pt x="212693" y="20475"/>
                      </a:cubicBezTo>
                      <a:cubicBezTo>
                        <a:pt x="216121" y="18747"/>
                        <a:pt x="218740" y="14513"/>
                        <a:pt x="217041" y="11085"/>
                      </a:cubicBezTo>
                      <a:cubicBezTo>
                        <a:pt x="219264" y="9839"/>
                        <a:pt x="221332" y="13479"/>
                        <a:pt x="223867" y="13606"/>
                      </a:cubicBezTo>
                      <a:cubicBezTo>
                        <a:pt x="225141" y="13663"/>
                        <a:pt x="226260" y="12827"/>
                        <a:pt x="227351" y="12148"/>
                      </a:cubicBezTo>
                      <a:cubicBezTo>
                        <a:pt x="236938" y="6214"/>
                        <a:pt x="251737" y="11751"/>
                        <a:pt x="259271" y="3353"/>
                      </a:cubicBezTo>
                      <a:cubicBezTo>
                        <a:pt x="260418" y="2079"/>
                        <a:pt x="261438" y="450"/>
                        <a:pt x="263109" y="82"/>
                      </a:cubicBezTo>
                      <a:cubicBezTo>
                        <a:pt x="264057" y="-130"/>
                        <a:pt x="265049" y="110"/>
                        <a:pt x="265984" y="351"/>
                      </a:cubicBezTo>
                      <a:cubicBezTo>
                        <a:pt x="270855" y="1597"/>
                        <a:pt x="275712" y="2829"/>
                        <a:pt x="280584" y="4075"/>
                      </a:cubicBezTo>
                      <a:cubicBezTo>
                        <a:pt x="269850" y="4939"/>
                        <a:pt x="259625" y="8805"/>
                        <a:pt x="249570" y="12643"/>
                      </a:cubicBezTo>
                      <a:cubicBezTo>
                        <a:pt x="237434" y="17260"/>
                        <a:pt x="225297" y="21877"/>
                        <a:pt x="213175" y="26479"/>
                      </a:cubicBezTo>
                      <a:cubicBezTo>
                        <a:pt x="210484" y="27499"/>
                        <a:pt x="207199" y="29765"/>
                        <a:pt x="208289" y="32427"/>
                      </a:cubicBezTo>
                      <a:cubicBezTo>
                        <a:pt x="202454" y="30841"/>
                        <a:pt x="195841" y="32469"/>
                        <a:pt x="191422" y="36605"/>
                      </a:cubicBezTo>
                      <a:lnTo>
                        <a:pt x="196209" y="354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2" name="Google Shape;3402;p22"/>
                <p:cNvSpPr/>
                <p:nvPr/>
              </p:nvSpPr>
              <p:spPr>
                <a:xfrm>
                  <a:off x="4114055" y="1584217"/>
                  <a:ext cx="376628" cy="311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628" h="311371" extrusionOk="0">
                      <a:moveTo>
                        <a:pt x="376629" y="0"/>
                      </a:moveTo>
                      <a:cubicBezTo>
                        <a:pt x="289152" y="3300"/>
                        <a:pt x="177247" y="55995"/>
                        <a:pt x="110971" y="141305"/>
                      </a:cubicBezTo>
                      <a:cubicBezTo>
                        <a:pt x="44680" y="226600"/>
                        <a:pt x="15918" y="278701"/>
                        <a:pt x="0" y="31137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403" name="Google Shape;3403;p22"/>
              <p:cNvSpPr/>
              <p:nvPr/>
            </p:nvSpPr>
            <p:spPr>
              <a:xfrm>
                <a:off x="849091" y="5505064"/>
                <a:ext cx="647093" cy="578781"/>
              </a:xfrm>
              <a:custGeom>
                <a:avLst/>
                <a:gdLst/>
                <a:ahLst/>
                <a:cxnLst/>
                <a:rect l="l" t="t" r="r" b="b"/>
                <a:pathLst>
                  <a:path w="211988" h="189609" extrusionOk="0">
                    <a:moveTo>
                      <a:pt x="0" y="189596"/>
                    </a:moveTo>
                    <a:cubicBezTo>
                      <a:pt x="19486" y="187231"/>
                      <a:pt x="37358" y="177969"/>
                      <a:pt x="50529" y="162773"/>
                    </a:cubicBezTo>
                    <a:cubicBezTo>
                      <a:pt x="54749" y="157916"/>
                      <a:pt x="58417" y="152336"/>
                      <a:pt x="59663" y="146035"/>
                    </a:cubicBezTo>
                    <a:cubicBezTo>
                      <a:pt x="61943" y="134464"/>
                      <a:pt x="55868" y="122994"/>
                      <a:pt x="49282" y="113236"/>
                    </a:cubicBezTo>
                    <a:cubicBezTo>
                      <a:pt x="61390" y="121308"/>
                      <a:pt x="77209" y="129536"/>
                      <a:pt x="89544" y="121776"/>
                    </a:cubicBezTo>
                    <a:cubicBezTo>
                      <a:pt x="94019" y="118943"/>
                      <a:pt x="97120" y="114398"/>
                      <a:pt x="100080" y="109993"/>
                    </a:cubicBezTo>
                    <a:cubicBezTo>
                      <a:pt x="107869" y="98423"/>
                      <a:pt x="116012" y="86669"/>
                      <a:pt x="127483" y="78781"/>
                    </a:cubicBezTo>
                    <a:cubicBezTo>
                      <a:pt x="130995" y="76374"/>
                      <a:pt x="134762" y="74348"/>
                      <a:pt x="137977" y="71573"/>
                    </a:cubicBezTo>
                    <a:cubicBezTo>
                      <a:pt x="146615" y="64067"/>
                      <a:pt x="150863" y="51251"/>
                      <a:pt x="161527" y="47087"/>
                    </a:cubicBezTo>
                    <a:cubicBezTo>
                      <a:pt x="165309" y="45614"/>
                      <a:pt x="169500" y="45444"/>
                      <a:pt x="173210" y="43844"/>
                    </a:cubicBezTo>
                    <a:cubicBezTo>
                      <a:pt x="181637" y="40233"/>
                      <a:pt x="185489" y="28734"/>
                      <a:pt x="180971" y="20761"/>
                    </a:cubicBezTo>
                    <a:cubicBezTo>
                      <a:pt x="185885" y="24032"/>
                      <a:pt x="189341" y="29414"/>
                      <a:pt x="190275" y="35248"/>
                    </a:cubicBezTo>
                    <a:cubicBezTo>
                      <a:pt x="195048" y="28975"/>
                      <a:pt x="207241" y="32345"/>
                      <a:pt x="210923" y="25392"/>
                    </a:cubicBezTo>
                    <a:cubicBezTo>
                      <a:pt x="211886" y="23565"/>
                      <a:pt x="211985" y="21412"/>
                      <a:pt x="211985" y="19345"/>
                    </a:cubicBezTo>
                    <a:cubicBezTo>
                      <a:pt x="212028" y="13128"/>
                      <a:pt x="211645" y="6925"/>
                      <a:pt x="210824" y="765"/>
                    </a:cubicBezTo>
                    <a:cubicBezTo>
                      <a:pt x="209493" y="2549"/>
                      <a:pt x="207992" y="4192"/>
                      <a:pt x="206207" y="5551"/>
                    </a:cubicBezTo>
                    <a:cubicBezTo>
                      <a:pt x="200146" y="10154"/>
                      <a:pt x="191154" y="10380"/>
                      <a:pt x="184851" y="6132"/>
                    </a:cubicBezTo>
                    <a:cubicBezTo>
                      <a:pt x="180122" y="2931"/>
                      <a:pt x="174089" y="-2592"/>
                      <a:pt x="169982" y="1388"/>
                    </a:cubicBezTo>
                    <a:cubicBezTo>
                      <a:pt x="168013" y="3285"/>
                      <a:pt x="167815" y="6783"/>
                      <a:pt x="165379" y="8058"/>
                    </a:cubicBezTo>
                    <a:cubicBezTo>
                      <a:pt x="163382" y="9106"/>
                      <a:pt x="161003" y="8058"/>
                      <a:pt x="158780" y="7619"/>
                    </a:cubicBezTo>
                    <a:cubicBezTo>
                      <a:pt x="157916" y="7449"/>
                      <a:pt x="156910" y="7506"/>
                      <a:pt x="156033" y="7746"/>
                    </a:cubicBezTo>
                    <a:cubicBezTo>
                      <a:pt x="150495" y="4928"/>
                      <a:pt x="143075" y="4871"/>
                      <a:pt x="136560" y="5268"/>
                    </a:cubicBezTo>
                    <a:cubicBezTo>
                      <a:pt x="135229" y="5339"/>
                      <a:pt x="133728" y="5509"/>
                      <a:pt x="132963" y="6585"/>
                    </a:cubicBezTo>
                    <a:cubicBezTo>
                      <a:pt x="132453" y="7279"/>
                      <a:pt x="132397" y="8228"/>
                      <a:pt x="132482" y="9092"/>
                    </a:cubicBezTo>
                    <a:cubicBezTo>
                      <a:pt x="133077" y="15535"/>
                      <a:pt x="139662" y="21596"/>
                      <a:pt x="136872" y="27417"/>
                    </a:cubicBezTo>
                    <a:cubicBezTo>
                      <a:pt x="135881" y="29527"/>
                      <a:pt x="133827" y="30900"/>
                      <a:pt x="131830" y="32119"/>
                    </a:cubicBezTo>
                    <a:cubicBezTo>
                      <a:pt x="123333" y="37245"/>
                      <a:pt x="113987" y="40955"/>
                      <a:pt x="104300" y="43065"/>
                    </a:cubicBezTo>
                    <a:cubicBezTo>
                      <a:pt x="107614" y="49821"/>
                      <a:pt x="110970" y="57949"/>
                      <a:pt x="107331" y="64563"/>
                    </a:cubicBezTo>
                    <a:cubicBezTo>
                      <a:pt x="104329" y="70057"/>
                      <a:pt x="97602" y="72253"/>
                      <a:pt x="91399" y="72904"/>
                    </a:cubicBezTo>
                    <a:cubicBezTo>
                      <a:pt x="85196" y="73527"/>
                      <a:pt x="78724" y="73116"/>
                      <a:pt x="72918" y="75382"/>
                    </a:cubicBezTo>
                    <a:cubicBezTo>
                      <a:pt x="65950" y="78087"/>
                      <a:pt x="61008" y="84219"/>
                      <a:pt x="55301" y="89091"/>
                    </a:cubicBezTo>
                    <a:cubicBezTo>
                      <a:pt x="49608" y="93948"/>
                      <a:pt x="41678" y="97800"/>
                      <a:pt x="34823" y="94812"/>
                    </a:cubicBezTo>
                    <a:cubicBezTo>
                      <a:pt x="31594" y="101496"/>
                      <a:pt x="36848" y="110885"/>
                      <a:pt x="31849" y="116394"/>
                    </a:cubicBezTo>
                    <a:cubicBezTo>
                      <a:pt x="29938" y="118476"/>
                      <a:pt x="27006" y="119326"/>
                      <a:pt x="24896" y="121209"/>
                    </a:cubicBezTo>
                    <a:cubicBezTo>
                      <a:pt x="20846" y="124835"/>
                      <a:pt x="20860" y="131136"/>
                      <a:pt x="22035" y="136419"/>
                    </a:cubicBezTo>
                    <a:cubicBezTo>
                      <a:pt x="23197" y="141701"/>
                      <a:pt x="25236" y="147082"/>
                      <a:pt x="24159" y="152393"/>
                    </a:cubicBezTo>
                    <a:cubicBezTo>
                      <a:pt x="23367" y="156302"/>
                      <a:pt x="20931" y="159743"/>
                      <a:pt x="20180" y="163680"/>
                    </a:cubicBezTo>
                    <a:cubicBezTo>
                      <a:pt x="19416" y="167659"/>
                      <a:pt x="20308" y="172248"/>
                      <a:pt x="17787" y="175420"/>
                    </a:cubicBezTo>
                    <a:cubicBezTo>
                      <a:pt x="15932" y="177771"/>
                      <a:pt x="12773" y="178578"/>
                      <a:pt x="10055" y="179838"/>
                    </a:cubicBezTo>
                    <a:cubicBezTo>
                      <a:pt x="5721" y="181835"/>
                      <a:pt x="2152" y="185361"/>
                      <a:pt x="14" y="1896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4" name="Google Shape;3404;p22"/>
            <p:cNvGrpSpPr/>
            <p:nvPr/>
          </p:nvGrpSpPr>
          <p:grpSpPr>
            <a:xfrm rot="-9373595">
              <a:off x="7740588" y="-495322"/>
              <a:ext cx="892966" cy="1159177"/>
              <a:chOff x="542613" y="4900666"/>
              <a:chExt cx="893012" cy="1159236"/>
            </a:xfrm>
          </p:grpSpPr>
          <p:grpSp>
            <p:nvGrpSpPr>
              <p:cNvPr id="3405" name="Google Shape;3405;p22"/>
              <p:cNvGrpSpPr/>
              <p:nvPr/>
            </p:nvGrpSpPr>
            <p:grpSpPr>
              <a:xfrm>
                <a:off x="542698" y="4900666"/>
                <a:ext cx="892926" cy="1159236"/>
                <a:chOff x="4091595" y="1460940"/>
                <a:chExt cx="292408" cy="379617"/>
              </a:xfrm>
            </p:grpSpPr>
            <p:sp>
              <p:nvSpPr>
                <p:cNvPr id="3406" name="Google Shape;3406;p22"/>
                <p:cNvSpPr/>
                <p:nvPr/>
              </p:nvSpPr>
              <p:spPr>
                <a:xfrm>
                  <a:off x="4100403" y="1460940"/>
                  <a:ext cx="283600" cy="29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00" h="296925" extrusionOk="0">
                      <a:moveTo>
                        <a:pt x="283601" y="0"/>
                      </a:moveTo>
                      <a:cubicBezTo>
                        <a:pt x="283601" y="0"/>
                        <a:pt x="268957" y="8370"/>
                        <a:pt x="267909" y="31368"/>
                      </a:cubicBezTo>
                      <a:cubicBezTo>
                        <a:pt x="266861" y="54381"/>
                        <a:pt x="248876" y="54012"/>
                        <a:pt x="248876" y="54012"/>
                      </a:cubicBezTo>
                      <a:cubicBezTo>
                        <a:pt x="248876" y="54012"/>
                        <a:pt x="231387" y="42881"/>
                        <a:pt x="221842" y="44468"/>
                      </a:cubicBezTo>
                      <a:cubicBezTo>
                        <a:pt x="212297" y="46054"/>
                        <a:pt x="242518" y="53219"/>
                        <a:pt x="239331" y="58785"/>
                      </a:cubicBezTo>
                      <a:cubicBezTo>
                        <a:pt x="236159" y="64350"/>
                        <a:pt x="211504" y="90592"/>
                        <a:pt x="211504" y="90592"/>
                      </a:cubicBezTo>
                      <a:cubicBezTo>
                        <a:pt x="211504" y="90592"/>
                        <a:pt x="197186" y="63557"/>
                        <a:pt x="184455" y="63557"/>
                      </a:cubicBezTo>
                      <a:cubicBezTo>
                        <a:pt x="171724" y="63557"/>
                        <a:pt x="203545" y="78668"/>
                        <a:pt x="202752" y="89799"/>
                      </a:cubicBezTo>
                      <a:cubicBezTo>
                        <a:pt x="201959" y="100930"/>
                        <a:pt x="195600" y="108096"/>
                        <a:pt x="186056" y="119227"/>
                      </a:cubicBezTo>
                      <a:cubicBezTo>
                        <a:pt x="176510" y="130358"/>
                        <a:pt x="174910" y="139903"/>
                        <a:pt x="165379" y="144675"/>
                      </a:cubicBezTo>
                      <a:cubicBezTo>
                        <a:pt x="155835" y="149448"/>
                        <a:pt x="148669" y="127171"/>
                        <a:pt x="144689" y="129565"/>
                      </a:cubicBezTo>
                      <a:cubicBezTo>
                        <a:pt x="140724" y="131944"/>
                        <a:pt x="162986" y="141489"/>
                        <a:pt x="147083" y="158199"/>
                      </a:cubicBezTo>
                      <a:cubicBezTo>
                        <a:pt x="131179" y="174896"/>
                        <a:pt x="123220" y="177275"/>
                        <a:pt x="119241" y="181255"/>
                      </a:cubicBezTo>
                      <a:cubicBezTo>
                        <a:pt x="115275" y="185234"/>
                        <a:pt x="110503" y="176482"/>
                        <a:pt x="110503" y="180462"/>
                      </a:cubicBezTo>
                      <a:cubicBezTo>
                        <a:pt x="110503" y="184441"/>
                        <a:pt x="120841" y="190007"/>
                        <a:pt x="118448" y="193986"/>
                      </a:cubicBezTo>
                      <a:cubicBezTo>
                        <a:pt x="116069" y="197965"/>
                        <a:pt x="106524" y="205117"/>
                        <a:pt x="102544" y="205910"/>
                      </a:cubicBezTo>
                      <a:cubicBezTo>
                        <a:pt x="98565" y="206703"/>
                        <a:pt x="72323" y="175689"/>
                        <a:pt x="67551" y="178082"/>
                      </a:cubicBezTo>
                      <a:cubicBezTo>
                        <a:pt x="62779" y="180462"/>
                        <a:pt x="85848" y="193986"/>
                        <a:pt x="86641" y="199551"/>
                      </a:cubicBezTo>
                      <a:cubicBezTo>
                        <a:pt x="87434" y="205117"/>
                        <a:pt x="98565" y="215455"/>
                        <a:pt x="96979" y="220227"/>
                      </a:cubicBezTo>
                      <a:cubicBezTo>
                        <a:pt x="95393" y="225000"/>
                        <a:pt x="79475" y="234545"/>
                        <a:pt x="75510" y="239317"/>
                      </a:cubicBezTo>
                      <a:cubicBezTo>
                        <a:pt x="71530" y="244090"/>
                        <a:pt x="54026" y="219434"/>
                        <a:pt x="52441" y="225000"/>
                      </a:cubicBezTo>
                      <a:cubicBezTo>
                        <a:pt x="50854" y="230565"/>
                        <a:pt x="68344" y="233752"/>
                        <a:pt x="66758" y="241696"/>
                      </a:cubicBezTo>
                      <a:cubicBezTo>
                        <a:pt x="65172" y="249655"/>
                        <a:pt x="54834" y="252034"/>
                        <a:pt x="49254" y="261579"/>
                      </a:cubicBezTo>
                      <a:cubicBezTo>
                        <a:pt x="43689" y="271124"/>
                        <a:pt x="40517" y="289421"/>
                        <a:pt x="32558" y="295780"/>
                      </a:cubicBezTo>
                      <a:cubicBezTo>
                        <a:pt x="24613" y="302138"/>
                        <a:pt x="3852" y="279961"/>
                        <a:pt x="3852" y="279961"/>
                      </a:cubicBezTo>
                      <a:lnTo>
                        <a:pt x="0" y="278375"/>
                      </a:lnTo>
                      <a:cubicBezTo>
                        <a:pt x="935" y="274254"/>
                        <a:pt x="1926" y="270161"/>
                        <a:pt x="3017" y="266069"/>
                      </a:cubicBezTo>
                      <a:cubicBezTo>
                        <a:pt x="3498" y="264256"/>
                        <a:pt x="3994" y="262443"/>
                        <a:pt x="4489" y="260645"/>
                      </a:cubicBezTo>
                      <a:cubicBezTo>
                        <a:pt x="34328" y="154503"/>
                        <a:pt x="114667" y="60385"/>
                        <a:pt x="248636" y="11400"/>
                      </a:cubicBezTo>
                      <a:cubicBezTo>
                        <a:pt x="249202" y="11188"/>
                        <a:pt x="249769" y="10989"/>
                        <a:pt x="250349" y="10791"/>
                      </a:cubicBezTo>
                      <a:cubicBezTo>
                        <a:pt x="253323" y="9701"/>
                        <a:pt x="256339" y="8639"/>
                        <a:pt x="259370" y="7619"/>
                      </a:cubicBezTo>
                      <a:cubicBezTo>
                        <a:pt x="265785" y="5424"/>
                        <a:pt x="272328" y="3328"/>
                        <a:pt x="278984" y="1345"/>
                      </a:cubicBezTo>
                      <a:cubicBezTo>
                        <a:pt x="280513" y="878"/>
                        <a:pt x="282057" y="439"/>
                        <a:pt x="2836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7" name="Google Shape;3407;p22"/>
                <p:cNvSpPr/>
                <p:nvPr/>
              </p:nvSpPr>
              <p:spPr>
                <a:xfrm>
                  <a:off x="4103434" y="1468559"/>
                  <a:ext cx="258653" cy="270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653" h="270161" extrusionOk="0">
                      <a:moveTo>
                        <a:pt x="123334" y="137311"/>
                      </a:moveTo>
                      <a:cubicBezTo>
                        <a:pt x="123334" y="140795"/>
                        <a:pt x="122824" y="144151"/>
                        <a:pt x="120983" y="147054"/>
                      </a:cubicBezTo>
                      <a:cubicBezTo>
                        <a:pt x="118207" y="144689"/>
                        <a:pt x="115148" y="142225"/>
                        <a:pt x="111509" y="142027"/>
                      </a:cubicBezTo>
                      <a:cubicBezTo>
                        <a:pt x="107869" y="141829"/>
                        <a:pt x="103918" y="145256"/>
                        <a:pt x="105065" y="148711"/>
                      </a:cubicBezTo>
                      <a:cubicBezTo>
                        <a:pt x="102162" y="147479"/>
                        <a:pt x="99089" y="146219"/>
                        <a:pt x="95945" y="146559"/>
                      </a:cubicBezTo>
                      <a:cubicBezTo>
                        <a:pt x="92815" y="146884"/>
                        <a:pt x="89657" y="149405"/>
                        <a:pt x="89813" y="152563"/>
                      </a:cubicBezTo>
                      <a:cubicBezTo>
                        <a:pt x="81118" y="145157"/>
                        <a:pt x="65838" y="148003"/>
                        <a:pt x="60400" y="158044"/>
                      </a:cubicBezTo>
                      <a:cubicBezTo>
                        <a:pt x="53644" y="170520"/>
                        <a:pt x="61957" y="185319"/>
                        <a:pt x="67438" y="198390"/>
                      </a:cubicBezTo>
                      <a:cubicBezTo>
                        <a:pt x="68826" y="201704"/>
                        <a:pt x="69704" y="206264"/>
                        <a:pt x="66701" y="208233"/>
                      </a:cubicBezTo>
                      <a:cubicBezTo>
                        <a:pt x="63855" y="210116"/>
                        <a:pt x="60031" y="207779"/>
                        <a:pt x="58049" y="205018"/>
                      </a:cubicBezTo>
                      <a:cubicBezTo>
                        <a:pt x="56052" y="202242"/>
                        <a:pt x="54607" y="198787"/>
                        <a:pt x="51563" y="197257"/>
                      </a:cubicBezTo>
                      <a:cubicBezTo>
                        <a:pt x="48518" y="195728"/>
                        <a:pt x="43618" y="198518"/>
                        <a:pt x="45105" y="201591"/>
                      </a:cubicBezTo>
                      <a:cubicBezTo>
                        <a:pt x="43094" y="197923"/>
                        <a:pt x="36905" y="199381"/>
                        <a:pt x="35036" y="203120"/>
                      </a:cubicBezTo>
                      <a:cubicBezTo>
                        <a:pt x="33181" y="206859"/>
                        <a:pt x="34229" y="211320"/>
                        <a:pt x="35305" y="215356"/>
                      </a:cubicBezTo>
                      <a:cubicBezTo>
                        <a:pt x="37542" y="223683"/>
                        <a:pt x="39780" y="231996"/>
                        <a:pt x="42018" y="240308"/>
                      </a:cubicBezTo>
                      <a:cubicBezTo>
                        <a:pt x="35603" y="242843"/>
                        <a:pt x="29272" y="245563"/>
                        <a:pt x="23013" y="248451"/>
                      </a:cubicBezTo>
                      <a:cubicBezTo>
                        <a:pt x="19402" y="250123"/>
                        <a:pt x="15337" y="252516"/>
                        <a:pt x="14997" y="256467"/>
                      </a:cubicBezTo>
                      <a:cubicBezTo>
                        <a:pt x="14771" y="258988"/>
                        <a:pt x="16201" y="261324"/>
                        <a:pt x="16853" y="263789"/>
                      </a:cubicBezTo>
                      <a:cubicBezTo>
                        <a:pt x="17490" y="266238"/>
                        <a:pt x="16810" y="269552"/>
                        <a:pt x="14332" y="270090"/>
                      </a:cubicBezTo>
                      <a:cubicBezTo>
                        <a:pt x="13227" y="270331"/>
                        <a:pt x="12094" y="269920"/>
                        <a:pt x="11074" y="269411"/>
                      </a:cubicBezTo>
                      <a:cubicBezTo>
                        <a:pt x="8101" y="267924"/>
                        <a:pt x="5566" y="265545"/>
                        <a:pt x="3894" y="262656"/>
                      </a:cubicBezTo>
                      <a:lnTo>
                        <a:pt x="0" y="258450"/>
                      </a:lnTo>
                      <a:cubicBezTo>
                        <a:pt x="28593" y="150099"/>
                        <a:pt x="109370" y="53602"/>
                        <a:pt x="245619" y="3781"/>
                      </a:cubicBezTo>
                      <a:cubicBezTo>
                        <a:pt x="249160" y="2478"/>
                        <a:pt x="252743" y="1218"/>
                        <a:pt x="256354" y="0"/>
                      </a:cubicBezTo>
                      <a:cubicBezTo>
                        <a:pt x="257614" y="935"/>
                        <a:pt x="258492" y="2181"/>
                        <a:pt x="258634" y="3824"/>
                      </a:cubicBezTo>
                      <a:cubicBezTo>
                        <a:pt x="258974" y="7690"/>
                        <a:pt x="254909" y="10310"/>
                        <a:pt x="251411" y="11981"/>
                      </a:cubicBezTo>
                      <a:cubicBezTo>
                        <a:pt x="240663" y="17107"/>
                        <a:pt x="229928" y="22248"/>
                        <a:pt x="219179" y="27374"/>
                      </a:cubicBezTo>
                      <a:cubicBezTo>
                        <a:pt x="211433" y="31085"/>
                        <a:pt x="203474" y="34852"/>
                        <a:pt x="194935" y="35758"/>
                      </a:cubicBezTo>
                      <a:cubicBezTo>
                        <a:pt x="190120" y="36282"/>
                        <a:pt x="184540" y="36169"/>
                        <a:pt x="181410" y="39865"/>
                      </a:cubicBezTo>
                      <a:cubicBezTo>
                        <a:pt x="179796" y="41763"/>
                        <a:pt x="179187" y="44340"/>
                        <a:pt x="177714" y="46351"/>
                      </a:cubicBezTo>
                      <a:cubicBezTo>
                        <a:pt x="174840" y="50274"/>
                        <a:pt x="169104" y="51492"/>
                        <a:pt x="166725" y="55740"/>
                      </a:cubicBezTo>
                      <a:cubicBezTo>
                        <a:pt x="163553" y="61391"/>
                        <a:pt x="167815" y="69803"/>
                        <a:pt x="163213" y="74377"/>
                      </a:cubicBezTo>
                      <a:cubicBezTo>
                        <a:pt x="161584" y="76005"/>
                        <a:pt x="159248" y="76614"/>
                        <a:pt x="157081" y="77407"/>
                      </a:cubicBezTo>
                      <a:cubicBezTo>
                        <a:pt x="142650" y="82676"/>
                        <a:pt x="133487" y="99457"/>
                        <a:pt x="136872" y="114440"/>
                      </a:cubicBezTo>
                      <a:cubicBezTo>
                        <a:pt x="133841" y="115304"/>
                        <a:pt x="130358" y="114185"/>
                        <a:pt x="128404" y="111707"/>
                      </a:cubicBezTo>
                      <a:cubicBezTo>
                        <a:pt x="123036" y="114978"/>
                        <a:pt x="122243" y="122399"/>
                        <a:pt x="122753" y="128658"/>
                      </a:cubicBezTo>
                      <a:cubicBezTo>
                        <a:pt x="122980" y="131491"/>
                        <a:pt x="123334" y="134436"/>
                        <a:pt x="123334" y="13731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8" name="Google Shape;3408;p22"/>
                <p:cNvSpPr/>
                <p:nvPr/>
              </p:nvSpPr>
              <p:spPr>
                <a:xfrm>
                  <a:off x="4104893" y="1471732"/>
                  <a:ext cx="246293" cy="249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293" h="249853" extrusionOk="0">
                      <a:moveTo>
                        <a:pt x="110149" y="126421"/>
                      </a:moveTo>
                      <a:cubicBezTo>
                        <a:pt x="108096" y="129097"/>
                        <a:pt x="104301" y="124877"/>
                        <a:pt x="100944" y="124651"/>
                      </a:cubicBezTo>
                      <a:cubicBezTo>
                        <a:pt x="98239" y="124481"/>
                        <a:pt x="96243" y="127016"/>
                        <a:pt x="93792" y="128177"/>
                      </a:cubicBezTo>
                      <a:cubicBezTo>
                        <a:pt x="91626" y="129196"/>
                        <a:pt x="89133" y="129097"/>
                        <a:pt x="86740" y="129267"/>
                      </a:cubicBezTo>
                      <a:cubicBezTo>
                        <a:pt x="75680" y="130018"/>
                        <a:pt x="65583" y="136830"/>
                        <a:pt x="59181" y="145893"/>
                      </a:cubicBezTo>
                      <a:cubicBezTo>
                        <a:pt x="52795" y="154942"/>
                        <a:pt x="49764" y="166031"/>
                        <a:pt x="48730" y="177063"/>
                      </a:cubicBezTo>
                      <a:cubicBezTo>
                        <a:pt x="48461" y="179895"/>
                        <a:pt x="47144" y="183704"/>
                        <a:pt x="44354" y="183152"/>
                      </a:cubicBezTo>
                      <a:cubicBezTo>
                        <a:pt x="42258" y="182727"/>
                        <a:pt x="41437" y="179895"/>
                        <a:pt x="39398" y="179244"/>
                      </a:cubicBezTo>
                      <a:cubicBezTo>
                        <a:pt x="37004" y="178479"/>
                        <a:pt x="34951" y="181113"/>
                        <a:pt x="33988" y="183435"/>
                      </a:cubicBezTo>
                      <a:cubicBezTo>
                        <a:pt x="27969" y="198022"/>
                        <a:pt x="31014" y="215667"/>
                        <a:pt x="22758" y="229121"/>
                      </a:cubicBezTo>
                      <a:cubicBezTo>
                        <a:pt x="20577" y="232661"/>
                        <a:pt x="17320" y="235947"/>
                        <a:pt x="13199" y="236485"/>
                      </a:cubicBezTo>
                      <a:cubicBezTo>
                        <a:pt x="12618" y="240209"/>
                        <a:pt x="10112" y="243566"/>
                        <a:pt x="6698" y="245166"/>
                      </a:cubicBezTo>
                      <a:lnTo>
                        <a:pt x="7406" y="247998"/>
                      </a:lnTo>
                      <a:cubicBezTo>
                        <a:pt x="5070" y="248777"/>
                        <a:pt x="2507" y="249514"/>
                        <a:pt x="0" y="249854"/>
                      </a:cubicBezTo>
                      <a:cubicBezTo>
                        <a:pt x="29839" y="143712"/>
                        <a:pt x="110177" y="49594"/>
                        <a:pt x="244147" y="609"/>
                      </a:cubicBezTo>
                      <a:cubicBezTo>
                        <a:pt x="244713" y="397"/>
                        <a:pt x="245280" y="198"/>
                        <a:pt x="245860" y="0"/>
                      </a:cubicBezTo>
                      <a:cubicBezTo>
                        <a:pt x="246058" y="439"/>
                        <a:pt x="246186" y="935"/>
                        <a:pt x="246257" y="1459"/>
                      </a:cubicBezTo>
                      <a:cubicBezTo>
                        <a:pt x="246540" y="3753"/>
                        <a:pt x="245152" y="5948"/>
                        <a:pt x="243509" y="7576"/>
                      </a:cubicBezTo>
                      <a:cubicBezTo>
                        <a:pt x="239416" y="11612"/>
                        <a:pt x="233667" y="13383"/>
                        <a:pt x="228158" y="15025"/>
                      </a:cubicBezTo>
                      <a:cubicBezTo>
                        <a:pt x="217409" y="18212"/>
                        <a:pt x="206661" y="21398"/>
                        <a:pt x="195912" y="24585"/>
                      </a:cubicBezTo>
                      <a:cubicBezTo>
                        <a:pt x="191593" y="25873"/>
                        <a:pt x="187245" y="27162"/>
                        <a:pt x="183181" y="29074"/>
                      </a:cubicBezTo>
                      <a:cubicBezTo>
                        <a:pt x="170407" y="35078"/>
                        <a:pt x="161315" y="46606"/>
                        <a:pt x="152053" y="57241"/>
                      </a:cubicBezTo>
                      <a:cubicBezTo>
                        <a:pt x="150198" y="59366"/>
                        <a:pt x="148088" y="61603"/>
                        <a:pt x="145313" y="62084"/>
                      </a:cubicBezTo>
                      <a:cubicBezTo>
                        <a:pt x="143896" y="62325"/>
                        <a:pt x="142409" y="62099"/>
                        <a:pt x="141064" y="62580"/>
                      </a:cubicBezTo>
                      <a:cubicBezTo>
                        <a:pt x="136320" y="64308"/>
                        <a:pt x="138189" y="71913"/>
                        <a:pt x="135017" y="75836"/>
                      </a:cubicBezTo>
                      <a:cubicBezTo>
                        <a:pt x="132567" y="73853"/>
                        <a:pt x="128319" y="75000"/>
                        <a:pt x="127200" y="77946"/>
                      </a:cubicBezTo>
                      <a:cubicBezTo>
                        <a:pt x="125940" y="81231"/>
                        <a:pt x="127086" y="86740"/>
                        <a:pt x="123574" y="86924"/>
                      </a:cubicBezTo>
                      <a:cubicBezTo>
                        <a:pt x="122186" y="86995"/>
                        <a:pt x="120955" y="85876"/>
                        <a:pt x="119567" y="85876"/>
                      </a:cubicBezTo>
                      <a:cubicBezTo>
                        <a:pt x="117287" y="85876"/>
                        <a:pt x="116168" y="88737"/>
                        <a:pt x="116295" y="91017"/>
                      </a:cubicBezTo>
                      <a:cubicBezTo>
                        <a:pt x="116437" y="93283"/>
                        <a:pt x="117173" y="95704"/>
                        <a:pt x="116154" y="97744"/>
                      </a:cubicBezTo>
                      <a:cubicBezTo>
                        <a:pt x="112004" y="99981"/>
                        <a:pt x="110121" y="104994"/>
                        <a:pt x="109880" y="109696"/>
                      </a:cubicBezTo>
                      <a:cubicBezTo>
                        <a:pt x="109625" y="114398"/>
                        <a:pt x="110673" y="119071"/>
                        <a:pt x="110744" y="123773"/>
                      </a:cubicBezTo>
                      <a:cubicBezTo>
                        <a:pt x="110758" y="124693"/>
                        <a:pt x="110702" y="125684"/>
                        <a:pt x="110149" y="12642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9" name="Google Shape;3409;p22"/>
                <p:cNvSpPr/>
                <p:nvPr/>
              </p:nvSpPr>
              <p:spPr>
                <a:xfrm>
                  <a:off x="4091595" y="1472341"/>
                  <a:ext cx="257443" cy="368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443" h="368216" extrusionOk="0">
                      <a:moveTo>
                        <a:pt x="257444" y="0"/>
                      </a:moveTo>
                      <a:cubicBezTo>
                        <a:pt x="130712" y="47385"/>
                        <a:pt x="54819" y="146006"/>
                        <a:pt x="12660" y="268561"/>
                      </a:cubicBezTo>
                      <a:cubicBezTo>
                        <a:pt x="12660" y="268561"/>
                        <a:pt x="-1572" y="327983"/>
                        <a:pt x="4786" y="368216"/>
                      </a:cubicBezTo>
                      <a:lnTo>
                        <a:pt x="637" y="368216"/>
                      </a:lnTo>
                      <a:cubicBezTo>
                        <a:pt x="-1360" y="334143"/>
                        <a:pt x="1331" y="300085"/>
                        <a:pt x="8808" y="266975"/>
                      </a:cubicBezTo>
                      <a:cubicBezTo>
                        <a:pt x="34398" y="153668"/>
                        <a:pt x="116054" y="51704"/>
                        <a:pt x="25744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410" name="Google Shape;3410;p22"/>
              <p:cNvSpPr/>
              <p:nvPr/>
            </p:nvSpPr>
            <p:spPr>
              <a:xfrm>
                <a:off x="542613" y="4900926"/>
                <a:ext cx="892575" cy="1158778"/>
              </a:xfrm>
              <a:custGeom>
                <a:avLst/>
                <a:gdLst/>
                <a:ahLst/>
                <a:cxnLst/>
                <a:rect l="l" t="t" r="r" b="b"/>
                <a:pathLst>
                  <a:path w="292408" h="379616" extrusionOk="0">
                    <a:moveTo>
                      <a:pt x="287820" y="1260"/>
                    </a:moveTo>
                    <a:cubicBezTo>
                      <a:pt x="281165" y="3243"/>
                      <a:pt x="274622" y="5339"/>
                      <a:pt x="268206" y="7534"/>
                    </a:cubicBezTo>
                    <a:cubicBezTo>
                      <a:pt x="265176" y="8554"/>
                      <a:pt x="262160" y="9616"/>
                      <a:pt x="259186" y="10706"/>
                    </a:cubicBezTo>
                    <a:cubicBezTo>
                      <a:pt x="258605" y="10904"/>
                      <a:pt x="258039" y="11103"/>
                      <a:pt x="257472" y="11315"/>
                    </a:cubicBezTo>
                    <a:cubicBezTo>
                      <a:pt x="255291" y="12108"/>
                      <a:pt x="253139" y="12915"/>
                      <a:pt x="250986" y="13737"/>
                    </a:cubicBezTo>
                    <a:cubicBezTo>
                      <a:pt x="250363" y="13978"/>
                      <a:pt x="249754" y="14218"/>
                      <a:pt x="249145" y="14459"/>
                    </a:cubicBezTo>
                    <a:cubicBezTo>
                      <a:pt x="247856" y="14955"/>
                      <a:pt x="246568" y="15450"/>
                      <a:pt x="245279" y="15960"/>
                    </a:cubicBezTo>
                    <a:cubicBezTo>
                      <a:pt x="245180" y="16003"/>
                      <a:pt x="245081" y="16031"/>
                      <a:pt x="244996" y="16073"/>
                    </a:cubicBezTo>
                    <a:cubicBezTo>
                      <a:pt x="244868" y="16130"/>
                      <a:pt x="244727" y="16172"/>
                      <a:pt x="244599" y="16229"/>
                    </a:cubicBezTo>
                    <a:cubicBezTo>
                      <a:pt x="243849" y="16526"/>
                      <a:pt x="243112" y="16838"/>
                      <a:pt x="242362" y="17136"/>
                    </a:cubicBezTo>
                    <a:cubicBezTo>
                      <a:pt x="241002" y="17688"/>
                      <a:pt x="239628" y="18240"/>
                      <a:pt x="238283" y="18792"/>
                    </a:cubicBezTo>
                    <a:cubicBezTo>
                      <a:pt x="237490" y="19118"/>
                      <a:pt x="236697" y="19458"/>
                      <a:pt x="235904" y="19798"/>
                    </a:cubicBezTo>
                    <a:cubicBezTo>
                      <a:pt x="235054" y="20152"/>
                      <a:pt x="234191" y="20506"/>
                      <a:pt x="233341" y="20874"/>
                    </a:cubicBezTo>
                    <a:cubicBezTo>
                      <a:pt x="233171" y="20945"/>
                      <a:pt x="232987" y="21016"/>
                      <a:pt x="232817" y="21101"/>
                    </a:cubicBezTo>
                    <a:cubicBezTo>
                      <a:pt x="232562" y="21214"/>
                      <a:pt x="232307" y="21327"/>
                      <a:pt x="232052" y="21427"/>
                    </a:cubicBezTo>
                    <a:cubicBezTo>
                      <a:pt x="231231" y="21781"/>
                      <a:pt x="230423" y="22135"/>
                      <a:pt x="229602" y="22503"/>
                    </a:cubicBezTo>
                    <a:cubicBezTo>
                      <a:pt x="228370" y="23041"/>
                      <a:pt x="227124" y="23579"/>
                      <a:pt x="225906" y="24131"/>
                    </a:cubicBezTo>
                    <a:cubicBezTo>
                      <a:pt x="225084" y="24499"/>
                      <a:pt x="224263" y="24882"/>
                      <a:pt x="223442" y="25250"/>
                    </a:cubicBezTo>
                    <a:cubicBezTo>
                      <a:pt x="222861" y="25519"/>
                      <a:pt x="222266" y="25788"/>
                      <a:pt x="221686" y="26057"/>
                    </a:cubicBezTo>
                    <a:cubicBezTo>
                      <a:pt x="221445" y="26171"/>
                      <a:pt x="221218" y="26270"/>
                      <a:pt x="220978" y="26383"/>
                    </a:cubicBezTo>
                    <a:cubicBezTo>
                      <a:pt x="220595" y="26553"/>
                      <a:pt x="220227" y="26737"/>
                      <a:pt x="219845" y="26907"/>
                    </a:cubicBezTo>
                    <a:cubicBezTo>
                      <a:pt x="219023" y="27289"/>
                      <a:pt x="218202" y="27686"/>
                      <a:pt x="217381" y="28068"/>
                    </a:cubicBezTo>
                    <a:cubicBezTo>
                      <a:pt x="216205" y="28621"/>
                      <a:pt x="215030" y="29173"/>
                      <a:pt x="213869" y="29739"/>
                    </a:cubicBezTo>
                    <a:cubicBezTo>
                      <a:pt x="213047" y="30136"/>
                      <a:pt x="212240" y="30532"/>
                      <a:pt x="211419" y="30943"/>
                    </a:cubicBezTo>
                    <a:cubicBezTo>
                      <a:pt x="211050" y="31127"/>
                      <a:pt x="210668" y="31311"/>
                      <a:pt x="210300" y="31495"/>
                    </a:cubicBezTo>
                    <a:cubicBezTo>
                      <a:pt x="210017" y="31637"/>
                      <a:pt x="209733" y="31764"/>
                      <a:pt x="209450" y="31906"/>
                    </a:cubicBezTo>
                    <a:cubicBezTo>
                      <a:pt x="208954" y="32147"/>
                      <a:pt x="208473" y="32402"/>
                      <a:pt x="207977" y="32642"/>
                    </a:cubicBezTo>
                    <a:cubicBezTo>
                      <a:pt x="207156" y="33053"/>
                      <a:pt x="206349" y="33464"/>
                      <a:pt x="205527" y="33874"/>
                    </a:cubicBezTo>
                    <a:cubicBezTo>
                      <a:pt x="204409" y="34441"/>
                      <a:pt x="203276" y="35022"/>
                      <a:pt x="202171" y="35602"/>
                    </a:cubicBezTo>
                    <a:cubicBezTo>
                      <a:pt x="201364" y="36027"/>
                      <a:pt x="200557" y="36452"/>
                      <a:pt x="199749" y="36877"/>
                    </a:cubicBezTo>
                    <a:cubicBezTo>
                      <a:pt x="199565" y="36976"/>
                      <a:pt x="199381" y="37061"/>
                      <a:pt x="199197" y="37160"/>
                    </a:cubicBezTo>
                    <a:cubicBezTo>
                      <a:pt x="198885" y="37330"/>
                      <a:pt x="198560" y="37500"/>
                      <a:pt x="198234" y="37656"/>
                    </a:cubicBezTo>
                    <a:cubicBezTo>
                      <a:pt x="197625" y="37981"/>
                      <a:pt x="197030" y="38307"/>
                      <a:pt x="196435" y="38619"/>
                    </a:cubicBezTo>
                    <a:cubicBezTo>
                      <a:pt x="195642" y="39044"/>
                      <a:pt x="194835" y="39483"/>
                      <a:pt x="194042" y="39922"/>
                    </a:cubicBezTo>
                    <a:cubicBezTo>
                      <a:pt x="192952" y="40516"/>
                      <a:pt x="191875" y="41111"/>
                      <a:pt x="190799" y="41706"/>
                    </a:cubicBezTo>
                    <a:cubicBezTo>
                      <a:pt x="190006" y="42145"/>
                      <a:pt x="189227" y="42584"/>
                      <a:pt x="188448" y="43037"/>
                    </a:cubicBezTo>
                    <a:cubicBezTo>
                      <a:pt x="188434" y="43037"/>
                      <a:pt x="188420" y="43051"/>
                      <a:pt x="188406" y="43065"/>
                    </a:cubicBezTo>
                    <a:cubicBezTo>
                      <a:pt x="188052" y="43264"/>
                      <a:pt x="187712" y="43462"/>
                      <a:pt x="187358" y="43646"/>
                    </a:cubicBezTo>
                    <a:cubicBezTo>
                      <a:pt x="186650" y="44043"/>
                      <a:pt x="185942" y="44453"/>
                      <a:pt x="185248" y="44864"/>
                    </a:cubicBezTo>
                    <a:cubicBezTo>
                      <a:pt x="184469" y="45317"/>
                      <a:pt x="183704" y="45756"/>
                      <a:pt x="182925" y="46209"/>
                    </a:cubicBezTo>
                    <a:cubicBezTo>
                      <a:pt x="181863" y="46832"/>
                      <a:pt x="180815" y="47441"/>
                      <a:pt x="179767" y="48079"/>
                    </a:cubicBezTo>
                    <a:cubicBezTo>
                      <a:pt x="179088" y="48489"/>
                      <a:pt x="178394" y="48900"/>
                      <a:pt x="177714" y="49311"/>
                    </a:cubicBezTo>
                    <a:cubicBezTo>
                      <a:pt x="177402" y="49495"/>
                      <a:pt x="177091" y="49679"/>
                      <a:pt x="176779" y="49877"/>
                    </a:cubicBezTo>
                    <a:cubicBezTo>
                      <a:pt x="175972" y="50373"/>
                      <a:pt x="175165" y="50868"/>
                      <a:pt x="174372" y="51364"/>
                    </a:cubicBezTo>
                    <a:cubicBezTo>
                      <a:pt x="173621" y="51831"/>
                      <a:pt x="172871" y="52299"/>
                      <a:pt x="172120" y="52766"/>
                    </a:cubicBezTo>
                    <a:cubicBezTo>
                      <a:pt x="171101" y="53403"/>
                      <a:pt x="170081" y="54055"/>
                      <a:pt x="169061" y="54706"/>
                    </a:cubicBezTo>
                    <a:cubicBezTo>
                      <a:pt x="168480" y="55074"/>
                      <a:pt x="167900" y="55443"/>
                      <a:pt x="167319" y="55825"/>
                    </a:cubicBezTo>
                    <a:cubicBezTo>
                      <a:pt x="167050" y="55995"/>
                      <a:pt x="166795" y="56165"/>
                      <a:pt x="166541" y="56335"/>
                    </a:cubicBezTo>
                    <a:cubicBezTo>
                      <a:pt x="165634" y="56915"/>
                      <a:pt x="164742" y="57510"/>
                      <a:pt x="163850" y="58105"/>
                    </a:cubicBezTo>
                    <a:cubicBezTo>
                      <a:pt x="163127" y="58587"/>
                      <a:pt x="162405" y="59068"/>
                      <a:pt x="161683" y="59550"/>
                    </a:cubicBezTo>
                    <a:cubicBezTo>
                      <a:pt x="160677" y="60215"/>
                      <a:pt x="159686" y="60895"/>
                      <a:pt x="158709" y="61561"/>
                    </a:cubicBezTo>
                    <a:cubicBezTo>
                      <a:pt x="158213" y="61900"/>
                      <a:pt x="157718" y="62226"/>
                      <a:pt x="157236" y="62566"/>
                    </a:cubicBezTo>
                    <a:cubicBezTo>
                      <a:pt x="157038" y="62708"/>
                      <a:pt x="156840" y="62849"/>
                      <a:pt x="156642" y="62991"/>
                    </a:cubicBezTo>
                    <a:cubicBezTo>
                      <a:pt x="156627" y="62991"/>
                      <a:pt x="156613" y="63005"/>
                      <a:pt x="156599" y="63019"/>
                    </a:cubicBezTo>
                    <a:cubicBezTo>
                      <a:pt x="155607" y="63699"/>
                      <a:pt x="154630" y="64393"/>
                      <a:pt x="153639" y="65087"/>
                    </a:cubicBezTo>
                    <a:cubicBezTo>
                      <a:pt x="152945" y="65568"/>
                      <a:pt x="152265" y="66050"/>
                      <a:pt x="151586" y="66545"/>
                    </a:cubicBezTo>
                    <a:cubicBezTo>
                      <a:pt x="150609" y="67254"/>
                      <a:pt x="149631" y="67962"/>
                      <a:pt x="148654" y="68670"/>
                    </a:cubicBezTo>
                    <a:cubicBezTo>
                      <a:pt x="148399" y="68854"/>
                      <a:pt x="148145" y="69038"/>
                      <a:pt x="147889" y="69222"/>
                    </a:cubicBezTo>
                    <a:cubicBezTo>
                      <a:pt x="147705" y="69349"/>
                      <a:pt x="147521" y="69491"/>
                      <a:pt x="147337" y="69618"/>
                    </a:cubicBezTo>
                    <a:cubicBezTo>
                      <a:pt x="147110" y="69788"/>
                      <a:pt x="146884" y="69958"/>
                      <a:pt x="146658" y="70128"/>
                    </a:cubicBezTo>
                    <a:cubicBezTo>
                      <a:pt x="145680" y="70850"/>
                      <a:pt x="144703" y="71587"/>
                      <a:pt x="143740" y="72309"/>
                    </a:cubicBezTo>
                    <a:cubicBezTo>
                      <a:pt x="143103" y="72791"/>
                      <a:pt x="142452" y="73272"/>
                      <a:pt x="141814" y="73754"/>
                    </a:cubicBezTo>
                    <a:cubicBezTo>
                      <a:pt x="140837" y="74504"/>
                      <a:pt x="139860" y="75255"/>
                      <a:pt x="138883" y="76005"/>
                    </a:cubicBezTo>
                    <a:cubicBezTo>
                      <a:pt x="138869" y="76005"/>
                      <a:pt x="138854" y="76034"/>
                      <a:pt x="138840" y="76048"/>
                    </a:cubicBezTo>
                    <a:cubicBezTo>
                      <a:pt x="138529" y="76289"/>
                      <a:pt x="138203" y="76529"/>
                      <a:pt x="137892" y="76784"/>
                    </a:cubicBezTo>
                    <a:cubicBezTo>
                      <a:pt x="137608" y="77011"/>
                      <a:pt x="137325" y="77223"/>
                      <a:pt x="137042" y="77450"/>
                    </a:cubicBezTo>
                    <a:cubicBezTo>
                      <a:pt x="136065" y="78229"/>
                      <a:pt x="135087" y="79008"/>
                      <a:pt x="134124" y="79787"/>
                    </a:cubicBezTo>
                    <a:cubicBezTo>
                      <a:pt x="133544" y="80254"/>
                      <a:pt x="132949" y="80721"/>
                      <a:pt x="132368" y="81203"/>
                    </a:cubicBezTo>
                    <a:cubicBezTo>
                      <a:pt x="131519" y="81897"/>
                      <a:pt x="130683" y="82590"/>
                      <a:pt x="129848" y="83284"/>
                    </a:cubicBezTo>
                    <a:cubicBezTo>
                      <a:pt x="129493" y="83568"/>
                      <a:pt x="129139" y="83865"/>
                      <a:pt x="128800" y="84148"/>
                    </a:cubicBezTo>
                    <a:cubicBezTo>
                      <a:pt x="128460" y="84432"/>
                      <a:pt x="128120" y="84715"/>
                      <a:pt x="127780" y="84998"/>
                    </a:cubicBezTo>
                    <a:cubicBezTo>
                      <a:pt x="126746" y="85862"/>
                      <a:pt x="125712" y="86740"/>
                      <a:pt x="124693" y="87618"/>
                    </a:cubicBezTo>
                    <a:cubicBezTo>
                      <a:pt x="124211" y="88029"/>
                      <a:pt x="123730" y="88425"/>
                      <a:pt x="123263" y="88836"/>
                    </a:cubicBezTo>
                    <a:cubicBezTo>
                      <a:pt x="122554" y="89445"/>
                      <a:pt x="121846" y="90068"/>
                      <a:pt x="121152" y="90691"/>
                    </a:cubicBezTo>
                    <a:cubicBezTo>
                      <a:pt x="120784" y="91017"/>
                      <a:pt x="120402" y="91342"/>
                      <a:pt x="120034" y="91682"/>
                    </a:cubicBezTo>
                    <a:cubicBezTo>
                      <a:pt x="120019" y="91696"/>
                      <a:pt x="119991" y="91710"/>
                      <a:pt x="119977" y="91739"/>
                    </a:cubicBezTo>
                    <a:cubicBezTo>
                      <a:pt x="119595" y="92079"/>
                      <a:pt x="119212" y="92405"/>
                      <a:pt x="118830" y="92744"/>
                    </a:cubicBezTo>
                    <a:cubicBezTo>
                      <a:pt x="117442" y="93991"/>
                      <a:pt x="116068" y="95237"/>
                      <a:pt x="114695" y="96483"/>
                    </a:cubicBezTo>
                    <a:cubicBezTo>
                      <a:pt x="114624" y="96554"/>
                      <a:pt x="114553" y="96611"/>
                      <a:pt x="114482" y="96681"/>
                    </a:cubicBezTo>
                    <a:cubicBezTo>
                      <a:pt x="113902" y="97219"/>
                      <a:pt x="113321" y="97758"/>
                      <a:pt x="112741" y="98310"/>
                    </a:cubicBezTo>
                    <a:cubicBezTo>
                      <a:pt x="112372" y="98650"/>
                      <a:pt x="112018" y="98990"/>
                      <a:pt x="111650" y="99329"/>
                    </a:cubicBezTo>
                    <a:cubicBezTo>
                      <a:pt x="111154" y="99797"/>
                      <a:pt x="110644" y="100264"/>
                      <a:pt x="110149" y="100732"/>
                    </a:cubicBezTo>
                    <a:cubicBezTo>
                      <a:pt x="110021" y="100859"/>
                      <a:pt x="109894" y="100986"/>
                      <a:pt x="109766" y="101100"/>
                    </a:cubicBezTo>
                    <a:cubicBezTo>
                      <a:pt x="108492" y="102318"/>
                      <a:pt x="107231" y="103536"/>
                      <a:pt x="105971" y="104768"/>
                    </a:cubicBezTo>
                    <a:cubicBezTo>
                      <a:pt x="105546" y="105178"/>
                      <a:pt x="105136" y="105603"/>
                      <a:pt x="104711" y="106028"/>
                    </a:cubicBezTo>
                    <a:cubicBezTo>
                      <a:pt x="104682" y="106056"/>
                      <a:pt x="104654" y="106085"/>
                      <a:pt x="104626" y="106113"/>
                    </a:cubicBezTo>
                    <a:cubicBezTo>
                      <a:pt x="104286" y="106453"/>
                      <a:pt x="103932" y="106807"/>
                      <a:pt x="103592" y="107147"/>
                    </a:cubicBezTo>
                    <a:cubicBezTo>
                      <a:pt x="103026" y="107713"/>
                      <a:pt x="102445" y="108280"/>
                      <a:pt x="101893" y="108846"/>
                    </a:cubicBezTo>
                    <a:cubicBezTo>
                      <a:pt x="101369" y="109370"/>
                      <a:pt x="100859" y="109908"/>
                      <a:pt x="100349" y="110432"/>
                    </a:cubicBezTo>
                    <a:cubicBezTo>
                      <a:pt x="99528" y="111282"/>
                      <a:pt x="98692" y="112117"/>
                      <a:pt x="97885" y="112981"/>
                    </a:cubicBezTo>
                    <a:cubicBezTo>
                      <a:pt x="97503" y="113378"/>
                      <a:pt x="97134" y="113774"/>
                      <a:pt x="96752" y="114171"/>
                    </a:cubicBezTo>
                    <a:cubicBezTo>
                      <a:pt x="96441" y="114497"/>
                      <a:pt x="96143" y="114822"/>
                      <a:pt x="95831" y="115148"/>
                    </a:cubicBezTo>
                    <a:cubicBezTo>
                      <a:pt x="95208" y="115814"/>
                      <a:pt x="94571" y="116479"/>
                      <a:pt x="93948" y="117159"/>
                    </a:cubicBezTo>
                    <a:cubicBezTo>
                      <a:pt x="93367" y="117782"/>
                      <a:pt x="92801" y="118419"/>
                      <a:pt x="92220" y="119042"/>
                    </a:cubicBezTo>
                    <a:cubicBezTo>
                      <a:pt x="91512" y="119821"/>
                      <a:pt x="90804" y="120600"/>
                      <a:pt x="90096" y="121379"/>
                    </a:cubicBezTo>
                    <a:cubicBezTo>
                      <a:pt x="89784" y="121733"/>
                      <a:pt x="89473" y="122087"/>
                      <a:pt x="89161" y="122427"/>
                    </a:cubicBezTo>
                    <a:cubicBezTo>
                      <a:pt x="88906" y="122710"/>
                      <a:pt x="88652" y="123008"/>
                      <a:pt x="88396" y="123291"/>
                    </a:cubicBezTo>
                    <a:cubicBezTo>
                      <a:pt x="88382" y="123305"/>
                      <a:pt x="88368" y="123319"/>
                      <a:pt x="88354" y="123333"/>
                    </a:cubicBezTo>
                    <a:cubicBezTo>
                      <a:pt x="87688" y="124098"/>
                      <a:pt x="87009" y="124849"/>
                      <a:pt x="86343" y="125613"/>
                    </a:cubicBezTo>
                    <a:cubicBezTo>
                      <a:pt x="85748" y="126293"/>
                      <a:pt x="85168" y="126987"/>
                      <a:pt x="84573" y="127667"/>
                    </a:cubicBezTo>
                    <a:cubicBezTo>
                      <a:pt x="83936" y="128417"/>
                      <a:pt x="83298" y="129154"/>
                      <a:pt x="82661" y="129905"/>
                    </a:cubicBezTo>
                    <a:cubicBezTo>
                      <a:pt x="82392" y="130216"/>
                      <a:pt x="82137" y="130528"/>
                      <a:pt x="81868" y="130839"/>
                    </a:cubicBezTo>
                    <a:cubicBezTo>
                      <a:pt x="81712" y="131023"/>
                      <a:pt x="81571" y="131207"/>
                      <a:pt x="81415" y="131377"/>
                    </a:cubicBezTo>
                    <a:cubicBezTo>
                      <a:pt x="81245" y="131590"/>
                      <a:pt x="81061" y="131802"/>
                      <a:pt x="80891" y="132015"/>
                    </a:cubicBezTo>
                    <a:cubicBezTo>
                      <a:pt x="80282" y="132751"/>
                      <a:pt x="79659" y="133501"/>
                      <a:pt x="79050" y="134238"/>
                    </a:cubicBezTo>
                    <a:cubicBezTo>
                      <a:pt x="78469" y="134960"/>
                      <a:pt x="77889" y="135682"/>
                      <a:pt x="77308" y="136405"/>
                    </a:cubicBezTo>
                    <a:cubicBezTo>
                      <a:pt x="76713" y="137141"/>
                      <a:pt x="76118" y="137878"/>
                      <a:pt x="75538" y="138614"/>
                    </a:cubicBezTo>
                    <a:cubicBezTo>
                      <a:pt x="74957" y="139350"/>
                      <a:pt x="74377" y="140101"/>
                      <a:pt x="73796" y="140837"/>
                    </a:cubicBezTo>
                    <a:cubicBezTo>
                      <a:pt x="73229" y="141559"/>
                      <a:pt x="72663" y="142296"/>
                      <a:pt x="72096" y="143032"/>
                    </a:cubicBezTo>
                    <a:cubicBezTo>
                      <a:pt x="71516" y="143797"/>
                      <a:pt x="70950" y="144548"/>
                      <a:pt x="70369" y="145312"/>
                    </a:cubicBezTo>
                    <a:cubicBezTo>
                      <a:pt x="69831" y="146035"/>
                      <a:pt x="69278" y="146757"/>
                      <a:pt x="68740" y="147493"/>
                    </a:cubicBezTo>
                    <a:cubicBezTo>
                      <a:pt x="68684" y="147578"/>
                      <a:pt x="68627" y="147649"/>
                      <a:pt x="68556" y="147734"/>
                    </a:cubicBezTo>
                    <a:cubicBezTo>
                      <a:pt x="68443" y="147876"/>
                      <a:pt x="68330" y="148031"/>
                      <a:pt x="68230" y="148173"/>
                    </a:cubicBezTo>
                    <a:cubicBezTo>
                      <a:pt x="67834" y="148725"/>
                      <a:pt x="67438" y="149263"/>
                      <a:pt x="67041" y="149816"/>
                    </a:cubicBezTo>
                    <a:cubicBezTo>
                      <a:pt x="66517" y="150538"/>
                      <a:pt x="65993" y="151260"/>
                      <a:pt x="65469" y="151982"/>
                    </a:cubicBezTo>
                    <a:cubicBezTo>
                      <a:pt x="64903" y="152776"/>
                      <a:pt x="64350" y="153569"/>
                      <a:pt x="63784" y="154347"/>
                    </a:cubicBezTo>
                    <a:cubicBezTo>
                      <a:pt x="63316" y="155013"/>
                      <a:pt x="62849" y="155693"/>
                      <a:pt x="62382" y="156358"/>
                    </a:cubicBezTo>
                    <a:cubicBezTo>
                      <a:pt x="62226" y="156585"/>
                      <a:pt x="62056" y="156812"/>
                      <a:pt x="61900" y="157052"/>
                    </a:cubicBezTo>
                    <a:cubicBezTo>
                      <a:pt x="61475" y="157675"/>
                      <a:pt x="61051" y="158298"/>
                      <a:pt x="60626" y="158922"/>
                    </a:cubicBezTo>
                    <a:cubicBezTo>
                      <a:pt x="60144" y="159630"/>
                      <a:pt x="59662" y="160352"/>
                      <a:pt x="59181" y="161060"/>
                    </a:cubicBezTo>
                    <a:cubicBezTo>
                      <a:pt x="58629" y="161881"/>
                      <a:pt x="58077" y="162703"/>
                      <a:pt x="57538" y="163538"/>
                    </a:cubicBezTo>
                    <a:cubicBezTo>
                      <a:pt x="57156" y="164119"/>
                      <a:pt x="56788" y="164685"/>
                      <a:pt x="56406" y="165266"/>
                    </a:cubicBezTo>
                    <a:cubicBezTo>
                      <a:pt x="56235" y="165535"/>
                      <a:pt x="56066" y="165790"/>
                      <a:pt x="55896" y="166059"/>
                    </a:cubicBezTo>
                    <a:cubicBezTo>
                      <a:pt x="55442" y="166767"/>
                      <a:pt x="54989" y="167475"/>
                      <a:pt x="54536" y="168183"/>
                    </a:cubicBezTo>
                    <a:cubicBezTo>
                      <a:pt x="54097" y="168877"/>
                      <a:pt x="53658" y="169571"/>
                      <a:pt x="53219" y="170265"/>
                    </a:cubicBezTo>
                    <a:cubicBezTo>
                      <a:pt x="52681" y="171129"/>
                      <a:pt x="52143" y="171993"/>
                      <a:pt x="51605" y="172857"/>
                    </a:cubicBezTo>
                    <a:cubicBezTo>
                      <a:pt x="51307" y="173338"/>
                      <a:pt x="51024" y="173820"/>
                      <a:pt x="50727" y="174287"/>
                    </a:cubicBezTo>
                    <a:cubicBezTo>
                      <a:pt x="50557" y="174584"/>
                      <a:pt x="50373" y="174868"/>
                      <a:pt x="50203" y="175165"/>
                    </a:cubicBezTo>
                    <a:cubicBezTo>
                      <a:pt x="49721" y="175958"/>
                      <a:pt x="49240" y="176765"/>
                      <a:pt x="48772" y="177572"/>
                    </a:cubicBezTo>
                    <a:cubicBezTo>
                      <a:pt x="48376" y="178238"/>
                      <a:pt x="47993" y="178904"/>
                      <a:pt x="47611" y="179569"/>
                    </a:cubicBezTo>
                    <a:cubicBezTo>
                      <a:pt x="47073" y="180490"/>
                      <a:pt x="46549" y="181396"/>
                      <a:pt x="46025" y="182317"/>
                    </a:cubicBezTo>
                    <a:cubicBezTo>
                      <a:pt x="45813" y="182699"/>
                      <a:pt x="45586" y="183081"/>
                      <a:pt x="45374" y="183464"/>
                    </a:cubicBezTo>
                    <a:cubicBezTo>
                      <a:pt x="45204" y="183775"/>
                      <a:pt x="45034" y="184073"/>
                      <a:pt x="44864" y="184384"/>
                    </a:cubicBezTo>
                    <a:cubicBezTo>
                      <a:pt x="44354" y="185291"/>
                      <a:pt x="43858" y="186183"/>
                      <a:pt x="43349" y="187089"/>
                    </a:cubicBezTo>
                    <a:cubicBezTo>
                      <a:pt x="43009" y="187712"/>
                      <a:pt x="42669" y="188350"/>
                      <a:pt x="42329" y="188973"/>
                    </a:cubicBezTo>
                    <a:cubicBezTo>
                      <a:pt x="41805" y="189950"/>
                      <a:pt x="41281" y="190913"/>
                      <a:pt x="40757" y="191890"/>
                    </a:cubicBezTo>
                    <a:cubicBezTo>
                      <a:pt x="40615" y="192173"/>
                      <a:pt x="40460" y="192456"/>
                      <a:pt x="40318" y="192725"/>
                    </a:cubicBezTo>
                    <a:cubicBezTo>
                      <a:pt x="40148" y="193037"/>
                      <a:pt x="39992" y="193348"/>
                      <a:pt x="39836" y="193660"/>
                    </a:cubicBezTo>
                    <a:cubicBezTo>
                      <a:pt x="39298" y="194680"/>
                      <a:pt x="38774" y="195699"/>
                      <a:pt x="38250" y="196719"/>
                    </a:cubicBezTo>
                    <a:cubicBezTo>
                      <a:pt x="37981" y="197257"/>
                      <a:pt x="37712" y="197781"/>
                      <a:pt x="37443" y="198319"/>
                    </a:cubicBezTo>
                    <a:cubicBezTo>
                      <a:pt x="36891" y="199410"/>
                      <a:pt x="36353" y="200486"/>
                      <a:pt x="35815" y="201576"/>
                    </a:cubicBezTo>
                    <a:cubicBezTo>
                      <a:pt x="35729" y="201761"/>
                      <a:pt x="35644" y="201930"/>
                      <a:pt x="35560" y="202115"/>
                    </a:cubicBezTo>
                    <a:cubicBezTo>
                      <a:pt x="35418" y="202412"/>
                      <a:pt x="35276" y="202695"/>
                      <a:pt x="35135" y="202993"/>
                    </a:cubicBezTo>
                    <a:cubicBezTo>
                      <a:pt x="34568" y="204154"/>
                      <a:pt x="34016" y="205315"/>
                      <a:pt x="33463" y="206476"/>
                    </a:cubicBezTo>
                    <a:cubicBezTo>
                      <a:pt x="33322" y="206774"/>
                      <a:pt x="33180" y="207085"/>
                      <a:pt x="33039" y="207397"/>
                    </a:cubicBezTo>
                    <a:cubicBezTo>
                      <a:pt x="32373" y="208813"/>
                      <a:pt x="31722" y="210229"/>
                      <a:pt x="31084" y="211645"/>
                    </a:cubicBezTo>
                    <a:cubicBezTo>
                      <a:pt x="30985" y="211886"/>
                      <a:pt x="30872" y="212113"/>
                      <a:pt x="30773" y="212353"/>
                    </a:cubicBezTo>
                    <a:cubicBezTo>
                      <a:pt x="29428" y="215341"/>
                      <a:pt x="28125" y="218358"/>
                      <a:pt x="26878" y="221374"/>
                    </a:cubicBezTo>
                    <a:cubicBezTo>
                      <a:pt x="26836" y="221459"/>
                      <a:pt x="26808" y="221558"/>
                      <a:pt x="26765" y="221643"/>
                    </a:cubicBezTo>
                    <a:cubicBezTo>
                      <a:pt x="25491" y="224731"/>
                      <a:pt x="24258" y="227846"/>
                      <a:pt x="23069" y="230962"/>
                    </a:cubicBezTo>
                    <a:cubicBezTo>
                      <a:pt x="23041" y="231033"/>
                      <a:pt x="23012" y="231089"/>
                      <a:pt x="22998" y="231160"/>
                    </a:cubicBezTo>
                    <a:cubicBezTo>
                      <a:pt x="22432" y="232647"/>
                      <a:pt x="21894" y="234120"/>
                      <a:pt x="21341" y="235607"/>
                    </a:cubicBezTo>
                    <a:cubicBezTo>
                      <a:pt x="21299" y="235720"/>
                      <a:pt x="21256" y="235819"/>
                      <a:pt x="21228" y="235933"/>
                    </a:cubicBezTo>
                    <a:cubicBezTo>
                      <a:pt x="20718" y="237349"/>
                      <a:pt x="20223" y="238765"/>
                      <a:pt x="19727" y="240181"/>
                    </a:cubicBezTo>
                    <a:cubicBezTo>
                      <a:pt x="19698" y="240252"/>
                      <a:pt x="19670" y="240323"/>
                      <a:pt x="19656" y="240393"/>
                    </a:cubicBezTo>
                    <a:cubicBezTo>
                      <a:pt x="19571" y="240634"/>
                      <a:pt x="19486" y="240875"/>
                      <a:pt x="19401" y="241116"/>
                    </a:cubicBezTo>
                    <a:cubicBezTo>
                      <a:pt x="18962" y="242390"/>
                      <a:pt x="18537" y="243679"/>
                      <a:pt x="18098" y="244968"/>
                    </a:cubicBezTo>
                    <a:cubicBezTo>
                      <a:pt x="17971" y="245336"/>
                      <a:pt x="17844" y="245704"/>
                      <a:pt x="17730" y="246072"/>
                    </a:cubicBezTo>
                    <a:cubicBezTo>
                      <a:pt x="17319" y="247347"/>
                      <a:pt x="16909" y="248621"/>
                      <a:pt x="16498" y="249896"/>
                    </a:cubicBezTo>
                    <a:cubicBezTo>
                      <a:pt x="16484" y="249953"/>
                      <a:pt x="16470" y="249995"/>
                      <a:pt x="16456" y="250052"/>
                    </a:cubicBezTo>
                    <a:cubicBezTo>
                      <a:pt x="16342" y="250406"/>
                      <a:pt x="16229" y="250760"/>
                      <a:pt x="16115" y="251114"/>
                    </a:cubicBezTo>
                    <a:cubicBezTo>
                      <a:pt x="16115" y="251128"/>
                      <a:pt x="16115" y="251156"/>
                      <a:pt x="16102" y="251170"/>
                    </a:cubicBezTo>
                    <a:cubicBezTo>
                      <a:pt x="15719" y="252417"/>
                      <a:pt x="15337" y="253663"/>
                      <a:pt x="14969" y="254909"/>
                    </a:cubicBezTo>
                    <a:cubicBezTo>
                      <a:pt x="14827" y="255362"/>
                      <a:pt x="14686" y="255815"/>
                      <a:pt x="14558" y="256283"/>
                    </a:cubicBezTo>
                    <a:cubicBezTo>
                      <a:pt x="14204" y="257472"/>
                      <a:pt x="13864" y="258662"/>
                      <a:pt x="13524" y="259852"/>
                    </a:cubicBezTo>
                    <a:cubicBezTo>
                      <a:pt x="13453" y="260121"/>
                      <a:pt x="13368" y="260390"/>
                      <a:pt x="13283" y="260645"/>
                    </a:cubicBezTo>
                    <a:cubicBezTo>
                      <a:pt x="13198" y="260942"/>
                      <a:pt x="13113" y="261254"/>
                      <a:pt x="13043" y="261551"/>
                    </a:cubicBezTo>
                    <a:cubicBezTo>
                      <a:pt x="12731" y="262684"/>
                      <a:pt x="12420" y="263817"/>
                      <a:pt x="12122" y="264950"/>
                    </a:cubicBezTo>
                    <a:cubicBezTo>
                      <a:pt x="12023" y="265318"/>
                      <a:pt x="11924" y="265686"/>
                      <a:pt x="11825" y="266069"/>
                    </a:cubicBezTo>
                    <a:cubicBezTo>
                      <a:pt x="11782" y="266224"/>
                      <a:pt x="11754" y="266366"/>
                      <a:pt x="11711" y="266522"/>
                    </a:cubicBezTo>
                    <a:cubicBezTo>
                      <a:pt x="11329" y="267980"/>
                      <a:pt x="10961" y="269453"/>
                      <a:pt x="10593" y="270912"/>
                    </a:cubicBezTo>
                    <a:cubicBezTo>
                      <a:pt x="10451" y="271478"/>
                      <a:pt x="10295" y="272059"/>
                      <a:pt x="10168" y="272625"/>
                    </a:cubicBezTo>
                    <a:cubicBezTo>
                      <a:pt x="9701" y="274537"/>
                      <a:pt x="9247" y="276449"/>
                      <a:pt x="8808" y="278375"/>
                    </a:cubicBezTo>
                    <a:cubicBezTo>
                      <a:pt x="1331" y="311485"/>
                      <a:pt x="-1360" y="345544"/>
                      <a:pt x="637" y="379616"/>
                    </a:cubicBezTo>
                    <a:lnTo>
                      <a:pt x="4786" y="379616"/>
                    </a:lnTo>
                    <a:cubicBezTo>
                      <a:pt x="-1572" y="339383"/>
                      <a:pt x="12660" y="279961"/>
                      <a:pt x="12660" y="279961"/>
                    </a:cubicBezTo>
                    <a:cubicBezTo>
                      <a:pt x="12660" y="279961"/>
                      <a:pt x="33421" y="302138"/>
                      <a:pt x="41366" y="295780"/>
                    </a:cubicBezTo>
                    <a:cubicBezTo>
                      <a:pt x="49325" y="289421"/>
                      <a:pt x="52497" y="271124"/>
                      <a:pt x="58062" y="261579"/>
                    </a:cubicBezTo>
                    <a:cubicBezTo>
                      <a:pt x="63642" y="252034"/>
                      <a:pt x="73980" y="249655"/>
                      <a:pt x="75566" y="241696"/>
                    </a:cubicBezTo>
                    <a:cubicBezTo>
                      <a:pt x="77152" y="233752"/>
                      <a:pt x="59662" y="230565"/>
                      <a:pt x="61249" y="225000"/>
                    </a:cubicBezTo>
                    <a:cubicBezTo>
                      <a:pt x="62835" y="219434"/>
                      <a:pt x="80339" y="244090"/>
                      <a:pt x="84318" y="239317"/>
                    </a:cubicBezTo>
                    <a:cubicBezTo>
                      <a:pt x="88283" y="234545"/>
                      <a:pt x="104201" y="225000"/>
                      <a:pt x="105787" y="220227"/>
                    </a:cubicBezTo>
                    <a:cubicBezTo>
                      <a:pt x="107373" y="215455"/>
                      <a:pt x="96242" y="205117"/>
                      <a:pt x="95449" y="199551"/>
                    </a:cubicBezTo>
                    <a:cubicBezTo>
                      <a:pt x="94656" y="193986"/>
                      <a:pt x="71587" y="180461"/>
                      <a:pt x="76359" y="178082"/>
                    </a:cubicBezTo>
                    <a:cubicBezTo>
                      <a:pt x="81132" y="175689"/>
                      <a:pt x="107373" y="206703"/>
                      <a:pt x="111352" y="205910"/>
                    </a:cubicBezTo>
                    <a:cubicBezTo>
                      <a:pt x="115332" y="205117"/>
                      <a:pt x="124877" y="197965"/>
                      <a:pt x="127256" y="193986"/>
                    </a:cubicBezTo>
                    <a:cubicBezTo>
                      <a:pt x="129649" y="190006"/>
                      <a:pt x="119311" y="184441"/>
                      <a:pt x="119311" y="180461"/>
                    </a:cubicBezTo>
                    <a:cubicBezTo>
                      <a:pt x="119311" y="176482"/>
                      <a:pt x="124084" y="185234"/>
                      <a:pt x="128049" y="181255"/>
                    </a:cubicBezTo>
                    <a:cubicBezTo>
                      <a:pt x="132028" y="177275"/>
                      <a:pt x="139987" y="174896"/>
                      <a:pt x="155891" y="158199"/>
                    </a:cubicBezTo>
                    <a:cubicBezTo>
                      <a:pt x="171794" y="141489"/>
                      <a:pt x="149532" y="131944"/>
                      <a:pt x="153497" y="129565"/>
                    </a:cubicBezTo>
                    <a:cubicBezTo>
                      <a:pt x="157477" y="127171"/>
                      <a:pt x="164643" y="149447"/>
                      <a:pt x="174188" y="144675"/>
                    </a:cubicBezTo>
                    <a:cubicBezTo>
                      <a:pt x="183718" y="139903"/>
                      <a:pt x="185319" y="130358"/>
                      <a:pt x="194864" y="119227"/>
                    </a:cubicBezTo>
                    <a:cubicBezTo>
                      <a:pt x="204409" y="108096"/>
                      <a:pt x="210767" y="100930"/>
                      <a:pt x="211560" y="89799"/>
                    </a:cubicBezTo>
                    <a:cubicBezTo>
                      <a:pt x="212353" y="78668"/>
                      <a:pt x="180546" y="63557"/>
                      <a:pt x="193263" y="63557"/>
                    </a:cubicBezTo>
                    <a:cubicBezTo>
                      <a:pt x="205980" y="63557"/>
                      <a:pt x="220312" y="90592"/>
                      <a:pt x="220312" y="90592"/>
                    </a:cubicBezTo>
                    <a:cubicBezTo>
                      <a:pt x="220312" y="90592"/>
                      <a:pt x="244967" y="64350"/>
                      <a:pt x="248140" y="58785"/>
                    </a:cubicBezTo>
                    <a:cubicBezTo>
                      <a:pt x="251326" y="53219"/>
                      <a:pt x="221105" y="46053"/>
                      <a:pt x="230650" y="44467"/>
                    </a:cubicBezTo>
                    <a:cubicBezTo>
                      <a:pt x="240195" y="42881"/>
                      <a:pt x="257684" y="54012"/>
                      <a:pt x="257684" y="54012"/>
                    </a:cubicBezTo>
                    <a:cubicBezTo>
                      <a:pt x="257684" y="54012"/>
                      <a:pt x="275670" y="54380"/>
                      <a:pt x="276718" y="31368"/>
                    </a:cubicBezTo>
                    <a:cubicBezTo>
                      <a:pt x="277766" y="8369"/>
                      <a:pt x="292409" y="0"/>
                      <a:pt x="292409" y="0"/>
                    </a:cubicBezTo>
                    <a:cubicBezTo>
                      <a:pt x="290865" y="439"/>
                      <a:pt x="289322" y="878"/>
                      <a:pt x="287792" y="1345"/>
                    </a:cubicBezTo>
                    <a:close/>
                  </a:path>
                </a:pathLst>
              </a:custGeom>
              <a:solidFill>
                <a:srgbClr val="192419">
                  <a:alpha val="3797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1" name="Google Shape;3411;p22"/>
            <p:cNvGrpSpPr/>
            <p:nvPr/>
          </p:nvGrpSpPr>
          <p:grpSpPr>
            <a:xfrm rot="-9373595">
              <a:off x="7930740" y="-743913"/>
              <a:ext cx="452804" cy="714505"/>
              <a:chOff x="979949" y="5469488"/>
              <a:chExt cx="452827" cy="714541"/>
            </a:xfrm>
          </p:grpSpPr>
          <p:grpSp>
            <p:nvGrpSpPr>
              <p:cNvPr id="3412" name="Google Shape;3412;p22"/>
              <p:cNvGrpSpPr/>
              <p:nvPr/>
            </p:nvGrpSpPr>
            <p:grpSpPr>
              <a:xfrm>
                <a:off x="979949" y="5469488"/>
                <a:ext cx="452827" cy="714541"/>
                <a:chOff x="4243190" y="1646259"/>
                <a:chExt cx="148288" cy="233992"/>
              </a:xfrm>
            </p:grpSpPr>
            <p:sp>
              <p:nvSpPr>
                <p:cNvPr id="3413" name="Google Shape;3413;p22"/>
                <p:cNvSpPr/>
                <p:nvPr/>
              </p:nvSpPr>
              <p:spPr>
                <a:xfrm>
                  <a:off x="4243190" y="1646259"/>
                  <a:ext cx="148275" cy="167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75" h="167044" extrusionOk="0">
                      <a:moveTo>
                        <a:pt x="127276" y="149575"/>
                      </a:moveTo>
                      <a:cubicBezTo>
                        <a:pt x="117277" y="159488"/>
                        <a:pt x="102989" y="167957"/>
                        <a:pt x="88558" y="166966"/>
                      </a:cubicBezTo>
                      <a:cubicBezTo>
                        <a:pt x="60900" y="165025"/>
                        <a:pt x="58634" y="137878"/>
                        <a:pt x="58634" y="137878"/>
                      </a:cubicBezTo>
                      <a:cubicBezTo>
                        <a:pt x="58634" y="137878"/>
                        <a:pt x="51483" y="153540"/>
                        <a:pt x="29589" y="150920"/>
                      </a:cubicBezTo>
                      <a:cubicBezTo>
                        <a:pt x="7681" y="148300"/>
                        <a:pt x="-3705" y="119793"/>
                        <a:pt x="1082" y="105816"/>
                      </a:cubicBezTo>
                      <a:cubicBezTo>
                        <a:pt x="6010" y="91442"/>
                        <a:pt x="10839" y="94727"/>
                        <a:pt x="20242" y="98749"/>
                      </a:cubicBezTo>
                      <a:cubicBezTo>
                        <a:pt x="29646" y="102771"/>
                        <a:pt x="42688" y="121818"/>
                        <a:pt x="50760" y="117315"/>
                      </a:cubicBezTo>
                      <a:cubicBezTo>
                        <a:pt x="58833" y="112812"/>
                        <a:pt x="48608" y="107416"/>
                        <a:pt x="31812" y="100349"/>
                      </a:cubicBezTo>
                      <a:cubicBezTo>
                        <a:pt x="14988" y="93268"/>
                        <a:pt x="5656" y="80920"/>
                        <a:pt x="11760" y="66092"/>
                      </a:cubicBezTo>
                      <a:cubicBezTo>
                        <a:pt x="17863" y="51293"/>
                        <a:pt x="32039" y="43306"/>
                        <a:pt x="33073" y="57595"/>
                      </a:cubicBezTo>
                      <a:cubicBezTo>
                        <a:pt x="34106" y="71899"/>
                        <a:pt x="44699" y="93297"/>
                        <a:pt x="56652" y="95081"/>
                      </a:cubicBezTo>
                      <a:cubicBezTo>
                        <a:pt x="68604" y="96866"/>
                        <a:pt x="66976" y="85111"/>
                        <a:pt x="53593" y="81160"/>
                      </a:cubicBezTo>
                      <a:cubicBezTo>
                        <a:pt x="40224" y="77209"/>
                        <a:pt x="37746" y="64280"/>
                        <a:pt x="35962" y="50557"/>
                      </a:cubicBezTo>
                      <a:cubicBezTo>
                        <a:pt x="34163" y="36834"/>
                        <a:pt x="41329" y="28054"/>
                        <a:pt x="53791" y="24670"/>
                      </a:cubicBezTo>
                      <a:cubicBezTo>
                        <a:pt x="66253" y="21285"/>
                        <a:pt x="57487" y="32345"/>
                        <a:pt x="61665" y="56519"/>
                      </a:cubicBezTo>
                      <a:cubicBezTo>
                        <a:pt x="65843" y="80693"/>
                        <a:pt x="75416" y="70001"/>
                        <a:pt x="77073" y="63416"/>
                      </a:cubicBezTo>
                      <a:cubicBezTo>
                        <a:pt x="78758" y="56831"/>
                        <a:pt x="66537" y="50472"/>
                        <a:pt x="66083" y="34979"/>
                      </a:cubicBezTo>
                      <a:cubicBezTo>
                        <a:pt x="65630" y="19501"/>
                        <a:pt x="71578" y="19387"/>
                        <a:pt x="82652" y="15833"/>
                      </a:cubicBezTo>
                      <a:cubicBezTo>
                        <a:pt x="93727" y="12264"/>
                        <a:pt x="92566" y="13680"/>
                        <a:pt x="87028" y="28281"/>
                      </a:cubicBezTo>
                      <a:cubicBezTo>
                        <a:pt x="81506" y="42881"/>
                        <a:pt x="81831" y="50415"/>
                        <a:pt x="84550" y="58119"/>
                      </a:cubicBezTo>
                      <a:cubicBezTo>
                        <a:pt x="87269" y="65823"/>
                        <a:pt x="94917" y="60144"/>
                        <a:pt x="93175" y="51421"/>
                      </a:cubicBezTo>
                      <a:cubicBezTo>
                        <a:pt x="91447" y="42711"/>
                        <a:pt x="93953" y="26171"/>
                        <a:pt x="103668" y="13085"/>
                      </a:cubicBezTo>
                      <a:cubicBezTo>
                        <a:pt x="105382" y="10777"/>
                        <a:pt x="107166" y="8894"/>
                        <a:pt x="108951" y="7322"/>
                      </a:cubicBezTo>
                      <a:cubicBezTo>
                        <a:pt x="117348" y="0"/>
                        <a:pt x="125704" y="0"/>
                        <a:pt x="125704" y="0"/>
                      </a:cubicBezTo>
                      <a:cubicBezTo>
                        <a:pt x="122999" y="4631"/>
                        <a:pt x="139228" y="12887"/>
                        <a:pt x="134442" y="35234"/>
                      </a:cubicBezTo>
                      <a:cubicBezTo>
                        <a:pt x="133054" y="41692"/>
                        <a:pt x="129457" y="47003"/>
                        <a:pt x="125322" y="51407"/>
                      </a:cubicBezTo>
                      <a:cubicBezTo>
                        <a:pt x="115139" y="62254"/>
                        <a:pt x="101700" y="67678"/>
                        <a:pt x="109800" y="71205"/>
                      </a:cubicBezTo>
                      <a:cubicBezTo>
                        <a:pt x="115153" y="73541"/>
                        <a:pt x="122956" y="67494"/>
                        <a:pt x="129711" y="60428"/>
                      </a:cubicBezTo>
                      <a:cubicBezTo>
                        <a:pt x="137359" y="52426"/>
                        <a:pt x="143703" y="43108"/>
                        <a:pt x="143703" y="43108"/>
                      </a:cubicBezTo>
                      <a:cubicBezTo>
                        <a:pt x="143703" y="43108"/>
                        <a:pt x="148037" y="52086"/>
                        <a:pt x="147159" y="59054"/>
                      </a:cubicBezTo>
                      <a:cubicBezTo>
                        <a:pt x="146621" y="63246"/>
                        <a:pt x="138803" y="70383"/>
                        <a:pt x="130490" y="76048"/>
                      </a:cubicBezTo>
                      <a:cubicBezTo>
                        <a:pt x="125010" y="79829"/>
                        <a:pt x="119303" y="82973"/>
                        <a:pt x="115380" y="84219"/>
                      </a:cubicBezTo>
                      <a:cubicBezTo>
                        <a:pt x="105495" y="87363"/>
                        <a:pt x="93486" y="93920"/>
                        <a:pt x="113936" y="93382"/>
                      </a:cubicBezTo>
                      <a:cubicBezTo>
                        <a:pt x="118666" y="93254"/>
                        <a:pt x="122970" y="91895"/>
                        <a:pt x="126823" y="89926"/>
                      </a:cubicBezTo>
                      <a:cubicBezTo>
                        <a:pt x="139653" y="83355"/>
                        <a:pt x="147371" y="69845"/>
                        <a:pt x="148150" y="71346"/>
                      </a:cubicBezTo>
                      <a:cubicBezTo>
                        <a:pt x="149169" y="73315"/>
                        <a:pt x="143774" y="94854"/>
                        <a:pt x="139341" y="103082"/>
                      </a:cubicBezTo>
                      <a:cubicBezTo>
                        <a:pt x="137005" y="107402"/>
                        <a:pt x="133549" y="110376"/>
                        <a:pt x="128607" y="111650"/>
                      </a:cubicBezTo>
                      <a:cubicBezTo>
                        <a:pt x="124132" y="112826"/>
                        <a:pt x="118439" y="112613"/>
                        <a:pt x="111231" y="110800"/>
                      </a:cubicBezTo>
                      <a:cubicBezTo>
                        <a:pt x="96049" y="106977"/>
                        <a:pt x="83191" y="120515"/>
                        <a:pt x="104122" y="125628"/>
                      </a:cubicBezTo>
                      <a:cubicBezTo>
                        <a:pt x="110919" y="127285"/>
                        <a:pt x="116881" y="126619"/>
                        <a:pt x="121923" y="125359"/>
                      </a:cubicBezTo>
                      <a:cubicBezTo>
                        <a:pt x="132431" y="122725"/>
                        <a:pt x="138959" y="117428"/>
                        <a:pt x="140701" y="124920"/>
                      </a:cubicBezTo>
                      <a:cubicBezTo>
                        <a:pt x="141933" y="130216"/>
                        <a:pt x="136382" y="140469"/>
                        <a:pt x="127261" y="14954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4" name="Google Shape;3414;p22"/>
                <p:cNvSpPr/>
                <p:nvPr/>
              </p:nvSpPr>
              <p:spPr>
                <a:xfrm>
                  <a:off x="4265492" y="1702334"/>
                  <a:ext cx="103849" cy="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49" h="97222" extrusionOk="0">
                      <a:moveTo>
                        <a:pt x="45821" y="75813"/>
                      </a:moveTo>
                      <a:cubicBezTo>
                        <a:pt x="48030" y="83262"/>
                        <a:pt x="50905" y="91546"/>
                        <a:pt x="57901" y="94931"/>
                      </a:cubicBezTo>
                      <a:cubicBezTo>
                        <a:pt x="60860" y="96361"/>
                        <a:pt x="64217" y="96701"/>
                        <a:pt x="67502" y="96984"/>
                      </a:cubicBezTo>
                      <a:cubicBezTo>
                        <a:pt x="73917" y="97536"/>
                        <a:pt x="81437" y="97522"/>
                        <a:pt x="85487" y="92509"/>
                      </a:cubicBezTo>
                      <a:cubicBezTo>
                        <a:pt x="86394" y="91376"/>
                        <a:pt x="86932" y="89450"/>
                        <a:pt x="85700" y="88671"/>
                      </a:cubicBezTo>
                      <a:cubicBezTo>
                        <a:pt x="85119" y="88303"/>
                        <a:pt x="84369" y="88388"/>
                        <a:pt x="83675" y="88459"/>
                      </a:cubicBezTo>
                      <a:cubicBezTo>
                        <a:pt x="78067" y="89082"/>
                        <a:pt x="72303" y="88388"/>
                        <a:pt x="67006" y="86448"/>
                      </a:cubicBezTo>
                      <a:cubicBezTo>
                        <a:pt x="65222" y="85797"/>
                        <a:pt x="63197" y="84550"/>
                        <a:pt x="63296" y="82653"/>
                      </a:cubicBezTo>
                      <a:cubicBezTo>
                        <a:pt x="65760" y="82469"/>
                        <a:pt x="68154" y="83502"/>
                        <a:pt x="70618" y="83743"/>
                      </a:cubicBezTo>
                      <a:cubicBezTo>
                        <a:pt x="73082" y="83998"/>
                        <a:pt x="76070" y="83007"/>
                        <a:pt x="76608" y="80585"/>
                      </a:cubicBezTo>
                      <a:lnTo>
                        <a:pt x="62390" y="74000"/>
                      </a:lnTo>
                      <a:cubicBezTo>
                        <a:pt x="60039" y="72910"/>
                        <a:pt x="57617" y="71777"/>
                        <a:pt x="55904" y="69851"/>
                      </a:cubicBezTo>
                      <a:cubicBezTo>
                        <a:pt x="52335" y="65871"/>
                        <a:pt x="53128" y="58833"/>
                        <a:pt x="57476" y="55731"/>
                      </a:cubicBezTo>
                      <a:cubicBezTo>
                        <a:pt x="59317" y="54429"/>
                        <a:pt x="61554" y="53805"/>
                        <a:pt x="63735" y="53225"/>
                      </a:cubicBezTo>
                      <a:cubicBezTo>
                        <a:pt x="75065" y="50180"/>
                        <a:pt x="86847" y="47093"/>
                        <a:pt x="98389" y="49203"/>
                      </a:cubicBezTo>
                      <a:cubicBezTo>
                        <a:pt x="99522" y="49415"/>
                        <a:pt x="100683" y="49670"/>
                        <a:pt x="101802" y="49387"/>
                      </a:cubicBezTo>
                      <a:cubicBezTo>
                        <a:pt x="102920" y="49118"/>
                        <a:pt x="103954" y="48127"/>
                        <a:pt x="103841" y="46980"/>
                      </a:cubicBezTo>
                      <a:cubicBezTo>
                        <a:pt x="103728" y="45946"/>
                        <a:pt x="102764" y="45223"/>
                        <a:pt x="101844" y="44756"/>
                      </a:cubicBezTo>
                      <a:cubicBezTo>
                        <a:pt x="98403" y="43028"/>
                        <a:pt x="94423" y="42929"/>
                        <a:pt x="90571" y="42858"/>
                      </a:cubicBezTo>
                      <a:cubicBezTo>
                        <a:pt x="86762" y="42788"/>
                        <a:pt x="82938" y="42717"/>
                        <a:pt x="79129" y="42646"/>
                      </a:cubicBezTo>
                      <a:cubicBezTo>
                        <a:pt x="77118" y="42604"/>
                        <a:pt x="75050" y="42561"/>
                        <a:pt x="73181" y="41782"/>
                      </a:cubicBezTo>
                      <a:cubicBezTo>
                        <a:pt x="71326" y="41003"/>
                        <a:pt x="69697" y="39318"/>
                        <a:pt x="69626" y="37307"/>
                      </a:cubicBezTo>
                      <a:cubicBezTo>
                        <a:pt x="69513" y="34432"/>
                        <a:pt x="72317" y="32421"/>
                        <a:pt x="74781" y="30963"/>
                      </a:cubicBezTo>
                      <a:cubicBezTo>
                        <a:pt x="80106" y="27833"/>
                        <a:pt x="85431" y="24689"/>
                        <a:pt x="90755" y="21559"/>
                      </a:cubicBezTo>
                      <a:cubicBezTo>
                        <a:pt x="91223" y="21290"/>
                        <a:pt x="91733" y="20950"/>
                        <a:pt x="91860" y="20426"/>
                      </a:cubicBezTo>
                      <a:cubicBezTo>
                        <a:pt x="92101" y="19449"/>
                        <a:pt x="90869" y="18755"/>
                        <a:pt x="89863" y="18656"/>
                      </a:cubicBezTo>
                      <a:cubicBezTo>
                        <a:pt x="85487" y="18246"/>
                        <a:pt x="81480" y="21956"/>
                        <a:pt x="77118" y="21446"/>
                      </a:cubicBezTo>
                      <a:cubicBezTo>
                        <a:pt x="76325" y="21361"/>
                        <a:pt x="75461" y="21035"/>
                        <a:pt x="75178" y="20285"/>
                      </a:cubicBezTo>
                      <a:cubicBezTo>
                        <a:pt x="74965" y="19704"/>
                        <a:pt x="75206" y="19053"/>
                        <a:pt x="75461" y="18472"/>
                      </a:cubicBezTo>
                      <a:cubicBezTo>
                        <a:pt x="78194" y="12312"/>
                        <a:pt x="83208" y="6746"/>
                        <a:pt x="83165" y="5"/>
                      </a:cubicBezTo>
                      <a:cubicBezTo>
                        <a:pt x="79908" y="-122"/>
                        <a:pt x="76976" y="2045"/>
                        <a:pt x="74894" y="4551"/>
                      </a:cubicBezTo>
                      <a:cubicBezTo>
                        <a:pt x="72813" y="7058"/>
                        <a:pt x="71312" y="10018"/>
                        <a:pt x="69131" y="12453"/>
                      </a:cubicBezTo>
                      <a:cubicBezTo>
                        <a:pt x="66950" y="14875"/>
                        <a:pt x="63778" y="16801"/>
                        <a:pt x="60563" y="16263"/>
                      </a:cubicBezTo>
                      <a:cubicBezTo>
                        <a:pt x="59671" y="16121"/>
                        <a:pt x="58779" y="15753"/>
                        <a:pt x="58212" y="15059"/>
                      </a:cubicBezTo>
                      <a:cubicBezTo>
                        <a:pt x="55961" y="12326"/>
                        <a:pt x="60266" y="7568"/>
                        <a:pt x="57915" y="4920"/>
                      </a:cubicBezTo>
                      <a:cubicBezTo>
                        <a:pt x="56909" y="10896"/>
                        <a:pt x="55918" y="16872"/>
                        <a:pt x="54913" y="22848"/>
                      </a:cubicBezTo>
                      <a:cubicBezTo>
                        <a:pt x="50692" y="23953"/>
                        <a:pt x="46246" y="22593"/>
                        <a:pt x="42096" y="21262"/>
                      </a:cubicBezTo>
                      <a:cubicBezTo>
                        <a:pt x="40595" y="20781"/>
                        <a:pt x="39066" y="20271"/>
                        <a:pt x="37791" y="19336"/>
                      </a:cubicBezTo>
                      <a:cubicBezTo>
                        <a:pt x="32169" y="15201"/>
                        <a:pt x="34435" y="5288"/>
                        <a:pt x="29096" y="798"/>
                      </a:cubicBezTo>
                      <a:cubicBezTo>
                        <a:pt x="28742" y="501"/>
                        <a:pt x="28289" y="218"/>
                        <a:pt x="27835" y="317"/>
                      </a:cubicBezTo>
                      <a:cubicBezTo>
                        <a:pt x="27227" y="459"/>
                        <a:pt x="26986" y="1195"/>
                        <a:pt x="26873" y="1804"/>
                      </a:cubicBezTo>
                      <a:cubicBezTo>
                        <a:pt x="26235" y="5444"/>
                        <a:pt x="26504" y="9225"/>
                        <a:pt x="27637" y="12751"/>
                      </a:cubicBezTo>
                      <a:cubicBezTo>
                        <a:pt x="28161" y="14379"/>
                        <a:pt x="28898" y="15980"/>
                        <a:pt x="30073" y="17226"/>
                      </a:cubicBezTo>
                      <a:cubicBezTo>
                        <a:pt x="31107" y="18302"/>
                        <a:pt x="32424" y="19053"/>
                        <a:pt x="33727" y="19789"/>
                      </a:cubicBezTo>
                      <a:cubicBezTo>
                        <a:pt x="38598" y="22537"/>
                        <a:pt x="43470" y="25284"/>
                        <a:pt x="48327" y="28045"/>
                      </a:cubicBezTo>
                      <a:cubicBezTo>
                        <a:pt x="48964" y="28399"/>
                        <a:pt x="49645" y="28824"/>
                        <a:pt x="49857" y="29518"/>
                      </a:cubicBezTo>
                      <a:cubicBezTo>
                        <a:pt x="49999" y="30000"/>
                        <a:pt x="49885" y="30510"/>
                        <a:pt x="49772" y="30991"/>
                      </a:cubicBezTo>
                      <a:cubicBezTo>
                        <a:pt x="49007" y="34149"/>
                        <a:pt x="48072" y="37265"/>
                        <a:pt x="46954" y="40324"/>
                      </a:cubicBezTo>
                      <a:cubicBezTo>
                        <a:pt x="46260" y="42250"/>
                        <a:pt x="45438" y="44218"/>
                        <a:pt x="43895" y="45535"/>
                      </a:cubicBezTo>
                      <a:cubicBezTo>
                        <a:pt x="40538" y="48396"/>
                        <a:pt x="35455" y="47050"/>
                        <a:pt x="31305" y="45563"/>
                      </a:cubicBezTo>
                      <a:cubicBezTo>
                        <a:pt x="26929" y="43991"/>
                        <a:pt x="22114" y="42037"/>
                        <a:pt x="20160" y="37817"/>
                      </a:cubicBezTo>
                      <a:cubicBezTo>
                        <a:pt x="19367" y="36103"/>
                        <a:pt x="19140" y="34149"/>
                        <a:pt x="18191" y="32521"/>
                      </a:cubicBezTo>
                      <a:cubicBezTo>
                        <a:pt x="17243" y="30892"/>
                        <a:pt x="15118" y="29632"/>
                        <a:pt x="13490" y="30580"/>
                      </a:cubicBezTo>
                      <a:cubicBezTo>
                        <a:pt x="12343" y="31232"/>
                        <a:pt x="11904" y="32761"/>
                        <a:pt x="12173" y="34050"/>
                      </a:cubicBezTo>
                      <a:cubicBezTo>
                        <a:pt x="12428" y="35353"/>
                        <a:pt x="13249" y="36457"/>
                        <a:pt x="14113" y="37463"/>
                      </a:cubicBezTo>
                      <a:cubicBezTo>
                        <a:pt x="20146" y="44388"/>
                        <a:pt x="29209" y="47659"/>
                        <a:pt x="37281" y="52021"/>
                      </a:cubicBezTo>
                      <a:cubicBezTo>
                        <a:pt x="39094" y="53012"/>
                        <a:pt x="41063" y="54301"/>
                        <a:pt x="41417" y="56340"/>
                      </a:cubicBezTo>
                      <a:cubicBezTo>
                        <a:pt x="41771" y="58394"/>
                        <a:pt x="40326" y="60306"/>
                        <a:pt x="38867" y="61793"/>
                      </a:cubicBezTo>
                      <a:cubicBezTo>
                        <a:pt x="35667" y="65050"/>
                        <a:pt x="31631" y="67868"/>
                        <a:pt x="27071" y="68052"/>
                      </a:cubicBezTo>
                      <a:cubicBezTo>
                        <a:pt x="23658" y="68194"/>
                        <a:pt x="20401" y="66848"/>
                        <a:pt x="17243" y="65560"/>
                      </a:cubicBezTo>
                      <a:cubicBezTo>
                        <a:pt x="14085" y="64271"/>
                        <a:pt x="10785" y="62982"/>
                        <a:pt x="7386" y="63251"/>
                      </a:cubicBezTo>
                      <a:cubicBezTo>
                        <a:pt x="3987" y="63520"/>
                        <a:pt x="489" y="65829"/>
                        <a:pt x="51" y="69213"/>
                      </a:cubicBezTo>
                      <a:cubicBezTo>
                        <a:pt x="-134" y="70587"/>
                        <a:pt x="206" y="72003"/>
                        <a:pt x="744" y="73278"/>
                      </a:cubicBezTo>
                      <a:cubicBezTo>
                        <a:pt x="1382" y="74779"/>
                        <a:pt x="2330" y="76167"/>
                        <a:pt x="3633" y="77144"/>
                      </a:cubicBezTo>
                      <a:cubicBezTo>
                        <a:pt x="6296" y="79126"/>
                        <a:pt x="9964" y="79084"/>
                        <a:pt x="13206" y="78348"/>
                      </a:cubicBezTo>
                      <a:cubicBezTo>
                        <a:pt x="16435" y="77611"/>
                        <a:pt x="19551" y="76266"/>
                        <a:pt x="22851" y="75926"/>
                      </a:cubicBezTo>
                      <a:cubicBezTo>
                        <a:pt x="29280" y="75260"/>
                        <a:pt x="36078" y="78432"/>
                        <a:pt x="42040" y="7595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5" name="Google Shape;3415;p22"/>
                <p:cNvSpPr/>
                <p:nvPr/>
              </p:nvSpPr>
              <p:spPr>
                <a:xfrm>
                  <a:off x="4303368" y="1716855"/>
                  <a:ext cx="37145" cy="63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5" h="63529" extrusionOk="0">
                      <a:moveTo>
                        <a:pt x="6019" y="55499"/>
                      </a:moveTo>
                      <a:cubicBezTo>
                        <a:pt x="7590" y="58714"/>
                        <a:pt x="10012" y="61518"/>
                        <a:pt x="12972" y="63529"/>
                      </a:cubicBezTo>
                      <a:cubicBezTo>
                        <a:pt x="13836" y="61929"/>
                        <a:pt x="13241" y="59960"/>
                        <a:pt x="12873" y="58176"/>
                      </a:cubicBezTo>
                      <a:cubicBezTo>
                        <a:pt x="11896" y="53262"/>
                        <a:pt x="12915" y="48192"/>
                        <a:pt x="13935" y="43292"/>
                      </a:cubicBezTo>
                      <a:cubicBezTo>
                        <a:pt x="14232" y="41848"/>
                        <a:pt x="14544" y="40389"/>
                        <a:pt x="15252" y="39100"/>
                      </a:cubicBezTo>
                      <a:cubicBezTo>
                        <a:pt x="16343" y="37118"/>
                        <a:pt x="18268" y="35730"/>
                        <a:pt x="20265" y="34654"/>
                      </a:cubicBezTo>
                      <a:cubicBezTo>
                        <a:pt x="23225" y="33068"/>
                        <a:pt x="26482" y="32019"/>
                        <a:pt x="29824" y="31595"/>
                      </a:cubicBezTo>
                      <a:cubicBezTo>
                        <a:pt x="29881" y="30490"/>
                        <a:pt x="28465" y="29966"/>
                        <a:pt x="27346" y="29938"/>
                      </a:cubicBezTo>
                      <a:cubicBezTo>
                        <a:pt x="26227" y="29909"/>
                        <a:pt x="24854" y="29895"/>
                        <a:pt x="24358" y="28890"/>
                      </a:cubicBezTo>
                      <a:cubicBezTo>
                        <a:pt x="23976" y="28111"/>
                        <a:pt x="24386" y="27190"/>
                        <a:pt x="24797" y="26411"/>
                      </a:cubicBezTo>
                      <a:cubicBezTo>
                        <a:pt x="26723" y="22814"/>
                        <a:pt x="28635" y="19217"/>
                        <a:pt x="30561" y="15620"/>
                      </a:cubicBezTo>
                      <a:cubicBezTo>
                        <a:pt x="30858" y="15054"/>
                        <a:pt x="31156" y="14487"/>
                        <a:pt x="31368" y="13893"/>
                      </a:cubicBezTo>
                      <a:cubicBezTo>
                        <a:pt x="31580" y="13284"/>
                        <a:pt x="31679" y="12632"/>
                        <a:pt x="31807" y="11995"/>
                      </a:cubicBezTo>
                      <a:cubicBezTo>
                        <a:pt x="32685" y="7690"/>
                        <a:pt x="34937" y="3795"/>
                        <a:pt x="37146" y="0"/>
                      </a:cubicBezTo>
                      <a:cubicBezTo>
                        <a:pt x="32586" y="1345"/>
                        <a:pt x="30447" y="6373"/>
                        <a:pt x="28054" y="10465"/>
                      </a:cubicBezTo>
                      <a:cubicBezTo>
                        <a:pt x="24584" y="16399"/>
                        <a:pt x="19529" y="21242"/>
                        <a:pt x="15719" y="26950"/>
                      </a:cubicBezTo>
                      <a:cubicBezTo>
                        <a:pt x="13850" y="29754"/>
                        <a:pt x="12292" y="32756"/>
                        <a:pt x="10720" y="35744"/>
                      </a:cubicBezTo>
                      <a:cubicBezTo>
                        <a:pt x="9474" y="38137"/>
                        <a:pt x="8228" y="40531"/>
                        <a:pt x="6967" y="42938"/>
                      </a:cubicBezTo>
                      <a:cubicBezTo>
                        <a:pt x="6769" y="43321"/>
                        <a:pt x="6542" y="43717"/>
                        <a:pt x="6160" y="43901"/>
                      </a:cubicBezTo>
                      <a:cubicBezTo>
                        <a:pt x="5778" y="44085"/>
                        <a:pt x="5197" y="43859"/>
                        <a:pt x="5183" y="43434"/>
                      </a:cubicBezTo>
                      <a:cubicBezTo>
                        <a:pt x="5183" y="43009"/>
                        <a:pt x="6033" y="42981"/>
                        <a:pt x="5948" y="43391"/>
                      </a:cubicBezTo>
                      <a:cubicBezTo>
                        <a:pt x="6387" y="48235"/>
                        <a:pt x="4022" y="53248"/>
                        <a:pt x="0" y="55967"/>
                      </a:cubicBezTo>
                      <a:cubicBezTo>
                        <a:pt x="1643" y="57029"/>
                        <a:pt x="3993" y="56845"/>
                        <a:pt x="5452" y="5555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6" name="Google Shape;3416;p22"/>
                <p:cNvSpPr/>
                <p:nvPr/>
              </p:nvSpPr>
              <p:spPr>
                <a:xfrm>
                  <a:off x="4275073" y="1701971"/>
                  <a:ext cx="74135" cy="178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35" h="178280" extrusionOk="0">
                      <a:moveTo>
                        <a:pt x="113" y="178281"/>
                      </a:moveTo>
                      <a:cubicBezTo>
                        <a:pt x="-2762" y="136150"/>
                        <a:pt x="49877" y="34215"/>
                        <a:pt x="72961" y="0"/>
                      </a:cubicBezTo>
                      <a:lnTo>
                        <a:pt x="74136" y="793"/>
                      </a:lnTo>
                      <a:cubicBezTo>
                        <a:pt x="51138" y="34894"/>
                        <a:pt x="-1317" y="136376"/>
                        <a:pt x="1529" y="178182"/>
                      </a:cubicBezTo>
                      <a:lnTo>
                        <a:pt x="113" y="17828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7" name="Google Shape;3417;p22"/>
                <p:cNvSpPr/>
                <p:nvPr/>
              </p:nvSpPr>
              <p:spPr>
                <a:xfrm>
                  <a:off x="4352155" y="1646259"/>
                  <a:ext cx="26379" cy="51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79" h="51420" extrusionOk="0">
                      <a:moveTo>
                        <a:pt x="25491" y="35248"/>
                      </a:moveTo>
                      <a:cubicBezTo>
                        <a:pt x="24103" y="41706"/>
                        <a:pt x="20506" y="47017"/>
                        <a:pt x="16371" y="51421"/>
                      </a:cubicBezTo>
                      <a:cubicBezTo>
                        <a:pt x="13425" y="49707"/>
                        <a:pt x="11244" y="46578"/>
                        <a:pt x="10989" y="43150"/>
                      </a:cubicBezTo>
                      <a:cubicBezTo>
                        <a:pt x="10650" y="38817"/>
                        <a:pt x="13014" y="34427"/>
                        <a:pt x="11938" y="30221"/>
                      </a:cubicBezTo>
                      <a:cubicBezTo>
                        <a:pt x="11046" y="26709"/>
                        <a:pt x="8030" y="24259"/>
                        <a:pt x="5636" y="21554"/>
                      </a:cubicBezTo>
                      <a:cubicBezTo>
                        <a:pt x="2223" y="17702"/>
                        <a:pt x="0" y="12377"/>
                        <a:pt x="0" y="7322"/>
                      </a:cubicBezTo>
                      <a:cubicBezTo>
                        <a:pt x="8398" y="0"/>
                        <a:pt x="16753" y="0"/>
                        <a:pt x="16753" y="0"/>
                      </a:cubicBezTo>
                      <a:cubicBezTo>
                        <a:pt x="14048" y="4631"/>
                        <a:pt x="30277" y="12887"/>
                        <a:pt x="25491" y="3523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8" name="Google Shape;3418;p22"/>
                <p:cNvSpPr/>
                <p:nvPr/>
              </p:nvSpPr>
              <p:spPr>
                <a:xfrm>
                  <a:off x="4371005" y="1689382"/>
                  <a:ext cx="19475" cy="32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5" h="32939" extrusionOk="0">
                      <a:moveTo>
                        <a:pt x="2689" y="32940"/>
                      </a:moveTo>
                      <a:cubicBezTo>
                        <a:pt x="2293" y="32501"/>
                        <a:pt x="1868" y="32076"/>
                        <a:pt x="1514" y="31609"/>
                      </a:cubicBezTo>
                      <a:cubicBezTo>
                        <a:pt x="-1502" y="27615"/>
                        <a:pt x="721" y="22446"/>
                        <a:pt x="1910" y="17320"/>
                      </a:cubicBezTo>
                      <a:cubicBezTo>
                        <a:pt x="9558" y="9318"/>
                        <a:pt x="15902" y="0"/>
                        <a:pt x="15902" y="0"/>
                      </a:cubicBezTo>
                      <a:cubicBezTo>
                        <a:pt x="15902" y="0"/>
                        <a:pt x="20236" y="8978"/>
                        <a:pt x="19358" y="15946"/>
                      </a:cubicBezTo>
                      <a:cubicBezTo>
                        <a:pt x="18820" y="20138"/>
                        <a:pt x="11002" y="27275"/>
                        <a:pt x="2689" y="3294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9" name="Google Shape;3419;p22"/>
                <p:cNvSpPr/>
                <p:nvPr/>
              </p:nvSpPr>
              <p:spPr>
                <a:xfrm>
                  <a:off x="4366214" y="1717518"/>
                  <a:ext cx="25264" cy="40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64" h="40419" extrusionOk="0">
                      <a:moveTo>
                        <a:pt x="8726" y="32956"/>
                      </a:moveTo>
                      <a:cubicBezTo>
                        <a:pt x="4577" y="34089"/>
                        <a:pt x="-125" y="30393"/>
                        <a:pt x="3" y="26088"/>
                      </a:cubicBezTo>
                      <a:cubicBezTo>
                        <a:pt x="102" y="23227"/>
                        <a:pt x="1872" y="20891"/>
                        <a:pt x="3812" y="18696"/>
                      </a:cubicBezTo>
                      <a:cubicBezTo>
                        <a:pt x="16642" y="12125"/>
                        <a:pt x="24360" y="-1386"/>
                        <a:pt x="25139" y="116"/>
                      </a:cubicBezTo>
                      <a:cubicBezTo>
                        <a:pt x="26159" y="2084"/>
                        <a:pt x="20764" y="23624"/>
                        <a:pt x="16331" y="31852"/>
                      </a:cubicBezTo>
                      <a:cubicBezTo>
                        <a:pt x="13994" y="36171"/>
                        <a:pt x="10539" y="39145"/>
                        <a:pt x="5596" y="40419"/>
                      </a:cubicBezTo>
                      <a:cubicBezTo>
                        <a:pt x="7027" y="38125"/>
                        <a:pt x="8103" y="35590"/>
                        <a:pt x="8726" y="329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0" name="Google Shape;3420;p22"/>
                <p:cNvSpPr/>
                <p:nvPr/>
              </p:nvSpPr>
              <p:spPr>
                <a:xfrm>
                  <a:off x="4365021" y="1767373"/>
                  <a:ext cx="19054" cy="2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4" h="28475" extrusionOk="0">
                      <a:moveTo>
                        <a:pt x="5444" y="28461"/>
                      </a:moveTo>
                      <a:cubicBezTo>
                        <a:pt x="361" y="25855"/>
                        <a:pt x="-2132" y="18095"/>
                        <a:pt x="2286" y="14484"/>
                      </a:cubicBezTo>
                      <a:cubicBezTo>
                        <a:pt x="3830" y="13223"/>
                        <a:pt x="6138" y="12388"/>
                        <a:pt x="6450" y="10419"/>
                      </a:cubicBezTo>
                      <a:cubicBezTo>
                        <a:pt x="6946" y="7332"/>
                        <a:pt x="2499" y="6412"/>
                        <a:pt x="105" y="4287"/>
                      </a:cubicBezTo>
                      <a:cubicBezTo>
                        <a:pt x="10614" y="1653"/>
                        <a:pt x="17142" y="-3643"/>
                        <a:pt x="18884" y="3848"/>
                      </a:cubicBezTo>
                      <a:cubicBezTo>
                        <a:pt x="20116" y="9145"/>
                        <a:pt x="14564" y="19398"/>
                        <a:pt x="5444" y="2847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421" name="Google Shape;3421;p22"/>
              <p:cNvSpPr/>
              <p:nvPr/>
            </p:nvSpPr>
            <p:spPr>
              <a:xfrm>
                <a:off x="979992" y="5469533"/>
                <a:ext cx="452609" cy="714261"/>
              </a:xfrm>
              <a:custGeom>
                <a:avLst/>
                <a:gdLst/>
                <a:ahLst/>
                <a:cxnLst/>
                <a:rect l="l" t="t" r="r" b="b"/>
                <a:pathLst>
                  <a:path w="148275" h="233992" extrusionOk="0">
                    <a:moveTo>
                      <a:pt x="121923" y="125373"/>
                    </a:moveTo>
                    <a:cubicBezTo>
                      <a:pt x="116895" y="126633"/>
                      <a:pt x="110919" y="127285"/>
                      <a:pt x="104122" y="125642"/>
                    </a:cubicBezTo>
                    <a:cubicBezTo>
                      <a:pt x="83191" y="120530"/>
                      <a:pt x="96049" y="106991"/>
                      <a:pt x="111231" y="110815"/>
                    </a:cubicBezTo>
                    <a:cubicBezTo>
                      <a:pt x="118425" y="112627"/>
                      <a:pt x="124132" y="112840"/>
                      <a:pt x="128607" y="111664"/>
                    </a:cubicBezTo>
                    <a:cubicBezTo>
                      <a:pt x="133549" y="110390"/>
                      <a:pt x="137005" y="107416"/>
                      <a:pt x="139341" y="103097"/>
                    </a:cubicBezTo>
                    <a:cubicBezTo>
                      <a:pt x="143774" y="94869"/>
                      <a:pt x="149169" y="73315"/>
                      <a:pt x="148150" y="71360"/>
                    </a:cubicBezTo>
                    <a:cubicBezTo>
                      <a:pt x="147371" y="69859"/>
                      <a:pt x="139653" y="83369"/>
                      <a:pt x="126822" y="89940"/>
                    </a:cubicBezTo>
                    <a:cubicBezTo>
                      <a:pt x="122970" y="91909"/>
                      <a:pt x="118666" y="93268"/>
                      <a:pt x="113936" y="93396"/>
                    </a:cubicBezTo>
                    <a:cubicBezTo>
                      <a:pt x="93472" y="93934"/>
                      <a:pt x="105495" y="87391"/>
                      <a:pt x="115380" y="84233"/>
                    </a:cubicBezTo>
                    <a:cubicBezTo>
                      <a:pt x="119317" y="82973"/>
                      <a:pt x="125010" y="79829"/>
                      <a:pt x="130490" y="76062"/>
                    </a:cubicBezTo>
                    <a:cubicBezTo>
                      <a:pt x="138803" y="70383"/>
                      <a:pt x="146621" y="63246"/>
                      <a:pt x="147159" y="59068"/>
                    </a:cubicBezTo>
                    <a:cubicBezTo>
                      <a:pt x="148037" y="52086"/>
                      <a:pt x="143703" y="43122"/>
                      <a:pt x="143703" y="43122"/>
                    </a:cubicBezTo>
                    <a:cubicBezTo>
                      <a:pt x="143703" y="43122"/>
                      <a:pt x="137359" y="52441"/>
                      <a:pt x="129711" y="60442"/>
                    </a:cubicBezTo>
                    <a:cubicBezTo>
                      <a:pt x="122956" y="67509"/>
                      <a:pt x="115153" y="73541"/>
                      <a:pt x="109800" y="71219"/>
                    </a:cubicBezTo>
                    <a:cubicBezTo>
                      <a:pt x="101700" y="67678"/>
                      <a:pt x="115139" y="62269"/>
                      <a:pt x="125322" y="51407"/>
                    </a:cubicBezTo>
                    <a:cubicBezTo>
                      <a:pt x="129457" y="47003"/>
                      <a:pt x="133054" y="41692"/>
                      <a:pt x="134442" y="35234"/>
                    </a:cubicBezTo>
                    <a:cubicBezTo>
                      <a:pt x="139228" y="12887"/>
                      <a:pt x="122999" y="4617"/>
                      <a:pt x="125704" y="0"/>
                    </a:cubicBezTo>
                    <a:cubicBezTo>
                      <a:pt x="125704" y="0"/>
                      <a:pt x="117348" y="0"/>
                      <a:pt x="108951" y="7322"/>
                    </a:cubicBezTo>
                    <a:cubicBezTo>
                      <a:pt x="107166" y="8879"/>
                      <a:pt x="105382" y="10777"/>
                      <a:pt x="103668" y="13085"/>
                    </a:cubicBezTo>
                    <a:cubicBezTo>
                      <a:pt x="93953" y="26156"/>
                      <a:pt x="91447" y="42697"/>
                      <a:pt x="93175" y="51421"/>
                    </a:cubicBezTo>
                    <a:cubicBezTo>
                      <a:pt x="94917" y="60144"/>
                      <a:pt x="87255" y="65823"/>
                      <a:pt x="84550" y="58119"/>
                    </a:cubicBezTo>
                    <a:cubicBezTo>
                      <a:pt x="81831" y="50415"/>
                      <a:pt x="81505" y="42867"/>
                      <a:pt x="87028" y="28281"/>
                    </a:cubicBezTo>
                    <a:cubicBezTo>
                      <a:pt x="92551" y="13666"/>
                      <a:pt x="93713" y="12264"/>
                      <a:pt x="82652" y="15833"/>
                    </a:cubicBezTo>
                    <a:cubicBezTo>
                      <a:pt x="71592" y="19387"/>
                      <a:pt x="65630" y="19501"/>
                      <a:pt x="66083" y="34979"/>
                    </a:cubicBezTo>
                    <a:cubicBezTo>
                      <a:pt x="66537" y="50472"/>
                      <a:pt x="78758" y="56831"/>
                      <a:pt x="77073" y="63416"/>
                    </a:cubicBezTo>
                    <a:cubicBezTo>
                      <a:pt x="75402" y="70001"/>
                      <a:pt x="65843" y="80693"/>
                      <a:pt x="61665" y="56519"/>
                    </a:cubicBezTo>
                    <a:cubicBezTo>
                      <a:pt x="57487" y="32345"/>
                      <a:pt x="66253" y="21271"/>
                      <a:pt x="53791" y="24670"/>
                    </a:cubicBezTo>
                    <a:cubicBezTo>
                      <a:pt x="41329" y="28054"/>
                      <a:pt x="34149" y="36834"/>
                      <a:pt x="35962" y="50557"/>
                    </a:cubicBezTo>
                    <a:cubicBezTo>
                      <a:pt x="37760" y="64280"/>
                      <a:pt x="40224" y="77209"/>
                      <a:pt x="53593" y="81160"/>
                    </a:cubicBezTo>
                    <a:cubicBezTo>
                      <a:pt x="66976" y="85111"/>
                      <a:pt x="68618" y="96880"/>
                      <a:pt x="56652" y="95081"/>
                    </a:cubicBezTo>
                    <a:cubicBezTo>
                      <a:pt x="44699" y="93297"/>
                      <a:pt x="34092" y="71899"/>
                      <a:pt x="33073" y="57595"/>
                    </a:cubicBezTo>
                    <a:cubicBezTo>
                      <a:pt x="32039" y="43306"/>
                      <a:pt x="17863" y="51293"/>
                      <a:pt x="11759" y="66092"/>
                    </a:cubicBezTo>
                    <a:cubicBezTo>
                      <a:pt x="5642" y="80905"/>
                      <a:pt x="14988" y="93268"/>
                      <a:pt x="31812" y="100349"/>
                    </a:cubicBezTo>
                    <a:cubicBezTo>
                      <a:pt x="48622" y="107416"/>
                      <a:pt x="58833" y="112812"/>
                      <a:pt x="50760" y="117315"/>
                    </a:cubicBezTo>
                    <a:cubicBezTo>
                      <a:pt x="42703" y="121818"/>
                      <a:pt x="29660" y="102771"/>
                      <a:pt x="20242" y="98749"/>
                    </a:cubicBezTo>
                    <a:cubicBezTo>
                      <a:pt x="10839" y="94727"/>
                      <a:pt x="6010" y="91442"/>
                      <a:pt x="1082" y="105816"/>
                    </a:cubicBezTo>
                    <a:cubicBezTo>
                      <a:pt x="-3705" y="119793"/>
                      <a:pt x="7681" y="148300"/>
                      <a:pt x="29589" y="150920"/>
                    </a:cubicBezTo>
                    <a:cubicBezTo>
                      <a:pt x="51483" y="153540"/>
                      <a:pt x="58634" y="137878"/>
                      <a:pt x="58634" y="137878"/>
                    </a:cubicBezTo>
                    <a:cubicBezTo>
                      <a:pt x="58634" y="137878"/>
                      <a:pt x="58734" y="139039"/>
                      <a:pt x="59130" y="140894"/>
                    </a:cubicBezTo>
                    <a:cubicBezTo>
                      <a:pt x="43241" y="176227"/>
                      <a:pt x="30538" y="212736"/>
                      <a:pt x="31996" y="233992"/>
                    </a:cubicBezTo>
                    <a:lnTo>
                      <a:pt x="33412" y="233893"/>
                    </a:lnTo>
                    <a:cubicBezTo>
                      <a:pt x="31996" y="213147"/>
                      <a:pt x="44204" y="177700"/>
                      <a:pt x="59668" y="143089"/>
                    </a:cubicBezTo>
                    <a:cubicBezTo>
                      <a:pt x="61877" y="151076"/>
                      <a:pt x="68618" y="165564"/>
                      <a:pt x="88558" y="166966"/>
                    </a:cubicBezTo>
                    <a:cubicBezTo>
                      <a:pt x="103003" y="167971"/>
                      <a:pt x="117292" y="159488"/>
                      <a:pt x="127276" y="149575"/>
                    </a:cubicBezTo>
                    <a:cubicBezTo>
                      <a:pt x="136396" y="140512"/>
                      <a:pt x="141947" y="130259"/>
                      <a:pt x="140715" y="124948"/>
                    </a:cubicBezTo>
                    <a:cubicBezTo>
                      <a:pt x="138987" y="117457"/>
                      <a:pt x="132459" y="122753"/>
                      <a:pt x="121937" y="125387"/>
                    </a:cubicBezTo>
                    <a:close/>
                  </a:path>
                </a:pathLst>
              </a:custGeom>
              <a:solidFill>
                <a:srgbClr val="192419">
                  <a:alpha val="3797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22" name="Google Shape;3422;p22"/>
          <p:cNvSpPr/>
          <p:nvPr/>
        </p:nvSpPr>
        <p:spPr>
          <a:xfrm rot="-2947656" flipH="1">
            <a:off x="-910572" y="3388717"/>
            <a:ext cx="4355500" cy="5145571"/>
          </a:xfrm>
          <a:custGeom>
            <a:avLst/>
            <a:gdLst/>
            <a:ahLst/>
            <a:cxnLst/>
            <a:rect l="l" t="t" r="r" b="b"/>
            <a:pathLst>
              <a:path w="2533456" h="2993015" extrusionOk="0">
                <a:moveTo>
                  <a:pt x="2394064" y="998862"/>
                </a:moveTo>
                <a:cubicBezTo>
                  <a:pt x="2394772" y="1004271"/>
                  <a:pt x="2400919" y="1013094"/>
                  <a:pt x="2381772" y="1021053"/>
                </a:cubicBezTo>
                <a:cubicBezTo>
                  <a:pt x="2362668" y="1029026"/>
                  <a:pt x="2346778" y="1021180"/>
                  <a:pt x="2346793" y="1037098"/>
                </a:cubicBezTo>
                <a:cubicBezTo>
                  <a:pt x="2346821" y="1053072"/>
                  <a:pt x="2335846" y="1083916"/>
                  <a:pt x="2335846" y="1083916"/>
                </a:cubicBezTo>
                <a:cubicBezTo>
                  <a:pt x="2335846" y="1083916"/>
                  <a:pt x="2319064" y="1092753"/>
                  <a:pt x="2320452" y="1098984"/>
                </a:cubicBezTo>
                <a:cubicBezTo>
                  <a:pt x="2321854" y="1105187"/>
                  <a:pt x="2332192" y="1107481"/>
                  <a:pt x="2326527" y="1113613"/>
                </a:cubicBezTo>
                <a:cubicBezTo>
                  <a:pt x="2320863" y="1119745"/>
                  <a:pt x="2307551" y="1114534"/>
                  <a:pt x="2300455" y="1123639"/>
                </a:cubicBezTo>
                <a:cubicBezTo>
                  <a:pt x="2293318" y="1132731"/>
                  <a:pt x="2289098" y="1132519"/>
                  <a:pt x="2280913" y="1142701"/>
                </a:cubicBezTo>
                <a:cubicBezTo>
                  <a:pt x="2272770" y="1152898"/>
                  <a:pt x="2246698" y="1177638"/>
                  <a:pt x="2231715" y="1202109"/>
                </a:cubicBezTo>
                <a:cubicBezTo>
                  <a:pt x="2216690" y="1226566"/>
                  <a:pt x="2184840" y="1245189"/>
                  <a:pt x="2180210" y="1243489"/>
                </a:cubicBezTo>
                <a:cubicBezTo>
                  <a:pt x="2175579" y="1241776"/>
                  <a:pt x="2166459" y="1225476"/>
                  <a:pt x="2170027" y="1248814"/>
                </a:cubicBezTo>
                <a:cubicBezTo>
                  <a:pt x="2173610" y="1272110"/>
                  <a:pt x="2178737" y="1263627"/>
                  <a:pt x="2173086" y="1282320"/>
                </a:cubicBezTo>
                <a:cubicBezTo>
                  <a:pt x="2167393" y="1301000"/>
                  <a:pt x="2141987" y="1316450"/>
                  <a:pt x="2136464" y="1318843"/>
                </a:cubicBezTo>
                <a:cubicBezTo>
                  <a:pt x="2130913" y="1321279"/>
                  <a:pt x="2112219" y="1322738"/>
                  <a:pt x="2114641" y="1337070"/>
                </a:cubicBezTo>
                <a:cubicBezTo>
                  <a:pt x="2117034" y="1351373"/>
                  <a:pt x="2096458" y="1371553"/>
                  <a:pt x="2088485" y="1397341"/>
                </a:cubicBezTo>
                <a:cubicBezTo>
                  <a:pt x="2080497" y="1423144"/>
                  <a:pt x="2075158" y="1428596"/>
                  <a:pt x="2076971" y="1438424"/>
                </a:cubicBezTo>
                <a:cubicBezTo>
                  <a:pt x="2078841" y="1448238"/>
                  <a:pt x="2078373" y="1444627"/>
                  <a:pt x="2067440" y="1453747"/>
                </a:cubicBezTo>
                <a:cubicBezTo>
                  <a:pt x="2056550" y="1462853"/>
                  <a:pt x="2028709" y="1471916"/>
                  <a:pt x="2023086" y="1481433"/>
                </a:cubicBezTo>
                <a:cubicBezTo>
                  <a:pt x="2017436" y="1490893"/>
                  <a:pt x="1993092" y="1500650"/>
                  <a:pt x="2003769" y="1527430"/>
                </a:cubicBezTo>
                <a:cubicBezTo>
                  <a:pt x="2014405" y="1554181"/>
                  <a:pt x="2019815" y="1534950"/>
                  <a:pt x="2022520" y="1565751"/>
                </a:cubicBezTo>
                <a:cubicBezTo>
                  <a:pt x="2025210" y="1596581"/>
                  <a:pt x="2024545" y="1607103"/>
                  <a:pt x="2015623" y="1613122"/>
                </a:cubicBezTo>
                <a:cubicBezTo>
                  <a:pt x="2006744" y="1619155"/>
                  <a:pt x="1989806" y="1631673"/>
                  <a:pt x="1989325" y="1632665"/>
                </a:cubicBezTo>
                <a:cubicBezTo>
                  <a:pt x="1988843" y="1633656"/>
                  <a:pt x="1983476" y="1697341"/>
                  <a:pt x="1957447" y="1704875"/>
                </a:cubicBezTo>
                <a:cubicBezTo>
                  <a:pt x="1931432" y="1712465"/>
                  <a:pt x="1910232" y="1684907"/>
                  <a:pt x="1914580" y="1711177"/>
                </a:cubicBezTo>
                <a:cubicBezTo>
                  <a:pt x="1918928" y="1737447"/>
                  <a:pt x="1926334" y="1743607"/>
                  <a:pt x="1921590" y="1748946"/>
                </a:cubicBezTo>
                <a:cubicBezTo>
                  <a:pt x="1916860" y="1754341"/>
                  <a:pt x="1912569" y="1750730"/>
                  <a:pt x="1909751" y="1755474"/>
                </a:cubicBezTo>
                <a:cubicBezTo>
                  <a:pt x="1906947" y="1760218"/>
                  <a:pt x="1900531" y="1754200"/>
                  <a:pt x="1907811" y="1768659"/>
                </a:cubicBezTo>
                <a:cubicBezTo>
                  <a:pt x="1915047" y="1783104"/>
                  <a:pt x="1920443" y="1776420"/>
                  <a:pt x="1919041" y="1787352"/>
                </a:cubicBezTo>
                <a:cubicBezTo>
                  <a:pt x="1917582" y="1798299"/>
                  <a:pt x="1927283" y="1795226"/>
                  <a:pt x="1913999" y="1800098"/>
                </a:cubicBezTo>
                <a:cubicBezTo>
                  <a:pt x="1900744" y="1805026"/>
                  <a:pt x="1910289" y="1789675"/>
                  <a:pt x="1890802" y="1802916"/>
                </a:cubicBezTo>
                <a:cubicBezTo>
                  <a:pt x="1871358" y="1816171"/>
                  <a:pt x="1860199" y="1791643"/>
                  <a:pt x="1857211" y="1825192"/>
                </a:cubicBezTo>
                <a:cubicBezTo>
                  <a:pt x="1854252" y="1858769"/>
                  <a:pt x="1863811" y="1850187"/>
                  <a:pt x="1858826" y="1869645"/>
                </a:cubicBezTo>
                <a:cubicBezTo>
                  <a:pt x="1853855" y="1889160"/>
                  <a:pt x="1876612" y="1878128"/>
                  <a:pt x="1845358" y="1893295"/>
                </a:cubicBezTo>
                <a:cubicBezTo>
                  <a:pt x="1814060" y="1908448"/>
                  <a:pt x="1800366" y="1908491"/>
                  <a:pt x="1795679" y="1908023"/>
                </a:cubicBezTo>
                <a:cubicBezTo>
                  <a:pt x="1790991" y="1907556"/>
                  <a:pt x="1766520" y="1893734"/>
                  <a:pt x="1778968" y="1926943"/>
                </a:cubicBezTo>
                <a:cubicBezTo>
                  <a:pt x="1791459" y="1960181"/>
                  <a:pt x="1793980" y="1946897"/>
                  <a:pt x="1786403" y="1990104"/>
                </a:cubicBezTo>
                <a:cubicBezTo>
                  <a:pt x="1778784" y="2033311"/>
                  <a:pt x="1730762" y="2019589"/>
                  <a:pt x="1750135" y="2080484"/>
                </a:cubicBezTo>
                <a:cubicBezTo>
                  <a:pt x="1769551" y="2141407"/>
                  <a:pt x="1757910" y="2125801"/>
                  <a:pt x="1772227" y="2144933"/>
                </a:cubicBezTo>
                <a:cubicBezTo>
                  <a:pt x="1786502" y="2164080"/>
                  <a:pt x="1788102" y="2160752"/>
                  <a:pt x="1789052" y="2171345"/>
                </a:cubicBezTo>
                <a:cubicBezTo>
                  <a:pt x="1789972" y="2181895"/>
                  <a:pt x="1801966" y="2174644"/>
                  <a:pt x="1783783" y="2194017"/>
                </a:cubicBezTo>
                <a:cubicBezTo>
                  <a:pt x="1765600" y="2213390"/>
                  <a:pt x="1763433" y="2212201"/>
                  <a:pt x="1760261" y="2218843"/>
                </a:cubicBezTo>
                <a:cubicBezTo>
                  <a:pt x="1757074" y="2225484"/>
                  <a:pt x="1765812" y="2227750"/>
                  <a:pt x="1748648" y="2238485"/>
                </a:cubicBezTo>
                <a:cubicBezTo>
                  <a:pt x="1731527" y="2249248"/>
                  <a:pt x="1734132" y="2246047"/>
                  <a:pt x="1717861" y="2252660"/>
                </a:cubicBezTo>
                <a:cubicBezTo>
                  <a:pt x="1701561" y="2259260"/>
                  <a:pt x="1683222" y="2263423"/>
                  <a:pt x="1684779" y="2264726"/>
                </a:cubicBezTo>
                <a:cubicBezTo>
                  <a:pt x="1686323" y="2265973"/>
                  <a:pt x="1686238" y="2304931"/>
                  <a:pt x="1679398" y="2323780"/>
                </a:cubicBezTo>
                <a:cubicBezTo>
                  <a:pt x="1672544" y="2342658"/>
                  <a:pt x="1672303" y="2332900"/>
                  <a:pt x="1671354" y="2350801"/>
                </a:cubicBezTo>
                <a:cubicBezTo>
                  <a:pt x="1670391" y="2368744"/>
                  <a:pt x="1692936" y="2355927"/>
                  <a:pt x="1658665" y="2379492"/>
                </a:cubicBezTo>
                <a:cubicBezTo>
                  <a:pt x="1624437" y="2403085"/>
                  <a:pt x="1623431" y="2402972"/>
                  <a:pt x="1618984" y="2412248"/>
                </a:cubicBezTo>
                <a:cubicBezTo>
                  <a:pt x="1614523" y="2421552"/>
                  <a:pt x="1597303" y="2417587"/>
                  <a:pt x="1590930" y="2430870"/>
                </a:cubicBezTo>
                <a:cubicBezTo>
                  <a:pt x="1584572" y="2444126"/>
                  <a:pt x="1581003" y="2457268"/>
                  <a:pt x="1585507" y="2470622"/>
                </a:cubicBezTo>
                <a:cubicBezTo>
                  <a:pt x="1590038" y="2484005"/>
                  <a:pt x="1597713" y="2487389"/>
                  <a:pt x="1593196" y="2502486"/>
                </a:cubicBezTo>
                <a:cubicBezTo>
                  <a:pt x="1588665" y="2517624"/>
                  <a:pt x="1581442" y="2522453"/>
                  <a:pt x="1580323" y="2528118"/>
                </a:cubicBezTo>
                <a:cubicBezTo>
                  <a:pt x="1579233" y="2533839"/>
                  <a:pt x="1569844" y="2537493"/>
                  <a:pt x="1568258" y="2540793"/>
                </a:cubicBezTo>
                <a:cubicBezTo>
                  <a:pt x="1566657" y="2544135"/>
                  <a:pt x="1563952" y="2549771"/>
                  <a:pt x="1567167" y="2554445"/>
                </a:cubicBezTo>
                <a:cubicBezTo>
                  <a:pt x="1570367" y="2559146"/>
                  <a:pt x="1563811" y="2581961"/>
                  <a:pt x="1556744" y="2599040"/>
                </a:cubicBezTo>
                <a:cubicBezTo>
                  <a:pt x="1549649" y="2616090"/>
                  <a:pt x="1556744" y="2619560"/>
                  <a:pt x="1534567" y="2630478"/>
                </a:cubicBezTo>
                <a:cubicBezTo>
                  <a:pt x="1512404" y="2641397"/>
                  <a:pt x="1505861" y="2623157"/>
                  <a:pt x="1498979" y="2654581"/>
                </a:cubicBezTo>
                <a:cubicBezTo>
                  <a:pt x="1492082" y="2686034"/>
                  <a:pt x="1495509" y="2705082"/>
                  <a:pt x="1497973" y="2710194"/>
                </a:cubicBezTo>
                <a:cubicBezTo>
                  <a:pt x="1500437" y="2715307"/>
                  <a:pt x="1487395" y="2726593"/>
                  <a:pt x="1477609" y="2732173"/>
                </a:cubicBezTo>
                <a:cubicBezTo>
                  <a:pt x="1467880" y="2737738"/>
                  <a:pt x="1462583" y="2733986"/>
                  <a:pt x="1456536" y="2746604"/>
                </a:cubicBezTo>
                <a:cubicBezTo>
                  <a:pt x="1450490" y="2759208"/>
                  <a:pt x="1417535" y="2767577"/>
                  <a:pt x="1419249" y="2776499"/>
                </a:cubicBezTo>
                <a:cubicBezTo>
                  <a:pt x="1421005" y="2785435"/>
                  <a:pt x="1425296" y="2796977"/>
                  <a:pt x="1398191" y="2805629"/>
                </a:cubicBezTo>
                <a:cubicBezTo>
                  <a:pt x="1371128" y="2814268"/>
                  <a:pt x="1364174" y="2811719"/>
                  <a:pt x="1347294" y="2818431"/>
                </a:cubicBezTo>
                <a:cubicBezTo>
                  <a:pt x="1330456" y="2825130"/>
                  <a:pt x="1305333" y="2804666"/>
                  <a:pt x="1323460" y="2839730"/>
                </a:cubicBezTo>
                <a:cubicBezTo>
                  <a:pt x="1341587" y="2874795"/>
                  <a:pt x="1353001" y="2883957"/>
                  <a:pt x="1343867" y="2900795"/>
                </a:cubicBezTo>
                <a:cubicBezTo>
                  <a:pt x="1334704" y="2917577"/>
                  <a:pt x="1320868" y="2910001"/>
                  <a:pt x="1309907" y="2924941"/>
                </a:cubicBezTo>
                <a:cubicBezTo>
                  <a:pt x="1298904" y="2939896"/>
                  <a:pt x="1292134" y="2932390"/>
                  <a:pt x="1298337" y="2947968"/>
                </a:cubicBezTo>
                <a:cubicBezTo>
                  <a:pt x="1304512" y="2963503"/>
                  <a:pt x="1309482" y="2964523"/>
                  <a:pt x="1306707" y="2975993"/>
                </a:cubicBezTo>
                <a:cubicBezTo>
                  <a:pt x="1304058" y="2986997"/>
                  <a:pt x="1315784" y="2986686"/>
                  <a:pt x="1302189" y="2993016"/>
                </a:cubicBezTo>
                <a:lnTo>
                  <a:pt x="0" y="2280446"/>
                </a:lnTo>
                <a:lnTo>
                  <a:pt x="1968" y="2254714"/>
                </a:lnTo>
                <a:cubicBezTo>
                  <a:pt x="1968" y="2254714"/>
                  <a:pt x="14785" y="2270108"/>
                  <a:pt x="14006" y="2251216"/>
                </a:cubicBezTo>
                <a:cubicBezTo>
                  <a:pt x="13213" y="2232353"/>
                  <a:pt x="10748" y="2227240"/>
                  <a:pt x="9346" y="2225626"/>
                </a:cubicBezTo>
                <a:cubicBezTo>
                  <a:pt x="7930" y="2223997"/>
                  <a:pt x="14671" y="2224776"/>
                  <a:pt x="21341" y="2215430"/>
                </a:cubicBezTo>
                <a:cubicBezTo>
                  <a:pt x="28011" y="2206083"/>
                  <a:pt x="32345" y="2219791"/>
                  <a:pt x="37726" y="2201764"/>
                </a:cubicBezTo>
                <a:cubicBezTo>
                  <a:pt x="43051" y="2183736"/>
                  <a:pt x="37967" y="2180550"/>
                  <a:pt x="46308" y="2174630"/>
                </a:cubicBezTo>
                <a:cubicBezTo>
                  <a:pt x="54649" y="2168711"/>
                  <a:pt x="59450" y="2178057"/>
                  <a:pt x="69661" y="2164774"/>
                </a:cubicBezTo>
                <a:cubicBezTo>
                  <a:pt x="79829" y="2151476"/>
                  <a:pt x="81245" y="2184968"/>
                  <a:pt x="84630" y="2132315"/>
                </a:cubicBezTo>
                <a:cubicBezTo>
                  <a:pt x="88043" y="2079719"/>
                  <a:pt x="83723" y="2068121"/>
                  <a:pt x="85833" y="2062597"/>
                </a:cubicBezTo>
                <a:cubicBezTo>
                  <a:pt x="87958" y="2057046"/>
                  <a:pt x="108435" y="2043947"/>
                  <a:pt x="117300" y="2042516"/>
                </a:cubicBezTo>
                <a:cubicBezTo>
                  <a:pt x="126180" y="2041058"/>
                  <a:pt x="135810" y="2039231"/>
                  <a:pt x="137226" y="2024913"/>
                </a:cubicBezTo>
                <a:cubicBezTo>
                  <a:pt x="138628" y="2010610"/>
                  <a:pt x="140044" y="1999649"/>
                  <a:pt x="139364" y="1994253"/>
                </a:cubicBezTo>
                <a:cubicBezTo>
                  <a:pt x="138656" y="1988816"/>
                  <a:pt x="132510" y="1980021"/>
                  <a:pt x="151614" y="1972048"/>
                </a:cubicBezTo>
                <a:cubicBezTo>
                  <a:pt x="170761" y="1964061"/>
                  <a:pt x="186607" y="1971920"/>
                  <a:pt x="186607" y="1955974"/>
                </a:cubicBezTo>
                <a:cubicBezTo>
                  <a:pt x="186607" y="1940057"/>
                  <a:pt x="197597" y="1909185"/>
                  <a:pt x="197597" y="1909185"/>
                </a:cubicBezTo>
                <a:cubicBezTo>
                  <a:pt x="197597" y="1909185"/>
                  <a:pt x="214378" y="1900348"/>
                  <a:pt x="212976" y="1894145"/>
                </a:cubicBezTo>
                <a:cubicBezTo>
                  <a:pt x="211589" y="1887914"/>
                  <a:pt x="201251" y="1885620"/>
                  <a:pt x="206915" y="1879488"/>
                </a:cubicBezTo>
                <a:cubicBezTo>
                  <a:pt x="212566" y="1873384"/>
                  <a:pt x="225892" y="1878567"/>
                  <a:pt x="232987" y="1869461"/>
                </a:cubicBezTo>
                <a:cubicBezTo>
                  <a:pt x="240082" y="1860341"/>
                  <a:pt x="244330" y="1860610"/>
                  <a:pt x="252487" y="1850400"/>
                </a:cubicBezTo>
                <a:cubicBezTo>
                  <a:pt x="260687" y="1840189"/>
                  <a:pt x="286730" y="1815491"/>
                  <a:pt x="301727" y="1791006"/>
                </a:cubicBezTo>
                <a:cubicBezTo>
                  <a:pt x="316724" y="1766535"/>
                  <a:pt x="348602" y="1747926"/>
                  <a:pt x="353233" y="1749626"/>
                </a:cubicBezTo>
                <a:cubicBezTo>
                  <a:pt x="357878" y="1751311"/>
                  <a:pt x="366984" y="1767639"/>
                  <a:pt x="363415" y="1744301"/>
                </a:cubicBezTo>
                <a:cubicBezTo>
                  <a:pt x="359861" y="1720977"/>
                  <a:pt x="354663" y="1729474"/>
                  <a:pt x="360371" y="1710766"/>
                </a:cubicBezTo>
                <a:cubicBezTo>
                  <a:pt x="366064" y="1692087"/>
                  <a:pt x="391455" y="1676665"/>
                  <a:pt x="396992" y="1674243"/>
                </a:cubicBezTo>
                <a:cubicBezTo>
                  <a:pt x="402530" y="1671836"/>
                  <a:pt x="421237" y="1670349"/>
                  <a:pt x="418816" y="1656017"/>
                </a:cubicBezTo>
                <a:cubicBezTo>
                  <a:pt x="416380" y="1641714"/>
                  <a:pt x="436999" y="1621534"/>
                  <a:pt x="444972" y="1595746"/>
                </a:cubicBezTo>
                <a:cubicBezTo>
                  <a:pt x="452959" y="1569943"/>
                  <a:pt x="458298" y="1564491"/>
                  <a:pt x="456471" y="1554691"/>
                </a:cubicBezTo>
                <a:cubicBezTo>
                  <a:pt x="454602" y="1544877"/>
                  <a:pt x="455083" y="1548460"/>
                  <a:pt x="466002" y="1539368"/>
                </a:cubicBezTo>
                <a:cubicBezTo>
                  <a:pt x="476906" y="1530234"/>
                  <a:pt x="504748" y="1521171"/>
                  <a:pt x="510356" y="1511682"/>
                </a:cubicBezTo>
                <a:cubicBezTo>
                  <a:pt x="516021" y="1502194"/>
                  <a:pt x="540350" y="1492465"/>
                  <a:pt x="529673" y="1465685"/>
                </a:cubicBezTo>
                <a:cubicBezTo>
                  <a:pt x="519023" y="1438877"/>
                  <a:pt x="513628" y="1458151"/>
                  <a:pt x="510937" y="1427321"/>
                </a:cubicBezTo>
                <a:cubicBezTo>
                  <a:pt x="508232" y="1396520"/>
                  <a:pt x="508898" y="1385998"/>
                  <a:pt x="517819" y="1379979"/>
                </a:cubicBezTo>
                <a:cubicBezTo>
                  <a:pt x="526699" y="1373946"/>
                  <a:pt x="543636" y="1361427"/>
                  <a:pt x="544118" y="1360436"/>
                </a:cubicBezTo>
                <a:cubicBezTo>
                  <a:pt x="544599" y="1359445"/>
                  <a:pt x="549966" y="1295731"/>
                  <a:pt x="575981" y="1288169"/>
                </a:cubicBezTo>
                <a:cubicBezTo>
                  <a:pt x="601982" y="1280607"/>
                  <a:pt x="623196" y="1308137"/>
                  <a:pt x="618891" y="1281881"/>
                </a:cubicBezTo>
                <a:cubicBezTo>
                  <a:pt x="614529" y="1255640"/>
                  <a:pt x="607123" y="1249480"/>
                  <a:pt x="611852" y="1244084"/>
                </a:cubicBezTo>
                <a:cubicBezTo>
                  <a:pt x="616597" y="1238745"/>
                  <a:pt x="620902" y="1242356"/>
                  <a:pt x="623720" y="1237584"/>
                </a:cubicBezTo>
                <a:cubicBezTo>
                  <a:pt x="626524" y="1232840"/>
                  <a:pt x="632939" y="1238859"/>
                  <a:pt x="625646" y="1224428"/>
                </a:cubicBezTo>
                <a:cubicBezTo>
                  <a:pt x="618367" y="1209955"/>
                  <a:pt x="612985" y="1216653"/>
                  <a:pt x="614430" y="1205692"/>
                </a:cubicBezTo>
                <a:cubicBezTo>
                  <a:pt x="615846" y="1194717"/>
                  <a:pt x="606188" y="1197818"/>
                  <a:pt x="619472" y="1192947"/>
                </a:cubicBezTo>
                <a:cubicBezTo>
                  <a:pt x="632712" y="1188047"/>
                  <a:pt x="623182" y="1203369"/>
                  <a:pt x="642626" y="1190114"/>
                </a:cubicBezTo>
                <a:cubicBezTo>
                  <a:pt x="662084" y="1176916"/>
                  <a:pt x="673243" y="1201444"/>
                  <a:pt x="676245" y="1167895"/>
                </a:cubicBezTo>
                <a:cubicBezTo>
                  <a:pt x="679219" y="1134289"/>
                  <a:pt x="669632" y="1142899"/>
                  <a:pt x="674603" y="1123385"/>
                </a:cubicBezTo>
                <a:cubicBezTo>
                  <a:pt x="679602" y="1103927"/>
                  <a:pt x="656816" y="1114902"/>
                  <a:pt x="688099" y="1099792"/>
                </a:cubicBezTo>
                <a:cubicBezTo>
                  <a:pt x="719396" y="1084639"/>
                  <a:pt x="733062" y="1084554"/>
                  <a:pt x="737735" y="1085049"/>
                </a:cubicBezTo>
                <a:cubicBezTo>
                  <a:pt x="742423" y="1085517"/>
                  <a:pt x="766936" y="1099338"/>
                  <a:pt x="754460" y="1066101"/>
                </a:cubicBezTo>
                <a:cubicBezTo>
                  <a:pt x="742012" y="1032892"/>
                  <a:pt x="739477" y="1046190"/>
                  <a:pt x="747053" y="1002968"/>
                </a:cubicBezTo>
                <a:cubicBezTo>
                  <a:pt x="754658" y="959790"/>
                  <a:pt x="802694" y="973484"/>
                  <a:pt x="783265" y="912589"/>
                </a:cubicBezTo>
                <a:cubicBezTo>
                  <a:pt x="763892" y="851694"/>
                  <a:pt x="775533" y="867300"/>
                  <a:pt x="761215" y="848125"/>
                </a:cubicBezTo>
                <a:cubicBezTo>
                  <a:pt x="746926" y="829007"/>
                  <a:pt x="745340" y="832307"/>
                  <a:pt x="744377" y="821742"/>
                </a:cubicBezTo>
                <a:cubicBezTo>
                  <a:pt x="743457" y="811192"/>
                  <a:pt x="731461" y="818442"/>
                  <a:pt x="749645" y="799069"/>
                </a:cubicBezTo>
                <a:cubicBezTo>
                  <a:pt x="767800" y="779654"/>
                  <a:pt x="770010" y="780858"/>
                  <a:pt x="773182" y="774216"/>
                </a:cubicBezTo>
                <a:cubicBezTo>
                  <a:pt x="776368" y="767574"/>
                  <a:pt x="767630" y="765308"/>
                  <a:pt x="784738" y="754574"/>
                </a:cubicBezTo>
                <a:cubicBezTo>
                  <a:pt x="801902" y="743839"/>
                  <a:pt x="799296" y="747025"/>
                  <a:pt x="815553" y="740412"/>
                </a:cubicBezTo>
                <a:cubicBezTo>
                  <a:pt x="831811" y="733799"/>
                  <a:pt x="850207" y="729621"/>
                  <a:pt x="848635" y="728346"/>
                </a:cubicBezTo>
                <a:cubicBezTo>
                  <a:pt x="847063" y="727043"/>
                  <a:pt x="847176" y="688141"/>
                  <a:pt x="854030" y="669264"/>
                </a:cubicBezTo>
                <a:cubicBezTo>
                  <a:pt x="860885" y="650387"/>
                  <a:pt x="861111" y="660172"/>
                  <a:pt x="862074" y="642244"/>
                </a:cubicBezTo>
                <a:cubicBezTo>
                  <a:pt x="863023" y="624329"/>
                  <a:pt x="840478" y="637145"/>
                  <a:pt x="874706" y="613552"/>
                </a:cubicBezTo>
                <a:cubicBezTo>
                  <a:pt x="908977" y="589959"/>
                  <a:pt x="909983" y="590101"/>
                  <a:pt x="914444" y="580796"/>
                </a:cubicBezTo>
                <a:cubicBezTo>
                  <a:pt x="918891" y="571521"/>
                  <a:pt x="936111" y="575486"/>
                  <a:pt x="942484" y="562202"/>
                </a:cubicBezTo>
                <a:cubicBezTo>
                  <a:pt x="948842" y="548919"/>
                  <a:pt x="952425" y="535777"/>
                  <a:pt x="947879" y="522422"/>
                </a:cubicBezTo>
                <a:cubicBezTo>
                  <a:pt x="943390" y="509040"/>
                  <a:pt x="935715" y="505683"/>
                  <a:pt x="940232" y="490573"/>
                </a:cubicBezTo>
                <a:cubicBezTo>
                  <a:pt x="944764" y="475434"/>
                  <a:pt x="951986" y="470605"/>
                  <a:pt x="953077" y="464884"/>
                </a:cubicBezTo>
                <a:cubicBezTo>
                  <a:pt x="954195" y="459219"/>
                  <a:pt x="963571" y="455565"/>
                  <a:pt x="965171" y="452223"/>
                </a:cubicBezTo>
                <a:cubicBezTo>
                  <a:pt x="966757" y="448923"/>
                  <a:pt x="969462" y="443273"/>
                  <a:pt x="966261" y="438571"/>
                </a:cubicBezTo>
                <a:cubicBezTo>
                  <a:pt x="963018" y="433870"/>
                  <a:pt x="969603" y="411084"/>
                  <a:pt x="976670" y="394005"/>
                </a:cubicBezTo>
                <a:cubicBezTo>
                  <a:pt x="983793" y="376926"/>
                  <a:pt x="976670" y="373485"/>
                  <a:pt x="998847" y="362566"/>
                </a:cubicBezTo>
                <a:cubicBezTo>
                  <a:pt x="1021024" y="351619"/>
                  <a:pt x="1027553" y="369887"/>
                  <a:pt x="1034450" y="338435"/>
                </a:cubicBezTo>
                <a:cubicBezTo>
                  <a:pt x="1041332" y="307010"/>
                  <a:pt x="1037877" y="287948"/>
                  <a:pt x="1035412" y="282836"/>
                </a:cubicBezTo>
                <a:cubicBezTo>
                  <a:pt x="1032948" y="277724"/>
                  <a:pt x="1046048" y="266423"/>
                  <a:pt x="1055777" y="260857"/>
                </a:cubicBezTo>
                <a:cubicBezTo>
                  <a:pt x="1065548" y="255306"/>
                  <a:pt x="1070845" y="259059"/>
                  <a:pt x="1076906" y="246426"/>
                </a:cubicBezTo>
                <a:cubicBezTo>
                  <a:pt x="1082953" y="233823"/>
                  <a:pt x="1115907" y="225453"/>
                  <a:pt x="1114179" y="216560"/>
                </a:cubicBezTo>
                <a:cubicBezTo>
                  <a:pt x="1112423" y="207624"/>
                  <a:pt x="1108147" y="196054"/>
                  <a:pt x="1135209" y="187401"/>
                </a:cubicBezTo>
                <a:cubicBezTo>
                  <a:pt x="1162315" y="178748"/>
                  <a:pt x="1169268" y="181297"/>
                  <a:pt x="1186106" y="174599"/>
                </a:cubicBezTo>
                <a:cubicBezTo>
                  <a:pt x="1202987" y="167914"/>
                  <a:pt x="1228124" y="188364"/>
                  <a:pt x="1209983" y="153314"/>
                </a:cubicBezTo>
                <a:cubicBezTo>
                  <a:pt x="1191856" y="118250"/>
                  <a:pt x="1180413" y="109030"/>
                  <a:pt x="1189576" y="92249"/>
                </a:cubicBezTo>
                <a:cubicBezTo>
                  <a:pt x="1198696" y="75453"/>
                  <a:pt x="1212532" y="83030"/>
                  <a:pt x="1223536" y="68103"/>
                </a:cubicBezTo>
                <a:cubicBezTo>
                  <a:pt x="1234539" y="53149"/>
                  <a:pt x="1241322" y="60626"/>
                  <a:pt x="1235105" y="45077"/>
                </a:cubicBezTo>
                <a:cubicBezTo>
                  <a:pt x="1228931" y="29541"/>
                  <a:pt x="1223932" y="28479"/>
                  <a:pt x="1226708" y="17022"/>
                </a:cubicBezTo>
                <a:cubicBezTo>
                  <a:pt x="1229384" y="6047"/>
                  <a:pt x="1217658" y="6345"/>
                  <a:pt x="1231225" y="0"/>
                </a:cubicBezTo>
                <a:lnTo>
                  <a:pt x="2533457" y="712599"/>
                </a:lnTo>
                <a:lnTo>
                  <a:pt x="2531488" y="738330"/>
                </a:lnTo>
                <a:cubicBezTo>
                  <a:pt x="2531488" y="738330"/>
                  <a:pt x="2518672" y="722937"/>
                  <a:pt x="2519465" y="741800"/>
                </a:cubicBezTo>
                <a:cubicBezTo>
                  <a:pt x="2520244" y="760692"/>
                  <a:pt x="2522708" y="765804"/>
                  <a:pt x="2524110" y="767418"/>
                </a:cubicBezTo>
                <a:cubicBezTo>
                  <a:pt x="2525541" y="769004"/>
                  <a:pt x="2518786" y="768268"/>
                  <a:pt x="2512115" y="777615"/>
                </a:cubicBezTo>
                <a:cubicBezTo>
                  <a:pt x="2505459" y="786933"/>
                  <a:pt x="2501112" y="773253"/>
                  <a:pt x="2495745" y="791252"/>
                </a:cubicBezTo>
                <a:cubicBezTo>
                  <a:pt x="2490363" y="809280"/>
                  <a:pt x="2495490" y="812495"/>
                  <a:pt x="2487148" y="818414"/>
                </a:cubicBezTo>
                <a:cubicBezTo>
                  <a:pt x="2478807" y="824334"/>
                  <a:pt x="2474006" y="814987"/>
                  <a:pt x="2463796" y="828271"/>
                </a:cubicBezTo>
                <a:cubicBezTo>
                  <a:pt x="2453642" y="841540"/>
                  <a:pt x="2452212" y="808090"/>
                  <a:pt x="2448798" y="860687"/>
                </a:cubicBezTo>
                <a:cubicBezTo>
                  <a:pt x="2445414" y="913339"/>
                  <a:pt x="2449705" y="924881"/>
                  <a:pt x="2447581" y="930433"/>
                </a:cubicBezTo>
                <a:cubicBezTo>
                  <a:pt x="2445485" y="936012"/>
                  <a:pt x="2425007" y="949097"/>
                  <a:pt x="2416156" y="950528"/>
                </a:cubicBezTo>
                <a:cubicBezTo>
                  <a:pt x="2407263" y="951930"/>
                  <a:pt x="2397647" y="953813"/>
                  <a:pt x="2396231" y="968131"/>
                </a:cubicBezTo>
                <a:cubicBezTo>
                  <a:pt x="2394829" y="982434"/>
                  <a:pt x="2393412" y="993395"/>
                  <a:pt x="2394092" y="99879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p23"/>
          <p:cNvSpPr/>
          <p:nvPr/>
        </p:nvSpPr>
        <p:spPr>
          <a:xfrm>
            <a:off x="2885387" y="250063"/>
            <a:ext cx="6966527" cy="4564033"/>
          </a:xfrm>
          <a:custGeom>
            <a:avLst/>
            <a:gdLst/>
            <a:ahLst/>
            <a:cxnLst/>
            <a:rect l="l" t="t" r="r" b="b"/>
            <a:pathLst>
              <a:path w="2684596" h="1975772" extrusionOk="0">
                <a:moveTo>
                  <a:pt x="1055812" y="1647733"/>
                </a:moveTo>
                <a:cubicBezTo>
                  <a:pt x="1055600" y="1647648"/>
                  <a:pt x="1055401" y="1647577"/>
                  <a:pt x="1055203" y="1647492"/>
                </a:cubicBezTo>
                <a:cubicBezTo>
                  <a:pt x="1055146" y="1646968"/>
                  <a:pt x="1055146" y="1646430"/>
                  <a:pt x="1055104" y="1645892"/>
                </a:cubicBezTo>
                <a:cubicBezTo>
                  <a:pt x="1055330" y="1646246"/>
                  <a:pt x="1055557" y="1646600"/>
                  <a:pt x="1055784" y="1646954"/>
                </a:cubicBezTo>
                <a:cubicBezTo>
                  <a:pt x="1055784" y="1647209"/>
                  <a:pt x="1055798" y="1647464"/>
                  <a:pt x="1055812" y="1647719"/>
                </a:cubicBezTo>
                <a:close/>
                <a:moveTo>
                  <a:pt x="1058531" y="1654644"/>
                </a:moveTo>
                <a:cubicBezTo>
                  <a:pt x="1057724" y="1654077"/>
                  <a:pt x="1056378" y="1653624"/>
                  <a:pt x="1056223" y="1652916"/>
                </a:cubicBezTo>
                <a:cubicBezTo>
                  <a:pt x="1055854" y="1651231"/>
                  <a:pt x="1055869" y="1649475"/>
                  <a:pt x="1055812" y="1647719"/>
                </a:cubicBezTo>
                <a:cubicBezTo>
                  <a:pt x="1057398" y="1648342"/>
                  <a:pt x="1058984" y="1648951"/>
                  <a:pt x="1060570" y="1649560"/>
                </a:cubicBezTo>
                <a:cubicBezTo>
                  <a:pt x="1059891" y="1651245"/>
                  <a:pt x="1059211" y="1652945"/>
                  <a:pt x="1058531" y="1654630"/>
                </a:cubicBezTo>
                <a:close/>
                <a:moveTo>
                  <a:pt x="1053135" y="1642847"/>
                </a:moveTo>
                <a:cubicBezTo>
                  <a:pt x="1053716" y="1643400"/>
                  <a:pt x="1054552" y="1643853"/>
                  <a:pt x="1054821" y="1644532"/>
                </a:cubicBezTo>
                <a:cubicBezTo>
                  <a:pt x="1054991" y="1644957"/>
                  <a:pt x="1055047" y="1645410"/>
                  <a:pt x="1055090" y="1645892"/>
                </a:cubicBezTo>
                <a:cubicBezTo>
                  <a:pt x="1054438" y="1644872"/>
                  <a:pt x="1053787" y="1643853"/>
                  <a:pt x="1053135" y="1642847"/>
                </a:cubicBezTo>
                <a:close/>
                <a:moveTo>
                  <a:pt x="2679257" y="873319"/>
                </a:moveTo>
                <a:cubicBezTo>
                  <a:pt x="2678960" y="873914"/>
                  <a:pt x="2675731" y="873121"/>
                  <a:pt x="2672332" y="872837"/>
                </a:cubicBezTo>
                <a:cubicBezTo>
                  <a:pt x="2671624" y="858265"/>
                  <a:pt x="2670902" y="843480"/>
                  <a:pt x="2670180" y="828696"/>
                </a:cubicBezTo>
                <a:cubicBezTo>
                  <a:pt x="2665082" y="841384"/>
                  <a:pt x="2666724" y="854527"/>
                  <a:pt x="2665761" y="867428"/>
                </a:cubicBezTo>
                <a:cubicBezTo>
                  <a:pt x="2664161" y="888798"/>
                  <a:pt x="2664402" y="910026"/>
                  <a:pt x="2666087" y="931523"/>
                </a:cubicBezTo>
                <a:cubicBezTo>
                  <a:pt x="2668594" y="963514"/>
                  <a:pt x="2667702" y="995774"/>
                  <a:pt x="2668325" y="1027921"/>
                </a:cubicBezTo>
                <a:cubicBezTo>
                  <a:pt x="2668990" y="1062150"/>
                  <a:pt x="2669543" y="1096379"/>
                  <a:pt x="2670534" y="1130607"/>
                </a:cubicBezTo>
                <a:cubicBezTo>
                  <a:pt x="2670845" y="1141469"/>
                  <a:pt x="2670222" y="1151779"/>
                  <a:pt x="2666144" y="1162145"/>
                </a:cubicBezTo>
                <a:cubicBezTo>
                  <a:pt x="2660564" y="1176349"/>
                  <a:pt x="2660040" y="1191290"/>
                  <a:pt x="2663651" y="1206244"/>
                </a:cubicBezTo>
                <a:cubicBezTo>
                  <a:pt x="2666201" y="1216795"/>
                  <a:pt x="2666724" y="1227416"/>
                  <a:pt x="2665209" y="1238193"/>
                </a:cubicBezTo>
                <a:cubicBezTo>
                  <a:pt x="2660111" y="1274404"/>
                  <a:pt x="2660833" y="1310885"/>
                  <a:pt x="2661201" y="1347280"/>
                </a:cubicBezTo>
                <a:cubicBezTo>
                  <a:pt x="2661400" y="1366497"/>
                  <a:pt x="2664147" y="1385686"/>
                  <a:pt x="2664855" y="1404918"/>
                </a:cubicBezTo>
                <a:cubicBezTo>
                  <a:pt x="2665365" y="1418683"/>
                  <a:pt x="2668268" y="1432703"/>
                  <a:pt x="2662773" y="1447573"/>
                </a:cubicBezTo>
                <a:cubicBezTo>
                  <a:pt x="2656018" y="1451240"/>
                  <a:pt x="2648683" y="1455234"/>
                  <a:pt x="2640341" y="1459780"/>
                </a:cubicBezTo>
                <a:cubicBezTo>
                  <a:pt x="2640582" y="1465275"/>
                  <a:pt x="2641120" y="1470514"/>
                  <a:pt x="2640964" y="1475740"/>
                </a:cubicBezTo>
                <a:cubicBezTo>
                  <a:pt x="2640851" y="1479903"/>
                  <a:pt x="2640440" y="1484209"/>
                  <a:pt x="2639223" y="1488160"/>
                </a:cubicBezTo>
                <a:cubicBezTo>
                  <a:pt x="2636135" y="1498200"/>
                  <a:pt x="2626789" y="1501302"/>
                  <a:pt x="2619170" y="1494660"/>
                </a:cubicBezTo>
                <a:cubicBezTo>
                  <a:pt x="2615247" y="1491233"/>
                  <a:pt x="2612117" y="1486814"/>
                  <a:pt x="2609072" y="1482523"/>
                </a:cubicBezTo>
                <a:cubicBezTo>
                  <a:pt x="2606821" y="1479337"/>
                  <a:pt x="2607331" y="1474210"/>
                  <a:pt x="2600632" y="1472596"/>
                </a:cubicBezTo>
                <a:cubicBezTo>
                  <a:pt x="2597913" y="1477524"/>
                  <a:pt x="2594982" y="1482807"/>
                  <a:pt x="2592022" y="1488160"/>
                </a:cubicBezTo>
                <a:cubicBezTo>
                  <a:pt x="2583921" y="1491983"/>
                  <a:pt x="2577181" y="1487792"/>
                  <a:pt x="2571190" y="1483557"/>
                </a:cubicBezTo>
                <a:cubicBezTo>
                  <a:pt x="2561362" y="1476604"/>
                  <a:pt x="2551506" y="1470585"/>
                  <a:pt x="2538944" y="1471322"/>
                </a:cubicBezTo>
                <a:cubicBezTo>
                  <a:pt x="2533704" y="1479450"/>
                  <a:pt x="2532911" y="1488769"/>
                  <a:pt x="2536834" y="1496218"/>
                </a:cubicBezTo>
                <a:cubicBezTo>
                  <a:pt x="2543787" y="1509445"/>
                  <a:pt x="2543193" y="1523040"/>
                  <a:pt x="2542924" y="1536932"/>
                </a:cubicBezTo>
                <a:cubicBezTo>
                  <a:pt x="2542867" y="1540104"/>
                  <a:pt x="2542924" y="1543277"/>
                  <a:pt x="2542924" y="1546534"/>
                </a:cubicBezTo>
                <a:cubicBezTo>
                  <a:pt x="2539072" y="1551405"/>
                  <a:pt x="2534639" y="1556050"/>
                  <a:pt x="2531368" y="1561389"/>
                </a:cubicBezTo>
                <a:cubicBezTo>
                  <a:pt x="2528040" y="1566813"/>
                  <a:pt x="2525831" y="1572931"/>
                  <a:pt x="2522814" y="1579445"/>
                </a:cubicBezTo>
                <a:cubicBezTo>
                  <a:pt x="2513354" y="1583850"/>
                  <a:pt x="2503682" y="1588353"/>
                  <a:pt x="2493202" y="1593225"/>
                </a:cubicBezTo>
                <a:cubicBezTo>
                  <a:pt x="2473333" y="1586101"/>
                  <a:pt x="2451510" y="1585535"/>
                  <a:pt x="2432746" y="1573809"/>
                </a:cubicBezTo>
                <a:cubicBezTo>
                  <a:pt x="2426487" y="1569886"/>
                  <a:pt x="2418556" y="1568881"/>
                  <a:pt x="2411263" y="1572988"/>
                </a:cubicBezTo>
                <a:cubicBezTo>
                  <a:pt x="2407453" y="1581711"/>
                  <a:pt x="2404621" y="1590973"/>
                  <a:pt x="2399580" y="1598833"/>
                </a:cubicBezTo>
                <a:cubicBezTo>
                  <a:pt x="2395175" y="1605701"/>
                  <a:pt x="2388279" y="1610983"/>
                  <a:pt x="2383039" y="1616379"/>
                </a:cubicBezTo>
                <a:cubicBezTo>
                  <a:pt x="2366682" y="1619707"/>
                  <a:pt x="2354716" y="1604653"/>
                  <a:pt x="2338401" y="1607882"/>
                </a:cubicBezTo>
                <a:cubicBezTo>
                  <a:pt x="2333969" y="1634364"/>
                  <a:pt x="2343415" y="1661526"/>
                  <a:pt x="2334578" y="1688745"/>
                </a:cubicBezTo>
                <a:cubicBezTo>
                  <a:pt x="2327823" y="1691096"/>
                  <a:pt x="2320898" y="1693503"/>
                  <a:pt x="2314043" y="1695896"/>
                </a:cubicBezTo>
                <a:cubicBezTo>
                  <a:pt x="2308464" y="1702029"/>
                  <a:pt x="2310276" y="1710214"/>
                  <a:pt x="2306991" y="1719405"/>
                </a:cubicBezTo>
                <a:cubicBezTo>
                  <a:pt x="2300378" y="1726146"/>
                  <a:pt x="2292249" y="1734444"/>
                  <a:pt x="2283596" y="1743267"/>
                </a:cubicBezTo>
                <a:cubicBezTo>
                  <a:pt x="2248461" y="1742389"/>
                  <a:pt x="2219203" y="1719617"/>
                  <a:pt x="2186192" y="1717252"/>
                </a:cubicBezTo>
                <a:cubicBezTo>
                  <a:pt x="2177724" y="1711432"/>
                  <a:pt x="2170827" y="1706277"/>
                  <a:pt x="2163534" y="1701802"/>
                </a:cubicBezTo>
                <a:cubicBezTo>
                  <a:pt x="2156623" y="1697554"/>
                  <a:pt x="2149500" y="1699040"/>
                  <a:pt x="2143382" y="1705611"/>
                </a:cubicBezTo>
                <a:cubicBezTo>
                  <a:pt x="2139813" y="1709449"/>
                  <a:pt x="2136740" y="1713754"/>
                  <a:pt x="2134248" y="1716856"/>
                </a:cubicBezTo>
                <a:cubicBezTo>
                  <a:pt x="2114903" y="1720750"/>
                  <a:pt x="2100670" y="1704323"/>
                  <a:pt x="2081722" y="1708656"/>
                </a:cubicBezTo>
                <a:cubicBezTo>
                  <a:pt x="2078536" y="1727477"/>
                  <a:pt x="2075378" y="1746184"/>
                  <a:pt x="2072234" y="1764835"/>
                </a:cubicBezTo>
                <a:cubicBezTo>
                  <a:pt x="2068169" y="1772922"/>
                  <a:pt x="2058554" y="1770075"/>
                  <a:pt x="2051289" y="1775952"/>
                </a:cubicBezTo>
                <a:cubicBezTo>
                  <a:pt x="2040823" y="1797180"/>
                  <a:pt x="2020771" y="1813806"/>
                  <a:pt x="1998565" y="1828293"/>
                </a:cubicBezTo>
                <a:cubicBezTo>
                  <a:pt x="1992801" y="1824442"/>
                  <a:pt x="1988085" y="1819825"/>
                  <a:pt x="1982435" y="1817771"/>
                </a:cubicBezTo>
                <a:cubicBezTo>
                  <a:pt x="1967367" y="1812305"/>
                  <a:pt x="1952143" y="1806782"/>
                  <a:pt x="1936509" y="1803525"/>
                </a:cubicBezTo>
                <a:cubicBezTo>
                  <a:pt x="1926213" y="1801386"/>
                  <a:pt x="1915097" y="1803114"/>
                  <a:pt x="1904730" y="1803114"/>
                </a:cubicBezTo>
                <a:cubicBezTo>
                  <a:pt x="1896460" y="1808552"/>
                  <a:pt x="1888558" y="1813749"/>
                  <a:pt x="1877186" y="1821227"/>
                </a:cubicBezTo>
                <a:cubicBezTo>
                  <a:pt x="1873447" y="1824456"/>
                  <a:pt x="1879905" y="1836380"/>
                  <a:pt x="1866848" y="1842158"/>
                </a:cubicBezTo>
                <a:cubicBezTo>
                  <a:pt x="1851978" y="1842441"/>
                  <a:pt x="1833979" y="1840487"/>
                  <a:pt x="1814733" y="1836918"/>
                </a:cubicBezTo>
                <a:cubicBezTo>
                  <a:pt x="1811547" y="1841081"/>
                  <a:pt x="1808134" y="1845018"/>
                  <a:pt x="1805287" y="1849338"/>
                </a:cubicBezTo>
                <a:cubicBezTo>
                  <a:pt x="1796705" y="1862281"/>
                  <a:pt x="1786084" y="1870580"/>
                  <a:pt x="1770110" y="1875140"/>
                </a:cubicBezTo>
                <a:cubicBezTo>
                  <a:pt x="1756288" y="1879091"/>
                  <a:pt x="1743387" y="1887390"/>
                  <a:pt x="1729254" y="1892191"/>
                </a:cubicBezTo>
                <a:cubicBezTo>
                  <a:pt x="1705929" y="1900107"/>
                  <a:pt x="1684092" y="1901849"/>
                  <a:pt x="1660598" y="1890364"/>
                </a:cubicBezTo>
                <a:cubicBezTo>
                  <a:pt x="1645388" y="1882929"/>
                  <a:pt x="1628352" y="1878950"/>
                  <a:pt x="1615040" y="1869207"/>
                </a:cubicBezTo>
                <a:cubicBezTo>
                  <a:pt x="1606713" y="1869815"/>
                  <a:pt x="1607096" y="1875976"/>
                  <a:pt x="1604915" y="1880621"/>
                </a:cubicBezTo>
                <a:cubicBezTo>
                  <a:pt x="1600170" y="1890718"/>
                  <a:pt x="1590272" y="1895660"/>
                  <a:pt x="1581944" y="1902599"/>
                </a:cubicBezTo>
                <a:cubicBezTo>
                  <a:pt x="1573348" y="1901764"/>
                  <a:pt x="1565021" y="1900943"/>
                  <a:pt x="1556326" y="1900079"/>
                </a:cubicBezTo>
                <a:cubicBezTo>
                  <a:pt x="1550321" y="1906905"/>
                  <a:pt x="1544799" y="1913193"/>
                  <a:pt x="1539941" y="1918715"/>
                </a:cubicBezTo>
                <a:cubicBezTo>
                  <a:pt x="1526813" y="1921633"/>
                  <a:pt x="1516065" y="1913816"/>
                  <a:pt x="1503702" y="1917795"/>
                </a:cubicBezTo>
                <a:cubicBezTo>
                  <a:pt x="1491593" y="1921690"/>
                  <a:pt x="1478819" y="1922171"/>
                  <a:pt x="1468043" y="1930895"/>
                </a:cubicBezTo>
                <a:cubicBezTo>
                  <a:pt x="1462619" y="1935285"/>
                  <a:pt x="1454277" y="1937126"/>
                  <a:pt x="1447013" y="1937961"/>
                </a:cubicBezTo>
                <a:cubicBezTo>
                  <a:pt x="1437425" y="1939052"/>
                  <a:pt x="1427951" y="1939066"/>
                  <a:pt x="1418562" y="1942493"/>
                </a:cubicBezTo>
                <a:cubicBezTo>
                  <a:pt x="1414044" y="1944150"/>
                  <a:pt x="1407884" y="1942819"/>
                  <a:pt x="1402913" y="1941360"/>
                </a:cubicBezTo>
                <a:cubicBezTo>
                  <a:pt x="1396980" y="1939618"/>
                  <a:pt x="1391527" y="1936276"/>
                  <a:pt x="1384900" y="1933174"/>
                </a:cubicBezTo>
                <a:cubicBezTo>
                  <a:pt x="1376077" y="1953666"/>
                  <a:pt x="1361462" y="1966553"/>
                  <a:pt x="1340404" y="1974413"/>
                </a:cubicBezTo>
                <a:cubicBezTo>
                  <a:pt x="1329160" y="1969202"/>
                  <a:pt x="1316655" y="1968607"/>
                  <a:pt x="1305991" y="1975773"/>
                </a:cubicBezTo>
                <a:cubicBezTo>
                  <a:pt x="1276903" y="1966355"/>
                  <a:pt x="1249359" y="1957433"/>
                  <a:pt x="1221135" y="1948299"/>
                </a:cubicBezTo>
                <a:cubicBezTo>
                  <a:pt x="1210683" y="1928983"/>
                  <a:pt x="1216787" y="1903662"/>
                  <a:pt x="1200671" y="1884713"/>
                </a:cubicBezTo>
                <a:cubicBezTo>
                  <a:pt x="1188492" y="1883793"/>
                  <a:pt x="1177616" y="1887574"/>
                  <a:pt x="1166896" y="1892729"/>
                </a:cubicBezTo>
                <a:cubicBezTo>
                  <a:pt x="1141702" y="1904851"/>
                  <a:pt x="1116027" y="1898974"/>
                  <a:pt x="1091414" y="1891992"/>
                </a:cubicBezTo>
                <a:cubicBezTo>
                  <a:pt x="1079660" y="1888665"/>
                  <a:pt x="1069889" y="1878369"/>
                  <a:pt x="1061208" y="1872548"/>
                </a:cubicBezTo>
                <a:cubicBezTo>
                  <a:pt x="1053079" y="1858288"/>
                  <a:pt x="1054013" y="1845203"/>
                  <a:pt x="1054580" y="1832457"/>
                </a:cubicBezTo>
                <a:cubicBezTo>
                  <a:pt x="1054792" y="1827557"/>
                  <a:pt x="1057865" y="1822558"/>
                  <a:pt x="1060386" y="1818012"/>
                </a:cubicBezTo>
                <a:cubicBezTo>
                  <a:pt x="1064734" y="1810181"/>
                  <a:pt x="1066759" y="1802179"/>
                  <a:pt x="1064748" y="1793286"/>
                </a:cubicBezTo>
                <a:cubicBezTo>
                  <a:pt x="1059027" y="1767894"/>
                  <a:pt x="1062652" y="1741922"/>
                  <a:pt x="1060018" y="1716275"/>
                </a:cubicBezTo>
                <a:cubicBezTo>
                  <a:pt x="1058219" y="1698715"/>
                  <a:pt x="1061406" y="1692427"/>
                  <a:pt x="1073953" y="1668975"/>
                </a:cubicBezTo>
                <a:cubicBezTo>
                  <a:pt x="1072990" y="1661215"/>
                  <a:pt x="1072919" y="1651387"/>
                  <a:pt x="1070384" y="1642238"/>
                </a:cubicBezTo>
                <a:cubicBezTo>
                  <a:pt x="1065753" y="1625471"/>
                  <a:pt x="1065144" y="1608335"/>
                  <a:pt x="1063303" y="1591285"/>
                </a:cubicBezTo>
                <a:cubicBezTo>
                  <a:pt x="1063077" y="1589146"/>
                  <a:pt x="1062256" y="1586824"/>
                  <a:pt x="1062794" y="1584898"/>
                </a:cubicBezTo>
                <a:cubicBezTo>
                  <a:pt x="1070257" y="1558062"/>
                  <a:pt x="1062086" y="1531650"/>
                  <a:pt x="1060358" y="1505140"/>
                </a:cubicBezTo>
                <a:cubicBezTo>
                  <a:pt x="1058687" y="1479479"/>
                  <a:pt x="1053957" y="1454030"/>
                  <a:pt x="1051592" y="1428384"/>
                </a:cubicBezTo>
                <a:cubicBezTo>
                  <a:pt x="1049524" y="1405951"/>
                  <a:pt x="1048703" y="1383392"/>
                  <a:pt x="1047655" y="1360875"/>
                </a:cubicBezTo>
                <a:cubicBezTo>
                  <a:pt x="1045601" y="1316918"/>
                  <a:pt x="1040730" y="1273102"/>
                  <a:pt x="1041240" y="1229045"/>
                </a:cubicBezTo>
                <a:cubicBezTo>
                  <a:pt x="1041834" y="1177553"/>
                  <a:pt x="1038945" y="1126019"/>
                  <a:pt x="1043251" y="1074570"/>
                </a:cubicBezTo>
                <a:cubicBezTo>
                  <a:pt x="1043520" y="1071412"/>
                  <a:pt x="1044369" y="1068041"/>
                  <a:pt x="1043661" y="1065081"/>
                </a:cubicBezTo>
                <a:cubicBezTo>
                  <a:pt x="1038860" y="1044929"/>
                  <a:pt x="1042089" y="1024338"/>
                  <a:pt x="1040022" y="1004087"/>
                </a:cubicBezTo>
                <a:cubicBezTo>
                  <a:pt x="1039399" y="998026"/>
                  <a:pt x="1041707" y="991158"/>
                  <a:pt x="1036453" y="985989"/>
                </a:cubicBezTo>
                <a:cubicBezTo>
                  <a:pt x="1033607" y="984643"/>
                  <a:pt x="1032049" y="985521"/>
                  <a:pt x="1031893" y="988566"/>
                </a:cubicBezTo>
                <a:cubicBezTo>
                  <a:pt x="1031454" y="997120"/>
                  <a:pt x="1030887" y="1005673"/>
                  <a:pt x="1030675" y="1014241"/>
                </a:cubicBezTo>
                <a:cubicBezTo>
                  <a:pt x="1030137" y="1036772"/>
                  <a:pt x="1029783" y="1059219"/>
                  <a:pt x="1026682" y="1081693"/>
                </a:cubicBezTo>
                <a:cubicBezTo>
                  <a:pt x="1024203" y="1099622"/>
                  <a:pt x="1025152" y="1118046"/>
                  <a:pt x="1024897" y="1136244"/>
                </a:cubicBezTo>
                <a:cubicBezTo>
                  <a:pt x="1024487" y="1165246"/>
                  <a:pt x="1024189" y="1194249"/>
                  <a:pt x="1024118" y="1223252"/>
                </a:cubicBezTo>
                <a:cubicBezTo>
                  <a:pt x="1024104" y="1231693"/>
                  <a:pt x="1023651" y="1240204"/>
                  <a:pt x="1031482" y="1246860"/>
                </a:cubicBezTo>
                <a:cubicBezTo>
                  <a:pt x="1033932" y="1248942"/>
                  <a:pt x="1034031" y="1254918"/>
                  <a:pt x="1033663" y="1258968"/>
                </a:cubicBezTo>
                <a:cubicBezTo>
                  <a:pt x="1033054" y="1265341"/>
                  <a:pt x="1031242" y="1271615"/>
                  <a:pt x="1029755" y="1277874"/>
                </a:cubicBezTo>
                <a:cubicBezTo>
                  <a:pt x="1025492" y="1295802"/>
                  <a:pt x="1024628" y="1313760"/>
                  <a:pt x="1028069" y="1332000"/>
                </a:cubicBezTo>
                <a:cubicBezTo>
                  <a:pt x="1029655" y="1340369"/>
                  <a:pt x="1030094" y="1349022"/>
                  <a:pt x="1030378" y="1357576"/>
                </a:cubicBezTo>
                <a:cubicBezTo>
                  <a:pt x="1031242" y="1383293"/>
                  <a:pt x="1032091" y="1409011"/>
                  <a:pt x="1032332" y="1434742"/>
                </a:cubicBezTo>
                <a:cubicBezTo>
                  <a:pt x="1032559" y="1459383"/>
                  <a:pt x="1031850" y="1484039"/>
                  <a:pt x="1031865" y="1508680"/>
                </a:cubicBezTo>
                <a:cubicBezTo>
                  <a:pt x="1031921" y="1570934"/>
                  <a:pt x="1032615" y="1633189"/>
                  <a:pt x="1032162" y="1695444"/>
                </a:cubicBezTo>
                <a:cubicBezTo>
                  <a:pt x="1031935" y="1727519"/>
                  <a:pt x="1028508" y="1759610"/>
                  <a:pt x="1028962" y="1791657"/>
                </a:cubicBezTo>
                <a:cubicBezTo>
                  <a:pt x="1029316" y="1817658"/>
                  <a:pt x="1024812" y="1842922"/>
                  <a:pt x="1023269" y="1869660"/>
                </a:cubicBezTo>
                <a:cubicBezTo>
                  <a:pt x="1006360" y="1885110"/>
                  <a:pt x="998330" y="1906154"/>
                  <a:pt x="989904" y="1926589"/>
                </a:cubicBezTo>
                <a:cubicBezTo>
                  <a:pt x="983899" y="1932920"/>
                  <a:pt x="975360" y="1934959"/>
                  <a:pt x="968845" y="1933174"/>
                </a:cubicBezTo>
                <a:cubicBezTo>
                  <a:pt x="948481" y="1927609"/>
                  <a:pt x="928400" y="1932693"/>
                  <a:pt x="908234" y="1932254"/>
                </a:cubicBezTo>
                <a:cubicBezTo>
                  <a:pt x="893010" y="1931928"/>
                  <a:pt x="878084" y="1934095"/>
                  <a:pt x="864149" y="1940213"/>
                </a:cubicBezTo>
                <a:cubicBezTo>
                  <a:pt x="851885" y="1945594"/>
                  <a:pt x="839111" y="1945807"/>
                  <a:pt x="826224" y="1946345"/>
                </a:cubicBezTo>
                <a:cubicBezTo>
                  <a:pt x="805534" y="1947195"/>
                  <a:pt x="788426" y="1939321"/>
                  <a:pt x="774364" y="1924748"/>
                </a:cubicBezTo>
                <a:cubicBezTo>
                  <a:pt x="762270" y="1912215"/>
                  <a:pt x="753051" y="1897742"/>
                  <a:pt x="748236" y="1880847"/>
                </a:cubicBezTo>
                <a:cubicBezTo>
                  <a:pt x="742359" y="1860214"/>
                  <a:pt x="736581" y="1839552"/>
                  <a:pt x="731114" y="1818805"/>
                </a:cubicBezTo>
                <a:cubicBezTo>
                  <a:pt x="728919" y="1810493"/>
                  <a:pt x="727815" y="1801868"/>
                  <a:pt x="719700" y="1793683"/>
                </a:cubicBezTo>
                <a:cubicBezTo>
                  <a:pt x="714319" y="1792861"/>
                  <a:pt x="707054" y="1791389"/>
                  <a:pt x="699704" y="1790737"/>
                </a:cubicBezTo>
                <a:cubicBezTo>
                  <a:pt x="688006" y="1789717"/>
                  <a:pt x="676366" y="1791162"/>
                  <a:pt x="664569" y="1787437"/>
                </a:cubicBezTo>
                <a:cubicBezTo>
                  <a:pt x="653041" y="1783798"/>
                  <a:pt x="639800" y="1786729"/>
                  <a:pt x="630397" y="1792960"/>
                </a:cubicBezTo>
                <a:cubicBezTo>
                  <a:pt x="614805" y="1803298"/>
                  <a:pt x="602230" y="1799857"/>
                  <a:pt x="588875" y="1790595"/>
                </a:cubicBezTo>
                <a:cubicBezTo>
                  <a:pt x="586255" y="1788768"/>
                  <a:pt x="583423" y="1787239"/>
                  <a:pt x="579387" y="1784789"/>
                </a:cubicBezTo>
                <a:cubicBezTo>
                  <a:pt x="572249" y="1772978"/>
                  <a:pt x="564036" y="1760389"/>
                  <a:pt x="556870" y="1747232"/>
                </a:cubicBezTo>
                <a:cubicBezTo>
                  <a:pt x="549053" y="1732873"/>
                  <a:pt x="544705" y="1717521"/>
                  <a:pt x="547736" y="1700839"/>
                </a:cubicBezTo>
                <a:cubicBezTo>
                  <a:pt x="548500" y="1696647"/>
                  <a:pt x="549251" y="1692243"/>
                  <a:pt x="548784" y="1688079"/>
                </a:cubicBezTo>
                <a:cubicBezTo>
                  <a:pt x="545909" y="1662504"/>
                  <a:pt x="542694" y="1636970"/>
                  <a:pt x="539550" y="1611423"/>
                </a:cubicBezTo>
                <a:cubicBezTo>
                  <a:pt x="539154" y="1608222"/>
                  <a:pt x="538134" y="1605050"/>
                  <a:pt x="538162" y="1601863"/>
                </a:cubicBezTo>
                <a:cubicBezTo>
                  <a:pt x="538545" y="1567451"/>
                  <a:pt x="531492" y="1533647"/>
                  <a:pt x="530175" y="1499305"/>
                </a:cubicBezTo>
                <a:cubicBezTo>
                  <a:pt x="529028" y="1469339"/>
                  <a:pt x="524100" y="1439529"/>
                  <a:pt x="521551" y="1409591"/>
                </a:cubicBezTo>
                <a:cubicBezTo>
                  <a:pt x="519639" y="1387145"/>
                  <a:pt x="518945" y="1364585"/>
                  <a:pt x="517458" y="1342097"/>
                </a:cubicBezTo>
                <a:cubicBezTo>
                  <a:pt x="516750" y="1331405"/>
                  <a:pt x="515844" y="1320684"/>
                  <a:pt x="514413" y="1310063"/>
                </a:cubicBezTo>
                <a:cubicBezTo>
                  <a:pt x="511836" y="1291016"/>
                  <a:pt x="509032" y="1272138"/>
                  <a:pt x="508494" y="1252751"/>
                </a:cubicBezTo>
                <a:cubicBezTo>
                  <a:pt x="507800" y="1228223"/>
                  <a:pt x="503367" y="1203794"/>
                  <a:pt x="500733" y="1179309"/>
                </a:cubicBezTo>
                <a:cubicBezTo>
                  <a:pt x="499813" y="1170770"/>
                  <a:pt x="498467" y="1162117"/>
                  <a:pt x="498949" y="1153620"/>
                </a:cubicBezTo>
                <a:cubicBezTo>
                  <a:pt x="500577" y="1124603"/>
                  <a:pt x="498637" y="1095727"/>
                  <a:pt x="496711" y="1066837"/>
                </a:cubicBezTo>
                <a:cubicBezTo>
                  <a:pt x="496145" y="1058312"/>
                  <a:pt x="496116" y="1049334"/>
                  <a:pt x="493284" y="1041488"/>
                </a:cubicBezTo>
                <a:cubicBezTo>
                  <a:pt x="487662" y="1025910"/>
                  <a:pt x="487067" y="1010063"/>
                  <a:pt x="486911" y="993905"/>
                </a:cubicBezTo>
                <a:cubicBezTo>
                  <a:pt x="486600" y="959591"/>
                  <a:pt x="486557" y="925250"/>
                  <a:pt x="485042" y="890978"/>
                </a:cubicBezTo>
                <a:cubicBezTo>
                  <a:pt x="484192" y="871733"/>
                  <a:pt x="481119" y="852544"/>
                  <a:pt x="478160" y="833468"/>
                </a:cubicBezTo>
                <a:cubicBezTo>
                  <a:pt x="475186" y="814336"/>
                  <a:pt x="475058" y="795189"/>
                  <a:pt x="475596" y="775972"/>
                </a:cubicBezTo>
                <a:cubicBezTo>
                  <a:pt x="475710" y="771738"/>
                  <a:pt x="476573" y="767376"/>
                  <a:pt x="475894" y="763283"/>
                </a:cubicBezTo>
                <a:cubicBezTo>
                  <a:pt x="474874" y="757123"/>
                  <a:pt x="472806" y="751133"/>
                  <a:pt x="470880" y="743995"/>
                </a:cubicBezTo>
                <a:cubicBezTo>
                  <a:pt x="453589" y="777756"/>
                  <a:pt x="452782" y="783534"/>
                  <a:pt x="454750" y="814052"/>
                </a:cubicBezTo>
                <a:cubicBezTo>
                  <a:pt x="455416" y="824405"/>
                  <a:pt x="454198" y="834743"/>
                  <a:pt x="458489" y="844698"/>
                </a:cubicBezTo>
                <a:cubicBezTo>
                  <a:pt x="459664" y="847432"/>
                  <a:pt x="459679" y="851326"/>
                  <a:pt x="458744" y="854201"/>
                </a:cubicBezTo>
                <a:cubicBezTo>
                  <a:pt x="450913" y="878247"/>
                  <a:pt x="457087" y="903200"/>
                  <a:pt x="453051" y="928478"/>
                </a:cubicBezTo>
                <a:cubicBezTo>
                  <a:pt x="450856" y="931920"/>
                  <a:pt x="448052" y="936338"/>
                  <a:pt x="445262" y="940742"/>
                </a:cubicBezTo>
                <a:cubicBezTo>
                  <a:pt x="447485" y="947087"/>
                  <a:pt x="449610" y="953148"/>
                  <a:pt x="451592" y="958827"/>
                </a:cubicBezTo>
                <a:cubicBezTo>
                  <a:pt x="449822" y="966474"/>
                  <a:pt x="450247" y="975396"/>
                  <a:pt x="446041" y="980537"/>
                </a:cubicBezTo>
                <a:cubicBezTo>
                  <a:pt x="437827" y="990591"/>
                  <a:pt x="445220" y="1001496"/>
                  <a:pt x="441509" y="1011423"/>
                </a:cubicBezTo>
                <a:cubicBezTo>
                  <a:pt x="437473" y="1022228"/>
                  <a:pt x="447344" y="1029097"/>
                  <a:pt x="450799" y="1040171"/>
                </a:cubicBezTo>
                <a:cubicBezTo>
                  <a:pt x="449199" y="1043371"/>
                  <a:pt x="446891" y="1048002"/>
                  <a:pt x="443860" y="1054078"/>
                </a:cubicBezTo>
                <a:cubicBezTo>
                  <a:pt x="446438" y="1059827"/>
                  <a:pt x="447910" y="1067999"/>
                  <a:pt x="452754" y="1072899"/>
                </a:cubicBezTo>
                <a:cubicBezTo>
                  <a:pt x="462681" y="1082939"/>
                  <a:pt x="463191" y="1093164"/>
                  <a:pt x="458277" y="1105145"/>
                </a:cubicBezTo>
                <a:cubicBezTo>
                  <a:pt x="457073" y="1108048"/>
                  <a:pt x="456832" y="1111347"/>
                  <a:pt x="455926" y="1115426"/>
                </a:cubicBezTo>
                <a:cubicBezTo>
                  <a:pt x="457823" y="1118584"/>
                  <a:pt x="460741" y="1121940"/>
                  <a:pt x="461987" y="1125849"/>
                </a:cubicBezTo>
                <a:cubicBezTo>
                  <a:pt x="464564" y="1133850"/>
                  <a:pt x="466235" y="1142135"/>
                  <a:pt x="468388" y="1150759"/>
                </a:cubicBezTo>
                <a:cubicBezTo>
                  <a:pt x="465641" y="1156381"/>
                  <a:pt x="462851" y="1162117"/>
                  <a:pt x="460585" y="1166776"/>
                </a:cubicBezTo>
                <a:lnTo>
                  <a:pt x="460585" y="1184336"/>
                </a:lnTo>
                <a:cubicBezTo>
                  <a:pt x="462709" y="1186560"/>
                  <a:pt x="464933" y="1188712"/>
                  <a:pt x="466972" y="1191049"/>
                </a:cubicBezTo>
                <a:cubicBezTo>
                  <a:pt x="476715" y="1202208"/>
                  <a:pt x="477721" y="1206188"/>
                  <a:pt x="468105" y="1215109"/>
                </a:cubicBezTo>
                <a:cubicBezTo>
                  <a:pt x="461732" y="1221015"/>
                  <a:pt x="461435" y="1228110"/>
                  <a:pt x="459013" y="1235120"/>
                </a:cubicBezTo>
                <a:cubicBezTo>
                  <a:pt x="461675" y="1242937"/>
                  <a:pt x="466037" y="1250755"/>
                  <a:pt x="466590" y="1258827"/>
                </a:cubicBezTo>
                <a:cubicBezTo>
                  <a:pt x="467057" y="1265851"/>
                  <a:pt x="463219" y="1273172"/>
                  <a:pt x="461151" y="1280862"/>
                </a:cubicBezTo>
                <a:cubicBezTo>
                  <a:pt x="467510" y="1293013"/>
                  <a:pt x="470810" y="1306438"/>
                  <a:pt x="478358" y="1318419"/>
                </a:cubicBezTo>
                <a:cubicBezTo>
                  <a:pt x="482535" y="1325032"/>
                  <a:pt x="486048" y="1333883"/>
                  <a:pt x="481148" y="1342890"/>
                </a:cubicBezTo>
                <a:cubicBezTo>
                  <a:pt x="479859" y="1345269"/>
                  <a:pt x="479717" y="1349886"/>
                  <a:pt x="481190" y="1351854"/>
                </a:cubicBezTo>
                <a:cubicBezTo>
                  <a:pt x="488752" y="1361867"/>
                  <a:pt x="483244" y="1374796"/>
                  <a:pt x="489234" y="1385148"/>
                </a:cubicBezTo>
                <a:cubicBezTo>
                  <a:pt x="490466" y="1387272"/>
                  <a:pt x="489078" y="1391153"/>
                  <a:pt x="488342" y="1394084"/>
                </a:cubicBezTo>
                <a:cubicBezTo>
                  <a:pt x="487563" y="1397171"/>
                  <a:pt x="486133" y="1400103"/>
                  <a:pt x="484646" y="1403969"/>
                </a:cubicBezTo>
                <a:cubicBezTo>
                  <a:pt x="487719" y="1411205"/>
                  <a:pt x="491174" y="1418867"/>
                  <a:pt x="494219" y="1426684"/>
                </a:cubicBezTo>
                <a:cubicBezTo>
                  <a:pt x="496938" y="1433666"/>
                  <a:pt x="498538" y="1441143"/>
                  <a:pt x="501838" y="1447813"/>
                </a:cubicBezTo>
                <a:cubicBezTo>
                  <a:pt x="505095" y="1454413"/>
                  <a:pt x="500294" y="1460715"/>
                  <a:pt x="502064" y="1466492"/>
                </a:cubicBezTo>
                <a:cubicBezTo>
                  <a:pt x="505152" y="1476590"/>
                  <a:pt x="509853" y="1486206"/>
                  <a:pt x="514612" y="1497846"/>
                </a:cubicBezTo>
                <a:cubicBezTo>
                  <a:pt x="513210" y="1504516"/>
                  <a:pt x="512374" y="1513155"/>
                  <a:pt x="509513" y="1521071"/>
                </a:cubicBezTo>
                <a:cubicBezTo>
                  <a:pt x="505010" y="1533590"/>
                  <a:pt x="504189" y="1546010"/>
                  <a:pt x="505874" y="1559081"/>
                </a:cubicBezTo>
                <a:cubicBezTo>
                  <a:pt x="508083" y="1576089"/>
                  <a:pt x="509117" y="1593253"/>
                  <a:pt x="511241" y="1610261"/>
                </a:cubicBezTo>
                <a:cubicBezTo>
                  <a:pt x="512615" y="1621265"/>
                  <a:pt x="517982" y="1630441"/>
                  <a:pt x="526606" y="1636276"/>
                </a:cubicBezTo>
                <a:cubicBezTo>
                  <a:pt x="528079" y="1648993"/>
                  <a:pt x="529439" y="1660648"/>
                  <a:pt x="530841" y="1672799"/>
                </a:cubicBezTo>
                <a:cubicBezTo>
                  <a:pt x="527796" y="1678265"/>
                  <a:pt x="523845" y="1683533"/>
                  <a:pt x="521862" y="1689453"/>
                </a:cubicBezTo>
                <a:cubicBezTo>
                  <a:pt x="520262" y="1694225"/>
                  <a:pt x="518747" y="1701575"/>
                  <a:pt x="521168" y="1704677"/>
                </a:cubicBezTo>
                <a:cubicBezTo>
                  <a:pt x="529665" y="1715567"/>
                  <a:pt x="520588" y="1728142"/>
                  <a:pt x="526097" y="1738835"/>
                </a:cubicBezTo>
                <a:cubicBezTo>
                  <a:pt x="523689" y="1755616"/>
                  <a:pt x="521296" y="1772383"/>
                  <a:pt x="518945" y="1788811"/>
                </a:cubicBezTo>
                <a:cubicBezTo>
                  <a:pt x="507970" y="1801287"/>
                  <a:pt x="497377" y="1813325"/>
                  <a:pt x="486883" y="1825263"/>
                </a:cubicBezTo>
                <a:cubicBezTo>
                  <a:pt x="472396" y="1828690"/>
                  <a:pt x="457979" y="1832089"/>
                  <a:pt x="442047" y="1835856"/>
                </a:cubicBezTo>
                <a:cubicBezTo>
                  <a:pt x="415381" y="1827076"/>
                  <a:pt x="386874" y="1818805"/>
                  <a:pt x="355888" y="1825164"/>
                </a:cubicBezTo>
                <a:cubicBezTo>
                  <a:pt x="342661" y="1827883"/>
                  <a:pt x="330156" y="1823408"/>
                  <a:pt x="321943" y="1811625"/>
                </a:cubicBezTo>
                <a:cubicBezTo>
                  <a:pt x="316476" y="1803766"/>
                  <a:pt x="310259" y="1796501"/>
                  <a:pt x="306648" y="1787239"/>
                </a:cubicBezTo>
                <a:cubicBezTo>
                  <a:pt x="301975" y="1775272"/>
                  <a:pt x="295885" y="1763830"/>
                  <a:pt x="290178" y="1752274"/>
                </a:cubicBezTo>
                <a:cubicBezTo>
                  <a:pt x="287332" y="1746496"/>
                  <a:pt x="283197" y="1741242"/>
                  <a:pt x="281115" y="1735237"/>
                </a:cubicBezTo>
                <a:cubicBezTo>
                  <a:pt x="279076" y="1729403"/>
                  <a:pt x="278906" y="1722917"/>
                  <a:pt x="277957" y="1716969"/>
                </a:cubicBezTo>
                <a:cubicBezTo>
                  <a:pt x="260042" y="1712182"/>
                  <a:pt x="252749" y="1726939"/>
                  <a:pt x="242878" y="1733963"/>
                </a:cubicBezTo>
                <a:cubicBezTo>
                  <a:pt x="219313" y="1733991"/>
                  <a:pt x="199770" y="1725792"/>
                  <a:pt x="181870" y="1712919"/>
                </a:cubicBezTo>
                <a:cubicBezTo>
                  <a:pt x="178386" y="1710412"/>
                  <a:pt x="175002" y="1707099"/>
                  <a:pt x="171065" y="1706008"/>
                </a:cubicBezTo>
                <a:cubicBezTo>
                  <a:pt x="150403" y="1700287"/>
                  <a:pt x="133749" y="1684907"/>
                  <a:pt x="115141" y="1683618"/>
                </a:cubicBezTo>
                <a:cubicBezTo>
                  <a:pt x="103047" y="1676963"/>
                  <a:pt x="105029" y="1664444"/>
                  <a:pt x="95088" y="1659147"/>
                </a:cubicBezTo>
                <a:cubicBezTo>
                  <a:pt x="88021" y="1655380"/>
                  <a:pt x="83900" y="1646487"/>
                  <a:pt x="77442" y="1641105"/>
                </a:cubicBezTo>
                <a:cubicBezTo>
                  <a:pt x="61921" y="1628190"/>
                  <a:pt x="56724" y="1611706"/>
                  <a:pt x="58013" y="1592304"/>
                </a:cubicBezTo>
                <a:cubicBezTo>
                  <a:pt x="58367" y="1586980"/>
                  <a:pt x="58933" y="1581230"/>
                  <a:pt x="57404" y="1576302"/>
                </a:cubicBezTo>
                <a:cubicBezTo>
                  <a:pt x="53736" y="1564519"/>
                  <a:pt x="54147" y="1552921"/>
                  <a:pt x="57418" y="1541450"/>
                </a:cubicBezTo>
                <a:cubicBezTo>
                  <a:pt x="59854" y="1532911"/>
                  <a:pt x="59358" y="1524796"/>
                  <a:pt x="58282" y="1516101"/>
                </a:cubicBezTo>
                <a:cubicBezTo>
                  <a:pt x="56200" y="1499192"/>
                  <a:pt x="54869" y="1482325"/>
                  <a:pt x="56242" y="1464949"/>
                </a:cubicBezTo>
                <a:cubicBezTo>
                  <a:pt x="57475" y="1449244"/>
                  <a:pt x="55350" y="1432321"/>
                  <a:pt x="50351" y="1417380"/>
                </a:cubicBezTo>
                <a:cubicBezTo>
                  <a:pt x="45395" y="1402567"/>
                  <a:pt x="44757" y="1388066"/>
                  <a:pt x="44559" y="1373196"/>
                </a:cubicBezTo>
                <a:cubicBezTo>
                  <a:pt x="44191" y="1346388"/>
                  <a:pt x="44304" y="1319566"/>
                  <a:pt x="40523" y="1292956"/>
                </a:cubicBezTo>
                <a:cubicBezTo>
                  <a:pt x="39631" y="1286682"/>
                  <a:pt x="39333" y="1278922"/>
                  <a:pt x="35552" y="1274730"/>
                </a:cubicBezTo>
                <a:cubicBezTo>
                  <a:pt x="27310" y="1265610"/>
                  <a:pt x="27664" y="1255258"/>
                  <a:pt x="27126" y="1244594"/>
                </a:cubicBezTo>
                <a:cubicBezTo>
                  <a:pt x="25328" y="1209247"/>
                  <a:pt x="21957" y="1174098"/>
                  <a:pt x="14933" y="1139345"/>
                </a:cubicBezTo>
                <a:cubicBezTo>
                  <a:pt x="14083" y="1135153"/>
                  <a:pt x="13857" y="1130834"/>
                  <a:pt x="13573" y="1126557"/>
                </a:cubicBezTo>
                <a:cubicBezTo>
                  <a:pt x="10727" y="1082642"/>
                  <a:pt x="8065" y="1038698"/>
                  <a:pt x="5048" y="994797"/>
                </a:cubicBezTo>
                <a:cubicBezTo>
                  <a:pt x="4099" y="980891"/>
                  <a:pt x="1635" y="967069"/>
                  <a:pt x="1012" y="953148"/>
                </a:cubicBezTo>
                <a:cubicBezTo>
                  <a:pt x="347" y="938307"/>
                  <a:pt x="-2217" y="923394"/>
                  <a:pt x="4737" y="908737"/>
                </a:cubicBezTo>
                <a:cubicBezTo>
                  <a:pt x="7767" y="902322"/>
                  <a:pt x="6549" y="893981"/>
                  <a:pt x="7767" y="886602"/>
                </a:cubicBezTo>
                <a:cubicBezTo>
                  <a:pt x="8829" y="880201"/>
                  <a:pt x="10854" y="874055"/>
                  <a:pt x="16788" y="870472"/>
                </a:cubicBezTo>
                <a:cubicBezTo>
                  <a:pt x="21901" y="869736"/>
                  <a:pt x="25682" y="871988"/>
                  <a:pt x="26942" y="876321"/>
                </a:cubicBezTo>
                <a:cubicBezTo>
                  <a:pt x="29024" y="883473"/>
                  <a:pt x="30256" y="890893"/>
                  <a:pt x="31559" y="898257"/>
                </a:cubicBezTo>
                <a:cubicBezTo>
                  <a:pt x="33442" y="908907"/>
                  <a:pt x="35751" y="919330"/>
                  <a:pt x="45055" y="929130"/>
                </a:cubicBezTo>
                <a:cubicBezTo>
                  <a:pt x="48553" y="929682"/>
                  <a:pt x="53736" y="930503"/>
                  <a:pt x="57489" y="931098"/>
                </a:cubicBezTo>
                <a:cubicBezTo>
                  <a:pt x="60038" y="930404"/>
                  <a:pt x="61270" y="929130"/>
                  <a:pt x="62049" y="929810"/>
                </a:cubicBezTo>
                <a:cubicBezTo>
                  <a:pt x="72288" y="922219"/>
                  <a:pt x="82470" y="914543"/>
                  <a:pt x="93162" y="906514"/>
                </a:cubicBezTo>
                <a:cubicBezTo>
                  <a:pt x="89310" y="901925"/>
                  <a:pt x="86194" y="898201"/>
                  <a:pt x="83334" y="894774"/>
                </a:cubicBezTo>
                <a:cubicBezTo>
                  <a:pt x="83546" y="887693"/>
                  <a:pt x="90032" y="886546"/>
                  <a:pt x="93332" y="882807"/>
                </a:cubicBezTo>
                <a:cubicBezTo>
                  <a:pt x="96731" y="875840"/>
                  <a:pt x="91094" y="868320"/>
                  <a:pt x="95753" y="860984"/>
                </a:cubicBezTo>
                <a:cubicBezTo>
                  <a:pt x="98203" y="857132"/>
                  <a:pt x="97439" y="850689"/>
                  <a:pt x="96759" y="845605"/>
                </a:cubicBezTo>
                <a:cubicBezTo>
                  <a:pt x="96207" y="841370"/>
                  <a:pt x="94422" y="837235"/>
                  <a:pt x="97028" y="833327"/>
                </a:cubicBezTo>
                <a:cubicBezTo>
                  <a:pt x="104944" y="821473"/>
                  <a:pt x="102877" y="809847"/>
                  <a:pt x="99775" y="796535"/>
                </a:cubicBezTo>
                <a:cubicBezTo>
                  <a:pt x="95952" y="780121"/>
                  <a:pt x="96603" y="762688"/>
                  <a:pt x="95244" y="744760"/>
                </a:cubicBezTo>
                <a:cubicBezTo>
                  <a:pt x="104831" y="731363"/>
                  <a:pt x="112294" y="715728"/>
                  <a:pt x="128722" y="707699"/>
                </a:cubicBezTo>
                <a:cubicBezTo>
                  <a:pt x="131497" y="706339"/>
                  <a:pt x="133537" y="703493"/>
                  <a:pt x="135902" y="701312"/>
                </a:cubicBezTo>
                <a:cubicBezTo>
                  <a:pt x="142897" y="694854"/>
                  <a:pt x="150800" y="690053"/>
                  <a:pt x="159608" y="686924"/>
                </a:cubicBezTo>
                <a:cubicBezTo>
                  <a:pt x="153094" y="666871"/>
                  <a:pt x="165542" y="657779"/>
                  <a:pt x="182536" y="649749"/>
                </a:cubicBezTo>
                <a:cubicBezTo>
                  <a:pt x="187280" y="651590"/>
                  <a:pt x="193100" y="653856"/>
                  <a:pt x="199601" y="656391"/>
                </a:cubicBezTo>
                <a:cubicBezTo>
                  <a:pt x="204217" y="652511"/>
                  <a:pt x="209103" y="648404"/>
                  <a:pt x="213281" y="644892"/>
                </a:cubicBezTo>
                <a:cubicBezTo>
                  <a:pt x="214980" y="634837"/>
                  <a:pt x="207998" y="624358"/>
                  <a:pt x="218620" y="617348"/>
                </a:cubicBezTo>
                <a:cubicBezTo>
                  <a:pt x="221792" y="606018"/>
                  <a:pt x="223845" y="594264"/>
                  <a:pt x="232031" y="583714"/>
                </a:cubicBezTo>
                <a:cubicBezTo>
                  <a:pt x="235132" y="582340"/>
                  <a:pt x="238885" y="580103"/>
                  <a:pt x="242949" y="579012"/>
                </a:cubicBezTo>
                <a:cubicBezTo>
                  <a:pt x="253670" y="576151"/>
                  <a:pt x="262931" y="571167"/>
                  <a:pt x="269998" y="562500"/>
                </a:cubicBezTo>
                <a:cubicBezTo>
                  <a:pt x="281341" y="548593"/>
                  <a:pt x="298180" y="543254"/>
                  <a:pt x="313446" y="535918"/>
                </a:cubicBezTo>
                <a:cubicBezTo>
                  <a:pt x="324194" y="530763"/>
                  <a:pt x="336558" y="532463"/>
                  <a:pt x="348283" y="534474"/>
                </a:cubicBezTo>
                <a:cubicBezTo>
                  <a:pt x="356738" y="535933"/>
                  <a:pt x="365164" y="537575"/>
                  <a:pt x="375020" y="539388"/>
                </a:cubicBezTo>
                <a:cubicBezTo>
                  <a:pt x="383305" y="545803"/>
                  <a:pt x="392538" y="552955"/>
                  <a:pt x="402678" y="560786"/>
                </a:cubicBezTo>
                <a:cubicBezTo>
                  <a:pt x="407691" y="570742"/>
                  <a:pt x="409419" y="583303"/>
                  <a:pt x="406473" y="594151"/>
                </a:cubicBezTo>
                <a:cubicBezTo>
                  <a:pt x="401304" y="613241"/>
                  <a:pt x="405071" y="630334"/>
                  <a:pt x="412804" y="646988"/>
                </a:cubicBezTo>
                <a:cubicBezTo>
                  <a:pt x="415891" y="653644"/>
                  <a:pt x="414092" y="659422"/>
                  <a:pt x="414248" y="665639"/>
                </a:cubicBezTo>
                <a:cubicBezTo>
                  <a:pt x="414376" y="670624"/>
                  <a:pt x="417562" y="673102"/>
                  <a:pt x="422377" y="674263"/>
                </a:cubicBezTo>
                <a:cubicBezTo>
                  <a:pt x="429316" y="672281"/>
                  <a:pt x="431709" y="666219"/>
                  <a:pt x="432970" y="660116"/>
                </a:cubicBezTo>
                <a:cubicBezTo>
                  <a:pt x="436850" y="641267"/>
                  <a:pt x="440192" y="622304"/>
                  <a:pt x="443690" y="603384"/>
                </a:cubicBezTo>
                <a:cubicBezTo>
                  <a:pt x="444073" y="601303"/>
                  <a:pt x="444766" y="599022"/>
                  <a:pt x="444313" y="597068"/>
                </a:cubicBezTo>
                <a:cubicBezTo>
                  <a:pt x="439937" y="578262"/>
                  <a:pt x="448279" y="562132"/>
                  <a:pt x="454439" y="545336"/>
                </a:cubicBezTo>
                <a:cubicBezTo>
                  <a:pt x="458815" y="533369"/>
                  <a:pt x="461732" y="520850"/>
                  <a:pt x="464918" y="508473"/>
                </a:cubicBezTo>
                <a:cubicBezTo>
                  <a:pt x="469974" y="488817"/>
                  <a:pt x="474704" y="469076"/>
                  <a:pt x="479335" y="450311"/>
                </a:cubicBezTo>
                <a:cubicBezTo>
                  <a:pt x="483456" y="447621"/>
                  <a:pt x="485892" y="445327"/>
                  <a:pt x="488781" y="444293"/>
                </a:cubicBezTo>
                <a:cubicBezTo>
                  <a:pt x="497887" y="441021"/>
                  <a:pt x="507701" y="439265"/>
                  <a:pt x="516240" y="434960"/>
                </a:cubicBezTo>
                <a:cubicBezTo>
                  <a:pt x="524680" y="430712"/>
                  <a:pt x="532710" y="424877"/>
                  <a:pt x="539451" y="418249"/>
                </a:cubicBezTo>
                <a:cubicBezTo>
                  <a:pt x="546589" y="411239"/>
                  <a:pt x="556218" y="414837"/>
                  <a:pt x="563313" y="410715"/>
                </a:cubicBezTo>
                <a:cubicBezTo>
                  <a:pt x="582375" y="399655"/>
                  <a:pt x="604113" y="398197"/>
                  <a:pt x="624591" y="392249"/>
                </a:cubicBezTo>
                <a:cubicBezTo>
                  <a:pt x="631063" y="390365"/>
                  <a:pt x="636996" y="392093"/>
                  <a:pt x="643426" y="393155"/>
                </a:cubicBezTo>
                <a:cubicBezTo>
                  <a:pt x="662728" y="396370"/>
                  <a:pt x="677286" y="405476"/>
                  <a:pt x="686888" y="422498"/>
                </a:cubicBezTo>
                <a:cubicBezTo>
                  <a:pt x="687907" y="424296"/>
                  <a:pt x="689607" y="425727"/>
                  <a:pt x="691745" y="428205"/>
                </a:cubicBezTo>
                <a:cubicBezTo>
                  <a:pt x="693572" y="425826"/>
                  <a:pt x="696135" y="423872"/>
                  <a:pt x="696772" y="421422"/>
                </a:cubicBezTo>
                <a:cubicBezTo>
                  <a:pt x="706714" y="382930"/>
                  <a:pt x="710283" y="343278"/>
                  <a:pt x="718029" y="304376"/>
                </a:cubicBezTo>
                <a:cubicBezTo>
                  <a:pt x="718850" y="300241"/>
                  <a:pt x="720153" y="296205"/>
                  <a:pt x="721541" y="291007"/>
                </a:cubicBezTo>
                <a:cubicBezTo>
                  <a:pt x="741226" y="283006"/>
                  <a:pt x="760811" y="274509"/>
                  <a:pt x="780793" y="267102"/>
                </a:cubicBezTo>
                <a:cubicBezTo>
                  <a:pt x="799841" y="260036"/>
                  <a:pt x="819313" y="254131"/>
                  <a:pt x="838148" y="247857"/>
                </a:cubicBezTo>
                <a:cubicBezTo>
                  <a:pt x="846347" y="251610"/>
                  <a:pt x="853952" y="255093"/>
                  <a:pt x="861529" y="258549"/>
                </a:cubicBezTo>
                <a:cubicBezTo>
                  <a:pt x="865593" y="253040"/>
                  <a:pt x="869162" y="248197"/>
                  <a:pt x="873297" y="242603"/>
                </a:cubicBezTo>
                <a:cubicBezTo>
                  <a:pt x="879132" y="247219"/>
                  <a:pt x="883904" y="251001"/>
                  <a:pt x="889201" y="255178"/>
                </a:cubicBezTo>
                <a:cubicBezTo>
                  <a:pt x="894086" y="252502"/>
                  <a:pt x="898675" y="249967"/>
                  <a:pt x="903221" y="247488"/>
                </a:cubicBezTo>
                <a:cubicBezTo>
                  <a:pt x="921390" y="265021"/>
                  <a:pt x="922169" y="286150"/>
                  <a:pt x="918742" y="309672"/>
                </a:cubicBezTo>
                <a:cubicBezTo>
                  <a:pt x="912256" y="354239"/>
                  <a:pt x="906265" y="398989"/>
                  <a:pt x="908574" y="444264"/>
                </a:cubicBezTo>
                <a:cubicBezTo>
                  <a:pt x="908715" y="447153"/>
                  <a:pt x="909905" y="449985"/>
                  <a:pt x="910627" y="452974"/>
                </a:cubicBezTo>
                <a:cubicBezTo>
                  <a:pt x="913049" y="451912"/>
                  <a:pt x="915853" y="451600"/>
                  <a:pt x="916447" y="449023"/>
                </a:cubicBezTo>
                <a:cubicBezTo>
                  <a:pt x="927182" y="426619"/>
                  <a:pt x="933611" y="401567"/>
                  <a:pt x="936869" y="376005"/>
                </a:cubicBezTo>
                <a:cubicBezTo>
                  <a:pt x="943652" y="322701"/>
                  <a:pt x="955392" y="270331"/>
                  <a:pt x="965291" y="217622"/>
                </a:cubicBezTo>
                <a:cubicBezTo>
                  <a:pt x="968449" y="200783"/>
                  <a:pt x="971890" y="183733"/>
                  <a:pt x="972315" y="166711"/>
                </a:cubicBezTo>
                <a:cubicBezTo>
                  <a:pt x="972782" y="147791"/>
                  <a:pt x="978787" y="131278"/>
                  <a:pt x="987864" y="113562"/>
                </a:cubicBezTo>
                <a:cubicBezTo>
                  <a:pt x="1002026" y="111919"/>
                  <a:pt x="1015791" y="106382"/>
                  <a:pt x="1029783" y="101171"/>
                </a:cubicBezTo>
                <a:cubicBezTo>
                  <a:pt x="1043562" y="96044"/>
                  <a:pt x="1057455" y="89856"/>
                  <a:pt x="1072806" y="88978"/>
                </a:cubicBezTo>
                <a:cubicBezTo>
                  <a:pt x="1080538" y="88538"/>
                  <a:pt x="1086429" y="83455"/>
                  <a:pt x="1089559" y="76445"/>
                </a:cubicBezTo>
                <a:cubicBezTo>
                  <a:pt x="1104542" y="75750"/>
                  <a:pt x="1119327" y="75057"/>
                  <a:pt x="1136547" y="74250"/>
                </a:cubicBezTo>
                <a:cubicBezTo>
                  <a:pt x="1139224" y="78059"/>
                  <a:pt x="1142878" y="83270"/>
                  <a:pt x="1147693" y="90111"/>
                </a:cubicBezTo>
                <a:cubicBezTo>
                  <a:pt x="1151899" y="83086"/>
                  <a:pt x="1154079" y="78385"/>
                  <a:pt x="1157209" y="74434"/>
                </a:cubicBezTo>
                <a:cubicBezTo>
                  <a:pt x="1162605" y="67608"/>
                  <a:pt x="1176356" y="69222"/>
                  <a:pt x="1178905" y="77408"/>
                </a:cubicBezTo>
                <a:cubicBezTo>
                  <a:pt x="1181411" y="85437"/>
                  <a:pt x="1183196" y="94175"/>
                  <a:pt x="1182870" y="102502"/>
                </a:cubicBezTo>
                <a:cubicBezTo>
                  <a:pt x="1182275" y="117867"/>
                  <a:pt x="1184782" y="132241"/>
                  <a:pt x="1190701" y="146969"/>
                </a:cubicBezTo>
                <a:cubicBezTo>
                  <a:pt x="1198349" y="144534"/>
                  <a:pt x="1194412" y="137764"/>
                  <a:pt x="1197159" y="134394"/>
                </a:cubicBezTo>
                <a:cubicBezTo>
                  <a:pt x="1200487" y="130287"/>
                  <a:pt x="1205231" y="127044"/>
                  <a:pt x="1207596" y="122512"/>
                </a:cubicBezTo>
                <a:cubicBezTo>
                  <a:pt x="1212043" y="114029"/>
                  <a:pt x="1215711" y="105065"/>
                  <a:pt x="1218855" y="95987"/>
                </a:cubicBezTo>
                <a:cubicBezTo>
                  <a:pt x="1224123" y="80735"/>
                  <a:pt x="1229844" y="65908"/>
                  <a:pt x="1237845" y="51690"/>
                </a:cubicBezTo>
                <a:cubicBezTo>
                  <a:pt x="1248679" y="32430"/>
                  <a:pt x="1266055" y="22800"/>
                  <a:pt x="1285216" y="15309"/>
                </a:cubicBezTo>
                <a:cubicBezTo>
                  <a:pt x="1293104" y="12222"/>
                  <a:pt x="1302167" y="9163"/>
                  <a:pt x="1310211" y="10126"/>
                </a:cubicBezTo>
                <a:cubicBezTo>
                  <a:pt x="1325973" y="12009"/>
                  <a:pt x="1339922" y="8894"/>
                  <a:pt x="1353772" y="2138"/>
                </a:cubicBezTo>
                <a:cubicBezTo>
                  <a:pt x="1357440" y="340"/>
                  <a:pt x="1362114" y="581"/>
                  <a:pt x="1365583" y="0"/>
                </a:cubicBezTo>
                <a:cubicBezTo>
                  <a:pt x="1373967" y="6288"/>
                  <a:pt x="1381742" y="11768"/>
                  <a:pt x="1389091" y="17773"/>
                </a:cubicBezTo>
                <a:cubicBezTo>
                  <a:pt x="1393213" y="21129"/>
                  <a:pt x="1397999" y="24726"/>
                  <a:pt x="1400095" y="29301"/>
                </a:cubicBezTo>
                <a:cubicBezTo>
                  <a:pt x="1404329" y="38576"/>
                  <a:pt x="1412175" y="44255"/>
                  <a:pt x="1418831" y="51124"/>
                </a:cubicBezTo>
                <a:cubicBezTo>
                  <a:pt x="1436689" y="69505"/>
                  <a:pt x="1445540" y="91937"/>
                  <a:pt x="1449562" y="116763"/>
                </a:cubicBezTo>
                <a:cubicBezTo>
                  <a:pt x="1451275" y="127313"/>
                  <a:pt x="1453144" y="137892"/>
                  <a:pt x="1456005" y="148173"/>
                </a:cubicBezTo>
                <a:cubicBezTo>
                  <a:pt x="1457676" y="154164"/>
                  <a:pt x="1460282" y="160720"/>
                  <a:pt x="1464516" y="165011"/>
                </a:cubicBezTo>
                <a:cubicBezTo>
                  <a:pt x="1473650" y="174301"/>
                  <a:pt x="1476185" y="185645"/>
                  <a:pt x="1476582" y="197456"/>
                </a:cubicBezTo>
                <a:cubicBezTo>
                  <a:pt x="1477446" y="223372"/>
                  <a:pt x="1483847" y="248381"/>
                  <a:pt x="1487826" y="273787"/>
                </a:cubicBezTo>
                <a:cubicBezTo>
                  <a:pt x="1488634" y="278956"/>
                  <a:pt x="1490616" y="283940"/>
                  <a:pt x="1492202" y="289549"/>
                </a:cubicBezTo>
                <a:cubicBezTo>
                  <a:pt x="1498731" y="292013"/>
                  <a:pt x="1504580" y="294604"/>
                  <a:pt x="1510655" y="296360"/>
                </a:cubicBezTo>
                <a:cubicBezTo>
                  <a:pt x="1514648" y="297522"/>
                  <a:pt x="1518982" y="297465"/>
                  <a:pt x="1522083" y="297833"/>
                </a:cubicBezTo>
                <a:cubicBezTo>
                  <a:pt x="1529320" y="293613"/>
                  <a:pt x="1532237" y="288005"/>
                  <a:pt x="1533271" y="281448"/>
                </a:cubicBezTo>
                <a:cubicBezTo>
                  <a:pt x="1534106" y="276137"/>
                  <a:pt x="1535863" y="271521"/>
                  <a:pt x="1540111" y="268122"/>
                </a:cubicBezTo>
                <a:cubicBezTo>
                  <a:pt x="1541017" y="280315"/>
                  <a:pt x="1541513" y="292579"/>
                  <a:pt x="1543198" y="304659"/>
                </a:cubicBezTo>
                <a:cubicBezTo>
                  <a:pt x="1543765" y="308752"/>
                  <a:pt x="1547900" y="311499"/>
                  <a:pt x="1553196" y="308171"/>
                </a:cubicBezTo>
                <a:cubicBezTo>
                  <a:pt x="1553664" y="301388"/>
                  <a:pt x="1555321" y="294165"/>
                  <a:pt x="1554301" y="287354"/>
                </a:cubicBezTo>
                <a:cubicBezTo>
                  <a:pt x="1553253" y="280414"/>
                  <a:pt x="1549585" y="273872"/>
                  <a:pt x="1547050" y="267145"/>
                </a:cubicBezTo>
                <a:lnTo>
                  <a:pt x="1546540" y="267669"/>
                </a:lnTo>
                <a:cubicBezTo>
                  <a:pt x="1546455" y="267499"/>
                  <a:pt x="1546385" y="267315"/>
                  <a:pt x="1546300" y="267145"/>
                </a:cubicBezTo>
                <a:lnTo>
                  <a:pt x="1546866" y="267145"/>
                </a:lnTo>
                <a:cubicBezTo>
                  <a:pt x="1548424" y="264610"/>
                  <a:pt x="1550010" y="262047"/>
                  <a:pt x="1551851" y="259073"/>
                </a:cubicBezTo>
                <a:cubicBezTo>
                  <a:pt x="1550435" y="253040"/>
                  <a:pt x="1548919" y="246851"/>
                  <a:pt x="1547546" y="240620"/>
                </a:cubicBezTo>
                <a:cubicBezTo>
                  <a:pt x="1544685" y="227705"/>
                  <a:pt x="1545238" y="215115"/>
                  <a:pt x="1551001" y="202922"/>
                </a:cubicBezTo>
                <a:cubicBezTo>
                  <a:pt x="1556085" y="192173"/>
                  <a:pt x="1559272" y="181000"/>
                  <a:pt x="1559966" y="168948"/>
                </a:cubicBezTo>
                <a:cubicBezTo>
                  <a:pt x="1560716" y="155707"/>
                  <a:pt x="1568817" y="145100"/>
                  <a:pt x="1573660" y="133133"/>
                </a:cubicBezTo>
                <a:cubicBezTo>
                  <a:pt x="1589677" y="125784"/>
                  <a:pt x="1604037" y="116069"/>
                  <a:pt x="1621526" y="113576"/>
                </a:cubicBezTo>
                <a:cubicBezTo>
                  <a:pt x="1623636" y="113279"/>
                  <a:pt x="1626341" y="113392"/>
                  <a:pt x="1627729" y="112160"/>
                </a:cubicBezTo>
                <a:cubicBezTo>
                  <a:pt x="1650048" y="92051"/>
                  <a:pt x="1679787" y="95166"/>
                  <a:pt x="1705929" y="87094"/>
                </a:cubicBezTo>
                <a:cubicBezTo>
                  <a:pt x="1706907" y="86797"/>
                  <a:pt x="1708068" y="87052"/>
                  <a:pt x="1710291" y="87052"/>
                </a:cubicBezTo>
                <a:cubicBezTo>
                  <a:pt x="1716239" y="89417"/>
                  <a:pt x="1723164" y="92164"/>
                  <a:pt x="1729211" y="94571"/>
                </a:cubicBezTo>
                <a:cubicBezTo>
                  <a:pt x="1731165" y="97163"/>
                  <a:pt x="1732794" y="98693"/>
                  <a:pt x="1733644" y="100576"/>
                </a:cubicBezTo>
                <a:cubicBezTo>
                  <a:pt x="1738105" y="110305"/>
                  <a:pt x="1742636" y="120006"/>
                  <a:pt x="1746587" y="129933"/>
                </a:cubicBezTo>
                <a:cubicBezTo>
                  <a:pt x="1750100" y="138756"/>
                  <a:pt x="1755693" y="144335"/>
                  <a:pt x="1766640" y="143202"/>
                </a:cubicBezTo>
                <a:cubicBezTo>
                  <a:pt x="1772177" y="155835"/>
                  <a:pt x="1777290" y="167532"/>
                  <a:pt x="1783082" y="180773"/>
                </a:cubicBezTo>
                <a:cubicBezTo>
                  <a:pt x="1792075" y="186126"/>
                  <a:pt x="1802243" y="183492"/>
                  <a:pt x="1812241" y="179017"/>
                </a:cubicBezTo>
                <a:cubicBezTo>
                  <a:pt x="1816078" y="177304"/>
                  <a:pt x="1819633" y="174910"/>
                  <a:pt x="1822918" y="173055"/>
                </a:cubicBezTo>
                <a:cubicBezTo>
                  <a:pt x="1841640" y="175208"/>
                  <a:pt x="1852729" y="184753"/>
                  <a:pt x="1858677" y="201831"/>
                </a:cubicBezTo>
                <a:cubicBezTo>
                  <a:pt x="1864256" y="217820"/>
                  <a:pt x="1871408" y="233270"/>
                  <a:pt x="1877809" y="248848"/>
                </a:cubicBezTo>
                <a:cubicBezTo>
                  <a:pt x="1883134" y="254229"/>
                  <a:pt x="1889747" y="253875"/>
                  <a:pt x="1895978" y="252417"/>
                </a:cubicBezTo>
                <a:cubicBezTo>
                  <a:pt x="1902181" y="250973"/>
                  <a:pt x="1908568" y="248947"/>
                  <a:pt x="1913992" y="245718"/>
                </a:cubicBezTo>
                <a:cubicBezTo>
                  <a:pt x="1925378" y="238935"/>
                  <a:pt x="1937486" y="235749"/>
                  <a:pt x="1950557" y="234304"/>
                </a:cubicBezTo>
                <a:cubicBezTo>
                  <a:pt x="1958927" y="233369"/>
                  <a:pt x="1967041" y="230169"/>
                  <a:pt x="1975510" y="227932"/>
                </a:cubicBezTo>
                <a:cubicBezTo>
                  <a:pt x="1989034" y="231273"/>
                  <a:pt x="1998678" y="239303"/>
                  <a:pt x="2001978" y="253012"/>
                </a:cubicBezTo>
                <a:cubicBezTo>
                  <a:pt x="2005292" y="266748"/>
                  <a:pt x="2011353" y="279267"/>
                  <a:pt x="2017754" y="291560"/>
                </a:cubicBezTo>
                <a:cubicBezTo>
                  <a:pt x="2023489" y="302563"/>
                  <a:pt x="2025288" y="313807"/>
                  <a:pt x="2023759" y="325774"/>
                </a:cubicBezTo>
                <a:cubicBezTo>
                  <a:pt x="2021606" y="342754"/>
                  <a:pt x="2018363" y="359479"/>
                  <a:pt x="2024183" y="376671"/>
                </a:cubicBezTo>
                <a:cubicBezTo>
                  <a:pt x="2026053" y="382180"/>
                  <a:pt x="2023447" y="389331"/>
                  <a:pt x="2022413" y="395662"/>
                </a:cubicBezTo>
                <a:cubicBezTo>
                  <a:pt x="2020006" y="410475"/>
                  <a:pt x="2018816" y="425245"/>
                  <a:pt x="2021323" y="441036"/>
                </a:cubicBezTo>
                <a:cubicBezTo>
                  <a:pt x="2027554" y="441701"/>
                  <a:pt x="2033034" y="441375"/>
                  <a:pt x="2037793" y="443032"/>
                </a:cubicBezTo>
                <a:cubicBezTo>
                  <a:pt x="2043712" y="445086"/>
                  <a:pt x="2051360" y="447380"/>
                  <a:pt x="2054220" y="452039"/>
                </a:cubicBezTo>
                <a:cubicBezTo>
                  <a:pt x="2064388" y="468637"/>
                  <a:pt x="2084979" y="470520"/>
                  <a:pt x="2097172" y="484327"/>
                </a:cubicBezTo>
                <a:cubicBezTo>
                  <a:pt x="2101534" y="489270"/>
                  <a:pt x="2110867" y="489808"/>
                  <a:pt x="2117877" y="492499"/>
                </a:cubicBezTo>
                <a:cubicBezTo>
                  <a:pt x="2120879" y="493646"/>
                  <a:pt x="2123626" y="495940"/>
                  <a:pt x="2126685" y="496421"/>
                </a:cubicBezTo>
                <a:cubicBezTo>
                  <a:pt x="2147064" y="499551"/>
                  <a:pt x="2156736" y="511051"/>
                  <a:pt x="2155476" y="531656"/>
                </a:cubicBezTo>
                <a:cubicBezTo>
                  <a:pt x="2155419" y="532491"/>
                  <a:pt x="2156524" y="533398"/>
                  <a:pt x="2158337" y="536173"/>
                </a:cubicBezTo>
                <a:cubicBezTo>
                  <a:pt x="2166522" y="538949"/>
                  <a:pt x="2175996" y="537972"/>
                  <a:pt x="2183941" y="531953"/>
                </a:cubicBezTo>
                <a:cubicBezTo>
                  <a:pt x="2193953" y="524376"/>
                  <a:pt x="2205296" y="522720"/>
                  <a:pt x="2216569" y="520581"/>
                </a:cubicBezTo>
                <a:cubicBezTo>
                  <a:pt x="2224655" y="525368"/>
                  <a:pt x="2231991" y="529730"/>
                  <a:pt x="2238959" y="533851"/>
                </a:cubicBezTo>
                <a:cubicBezTo>
                  <a:pt x="2260244" y="536782"/>
                  <a:pt x="2279050" y="530013"/>
                  <a:pt x="2297602" y="521941"/>
                </a:cubicBezTo>
                <a:cubicBezTo>
                  <a:pt x="2305461" y="518528"/>
                  <a:pt x="2313265" y="514931"/>
                  <a:pt x="2321294" y="511985"/>
                </a:cubicBezTo>
                <a:cubicBezTo>
                  <a:pt x="2325231" y="510541"/>
                  <a:pt x="2329635" y="510385"/>
                  <a:pt x="2333374" y="509719"/>
                </a:cubicBezTo>
                <a:cubicBezTo>
                  <a:pt x="2342565" y="513685"/>
                  <a:pt x="2349703" y="520397"/>
                  <a:pt x="2360678" y="518585"/>
                </a:cubicBezTo>
                <a:cubicBezTo>
                  <a:pt x="2371936" y="516715"/>
                  <a:pt x="2378705" y="524617"/>
                  <a:pt x="2382132" y="534318"/>
                </a:cubicBezTo>
                <a:cubicBezTo>
                  <a:pt x="2384583" y="541286"/>
                  <a:pt x="2386084" y="548848"/>
                  <a:pt x="2386480" y="556240"/>
                </a:cubicBezTo>
                <a:cubicBezTo>
                  <a:pt x="2387160" y="569042"/>
                  <a:pt x="2386678" y="581901"/>
                  <a:pt x="2386678" y="594732"/>
                </a:cubicBezTo>
                <a:cubicBezTo>
                  <a:pt x="2383379" y="597521"/>
                  <a:pt x="2380320" y="600127"/>
                  <a:pt x="2377247" y="602733"/>
                </a:cubicBezTo>
                <a:cubicBezTo>
                  <a:pt x="2378408" y="604177"/>
                  <a:pt x="2379329" y="606571"/>
                  <a:pt x="2380759" y="606910"/>
                </a:cubicBezTo>
                <a:cubicBezTo>
                  <a:pt x="2391975" y="609630"/>
                  <a:pt x="2402398" y="606372"/>
                  <a:pt x="2411306" y="600084"/>
                </a:cubicBezTo>
                <a:cubicBezTo>
                  <a:pt x="2420539" y="593556"/>
                  <a:pt x="2430452" y="590412"/>
                  <a:pt x="2441385" y="590157"/>
                </a:cubicBezTo>
                <a:cubicBezTo>
                  <a:pt x="2449216" y="589959"/>
                  <a:pt x="2455844" y="587254"/>
                  <a:pt x="2462571" y="583558"/>
                </a:cubicBezTo>
                <a:cubicBezTo>
                  <a:pt x="2472172" y="578276"/>
                  <a:pt x="2482468" y="580372"/>
                  <a:pt x="2489633" y="587127"/>
                </a:cubicBezTo>
                <a:cubicBezTo>
                  <a:pt x="2500368" y="597238"/>
                  <a:pt x="2511612" y="607505"/>
                  <a:pt x="2517504" y="621072"/>
                </a:cubicBezTo>
                <a:cubicBezTo>
                  <a:pt x="2515266" y="631325"/>
                  <a:pt x="2512334" y="640459"/>
                  <a:pt x="2511499" y="649792"/>
                </a:cubicBezTo>
                <a:cubicBezTo>
                  <a:pt x="2510734" y="658246"/>
                  <a:pt x="2512264" y="666885"/>
                  <a:pt x="2512646" y="673272"/>
                </a:cubicBezTo>
                <a:cubicBezTo>
                  <a:pt x="2518013" y="680721"/>
                  <a:pt x="2522205" y="686541"/>
                  <a:pt x="2527502" y="693905"/>
                </a:cubicBezTo>
                <a:cubicBezTo>
                  <a:pt x="2536367" y="699060"/>
                  <a:pt x="2546152" y="700944"/>
                  <a:pt x="2558912" y="695293"/>
                </a:cubicBezTo>
                <a:cubicBezTo>
                  <a:pt x="2577308" y="687150"/>
                  <a:pt x="2597333" y="682647"/>
                  <a:pt x="2616012" y="676798"/>
                </a:cubicBezTo>
                <a:cubicBezTo>
                  <a:pt x="2630173" y="682534"/>
                  <a:pt x="2641786" y="689884"/>
                  <a:pt x="2652195" y="699202"/>
                </a:cubicBezTo>
                <a:cubicBezTo>
                  <a:pt x="2653143" y="696497"/>
                  <a:pt x="2654092" y="693792"/>
                  <a:pt x="2654956" y="691314"/>
                </a:cubicBezTo>
                <a:cubicBezTo>
                  <a:pt x="2656840" y="691427"/>
                  <a:pt x="2658242" y="691101"/>
                  <a:pt x="2658666" y="691597"/>
                </a:cubicBezTo>
                <a:cubicBezTo>
                  <a:pt x="2664813" y="698904"/>
                  <a:pt x="2670831" y="706325"/>
                  <a:pt x="2677317" y="714270"/>
                </a:cubicBezTo>
                <a:cubicBezTo>
                  <a:pt x="2679866" y="748144"/>
                  <a:pt x="2685219" y="782061"/>
                  <a:pt x="2682345" y="816630"/>
                </a:cubicBezTo>
                <a:cubicBezTo>
                  <a:pt x="2681113" y="831486"/>
                  <a:pt x="2683364" y="846596"/>
                  <a:pt x="2683364" y="861593"/>
                </a:cubicBezTo>
                <a:cubicBezTo>
                  <a:pt x="2683364" y="865544"/>
                  <a:pt x="2681070" y="869623"/>
                  <a:pt x="2679272" y="873376"/>
                </a:cubicBezTo>
                <a:close/>
                <a:moveTo>
                  <a:pt x="1625718" y="1766946"/>
                </a:moveTo>
                <a:cubicBezTo>
                  <a:pt x="1622489" y="1751509"/>
                  <a:pt x="1623962" y="1735096"/>
                  <a:pt x="1623396" y="1719108"/>
                </a:cubicBezTo>
                <a:cubicBezTo>
                  <a:pt x="1622829" y="1703020"/>
                  <a:pt x="1624358" y="1686536"/>
                  <a:pt x="1621271" y="1670958"/>
                </a:cubicBezTo>
                <a:cubicBezTo>
                  <a:pt x="1616994" y="1649404"/>
                  <a:pt x="1617320" y="1628459"/>
                  <a:pt x="1621002" y="1607146"/>
                </a:cubicBezTo>
                <a:cubicBezTo>
                  <a:pt x="1623438" y="1593097"/>
                  <a:pt x="1621866" y="1579360"/>
                  <a:pt x="1616329" y="1566134"/>
                </a:cubicBezTo>
                <a:cubicBezTo>
                  <a:pt x="1612718" y="1564378"/>
                  <a:pt x="1609106" y="1562622"/>
                  <a:pt x="1605651" y="1560922"/>
                </a:cubicBezTo>
                <a:cubicBezTo>
                  <a:pt x="1604150" y="1528435"/>
                  <a:pt x="1602578" y="1496374"/>
                  <a:pt x="1601247" y="1464311"/>
                </a:cubicBezTo>
                <a:cubicBezTo>
                  <a:pt x="1601020" y="1458987"/>
                  <a:pt x="1602210" y="1453591"/>
                  <a:pt x="1602082" y="1448252"/>
                </a:cubicBezTo>
                <a:cubicBezTo>
                  <a:pt x="1601827" y="1437617"/>
                  <a:pt x="1601105" y="1426996"/>
                  <a:pt x="1600567" y="1416375"/>
                </a:cubicBezTo>
                <a:cubicBezTo>
                  <a:pt x="1590484" y="1405116"/>
                  <a:pt x="1595525" y="1391847"/>
                  <a:pt x="1595752" y="1379285"/>
                </a:cubicBezTo>
                <a:cubicBezTo>
                  <a:pt x="1595964" y="1367489"/>
                  <a:pt x="1596885" y="1355720"/>
                  <a:pt x="1597012" y="1343924"/>
                </a:cubicBezTo>
                <a:cubicBezTo>
                  <a:pt x="1597055" y="1340128"/>
                  <a:pt x="1595525" y="1336333"/>
                  <a:pt x="1594562" y="1331844"/>
                </a:cubicBezTo>
                <a:cubicBezTo>
                  <a:pt x="1591617" y="1334010"/>
                  <a:pt x="1589209" y="1334832"/>
                  <a:pt x="1588600" y="1336361"/>
                </a:cubicBezTo>
                <a:cubicBezTo>
                  <a:pt x="1581463" y="1354601"/>
                  <a:pt x="1579636" y="1373451"/>
                  <a:pt x="1581236" y="1392994"/>
                </a:cubicBezTo>
                <a:cubicBezTo>
                  <a:pt x="1583403" y="1419462"/>
                  <a:pt x="1586802" y="1445831"/>
                  <a:pt x="1586391" y="1472511"/>
                </a:cubicBezTo>
                <a:cubicBezTo>
                  <a:pt x="1585655" y="1519726"/>
                  <a:pt x="1589988" y="1566573"/>
                  <a:pt x="1598273" y="1613079"/>
                </a:cubicBezTo>
                <a:cubicBezTo>
                  <a:pt x="1599958" y="1622497"/>
                  <a:pt x="1603159" y="1633217"/>
                  <a:pt x="1600340" y="1641530"/>
                </a:cubicBezTo>
                <a:cubicBezTo>
                  <a:pt x="1595072" y="1657051"/>
                  <a:pt x="1598938" y="1671312"/>
                  <a:pt x="1601558" y="1685814"/>
                </a:cubicBezTo>
                <a:cubicBezTo>
                  <a:pt x="1603668" y="1697539"/>
                  <a:pt x="1605849" y="1708585"/>
                  <a:pt x="1601813" y="1720495"/>
                </a:cubicBezTo>
                <a:cubicBezTo>
                  <a:pt x="1599859" y="1726245"/>
                  <a:pt x="1600992" y="1733283"/>
                  <a:pt x="1601700" y="1739642"/>
                </a:cubicBezTo>
                <a:cubicBezTo>
                  <a:pt x="1603498" y="1755602"/>
                  <a:pt x="1605594" y="1771548"/>
                  <a:pt x="1608101" y="1787409"/>
                </a:cubicBezTo>
                <a:cubicBezTo>
                  <a:pt x="1609432" y="1795821"/>
                  <a:pt x="1611301" y="1804247"/>
                  <a:pt x="1614035" y="1812291"/>
                </a:cubicBezTo>
                <a:cubicBezTo>
                  <a:pt x="1615224" y="1815803"/>
                  <a:pt x="1617703" y="1820349"/>
                  <a:pt x="1622673" y="1819641"/>
                </a:cubicBezTo>
                <a:cubicBezTo>
                  <a:pt x="1625718" y="1817786"/>
                  <a:pt x="1628310" y="1816214"/>
                  <a:pt x="1630887" y="1814642"/>
                </a:cubicBezTo>
                <a:cubicBezTo>
                  <a:pt x="1630066" y="1798653"/>
                  <a:pt x="1629060" y="1782863"/>
                  <a:pt x="1625732" y="1766946"/>
                </a:cubicBezTo>
                <a:close/>
                <a:moveTo>
                  <a:pt x="1635051" y="1818975"/>
                </a:moveTo>
                <a:cubicBezTo>
                  <a:pt x="1634003" y="1817587"/>
                  <a:pt x="1632657" y="1816426"/>
                  <a:pt x="1631368" y="1815208"/>
                </a:cubicBezTo>
                <a:cubicBezTo>
                  <a:pt x="1631269" y="1816922"/>
                  <a:pt x="1631099" y="1818635"/>
                  <a:pt x="1631255" y="1820335"/>
                </a:cubicBezTo>
                <a:cubicBezTo>
                  <a:pt x="1631524" y="1823408"/>
                  <a:pt x="1633110" y="1824017"/>
                  <a:pt x="1635150" y="1821850"/>
                </a:cubicBezTo>
                <a:cubicBezTo>
                  <a:pt x="1635645" y="1821340"/>
                  <a:pt x="1635546" y="1819627"/>
                  <a:pt x="1635051" y="1818975"/>
                </a:cubicBezTo>
                <a:close/>
                <a:moveTo>
                  <a:pt x="1628324" y="1842653"/>
                </a:moveTo>
                <a:cubicBezTo>
                  <a:pt x="1626851" y="1859633"/>
                  <a:pt x="1627162" y="1860044"/>
                  <a:pt x="1637444" y="1859237"/>
                </a:cubicBezTo>
                <a:cubicBezTo>
                  <a:pt x="1634257" y="1853430"/>
                  <a:pt x="1631284" y="1848049"/>
                  <a:pt x="1628324" y="1842653"/>
                </a:cubicBezTo>
                <a:close/>
                <a:moveTo>
                  <a:pt x="1997121" y="1811172"/>
                </a:moveTo>
                <a:cubicBezTo>
                  <a:pt x="1996101" y="1812716"/>
                  <a:pt x="1994302" y="1814231"/>
                  <a:pt x="1994274" y="1815789"/>
                </a:cubicBezTo>
                <a:cubicBezTo>
                  <a:pt x="1994203" y="1818650"/>
                  <a:pt x="1996228" y="1819457"/>
                  <a:pt x="1998636" y="1817828"/>
                </a:cubicBezTo>
                <a:cubicBezTo>
                  <a:pt x="1999415" y="1817304"/>
                  <a:pt x="2000420" y="1815846"/>
                  <a:pt x="2000179" y="1815336"/>
                </a:cubicBezTo>
                <a:cubicBezTo>
                  <a:pt x="1999457" y="1813820"/>
                  <a:pt x="1998197" y="1812560"/>
                  <a:pt x="1997121" y="1811172"/>
                </a:cubicBezTo>
                <a:close/>
                <a:moveTo>
                  <a:pt x="2391253" y="1271699"/>
                </a:moveTo>
                <a:lnTo>
                  <a:pt x="2391862" y="1269419"/>
                </a:lnTo>
                <a:lnTo>
                  <a:pt x="2390474" y="1269816"/>
                </a:lnTo>
                <a:lnTo>
                  <a:pt x="2391253" y="1271699"/>
                </a:lnTo>
                <a:close/>
                <a:moveTo>
                  <a:pt x="2389454" y="1235800"/>
                </a:moveTo>
                <a:cubicBezTo>
                  <a:pt x="2394283" y="1231070"/>
                  <a:pt x="2393986" y="1227515"/>
                  <a:pt x="2389454" y="1223182"/>
                </a:cubicBezTo>
                <a:lnTo>
                  <a:pt x="2389454" y="1235800"/>
                </a:lnTo>
                <a:close/>
                <a:moveTo>
                  <a:pt x="2387344" y="1003280"/>
                </a:moveTo>
                <a:cubicBezTo>
                  <a:pt x="2385800" y="1005659"/>
                  <a:pt x="2383931" y="1007939"/>
                  <a:pt x="2383053" y="1010559"/>
                </a:cubicBezTo>
                <a:cubicBezTo>
                  <a:pt x="2382628" y="1011820"/>
                  <a:pt x="2384384" y="1013816"/>
                  <a:pt x="2385149" y="1015473"/>
                </a:cubicBezTo>
                <a:cubicBezTo>
                  <a:pt x="2386622" y="1014170"/>
                  <a:pt x="2389355" y="1012839"/>
                  <a:pt x="2389327" y="1011565"/>
                </a:cubicBezTo>
                <a:cubicBezTo>
                  <a:pt x="2389270" y="1008789"/>
                  <a:pt x="2388180" y="1006042"/>
                  <a:pt x="2387344" y="1003294"/>
                </a:cubicBezTo>
                <a:close/>
                <a:moveTo>
                  <a:pt x="2390134" y="1039888"/>
                </a:moveTo>
                <a:lnTo>
                  <a:pt x="2389043" y="1041488"/>
                </a:lnTo>
                <a:lnTo>
                  <a:pt x="2390729" y="1041814"/>
                </a:lnTo>
                <a:lnTo>
                  <a:pt x="2390134" y="1039888"/>
                </a:lnTo>
                <a:close/>
                <a:moveTo>
                  <a:pt x="2388633" y="1064090"/>
                </a:moveTo>
                <a:cubicBezTo>
                  <a:pt x="2388137" y="1064260"/>
                  <a:pt x="2388109" y="1066002"/>
                  <a:pt x="2388024" y="1067036"/>
                </a:cubicBezTo>
                <a:cubicBezTo>
                  <a:pt x="2387868" y="1068919"/>
                  <a:pt x="2387797" y="1070803"/>
                  <a:pt x="2387712" y="1072686"/>
                </a:cubicBezTo>
                <a:cubicBezTo>
                  <a:pt x="2388704" y="1071029"/>
                  <a:pt x="2389851" y="1069415"/>
                  <a:pt x="2390559" y="1067645"/>
                </a:cubicBezTo>
                <a:cubicBezTo>
                  <a:pt x="2391692" y="1064798"/>
                  <a:pt x="2390814" y="1063340"/>
                  <a:pt x="2388647" y="1064090"/>
                </a:cubicBezTo>
                <a:close/>
                <a:moveTo>
                  <a:pt x="2391507" y="1127024"/>
                </a:moveTo>
                <a:cubicBezTo>
                  <a:pt x="2390913" y="1127067"/>
                  <a:pt x="2389837" y="1127024"/>
                  <a:pt x="2389808" y="1127152"/>
                </a:cubicBezTo>
                <a:cubicBezTo>
                  <a:pt x="2389667" y="1128072"/>
                  <a:pt x="2389751" y="1129007"/>
                  <a:pt x="2389751" y="1129942"/>
                </a:cubicBezTo>
                <a:cubicBezTo>
                  <a:pt x="2390346" y="1129899"/>
                  <a:pt x="2390941" y="1129857"/>
                  <a:pt x="2391493" y="1129814"/>
                </a:cubicBezTo>
                <a:lnTo>
                  <a:pt x="2391493" y="1127010"/>
                </a:lnTo>
                <a:close/>
                <a:moveTo>
                  <a:pt x="2386990" y="1180428"/>
                </a:moveTo>
                <a:cubicBezTo>
                  <a:pt x="2387486" y="1186871"/>
                  <a:pt x="2385475" y="1193570"/>
                  <a:pt x="2392230" y="1200707"/>
                </a:cubicBezTo>
                <a:cubicBezTo>
                  <a:pt x="2392640" y="1193570"/>
                  <a:pt x="2392980" y="1187579"/>
                  <a:pt x="2393320" y="1181575"/>
                </a:cubicBezTo>
                <a:cubicBezTo>
                  <a:pt x="2391210" y="1181192"/>
                  <a:pt x="2389100" y="1180810"/>
                  <a:pt x="2386990" y="1180428"/>
                </a:cubicBezTo>
                <a:close/>
                <a:moveTo>
                  <a:pt x="2416602" y="1258260"/>
                </a:moveTo>
                <a:cubicBezTo>
                  <a:pt x="2416078" y="1258883"/>
                  <a:pt x="2415186" y="1259478"/>
                  <a:pt x="2415115" y="1260158"/>
                </a:cubicBezTo>
                <a:cubicBezTo>
                  <a:pt x="2415044" y="1260837"/>
                  <a:pt x="2415795" y="1261588"/>
                  <a:pt x="2416191" y="1262310"/>
                </a:cubicBezTo>
                <a:cubicBezTo>
                  <a:pt x="2416715" y="1261687"/>
                  <a:pt x="2417239" y="1261064"/>
                  <a:pt x="2417763" y="1260441"/>
                </a:cubicBezTo>
                <a:cubicBezTo>
                  <a:pt x="2417367" y="1259719"/>
                  <a:pt x="2416984" y="1258982"/>
                  <a:pt x="2416588" y="1258260"/>
                </a:cubicBezTo>
                <a:close/>
                <a:moveTo>
                  <a:pt x="2421629" y="1339788"/>
                </a:moveTo>
                <a:lnTo>
                  <a:pt x="2422309" y="1342692"/>
                </a:lnTo>
                <a:lnTo>
                  <a:pt x="2423399" y="1340440"/>
                </a:lnTo>
                <a:lnTo>
                  <a:pt x="2421615" y="1339788"/>
                </a:lnTo>
                <a:close/>
                <a:moveTo>
                  <a:pt x="2519203" y="1556518"/>
                </a:moveTo>
                <a:cubicBezTo>
                  <a:pt x="2517716" y="1559548"/>
                  <a:pt x="2516243" y="1562296"/>
                  <a:pt x="2515068" y="1565157"/>
                </a:cubicBezTo>
                <a:cubicBezTo>
                  <a:pt x="2514784" y="1565836"/>
                  <a:pt x="2515266" y="1567337"/>
                  <a:pt x="2515861" y="1567734"/>
                </a:cubicBezTo>
                <a:cubicBezTo>
                  <a:pt x="2516512" y="1568159"/>
                  <a:pt x="2518183" y="1568145"/>
                  <a:pt x="2518622" y="1567635"/>
                </a:cubicBezTo>
                <a:cubicBezTo>
                  <a:pt x="2521497" y="1564378"/>
                  <a:pt x="2523380" y="1560866"/>
                  <a:pt x="2519203" y="1556518"/>
                </a:cubicBezTo>
                <a:close/>
                <a:moveTo>
                  <a:pt x="2530291" y="1110880"/>
                </a:moveTo>
                <a:cubicBezTo>
                  <a:pt x="2529243" y="1109733"/>
                  <a:pt x="2527941" y="1108813"/>
                  <a:pt x="2526723" y="1107821"/>
                </a:cubicBezTo>
                <a:cubicBezTo>
                  <a:pt x="2526255" y="1108586"/>
                  <a:pt x="2525788" y="1109351"/>
                  <a:pt x="2525307" y="1110130"/>
                </a:cubicBezTo>
                <a:cubicBezTo>
                  <a:pt x="2526496" y="1111107"/>
                  <a:pt x="2527700" y="1112084"/>
                  <a:pt x="2528889" y="1113047"/>
                </a:cubicBezTo>
                <a:cubicBezTo>
                  <a:pt x="2529385" y="1112296"/>
                  <a:pt x="2530433" y="1111036"/>
                  <a:pt x="2530291" y="1110880"/>
                </a:cubicBezTo>
                <a:close/>
                <a:moveTo>
                  <a:pt x="1609843" y="1613320"/>
                </a:moveTo>
                <a:cubicBezTo>
                  <a:pt x="1605056" y="1600660"/>
                  <a:pt x="1603541" y="1592956"/>
                  <a:pt x="1608115" y="1583935"/>
                </a:cubicBezTo>
                <a:cubicBezTo>
                  <a:pt x="1614502" y="1593310"/>
                  <a:pt x="1609163" y="1600801"/>
                  <a:pt x="1609843" y="1613320"/>
                </a:cubicBezTo>
                <a:close/>
                <a:moveTo>
                  <a:pt x="1540168" y="268080"/>
                </a:moveTo>
                <a:cubicBezTo>
                  <a:pt x="1540139" y="267754"/>
                  <a:pt x="1540125" y="267442"/>
                  <a:pt x="1540097" y="267117"/>
                </a:cubicBezTo>
                <a:cubicBezTo>
                  <a:pt x="1540366" y="267117"/>
                  <a:pt x="1540621" y="267117"/>
                  <a:pt x="1540890" y="267117"/>
                </a:cubicBezTo>
                <a:cubicBezTo>
                  <a:pt x="1540805" y="267301"/>
                  <a:pt x="1540734" y="267485"/>
                  <a:pt x="1540663" y="267669"/>
                </a:cubicBezTo>
                <a:cubicBezTo>
                  <a:pt x="1540493" y="267796"/>
                  <a:pt x="1540338" y="267952"/>
                  <a:pt x="1540168" y="268080"/>
                </a:cubicBezTo>
                <a:close/>
                <a:moveTo>
                  <a:pt x="1543538" y="260843"/>
                </a:moveTo>
                <a:cubicBezTo>
                  <a:pt x="1544473" y="262939"/>
                  <a:pt x="1545422" y="265021"/>
                  <a:pt x="1546356" y="267117"/>
                </a:cubicBezTo>
                <a:cubicBezTo>
                  <a:pt x="1544544" y="267117"/>
                  <a:pt x="1542717" y="267117"/>
                  <a:pt x="1540904" y="267117"/>
                </a:cubicBezTo>
                <a:cubicBezTo>
                  <a:pt x="1541782" y="265021"/>
                  <a:pt x="1542660" y="262939"/>
                  <a:pt x="1543538" y="260843"/>
                </a:cubicBezTo>
                <a:close/>
                <a:moveTo>
                  <a:pt x="2680617" y="1023078"/>
                </a:moveTo>
                <a:lnTo>
                  <a:pt x="2681552" y="1021237"/>
                </a:lnTo>
                <a:lnTo>
                  <a:pt x="2682189" y="1023234"/>
                </a:lnTo>
                <a:lnTo>
                  <a:pt x="2680617" y="1023092"/>
                </a:lnTo>
                <a:close/>
                <a:moveTo>
                  <a:pt x="2681806" y="973824"/>
                </a:moveTo>
                <a:lnTo>
                  <a:pt x="2682430" y="976062"/>
                </a:lnTo>
                <a:lnTo>
                  <a:pt x="2680589" y="975806"/>
                </a:lnTo>
                <a:lnTo>
                  <a:pt x="2681806" y="973810"/>
                </a:lnTo>
                <a:close/>
                <a:moveTo>
                  <a:pt x="2682968" y="1045496"/>
                </a:moveTo>
                <a:cubicBezTo>
                  <a:pt x="2682359" y="1045906"/>
                  <a:pt x="2681750" y="1046331"/>
                  <a:pt x="2681127" y="1046756"/>
                </a:cubicBezTo>
                <a:cubicBezTo>
                  <a:pt x="2680716" y="1046020"/>
                  <a:pt x="2680305" y="1045283"/>
                  <a:pt x="2679895" y="1044547"/>
                </a:cubicBezTo>
                <a:cubicBezTo>
                  <a:pt x="2680914" y="1044009"/>
                  <a:pt x="2681948" y="1043457"/>
                  <a:pt x="2682968" y="1042919"/>
                </a:cubicBezTo>
                <a:lnTo>
                  <a:pt x="2682968" y="1045496"/>
                </a:lnTo>
                <a:close/>
                <a:moveTo>
                  <a:pt x="2684596" y="1070052"/>
                </a:moveTo>
                <a:cubicBezTo>
                  <a:pt x="2683379" y="1071029"/>
                  <a:pt x="2682175" y="1072007"/>
                  <a:pt x="2680971" y="1072970"/>
                </a:cubicBezTo>
                <a:cubicBezTo>
                  <a:pt x="2680603" y="1071157"/>
                  <a:pt x="2680022" y="1069358"/>
                  <a:pt x="2679980" y="1067545"/>
                </a:cubicBezTo>
                <a:cubicBezTo>
                  <a:pt x="2679966" y="1066894"/>
                  <a:pt x="2681240" y="1066214"/>
                  <a:pt x="2681920" y="1065549"/>
                </a:cubicBezTo>
                <a:cubicBezTo>
                  <a:pt x="2682812" y="1067050"/>
                  <a:pt x="2683704" y="1068537"/>
                  <a:pt x="2684596" y="1070038"/>
                </a:cubicBezTo>
                <a:close/>
                <a:moveTo>
                  <a:pt x="2682798" y="1261531"/>
                </a:moveTo>
                <a:cubicBezTo>
                  <a:pt x="2682741" y="1262197"/>
                  <a:pt x="2681948" y="1262806"/>
                  <a:pt x="2681481" y="1263443"/>
                </a:cubicBezTo>
                <a:cubicBezTo>
                  <a:pt x="2681580" y="1262098"/>
                  <a:pt x="2681693" y="1260752"/>
                  <a:pt x="2681806" y="1259421"/>
                </a:cubicBezTo>
                <a:cubicBezTo>
                  <a:pt x="2682175" y="1260129"/>
                  <a:pt x="2682855" y="1260852"/>
                  <a:pt x="2682798" y="1261531"/>
                </a:cubicBezTo>
                <a:close/>
              </a:path>
            </a:pathLst>
          </a:custGeom>
          <a:solidFill>
            <a:srgbClr val="254027">
              <a:alpha val="4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5" name="Google Shape;3425;p23"/>
          <p:cNvSpPr txBox="1">
            <a:spLocks noGrp="1"/>
          </p:cNvSpPr>
          <p:nvPr>
            <p:ph type="ctrTitle"/>
          </p:nvPr>
        </p:nvSpPr>
        <p:spPr>
          <a:xfrm>
            <a:off x="4845622" y="719850"/>
            <a:ext cx="3159000" cy="97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26" name="Google Shape;3426;p23"/>
          <p:cNvSpPr txBox="1">
            <a:spLocks noGrp="1"/>
          </p:cNvSpPr>
          <p:nvPr>
            <p:ph type="subTitle" idx="1"/>
          </p:nvPr>
        </p:nvSpPr>
        <p:spPr>
          <a:xfrm>
            <a:off x="4845625" y="1751198"/>
            <a:ext cx="31590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27" name="Google Shape;3427;p23"/>
          <p:cNvSpPr>
            <a:spLocks noGrp="1"/>
          </p:cNvSpPr>
          <p:nvPr>
            <p:ph type="pic" idx="2"/>
          </p:nvPr>
        </p:nvSpPr>
        <p:spPr>
          <a:xfrm>
            <a:off x="1134988" y="701175"/>
            <a:ext cx="3200400" cy="3741300"/>
          </a:xfrm>
          <a:prstGeom prst="round2Diag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  <p:grpSp>
        <p:nvGrpSpPr>
          <p:cNvPr id="3428" name="Google Shape;3428;p23"/>
          <p:cNvGrpSpPr/>
          <p:nvPr/>
        </p:nvGrpSpPr>
        <p:grpSpPr>
          <a:xfrm>
            <a:off x="-376353" y="-592185"/>
            <a:ext cx="10192234" cy="6766869"/>
            <a:chOff x="-376353" y="-592185"/>
            <a:chExt cx="10192234" cy="6766869"/>
          </a:xfrm>
        </p:grpSpPr>
        <p:grpSp>
          <p:nvGrpSpPr>
            <p:cNvPr id="3429" name="Google Shape;3429;p23"/>
            <p:cNvGrpSpPr/>
            <p:nvPr/>
          </p:nvGrpSpPr>
          <p:grpSpPr>
            <a:xfrm rot="-10045915" flipH="1">
              <a:off x="19786" y="582912"/>
              <a:ext cx="300647" cy="544775"/>
              <a:chOff x="4169852" y="1450036"/>
              <a:chExt cx="98451" cy="178394"/>
            </a:xfrm>
          </p:grpSpPr>
          <p:sp>
            <p:nvSpPr>
              <p:cNvPr id="3430" name="Google Shape;3430;p23"/>
              <p:cNvSpPr/>
              <p:nvPr/>
            </p:nvSpPr>
            <p:spPr>
              <a:xfrm>
                <a:off x="4209297" y="1488811"/>
                <a:ext cx="37113" cy="139619"/>
              </a:xfrm>
              <a:custGeom>
                <a:avLst/>
                <a:gdLst/>
                <a:ahLst/>
                <a:cxnLst/>
                <a:rect l="l" t="t" r="r" b="b"/>
                <a:pathLst>
                  <a:path w="37113" h="139619" extrusionOk="0">
                    <a:moveTo>
                      <a:pt x="6849" y="139619"/>
                    </a:moveTo>
                    <a:cubicBezTo>
                      <a:pt x="-14733" y="86712"/>
                      <a:pt x="20162" y="15167"/>
                      <a:pt x="36136" y="0"/>
                    </a:cubicBezTo>
                    <a:lnTo>
                      <a:pt x="37113" y="1020"/>
                    </a:lnTo>
                    <a:cubicBezTo>
                      <a:pt x="21308" y="16003"/>
                      <a:pt x="-13175" y="86754"/>
                      <a:pt x="8152" y="139081"/>
                    </a:cubicBezTo>
                    <a:lnTo>
                      <a:pt x="6835" y="13961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23"/>
              <p:cNvSpPr/>
              <p:nvPr/>
            </p:nvSpPr>
            <p:spPr>
              <a:xfrm>
                <a:off x="4243763" y="1450036"/>
                <a:ext cx="24540" cy="42385"/>
              </a:xfrm>
              <a:custGeom>
                <a:avLst/>
                <a:gdLst/>
                <a:ahLst/>
                <a:cxnLst/>
                <a:rect l="l" t="t" r="r" b="b"/>
                <a:pathLst>
                  <a:path w="24540" h="42385" extrusionOk="0">
                    <a:moveTo>
                      <a:pt x="253" y="39341"/>
                    </a:moveTo>
                    <a:cubicBezTo>
                      <a:pt x="-1800" y="22814"/>
                      <a:pt x="8835" y="5566"/>
                      <a:pt x="24541" y="0"/>
                    </a:cubicBezTo>
                    <a:cubicBezTo>
                      <a:pt x="19400" y="15564"/>
                      <a:pt x="11101" y="30065"/>
                      <a:pt x="296" y="42386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23"/>
              <p:cNvSpPr/>
              <p:nvPr/>
            </p:nvSpPr>
            <p:spPr>
              <a:xfrm>
                <a:off x="4224625" y="1466548"/>
                <a:ext cx="14930" cy="27671"/>
              </a:xfrm>
              <a:custGeom>
                <a:avLst/>
                <a:gdLst/>
                <a:ahLst/>
                <a:cxnLst/>
                <a:rect l="l" t="t" r="r" b="b"/>
                <a:pathLst>
                  <a:path w="14930" h="27671" extrusionOk="0">
                    <a:moveTo>
                      <a:pt x="14930" y="27672"/>
                    </a:moveTo>
                    <a:cubicBezTo>
                      <a:pt x="14760" y="17136"/>
                      <a:pt x="9648" y="4574"/>
                      <a:pt x="160" y="0"/>
                    </a:cubicBezTo>
                    <a:cubicBezTo>
                      <a:pt x="-1087" y="11046"/>
                      <a:pt x="5060" y="22560"/>
                      <a:pt x="14930" y="27672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23"/>
              <p:cNvSpPr/>
              <p:nvPr/>
            </p:nvSpPr>
            <p:spPr>
              <a:xfrm>
                <a:off x="4205667" y="1470358"/>
                <a:ext cx="27374" cy="37230"/>
              </a:xfrm>
              <a:custGeom>
                <a:avLst/>
                <a:gdLst/>
                <a:ahLst/>
                <a:cxnLst/>
                <a:rect l="l" t="t" r="r" b="b"/>
                <a:pathLst>
                  <a:path w="27374" h="37230" extrusionOk="0">
                    <a:moveTo>
                      <a:pt x="27374" y="37231"/>
                    </a:moveTo>
                    <a:cubicBezTo>
                      <a:pt x="24599" y="21115"/>
                      <a:pt x="14218" y="8072"/>
                      <a:pt x="0" y="0"/>
                    </a:cubicBezTo>
                    <a:cubicBezTo>
                      <a:pt x="3073" y="15620"/>
                      <a:pt x="13397" y="29640"/>
                      <a:pt x="27374" y="37231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23"/>
              <p:cNvSpPr/>
              <p:nvPr/>
            </p:nvSpPr>
            <p:spPr>
              <a:xfrm>
                <a:off x="4192695" y="1486969"/>
                <a:ext cx="31920" cy="36338"/>
              </a:xfrm>
              <a:custGeom>
                <a:avLst/>
                <a:gdLst/>
                <a:ahLst/>
                <a:cxnLst/>
                <a:rect l="l" t="t" r="r" b="b"/>
                <a:pathLst>
                  <a:path w="31920" h="36338" extrusionOk="0">
                    <a:moveTo>
                      <a:pt x="31920" y="36325"/>
                    </a:moveTo>
                    <a:cubicBezTo>
                      <a:pt x="28352" y="28819"/>
                      <a:pt x="24740" y="21242"/>
                      <a:pt x="19685" y="14643"/>
                    </a:cubicBezTo>
                    <a:cubicBezTo>
                      <a:pt x="14629" y="8044"/>
                      <a:pt x="7959" y="2393"/>
                      <a:pt x="0" y="0"/>
                    </a:cubicBezTo>
                    <a:cubicBezTo>
                      <a:pt x="284" y="5325"/>
                      <a:pt x="2535" y="10508"/>
                      <a:pt x="6231" y="14346"/>
                    </a:cubicBezTo>
                    <a:cubicBezTo>
                      <a:pt x="8979" y="17192"/>
                      <a:pt x="12462" y="19288"/>
                      <a:pt x="15111" y="22234"/>
                    </a:cubicBezTo>
                    <a:cubicBezTo>
                      <a:pt x="17051" y="24386"/>
                      <a:pt x="18495" y="26964"/>
                      <a:pt x="20450" y="29102"/>
                    </a:cubicBezTo>
                    <a:cubicBezTo>
                      <a:pt x="23395" y="32331"/>
                      <a:pt x="27587" y="35744"/>
                      <a:pt x="31920" y="36339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23"/>
              <p:cNvSpPr/>
              <p:nvPr/>
            </p:nvSpPr>
            <p:spPr>
              <a:xfrm>
                <a:off x="4169852" y="1525871"/>
                <a:ext cx="49013" cy="14349"/>
              </a:xfrm>
              <a:custGeom>
                <a:avLst/>
                <a:gdLst/>
                <a:ahLst/>
                <a:cxnLst/>
                <a:rect l="l" t="t" r="r" b="b"/>
                <a:pathLst>
                  <a:path w="49013" h="14349" extrusionOk="0">
                    <a:moveTo>
                      <a:pt x="49013" y="11046"/>
                    </a:moveTo>
                    <a:cubicBezTo>
                      <a:pt x="41621" y="6698"/>
                      <a:pt x="33931" y="2238"/>
                      <a:pt x="25392" y="1430"/>
                    </a:cubicBezTo>
                    <a:cubicBezTo>
                      <a:pt x="22503" y="1161"/>
                      <a:pt x="19586" y="1317"/>
                      <a:pt x="16668" y="1360"/>
                    </a:cubicBezTo>
                    <a:cubicBezTo>
                      <a:pt x="11089" y="1430"/>
                      <a:pt x="5480" y="1048"/>
                      <a:pt x="0" y="0"/>
                    </a:cubicBezTo>
                    <a:cubicBezTo>
                      <a:pt x="6925" y="4843"/>
                      <a:pt x="13949" y="9743"/>
                      <a:pt x="21851" y="12760"/>
                    </a:cubicBezTo>
                    <a:cubicBezTo>
                      <a:pt x="29754" y="15776"/>
                      <a:pt x="41140" y="14105"/>
                      <a:pt x="49013" y="11046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23"/>
              <p:cNvSpPr/>
              <p:nvPr/>
            </p:nvSpPr>
            <p:spPr>
              <a:xfrm>
                <a:off x="4175219" y="1552658"/>
                <a:ext cx="38986" cy="14380"/>
              </a:xfrm>
              <a:custGeom>
                <a:avLst/>
                <a:gdLst/>
                <a:ahLst/>
                <a:cxnLst/>
                <a:rect l="l" t="t" r="r" b="b"/>
                <a:pathLst>
                  <a:path w="38986" h="14380" extrusionOk="0">
                    <a:moveTo>
                      <a:pt x="38987" y="1338"/>
                    </a:moveTo>
                    <a:cubicBezTo>
                      <a:pt x="32246" y="-1084"/>
                      <a:pt x="24641" y="7"/>
                      <a:pt x="18042" y="2811"/>
                    </a:cubicBezTo>
                    <a:cubicBezTo>
                      <a:pt x="11442" y="5615"/>
                      <a:pt x="5679" y="10005"/>
                      <a:pt x="0" y="14381"/>
                    </a:cubicBezTo>
                    <a:cubicBezTo>
                      <a:pt x="12335" y="12582"/>
                      <a:pt x="28621" y="8235"/>
                      <a:pt x="38987" y="1338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23"/>
              <p:cNvSpPr/>
              <p:nvPr/>
            </p:nvSpPr>
            <p:spPr>
              <a:xfrm>
                <a:off x="4180955" y="1575238"/>
                <a:ext cx="28932" cy="19883"/>
              </a:xfrm>
              <a:custGeom>
                <a:avLst/>
                <a:gdLst/>
                <a:ahLst/>
                <a:cxnLst/>
                <a:rect l="l" t="t" r="r" b="b"/>
                <a:pathLst>
                  <a:path w="28932" h="19883" extrusionOk="0">
                    <a:moveTo>
                      <a:pt x="28932" y="1"/>
                    </a:moveTo>
                    <a:cubicBezTo>
                      <a:pt x="21115" y="-56"/>
                      <a:pt x="13340" y="3541"/>
                      <a:pt x="8341" y="9560"/>
                    </a:cubicBezTo>
                    <a:cubicBezTo>
                      <a:pt x="5509" y="12973"/>
                      <a:pt x="3484" y="17122"/>
                      <a:pt x="0" y="19884"/>
                    </a:cubicBezTo>
                    <a:cubicBezTo>
                      <a:pt x="10748" y="19657"/>
                      <a:pt x="21129" y="13157"/>
                      <a:pt x="26029" y="3584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8" name="Google Shape;3438;p23"/>
              <p:cNvSpPr/>
              <p:nvPr/>
            </p:nvSpPr>
            <p:spPr>
              <a:xfrm>
                <a:off x="4238437" y="1500444"/>
                <a:ext cx="25915" cy="9305"/>
              </a:xfrm>
              <a:custGeom>
                <a:avLst/>
                <a:gdLst/>
                <a:ahLst/>
                <a:cxnLst/>
                <a:rect l="l" t="t" r="r" b="b"/>
                <a:pathLst>
                  <a:path w="25915" h="9305" extrusionOk="0">
                    <a:moveTo>
                      <a:pt x="0" y="1211"/>
                    </a:moveTo>
                    <a:cubicBezTo>
                      <a:pt x="6274" y="-64"/>
                      <a:pt x="12250" y="-800"/>
                      <a:pt x="18240" y="1437"/>
                    </a:cubicBezTo>
                    <a:cubicBezTo>
                      <a:pt x="21030" y="2485"/>
                      <a:pt x="23494" y="4227"/>
                      <a:pt x="25916" y="5955"/>
                    </a:cubicBezTo>
                    <a:cubicBezTo>
                      <a:pt x="24910" y="8065"/>
                      <a:pt x="22475" y="9198"/>
                      <a:pt x="20138" y="9297"/>
                    </a:cubicBezTo>
                    <a:cubicBezTo>
                      <a:pt x="17801" y="9396"/>
                      <a:pt x="15521" y="8660"/>
                      <a:pt x="13298" y="7923"/>
                    </a:cubicBezTo>
                    <a:cubicBezTo>
                      <a:pt x="8539" y="6351"/>
                      <a:pt x="3611" y="4680"/>
                      <a:pt x="0" y="1211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9" name="Google Shape;3439;p23"/>
              <p:cNvSpPr/>
              <p:nvPr/>
            </p:nvSpPr>
            <p:spPr>
              <a:xfrm>
                <a:off x="4231285" y="1515245"/>
                <a:ext cx="27615" cy="13724"/>
              </a:xfrm>
              <a:custGeom>
                <a:avLst/>
                <a:gdLst/>
                <a:ahLst/>
                <a:cxnLst/>
                <a:rect l="l" t="t" r="r" b="b"/>
                <a:pathLst>
                  <a:path w="27615" h="13724" extrusionOk="0">
                    <a:moveTo>
                      <a:pt x="14" y="175"/>
                    </a:moveTo>
                    <a:cubicBezTo>
                      <a:pt x="5339" y="-307"/>
                      <a:pt x="10820" y="161"/>
                      <a:pt x="15790" y="2143"/>
                    </a:cubicBezTo>
                    <a:cubicBezTo>
                      <a:pt x="20761" y="4126"/>
                      <a:pt x="25179" y="7709"/>
                      <a:pt x="27615" y="12467"/>
                    </a:cubicBezTo>
                    <a:cubicBezTo>
                      <a:pt x="24386" y="14025"/>
                      <a:pt x="20492" y="14138"/>
                      <a:pt x="17164" y="12793"/>
                    </a:cubicBezTo>
                    <a:cubicBezTo>
                      <a:pt x="13765" y="11419"/>
                      <a:pt x="11103" y="8672"/>
                      <a:pt x="7860" y="6973"/>
                    </a:cubicBezTo>
                    <a:cubicBezTo>
                      <a:pt x="6175" y="6095"/>
                      <a:pt x="4348" y="5500"/>
                      <a:pt x="2762" y="4452"/>
                    </a:cubicBezTo>
                    <a:cubicBezTo>
                      <a:pt x="1176" y="3404"/>
                      <a:pt x="0" y="2073"/>
                      <a:pt x="0" y="175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0" name="Google Shape;3440;p23"/>
              <p:cNvSpPr/>
              <p:nvPr/>
            </p:nvSpPr>
            <p:spPr>
              <a:xfrm>
                <a:off x="4224218" y="1530205"/>
                <a:ext cx="24924" cy="18735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18735" extrusionOk="0">
                    <a:moveTo>
                      <a:pt x="14" y="0"/>
                    </a:moveTo>
                    <a:cubicBezTo>
                      <a:pt x="10395" y="1799"/>
                      <a:pt x="19203" y="9899"/>
                      <a:pt x="24925" y="18736"/>
                    </a:cubicBezTo>
                    <a:cubicBezTo>
                      <a:pt x="20152" y="18353"/>
                      <a:pt x="15521" y="16371"/>
                      <a:pt x="11967" y="13170"/>
                    </a:cubicBezTo>
                    <a:cubicBezTo>
                      <a:pt x="8568" y="10111"/>
                      <a:pt x="6160" y="6019"/>
                      <a:pt x="2521" y="3243"/>
                    </a:cubicBezTo>
                    <a:cubicBezTo>
                      <a:pt x="1388" y="2379"/>
                      <a:pt x="14" y="1416"/>
                      <a:pt x="0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1" name="Google Shape;3441;p23"/>
              <p:cNvSpPr/>
              <p:nvPr/>
            </p:nvSpPr>
            <p:spPr>
              <a:xfrm>
                <a:off x="4216288" y="1549946"/>
                <a:ext cx="29130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29130" h="20975" extrusionOk="0">
                    <a:moveTo>
                      <a:pt x="0" y="0"/>
                    </a:moveTo>
                    <a:cubicBezTo>
                      <a:pt x="4928" y="8454"/>
                      <a:pt x="13595" y="13921"/>
                      <a:pt x="21922" y="19047"/>
                    </a:cubicBezTo>
                    <a:cubicBezTo>
                      <a:pt x="24117" y="20407"/>
                      <a:pt x="26935" y="21766"/>
                      <a:pt x="29130" y="20421"/>
                    </a:cubicBezTo>
                    <a:cubicBezTo>
                      <a:pt x="21823" y="11046"/>
                      <a:pt x="11584" y="3994"/>
                      <a:pt x="212" y="51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23"/>
              <p:cNvSpPr/>
              <p:nvPr/>
            </p:nvSpPr>
            <p:spPr>
              <a:xfrm>
                <a:off x="4211770" y="1569603"/>
                <a:ext cx="23890" cy="23338"/>
              </a:xfrm>
              <a:custGeom>
                <a:avLst/>
                <a:gdLst/>
                <a:ahLst/>
                <a:cxnLst/>
                <a:rect l="l" t="t" r="r" b="b"/>
                <a:pathLst>
                  <a:path w="23890" h="23338" extrusionOk="0">
                    <a:moveTo>
                      <a:pt x="0" y="0"/>
                    </a:moveTo>
                    <a:cubicBezTo>
                      <a:pt x="623" y="1657"/>
                      <a:pt x="708" y="1034"/>
                      <a:pt x="1331" y="2691"/>
                    </a:cubicBezTo>
                    <a:cubicBezTo>
                      <a:pt x="2351" y="5438"/>
                      <a:pt x="3385" y="8200"/>
                      <a:pt x="4943" y="10692"/>
                    </a:cubicBezTo>
                    <a:cubicBezTo>
                      <a:pt x="9049" y="17291"/>
                      <a:pt x="16413" y="21214"/>
                      <a:pt x="23891" y="23338"/>
                    </a:cubicBezTo>
                    <a:cubicBezTo>
                      <a:pt x="22064" y="18000"/>
                      <a:pt x="17943" y="13737"/>
                      <a:pt x="13510" y="10239"/>
                    </a:cubicBezTo>
                    <a:cubicBezTo>
                      <a:pt x="9078" y="6741"/>
                      <a:pt x="4192" y="3795"/>
                      <a:pt x="0" y="14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23"/>
              <p:cNvSpPr/>
              <p:nvPr/>
            </p:nvSpPr>
            <p:spPr>
              <a:xfrm>
                <a:off x="4210482" y="1596986"/>
                <a:ext cx="17631" cy="13501"/>
              </a:xfrm>
              <a:custGeom>
                <a:avLst/>
                <a:gdLst/>
                <a:ahLst/>
                <a:cxnLst/>
                <a:rect l="l" t="t" r="r" b="b"/>
                <a:pathLst>
                  <a:path w="17631" h="13501" extrusionOk="0">
                    <a:moveTo>
                      <a:pt x="0" y="1903"/>
                    </a:moveTo>
                    <a:cubicBezTo>
                      <a:pt x="269" y="4820"/>
                      <a:pt x="3271" y="6590"/>
                      <a:pt x="5919" y="7865"/>
                    </a:cubicBezTo>
                    <a:cubicBezTo>
                      <a:pt x="9828" y="9748"/>
                      <a:pt x="13737" y="11618"/>
                      <a:pt x="17631" y="13501"/>
                    </a:cubicBezTo>
                    <a:cubicBezTo>
                      <a:pt x="16541" y="11476"/>
                      <a:pt x="15295" y="9536"/>
                      <a:pt x="13921" y="7709"/>
                    </a:cubicBezTo>
                    <a:cubicBezTo>
                      <a:pt x="12335" y="5585"/>
                      <a:pt x="10536" y="3588"/>
                      <a:pt x="8327" y="2129"/>
                    </a:cubicBezTo>
                    <a:cubicBezTo>
                      <a:pt x="6118" y="671"/>
                      <a:pt x="3455" y="-221"/>
                      <a:pt x="821" y="48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4" name="Google Shape;3444;p23"/>
            <p:cNvGrpSpPr/>
            <p:nvPr/>
          </p:nvGrpSpPr>
          <p:grpSpPr>
            <a:xfrm rot="-10045915" flipH="1">
              <a:off x="465959" y="381076"/>
              <a:ext cx="300647" cy="544775"/>
              <a:chOff x="4357607" y="1446538"/>
              <a:chExt cx="98451" cy="178394"/>
            </a:xfrm>
          </p:grpSpPr>
          <p:sp>
            <p:nvSpPr>
              <p:cNvPr id="3445" name="Google Shape;3445;p23"/>
              <p:cNvSpPr/>
              <p:nvPr/>
            </p:nvSpPr>
            <p:spPr>
              <a:xfrm>
                <a:off x="4397052" y="1485313"/>
                <a:ext cx="37112" cy="139619"/>
              </a:xfrm>
              <a:custGeom>
                <a:avLst/>
                <a:gdLst/>
                <a:ahLst/>
                <a:cxnLst/>
                <a:rect l="l" t="t" r="r" b="b"/>
                <a:pathLst>
                  <a:path w="37112" h="139619" extrusionOk="0">
                    <a:moveTo>
                      <a:pt x="6850" y="139620"/>
                    </a:moveTo>
                    <a:cubicBezTo>
                      <a:pt x="-14733" y="86712"/>
                      <a:pt x="20161" y="15167"/>
                      <a:pt x="36136" y="0"/>
                    </a:cubicBezTo>
                    <a:lnTo>
                      <a:pt x="37113" y="1020"/>
                    </a:lnTo>
                    <a:cubicBezTo>
                      <a:pt x="21308" y="16003"/>
                      <a:pt x="-13175" y="86754"/>
                      <a:pt x="8152" y="139081"/>
                    </a:cubicBezTo>
                    <a:lnTo>
                      <a:pt x="6835" y="1396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6" name="Google Shape;3446;p23"/>
              <p:cNvSpPr/>
              <p:nvPr/>
            </p:nvSpPr>
            <p:spPr>
              <a:xfrm>
                <a:off x="4431518" y="1446538"/>
                <a:ext cx="24540" cy="42385"/>
              </a:xfrm>
              <a:custGeom>
                <a:avLst/>
                <a:gdLst/>
                <a:ahLst/>
                <a:cxnLst/>
                <a:rect l="l" t="t" r="r" b="b"/>
                <a:pathLst>
                  <a:path w="24540" h="42385" extrusionOk="0">
                    <a:moveTo>
                      <a:pt x="253" y="39341"/>
                    </a:moveTo>
                    <a:cubicBezTo>
                      <a:pt x="-1800" y="22814"/>
                      <a:pt x="8835" y="5566"/>
                      <a:pt x="24540" y="0"/>
                    </a:cubicBezTo>
                    <a:cubicBezTo>
                      <a:pt x="19400" y="15564"/>
                      <a:pt x="11101" y="30065"/>
                      <a:pt x="296" y="423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23"/>
              <p:cNvSpPr/>
              <p:nvPr/>
            </p:nvSpPr>
            <p:spPr>
              <a:xfrm>
                <a:off x="4412380" y="1463050"/>
                <a:ext cx="14930" cy="27671"/>
              </a:xfrm>
              <a:custGeom>
                <a:avLst/>
                <a:gdLst/>
                <a:ahLst/>
                <a:cxnLst/>
                <a:rect l="l" t="t" r="r" b="b"/>
                <a:pathLst>
                  <a:path w="14930" h="27671" extrusionOk="0">
                    <a:moveTo>
                      <a:pt x="14931" y="27672"/>
                    </a:moveTo>
                    <a:cubicBezTo>
                      <a:pt x="14761" y="17136"/>
                      <a:pt x="9648" y="4574"/>
                      <a:pt x="160" y="0"/>
                    </a:cubicBezTo>
                    <a:cubicBezTo>
                      <a:pt x="-1086" y="11046"/>
                      <a:pt x="5060" y="22560"/>
                      <a:pt x="14931" y="276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23"/>
              <p:cNvSpPr/>
              <p:nvPr/>
            </p:nvSpPr>
            <p:spPr>
              <a:xfrm>
                <a:off x="4393421" y="1466860"/>
                <a:ext cx="27374" cy="37230"/>
              </a:xfrm>
              <a:custGeom>
                <a:avLst/>
                <a:gdLst/>
                <a:ahLst/>
                <a:cxnLst/>
                <a:rect l="l" t="t" r="r" b="b"/>
                <a:pathLst>
                  <a:path w="27374" h="37230" extrusionOk="0">
                    <a:moveTo>
                      <a:pt x="27375" y="37231"/>
                    </a:moveTo>
                    <a:cubicBezTo>
                      <a:pt x="24599" y="21115"/>
                      <a:pt x="14218" y="8072"/>
                      <a:pt x="0" y="0"/>
                    </a:cubicBezTo>
                    <a:cubicBezTo>
                      <a:pt x="3073" y="15620"/>
                      <a:pt x="13397" y="29640"/>
                      <a:pt x="27375" y="372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23"/>
              <p:cNvSpPr/>
              <p:nvPr/>
            </p:nvSpPr>
            <p:spPr>
              <a:xfrm>
                <a:off x="4380435" y="1483472"/>
                <a:ext cx="31920" cy="36338"/>
              </a:xfrm>
              <a:custGeom>
                <a:avLst/>
                <a:gdLst/>
                <a:ahLst/>
                <a:cxnLst/>
                <a:rect l="l" t="t" r="r" b="b"/>
                <a:pathLst>
                  <a:path w="31920" h="36338" extrusionOk="0">
                    <a:moveTo>
                      <a:pt x="31920" y="36325"/>
                    </a:moveTo>
                    <a:cubicBezTo>
                      <a:pt x="28352" y="28819"/>
                      <a:pt x="24740" y="21242"/>
                      <a:pt x="19685" y="14643"/>
                    </a:cubicBezTo>
                    <a:cubicBezTo>
                      <a:pt x="14629" y="8044"/>
                      <a:pt x="7959" y="2393"/>
                      <a:pt x="0" y="0"/>
                    </a:cubicBezTo>
                    <a:cubicBezTo>
                      <a:pt x="283" y="5325"/>
                      <a:pt x="2535" y="10508"/>
                      <a:pt x="6231" y="14346"/>
                    </a:cubicBezTo>
                    <a:cubicBezTo>
                      <a:pt x="8979" y="17192"/>
                      <a:pt x="12462" y="19288"/>
                      <a:pt x="15110" y="22234"/>
                    </a:cubicBezTo>
                    <a:cubicBezTo>
                      <a:pt x="17051" y="24386"/>
                      <a:pt x="18495" y="26964"/>
                      <a:pt x="20449" y="29102"/>
                    </a:cubicBezTo>
                    <a:cubicBezTo>
                      <a:pt x="23395" y="32331"/>
                      <a:pt x="27587" y="35744"/>
                      <a:pt x="31920" y="363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23"/>
              <p:cNvSpPr/>
              <p:nvPr/>
            </p:nvSpPr>
            <p:spPr>
              <a:xfrm>
                <a:off x="4357607" y="1522359"/>
                <a:ext cx="49013" cy="14349"/>
              </a:xfrm>
              <a:custGeom>
                <a:avLst/>
                <a:gdLst/>
                <a:ahLst/>
                <a:cxnLst/>
                <a:rect l="l" t="t" r="r" b="b"/>
                <a:pathLst>
                  <a:path w="49013" h="14349" extrusionOk="0">
                    <a:moveTo>
                      <a:pt x="49013" y="11046"/>
                    </a:moveTo>
                    <a:cubicBezTo>
                      <a:pt x="41621" y="6698"/>
                      <a:pt x="33931" y="2237"/>
                      <a:pt x="25392" y="1430"/>
                    </a:cubicBezTo>
                    <a:cubicBezTo>
                      <a:pt x="22503" y="1161"/>
                      <a:pt x="19585" y="1317"/>
                      <a:pt x="16668" y="1359"/>
                    </a:cubicBezTo>
                    <a:cubicBezTo>
                      <a:pt x="11088" y="1430"/>
                      <a:pt x="5495" y="1048"/>
                      <a:pt x="0" y="0"/>
                    </a:cubicBezTo>
                    <a:cubicBezTo>
                      <a:pt x="6925" y="4843"/>
                      <a:pt x="13949" y="9743"/>
                      <a:pt x="21851" y="12760"/>
                    </a:cubicBezTo>
                    <a:cubicBezTo>
                      <a:pt x="29754" y="15776"/>
                      <a:pt x="41139" y="14105"/>
                      <a:pt x="49013" y="110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23"/>
              <p:cNvSpPr/>
              <p:nvPr/>
            </p:nvSpPr>
            <p:spPr>
              <a:xfrm>
                <a:off x="4362974" y="1549161"/>
                <a:ext cx="38986" cy="14380"/>
              </a:xfrm>
              <a:custGeom>
                <a:avLst/>
                <a:gdLst/>
                <a:ahLst/>
                <a:cxnLst/>
                <a:rect l="l" t="t" r="r" b="b"/>
                <a:pathLst>
                  <a:path w="38986" h="14380" extrusionOk="0">
                    <a:moveTo>
                      <a:pt x="38987" y="1338"/>
                    </a:moveTo>
                    <a:cubicBezTo>
                      <a:pt x="32246" y="-1084"/>
                      <a:pt x="24641" y="7"/>
                      <a:pt x="18042" y="2811"/>
                    </a:cubicBezTo>
                    <a:cubicBezTo>
                      <a:pt x="11443" y="5615"/>
                      <a:pt x="5679" y="10005"/>
                      <a:pt x="0" y="14381"/>
                    </a:cubicBezTo>
                    <a:cubicBezTo>
                      <a:pt x="12335" y="12582"/>
                      <a:pt x="28621" y="8235"/>
                      <a:pt x="38987" y="13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23"/>
              <p:cNvSpPr/>
              <p:nvPr/>
            </p:nvSpPr>
            <p:spPr>
              <a:xfrm>
                <a:off x="4368695" y="1571740"/>
                <a:ext cx="28932" cy="19883"/>
              </a:xfrm>
              <a:custGeom>
                <a:avLst/>
                <a:gdLst/>
                <a:ahLst/>
                <a:cxnLst/>
                <a:rect l="l" t="t" r="r" b="b"/>
                <a:pathLst>
                  <a:path w="28932" h="19883" extrusionOk="0">
                    <a:moveTo>
                      <a:pt x="28932" y="1"/>
                    </a:moveTo>
                    <a:cubicBezTo>
                      <a:pt x="21115" y="-56"/>
                      <a:pt x="13340" y="3541"/>
                      <a:pt x="8341" y="9560"/>
                    </a:cubicBezTo>
                    <a:cubicBezTo>
                      <a:pt x="5509" y="12973"/>
                      <a:pt x="3484" y="17122"/>
                      <a:pt x="0" y="19884"/>
                    </a:cubicBezTo>
                    <a:cubicBezTo>
                      <a:pt x="10749" y="19657"/>
                      <a:pt x="21129" y="13157"/>
                      <a:pt x="26029" y="35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23"/>
              <p:cNvSpPr/>
              <p:nvPr/>
            </p:nvSpPr>
            <p:spPr>
              <a:xfrm>
                <a:off x="4426192" y="1496932"/>
                <a:ext cx="25915" cy="9305"/>
              </a:xfrm>
              <a:custGeom>
                <a:avLst/>
                <a:gdLst/>
                <a:ahLst/>
                <a:cxnLst/>
                <a:rect l="l" t="t" r="r" b="b"/>
                <a:pathLst>
                  <a:path w="25915" h="9305" extrusionOk="0">
                    <a:moveTo>
                      <a:pt x="0" y="1211"/>
                    </a:moveTo>
                    <a:cubicBezTo>
                      <a:pt x="6274" y="-64"/>
                      <a:pt x="12250" y="-800"/>
                      <a:pt x="18240" y="1437"/>
                    </a:cubicBezTo>
                    <a:cubicBezTo>
                      <a:pt x="21030" y="2485"/>
                      <a:pt x="23494" y="4227"/>
                      <a:pt x="25916" y="5955"/>
                    </a:cubicBezTo>
                    <a:cubicBezTo>
                      <a:pt x="24910" y="8065"/>
                      <a:pt x="22474" y="9198"/>
                      <a:pt x="20138" y="9297"/>
                    </a:cubicBezTo>
                    <a:cubicBezTo>
                      <a:pt x="17801" y="9396"/>
                      <a:pt x="15521" y="8660"/>
                      <a:pt x="13298" y="7923"/>
                    </a:cubicBezTo>
                    <a:cubicBezTo>
                      <a:pt x="8539" y="6351"/>
                      <a:pt x="3611" y="4680"/>
                      <a:pt x="0" y="12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4" name="Google Shape;3454;p23"/>
              <p:cNvSpPr/>
              <p:nvPr/>
            </p:nvSpPr>
            <p:spPr>
              <a:xfrm>
                <a:off x="4419040" y="1511747"/>
                <a:ext cx="27615" cy="13724"/>
              </a:xfrm>
              <a:custGeom>
                <a:avLst/>
                <a:gdLst/>
                <a:ahLst/>
                <a:cxnLst/>
                <a:rect l="l" t="t" r="r" b="b"/>
                <a:pathLst>
                  <a:path w="27615" h="13724" extrusionOk="0">
                    <a:moveTo>
                      <a:pt x="14" y="175"/>
                    </a:moveTo>
                    <a:cubicBezTo>
                      <a:pt x="5339" y="-307"/>
                      <a:pt x="10819" y="161"/>
                      <a:pt x="15790" y="2143"/>
                    </a:cubicBezTo>
                    <a:cubicBezTo>
                      <a:pt x="20761" y="4126"/>
                      <a:pt x="25179" y="7709"/>
                      <a:pt x="27615" y="12467"/>
                    </a:cubicBezTo>
                    <a:cubicBezTo>
                      <a:pt x="24386" y="14025"/>
                      <a:pt x="20492" y="14138"/>
                      <a:pt x="17164" y="12793"/>
                    </a:cubicBezTo>
                    <a:cubicBezTo>
                      <a:pt x="13765" y="11419"/>
                      <a:pt x="11103" y="8672"/>
                      <a:pt x="7860" y="6973"/>
                    </a:cubicBezTo>
                    <a:cubicBezTo>
                      <a:pt x="6175" y="6095"/>
                      <a:pt x="4348" y="5500"/>
                      <a:pt x="2761" y="4452"/>
                    </a:cubicBezTo>
                    <a:cubicBezTo>
                      <a:pt x="1176" y="3404"/>
                      <a:pt x="0" y="2073"/>
                      <a:pt x="0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5" name="Google Shape;3455;p23"/>
              <p:cNvSpPr/>
              <p:nvPr/>
            </p:nvSpPr>
            <p:spPr>
              <a:xfrm>
                <a:off x="4411973" y="1526707"/>
                <a:ext cx="24924" cy="18735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18735" extrusionOk="0">
                    <a:moveTo>
                      <a:pt x="14" y="0"/>
                    </a:moveTo>
                    <a:cubicBezTo>
                      <a:pt x="10395" y="1798"/>
                      <a:pt x="19203" y="9899"/>
                      <a:pt x="24925" y="18736"/>
                    </a:cubicBezTo>
                    <a:cubicBezTo>
                      <a:pt x="20152" y="18353"/>
                      <a:pt x="15521" y="16371"/>
                      <a:pt x="11966" y="13170"/>
                    </a:cubicBezTo>
                    <a:cubicBezTo>
                      <a:pt x="8568" y="10111"/>
                      <a:pt x="6160" y="6019"/>
                      <a:pt x="2521" y="3243"/>
                    </a:cubicBezTo>
                    <a:cubicBezTo>
                      <a:pt x="1388" y="2379"/>
                      <a:pt x="14" y="1416"/>
                      <a:pt x="0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6" name="Google Shape;3456;p23"/>
              <p:cNvSpPr/>
              <p:nvPr/>
            </p:nvSpPr>
            <p:spPr>
              <a:xfrm>
                <a:off x="4404043" y="1546448"/>
                <a:ext cx="29130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29130" h="20975" extrusionOk="0">
                    <a:moveTo>
                      <a:pt x="0" y="0"/>
                    </a:moveTo>
                    <a:cubicBezTo>
                      <a:pt x="4928" y="8454"/>
                      <a:pt x="13595" y="13921"/>
                      <a:pt x="21922" y="19047"/>
                    </a:cubicBezTo>
                    <a:cubicBezTo>
                      <a:pt x="24117" y="20407"/>
                      <a:pt x="26935" y="21766"/>
                      <a:pt x="29131" y="20421"/>
                    </a:cubicBezTo>
                    <a:cubicBezTo>
                      <a:pt x="21823" y="11046"/>
                      <a:pt x="11584" y="3994"/>
                      <a:pt x="213" y="5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7" name="Google Shape;3457;p23"/>
              <p:cNvSpPr/>
              <p:nvPr/>
            </p:nvSpPr>
            <p:spPr>
              <a:xfrm>
                <a:off x="4399525" y="1566105"/>
                <a:ext cx="23890" cy="23338"/>
              </a:xfrm>
              <a:custGeom>
                <a:avLst/>
                <a:gdLst/>
                <a:ahLst/>
                <a:cxnLst/>
                <a:rect l="l" t="t" r="r" b="b"/>
                <a:pathLst>
                  <a:path w="23890" h="23338" extrusionOk="0">
                    <a:moveTo>
                      <a:pt x="0" y="0"/>
                    </a:moveTo>
                    <a:cubicBezTo>
                      <a:pt x="623" y="1657"/>
                      <a:pt x="708" y="1034"/>
                      <a:pt x="1331" y="2691"/>
                    </a:cubicBezTo>
                    <a:cubicBezTo>
                      <a:pt x="2351" y="5438"/>
                      <a:pt x="3385" y="8200"/>
                      <a:pt x="4942" y="10692"/>
                    </a:cubicBezTo>
                    <a:cubicBezTo>
                      <a:pt x="9049" y="17291"/>
                      <a:pt x="16413" y="21214"/>
                      <a:pt x="23891" y="23338"/>
                    </a:cubicBezTo>
                    <a:cubicBezTo>
                      <a:pt x="22064" y="17999"/>
                      <a:pt x="17943" y="13737"/>
                      <a:pt x="13510" y="10239"/>
                    </a:cubicBezTo>
                    <a:cubicBezTo>
                      <a:pt x="9078" y="6741"/>
                      <a:pt x="4192" y="3795"/>
                      <a:pt x="0" y="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8" name="Google Shape;3458;p23"/>
              <p:cNvSpPr/>
              <p:nvPr/>
            </p:nvSpPr>
            <p:spPr>
              <a:xfrm>
                <a:off x="4398237" y="1593488"/>
                <a:ext cx="17631" cy="13501"/>
              </a:xfrm>
              <a:custGeom>
                <a:avLst/>
                <a:gdLst/>
                <a:ahLst/>
                <a:cxnLst/>
                <a:rect l="l" t="t" r="r" b="b"/>
                <a:pathLst>
                  <a:path w="17631" h="13501" extrusionOk="0">
                    <a:moveTo>
                      <a:pt x="0" y="1903"/>
                    </a:moveTo>
                    <a:cubicBezTo>
                      <a:pt x="269" y="4820"/>
                      <a:pt x="3271" y="6590"/>
                      <a:pt x="5919" y="7865"/>
                    </a:cubicBezTo>
                    <a:cubicBezTo>
                      <a:pt x="9828" y="9748"/>
                      <a:pt x="13737" y="11618"/>
                      <a:pt x="17631" y="13501"/>
                    </a:cubicBezTo>
                    <a:cubicBezTo>
                      <a:pt x="16541" y="11476"/>
                      <a:pt x="15295" y="9536"/>
                      <a:pt x="13921" y="7709"/>
                    </a:cubicBezTo>
                    <a:cubicBezTo>
                      <a:pt x="12335" y="5585"/>
                      <a:pt x="10536" y="3588"/>
                      <a:pt x="8327" y="2129"/>
                    </a:cubicBezTo>
                    <a:cubicBezTo>
                      <a:pt x="6118" y="671"/>
                      <a:pt x="3455" y="-221"/>
                      <a:pt x="821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59" name="Google Shape;3459;p23"/>
            <p:cNvSpPr/>
            <p:nvPr/>
          </p:nvSpPr>
          <p:spPr>
            <a:xfrm rot="-10045218" flipH="1">
              <a:off x="688019" y="224847"/>
              <a:ext cx="47274" cy="116978"/>
            </a:xfrm>
            <a:custGeom>
              <a:avLst/>
              <a:gdLst/>
              <a:ahLst/>
              <a:cxnLst/>
              <a:rect l="l" t="t" r="r" b="b"/>
              <a:pathLst>
                <a:path w="15483" h="38312" extrusionOk="0">
                  <a:moveTo>
                    <a:pt x="14" y="17093"/>
                  </a:moveTo>
                  <a:cubicBezTo>
                    <a:pt x="3002" y="24174"/>
                    <a:pt x="6019" y="31226"/>
                    <a:pt x="8979" y="38307"/>
                  </a:cubicBezTo>
                  <a:cubicBezTo>
                    <a:pt x="10168" y="38350"/>
                    <a:pt x="11245" y="38123"/>
                    <a:pt x="12207" y="37698"/>
                  </a:cubicBezTo>
                  <a:cubicBezTo>
                    <a:pt x="14204" y="33591"/>
                    <a:pt x="15224" y="28932"/>
                    <a:pt x="15436" y="24372"/>
                  </a:cubicBezTo>
                  <a:cubicBezTo>
                    <a:pt x="15819" y="16130"/>
                    <a:pt x="13822" y="7987"/>
                    <a:pt x="11698" y="0"/>
                  </a:cubicBezTo>
                  <a:cubicBezTo>
                    <a:pt x="6514" y="4560"/>
                    <a:pt x="3937" y="11471"/>
                    <a:pt x="0" y="170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60" name="Google Shape;3460;p23"/>
            <p:cNvGrpSpPr/>
            <p:nvPr/>
          </p:nvGrpSpPr>
          <p:grpSpPr>
            <a:xfrm rot="-10045885" flipH="1">
              <a:off x="-276642" y="-472292"/>
              <a:ext cx="1217605" cy="1050513"/>
              <a:chOff x="580589" y="5177399"/>
              <a:chExt cx="1217651" cy="1050552"/>
            </a:xfrm>
          </p:grpSpPr>
          <p:grpSp>
            <p:nvGrpSpPr>
              <p:cNvPr id="3461" name="Google Shape;3461;p23"/>
              <p:cNvGrpSpPr/>
              <p:nvPr/>
            </p:nvGrpSpPr>
            <p:grpSpPr>
              <a:xfrm>
                <a:off x="580589" y="5177399"/>
                <a:ext cx="1217651" cy="1050552"/>
                <a:chOff x="4104003" y="1551562"/>
                <a:chExt cx="398746" cy="344026"/>
              </a:xfrm>
            </p:grpSpPr>
            <p:sp>
              <p:nvSpPr>
                <p:cNvPr id="3462" name="Google Shape;3462;p23"/>
                <p:cNvSpPr/>
                <p:nvPr/>
              </p:nvSpPr>
              <p:spPr>
                <a:xfrm>
                  <a:off x="4104003" y="1551562"/>
                  <a:ext cx="398746" cy="29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746" h="297509" extrusionOk="0">
                      <a:moveTo>
                        <a:pt x="8324" y="197737"/>
                      </a:moveTo>
                      <a:cubicBezTo>
                        <a:pt x="8353" y="199918"/>
                        <a:pt x="9783" y="201801"/>
                        <a:pt x="11128" y="203515"/>
                      </a:cubicBezTo>
                      <a:cubicBezTo>
                        <a:pt x="18790" y="213201"/>
                        <a:pt x="26465" y="222888"/>
                        <a:pt x="34141" y="232574"/>
                      </a:cubicBezTo>
                      <a:cubicBezTo>
                        <a:pt x="22585" y="233042"/>
                        <a:pt x="11199" y="225295"/>
                        <a:pt x="7376" y="214405"/>
                      </a:cubicBezTo>
                      <a:cubicBezTo>
                        <a:pt x="6129" y="223780"/>
                        <a:pt x="1371" y="232447"/>
                        <a:pt x="337" y="241850"/>
                      </a:cubicBezTo>
                      <a:cubicBezTo>
                        <a:pt x="-2835" y="271009"/>
                        <a:pt x="16878" y="277863"/>
                        <a:pt x="38191" y="288145"/>
                      </a:cubicBezTo>
                      <a:cubicBezTo>
                        <a:pt x="54704" y="296132"/>
                        <a:pt x="71868" y="298865"/>
                        <a:pt x="87927" y="296897"/>
                      </a:cubicBezTo>
                      <a:cubicBezTo>
                        <a:pt x="107413" y="294532"/>
                        <a:pt x="125285" y="285270"/>
                        <a:pt x="138456" y="270074"/>
                      </a:cubicBezTo>
                      <a:cubicBezTo>
                        <a:pt x="142676" y="265217"/>
                        <a:pt x="146344" y="259637"/>
                        <a:pt x="147590" y="253335"/>
                      </a:cubicBezTo>
                      <a:cubicBezTo>
                        <a:pt x="149870" y="241765"/>
                        <a:pt x="143795" y="230294"/>
                        <a:pt x="137209" y="220537"/>
                      </a:cubicBezTo>
                      <a:cubicBezTo>
                        <a:pt x="149317" y="228609"/>
                        <a:pt x="165136" y="236837"/>
                        <a:pt x="177471" y="229077"/>
                      </a:cubicBezTo>
                      <a:cubicBezTo>
                        <a:pt x="181946" y="226244"/>
                        <a:pt x="185047" y="221698"/>
                        <a:pt x="188007" y="217294"/>
                      </a:cubicBezTo>
                      <a:cubicBezTo>
                        <a:pt x="195796" y="205724"/>
                        <a:pt x="203939" y="193970"/>
                        <a:pt x="215410" y="186082"/>
                      </a:cubicBezTo>
                      <a:cubicBezTo>
                        <a:pt x="218922" y="183675"/>
                        <a:pt x="222689" y="181649"/>
                        <a:pt x="225904" y="178874"/>
                      </a:cubicBezTo>
                      <a:cubicBezTo>
                        <a:pt x="234542" y="171368"/>
                        <a:pt x="238790" y="158552"/>
                        <a:pt x="249454" y="154388"/>
                      </a:cubicBezTo>
                      <a:cubicBezTo>
                        <a:pt x="253236" y="152915"/>
                        <a:pt x="257427" y="152745"/>
                        <a:pt x="261137" y="151145"/>
                      </a:cubicBezTo>
                      <a:cubicBezTo>
                        <a:pt x="269564" y="147534"/>
                        <a:pt x="273416" y="136035"/>
                        <a:pt x="268898" y="128062"/>
                      </a:cubicBezTo>
                      <a:cubicBezTo>
                        <a:pt x="273812" y="131333"/>
                        <a:pt x="277268" y="136715"/>
                        <a:pt x="278202" y="142549"/>
                      </a:cubicBezTo>
                      <a:cubicBezTo>
                        <a:pt x="282975" y="136275"/>
                        <a:pt x="295168" y="139646"/>
                        <a:pt x="298850" y="132693"/>
                      </a:cubicBezTo>
                      <a:cubicBezTo>
                        <a:pt x="299813" y="130866"/>
                        <a:pt x="299912" y="128713"/>
                        <a:pt x="299912" y="126646"/>
                      </a:cubicBezTo>
                      <a:cubicBezTo>
                        <a:pt x="299955" y="120429"/>
                        <a:pt x="299572" y="114226"/>
                        <a:pt x="298751" y="108066"/>
                      </a:cubicBezTo>
                      <a:cubicBezTo>
                        <a:pt x="298595" y="106933"/>
                        <a:pt x="298439" y="105842"/>
                        <a:pt x="298255" y="104724"/>
                      </a:cubicBezTo>
                      <a:cubicBezTo>
                        <a:pt x="298623" y="105559"/>
                        <a:pt x="298963" y="106423"/>
                        <a:pt x="299331" y="107258"/>
                      </a:cubicBezTo>
                      <a:cubicBezTo>
                        <a:pt x="302320" y="114339"/>
                        <a:pt x="305336" y="121392"/>
                        <a:pt x="308296" y="128472"/>
                      </a:cubicBezTo>
                      <a:cubicBezTo>
                        <a:pt x="309485" y="128515"/>
                        <a:pt x="310562" y="128288"/>
                        <a:pt x="311525" y="127864"/>
                      </a:cubicBezTo>
                      <a:cubicBezTo>
                        <a:pt x="316311" y="125782"/>
                        <a:pt x="318634" y="118658"/>
                        <a:pt x="318435" y="112866"/>
                      </a:cubicBezTo>
                      <a:cubicBezTo>
                        <a:pt x="318124" y="102373"/>
                        <a:pt x="314513" y="92290"/>
                        <a:pt x="310930" y="82405"/>
                      </a:cubicBezTo>
                      <a:cubicBezTo>
                        <a:pt x="319129" y="88664"/>
                        <a:pt x="325474" y="97331"/>
                        <a:pt x="328943" y="107046"/>
                      </a:cubicBezTo>
                      <a:cubicBezTo>
                        <a:pt x="329737" y="109227"/>
                        <a:pt x="331082" y="111946"/>
                        <a:pt x="333376" y="111663"/>
                      </a:cubicBezTo>
                      <a:cubicBezTo>
                        <a:pt x="334580" y="111507"/>
                        <a:pt x="335472" y="110516"/>
                        <a:pt x="336251" y="109595"/>
                      </a:cubicBezTo>
                      <a:cubicBezTo>
                        <a:pt x="339593" y="105616"/>
                        <a:pt x="342935" y="101650"/>
                        <a:pt x="346277" y="97699"/>
                      </a:cubicBezTo>
                      <a:cubicBezTo>
                        <a:pt x="348118" y="95518"/>
                        <a:pt x="350016" y="93210"/>
                        <a:pt x="350582" y="90434"/>
                      </a:cubicBezTo>
                      <a:cubicBezTo>
                        <a:pt x="351050" y="88041"/>
                        <a:pt x="350497" y="85605"/>
                        <a:pt x="349945" y="83240"/>
                      </a:cubicBezTo>
                      <a:cubicBezTo>
                        <a:pt x="348231" y="75933"/>
                        <a:pt x="346532" y="68625"/>
                        <a:pt x="344819" y="61346"/>
                      </a:cubicBezTo>
                      <a:cubicBezTo>
                        <a:pt x="350370" y="68781"/>
                        <a:pt x="355921" y="76216"/>
                        <a:pt x="361487" y="83679"/>
                      </a:cubicBezTo>
                      <a:cubicBezTo>
                        <a:pt x="369233" y="84982"/>
                        <a:pt x="376442" y="78581"/>
                        <a:pt x="379543" y="71359"/>
                      </a:cubicBezTo>
                      <a:cubicBezTo>
                        <a:pt x="382673" y="64136"/>
                        <a:pt x="382998" y="56064"/>
                        <a:pt x="384953" y="48445"/>
                      </a:cubicBezTo>
                      <a:cubicBezTo>
                        <a:pt x="386893" y="40826"/>
                        <a:pt x="391255" y="32952"/>
                        <a:pt x="398746" y="30587"/>
                      </a:cubicBezTo>
                      <a:lnTo>
                        <a:pt x="396438" y="30021"/>
                      </a:lnTo>
                      <a:cubicBezTo>
                        <a:pt x="377914" y="28123"/>
                        <a:pt x="365891" y="9147"/>
                        <a:pt x="348416" y="2675"/>
                      </a:cubicBezTo>
                      <a:cubicBezTo>
                        <a:pt x="335458" y="-2126"/>
                        <a:pt x="321055" y="480"/>
                        <a:pt x="307488" y="3170"/>
                      </a:cubicBezTo>
                      <a:cubicBezTo>
                        <a:pt x="302419" y="4176"/>
                        <a:pt x="297179" y="5224"/>
                        <a:pt x="292831" y="8028"/>
                      </a:cubicBezTo>
                      <a:cubicBezTo>
                        <a:pt x="288469" y="10846"/>
                        <a:pt x="285113" y="15845"/>
                        <a:pt x="285807" y="20972"/>
                      </a:cubicBezTo>
                      <a:cubicBezTo>
                        <a:pt x="282153" y="21113"/>
                        <a:pt x="280397" y="16666"/>
                        <a:pt x="277962" y="13947"/>
                      </a:cubicBezTo>
                      <a:cubicBezTo>
                        <a:pt x="272934" y="8297"/>
                        <a:pt x="263927" y="9741"/>
                        <a:pt x="256620" y="11653"/>
                      </a:cubicBezTo>
                      <a:cubicBezTo>
                        <a:pt x="250162" y="13353"/>
                        <a:pt x="243563" y="15095"/>
                        <a:pt x="238082" y="18876"/>
                      </a:cubicBezTo>
                      <a:cubicBezTo>
                        <a:pt x="232588" y="22671"/>
                        <a:pt x="228339" y="28945"/>
                        <a:pt x="228807" y="35601"/>
                      </a:cubicBezTo>
                      <a:cubicBezTo>
                        <a:pt x="227093" y="31522"/>
                        <a:pt x="225365" y="27429"/>
                        <a:pt x="223623" y="23337"/>
                      </a:cubicBezTo>
                      <a:cubicBezTo>
                        <a:pt x="218440" y="34369"/>
                        <a:pt x="220026" y="48247"/>
                        <a:pt x="227532" y="57848"/>
                      </a:cubicBezTo>
                      <a:cubicBezTo>
                        <a:pt x="226866" y="61134"/>
                        <a:pt x="222703" y="62678"/>
                        <a:pt x="219474" y="61729"/>
                      </a:cubicBezTo>
                      <a:cubicBezTo>
                        <a:pt x="216259" y="60808"/>
                        <a:pt x="213852" y="58160"/>
                        <a:pt x="211728" y="55554"/>
                      </a:cubicBezTo>
                      <a:cubicBezTo>
                        <a:pt x="205879" y="48431"/>
                        <a:pt x="200752" y="40713"/>
                        <a:pt x="196433" y="32570"/>
                      </a:cubicBezTo>
                      <a:cubicBezTo>
                        <a:pt x="176409" y="42526"/>
                        <a:pt x="157701" y="55129"/>
                        <a:pt x="140962" y="69957"/>
                      </a:cubicBezTo>
                      <a:cubicBezTo>
                        <a:pt x="147972" y="85081"/>
                        <a:pt x="143440" y="93267"/>
                        <a:pt x="148369" y="109198"/>
                      </a:cubicBezTo>
                      <a:cubicBezTo>
                        <a:pt x="137861" y="101764"/>
                        <a:pt x="130964" y="93592"/>
                        <a:pt x="123685" y="82971"/>
                      </a:cubicBezTo>
                      <a:cubicBezTo>
                        <a:pt x="122042" y="84472"/>
                        <a:pt x="82687" y="113291"/>
                        <a:pt x="63583" y="131744"/>
                      </a:cubicBezTo>
                      <a:cubicBezTo>
                        <a:pt x="44352" y="150310"/>
                        <a:pt x="26692" y="170504"/>
                        <a:pt x="10859" y="192044"/>
                      </a:cubicBezTo>
                      <a:cubicBezTo>
                        <a:pt x="9585" y="193772"/>
                        <a:pt x="8268" y="195684"/>
                        <a:pt x="8296" y="19782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3" name="Google Shape;3463;p23"/>
                <p:cNvSpPr/>
                <p:nvPr/>
              </p:nvSpPr>
              <p:spPr>
                <a:xfrm>
                  <a:off x="4120602" y="1571489"/>
                  <a:ext cx="369642" cy="272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642" h="272612" extrusionOk="0">
                      <a:moveTo>
                        <a:pt x="25544" y="268289"/>
                      </a:moveTo>
                      <a:cubicBezTo>
                        <a:pt x="38261" y="275426"/>
                        <a:pt x="55410" y="273571"/>
                        <a:pt x="66301" y="263870"/>
                      </a:cubicBezTo>
                      <a:cubicBezTo>
                        <a:pt x="57393" y="263927"/>
                        <a:pt x="50695" y="252569"/>
                        <a:pt x="55070" y="244795"/>
                      </a:cubicBezTo>
                      <a:cubicBezTo>
                        <a:pt x="56713" y="241863"/>
                        <a:pt x="59432" y="239725"/>
                        <a:pt x="61641" y="237190"/>
                      </a:cubicBezTo>
                      <a:cubicBezTo>
                        <a:pt x="64247" y="234202"/>
                        <a:pt x="66131" y="230661"/>
                        <a:pt x="67986" y="227178"/>
                      </a:cubicBezTo>
                      <a:cubicBezTo>
                        <a:pt x="72163" y="219332"/>
                        <a:pt x="76327" y="211501"/>
                        <a:pt x="80505" y="203655"/>
                      </a:cubicBezTo>
                      <a:cubicBezTo>
                        <a:pt x="81524" y="201729"/>
                        <a:pt x="82671" y="199690"/>
                        <a:pt x="84640" y="198755"/>
                      </a:cubicBezTo>
                      <a:cubicBezTo>
                        <a:pt x="85914" y="198146"/>
                        <a:pt x="87373" y="198090"/>
                        <a:pt x="88789" y="198160"/>
                      </a:cubicBezTo>
                      <a:cubicBezTo>
                        <a:pt x="97414" y="198571"/>
                        <a:pt x="105698" y="203528"/>
                        <a:pt x="110145" y="210948"/>
                      </a:cubicBezTo>
                      <a:cubicBezTo>
                        <a:pt x="113062" y="202990"/>
                        <a:pt x="100501" y="197155"/>
                        <a:pt x="99991" y="188686"/>
                      </a:cubicBezTo>
                      <a:cubicBezTo>
                        <a:pt x="99807" y="185726"/>
                        <a:pt x="101181" y="182908"/>
                        <a:pt x="102526" y="180260"/>
                      </a:cubicBezTo>
                      <a:cubicBezTo>
                        <a:pt x="109508" y="166396"/>
                        <a:pt x="118288" y="151045"/>
                        <a:pt x="133412" y="147476"/>
                      </a:cubicBezTo>
                      <a:cubicBezTo>
                        <a:pt x="145563" y="144615"/>
                        <a:pt x="157884" y="150422"/>
                        <a:pt x="169015" y="156086"/>
                      </a:cubicBezTo>
                      <a:cubicBezTo>
                        <a:pt x="167981" y="151866"/>
                        <a:pt x="164327" y="148906"/>
                        <a:pt x="161056" y="146046"/>
                      </a:cubicBezTo>
                      <a:cubicBezTo>
                        <a:pt x="157785" y="143185"/>
                        <a:pt x="154457" y="139645"/>
                        <a:pt x="154428" y="135297"/>
                      </a:cubicBezTo>
                      <a:cubicBezTo>
                        <a:pt x="154414" y="130949"/>
                        <a:pt x="159965" y="126956"/>
                        <a:pt x="163194" y="129873"/>
                      </a:cubicBezTo>
                      <a:cubicBezTo>
                        <a:pt x="167273" y="126843"/>
                        <a:pt x="158762" y="121334"/>
                        <a:pt x="159696" y="116349"/>
                      </a:cubicBezTo>
                      <a:cubicBezTo>
                        <a:pt x="160107" y="114125"/>
                        <a:pt x="162345" y="112780"/>
                        <a:pt x="164398" y="111845"/>
                      </a:cubicBezTo>
                      <a:cubicBezTo>
                        <a:pt x="174014" y="107441"/>
                        <a:pt x="184791" y="105614"/>
                        <a:pt x="195327" y="106606"/>
                      </a:cubicBezTo>
                      <a:cubicBezTo>
                        <a:pt x="190470" y="101366"/>
                        <a:pt x="185258" y="94412"/>
                        <a:pt x="187864" y="87771"/>
                      </a:cubicBezTo>
                      <a:cubicBezTo>
                        <a:pt x="190172" y="81865"/>
                        <a:pt x="197069" y="76696"/>
                        <a:pt x="203300" y="77872"/>
                      </a:cubicBezTo>
                      <a:cubicBezTo>
                        <a:pt x="262241" y="88989"/>
                        <a:pt x="241919" y="57550"/>
                        <a:pt x="262864" y="59278"/>
                      </a:cubicBezTo>
                      <a:cubicBezTo>
                        <a:pt x="266093" y="64036"/>
                        <a:pt x="269321" y="68780"/>
                        <a:pt x="272550" y="73538"/>
                      </a:cubicBezTo>
                      <a:cubicBezTo>
                        <a:pt x="274816" y="66160"/>
                        <a:pt x="265130" y="58838"/>
                        <a:pt x="267721" y="51573"/>
                      </a:cubicBezTo>
                      <a:cubicBezTo>
                        <a:pt x="270256" y="44464"/>
                        <a:pt x="280410" y="45810"/>
                        <a:pt x="287902" y="44833"/>
                      </a:cubicBezTo>
                      <a:cubicBezTo>
                        <a:pt x="295733" y="43813"/>
                        <a:pt x="302403" y="38871"/>
                        <a:pt x="308861" y="34311"/>
                      </a:cubicBezTo>
                      <a:cubicBezTo>
                        <a:pt x="315304" y="29750"/>
                        <a:pt x="322442" y="25233"/>
                        <a:pt x="330344" y="25261"/>
                      </a:cubicBezTo>
                      <a:cubicBezTo>
                        <a:pt x="338246" y="25290"/>
                        <a:pt x="346573" y="31974"/>
                        <a:pt x="345313" y="39777"/>
                      </a:cubicBezTo>
                      <a:cubicBezTo>
                        <a:pt x="350694" y="37851"/>
                        <a:pt x="343967" y="28731"/>
                        <a:pt x="347196" y="24029"/>
                      </a:cubicBezTo>
                      <a:cubicBezTo>
                        <a:pt x="348131" y="22670"/>
                        <a:pt x="349745" y="21990"/>
                        <a:pt x="351275" y="21381"/>
                      </a:cubicBezTo>
                      <a:cubicBezTo>
                        <a:pt x="357393" y="18931"/>
                        <a:pt x="363525" y="16481"/>
                        <a:pt x="369642" y="14017"/>
                      </a:cubicBezTo>
                      <a:cubicBezTo>
                        <a:pt x="360706" y="16099"/>
                        <a:pt x="351629" y="18180"/>
                        <a:pt x="342466" y="17770"/>
                      </a:cubicBezTo>
                      <a:cubicBezTo>
                        <a:pt x="333304" y="17359"/>
                        <a:pt x="323858" y="14116"/>
                        <a:pt x="317910" y="7134"/>
                      </a:cubicBezTo>
                      <a:cubicBezTo>
                        <a:pt x="314837" y="3537"/>
                        <a:pt x="310928" y="-1547"/>
                        <a:pt x="306637" y="450"/>
                      </a:cubicBezTo>
                      <a:cubicBezTo>
                        <a:pt x="310787" y="5605"/>
                        <a:pt x="309271" y="13833"/>
                        <a:pt x="304414" y="18322"/>
                      </a:cubicBezTo>
                      <a:cubicBezTo>
                        <a:pt x="299557" y="22797"/>
                        <a:pt x="292306" y="23916"/>
                        <a:pt x="285806" y="22698"/>
                      </a:cubicBezTo>
                      <a:cubicBezTo>
                        <a:pt x="277903" y="21211"/>
                        <a:pt x="270653" y="16467"/>
                        <a:pt x="266121" y="9811"/>
                      </a:cubicBezTo>
                      <a:cubicBezTo>
                        <a:pt x="268188" y="16679"/>
                        <a:pt x="267990" y="24751"/>
                        <a:pt x="263430" y="30303"/>
                      </a:cubicBezTo>
                      <a:cubicBezTo>
                        <a:pt x="258885" y="35854"/>
                        <a:pt x="249212" y="37171"/>
                        <a:pt x="244638" y="31648"/>
                      </a:cubicBezTo>
                      <a:cubicBezTo>
                        <a:pt x="244496" y="37384"/>
                        <a:pt x="240404" y="42439"/>
                        <a:pt x="235447" y="45328"/>
                      </a:cubicBezTo>
                      <a:cubicBezTo>
                        <a:pt x="230490" y="48217"/>
                        <a:pt x="224727" y="49336"/>
                        <a:pt x="219090" y="50398"/>
                      </a:cubicBezTo>
                      <a:cubicBezTo>
                        <a:pt x="216966" y="50795"/>
                        <a:pt x="214842" y="51205"/>
                        <a:pt x="212718" y="51602"/>
                      </a:cubicBezTo>
                      <a:cubicBezTo>
                        <a:pt x="204603" y="53145"/>
                        <a:pt x="196049" y="54901"/>
                        <a:pt x="189918" y="60425"/>
                      </a:cubicBezTo>
                      <a:cubicBezTo>
                        <a:pt x="184833" y="54208"/>
                        <a:pt x="179749" y="47991"/>
                        <a:pt x="174665" y="41774"/>
                      </a:cubicBezTo>
                      <a:cubicBezTo>
                        <a:pt x="176308" y="52947"/>
                        <a:pt x="177951" y="64121"/>
                        <a:pt x="179579" y="75294"/>
                      </a:cubicBezTo>
                      <a:cubicBezTo>
                        <a:pt x="180019" y="78268"/>
                        <a:pt x="180146" y="81964"/>
                        <a:pt x="177597" y="83565"/>
                      </a:cubicBezTo>
                      <a:cubicBezTo>
                        <a:pt x="172668" y="86666"/>
                        <a:pt x="168604" y="77702"/>
                        <a:pt x="162968" y="76243"/>
                      </a:cubicBezTo>
                      <a:cubicBezTo>
                        <a:pt x="163633" y="80449"/>
                        <a:pt x="162741" y="85222"/>
                        <a:pt x="159456" y="87926"/>
                      </a:cubicBezTo>
                      <a:cubicBezTo>
                        <a:pt x="156170" y="90631"/>
                        <a:pt x="150279" y="90051"/>
                        <a:pt x="148594" y="86128"/>
                      </a:cubicBezTo>
                      <a:cubicBezTo>
                        <a:pt x="149883" y="93718"/>
                        <a:pt x="144742" y="101861"/>
                        <a:pt x="137349" y="103971"/>
                      </a:cubicBezTo>
                      <a:cubicBezTo>
                        <a:pt x="129943" y="106082"/>
                        <a:pt x="121290" y="101890"/>
                        <a:pt x="118373" y="94766"/>
                      </a:cubicBezTo>
                      <a:cubicBezTo>
                        <a:pt x="112156" y="98250"/>
                        <a:pt x="110938" y="106620"/>
                        <a:pt x="111264" y="113743"/>
                      </a:cubicBezTo>
                      <a:cubicBezTo>
                        <a:pt x="111590" y="120866"/>
                        <a:pt x="112595" y="128641"/>
                        <a:pt x="108601" y="134546"/>
                      </a:cubicBezTo>
                      <a:cubicBezTo>
                        <a:pt x="105741" y="138781"/>
                        <a:pt x="100855" y="141132"/>
                        <a:pt x="97258" y="144771"/>
                      </a:cubicBezTo>
                      <a:cubicBezTo>
                        <a:pt x="93675" y="148396"/>
                        <a:pt x="91182" y="153466"/>
                        <a:pt x="86467" y="155407"/>
                      </a:cubicBezTo>
                      <a:cubicBezTo>
                        <a:pt x="81000" y="157658"/>
                        <a:pt x="74755" y="154741"/>
                        <a:pt x="70238" y="150946"/>
                      </a:cubicBezTo>
                      <a:cubicBezTo>
                        <a:pt x="65706" y="147150"/>
                        <a:pt x="61868" y="142349"/>
                        <a:pt x="56515" y="139843"/>
                      </a:cubicBezTo>
                      <a:cubicBezTo>
                        <a:pt x="56770" y="152744"/>
                        <a:pt x="69133" y="164767"/>
                        <a:pt x="64700" y="176875"/>
                      </a:cubicBezTo>
                      <a:cubicBezTo>
                        <a:pt x="63327" y="180643"/>
                        <a:pt x="60452" y="183687"/>
                        <a:pt x="58866" y="187383"/>
                      </a:cubicBezTo>
                      <a:cubicBezTo>
                        <a:pt x="57280" y="191065"/>
                        <a:pt x="57506" y="196206"/>
                        <a:pt x="61033" y="198118"/>
                      </a:cubicBezTo>
                      <a:cubicBezTo>
                        <a:pt x="60877" y="201403"/>
                        <a:pt x="56274" y="202168"/>
                        <a:pt x="53102" y="201318"/>
                      </a:cubicBezTo>
                      <a:cubicBezTo>
                        <a:pt x="49930" y="200469"/>
                        <a:pt x="46106" y="199180"/>
                        <a:pt x="43727" y="201446"/>
                      </a:cubicBezTo>
                      <a:cubicBezTo>
                        <a:pt x="40088" y="204930"/>
                        <a:pt x="44987" y="210623"/>
                        <a:pt x="45441" y="215636"/>
                      </a:cubicBezTo>
                      <a:cubicBezTo>
                        <a:pt x="46007" y="221853"/>
                        <a:pt x="38728" y="226441"/>
                        <a:pt x="32539" y="225606"/>
                      </a:cubicBezTo>
                      <a:cubicBezTo>
                        <a:pt x="26351" y="224770"/>
                        <a:pt x="21309" y="220408"/>
                        <a:pt x="16650" y="216231"/>
                      </a:cubicBezTo>
                      <a:cubicBezTo>
                        <a:pt x="19355" y="223425"/>
                        <a:pt x="20573" y="231185"/>
                        <a:pt x="20190" y="238875"/>
                      </a:cubicBezTo>
                      <a:cubicBezTo>
                        <a:pt x="12019" y="238266"/>
                        <a:pt x="4442" y="232517"/>
                        <a:pt x="1667" y="224813"/>
                      </a:cubicBezTo>
                      <a:cubicBezTo>
                        <a:pt x="-1151" y="226186"/>
                        <a:pt x="109" y="230435"/>
                        <a:pt x="1752" y="233097"/>
                      </a:cubicBezTo>
                      <a:cubicBezTo>
                        <a:pt x="9810" y="246168"/>
                        <a:pt x="17882" y="259240"/>
                        <a:pt x="25940" y="272311"/>
                      </a:cubicBezTo>
                      <a:lnTo>
                        <a:pt x="25572" y="26830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4" name="Google Shape;3464;p23"/>
                <p:cNvSpPr/>
                <p:nvPr/>
              </p:nvSpPr>
              <p:spPr>
                <a:xfrm>
                  <a:off x="4176154" y="1587733"/>
                  <a:ext cx="280584" cy="200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84" h="200678" extrusionOk="0">
                      <a:moveTo>
                        <a:pt x="196167" y="35429"/>
                      </a:moveTo>
                      <a:cubicBezTo>
                        <a:pt x="193278" y="33404"/>
                        <a:pt x="189284" y="35528"/>
                        <a:pt x="186862" y="38092"/>
                      </a:cubicBezTo>
                      <a:cubicBezTo>
                        <a:pt x="184441" y="40655"/>
                        <a:pt x="182217" y="43898"/>
                        <a:pt x="178748" y="44549"/>
                      </a:cubicBezTo>
                      <a:cubicBezTo>
                        <a:pt x="177134" y="44847"/>
                        <a:pt x="175448" y="44521"/>
                        <a:pt x="173806" y="44663"/>
                      </a:cubicBezTo>
                      <a:cubicBezTo>
                        <a:pt x="171596" y="44861"/>
                        <a:pt x="169557" y="45923"/>
                        <a:pt x="167589" y="46957"/>
                      </a:cubicBezTo>
                      <a:cubicBezTo>
                        <a:pt x="156316" y="52891"/>
                        <a:pt x="145029" y="58824"/>
                        <a:pt x="133756" y="64772"/>
                      </a:cubicBezTo>
                      <a:cubicBezTo>
                        <a:pt x="129721" y="66896"/>
                        <a:pt x="125344" y="69403"/>
                        <a:pt x="123843" y="73708"/>
                      </a:cubicBezTo>
                      <a:cubicBezTo>
                        <a:pt x="123036" y="76031"/>
                        <a:pt x="123107" y="78764"/>
                        <a:pt x="121493" y="80619"/>
                      </a:cubicBezTo>
                      <a:cubicBezTo>
                        <a:pt x="120260" y="82035"/>
                        <a:pt x="118335" y="82573"/>
                        <a:pt x="116550" y="83126"/>
                      </a:cubicBezTo>
                      <a:cubicBezTo>
                        <a:pt x="109229" y="85391"/>
                        <a:pt x="102176" y="89116"/>
                        <a:pt x="97064" y="94837"/>
                      </a:cubicBezTo>
                      <a:cubicBezTo>
                        <a:pt x="91951" y="100559"/>
                        <a:pt x="88978" y="108447"/>
                        <a:pt x="90252" y="116009"/>
                      </a:cubicBezTo>
                      <a:cubicBezTo>
                        <a:pt x="87080" y="113587"/>
                        <a:pt x="81614" y="116816"/>
                        <a:pt x="82208" y="120767"/>
                      </a:cubicBezTo>
                      <a:cubicBezTo>
                        <a:pt x="79107" y="118714"/>
                        <a:pt x="75057" y="121121"/>
                        <a:pt x="72210" y="123515"/>
                      </a:cubicBezTo>
                      <a:cubicBezTo>
                        <a:pt x="60088" y="133739"/>
                        <a:pt x="49339" y="145607"/>
                        <a:pt x="40346" y="158692"/>
                      </a:cubicBezTo>
                      <a:cubicBezTo>
                        <a:pt x="37132" y="163380"/>
                        <a:pt x="34016" y="169143"/>
                        <a:pt x="35970" y="174496"/>
                      </a:cubicBezTo>
                      <a:cubicBezTo>
                        <a:pt x="34682" y="173533"/>
                        <a:pt x="33379" y="172570"/>
                        <a:pt x="32090" y="171593"/>
                      </a:cubicBezTo>
                      <a:cubicBezTo>
                        <a:pt x="24641" y="179878"/>
                        <a:pt x="17192" y="188148"/>
                        <a:pt x="9743" y="196433"/>
                      </a:cubicBezTo>
                      <a:cubicBezTo>
                        <a:pt x="7180" y="199279"/>
                        <a:pt x="2818" y="202281"/>
                        <a:pt x="0" y="199690"/>
                      </a:cubicBezTo>
                      <a:cubicBezTo>
                        <a:pt x="11868" y="184820"/>
                        <a:pt x="24457" y="167203"/>
                        <a:pt x="20761" y="148538"/>
                      </a:cubicBezTo>
                      <a:cubicBezTo>
                        <a:pt x="21738" y="150960"/>
                        <a:pt x="24726" y="152050"/>
                        <a:pt x="27318" y="151696"/>
                      </a:cubicBezTo>
                      <a:cubicBezTo>
                        <a:pt x="29910" y="151342"/>
                        <a:pt x="32189" y="149883"/>
                        <a:pt x="34384" y="148467"/>
                      </a:cubicBezTo>
                      <a:cubicBezTo>
                        <a:pt x="43363" y="142633"/>
                        <a:pt x="52596" y="136572"/>
                        <a:pt x="58587" y="127678"/>
                      </a:cubicBezTo>
                      <a:cubicBezTo>
                        <a:pt x="64690" y="118600"/>
                        <a:pt x="66829" y="106946"/>
                        <a:pt x="64350" y="96296"/>
                      </a:cubicBezTo>
                      <a:cubicBezTo>
                        <a:pt x="66092" y="98179"/>
                        <a:pt x="68387" y="99553"/>
                        <a:pt x="70865" y="100190"/>
                      </a:cubicBezTo>
                      <a:cubicBezTo>
                        <a:pt x="71630" y="96721"/>
                        <a:pt x="75255" y="94625"/>
                        <a:pt x="78739" y="93931"/>
                      </a:cubicBezTo>
                      <a:cubicBezTo>
                        <a:pt x="82222" y="93237"/>
                        <a:pt x="85862" y="93506"/>
                        <a:pt x="89303" y="92628"/>
                      </a:cubicBezTo>
                      <a:cubicBezTo>
                        <a:pt x="93382" y="91580"/>
                        <a:pt x="96865" y="88974"/>
                        <a:pt x="100236" y="86439"/>
                      </a:cubicBezTo>
                      <a:cubicBezTo>
                        <a:pt x="105731" y="82304"/>
                        <a:pt x="111225" y="78155"/>
                        <a:pt x="116706" y="74020"/>
                      </a:cubicBezTo>
                      <a:cubicBezTo>
                        <a:pt x="121974" y="70040"/>
                        <a:pt x="127639" y="65438"/>
                        <a:pt x="128729" y="58938"/>
                      </a:cubicBezTo>
                      <a:cubicBezTo>
                        <a:pt x="129395" y="55001"/>
                        <a:pt x="128871" y="49761"/>
                        <a:pt x="132567" y="48231"/>
                      </a:cubicBezTo>
                      <a:cubicBezTo>
                        <a:pt x="134946" y="47254"/>
                        <a:pt x="137552" y="48642"/>
                        <a:pt x="140072" y="49109"/>
                      </a:cubicBezTo>
                      <a:cubicBezTo>
                        <a:pt x="144477" y="49931"/>
                        <a:pt x="148853" y="47849"/>
                        <a:pt x="152846" y="45838"/>
                      </a:cubicBezTo>
                      <a:cubicBezTo>
                        <a:pt x="163963" y="40258"/>
                        <a:pt x="175066" y="34665"/>
                        <a:pt x="186183" y="29085"/>
                      </a:cubicBezTo>
                      <a:cubicBezTo>
                        <a:pt x="191111" y="26606"/>
                        <a:pt x="196124" y="24100"/>
                        <a:pt x="201534" y="23024"/>
                      </a:cubicBezTo>
                      <a:cubicBezTo>
                        <a:pt x="205287" y="22273"/>
                        <a:pt x="209280" y="22202"/>
                        <a:pt x="212693" y="20475"/>
                      </a:cubicBezTo>
                      <a:cubicBezTo>
                        <a:pt x="216121" y="18747"/>
                        <a:pt x="218740" y="14513"/>
                        <a:pt x="217041" y="11085"/>
                      </a:cubicBezTo>
                      <a:cubicBezTo>
                        <a:pt x="219264" y="9839"/>
                        <a:pt x="221332" y="13479"/>
                        <a:pt x="223867" y="13606"/>
                      </a:cubicBezTo>
                      <a:cubicBezTo>
                        <a:pt x="225141" y="13663"/>
                        <a:pt x="226260" y="12827"/>
                        <a:pt x="227351" y="12148"/>
                      </a:cubicBezTo>
                      <a:cubicBezTo>
                        <a:pt x="236938" y="6214"/>
                        <a:pt x="251737" y="11751"/>
                        <a:pt x="259271" y="3353"/>
                      </a:cubicBezTo>
                      <a:cubicBezTo>
                        <a:pt x="260418" y="2079"/>
                        <a:pt x="261438" y="450"/>
                        <a:pt x="263109" y="82"/>
                      </a:cubicBezTo>
                      <a:cubicBezTo>
                        <a:pt x="264057" y="-130"/>
                        <a:pt x="265049" y="110"/>
                        <a:pt x="265984" y="351"/>
                      </a:cubicBezTo>
                      <a:cubicBezTo>
                        <a:pt x="270855" y="1597"/>
                        <a:pt x="275712" y="2829"/>
                        <a:pt x="280584" y="4075"/>
                      </a:cubicBezTo>
                      <a:cubicBezTo>
                        <a:pt x="269850" y="4939"/>
                        <a:pt x="259625" y="8805"/>
                        <a:pt x="249570" y="12643"/>
                      </a:cubicBezTo>
                      <a:cubicBezTo>
                        <a:pt x="237434" y="17260"/>
                        <a:pt x="225297" y="21877"/>
                        <a:pt x="213175" y="26479"/>
                      </a:cubicBezTo>
                      <a:cubicBezTo>
                        <a:pt x="210484" y="27499"/>
                        <a:pt x="207199" y="29765"/>
                        <a:pt x="208289" y="32427"/>
                      </a:cubicBezTo>
                      <a:cubicBezTo>
                        <a:pt x="202454" y="30841"/>
                        <a:pt x="195841" y="32469"/>
                        <a:pt x="191422" y="36605"/>
                      </a:cubicBezTo>
                      <a:lnTo>
                        <a:pt x="196209" y="354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5" name="Google Shape;3465;p23"/>
                <p:cNvSpPr/>
                <p:nvPr/>
              </p:nvSpPr>
              <p:spPr>
                <a:xfrm>
                  <a:off x="4114055" y="1584217"/>
                  <a:ext cx="376628" cy="311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628" h="311371" extrusionOk="0">
                      <a:moveTo>
                        <a:pt x="376629" y="0"/>
                      </a:moveTo>
                      <a:cubicBezTo>
                        <a:pt x="289152" y="3300"/>
                        <a:pt x="177247" y="55995"/>
                        <a:pt x="110971" y="141305"/>
                      </a:cubicBezTo>
                      <a:cubicBezTo>
                        <a:pt x="44680" y="226600"/>
                        <a:pt x="15918" y="278701"/>
                        <a:pt x="0" y="31137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466" name="Google Shape;3466;p23"/>
              <p:cNvSpPr/>
              <p:nvPr/>
            </p:nvSpPr>
            <p:spPr>
              <a:xfrm>
                <a:off x="849091" y="5505064"/>
                <a:ext cx="647093" cy="578781"/>
              </a:xfrm>
              <a:custGeom>
                <a:avLst/>
                <a:gdLst/>
                <a:ahLst/>
                <a:cxnLst/>
                <a:rect l="l" t="t" r="r" b="b"/>
                <a:pathLst>
                  <a:path w="211988" h="189609" extrusionOk="0">
                    <a:moveTo>
                      <a:pt x="0" y="189596"/>
                    </a:moveTo>
                    <a:cubicBezTo>
                      <a:pt x="19486" y="187231"/>
                      <a:pt x="37358" y="177969"/>
                      <a:pt x="50529" y="162773"/>
                    </a:cubicBezTo>
                    <a:cubicBezTo>
                      <a:pt x="54749" y="157916"/>
                      <a:pt x="58417" y="152336"/>
                      <a:pt x="59663" y="146035"/>
                    </a:cubicBezTo>
                    <a:cubicBezTo>
                      <a:pt x="61943" y="134464"/>
                      <a:pt x="55868" y="122994"/>
                      <a:pt x="49282" y="113236"/>
                    </a:cubicBezTo>
                    <a:cubicBezTo>
                      <a:pt x="61390" y="121308"/>
                      <a:pt x="77209" y="129536"/>
                      <a:pt x="89544" y="121776"/>
                    </a:cubicBezTo>
                    <a:cubicBezTo>
                      <a:pt x="94019" y="118943"/>
                      <a:pt x="97120" y="114398"/>
                      <a:pt x="100080" y="109993"/>
                    </a:cubicBezTo>
                    <a:cubicBezTo>
                      <a:pt x="107869" y="98423"/>
                      <a:pt x="116012" y="86669"/>
                      <a:pt x="127483" y="78781"/>
                    </a:cubicBezTo>
                    <a:cubicBezTo>
                      <a:pt x="130995" y="76374"/>
                      <a:pt x="134762" y="74348"/>
                      <a:pt x="137977" y="71573"/>
                    </a:cubicBezTo>
                    <a:cubicBezTo>
                      <a:pt x="146615" y="64067"/>
                      <a:pt x="150863" y="51251"/>
                      <a:pt x="161527" y="47087"/>
                    </a:cubicBezTo>
                    <a:cubicBezTo>
                      <a:pt x="165309" y="45614"/>
                      <a:pt x="169500" y="45444"/>
                      <a:pt x="173210" y="43844"/>
                    </a:cubicBezTo>
                    <a:cubicBezTo>
                      <a:pt x="181637" y="40233"/>
                      <a:pt x="185489" y="28734"/>
                      <a:pt x="180971" y="20761"/>
                    </a:cubicBezTo>
                    <a:cubicBezTo>
                      <a:pt x="185885" y="24032"/>
                      <a:pt x="189341" y="29414"/>
                      <a:pt x="190275" y="35248"/>
                    </a:cubicBezTo>
                    <a:cubicBezTo>
                      <a:pt x="195048" y="28975"/>
                      <a:pt x="207241" y="32345"/>
                      <a:pt x="210923" y="25392"/>
                    </a:cubicBezTo>
                    <a:cubicBezTo>
                      <a:pt x="211886" y="23565"/>
                      <a:pt x="211985" y="21412"/>
                      <a:pt x="211985" y="19345"/>
                    </a:cubicBezTo>
                    <a:cubicBezTo>
                      <a:pt x="212028" y="13128"/>
                      <a:pt x="211645" y="6925"/>
                      <a:pt x="210824" y="765"/>
                    </a:cubicBezTo>
                    <a:cubicBezTo>
                      <a:pt x="209493" y="2549"/>
                      <a:pt x="207992" y="4192"/>
                      <a:pt x="206207" y="5551"/>
                    </a:cubicBezTo>
                    <a:cubicBezTo>
                      <a:pt x="200146" y="10154"/>
                      <a:pt x="191154" y="10380"/>
                      <a:pt x="184851" y="6132"/>
                    </a:cubicBezTo>
                    <a:cubicBezTo>
                      <a:pt x="180122" y="2931"/>
                      <a:pt x="174089" y="-2592"/>
                      <a:pt x="169982" y="1388"/>
                    </a:cubicBezTo>
                    <a:cubicBezTo>
                      <a:pt x="168013" y="3285"/>
                      <a:pt x="167815" y="6783"/>
                      <a:pt x="165379" y="8058"/>
                    </a:cubicBezTo>
                    <a:cubicBezTo>
                      <a:pt x="163382" y="9106"/>
                      <a:pt x="161003" y="8058"/>
                      <a:pt x="158780" y="7619"/>
                    </a:cubicBezTo>
                    <a:cubicBezTo>
                      <a:pt x="157916" y="7449"/>
                      <a:pt x="156910" y="7506"/>
                      <a:pt x="156033" y="7746"/>
                    </a:cubicBezTo>
                    <a:cubicBezTo>
                      <a:pt x="150495" y="4928"/>
                      <a:pt x="143075" y="4871"/>
                      <a:pt x="136560" y="5268"/>
                    </a:cubicBezTo>
                    <a:cubicBezTo>
                      <a:pt x="135229" y="5339"/>
                      <a:pt x="133728" y="5509"/>
                      <a:pt x="132963" y="6585"/>
                    </a:cubicBezTo>
                    <a:cubicBezTo>
                      <a:pt x="132453" y="7279"/>
                      <a:pt x="132397" y="8228"/>
                      <a:pt x="132482" y="9092"/>
                    </a:cubicBezTo>
                    <a:cubicBezTo>
                      <a:pt x="133077" y="15535"/>
                      <a:pt x="139662" y="21596"/>
                      <a:pt x="136872" y="27417"/>
                    </a:cubicBezTo>
                    <a:cubicBezTo>
                      <a:pt x="135881" y="29527"/>
                      <a:pt x="133827" y="30900"/>
                      <a:pt x="131830" y="32119"/>
                    </a:cubicBezTo>
                    <a:cubicBezTo>
                      <a:pt x="123333" y="37245"/>
                      <a:pt x="113987" y="40955"/>
                      <a:pt x="104300" y="43065"/>
                    </a:cubicBezTo>
                    <a:cubicBezTo>
                      <a:pt x="107614" y="49821"/>
                      <a:pt x="110970" y="57949"/>
                      <a:pt x="107331" y="64563"/>
                    </a:cubicBezTo>
                    <a:cubicBezTo>
                      <a:pt x="104329" y="70057"/>
                      <a:pt x="97602" y="72253"/>
                      <a:pt x="91399" y="72904"/>
                    </a:cubicBezTo>
                    <a:cubicBezTo>
                      <a:pt x="85196" y="73527"/>
                      <a:pt x="78724" y="73116"/>
                      <a:pt x="72918" y="75382"/>
                    </a:cubicBezTo>
                    <a:cubicBezTo>
                      <a:pt x="65950" y="78087"/>
                      <a:pt x="61008" y="84219"/>
                      <a:pt x="55301" y="89091"/>
                    </a:cubicBezTo>
                    <a:cubicBezTo>
                      <a:pt x="49608" y="93948"/>
                      <a:pt x="41678" y="97800"/>
                      <a:pt x="34823" y="94812"/>
                    </a:cubicBezTo>
                    <a:cubicBezTo>
                      <a:pt x="31594" y="101496"/>
                      <a:pt x="36848" y="110885"/>
                      <a:pt x="31849" y="116394"/>
                    </a:cubicBezTo>
                    <a:cubicBezTo>
                      <a:pt x="29938" y="118476"/>
                      <a:pt x="27006" y="119326"/>
                      <a:pt x="24896" y="121209"/>
                    </a:cubicBezTo>
                    <a:cubicBezTo>
                      <a:pt x="20846" y="124835"/>
                      <a:pt x="20860" y="131136"/>
                      <a:pt x="22035" y="136419"/>
                    </a:cubicBezTo>
                    <a:cubicBezTo>
                      <a:pt x="23197" y="141701"/>
                      <a:pt x="25236" y="147082"/>
                      <a:pt x="24159" y="152393"/>
                    </a:cubicBezTo>
                    <a:cubicBezTo>
                      <a:pt x="23367" y="156302"/>
                      <a:pt x="20931" y="159743"/>
                      <a:pt x="20180" y="163680"/>
                    </a:cubicBezTo>
                    <a:cubicBezTo>
                      <a:pt x="19416" y="167659"/>
                      <a:pt x="20308" y="172248"/>
                      <a:pt x="17787" y="175420"/>
                    </a:cubicBezTo>
                    <a:cubicBezTo>
                      <a:pt x="15932" y="177771"/>
                      <a:pt x="12773" y="178578"/>
                      <a:pt x="10055" y="179838"/>
                    </a:cubicBezTo>
                    <a:cubicBezTo>
                      <a:pt x="5721" y="181835"/>
                      <a:pt x="2152" y="185361"/>
                      <a:pt x="14" y="1896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7" name="Google Shape;3467;p23"/>
            <p:cNvGrpSpPr/>
            <p:nvPr/>
          </p:nvGrpSpPr>
          <p:grpSpPr>
            <a:xfrm rot="-10045885" flipH="1">
              <a:off x="297138" y="-489262"/>
              <a:ext cx="452810" cy="714515"/>
              <a:chOff x="979949" y="5469488"/>
              <a:chExt cx="452827" cy="714541"/>
            </a:xfrm>
          </p:grpSpPr>
          <p:grpSp>
            <p:nvGrpSpPr>
              <p:cNvPr id="3468" name="Google Shape;3468;p23"/>
              <p:cNvGrpSpPr/>
              <p:nvPr/>
            </p:nvGrpSpPr>
            <p:grpSpPr>
              <a:xfrm>
                <a:off x="979949" y="5469488"/>
                <a:ext cx="452827" cy="714541"/>
                <a:chOff x="4243190" y="1646259"/>
                <a:chExt cx="148288" cy="233992"/>
              </a:xfrm>
            </p:grpSpPr>
            <p:sp>
              <p:nvSpPr>
                <p:cNvPr id="3469" name="Google Shape;3469;p23"/>
                <p:cNvSpPr/>
                <p:nvPr/>
              </p:nvSpPr>
              <p:spPr>
                <a:xfrm>
                  <a:off x="4243190" y="1646259"/>
                  <a:ext cx="148275" cy="167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75" h="167044" extrusionOk="0">
                      <a:moveTo>
                        <a:pt x="127276" y="149575"/>
                      </a:moveTo>
                      <a:cubicBezTo>
                        <a:pt x="117277" y="159488"/>
                        <a:pt x="102989" y="167957"/>
                        <a:pt x="88558" y="166966"/>
                      </a:cubicBezTo>
                      <a:cubicBezTo>
                        <a:pt x="60900" y="165025"/>
                        <a:pt x="58634" y="137878"/>
                        <a:pt x="58634" y="137878"/>
                      </a:cubicBezTo>
                      <a:cubicBezTo>
                        <a:pt x="58634" y="137878"/>
                        <a:pt x="51483" y="153540"/>
                        <a:pt x="29589" y="150920"/>
                      </a:cubicBezTo>
                      <a:cubicBezTo>
                        <a:pt x="7681" y="148300"/>
                        <a:pt x="-3705" y="119793"/>
                        <a:pt x="1082" y="105816"/>
                      </a:cubicBezTo>
                      <a:cubicBezTo>
                        <a:pt x="6010" y="91442"/>
                        <a:pt x="10839" y="94727"/>
                        <a:pt x="20242" y="98749"/>
                      </a:cubicBezTo>
                      <a:cubicBezTo>
                        <a:pt x="29646" y="102771"/>
                        <a:pt x="42688" y="121818"/>
                        <a:pt x="50760" y="117315"/>
                      </a:cubicBezTo>
                      <a:cubicBezTo>
                        <a:pt x="58833" y="112812"/>
                        <a:pt x="48608" y="107416"/>
                        <a:pt x="31812" y="100349"/>
                      </a:cubicBezTo>
                      <a:cubicBezTo>
                        <a:pt x="14988" y="93268"/>
                        <a:pt x="5656" y="80920"/>
                        <a:pt x="11760" y="66092"/>
                      </a:cubicBezTo>
                      <a:cubicBezTo>
                        <a:pt x="17863" y="51293"/>
                        <a:pt x="32039" y="43306"/>
                        <a:pt x="33073" y="57595"/>
                      </a:cubicBezTo>
                      <a:cubicBezTo>
                        <a:pt x="34106" y="71899"/>
                        <a:pt x="44699" y="93297"/>
                        <a:pt x="56652" y="95081"/>
                      </a:cubicBezTo>
                      <a:cubicBezTo>
                        <a:pt x="68604" y="96866"/>
                        <a:pt x="66976" y="85111"/>
                        <a:pt x="53593" y="81160"/>
                      </a:cubicBezTo>
                      <a:cubicBezTo>
                        <a:pt x="40224" y="77209"/>
                        <a:pt x="37746" y="64280"/>
                        <a:pt x="35962" y="50557"/>
                      </a:cubicBezTo>
                      <a:cubicBezTo>
                        <a:pt x="34163" y="36834"/>
                        <a:pt x="41329" y="28054"/>
                        <a:pt x="53791" y="24670"/>
                      </a:cubicBezTo>
                      <a:cubicBezTo>
                        <a:pt x="66253" y="21285"/>
                        <a:pt x="57487" y="32345"/>
                        <a:pt x="61665" y="56519"/>
                      </a:cubicBezTo>
                      <a:cubicBezTo>
                        <a:pt x="65843" y="80693"/>
                        <a:pt x="75416" y="70001"/>
                        <a:pt x="77073" y="63416"/>
                      </a:cubicBezTo>
                      <a:cubicBezTo>
                        <a:pt x="78758" y="56831"/>
                        <a:pt x="66537" y="50472"/>
                        <a:pt x="66083" y="34979"/>
                      </a:cubicBezTo>
                      <a:cubicBezTo>
                        <a:pt x="65630" y="19501"/>
                        <a:pt x="71578" y="19387"/>
                        <a:pt x="82652" y="15833"/>
                      </a:cubicBezTo>
                      <a:cubicBezTo>
                        <a:pt x="93727" y="12264"/>
                        <a:pt x="92566" y="13680"/>
                        <a:pt x="87028" y="28281"/>
                      </a:cubicBezTo>
                      <a:cubicBezTo>
                        <a:pt x="81506" y="42881"/>
                        <a:pt x="81831" y="50415"/>
                        <a:pt x="84550" y="58119"/>
                      </a:cubicBezTo>
                      <a:cubicBezTo>
                        <a:pt x="87269" y="65823"/>
                        <a:pt x="94917" y="60144"/>
                        <a:pt x="93175" y="51421"/>
                      </a:cubicBezTo>
                      <a:cubicBezTo>
                        <a:pt x="91447" y="42711"/>
                        <a:pt x="93953" y="26171"/>
                        <a:pt x="103668" y="13085"/>
                      </a:cubicBezTo>
                      <a:cubicBezTo>
                        <a:pt x="105382" y="10777"/>
                        <a:pt x="107166" y="8894"/>
                        <a:pt x="108951" y="7322"/>
                      </a:cubicBezTo>
                      <a:cubicBezTo>
                        <a:pt x="117348" y="0"/>
                        <a:pt x="125704" y="0"/>
                        <a:pt x="125704" y="0"/>
                      </a:cubicBezTo>
                      <a:cubicBezTo>
                        <a:pt x="122999" y="4631"/>
                        <a:pt x="139228" y="12887"/>
                        <a:pt x="134442" y="35234"/>
                      </a:cubicBezTo>
                      <a:cubicBezTo>
                        <a:pt x="133054" y="41692"/>
                        <a:pt x="129457" y="47003"/>
                        <a:pt x="125322" y="51407"/>
                      </a:cubicBezTo>
                      <a:cubicBezTo>
                        <a:pt x="115139" y="62254"/>
                        <a:pt x="101700" y="67678"/>
                        <a:pt x="109800" y="71205"/>
                      </a:cubicBezTo>
                      <a:cubicBezTo>
                        <a:pt x="115153" y="73541"/>
                        <a:pt x="122956" y="67494"/>
                        <a:pt x="129711" y="60428"/>
                      </a:cubicBezTo>
                      <a:cubicBezTo>
                        <a:pt x="137359" y="52426"/>
                        <a:pt x="143703" y="43108"/>
                        <a:pt x="143703" y="43108"/>
                      </a:cubicBezTo>
                      <a:cubicBezTo>
                        <a:pt x="143703" y="43108"/>
                        <a:pt x="148037" y="52086"/>
                        <a:pt x="147159" y="59054"/>
                      </a:cubicBezTo>
                      <a:cubicBezTo>
                        <a:pt x="146621" y="63246"/>
                        <a:pt x="138803" y="70383"/>
                        <a:pt x="130490" y="76048"/>
                      </a:cubicBezTo>
                      <a:cubicBezTo>
                        <a:pt x="125010" y="79829"/>
                        <a:pt x="119303" y="82973"/>
                        <a:pt x="115380" y="84219"/>
                      </a:cubicBezTo>
                      <a:cubicBezTo>
                        <a:pt x="105495" y="87363"/>
                        <a:pt x="93486" y="93920"/>
                        <a:pt x="113936" y="93382"/>
                      </a:cubicBezTo>
                      <a:cubicBezTo>
                        <a:pt x="118666" y="93254"/>
                        <a:pt x="122970" y="91895"/>
                        <a:pt x="126823" y="89926"/>
                      </a:cubicBezTo>
                      <a:cubicBezTo>
                        <a:pt x="139653" y="83355"/>
                        <a:pt x="147371" y="69845"/>
                        <a:pt x="148150" y="71346"/>
                      </a:cubicBezTo>
                      <a:cubicBezTo>
                        <a:pt x="149169" y="73315"/>
                        <a:pt x="143774" y="94854"/>
                        <a:pt x="139341" y="103082"/>
                      </a:cubicBezTo>
                      <a:cubicBezTo>
                        <a:pt x="137005" y="107402"/>
                        <a:pt x="133549" y="110376"/>
                        <a:pt x="128607" y="111650"/>
                      </a:cubicBezTo>
                      <a:cubicBezTo>
                        <a:pt x="124132" y="112826"/>
                        <a:pt x="118439" y="112613"/>
                        <a:pt x="111231" y="110800"/>
                      </a:cubicBezTo>
                      <a:cubicBezTo>
                        <a:pt x="96049" y="106977"/>
                        <a:pt x="83191" y="120515"/>
                        <a:pt x="104122" y="125628"/>
                      </a:cubicBezTo>
                      <a:cubicBezTo>
                        <a:pt x="110919" y="127285"/>
                        <a:pt x="116881" y="126619"/>
                        <a:pt x="121923" y="125359"/>
                      </a:cubicBezTo>
                      <a:cubicBezTo>
                        <a:pt x="132431" y="122725"/>
                        <a:pt x="138959" y="117428"/>
                        <a:pt x="140701" y="124920"/>
                      </a:cubicBezTo>
                      <a:cubicBezTo>
                        <a:pt x="141933" y="130216"/>
                        <a:pt x="136382" y="140469"/>
                        <a:pt x="127261" y="14954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70" name="Google Shape;3470;p23"/>
                <p:cNvSpPr/>
                <p:nvPr/>
              </p:nvSpPr>
              <p:spPr>
                <a:xfrm>
                  <a:off x="4265492" y="1702334"/>
                  <a:ext cx="103849" cy="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49" h="97222" extrusionOk="0">
                      <a:moveTo>
                        <a:pt x="45821" y="75813"/>
                      </a:moveTo>
                      <a:cubicBezTo>
                        <a:pt x="48030" y="83262"/>
                        <a:pt x="50905" y="91546"/>
                        <a:pt x="57901" y="94931"/>
                      </a:cubicBezTo>
                      <a:cubicBezTo>
                        <a:pt x="60860" y="96361"/>
                        <a:pt x="64217" y="96701"/>
                        <a:pt x="67502" y="96984"/>
                      </a:cubicBezTo>
                      <a:cubicBezTo>
                        <a:pt x="73917" y="97536"/>
                        <a:pt x="81437" y="97522"/>
                        <a:pt x="85487" y="92509"/>
                      </a:cubicBezTo>
                      <a:cubicBezTo>
                        <a:pt x="86394" y="91376"/>
                        <a:pt x="86932" y="89450"/>
                        <a:pt x="85700" y="88671"/>
                      </a:cubicBezTo>
                      <a:cubicBezTo>
                        <a:pt x="85119" y="88303"/>
                        <a:pt x="84369" y="88388"/>
                        <a:pt x="83675" y="88459"/>
                      </a:cubicBezTo>
                      <a:cubicBezTo>
                        <a:pt x="78067" y="89082"/>
                        <a:pt x="72303" y="88388"/>
                        <a:pt x="67006" y="86448"/>
                      </a:cubicBezTo>
                      <a:cubicBezTo>
                        <a:pt x="65222" y="85797"/>
                        <a:pt x="63197" y="84550"/>
                        <a:pt x="63296" y="82653"/>
                      </a:cubicBezTo>
                      <a:cubicBezTo>
                        <a:pt x="65760" y="82469"/>
                        <a:pt x="68154" y="83502"/>
                        <a:pt x="70618" y="83743"/>
                      </a:cubicBezTo>
                      <a:cubicBezTo>
                        <a:pt x="73082" y="83998"/>
                        <a:pt x="76070" y="83007"/>
                        <a:pt x="76608" y="80585"/>
                      </a:cubicBezTo>
                      <a:lnTo>
                        <a:pt x="62390" y="74000"/>
                      </a:lnTo>
                      <a:cubicBezTo>
                        <a:pt x="60039" y="72910"/>
                        <a:pt x="57617" y="71777"/>
                        <a:pt x="55904" y="69851"/>
                      </a:cubicBezTo>
                      <a:cubicBezTo>
                        <a:pt x="52335" y="65871"/>
                        <a:pt x="53128" y="58833"/>
                        <a:pt x="57476" y="55731"/>
                      </a:cubicBezTo>
                      <a:cubicBezTo>
                        <a:pt x="59317" y="54429"/>
                        <a:pt x="61554" y="53805"/>
                        <a:pt x="63735" y="53225"/>
                      </a:cubicBezTo>
                      <a:cubicBezTo>
                        <a:pt x="75065" y="50180"/>
                        <a:pt x="86847" y="47093"/>
                        <a:pt x="98389" y="49203"/>
                      </a:cubicBezTo>
                      <a:cubicBezTo>
                        <a:pt x="99522" y="49415"/>
                        <a:pt x="100683" y="49670"/>
                        <a:pt x="101802" y="49387"/>
                      </a:cubicBezTo>
                      <a:cubicBezTo>
                        <a:pt x="102920" y="49118"/>
                        <a:pt x="103954" y="48127"/>
                        <a:pt x="103841" y="46980"/>
                      </a:cubicBezTo>
                      <a:cubicBezTo>
                        <a:pt x="103728" y="45946"/>
                        <a:pt x="102764" y="45223"/>
                        <a:pt x="101844" y="44756"/>
                      </a:cubicBezTo>
                      <a:cubicBezTo>
                        <a:pt x="98403" y="43028"/>
                        <a:pt x="94423" y="42929"/>
                        <a:pt x="90571" y="42858"/>
                      </a:cubicBezTo>
                      <a:cubicBezTo>
                        <a:pt x="86762" y="42788"/>
                        <a:pt x="82938" y="42717"/>
                        <a:pt x="79129" y="42646"/>
                      </a:cubicBezTo>
                      <a:cubicBezTo>
                        <a:pt x="77118" y="42604"/>
                        <a:pt x="75050" y="42561"/>
                        <a:pt x="73181" y="41782"/>
                      </a:cubicBezTo>
                      <a:cubicBezTo>
                        <a:pt x="71326" y="41003"/>
                        <a:pt x="69697" y="39318"/>
                        <a:pt x="69626" y="37307"/>
                      </a:cubicBezTo>
                      <a:cubicBezTo>
                        <a:pt x="69513" y="34432"/>
                        <a:pt x="72317" y="32421"/>
                        <a:pt x="74781" y="30963"/>
                      </a:cubicBezTo>
                      <a:cubicBezTo>
                        <a:pt x="80106" y="27833"/>
                        <a:pt x="85431" y="24689"/>
                        <a:pt x="90755" y="21559"/>
                      </a:cubicBezTo>
                      <a:cubicBezTo>
                        <a:pt x="91223" y="21290"/>
                        <a:pt x="91733" y="20950"/>
                        <a:pt x="91860" y="20426"/>
                      </a:cubicBezTo>
                      <a:cubicBezTo>
                        <a:pt x="92101" y="19449"/>
                        <a:pt x="90869" y="18755"/>
                        <a:pt x="89863" y="18656"/>
                      </a:cubicBezTo>
                      <a:cubicBezTo>
                        <a:pt x="85487" y="18246"/>
                        <a:pt x="81480" y="21956"/>
                        <a:pt x="77118" y="21446"/>
                      </a:cubicBezTo>
                      <a:cubicBezTo>
                        <a:pt x="76325" y="21361"/>
                        <a:pt x="75461" y="21035"/>
                        <a:pt x="75178" y="20285"/>
                      </a:cubicBezTo>
                      <a:cubicBezTo>
                        <a:pt x="74965" y="19704"/>
                        <a:pt x="75206" y="19053"/>
                        <a:pt x="75461" y="18472"/>
                      </a:cubicBezTo>
                      <a:cubicBezTo>
                        <a:pt x="78194" y="12312"/>
                        <a:pt x="83208" y="6746"/>
                        <a:pt x="83165" y="5"/>
                      </a:cubicBezTo>
                      <a:cubicBezTo>
                        <a:pt x="79908" y="-122"/>
                        <a:pt x="76976" y="2045"/>
                        <a:pt x="74894" y="4551"/>
                      </a:cubicBezTo>
                      <a:cubicBezTo>
                        <a:pt x="72813" y="7058"/>
                        <a:pt x="71312" y="10018"/>
                        <a:pt x="69131" y="12453"/>
                      </a:cubicBezTo>
                      <a:cubicBezTo>
                        <a:pt x="66950" y="14875"/>
                        <a:pt x="63778" y="16801"/>
                        <a:pt x="60563" y="16263"/>
                      </a:cubicBezTo>
                      <a:cubicBezTo>
                        <a:pt x="59671" y="16121"/>
                        <a:pt x="58779" y="15753"/>
                        <a:pt x="58212" y="15059"/>
                      </a:cubicBezTo>
                      <a:cubicBezTo>
                        <a:pt x="55961" y="12326"/>
                        <a:pt x="60266" y="7568"/>
                        <a:pt x="57915" y="4920"/>
                      </a:cubicBezTo>
                      <a:cubicBezTo>
                        <a:pt x="56909" y="10896"/>
                        <a:pt x="55918" y="16872"/>
                        <a:pt x="54913" y="22848"/>
                      </a:cubicBezTo>
                      <a:cubicBezTo>
                        <a:pt x="50692" y="23953"/>
                        <a:pt x="46246" y="22593"/>
                        <a:pt x="42096" y="21262"/>
                      </a:cubicBezTo>
                      <a:cubicBezTo>
                        <a:pt x="40595" y="20781"/>
                        <a:pt x="39066" y="20271"/>
                        <a:pt x="37791" y="19336"/>
                      </a:cubicBezTo>
                      <a:cubicBezTo>
                        <a:pt x="32169" y="15201"/>
                        <a:pt x="34435" y="5288"/>
                        <a:pt x="29096" y="798"/>
                      </a:cubicBezTo>
                      <a:cubicBezTo>
                        <a:pt x="28742" y="501"/>
                        <a:pt x="28289" y="218"/>
                        <a:pt x="27835" y="317"/>
                      </a:cubicBezTo>
                      <a:cubicBezTo>
                        <a:pt x="27227" y="459"/>
                        <a:pt x="26986" y="1195"/>
                        <a:pt x="26873" y="1804"/>
                      </a:cubicBezTo>
                      <a:cubicBezTo>
                        <a:pt x="26235" y="5444"/>
                        <a:pt x="26504" y="9225"/>
                        <a:pt x="27637" y="12751"/>
                      </a:cubicBezTo>
                      <a:cubicBezTo>
                        <a:pt x="28161" y="14379"/>
                        <a:pt x="28898" y="15980"/>
                        <a:pt x="30073" y="17226"/>
                      </a:cubicBezTo>
                      <a:cubicBezTo>
                        <a:pt x="31107" y="18302"/>
                        <a:pt x="32424" y="19053"/>
                        <a:pt x="33727" y="19789"/>
                      </a:cubicBezTo>
                      <a:cubicBezTo>
                        <a:pt x="38598" y="22537"/>
                        <a:pt x="43470" y="25284"/>
                        <a:pt x="48327" y="28045"/>
                      </a:cubicBezTo>
                      <a:cubicBezTo>
                        <a:pt x="48964" y="28399"/>
                        <a:pt x="49645" y="28824"/>
                        <a:pt x="49857" y="29518"/>
                      </a:cubicBezTo>
                      <a:cubicBezTo>
                        <a:pt x="49999" y="30000"/>
                        <a:pt x="49885" y="30510"/>
                        <a:pt x="49772" y="30991"/>
                      </a:cubicBezTo>
                      <a:cubicBezTo>
                        <a:pt x="49007" y="34149"/>
                        <a:pt x="48072" y="37265"/>
                        <a:pt x="46954" y="40324"/>
                      </a:cubicBezTo>
                      <a:cubicBezTo>
                        <a:pt x="46260" y="42250"/>
                        <a:pt x="45438" y="44218"/>
                        <a:pt x="43895" y="45535"/>
                      </a:cubicBezTo>
                      <a:cubicBezTo>
                        <a:pt x="40538" y="48396"/>
                        <a:pt x="35455" y="47050"/>
                        <a:pt x="31305" y="45563"/>
                      </a:cubicBezTo>
                      <a:cubicBezTo>
                        <a:pt x="26929" y="43991"/>
                        <a:pt x="22114" y="42037"/>
                        <a:pt x="20160" y="37817"/>
                      </a:cubicBezTo>
                      <a:cubicBezTo>
                        <a:pt x="19367" y="36103"/>
                        <a:pt x="19140" y="34149"/>
                        <a:pt x="18191" y="32521"/>
                      </a:cubicBezTo>
                      <a:cubicBezTo>
                        <a:pt x="17243" y="30892"/>
                        <a:pt x="15118" y="29632"/>
                        <a:pt x="13490" y="30580"/>
                      </a:cubicBezTo>
                      <a:cubicBezTo>
                        <a:pt x="12343" y="31232"/>
                        <a:pt x="11904" y="32761"/>
                        <a:pt x="12173" y="34050"/>
                      </a:cubicBezTo>
                      <a:cubicBezTo>
                        <a:pt x="12428" y="35353"/>
                        <a:pt x="13249" y="36457"/>
                        <a:pt x="14113" y="37463"/>
                      </a:cubicBezTo>
                      <a:cubicBezTo>
                        <a:pt x="20146" y="44388"/>
                        <a:pt x="29209" y="47659"/>
                        <a:pt x="37281" y="52021"/>
                      </a:cubicBezTo>
                      <a:cubicBezTo>
                        <a:pt x="39094" y="53012"/>
                        <a:pt x="41063" y="54301"/>
                        <a:pt x="41417" y="56340"/>
                      </a:cubicBezTo>
                      <a:cubicBezTo>
                        <a:pt x="41771" y="58394"/>
                        <a:pt x="40326" y="60306"/>
                        <a:pt x="38867" y="61793"/>
                      </a:cubicBezTo>
                      <a:cubicBezTo>
                        <a:pt x="35667" y="65050"/>
                        <a:pt x="31631" y="67868"/>
                        <a:pt x="27071" y="68052"/>
                      </a:cubicBezTo>
                      <a:cubicBezTo>
                        <a:pt x="23658" y="68194"/>
                        <a:pt x="20401" y="66848"/>
                        <a:pt x="17243" y="65560"/>
                      </a:cubicBezTo>
                      <a:cubicBezTo>
                        <a:pt x="14085" y="64271"/>
                        <a:pt x="10785" y="62982"/>
                        <a:pt x="7386" y="63251"/>
                      </a:cubicBezTo>
                      <a:cubicBezTo>
                        <a:pt x="3987" y="63520"/>
                        <a:pt x="489" y="65829"/>
                        <a:pt x="51" y="69213"/>
                      </a:cubicBezTo>
                      <a:cubicBezTo>
                        <a:pt x="-134" y="70587"/>
                        <a:pt x="206" y="72003"/>
                        <a:pt x="744" y="73278"/>
                      </a:cubicBezTo>
                      <a:cubicBezTo>
                        <a:pt x="1382" y="74779"/>
                        <a:pt x="2330" y="76167"/>
                        <a:pt x="3633" y="77144"/>
                      </a:cubicBezTo>
                      <a:cubicBezTo>
                        <a:pt x="6296" y="79126"/>
                        <a:pt x="9964" y="79084"/>
                        <a:pt x="13206" y="78348"/>
                      </a:cubicBezTo>
                      <a:cubicBezTo>
                        <a:pt x="16435" y="77611"/>
                        <a:pt x="19551" y="76266"/>
                        <a:pt x="22851" y="75926"/>
                      </a:cubicBezTo>
                      <a:cubicBezTo>
                        <a:pt x="29280" y="75260"/>
                        <a:pt x="36078" y="78432"/>
                        <a:pt x="42040" y="7595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71" name="Google Shape;3471;p23"/>
                <p:cNvSpPr/>
                <p:nvPr/>
              </p:nvSpPr>
              <p:spPr>
                <a:xfrm>
                  <a:off x="4303368" y="1716855"/>
                  <a:ext cx="37145" cy="63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5" h="63529" extrusionOk="0">
                      <a:moveTo>
                        <a:pt x="6019" y="55499"/>
                      </a:moveTo>
                      <a:cubicBezTo>
                        <a:pt x="7590" y="58714"/>
                        <a:pt x="10012" y="61518"/>
                        <a:pt x="12972" y="63529"/>
                      </a:cubicBezTo>
                      <a:cubicBezTo>
                        <a:pt x="13836" y="61929"/>
                        <a:pt x="13241" y="59960"/>
                        <a:pt x="12873" y="58176"/>
                      </a:cubicBezTo>
                      <a:cubicBezTo>
                        <a:pt x="11896" y="53262"/>
                        <a:pt x="12915" y="48192"/>
                        <a:pt x="13935" y="43292"/>
                      </a:cubicBezTo>
                      <a:cubicBezTo>
                        <a:pt x="14232" y="41848"/>
                        <a:pt x="14544" y="40389"/>
                        <a:pt x="15252" y="39100"/>
                      </a:cubicBezTo>
                      <a:cubicBezTo>
                        <a:pt x="16343" y="37118"/>
                        <a:pt x="18268" y="35730"/>
                        <a:pt x="20265" y="34654"/>
                      </a:cubicBezTo>
                      <a:cubicBezTo>
                        <a:pt x="23225" y="33068"/>
                        <a:pt x="26482" y="32019"/>
                        <a:pt x="29824" y="31595"/>
                      </a:cubicBezTo>
                      <a:cubicBezTo>
                        <a:pt x="29881" y="30490"/>
                        <a:pt x="28465" y="29966"/>
                        <a:pt x="27346" y="29938"/>
                      </a:cubicBezTo>
                      <a:cubicBezTo>
                        <a:pt x="26227" y="29909"/>
                        <a:pt x="24854" y="29895"/>
                        <a:pt x="24358" y="28890"/>
                      </a:cubicBezTo>
                      <a:cubicBezTo>
                        <a:pt x="23976" y="28111"/>
                        <a:pt x="24386" y="27190"/>
                        <a:pt x="24797" y="26411"/>
                      </a:cubicBezTo>
                      <a:cubicBezTo>
                        <a:pt x="26723" y="22814"/>
                        <a:pt x="28635" y="19217"/>
                        <a:pt x="30561" y="15620"/>
                      </a:cubicBezTo>
                      <a:cubicBezTo>
                        <a:pt x="30858" y="15054"/>
                        <a:pt x="31156" y="14487"/>
                        <a:pt x="31368" y="13893"/>
                      </a:cubicBezTo>
                      <a:cubicBezTo>
                        <a:pt x="31580" y="13284"/>
                        <a:pt x="31679" y="12632"/>
                        <a:pt x="31807" y="11995"/>
                      </a:cubicBezTo>
                      <a:cubicBezTo>
                        <a:pt x="32685" y="7690"/>
                        <a:pt x="34937" y="3795"/>
                        <a:pt x="37146" y="0"/>
                      </a:cubicBezTo>
                      <a:cubicBezTo>
                        <a:pt x="32586" y="1345"/>
                        <a:pt x="30447" y="6373"/>
                        <a:pt x="28054" y="10465"/>
                      </a:cubicBezTo>
                      <a:cubicBezTo>
                        <a:pt x="24584" y="16399"/>
                        <a:pt x="19529" y="21242"/>
                        <a:pt x="15719" y="26950"/>
                      </a:cubicBezTo>
                      <a:cubicBezTo>
                        <a:pt x="13850" y="29754"/>
                        <a:pt x="12292" y="32756"/>
                        <a:pt x="10720" y="35744"/>
                      </a:cubicBezTo>
                      <a:cubicBezTo>
                        <a:pt x="9474" y="38137"/>
                        <a:pt x="8228" y="40531"/>
                        <a:pt x="6967" y="42938"/>
                      </a:cubicBezTo>
                      <a:cubicBezTo>
                        <a:pt x="6769" y="43321"/>
                        <a:pt x="6542" y="43717"/>
                        <a:pt x="6160" y="43901"/>
                      </a:cubicBezTo>
                      <a:cubicBezTo>
                        <a:pt x="5778" y="44085"/>
                        <a:pt x="5197" y="43859"/>
                        <a:pt x="5183" y="43434"/>
                      </a:cubicBezTo>
                      <a:cubicBezTo>
                        <a:pt x="5183" y="43009"/>
                        <a:pt x="6033" y="42981"/>
                        <a:pt x="5948" y="43391"/>
                      </a:cubicBezTo>
                      <a:cubicBezTo>
                        <a:pt x="6387" y="48235"/>
                        <a:pt x="4022" y="53248"/>
                        <a:pt x="0" y="55967"/>
                      </a:cubicBezTo>
                      <a:cubicBezTo>
                        <a:pt x="1643" y="57029"/>
                        <a:pt x="3993" y="56845"/>
                        <a:pt x="5452" y="5555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72" name="Google Shape;3472;p23"/>
                <p:cNvSpPr/>
                <p:nvPr/>
              </p:nvSpPr>
              <p:spPr>
                <a:xfrm>
                  <a:off x="4275073" y="1701971"/>
                  <a:ext cx="74135" cy="178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35" h="178280" extrusionOk="0">
                      <a:moveTo>
                        <a:pt x="113" y="178281"/>
                      </a:moveTo>
                      <a:cubicBezTo>
                        <a:pt x="-2762" y="136150"/>
                        <a:pt x="49877" y="34215"/>
                        <a:pt x="72961" y="0"/>
                      </a:cubicBezTo>
                      <a:lnTo>
                        <a:pt x="74136" y="793"/>
                      </a:lnTo>
                      <a:cubicBezTo>
                        <a:pt x="51138" y="34894"/>
                        <a:pt x="-1317" y="136376"/>
                        <a:pt x="1529" y="178182"/>
                      </a:cubicBezTo>
                      <a:lnTo>
                        <a:pt x="113" y="17828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73" name="Google Shape;3473;p23"/>
                <p:cNvSpPr/>
                <p:nvPr/>
              </p:nvSpPr>
              <p:spPr>
                <a:xfrm>
                  <a:off x="4352155" y="1646259"/>
                  <a:ext cx="26379" cy="51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79" h="51420" extrusionOk="0">
                      <a:moveTo>
                        <a:pt x="25491" y="35248"/>
                      </a:moveTo>
                      <a:cubicBezTo>
                        <a:pt x="24103" y="41706"/>
                        <a:pt x="20506" y="47017"/>
                        <a:pt x="16371" y="51421"/>
                      </a:cubicBezTo>
                      <a:cubicBezTo>
                        <a:pt x="13425" y="49707"/>
                        <a:pt x="11244" y="46578"/>
                        <a:pt x="10989" y="43150"/>
                      </a:cubicBezTo>
                      <a:cubicBezTo>
                        <a:pt x="10650" y="38817"/>
                        <a:pt x="13014" y="34427"/>
                        <a:pt x="11938" y="30221"/>
                      </a:cubicBezTo>
                      <a:cubicBezTo>
                        <a:pt x="11046" y="26709"/>
                        <a:pt x="8030" y="24259"/>
                        <a:pt x="5636" y="21554"/>
                      </a:cubicBezTo>
                      <a:cubicBezTo>
                        <a:pt x="2223" y="17702"/>
                        <a:pt x="0" y="12377"/>
                        <a:pt x="0" y="7322"/>
                      </a:cubicBezTo>
                      <a:cubicBezTo>
                        <a:pt x="8398" y="0"/>
                        <a:pt x="16753" y="0"/>
                        <a:pt x="16753" y="0"/>
                      </a:cubicBezTo>
                      <a:cubicBezTo>
                        <a:pt x="14048" y="4631"/>
                        <a:pt x="30277" y="12887"/>
                        <a:pt x="25491" y="3523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74" name="Google Shape;3474;p23"/>
                <p:cNvSpPr/>
                <p:nvPr/>
              </p:nvSpPr>
              <p:spPr>
                <a:xfrm>
                  <a:off x="4371005" y="1689382"/>
                  <a:ext cx="19475" cy="32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5" h="32939" extrusionOk="0">
                      <a:moveTo>
                        <a:pt x="2689" y="32940"/>
                      </a:moveTo>
                      <a:cubicBezTo>
                        <a:pt x="2293" y="32501"/>
                        <a:pt x="1868" y="32076"/>
                        <a:pt x="1514" y="31609"/>
                      </a:cubicBezTo>
                      <a:cubicBezTo>
                        <a:pt x="-1502" y="27615"/>
                        <a:pt x="721" y="22446"/>
                        <a:pt x="1910" y="17320"/>
                      </a:cubicBezTo>
                      <a:cubicBezTo>
                        <a:pt x="9558" y="9318"/>
                        <a:pt x="15902" y="0"/>
                        <a:pt x="15902" y="0"/>
                      </a:cubicBezTo>
                      <a:cubicBezTo>
                        <a:pt x="15902" y="0"/>
                        <a:pt x="20236" y="8978"/>
                        <a:pt x="19358" y="15946"/>
                      </a:cubicBezTo>
                      <a:cubicBezTo>
                        <a:pt x="18820" y="20138"/>
                        <a:pt x="11002" y="27275"/>
                        <a:pt x="2689" y="3294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75" name="Google Shape;3475;p23"/>
                <p:cNvSpPr/>
                <p:nvPr/>
              </p:nvSpPr>
              <p:spPr>
                <a:xfrm>
                  <a:off x="4366214" y="1717518"/>
                  <a:ext cx="25264" cy="40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64" h="40419" extrusionOk="0">
                      <a:moveTo>
                        <a:pt x="8726" y="32956"/>
                      </a:moveTo>
                      <a:cubicBezTo>
                        <a:pt x="4577" y="34089"/>
                        <a:pt x="-125" y="30393"/>
                        <a:pt x="3" y="26088"/>
                      </a:cubicBezTo>
                      <a:cubicBezTo>
                        <a:pt x="102" y="23227"/>
                        <a:pt x="1872" y="20891"/>
                        <a:pt x="3812" y="18696"/>
                      </a:cubicBezTo>
                      <a:cubicBezTo>
                        <a:pt x="16642" y="12125"/>
                        <a:pt x="24360" y="-1386"/>
                        <a:pt x="25139" y="116"/>
                      </a:cubicBezTo>
                      <a:cubicBezTo>
                        <a:pt x="26159" y="2084"/>
                        <a:pt x="20764" y="23624"/>
                        <a:pt x="16331" y="31852"/>
                      </a:cubicBezTo>
                      <a:cubicBezTo>
                        <a:pt x="13994" y="36171"/>
                        <a:pt x="10539" y="39145"/>
                        <a:pt x="5596" y="40419"/>
                      </a:cubicBezTo>
                      <a:cubicBezTo>
                        <a:pt x="7027" y="38125"/>
                        <a:pt x="8103" y="35590"/>
                        <a:pt x="8726" y="329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76" name="Google Shape;3476;p23"/>
                <p:cNvSpPr/>
                <p:nvPr/>
              </p:nvSpPr>
              <p:spPr>
                <a:xfrm>
                  <a:off x="4365021" y="1767373"/>
                  <a:ext cx="19054" cy="2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4" h="28475" extrusionOk="0">
                      <a:moveTo>
                        <a:pt x="5444" y="28461"/>
                      </a:moveTo>
                      <a:cubicBezTo>
                        <a:pt x="361" y="25855"/>
                        <a:pt x="-2132" y="18095"/>
                        <a:pt x="2286" y="14484"/>
                      </a:cubicBezTo>
                      <a:cubicBezTo>
                        <a:pt x="3830" y="13223"/>
                        <a:pt x="6138" y="12388"/>
                        <a:pt x="6450" y="10419"/>
                      </a:cubicBezTo>
                      <a:cubicBezTo>
                        <a:pt x="6946" y="7332"/>
                        <a:pt x="2499" y="6412"/>
                        <a:pt x="105" y="4287"/>
                      </a:cubicBezTo>
                      <a:cubicBezTo>
                        <a:pt x="10614" y="1653"/>
                        <a:pt x="17142" y="-3643"/>
                        <a:pt x="18884" y="3848"/>
                      </a:cubicBezTo>
                      <a:cubicBezTo>
                        <a:pt x="20116" y="9145"/>
                        <a:pt x="14564" y="19398"/>
                        <a:pt x="5444" y="2847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477" name="Google Shape;3477;p23"/>
              <p:cNvSpPr/>
              <p:nvPr/>
            </p:nvSpPr>
            <p:spPr>
              <a:xfrm>
                <a:off x="979992" y="5469533"/>
                <a:ext cx="452609" cy="714261"/>
              </a:xfrm>
              <a:custGeom>
                <a:avLst/>
                <a:gdLst/>
                <a:ahLst/>
                <a:cxnLst/>
                <a:rect l="l" t="t" r="r" b="b"/>
                <a:pathLst>
                  <a:path w="148275" h="233992" extrusionOk="0">
                    <a:moveTo>
                      <a:pt x="121923" y="125373"/>
                    </a:moveTo>
                    <a:cubicBezTo>
                      <a:pt x="116895" y="126633"/>
                      <a:pt x="110919" y="127285"/>
                      <a:pt x="104122" y="125642"/>
                    </a:cubicBezTo>
                    <a:cubicBezTo>
                      <a:pt x="83191" y="120530"/>
                      <a:pt x="96049" y="106991"/>
                      <a:pt x="111231" y="110815"/>
                    </a:cubicBezTo>
                    <a:cubicBezTo>
                      <a:pt x="118425" y="112627"/>
                      <a:pt x="124132" y="112840"/>
                      <a:pt x="128607" y="111664"/>
                    </a:cubicBezTo>
                    <a:cubicBezTo>
                      <a:pt x="133549" y="110390"/>
                      <a:pt x="137005" y="107416"/>
                      <a:pt x="139341" y="103097"/>
                    </a:cubicBezTo>
                    <a:cubicBezTo>
                      <a:pt x="143774" y="94869"/>
                      <a:pt x="149169" y="73315"/>
                      <a:pt x="148150" y="71360"/>
                    </a:cubicBezTo>
                    <a:cubicBezTo>
                      <a:pt x="147371" y="69859"/>
                      <a:pt x="139653" y="83369"/>
                      <a:pt x="126822" y="89940"/>
                    </a:cubicBezTo>
                    <a:cubicBezTo>
                      <a:pt x="122970" y="91909"/>
                      <a:pt x="118666" y="93268"/>
                      <a:pt x="113936" y="93396"/>
                    </a:cubicBezTo>
                    <a:cubicBezTo>
                      <a:pt x="93472" y="93934"/>
                      <a:pt x="105495" y="87391"/>
                      <a:pt x="115380" y="84233"/>
                    </a:cubicBezTo>
                    <a:cubicBezTo>
                      <a:pt x="119317" y="82973"/>
                      <a:pt x="125010" y="79829"/>
                      <a:pt x="130490" y="76062"/>
                    </a:cubicBezTo>
                    <a:cubicBezTo>
                      <a:pt x="138803" y="70383"/>
                      <a:pt x="146621" y="63246"/>
                      <a:pt x="147159" y="59068"/>
                    </a:cubicBezTo>
                    <a:cubicBezTo>
                      <a:pt x="148037" y="52086"/>
                      <a:pt x="143703" y="43122"/>
                      <a:pt x="143703" y="43122"/>
                    </a:cubicBezTo>
                    <a:cubicBezTo>
                      <a:pt x="143703" y="43122"/>
                      <a:pt x="137359" y="52441"/>
                      <a:pt x="129711" y="60442"/>
                    </a:cubicBezTo>
                    <a:cubicBezTo>
                      <a:pt x="122956" y="67509"/>
                      <a:pt x="115153" y="73541"/>
                      <a:pt x="109800" y="71219"/>
                    </a:cubicBezTo>
                    <a:cubicBezTo>
                      <a:pt x="101700" y="67678"/>
                      <a:pt x="115139" y="62269"/>
                      <a:pt x="125322" y="51407"/>
                    </a:cubicBezTo>
                    <a:cubicBezTo>
                      <a:pt x="129457" y="47003"/>
                      <a:pt x="133054" y="41692"/>
                      <a:pt x="134442" y="35234"/>
                    </a:cubicBezTo>
                    <a:cubicBezTo>
                      <a:pt x="139228" y="12887"/>
                      <a:pt x="122999" y="4617"/>
                      <a:pt x="125704" y="0"/>
                    </a:cubicBezTo>
                    <a:cubicBezTo>
                      <a:pt x="125704" y="0"/>
                      <a:pt x="117348" y="0"/>
                      <a:pt x="108951" y="7322"/>
                    </a:cubicBezTo>
                    <a:cubicBezTo>
                      <a:pt x="107166" y="8879"/>
                      <a:pt x="105382" y="10777"/>
                      <a:pt x="103668" y="13085"/>
                    </a:cubicBezTo>
                    <a:cubicBezTo>
                      <a:pt x="93953" y="26156"/>
                      <a:pt x="91447" y="42697"/>
                      <a:pt x="93175" y="51421"/>
                    </a:cubicBezTo>
                    <a:cubicBezTo>
                      <a:pt x="94917" y="60144"/>
                      <a:pt x="87255" y="65823"/>
                      <a:pt x="84550" y="58119"/>
                    </a:cubicBezTo>
                    <a:cubicBezTo>
                      <a:pt x="81831" y="50415"/>
                      <a:pt x="81505" y="42867"/>
                      <a:pt x="87028" y="28281"/>
                    </a:cubicBezTo>
                    <a:cubicBezTo>
                      <a:pt x="92551" y="13666"/>
                      <a:pt x="93713" y="12264"/>
                      <a:pt x="82652" y="15833"/>
                    </a:cubicBezTo>
                    <a:cubicBezTo>
                      <a:pt x="71592" y="19387"/>
                      <a:pt x="65630" y="19501"/>
                      <a:pt x="66083" y="34979"/>
                    </a:cubicBezTo>
                    <a:cubicBezTo>
                      <a:pt x="66537" y="50472"/>
                      <a:pt x="78758" y="56831"/>
                      <a:pt x="77073" y="63416"/>
                    </a:cubicBezTo>
                    <a:cubicBezTo>
                      <a:pt x="75402" y="70001"/>
                      <a:pt x="65843" y="80693"/>
                      <a:pt x="61665" y="56519"/>
                    </a:cubicBezTo>
                    <a:cubicBezTo>
                      <a:pt x="57487" y="32345"/>
                      <a:pt x="66253" y="21271"/>
                      <a:pt x="53791" y="24670"/>
                    </a:cubicBezTo>
                    <a:cubicBezTo>
                      <a:pt x="41329" y="28054"/>
                      <a:pt x="34149" y="36834"/>
                      <a:pt x="35962" y="50557"/>
                    </a:cubicBezTo>
                    <a:cubicBezTo>
                      <a:pt x="37760" y="64280"/>
                      <a:pt x="40224" y="77209"/>
                      <a:pt x="53593" y="81160"/>
                    </a:cubicBezTo>
                    <a:cubicBezTo>
                      <a:pt x="66976" y="85111"/>
                      <a:pt x="68618" y="96880"/>
                      <a:pt x="56652" y="95081"/>
                    </a:cubicBezTo>
                    <a:cubicBezTo>
                      <a:pt x="44699" y="93297"/>
                      <a:pt x="34092" y="71899"/>
                      <a:pt x="33073" y="57595"/>
                    </a:cubicBezTo>
                    <a:cubicBezTo>
                      <a:pt x="32039" y="43306"/>
                      <a:pt x="17863" y="51293"/>
                      <a:pt x="11759" y="66092"/>
                    </a:cubicBezTo>
                    <a:cubicBezTo>
                      <a:pt x="5642" y="80905"/>
                      <a:pt x="14988" y="93268"/>
                      <a:pt x="31812" y="100349"/>
                    </a:cubicBezTo>
                    <a:cubicBezTo>
                      <a:pt x="48622" y="107416"/>
                      <a:pt x="58833" y="112812"/>
                      <a:pt x="50760" y="117315"/>
                    </a:cubicBezTo>
                    <a:cubicBezTo>
                      <a:pt x="42703" y="121818"/>
                      <a:pt x="29660" y="102771"/>
                      <a:pt x="20242" y="98749"/>
                    </a:cubicBezTo>
                    <a:cubicBezTo>
                      <a:pt x="10839" y="94727"/>
                      <a:pt x="6010" y="91442"/>
                      <a:pt x="1082" y="105816"/>
                    </a:cubicBezTo>
                    <a:cubicBezTo>
                      <a:pt x="-3705" y="119793"/>
                      <a:pt x="7681" y="148300"/>
                      <a:pt x="29589" y="150920"/>
                    </a:cubicBezTo>
                    <a:cubicBezTo>
                      <a:pt x="51483" y="153540"/>
                      <a:pt x="58634" y="137878"/>
                      <a:pt x="58634" y="137878"/>
                    </a:cubicBezTo>
                    <a:cubicBezTo>
                      <a:pt x="58634" y="137878"/>
                      <a:pt x="58734" y="139039"/>
                      <a:pt x="59130" y="140894"/>
                    </a:cubicBezTo>
                    <a:cubicBezTo>
                      <a:pt x="43241" y="176227"/>
                      <a:pt x="30538" y="212736"/>
                      <a:pt x="31996" y="233992"/>
                    </a:cubicBezTo>
                    <a:lnTo>
                      <a:pt x="33412" y="233893"/>
                    </a:lnTo>
                    <a:cubicBezTo>
                      <a:pt x="31996" y="213147"/>
                      <a:pt x="44204" y="177700"/>
                      <a:pt x="59668" y="143089"/>
                    </a:cubicBezTo>
                    <a:cubicBezTo>
                      <a:pt x="61877" y="151076"/>
                      <a:pt x="68618" y="165564"/>
                      <a:pt x="88558" y="166966"/>
                    </a:cubicBezTo>
                    <a:cubicBezTo>
                      <a:pt x="103003" y="167971"/>
                      <a:pt x="117292" y="159488"/>
                      <a:pt x="127276" y="149575"/>
                    </a:cubicBezTo>
                    <a:cubicBezTo>
                      <a:pt x="136396" y="140512"/>
                      <a:pt x="141947" y="130259"/>
                      <a:pt x="140715" y="124948"/>
                    </a:cubicBezTo>
                    <a:cubicBezTo>
                      <a:pt x="138987" y="117457"/>
                      <a:pt x="132459" y="122753"/>
                      <a:pt x="121937" y="125387"/>
                    </a:cubicBezTo>
                    <a:close/>
                  </a:path>
                </a:pathLst>
              </a:custGeom>
              <a:solidFill>
                <a:srgbClr val="192419">
                  <a:alpha val="3797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8" name="Google Shape;3478;p23"/>
            <p:cNvGrpSpPr/>
            <p:nvPr/>
          </p:nvGrpSpPr>
          <p:grpSpPr>
            <a:xfrm>
              <a:off x="-207309" y="-179446"/>
              <a:ext cx="10023191" cy="6354130"/>
              <a:chOff x="-207309" y="-179446"/>
              <a:chExt cx="10023191" cy="6354130"/>
            </a:xfrm>
          </p:grpSpPr>
          <p:grpSp>
            <p:nvGrpSpPr>
              <p:cNvPr id="3479" name="Google Shape;3479;p23"/>
              <p:cNvGrpSpPr/>
              <p:nvPr/>
            </p:nvGrpSpPr>
            <p:grpSpPr>
              <a:xfrm rot="-10045885" flipH="1">
                <a:off x="-91884" y="-96176"/>
                <a:ext cx="892979" cy="1159193"/>
                <a:chOff x="542613" y="4900666"/>
                <a:chExt cx="893012" cy="1159236"/>
              </a:xfrm>
            </p:grpSpPr>
            <p:grpSp>
              <p:nvGrpSpPr>
                <p:cNvPr id="3480" name="Google Shape;3480;p23"/>
                <p:cNvGrpSpPr/>
                <p:nvPr/>
              </p:nvGrpSpPr>
              <p:grpSpPr>
                <a:xfrm>
                  <a:off x="542698" y="4900666"/>
                  <a:ext cx="892926" cy="1159236"/>
                  <a:chOff x="4091595" y="1460940"/>
                  <a:chExt cx="292408" cy="379617"/>
                </a:xfrm>
              </p:grpSpPr>
              <p:sp>
                <p:nvSpPr>
                  <p:cNvPr id="3481" name="Google Shape;3481;p23"/>
                  <p:cNvSpPr/>
                  <p:nvPr/>
                </p:nvSpPr>
                <p:spPr>
                  <a:xfrm>
                    <a:off x="4100403" y="1460940"/>
                    <a:ext cx="283600" cy="29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600" h="296925" extrusionOk="0">
                        <a:moveTo>
                          <a:pt x="283601" y="0"/>
                        </a:moveTo>
                        <a:cubicBezTo>
                          <a:pt x="283601" y="0"/>
                          <a:pt x="268957" y="8370"/>
                          <a:pt x="267909" y="31368"/>
                        </a:cubicBezTo>
                        <a:cubicBezTo>
                          <a:pt x="266861" y="54381"/>
                          <a:pt x="248876" y="54012"/>
                          <a:pt x="248876" y="54012"/>
                        </a:cubicBezTo>
                        <a:cubicBezTo>
                          <a:pt x="248876" y="54012"/>
                          <a:pt x="231387" y="42881"/>
                          <a:pt x="221842" y="44468"/>
                        </a:cubicBezTo>
                        <a:cubicBezTo>
                          <a:pt x="212297" y="46054"/>
                          <a:pt x="242518" y="53219"/>
                          <a:pt x="239331" y="58785"/>
                        </a:cubicBezTo>
                        <a:cubicBezTo>
                          <a:pt x="236159" y="64350"/>
                          <a:pt x="211504" y="90592"/>
                          <a:pt x="211504" y="90592"/>
                        </a:cubicBezTo>
                        <a:cubicBezTo>
                          <a:pt x="211504" y="90592"/>
                          <a:pt x="197186" y="63557"/>
                          <a:pt x="184455" y="63557"/>
                        </a:cubicBezTo>
                        <a:cubicBezTo>
                          <a:pt x="171724" y="63557"/>
                          <a:pt x="203545" y="78668"/>
                          <a:pt x="202752" y="89799"/>
                        </a:cubicBezTo>
                        <a:cubicBezTo>
                          <a:pt x="201959" y="100930"/>
                          <a:pt x="195600" y="108096"/>
                          <a:pt x="186056" y="119227"/>
                        </a:cubicBezTo>
                        <a:cubicBezTo>
                          <a:pt x="176510" y="130358"/>
                          <a:pt x="174910" y="139903"/>
                          <a:pt x="165379" y="144675"/>
                        </a:cubicBezTo>
                        <a:cubicBezTo>
                          <a:pt x="155835" y="149448"/>
                          <a:pt x="148669" y="127171"/>
                          <a:pt x="144689" y="129565"/>
                        </a:cubicBezTo>
                        <a:cubicBezTo>
                          <a:pt x="140724" y="131944"/>
                          <a:pt x="162986" y="141489"/>
                          <a:pt x="147083" y="158199"/>
                        </a:cubicBezTo>
                        <a:cubicBezTo>
                          <a:pt x="131179" y="174896"/>
                          <a:pt x="123220" y="177275"/>
                          <a:pt x="119241" y="181255"/>
                        </a:cubicBezTo>
                        <a:cubicBezTo>
                          <a:pt x="115275" y="185234"/>
                          <a:pt x="110503" y="176482"/>
                          <a:pt x="110503" y="180462"/>
                        </a:cubicBezTo>
                        <a:cubicBezTo>
                          <a:pt x="110503" y="184441"/>
                          <a:pt x="120841" y="190007"/>
                          <a:pt x="118448" y="193986"/>
                        </a:cubicBezTo>
                        <a:cubicBezTo>
                          <a:pt x="116069" y="197965"/>
                          <a:pt x="106524" y="205117"/>
                          <a:pt x="102544" y="205910"/>
                        </a:cubicBezTo>
                        <a:cubicBezTo>
                          <a:pt x="98565" y="206703"/>
                          <a:pt x="72323" y="175689"/>
                          <a:pt x="67551" y="178082"/>
                        </a:cubicBezTo>
                        <a:cubicBezTo>
                          <a:pt x="62779" y="180462"/>
                          <a:pt x="85848" y="193986"/>
                          <a:pt x="86641" y="199551"/>
                        </a:cubicBezTo>
                        <a:cubicBezTo>
                          <a:pt x="87434" y="205117"/>
                          <a:pt x="98565" y="215455"/>
                          <a:pt x="96979" y="220227"/>
                        </a:cubicBezTo>
                        <a:cubicBezTo>
                          <a:pt x="95393" y="225000"/>
                          <a:pt x="79475" y="234545"/>
                          <a:pt x="75510" y="239317"/>
                        </a:cubicBezTo>
                        <a:cubicBezTo>
                          <a:pt x="71530" y="244090"/>
                          <a:pt x="54026" y="219434"/>
                          <a:pt x="52441" y="225000"/>
                        </a:cubicBezTo>
                        <a:cubicBezTo>
                          <a:pt x="50854" y="230565"/>
                          <a:pt x="68344" y="233752"/>
                          <a:pt x="66758" y="241696"/>
                        </a:cubicBezTo>
                        <a:cubicBezTo>
                          <a:pt x="65172" y="249655"/>
                          <a:pt x="54834" y="252034"/>
                          <a:pt x="49254" y="261579"/>
                        </a:cubicBezTo>
                        <a:cubicBezTo>
                          <a:pt x="43689" y="271124"/>
                          <a:pt x="40517" y="289421"/>
                          <a:pt x="32558" y="295780"/>
                        </a:cubicBezTo>
                        <a:cubicBezTo>
                          <a:pt x="24613" y="302138"/>
                          <a:pt x="3852" y="279961"/>
                          <a:pt x="3852" y="279961"/>
                        </a:cubicBezTo>
                        <a:lnTo>
                          <a:pt x="0" y="278375"/>
                        </a:lnTo>
                        <a:cubicBezTo>
                          <a:pt x="935" y="274254"/>
                          <a:pt x="1926" y="270161"/>
                          <a:pt x="3017" y="266069"/>
                        </a:cubicBezTo>
                        <a:cubicBezTo>
                          <a:pt x="3498" y="264256"/>
                          <a:pt x="3994" y="262443"/>
                          <a:pt x="4489" y="260645"/>
                        </a:cubicBezTo>
                        <a:cubicBezTo>
                          <a:pt x="34328" y="154503"/>
                          <a:pt x="114667" y="60385"/>
                          <a:pt x="248636" y="11400"/>
                        </a:cubicBezTo>
                        <a:cubicBezTo>
                          <a:pt x="249202" y="11188"/>
                          <a:pt x="249769" y="10989"/>
                          <a:pt x="250349" y="10791"/>
                        </a:cubicBezTo>
                        <a:cubicBezTo>
                          <a:pt x="253323" y="9701"/>
                          <a:pt x="256339" y="8639"/>
                          <a:pt x="259370" y="7619"/>
                        </a:cubicBezTo>
                        <a:cubicBezTo>
                          <a:pt x="265785" y="5424"/>
                          <a:pt x="272328" y="3328"/>
                          <a:pt x="278984" y="1345"/>
                        </a:cubicBezTo>
                        <a:cubicBezTo>
                          <a:pt x="280513" y="878"/>
                          <a:pt x="282057" y="439"/>
                          <a:pt x="2836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82" name="Google Shape;3482;p23"/>
                  <p:cNvSpPr/>
                  <p:nvPr/>
                </p:nvSpPr>
                <p:spPr>
                  <a:xfrm>
                    <a:off x="4103434" y="1468559"/>
                    <a:ext cx="258653" cy="270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653" h="270161" extrusionOk="0">
                        <a:moveTo>
                          <a:pt x="123334" y="137311"/>
                        </a:moveTo>
                        <a:cubicBezTo>
                          <a:pt x="123334" y="140795"/>
                          <a:pt x="122824" y="144151"/>
                          <a:pt x="120983" y="147054"/>
                        </a:cubicBezTo>
                        <a:cubicBezTo>
                          <a:pt x="118207" y="144689"/>
                          <a:pt x="115148" y="142225"/>
                          <a:pt x="111509" y="142027"/>
                        </a:cubicBezTo>
                        <a:cubicBezTo>
                          <a:pt x="107869" y="141829"/>
                          <a:pt x="103918" y="145256"/>
                          <a:pt x="105065" y="148711"/>
                        </a:cubicBezTo>
                        <a:cubicBezTo>
                          <a:pt x="102162" y="147479"/>
                          <a:pt x="99089" y="146219"/>
                          <a:pt x="95945" y="146559"/>
                        </a:cubicBezTo>
                        <a:cubicBezTo>
                          <a:pt x="92815" y="146884"/>
                          <a:pt x="89657" y="149405"/>
                          <a:pt x="89813" y="152563"/>
                        </a:cubicBezTo>
                        <a:cubicBezTo>
                          <a:pt x="81118" y="145157"/>
                          <a:pt x="65838" y="148003"/>
                          <a:pt x="60400" y="158044"/>
                        </a:cubicBezTo>
                        <a:cubicBezTo>
                          <a:pt x="53644" y="170520"/>
                          <a:pt x="61957" y="185319"/>
                          <a:pt x="67438" y="198390"/>
                        </a:cubicBezTo>
                        <a:cubicBezTo>
                          <a:pt x="68826" y="201704"/>
                          <a:pt x="69704" y="206264"/>
                          <a:pt x="66701" y="208233"/>
                        </a:cubicBezTo>
                        <a:cubicBezTo>
                          <a:pt x="63855" y="210116"/>
                          <a:pt x="60031" y="207779"/>
                          <a:pt x="58049" y="205018"/>
                        </a:cubicBezTo>
                        <a:cubicBezTo>
                          <a:pt x="56052" y="202242"/>
                          <a:pt x="54607" y="198787"/>
                          <a:pt x="51563" y="197257"/>
                        </a:cubicBezTo>
                        <a:cubicBezTo>
                          <a:pt x="48518" y="195728"/>
                          <a:pt x="43618" y="198518"/>
                          <a:pt x="45105" y="201591"/>
                        </a:cubicBezTo>
                        <a:cubicBezTo>
                          <a:pt x="43094" y="197923"/>
                          <a:pt x="36905" y="199381"/>
                          <a:pt x="35036" y="203120"/>
                        </a:cubicBezTo>
                        <a:cubicBezTo>
                          <a:pt x="33181" y="206859"/>
                          <a:pt x="34229" y="211320"/>
                          <a:pt x="35305" y="215356"/>
                        </a:cubicBezTo>
                        <a:cubicBezTo>
                          <a:pt x="37542" y="223683"/>
                          <a:pt x="39780" y="231996"/>
                          <a:pt x="42018" y="240308"/>
                        </a:cubicBezTo>
                        <a:cubicBezTo>
                          <a:pt x="35603" y="242843"/>
                          <a:pt x="29272" y="245563"/>
                          <a:pt x="23013" y="248451"/>
                        </a:cubicBezTo>
                        <a:cubicBezTo>
                          <a:pt x="19402" y="250123"/>
                          <a:pt x="15337" y="252516"/>
                          <a:pt x="14997" y="256467"/>
                        </a:cubicBezTo>
                        <a:cubicBezTo>
                          <a:pt x="14771" y="258988"/>
                          <a:pt x="16201" y="261324"/>
                          <a:pt x="16853" y="263789"/>
                        </a:cubicBezTo>
                        <a:cubicBezTo>
                          <a:pt x="17490" y="266238"/>
                          <a:pt x="16810" y="269552"/>
                          <a:pt x="14332" y="270090"/>
                        </a:cubicBezTo>
                        <a:cubicBezTo>
                          <a:pt x="13227" y="270331"/>
                          <a:pt x="12094" y="269920"/>
                          <a:pt x="11074" y="269411"/>
                        </a:cubicBezTo>
                        <a:cubicBezTo>
                          <a:pt x="8101" y="267924"/>
                          <a:pt x="5566" y="265545"/>
                          <a:pt x="3894" y="262656"/>
                        </a:cubicBezTo>
                        <a:lnTo>
                          <a:pt x="0" y="258450"/>
                        </a:lnTo>
                        <a:cubicBezTo>
                          <a:pt x="28593" y="150099"/>
                          <a:pt x="109370" y="53602"/>
                          <a:pt x="245619" y="3781"/>
                        </a:cubicBezTo>
                        <a:cubicBezTo>
                          <a:pt x="249160" y="2478"/>
                          <a:pt x="252743" y="1218"/>
                          <a:pt x="256354" y="0"/>
                        </a:cubicBezTo>
                        <a:cubicBezTo>
                          <a:pt x="257614" y="935"/>
                          <a:pt x="258492" y="2181"/>
                          <a:pt x="258634" y="3824"/>
                        </a:cubicBezTo>
                        <a:cubicBezTo>
                          <a:pt x="258974" y="7690"/>
                          <a:pt x="254909" y="10310"/>
                          <a:pt x="251411" y="11981"/>
                        </a:cubicBezTo>
                        <a:cubicBezTo>
                          <a:pt x="240663" y="17107"/>
                          <a:pt x="229928" y="22248"/>
                          <a:pt x="219179" y="27374"/>
                        </a:cubicBezTo>
                        <a:cubicBezTo>
                          <a:pt x="211433" y="31085"/>
                          <a:pt x="203474" y="34852"/>
                          <a:pt x="194935" y="35758"/>
                        </a:cubicBezTo>
                        <a:cubicBezTo>
                          <a:pt x="190120" y="36282"/>
                          <a:pt x="184540" y="36169"/>
                          <a:pt x="181410" y="39865"/>
                        </a:cubicBezTo>
                        <a:cubicBezTo>
                          <a:pt x="179796" y="41763"/>
                          <a:pt x="179187" y="44340"/>
                          <a:pt x="177714" y="46351"/>
                        </a:cubicBezTo>
                        <a:cubicBezTo>
                          <a:pt x="174840" y="50274"/>
                          <a:pt x="169104" y="51492"/>
                          <a:pt x="166725" y="55740"/>
                        </a:cubicBezTo>
                        <a:cubicBezTo>
                          <a:pt x="163553" y="61391"/>
                          <a:pt x="167815" y="69803"/>
                          <a:pt x="163213" y="74377"/>
                        </a:cubicBezTo>
                        <a:cubicBezTo>
                          <a:pt x="161584" y="76005"/>
                          <a:pt x="159248" y="76614"/>
                          <a:pt x="157081" y="77407"/>
                        </a:cubicBezTo>
                        <a:cubicBezTo>
                          <a:pt x="142650" y="82676"/>
                          <a:pt x="133487" y="99457"/>
                          <a:pt x="136872" y="114440"/>
                        </a:cubicBezTo>
                        <a:cubicBezTo>
                          <a:pt x="133841" y="115304"/>
                          <a:pt x="130358" y="114185"/>
                          <a:pt x="128404" y="111707"/>
                        </a:cubicBezTo>
                        <a:cubicBezTo>
                          <a:pt x="123036" y="114978"/>
                          <a:pt x="122243" y="122399"/>
                          <a:pt x="122753" y="128658"/>
                        </a:cubicBezTo>
                        <a:cubicBezTo>
                          <a:pt x="122980" y="131491"/>
                          <a:pt x="123334" y="134436"/>
                          <a:pt x="123334" y="137311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83" name="Google Shape;3483;p23"/>
                  <p:cNvSpPr/>
                  <p:nvPr/>
                </p:nvSpPr>
                <p:spPr>
                  <a:xfrm>
                    <a:off x="4104893" y="1471732"/>
                    <a:ext cx="246293" cy="249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293" h="249853" extrusionOk="0">
                        <a:moveTo>
                          <a:pt x="110149" y="126421"/>
                        </a:moveTo>
                        <a:cubicBezTo>
                          <a:pt x="108096" y="129097"/>
                          <a:pt x="104301" y="124877"/>
                          <a:pt x="100944" y="124651"/>
                        </a:cubicBezTo>
                        <a:cubicBezTo>
                          <a:pt x="98239" y="124481"/>
                          <a:pt x="96243" y="127016"/>
                          <a:pt x="93792" y="128177"/>
                        </a:cubicBezTo>
                        <a:cubicBezTo>
                          <a:pt x="91626" y="129196"/>
                          <a:pt x="89133" y="129097"/>
                          <a:pt x="86740" y="129267"/>
                        </a:cubicBezTo>
                        <a:cubicBezTo>
                          <a:pt x="75680" y="130018"/>
                          <a:pt x="65583" y="136830"/>
                          <a:pt x="59181" y="145893"/>
                        </a:cubicBezTo>
                        <a:cubicBezTo>
                          <a:pt x="52795" y="154942"/>
                          <a:pt x="49764" y="166031"/>
                          <a:pt x="48730" y="177063"/>
                        </a:cubicBezTo>
                        <a:cubicBezTo>
                          <a:pt x="48461" y="179895"/>
                          <a:pt x="47144" y="183704"/>
                          <a:pt x="44354" y="183152"/>
                        </a:cubicBezTo>
                        <a:cubicBezTo>
                          <a:pt x="42258" y="182727"/>
                          <a:pt x="41437" y="179895"/>
                          <a:pt x="39398" y="179244"/>
                        </a:cubicBezTo>
                        <a:cubicBezTo>
                          <a:pt x="37004" y="178479"/>
                          <a:pt x="34951" y="181113"/>
                          <a:pt x="33988" y="183435"/>
                        </a:cubicBezTo>
                        <a:cubicBezTo>
                          <a:pt x="27969" y="198022"/>
                          <a:pt x="31014" y="215667"/>
                          <a:pt x="22758" y="229121"/>
                        </a:cubicBezTo>
                        <a:cubicBezTo>
                          <a:pt x="20577" y="232661"/>
                          <a:pt x="17320" y="235947"/>
                          <a:pt x="13199" y="236485"/>
                        </a:cubicBezTo>
                        <a:cubicBezTo>
                          <a:pt x="12618" y="240209"/>
                          <a:pt x="10112" y="243566"/>
                          <a:pt x="6698" y="245166"/>
                        </a:cubicBezTo>
                        <a:lnTo>
                          <a:pt x="7406" y="247998"/>
                        </a:lnTo>
                        <a:cubicBezTo>
                          <a:pt x="5070" y="248777"/>
                          <a:pt x="2507" y="249514"/>
                          <a:pt x="0" y="249854"/>
                        </a:cubicBezTo>
                        <a:cubicBezTo>
                          <a:pt x="29839" y="143712"/>
                          <a:pt x="110177" y="49594"/>
                          <a:pt x="244147" y="609"/>
                        </a:cubicBezTo>
                        <a:cubicBezTo>
                          <a:pt x="244713" y="397"/>
                          <a:pt x="245280" y="198"/>
                          <a:pt x="245860" y="0"/>
                        </a:cubicBezTo>
                        <a:cubicBezTo>
                          <a:pt x="246058" y="439"/>
                          <a:pt x="246186" y="935"/>
                          <a:pt x="246257" y="1459"/>
                        </a:cubicBezTo>
                        <a:cubicBezTo>
                          <a:pt x="246540" y="3753"/>
                          <a:pt x="245152" y="5948"/>
                          <a:pt x="243509" y="7576"/>
                        </a:cubicBezTo>
                        <a:cubicBezTo>
                          <a:pt x="239416" y="11612"/>
                          <a:pt x="233667" y="13383"/>
                          <a:pt x="228158" y="15025"/>
                        </a:cubicBezTo>
                        <a:cubicBezTo>
                          <a:pt x="217409" y="18212"/>
                          <a:pt x="206661" y="21398"/>
                          <a:pt x="195912" y="24585"/>
                        </a:cubicBezTo>
                        <a:cubicBezTo>
                          <a:pt x="191593" y="25873"/>
                          <a:pt x="187245" y="27162"/>
                          <a:pt x="183181" y="29074"/>
                        </a:cubicBezTo>
                        <a:cubicBezTo>
                          <a:pt x="170407" y="35078"/>
                          <a:pt x="161315" y="46606"/>
                          <a:pt x="152053" y="57241"/>
                        </a:cubicBezTo>
                        <a:cubicBezTo>
                          <a:pt x="150198" y="59366"/>
                          <a:pt x="148088" y="61603"/>
                          <a:pt x="145313" y="62084"/>
                        </a:cubicBezTo>
                        <a:cubicBezTo>
                          <a:pt x="143896" y="62325"/>
                          <a:pt x="142409" y="62099"/>
                          <a:pt x="141064" y="62580"/>
                        </a:cubicBezTo>
                        <a:cubicBezTo>
                          <a:pt x="136320" y="64308"/>
                          <a:pt x="138189" y="71913"/>
                          <a:pt x="135017" y="75836"/>
                        </a:cubicBezTo>
                        <a:cubicBezTo>
                          <a:pt x="132567" y="73853"/>
                          <a:pt x="128319" y="75000"/>
                          <a:pt x="127200" y="77946"/>
                        </a:cubicBezTo>
                        <a:cubicBezTo>
                          <a:pt x="125940" y="81231"/>
                          <a:pt x="127086" y="86740"/>
                          <a:pt x="123574" y="86924"/>
                        </a:cubicBezTo>
                        <a:cubicBezTo>
                          <a:pt x="122186" y="86995"/>
                          <a:pt x="120955" y="85876"/>
                          <a:pt x="119567" y="85876"/>
                        </a:cubicBezTo>
                        <a:cubicBezTo>
                          <a:pt x="117287" y="85876"/>
                          <a:pt x="116168" y="88737"/>
                          <a:pt x="116295" y="91017"/>
                        </a:cubicBezTo>
                        <a:cubicBezTo>
                          <a:pt x="116437" y="93283"/>
                          <a:pt x="117173" y="95704"/>
                          <a:pt x="116154" y="97744"/>
                        </a:cubicBezTo>
                        <a:cubicBezTo>
                          <a:pt x="112004" y="99981"/>
                          <a:pt x="110121" y="104994"/>
                          <a:pt x="109880" y="109696"/>
                        </a:cubicBezTo>
                        <a:cubicBezTo>
                          <a:pt x="109625" y="114398"/>
                          <a:pt x="110673" y="119071"/>
                          <a:pt x="110744" y="123773"/>
                        </a:cubicBezTo>
                        <a:cubicBezTo>
                          <a:pt x="110758" y="124693"/>
                          <a:pt x="110702" y="125684"/>
                          <a:pt x="110149" y="126421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84" name="Google Shape;3484;p23"/>
                  <p:cNvSpPr/>
                  <p:nvPr/>
                </p:nvSpPr>
                <p:spPr>
                  <a:xfrm>
                    <a:off x="4091595" y="1472341"/>
                    <a:ext cx="257443" cy="368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443" h="368216" extrusionOk="0">
                        <a:moveTo>
                          <a:pt x="257444" y="0"/>
                        </a:moveTo>
                        <a:cubicBezTo>
                          <a:pt x="130712" y="47385"/>
                          <a:pt x="54819" y="146006"/>
                          <a:pt x="12660" y="268561"/>
                        </a:cubicBezTo>
                        <a:cubicBezTo>
                          <a:pt x="12660" y="268561"/>
                          <a:pt x="-1572" y="327983"/>
                          <a:pt x="4786" y="368216"/>
                        </a:cubicBezTo>
                        <a:lnTo>
                          <a:pt x="637" y="368216"/>
                        </a:lnTo>
                        <a:cubicBezTo>
                          <a:pt x="-1360" y="334143"/>
                          <a:pt x="1331" y="300085"/>
                          <a:pt x="8808" y="266975"/>
                        </a:cubicBezTo>
                        <a:cubicBezTo>
                          <a:pt x="34398" y="153668"/>
                          <a:pt x="116054" y="51704"/>
                          <a:pt x="25744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485" name="Google Shape;3485;p23"/>
                <p:cNvSpPr/>
                <p:nvPr/>
              </p:nvSpPr>
              <p:spPr>
                <a:xfrm>
                  <a:off x="542613" y="4900926"/>
                  <a:ext cx="892575" cy="1158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08" h="379616" extrusionOk="0">
                      <a:moveTo>
                        <a:pt x="287820" y="1260"/>
                      </a:moveTo>
                      <a:cubicBezTo>
                        <a:pt x="281165" y="3243"/>
                        <a:pt x="274622" y="5339"/>
                        <a:pt x="268206" y="7534"/>
                      </a:cubicBezTo>
                      <a:cubicBezTo>
                        <a:pt x="265176" y="8554"/>
                        <a:pt x="262160" y="9616"/>
                        <a:pt x="259186" y="10706"/>
                      </a:cubicBezTo>
                      <a:cubicBezTo>
                        <a:pt x="258605" y="10904"/>
                        <a:pt x="258039" y="11103"/>
                        <a:pt x="257472" y="11315"/>
                      </a:cubicBezTo>
                      <a:cubicBezTo>
                        <a:pt x="255291" y="12108"/>
                        <a:pt x="253139" y="12915"/>
                        <a:pt x="250986" y="13737"/>
                      </a:cubicBezTo>
                      <a:cubicBezTo>
                        <a:pt x="250363" y="13978"/>
                        <a:pt x="249754" y="14218"/>
                        <a:pt x="249145" y="14459"/>
                      </a:cubicBezTo>
                      <a:cubicBezTo>
                        <a:pt x="247856" y="14955"/>
                        <a:pt x="246568" y="15450"/>
                        <a:pt x="245279" y="15960"/>
                      </a:cubicBezTo>
                      <a:cubicBezTo>
                        <a:pt x="245180" y="16003"/>
                        <a:pt x="245081" y="16031"/>
                        <a:pt x="244996" y="16073"/>
                      </a:cubicBezTo>
                      <a:cubicBezTo>
                        <a:pt x="244868" y="16130"/>
                        <a:pt x="244727" y="16172"/>
                        <a:pt x="244599" y="16229"/>
                      </a:cubicBezTo>
                      <a:cubicBezTo>
                        <a:pt x="243849" y="16526"/>
                        <a:pt x="243112" y="16838"/>
                        <a:pt x="242362" y="17136"/>
                      </a:cubicBezTo>
                      <a:cubicBezTo>
                        <a:pt x="241002" y="17688"/>
                        <a:pt x="239628" y="18240"/>
                        <a:pt x="238283" y="18792"/>
                      </a:cubicBezTo>
                      <a:cubicBezTo>
                        <a:pt x="237490" y="19118"/>
                        <a:pt x="236697" y="19458"/>
                        <a:pt x="235904" y="19798"/>
                      </a:cubicBezTo>
                      <a:cubicBezTo>
                        <a:pt x="235054" y="20152"/>
                        <a:pt x="234191" y="20506"/>
                        <a:pt x="233341" y="20874"/>
                      </a:cubicBezTo>
                      <a:cubicBezTo>
                        <a:pt x="233171" y="20945"/>
                        <a:pt x="232987" y="21016"/>
                        <a:pt x="232817" y="21101"/>
                      </a:cubicBezTo>
                      <a:cubicBezTo>
                        <a:pt x="232562" y="21214"/>
                        <a:pt x="232307" y="21327"/>
                        <a:pt x="232052" y="21427"/>
                      </a:cubicBezTo>
                      <a:cubicBezTo>
                        <a:pt x="231231" y="21781"/>
                        <a:pt x="230423" y="22135"/>
                        <a:pt x="229602" y="22503"/>
                      </a:cubicBezTo>
                      <a:cubicBezTo>
                        <a:pt x="228370" y="23041"/>
                        <a:pt x="227124" y="23579"/>
                        <a:pt x="225906" y="24131"/>
                      </a:cubicBezTo>
                      <a:cubicBezTo>
                        <a:pt x="225084" y="24499"/>
                        <a:pt x="224263" y="24882"/>
                        <a:pt x="223442" y="25250"/>
                      </a:cubicBezTo>
                      <a:cubicBezTo>
                        <a:pt x="222861" y="25519"/>
                        <a:pt x="222266" y="25788"/>
                        <a:pt x="221686" y="26057"/>
                      </a:cubicBezTo>
                      <a:cubicBezTo>
                        <a:pt x="221445" y="26171"/>
                        <a:pt x="221218" y="26270"/>
                        <a:pt x="220978" y="26383"/>
                      </a:cubicBezTo>
                      <a:cubicBezTo>
                        <a:pt x="220595" y="26553"/>
                        <a:pt x="220227" y="26737"/>
                        <a:pt x="219845" y="26907"/>
                      </a:cubicBezTo>
                      <a:cubicBezTo>
                        <a:pt x="219023" y="27289"/>
                        <a:pt x="218202" y="27686"/>
                        <a:pt x="217381" y="28068"/>
                      </a:cubicBezTo>
                      <a:cubicBezTo>
                        <a:pt x="216205" y="28621"/>
                        <a:pt x="215030" y="29173"/>
                        <a:pt x="213869" y="29739"/>
                      </a:cubicBezTo>
                      <a:cubicBezTo>
                        <a:pt x="213047" y="30136"/>
                        <a:pt x="212240" y="30532"/>
                        <a:pt x="211419" y="30943"/>
                      </a:cubicBezTo>
                      <a:cubicBezTo>
                        <a:pt x="211050" y="31127"/>
                        <a:pt x="210668" y="31311"/>
                        <a:pt x="210300" y="31495"/>
                      </a:cubicBezTo>
                      <a:cubicBezTo>
                        <a:pt x="210017" y="31637"/>
                        <a:pt x="209733" y="31764"/>
                        <a:pt x="209450" y="31906"/>
                      </a:cubicBezTo>
                      <a:cubicBezTo>
                        <a:pt x="208954" y="32147"/>
                        <a:pt x="208473" y="32402"/>
                        <a:pt x="207977" y="32642"/>
                      </a:cubicBezTo>
                      <a:cubicBezTo>
                        <a:pt x="207156" y="33053"/>
                        <a:pt x="206349" y="33464"/>
                        <a:pt x="205527" y="33874"/>
                      </a:cubicBezTo>
                      <a:cubicBezTo>
                        <a:pt x="204409" y="34441"/>
                        <a:pt x="203276" y="35022"/>
                        <a:pt x="202171" y="35602"/>
                      </a:cubicBezTo>
                      <a:cubicBezTo>
                        <a:pt x="201364" y="36027"/>
                        <a:pt x="200557" y="36452"/>
                        <a:pt x="199749" y="36877"/>
                      </a:cubicBezTo>
                      <a:cubicBezTo>
                        <a:pt x="199565" y="36976"/>
                        <a:pt x="199381" y="37061"/>
                        <a:pt x="199197" y="37160"/>
                      </a:cubicBezTo>
                      <a:cubicBezTo>
                        <a:pt x="198885" y="37330"/>
                        <a:pt x="198560" y="37500"/>
                        <a:pt x="198234" y="37656"/>
                      </a:cubicBezTo>
                      <a:cubicBezTo>
                        <a:pt x="197625" y="37981"/>
                        <a:pt x="197030" y="38307"/>
                        <a:pt x="196435" y="38619"/>
                      </a:cubicBezTo>
                      <a:cubicBezTo>
                        <a:pt x="195642" y="39044"/>
                        <a:pt x="194835" y="39483"/>
                        <a:pt x="194042" y="39922"/>
                      </a:cubicBezTo>
                      <a:cubicBezTo>
                        <a:pt x="192952" y="40516"/>
                        <a:pt x="191875" y="41111"/>
                        <a:pt x="190799" y="41706"/>
                      </a:cubicBezTo>
                      <a:cubicBezTo>
                        <a:pt x="190006" y="42145"/>
                        <a:pt x="189227" y="42584"/>
                        <a:pt x="188448" y="43037"/>
                      </a:cubicBezTo>
                      <a:cubicBezTo>
                        <a:pt x="188434" y="43037"/>
                        <a:pt x="188420" y="43051"/>
                        <a:pt x="188406" y="43065"/>
                      </a:cubicBezTo>
                      <a:cubicBezTo>
                        <a:pt x="188052" y="43264"/>
                        <a:pt x="187712" y="43462"/>
                        <a:pt x="187358" y="43646"/>
                      </a:cubicBezTo>
                      <a:cubicBezTo>
                        <a:pt x="186650" y="44043"/>
                        <a:pt x="185942" y="44453"/>
                        <a:pt x="185248" y="44864"/>
                      </a:cubicBezTo>
                      <a:cubicBezTo>
                        <a:pt x="184469" y="45317"/>
                        <a:pt x="183704" y="45756"/>
                        <a:pt x="182925" y="46209"/>
                      </a:cubicBezTo>
                      <a:cubicBezTo>
                        <a:pt x="181863" y="46832"/>
                        <a:pt x="180815" y="47441"/>
                        <a:pt x="179767" y="48079"/>
                      </a:cubicBezTo>
                      <a:cubicBezTo>
                        <a:pt x="179088" y="48489"/>
                        <a:pt x="178394" y="48900"/>
                        <a:pt x="177714" y="49311"/>
                      </a:cubicBezTo>
                      <a:cubicBezTo>
                        <a:pt x="177402" y="49495"/>
                        <a:pt x="177091" y="49679"/>
                        <a:pt x="176779" y="49877"/>
                      </a:cubicBezTo>
                      <a:cubicBezTo>
                        <a:pt x="175972" y="50373"/>
                        <a:pt x="175165" y="50868"/>
                        <a:pt x="174372" y="51364"/>
                      </a:cubicBezTo>
                      <a:cubicBezTo>
                        <a:pt x="173621" y="51831"/>
                        <a:pt x="172871" y="52299"/>
                        <a:pt x="172120" y="52766"/>
                      </a:cubicBezTo>
                      <a:cubicBezTo>
                        <a:pt x="171101" y="53403"/>
                        <a:pt x="170081" y="54055"/>
                        <a:pt x="169061" y="54706"/>
                      </a:cubicBezTo>
                      <a:cubicBezTo>
                        <a:pt x="168480" y="55074"/>
                        <a:pt x="167900" y="55443"/>
                        <a:pt x="167319" y="55825"/>
                      </a:cubicBezTo>
                      <a:cubicBezTo>
                        <a:pt x="167050" y="55995"/>
                        <a:pt x="166795" y="56165"/>
                        <a:pt x="166541" y="56335"/>
                      </a:cubicBezTo>
                      <a:cubicBezTo>
                        <a:pt x="165634" y="56915"/>
                        <a:pt x="164742" y="57510"/>
                        <a:pt x="163850" y="58105"/>
                      </a:cubicBezTo>
                      <a:cubicBezTo>
                        <a:pt x="163127" y="58587"/>
                        <a:pt x="162405" y="59068"/>
                        <a:pt x="161683" y="59550"/>
                      </a:cubicBezTo>
                      <a:cubicBezTo>
                        <a:pt x="160677" y="60215"/>
                        <a:pt x="159686" y="60895"/>
                        <a:pt x="158709" y="61561"/>
                      </a:cubicBezTo>
                      <a:cubicBezTo>
                        <a:pt x="158213" y="61900"/>
                        <a:pt x="157718" y="62226"/>
                        <a:pt x="157236" y="62566"/>
                      </a:cubicBezTo>
                      <a:cubicBezTo>
                        <a:pt x="157038" y="62708"/>
                        <a:pt x="156840" y="62849"/>
                        <a:pt x="156642" y="62991"/>
                      </a:cubicBezTo>
                      <a:cubicBezTo>
                        <a:pt x="156627" y="62991"/>
                        <a:pt x="156613" y="63005"/>
                        <a:pt x="156599" y="63019"/>
                      </a:cubicBezTo>
                      <a:cubicBezTo>
                        <a:pt x="155607" y="63699"/>
                        <a:pt x="154630" y="64393"/>
                        <a:pt x="153639" y="65087"/>
                      </a:cubicBezTo>
                      <a:cubicBezTo>
                        <a:pt x="152945" y="65568"/>
                        <a:pt x="152265" y="66050"/>
                        <a:pt x="151586" y="66545"/>
                      </a:cubicBezTo>
                      <a:cubicBezTo>
                        <a:pt x="150609" y="67254"/>
                        <a:pt x="149631" y="67962"/>
                        <a:pt x="148654" y="68670"/>
                      </a:cubicBezTo>
                      <a:cubicBezTo>
                        <a:pt x="148399" y="68854"/>
                        <a:pt x="148145" y="69038"/>
                        <a:pt x="147889" y="69222"/>
                      </a:cubicBezTo>
                      <a:cubicBezTo>
                        <a:pt x="147705" y="69349"/>
                        <a:pt x="147521" y="69491"/>
                        <a:pt x="147337" y="69618"/>
                      </a:cubicBezTo>
                      <a:cubicBezTo>
                        <a:pt x="147110" y="69788"/>
                        <a:pt x="146884" y="69958"/>
                        <a:pt x="146658" y="70128"/>
                      </a:cubicBezTo>
                      <a:cubicBezTo>
                        <a:pt x="145680" y="70850"/>
                        <a:pt x="144703" y="71587"/>
                        <a:pt x="143740" y="72309"/>
                      </a:cubicBezTo>
                      <a:cubicBezTo>
                        <a:pt x="143103" y="72791"/>
                        <a:pt x="142452" y="73272"/>
                        <a:pt x="141814" y="73754"/>
                      </a:cubicBezTo>
                      <a:cubicBezTo>
                        <a:pt x="140837" y="74504"/>
                        <a:pt x="139860" y="75255"/>
                        <a:pt x="138883" y="76005"/>
                      </a:cubicBezTo>
                      <a:cubicBezTo>
                        <a:pt x="138869" y="76005"/>
                        <a:pt x="138854" y="76034"/>
                        <a:pt x="138840" y="76048"/>
                      </a:cubicBezTo>
                      <a:cubicBezTo>
                        <a:pt x="138529" y="76289"/>
                        <a:pt x="138203" y="76529"/>
                        <a:pt x="137892" y="76784"/>
                      </a:cubicBezTo>
                      <a:cubicBezTo>
                        <a:pt x="137608" y="77011"/>
                        <a:pt x="137325" y="77223"/>
                        <a:pt x="137042" y="77450"/>
                      </a:cubicBezTo>
                      <a:cubicBezTo>
                        <a:pt x="136065" y="78229"/>
                        <a:pt x="135087" y="79008"/>
                        <a:pt x="134124" y="79787"/>
                      </a:cubicBezTo>
                      <a:cubicBezTo>
                        <a:pt x="133544" y="80254"/>
                        <a:pt x="132949" y="80721"/>
                        <a:pt x="132368" y="81203"/>
                      </a:cubicBezTo>
                      <a:cubicBezTo>
                        <a:pt x="131519" y="81897"/>
                        <a:pt x="130683" y="82590"/>
                        <a:pt x="129848" y="83284"/>
                      </a:cubicBezTo>
                      <a:cubicBezTo>
                        <a:pt x="129493" y="83568"/>
                        <a:pt x="129139" y="83865"/>
                        <a:pt x="128800" y="84148"/>
                      </a:cubicBezTo>
                      <a:cubicBezTo>
                        <a:pt x="128460" y="84432"/>
                        <a:pt x="128120" y="84715"/>
                        <a:pt x="127780" y="84998"/>
                      </a:cubicBezTo>
                      <a:cubicBezTo>
                        <a:pt x="126746" y="85862"/>
                        <a:pt x="125712" y="86740"/>
                        <a:pt x="124693" y="87618"/>
                      </a:cubicBezTo>
                      <a:cubicBezTo>
                        <a:pt x="124211" y="88029"/>
                        <a:pt x="123730" y="88425"/>
                        <a:pt x="123263" y="88836"/>
                      </a:cubicBezTo>
                      <a:cubicBezTo>
                        <a:pt x="122554" y="89445"/>
                        <a:pt x="121846" y="90068"/>
                        <a:pt x="121152" y="90691"/>
                      </a:cubicBezTo>
                      <a:cubicBezTo>
                        <a:pt x="120784" y="91017"/>
                        <a:pt x="120402" y="91342"/>
                        <a:pt x="120034" y="91682"/>
                      </a:cubicBezTo>
                      <a:cubicBezTo>
                        <a:pt x="120019" y="91696"/>
                        <a:pt x="119991" y="91710"/>
                        <a:pt x="119977" y="91739"/>
                      </a:cubicBezTo>
                      <a:cubicBezTo>
                        <a:pt x="119595" y="92079"/>
                        <a:pt x="119212" y="92405"/>
                        <a:pt x="118830" y="92744"/>
                      </a:cubicBezTo>
                      <a:cubicBezTo>
                        <a:pt x="117442" y="93991"/>
                        <a:pt x="116068" y="95237"/>
                        <a:pt x="114695" y="96483"/>
                      </a:cubicBezTo>
                      <a:cubicBezTo>
                        <a:pt x="114624" y="96554"/>
                        <a:pt x="114553" y="96611"/>
                        <a:pt x="114482" y="96681"/>
                      </a:cubicBezTo>
                      <a:cubicBezTo>
                        <a:pt x="113902" y="97219"/>
                        <a:pt x="113321" y="97758"/>
                        <a:pt x="112741" y="98310"/>
                      </a:cubicBezTo>
                      <a:cubicBezTo>
                        <a:pt x="112372" y="98650"/>
                        <a:pt x="112018" y="98990"/>
                        <a:pt x="111650" y="99329"/>
                      </a:cubicBezTo>
                      <a:cubicBezTo>
                        <a:pt x="111154" y="99797"/>
                        <a:pt x="110644" y="100264"/>
                        <a:pt x="110149" y="100732"/>
                      </a:cubicBezTo>
                      <a:cubicBezTo>
                        <a:pt x="110021" y="100859"/>
                        <a:pt x="109894" y="100986"/>
                        <a:pt x="109766" y="101100"/>
                      </a:cubicBezTo>
                      <a:cubicBezTo>
                        <a:pt x="108492" y="102318"/>
                        <a:pt x="107231" y="103536"/>
                        <a:pt x="105971" y="104768"/>
                      </a:cubicBezTo>
                      <a:cubicBezTo>
                        <a:pt x="105546" y="105178"/>
                        <a:pt x="105136" y="105603"/>
                        <a:pt x="104711" y="106028"/>
                      </a:cubicBezTo>
                      <a:cubicBezTo>
                        <a:pt x="104682" y="106056"/>
                        <a:pt x="104654" y="106085"/>
                        <a:pt x="104626" y="106113"/>
                      </a:cubicBezTo>
                      <a:cubicBezTo>
                        <a:pt x="104286" y="106453"/>
                        <a:pt x="103932" y="106807"/>
                        <a:pt x="103592" y="107147"/>
                      </a:cubicBezTo>
                      <a:cubicBezTo>
                        <a:pt x="103026" y="107713"/>
                        <a:pt x="102445" y="108280"/>
                        <a:pt x="101893" y="108846"/>
                      </a:cubicBezTo>
                      <a:cubicBezTo>
                        <a:pt x="101369" y="109370"/>
                        <a:pt x="100859" y="109908"/>
                        <a:pt x="100349" y="110432"/>
                      </a:cubicBezTo>
                      <a:cubicBezTo>
                        <a:pt x="99528" y="111282"/>
                        <a:pt x="98692" y="112117"/>
                        <a:pt x="97885" y="112981"/>
                      </a:cubicBezTo>
                      <a:cubicBezTo>
                        <a:pt x="97503" y="113378"/>
                        <a:pt x="97134" y="113774"/>
                        <a:pt x="96752" y="114171"/>
                      </a:cubicBezTo>
                      <a:cubicBezTo>
                        <a:pt x="96441" y="114497"/>
                        <a:pt x="96143" y="114822"/>
                        <a:pt x="95831" y="115148"/>
                      </a:cubicBezTo>
                      <a:cubicBezTo>
                        <a:pt x="95208" y="115814"/>
                        <a:pt x="94571" y="116479"/>
                        <a:pt x="93948" y="117159"/>
                      </a:cubicBezTo>
                      <a:cubicBezTo>
                        <a:pt x="93367" y="117782"/>
                        <a:pt x="92801" y="118419"/>
                        <a:pt x="92220" y="119042"/>
                      </a:cubicBezTo>
                      <a:cubicBezTo>
                        <a:pt x="91512" y="119821"/>
                        <a:pt x="90804" y="120600"/>
                        <a:pt x="90096" y="121379"/>
                      </a:cubicBezTo>
                      <a:cubicBezTo>
                        <a:pt x="89784" y="121733"/>
                        <a:pt x="89473" y="122087"/>
                        <a:pt x="89161" y="122427"/>
                      </a:cubicBezTo>
                      <a:cubicBezTo>
                        <a:pt x="88906" y="122710"/>
                        <a:pt x="88652" y="123008"/>
                        <a:pt x="88396" y="123291"/>
                      </a:cubicBezTo>
                      <a:cubicBezTo>
                        <a:pt x="88382" y="123305"/>
                        <a:pt x="88368" y="123319"/>
                        <a:pt x="88354" y="123333"/>
                      </a:cubicBezTo>
                      <a:cubicBezTo>
                        <a:pt x="87688" y="124098"/>
                        <a:pt x="87009" y="124849"/>
                        <a:pt x="86343" y="125613"/>
                      </a:cubicBezTo>
                      <a:cubicBezTo>
                        <a:pt x="85748" y="126293"/>
                        <a:pt x="85168" y="126987"/>
                        <a:pt x="84573" y="127667"/>
                      </a:cubicBezTo>
                      <a:cubicBezTo>
                        <a:pt x="83936" y="128417"/>
                        <a:pt x="83298" y="129154"/>
                        <a:pt x="82661" y="129905"/>
                      </a:cubicBezTo>
                      <a:cubicBezTo>
                        <a:pt x="82392" y="130216"/>
                        <a:pt x="82137" y="130528"/>
                        <a:pt x="81868" y="130839"/>
                      </a:cubicBezTo>
                      <a:cubicBezTo>
                        <a:pt x="81712" y="131023"/>
                        <a:pt x="81571" y="131207"/>
                        <a:pt x="81415" y="131377"/>
                      </a:cubicBezTo>
                      <a:cubicBezTo>
                        <a:pt x="81245" y="131590"/>
                        <a:pt x="81061" y="131802"/>
                        <a:pt x="80891" y="132015"/>
                      </a:cubicBezTo>
                      <a:cubicBezTo>
                        <a:pt x="80282" y="132751"/>
                        <a:pt x="79659" y="133501"/>
                        <a:pt x="79050" y="134238"/>
                      </a:cubicBezTo>
                      <a:cubicBezTo>
                        <a:pt x="78469" y="134960"/>
                        <a:pt x="77889" y="135682"/>
                        <a:pt x="77308" y="136405"/>
                      </a:cubicBezTo>
                      <a:cubicBezTo>
                        <a:pt x="76713" y="137141"/>
                        <a:pt x="76118" y="137878"/>
                        <a:pt x="75538" y="138614"/>
                      </a:cubicBezTo>
                      <a:cubicBezTo>
                        <a:pt x="74957" y="139350"/>
                        <a:pt x="74377" y="140101"/>
                        <a:pt x="73796" y="140837"/>
                      </a:cubicBezTo>
                      <a:cubicBezTo>
                        <a:pt x="73229" y="141559"/>
                        <a:pt x="72663" y="142296"/>
                        <a:pt x="72096" y="143032"/>
                      </a:cubicBezTo>
                      <a:cubicBezTo>
                        <a:pt x="71516" y="143797"/>
                        <a:pt x="70950" y="144548"/>
                        <a:pt x="70369" y="145312"/>
                      </a:cubicBezTo>
                      <a:cubicBezTo>
                        <a:pt x="69831" y="146035"/>
                        <a:pt x="69278" y="146757"/>
                        <a:pt x="68740" y="147493"/>
                      </a:cubicBezTo>
                      <a:cubicBezTo>
                        <a:pt x="68684" y="147578"/>
                        <a:pt x="68627" y="147649"/>
                        <a:pt x="68556" y="147734"/>
                      </a:cubicBezTo>
                      <a:cubicBezTo>
                        <a:pt x="68443" y="147876"/>
                        <a:pt x="68330" y="148031"/>
                        <a:pt x="68230" y="148173"/>
                      </a:cubicBezTo>
                      <a:cubicBezTo>
                        <a:pt x="67834" y="148725"/>
                        <a:pt x="67438" y="149263"/>
                        <a:pt x="67041" y="149816"/>
                      </a:cubicBezTo>
                      <a:cubicBezTo>
                        <a:pt x="66517" y="150538"/>
                        <a:pt x="65993" y="151260"/>
                        <a:pt x="65469" y="151982"/>
                      </a:cubicBezTo>
                      <a:cubicBezTo>
                        <a:pt x="64903" y="152776"/>
                        <a:pt x="64350" y="153569"/>
                        <a:pt x="63784" y="154347"/>
                      </a:cubicBezTo>
                      <a:cubicBezTo>
                        <a:pt x="63316" y="155013"/>
                        <a:pt x="62849" y="155693"/>
                        <a:pt x="62382" y="156358"/>
                      </a:cubicBezTo>
                      <a:cubicBezTo>
                        <a:pt x="62226" y="156585"/>
                        <a:pt x="62056" y="156812"/>
                        <a:pt x="61900" y="157052"/>
                      </a:cubicBezTo>
                      <a:cubicBezTo>
                        <a:pt x="61475" y="157675"/>
                        <a:pt x="61051" y="158298"/>
                        <a:pt x="60626" y="158922"/>
                      </a:cubicBezTo>
                      <a:cubicBezTo>
                        <a:pt x="60144" y="159630"/>
                        <a:pt x="59662" y="160352"/>
                        <a:pt x="59181" y="161060"/>
                      </a:cubicBezTo>
                      <a:cubicBezTo>
                        <a:pt x="58629" y="161881"/>
                        <a:pt x="58077" y="162703"/>
                        <a:pt x="57538" y="163538"/>
                      </a:cubicBezTo>
                      <a:cubicBezTo>
                        <a:pt x="57156" y="164119"/>
                        <a:pt x="56788" y="164685"/>
                        <a:pt x="56406" y="165266"/>
                      </a:cubicBezTo>
                      <a:cubicBezTo>
                        <a:pt x="56235" y="165535"/>
                        <a:pt x="56066" y="165790"/>
                        <a:pt x="55896" y="166059"/>
                      </a:cubicBezTo>
                      <a:cubicBezTo>
                        <a:pt x="55442" y="166767"/>
                        <a:pt x="54989" y="167475"/>
                        <a:pt x="54536" y="168183"/>
                      </a:cubicBezTo>
                      <a:cubicBezTo>
                        <a:pt x="54097" y="168877"/>
                        <a:pt x="53658" y="169571"/>
                        <a:pt x="53219" y="170265"/>
                      </a:cubicBezTo>
                      <a:cubicBezTo>
                        <a:pt x="52681" y="171129"/>
                        <a:pt x="52143" y="171993"/>
                        <a:pt x="51605" y="172857"/>
                      </a:cubicBezTo>
                      <a:cubicBezTo>
                        <a:pt x="51307" y="173338"/>
                        <a:pt x="51024" y="173820"/>
                        <a:pt x="50727" y="174287"/>
                      </a:cubicBezTo>
                      <a:cubicBezTo>
                        <a:pt x="50557" y="174584"/>
                        <a:pt x="50373" y="174868"/>
                        <a:pt x="50203" y="175165"/>
                      </a:cubicBezTo>
                      <a:cubicBezTo>
                        <a:pt x="49721" y="175958"/>
                        <a:pt x="49240" y="176765"/>
                        <a:pt x="48772" y="177572"/>
                      </a:cubicBezTo>
                      <a:cubicBezTo>
                        <a:pt x="48376" y="178238"/>
                        <a:pt x="47993" y="178904"/>
                        <a:pt x="47611" y="179569"/>
                      </a:cubicBezTo>
                      <a:cubicBezTo>
                        <a:pt x="47073" y="180490"/>
                        <a:pt x="46549" y="181396"/>
                        <a:pt x="46025" y="182317"/>
                      </a:cubicBezTo>
                      <a:cubicBezTo>
                        <a:pt x="45813" y="182699"/>
                        <a:pt x="45586" y="183081"/>
                        <a:pt x="45374" y="183464"/>
                      </a:cubicBezTo>
                      <a:cubicBezTo>
                        <a:pt x="45204" y="183775"/>
                        <a:pt x="45034" y="184073"/>
                        <a:pt x="44864" y="184384"/>
                      </a:cubicBezTo>
                      <a:cubicBezTo>
                        <a:pt x="44354" y="185291"/>
                        <a:pt x="43858" y="186183"/>
                        <a:pt x="43349" y="187089"/>
                      </a:cubicBezTo>
                      <a:cubicBezTo>
                        <a:pt x="43009" y="187712"/>
                        <a:pt x="42669" y="188350"/>
                        <a:pt x="42329" y="188973"/>
                      </a:cubicBezTo>
                      <a:cubicBezTo>
                        <a:pt x="41805" y="189950"/>
                        <a:pt x="41281" y="190913"/>
                        <a:pt x="40757" y="191890"/>
                      </a:cubicBezTo>
                      <a:cubicBezTo>
                        <a:pt x="40615" y="192173"/>
                        <a:pt x="40460" y="192456"/>
                        <a:pt x="40318" y="192725"/>
                      </a:cubicBezTo>
                      <a:cubicBezTo>
                        <a:pt x="40148" y="193037"/>
                        <a:pt x="39992" y="193348"/>
                        <a:pt x="39836" y="193660"/>
                      </a:cubicBezTo>
                      <a:cubicBezTo>
                        <a:pt x="39298" y="194680"/>
                        <a:pt x="38774" y="195699"/>
                        <a:pt x="38250" y="196719"/>
                      </a:cubicBezTo>
                      <a:cubicBezTo>
                        <a:pt x="37981" y="197257"/>
                        <a:pt x="37712" y="197781"/>
                        <a:pt x="37443" y="198319"/>
                      </a:cubicBezTo>
                      <a:cubicBezTo>
                        <a:pt x="36891" y="199410"/>
                        <a:pt x="36353" y="200486"/>
                        <a:pt x="35815" y="201576"/>
                      </a:cubicBezTo>
                      <a:cubicBezTo>
                        <a:pt x="35729" y="201761"/>
                        <a:pt x="35644" y="201930"/>
                        <a:pt x="35560" y="202115"/>
                      </a:cubicBezTo>
                      <a:cubicBezTo>
                        <a:pt x="35418" y="202412"/>
                        <a:pt x="35276" y="202695"/>
                        <a:pt x="35135" y="202993"/>
                      </a:cubicBezTo>
                      <a:cubicBezTo>
                        <a:pt x="34568" y="204154"/>
                        <a:pt x="34016" y="205315"/>
                        <a:pt x="33463" y="206476"/>
                      </a:cubicBezTo>
                      <a:cubicBezTo>
                        <a:pt x="33322" y="206774"/>
                        <a:pt x="33180" y="207085"/>
                        <a:pt x="33039" y="207397"/>
                      </a:cubicBezTo>
                      <a:cubicBezTo>
                        <a:pt x="32373" y="208813"/>
                        <a:pt x="31722" y="210229"/>
                        <a:pt x="31084" y="211645"/>
                      </a:cubicBezTo>
                      <a:cubicBezTo>
                        <a:pt x="30985" y="211886"/>
                        <a:pt x="30872" y="212113"/>
                        <a:pt x="30773" y="212353"/>
                      </a:cubicBezTo>
                      <a:cubicBezTo>
                        <a:pt x="29428" y="215341"/>
                        <a:pt x="28125" y="218358"/>
                        <a:pt x="26878" y="221374"/>
                      </a:cubicBezTo>
                      <a:cubicBezTo>
                        <a:pt x="26836" y="221459"/>
                        <a:pt x="26808" y="221558"/>
                        <a:pt x="26765" y="221643"/>
                      </a:cubicBezTo>
                      <a:cubicBezTo>
                        <a:pt x="25491" y="224731"/>
                        <a:pt x="24258" y="227846"/>
                        <a:pt x="23069" y="230962"/>
                      </a:cubicBezTo>
                      <a:cubicBezTo>
                        <a:pt x="23041" y="231033"/>
                        <a:pt x="23012" y="231089"/>
                        <a:pt x="22998" y="231160"/>
                      </a:cubicBezTo>
                      <a:cubicBezTo>
                        <a:pt x="22432" y="232647"/>
                        <a:pt x="21894" y="234120"/>
                        <a:pt x="21341" y="235607"/>
                      </a:cubicBezTo>
                      <a:cubicBezTo>
                        <a:pt x="21299" y="235720"/>
                        <a:pt x="21256" y="235819"/>
                        <a:pt x="21228" y="235933"/>
                      </a:cubicBezTo>
                      <a:cubicBezTo>
                        <a:pt x="20718" y="237349"/>
                        <a:pt x="20223" y="238765"/>
                        <a:pt x="19727" y="240181"/>
                      </a:cubicBezTo>
                      <a:cubicBezTo>
                        <a:pt x="19698" y="240252"/>
                        <a:pt x="19670" y="240323"/>
                        <a:pt x="19656" y="240393"/>
                      </a:cubicBezTo>
                      <a:cubicBezTo>
                        <a:pt x="19571" y="240634"/>
                        <a:pt x="19486" y="240875"/>
                        <a:pt x="19401" y="241116"/>
                      </a:cubicBezTo>
                      <a:cubicBezTo>
                        <a:pt x="18962" y="242390"/>
                        <a:pt x="18537" y="243679"/>
                        <a:pt x="18098" y="244968"/>
                      </a:cubicBezTo>
                      <a:cubicBezTo>
                        <a:pt x="17971" y="245336"/>
                        <a:pt x="17844" y="245704"/>
                        <a:pt x="17730" y="246072"/>
                      </a:cubicBezTo>
                      <a:cubicBezTo>
                        <a:pt x="17319" y="247347"/>
                        <a:pt x="16909" y="248621"/>
                        <a:pt x="16498" y="249896"/>
                      </a:cubicBezTo>
                      <a:cubicBezTo>
                        <a:pt x="16484" y="249953"/>
                        <a:pt x="16470" y="249995"/>
                        <a:pt x="16456" y="250052"/>
                      </a:cubicBezTo>
                      <a:cubicBezTo>
                        <a:pt x="16342" y="250406"/>
                        <a:pt x="16229" y="250760"/>
                        <a:pt x="16115" y="251114"/>
                      </a:cubicBezTo>
                      <a:cubicBezTo>
                        <a:pt x="16115" y="251128"/>
                        <a:pt x="16115" y="251156"/>
                        <a:pt x="16102" y="251170"/>
                      </a:cubicBezTo>
                      <a:cubicBezTo>
                        <a:pt x="15719" y="252417"/>
                        <a:pt x="15337" y="253663"/>
                        <a:pt x="14969" y="254909"/>
                      </a:cubicBezTo>
                      <a:cubicBezTo>
                        <a:pt x="14827" y="255362"/>
                        <a:pt x="14686" y="255815"/>
                        <a:pt x="14558" y="256283"/>
                      </a:cubicBezTo>
                      <a:cubicBezTo>
                        <a:pt x="14204" y="257472"/>
                        <a:pt x="13864" y="258662"/>
                        <a:pt x="13524" y="259852"/>
                      </a:cubicBezTo>
                      <a:cubicBezTo>
                        <a:pt x="13453" y="260121"/>
                        <a:pt x="13368" y="260390"/>
                        <a:pt x="13283" y="260645"/>
                      </a:cubicBezTo>
                      <a:cubicBezTo>
                        <a:pt x="13198" y="260942"/>
                        <a:pt x="13113" y="261254"/>
                        <a:pt x="13043" y="261551"/>
                      </a:cubicBezTo>
                      <a:cubicBezTo>
                        <a:pt x="12731" y="262684"/>
                        <a:pt x="12420" y="263817"/>
                        <a:pt x="12122" y="264950"/>
                      </a:cubicBezTo>
                      <a:cubicBezTo>
                        <a:pt x="12023" y="265318"/>
                        <a:pt x="11924" y="265686"/>
                        <a:pt x="11825" y="266069"/>
                      </a:cubicBezTo>
                      <a:cubicBezTo>
                        <a:pt x="11782" y="266224"/>
                        <a:pt x="11754" y="266366"/>
                        <a:pt x="11711" y="266522"/>
                      </a:cubicBezTo>
                      <a:cubicBezTo>
                        <a:pt x="11329" y="267980"/>
                        <a:pt x="10961" y="269453"/>
                        <a:pt x="10593" y="270912"/>
                      </a:cubicBezTo>
                      <a:cubicBezTo>
                        <a:pt x="10451" y="271478"/>
                        <a:pt x="10295" y="272059"/>
                        <a:pt x="10168" y="272625"/>
                      </a:cubicBezTo>
                      <a:cubicBezTo>
                        <a:pt x="9701" y="274537"/>
                        <a:pt x="9247" y="276449"/>
                        <a:pt x="8808" y="278375"/>
                      </a:cubicBezTo>
                      <a:cubicBezTo>
                        <a:pt x="1331" y="311485"/>
                        <a:pt x="-1360" y="345544"/>
                        <a:pt x="637" y="379616"/>
                      </a:cubicBezTo>
                      <a:lnTo>
                        <a:pt x="4786" y="379616"/>
                      </a:lnTo>
                      <a:cubicBezTo>
                        <a:pt x="-1572" y="339383"/>
                        <a:pt x="12660" y="279961"/>
                        <a:pt x="12660" y="279961"/>
                      </a:cubicBezTo>
                      <a:cubicBezTo>
                        <a:pt x="12660" y="279961"/>
                        <a:pt x="33421" y="302138"/>
                        <a:pt x="41366" y="295780"/>
                      </a:cubicBezTo>
                      <a:cubicBezTo>
                        <a:pt x="49325" y="289421"/>
                        <a:pt x="52497" y="271124"/>
                        <a:pt x="58062" y="261579"/>
                      </a:cubicBezTo>
                      <a:cubicBezTo>
                        <a:pt x="63642" y="252034"/>
                        <a:pt x="73980" y="249655"/>
                        <a:pt x="75566" y="241696"/>
                      </a:cubicBezTo>
                      <a:cubicBezTo>
                        <a:pt x="77152" y="233752"/>
                        <a:pt x="59662" y="230565"/>
                        <a:pt x="61249" y="225000"/>
                      </a:cubicBezTo>
                      <a:cubicBezTo>
                        <a:pt x="62835" y="219434"/>
                        <a:pt x="80339" y="244090"/>
                        <a:pt x="84318" y="239317"/>
                      </a:cubicBezTo>
                      <a:cubicBezTo>
                        <a:pt x="88283" y="234545"/>
                        <a:pt x="104201" y="225000"/>
                        <a:pt x="105787" y="220227"/>
                      </a:cubicBezTo>
                      <a:cubicBezTo>
                        <a:pt x="107373" y="215455"/>
                        <a:pt x="96242" y="205117"/>
                        <a:pt x="95449" y="199551"/>
                      </a:cubicBezTo>
                      <a:cubicBezTo>
                        <a:pt x="94656" y="193986"/>
                        <a:pt x="71587" y="180461"/>
                        <a:pt x="76359" y="178082"/>
                      </a:cubicBezTo>
                      <a:cubicBezTo>
                        <a:pt x="81132" y="175689"/>
                        <a:pt x="107373" y="206703"/>
                        <a:pt x="111352" y="205910"/>
                      </a:cubicBezTo>
                      <a:cubicBezTo>
                        <a:pt x="115332" y="205117"/>
                        <a:pt x="124877" y="197965"/>
                        <a:pt x="127256" y="193986"/>
                      </a:cubicBezTo>
                      <a:cubicBezTo>
                        <a:pt x="129649" y="190006"/>
                        <a:pt x="119311" y="184441"/>
                        <a:pt x="119311" y="180461"/>
                      </a:cubicBezTo>
                      <a:cubicBezTo>
                        <a:pt x="119311" y="176482"/>
                        <a:pt x="124084" y="185234"/>
                        <a:pt x="128049" y="181255"/>
                      </a:cubicBezTo>
                      <a:cubicBezTo>
                        <a:pt x="132028" y="177275"/>
                        <a:pt x="139987" y="174896"/>
                        <a:pt x="155891" y="158199"/>
                      </a:cubicBezTo>
                      <a:cubicBezTo>
                        <a:pt x="171794" y="141489"/>
                        <a:pt x="149532" y="131944"/>
                        <a:pt x="153497" y="129565"/>
                      </a:cubicBezTo>
                      <a:cubicBezTo>
                        <a:pt x="157477" y="127171"/>
                        <a:pt x="164643" y="149447"/>
                        <a:pt x="174188" y="144675"/>
                      </a:cubicBezTo>
                      <a:cubicBezTo>
                        <a:pt x="183718" y="139903"/>
                        <a:pt x="185319" y="130358"/>
                        <a:pt x="194864" y="119227"/>
                      </a:cubicBezTo>
                      <a:cubicBezTo>
                        <a:pt x="204409" y="108096"/>
                        <a:pt x="210767" y="100930"/>
                        <a:pt x="211560" y="89799"/>
                      </a:cubicBezTo>
                      <a:cubicBezTo>
                        <a:pt x="212353" y="78668"/>
                        <a:pt x="180546" y="63557"/>
                        <a:pt x="193263" y="63557"/>
                      </a:cubicBezTo>
                      <a:cubicBezTo>
                        <a:pt x="205980" y="63557"/>
                        <a:pt x="220312" y="90592"/>
                        <a:pt x="220312" y="90592"/>
                      </a:cubicBezTo>
                      <a:cubicBezTo>
                        <a:pt x="220312" y="90592"/>
                        <a:pt x="244967" y="64350"/>
                        <a:pt x="248140" y="58785"/>
                      </a:cubicBezTo>
                      <a:cubicBezTo>
                        <a:pt x="251326" y="53219"/>
                        <a:pt x="221105" y="46053"/>
                        <a:pt x="230650" y="44467"/>
                      </a:cubicBezTo>
                      <a:cubicBezTo>
                        <a:pt x="240195" y="42881"/>
                        <a:pt x="257684" y="54012"/>
                        <a:pt x="257684" y="54012"/>
                      </a:cubicBezTo>
                      <a:cubicBezTo>
                        <a:pt x="257684" y="54012"/>
                        <a:pt x="275670" y="54380"/>
                        <a:pt x="276718" y="31368"/>
                      </a:cubicBezTo>
                      <a:cubicBezTo>
                        <a:pt x="277766" y="8369"/>
                        <a:pt x="292409" y="0"/>
                        <a:pt x="292409" y="0"/>
                      </a:cubicBezTo>
                      <a:cubicBezTo>
                        <a:pt x="290865" y="439"/>
                        <a:pt x="289322" y="878"/>
                        <a:pt x="287792" y="1345"/>
                      </a:cubicBezTo>
                      <a:close/>
                    </a:path>
                  </a:pathLst>
                </a:custGeom>
                <a:solidFill>
                  <a:srgbClr val="192419">
                    <a:alpha val="3797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486" name="Google Shape;3486;p23"/>
              <p:cNvGrpSpPr/>
              <p:nvPr/>
            </p:nvGrpSpPr>
            <p:grpSpPr>
              <a:xfrm>
                <a:off x="6984106" y="4101381"/>
                <a:ext cx="2831775" cy="2073303"/>
                <a:chOff x="6984106" y="4101381"/>
                <a:chExt cx="2831775" cy="2073303"/>
              </a:xfrm>
            </p:grpSpPr>
            <p:grpSp>
              <p:nvGrpSpPr>
                <p:cNvPr id="3487" name="Google Shape;3487;p23"/>
                <p:cNvGrpSpPr/>
                <p:nvPr/>
              </p:nvGrpSpPr>
              <p:grpSpPr>
                <a:xfrm rot="-593945">
                  <a:off x="8960146" y="4156039"/>
                  <a:ext cx="749019" cy="1306383"/>
                  <a:chOff x="4355552" y="1480653"/>
                  <a:chExt cx="245269" cy="427780"/>
                </a:xfrm>
              </p:grpSpPr>
              <p:sp>
                <p:nvSpPr>
                  <p:cNvPr id="3488" name="Google Shape;3488;p23"/>
                  <p:cNvSpPr/>
                  <p:nvPr/>
                </p:nvSpPr>
                <p:spPr>
                  <a:xfrm>
                    <a:off x="4355552" y="1480653"/>
                    <a:ext cx="245269" cy="304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69" h="304999" extrusionOk="0">
                        <a:moveTo>
                          <a:pt x="238993" y="228568"/>
                        </a:moveTo>
                        <a:cubicBezTo>
                          <a:pt x="230935" y="251142"/>
                          <a:pt x="215230" y="274693"/>
                          <a:pt x="192316" y="283785"/>
                        </a:cubicBezTo>
                        <a:cubicBezTo>
                          <a:pt x="148415" y="301175"/>
                          <a:pt x="124949" y="261140"/>
                          <a:pt x="124949" y="261140"/>
                        </a:cubicBezTo>
                        <a:cubicBezTo>
                          <a:pt x="124949" y="261140"/>
                          <a:pt x="125502" y="290441"/>
                          <a:pt x="89956" y="302549"/>
                        </a:cubicBezTo>
                        <a:cubicBezTo>
                          <a:pt x="54382" y="314657"/>
                          <a:pt x="15905" y="279253"/>
                          <a:pt x="12960" y="254258"/>
                        </a:cubicBezTo>
                        <a:cubicBezTo>
                          <a:pt x="9943" y="228540"/>
                          <a:pt x="19785" y="230041"/>
                          <a:pt x="37176" y="229291"/>
                        </a:cubicBezTo>
                        <a:cubicBezTo>
                          <a:pt x="54595" y="228540"/>
                          <a:pt x="88653" y="248197"/>
                          <a:pt x="97717" y="235352"/>
                        </a:cubicBezTo>
                        <a:cubicBezTo>
                          <a:pt x="106780" y="222493"/>
                          <a:pt x="87124" y="221728"/>
                          <a:pt x="56110" y="223244"/>
                        </a:cubicBezTo>
                        <a:cubicBezTo>
                          <a:pt x="25068" y="224759"/>
                          <a:pt x="1616" y="212651"/>
                          <a:pt x="101" y="185404"/>
                        </a:cubicBezTo>
                        <a:cubicBezTo>
                          <a:pt x="-1415" y="158171"/>
                          <a:pt x="14475" y="135470"/>
                          <a:pt x="26583" y="156656"/>
                        </a:cubicBezTo>
                        <a:cubicBezTo>
                          <a:pt x="38691" y="177856"/>
                          <a:pt x="70725" y="202922"/>
                          <a:pt x="90409" y="196861"/>
                        </a:cubicBezTo>
                        <a:cubicBezTo>
                          <a:pt x="110094" y="190799"/>
                          <a:pt x="98921" y="173947"/>
                          <a:pt x="75455" y="177728"/>
                        </a:cubicBezTo>
                        <a:cubicBezTo>
                          <a:pt x="52003" y="181509"/>
                          <a:pt x="38691" y="163467"/>
                          <a:pt x="25832" y="143712"/>
                        </a:cubicBezTo>
                        <a:cubicBezTo>
                          <a:pt x="12945" y="123957"/>
                          <a:pt x="17505" y="105192"/>
                          <a:pt x="34160" y="90818"/>
                        </a:cubicBezTo>
                        <a:cubicBezTo>
                          <a:pt x="50799" y="76444"/>
                          <a:pt x="45503" y="99882"/>
                          <a:pt x="69719" y="133941"/>
                        </a:cubicBezTo>
                        <a:cubicBezTo>
                          <a:pt x="93936" y="167999"/>
                          <a:pt x="100762" y="144533"/>
                          <a:pt x="98467" y="133190"/>
                        </a:cubicBezTo>
                        <a:cubicBezTo>
                          <a:pt x="96202" y="121832"/>
                          <a:pt x="72750" y="121082"/>
                          <a:pt x="60642" y="97616"/>
                        </a:cubicBezTo>
                        <a:cubicBezTo>
                          <a:pt x="48533" y="74164"/>
                          <a:pt x="57597" y="69618"/>
                          <a:pt x="71985" y="56009"/>
                        </a:cubicBezTo>
                        <a:cubicBezTo>
                          <a:pt x="86359" y="42386"/>
                          <a:pt x="85609" y="45402"/>
                          <a:pt x="87874" y="71899"/>
                        </a:cubicBezTo>
                        <a:cubicBezTo>
                          <a:pt x="90140" y="98381"/>
                          <a:pt x="96202" y="109724"/>
                          <a:pt x="106044" y="119566"/>
                        </a:cubicBezTo>
                        <a:cubicBezTo>
                          <a:pt x="115886" y="129409"/>
                          <a:pt x="123463" y="115035"/>
                          <a:pt x="114371" y="102927"/>
                        </a:cubicBezTo>
                        <a:cubicBezTo>
                          <a:pt x="105307" y="90818"/>
                          <a:pt x="96980" y="63557"/>
                          <a:pt x="102263" y="36324"/>
                        </a:cubicBezTo>
                        <a:cubicBezTo>
                          <a:pt x="103197" y="31524"/>
                          <a:pt x="104557" y="27303"/>
                          <a:pt x="106143" y="23593"/>
                        </a:cubicBezTo>
                        <a:cubicBezTo>
                          <a:pt x="113649" y="6174"/>
                          <a:pt x="126479" y="0"/>
                          <a:pt x="126479" y="0"/>
                        </a:cubicBezTo>
                        <a:cubicBezTo>
                          <a:pt x="125728" y="9092"/>
                          <a:pt x="156757" y="9842"/>
                          <a:pt x="165848" y="47682"/>
                        </a:cubicBezTo>
                        <a:cubicBezTo>
                          <a:pt x="168482" y="58615"/>
                          <a:pt x="166868" y="69420"/>
                          <a:pt x="163753" y="79234"/>
                        </a:cubicBezTo>
                        <a:cubicBezTo>
                          <a:pt x="156105" y="103408"/>
                          <a:pt x="139437" y="121620"/>
                          <a:pt x="154491" y="121082"/>
                        </a:cubicBezTo>
                        <a:cubicBezTo>
                          <a:pt x="164432" y="120714"/>
                          <a:pt x="171952" y="105688"/>
                          <a:pt x="177135" y="89870"/>
                        </a:cubicBezTo>
                        <a:cubicBezTo>
                          <a:pt x="182998" y="71941"/>
                          <a:pt x="185873" y="52964"/>
                          <a:pt x="185873" y="52964"/>
                        </a:cubicBezTo>
                        <a:cubicBezTo>
                          <a:pt x="185873" y="52964"/>
                          <a:pt x="199142" y="63557"/>
                          <a:pt x="202923" y="74915"/>
                        </a:cubicBezTo>
                        <a:cubicBezTo>
                          <a:pt x="205189" y="81741"/>
                          <a:pt x="198434" y="98452"/>
                          <a:pt x="189852" y="113293"/>
                        </a:cubicBezTo>
                        <a:cubicBezTo>
                          <a:pt x="184202" y="123135"/>
                          <a:pt x="177772" y="132156"/>
                          <a:pt x="172660" y="136985"/>
                        </a:cubicBezTo>
                        <a:cubicBezTo>
                          <a:pt x="159801" y="149093"/>
                          <a:pt x="146178" y="167999"/>
                          <a:pt x="177192" y="152110"/>
                        </a:cubicBezTo>
                        <a:cubicBezTo>
                          <a:pt x="184358" y="148442"/>
                          <a:pt x="189980" y="143188"/>
                          <a:pt x="194441" y="137325"/>
                        </a:cubicBezTo>
                        <a:cubicBezTo>
                          <a:pt x="209296" y="117782"/>
                          <a:pt x="211208" y="91357"/>
                          <a:pt x="213516" y="93084"/>
                        </a:cubicBezTo>
                        <a:cubicBezTo>
                          <a:pt x="216533" y="95350"/>
                          <a:pt x="224109" y="132425"/>
                          <a:pt x="223359" y="148315"/>
                        </a:cubicBezTo>
                        <a:cubicBezTo>
                          <a:pt x="222948" y="156656"/>
                          <a:pt x="219832" y="163779"/>
                          <a:pt x="213176" y="169373"/>
                        </a:cubicBezTo>
                        <a:cubicBezTo>
                          <a:pt x="207172" y="174457"/>
                          <a:pt x="198264" y="178351"/>
                          <a:pt x="185873" y="180858"/>
                        </a:cubicBezTo>
                        <a:cubicBezTo>
                          <a:pt x="159745" y="186169"/>
                          <a:pt x="149959" y="216432"/>
                          <a:pt x="185873" y="208856"/>
                        </a:cubicBezTo>
                        <a:cubicBezTo>
                          <a:pt x="197528" y="206391"/>
                          <a:pt x="206209" y="200996"/>
                          <a:pt x="213007" y="195345"/>
                        </a:cubicBezTo>
                        <a:cubicBezTo>
                          <a:pt x="227211" y="183549"/>
                          <a:pt x="233343" y="170619"/>
                          <a:pt x="241514" y="180844"/>
                        </a:cubicBezTo>
                        <a:cubicBezTo>
                          <a:pt x="247306" y="188080"/>
                          <a:pt x="246343" y="207907"/>
                          <a:pt x="239007" y="22855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89" name="Google Shape;3489;p23"/>
                  <p:cNvSpPr/>
                  <p:nvPr/>
                </p:nvSpPr>
                <p:spPr>
                  <a:xfrm>
                    <a:off x="4406858" y="1581753"/>
                    <a:ext cx="157223" cy="1772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223" h="177274" extrusionOk="0">
                        <a:moveTo>
                          <a:pt x="83826" y="143854"/>
                        </a:moveTo>
                        <a:cubicBezTo>
                          <a:pt x="92705" y="153682"/>
                          <a:pt x="103213" y="164275"/>
                          <a:pt x="116454" y="164317"/>
                        </a:cubicBezTo>
                        <a:cubicBezTo>
                          <a:pt x="122062" y="164331"/>
                          <a:pt x="127458" y="162391"/>
                          <a:pt x="132712" y="160409"/>
                        </a:cubicBezTo>
                        <a:cubicBezTo>
                          <a:pt x="142979" y="156542"/>
                          <a:pt x="154507" y="150991"/>
                          <a:pt x="157027" y="140299"/>
                        </a:cubicBezTo>
                        <a:cubicBezTo>
                          <a:pt x="157594" y="137892"/>
                          <a:pt x="156985" y="134535"/>
                          <a:pt x="154535" y="134252"/>
                        </a:cubicBezTo>
                        <a:cubicBezTo>
                          <a:pt x="153359" y="134110"/>
                          <a:pt x="152269" y="134790"/>
                          <a:pt x="151263" y="135428"/>
                        </a:cubicBezTo>
                        <a:cubicBezTo>
                          <a:pt x="143106" y="140526"/>
                          <a:pt x="133760" y="143698"/>
                          <a:pt x="124187" y="144604"/>
                        </a:cubicBezTo>
                        <a:cubicBezTo>
                          <a:pt x="120972" y="144916"/>
                          <a:pt x="116936" y="144505"/>
                          <a:pt x="115690" y="141517"/>
                        </a:cubicBezTo>
                        <a:cubicBezTo>
                          <a:pt x="119343" y="139407"/>
                          <a:pt x="123776" y="139237"/>
                          <a:pt x="127727" y="137807"/>
                        </a:cubicBezTo>
                        <a:cubicBezTo>
                          <a:pt x="131692" y="136376"/>
                          <a:pt x="135558" y="132652"/>
                          <a:pt x="134609" y="128545"/>
                        </a:cubicBezTo>
                        <a:cubicBezTo>
                          <a:pt x="125716" y="128672"/>
                          <a:pt x="116822" y="128786"/>
                          <a:pt x="107915" y="128913"/>
                        </a:cubicBezTo>
                        <a:cubicBezTo>
                          <a:pt x="103511" y="128970"/>
                          <a:pt x="98951" y="129012"/>
                          <a:pt x="94886" y="127313"/>
                        </a:cubicBezTo>
                        <a:cubicBezTo>
                          <a:pt x="86474" y="123829"/>
                          <a:pt x="82495" y="112429"/>
                          <a:pt x="86913" y="104470"/>
                        </a:cubicBezTo>
                        <a:cubicBezTo>
                          <a:pt x="88768" y="101100"/>
                          <a:pt x="91756" y="98522"/>
                          <a:pt x="94674" y="96016"/>
                        </a:cubicBezTo>
                        <a:cubicBezTo>
                          <a:pt x="109827" y="82987"/>
                          <a:pt x="125659" y="69590"/>
                          <a:pt x="144947" y="64322"/>
                        </a:cubicBezTo>
                        <a:cubicBezTo>
                          <a:pt x="146831" y="63812"/>
                          <a:pt x="148814" y="63345"/>
                          <a:pt x="150315" y="62099"/>
                        </a:cubicBezTo>
                        <a:cubicBezTo>
                          <a:pt x="151830" y="60867"/>
                          <a:pt x="152694" y="58572"/>
                          <a:pt x="151674" y="56901"/>
                        </a:cubicBezTo>
                        <a:cubicBezTo>
                          <a:pt x="150740" y="55386"/>
                          <a:pt x="148728" y="54990"/>
                          <a:pt x="146958" y="54961"/>
                        </a:cubicBezTo>
                        <a:cubicBezTo>
                          <a:pt x="140416" y="54848"/>
                          <a:pt x="134213" y="57624"/>
                          <a:pt x="128251" y="60343"/>
                        </a:cubicBezTo>
                        <a:cubicBezTo>
                          <a:pt x="122346" y="63047"/>
                          <a:pt x="116426" y="65738"/>
                          <a:pt x="110520" y="68443"/>
                        </a:cubicBezTo>
                        <a:cubicBezTo>
                          <a:pt x="107405" y="69873"/>
                          <a:pt x="104190" y="71318"/>
                          <a:pt x="100763" y="71488"/>
                        </a:cubicBezTo>
                        <a:cubicBezTo>
                          <a:pt x="97336" y="71658"/>
                          <a:pt x="93597" y="70256"/>
                          <a:pt x="91997" y="67225"/>
                        </a:cubicBezTo>
                        <a:cubicBezTo>
                          <a:pt x="89703" y="62906"/>
                          <a:pt x="92521" y="57737"/>
                          <a:pt x="95254" y="53687"/>
                        </a:cubicBezTo>
                        <a:cubicBezTo>
                          <a:pt x="101117" y="44949"/>
                          <a:pt x="106980" y="36211"/>
                          <a:pt x="112857" y="27488"/>
                        </a:cubicBezTo>
                        <a:cubicBezTo>
                          <a:pt x="113367" y="26723"/>
                          <a:pt x="113919" y="25831"/>
                          <a:pt x="113721" y="24939"/>
                        </a:cubicBezTo>
                        <a:cubicBezTo>
                          <a:pt x="113367" y="23253"/>
                          <a:pt x="110974" y="23083"/>
                          <a:pt x="109359" y="23678"/>
                        </a:cubicBezTo>
                        <a:cubicBezTo>
                          <a:pt x="102335" y="26270"/>
                          <a:pt x="98908" y="34922"/>
                          <a:pt x="91841" y="37358"/>
                        </a:cubicBezTo>
                        <a:cubicBezTo>
                          <a:pt x="90567" y="37797"/>
                          <a:pt x="88981" y="37953"/>
                          <a:pt x="88018" y="37004"/>
                        </a:cubicBezTo>
                        <a:cubicBezTo>
                          <a:pt x="87253" y="36254"/>
                          <a:pt x="87140" y="35092"/>
                          <a:pt x="87111" y="34030"/>
                        </a:cubicBezTo>
                        <a:cubicBezTo>
                          <a:pt x="86771" y="22545"/>
                          <a:pt x="90383" y="10324"/>
                          <a:pt x="85341" y="0"/>
                        </a:cubicBezTo>
                        <a:cubicBezTo>
                          <a:pt x="80243" y="2209"/>
                          <a:pt x="77326" y="7690"/>
                          <a:pt x="75995" y="13085"/>
                        </a:cubicBezTo>
                        <a:cubicBezTo>
                          <a:pt x="74663" y="18481"/>
                          <a:pt x="74522" y="24131"/>
                          <a:pt x="72964" y="29470"/>
                        </a:cubicBezTo>
                        <a:cubicBezTo>
                          <a:pt x="71406" y="34809"/>
                          <a:pt x="67951" y="40077"/>
                          <a:pt x="62612" y="41635"/>
                        </a:cubicBezTo>
                        <a:cubicBezTo>
                          <a:pt x="61139" y="42060"/>
                          <a:pt x="59510" y="42173"/>
                          <a:pt x="58122" y="41522"/>
                        </a:cubicBezTo>
                        <a:cubicBezTo>
                          <a:pt x="52642" y="38987"/>
                          <a:pt x="55758" y="28493"/>
                          <a:pt x="50192" y="26171"/>
                        </a:cubicBezTo>
                        <a:cubicBezTo>
                          <a:pt x="53053" y="36084"/>
                          <a:pt x="55927" y="45997"/>
                          <a:pt x="58788" y="55910"/>
                        </a:cubicBezTo>
                        <a:cubicBezTo>
                          <a:pt x="53109" y="60725"/>
                          <a:pt x="45306" y="61900"/>
                          <a:pt x="37928" y="62906"/>
                        </a:cubicBezTo>
                        <a:cubicBezTo>
                          <a:pt x="35266" y="63274"/>
                          <a:pt x="32547" y="63628"/>
                          <a:pt x="29898" y="63118"/>
                        </a:cubicBezTo>
                        <a:cubicBezTo>
                          <a:pt x="18229" y="60895"/>
                          <a:pt x="14392" y="44028"/>
                          <a:pt x="2892" y="41055"/>
                        </a:cubicBezTo>
                        <a:cubicBezTo>
                          <a:pt x="2127" y="40856"/>
                          <a:pt x="1235" y="40757"/>
                          <a:pt x="612" y="41253"/>
                        </a:cubicBezTo>
                        <a:cubicBezTo>
                          <a:pt x="-223" y="41918"/>
                          <a:pt x="-53" y="43221"/>
                          <a:pt x="244" y="44241"/>
                        </a:cubicBezTo>
                        <a:cubicBezTo>
                          <a:pt x="1958" y="50288"/>
                          <a:pt x="5158" y="55910"/>
                          <a:pt x="9477" y="60470"/>
                        </a:cubicBezTo>
                        <a:cubicBezTo>
                          <a:pt x="11488" y="62580"/>
                          <a:pt x="13783" y="64506"/>
                          <a:pt x="16516" y="65540"/>
                        </a:cubicBezTo>
                        <a:cubicBezTo>
                          <a:pt x="18895" y="66446"/>
                          <a:pt x="21487" y="66616"/>
                          <a:pt x="24022" y="66786"/>
                        </a:cubicBezTo>
                        <a:cubicBezTo>
                          <a:pt x="33524" y="67423"/>
                          <a:pt x="43026" y="68061"/>
                          <a:pt x="52529" y="68698"/>
                        </a:cubicBezTo>
                        <a:cubicBezTo>
                          <a:pt x="53761" y="68783"/>
                          <a:pt x="55120" y="68924"/>
                          <a:pt x="55956" y="69831"/>
                        </a:cubicBezTo>
                        <a:cubicBezTo>
                          <a:pt x="56522" y="70454"/>
                          <a:pt x="56735" y="71318"/>
                          <a:pt x="56905" y="72153"/>
                        </a:cubicBezTo>
                        <a:cubicBezTo>
                          <a:pt x="58052" y="77577"/>
                          <a:pt x="58916" y="83058"/>
                          <a:pt x="59468" y="88567"/>
                        </a:cubicBezTo>
                        <a:cubicBezTo>
                          <a:pt x="59822" y="92022"/>
                          <a:pt x="60020" y="95662"/>
                          <a:pt x="58604" y="98834"/>
                        </a:cubicBezTo>
                        <a:cubicBezTo>
                          <a:pt x="55545" y="105688"/>
                          <a:pt x="46751" y="107373"/>
                          <a:pt x="39287" y="108152"/>
                        </a:cubicBezTo>
                        <a:cubicBezTo>
                          <a:pt x="31400" y="108974"/>
                          <a:pt x="22563" y="109526"/>
                          <a:pt x="16473" y="104456"/>
                        </a:cubicBezTo>
                        <a:cubicBezTo>
                          <a:pt x="13995" y="102403"/>
                          <a:pt x="12211" y="99570"/>
                          <a:pt x="9562" y="97758"/>
                        </a:cubicBezTo>
                        <a:cubicBezTo>
                          <a:pt x="6914" y="95945"/>
                          <a:pt x="2722" y="95591"/>
                          <a:pt x="895" y="98239"/>
                        </a:cubicBezTo>
                        <a:cubicBezTo>
                          <a:pt x="-379" y="100094"/>
                          <a:pt x="74" y="102742"/>
                          <a:pt x="1433" y="104541"/>
                        </a:cubicBezTo>
                        <a:cubicBezTo>
                          <a:pt x="2793" y="106340"/>
                          <a:pt x="4861" y="107444"/>
                          <a:pt x="6928" y="108336"/>
                        </a:cubicBezTo>
                        <a:cubicBezTo>
                          <a:pt x="21288" y="114539"/>
                          <a:pt x="37616" y="112882"/>
                          <a:pt x="53237" y="113647"/>
                        </a:cubicBezTo>
                        <a:cubicBezTo>
                          <a:pt x="56749" y="113817"/>
                          <a:pt x="60728" y="114369"/>
                          <a:pt x="62782" y="117244"/>
                        </a:cubicBezTo>
                        <a:cubicBezTo>
                          <a:pt x="64849" y="120133"/>
                          <a:pt x="64028" y="124126"/>
                          <a:pt x="62881" y="127497"/>
                        </a:cubicBezTo>
                        <a:cubicBezTo>
                          <a:pt x="60360" y="134847"/>
                          <a:pt x="56239" y="142154"/>
                          <a:pt x="49385" y="145794"/>
                        </a:cubicBezTo>
                        <a:cubicBezTo>
                          <a:pt x="44258" y="148513"/>
                          <a:pt x="38239" y="148867"/>
                          <a:pt x="32448" y="149207"/>
                        </a:cubicBezTo>
                        <a:cubicBezTo>
                          <a:pt x="26655" y="149547"/>
                          <a:pt x="20623" y="150014"/>
                          <a:pt x="15595" y="152931"/>
                        </a:cubicBezTo>
                        <a:cubicBezTo>
                          <a:pt x="10568" y="155849"/>
                          <a:pt x="6914" y="161966"/>
                          <a:pt x="8713" y="167489"/>
                        </a:cubicBezTo>
                        <a:cubicBezTo>
                          <a:pt x="9449" y="169741"/>
                          <a:pt x="11007" y="171653"/>
                          <a:pt x="12777" y="173225"/>
                        </a:cubicBezTo>
                        <a:cubicBezTo>
                          <a:pt x="14859" y="175052"/>
                          <a:pt x="17351" y="176496"/>
                          <a:pt x="20070" y="177034"/>
                        </a:cubicBezTo>
                        <a:cubicBezTo>
                          <a:pt x="25622" y="178125"/>
                          <a:pt x="31230" y="175349"/>
                          <a:pt x="35648" y="171823"/>
                        </a:cubicBezTo>
                        <a:cubicBezTo>
                          <a:pt x="40066" y="168297"/>
                          <a:pt x="43848" y="163949"/>
                          <a:pt x="48677" y="160989"/>
                        </a:cubicBezTo>
                        <a:cubicBezTo>
                          <a:pt x="58052" y="155240"/>
                          <a:pt x="70825" y="155098"/>
                          <a:pt x="78176" y="146913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90" name="Google Shape;3490;p23"/>
                  <p:cNvSpPr/>
                  <p:nvPr/>
                </p:nvSpPr>
                <p:spPr>
                  <a:xfrm>
                    <a:off x="4473269" y="1609991"/>
                    <a:ext cx="29154" cy="1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4" h="115360" extrusionOk="0">
                        <a:moveTo>
                          <a:pt x="10178" y="108138"/>
                        </a:moveTo>
                        <a:cubicBezTo>
                          <a:pt x="14965" y="111919"/>
                          <a:pt x="20742" y="114440"/>
                          <a:pt x="26775" y="115360"/>
                        </a:cubicBezTo>
                        <a:cubicBezTo>
                          <a:pt x="26917" y="112259"/>
                          <a:pt x="24566" y="109696"/>
                          <a:pt x="22697" y="107203"/>
                        </a:cubicBezTo>
                        <a:cubicBezTo>
                          <a:pt x="17570" y="100378"/>
                          <a:pt x="15418" y="91838"/>
                          <a:pt x="13364" y="83554"/>
                        </a:cubicBezTo>
                        <a:cubicBezTo>
                          <a:pt x="12770" y="81118"/>
                          <a:pt x="12161" y="78640"/>
                          <a:pt x="12302" y="76133"/>
                        </a:cubicBezTo>
                        <a:cubicBezTo>
                          <a:pt x="12515" y="72281"/>
                          <a:pt x="14455" y="68726"/>
                          <a:pt x="16735" y="65611"/>
                        </a:cubicBezTo>
                        <a:cubicBezTo>
                          <a:pt x="20119" y="60994"/>
                          <a:pt x="24354" y="56986"/>
                          <a:pt x="29155" y="53885"/>
                        </a:cubicBezTo>
                        <a:cubicBezTo>
                          <a:pt x="28432" y="52129"/>
                          <a:pt x="25855" y="52384"/>
                          <a:pt x="24127" y="53177"/>
                        </a:cubicBezTo>
                        <a:cubicBezTo>
                          <a:pt x="22400" y="53956"/>
                          <a:pt x="20275" y="54933"/>
                          <a:pt x="18774" y="53772"/>
                        </a:cubicBezTo>
                        <a:cubicBezTo>
                          <a:pt x="17599" y="52865"/>
                          <a:pt x="17556" y="51138"/>
                          <a:pt x="17627" y="49651"/>
                        </a:cubicBezTo>
                        <a:cubicBezTo>
                          <a:pt x="17924" y="42711"/>
                          <a:pt x="18222" y="35772"/>
                          <a:pt x="18533" y="28819"/>
                        </a:cubicBezTo>
                        <a:cubicBezTo>
                          <a:pt x="18576" y="27743"/>
                          <a:pt x="18632" y="26652"/>
                          <a:pt x="18491" y="25576"/>
                        </a:cubicBezTo>
                        <a:cubicBezTo>
                          <a:pt x="18349" y="24485"/>
                          <a:pt x="18038" y="23423"/>
                          <a:pt x="17769" y="22347"/>
                        </a:cubicBezTo>
                        <a:cubicBezTo>
                          <a:pt x="15942" y="15082"/>
                          <a:pt x="16536" y="7463"/>
                          <a:pt x="17145" y="0"/>
                        </a:cubicBezTo>
                        <a:cubicBezTo>
                          <a:pt x="11127" y="5410"/>
                          <a:pt x="11552" y="14714"/>
                          <a:pt x="10886" y="22772"/>
                        </a:cubicBezTo>
                        <a:cubicBezTo>
                          <a:pt x="9923" y="34427"/>
                          <a:pt x="5731" y="45600"/>
                          <a:pt x="4088" y="57185"/>
                        </a:cubicBezTo>
                        <a:cubicBezTo>
                          <a:pt x="3281" y="62878"/>
                          <a:pt x="3083" y="68627"/>
                          <a:pt x="2899" y="74363"/>
                        </a:cubicBezTo>
                        <a:cubicBezTo>
                          <a:pt x="2743" y="78965"/>
                          <a:pt x="2587" y="83568"/>
                          <a:pt x="2432" y="88156"/>
                        </a:cubicBezTo>
                        <a:cubicBezTo>
                          <a:pt x="2403" y="88878"/>
                          <a:pt x="2361" y="89671"/>
                          <a:pt x="1894" y="90224"/>
                        </a:cubicBezTo>
                        <a:cubicBezTo>
                          <a:pt x="1426" y="90776"/>
                          <a:pt x="378" y="90875"/>
                          <a:pt x="53" y="90224"/>
                        </a:cubicBezTo>
                        <a:cubicBezTo>
                          <a:pt x="-273" y="89572"/>
                          <a:pt x="1015" y="88893"/>
                          <a:pt x="1199" y="89601"/>
                        </a:cubicBezTo>
                        <a:cubicBezTo>
                          <a:pt x="5448" y="96724"/>
                          <a:pt x="5505" y="106141"/>
                          <a:pt x="1327" y="113307"/>
                        </a:cubicBezTo>
                        <a:cubicBezTo>
                          <a:pt x="4641" y="113718"/>
                          <a:pt x="8096" y="111721"/>
                          <a:pt x="9399" y="108648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91" name="Google Shape;3491;p23"/>
                  <p:cNvSpPr/>
                  <p:nvPr/>
                </p:nvSpPr>
                <p:spPr>
                  <a:xfrm>
                    <a:off x="4481507" y="1618007"/>
                    <a:ext cx="29909" cy="2904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9" h="290426" extrusionOk="0">
                        <a:moveTo>
                          <a:pt x="6486" y="0"/>
                        </a:moveTo>
                        <a:cubicBezTo>
                          <a:pt x="-4050" y="71431"/>
                          <a:pt x="-5226" y="228356"/>
                          <a:pt x="29909" y="290426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92" name="Google Shape;3492;p23"/>
                  <p:cNvSpPr/>
                  <p:nvPr/>
                </p:nvSpPr>
                <p:spPr>
                  <a:xfrm>
                    <a:off x="4461695" y="1480653"/>
                    <a:ext cx="61013" cy="792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013" h="79234" extrusionOk="0">
                        <a:moveTo>
                          <a:pt x="59691" y="47682"/>
                        </a:moveTo>
                        <a:cubicBezTo>
                          <a:pt x="62325" y="58615"/>
                          <a:pt x="60711" y="69420"/>
                          <a:pt x="57595" y="79234"/>
                        </a:cubicBezTo>
                        <a:cubicBezTo>
                          <a:pt x="51803" y="78781"/>
                          <a:pt x="46167" y="75566"/>
                          <a:pt x="43249" y="70496"/>
                        </a:cubicBezTo>
                        <a:cubicBezTo>
                          <a:pt x="39539" y="64081"/>
                          <a:pt x="39950" y="55613"/>
                          <a:pt x="35191" y="49948"/>
                        </a:cubicBezTo>
                        <a:cubicBezTo>
                          <a:pt x="31240" y="45218"/>
                          <a:pt x="24797" y="43674"/>
                          <a:pt x="19132" y="41295"/>
                        </a:cubicBezTo>
                        <a:cubicBezTo>
                          <a:pt x="11046" y="37897"/>
                          <a:pt x="3724" y="31354"/>
                          <a:pt x="0" y="23593"/>
                        </a:cubicBezTo>
                        <a:cubicBezTo>
                          <a:pt x="7505" y="6174"/>
                          <a:pt x="20336" y="0"/>
                          <a:pt x="20336" y="0"/>
                        </a:cubicBezTo>
                        <a:cubicBezTo>
                          <a:pt x="19585" y="9092"/>
                          <a:pt x="50614" y="9842"/>
                          <a:pt x="59705" y="4768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93" name="Google Shape;3493;p23"/>
                  <p:cNvSpPr/>
                  <p:nvPr/>
                </p:nvSpPr>
                <p:spPr>
                  <a:xfrm>
                    <a:off x="4532673" y="1533632"/>
                    <a:ext cx="26230" cy="603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230" h="60328" extrusionOk="0">
                        <a:moveTo>
                          <a:pt x="12717" y="60314"/>
                        </a:moveTo>
                        <a:cubicBezTo>
                          <a:pt x="11783" y="59932"/>
                          <a:pt x="10805" y="59592"/>
                          <a:pt x="9913" y="59139"/>
                        </a:cubicBezTo>
                        <a:cubicBezTo>
                          <a:pt x="2337" y="55230"/>
                          <a:pt x="1954" y="45657"/>
                          <a:pt x="0" y="36905"/>
                        </a:cubicBezTo>
                        <a:cubicBezTo>
                          <a:pt x="5863" y="18977"/>
                          <a:pt x="8738" y="0"/>
                          <a:pt x="8738" y="0"/>
                        </a:cubicBezTo>
                        <a:cubicBezTo>
                          <a:pt x="8738" y="0"/>
                          <a:pt x="22007" y="10593"/>
                          <a:pt x="25788" y="21951"/>
                        </a:cubicBezTo>
                        <a:cubicBezTo>
                          <a:pt x="28054" y="28777"/>
                          <a:pt x="21299" y="45487"/>
                          <a:pt x="12717" y="6032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94" name="Google Shape;3494;p23"/>
                  <p:cNvSpPr/>
                  <p:nvPr/>
                </p:nvSpPr>
                <p:spPr>
                  <a:xfrm>
                    <a:off x="4548458" y="1573657"/>
                    <a:ext cx="30476" cy="763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76" h="76369" extrusionOk="0">
                        <a:moveTo>
                          <a:pt x="19548" y="62604"/>
                        </a:moveTo>
                        <a:cubicBezTo>
                          <a:pt x="14025" y="67405"/>
                          <a:pt x="4069" y="65181"/>
                          <a:pt x="1095" y="58483"/>
                        </a:cubicBezTo>
                        <a:cubicBezTo>
                          <a:pt x="-859" y="54022"/>
                          <a:pt x="132" y="49122"/>
                          <a:pt x="1506" y="44321"/>
                        </a:cubicBezTo>
                        <a:cubicBezTo>
                          <a:pt x="16362" y="24778"/>
                          <a:pt x="18273" y="-1647"/>
                          <a:pt x="20582" y="81"/>
                        </a:cubicBezTo>
                        <a:cubicBezTo>
                          <a:pt x="23598" y="2346"/>
                          <a:pt x="31175" y="39422"/>
                          <a:pt x="30424" y="55311"/>
                        </a:cubicBezTo>
                        <a:cubicBezTo>
                          <a:pt x="30013" y="63652"/>
                          <a:pt x="26898" y="70775"/>
                          <a:pt x="20242" y="76369"/>
                        </a:cubicBezTo>
                        <a:cubicBezTo>
                          <a:pt x="20752" y="71781"/>
                          <a:pt x="20525" y="67107"/>
                          <a:pt x="19548" y="6259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95" name="Google Shape;3495;p23"/>
                  <p:cNvSpPr/>
                  <p:nvPr/>
                </p:nvSpPr>
                <p:spPr>
                  <a:xfrm>
                    <a:off x="4568530" y="1657804"/>
                    <a:ext cx="32262" cy="51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62" h="51418" extrusionOk="0">
                        <a:moveTo>
                          <a:pt x="26015" y="51418"/>
                        </a:moveTo>
                        <a:cubicBezTo>
                          <a:pt x="16300" y="51149"/>
                          <a:pt x="6741" y="41066"/>
                          <a:pt x="10862" y="32272"/>
                        </a:cubicBezTo>
                        <a:cubicBezTo>
                          <a:pt x="12306" y="29185"/>
                          <a:pt x="15224" y="26211"/>
                          <a:pt x="14261" y="22968"/>
                        </a:cubicBezTo>
                        <a:cubicBezTo>
                          <a:pt x="12745" y="17855"/>
                          <a:pt x="5240" y="19739"/>
                          <a:pt x="0" y="18209"/>
                        </a:cubicBezTo>
                        <a:cubicBezTo>
                          <a:pt x="14204" y="6413"/>
                          <a:pt x="20336" y="-6517"/>
                          <a:pt x="28507" y="3708"/>
                        </a:cubicBezTo>
                        <a:cubicBezTo>
                          <a:pt x="34299" y="10944"/>
                          <a:pt x="33337" y="30771"/>
                          <a:pt x="26001" y="5141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96" name="Google Shape;3496;p23"/>
                <p:cNvGrpSpPr/>
                <p:nvPr/>
              </p:nvGrpSpPr>
              <p:grpSpPr>
                <a:xfrm rot="-593945">
                  <a:off x="8497949" y="4256276"/>
                  <a:ext cx="300656" cy="544791"/>
                  <a:chOff x="4169852" y="1450036"/>
                  <a:chExt cx="98451" cy="178394"/>
                </a:xfrm>
              </p:grpSpPr>
              <p:sp>
                <p:nvSpPr>
                  <p:cNvPr id="3497" name="Google Shape;3497;p23"/>
                  <p:cNvSpPr/>
                  <p:nvPr/>
                </p:nvSpPr>
                <p:spPr>
                  <a:xfrm>
                    <a:off x="4209297" y="1488811"/>
                    <a:ext cx="37113" cy="1396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3" h="139619" extrusionOk="0">
                        <a:moveTo>
                          <a:pt x="6849" y="139619"/>
                        </a:moveTo>
                        <a:cubicBezTo>
                          <a:pt x="-14733" y="86712"/>
                          <a:pt x="20162" y="15167"/>
                          <a:pt x="36136" y="0"/>
                        </a:cubicBezTo>
                        <a:lnTo>
                          <a:pt x="37113" y="1020"/>
                        </a:lnTo>
                        <a:cubicBezTo>
                          <a:pt x="21308" y="16003"/>
                          <a:pt x="-13175" y="86754"/>
                          <a:pt x="8152" y="139081"/>
                        </a:cubicBezTo>
                        <a:lnTo>
                          <a:pt x="6835" y="139619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98" name="Google Shape;3498;p23"/>
                  <p:cNvSpPr/>
                  <p:nvPr/>
                </p:nvSpPr>
                <p:spPr>
                  <a:xfrm>
                    <a:off x="4243763" y="1450036"/>
                    <a:ext cx="24540" cy="423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40" h="42385" extrusionOk="0">
                        <a:moveTo>
                          <a:pt x="253" y="39341"/>
                        </a:moveTo>
                        <a:cubicBezTo>
                          <a:pt x="-1800" y="22814"/>
                          <a:pt x="8835" y="5566"/>
                          <a:pt x="24541" y="0"/>
                        </a:cubicBezTo>
                        <a:cubicBezTo>
                          <a:pt x="19400" y="15564"/>
                          <a:pt x="11101" y="30065"/>
                          <a:pt x="296" y="42386"/>
                        </a:cubicBezTo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99" name="Google Shape;3499;p23"/>
                  <p:cNvSpPr/>
                  <p:nvPr/>
                </p:nvSpPr>
                <p:spPr>
                  <a:xfrm>
                    <a:off x="4224625" y="1466548"/>
                    <a:ext cx="14930" cy="2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30" h="27671" extrusionOk="0">
                        <a:moveTo>
                          <a:pt x="14930" y="27672"/>
                        </a:moveTo>
                        <a:cubicBezTo>
                          <a:pt x="14760" y="17136"/>
                          <a:pt x="9648" y="4574"/>
                          <a:pt x="160" y="0"/>
                        </a:cubicBezTo>
                        <a:cubicBezTo>
                          <a:pt x="-1087" y="11046"/>
                          <a:pt x="5060" y="22560"/>
                          <a:pt x="14930" y="27672"/>
                        </a:cubicBezTo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0" name="Google Shape;3500;p23"/>
                  <p:cNvSpPr/>
                  <p:nvPr/>
                </p:nvSpPr>
                <p:spPr>
                  <a:xfrm>
                    <a:off x="4205667" y="1470358"/>
                    <a:ext cx="27374" cy="372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74" h="37230" extrusionOk="0">
                        <a:moveTo>
                          <a:pt x="27374" y="37231"/>
                        </a:moveTo>
                        <a:cubicBezTo>
                          <a:pt x="24599" y="21115"/>
                          <a:pt x="14218" y="8072"/>
                          <a:pt x="0" y="0"/>
                        </a:cubicBezTo>
                        <a:cubicBezTo>
                          <a:pt x="3073" y="15620"/>
                          <a:pt x="13397" y="29640"/>
                          <a:pt x="27374" y="37231"/>
                        </a:cubicBezTo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1" name="Google Shape;3501;p23"/>
                  <p:cNvSpPr/>
                  <p:nvPr/>
                </p:nvSpPr>
                <p:spPr>
                  <a:xfrm>
                    <a:off x="4192695" y="1486969"/>
                    <a:ext cx="31920" cy="363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20" h="36338" extrusionOk="0">
                        <a:moveTo>
                          <a:pt x="31920" y="36325"/>
                        </a:moveTo>
                        <a:cubicBezTo>
                          <a:pt x="28352" y="28819"/>
                          <a:pt x="24740" y="21242"/>
                          <a:pt x="19685" y="14643"/>
                        </a:cubicBezTo>
                        <a:cubicBezTo>
                          <a:pt x="14629" y="8044"/>
                          <a:pt x="7959" y="2393"/>
                          <a:pt x="0" y="0"/>
                        </a:cubicBezTo>
                        <a:cubicBezTo>
                          <a:pt x="284" y="5325"/>
                          <a:pt x="2535" y="10508"/>
                          <a:pt x="6231" y="14346"/>
                        </a:cubicBezTo>
                        <a:cubicBezTo>
                          <a:pt x="8979" y="17192"/>
                          <a:pt x="12462" y="19288"/>
                          <a:pt x="15111" y="22234"/>
                        </a:cubicBezTo>
                        <a:cubicBezTo>
                          <a:pt x="17051" y="24386"/>
                          <a:pt x="18495" y="26964"/>
                          <a:pt x="20450" y="29102"/>
                        </a:cubicBezTo>
                        <a:cubicBezTo>
                          <a:pt x="23395" y="32331"/>
                          <a:pt x="27587" y="35744"/>
                          <a:pt x="31920" y="36339"/>
                        </a:cubicBezTo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2" name="Google Shape;3502;p23"/>
                  <p:cNvSpPr/>
                  <p:nvPr/>
                </p:nvSpPr>
                <p:spPr>
                  <a:xfrm>
                    <a:off x="4169852" y="1525871"/>
                    <a:ext cx="49013" cy="143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013" h="14349" extrusionOk="0">
                        <a:moveTo>
                          <a:pt x="49013" y="11046"/>
                        </a:moveTo>
                        <a:cubicBezTo>
                          <a:pt x="41621" y="6698"/>
                          <a:pt x="33931" y="2238"/>
                          <a:pt x="25392" y="1430"/>
                        </a:cubicBezTo>
                        <a:cubicBezTo>
                          <a:pt x="22503" y="1161"/>
                          <a:pt x="19586" y="1317"/>
                          <a:pt x="16668" y="1360"/>
                        </a:cubicBezTo>
                        <a:cubicBezTo>
                          <a:pt x="11089" y="1430"/>
                          <a:pt x="5480" y="1048"/>
                          <a:pt x="0" y="0"/>
                        </a:cubicBezTo>
                        <a:cubicBezTo>
                          <a:pt x="6925" y="4843"/>
                          <a:pt x="13949" y="9743"/>
                          <a:pt x="21851" y="12760"/>
                        </a:cubicBezTo>
                        <a:cubicBezTo>
                          <a:pt x="29754" y="15776"/>
                          <a:pt x="41140" y="14105"/>
                          <a:pt x="49013" y="11046"/>
                        </a:cubicBezTo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3" name="Google Shape;3503;p23"/>
                  <p:cNvSpPr/>
                  <p:nvPr/>
                </p:nvSpPr>
                <p:spPr>
                  <a:xfrm>
                    <a:off x="4175219" y="1552658"/>
                    <a:ext cx="38986" cy="14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86" h="14380" extrusionOk="0">
                        <a:moveTo>
                          <a:pt x="38987" y="1338"/>
                        </a:moveTo>
                        <a:cubicBezTo>
                          <a:pt x="32246" y="-1084"/>
                          <a:pt x="24641" y="7"/>
                          <a:pt x="18042" y="2811"/>
                        </a:cubicBezTo>
                        <a:cubicBezTo>
                          <a:pt x="11442" y="5615"/>
                          <a:pt x="5679" y="10005"/>
                          <a:pt x="0" y="14381"/>
                        </a:cubicBezTo>
                        <a:cubicBezTo>
                          <a:pt x="12335" y="12582"/>
                          <a:pt x="28621" y="8235"/>
                          <a:pt x="38987" y="1338"/>
                        </a:cubicBezTo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4" name="Google Shape;3504;p23"/>
                  <p:cNvSpPr/>
                  <p:nvPr/>
                </p:nvSpPr>
                <p:spPr>
                  <a:xfrm>
                    <a:off x="4180955" y="1575238"/>
                    <a:ext cx="28932" cy="19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932" h="19883" extrusionOk="0">
                        <a:moveTo>
                          <a:pt x="28932" y="1"/>
                        </a:moveTo>
                        <a:cubicBezTo>
                          <a:pt x="21115" y="-56"/>
                          <a:pt x="13340" y="3541"/>
                          <a:pt x="8341" y="9560"/>
                        </a:cubicBezTo>
                        <a:cubicBezTo>
                          <a:pt x="5509" y="12973"/>
                          <a:pt x="3484" y="17122"/>
                          <a:pt x="0" y="19884"/>
                        </a:cubicBezTo>
                        <a:cubicBezTo>
                          <a:pt x="10748" y="19657"/>
                          <a:pt x="21129" y="13157"/>
                          <a:pt x="26029" y="3584"/>
                        </a:cubicBezTo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5" name="Google Shape;3505;p23"/>
                  <p:cNvSpPr/>
                  <p:nvPr/>
                </p:nvSpPr>
                <p:spPr>
                  <a:xfrm>
                    <a:off x="4238437" y="1500444"/>
                    <a:ext cx="25915" cy="9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15" h="9305" extrusionOk="0">
                        <a:moveTo>
                          <a:pt x="0" y="1211"/>
                        </a:moveTo>
                        <a:cubicBezTo>
                          <a:pt x="6274" y="-64"/>
                          <a:pt x="12250" y="-800"/>
                          <a:pt x="18240" y="1437"/>
                        </a:cubicBezTo>
                        <a:cubicBezTo>
                          <a:pt x="21030" y="2485"/>
                          <a:pt x="23494" y="4227"/>
                          <a:pt x="25916" y="5955"/>
                        </a:cubicBezTo>
                        <a:cubicBezTo>
                          <a:pt x="24910" y="8065"/>
                          <a:pt x="22475" y="9198"/>
                          <a:pt x="20138" y="9297"/>
                        </a:cubicBezTo>
                        <a:cubicBezTo>
                          <a:pt x="17801" y="9396"/>
                          <a:pt x="15521" y="8660"/>
                          <a:pt x="13298" y="7923"/>
                        </a:cubicBezTo>
                        <a:cubicBezTo>
                          <a:pt x="8539" y="6351"/>
                          <a:pt x="3611" y="4680"/>
                          <a:pt x="0" y="1211"/>
                        </a:cubicBezTo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6" name="Google Shape;3506;p23"/>
                  <p:cNvSpPr/>
                  <p:nvPr/>
                </p:nvSpPr>
                <p:spPr>
                  <a:xfrm>
                    <a:off x="4231285" y="1515245"/>
                    <a:ext cx="27615" cy="137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15" h="13724" extrusionOk="0">
                        <a:moveTo>
                          <a:pt x="14" y="175"/>
                        </a:moveTo>
                        <a:cubicBezTo>
                          <a:pt x="5339" y="-307"/>
                          <a:pt x="10820" y="161"/>
                          <a:pt x="15790" y="2143"/>
                        </a:cubicBezTo>
                        <a:cubicBezTo>
                          <a:pt x="20761" y="4126"/>
                          <a:pt x="25179" y="7709"/>
                          <a:pt x="27615" y="12467"/>
                        </a:cubicBezTo>
                        <a:cubicBezTo>
                          <a:pt x="24386" y="14025"/>
                          <a:pt x="20492" y="14138"/>
                          <a:pt x="17164" y="12793"/>
                        </a:cubicBezTo>
                        <a:cubicBezTo>
                          <a:pt x="13765" y="11419"/>
                          <a:pt x="11103" y="8672"/>
                          <a:pt x="7860" y="6973"/>
                        </a:cubicBezTo>
                        <a:cubicBezTo>
                          <a:pt x="6175" y="6095"/>
                          <a:pt x="4348" y="5500"/>
                          <a:pt x="2762" y="4452"/>
                        </a:cubicBezTo>
                        <a:cubicBezTo>
                          <a:pt x="1176" y="3404"/>
                          <a:pt x="0" y="2073"/>
                          <a:pt x="0" y="175"/>
                        </a:cubicBezTo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7" name="Google Shape;3507;p23"/>
                  <p:cNvSpPr/>
                  <p:nvPr/>
                </p:nvSpPr>
                <p:spPr>
                  <a:xfrm>
                    <a:off x="4224218" y="1530205"/>
                    <a:ext cx="24924" cy="18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24" h="18735" extrusionOk="0">
                        <a:moveTo>
                          <a:pt x="14" y="0"/>
                        </a:moveTo>
                        <a:cubicBezTo>
                          <a:pt x="10395" y="1799"/>
                          <a:pt x="19203" y="9899"/>
                          <a:pt x="24925" y="18736"/>
                        </a:cubicBezTo>
                        <a:cubicBezTo>
                          <a:pt x="20152" y="18353"/>
                          <a:pt x="15521" y="16371"/>
                          <a:pt x="11967" y="13170"/>
                        </a:cubicBezTo>
                        <a:cubicBezTo>
                          <a:pt x="8568" y="10111"/>
                          <a:pt x="6160" y="6019"/>
                          <a:pt x="2521" y="3243"/>
                        </a:cubicBezTo>
                        <a:cubicBezTo>
                          <a:pt x="1388" y="2379"/>
                          <a:pt x="14" y="1416"/>
                          <a:pt x="0" y="0"/>
                        </a:cubicBezTo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8" name="Google Shape;3508;p23"/>
                  <p:cNvSpPr/>
                  <p:nvPr/>
                </p:nvSpPr>
                <p:spPr>
                  <a:xfrm>
                    <a:off x="4216288" y="1549946"/>
                    <a:ext cx="29130" cy="20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30" h="20975" extrusionOk="0">
                        <a:moveTo>
                          <a:pt x="0" y="0"/>
                        </a:moveTo>
                        <a:cubicBezTo>
                          <a:pt x="4928" y="8454"/>
                          <a:pt x="13595" y="13921"/>
                          <a:pt x="21922" y="19047"/>
                        </a:cubicBezTo>
                        <a:cubicBezTo>
                          <a:pt x="24117" y="20407"/>
                          <a:pt x="26935" y="21766"/>
                          <a:pt x="29130" y="20421"/>
                        </a:cubicBezTo>
                        <a:cubicBezTo>
                          <a:pt x="21823" y="11046"/>
                          <a:pt x="11584" y="3994"/>
                          <a:pt x="212" y="510"/>
                        </a:cubicBezTo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9" name="Google Shape;3509;p23"/>
                  <p:cNvSpPr/>
                  <p:nvPr/>
                </p:nvSpPr>
                <p:spPr>
                  <a:xfrm>
                    <a:off x="4211770" y="1569603"/>
                    <a:ext cx="23890" cy="233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90" h="23338" extrusionOk="0">
                        <a:moveTo>
                          <a:pt x="0" y="0"/>
                        </a:moveTo>
                        <a:cubicBezTo>
                          <a:pt x="623" y="1657"/>
                          <a:pt x="708" y="1034"/>
                          <a:pt x="1331" y="2691"/>
                        </a:cubicBezTo>
                        <a:cubicBezTo>
                          <a:pt x="2351" y="5438"/>
                          <a:pt x="3385" y="8200"/>
                          <a:pt x="4943" y="10692"/>
                        </a:cubicBezTo>
                        <a:cubicBezTo>
                          <a:pt x="9049" y="17291"/>
                          <a:pt x="16413" y="21214"/>
                          <a:pt x="23891" y="23338"/>
                        </a:cubicBezTo>
                        <a:cubicBezTo>
                          <a:pt x="22064" y="18000"/>
                          <a:pt x="17943" y="13737"/>
                          <a:pt x="13510" y="10239"/>
                        </a:cubicBezTo>
                        <a:cubicBezTo>
                          <a:pt x="9078" y="6741"/>
                          <a:pt x="4192" y="3795"/>
                          <a:pt x="0" y="14"/>
                        </a:cubicBezTo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0" name="Google Shape;3510;p23"/>
                  <p:cNvSpPr/>
                  <p:nvPr/>
                </p:nvSpPr>
                <p:spPr>
                  <a:xfrm>
                    <a:off x="4210482" y="1596986"/>
                    <a:ext cx="17631" cy="1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31" h="13501" extrusionOk="0">
                        <a:moveTo>
                          <a:pt x="0" y="1903"/>
                        </a:moveTo>
                        <a:cubicBezTo>
                          <a:pt x="269" y="4820"/>
                          <a:pt x="3271" y="6590"/>
                          <a:pt x="5919" y="7865"/>
                        </a:cubicBezTo>
                        <a:cubicBezTo>
                          <a:pt x="9828" y="9748"/>
                          <a:pt x="13737" y="11618"/>
                          <a:pt x="17631" y="13501"/>
                        </a:cubicBezTo>
                        <a:cubicBezTo>
                          <a:pt x="16541" y="11476"/>
                          <a:pt x="15295" y="9536"/>
                          <a:pt x="13921" y="7709"/>
                        </a:cubicBezTo>
                        <a:cubicBezTo>
                          <a:pt x="12335" y="5585"/>
                          <a:pt x="10536" y="3588"/>
                          <a:pt x="8327" y="2129"/>
                        </a:cubicBezTo>
                        <a:cubicBezTo>
                          <a:pt x="6118" y="671"/>
                          <a:pt x="3455" y="-221"/>
                          <a:pt x="821" y="48"/>
                        </a:cubicBezTo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11" name="Google Shape;3511;p23"/>
                <p:cNvGrpSpPr/>
                <p:nvPr/>
              </p:nvGrpSpPr>
              <p:grpSpPr>
                <a:xfrm rot="-593945">
                  <a:off x="9060955" y="4147182"/>
                  <a:ext cx="300656" cy="544791"/>
                  <a:chOff x="4357607" y="1446538"/>
                  <a:chExt cx="98451" cy="178394"/>
                </a:xfrm>
              </p:grpSpPr>
              <p:sp>
                <p:nvSpPr>
                  <p:cNvPr id="3512" name="Google Shape;3512;p23"/>
                  <p:cNvSpPr/>
                  <p:nvPr/>
                </p:nvSpPr>
                <p:spPr>
                  <a:xfrm>
                    <a:off x="4397052" y="1485313"/>
                    <a:ext cx="37112" cy="1396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2" h="139619" extrusionOk="0">
                        <a:moveTo>
                          <a:pt x="6850" y="139620"/>
                        </a:moveTo>
                        <a:cubicBezTo>
                          <a:pt x="-14733" y="86712"/>
                          <a:pt x="20161" y="15167"/>
                          <a:pt x="36136" y="0"/>
                        </a:cubicBezTo>
                        <a:lnTo>
                          <a:pt x="37113" y="1020"/>
                        </a:lnTo>
                        <a:cubicBezTo>
                          <a:pt x="21308" y="16003"/>
                          <a:pt x="-13175" y="86754"/>
                          <a:pt x="8152" y="139081"/>
                        </a:cubicBezTo>
                        <a:lnTo>
                          <a:pt x="6835" y="13962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3" name="Google Shape;3513;p23"/>
                  <p:cNvSpPr/>
                  <p:nvPr/>
                </p:nvSpPr>
                <p:spPr>
                  <a:xfrm>
                    <a:off x="4431518" y="1446538"/>
                    <a:ext cx="24540" cy="423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40" h="42385" extrusionOk="0">
                        <a:moveTo>
                          <a:pt x="253" y="39341"/>
                        </a:moveTo>
                        <a:cubicBezTo>
                          <a:pt x="-1800" y="22814"/>
                          <a:pt x="8835" y="5566"/>
                          <a:pt x="24540" y="0"/>
                        </a:cubicBezTo>
                        <a:cubicBezTo>
                          <a:pt x="19400" y="15564"/>
                          <a:pt x="11101" y="30065"/>
                          <a:pt x="296" y="42386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4" name="Google Shape;3514;p23"/>
                  <p:cNvSpPr/>
                  <p:nvPr/>
                </p:nvSpPr>
                <p:spPr>
                  <a:xfrm>
                    <a:off x="4412380" y="1463050"/>
                    <a:ext cx="14930" cy="2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30" h="27671" extrusionOk="0">
                        <a:moveTo>
                          <a:pt x="14931" y="27672"/>
                        </a:moveTo>
                        <a:cubicBezTo>
                          <a:pt x="14761" y="17136"/>
                          <a:pt x="9648" y="4574"/>
                          <a:pt x="160" y="0"/>
                        </a:cubicBezTo>
                        <a:cubicBezTo>
                          <a:pt x="-1086" y="11046"/>
                          <a:pt x="5060" y="22560"/>
                          <a:pt x="14931" y="27672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5" name="Google Shape;3515;p23"/>
                  <p:cNvSpPr/>
                  <p:nvPr/>
                </p:nvSpPr>
                <p:spPr>
                  <a:xfrm>
                    <a:off x="4393421" y="1466860"/>
                    <a:ext cx="27374" cy="372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74" h="37230" extrusionOk="0">
                        <a:moveTo>
                          <a:pt x="27375" y="37231"/>
                        </a:moveTo>
                        <a:cubicBezTo>
                          <a:pt x="24599" y="21115"/>
                          <a:pt x="14218" y="8072"/>
                          <a:pt x="0" y="0"/>
                        </a:cubicBezTo>
                        <a:cubicBezTo>
                          <a:pt x="3073" y="15620"/>
                          <a:pt x="13397" y="29640"/>
                          <a:pt x="27375" y="37231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6" name="Google Shape;3516;p23"/>
                  <p:cNvSpPr/>
                  <p:nvPr/>
                </p:nvSpPr>
                <p:spPr>
                  <a:xfrm>
                    <a:off x="4380435" y="1483472"/>
                    <a:ext cx="31920" cy="363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20" h="36338" extrusionOk="0">
                        <a:moveTo>
                          <a:pt x="31920" y="36325"/>
                        </a:moveTo>
                        <a:cubicBezTo>
                          <a:pt x="28352" y="28819"/>
                          <a:pt x="24740" y="21242"/>
                          <a:pt x="19685" y="14643"/>
                        </a:cubicBezTo>
                        <a:cubicBezTo>
                          <a:pt x="14629" y="8044"/>
                          <a:pt x="7959" y="2393"/>
                          <a:pt x="0" y="0"/>
                        </a:cubicBezTo>
                        <a:cubicBezTo>
                          <a:pt x="283" y="5325"/>
                          <a:pt x="2535" y="10508"/>
                          <a:pt x="6231" y="14346"/>
                        </a:cubicBezTo>
                        <a:cubicBezTo>
                          <a:pt x="8979" y="17192"/>
                          <a:pt x="12462" y="19288"/>
                          <a:pt x="15110" y="22234"/>
                        </a:cubicBezTo>
                        <a:cubicBezTo>
                          <a:pt x="17051" y="24386"/>
                          <a:pt x="18495" y="26964"/>
                          <a:pt x="20449" y="29102"/>
                        </a:cubicBezTo>
                        <a:cubicBezTo>
                          <a:pt x="23395" y="32331"/>
                          <a:pt x="27587" y="35744"/>
                          <a:pt x="31920" y="36339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7" name="Google Shape;3517;p23"/>
                  <p:cNvSpPr/>
                  <p:nvPr/>
                </p:nvSpPr>
                <p:spPr>
                  <a:xfrm>
                    <a:off x="4357607" y="1522359"/>
                    <a:ext cx="49013" cy="143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013" h="14349" extrusionOk="0">
                        <a:moveTo>
                          <a:pt x="49013" y="11046"/>
                        </a:moveTo>
                        <a:cubicBezTo>
                          <a:pt x="41621" y="6698"/>
                          <a:pt x="33931" y="2237"/>
                          <a:pt x="25392" y="1430"/>
                        </a:cubicBezTo>
                        <a:cubicBezTo>
                          <a:pt x="22503" y="1161"/>
                          <a:pt x="19585" y="1317"/>
                          <a:pt x="16668" y="1359"/>
                        </a:cubicBezTo>
                        <a:cubicBezTo>
                          <a:pt x="11088" y="1430"/>
                          <a:pt x="5495" y="1048"/>
                          <a:pt x="0" y="0"/>
                        </a:cubicBezTo>
                        <a:cubicBezTo>
                          <a:pt x="6925" y="4843"/>
                          <a:pt x="13949" y="9743"/>
                          <a:pt x="21851" y="12760"/>
                        </a:cubicBezTo>
                        <a:cubicBezTo>
                          <a:pt x="29754" y="15776"/>
                          <a:pt x="41139" y="14105"/>
                          <a:pt x="49013" y="11046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8" name="Google Shape;3518;p23"/>
                  <p:cNvSpPr/>
                  <p:nvPr/>
                </p:nvSpPr>
                <p:spPr>
                  <a:xfrm>
                    <a:off x="4362974" y="1549161"/>
                    <a:ext cx="38986" cy="14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86" h="14380" extrusionOk="0">
                        <a:moveTo>
                          <a:pt x="38987" y="1338"/>
                        </a:moveTo>
                        <a:cubicBezTo>
                          <a:pt x="32246" y="-1084"/>
                          <a:pt x="24641" y="7"/>
                          <a:pt x="18042" y="2811"/>
                        </a:cubicBezTo>
                        <a:cubicBezTo>
                          <a:pt x="11443" y="5615"/>
                          <a:pt x="5679" y="10005"/>
                          <a:pt x="0" y="14381"/>
                        </a:cubicBezTo>
                        <a:cubicBezTo>
                          <a:pt x="12335" y="12582"/>
                          <a:pt x="28621" y="8235"/>
                          <a:pt x="38987" y="1338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9" name="Google Shape;3519;p23"/>
                  <p:cNvSpPr/>
                  <p:nvPr/>
                </p:nvSpPr>
                <p:spPr>
                  <a:xfrm>
                    <a:off x="4368695" y="1571740"/>
                    <a:ext cx="28932" cy="19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932" h="19883" extrusionOk="0">
                        <a:moveTo>
                          <a:pt x="28932" y="1"/>
                        </a:moveTo>
                        <a:cubicBezTo>
                          <a:pt x="21115" y="-56"/>
                          <a:pt x="13340" y="3541"/>
                          <a:pt x="8341" y="9560"/>
                        </a:cubicBezTo>
                        <a:cubicBezTo>
                          <a:pt x="5509" y="12973"/>
                          <a:pt x="3484" y="17122"/>
                          <a:pt x="0" y="19884"/>
                        </a:cubicBezTo>
                        <a:cubicBezTo>
                          <a:pt x="10749" y="19657"/>
                          <a:pt x="21129" y="13157"/>
                          <a:pt x="26029" y="3584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0" name="Google Shape;3520;p23"/>
                  <p:cNvSpPr/>
                  <p:nvPr/>
                </p:nvSpPr>
                <p:spPr>
                  <a:xfrm>
                    <a:off x="4426192" y="1496932"/>
                    <a:ext cx="25915" cy="9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15" h="9305" extrusionOk="0">
                        <a:moveTo>
                          <a:pt x="0" y="1211"/>
                        </a:moveTo>
                        <a:cubicBezTo>
                          <a:pt x="6274" y="-64"/>
                          <a:pt x="12250" y="-800"/>
                          <a:pt x="18240" y="1437"/>
                        </a:cubicBezTo>
                        <a:cubicBezTo>
                          <a:pt x="21030" y="2485"/>
                          <a:pt x="23494" y="4227"/>
                          <a:pt x="25916" y="5955"/>
                        </a:cubicBezTo>
                        <a:cubicBezTo>
                          <a:pt x="24910" y="8065"/>
                          <a:pt x="22474" y="9198"/>
                          <a:pt x="20138" y="9297"/>
                        </a:cubicBezTo>
                        <a:cubicBezTo>
                          <a:pt x="17801" y="9396"/>
                          <a:pt x="15521" y="8660"/>
                          <a:pt x="13298" y="7923"/>
                        </a:cubicBezTo>
                        <a:cubicBezTo>
                          <a:pt x="8539" y="6351"/>
                          <a:pt x="3611" y="4680"/>
                          <a:pt x="0" y="1211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1" name="Google Shape;3521;p23"/>
                  <p:cNvSpPr/>
                  <p:nvPr/>
                </p:nvSpPr>
                <p:spPr>
                  <a:xfrm>
                    <a:off x="4419040" y="1511747"/>
                    <a:ext cx="27615" cy="137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15" h="13724" extrusionOk="0">
                        <a:moveTo>
                          <a:pt x="14" y="175"/>
                        </a:moveTo>
                        <a:cubicBezTo>
                          <a:pt x="5339" y="-307"/>
                          <a:pt x="10819" y="161"/>
                          <a:pt x="15790" y="2143"/>
                        </a:cubicBezTo>
                        <a:cubicBezTo>
                          <a:pt x="20761" y="4126"/>
                          <a:pt x="25179" y="7709"/>
                          <a:pt x="27615" y="12467"/>
                        </a:cubicBezTo>
                        <a:cubicBezTo>
                          <a:pt x="24386" y="14025"/>
                          <a:pt x="20492" y="14138"/>
                          <a:pt x="17164" y="12793"/>
                        </a:cubicBezTo>
                        <a:cubicBezTo>
                          <a:pt x="13765" y="11419"/>
                          <a:pt x="11103" y="8672"/>
                          <a:pt x="7860" y="6973"/>
                        </a:cubicBezTo>
                        <a:cubicBezTo>
                          <a:pt x="6175" y="6095"/>
                          <a:pt x="4348" y="5500"/>
                          <a:pt x="2761" y="4452"/>
                        </a:cubicBezTo>
                        <a:cubicBezTo>
                          <a:pt x="1176" y="3404"/>
                          <a:pt x="0" y="2073"/>
                          <a:pt x="0" y="175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2" name="Google Shape;3522;p23"/>
                  <p:cNvSpPr/>
                  <p:nvPr/>
                </p:nvSpPr>
                <p:spPr>
                  <a:xfrm>
                    <a:off x="4411973" y="1526707"/>
                    <a:ext cx="24924" cy="18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24" h="18735" extrusionOk="0">
                        <a:moveTo>
                          <a:pt x="14" y="0"/>
                        </a:moveTo>
                        <a:cubicBezTo>
                          <a:pt x="10395" y="1798"/>
                          <a:pt x="19203" y="9899"/>
                          <a:pt x="24925" y="18736"/>
                        </a:cubicBezTo>
                        <a:cubicBezTo>
                          <a:pt x="20152" y="18353"/>
                          <a:pt x="15521" y="16371"/>
                          <a:pt x="11966" y="13170"/>
                        </a:cubicBezTo>
                        <a:cubicBezTo>
                          <a:pt x="8568" y="10111"/>
                          <a:pt x="6160" y="6019"/>
                          <a:pt x="2521" y="3243"/>
                        </a:cubicBezTo>
                        <a:cubicBezTo>
                          <a:pt x="1388" y="2379"/>
                          <a:pt x="14" y="1416"/>
                          <a:pt x="0" y="0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3" name="Google Shape;3523;p23"/>
                  <p:cNvSpPr/>
                  <p:nvPr/>
                </p:nvSpPr>
                <p:spPr>
                  <a:xfrm>
                    <a:off x="4404043" y="1546448"/>
                    <a:ext cx="29130" cy="20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30" h="20975" extrusionOk="0">
                        <a:moveTo>
                          <a:pt x="0" y="0"/>
                        </a:moveTo>
                        <a:cubicBezTo>
                          <a:pt x="4928" y="8454"/>
                          <a:pt x="13595" y="13921"/>
                          <a:pt x="21922" y="19047"/>
                        </a:cubicBezTo>
                        <a:cubicBezTo>
                          <a:pt x="24117" y="20407"/>
                          <a:pt x="26935" y="21766"/>
                          <a:pt x="29131" y="20421"/>
                        </a:cubicBezTo>
                        <a:cubicBezTo>
                          <a:pt x="21823" y="11046"/>
                          <a:pt x="11584" y="3994"/>
                          <a:pt x="213" y="510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4" name="Google Shape;3524;p23"/>
                  <p:cNvSpPr/>
                  <p:nvPr/>
                </p:nvSpPr>
                <p:spPr>
                  <a:xfrm>
                    <a:off x="4399525" y="1566105"/>
                    <a:ext cx="23890" cy="233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90" h="23338" extrusionOk="0">
                        <a:moveTo>
                          <a:pt x="0" y="0"/>
                        </a:moveTo>
                        <a:cubicBezTo>
                          <a:pt x="623" y="1657"/>
                          <a:pt x="708" y="1034"/>
                          <a:pt x="1331" y="2691"/>
                        </a:cubicBezTo>
                        <a:cubicBezTo>
                          <a:pt x="2351" y="5438"/>
                          <a:pt x="3385" y="8200"/>
                          <a:pt x="4942" y="10692"/>
                        </a:cubicBezTo>
                        <a:cubicBezTo>
                          <a:pt x="9049" y="17291"/>
                          <a:pt x="16413" y="21214"/>
                          <a:pt x="23891" y="23338"/>
                        </a:cubicBezTo>
                        <a:cubicBezTo>
                          <a:pt x="22064" y="17999"/>
                          <a:pt x="17943" y="13737"/>
                          <a:pt x="13510" y="10239"/>
                        </a:cubicBezTo>
                        <a:cubicBezTo>
                          <a:pt x="9078" y="6741"/>
                          <a:pt x="4192" y="3795"/>
                          <a:pt x="0" y="14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5" name="Google Shape;3525;p23"/>
                  <p:cNvSpPr/>
                  <p:nvPr/>
                </p:nvSpPr>
                <p:spPr>
                  <a:xfrm>
                    <a:off x="4398237" y="1593488"/>
                    <a:ext cx="17631" cy="1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31" h="13501" extrusionOk="0">
                        <a:moveTo>
                          <a:pt x="0" y="1903"/>
                        </a:moveTo>
                        <a:cubicBezTo>
                          <a:pt x="269" y="4820"/>
                          <a:pt x="3271" y="6590"/>
                          <a:pt x="5919" y="7865"/>
                        </a:cubicBezTo>
                        <a:cubicBezTo>
                          <a:pt x="9828" y="9748"/>
                          <a:pt x="13737" y="11618"/>
                          <a:pt x="17631" y="13501"/>
                        </a:cubicBezTo>
                        <a:cubicBezTo>
                          <a:pt x="16541" y="11476"/>
                          <a:pt x="15295" y="9536"/>
                          <a:pt x="13921" y="7709"/>
                        </a:cubicBezTo>
                        <a:cubicBezTo>
                          <a:pt x="12335" y="5585"/>
                          <a:pt x="10536" y="3588"/>
                          <a:pt x="8327" y="2129"/>
                        </a:cubicBezTo>
                        <a:cubicBezTo>
                          <a:pt x="6118" y="671"/>
                          <a:pt x="3455" y="-221"/>
                          <a:pt x="821" y="48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26" name="Google Shape;3526;p23"/>
                <p:cNvGrpSpPr/>
                <p:nvPr/>
              </p:nvGrpSpPr>
              <p:grpSpPr>
                <a:xfrm rot="-593945">
                  <a:off x="8205925" y="4667043"/>
                  <a:ext cx="549409" cy="958279"/>
                  <a:chOff x="4040283" y="1572095"/>
                  <a:chExt cx="179906" cy="313792"/>
                </a:xfrm>
              </p:grpSpPr>
              <p:sp>
                <p:nvSpPr>
                  <p:cNvPr id="3527" name="Google Shape;3527;p23"/>
                  <p:cNvSpPr/>
                  <p:nvPr/>
                </p:nvSpPr>
                <p:spPr>
                  <a:xfrm>
                    <a:off x="4040283" y="1572095"/>
                    <a:ext cx="179849" cy="223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849" h="223723" extrusionOk="0">
                        <a:moveTo>
                          <a:pt x="175297" y="167674"/>
                        </a:moveTo>
                        <a:cubicBezTo>
                          <a:pt x="169391" y="184228"/>
                          <a:pt x="157878" y="201506"/>
                          <a:pt x="141068" y="208162"/>
                        </a:cubicBezTo>
                        <a:cubicBezTo>
                          <a:pt x="108864" y="220921"/>
                          <a:pt x="91658" y="191550"/>
                          <a:pt x="91658" y="191550"/>
                        </a:cubicBezTo>
                        <a:cubicBezTo>
                          <a:pt x="91658" y="191550"/>
                          <a:pt x="92069" y="213047"/>
                          <a:pt x="65983" y="221927"/>
                        </a:cubicBezTo>
                        <a:cubicBezTo>
                          <a:pt x="39883" y="230806"/>
                          <a:pt x="11673" y="204834"/>
                          <a:pt x="9506" y="186509"/>
                        </a:cubicBezTo>
                        <a:cubicBezTo>
                          <a:pt x="7297" y="167645"/>
                          <a:pt x="14520" y="168750"/>
                          <a:pt x="27265" y="168198"/>
                        </a:cubicBezTo>
                        <a:cubicBezTo>
                          <a:pt x="40039" y="167645"/>
                          <a:pt x="65020" y="182062"/>
                          <a:pt x="71676" y="172644"/>
                        </a:cubicBezTo>
                        <a:cubicBezTo>
                          <a:pt x="78332" y="163213"/>
                          <a:pt x="63915" y="162646"/>
                          <a:pt x="41158" y="163765"/>
                        </a:cubicBezTo>
                        <a:cubicBezTo>
                          <a:pt x="18386" y="164884"/>
                          <a:pt x="1194" y="156004"/>
                          <a:pt x="75" y="136008"/>
                        </a:cubicBezTo>
                        <a:cubicBezTo>
                          <a:pt x="-1044" y="116040"/>
                          <a:pt x="10625" y="99386"/>
                          <a:pt x="19505" y="114922"/>
                        </a:cubicBezTo>
                        <a:cubicBezTo>
                          <a:pt x="28384" y="130471"/>
                          <a:pt x="51878" y="148853"/>
                          <a:pt x="66309" y="144406"/>
                        </a:cubicBezTo>
                        <a:cubicBezTo>
                          <a:pt x="80739" y="139959"/>
                          <a:pt x="72554" y="127596"/>
                          <a:pt x="55334" y="130372"/>
                        </a:cubicBezTo>
                        <a:cubicBezTo>
                          <a:pt x="38141" y="133148"/>
                          <a:pt x="28370" y="119921"/>
                          <a:pt x="18938" y="105433"/>
                        </a:cubicBezTo>
                        <a:cubicBezTo>
                          <a:pt x="9492" y="90946"/>
                          <a:pt x="12834" y="77181"/>
                          <a:pt x="25042" y="66630"/>
                        </a:cubicBezTo>
                        <a:cubicBezTo>
                          <a:pt x="37249" y="56080"/>
                          <a:pt x="33355" y="73286"/>
                          <a:pt x="51113" y="98267"/>
                        </a:cubicBezTo>
                        <a:cubicBezTo>
                          <a:pt x="68872" y="123249"/>
                          <a:pt x="73885" y="106028"/>
                          <a:pt x="72200" y="97715"/>
                        </a:cubicBezTo>
                        <a:cubicBezTo>
                          <a:pt x="70543" y="89388"/>
                          <a:pt x="53337" y="88836"/>
                          <a:pt x="44457" y="71615"/>
                        </a:cubicBezTo>
                        <a:cubicBezTo>
                          <a:pt x="35578" y="54423"/>
                          <a:pt x="42234" y="51081"/>
                          <a:pt x="52770" y="41097"/>
                        </a:cubicBezTo>
                        <a:cubicBezTo>
                          <a:pt x="63321" y="31099"/>
                          <a:pt x="62768" y="33308"/>
                          <a:pt x="64425" y="52752"/>
                        </a:cubicBezTo>
                        <a:cubicBezTo>
                          <a:pt x="66082" y="72182"/>
                          <a:pt x="70529" y="80495"/>
                          <a:pt x="77751" y="87703"/>
                        </a:cubicBezTo>
                        <a:cubicBezTo>
                          <a:pt x="84974" y="94911"/>
                          <a:pt x="90525" y="84375"/>
                          <a:pt x="83855" y="75496"/>
                        </a:cubicBezTo>
                        <a:cubicBezTo>
                          <a:pt x="77199" y="66616"/>
                          <a:pt x="71095" y="46620"/>
                          <a:pt x="74976" y="26652"/>
                        </a:cubicBezTo>
                        <a:cubicBezTo>
                          <a:pt x="75669" y="23126"/>
                          <a:pt x="76661" y="20039"/>
                          <a:pt x="77822" y="17305"/>
                        </a:cubicBezTo>
                        <a:cubicBezTo>
                          <a:pt x="83317" y="4532"/>
                          <a:pt x="92734" y="0"/>
                          <a:pt x="92734" y="0"/>
                        </a:cubicBezTo>
                        <a:cubicBezTo>
                          <a:pt x="92182" y="6670"/>
                          <a:pt x="114940" y="7222"/>
                          <a:pt x="121610" y="34979"/>
                        </a:cubicBezTo>
                        <a:cubicBezTo>
                          <a:pt x="123536" y="42995"/>
                          <a:pt x="122346" y="50925"/>
                          <a:pt x="120066" y="58119"/>
                        </a:cubicBezTo>
                        <a:cubicBezTo>
                          <a:pt x="114458" y="75850"/>
                          <a:pt x="102237" y="89204"/>
                          <a:pt x="113269" y="88807"/>
                        </a:cubicBezTo>
                        <a:cubicBezTo>
                          <a:pt x="120562" y="88538"/>
                          <a:pt x="126071" y="77521"/>
                          <a:pt x="129880" y="65908"/>
                        </a:cubicBezTo>
                        <a:cubicBezTo>
                          <a:pt x="134185" y="52766"/>
                          <a:pt x="136281" y="38845"/>
                          <a:pt x="136281" y="38845"/>
                        </a:cubicBezTo>
                        <a:cubicBezTo>
                          <a:pt x="136281" y="38845"/>
                          <a:pt x="146010" y="46606"/>
                          <a:pt x="148786" y="54947"/>
                        </a:cubicBezTo>
                        <a:cubicBezTo>
                          <a:pt x="150443" y="59960"/>
                          <a:pt x="145501" y="72210"/>
                          <a:pt x="139199" y="83100"/>
                        </a:cubicBezTo>
                        <a:cubicBezTo>
                          <a:pt x="135063" y="90323"/>
                          <a:pt x="130333" y="96936"/>
                          <a:pt x="126580" y="100477"/>
                        </a:cubicBezTo>
                        <a:cubicBezTo>
                          <a:pt x="117149" y="109356"/>
                          <a:pt x="107151" y="123234"/>
                          <a:pt x="129909" y="111565"/>
                        </a:cubicBezTo>
                        <a:cubicBezTo>
                          <a:pt x="135162" y="108875"/>
                          <a:pt x="139283" y="105023"/>
                          <a:pt x="142555" y="100717"/>
                        </a:cubicBezTo>
                        <a:cubicBezTo>
                          <a:pt x="153459" y="86386"/>
                          <a:pt x="154847" y="66999"/>
                          <a:pt x="156547" y="68273"/>
                        </a:cubicBezTo>
                        <a:cubicBezTo>
                          <a:pt x="158756" y="69930"/>
                          <a:pt x="164307" y="97134"/>
                          <a:pt x="163769" y="108790"/>
                        </a:cubicBezTo>
                        <a:cubicBezTo>
                          <a:pt x="163472" y="114907"/>
                          <a:pt x="161192" y="120133"/>
                          <a:pt x="156306" y="124240"/>
                        </a:cubicBezTo>
                        <a:cubicBezTo>
                          <a:pt x="151902" y="127979"/>
                          <a:pt x="145373" y="130825"/>
                          <a:pt x="136281" y="132666"/>
                        </a:cubicBezTo>
                        <a:cubicBezTo>
                          <a:pt x="117121" y="136561"/>
                          <a:pt x="109941" y="158766"/>
                          <a:pt x="136281" y="153200"/>
                        </a:cubicBezTo>
                        <a:cubicBezTo>
                          <a:pt x="144821" y="151402"/>
                          <a:pt x="151194" y="147437"/>
                          <a:pt x="156178" y="143287"/>
                        </a:cubicBezTo>
                        <a:cubicBezTo>
                          <a:pt x="166601" y="134635"/>
                          <a:pt x="171091" y="125160"/>
                          <a:pt x="177095" y="132652"/>
                        </a:cubicBezTo>
                        <a:cubicBezTo>
                          <a:pt x="181344" y="137963"/>
                          <a:pt x="180636" y="152507"/>
                          <a:pt x="175254" y="16764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8" name="Google Shape;3528;p23"/>
                  <p:cNvSpPr/>
                  <p:nvPr/>
                </p:nvSpPr>
                <p:spPr>
                  <a:xfrm>
                    <a:off x="4077866" y="1646316"/>
                    <a:ext cx="115367" cy="1300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367" h="130012" extrusionOk="0">
                        <a:moveTo>
                          <a:pt x="61524" y="105476"/>
                        </a:moveTo>
                        <a:cubicBezTo>
                          <a:pt x="68038" y="112684"/>
                          <a:pt x="75742" y="120459"/>
                          <a:pt x="85457" y="120487"/>
                        </a:cubicBezTo>
                        <a:cubicBezTo>
                          <a:pt x="89564" y="120487"/>
                          <a:pt x="93529" y="119071"/>
                          <a:pt x="97381" y="117626"/>
                        </a:cubicBezTo>
                        <a:cubicBezTo>
                          <a:pt x="104915" y="114794"/>
                          <a:pt x="113369" y="110715"/>
                          <a:pt x="115225" y="102884"/>
                        </a:cubicBezTo>
                        <a:cubicBezTo>
                          <a:pt x="115635" y="101114"/>
                          <a:pt x="115196" y="98664"/>
                          <a:pt x="113398" y="98452"/>
                        </a:cubicBezTo>
                        <a:cubicBezTo>
                          <a:pt x="112534" y="98352"/>
                          <a:pt x="111741" y="98848"/>
                          <a:pt x="111005" y="99315"/>
                        </a:cubicBezTo>
                        <a:cubicBezTo>
                          <a:pt x="105028" y="103054"/>
                          <a:pt x="98160" y="105377"/>
                          <a:pt x="91136" y="106042"/>
                        </a:cubicBezTo>
                        <a:cubicBezTo>
                          <a:pt x="88771" y="106269"/>
                          <a:pt x="85825" y="105971"/>
                          <a:pt x="84905" y="103776"/>
                        </a:cubicBezTo>
                        <a:cubicBezTo>
                          <a:pt x="87581" y="102233"/>
                          <a:pt x="90824" y="102105"/>
                          <a:pt x="93742" y="101057"/>
                        </a:cubicBezTo>
                        <a:cubicBezTo>
                          <a:pt x="96645" y="100009"/>
                          <a:pt x="99491" y="97276"/>
                          <a:pt x="98783" y="94260"/>
                        </a:cubicBezTo>
                        <a:cubicBezTo>
                          <a:pt x="92255" y="94345"/>
                          <a:pt x="85726" y="94444"/>
                          <a:pt x="79212" y="94529"/>
                        </a:cubicBezTo>
                        <a:cubicBezTo>
                          <a:pt x="75983" y="94571"/>
                          <a:pt x="72641" y="94600"/>
                          <a:pt x="69653" y="93353"/>
                        </a:cubicBezTo>
                        <a:cubicBezTo>
                          <a:pt x="63492" y="90790"/>
                          <a:pt x="60575" y="82435"/>
                          <a:pt x="63804" y="76600"/>
                        </a:cubicBezTo>
                        <a:cubicBezTo>
                          <a:pt x="65164" y="74136"/>
                          <a:pt x="67358" y="72238"/>
                          <a:pt x="69497" y="70397"/>
                        </a:cubicBezTo>
                        <a:cubicBezTo>
                          <a:pt x="80614" y="60838"/>
                          <a:pt x="92226" y="51010"/>
                          <a:pt x="106360" y="47158"/>
                        </a:cubicBezTo>
                        <a:cubicBezTo>
                          <a:pt x="107747" y="46776"/>
                          <a:pt x="109192" y="46436"/>
                          <a:pt x="110297" y="45530"/>
                        </a:cubicBezTo>
                        <a:cubicBezTo>
                          <a:pt x="111401" y="44623"/>
                          <a:pt x="112038" y="42938"/>
                          <a:pt x="111288" y="41720"/>
                        </a:cubicBezTo>
                        <a:cubicBezTo>
                          <a:pt x="110608" y="40615"/>
                          <a:pt x="109135" y="40318"/>
                          <a:pt x="107832" y="40290"/>
                        </a:cubicBezTo>
                        <a:cubicBezTo>
                          <a:pt x="103032" y="40205"/>
                          <a:pt x="98486" y="42244"/>
                          <a:pt x="94110" y="44241"/>
                        </a:cubicBezTo>
                        <a:cubicBezTo>
                          <a:pt x="89776" y="46224"/>
                          <a:pt x="85443" y="48206"/>
                          <a:pt x="81110" y="50189"/>
                        </a:cubicBezTo>
                        <a:cubicBezTo>
                          <a:pt x="78815" y="51237"/>
                          <a:pt x="76465" y="52299"/>
                          <a:pt x="73944" y="52426"/>
                        </a:cubicBezTo>
                        <a:cubicBezTo>
                          <a:pt x="71423" y="52554"/>
                          <a:pt x="68690" y="51520"/>
                          <a:pt x="67514" y="49297"/>
                        </a:cubicBezTo>
                        <a:cubicBezTo>
                          <a:pt x="65843" y="46124"/>
                          <a:pt x="67897" y="42343"/>
                          <a:pt x="69893" y="39369"/>
                        </a:cubicBezTo>
                        <a:cubicBezTo>
                          <a:pt x="74199" y="32968"/>
                          <a:pt x="78504" y="26553"/>
                          <a:pt x="82795" y="20152"/>
                        </a:cubicBezTo>
                        <a:cubicBezTo>
                          <a:pt x="83177" y="19585"/>
                          <a:pt x="83574" y="18948"/>
                          <a:pt x="83432" y="18283"/>
                        </a:cubicBezTo>
                        <a:cubicBezTo>
                          <a:pt x="83163" y="17051"/>
                          <a:pt x="81421" y="16923"/>
                          <a:pt x="80231" y="17362"/>
                        </a:cubicBezTo>
                        <a:cubicBezTo>
                          <a:pt x="75077" y="19260"/>
                          <a:pt x="72570" y="25604"/>
                          <a:pt x="67373" y="27389"/>
                        </a:cubicBezTo>
                        <a:cubicBezTo>
                          <a:pt x="66438" y="27714"/>
                          <a:pt x="65277" y="27813"/>
                          <a:pt x="64569" y="27134"/>
                        </a:cubicBezTo>
                        <a:cubicBezTo>
                          <a:pt x="64016" y="26581"/>
                          <a:pt x="63931" y="25732"/>
                          <a:pt x="63903" y="24953"/>
                        </a:cubicBezTo>
                        <a:cubicBezTo>
                          <a:pt x="63648" y="16526"/>
                          <a:pt x="66310" y="7562"/>
                          <a:pt x="62600" y="0"/>
                        </a:cubicBezTo>
                        <a:cubicBezTo>
                          <a:pt x="58861" y="1614"/>
                          <a:pt x="56723" y="5636"/>
                          <a:pt x="55746" y="9587"/>
                        </a:cubicBezTo>
                        <a:cubicBezTo>
                          <a:pt x="54769" y="13538"/>
                          <a:pt x="54670" y="17688"/>
                          <a:pt x="53523" y="21596"/>
                        </a:cubicBezTo>
                        <a:cubicBezTo>
                          <a:pt x="52376" y="25505"/>
                          <a:pt x="49841" y="29385"/>
                          <a:pt x="45932" y="30518"/>
                        </a:cubicBezTo>
                        <a:cubicBezTo>
                          <a:pt x="44856" y="30830"/>
                          <a:pt x="43652" y="30915"/>
                          <a:pt x="42632" y="30433"/>
                        </a:cubicBezTo>
                        <a:cubicBezTo>
                          <a:pt x="38611" y="28578"/>
                          <a:pt x="40890" y="20874"/>
                          <a:pt x="36812" y="19175"/>
                        </a:cubicBezTo>
                        <a:cubicBezTo>
                          <a:pt x="38908" y="26440"/>
                          <a:pt x="41018" y="33719"/>
                          <a:pt x="43114" y="40984"/>
                        </a:cubicBezTo>
                        <a:cubicBezTo>
                          <a:pt x="38950" y="44510"/>
                          <a:pt x="33215" y="45388"/>
                          <a:pt x="27819" y="46110"/>
                        </a:cubicBezTo>
                        <a:cubicBezTo>
                          <a:pt x="25865" y="46379"/>
                          <a:pt x="23868" y="46634"/>
                          <a:pt x="21928" y="46266"/>
                        </a:cubicBezTo>
                        <a:cubicBezTo>
                          <a:pt x="13374" y="44637"/>
                          <a:pt x="10556" y="32260"/>
                          <a:pt x="2116" y="30093"/>
                        </a:cubicBezTo>
                        <a:cubicBezTo>
                          <a:pt x="1549" y="29952"/>
                          <a:pt x="898" y="29867"/>
                          <a:pt x="445" y="30235"/>
                        </a:cubicBezTo>
                        <a:cubicBezTo>
                          <a:pt x="-164" y="30731"/>
                          <a:pt x="-37" y="31680"/>
                          <a:pt x="176" y="32430"/>
                        </a:cubicBezTo>
                        <a:cubicBezTo>
                          <a:pt x="1436" y="36863"/>
                          <a:pt x="3773" y="40998"/>
                          <a:pt x="6959" y="44340"/>
                        </a:cubicBezTo>
                        <a:cubicBezTo>
                          <a:pt x="8432" y="45898"/>
                          <a:pt x="10117" y="47300"/>
                          <a:pt x="12114" y="48050"/>
                        </a:cubicBezTo>
                        <a:cubicBezTo>
                          <a:pt x="13856" y="48716"/>
                          <a:pt x="15754" y="48843"/>
                          <a:pt x="17623" y="48971"/>
                        </a:cubicBezTo>
                        <a:cubicBezTo>
                          <a:pt x="24590" y="49438"/>
                          <a:pt x="31558" y="49906"/>
                          <a:pt x="38526" y="50373"/>
                        </a:cubicBezTo>
                        <a:cubicBezTo>
                          <a:pt x="39432" y="50430"/>
                          <a:pt x="40423" y="50543"/>
                          <a:pt x="41032" y="51208"/>
                        </a:cubicBezTo>
                        <a:cubicBezTo>
                          <a:pt x="41457" y="51662"/>
                          <a:pt x="41599" y="52299"/>
                          <a:pt x="41726" y="52908"/>
                        </a:cubicBezTo>
                        <a:cubicBezTo>
                          <a:pt x="42576" y="56887"/>
                          <a:pt x="43199" y="60909"/>
                          <a:pt x="43596" y="64945"/>
                        </a:cubicBezTo>
                        <a:cubicBezTo>
                          <a:pt x="43850" y="67480"/>
                          <a:pt x="43992" y="70143"/>
                          <a:pt x="42958" y="72479"/>
                        </a:cubicBezTo>
                        <a:cubicBezTo>
                          <a:pt x="40721" y="77507"/>
                          <a:pt x="34263" y="78739"/>
                          <a:pt x="28796" y="79305"/>
                        </a:cubicBezTo>
                        <a:cubicBezTo>
                          <a:pt x="23019" y="79900"/>
                          <a:pt x="16533" y="80310"/>
                          <a:pt x="12058" y="76600"/>
                        </a:cubicBezTo>
                        <a:cubicBezTo>
                          <a:pt x="10245" y="75099"/>
                          <a:pt x="8928" y="73017"/>
                          <a:pt x="6988" y="71686"/>
                        </a:cubicBezTo>
                        <a:cubicBezTo>
                          <a:pt x="5047" y="70355"/>
                          <a:pt x="1974" y="70100"/>
                          <a:pt x="629" y="72040"/>
                        </a:cubicBezTo>
                        <a:cubicBezTo>
                          <a:pt x="-306" y="73400"/>
                          <a:pt x="20" y="75340"/>
                          <a:pt x="1026" y="76657"/>
                        </a:cubicBezTo>
                        <a:cubicBezTo>
                          <a:pt x="2031" y="77974"/>
                          <a:pt x="3546" y="78781"/>
                          <a:pt x="5061" y="79447"/>
                        </a:cubicBezTo>
                        <a:cubicBezTo>
                          <a:pt x="15598" y="83992"/>
                          <a:pt x="27564" y="82775"/>
                          <a:pt x="39021" y="83341"/>
                        </a:cubicBezTo>
                        <a:cubicBezTo>
                          <a:pt x="41599" y="83469"/>
                          <a:pt x="44516" y="83879"/>
                          <a:pt x="46017" y="85975"/>
                        </a:cubicBezTo>
                        <a:cubicBezTo>
                          <a:pt x="47532" y="88099"/>
                          <a:pt x="46937" y="91031"/>
                          <a:pt x="46088" y="93495"/>
                        </a:cubicBezTo>
                        <a:cubicBezTo>
                          <a:pt x="44247" y="98876"/>
                          <a:pt x="41216" y="104244"/>
                          <a:pt x="36189" y="106920"/>
                        </a:cubicBezTo>
                        <a:cubicBezTo>
                          <a:pt x="32422" y="108917"/>
                          <a:pt x="28018" y="109172"/>
                          <a:pt x="23769" y="109427"/>
                        </a:cubicBezTo>
                        <a:cubicBezTo>
                          <a:pt x="19521" y="109682"/>
                          <a:pt x="15102" y="110022"/>
                          <a:pt x="11406" y="112160"/>
                        </a:cubicBezTo>
                        <a:cubicBezTo>
                          <a:pt x="7710" y="114298"/>
                          <a:pt x="5033" y="118788"/>
                          <a:pt x="6365" y="122838"/>
                        </a:cubicBezTo>
                        <a:cubicBezTo>
                          <a:pt x="6903" y="124495"/>
                          <a:pt x="8050" y="125897"/>
                          <a:pt x="9352" y="127044"/>
                        </a:cubicBezTo>
                        <a:cubicBezTo>
                          <a:pt x="10882" y="128389"/>
                          <a:pt x="12709" y="129451"/>
                          <a:pt x="14706" y="129834"/>
                        </a:cubicBezTo>
                        <a:cubicBezTo>
                          <a:pt x="18770" y="130641"/>
                          <a:pt x="22891" y="128602"/>
                          <a:pt x="26134" y="126010"/>
                        </a:cubicBezTo>
                        <a:cubicBezTo>
                          <a:pt x="29377" y="123419"/>
                          <a:pt x="32153" y="120232"/>
                          <a:pt x="35693" y="118065"/>
                        </a:cubicBezTo>
                        <a:cubicBezTo>
                          <a:pt x="42576" y="113859"/>
                          <a:pt x="51937" y="113746"/>
                          <a:pt x="57318" y="107742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9" name="Google Shape;3529;p23"/>
                  <p:cNvSpPr/>
                  <p:nvPr/>
                </p:nvSpPr>
                <p:spPr>
                  <a:xfrm>
                    <a:off x="4126652" y="1666992"/>
                    <a:ext cx="21376" cy="84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76" h="84615" extrusionOk="0">
                        <a:moveTo>
                          <a:pt x="7442" y="79319"/>
                        </a:moveTo>
                        <a:cubicBezTo>
                          <a:pt x="10954" y="82095"/>
                          <a:pt x="15188" y="83936"/>
                          <a:pt x="19621" y="84616"/>
                        </a:cubicBezTo>
                        <a:cubicBezTo>
                          <a:pt x="19720" y="82336"/>
                          <a:pt x="17992" y="80466"/>
                          <a:pt x="16633" y="78640"/>
                        </a:cubicBezTo>
                        <a:cubicBezTo>
                          <a:pt x="12880" y="73640"/>
                          <a:pt x="11294" y="67381"/>
                          <a:pt x="9793" y="61292"/>
                        </a:cubicBezTo>
                        <a:cubicBezTo>
                          <a:pt x="9353" y="59507"/>
                          <a:pt x="8915" y="57694"/>
                          <a:pt x="9014" y="55854"/>
                        </a:cubicBezTo>
                        <a:cubicBezTo>
                          <a:pt x="9169" y="53021"/>
                          <a:pt x="10600" y="50415"/>
                          <a:pt x="12271" y="48135"/>
                        </a:cubicBezTo>
                        <a:cubicBezTo>
                          <a:pt x="14749" y="44751"/>
                          <a:pt x="17865" y="41819"/>
                          <a:pt x="21377" y="39525"/>
                        </a:cubicBezTo>
                        <a:cubicBezTo>
                          <a:pt x="20839" y="38236"/>
                          <a:pt x="18955" y="38435"/>
                          <a:pt x="17695" y="39001"/>
                        </a:cubicBezTo>
                        <a:cubicBezTo>
                          <a:pt x="16434" y="39582"/>
                          <a:pt x="14862" y="40290"/>
                          <a:pt x="13772" y="39440"/>
                        </a:cubicBezTo>
                        <a:cubicBezTo>
                          <a:pt x="12908" y="38775"/>
                          <a:pt x="12880" y="37500"/>
                          <a:pt x="12936" y="36424"/>
                        </a:cubicBezTo>
                        <a:cubicBezTo>
                          <a:pt x="13163" y="31325"/>
                          <a:pt x="13375" y="26242"/>
                          <a:pt x="13602" y="21143"/>
                        </a:cubicBezTo>
                        <a:cubicBezTo>
                          <a:pt x="13630" y="20350"/>
                          <a:pt x="13673" y="19543"/>
                          <a:pt x="13574" y="18764"/>
                        </a:cubicBezTo>
                        <a:cubicBezTo>
                          <a:pt x="13475" y="17957"/>
                          <a:pt x="13234" y="17178"/>
                          <a:pt x="13036" y="16399"/>
                        </a:cubicBezTo>
                        <a:cubicBezTo>
                          <a:pt x="11704" y="11074"/>
                          <a:pt x="12129" y="5481"/>
                          <a:pt x="12568" y="0"/>
                        </a:cubicBezTo>
                        <a:cubicBezTo>
                          <a:pt x="8150" y="3965"/>
                          <a:pt x="8461" y="10791"/>
                          <a:pt x="7980" y="16711"/>
                        </a:cubicBezTo>
                        <a:cubicBezTo>
                          <a:pt x="7272" y="25264"/>
                          <a:pt x="4199" y="33450"/>
                          <a:pt x="2995" y="41947"/>
                        </a:cubicBezTo>
                        <a:cubicBezTo>
                          <a:pt x="2400" y="46124"/>
                          <a:pt x="2259" y="50345"/>
                          <a:pt x="2117" y="54551"/>
                        </a:cubicBezTo>
                        <a:cubicBezTo>
                          <a:pt x="2004" y="57921"/>
                          <a:pt x="1891" y="61292"/>
                          <a:pt x="1777" y="64676"/>
                        </a:cubicBezTo>
                        <a:cubicBezTo>
                          <a:pt x="1763" y="65214"/>
                          <a:pt x="1720" y="65781"/>
                          <a:pt x="1381" y="66191"/>
                        </a:cubicBezTo>
                        <a:cubicBezTo>
                          <a:pt x="1041" y="66602"/>
                          <a:pt x="262" y="66659"/>
                          <a:pt x="35" y="66191"/>
                        </a:cubicBezTo>
                        <a:cubicBezTo>
                          <a:pt x="-192" y="65724"/>
                          <a:pt x="743" y="65214"/>
                          <a:pt x="885" y="65738"/>
                        </a:cubicBezTo>
                        <a:cubicBezTo>
                          <a:pt x="4001" y="70964"/>
                          <a:pt x="4043" y="77875"/>
                          <a:pt x="984" y="83129"/>
                        </a:cubicBezTo>
                        <a:cubicBezTo>
                          <a:pt x="3406" y="83426"/>
                          <a:pt x="5955" y="81967"/>
                          <a:pt x="6903" y="79716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0" name="Google Shape;3530;p23"/>
                  <p:cNvSpPr/>
                  <p:nvPr/>
                </p:nvSpPr>
                <p:spPr>
                  <a:xfrm>
                    <a:off x="4132661" y="1672869"/>
                    <a:ext cx="21938" cy="2130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38" h="213018" extrusionOk="0">
                        <a:moveTo>
                          <a:pt x="4761" y="0"/>
                        </a:moveTo>
                        <a:cubicBezTo>
                          <a:pt x="-2972" y="52398"/>
                          <a:pt x="-3835" y="167490"/>
                          <a:pt x="21939" y="213019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1" name="Google Shape;3531;p23"/>
                  <p:cNvSpPr/>
                  <p:nvPr/>
                </p:nvSpPr>
                <p:spPr>
                  <a:xfrm>
                    <a:off x="4118134" y="1572137"/>
                    <a:ext cx="44751" cy="581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751" h="58105" extrusionOk="0">
                        <a:moveTo>
                          <a:pt x="43788" y="34965"/>
                        </a:moveTo>
                        <a:cubicBezTo>
                          <a:pt x="45714" y="42980"/>
                          <a:pt x="44524" y="50911"/>
                          <a:pt x="42244" y="58105"/>
                        </a:cubicBezTo>
                        <a:cubicBezTo>
                          <a:pt x="37996" y="57765"/>
                          <a:pt x="33860" y="55414"/>
                          <a:pt x="31722" y="51704"/>
                        </a:cubicBezTo>
                        <a:cubicBezTo>
                          <a:pt x="29003" y="47002"/>
                          <a:pt x="29300" y="40785"/>
                          <a:pt x="25817" y="36636"/>
                        </a:cubicBezTo>
                        <a:cubicBezTo>
                          <a:pt x="22913" y="33167"/>
                          <a:pt x="18198" y="32034"/>
                          <a:pt x="14034" y="30292"/>
                        </a:cubicBezTo>
                        <a:cubicBezTo>
                          <a:pt x="8115" y="27799"/>
                          <a:pt x="2733" y="22998"/>
                          <a:pt x="0" y="17305"/>
                        </a:cubicBezTo>
                        <a:cubicBezTo>
                          <a:pt x="5495" y="4532"/>
                          <a:pt x="14912" y="0"/>
                          <a:pt x="14912" y="0"/>
                        </a:cubicBezTo>
                        <a:cubicBezTo>
                          <a:pt x="14360" y="6670"/>
                          <a:pt x="37118" y="7222"/>
                          <a:pt x="43788" y="34979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2" name="Google Shape;3532;p23"/>
                  <p:cNvSpPr/>
                  <p:nvPr/>
                </p:nvSpPr>
                <p:spPr>
                  <a:xfrm>
                    <a:off x="4170206" y="1610983"/>
                    <a:ext cx="19228" cy="44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28" h="44255" extrusionOk="0">
                        <a:moveTo>
                          <a:pt x="9318" y="44241"/>
                        </a:moveTo>
                        <a:cubicBezTo>
                          <a:pt x="8625" y="43958"/>
                          <a:pt x="7916" y="43717"/>
                          <a:pt x="7265" y="43377"/>
                        </a:cubicBezTo>
                        <a:cubicBezTo>
                          <a:pt x="1714" y="40517"/>
                          <a:pt x="1430" y="33492"/>
                          <a:pt x="0" y="27063"/>
                        </a:cubicBezTo>
                        <a:cubicBezTo>
                          <a:pt x="4305" y="13921"/>
                          <a:pt x="6401" y="0"/>
                          <a:pt x="6401" y="0"/>
                        </a:cubicBezTo>
                        <a:cubicBezTo>
                          <a:pt x="6401" y="0"/>
                          <a:pt x="16130" y="7761"/>
                          <a:pt x="18906" y="16102"/>
                        </a:cubicBezTo>
                        <a:cubicBezTo>
                          <a:pt x="20563" y="21115"/>
                          <a:pt x="15620" y="33365"/>
                          <a:pt x="9318" y="4425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3" name="Google Shape;3533;p23"/>
                  <p:cNvSpPr/>
                  <p:nvPr/>
                </p:nvSpPr>
                <p:spPr>
                  <a:xfrm>
                    <a:off x="4181781" y="1640337"/>
                    <a:ext cx="22350" cy="56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50" h="56026" extrusionOk="0">
                        <a:moveTo>
                          <a:pt x="14341" y="45915"/>
                        </a:moveTo>
                        <a:cubicBezTo>
                          <a:pt x="10291" y="49441"/>
                          <a:pt x="2984" y="47813"/>
                          <a:pt x="803" y="42884"/>
                        </a:cubicBezTo>
                        <a:cubicBezTo>
                          <a:pt x="-628" y="39613"/>
                          <a:pt x="95" y="36016"/>
                          <a:pt x="1100" y="32504"/>
                        </a:cubicBezTo>
                        <a:cubicBezTo>
                          <a:pt x="12005" y="18173"/>
                          <a:pt x="13392" y="-1215"/>
                          <a:pt x="15092" y="60"/>
                        </a:cubicBezTo>
                        <a:cubicBezTo>
                          <a:pt x="17301" y="1717"/>
                          <a:pt x="22853" y="28921"/>
                          <a:pt x="22314" y="40576"/>
                        </a:cubicBezTo>
                        <a:cubicBezTo>
                          <a:pt x="22017" y="46694"/>
                          <a:pt x="19737" y="51920"/>
                          <a:pt x="14851" y="56026"/>
                        </a:cubicBezTo>
                        <a:cubicBezTo>
                          <a:pt x="15219" y="52670"/>
                          <a:pt x="15064" y="49229"/>
                          <a:pt x="14341" y="45929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4" name="Google Shape;3534;p23"/>
                  <p:cNvSpPr/>
                  <p:nvPr/>
                </p:nvSpPr>
                <p:spPr>
                  <a:xfrm>
                    <a:off x="4196519" y="1702059"/>
                    <a:ext cx="23670" cy="37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70" h="37709" extrusionOk="0">
                        <a:moveTo>
                          <a:pt x="19061" y="37710"/>
                        </a:moveTo>
                        <a:cubicBezTo>
                          <a:pt x="11938" y="37511"/>
                          <a:pt x="4928" y="30119"/>
                          <a:pt x="7959" y="23661"/>
                        </a:cubicBezTo>
                        <a:cubicBezTo>
                          <a:pt x="9021" y="21395"/>
                          <a:pt x="11159" y="19215"/>
                          <a:pt x="10451" y="16835"/>
                        </a:cubicBezTo>
                        <a:cubicBezTo>
                          <a:pt x="9332" y="13083"/>
                          <a:pt x="3838" y="14470"/>
                          <a:pt x="0" y="13352"/>
                        </a:cubicBezTo>
                        <a:cubicBezTo>
                          <a:pt x="10423" y="4699"/>
                          <a:pt x="14912" y="-4775"/>
                          <a:pt x="20916" y="2716"/>
                        </a:cubicBezTo>
                        <a:cubicBezTo>
                          <a:pt x="25165" y="8027"/>
                          <a:pt x="24457" y="22571"/>
                          <a:pt x="19076" y="3771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35" name="Google Shape;3535;p23"/>
                <p:cNvGrpSpPr/>
                <p:nvPr/>
              </p:nvGrpSpPr>
              <p:grpSpPr>
                <a:xfrm rot="-593945">
                  <a:off x="7426606" y="4692443"/>
                  <a:ext cx="815663" cy="1422720"/>
                  <a:chOff x="3773740" y="1542780"/>
                  <a:chExt cx="267092" cy="465875"/>
                </a:xfrm>
              </p:grpSpPr>
              <p:sp>
                <p:nvSpPr>
                  <p:cNvPr id="3536" name="Google Shape;3536;p23"/>
                  <p:cNvSpPr/>
                  <p:nvPr/>
                </p:nvSpPr>
                <p:spPr>
                  <a:xfrm>
                    <a:off x="3773740" y="1542780"/>
                    <a:ext cx="267078" cy="3321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078" h="332152" extrusionOk="0">
                        <a:moveTo>
                          <a:pt x="260274" y="248919"/>
                        </a:moveTo>
                        <a:cubicBezTo>
                          <a:pt x="251493" y="273503"/>
                          <a:pt x="234400" y="299150"/>
                          <a:pt x="209447" y="309049"/>
                        </a:cubicBezTo>
                        <a:cubicBezTo>
                          <a:pt x="161638" y="327983"/>
                          <a:pt x="136076" y="284379"/>
                          <a:pt x="136076" y="284379"/>
                        </a:cubicBezTo>
                        <a:cubicBezTo>
                          <a:pt x="136076" y="284379"/>
                          <a:pt x="136685" y="316300"/>
                          <a:pt x="97967" y="329484"/>
                        </a:cubicBezTo>
                        <a:cubicBezTo>
                          <a:pt x="59221" y="342669"/>
                          <a:pt x="17317" y="304107"/>
                          <a:pt x="14116" y="276888"/>
                        </a:cubicBezTo>
                        <a:cubicBezTo>
                          <a:pt x="10831" y="248890"/>
                          <a:pt x="21551" y="250519"/>
                          <a:pt x="40485" y="249698"/>
                        </a:cubicBezTo>
                        <a:cubicBezTo>
                          <a:pt x="59448" y="248876"/>
                          <a:pt x="96537" y="270289"/>
                          <a:pt x="106422" y="256297"/>
                        </a:cubicBezTo>
                        <a:cubicBezTo>
                          <a:pt x="116292" y="242291"/>
                          <a:pt x="94894" y="241456"/>
                          <a:pt x="61105" y="243112"/>
                        </a:cubicBezTo>
                        <a:cubicBezTo>
                          <a:pt x="27301" y="244769"/>
                          <a:pt x="1767" y="231585"/>
                          <a:pt x="111" y="201902"/>
                        </a:cubicBezTo>
                        <a:cubicBezTo>
                          <a:pt x="-1546" y="172248"/>
                          <a:pt x="15773" y="147521"/>
                          <a:pt x="28958" y="170591"/>
                        </a:cubicBezTo>
                        <a:cubicBezTo>
                          <a:pt x="42142" y="193674"/>
                          <a:pt x="77022" y="220978"/>
                          <a:pt x="98463" y="214379"/>
                        </a:cubicBezTo>
                        <a:cubicBezTo>
                          <a:pt x="119904" y="207779"/>
                          <a:pt x="107739" y="189426"/>
                          <a:pt x="82177" y="193547"/>
                        </a:cubicBezTo>
                        <a:cubicBezTo>
                          <a:pt x="56644" y="197668"/>
                          <a:pt x="42142" y="178026"/>
                          <a:pt x="28136" y="156514"/>
                        </a:cubicBezTo>
                        <a:cubicBezTo>
                          <a:pt x="14102" y="135003"/>
                          <a:pt x="19073" y="114568"/>
                          <a:pt x="37200" y="98905"/>
                        </a:cubicBezTo>
                        <a:cubicBezTo>
                          <a:pt x="55327" y="83242"/>
                          <a:pt x="49549" y="108775"/>
                          <a:pt x="75918" y="145879"/>
                        </a:cubicBezTo>
                        <a:cubicBezTo>
                          <a:pt x="102287" y="182968"/>
                          <a:pt x="109721" y="157406"/>
                          <a:pt x="107229" y="145057"/>
                        </a:cubicBezTo>
                        <a:cubicBezTo>
                          <a:pt x="104765" y="132680"/>
                          <a:pt x="79231" y="131873"/>
                          <a:pt x="66033" y="106311"/>
                        </a:cubicBezTo>
                        <a:cubicBezTo>
                          <a:pt x="52848" y="80778"/>
                          <a:pt x="62719" y="75807"/>
                          <a:pt x="78382" y="60994"/>
                        </a:cubicBezTo>
                        <a:cubicBezTo>
                          <a:pt x="94044" y="46153"/>
                          <a:pt x="93223" y="49438"/>
                          <a:pt x="95687" y="78299"/>
                        </a:cubicBezTo>
                        <a:cubicBezTo>
                          <a:pt x="98151" y="107147"/>
                          <a:pt x="104751" y="119482"/>
                          <a:pt x="115471" y="130202"/>
                        </a:cubicBezTo>
                        <a:cubicBezTo>
                          <a:pt x="126191" y="140922"/>
                          <a:pt x="134433" y="125259"/>
                          <a:pt x="124534" y="112075"/>
                        </a:cubicBezTo>
                        <a:cubicBezTo>
                          <a:pt x="114664" y="98891"/>
                          <a:pt x="105600" y="69208"/>
                          <a:pt x="111350" y="39553"/>
                        </a:cubicBezTo>
                        <a:cubicBezTo>
                          <a:pt x="112370" y="34328"/>
                          <a:pt x="113842" y="29725"/>
                          <a:pt x="115584" y="25689"/>
                        </a:cubicBezTo>
                        <a:cubicBezTo>
                          <a:pt x="123756" y="6727"/>
                          <a:pt x="137733" y="0"/>
                          <a:pt x="137733" y="0"/>
                        </a:cubicBezTo>
                        <a:cubicBezTo>
                          <a:pt x="136912" y="9899"/>
                          <a:pt x="170701" y="10720"/>
                          <a:pt x="180600" y="51931"/>
                        </a:cubicBezTo>
                        <a:cubicBezTo>
                          <a:pt x="183461" y="63826"/>
                          <a:pt x="181705" y="75595"/>
                          <a:pt x="178320" y="86287"/>
                        </a:cubicBezTo>
                        <a:cubicBezTo>
                          <a:pt x="169993" y="112613"/>
                          <a:pt x="151838" y="132439"/>
                          <a:pt x="168237" y="131859"/>
                        </a:cubicBezTo>
                        <a:cubicBezTo>
                          <a:pt x="179057" y="131462"/>
                          <a:pt x="187256" y="115106"/>
                          <a:pt x="192907" y="97871"/>
                        </a:cubicBezTo>
                        <a:cubicBezTo>
                          <a:pt x="199294" y="78356"/>
                          <a:pt x="202409" y="57680"/>
                          <a:pt x="202409" y="57680"/>
                        </a:cubicBezTo>
                        <a:cubicBezTo>
                          <a:pt x="202409" y="57680"/>
                          <a:pt x="216854" y="69208"/>
                          <a:pt x="220975" y="81585"/>
                        </a:cubicBezTo>
                        <a:cubicBezTo>
                          <a:pt x="223439" y="89020"/>
                          <a:pt x="216089" y="107218"/>
                          <a:pt x="206743" y="123376"/>
                        </a:cubicBezTo>
                        <a:cubicBezTo>
                          <a:pt x="200596" y="134096"/>
                          <a:pt x="193587" y="143925"/>
                          <a:pt x="188007" y="149178"/>
                        </a:cubicBezTo>
                        <a:cubicBezTo>
                          <a:pt x="174001" y="162363"/>
                          <a:pt x="159160" y="182954"/>
                          <a:pt x="192949" y="165648"/>
                        </a:cubicBezTo>
                        <a:cubicBezTo>
                          <a:pt x="200752" y="161655"/>
                          <a:pt x="206870" y="155934"/>
                          <a:pt x="211727" y="149547"/>
                        </a:cubicBezTo>
                        <a:cubicBezTo>
                          <a:pt x="227914" y="128276"/>
                          <a:pt x="229982" y="99485"/>
                          <a:pt x="232503" y="101369"/>
                        </a:cubicBezTo>
                        <a:cubicBezTo>
                          <a:pt x="235788" y="103833"/>
                          <a:pt x="244030" y="144208"/>
                          <a:pt x="243223" y="161527"/>
                        </a:cubicBezTo>
                        <a:cubicBezTo>
                          <a:pt x="242770" y="170619"/>
                          <a:pt x="239385" y="178366"/>
                          <a:pt x="232134" y="184455"/>
                        </a:cubicBezTo>
                        <a:cubicBezTo>
                          <a:pt x="225592" y="189992"/>
                          <a:pt x="215905" y="194227"/>
                          <a:pt x="202395" y="196960"/>
                        </a:cubicBezTo>
                        <a:cubicBezTo>
                          <a:pt x="173944" y="202738"/>
                          <a:pt x="163281" y="235706"/>
                          <a:pt x="202395" y="227464"/>
                        </a:cubicBezTo>
                        <a:cubicBezTo>
                          <a:pt x="215084" y="224787"/>
                          <a:pt x="224544" y="218896"/>
                          <a:pt x="231950" y="212750"/>
                        </a:cubicBezTo>
                        <a:cubicBezTo>
                          <a:pt x="247429" y="199905"/>
                          <a:pt x="254099" y="185829"/>
                          <a:pt x="262993" y="196960"/>
                        </a:cubicBezTo>
                        <a:cubicBezTo>
                          <a:pt x="269295" y="204834"/>
                          <a:pt x="268247" y="226430"/>
                          <a:pt x="260259" y="24891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7" name="Google Shape;3537;p23"/>
                  <p:cNvSpPr/>
                  <p:nvPr/>
                </p:nvSpPr>
                <p:spPr>
                  <a:xfrm>
                    <a:off x="3829548" y="1652901"/>
                    <a:ext cx="171275" cy="1930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75" h="193030" extrusionOk="0">
                        <a:moveTo>
                          <a:pt x="91343" y="156642"/>
                        </a:moveTo>
                        <a:cubicBezTo>
                          <a:pt x="101015" y="167348"/>
                          <a:pt x="112458" y="178890"/>
                          <a:pt x="126874" y="178932"/>
                        </a:cubicBezTo>
                        <a:cubicBezTo>
                          <a:pt x="132978" y="178946"/>
                          <a:pt x="138869" y="176836"/>
                          <a:pt x="144576" y="174684"/>
                        </a:cubicBezTo>
                        <a:cubicBezTo>
                          <a:pt x="155764" y="170463"/>
                          <a:pt x="168311" y="164416"/>
                          <a:pt x="171059" y="152790"/>
                        </a:cubicBezTo>
                        <a:cubicBezTo>
                          <a:pt x="171682" y="150170"/>
                          <a:pt x="171016" y="146516"/>
                          <a:pt x="168340" y="146205"/>
                        </a:cubicBezTo>
                        <a:cubicBezTo>
                          <a:pt x="167065" y="146049"/>
                          <a:pt x="165876" y="146799"/>
                          <a:pt x="164785" y="147479"/>
                        </a:cubicBezTo>
                        <a:cubicBezTo>
                          <a:pt x="155906" y="153030"/>
                          <a:pt x="145724" y="156486"/>
                          <a:pt x="135286" y="157477"/>
                        </a:cubicBezTo>
                        <a:cubicBezTo>
                          <a:pt x="131774" y="157817"/>
                          <a:pt x="127398" y="157364"/>
                          <a:pt x="126039" y="154107"/>
                        </a:cubicBezTo>
                        <a:cubicBezTo>
                          <a:pt x="130018" y="151812"/>
                          <a:pt x="134833" y="151628"/>
                          <a:pt x="139153" y="150071"/>
                        </a:cubicBezTo>
                        <a:cubicBezTo>
                          <a:pt x="143472" y="148513"/>
                          <a:pt x="147692" y="144449"/>
                          <a:pt x="146644" y="139988"/>
                        </a:cubicBezTo>
                        <a:cubicBezTo>
                          <a:pt x="136957" y="140115"/>
                          <a:pt x="127271" y="140257"/>
                          <a:pt x="117570" y="140384"/>
                        </a:cubicBezTo>
                        <a:cubicBezTo>
                          <a:pt x="112769" y="140455"/>
                          <a:pt x="107813" y="140483"/>
                          <a:pt x="103380" y="138642"/>
                        </a:cubicBezTo>
                        <a:cubicBezTo>
                          <a:pt x="94232" y="134847"/>
                          <a:pt x="89898" y="122441"/>
                          <a:pt x="94685" y="113760"/>
                        </a:cubicBezTo>
                        <a:cubicBezTo>
                          <a:pt x="96710" y="110092"/>
                          <a:pt x="99953" y="107288"/>
                          <a:pt x="103140" y="104555"/>
                        </a:cubicBezTo>
                        <a:cubicBezTo>
                          <a:pt x="119638" y="90365"/>
                          <a:pt x="136887" y="75779"/>
                          <a:pt x="157888" y="70043"/>
                        </a:cubicBezTo>
                        <a:cubicBezTo>
                          <a:pt x="159942" y="69477"/>
                          <a:pt x="162094" y="68967"/>
                          <a:pt x="163737" y="67622"/>
                        </a:cubicBezTo>
                        <a:cubicBezTo>
                          <a:pt x="165380" y="66276"/>
                          <a:pt x="166329" y="63784"/>
                          <a:pt x="165210" y="61957"/>
                        </a:cubicBezTo>
                        <a:cubicBezTo>
                          <a:pt x="164205" y="60314"/>
                          <a:pt x="162009" y="59875"/>
                          <a:pt x="160069" y="59847"/>
                        </a:cubicBezTo>
                        <a:cubicBezTo>
                          <a:pt x="152946" y="59719"/>
                          <a:pt x="146177" y="62736"/>
                          <a:pt x="139705" y="65710"/>
                        </a:cubicBezTo>
                        <a:cubicBezTo>
                          <a:pt x="133275" y="68656"/>
                          <a:pt x="126832" y="71587"/>
                          <a:pt x="120403" y="74533"/>
                        </a:cubicBezTo>
                        <a:cubicBezTo>
                          <a:pt x="117004" y="76090"/>
                          <a:pt x="113506" y="77662"/>
                          <a:pt x="109767" y="77861"/>
                        </a:cubicBezTo>
                        <a:cubicBezTo>
                          <a:pt x="106043" y="78045"/>
                          <a:pt x="101964" y="76529"/>
                          <a:pt x="100222" y="73230"/>
                        </a:cubicBezTo>
                        <a:cubicBezTo>
                          <a:pt x="97730" y="68528"/>
                          <a:pt x="100789" y="62906"/>
                          <a:pt x="103763" y="58487"/>
                        </a:cubicBezTo>
                        <a:cubicBezTo>
                          <a:pt x="110150" y="48971"/>
                          <a:pt x="116537" y="39468"/>
                          <a:pt x="122923" y="29952"/>
                        </a:cubicBezTo>
                        <a:cubicBezTo>
                          <a:pt x="123490" y="29116"/>
                          <a:pt x="124070" y="28153"/>
                          <a:pt x="123858" y="27176"/>
                        </a:cubicBezTo>
                        <a:cubicBezTo>
                          <a:pt x="123462" y="25335"/>
                          <a:pt x="120870" y="25165"/>
                          <a:pt x="119100" y="25802"/>
                        </a:cubicBezTo>
                        <a:cubicBezTo>
                          <a:pt x="111453" y="28621"/>
                          <a:pt x="107728" y="38038"/>
                          <a:pt x="100010" y="40686"/>
                        </a:cubicBezTo>
                        <a:cubicBezTo>
                          <a:pt x="98622" y="41168"/>
                          <a:pt x="96894" y="41324"/>
                          <a:pt x="95846" y="40304"/>
                        </a:cubicBezTo>
                        <a:cubicBezTo>
                          <a:pt x="95011" y="39497"/>
                          <a:pt x="94898" y="38222"/>
                          <a:pt x="94855" y="37061"/>
                        </a:cubicBezTo>
                        <a:cubicBezTo>
                          <a:pt x="94487" y="24556"/>
                          <a:pt x="98424" y="11244"/>
                          <a:pt x="92929" y="0"/>
                        </a:cubicBezTo>
                        <a:cubicBezTo>
                          <a:pt x="87378" y="2407"/>
                          <a:pt x="84191" y="8369"/>
                          <a:pt x="82747" y="14246"/>
                        </a:cubicBezTo>
                        <a:cubicBezTo>
                          <a:pt x="81302" y="20124"/>
                          <a:pt x="81147" y="26270"/>
                          <a:pt x="79447" y="32076"/>
                        </a:cubicBezTo>
                        <a:cubicBezTo>
                          <a:pt x="77748" y="37882"/>
                          <a:pt x="73995" y="43632"/>
                          <a:pt x="68175" y="45317"/>
                        </a:cubicBezTo>
                        <a:cubicBezTo>
                          <a:pt x="66574" y="45784"/>
                          <a:pt x="64790" y="45898"/>
                          <a:pt x="63289" y="45204"/>
                        </a:cubicBezTo>
                        <a:cubicBezTo>
                          <a:pt x="57327" y="42442"/>
                          <a:pt x="60711" y="31014"/>
                          <a:pt x="54650" y="28479"/>
                        </a:cubicBezTo>
                        <a:cubicBezTo>
                          <a:pt x="57766" y="39270"/>
                          <a:pt x="60895" y="50075"/>
                          <a:pt x="64011" y="60867"/>
                        </a:cubicBezTo>
                        <a:cubicBezTo>
                          <a:pt x="57822" y="66106"/>
                          <a:pt x="49326" y="67395"/>
                          <a:pt x="41296" y="68486"/>
                        </a:cubicBezTo>
                        <a:cubicBezTo>
                          <a:pt x="38393" y="68882"/>
                          <a:pt x="35433" y="69264"/>
                          <a:pt x="32558" y="68726"/>
                        </a:cubicBezTo>
                        <a:cubicBezTo>
                          <a:pt x="19855" y="66305"/>
                          <a:pt x="15677" y="47923"/>
                          <a:pt x="3144" y="44708"/>
                        </a:cubicBezTo>
                        <a:cubicBezTo>
                          <a:pt x="2309" y="44496"/>
                          <a:pt x="1332" y="44382"/>
                          <a:pt x="666" y="44921"/>
                        </a:cubicBezTo>
                        <a:cubicBezTo>
                          <a:pt x="-240" y="45643"/>
                          <a:pt x="-56" y="47059"/>
                          <a:pt x="255" y="48178"/>
                        </a:cubicBezTo>
                        <a:cubicBezTo>
                          <a:pt x="2111" y="54763"/>
                          <a:pt x="5608" y="60895"/>
                          <a:pt x="10324" y="65852"/>
                        </a:cubicBezTo>
                        <a:cubicBezTo>
                          <a:pt x="12505" y="68160"/>
                          <a:pt x="15012" y="70242"/>
                          <a:pt x="17986" y="71374"/>
                        </a:cubicBezTo>
                        <a:cubicBezTo>
                          <a:pt x="20577" y="72352"/>
                          <a:pt x="23396" y="72550"/>
                          <a:pt x="26157" y="72734"/>
                        </a:cubicBezTo>
                        <a:cubicBezTo>
                          <a:pt x="36509" y="73428"/>
                          <a:pt x="46847" y="74122"/>
                          <a:pt x="57199" y="74830"/>
                        </a:cubicBezTo>
                        <a:cubicBezTo>
                          <a:pt x="58545" y="74915"/>
                          <a:pt x="60017" y="75071"/>
                          <a:pt x="60924" y="76062"/>
                        </a:cubicBezTo>
                        <a:cubicBezTo>
                          <a:pt x="61547" y="76742"/>
                          <a:pt x="61773" y="77691"/>
                          <a:pt x="61958" y="78583"/>
                        </a:cubicBezTo>
                        <a:cubicBezTo>
                          <a:pt x="63204" y="84488"/>
                          <a:pt x="64139" y="90450"/>
                          <a:pt x="64747" y="96455"/>
                        </a:cubicBezTo>
                        <a:cubicBezTo>
                          <a:pt x="65130" y="100222"/>
                          <a:pt x="65342" y="104173"/>
                          <a:pt x="63799" y="107642"/>
                        </a:cubicBezTo>
                        <a:cubicBezTo>
                          <a:pt x="60471" y="115106"/>
                          <a:pt x="50897" y="116947"/>
                          <a:pt x="42769" y="117782"/>
                        </a:cubicBezTo>
                        <a:cubicBezTo>
                          <a:pt x="34187" y="118674"/>
                          <a:pt x="24557" y="119269"/>
                          <a:pt x="17915" y="113760"/>
                        </a:cubicBezTo>
                        <a:cubicBezTo>
                          <a:pt x="15224" y="111523"/>
                          <a:pt x="13270" y="108450"/>
                          <a:pt x="10381" y="106467"/>
                        </a:cubicBezTo>
                        <a:cubicBezTo>
                          <a:pt x="7492" y="104484"/>
                          <a:pt x="2932" y="104102"/>
                          <a:pt x="949" y="106991"/>
                        </a:cubicBezTo>
                        <a:cubicBezTo>
                          <a:pt x="-438" y="109016"/>
                          <a:pt x="57" y="111891"/>
                          <a:pt x="1530" y="113859"/>
                        </a:cubicBezTo>
                        <a:cubicBezTo>
                          <a:pt x="3003" y="115814"/>
                          <a:pt x="5269" y="117017"/>
                          <a:pt x="7520" y="117995"/>
                        </a:cubicBezTo>
                        <a:cubicBezTo>
                          <a:pt x="23155" y="124750"/>
                          <a:pt x="40942" y="122937"/>
                          <a:pt x="57950" y="123772"/>
                        </a:cubicBezTo>
                        <a:cubicBezTo>
                          <a:pt x="61788" y="123957"/>
                          <a:pt x="66107" y="124566"/>
                          <a:pt x="68344" y="127681"/>
                        </a:cubicBezTo>
                        <a:cubicBezTo>
                          <a:pt x="70596" y="130839"/>
                          <a:pt x="69704" y="135187"/>
                          <a:pt x="68458" y="138840"/>
                        </a:cubicBezTo>
                        <a:cubicBezTo>
                          <a:pt x="65710" y="146842"/>
                          <a:pt x="61221" y="154801"/>
                          <a:pt x="53758" y="158766"/>
                        </a:cubicBezTo>
                        <a:cubicBezTo>
                          <a:pt x="48178" y="161740"/>
                          <a:pt x="41622" y="162108"/>
                          <a:pt x="35320" y="162476"/>
                        </a:cubicBezTo>
                        <a:cubicBezTo>
                          <a:pt x="29018" y="162844"/>
                          <a:pt x="22447" y="163354"/>
                          <a:pt x="16966" y="166526"/>
                        </a:cubicBezTo>
                        <a:cubicBezTo>
                          <a:pt x="11500" y="169699"/>
                          <a:pt x="7506" y="176369"/>
                          <a:pt x="9475" y="182373"/>
                        </a:cubicBezTo>
                        <a:cubicBezTo>
                          <a:pt x="10282" y="184823"/>
                          <a:pt x="11967" y="186905"/>
                          <a:pt x="13907" y="188619"/>
                        </a:cubicBezTo>
                        <a:cubicBezTo>
                          <a:pt x="16173" y="190615"/>
                          <a:pt x="18892" y="192187"/>
                          <a:pt x="21852" y="192768"/>
                        </a:cubicBezTo>
                        <a:cubicBezTo>
                          <a:pt x="27899" y="193957"/>
                          <a:pt x="34003" y="190941"/>
                          <a:pt x="38818" y="187103"/>
                        </a:cubicBezTo>
                        <a:cubicBezTo>
                          <a:pt x="43633" y="183265"/>
                          <a:pt x="47753" y="178521"/>
                          <a:pt x="53008" y="175307"/>
                        </a:cubicBezTo>
                        <a:cubicBezTo>
                          <a:pt x="63218" y="169047"/>
                          <a:pt x="77139" y="168891"/>
                          <a:pt x="85126" y="159970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8" name="Google Shape;3538;p23"/>
                  <p:cNvSpPr/>
                  <p:nvPr/>
                </p:nvSpPr>
                <p:spPr>
                  <a:xfrm>
                    <a:off x="3901960" y="1683646"/>
                    <a:ext cx="31732" cy="1256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32" h="125627" extrusionOk="0">
                        <a:moveTo>
                          <a:pt x="11071" y="117768"/>
                        </a:moveTo>
                        <a:cubicBezTo>
                          <a:pt x="16282" y="121889"/>
                          <a:pt x="22585" y="124622"/>
                          <a:pt x="29141" y="125628"/>
                        </a:cubicBezTo>
                        <a:cubicBezTo>
                          <a:pt x="29297" y="122243"/>
                          <a:pt x="26734" y="119453"/>
                          <a:pt x="24695" y="116748"/>
                        </a:cubicBezTo>
                        <a:cubicBezTo>
                          <a:pt x="19115" y="109313"/>
                          <a:pt x="16764" y="100024"/>
                          <a:pt x="14541" y="91003"/>
                        </a:cubicBezTo>
                        <a:cubicBezTo>
                          <a:pt x="13889" y="88354"/>
                          <a:pt x="13224" y="85649"/>
                          <a:pt x="13379" y="82930"/>
                        </a:cubicBezTo>
                        <a:cubicBezTo>
                          <a:pt x="13606" y="78739"/>
                          <a:pt x="15730" y="74872"/>
                          <a:pt x="18208" y="71474"/>
                        </a:cubicBezTo>
                        <a:cubicBezTo>
                          <a:pt x="21890" y="66446"/>
                          <a:pt x="26507" y="62084"/>
                          <a:pt x="31733" y="58700"/>
                        </a:cubicBezTo>
                        <a:cubicBezTo>
                          <a:pt x="30940" y="56788"/>
                          <a:pt x="28150" y="57071"/>
                          <a:pt x="26267" y="57921"/>
                        </a:cubicBezTo>
                        <a:cubicBezTo>
                          <a:pt x="24383" y="58771"/>
                          <a:pt x="22075" y="59847"/>
                          <a:pt x="20446" y="58572"/>
                        </a:cubicBezTo>
                        <a:cubicBezTo>
                          <a:pt x="19172" y="57581"/>
                          <a:pt x="19129" y="55698"/>
                          <a:pt x="19200" y="54083"/>
                        </a:cubicBezTo>
                        <a:cubicBezTo>
                          <a:pt x="19526" y="46521"/>
                          <a:pt x="19851" y="38959"/>
                          <a:pt x="20177" y="31396"/>
                        </a:cubicBezTo>
                        <a:cubicBezTo>
                          <a:pt x="20234" y="30221"/>
                          <a:pt x="20276" y="29031"/>
                          <a:pt x="20134" y="27856"/>
                        </a:cubicBezTo>
                        <a:cubicBezTo>
                          <a:pt x="19993" y="26666"/>
                          <a:pt x="19639" y="25505"/>
                          <a:pt x="19341" y="24344"/>
                        </a:cubicBezTo>
                        <a:cubicBezTo>
                          <a:pt x="17359" y="16427"/>
                          <a:pt x="17996" y="8129"/>
                          <a:pt x="18662" y="0"/>
                        </a:cubicBezTo>
                        <a:cubicBezTo>
                          <a:pt x="12105" y="5891"/>
                          <a:pt x="12572" y="16017"/>
                          <a:pt x="11836" y="24811"/>
                        </a:cubicBezTo>
                        <a:cubicBezTo>
                          <a:pt x="10788" y="37514"/>
                          <a:pt x="6228" y="49665"/>
                          <a:pt x="4429" y="62283"/>
                        </a:cubicBezTo>
                        <a:cubicBezTo>
                          <a:pt x="3551" y="68471"/>
                          <a:pt x="3339" y="74745"/>
                          <a:pt x="3126" y="80990"/>
                        </a:cubicBezTo>
                        <a:cubicBezTo>
                          <a:pt x="2956" y="86003"/>
                          <a:pt x="2786" y="91003"/>
                          <a:pt x="2631" y="96016"/>
                        </a:cubicBezTo>
                        <a:cubicBezTo>
                          <a:pt x="2602" y="96809"/>
                          <a:pt x="2560" y="97673"/>
                          <a:pt x="2050" y="98267"/>
                        </a:cubicBezTo>
                        <a:cubicBezTo>
                          <a:pt x="1540" y="98862"/>
                          <a:pt x="393" y="98976"/>
                          <a:pt x="53" y="98267"/>
                        </a:cubicBezTo>
                        <a:cubicBezTo>
                          <a:pt x="-287" y="97559"/>
                          <a:pt x="1101" y="96823"/>
                          <a:pt x="1300" y="97588"/>
                        </a:cubicBezTo>
                        <a:cubicBezTo>
                          <a:pt x="5930" y="105334"/>
                          <a:pt x="5987" y="115601"/>
                          <a:pt x="1441" y="123404"/>
                        </a:cubicBezTo>
                        <a:cubicBezTo>
                          <a:pt x="5052" y="123857"/>
                          <a:pt x="8819" y="121677"/>
                          <a:pt x="10235" y="118334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9" name="Google Shape;3539;p23"/>
                  <p:cNvSpPr/>
                  <p:nvPr/>
                </p:nvSpPr>
                <p:spPr>
                  <a:xfrm>
                    <a:off x="3910904" y="1692370"/>
                    <a:ext cx="32574" cy="316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574" h="316285" extrusionOk="0">
                        <a:moveTo>
                          <a:pt x="7070" y="0"/>
                        </a:moveTo>
                        <a:cubicBezTo>
                          <a:pt x="-4415" y="77804"/>
                          <a:pt x="-5690" y="248692"/>
                          <a:pt x="32575" y="316286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0" name="Google Shape;3540;p23"/>
                  <p:cNvSpPr/>
                  <p:nvPr/>
                </p:nvSpPr>
                <p:spPr>
                  <a:xfrm>
                    <a:off x="3889324" y="1542780"/>
                    <a:ext cx="66451" cy="862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451" h="86286" extrusionOk="0">
                        <a:moveTo>
                          <a:pt x="65016" y="51931"/>
                        </a:moveTo>
                        <a:cubicBezTo>
                          <a:pt x="67877" y="63826"/>
                          <a:pt x="66121" y="75595"/>
                          <a:pt x="62736" y="86287"/>
                        </a:cubicBezTo>
                        <a:cubicBezTo>
                          <a:pt x="56434" y="85791"/>
                          <a:pt x="50288" y="82293"/>
                          <a:pt x="47102" y="76784"/>
                        </a:cubicBezTo>
                        <a:cubicBezTo>
                          <a:pt x="43051" y="69803"/>
                          <a:pt x="43505" y="60583"/>
                          <a:pt x="38321" y="54409"/>
                        </a:cubicBezTo>
                        <a:cubicBezTo>
                          <a:pt x="34016" y="49254"/>
                          <a:pt x="27006" y="47583"/>
                          <a:pt x="20832" y="44977"/>
                        </a:cubicBezTo>
                        <a:cubicBezTo>
                          <a:pt x="12037" y="41267"/>
                          <a:pt x="4050" y="34158"/>
                          <a:pt x="0" y="25689"/>
                        </a:cubicBezTo>
                        <a:cubicBezTo>
                          <a:pt x="8171" y="6727"/>
                          <a:pt x="22149" y="0"/>
                          <a:pt x="22149" y="0"/>
                        </a:cubicBezTo>
                        <a:cubicBezTo>
                          <a:pt x="21327" y="9899"/>
                          <a:pt x="55117" y="10720"/>
                          <a:pt x="65016" y="5193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1" name="Google Shape;3541;p23"/>
                  <p:cNvSpPr/>
                  <p:nvPr/>
                </p:nvSpPr>
                <p:spPr>
                  <a:xfrm>
                    <a:off x="3966647" y="1600475"/>
                    <a:ext cx="28549" cy="656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49" h="65695" extrusionOk="0">
                        <a:moveTo>
                          <a:pt x="13836" y="65696"/>
                        </a:moveTo>
                        <a:cubicBezTo>
                          <a:pt x="12816" y="65271"/>
                          <a:pt x="11754" y="64903"/>
                          <a:pt x="10791" y="64407"/>
                        </a:cubicBezTo>
                        <a:cubicBezTo>
                          <a:pt x="2549" y="60144"/>
                          <a:pt x="2124" y="49721"/>
                          <a:pt x="0" y="40191"/>
                        </a:cubicBezTo>
                        <a:cubicBezTo>
                          <a:pt x="6387" y="20676"/>
                          <a:pt x="9502" y="0"/>
                          <a:pt x="9502" y="0"/>
                        </a:cubicBezTo>
                        <a:cubicBezTo>
                          <a:pt x="9502" y="0"/>
                          <a:pt x="23947" y="11528"/>
                          <a:pt x="28068" y="23905"/>
                        </a:cubicBezTo>
                        <a:cubicBezTo>
                          <a:pt x="30532" y="31340"/>
                          <a:pt x="23183" y="49537"/>
                          <a:pt x="13836" y="6569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2" name="Google Shape;3542;p23"/>
                  <p:cNvSpPr/>
                  <p:nvPr/>
                </p:nvSpPr>
                <p:spPr>
                  <a:xfrm>
                    <a:off x="3983838" y="1644061"/>
                    <a:ext cx="33194" cy="83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94" h="83174" extrusionOk="0">
                        <a:moveTo>
                          <a:pt x="21286" y="68177"/>
                        </a:moveTo>
                        <a:cubicBezTo>
                          <a:pt x="15267" y="73403"/>
                          <a:pt x="4419" y="70981"/>
                          <a:pt x="1191" y="63688"/>
                        </a:cubicBezTo>
                        <a:cubicBezTo>
                          <a:pt x="-934" y="58830"/>
                          <a:pt x="143" y="53491"/>
                          <a:pt x="1644" y="48266"/>
                        </a:cubicBezTo>
                        <a:cubicBezTo>
                          <a:pt x="17830" y="26995"/>
                          <a:pt x="19898" y="-1796"/>
                          <a:pt x="22419" y="88"/>
                        </a:cubicBezTo>
                        <a:cubicBezTo>
                          <a:pt x="25704" y="2552"/>
                          <a:pt x="33946" y="42927"/>
                          <a:pt x="33139" y="60246"/>
                        </a:cubicBezTo>
                        <a:cubicBezTo>
                          <a:pt x="32686" y="69338"/>
                          <a:pt x="29301" y="77085"/>
                          <a:pt x="22051" y="83174"/>
                        </a:cubicBezTo>
                        <a:cubicBezTo>
                          <a:pt x="22603" y="78189"/>
                          <a:pt x="22362" y="73091"/>
                          <a:pt x="21286" y="6817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3" name="Google Shape;3543;p23"/>
                  <p:cNvSpPr/>
                  <p:nvPr/>
                </p:nvSpPr>
                <p:spPr>
                  <a:xfrm>
                    <a:off x="4005705" y="1735704"/>
                    <a:ext cx="35127" cy="5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27" h="55995" extrusionOk="0">
                        <a:moveTo>
                          <a:pt x="28309" y="55995"/>
                        </a:moveTo>
                        <a:cubicBezTo>
                          <a:pt x="17730" y="55712"/>
                          <a:pt x="7322" y="44723"/>
                          <a:pt x="11811" y="35135"/>
                        </a:cubicBezTo>
                        <a:cubicBezTo>
                          <a:pt x="13383" y="31779"/>
                          <a:pt x="16569" y="28536"/>
                          <a:pt x="15521" y="24996"/>
                        </a:cubicBezTo>
                        <a:cubicBezTo>
                          <a:pt x="13864" y="19430"/>
                          <a:pt x="5693" y="21469"/>
                          <a:pt x="0" y="19827"/>
                        </a:cubicBezTo>
                        <a:cubicBezTo>
                          <a:pt x="15479" y="6982"/>
                          <a:pt x="22149" y="-7095"/>
                          <a:pt x="31042" y="4036"/>
                        </a:cubicBezTo>
                        <a:cubicBezTo>
                          <a:pt x="37344" y="11910"/>
                          <a:pt x="36296" y="33507"/>
                          <a:pt x="28309" y="5599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44" name="Google Shape;3544;p23"/>
                <p:cNvGrpSpPr/>
                <p:nvPr/>
              </p:nvGrpSpPr>
              <p:grpSpPr>
                <a:xfrm rot="-593945">
                  <a:off x="7242239" y="4418226"/>
                  <a:ext cx="424646" cy="746972"/>
                  <a:chOff x="3749677" y="1434586"/>
                  <a:chExt cx="139052" cy="244599"/>
                </a:xfrm>
              </p:grpSpPr>
              <p:sp>
                <p:nvSpPr>
                  <p:cNvPr id="3545" name="Google Shape;3545;p23"/>
                  <p:cNvSpPr/>
                  <p:nvPr/>
                </p:nvSpPr>
                <p:spPr>
                  <a:xfrm>
                    <a:off x="3801578" y="1487324"/>
                    <a:ext cx="55345" cy="191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345" h="191861" extrusionOk="0">
                        <a:moveTo>
                          <a:pt x="8059" y="191862"/>
                        </a:moveTo>
                        <a:cubicBezTo>
                          <a:pt x="-19698" y="117867"/>
                          <a:pt x="31341" y="20322"/>
                          <a:pt x="54042" y="0"/>
                        </a:cubicBezTo>
                        <a:lnTo>
                          <a:pt x="55345" y="1459"/>
                        </a:lnTo>
                        <a:cubicBezTo>
                          <a:pt x="32913" y="21554"/>
                          <a:pt x="-17559" y="118009"/>
                          <a:pt x="9900" y="191182"/>
                        </a:cubicBezTo>
                        <a:lnTo>
                          <a:pt x="8074" y="191862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6" name="Google Shape;3546;p23"/>
                  <p:cNvSpPr/>
                  <p:nvPr/>
                </p:nvSpPr>
                <p:spPr>
                  <a:xfrm>
                    <a:off x="3853415" y="1434586"/>
                    <a:ext cx="35314" cy="57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14" h="57651" extrusionOk="0">
                        <a:moveTo>
                          <a:pt x="208" y="53446"/>
                        </a:moveTo>
                        <a:cubicBezTo>
                          <a:pt x="-1987" y="30518"/>
                          <a:pt x="13407" y="7081"/>
                          <a:pt x="35315" y="0"/>
                        </a:cubicBezTo>
                        <a:cubicBezTo>
                          <a:pt x="27597" y="21313"/>
                          <a:pt x="15559" y="41040"/>
                          <a:pt x="138" y="57652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7" name="Google Shape;3547;p23"/>
                  <p:cNvSpPr/>
                  <p:nvPr/>
                </p:nvSpPr>
                <p:spPr>
                  <a:xfrm>
                    <a:off x="3827597" y="1455715"/>
                    <a:ext cx="19684" cy="38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84" h="38831" extrusionOk="0">
                        <a:moveTo>
                          <a:pt x="19681" y="38831"/>
                        </a:moveTo>
                        <a:cubicBezTo>
                          <a:pt x="19851" y="24259"/>
                          <a:pt x="13295" y="6698"/>
                          <a:pt x="351" y="0"/>
                        </a:cubicBezTo>
                        <a:cubicBezTo>
                          <a:pt x="-1816" y="15224"/>
                          <a:pt x="6228" y="31382"/>
                          <a:pt x="19681" y="38831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8" name="Google Shape;3548;p23"/>
                  <p:cNvSpPr/>
                  <p:nvPr/>
                </p:nvSpPr>
                <p:spPr>
                  <a:xfrm>
                    <a:off x="3801352" y="1460218"/>
                    <a:ext cx="36395" cy="525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95" h="52553" extrusionOk="0">
                        <a:moveTo>
                          <a:pt x="36395" y="52554"/>
                        </a:moveTo>
                        <a:cubicBezTo>
                          <a:pt x="33181" y="30164"/>
                          <a:pt x="19359" y="11712"/>
                          <a:pt x="0" y="0"/>
                        </a:cubicBezTo>
                        <a:cubicBezTo>
                          <a:pt x="3640" y="21710"/>
                          <a:pt x="17348" y="41508"/>
                          <a:pt x="36395" y="52554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9" name="Google Shape;3549;p23"/>
                  <p:cNvSpPr/>
                  <p:nvPr/>
                </p:nvSpPr>
                <p:spPr>
                  <a:xfrm>
                    <a:off x="3782772" y="1482693"/>
                    <a:ext cx="42697" cy="5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97" h="51477" extrusionOk="0">
                        <a:moveTo>
                          <a:pt x="42697" y="51477"/>
                        </a:moveTo>
                        <a:cubicBezTo>
                          <a:pt x="38052" y="40955"/>
                          <a:pt x="33365" y="30348"/>
                          <a:pt x="26638" y="21016"/>
                        </a:cubicBezTo>
                        <a:cubicBezTo>
                          <a:pt x="19911" y="11683"/>
                          <a:pt x="10919" y="3611"/>
                          <a:pt x="0" y="0"/>
                        </a:cubicBezTo>
                        <a:cubicBezTo>
                          <a:pt x="170" y="7364"/>
                          <a:pt x="3087" y="14629"/>
                          <a:pt x="8058" y="20081"/>
                        </a:cubicBezTo>
                        <a:cubicBezTo>
                          <a:pt x="11754" y="24131"/>
                          <a:pt x="16470" y="27148"/>
                          <a:pt x="20010" y="31325"/>
                        </a:cubicBezTo>
                        <a:cubicBezTo>
                          <a:pt x="22602" y="34384"/>
                          <a:pt x="24500" y="37982"/>
                          <a:pt x="27134" y="41026"/>
                        </a:cubicBezTo>
                        <a:cubicBezTo>
                          <a:pt x="31085" y="45601"/>
                          <a:pt x="36735" y="50486"/>
                          <a:pt x="42697" y="51477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50" name="Google Shape;3550;p23"/>
                  <p:cNvSpPr/>
                  <p:nvPr/>
                </p:nvSpPr>
                <p:spPr>
                  <a:xfrm>
                    <a:off x="3749677" y="1535558"/>
                    <a:ext cx="67324" cy="2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324" h="21106" extrusionOk="0">
                        <a:moveTo>
                          <a:pt x="67324" y="17206"/>
                        </a:moveTo>
                        <a:cubicBezTo>
                          <a:pt x="57284" y="10904"/>
                          <a:pt x="46818" y="4432"/>
                          <a:pt x="35036" y="2988"/>
                        </a:cubicBezTo>
                        <a:cubicBezTo>
                          <a:pt x="31042" y="2492"/>
                          <a:pt x="27006" y="2606"/>
                          <a:pt x="22984" y="2535"/>
                        </a:cubicBezTo>
                        <a:cubicBezTo>
                          <a:pt x="15266" y="2407"/>
                          <a:pt x="7534" y="1671"/>
                          <a:pt x="0" y="0"/>
                        </a:cubicBezTo>
                        <a:cubicBezTo>
                          <a:pt x="9389" y="6967"/>
                          <a:pt x="18906" y="14020"/>
                          <a:pt x="29697" y="18495"/>
                        </a:cubicBezTo>
                        <a:cubicBezTo>
                          <a:pt x="40502" y="22984"/>
                          <a:pt x="56307" y="21115"/>
                          <a:pt x="67310" y="17192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51" name="Google Shape;3551;p23"/>
                  <p:cNvSpPr/>
                  <p:nvPr/>
                </p:nvSpPr>
                <p:spPr>
                  <a:xfrm>
                    <a:off x="3755469" y="1574008"/>
                    <a:ext cx="54408" cy="186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408" h="18691" extrusionOk="0">
                        <a:moveTo>
                          <a:pt x="54409" y="2179"/>
                        </a:moveTo>
                        <a:cubicBezTo>
                          <a:pt x="45175" y="-1432"/>
                          <a:pt x="34625" y="-228"/>
                          <a:pt x="25392" y="3397"/>
                        </a:cubicBezTo>
                        <a:cubicBezTo>
                          <a:pt x="16172" y="7009"/>
                          <a:pt x="8015" y="12871"/>
                          <a:pt x="0" y="18692"/>
                        </a:cubicBezTo>
                        <a:cubicBezTo>
                          <a:pt x="17107" y="16681"/>
                          <a:pt x="39794" y="11328"/>
                          <a:pt x="54409" y="2179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52" name="Google Shape;3552;p23"/>
                  <p:cNvSpPr/>
                  <p:nvPr/>
                </p:nvSpPr>
                <p:spPr>
                  <a:xfrm>
                    <a:off x="3762281" y="1605381"/>
                    <a:ext cx="40785" cy="26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785" h="26363" extrusionOk="0">
                        <a:moveTo>
                          <a:pt x="40786" y="22"/>
                        </a:moveTo>
                        <a:cubicBezTo>
                          <a:pt x="29980" y="-361"/>
                          <a:pt x="19090" y="4313"/>
                          <a:pt x="11938" y="12427"/>
                        </a:cubicBezTo>
                        <a:cubicBezTo>
                          <a:pt x="7874" y="17030"/>
                          <a:pt x="4928" y="22695"/>
                          <a:pt x="0" y="26362"/>
                        </a:cubicBezTo>
                        <a:cubicBezTo>
                          <a:pt x="14870" y="26476"/>
                          <a:pt x="29485" y="17880"/>
                          <a:pt x="36622" y="4851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53" name="Google Shape;3553;p23"/>
                  <p:cNvSpPr/>
                  <p:nvPr/>
                </p:nvSpPr>
                <p:spPr>
                  <a:xfrm>
                    <a:off x="3845438" y="1503465"/>
                    <a:ext cx="35644" cy="132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44" h="13273" extrusionOk="0">
                        <a:moveTo>
                          <a:pt x="0" y="1306"/>
                        </a:moveTo>
                        <a:cubicBezTo>
                          <a:pt x="8724" y="-209"/>
                          <a:pt x="17008" y="-1003"/>
                          <a:pt x="25208" y="2340"/>
                        </a:cubicBezTo>
                        <a:cubicBezTo>
                          <a:pt x="29017" y="3897"/>
                          <a:pt x="32359" y="6404"/>
                          <a:pt x="35645" y="8882"/>
                        </a:cubicBezTo>
                        <a:cubicBezTo>
                          <a:pt x="34172" y="11771"/>
                          <a:pt x="30759" y="13230"/>
                          <a:pt x="27530" y="13272"/>
                        </a:cubicBezTo>
                        <a:cubicBezTo>
                          <a:pt x="24301" y="13315"/>
                          <a:pt x="21172" y="12210"/>
                          <a:pt x="18127" y="11106"/>
                        </a:cubicBezTo>
                        <a:cubicBezTo>
                          <a:pt x="11613" y="8755"/>
                          <a:pt x="4858" y="6248"/>
                          <a:pt x="0" y="1306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54" name="Google Shape;3554;p23"/>
                  <p:cNvSpPr/>
                  <p:nvPr/>
                </p:nvSpPr>
                <p:spPr>
                  <a:xfrm>
                    <a:off x="3835012" y="1523415"/>
                    <a:ext cx="37686" cy="197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86" h="19708" extrusionOk="0">
                        <a:moveTo>
                          <a:pt x="2" y="119"/>
                        </a:moveTo>
                        <a:cubicBezTo>
                          <a:pt x="7381" y="-348"/>
                          <a:pt x="14943" y="516"/>
                          <a:pt x="21740" y="3447"/>
                        </a:cubicBezTo>
                        <a:cubicBezTo>
                          <a:pt x="28538" y="6379"/>
                          <a:pt x="34500" y="11519"/>
                          <a:pt x="37686" y="18190"/>
                        </a:cubicBezTo>
                        <a:cubicBezTo>
                          <a:pt x="33155" y="20201"/>
                          <a:pt x="27773" y="20215"/>
                          <a:pt x="23227" y="18232"/>
                        </a:cubicBezTo>
                        <a:cubicBezTo>
                          <a:pt x="18582" y="16193"/>
                          <a:pt x="15014" y="12298"/>
                          <a:pt x="10595" y="9820"/>
                        </a:cubicBezTo>
                        <a:cubicBezTo>
                          <a:pt x="8301" y="8546"/>
                          <a:pt x="5795" y="7639"/>
                          <a:pt x="3656" y="6138"/>
                        </a:cubicBezTo>
                        <a:cubicBezTo>
                          <a:pt x="1518" y="4637"/>
                          <a:pt x="-68" y="2739"/>
                          <a:pt x="2" y="119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55" name="Google Shape;3555;p23"/>
                  <p:cNvSpPr/>
                  <p:nvPr/>
                </p:nvSpPr>
                <p:spPr>
                  <a:xfrm>
                    <a:off x="3824677" y="1543701"/>
                    <a:ext cx="33718" cy="26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18" h="26892" extrusionOk="0">
                        <a:moveTo>
                          <a:pt x="0" y="0"/>
                        </a:moveTo>
                        <a:cubicBezTo>
                          <a:pt x="14289" y="2889"/>
                          <a:pt x="26142" y="14431"/>
                          <a:pt x="33719" y="26893"/>
                        </a:cubicBezTo>
                        <a:cubicBezTo>
                          <a:pt x="27134" y="26185"/>
                          <a:pt x="20818" y="23253"/>
                          <a:pt x="16031" y="18693"/>
                        </a:cubicBezTo>
                        <a:cubicBezTo>
                          <a:pt x="11457" y="14332"/>
                          <a:pt x="8285" y="8568"/>
                          <a:pt x="3356" y="4603"/>
                        </a:cubicBezTo>
                        <a:cubicBezTo>
                          <a:pt x="1827" y="3370"/>
                          <a:pt x="-43" y="1982"/>
                          <a:pt x="14" y="14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56" name="Google Shape;3556;p23"/>
                  <p:cNvSpPr/>
                  <p:nvPr/>
                </p:nvSpPr>
                <p:spPr>
                  <a:xfrm>
                    <a:off x="3812908" y="1570679"/>
                    <a:ext cx="39468" cy="30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68" h="30062" extrusionOk="0">
                        <a:moveTo>
                          <a:pt x="0" y="0"/>
                        </a:moveTo>
                        <a:cubicBezTo>
                          <a:pt x="6472" y="11882"/>
                          <a:pt x="18240" y="19770"/>
                          <a:pt x="29555" y="27190"/>
                        </a:cubicBezTo>
                        <a:cubicBezTo>
                          <a:pt x="32543" y="29145"/>
                          <a:pt x="36381" y="31156"/>
                          <a:pt x="39468" y="29371"/>
                        </a:cubicBezTo>
                        <a:cubicBezTo>
                          <a:pt x="29739" y="16116"/>
                          <a:pt x="15861" y="5962"/>
                          <a:pt x="283" y="708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57" name="Google Shape;3557;p23"/>
                  <p:cNvSpPr/>
                  <p:nvPr/>
                </p:nvSpPr>
                <p:spPr>
                  <a:xfrm>
                    <a:off x="3805898" y="1597671"/>
                    <a:ext cx="32118" cy="332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18" h="33208" extrusionOk="0">
                        <a:moveTo>
                          <a:pt x="0" y="0"/>
                        </a:moveTo>
                        <a:cubicBezTo>
                          <a:pt x="793" y="2323"/>
                          <a:pt x="949" y="1459"/>
                          <a:pt x="1742" y="3781"/>
                        </a:cubicBezTo>
                        <a:cubicBezTo>
                          <a:pt x="3045" y="7619"/>
                          <a:pt x="4362" y="11485"/>
                          <a:pt x="6415" y="14983"/>
                        </a:cubicBezTo>
                        <a:cubicBezTo>
                          <a:pt x="11839" y="24259"/>
                          <a:pt x="21865" y="29994"/>
                          <a:pt x="32118" y="33209"/>
                        </a:cubicBezTo>
                        <a:cubicBezTo>
                          <a:pt x="29796" y="25746"/>
                          <a:pt x="24273" y="19699"/>
                          <a:pt x="18283" y="14686"/>
                        </a:cubicBezTo>
                        <a:cubicBezTo>
                          <a:pt x="12292" y="9672"/>
                          <a:pt x="5665" y="5410"/>
                          <a:pt x="14" y="14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58" name="Google Shape;3558;p23"/>
                  <p:cNvSpPr/>
                  <p:nvPr/>
                </p:nvSpPr>
                <p:spPr>
                  <a:xfrm>
                    <a:off x="3802967" y="1635547"/>
                    <a:ext cx="23918" cy="192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18" h="19294" extrusionOk="0">
                        <a:moveTo>
                          <a:pt x="0" y="2569"/>
                        </a:moveTo>
                        <a:cubicBezTo>
                          <a:pt x="255" y="6620"/>
                          <a:pt x="4334" y="9183"/>
                          <a:pt x="7945" y="11038"/>
                        </a:cubicBezTo>
                        <a:cubicBezTo>
                          <a:pt x="13269" y="13785"/>
                          <a:pt x="18594" y="16533"/>
                          <a:pt x="23919" y="19294"/>
                        </a:cubicBezTo>
                        <a:cubicBezTo>
                          <a:pt x="22489" y="16462"/>
                          <a:pt x="20846" y="13729"/>
                          <a:pt x="19019" y="11137"/>
                        </a:cubicBezTo>
                        <a:cubicBezTo>
                          <a:pt x="16909" y="8149"/>
                          <a:pt x="14501" y="5303"/>
                          <a:pt x="11499" y="3207"/>
                        </a:cubicBezTo>
                        <a:cubicBezTo>
                          <a:pt x="8497" y="1097"/>
                          <a:pt x="4858" y="-235"/>
                          <a:pt x="1204" y="34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59" name="Google Shape;3559;p23"/>
                <p:cNvGrpSpPr/>
                <p:nvPr/>
              </p:nvGrpSpPr>
              <p:grpSpPr>
                <a:xfrm rot="-593945">
                  <a:off x="7955401" y="4475978"/>
                  <a:ext cx="318130" cy="559538"/>
                  <a:chOff x="3982012" y="1490821"/>
                  <a:chExt cx="104173" cy="183223"/>
                </a:xfrm>
              </p:grpSpPr>
              <p:sp>
                <p:nvSpPr>
                  <p:cNvPr id="3560" name="Google Shape;3560;p23"/>
                  <p:cNvSpPr/>
                  <p:nvPr/>
                </p:nvSpPr>
                <p:spPr>
                  <a:xfrm>
                    <a:off x="4005846" y="1530318"/>
                    <a:ext cx="41453" cy="1437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453" h="143726" extrusionOk="0">
                        <a:moveTo>
                          <a:pt x="35418" y="143726"/>
                        </a:moveTo>
                        <a:cubicBezTo>
                          <a:pt x="56208" y="88298"/>
                          <a:pt x="17971" y="15224"/>
                          <a:pt x="977" y="0"/>
                        </a:cubicBezTo>
                        <a:lnTo>
                          <a:pt x="0" y="1090"/>
                        </a:lnTo>
                        <a:cubicBezTo>
                          <a:pt x="16796" y="16144"/>
                          <a:pt x="54607" y="88397"/>
                          <a:pt x="34045" y="143216"/>
                        </a:cubicBezTo>
                        <a:lnTo>
                          <a:pt x="35418" y="143726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61" name="Google Shape;3561;p23"/>
                  <p:cNvSpPr/>
                  <p:nvPr/>
                </p:nvSpPr>
                <p:spPr>
                  <a:xfrm>
                    <a:off x="3982012" y="1490821"/>
                    <a:ext cx="26453" cy="431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453" h="43192" extrusionOk="0">
                        <a:moveTo>
                          <a:pt x="26298" y="40035"/>
                        </a:moveTo>
                        <a:cubicBezTo>
                          <a:pt x="27941" y="22857"/>
                          <a:pt x="16413" y="5311"/>
                          <a:pt x="0" y="0"/>
                        </a:cubicBezTo>
                        <a:cubicBezTo>
                          <a:pt x="5778" y="15960"/>
                          <a:pt x="14799" y="30745"/>
                          <a:pt x="26355" y="43193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62" name="Google Shape;3562;p23"/>
                  <p:cNvSpPr/>
                  <p:nvPr/>
                </p:nvSpPr>
                <p:spPr>
                  <a:xfrm>
                    <a:off x="4013066" y="1506640"/>
                    <a:ext cx="14736" cy="290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36" h="29088" extrusionOk="0">
                        <a:moveTo>
                          <a:pt x="2" y="29088"/>
                        </a:moveTo>
                        <a:cubicBezTo>
                          <a:pt x="-125" y="18169"/>
                          <a:pt x="4789" y="5013"/>
                          <a:pt x="14476" y="0"/>
                        </a:cubicBezTo>
                        <a:cubicBezTo>
                          <a:pt x="16090" y="11400"/>
                          <a:pt x="10071" y="23508"/>
                          <a:pt x="2" y="29088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63" name="Google Shape;3563;p23"/>
                  <p:cNvSpPr/>
                  <p:nvPr/>
                </p:nvSpPr>
                <p:spPr>
                  <a:xfrm>
                    <a:off x="4020206" y="1510010"/>
                    <a:ext cx="27261" cy="393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61" h="39369" extrusionOk="0">
                        <a:moveTo>
                          <a:pt x="0" y="39369"/>
                        </a:moveTo>
                        <a:cubicBezTo>
                          <a:pt x="2408" y="22602"/>
                          <a:pt x="12760" y="8780"/>
                          <a:pt x="27261" y="0"/>
                        </a:cubicBezTo>
                        <a:cubicBezTo>
                          <a:pt x="24528" y="16258"/>
                          <a:pt x="14261" y="31099"/>
                          <a:pt x="0" y="39369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64" name="Google Shape;3564;p23"/>
                  <p:cNvSpPr/>
                  <p:nvPr/>
                </p:nvSpPr>
                <p:spPr>
                  <a:xfrm>
                    <a:off x="4029397" y="1526849"/>
                    <a:ext cx="32005" cy="385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005" h="38562" extrusionOk="0">
                        <a:moveTo>
                          <a:pt x="14" y="38562"/>
                        </a:moveTo>
                        <a:cubicBezTo>
                          <a:pt x="3498" y="30688"/>
                          <a:pt x="7010" y="22729"/>
                          <a:pt x="12052" y="15748"/>
                        </a:cubicBezTo>
                        <a:cubicBezTo>
                          <a:pt x="17093" y="8766"/>
                          <a:pt x="23834" y="2705"/>
                          <a:pt x="32005" y="0"/>
                        </a:cubicBezTo>
                        <a:cubicBezTo>
                          <a:pt x="31878" y="5523"/>
                          <a:pt x="29683" y="10961"/>
                          <a:pt x="25972" y="15040"/>
                        </a:cubicBezTo>
                        <a:cubicBezTo>
                          <a:pt x="23211" y="18070"/>
                          <a:pt x="19671" y="20336"/>
                          <a:pt x="17008" y="23466"/>
                        </a:cubicBezTo>
                        <a:cubicBezTo>
                          <a:pt x="15068" y="25760"/>
                          <a:pt x="13638" y="28451"/>
                          <a:pt x="11669" y="30731"/>
                        </a:cubicBezTo>
                        <a:cubicBezTo>
                          <a:pt x="8709" y="34158"/>
                          <a:pt x="4475" y="37826"/>
                          <a:pt x="0" y="38562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65" name="Google Shape;3565;p23"/>
                  <p:cNvSpPr/>
                  <p:nvPr/>
                </p:nvSpPr>
                <p:spPr>
                  <a:xfrm>
                    <a:off x="4035756" y="1566444"/>
                    <a:ext cx="50429" cy="158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429" h="15805" extrusionOk="0">
                        <a:moveTo>
                          <a:pt x="0" y="12887"/>
                        </a:moveTo>
                        <a:cubicBezTo>
                          <a:pt x="7520" y="8157"/>
                          <a:pt x="15365" y="3328"/>
                          <a:pt x="24188" y="2237"/>
                        </a:cubicBezTo>
                        <a:cubicBezTo>
                          <a:pt x="27176" y="1869"/>
                          <a:pt x="30207" y="1954"/>
                          <a:pt x="33209" y="1898"/>
                        </a:cubicBezTo>
                        <a:cubicBezTo>
                          <a:pt x="38987" y="1813"/>
                          <a:pt x="44779" y="1246"/>
                          <a:pt x="50430" y="0"/>
                        </a:cubicBezTo>
                        <a:cubicBezTo>
                          <a:pt x="43391" y="5226"/>
                          <a:pt x="36268" y="10494"/>
                          <a:pt x="28182" y="13850"/>
                        </a:cubicBezTo>
                        <a:cubicBezTo>
                          <a:pt x="20095" y="17206"/>
                          <a:pt x="8256" y="15819"/>
                          <a:pt x="0" y="12873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66" name="Google Shape;3566;p23"/>
                  <p:cNvSpPr/>
                  <p:nvPr/>
                </p:nvSpPr>
                <p:spPr>
                  <a:xfrm>
                    <a:off x="4041095" y="1595261"/>
                    <a:ext cx="40757" cy="13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757" h="13994" extrusionOk="0">
                        <a:moveTo>
                          <a:pt x="0" y="1631"/>
                        </a:moveTo>
                        <a:cubicBezTo>
                          <a:pt x="6911" y="-1073"/>
                          <a:pt x="14827" y="-167"/>
                          <a:pt x="21738" y="2538"/>
                        </a:cubicBezTo>
                        <a:cubicBezTo>
                          <a:pt x="28649" y="5243"/>
                          <a:pt x="34753" y="9633"/>
                          <a:pt x="40757" y="13994"/>
                        </a:cubicBezTo>
                        <a:cubicBezTo>
                          <a:pt x="27941" y="12493"/>
                          <a:pt x="10947" y="8471"/>
                          <a:pt x="0" y="1631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67" name="Google Shape;3567;p23"/>
                  <p:cNvSpPr/>
                  <p:nvPr/>
                </p:nvSpPr>
                <p:spPr>
                  <a:xfrm>
                    <a:off x="4046193" y="1618754"/>
                    <a:ext cx="30546" cy="197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46" h="19745" extrusionOk="0">
                        <a:moveTo>
                          <a:pt x="0" y="17"/>
                        </a:moveTo>
                        <a:cubicBezTo>
                          <a:pt x="8101" y="-280"/>
                          <a:pt x="16244" y="3232"/>
                          <a:pt x="21611" y="9308"/>
                        </a:cubicBezTo>
                        <a:cubicBezTo>
                          <a:pt x="24655" y="12749"/>
                          <a:pt x="26865" y="16997"/>
                          <a:pt x="30547" y="19745"/>
                        </a:cubicBezTo>
                        <a:cubicBezTo>
                          <a:pt x="19416" y="19830"/>
                          <a:pt x="8469" y="13400"/>
                          <a:pt x="3116" y="3629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68" name="Google Shape;3568;p23"/>
                  <p:cNvSpPr/>
                  <p:nvPr/>
                </p:nvSpPr>
                <p:spPr>
                  <a:xfrm>
                    <a:off x="3987748" y="1542413"/>
                    <a:ext cx="26708" cy="99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08" h="9941" extrusionOk="0">
                        <a:moveTo>
                          <a:pt x="26709" y="976"/>
                        </a:moveTo>
                        <a:cubicBezTo>
                          <a:pt x="20180" y="-157"/>
                          <a:pt x="13964" y="-751"/>
                          <a:pt x="7817" y="1755"/>
                        </a:cubicBezTo>
                        <a:cubicBezTo>
                          <a:pt x="4957" y="2916"/>
                          <a:pt x="2464" y="4800"/>
                          <a:pt x="0" y="6655"/>
                        </a:cubicBezTo>
                        <a:cubicBezTo>
                          <a:pt x="1105" y="8822"/>
                          <a:pt x="3654" y="9912"/>
                          <a:pt x="6090" y="9941"/>
                        </a:cubicBezTo>
                        <a:cubicBezTo>
                          <a:pt x="8525" y="9969"/>
                          <a:pt x="10848" y="9147"/>
                          <a:pt x="13128" y="8312"/>
                        </a:cubicBezTo>
                        <a:cubicBezTo>
                          <a:pt x="18014" y="6542"/>
                          <a:pt x="23069" y="4672"/>
                          <a:pt x="26709" y="976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69" name="Google Shape;3569;p23"/>
                  <p:cNvSpPr/>
                  <p:nvPr/>
                </p:nvSpPr>
                <p:spPr>
                  <a:xfrm>
                    <a:off x="3994007" y="1557366"/>
                    <a:ext cx="28238" cy="14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38" h="14764" extrusionOk="0">
                        <a:moveTo>
                          <a:pt x="28238" y="86"/>
                        </a:moveTo>
                        <a:cubicBezTo>
                          <a:pt x="22701" y="-254"/>
                          <a:pt x="17036" y="383"/>
                          <a:pt x="11952" y="2578"/>
                        </a:cubicBezTo>
                        <a:cubicBezTo>
                          <a:pt x="6868" y="4773"/>
                          <a:pt x="2393" y="8625"/>
                          <a:pt x="0" y="13624"/>
                        </a:cubicBezTo>
                        <a:cubicBezTo>
                          <a:pt x="3399" y="15140"/>
                          <a:pt x="7435" y="15140"/>
                          <a:pt x="10834" y="13653"/>
                        </a:cubicBezTo>
                        <a:cubicBezTo>
                          <a:pt x="14317" y="12123"/>
                          <a:pt x="16980" y="9206"/>
                          <a:pt x="20294" y="7351"/>
                        </a:cubicBezTo>
                        <a:cubicBezTo>
                          <a:pt x="22007" y="6388"/>
                          <a:pt x="23891" y="5722"/>
                          <a:pt x="25491" y="4589"/>
                        </a:cubicBezTo>
                        <a:cubicBezTo>
                          <a:pt x="27091" y="3456"/>
                          <a:pt x="28281" y="2040"/>
                          <a:pt x="28224" y="72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0" name="Google Shape;3570;p23"/>
                  <p:cNvSpPr/>
                  <p:nvPr/>
                </p:nvSpPr>
                <p:spPr>
                  <a:xfrm>
                    <a:off x="4004756" y="1572534"/>
                    <a:ext cx="25251" cy="20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51" h="20151" extrusionOk="0">
                        <a:moveTo>
                          <a:pt x="25250" y="14"/>
                        </a:moveTo>
                        <a:cubicBezTo>
                          <a:pt x="14544" y="2181"/>
                          <a:pt x="5665" y="10819"/>
                          <a:pt x="0" y="20152"/>
                        </a:cubicBezTo>
                        <a:cubicBezTo>
                          <a:pt x="4928" y="19628"/>
                          <a:pt x="9658" y="17433"/>
                          <a:pt x="13255" y="14006"/>
                        </a:cubicBezTo>
                        <a:cubicBezTo>
                          <a:pt x="16682" y="10734"/>
                          <a:pt x="19062" y="6429"/>
                          <a:pt x="22744" y="3441"/>
                        </a:cubicBezTo>
                        <a:cubicBezTo>
                          <a:pt x="23891" y="2521"/>
                          <a:pt x="25293" y="1473"/>
                          <a:pt x="25250" y="0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1" name="Google Shape;3571;p23"/>
                  <p:cNvSpPr/>
                  <p:nvPr/>
                </p:nvSpPr>
                <p:spPr>
                  <a:xfrm>
                    <a:off x="4009245" y="1592771"/>
                    <a:ext cx="29569" cy="22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69" h="22516" extrusionOk="0">
                        <a:moveTo>
                          <a:pt x="29569" y="0"/>
                        </a:moveTo>
                        <a:cubicBezTo>
                          <a:pt x="24712" y="8908"/>
                          <a:pt x="15903" y="14813"/>
                          <a:pt x="7421" y="20364"/>
                        </a:cubicBezTo>
                        <a:cubicBezTo>
                          <a:pt x="5183" y="21837"/>
                          <a:pt x="2308" y="23338"/>
                          <a:pt x="0" y="21993"/>
                        </a:cubicBezTo>
                        <a:cubicBezTo>
                          <a:pt x="7279" y="12066"/>
                          <a:pt x="17688" y="4461"/>
                          <a:pt x="29357" y="524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2" name="Google Shape;3572;p23"/>
                  <p:cNvSpPr/>
                  <p:nvPr/>
                </p:nvSpPr>
                <p:spPr>
                  <a:xfrm>
                    <a:off x="4020008" y="1612980"/>
                    <a:ext cx="24060" cy="248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60" h="24882" extrusionOk="0">
                        <a:moveTo>
                          <a:pt x="24061" y="0"/>
                        </a:moveTo>
                        <a:cubicBezTo>
                          <a:pt x="23466" y="1742"/>
                          <a:pt x="23352" y="1090"/>
                          <a:pt x="22758" y="2832"/>
                        </a:cubicBezTo>
                        <a:cubicBezTo>
                          <a:pt x="21781" y="5707"/>
                          <a:pt x="20789" y="8610"/>
                          <a:pt x="19260" y="11230"/>
                        </a:cubicBezTo>
                        <a:cubicBezTo>
                          <a:pt x="15195" y="18183"/>
                          <a:pt x="7690" y="22474"/>
                          <a:pt x="0" y="24882"/>
                        </a:cubicBezTo>
                        <a:cubicBezTo>
                          <a:pt x="1742" y="19288"/>
                          <a:pt x="5877" y="14756"/>
                          <a:pt x="10366" y="11004"/>
                        </a:cubicBezTo>
                        <a:cubicBezTo>
                          <a:pt x="14856" y="7251"/>
                          <a:pt x="19826" y="4050"/>
                          <a:pt x="24046" y="14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3" name="Google Shape;3573;p23"/>
                  <p:cNvSpPr/>
                  <p:nvPr/>
                </p:nvSpPr>
                <p:spPr>
                  <a:xfrm>
                    <a:off x="4028349" y="1641320"/>
                    <a:ext cx="17914" cy="144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14" h="14469" extrusionOk="0">
                        <a:moveTo>
                          <a:pt x="17914" y="1951"/>
                        </a:moveTo>
                        <a:cubicBezTo>
                          <a:pt x="17730" y="4982"/>
                          <a:pt x="14671" y="6908"/>
                          <a:pt x="11967" y="8295"/>
                        </a:cubicBezTo>
                        <a:cubicBezTo>
                          <a:pt x="7973" y="10349"/>
                          <a:pt x="3994" y="12417"/>
                          <a:pt x="0" y="14470"/>
                        </a:cubicBezTo>
                        <a:cubicBezTo>
                          <a:pt x="1076" y="12346"/>
                          <a:pt x="2294" y="10292"/>
                          <a:pt x="3668" y="8352"/>
                        </a:cubicBezTo>
                        <a:cubicBezTo>
                          <a:pt x="5254" y="6115"/>
                          <a:pt x="7052" y="3990"/>
                          <a:pt x="9304" y="2404"/>
                        </a:cubicBezTo>
                        <a:cubicBezTo>
                          <a:pt x="11556" y="818"/>
                          <a:pt x="14275" y="-173"/>
                          <a:pt x="17022" y="25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574" name="Google Shape;3574;p23"/>
                <p:cNvSpPr/>
                <p:nvPr/>
              </p:nvSpPr>
              <p:spPr>
                <a:xfrm rot="-594119">
                  <a:off x="9265797" y="4735374"/>
                  <a:ext cx="47269" cy="116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83" h="38312" extrusionOk="0">
                      <a:moveTo>
                        <a:pt x="14" y="17093"/>
                      </a:moveTo>
                      <a:cubicBezTo>
                        <a:pt x="3002" y="24174"/>
                        <a:pt x="6019" y="31226"/>
                        <a:pt x="8979" y="38307"/>
                      </a:cubicBezTo>
                      <a:cubicBezTo>
                        <a:pt x="10168" y="38350"/>
                        <a:pt x="11245" y="38123"/>
                        <a:pt x="12207" y="37698"/>
                      </a:cubicBezTo>
                      <a:cubicBezTo>
                        <a:pt x="14204" y="33591"/>
                        <a:pt x="15224" y="28932"/>
                        <a:pt x="15436" y="24372"/>
                      </a:cubicBezTo>
                      <a:cubicBezTo>
                        <a:pt x="15819" y="16130"/>
                        <a:pt x="13822" y="7987"/>
                        <a:pt x="11698" y="0"/>
                      </a:cubicBezTo>
                      <a:cubicBezTo>
                        <a:pt x="6514" y="4560"/>
                        <a:pt x="3937" y="11471"/>
                        <a:pt x="0" y="1709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575" name="Google Shape;3575;p23"/>
                <p:cNvGrpSpPr/>
                <p:nvPr/>
              </p:nvGrpSpPr>
              <p:grpSpPr>
                <a:xfrm rot="-593945">
                  <a:off x="7741246" y="4651369"/>
                  <a:ext cx="683703" cy="1136893"/>
                  <a:chOff x="3885915" y="1544225"/>
                  <a:chExt cx="223881" cy="372280"/>
                </a:xfrm>
              </p:grpSpPr>
              <p:sp>
                <p:nvSpPr>
                  <p:cNvPr id="3576" name="Google Shape;3576;p23"/>
                  <p:cNvSpPr/>
                  <p:nvPr/>
                </p:nvSpPr>
                <p:spPr>
                  <a:xfrm>
                    <a:off x="3885915" y="1544225"/>
                    <a:ext cx="223881" cy="2620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881" h="262092" extrusionOk="0">
                        <a:moveTo>
                          <a:pt x="200936" y="230494"/>
                        </a:moveTo>
                        <a:cubicBezTo>
                          <a:pt x="186746" y="247007"/>
                          <a:pt x="165744" y="261848"/>
                          <a:pt x="143355" y="262089"/>
                        </a:cubicBezTo>
                        <a:cubicBezTo>
                          <a:pt x="100459" y="262514"/>
                          <a:pt x="93619" y="220907"/>
                          <a:pt x="93619" y="220907"/>
                        </a:cubicBezTo>
                        <a:cubicBezTo>
                          <a:pt x="93619" y="220907"/>
                          <a:pt x="84527" y="245931"/>
                          <a:pt x="50440" y="244599"/>
                        </a:cubicBezTo>
                        <a:cubicBezTo>
                          <a:pt x="16325" y="243254"/>
                          <a:pt x="-4748" y="200684"/>
                          <a:pt x="917" y="178535"/>
                        </a:cubicBezTo>
                        <a:cubicBezTo>
                          <a:pt x="6752" y="155749"/>
                          <a:pt x="14611" y="160224"/>
                          <a:pt x="29594" y="165266"/>
                        </a:cubicBezTo>
                        <a:cubicBezTo>
                          <a:pt x="44606" y="170307"/>
                          <a:pt x="67066" y="198093"/>
                          <a:pt x="78948" y="190148"/>
                        </a:cubicBezTo>
                        <a:cubicBezTo>
                          <a:pt x="90829" y="182203"/>
                          <a:pt x="74416" y="175137"/>
                          <a:pt x="47622" y="166314"/>
                        </a:cubicBezTo>
                        <a:cubicBezTo>
                          <a:pt x="20800" y="157477"/>
                          <a:pt x="4882" y="139563"/>
                          <a:pt x="12473" y="115955"/>
                        </a:cubicBezTo>
                        <a:cubicBezTo>
                          <a:pt x="20063" y="92376"/>
                          <a:pt x="40952" y="78314"/>
                          <a:pt x="44308" y="100222"/>
                        </a:cubicBezTo>
                        <a:cubicBezTo>
                          <a:pt x="47664" y="122144"/>
                          <a:pt x="66641" y="153852"/>
                          <a:pt x="85306" y="155140"/>
                        </a:cubicBezTo>
                        <a:cubicBezTo>
                          <a:pt x="103971" y="156429"/>
                          <a:pt x="100006" y="138486"/>
                          <a:pt x="78863" y="134040"/>
                        </a:cubicBezTo>
                        <a:cubicBezTo>
                          <a:pt x="57748" y="129607"/>
                          <a:pt x="52338" y="109965"/>
                          <a:pt x="47891" y="89020"/>
                        </a:cubicBezTo>
                        <a:cubicBezTo>
                          <a:pt x="43416" y="68075"/>
                          <a:pt x="53400" y="53644"/>
                          <a:pt x="72207" y="46889"/>
                        </a:cubicBezTo>
                        <a:cubicBezTo>
                          <a:pt x="91013" y="40134"/>
                          <a:pt x="78863" y="58275"/>
                          <a:pt x="88280" y="95053"/>
                        </a:cubicBezTo>
                        <a:cubicBezTo>
                          <a:pt x="97698" y="131830"/>
                          <a:pt x="111151" y="114157"/>
                          <a:pt x="112907" y="103790"/>
                        </a:cubicBezTo>
                        <a:cubicBezTo>
                          <a:pt x="114691" y="93424"/>
                          <a:pt x="95049" y="85140"/>
                          <a:pt x="92444" y="61291"/>
                        </a:cubicBezTo>
                        <a:cubicBezTo>
                          <a:pt x="89824" y="37457"/>
                          <a:pt x="99000" y="36551"/>
                          <a:pt x="115626" y="29711"/>
                        </a:cubicBezTo>
                        <a:cubicBezTo>
                          <a:pt x="132266" y="22843"/>
                          <a:pt x="130637" y="25151"/>
                          <a:pt x="123925" y="48376"/>
                        </a:cubicBezTo>
                        <a:cubicBezTo>
                          <a:pt x="117212" y="71573"/>
                          <a:pt x="118643" y="83157"/>
                          <a:pt x="123783" y="94713"/>
                        </a:cubicBezTo>
                        <a:cubicBezTo>
                          <a:pt x="128924" y="106269"/>
                          <a:pt x="140027" y="96554"/>
                          <a:pt x="136274" y="83313"/>
                        </a:cubicBezTo>
                        <a:cubicBezTo>
                          <a:pt x="132535" y="70086"/>
                          <a:pt x="134362" y="44269"/>
                          <a:pt x="147730" y="22899"/>
                        </a:cubicBezTo>
                        <a:cubicBezTo>
                          <a:pt x="150096" y="19132"/>
                          <a:pt x="152616" y="16003"/>
                          <a:pt x="155179" y="13368"/>
                        </a:cubicBezTo>
                        <a:cubicBezTo>
                          <a:pt x="167217" y="1048"/>
                          <a:pt x="180118" y="0"/>
                          <a:pt x="180118" y="0"/>
                        </a:cubicBezTo>
                        <a:cubicBezTo>
                          <a:pt x="176521" y="7463"/>
                          <a:pt x="202579" y="18212"/>
                          <a:pt x="197934" y="53276"/>
                        </a:cubicBezTo>
                        <a:cubicBezTo>
                          <a:pt x="196602" y="63401"/>
                          <a:pt x="191702" y="72040"/>
                          <a:pt x="185868" y="79347"/>
                        </a:cubicBezTo>
                        <a:cubicBezTo>
                          <a:pt x="171508" y="97347"/>
                          <a:pt x="151427" y="107345"/>
                          <a:pt x="164370" y="111806"/>
                        </a:cubicBezTo>
                        <a:cubicBezTo>
                          <a:pt x="172910" y="114737"/>
                          <a:pt x="184197" y="104456"/>
                          <a:pt x="193756" y="92730"/>
                        </a:cubicBezTo>
                        <a:cubicBezTo>
                          <a:pt x="204575" y="79447"/>
                          <a:pt x="213200" y="64294"/>
                          <a:pt x="213200" y="64294"/>
                        </a:cubicBezTo>
                        <a:cubicBezTo>
                          <a:pt x="213200" y="64294"/>
                          <a:pt x="220989" y="77606"/>
                          <a:pt x="220493" y="88468"/>
                        </a:cubicBezTo>
                        <a:cubicBezTo>
                          <a:pt x="220196" y="94996"/>
                          <a:pt x="209008" y="106963"/>
                          <a:pt x="196886" y="116748"/>
                        </a:cubicBezTo>
                        <a:cubicBezTo>
                          <a:pt x="188884" y="123248"/>
                          <a:pt x="180486" y="128800"/>
                          <a:pt x="174581" y="131221"/>
                        </a:cubicBezTo>
                        <a:cubicBezTo>
                          <a:pt x="159725" y="137297"/>
                          <a:pt x="142009" y="148881"/>
                          <a:pt x="173491" y="145525"/>
                        </a:cubicBezTo>
                        <a:cubicBezTo>
                          <a:pt x="180755" y="144760"/>
                          <a:pt x="187241" y="142126"/>
                          <a:pt x="192934" y="138614"/>
                        </a:cubicBezTo>
                        <a:cubicBezTo>
                          <a:pt x="211911" y="126888"/>
                          <a:pt x="222150" y="105107"/>
                          <a:pt x="223537" y="107331"/>
                        </a:cubicBezTo>
                        <a:cubicBezTo>
                          <a:pt x="225350" y="110234"/>
                          <a:pt x="219686" y="144137"/>
                          <a:pt x="213865" y="157378"/>
                        </a:cubicBezTo>
                        <a:cubicBezTo>
                          <a:pt x="210792" y="164317"/>
                          <a:pt x="205835" y="169345"/>
                          <a:pt x="198373" y="171908"/>
                        </a:cubicBezTo>
                        <a:cubicBezTo>
                          <a:pt x="191617" y="174259"/>
                          <a:pt x="182809" y="174655"/>
                          <a:pt x="171480" y="172743"/>
                        </a:cubicBezTo>
                        <a:cubicBezTo>
                          <a:pt x="147603" y="168721"/>
                          <a:pt x="129420" y="191196"/>
                          <a:pt x="162345" y="196492"/>
                        </a:cubicBezTo>
                        <a:cubicBezTo>
                          <a:pt x="173023" y="198206"/>
                          <a:pt x="182157" y="196464"/>
                          <a:pt x="189762" y="193887"/>
                        </a:cubicBezTo>
                        <a:cubicBezTo>
                          <a:pt x="205652" y="188519"/>
                          <a:pt x="215069" y="179555"/>
                          <a:pt x="218666" y="190899"/>
                        </a:cubicBezTo>
                        <a:cubicBezTo>
                          <a:pt x="221215" y="198928"/>
                          <a:pt x="213922" y="215412"/>
                          <a:pt x="200978" y="23053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7" name="Google Shape;3577;p23"/>
                  <p:cNvSpPr/>
                  <p:nvPr/>
                </p:nvSpPr>
                <p:spPr>
                  <a:xfrm>
                    <a:off x="3921969" y="1633231"/>
                    <a:ext cx="157375" cy="151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375" h="151490" extrusionOk="0">
                        <a:moveTo>
                          <a:pt x="71472" y="121492"/>
                        </a:moveTo>
                        <a:cubicBezTo>
                          <a:pt x="75791" y="132723"/>
                          <a:pt x="81243" y="145128"/>
                          <a:pt x="92459" y="149490"/>
                        </a:cubicBezTo>
                        <a:cubicBezTo>
                          <a:pt x="97203" y="151331"/>
                          <a:pt x="102429" y="151444"/>
                          <a:pt x="107513" y="151487"/>
                        </a:cubicBezTo>
                        <a:cubicBezTo>
                          <a:pt x="117483" y="151558"/>
                          <a:pt x="129067" y="150609"/>
                          <a:pt x="134689" y="142367"/>
                        </a:cubicBezTo>
                        <a:cubicBezTo>
                          <a:pt x="135949" y="140512"/>
                          <a:pt x="136530" y="137467"/>
                          <a:pt x="134547" y="136419"/>
                        </a:cubicBezTo>
                        <a:cubicBezTo>
                          <a:pt x="133599" y="135923"/>
                          <a:pt x="132452" y="136136"/>
                          <a:pt x="131389" y="136348"/>
                        </a:cubicBezTo>
                        <a:cubicBezTo>
                          <a:pt x="122807" y="138005"/>
                          <a:pt x="113843" y="137651"/>
                          <a:pt x="105431" y="135300"/>
                        </a:cubicBezTo>
                        <a:cubicBezTo>
                          <a:pt x="102599" y="134507"/>
                          <a:pt x="99328" y="132850"/>
                          <a:pt x="99242" y="129905"/>
                        </a:cubicBezTo>
                        <a:cubicBezTo>
                          <a:pt x="103024" y="129310"/>
                          <a:pt x="106833" y="130613"/>
                          <a:pt x="110657" y="130697"/>
                        </a:cubicBezTo>
                        <a:cubicBezTo>
                          <a:pt x="114480" y="130783"/>
                          <a:pt x="118984" y="128885"/>
                          <a:pt x="119508" y="125090"/>
                        </a:cubicBezTo>
                        <a:cubicBezTo>
                          <a:pt x="111917" y="122286"/>
                          <a:pt x="104341" y="119496"/>
                          <a:pt x="96750" y="116692"/>
                        </a:cubicBezTo>
                        <a:cubicBezTo>
                          <a:pt x="92997" y="115304"/>
                          <a:pt x="89117" y="113845"/>
                          <a:pt x="86228" y="111084"/>
                        </a:cubicBezTo>
                        <a:cubicBezTo>
                          <a:pt x="80238" y="105376"/>
                          <a:pt x="80578" y="94430"/>
                          <a:pt x="86908" y="89105"/>
                        </a:cubicBezTo>
                        <a:cubicBezTo>
                          <a:pt x="89584" y="86853"/>
                          <a:pt x="92955" y="85635"/>
                          <a:pt x="96240" y="84460"/>
                        </a:cubicBezTo>
                        <a:cubicBezTo>
                          <a:pt x="113333" y="78356"/>
                          <a:pt x="131134" y="72168"/>
                          <a:pt x="149205" y="73980"/>
                        </a:cubicBezTo>
                        <a:cubicBezTo>
                          <a:pt x="150975" y="74164"/>
                          <a:pt x="152802" y="74405"/>
                          <a:pt x="154487" y="73853"/>
                        </a:cubicBezTo>
                        <a:cubicBezTo>
                          <a:pt x="156172" y="73301"/>
                          <a:pt x="157645" y="71629"/>
                          <a:pt x="157334" y="69888"/>
                        </a:cubicBezTo>
                        <a:cubicBezTo>
                          <a:pt x="157036" y="68301"/>
                          <a:pt x="155464" y="67310"/>
                          <a:pt x="153963" y="66701"/>
                        </a:cubicBezTo>
                        <a:cubicBezTo>
                          <a:pt x="148454" y="64464"/>
                          <a:pt x="142280" y="64789"/>
                          <a:pt x="136346" y="65158"/>
                        </a:cubicBezTo>
                        <a:cubicBezTo>
                          <a:pt x="130455" y="65526"/>
                          <a:pt x="124563" y="65880"/>
                          <a:pt x="118672" y="66248"/>
                        </a:cubicBezTo>
                        <a:cubicBezTo>
                          <a:pt x="115557" y="66446"/>
                          <a:pt x="112356" y="66616"/>
                          <a:pt x="109396" y="65653"/>
                        </a:cubicBezTo>
                        <a:cubicBezTo>
                          <a:pt x="106437" y="64676"/>
                          <a:pt x="103732" y="62283"/>
                          <a:pt x="103349" y="59181"/>
                        </a:cubicBezTo>
                        <a:cubicBezTo>
                          <a:pt x="102825" y="54777"/>
                          <a:pt x="106890" y="51308"/>
                          <a:pt x="110529" y="48758"/>
                        </a:cubicBezTo>
                        <a:cubicBezTo>
                          <a:pt x="118347" y="43264"/>
                          <a:pt x="126178" y="37769"/>
                          <a:pt x="133995" y="32288"/>
                        </a:cubicBezTo>
                        <a:cubicBezTo>
                          <a:pt x="134689" y="31807"/>
                          <a:pt x="135425" y="31240"/>
                          <a:pt x="135553" y="30405"/>
                        </a:cubicBezTo>
                        <a:cubicBezTo>
                          <a:pt x="135794" y="28861"/>
                          <a:pt x="133825" y="27941"/>
                          <a:pt x="132267" y="27912"/>
                        </a:cubicBezTo>
                        <a:cubicBezTo>
                          <a:pt x="125470" y="27813"/>
                          <a:pt x="119749" y="34030"/>
                          <a:pt x="112951" y="33790"/>
                        </a:cubicBezTo>
                        <a:cubicBezTo>
                          <a:pt x="111719" y="33747"/>
                          <a:pt x="110331" y="33351"/>
                          <a:pt x="109821" y="32246"/>
                        </a:cubicBezTo>
                        <a:cubicBezTo>
                          <a:pt x="109425" y="31368"/>
                          <a:pt x="109708" y="30334"/>
                          <a:pt x="110020" y="29428"/>
                        </a:cubicBezTo>
                        <a:cubicBezTo>
                          <a:pt x="113475" y="19585"/>
                          <a:pt x="120527" y="10395"/>
                          <a:pt x="119621" y="0"/>
                        </a:cubicBezTo>
                        <a:cubicBezTo>
                          <a:pt x="114580" y="212"/>
                          <a:pt x="110317" y="3894"/>
                          <a:pt x="107428" y="8044"/>
                        </a:cubicBezTo>
                        <a:cubicBezTo>
                          <a:pt x="104539" y="12179"/>
                          <a:pt x="102571" y="16923"/>
                          <a:pt x="99512" y="20945"/>
                        </a:cubicBezTo>
                        <a:cubicBezTo>
                          <a:pt x="96453" y="24953"/>
                          <a:pt x="91794" y="28309"/>
                          <a:pt x="86766" y="27884"/>
                        </a:cubicBezTo>
                        <a:cubicBezTo>
                          <a:pt x="85378" y="27771"/>
                          <a:pt x="83962" y="27332"/>
                          <a:pt x="82999" y="26326"/>
                        </a:cubicBezTo>
                        <a:cubicBezTo>
                          <a:pt x="79176" y="22389"/>
                          <a:pt x="85237" y="14516"/>
                          <a:pt x="81286" y="10720"/>
                        </a:cubicBezTo>
                        <a:cubicBezTo>
                          <a:pt x="80478" y="20053"/>
                          <a:pt x="79685" y="29400"/>
                          <a:pt x="78878" y="38732"/>
                        </a:cubicBezTo>
                        <a:cubicBezTo>
                          <a:pt x="72491" y="40955"/>
                          <a:pt x="65481" y="39412"/>
                          <a:pt x="58910" y="37854"/>
                        </a:cubicBezTo>
                        <a:cubicBezTo>
                          <a:pt x="56531" y="37287"/>
                          <a:pt x="54109" y="36707"/>
                          <a:pt x="52028" y="35418"/>
                        </a:cubicBezTo>
                        <a:cubicBezTo>
                          <a:pt x="42851" y="29725"/>
                          <a:pt x="45117" y="14176"/>
                          <a:pt x="36323" y="7902"/>
                        </a:cubicBezTo>
                        <a:cubicBezTo>
                          <a:pt x="35742" y="7491"/>
                          <a:pt x="35020" y="7109"/>
                          <a:pt x="34326" y="7321"/>
                        </a:cubicBezTo>
                        <a:cubicBezTo>
                          <a:pt x="33405" y="7619"/>
                          <a:pt x="33122" y="8766"/>
                          <a:pt x="33037" y="9743"/>
                        </a:cubicBezTo>
                        <a:cubicBezTo>
                          <a:pt x="32513" y="15436"/>
                          <a:pt x="33391" y="21242"/>
                          <a:pt x="35572" y="26525"/>
                        </a:cubicBezTo>
                        <a:cubicBezTo>
                          <a:pt x="36591" y="28975"/>
                          <a:pt x="37909" y="31354"/>
                          <a:pt x="39891" y="33124"/>
                        </a:cubicBezTo>
                        <a:cubicBezTo>
                          <a:pt x="41619" y="34668"/>
                          <a:pt x="43743" y="35659"/>
                          <a:pt x="45853" y="36636"/>
                        </a:cubicBezTo>
                        <a:cubicBezTo>
                          <a:pt x="53699" y="40276"/>
                          <a:pt x="61544" y="43915"/>
                          <a:pt x="69404" y="47555"/>
                        </a:cubicBezTo>
                        <a:cubicBezTo>
                          <a:pt x="70424" y="48022"/>
                          <a:pt x="71528" y="48588"/>
                          <a:pt x="71939" y="49636"/>
                        </a:cubicBezTo>
                        <a:cubicBezTo>
                          <a:pt x="72222" y="50359"/>
                          <a:pt x="72109" y="51152"/>
                          <a:pt x="71981" y="51916"/>
                        </a:cubicBezTo>
                        <a:cubicBezTo>
                          <a:pt x="71188" y="56887"/>
                          <a:pt x="70126" y="61816"/>
                          <a:pt x="68795" y="66673"/>
                        </a:cubicBezTo>
                        <a:cubicBezTo>
                          <a:pt x="67960" y="69718"/>
                          <a:pt x="66940" y="72861"/>
                          <a:pt x="64716" y="75099"/>
                        </a:cubicBezTo>
                        <a:cubicBezTo>
                          <a:pt x="59887" y="79914"/>
                          <a:pt x="51886" y="78469"/>
                          <a:pt x="45301" y="76699"/>
                        </a:cubicBezTo>
                        <a:cubicBezTo>
                          <a:pt x="38348" y="74816"/>
                          <a:pt x="30686" y="72408"/>
                          <a:pt x="27160" y="66121"/>
                        </a:cubicBezTo>
                        <a:cubicBezTo>
                          <a:pt x="25730" y="63572"/>
                          <a:pt x="25135" y="60597"/>
                          <a:pt x="23478" y="58190"/>
                        </a:cubicBezTo>
                        <a:cubicBezTo>
                          <a:pt x="21821" y="55783"/>
                          <a:pt x="18394" y="54126"/>
                          <a:pt x="15972" y="55768"/>
                        </a:cubicBezTo>
                        <a:cubicBezTo>
                          <a:pt x="14287" y="56930"/>
                          <a:pt x="13805" y="59323"/>
                          <a:pt x="14372" y="61292"/>
                        </a:cubicBezTo>
                        <a:cubicBezTo>
                          <a:pt x="14938" y="63260"/>
                          <a:pt x="16326" y="64874"/>
                          <a:pt x="17799" y="66305"/>
                        </a:cubicBezTo>
                        <a:cubicBezTo>
                          <a:pt x="27953" y="76246"/>
                          <a:pt x="42341" y="80169"/>
                          <a:pt x="55327" y="85918"/>
                        </a:cubicBezTo>
                        <a:cubicBezTo>
                          <a:pt x="58259" y="87207"/>
                          <a:pt x="61445" y="88977"/>
                          <a:pt x="62238" y="92079"/>
                        </a:cubicBezTo>
                        <a:cubicBezTo>
                          <a:pt x="63045" y="95209"/>
                          <a:pt x="61049" y="98324"/>
                          <a:pt x="58981" y="100802"/>
                        </a:cubicBezTo>
                        <a:cubicBezTo>
                          <a:pt x="54449" y="106212"/>
                          <a:pt x="48572" y="111069"/>
                          <a:pt x="41562" y="111919"/>
                        </a:cubicBezTo>
                        <a:cubicBezTo>
                          <a:pt x="36323" y="112557"/>
                          <a:pt x="31111" y="110885"/>
                          <a:pt x="26084" y="109285"/>
                        </a:cubicBezTo>
                        <a:cubicBezTo>
                          <a:pt x="21056" y="107685"/>
                          <a:pt x="15788" y="106113"/>
                          <a:pt x="10591" y="106949"/>
                        </a:cubicBezTo>
                        <a:cubicBezTo>
                          <a:pt x="5394" y="107784"/>
                          <a:pt x="281" y="111778"/>
                          <a:pt x="12" y="117046"/>
                        </a:cubicBezTo>
                        <a:cubicBezTo>
                          <a:pt x="-101" y="119198"/>
                          <a:pt x="593" y="121322"/>
                          <a:pt x="1598" y="123234"/>
                        </a:cubicBezTo>
                        <a:cubicBezTo>
                          <a:pt x="2774" y="125472"/>
                          <a:pt x="4402" y="127497"/>
                          <a:pt x="6541" y="128842"/>
                        </a:cubicBezTo>
                        <a:cubicBezTo>
                          <a:pt x="10888" y="131575"/>
                          <a:pt x="16553" y="131052"/>
                          <a:pt x="21453" y="129508"/>
                        </a:cubicBezTo>
                        <a:cubicBezTo>
                          <a:pt x="26353" y="127964"/>
                          <a:pt x="30984" y="125500"/>
                          <a:pt x="36025" y="124580"/>
                        </a:cubicBezTo>
                        <a:cubicBezTo>
                          <a:pt x="45853" y="122767"/>
                          <a:pt x="56729" y="126817"/>
                          <a:pt x="65623" y="122257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8" name="Google Shape;3578;p23"/>
                  <p:cNvSpPr/>
                  <p:nvPr/>
                </p:nvSpPr>
                <p:spPr>
                  <a:xfrm>
                    <a:off x="3980554" y="1656640"/>
                    <a:ext cx="50372" cy="1009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72" h="100943" extrusionOk="0">
                        <a:moveTo>
                          <a:pt x="9205" y="89402"/>
                        </a:moveTo>
                        <a:cubicBezTo>
                          <a:pt x="12023" y="94175"/>
                          <a:pt x="16116" y="98182"/>
                          <a:pt x="20917" y="100944"/>
                        </a:cubicBezTo>
                        <a:cubicBezTo>
                          <a:pt x="22050" y="98352"/>
                          <a:pt x="20888" y="95421"/>
                          <a:pt x="20110" y="92702"/>
                        </a:cubicBezTo>
                        <a:cubicBezTo>
                          <a:pt x="17985" y="85239"/>
                          <a:pt x="18948" y="77308"/>
                          <a:pt x="19911" y="69604"/>
                        </a:cubicBezTo>
                        <a:cubicBezTo>
                          <a:pt x="20194" y="67338"/>
                          <a:pt x="20492" y="65044"/>
                          <a:pt x="21427" y="62963"/>
                        </a:cubicBezTo>
                        <a:cubicBezTo>
                          <a:pt x="22857" y="59762"/>
                          <a:pt x="25675" y="57383"/>
                          <a:pt x="28621" y="55485"/>
                        </a:cubicBezTo>
                        <a:cubicBezTo>
                          <a:pt x="32997" y="52667"/>
                          <a:pt x="37897" y="50670"/>
                          <a:pt x="42980" y="49594"/>
                        </a:cubicBezTo>
                        <a:cubicBezTo>
                          <a:pt x="42938" y="47866"/>
                          <a:pt x="40672" y="47243"/>
                          <a:pt x="38959" y="47356"/>
                        </a:cubicBezTo>
                        <a:cubicBezTo>
                          <a:pt x="37245" y="47455"/>
                          <a:pt x="35121" y="47597"/>
                          <a:pt x="34229" y="46124"/>
                        </a:cubicBezTo>
                        <a:cubicBezTo>
                          <a:pt x="33535" y="44963"/>
                          <a:pt x="34059" y="43490"/>
                          <a:pt x="34597" y="42258"/>
                        </a:cubicBezTo>
                        <a:cubicBezTo>
                          <a:pt x="37118" y="36466"/>
                          <a:pt x="39638" y="30674"/>
                          <a:pt x="42159" y="24896"/>
                        </a:cubicBezTo>
                        <a:cubicBezTo>
                          <a:pt x="42556" y="23990"/>
                          <a:pt x="42952" y="23083"/>
                          <a:pt x="43179" y="22134"/>
                        </a:cubicBezTo>
                        <a:cubicBezTo>
                          <a:pt x="43420" y="21157"/>
                          <a:pt x="43490" y="20152"/>
                          <a:pt x="43618" y="19161"/>
                        </a:cubicBezTo>
                        <a:cubicBezTo>
                          <a:pt x="44439" y="12405"/>
                          <a:pt x="47427" y="6132"/>
                          <a:pt x="50373" y="0"/>
                        </a:cubicBezTo>
                        <a:cubicBezTo>
                          <a:pt x="43504" y="2634"/>
                          <a:pt x="40828" y="10649"/>
                          <a:pt x="37628" y="17263"/>
                        </a:cubicBezTo>
                        <a:cubicBezTo>
                          <a:pt x="33011" y="26836"/>
                          <a:pt x="25817" y="34937"/>
                          <a:pt x="20634" y="44213"/>
                        </a:cubicBezTo>
                        <a:cubicBezTo>
                          <a:pt x="18099" y="48773"/>
                          <a:pt x="16045" y="53588"/>
                          <a:pt x="14020" y="58388"/>
                        </a:cubicBezTo>
                        <a:cubicBezTo>
                          <a:pt x="12391" y="62240"/>
                          <a:pt x="10763" y="66092"/>
                          <a:pt x="9134" y="69944"/>
                        </a:cubicBezTo>
                        <a:cubicBezTo>
                          <a:pt x="8879" y="70553"/>
                          <a:pt x="8582" y="71204"/>
                          <a:pt x="8001" y="71530"/>
                        </a:cubicBezTo>
                        <a:cubicBezTo>
                          <a:pt x="7421" y="71856"/>
                          <a:pt x="6500" y="71587"/>
                          <a:pt x="6444" y="70921"/>
                        </a:cubicBezTo>
                        <a:cubicBezTo>
                          <a:pt x="6387" y="70256"/>
                          <a:pt x="7690" y="70114"/>
                          <a:pt x="7619" y="70766"/>
                        </a:cubicBezTo>
                        <a:cubicBezTo>
                          <a:pt x="8908" y="78186"/>
                          <a:pt x="5863" y="86202"/>
                          <a:pt x="0" y="90903"/>
                        </a:cubicBezTo>
                        <a:cubicBezTo>
                          <a:pt x="2677" y="92334"/>
                          <a:pt x="6259" y="91767"/>
                          <a:pt x="8370" y="89586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9" name="Google Shape;3579;p23"/>
                  <p:cNvSpPr/>
                  <p:nvPr/>
                </p:nvSpPr>
                <p:spPr>
                  <a:xfrm>
                    <a:off x="3950247" y="1662616"/>
                    <a:ext cx="76020" cy="253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20" h="253889" extrusionOk="0">
                        <a:moveTo>
                          <a:pt x="76020" y="0"/>
                        </a:moveTo>
                        <a:cubicBezTo>
                          <a:pt x="43788" y="57128"/>
                          <a:pt x="-8397" y="189808"/>
                          <a:pt x="1148" y="25389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0" name="Google Shape;3580;p23"/>
                  <p:cNvSpPr/>
                  <p:nvPr/>
                </p:nvSpPr>
                <p:spPr>
                  <a:xfrm>
                    <a:off x="4041095" y="1544225"/>
                    <a:ext cx="43310" cy="793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10" h="79333" extrusionOk="0">
                        <a:moveTo>
                          <a:pt x="42740" y="53262"/>
                        </a:moveTo>
                        <a:cubicBezTo>
                          <a:pt x="41409" y="63387"/>
                          <a:pt x="36509" y="72026"/>
                          <a:pt x="30674" y="79333"/>
                        </a:cubicBezTo>
                        <a:cubicBezTo>
                          <a:pt x="25916" y="77053"/>
                          <a:pt x="22177" y="72493"/>
                          <a:pt x="21356" y="67254"/>
                        </a:cubicBezTo>
                        <a:cubicBezTo>
                          <a:pt x="20294" y="60597"/>
                          <a:pt x="23409" y="53559"/>
                          <a:pt x="21228" y="47201"/>
                        </a:cubicBezTo>
                        <a:cubicBezTo>
                          <a:pt x="19416" y="41904"/>
                          <a:pt x="14459" y="38491"/>
                          <a:pt x="10437" y="34625"/>
                        </a:cubicBezTo>
                        <a:cubicBezTo>
                          <a:pt x="4702" y="29102"/>
                          <a:pt x="609" y="21172"/>
                          <a:pt x="0" y="13368"/>
                        </a:cubicBezTo>
                        <a:cubicBezTo>
                          <a:pt x="12037" y="1048"/>
                          <a:pt x="24939" y="0"/>
                          <a:pt x="24939" y="0"/>
                        </a:cubicBezTo>
                        <a:cubicBezTo>
                          <a:pt x="21342" y="7463"/>
                          <a:pt x="47399" y="18212"/>
                          <a:pt x="42754" y="5327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1" name="Google Shape;3581;p23"/>
                  <p:cNvSpPr/>
                  <p:nvPr/>
                </p:nvSpPr>
                <p:spPr>
                  <a:xfrm>
                    <a:off x="4077799" y="1608504"/>
                    <a:ext cx="28603" cy="524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3" h="52454" extrusionOk="0">
                        <a:moveTo>
                          <a:pt x="4973" y="52441"/>
                        </a:moveTo>
                        <a:cubicBezTo>
                          <a:pt x="4307" y="51803"/>
                          <a:pt x="3599" y="51208"/>
                          <a:pt x="2990" y="50529"/>
                        </a:cubicBezTo>
                        <a:cubicBezTo>
                          <a:pt x="-2150" y="44751"/>
                          <a:pt x="639" y="36495"/>
                          <a:pt x="1843" y="28437"/>
                        </a:cubicBezTo>
                        <a:cubicBezTo>
                          <a:pt x="12663" y="15153"/>
                          <a:pt x="21287" y="0"/>
                          <a:pt x="21287" y="0"/>
                        </a:cubicBezTo>
                        <a:cubicBezTo>
                          <a:pt x="21287" y="0"/>
                          <a:pt x="29076" y="13312"/>
                          <a:pt x="28580" y="24174"/>
                        </a:cubicBezTo>
                        <a:cubicBezTo>
                          <a:pt x="28283" y="30702"/>
                          <a:pt x="17095" y="42669"/>
                          <a:pt x="4973" y="5245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2" name="Google Shape;3582;p23"/>
                  <p:cNvSpPr/>
                  <p:nvPr/>
                </p:nvSpPr>
                <p:spPr>
                  <a:xfrm>
                    <a:off x="4073839" y="1651369"/>
                    <a:ext cx="35929" cy="64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929" h="64735" extrusionOk="0">
                        <a:moveTo>
                          <a:pt x="14315" y="52825"/>
                        </a:moveTo>
                        <a:cubicBezTo>
                          <a:pt x="8069" y="55091"/>
                          <a:pt x="337" y="49964"/>
                          <a:pt x="11" y="43309"/>
                        </a:cubicBezTo>
                        <a:cubicBezTo>
                          <a:pt x="-187" y="38890"/>
                          <a:pt x="2249" y="35052"/>
                          <a:pt x="4982" y="31441"/>
                        </a:cubicBezTo>
                        <a:cubicBezTo>
                          <a:pt x="23958" y="19715"/>
                          <a:pt x="34197" y="-2065"/>
                          <a:pt x="35585" y="158"/>
                        </a:cubicBezTo>
                        <a:cubicBezTo>
                          <a:pt x="37398" y="3061"/>
                          <a:pt x="31733" y="36964"/>
                          <a:pt x="25913" y="50205"/>
                        </a:cubicBezTo>
                        <a:cubicBezTo>
                          <a:pt x="22840" y="57144"/>
                          <a:pt x="17883" y="62172"/>
                          <a:pt x="10420" y="64735"/>
                        </a:cubicBezTo>
                        <a:cubicBezTo>
                          <a:pt x="12346" y="61011"/>
                          <a:pt x="13691" y="56974"/>
                          <a:pt x="14315" y="5282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3" name="Google Shape;3583;p23"/>
                  <p:cNvSpPr/>
                  <p:nvPr/>
                </p:nvSpPr>
                <p:spPr>
                  <a:xfrm>
                    <a:off x="4075635" y="1729608"/>
                    <a:ext cx="29408" cy="451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408" h="45110" extrusionOk="0">
                        <a:moveTo>
                          <a:pt x="11216" y="45111"/>
                        </a:moveTo>
                        <a:cubicBezTo>
                          <a:pt x="3059" y="41712"/>
                          <a:pt x="-1756" y="30057"/>
                          <a:pt x="4617" y="23925"/>
                        </a:cubicBezTo>
                        <a:cubicBezTo>
                          <a:pt x="6854" y="21773"/>
                          <a:pt x="10296" y="20215"/>
                          <a:pt x="10536" y="17142"/>
                        </a:cubicBezTo>
                        <a:cubicBezTo>
                          <a:pt x="10919" y="12313"/>
                          <a:pt x="3937" y="11463"/>
                          <a:pt x="0" y="8461"/>
                        </a:cubicBezTo>
                        <a:cubicBezTo>
                          <a:pt x="15889" y="3094"/>
                          <a:pt x="25307" y="-5871"/>
                          <a:pt x="28904" y="5473"/>
                        </a:cubicBezTo>
                        <a:cubicBezTo>
                          <a:pt x="31453" y="13502"/>
                          <a:pt x="24160" y="29986"/>
                          <a:pt x="11216" y="4511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84" name="Google Shape;3584;p23"/>
                <p:cNvGrpSpPr/>
                <p:nvPr/>
              </p:nvGrpSpPr>
              <p:grpSpPr>
                <a:xfrm rot="-593945">
                  <a:off x="7119503" y="5010760"/>
                  <a:ext cx="452855" cy="714580"/>
                  <a:chOff x="3678325" y="1652292"/>
                  <a:chExt cx="148289" cy="233992"/>
                </a:xfrm>
              </p:grpSpPr>
              <p:sp>
                <p:nvSpPr>
                  <p:cNvPr id="3585" name="Google Shape;3585;p23"/>
                  <p:cNvSpPr/>
                  <p:nvPr/>
                </p:nvSpPr>
                <p:spPr>
                  <a:xfrm>
                    <a:off x="3678325" y="1652292"/>
                    <a:ext cx="148275" cy="1670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75" h="167044" extrusionOk="0">
                        <a:moveTo>
                          <a:pt x="127276" y="149575"/>
                        </a:moveTo>
                        <a:cubicBezTo>
                          <a:pt x="117278" y="159488"/>
                          <a:pt x="102989" y="167957"/>
                          <a:pt x="88558" y="166966"/>
                        </a:cubicBezTo>
                        <a:cubicBezTo>
                          <a:pt x="60900" y="165025"/>
                          <a:pt x="58634" y="137878"/>
                          <a:pt x="58634" y="137878"/>
                        </a:cubicBezTo>
                        <a:cubicBezTo>
                          <a:pt x="58634" y="137878"/>
                          <a:pt x="51483" y="153540"/>
                          <a:pt x="29589" y="150920"/>
                        </a:cubicBezTo>
                        <a:cubicBezTo>
                          <a:pt x="7681" y="148300"/>
                          <a:pt x="-3705" y="119793"/>
                          <a:pt x="1082" y="105816"/>
                        </a:cubicBezTo>
                        <a:cubicBezTo>
                          <a:pt x="6010" y="91442"/>
                          <a:pt x="10839" y="94727"/>
                          <a:pt x="20242" y="98749"/>
                        </a:cubicBezTo>
                        <a:cubicBezTo>
                          <a:pt x="29646" y="102771"/>
                          <a:pt x="42688" y="121818"/>
                          <a:pt x="50761" y="117315"/>
                        </a:cubicBezTo>
                        <a:cubicBezTo>
                          <a:pt x="58819" y="112812"/>
                          <a:pt x="48608" y="107416"/>
                          <a:pt x="31812" y="100349"/>
                        </a:cubicBezTo>
                        <a:cubicBezTo>
                          <a:pt x="14988" y="93268"/>
                          <a:pt x="5656" y="80920"/>
                          <a:pt x="11760" y="66092"/>
                        </a:cubicBezTo>
                        <a:cubicBezTo>
                          <a:pt x="17863" y="51293"/>
                          <a:pt x="32039" y="43306"/>
                          <a:pt x="33073" y="57595"/>
                        </a:cubicBezTo>
                        <a:cubicBezTo>
                          <a:pt x="34107" y="71899"/>
                          <a:pt x="44699" y="93297"/>
                          <a:pt x="56652" y="95081"/>
                        </a:cubicBezTo>
                        <a:cubicBezTo>
                          <a:pt x="68604" y="96866"/>
                          <a:pt x="66976" y="85111"/>
                          <a:pt x="53593" y="81160"/>
                        </a:cubicBezTo>
                        <a:cubicBezTo>
                          <a:pt x="40224" y="77209"/>
                          <a:pt x="37746" y="64280"/>
                          <a:pt x="35962" y="50557"/>
                        </a:cubicBezTo>
                        <a:cubicBezTo>
                          <a:pt x="34163" y="36834"/>
                          <a:pt x="41329" y="28054"/>
                          <a:pt x="53791" y="24670"/>
                        </a:cubicBezTo>
                        <a:cubicBezTo>
                          <a:pt x="66253" y="21285"/>
                          <a:pt x="57487" y="32345"/>
                          <a:pt x="61665" y="56519"/>
                        </a:cubicBezTo>
                        <a:cubicBezTo>
                          <a:pt x="65843" y="80693"/>
                          <a:pt x="75416" y="70001"/>
                          <a:pt x="77073" y="63416"/>
                        </a:cubicBezTo>
                        <a:cubicBezTo>
                          <a:pt x="78758" y="56831"/>
                          <a:pt x="66537" y="50472"/>
                          <a:pt x="66083" y="34979"/>
                        </a:cubicBezTo>
                        <a:cubicBezTo>
                          <a:pt x="65630" y="19486"/>
                          <a:pt x="71578" y="19387"/>
                          <a:pt x="82653" y="15833"/>
                        </a:cubicBezTo>
                        <a:cubicBezTo>
                          <a:pt x="93727" y="12264"/>
                          <a:pt x="92566" y="13666"/>
                          <a:pt x="87029" y="28281"/>
                        </a:cubicBezTo>
                        <a:cubicBezTo>
                          <a:pt x="81505" y="42881"/>
                          <a:pt x="81831" y="50415"/>
                          <a:pt x="84550" y="58119"/>
                        </a:cubicBezTo>
                        <a:cubicBezTo>
                          <a:pt x="87269" y="65823"/>
                          <a:pt x="94916" y="60144"/>
                          <a:pt x="93175" y="51421"/>
                        </a:cubicBezTo>
                        <a:cubicBezTo>
                          <a:pt x="91447" y="42711"/>
                          <a:pt x="93954" y="26171"/>
                          <a:pt x="103668" y="13085"/>
                        </a:cubicBezTo>
                        <a:cubicBezTo>
                          <a:pt x="105382" y="10777"/>
                          <a:pt x="107166" y="8894"/>
                          <a:pt x="108951" y="7322"/>
                        </a:cubicBezTo>
                        <a:cubicBezTo>
                          <a:pt x="117349" y="0"/>
                          <a:pt x="125704" y="0"/>
                          <a:pt x="125704" y="0"/>
                        </a:cubicBezTo>
                        <a:cubicBezTo>
                          <a:pt x="122999" y="4631"/>
                          <a:pt x="139228" y="12887"/>
                          <a:pt x="134442" y="35234"/>
                        </a:cubicBezTo>
                        <a:cubicBezTo>
                          <a:pt x="133054" y="41692"/>
                          <a:pt x="129457" y="47003"/>
                          <a:pt x="125321" y="51407"/>
                        </a:cubicBezTo>
                        <a:cubicBezTo>
                          <a:pt x="115139" y="62254"/>
                          <a:pt x="101700" y="67678"/>
                          <a:pt x="109800" y="71205"/>
                        </a:cubicBezTo>
                        <a:cubicBezTo>
                          <a:pt x="115153" y="73541"/>
                          <a:pt x="122957" y="67494"/>
                          <a:pt x="129712" y="60428"/>
                        </a:cubicBezTo>
                        <a:cubicBezTo>
                          <a:pt x="137359" y="52426"/>
                          <a:pt x="143703" y="43108"/>
                          <a:pt x="143703" y="43108"/>
                        </a:cubicBezTo>
                        <a:cubicBezTo>
                          <a:pt x="143703" y="43108"/>
                          <a:pt x="148037" y="52086"/>
                          <a:pt x="147159" y="59054"/>
                        </a:cubicBezTo>
                        <a:cubicBezTo>
                          <a:pt x="146621" y="63246"/>
                          <a:pt x="138803" y="70383"/>
                          <a:pt x="130490" y="76048"/>
                        </a:cubicBezTo>
                        <a:cubicBezTo>
                          <a:pt x="125010" y="79829"/>
                          <a:pt x="119303" y="82973"/>
                          <a:pt x="115380" y="84219"/>
                        </a:cubicBezTo>
                        <a:cubicBezTo>
                          <a:pt x="105495" y="87363"/>
                          <a:pt x="93486" y="93920"/>
                          <a:pt x="113936" y="93382"/>
                        </a:cubicBezTo>
                        <a:cubicBezTo>
                          <a:pt x="118666" y="93254"/>
                          <a:pt x="122971" y="91895"/>
                          <a:pt x="126823" y="89926"/>
                        </a:cubicBezTo>
                        <a:cubicBezTo>
                          <a:pt x="139653" y="83355"/>
                          <a:pt x="147371" y="69845"/>
                          <a:pt x="148150" y="71346"/>
                        </a:cubicBezTo>
                        <a:cubicBezTo>
                          <a:pt x="149170" y="73315"/>
                          <a:pt x="143774" y="94854"/>
                          <a:pt x="139341" y="103082"/>
                        </a:cubicBezTo>
                        <a:cubicBezTo>
                          <a:pt x="137005" y="107402"/>
                          <a:pt x="133549" y="110376"/>
                          <a:pt x="128607" y="111650"/>
                        </a:cubicBezTo>
                        <a:cubicBezTo>
                          <a:pt x="124132" y="112826"/>
                          <a:pt x="118439" y="112613"/>
                          <a:pt x="111231" y="110800"/>
                        </a:cubicBezTo>
                        <a:cubicBezTo>
                          <a:pt x="96049" y="106977"/>
                          <a:pt x="83191" y="120515"/>
                          <a:pt x="104122" y="125628"/>
                        </a:cubicBezTo>
                        <a:cubicBezTo>
                          <a:pt x="110919" y="127285"/>
                          <a:pt x="116881" y="126619"/>
                          <a:pt x="121923" y="125359"/>
                        </a:cubicBezTo>
                        <a:cubicBezTo>
                          <a:pt x="132445" y="122725"/>
                          <a:pt x="138959" y="117428"/>
                          <a:pt x="140701" y="124920"/>
                        </a:cubicBezTo>
                        <a:cubicBezTo>
                          <a:pt x="141933" y="130216"/>
                          <a:pt x="136382" y="140469"/>
                          <a:pt x="127262" y="14954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6" name="Google Shape;3586;p23"/>
                  <p:cNvSpPr/>
                  <p:nvPr/>
                </p:nvSpPr>
                <p:spPr>
                  <a:xfrm>
                    <a:off x="3700613" y="1708367"/>
                    <a:ext cx="103863" cy="972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863" h="97222" extrusionOk="0">
                        <a:moveTo>
                          <a:pt x="45835" y="75813"/>
                        </a:moveTo>
                        <a:cubicBezTo>
                          <a:pt x="48044" y="83262"/>
                          <a:pt x="50919" y="91546"/>
                          <a:pt x="57915" y="94931"/>
                        </a:cubicBezTo>
                        <a:cubicBezTo>
                          <a:pt x="60875" y="96361"/>
                          <a:pt x="64231" y="96701"/>
                          <a:pt x="67516" y="96984"/>
                        </a:cubicBezTo>
                        <a:cubicBezTo>
                          <a:pt x="73932" y="97536"/>
                          <a:pt x="81451" y="97522"/>
                          <a:pt x="85502" y="92509"/>
                        </a:cubicBezTo>
                        <a:cubicBezTo>
                          <a:pt x="86408" y="91376"/>
                          <a:pt x="86946" y="89450"/>
                          <a:pt x="85714" y="88671"/>
                        </a:cubicBezTo>
                        <a:cubicBezTo>
                          <a:pt x="85134" y="88303"/>
                          <a:pt x="84383" y="88388"/>
                          <a:pt x="83689" y="88459"/>
                        </a:cubicBezTo>
                        <a:cubicBezTo>
                          <a:pt x="78081" y="89082"/>
                          <a:pt x="72317" y="88388"/>
                          <a:pt x="67021" y="86448"/>
                        </a:cubicBezTo>
                        <a:cubicBezTo>
                          <a:pt x="65236" y="85797"/>
                          <a:pt x="63211" y="84550"/>
                          <a:pt x="63310" y="82653"/>
                        </a:cubicBezTo>
                        <a:cubicBezTo>
                          <a:pt x="65775" y="82468"/>
                          <a:pt x="68168" y="83502"/>
                          <a:pt x="70632" y="83743"/>
                        </a:cubicBezTo>
                        <a:cubicBezTo>
                          <a:pt x="73096" y="83998"/>
                          <a:pt x="76084" y="83007"/>
                          <a:pt x="76622" y="80585"/>
                        </a:cubicBezTo>
                        <a:cubicBezTo>
                          <a:pt x="71878" y="78390"/>
                          <a:pt x="67134" y="76195"/>
                          <a:pt x="62404" y="74000"/>
                        </a:cubicBezTo>
                        <a:cubicBezTo>
                          <a:pt x="60053" y="72909"/>
                          <a:pt x="57632" y="71777"/>
                          <a:pt x="55918" y="69851"/>
                        </a:cubicBezTo>
                        <a:cubicBezTo>
                          <a:pt x="52349" y="65871"/>
                          <a:pt x="53142" y="58833"/>
                          <a:pt x="57490" y="55731"/>
                        </a:cubicBezTo>
                        <a:cubicBezTo>
                          <a:pt x="59331" y="54429"/>
                          <a:pt x="61569" y="53805"/>
                          <a:pt x="63749" y="53225"/>
                        </a:cubicBezTo>
                        <a:cubicBezTo>
                          <a:pt x="75079" y="50180"/>
                          <a:pt x="86861" y="47093"/>
                          <a:pt x="98403" y="49203"/>
                        </a:cubicBezTo>
                        <a:cubicBezTo>
                          <a:pt x="99536" y="49415"/>
                          <a:pt x="100697" y="49670"/>
                          <a:pt x="101816" y="49387"/>
                        </a:cubicBezTo>
                        <a:cubicBezTo>
                          <a:pt x="102935" y="49104"/>
                          <a:pt x="103968" y="48127"/>
                          <a:pt x="103855" y="46980"/>
                        </a:cubicBezTo>
                        <a:cubicBezTo>
                          <a:pt x="103742" y="45946"/>
                          <a:pt x="102779" y="45223"/>
                          <a:pt x="101858" y="44756"/>
                        </a:cubicBezTo>
                        <a:cubicBezTo>
                          <a:pt x="98417" y="43028"/>
                          <a:pt x="94438" y="42929"/>
                          <a:pt x="90586" y="42858"/>
                        </a:cubicBezTo>
                        <a:cubicBezTo>
                          <a:pt x="86776" y="42788"/>
                          <a:pt x="82953" y="42717"/>
                          <a:pt x="79143" y="42646"/>
                        </a:cubicBezTo>
                        <a:cubicBezTo>
                          <a:pt x="77132" y="42604"/>
                          <a:pt x="75064" y="42561"/>
                          <a:pt x="73195" y="41782"/>
                        </a:cubicBezTo>
                        <a:cubicBezTo>
                          <a:pt x="71340" y="41003"/>
                          <a:pt x="69712" y="39318"/>
                          <a:pt x="69641" y="37307"/>
                        </a:cubicBezTo>
                        <a:cubicBezTo>
                          <a:pt x="69527" y="34432"/>
                          <a:pt x="72331" y="32421"/>
                          <a:pt x="74796" y="30963"/>
                        </a:cubicBezTo>
                        <a:cubicBezTo>
                          <a:pt x="80120" y="27833"/>
                          <a:pt x="85445" y="24689"/>
                          <a:pt x="90770" y="21559"/>
                        </a:cubicBezTo>
                        <a:cubicBezTo>
                          <a:pt x="91237" y="21290"/>
                          <a:pt x="91747" y="20950"/>
                          <a:pt x="91875" y="20426"/>
                        </a:cubicBezTo>
                        <a:cubicBezTo>
                          <a:pt x="92115" y="19449"/>
                          <a:pt x="90883" y="18755"/>
                          <a:pt x="89878" y="18656"/>
                        </a:cubicBezTo>
                        <a:cubicBezTo>
                          <a:pt x="85502" y="18246"/>
                          <a:pt x="81494" y="21956"/>
                          <a:pt x="77132" y="21446"/>
                        </a:cubicBezTo>
                        <a:cubicBezTo>
                          <a:pt x="76339" y="21361"/>
                          <a:pt x="75475" y="21035"/>
                          <a:pt x="75192" y="20285"/>
                        </a:cubicBezTo>
                        <a:cubicBezTo>
                          <a:pt x="74980" y="19690"/>
                          <a:pt x="75220" y="19053"/>
                          <a:pt x="75461" y="18472"/>
                        </a:cubicBezTo>
                        <a:cubicBezTo>
                          <a:pt x="78194" y="12312"/>
                          <a:pt x="83207" y="6746"/>
                          <a:pt x="83165" y="5"/>
                        </a:cubicBezTo>
                        <a:cubicBezTo>
                          <a:pt x="79908" y="-122"/>
                          <a:pt x="76976" y="2045"/>
                          <a:pt x="74895" y="4551"/>
                        </a:cubicBezTo>
                        <a:cubicBezTo>
                          <a:pt x="72827" y="7072"/>
                          <a:pt x="71312" y="10018"/>
                          <a:pt x="69131" y="12453"/>
                        </a:cubicBezTo>
                        <a:cubicBezTo>
                          <a:pt x="66950" y="14875"/>
                          <a:pt x="63778" y="16801"/>
                          <a:pt x="60563" y="16263"/>
                        </a:cubicBezTo>
                        <a:cubicBezTo>
                          <a:pt x="59671" y="16121"/>
                          <a:pt x="58779" y="15753"/>
                          <a:pt x="58212" y="15059"/>
                        </a:cubicBezTo>
                        <a:cubicBezTo>
                          <a:pt x="55960" y="12326"/>
                          <a:pt x="60266" y="7568"/>
                          <a:pt x="57915" y="4920"/>
                        </a:cubicBezTo>
                        <a:cubicBezTo>
                          <a:pt x="56909" y="10896"/>
                          <a:pt x="55918" y="16872"/>
                          <a:pt x="54913" y="22848"/>
                        </a:cubicBezTo>
                        <a:cubicBezTo>
                          <a:pt x="50692" y="23953"/>
                          <a:pt x="46246" y="22593"/>
                          <a:pt x="42096" y="21262"/>
                        </a:cubicBezTo>
                        <a:cubicBezTo>
                          <a:pt x="40595" y="20781"/>
                          <a:pt x="39066" y="20271"/>
                          <a:pt x="37791" y="19336"/>
                        </a:cubicBezTo>
                        <a:cubicBezTo>
                          <a:pt x="32169" y="15201"/>
                          <a:pt x="34435" y="5288"/>
                          <a:pt x="29096" y="798"/>
                        </a:cubicBezTo>
                        <a:cubicBezTo>
                          <a:pt x="28742" y="501"/>
                          <a:pt x="28289" y="218"/>
                          <a:pt x="27836" y="317"/>
                        </a:cubicBezTo>
                        <a:cubicBezTo>
                          <a:pt x="27227" y="459"/>
                          <a:pt x="26986" y="1195"/>
                          <a:pt x="26873" y="1804"/>
                        </a:cubicBezTo>
                        <a:cubicBezTo>
                          <a:pt x="26235" y="5444"/>
                          <a:pt x="26504" y="9225"/>
                          <a:pt x="27637" y="12751"/>
                        </a:cubicBezTo>
                        <a:cubicBezTo>
                          <a:pt x="28161" y="14379"/>
                          <a:pt x="28898" y="15980"/>
                          <a:pt x="30073" y="17226"/>
                        </a:cubicBezTo>
                        <a:cubicBezTo>
                          <a:pt x="31107" y="18302"/>
                          <a:pt x="32424" y="19053"/>
                          <a:pt x="33727" y="19789"/>
                        </a:cubicBezTo>
                        <a:cubicBezTo>
                          <a:pt x="38598" y="22537"/>
                          <a:pt x="43470" y="25284"/>
                          <a:pt x="48328" y="28045"/>
                        </a:cubicBezTo>
                        <a:cubicBezTo>
                          <a:pt x="48965" y="28399"/>
                          <a:pt x="49644" y="28824"/>
                          <a:pt x="49857" y="29518"/>
                        </a:cubicBezTo>
                        <a:cubicBezTo>
                          <a:pt x="49999" y="30000"/>
                          <a:pt x="49885" y="30510"/>
                          <a:pt x="49772" y="30991"/>
                        </a:cubicBezTo>
                        <a:cubicBezTo>
                          <a:pt x="49007" y="34149"/>
                          <a:pt x="48073" y="37265"/>
                          <a:pt x="46954" y="40338"/>
                        </a:cubicBezTo>
                        <a:cubicBezTo>
                          <a:pt x="46260" y="42250"/>
                          <a:pt x="45439" y="44232"/>
                          <a:pt x="43895" y="45549"/>
                        </a:cubicBezTo>
                        <a:cubicBezTo>
                          <a:pt x="40539" y="48410"/>
                          <a:pt x="35454" y="47064"/>
                          <a:pt x="31305" y="45578"/>
                        </a:cubicBezTo>
                        <a:cubicBezTo>
                          <a:pt x="26929" y="44006"/>
                          <a:pt x="22114" y="42051"/>
                          <a:pt x="20160" y="37831"/>
                        </a:cubicBezTo>
                        <a:cubicBezTo>
                          <a:pt x="19367" y="36117"/>
                          <a:pt x="19140" y="34163"/>
                          <a:pt x="18192" y="32535"/>
                        </a:cubicBezTo>
                        <a:cubicBezTo>
                          <a:pt x="17243" y="30906"/>
                          <a:pt x="15118" y="29660"/>
                          <a:pt x="13490" y="30594"/>
                        </a:cubicBezTo>
                        <a:cubicBezTo>
                          <a:pt x="12343" y="31246"/>
                          <a:pt x="11904" y="32775"/>
                          <a:pt x="12173" y="34064"/>
                        </a:cubicBezTo>
                        <a:cubicBezTo>
                          <a:pt x="12428" y="35367"/>
                          <a:pt x="13249" y="36472"/>
                          <a:pt x="14113" y="37477"/>
                        </a:cubicBezTo>
                        <a:cubicBezTo>
                          <a:pt x="20146" y="44402"/>
                          <a:pt x="29209" y="47673"/>
                          <a:pt x="37281" y="52035"/>
                        </a:cubicBezTo>
                        <a:cubicBezTo>
                          <a:pt x="39094" y="53027"/>
                          <a:pt x="41063" y="54315"/>
                          <a:pt x="41417" y="56354"/>
                        </a:cubicBezTo>
                        <a:cubicBezTo>
                          <a:pt x="41771" y="58408"/>
                          <a:pt x="40326" y="60320"/>
                          <a:pt x="38867" y="61807"/>
                        </a:cubicBezTo>
                        <a:cubicBezTo>
                          <a:pt x="35667" y="65064"/>
                          <a:pt x="31631" y="67882"/>
                          <a:pt x="27071" y="68066"/>
                        </a:cubicBezTo>
                        <a:cubicBezTo>
                          <a:pt x="23658" y="68208"/>
                          <a:pt x="20401" y="66862"/>
                          <a:pt x="17243" y="65574"/>
                        </a:cubicBezTo>
                        <a:cubicBezTo>
                          <a:pt x="14085" y="64285"/>
                          <a:pt x="10785" y="62996"/>
                          <a:pt x="7386" y="63265"/>
                        </a:cubicBezTo>
                        <a:cubicBezTo>
                          <a:pt x="3987" y="63534"/>
                          <a:pt x="490" y="65843"/>
                          <a:pt x="50" y="69227"/>
                        </a:cubicBezTo>
                        <a:cubicBezTo>
                          <a:pt x="-134" y="70601"/>
                          <a:pt x="206" y="72017"/>
                          <a:pt x="744" y="73292"/>
                        </a:cubicBezTo>
                        <a:cubicBezTo>
                          <a:pt x="1382" y="74793"/>
                          <a:pt x="2330" y="76181"/>
                          <a:pt x="3633" y="77158"/>
                        </a:cubicBezTo>
                        <a:cubicBezTo>
                          <a:pt x="6296" y="79140"/>
                          <a:pt x="9964" y="79098"/>
                          <a:pt x="13207" y="78362"/>
                        </a:cubicBezTo>
                        <a:cubicBezTo>
                          <a:pt x="16436" y="77625"/>
                          <a:pt x="19551" y="76280"/>
                          <a:pt x="22851" y="75940"/>
                        </a:cubicBezTo>
                        <a:cubicBezTo>
                          <a:pt x="29280" y="75274"/>
                          <a:pt x="36078" y="78447"/>
                          <a:pt x="42040" y="75968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7" name="Google Shape;3587;p23"/>
                  <p:cNvSpPr/>
                  <p:nvPr/>
                </p:nvSpPr>
                <p:spPr>
                  <a:xfrm>
                    <a:off x="3738503" y="1722888"/>
                    <a:ext cx="37146" cy="63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46" h="63529" extrusionOk="0">
                        <a:moveTo>
                          <a:pt x="6019" y="55499"/>
                        </a:moveTo>
                        <a:cubicBezTo>
                          <a:pt x="7591" y="58714"/>
                          <a:pt x="10012" y="61518"/>
                          <a:pt x="12972" y="63529"/>
                        </a:cubicBezTo>
                        <a:cubicBezTo>
                          <a:pt x="13836" y="61929"/>
                          <a:pt x="13241" y="59960"/>
                          <a:pt x="12873" y="58176"/>
                        </a:cubicBezTo>
                        <a:cubicBezTo>
                          <a:pt x="11896" y="53262"/>
                          <a:pt x="12916" y="48192"/>
                          <a:pt x="13935" y="43292"/>
                        </a:cubicBezTo>
                        <a:cubicBezTo>
                          <a:pt x="14232" y="41848"/>
                          <a:pt x="14544" y="40389"/>
                          <a:pt x="15252" y="39100"/>
                        </a:cubicBezTo>
                        <a:cubicBezTo>
                          <a:pt x="16343" y="37118"/>
                          <a:pt x="18269" y="35730"/>
                          <a:pt x="20265" y="34654"/>
                        </a:cubicBezTo>
                        <a:cubicBezTo>
                          <a:pt x="23225" y="33067"/>
                          <a:pt x="26482" y="32019"/>
                          <a:pt x="29824" y="31595"/>
                        </a:cubicBezTo>
                        <a:cubicBezTo>
                          <a:pt x="29881" y="30490"/>
                          <a:pt x="28465" y="29966"/>
                          <a:pt x="27346" y="29938"/>
                        </a:cubicBezTo>
                        <a:cubicBezTo>
                          <a:pt x="26227" y="29909"/>
                          <a:pt x="24854" y="29895"/>
                          <a:pt x="24358" y="28890"/>
                        </a:cubicBezTo>
                        <a:cubicBezTo>
                          <a:pt x="23976" y="28111"/>
                          <a:pt x="24386" y="27190"/>
                          <a:pt x="24797" y="26411"/>
                        </a:cubicBezTo>
                        <a:cubicBezTo>
                          <a:pt x="26723" y="22814"/>
                          <a:pt x="28635" y="19217"/>
                          <a:pt x="30561" y="15620"/>
                        </a:cubicBezTo>
                        <a:cubicBezTo>
                          <a:pt x="30858" y="15054"/>
                          <a:pt x="31156" y="14487"/>
                          <a:pt x="31368" y="13893"/>
                        </a:cubicBezTo>
                        <a:cubicBezTo>
                          <a:pt x="31580" y="13284"/>
                          <a:pt x="31680" y="12632"/>
                          <a:pt x="31807" y="11995"/>
                        </a:cubicBezTo>
                        <a:cubicBezTo>
                          <a:pt x="32685" y="7690"/>
                          <a:pt x="34937" y="3795"/>
                          <a:pt x="37146" y="0"/>
                        </a:cubicBezTo>
                        <a:cubicBezTo>
                          <a:pt x="32586" y="1345"/>
                          <a:pt x="30447" y="6373"/>
                          <a:pt x="28054" y="10465"/>
                        </a:cubicBezTo>
                        <a:cubicBezTo>
                          <a:pt x="24585" y="16399"/>
                          <a:pt x="19529" y="21242"/>
                          <a:pt x="15720" y="26950"/>
                        </a:cubicBezTo>
                        <a:cubicBezTo>
                          <a:pt x="13850" y="29754"/>
                          <a:pt x="12292" y="32756"/>
                          <a:pt x="10720" y="35744"/>
                        </a:cubicBezTo>
                        <a:cubicBezTo>
                          <a:pt x="9474" y="38137"/>
                          <a:pt x="8228" y="40531"/>
                          <a:pt x="6968" y="42938"/>
                        </a:cubicBezTo>
                        <a:cubicBezTo>
                          <a:pt x="6769" y="43321"/>
                          <a:pt x="6543" y="43717"/>
                          <a:pt x="6160" y="43901"/>
                        </a:cubicBezTo>
                        <a:cubicBezTo>
                          <a:pt x="5764" y="44071"/>
                          <a:pt x="5197" y="43859"/>
                          <a:pt x="5183" y="43434"/>
                        </a:cubicBezTo>
                        <a:cubicBezTo>
                          <a:pt x="5183" y="43009"/>
                          <a:pt x="6033" y="42980"/>
                          <a:pt x="5948" y="43391"/>
                        </a:cubicBezTo>
                        <a:cubicBezTo>
                          <a:pt x="6387" y="48235"/>
                          <a:pt x="4022" y="53248"/>
                          <a:pt x="0" y="55967"/>
                        </a:cubicBezTo>
                        <a:cubicBezTo>
                          <a:pt x="1643" y="57029"/>
                          <a:pt x="3994" y="56845"/>
                          <a:pt x="5452" y="55556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8" name="Google Shape;3588;p23"/>
                  <p:cNvSpPr/>
                  <p:nvPr/>
                </p:nvSpPr>
                <p:spPr>
                  <a:xfrm>
                    <a:off x="3710209" y="1708004"/>
                    <a:ext cx="74135" cy="178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135" h="178280" extrusionOk="0">
                        <a:moveTo>
                          <a:pt x="113" y="178281"/>
                        </a:moveTo>
                        <a:cubicBezTo>
                          <a:pt x="-2762" y="136150"/>
                          <a:pt x="49877" y="34215"/>
                          <a:pt x="72960" y="0"/>
                        </a:cubicBezTo>
                        <a:lnTo>
                          <a:pt x="74136" y="793"/>
                        </a:lnTo>
                        <a:cubicBezTo>
                          <a:pt x="51137" y="34894"/>
                          <a:pt x="-1317" y="136376"/>
                          <a:pt x="1529" y="178182"/>
                        </a:cubicBezTo>
                        <a:lnTo>
                          <a:pt x="113" y="17828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9" name="Google Shape;3589;p23"/>
                  <p:cNvSpPr/>
                  <p:nvPr/>
                </p:nvSpPr>
                <p:spPr>
                  <a:xfrm>
                    <a:off x="3787290" y="1652292"/>
                    <a:ext cx="26379" cy="51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79" h="51420" extrusionOk="0">
                        <a:moveTo>
                          <a:pt x="25491" y="35248"/>
                        </a:moveTo>
                        <a:cubicBezTo>
                          <a:pt x="24103" y="41706"/>
                          <a:pt x="20506" y="47017"/>
                          <a:pt x="16371" y="51421"/>
                        </a:cubicBezTo>
                        <a:cubicBezTo>
                          <a:pt x="13425" y="49707"/>
                          <a:pt x="11244" y="46578"/>
                          <a:pt x="10989" y="43150"/>
                        </a:cubicBezTo>
                        <a:cubicBezTo>
                          <a:pt x="10650" y="38817"/>
                          <a:pt x="13014" y="34427"/>
                          <a:pt x="11938" y="30221"/>
                        </a:cubicBezTo>
                        <a:cubicBezTo>
                          <a:pt x="11046" y="26709"/>
                          <a:pt x="8030" y="24259"/>
                          <a:pt x="5636" y="21554"/>
                        </a:cubicBezTo>
                        <a:cubicBezTo>
                          <a:pt x="2223" y="17702"/>
                          <a:pt x="0" y="12377"/>
                          <a:pt x="0" y="7322"/>
                        </a:cubicBezTo>
                        <a:cubicBezTo>
                          <a:pt x="8398" y="0"/>
                          <a:pt x="16753" y="0"/>
                          <a:pt x="16753" y="0"/>
                        </a:cubicBezTo>
                        <a:cubicBezTo>
                          <a:pt x="14048" y="4631"/>
                          <a:pt x="30278" y="12887"/>
                          <a:pt x="25491" y="3523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0" name="Google Shape;3590;p23"/>
                  <p:cNvSpPr/>
                  <p:nvPr/>
                </p:nvSpPr>
                <p:spPr>
                  <a:xfrm>
                    <a:off x="3806140" y="1695428"/>
                    <a:ext cx="19475" cy="32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75" h="32939" extrusionOk="0">
                        <a:moveTo>
                          <a:pt x="2689" y="32940"/>
                        </a:moveTo>
                        <a:cubicBezTo>
                          <a:pt x="2293" y="32501"/>
                          <a:pt x="1868" y="32076"/>
                          <a:pt x="1514" y="31609"/>
                        </a:cubicBezTo>
                        <a:cubicBezTo>
                          <a:pt x="-1502" y="27615"/>
                          <a:pt x="721" y="22446"/>
                          <a:pt x="1911" y="17320"/>
                        </a:cubicBezTo>
                        <a:cubicBezTo>
                          <a:pt x="9558" y="9318"/>
                          <a:pt x="15902" y="0"/>
                          <a:pt x="15902" y="0"/>
                        </a:cubicBezTo>
                        <a:cubicBezTo>
                          <a:pt x="15902" y="0"/>
                          <a:pt x="20236" y="8979"/>
                          <a:pt x="19358" y="15946"/>
                        </a:cubicBezTo>
                        <a:cubicBezTo>
                          <a:pt x="18820" y="20138"/>
                          <a:pt x="11002" y="27275"/>
                          <a:pt x="2689" y="3294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1" name="Google Shape;3591;p23"/>
                  <p:cNvSpPr/>
                  <p:nvPr/>
                </p:nvSpPr>
                <p:spPr>
                  <a:xfrm>
                    <a:off x="3801350" y="1723551"/>
                    <a:ext cx="25264" cy="404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64" h="40419" extrusionOk="0">
                        <a:moveTo>
                          <a:pt x="8726" y="32956"/>
                        </a:moveTo>
                        <a:cubicBezTo>
                          <a:pt x="4577" y="34089"/>
                          <a:pt x="-125" y="30393"/>
                          <a:pt x="3" y="26088"/>
                        </a:cubicBezTo>
                        <a:cubicBezTo>
                          <a:pt x="102" y="23227"/>
                          <a:pt x="1872" y="20891"/>
                          <a:pt x="3812" y="18696"/>
                        </a:cubicBezTo>
                        <a:cubicBezTo>
                          <a:pt x="16642" y="12125"/>
                          <a:pt x="24361" y="-1386"/>
                          <a:pt x="25139" y="116"/>
                        </a:cubicBezTo>
                        <a:cubicBezTo>
                          <a:pt x="26159" y="2084"/>
                          <a:pt x="20764" y="23624"/>
                          <a:pt x="16331" y="31852"/>
                        </a:cubicBezTo>
                        <a:cubicBezTo>
                          <a:pt x="13994" y="36171"/>
                          <a:pt x="10539" y="39145"/>
                          <a:pt x="5596" y="40419"/>
                        </a:cubicBezTo>
                        <a:cubicBezTo>
                          <a:pt x="7027" y="38125"/>
                          <a:pt x="8103" y="35590"/>
                          <a:pt x="8726" y="3295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2" name="Google Shape;3592;p23"/>
                  <p:cNvSpPr/>
                  <p:nvPr/>
                </p:nvSpPr>
                <p:spPr>
                  <a:xfrm>
                    <a:off x="3800156" y="1773406"/>
                    <a:ext cx="19054" cy="28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4" h="28475" extrusionOk="0">
                        <a:moveTo>
                          <a:pt x="5444" y="28461"/>
                        </a:moveTo>
                        <a:cubicBezTo>
                          <a:pt x="361" y="25856"/>
                          <a:pt x="-2132" y="18095"/>
                          <a:pt x="2286" y="14484"/>
                        </a:cubicBezTo>
                        <a:cubicBezTo>
                          <a:pt x="3830" y="13223"/>
                          <a:pt x="6139" y="12388"/>
                          <a:pt x="6450" y="10419"/>
                        </a:cubicBezTo>
                        <a:cubicBezTo>
                          <a:pt x="6946" y="7332"/>
                          <a:pt x="2499" y="6412"/>
                          <a:pt x="106" y="4287"/>
                        </a:cubicBezTo>
                        <a:cubicBezTo>
                          <a:pt x="10628" y="1653"/>
                          <a:pt x="17142" y="-3643"/>
                          <a:pt x="18884" y="3848"/>
                        </a:cubicBezTo>
                        <a:cubicBezTo>
                          <a:pt x="20116" y="9145"/>
                          <a:pt x="14565" y="19398"/>
                          <a:pt x="5444" y="284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93" name="Google Shape;3593;p23"/>
                <p:cNvGrpSpPr/>
                <p:nvPr/>
              </p:nvGrpSpPr>
              <p:grpSpPr>
                <a:xfrm rot="-593907">
                  <a:off x="8389484" y="4513486"/>
                  <a:ext cx="1217633" cy="1050537"/>
                  <a:chOff x="580589" y="5177399"/>
                  <a:chExt cx="1217651" cy="1050552"/>
                </a:xfrm>
              </p:grpSpPr>
              <p:grpSp>
                <p:nvGrpSpPr>
                  <p:cNvPr id="3594" name="Google Shape;3594;p23"/>
                  <p:cNvGrpSpPr/>
                  <p:nvPr/>
                </p:nvGrpSpPr>
                <p:grpSpPr>
                  <a:xfrm>
                    <a:off x="580589" y="5177399"/>
                    <a:ext cx="1217651" cy="1050552"/>
                    <a:chOff x="4104003" y="1551562"/>
                    <a:chExt cx="398746" cy="344026"/>
                  </a:xfrm>
                </p:grpSpPr>
                <p:sp>
                  <p:nvSpPr>
                    <p:cNvPr id="3595" name="Google Shape;3595;p23"/>
                    <p:cNvSpPr/>
                    <p:nvPr/>
                  </p:nvSpPr>
                  <p:spPr>
                    <a:xfrm>
                      <a:off x="4104003" y="1551562"/>
                      <a:ext cx="398746" cy="2975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98746" h="297509" extrusionOk="0">
                          <a:moveTo>
                            <a:pt x="8324" y="197737"/>
                          </a:moveTo>
                          <a:cubicBezTo>
                            <a:pt x="8353" y="199918"/>
                            <a:pt x="9783" y="201801"/>
                            <a:pt x="11128" y="203515"/>
                          </a:cubicBezTo>
                          <a:cubicBezTo>
                            <a:pt x="18790" y="213201"/>
                            <a:pt x="26465" y="222888"/>
                            <a:pt x="34141" y="232574"/>
                          </a:cubicBezTo>
                          <a:cubicBezTo>
                            <a:pt x="22585" y="233042"/>
                            <a:pt x="11199" y="225295"/>
                            <a:pt x="7376" y="214405"/>
                          </a:cubicBezTo>
                          <a:cubicBezTo>
                            <a:pt x="6129" y="223780"/>
                            <a:pt x="1371" y="232447"/>
                            <a:pt x="337" y="241850"/>
                          </a:cubicBezTo>
                          <a:cubicBezTo>
                            <a:pt x="-2835" y="271009"/>
                            <a:pt x="16878" y="277863"/>
                            <a:pt x="38191" y="288145"/>
                          </a:cubicBezTo>
                          <a:cubicBezTo>
                            <a:pt x="54704" y="296132"/>
                            <a:pt x="71868" y="298865"/>
                            <a:pt x="87927" y="296897"/>
                          </a:cubicBezTo>
                          <a:cubicBezTo>
                            <a:pt x="107413" y="294532"/>
                            <a:pt x="125285" y="285270"/>
                            <a:pt x="138456" y="270074"/>
                          </a:cubicBezTo>
                          <a:cubicBezTo>
                            <a:pt x="142676" y="265217"/>
                            <a:pt x="146344" y="259637"/>
                            <a:pt x="147590" y="253335"/>
                          </a:cubicBezTo>
                          <a:cubicBezTo>
                            <a:pt x="149870" y="241765"/>
                            <a:pt x="143795" y="230294"/>
                            <a:pt x="137209" y="220537"/>
                          </a:cubicBezTo>
                          <a:cubicBezTo>
                            <a:pt x="149317" y="228609"/>
                            <a:pt x="165136" y="236837"/>
                            <a:pt x="177471" y="229077"/>
                          </a:cubicBezTo>
                          <a:cubicBezTo>
                            <a:pt x="181946" y="226244"/>
                            <a:pt x="185047" y="221698"/>
                            <a:pt x="188007" y="217294"/>
                          </a:cubicBezTo>
                          <a:cubicBezTo>
                            <a:pt x="195796" y="205724"/>
                            <a:pt x="203939" y="193970"/>
                            <a:pt x="215410" y="186082"/>
                          </a:cubicBezTo>
                          <a:cubicBezTo>
                            <a:pt x="218922" y="183675"/>
                            <a:pt x="222689" y="181649"/>
                            <a:pt x="225904" y="178874"/>
                          </a:cubicBezTo>
                          <a:cubicBezTo>
                            <a:pt x="234542" y="171368"/>
                            <a:pt x="238790" y="158552"/>
                            <a:pt x="249454" y="154388"/>
                          </a:cubicBezTo>
                          <a:cubicBezTo>
                            <a:pt x="253236" y="152915"/>
                            <a:pt x="257427" y="152745"/>
                            <a:pt x="261137" y="151145"/>
                          </a:cubicBezTo>
                          <a:cubicBezTo>
                            <a:pt x="269564" y="147534"/>
                            <a:pt x="273416" y="136035"/>
                            <a:pt x="268898" y="128062"/>
                          </a:cubicBezTo>
                          <a:cubicBezTo>
                            <a:pt x="273812" y="131333"/>
                            <a:pt x="277268" y="136715"/>
                            <a:pt x="278202" y="142549"/>
                          </a:cubicBezTo>
                          <a:cubicBezTo>
                            <a:pt x="282975" y="136275"/>
                            <a:pt x="295168" y="139646"/>
                            <a:pt x="298850" y="132693"/>
                          </a:cubicBezTo>
                          <a:cubicBezTo>
                            <a:pt x="299813" y="130866"/>
                            <a:pt x="299912" y="128713"/>
                            <a:pt x="299912" y="126646"/>
                          </a:cubicBezTo>
                          <a:cubicBezTo>
                            <a:pt x="299955" y="120429"/>
                            <a:pt x="299572" y="114226"/>
                            <a:pt x="298751" y="108066"/>
                          </a:cubicBezTo>
                          <a:cubicBezTo>
                            <a:pt x="298595" y="106933"/>
                            <a:pt x="298439" y="105842"/>
                            <a:pt x="298255" y="104724"/>
                          </a:cubicBezTo>
                          <a:cubicBezTo>
                            <a:pt x="298623" y="105559"/>
                            <a:pt x="298963" y="106423"/>
                            <a:pt x="299331" y="107258"/>
                          </a:cubicBezTo>
                          <a:cubicBezTo>
                            <a:pt x="302320" y="114339"/>
                            <a:pt x="305336" y="121392"/>
                            <a:pt x="308296" y="128472"/>
                          </a:cubicBezTo>
                          <a:cubicBezTo>
                            <a:pt x="309485" y="128515"/>
                            <a:pt x="310562" y="128288"/>
                            <a:pt x="311525" y="127864"/>
                          </a:cubicBezTo>
                          <a:cubicBezTo>
                            <a:pt x="316311" y="125782"/>
                            <a:pt x="318634" y="118658"/>
                            <a:pt x="318435" y="112866"/>
                          </a:cubicBezTo>
                          <a:cubicBezTo>
                            <a:pt x="318124" y="102373"/>
                            <a:pt x="314513" y="92290"/>
                            <a:pt x="310930" y="82405"/>
                          </a:cubicBezTo>
                          <a:cubicBezTo>
                            <a:pt x="319129" y="88664"/>
                            <a:pt x="325474" y="97331"/>
                            <a:pt x="328943" y="107046"/>
                          </a:cubicBezTo>
                          <a:cubicBezTo>
                            <a:pt x="329737" y="109227"/>
                            <a:pt x="331082" y="111946"/>
                            <a:pt x="333376" y="111663"/>
                          </a:cubicBezTo>
                          <a:cubicBezTo>
                            <a:pt x="334580" y="111507"/>
                            <a:pt x="335472" y="110516"/>
                            <a:pt x="336251" y="109595"/>
                          </a:cubicBezTo>
                          <a:cubicBezTo>
                            <a:pt x="339593" y="105616"/>
                            <a:pt x="342935" y="101650"/>
                            <a:pt x="346277" y="97699"/>
                          </a:cubicBezTo>
                          <a:cubicBezTo>
                            <a:pt x="348118" y="95518"/>
                            <a:pt x="350016" y="93210"/>
                            <a:pt x="350582" y="90434"/>
                          </a:cubicBezTo>
                          <a:cubicBezTo>
                            <a:pt x="351050" y="88041"/>
                            <a:pt x="350497" y="85605"/>
                            <a:pt x="349945" y="83240"/>
                          </a:cubicBezTo>
                          <a:cubicBezTo>
                            <a:pt x="348231" y="75933"/>
                            <a:pt x="346532" y="68625"/>
                            <a:pt x="344819" y="61346"/>
                          </a:cubicBezTo>
                          <a:cubicBezTo>
                            <a:pt x="350370" y="68781"/>
                            <a:pt x="355921" y="76216"/>
                            <a:pt x="361487" y="83679"/>
                          </a:cubicBezTo>
                          <a:cubicBezTo>
                            <a:pt x="369233" y="84982"/>
                            <a:pt x="376442" y="78581"/>
                            <a:pt x="379543" y="71359"/>
                          </a:cubicBezTo>
                          <a:cubicBezTo>
                            <a:pt x="382673" y="64136"/>
                            <a:pt x="382998" y="56064"/>
                            <a:pt x="384953" y="48445"/>
                          </a:cubicBezTo>
                          <a:cubicBezTo>
                            <a:pt x="386893" y="40826"/>
                            <a:pt x="391255" y="32952"/>
                            <a:pt x="398746" y="30587"/>
                          </a:cubicBezTo>
                          <a:lnTo>
                            <a:pt x="396438" y="30021"/>
                          </a:lnTo>
                          <a:cubicBezTo>
                            <a:pt x="377914" y="28123"/>
                            <a:pt x="365891" y="9147"/>
                            <a:pt x="348416" y="2675"/>
                          </a:cubicBezTo>
                          <a:cubicBezTo>
                            <a:pt x="335458" y="-2126"/>
                            <a:pt x="321055" y="480"/>
                            <a:pt x="307488" y="3170"/>
                          </a:cubicBezTo>
                          <a:cubicBezTo>
                            <a:pt x="302419" y="4176"/>
                            <a:pt x="297179" y="5224"/>
                            <a:pt x="292831" y="8028"/>
                          </a:cubicBezTo>
                          <a:cubicBezTo>
                            <a:pt x="288469" y="10846"/>
                            <a:pt x="285113" y="15845"/>
                            <a:pt x="285807" y="20972"/>
                          </a:cubicBezTo>
                          <a:cubicBezTo>
                            <a:pt x="282153" y="21113"/>
                            <a:pt x="280397" y="16666"/>
                            <a:pt x="277962" y="13947"/>
                          </a:cubicBezTo>
                          <a:cubicBezTo>
                            <a:pt x="272934" y="8297"/>
                            <a:pt x="263927" y="9741"/>
                            <a:pt x="256620" y="11653"/>
                          </a:cubicBezTo>
                          <a:cubicBezTo>
                            <a:pt x="250162" y="13353"/>
                            <a:pt x="243563" y="15095"/>
                            <a:pt x="238082" y="18876"/>
                          </a:cubicBezTo>
                          <a:cubicBezTo>
                            <a:pt x="232588" y="22671"/>
                            <a:pt x="228339" y="28945"/>
                            <a:pt x="228807" y="35601"/>
                          </a:cubicBezTo>
                          <a:cubicBezTo>
                            <a:pt x="227093" y="31522"/>
                            <a:pt x="225365" y="27429"/>
                            <a:pt x="223623" y="23337"/>
                          </a:cubicBezTo>
                          <a:cubicBezTo>
                            <a:pt x="218440" y="34369"/>
                            <a:pt x="220026" y="48247"/>
                            <a:pt x="227532" y="57848"/>
                          </a:cubicBezTo>
                          <a:cubicBezTo>
                            <a:pt x="226866" y="61134"/>
                            <a:pt x="222703" y="62678"/>
                            <a:pt x="219474" y="61729"/>
                          </a:cubicBezTo>
                          <a:cubicBezTo>
                            <a:pt x="216259" y="60808"/>
                            <a:pt x="213852" y="58160"/>
                            <a:pt x="211728" y="55554"/>
                          </a:cubicBezTo>
                          <a:cubicBezTo>
                            <a:pt x="205879" y="48431"/>
                            <a:pt x="200752" y="40713"/>
                            <a:pt x="196433" y="32570"/>
                          </a:cubicBezTo>
                          <a:cubicBezTo>
                            <a:pt x="176409" y="42526"/>
                            <a:pt x="157701" y="55129"/>
                            <a:pt x="140962" y="69957"/>
                          </a:cubicBezTo>
                          <a:cubicBezTo>
                            <a:pt x="147972" y="85081"/>
                            <a:pt x="143440" y="93267"/>
                            <a:pt x="148369" y="109198"/>
                          </a:cubicBezTo>
                          <a:cubicBezTo>
                            <a:pt x="137861" y="101764"/>
                            <a:pt x="130964" y="93592"/>
                            <a:pt x="123685" y="82971"/>
                          </a:cubicBezTo>
                          <a:cubicBezTo>
                            <a:pt x="122042" y="84472"/>
                            <a:pt x="82687" y="113291"/>
                            <a:pt x="63583" y="131744"/>
                          </a:cubicBezTo>
                          <a:cubicBezTo>
                            <a:pt x="44352" y="150310"/>
                            <a:pt x="26692" y="170504"/>
                            <a:pt x="10859" y="192044"/>
                          </a:cubicBezTo>
                          <a:cubicBezTo>
                            <a:pt x="9585" y="193772"/>
                            <a:pt x="8268" y="195684"/>
                            <a:pt x="8296" y="197822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96" name="Google Shape;3596;p23"/>
                    <p:cNvSpPr/>
                    <p:nvPr/>
                  </p:nvSpPr>
                  <p:spPr>
                    <a:xfrm>
                      <a:off x="4120602" y="1571489"/>
                      <a:ext cx="369642" cy="2726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642" h="272612" extrusionOk="0">
                          <a:moveTo>
                            <a:pt x="25544" y="268289"/>
                          </a:moveTo>
                          <a:cubicBezTo>
                            <a:pt x="38261" y="275426"/>
                            <a:pt x="55410" y="273571"/>
                            <a:pt x="66301" y="263870"/>
                          </a:cubicBezTo>
                          <a:cubicBezTo>
                            <a:pt x="57393" y="263927"/>
                            <a:pt x="50695" y="252569"/>
                            <a:pt x="55070" y="244795"/>
                          </a:cubicBezTo>
                          <a:cubicBezTo>
                            <a:pt x="56713" y="241863"/>
                            <a:pt x="59432" y="239725"/>
                            <a:pt x="61641" y="237190"/>
                          </a:cubicBezTo>
                          <a:cubicBezTo>
                            <a:pt x="64247" y="234202"/>
                            <a:pt x="66131" y="230661"/>
                            <a:pt x="67986" y="227178"/>
                          </a:cubicBezTo>
                          <a:cubicBezTo>
                            <a:pt x="72163" y="219332"/>
                            <a:pt x="76327" y="211501"/>
                            <a:pt x="80505" y="203655"/>
                          </a:cubicBezTo>
                          <a:cubicBezTo>
                            <a:pt x="81524" y="201729"/>
                            <a:pt x="82671" y="199690"/>
                            <a:pt x="84640" y="198755"/>
                          </a:cubicBezTo>
                          <a:cubicBezTo>
                            <a:pt x="85914" y="198146"/>
                            <a:pt x="87373" y="198090"/>
                            <a:pt x="88789" y="198160"/>
                          </a:cubicBezTo>
                          <a:cubicBezTo>
                            <a:pt x="97414" y="198571"/>
                            <a:pt x="105698" y="203528"/>
                            <a:pt x="110145" y="210948"/>
                          </a:cubicBezTo>
                          <a:cubicBezTo>
                            <a:pt x="113062" y="202990"/>
                            <a:pt x="100501" y="197155"/>
                            <a:pt x="99991" y="188686"/>
                          </a:cubicBezTo>
                          <a:cubicBezTo>
                            <a:pt x="99807" y="185726"/>
                            <a:pt x="101181" y="182908"/>
                            <a:pt x="102526" y="180260"/>
                          </a:cubicBezTo>
                          <a:cubicBezTo>
                            <a:pt x="109508" y="166396"/>
                            <a:pt x="118288" y="151045"/>
                            <a:pt x="133412" y="147476"/>
                          </a:cubicBezTo>
                          <a:cubicBezTo>
                            <a:pt x="145563" y="144615"/>
                            <a:pt x="157884" y="150422"/>
                            <a:pt x="169015" y="156086"/>
                          </a:cubicBezTo>
                          <a:cubicBezTo>
                            <a:pt x="167981" y="151866"/>
                            <a:pt x="164327" y="148906"/>
                            <a:pt x="161056" y="146046"/>
                          </a:cubicBezTo>
                          <a:cubicBezTo>
                            <a:pt x="157785" y="143185"/>
                            <a:pt x="154457" y="139645"/>
                            <a:pt x="154428" y="135297"/>
                          </a:cubicBezTo>
                          <a:cubicBezTo>
                            <a:pt x="154414" y="130949"/>
                            <a:pt x="159965" y="126956"/>
                            <a:pt x="163194" y="129873"/>
                          </a:cubicBezTo>
                          <a:cubicBezTo>
                            <a:pt x="167273" y="126843"/>
                            <a:pt x="158762" y="121334"/>
                            <a:pt x="159696" y="116349"/>
                          </a:cubicBezTo>
                          <a:cubicBezTo>
                            <a:pt x="160107" y="114125"/>
                            <a:pt x="162345" y="112780"/>
                            <a:pt x="164398" y="111845"/>
                          </a:cubicBezTo>
                          <a:cubicBezTo>
                            <a:pt x="174014" y="107441"/>
                            <a:pt x="184791" y="105614"/>
                            <a:pt x="195327" y="106606"/>
                          </a:cubicBezTo>
                          <a:cubicBezTo>
                            <a:pt x="190470" y="101366"/>
                            <a:pt x="185258" y="94412"/>
                            <a:pt x="187864" y="87771"/>
                          </a:cubicBezTo>
                          <a:cubicBezTo>
                            <a:pt x="190172" y="81865"/>
                            <a:pt x="197069" y="76696"/>
                            <a:pt x="203300" y="77872"/>
                          </a:cubicBezTo>
                          <a:cubicBezTo>
                            <a:pt x="262241" y="88989"/>
                            <a:pt x="241919" y="57550"/>
                            <a:pt x="262864" y="59278"/>
                          </a:cubicBezTo>
                          <a:cubicBezTo>
                            <a:pt x="266093" y="64036"/>
                            <a:pt x="269321" y="68780"/>
                            <a:pt x="272550" y="73538"/>
                          </a:cubicBezTo>
                          <a:cubicBezTo>
                            <a:pt x="274816" y="66160"/>
                            <a:pt x="265130" y="58838"/>
                            <a:pt x="267721" y="51573"/>
                          </a:cubicBezTo>
                          <a:cubicBezTo>
                            <a:pt x="270256" y="44464"/>
                            <a:pt x="280410" y="45810"/>
                            <a:pt x="287902" y="44833"/>
                          </a:cubicBezTo>
                          <a:cubicBezTo>
                            <a:pt x="295733" y="43813"/>
                            <a:pt x="302403" y="38871"/>
                            <a:pt x="308861" y="34311"/>
                          </a:cubicBezTo>
                          <a:cubicBezTo>
                            <a:pt x="315304" y="29750"/>
                            <a:pt x="322442" y="25233"/>
                            <a:pt x="330344" y="25261"/>
                          </a:cubicBezTo>
                          <a:cubicBezTo>
                            <a:pt x="338246" y="25290"/>
                            <a:pt x="346573" y="31974"/>
                            <a:pt x="345313" y="39777"/>
                          </a:cubicBezTo>
                          <a:cubicBezTo>
                            <a:pt x="350694" y="37851"/>
                            <a:pt x="343967" y="28731"/>
                            <a:pt x="347196" y="24029"/>
                          </a:cubicBezTo>
                          <a:cubicBezTo>
                            <a:pt x="348131" y="22670"/>
                            <a:pt x="349745" y="21990"/>
                            <a:pt x="351275" y="21381"/>
                          </a:cubicBezTo>
                          <a:cubicBezTo>
                            <a:pt x="357393" y="18931"/>
                            <a:pt x="363525" y="16481"/>
                            <a:pt x="369642" y="14017"/>
                          </a:cubicBezTo>
                          <a:cubicBezTo>
                            <a:pt x="360706" y="16099"/>
                            <a:pt x="351629" y="18180"/>
                            <a:pt x="342466" y="17770"/>
                          </a:cubicBezTo>
                          <a:cubicBezTo>
                            <a:pt x="333304" y="17359"/>
                            <a:pt x="323858" y="14116"/>
                            <a:pt x="317910" y="7134"/>
                          </a:cubicBezTo>
                          <a:cubicBezTo>
                            <a:pt x="314837" y="3537"/>
                            <a:pt x="310928" y="-1547"/>
                            <a:pt x="306637" y="450"/>
                          </a:cubicBezTo>
                          <a:cubicBezTo>
                            <a:pt x="310787" y="5605"/>
                            <a:pt x="309271" y="13833"/>
                            <a:pt x="304414" y="18322"/>
                          </a:cubicBezTo>
                          <a:cubicBezTo>
                            <a:pt x="299557" y="22797"/>
                            <a:pt x="292306" y="23916"/>
                            <a:pt x="285806" y="22698"/>
                          </a:cubicBezTo>
                          <a:cubicBezTo>
                            <a:pt x="277903" y="21211"/>
                            <a:pt x="270653" y="16467"/>
                            <a:pt x="266121" y="9811"/>
                          </a:cubicBezTo>
                          <a:cubicBezTo>
                            <a:pt x="268188" y="16679"/>
                            <a:pt x="267990" y="24751"/>
                            <a:pt x="263430" y="30303"/>
                          </a:cubicBezTo>
                          <a:cubicBezTo>
                            <a:pt x="258885" y="35854"/>
                            <a:pt x="249212" y="37171"/>
                            <a:pt x="244638" y="31648"/>
                          </a:cubicBezTo>
                          <a:cubicBezTo>
                            <a:pt x="244496" y="37384"/>
                            <a:pt x="240404" y="42439"/>
                            <a:pt x="235447" y="45328"/>
                          </a:cubicBezTo>
                          <a:cubicBezTo>
                            <a:pt x="230490" y="48217"/>
                            <a:pt x="224727" y="49336"/>
                            <a:pt x="219090" y="50398"/>
                          </a:cubicBezTo>
                          <a:cubicBezTo>
                            <a:pt x="216966" y="50795"/>
                            <a:pt x="214842" y="51205"/>
                            <a:pt x="212718" y="51602"/>
                          </a:cubicBezTo>
                          <a:cubicBezTo>
                            <a:pt x="204603" y="53145"/>
                            <a:pt x="196049" y="54901"/>
                            <a:pt x="189918" y="60425"/>
                          </a:cubicBezTo>
                          <a:cubicBezTo>
                            <a:pt x="184833" y="54208"/>
                            <a:pt x="179749" y="47991"/>
                            <a:pt x="174665" y="41774"/>
                          </a:cubicBezTo>
                          <a:cubicBezTo>
                            <a:pt x="176308" y="52947"/>
                            <a:pt x="177951" y="64121"/>
                            <a:pt x="179579" y="75294"/>
                          </a:cubicBezTo>
                          <a:cubicBezTo>
                            <a:pt x="180019" y="78268"/>
                            <a:pt x="180146" y="81964"/>
                            <a:pt x="177597" y="83565"/>
                          </a:cubicBezTo>
                          <a:cubicBezTo>
                            <a:pt x="172668" y="86666"/>
                            <a:pt x="168604" y="77702"/>
                            <a:pt x="162968" y="76243"/>
                          </a:cubicBezTo>
                          <a:cubicBezTo>
                            <a:pt x="163633" y="80449"/>
                            <a:pt x="162741" y="85222"/>
                            <a:pt x="159456" y="87926"/>
                          </a:cubicBezTo>
                          <a:cubicBezTo>
                            <a:pt x="156170" y="90631"/>
                            <a:pt x="150279" y="90051"/>
                            <a:pt x="148594" y="86128"/>
                          </a:cubicBezTo>
                          <a:cubicBezTo>
                            <a:pt x="149883" y="93718"/>
                            <a:pt x="144742" y="101861"/>
                            <a:pt x="137349" y="103971"/>
                          </a:cubicBezTo>
                          <a:cubicBezTo>
                            <a:pt x="129943" y="106082"/>
                            <a:pt x="121290" y="101890"/>
                            <a:pt x="118373" y="94766"/>
                          </a:cubicBezTo>
                          <a:cubicBezTo>
                            <a:pt x="112156" y="98250"/>
                            <a:pt x="110938" y="106620"/>
                            <a:pt x="111264" y="113743"/>
                          </a:cubicBezTo>
                          <a:cubicBezTo>
                            <a:pt x="111590" y="120866"/>
                            <a:pt x="112595" y="128641"/>
                            <a:pt x="108601" y="134546"/>
                          </a:cubicBezTo>
                          <a:cubicBezTo>
                            <a:pt x="105741" y="138781"/>
                            <a:pt x="100855" y="141132"/>
                            <a:pt x="97258" y="144771"/>
                          </a:cubicBezTo>
                          <a:cubicBezTo>
                            <a:pt x="93675" y="148396"/>
                            <a:pt x="91182" y="153466"/>
                            <a:pt x="86467" y="155407"/>
                          </a:cubicBezTo>
                          <a:cubicBezTo>
                            <a:pt x="81000" y="157658"/>
                            <a:pt x="74755" y="154741"/>
                            <a:pt x="70238" y="150946"/>
                          </a:cubicBezTo>
                          <a:cubicBezTo>
                            <a:pt x="65706" y="147150"/>
                            <a:pt x="61868" y="142349"/>
                            <a:pt x="56515" y="139843"/>
                          </a:cubicBezTo>
                          <a:cubicBezTo>
                            <a:pt x="56770" y="152744"/>
                            <a:pt x="69133" y="164767"/>
                            <a:pt x="64700" y="176875"/>
                          </a:cubicBezTo>
                          <a:cubicBezTo>
                            <a:pt x="63327" y="180643"/>
                            <a:pt x="60452" y="183687"/>
                            <a:pt x="58866" y="187383"/>
                          </a:cubicBezTo>
                          <a:cubicBezTo>
                            <a:pt x="57280" y="191065"/>
                            <a:pt x="57506" y="196206"/>
                            <a:pt x="61033" y="198118"/>
                          </a:cubicBezTo>
                          <a:cubicBezTo>
                            <a:pt x="60877" y="201403"/>
                            <a:pt x="56274" y="202168"/>
                            <a:pt x="53102" y="201318"/>
                          </a:cubicBezTo>
                          <a:cubicBezTo>
                            <a:pt x="49930" y="200469"/>
                            <a:pt x="46106" y="199180"/>
                            <a:pt x="43727" y="201446"/>
                          </a:cubicBezTo>
                          <a:cubicBezTo>
                            <a:pt x="40088" y="204930"/>
                            <a:pt x="44987" y="210623"/>
                            <a:pt x="45441" y="215636"/>
                          </a:cubicBezTo>
                          <a:cubicBezTo>
                            <a:pt x="46007" y="221853"/>
                            <a:pt x="38728" y="226441"/>
                            <a:pt x="32539" y="225606"/>
                          </a:cubicBezTo>
                          <a:cubicBezTo>
                            <a:pt x="26351" y="224770"/>
                            <a:pt x="21309" y="220408"/>
                            <a:pt x="16650" y="216231"/>
                          </a:cubicBezTo>
                          <a:cubicBezTo>
                            <a:pt x="19355" y="223425"/>
                            <a:pt x="20573" y="231185"/>
                            <a:pt x="20190" y="238875"/>
                          </a:cubicBezTo>
                          <a:cubicBezTo>
                            <a:pt x="12019" y="238266"/>
                            <a:pt x="4442" y="232517"/>
                            <a:pt x="1667" y="224813"/>
                          </a:cubicBezTo>
                          <a:cubicBezTo>
                            <a:pt x="-1151" y="226186"/>
                            <a:pt x="109" y="230435"/>
                            <a:pt x="1752" y="233097"/>
                          </a:cubicBezTo>
                          <a:cubicBezTo>
                            <a:pt x="9810" y="246168"/>
                            <a:pt x="17882" y="259240"/>
                            <a:pt x="25940" y="272311"/>
                          </a:cubicBezTo>
                          <a:lnTo>
                            <a:pt x="25572" y="268303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97" name="Google Shape;3597;p23"/>
                    <p:cNvSpPr/>
                    <p:nvPr/>
                  </p:nvSpPr>
                  <p:spPr>
                    <a:xfrm>
                      <a:off x="4176154" y="1587733"/>
                      <a:ext cx="280584" cy="2006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0584" h="200678" extrusionOk="0">
                          <a:moveTo>
                            <a:pt x="196167" y="35429"/>
                          </a:moveTo>
                          <a:cubicBezTo>
                            <a:pt x="193278" y="33404"/>
                            <a:pt x="189284" y="35528"/>
                            <a:pt x="186862" y="38092"/>
                          </a:cubicBezTo>
                          <a:cubicBezTo>
                            <a:pt x="184441" y="40655"/>
                            <a:pt x="182217" y="43898"/>
                            <a:pt x="178748" y="44549"/>
                          </a:cubicBezTo>
                          <a:cubicBezTo>
                            <a:pt x="177134" y="44847"/>
                            <a:pt x="175448" y="44521"/>
                            <a:pt x="173806" y="44663"/>
                          </a:cubicBezTo>
                          <a:cubicBezTo>
                            <a:pt x="171596" y="44861"/>
                            <a:pt x="169557" y="45923"/>
                            <a:pt x="167589" y="46957"/>
                          </a:cubicBezTo>
                          <a:cubicBezTo>
                            <a:pt x="156316" y="52891"/>
                            <a:pt x="145029" y="58824"/>
                            <a:pt x="133756" y="64772"/>
                          </a:cubicBezTo>
                          <a:cubicBezTo>
                            <a:pt x="129721" y="66896"/>
                            <a:pt x="125344" y="69403"/>
                            <a:pt x="123843" y="73708"/>
                          </a:cubicBezTo>
                          <a:cubicBezTo>
                            <a:pt x="123036" y="76031"/>
                            <a:pt x="123107" y="78764"/>
                            <a:pt x="121493" y="80619"/>
                          </a:cubicBezTo>
                          <a:cubicBezTo>
                            <a:pt x="120260" y="82035"/>
                            <a:pt x="118335" y="82573"/>
                            <a:pt x="116550" y="83126"/>
                          </a:cubicBezTo>
                          <a:cubicBezTo>
                            <a:pt x="109229" y="85391"/>
                            <a:pt x="102176" y="89116"/>
                            <a:pt x="97064" y="94837"/>
                          </a:cubicBezTo>
                          <a:cubicBezTo>
                            <a:pt x="91951" y="100559"/>
                            <a:pt x="88978" y="108447"/>
                            <a:pt x="90252" y="116009"/>
                          </a:cubicBezTo>
                          <a:cubicBezTo>
                            <a:pt x="87080" y="113587"/>
                            <a:pt x="81614" y="116816"/>
                            <a:pt x="82208" y="120767"/>
                          </a:cubicBezTo>
                          <a:cubicBezTo>
                            <a:pt x="79107" y="118714"/>
                            <a:pt x="75057" y="121121"/>
                            <a:pt x="72210" y="123515"/>
                          </a:cubicBezTo>
                          <a:cubicBezTo>
                            <a:pt x="60088" y="133739"/>
                            <a:pt x="49339" y="145607"/>
                            <a:pt x="40346" y="158692"/>
                          </a:cubicBezTo>
                          <a:cubicBezTo>
                            <a:pt x="37132" y="163380"/>
                            <a:pt x="34016" y="169143"/>
                            <a:pt x="35970" y="174496"/>
                          </a:cubicBezTo>
                          <a:cubicBezTo>
                            <a:pt x="34682" y="173533"/>
                            <a:pt x="33379" y="172570"/>
                            <a:pt x="32090" y="171593"/>
                          </a:cubicBezTo>
                          <a:cubicBezTo>
                            <a:pt x="24641" y="179878"/>
                            <a:pt x="17192" y="188148"/>
                            <a:pt x="9743" y="196433"/>
                          </a:cubicBezTo>
                          <a:cubicBezTo>
                            <a:pt x="7180" y="199279"/>
                            <a:pt x="2818" y="202281"/>
                            <a:pt x="0" y="199690"/>
                          </a:cubicBezTo>
                          <a:cubicBezTo>
                            <a:pt x="11868" y="184820"/>
                            <a:pt x="24457" y="167203"/>
                            <a:pt x="20761" y="148538"/>
                          </a:cubicBezTo>
                          <a:cubicBezTo>
                            <a:pt x="21738" y="150960"/>
                            <a:pt x="24726" y="152050"/>
                            <a:pt x="27318" y="151696"/>
                          </a:cubicBezTo>
                          <a:cubicBezTo>
                            <a:pt x="29910" y="151342"/>
                            <a:pt x="32189" y="149883"/>
                            <a:pt x="34384" y="148467"/>
                          </a:cubicBezTo>
                          <a:cubicBezTo>
                            <a:pt x="43363" y="142633"/>
                            <a:pt x="52596" y="136572"/>
                            <a:pt x="58587" y="127678"/>
                          </a:cubicBezTo>
                          <a:cubicBezTo>
                            <a:pt x="64690" y="118600"/>
                            <a:pt x="66829" y="106946"/>
                            <a:pt x="64350" y="96296"/>
                          </a:cubicBezTo>
                          <a:cubicBezTo>
                            <a:pt x="66092" y="98179"/>
                            <a:pt x="68387" y="99553"/>
                            <a:pt x="70865" y="100190"/>
                          </a:cubicBezTo>
                          <a:cubicBezTo>
                            <a:pt x="71630" y="96721"/>
                            <a:pt x="75255" y="94625"/>
                            <a:pt x="78739" y="93931"/>
                          </a:cubicBezTo>
                          <a:cubicBezTo>
                            <a:pt x="82222" y="93237"/>
                            <a:pt x="85862" y="93506"/>
                            <a:pt x="89303" y="92628"/>
                          </a:cubicBezTo>
                          <a:cubicBezTo>
                            <a:pt x="93382" y="91580"/>
                            <a:pt x="96865" y="88974"/>
                            <a:pt x="100236" y="86439"/>
                          </a:cubicBezTo>
                          <a:cubicBezTo>
                            <a:pt x="105731" y="82304"/>
                            <a:pt x="111225" y="78155"/>
                            <a:pt x="116706" y="74020"/>
                          </a:cubicBezTo>
                          <a:cubicBezTo>
                            <a:pt x="121974" y="70040"/>
                            <a:pt x="127639" y="65438"/>
                            <a:pt x="128729" y="58938"/>
                          </a:cubicBezTo>
                          <a:cubicBezTo>
                            <a:pt x="129395" y="55001"/>
                            <a:pt x="128871" y="49761"/>
                            <a:pt x="132567" y="48231"/>
                          </a:cubicBezTo>
                          <a:cubicBezTo>
                            <a:pt x="134946" y="47254"/>
                            <a:pt x="137552" y="48642"/>
                            <a:pt x="140072" y="49109"/>
                          </a:cubicBezTo>
                          <a:cubicBezTo>
                            <a:pt x="144477" y="49931"/>
                            <a:pt x="148853" y="47849"/>
                            <a:pt x="152846" y="45838"/>
                          </a:cubicBezTo>
                          <a:cubicBezTo>
                            <a:pt x="163963" y="40258"/>
                            <a:pt x="175066" y="34665"/>
                            <a:pt x="186183" y="29085"/>
                          </a:cubicBezTo>
                          <a:cubicBezTo>
                            <a:pt x="191111" y="26606"/>
                            <a:pt x="196124" y="24100"/>
                            <a:pt x="201534" y="23024"/>
                          </a:cubicBezTo>
                          <a:cubicBezTo>
                            <a:pt x="205287" y="22273"/>
                            <a:pt x="209280" y="22202"/>
                            <a:pt x="212693" y="20475"/>
                          </a:cubicBezTo>
                          <a:cubicBezTo>
                            <a:pt x="216121" y="18747"/>
                            <a:pt x="218740" y="14513"/>
                            <a:pt x="217041" y="11085"/>
                          </a:cubicBezTo>
                          <a:cubicBezTo>
                            <a:pt x="219264" y="9839"/>
                            <a:pt x="221332" y="13479"/>
                            <a:pt x="223867" y="13606"/>
                          </a:cubicBezTo>
                          <a:cubicBezTo>
                            <a:pt x="225141" y="13663"/>
                            <a:pt x="226260" y="12827"/>
                            <a:pt x="227351" y="12148"/>
                          </a:cubicBezTo>
                          <a:cubicBezTo>
                            <a:pt x="236938" y="6214"/>
                            <a:pt x="251737" y="11751"/>
                            <a:pt x="259271" y="3353"/>
                          </a:cubicBezTo>
                          <a:cubicBezTo>
                            <a:pt x="260418" y="2079"/>
                            <a:pt x="261438" y="450"/>
                            <a:pt x="263109" y="82"/>
                          </a:cubicBezTo>
                          <a:cubicBezTo>
                            <a:pt x="264057" y="-130"/>
                            <a:pt x="265049" y="110"/>
                            <a:pt x="265984" y="351"/>
                          </a:cubicBezTo>
                          <a:cubicBezTo>
                            <a:pt x="270855" y="1597"/>
                            <a:pt x="275712" y="2829"/>
                            <a:pt x="280584" y="4075"/>
                          </a:cubicBezTo>
                          <a:cubicBezTo>
                            <a:pt x="269850" y="4939"/>
                            <a:pt x="259625" y="8805"/>
                            <a:pt x="249570" y="12643"/>
                          </a:cubicBezTo>
                          <a:cubicBezTo>
                            <a:pt x="237434" y="17260"/>
                            <a:pt x="225297" y="21877"/>
                            <a:pt x="213175" y="26479"/>
                          </a:cubicBezTo>
                          <a:cubicBezTo>
                            <a:pt x="210484" y="27499"/>
                            <a:pt x="207199" y="29765"/>
                            <a:pt x="208289" y="32427"/>
                          </a:cubicBezTo>
                          <a:cubicBezTo>
                            <a:pt x="202454" y="30841"/>
                            <a:pt x="195841" y="32469"/>
                            <a:pt x="191422" y="36605"/>
                          </a:cubicBezTo>
                          <a:lnTo>
                            <a:pt x="196209" y="354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98" name="Google Shape;3598;p23"/>
                    <p:cNvSpPr/>
                    <p:nvPr/>
                  </p:nvSpPr>
                  <p:spPr>
                    <a:xfrm>
                      <a:off x="4114055" y="1584217"/>
                      <a:ext cx="376628" cy="3113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6628" h="311371" extrusionOk="0">
                          <a:moveTo>
                            <a:pt x="376629" y="0"/>
                          </a:moveTo>
                          <a:cubicBezTo>
                            <a:pt x="289152" y="3300"/>
                            <a:pt x="177247" y="55995"/>
                            <a:pt x="110971" y="141305"/>
                          </a:cubicBezTo>
                          <a:cubicBezTo>
                            <a:pt x="44680" y="226600"/>
                            <a:pt x="15918" y="278701"/>
                            <a:pt x="0" y="311372"/>
                          </a:cubicBezTo>
                        </a:path>
                      </a:pathLst>
                    </a:cu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599" name="Google Shape;3599;p23"/>
                  <p:cNvSpPr/>
                  <p:nvPr/>
                </p:nvSpPr>
                <p:spPr>
                  <a:xfrm>
                    <a:off x="849091" y="5505064"/>
                    <a:ext cx="647093" cy="5787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1988" h="189609" extrusionOk="0">
                        <a:moveTo>
                          <a:pt x="0" y="189596"/>
                        </a:moveTo>
                        <a:cubicBezTo>
                          <a:pt x="19486" y="187231"/>
                          <a:pt x="37358" y="177969"/>
                          <a:pt x="50529" y="162773"/>
                        </a:cubicBezTo>
                        <a:cubicBezTo>
                          <a:pt x="54749" y="157916"/>
                          <a:pt x="58417" y="152336"/>
                          <a:pt x="59663" y="146035"/>
                        </a:cubicBezTo>
                        <a:cubicBezTo>
                          <a:pt x="61943" y="134464"/>
                          <a:pt x="55868" y="122994"/>
                          <a:pt x="49282" y="113236"/>
                        </a:cubicBezTo>
                        <a:cubicBezTo>
                          <a:pt x="61390" y="121308"/>
                          <a:pt x="77209" y="129536"/>
                          <a:pt x="89544" y="121776"/>
                        </a:cubicBezTo>
                        <a:cubicBezTo>
                          <a:pt x="94019" y="118943"/>
                          <a:pt x="97120" y="114398"/>
                          <a:pt x="100080" y="109993"/>
                        </a:cubicBezTo>
                        <a:cubicBezTo>
                          <a:pt x="107869" y="98423"/>
                          <a:pt x="116012" y="86669"/>
                          <a:pt x="127483" y="78781"/>
                        </a:cubicBezTo>
                        <a:cubicBezTo>
                          <a:pt x="130995" y="76374"/>
                          <a:pt x="134762" y="74348"/>
                          <a:pt x="137977" y="71573"/>
                        </a:cubicBezTo>
                        <a:cubicBezTo>
                          <a:pt x="146615" y="64067"/>
                          <a:pt x="150863" y="51251"/>
                          <a:pt x="161527" y="47087"/>
                        </a:cubicBezTo>
                        <a:cubicBezTo>
                          <a:pt x="165309" y="45614"/>
                          <a:pt x="169500" y="45444"/>
                          <a:pt x="173210" y="43844"/>
                        </a:cubicBezTo>
                        <a:cubicBezTo>
                          <a:pt x="181637" y="40233"/>
                          <a:pt x="185489" y="28734"/>
                          <a:pt x="180971" y="20761"/>
                        </a:cubicBezTo>
                        <a:cubicBezTo>
                          <a:pt x="185885" y="24032"/>
                          <a:pt x="189341" y="29414"/>
                          <a:pt x="190275" y="35248"/>
                        </a:cubicBezTo>
                        <a:cubicBezTo>
                          <a:pt x="195048" y="28975"/>
                          <a:pt x="207241" y="32345"/>
                          <a:pt x="210923" y="25392"/>
                        </a:cubicBezTo>
                        <a:cubicBezTo>
                          <a:pt x="211886" y="23565"/>
                          <a:pt x="211985" y="21412"/>
                          <a:pt x="211985" y="19345"/>
                        </a:cubicBezTo>
                        <a:cubicBezTo>
                          <a:pt x="212028" y="13128"/>
                          <a:pt x="211645" y="6925"/>
                          <a:pt x="210824" y="765"/>
                        </a:cubicBezTo>
                        <a:cubicBezTo>
                          <a:pt x="209493" y="2549"/>
                          <a:pt x="207992" y="4192"/>
                          <a:pt x="206207" y="5551"/>
                        </a:cubicBezTo>
                        <a:cubicBezTo>
                          <a:pt x="200146" y="10154"/>
                          <a:pt x="191154" y="10380"/>
                          <a:pt x="184851" y="6132"/>
                        </a:cubicBezTo>
                        <a:cubicBezTo>
                          <a:pt x="180122" y="2931"/>
                          <a:pt x="174089" y="-2592"/>
                          <a:pt x="169982" y="1388"/>
                        </a:cubicBezTo>
                        <a:cubicBezTo>
                          <a:pt x="168013" y="3285"/>
                          <a:pt x="167815" y="6783"/>
                          <a:pt x="165379" y="8058"/>
                        </a:cubicBezTo>
                        <a:cubicBezTo>
                          <a:pt x="163382" y="9106"/>
                          <a:pt x="161003" y="8058"/>
                          <a:pt x="158780" y="7619"/>
                        </a:cubicBezTo>
                        <a:cubicBezTo>
                          <a:pt x="157916" y="7449"/>
                          <a:pt x="156910" y="7506"/>
                          <a:pt x="156033" y="7746"/>
                        </a:cubicBezTo>
                        <a:cubicBezTo>
                          <a:pt x="150495" y="4928"/>
                          <a:pt x="143075" y="4871"/>
                          <a:pt x="136560" y="5268"/>
                        </a:cubicBezTo>
                        <a:cubicBezTo>
                          <a:pt x="135229" y="5339"/>
                          <a:pt x="133728" y="5509"/>
                          <a:pt x="132963" y="6585"/>
                        </a:cubicBezTo>
                        <a:cubicBezTo>
                          <a:pt x="132453" y="7279"/>
                          <a:pt x="132397" y="8228"/>
                          <a:pt x="132482" y="9092"/>
                        </a:cubicBezTo>
                        <a:cubicBezTo>
                          <a:pt x="133077" y="15535"/>
                          <a:pt x="139662" y="21596"/>
                          <a:pt x="136872" y="27417"/>
                        </a:cubicBezTo>
                        <a:cubicBezTo>
                          <a:pt x="135881" y="29527"/>
                          <a:pt x="133827" y="30900"/>
                          <a:pt x="131830" y="32119"/>
                        </a:cubicBezTo>
                        <a:cubicBezTo>
                          <a:pt x="123333" y="37245"/>
                          <a:pt x="113987" y="40955"/>
                          <a:pt x="104300" y="43065"/>
                        </a:cubicBezTo>
                        <a:cubicBezTo>
                          <a:pt x="107614" y="49821"/>
                          <a:pt x="110970" y="57949"/>
                          <a:pt x="107331" y="64563"/>
                        </a:cubicBezTo>
                        <a:cubicBezTo>
                          <a:pt x="104329" y="70057"/>
                          <a:pt x="97602" y="72253"/>
                          <a:pt x="91399" y="72904"/>
                        </a:cubicBezTo>
                        <a:cubicBezTo>
                          <a:pt x="85196" y="73527"/>
                          <a:pt x="78724" y="73116"/>
                          <a:pt x="72918" y="75382"/>
                        </a:cubicBezTo>
                        <a:cubicBezTo>
                          <a:pt x="65950" y="78087"/>
                          <a:pt x="61008" y="84219"/>
                          <a:pt x="55301" y="89091"/>
                        </a:cubicBezTo>
                        <a:cubicBezTo>
                          <a:pt x="49608" y="93948"/>
                          <a:pt x="41678" y="97800"/>
                          <a:pt x="34823" y="94812"/>
                        </a:cubicBezTo>
                        <a:cubicBezTo>
                          <a:pt x="31594" y="101496"/>
                          <a:pt x="36848" y="110885"/>
                          <a:pt x="31849" y="116394"/>
                        </a:cubicBezTo>
                        <a:cubicBezTo>
                          <a:pt x="29938" y="118476"/>
                          <a:pt x="27006" y="119326"/>
                          <a:pt x="24896" y="121209"/>
                        </a:cubicBezTo>
                        <a:cubicBezTo>
                          <a:pt x="20846" y="124835"/>
                          <a:pt x="20860" y="131136"/>
                          <a:pt x="22035" y="136419"/>
                        </a:cubicBezTo>
                        <a:cubicBezTo>
                          <a:pt x="23197" y="141701"/>
                          <a:pt x="25236" y="147082"/>
                          <a:pt x="24159" y="152393"/>
                        </a:cubicBezTo>
                        <a:cubicBezTo>
                          <a:pt x="23367" y="156302"/>
                          <a:pt x="20931" y="159743"/>
                          <a:pt x="20180" y="163680"/>
                        </a:cubicBezTo>
                        <a:cubicBezTo>
                          <a:pt x="19416" y="167659"/>
                          <a:pt x="20308" y="172248"/>
                          <a:pt x="17787" y="175420"/>
                        </a:cubicBezTo>
                        <a:cubicBezTo>
                          <a:pt x="15932" y="177771"/>
                          <a:pt x="12773" y="178578"/>
                          <a:pt x="10055" y="179838"/>
                        </a:cubicBezTo>
                        <a:cubicBezTo>
                          <a:pt x="5721" y="181835"/>
                          <a:pt x="2152" y="185361"/>
                          <a:pt x="14" y="18961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00" name="Google Shape;3600;p23"/>
                <p:cNvGrpSpPr/>
                <p:nvPr/>
              </p:nvGrpSpPr>
              <p:grpSpPr>
                <a:xfrm rot="-593907">
                  <a:off x="8316262" y="4274499"/>
                  <a:ext cx="892999" cy="1159220"/>
                  <a:chOff x="542613" y="4900666"/>
                  <a:chExt cx="893012" cy="1159236"/>
                </a:xfrm>
              </p:grpSpPr>
              <p:grpSp>
                <p:nvGrpSpPr>
                  <p:cNvPr id="3601" name="Google Shape;3601;p23"/>
                  <p:cNvGrpSpPr/>
                  <p:nvPr/>
                </p:nvGrpSpPr>
                <p:grpSpPr>
                  <a:xfrm>
                    <a:off x="542698" y="4900666"/>
                    <a:ext cx="892926" cy="1159236"/>
                    <a:chOff x="4091595" y="1460940"/>
                    <a:chExt cx="292408" cy="379617"/>
                  </a:xfrm>
                </p:grpSpPr>
                <p:sp>
                  <p:nvSpPr>
                    <p:cNvPr id="3602" name="Google Shape;3602;p23"/>
                    <p:cNvSpPr/>
                    <p:nvPr/>
                  </p:nvSpPr>
                  <p:spPr>
                    <a:xfrm>
                      <a:off x="4100403" y="1460940"/>
                      <a:ext cx="283600" cy="296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3600" h="296925" extrusionOk="0">
                          <a:moveTo>
                            <a:pt x="283601" y="0"/>
                          </a:moveTo>
                          <a:cubicBezTo>
                            <a:pt x="283601" y="0"/>
                            <a:pt x="268957" y="8370"/>
                            <a:pt x="267909" y="31368"/>
                          </a:cubicBezTo>
                          <a:cubicBezTo>
                            <a:pt x="266861" y="54381"/>
                            <a:pt x="248876" y="54012"/>
                            <a:pt x="248876" y="54012"/>
                          </a:cubicBezTo>
                          <a:cubicBezTo>
                            <a:pt x="248876" y="54012"/>
                            <a:pt x="231387" y="42881"/>
                            <a:pt x="221842" y="44468"/>
                          </a:cubicBezTo>
                          <a:cubicBezTo>
                            <a:pt x="212297" y="46054"/>
                            <a:pt x="242518" y="53219"/>
                            <a:pt x="239331" y="58785"/>
                          </a:cubicBezTo>
                          <a:cubicBezTo>
                            <a:pt x="236159" y="64350"/>
                            <a:pt x="211504" y="90592"/>
                            <a:pt x="211504" y="90592"/>
                          </a:cubicBezTo>
                          <a:cubicBezTo>
                            <a:pt x="211504" y="90592"/>
                            <a:pt x="197186" y="63557"/>
                            <a:pt x="184455" y="63557"/>
                          </a:cubicBezTo>
                          <a:cubicBezTo>
                            <a:pt x="171724" y="63557"/>
                            <a:pt x="203545" y="78668"/>
                            <a:pt x="202752" y="89799"/>
                          </a:cubicBezTo>
                          <a:cubicBezTo>
                            <a:pt x="201959" y="100930"/>
                            <a:pt x="195600" y="108096"/>
                            <a:pt x="186056" y="119227"/>
                          </a:cubicBezTo>
                          <a:cubicBezTo>
                            <a:pt x="176510" y="130358"/>
                            <a:pt x="174910" y="139903"/>
                            <a:pt x="165379" y="144675"/>
                          </a:cubicBezTo>
                          <a:cubicBezTo>
                            <a:pt x="155835" y="149448"/>
                            <a:pt x="148669" y="127171"/>
                            <a:pt x="144689" y="129565"/>
                          </a:cubicBezTo>
                          <a:cubicBezTo>
                            <a:pt x="140724" y="131944"/>
                            <a:pt x="162986" y="141489"/>
                            <a:pt x="147083" y="158199"/>
                          </a:cubicBezTo>
                          <a:cubicBezTo>
                            <a:pt x="131179" y="174896"/>
                            <a:pt x="123220" y="177275"/>
                            <a:pt x="119241" y="181255"/>
                          </a:cubicBezTo>
                          <a:cubicBezTo>
                            <a:pt x="115275" y="185234"/>
                            <a:pt x="110503" y="176482"/>
                            <a:pt x="110503" y="180462"/>
                          </a:cubicBezTo>
                          <a:cubicBezTo>
                            <a:pt x="110503" y="184441"/>
                            <a:pt x="120841" y="190007"/>
                            <a:pt x="118448" y="193986"/>
                          </a:cubicBezTo>
                          <a:cubicBezTo>
                            <a:pt x="116069" y="197965"/>
                            <a:pt x="106524" y="205117"/>
                            <a:pt x="102544" y="205910"/>
                          </a:cubicBezTo>
                          <a:cubicBezTo>
                            <a:pt x="98565" y="206703"/>
                            <a:pt x="72323" y="175689"/>
                            <a:pt x="67551" y="178082"/>
                          </a:cubicBezTo>
                          <a:cubicBezTo>
                            <a:pt x="62779" y="180462"/>
                            <a:pt x="85848" y="193986"/>
                            <a:pt x="86641" y="199551"/>
                          </a:cubicBezTo>
                          <a:cubicBezTo>
                            <a:pt x="87434" y="205117"/>
                            <a:pt x="98565" y="215455"/>
                            <a:pt x="96979" y="220227"/>
                          </a:cubicBezTo>
                          <a:cubicBezTo>
                            <a:pt x="95393" y="225000"/>
                            <a:pt x="79475" y="234545"/>
                            <a:pt x="75510" y="239317"/>
                          </a:cubicBezTo>
                          <a:cubicBezTo>
                            <a:pt x="71530" y="244090"/>
                            <a:pt x="54026" y="219434"/>
                            <a:pt x="52441" y="225000"/>
                          </a:cubicBezTo>
                          <a:cubicBezTo>
                            <a:pt x="50854" y="230565"/>
                            <a:pt x="68344" y="233752"/>
                            <a:pt x="66758" y="241696"/>
                          </a:cubicBezTo>
                          <a:cubicBezTo>
                            <a:pt x="65172" y="249655"/>
                            <a:pt x="54834" y="252034"/>
                            <a:pt x="49254" y="261579"/>
                          </a:cubicBezTo>
                          <a:cubicBezTo>
                            <a:pt x="43689" y="271124"/>
                            <a:pt x="40517" y="289421"/>
                            <a:pt x="32558" y="295780"/>
                          </a:cubicBezTo>
                          <a:cubicBezTo>
                            <a:pt x="24613" y="302138"/>
                            <a:pt x="3852" y="279961"/>
                            <a:pt x="3852" y="279961"/>
                          </a:cubicBezTo>
                          <a:lnTo>
                            <a:pt x="0" y="278375"/>
                          </a:lnTo>
                          <a:cubicBezTo>
                            <a:pt x="935" y="274254"/>
                            <a:pt x="1926" y="270161"/>
                            <a:pt x="3017" y="266069"/>
                          </a:cubicBezTo>
                          <a:cubicBezTo>
                            <a:pt x="3498" y="264256"/>
                            <a:pt x="3994" y="262443"/>
                            <a:pt x="4489" y="260645"/>
                          </a:cubicBezTo>
                          <a:cubicBezTo>
                            <a:pt x="34328" y="154503"/>
                            <a:pt x="114667" y="60385"/>
                            <a:pt x="248636" y="11400"/>
                          </a:cubicBezTo>
                          <a:cubicBezTo>
                            <a:pt x="249202" y="11188"/>
                            <a:pt x="249769" y="10989"/>
                            <a:pt x="250349" y="10791"/>
                          </a:cubicBezTo>
                          <a:cubicBezTo>
                            <a:pt x="253323" y="9701"/>
                            <a:pt x="256339" y="8639"/>
                            <a:pt x="259370" y="7619"/>
                          </a:cubicBezTo>
                          <a:cubicBezTo>
                            <a:pt x="265785" y="5424"/>
                            <a:pt x="272328" y="3328"/>
                            <a:pt x="278984" y="1345"/>
                          </a:cubicBezTo>
                          <a:cubicBezTo>
                            <a:pt x="280513" y="878"/>
                            <a:pt x="282057" y="439"/>
                            <a:pt x="283601" y="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03" name="Google Shape;3603;p23"/>
                    <p:cNvSpPr/>
                    <p:nvPr/>
                  </p:nvSpPr>
                  <p:spPr>
                    <a:xfrm>
                      <a:off x="4103434" y="1468559"/>
                      <a:ext cx="258653" cy="27016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8653" h="270161" extrusionOk="0">
                          <a:moveTo>
                            <a:pt x="123334" y="137311"/>
                          </a:moveTo>
                          <a:cubicBezTo>
                            <a:pt x="123334" y="140795"/>
                            <a:pt x="122824" y="144151"/>
                            <a:pt x="120983" y="147054"/>
                          </a:cubicBezTo>
                          <a:cubicBezTo>
                            <a:pt x="118207" y="144689"/>
                            <a:pt x="115148" y="142225"/>
                            <a:pt x="111509" y="142027"/>
                          </a:cubicBezTo>
                          <a:cubicBezTo>
                            <a:pt x="107869" y="141829"/>
                            <a:pt x="103918" y="145256"/>
                            <a:pt x="105065" y="148711"/>
                          </a:cubicBezTo>
                          <a:cubicBezTo>
                            <a:pt x="102162" y="147479"/>
                            <a:pt x="99089" y="146219"/>
                            <a:pt x="95945" y="146559"/>
                          </a:cubicBezTo>
                          <a:cubicBezTo>
                            <a:pt x="92815" y="146884"/>
                            <a:pt x="89657" y="149405"/>
                            <a:pt x="89813" y="152563"/>
                          </a:cubicBezTo>
                          <a:cubicBezTo>
                            <a:pt x="81118" y="145157"/>
                            <a:pt x="65838" y="148003"/>
                            <a:pt x="60400" y="158044"/>
                          </a:cubicBezTo>
                          <a:cubicBezTo>
                            <a:pt x="53644" y="170520"/>
                            <a:pt x="61957" y="185319"/>
                            <a:pt x="67438" y="198390"/>
                          </a:cubicBezTo>
                          <a:cubicBezTo>
                            <a:pt x="68826" y="201704"/>
                            <a:pt x="69704" y="206264"/>
                            <a:pt x="66701" y="208233"/>
                          </a:cubicBezTo>
                          <a:cubicBezTo>
                            <a:pt x="63855" y="210116"/>
                            <a:pt x="60031" y="207779"/>
                            <a:pt x="58049" y="205018"/>
                          </a:cubicBezTo>
                          <a:cubicBezTo>
                            <a:pt x="56052" y="202242"/>
                            <a:pt x="54607" y="198787"/>
                            <a:pt x="51563" y="197257"/>
                          </a:cubicBezTo>
                          <a:cubicBezTo>
                            <a:pt x="48518" y="195728"/>
                            <a:pt x="43618" y="198518"/>
                            <a:pt x="45105" y="201591"/>
                          </a:cubicBezTo>
                          <a:cubicBezTo>
                            <a:pt x="43094" y="197923"/>
                            <a:pt x="36905" y="199381"/>
                            <a:pt x="35036" y="203120"/>
                          </a:cubicBezTo>
                          <a:cubicBezTo>
                            <a:pt x="33181" y="206859"/>
                            <a:pt x="34229" y="211320"/>
                            <a:pt x="35305" y="215356"/>
                          </a:cubicBezTo>
                          <a:cubicBezTo>
                            <a:pt x="37542" y="223683"/>
                            <a:pt x="39780" y="231996"/>
                            <a:pt x="42018" y="240308"/>
                          </a:cubicBezTo>
                          <a:cubicBezTo>
                            <a:pt x="35603" y="242843"/>
                            <a:pt x="29272" y="245563"/>
                            <a:pt x="23013" y="248451"/>
                          </a:cubicBezTo>
                          <a:cubicBezTo>
                            <a:pt x="19402" y="250123"/>
                            <a:pt x="15337" y="252516"/>
                            <a:pt x="14997" y="256467"/>
                          </a:cubicBezTo>
                          <a:cubicBezTo>
                            <a:pt x="14771" y="258988"/>
                            <a:pt x="16201" y="261324"/>
                            <a:pt x="16853" y="263789"/>
                          </a:cubicBezTo>
                          <a:cubicBezTo>
                            <a:pt x="17490" y="266238"/>
                            <a:pt x="16810" y="269552"/>
                            <a:pt x="14332" y="270090"/>
                          </a:cubicBezTo>
                          <a:cubicBezTo>
                            <a:pt x="13227" y="270331"/>
                            <a:pt x="12094" y="269920"/>
                            <a:pt x="11074" y="269411"/>
                          </a:cubicBezTo>
                          <a:cubicBezTo>
                            <a:pt x="8101" y="267924"/>
                            <a:pt x="5566" y="265545"/>
                            <a:pt x="3894" y="262656"/>
                          </a:cubicBezTo>
                          <a:lnTo>
                            <a:pt x="0" y="258450"/>
                          </a:lnTo>
                          <a:cubicBezTo>
                            <a:pt x="28593" y="150099"/>
                            <a:pt x="109370" y="53602"/>
                            <a:pt x="245619" y="3781"/>
                          </a:cubicBezTo>
                          <a:cubicBezTo>
                            <a:pt x="249160" y="2478"/>
                            <a:pt x="252743" y="1218"/>
                            <a:pt x="256354" y="0"/>
                          </a:cubicBezTo>
                          <a:cubicBezTo>
                            <a:pt x="257614" y="935"/>
                            <a:pt x="258492" y="2181"/>
                            <a:pt x="258634" y="3824"/>
                          </a:cubicBezTo>
                          <a:cubicBezTo>
                            <a:pt x="258974" y="7690"/>
                            <a:pt x="254909" y="10310"/>
                            <a:pt x="251411" y="11981"/>
                          </a:cubicBezTo>
                          <a:cubicBezTo>
                            <a:pt x="240663" y="17107"/>
                            <a:pt x="229928" y="22248"/>
                            <a:pt x="219179" y="27374"/>
                          </a:cubicBezTo>
                          <a:cubicBezTo>
                            <a:pt x="211433" y="31085"/>
                            <a:pt x="203474" y="34852"/>
                            <a:pt x="194935" y="35758"/>
                          </a:cubicBezTo>
                          <a:cubicBezTo>
                            <a:pt x="190120" y="36282"/>
                            <a:pt x="184540" y="36169"/>
                            <a:pt x="181410" y="39865"/>
                          </a:cubicBezTo>
                          <a:cubicBezTo>
                            <a:pt x="179796" y="41763"/>
                            <a:pt x="179187" y="44340"/>
                            <a:pt x="177714" y="46351"/>
                          </a:cubicBezTo>
                          <a:cubicBezTo>
                            <a:pt x="174840" y="50274"/>
                            <a:pt x="169104" y="51492"/>
                            <a:pt x="166725" y="55740"/>
                          </a:cubicBezTo>
                          <a:cubicBezTo>
                            <a:pt x="163553" y="61391"/>
                            <a:pt x="167815" y="69803"/>
                            <a:pt x="163213" y="74377"/>
                          </a:cubicBezTo>
                          <a:cubicBezTo>
                            <a:pt x="161584" y="76005"/>
                            <a:pt x="159248" y="76614"/>
                            <a:pt x="157081" y="77407"/>
                          </a:cubicBezTo>
                          <a:cubicBezTo>
                            <a:pt x="142650" y="82676"/>
                            <a:pt x="133487" y="99457"/>
                            <a:pt x="136872" y="114440"/>
                          </a:cubicBezTo>
                          <a:cubicBezTo>
                            <a:pt x="133841" y="115304"/>
                            <a:pt x="130358" y="114185"/>
                            <a:pt x="128404" y="111707"/>
                          </a:cubicBezTo>
                          <a:cubicBezTo>
                            <a:pt x="123036" y="114978"/>
                            <a:pt x="122243" y="122399"/>
                            <a:pt x="122753" y="128658"/>
                          </a:cubicBezTo>
                          <a:cubicBezTo>
                            <a:pt x="122980" y="131491"/>
                            <a:pt x="123334" y="134436"/>
                            <a:pt x="123334" y="137311"/>
                          </a:cubicBezTo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04" name="Google Shape;3604;p23"/>
                    <p:cNvSpPr/>
                    <p:nvPr/>
                  </p:nvSpPr>
                  <p:spPr>
                    <a:xfrm>
                      <a:off x="4104893" y="1471732"/>
                      <a:ext cx="246293" cy="2498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6293" h="249853" extrusionOk="0">
                          <a:moveTo>
                            <a:pt x="110149" y="126421"/>
                          </a:moveTo>
                          <a:cubicBezTo>
                            <a:pt x="108096" y="129097"/>
                            <a:pt x="104301" y="124877"/>
                            <a:pt x="100944" y="124651"/>
                          </a:cubicBezTo>
                          <a:cubicBezTo>
                            <a:pt x="98239" y="124481"/>
                            <a:pt x="96243" y="127016"/>
                            <a:pt x="93792" y="128177"/>
                          </a:cubicBezTo>
                          <a:cubicBezTo>
                            <a:pt x="91626" y="129196"/>
                            <a:pt x="89133" y="129097"/>
                            <a:pt x="86740" y="129267"/>
                          </a:cubicBezTo>
                          <a:cubicBezTo>
                            <a:pt x="75680" y="130018"/>
                            <a:pt x="65583" y="136830"/>
                            <a:pt x="59181" y="145893"/>
                          </a:cubicBezTo>
                          <a:cubicBezTo>
                            <a:pt x="52795" y="154942"/>
                            <a:pt x="49764" y="166031"/>
                            <a:pt x="48730" y="177063"/>
                          </a:cubicBezTo>
                          <a:cubicBezTo>
                            <a:pt x="48461" y="179895"/>
                            <a:pt x="47144" y="183704"/>
                            <a:pt x="44354" y="183152"/>
                          </a:cubicBezTo>
                          <a:cubicBezTo>
                            <a:pt x="42258" y="182727"/>
                            <a:pt x="41437" y="179895"/>
                            <a:pt x="39398" y="179244"/>
                          </a:cubicBezTo>
                          <a:cubicBezTo>
                            <a:pt x="37004" y="178479"/>
                            <a:pt x="34951" y="181113"/>
                            <a:pt x="33988" y="183435"/>
                          </a:cubicBezTo>
                          <a:cubicBezTo>
                            <a:pt x="27969" y="198022"/>
                            <a:pt x="31014" y="215667"/>
                            <a:pt x="22758" y="229121"/>
                          </a:cubicBezTo>
                          <a:cubicBezTo>
                            <a:pt x="20577" y="232661"/>
                            <a:pt x="17320" y="235947"/>
                            <a:pt x="13199" y="236485"/>
                          </a:cubicBezTo>
                          <a:cubicBezTo>
                            <a:pt x="12618" y="240209"/>
                            <a:pt x="10112" y="243566"/>
                            <a:pt x="6698" y="245166"/>
                          </a:cubicBezTo>
                          <a:lnTo>
                            <a:pt x="7406" y="247998"/>
                          </a:lnTo>
                          <a:cubicBezTo>
                            <a:pt x="5070" y="248777"/>
                            <a:pt x="2507" y="249514"/>
                            <a:pt x="0" y="249854"/>
                          </a:cubicBezTo>
                          <a:cubicBezTo>
                            <a:pt x="29839" y="143712"/>
                            <a:pt x="110177" y="49594"/>
                            <a:pt x="244147" y="609"/>
                          </a:cubicBezTo>
                          <a:cubicBezTo>
                            <a:pt x="244713" y="397"/>
                            <a:pt x="245280" y="198"/>
                            <a:pt x="245860" y="0"/>
                          </a:cubicBezTo>
                          <a:cubicBezTo>
                            <a:pt x="246058" y="439"/>
                            <a:pt x="246186" y="935"/>
                            <a:pt x="246257" y="1459"/>
                          </a:cubicBezTo>
                          <a:cubicBezTo>
                            <a:pt x="246540" y="3753"/>
                            <a:pt x="245152" y="5948"/>
                            <a:pt x="243509" y="7576"/>
                          </a:cubicBezTo>
                          <a:cubicBezTo>
                            <a:pt x="239416" y="11612"/>
                            <a:pt x="233667" y="13383"/>
                            <a:pt x="228158" y="15025"/>
                          </a:cubicBezTo>
                          <a:cubicBezTo>
                            <a:pt x="217409" y="18212"/>
                            <a:pt x="206661" y="21398"/>
                            <a:pt x="195912" y="24585"/>
                          </a:cubicBezTo>
                          <a:cubicBezTo>
                            <a:pt x="191593" y="25873"/>
                            <a:pt x="187245" y="27162"/>
                            <a:pt x="183181" y="29074"/>
                          </a:cubicBezTo>
                          <a:cubicBezTo>
                            <a:pt x="170407" y="35078"/>
                            <a:pt x="161315" y="46606"/>
                            <a:pt x="152053" y="57241"/>
                          </a:cubicBezTo>
                          <a:cubicBezTo>
                            <a:pt x="150198" y="59366"/>
                            <a:pt x="148088" y="61603"/>
                            <a:pt x="145313" y="62084"/>
                          </a:cubicBezTo>
                          <a:cubicBezTo>
                            <a:pt x="143896" y="62325"/>
                            <a:pt x="142409" y="62099"/>
                            <a:pt x="141064" y="62580"/>
                          </a:cubicBezTo>
                          <a:cubicBezTo>
                            <a:pt x="136320" y="64308"/>
                            <a:pt x="138189" y="71913"/>
                            <a:pt x="135017" y="75836"/>
                          </a:cubicBezTo>
                          <a:cubicBezTo>
                            <a:pt x="132567" y="73853"/>
                            <a:pt x="128319" y="75000"/>
                            <a:pt x="127200" y="77946"/>
                          </a:cubicBezTo>
                          <a:cubicBezTo>
                            <a:pt x="125940" y="81231"/>
                            <a:pt x="127086" y="86740"/>
                            <a:pt x="123574" y="86924"/>
                          </a:cubicBezTo>
                          <a:cubicBezTo>
                            <a:pt x="122186" y="86995"/>
                            <a:pt x="120955" y="85876"/>
                            <a:pt x="119567" y="85876"/>
                          </a:cubicBezTo>
                          <a:cubicBezTo>
                            <a:pt x="117287" y="85876"/>
                            <a:pt x="116168" y="88737"/>
                            <a:pt x="116295" y="91017"/>
                          </a:cubicBezTo>
                          <a:cubicBezTo>
                            <a:pt x="116437" y="93283"/>
                            <a:pt x="117173" y="95704"/>
                            <a:pt x="116154" y="97744"/>
                          </a:cubicBezTo>
                          <a:cubicBezTo>
                            <a:pt x="112004" y="99981"/>
                            <a:pt x="110121" y="104994"/>
                            <a:pt x="109880" y="109696"/>
                          </a:cubicBezTo>
                          <a:cubicBezTo>
                            <a:pt x="109625" y="114398"/>
                            <a:pt x="110673" y="119071"/>
                            <a:pt x="110744" y="123773"/>
                          </a:cubicBezTo>
                          <a:cubicBezTo>
                            <a:pt x="110758" y="124693"/>
                            <a:pt x="110702" y="125684"/>
                            <a:pt x="110149" y="126421"/>
                          </a:cubicBezTo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05" name="Google Shape;3605;p23"/>
                    <p:cNvSpPr/>
                    <p:nvPr/>
                  </p:nvSpPr>
                  <p:spPr>
                    <a:xfrm>
                      <a:off x="4091595" y="1472341"/>
                      <a:ext cx="257443" cy="3682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7443" h="368216" extrusionOk="0">
                          <a:moveTo>
                            <a:pt x="257444" y="0"/>
                          </a:moveTo>
                          <a:cubicBezTo>
                            <a:pt x="130712" y="47385"/>
                            <a:pt x="54819" y="146006"/>
                            <a:pt x="12660" y="268561"/>
                          </a:cubicBezTo>
                          <a:cubicBezTo>
                            <a:pt x="12660" y="268561"/>
                            <a:pt x="-1572" y="327983"/>
                            <a:pt x="4786" y="368216"/>
                          </a:cubicBezTo>
                          <a:lnTo>
                            <a:pt x="637" y="368216"/>
                          </a:lnTo>
                          <a:cubicBezTo>
                            <a:pt x="-1360" y="334143"/>
                            <a:pt x="1331" y="300085"/>
                            <a:pt x="8808" y="266975"/>
                          </a:cubicBezTo>
                          <a:cubicBezTo>
                            <a:pt x="34398" y="153668"/>
                            <a:pt x="116054" y="51704"/>
                            <a:pt x="257444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606" name="Google Shape;3606;p23"/>
                  <p:cNvSpPr/>
                  <p:nvPr/>
                </p:nvSpPr>
                <p:spPr>
                  <a:xfrm>
                    <a:off x="542613" y="4900926"/>
                    <a:ext cx="892575" cy="11587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2408" h="379616" extrusionOk="0">
                        <a:moveTo>
                          <a:pt x="287820" y="1260"/>
                        </a:moveTo>
                        <a:cubicBezTo>
                          <a:pt x="281165" y="3243"/>
                          <a:pt x="274622" y="5339"/>
                          <a:pt x="268206" y="7534"/>
                        </a:cubicBezTo>
                        <a:cubicBezTo>
                          <a:pt x="265176" y="8554"/>
                          <a:pt x="262160" y="9616"/>
                          <a:pt x="259186" y="10706"/>
                        </a:cubicBezTo>
                        <a:cubicBezTo>
                          <a:pt x="258605" y="10904"/>
                          <a:pt x="258039" y="11103"/>
                          <a:pt x="257472" y="11315"/>
                        </a:cubicBezTo>
                        <a:cubicBezTo>
                          <a:pt x="255291" y="12108"/>
                          <a:pt x="253139" y="12915"/>
                          <a:pt x="250986" y="13737"/>
                        </a:cubicBezTo>
                        <a:cubicBezTo>
                          <a:pt x="250363" y="13978"/>
                          <a:pt x="249754" y="14218"/>
                          <a:pt x="249145" y="14459"/>
                        </a:cubicBezTo>
                        <a:cubicBezTo>
                          <a:pt x="247856" y="14955"/>
                          <a:pt x="246568" y="15450"/>
                          <a:pt x="245279" y="15960"/>
                        </a:cubicBezTo>
                        <a:cubicBezTo>
                          <a:pt x="245180" y="16003"/>
                          <a:pt x="245081" y="16031"/>
                          <a:pt x="244996" y="16073"/>
                        </a:cubicBezTo>
                        <a:cubicBezTo>
                          <a:pt x="244868" y="16130"/>
                          <a:pt x="244727" y="16172"/>
                          <a:pt x="244599" y="16229"/>
                        </a:cubicBezTo>
                        <a:cubicBezTo>
                          <a:pt x="243849" y="16526"/>
                          <a:pt x="243112" y="16838"/>
                          <a:pt x="242362" y="17136"/>
                        </a:cubicBezTo>
                        <a:cubicBezTo>
                          <a:pt x="241002" y="17688"/>
                          <a:pt x="239628" y="18240"/>
                          <a:pt x="238283" y="18792"/>
                        </a:cubicBezTo>
                        <a:cubicBezTo>
                          <a:pt x="237490" y="19118"/>
                          <a:pt x="236697" y="19458"/>
                          <a:pt x="235904" y="19798"/>
                        </a:cubicBezTo>
                        <a:cubicBezTo>
                          <a:pt x="235054" y="20152"/>
                          <a:pt x="234191" y="20506"/>
                          <a:pt x="233341" y="20874"/>
                        </a:cubicBezTo>
                        <a:cubicBezTo>
                          <a:pt x="233171" y="20945"/>
                          <a:pt x="232987" y="21016"/>
                          <a:pt x="232817" y="21101"/>
                        </a:cubicBezTo>
                        <a:cubicBezTo>
                          <a:pt x="232562" y="21214"/>
                          <a:pt x="232307" y="21327"/>
                          <a:pt x="232052" y="21427"/>
                        </a:cubicBezTo>
                        <a:cubicBezTo>
                          <a:pt x="231231" y="21781"/>
                          <a:pt x="230423" y="22135"/>
                          <a:pt x="229602" y="22503"/>
                        </a:cubicBezTo>
                        <a:cubicBezTo>
                          <a:pt x="228370" y="23041"/>
                          <a:pt x="227124" y="23579"/>
                          <a:pt x="225906" y="24131"/>
                        </a:cubicBezTo>
                        <a:cubicBezTo>
                          <a:pt x="225084" y="24499"/>
                          <a:pt x="224263" y="24882"/>
                          <a:pt x="223442" y="25250"/>
                        </a:cubicBezTo>
                        <a:cubicBezTo>
                          <a:pt x="222861" y="25519"/>
                          <a:pt x="222266" y="25788"/>
                          <a:pt x="221686" y="26057"/>
                        </a:cubicBezTo>
                        <a:cubicBezTo>
                          <a:pt x="221445" y="26171"/>
                          <a:pt x="221218" y="26270"/>
                          <a:pt x="220978" y="26383"/>
                        </a:cubicBezTo>
                        <a:cubicBezTo>
                          <a:pt x="220595" y="26553"/>
                          <a:pt x="220227" y="26737"/>
                          <a:pt x="219845" y="26907"/>
                        </a:cubicBezTo>
                        <a:cubicBezTo>
                          <a:pt x="219023" y="27289"/>
                          <a:pt x="218202" y="27686"/>
                          <a:pt x="217381" y="28068"/>
                        </a:cubicBezTo>
                        <a:cubicBezTo>
                          <a:pt x="216205" y="28621"/>
                          <a:pt x="215030" y="29173"/>
                          <a:pt x="213869" y="29739"/>
                        </a:cubicBezTo>
                        <a:cubicBezTo>
                          <a:pt x="213047" y="30136"/>
                          <a:pt x="212240" y="30532"/>
                          <a:pt x="211419" y="30943"/>
                        </a:cubicBezTo>
                        <a:cubicBezTo>
                          <a:pt x="211050" y="31127"/>
                          <a:pt x="210668" y="31311"/>
                          <a:pt x="210300" y="31495"/>
                        </a:cubicBezTo>
                        <a:cubicBezTo>
                          <a:pt x="210017" y="31637"/>
                          <a:pt x="209733" y="31764"/>
                          <a:pt x="209450" y="31906"/>
                        </a:cubicBezTo>
                        <a:cubicBezTo>
                          <a:pt x="208954" y="32147"/>
                          <a:pt x="208473" y="32402"/>
                          <a:pt x="207977" y="32642"/>
                        </a:cubicBezTo>
                        <a:cubicBezTo>
                          <a:pt x="207156" y="33053"/>
                          <a:pt x="206349" y="33464"/>
                          <a:pt x="205527" y="33874"/>
                        </a:cubicBezTo>
                        <a:cubicBezTo>
                          <a:pt x="204409" y="34441"/>
                          <a:pt x="203276" y="35022"/>
                          <a:pt x="202171" y="35602"/>
                        </a:cubicBezTo>
                        <a:cubicBezTo>
                          <a:pt x="201364" y="36027"/>
                          <a:pt x="200557" y="36452"/>
                          <a:pt x="199749" y="36877"/>
                        </a:cubicBezTo>
                        <a:cubicBezTo>
                          <a:pt x="199565" y="36976"/>
                          <a:pt x="199381" y="37061"/>
                          <a:pt x="199197" y="37160"/>
                        </a:cubicBezTo>
                        <a:cubicBezTo>
                          <a:pt x="198885" y="37330"/>
                          <a:pt x="198560" y="37500"/>
                          <a:pt x="198234" y="37656"/>
                        </a:cubicBezTo>
                        <a:cubicBezTo>
                          <a:pt x="197625" y="37981"/>
                          <a:pt x="197030" y="38307"/>
                          <a:pt x="196435" y="38619"/>
                        </a:cubicBezTo>
                        <a:cubicBezTo>
                          <a:pt x="195642" y="39044"/>
                          <a:pt x="194835" y="39483"/>
                          <a:pt x="194042" y="39922"/>
                        </a:cubicBezTo>
                        <a:cubicBezTo>
                          <a:pt x="192952" y="40516"/>
                          <a:pt x="191875" y="41111"/>
                          <a:pt x="190799" y="41706"/>
                        </a:cubicBezTo>
                        <a:cubicBezTo>
                          <a:pt x="190006" y="42145"/>
                          <a:pt x="189227" y="42584"/>
                          <a:pt x="188448" y="43037"/>
                        </a:cubicBezTo>
                        <a:cubicBezTo>
                          <a:pt x="188434" y="43037"/>
                          <a:pt x="188420" y="43051"/>
                          <a:pt x="188406" y="43065"/>
                        </a:cubicBezTo>
                        <a:cubicBezTo>
                          <a:pt x="188052" y="43264"/>
                          <a:pt x="187712" y="43462"/>
                          <a:pt x="187358" y="43646"/>
                        </a:cubicBezTo>
                        <a:cubicBezTo>
                          <a:pt x="186650" y="44043"/>
                          <a:pt x="185942" y="44453"/>
                          <a:pt x="185248" y="44864"/>
                        </a:cubicBezTo>
                        <a:cubicBezTo>
                          <a:pt x="184469" y="45317"/>
                          <a:pt x="183704" y="45756"/>
                          <a:pt x="182925" y="46209"/>
                        </a:cubicBezTo>
                        <a:cubicBezTo>
                          <a:pt x="181863" y="46832"/>
                          <a:pt x="180815" y="47441"/>
                          <a:pt x="179767" y="48079"/>
                        </a:cubicBezTo>
                        <a:cubicBezTo>
                          <a:pt x="179088" y="48489"/>
                          <a:pt x="178394" y="48900"/>
                          <a:pt x="177714" y="49311"/>
                        </a:cubicBezTo>
                        <a:cubicBezTo>
                          <a:pt x="177402" y="49495"/>
                          <a:pt x="177091" y="49679"/>
                          <a:pt x="176779" y="49877"/>
                        </a:cubicBezTo>
                        <a:cubicBezTo>
                          <a:pt x="175972" y="50373"/>
                          <a:pt x="175165" y="50868"/>
                          <a:pt x="174372" y="51364"/>
                        </a:cubicBezTo>
                        <a:cubicBezTo>
                          <a:pt x="173621" y="51831"/>
                          <a:pt x="172871" y="52299"/>
                          <a:pt x="172120" y="52766"/>
                        </a:cubicBezTo>
                        <a:cubicBezTo>
                          <a:pt x="171101" y="53403"/>
                          <a:pt x="170081" y="54055"/>
                          <a:pt x="169061" y="54706"/>
                        </a:cubicBezTo>
                        <a:cubicBezTo>
                          <a:pt x="168480" y="55074"/>
                          <a:pt x="167900" y="55443"/>
                          <a:pt x="167319" y="55825"/>
                        </a:cubicBezTo>
                        <a:cubicBezTo>
                          <a:pt x="167050" y="55995"/>
                          <a:pt x="166795" y="56165"/>
                          <a:pt x="166541" y="56335"/>
                        </a:cubicBezTo>
                        <a:cubicBezTo>
                          <a:pt x="165634" y="56915"/>
                          <a:pt x="164742" y="57510"/>
                          <a:pt x="163850" y="58105"/>
                        </a:cubicBezTo>
                        <a:cubicBezTo>
                          <a:pt x="163127" y="58587"/>
                          <a:pt x="162405" y="59068"/>
                          <a:pt x="161683" y="59550"/>
                        </a:cubicBezTo>
                        <a:cubicBezTo>
                          <a:pt x="160677" y="60215"/>
                          <a:pt x="159686" y="60895"/>
                          <a:pt x="158709" y="61561"/>
                        </a:cubicBezTo>
                        <a:cubicBezTo>
                          <a:pt x="158213" y="61900"/>
                          <a:pt x="157718" y="62226"/>
                          <a:pt x="157236" y="62566"/>
                        </a:cubicBezTo>
                        <a:cubicBezTo>
                          <a:pt x="157038" y="62708"/>
                          <a:pt x="156840" y="62849"/>
                          <a:pt x="156642" y="62991"/>
                        </a:cubicBezTo>
                        <a:cubicBezTo>
                          <a:pt x="156627" y="62991"/>
                          <a:pt x="156613" y="63005"/>
                          <a:pt x="156599" y="63019"/>
                        </a:cubicBezTo>
                        <a:cubicBezTo>
                          <a:pt x="155607" y="63699"/>
                          <a:pt x="154630" y="64393"/>
                          <a:pt x="153639" y="65087"/>
                        </a:cubicBezTo>
                        <a:cubicBezTo>
                          <a:pt x="152945" y="65568"/>
                          <a:pt x="152265" y="66050"/>
                          <a:pt x="151586" y="66545"/>
                        </a:cubicBezTo>
                        <a:cubicBezTo>
                          <a:pt x="150609" y="67254"/>
                          <a:pt x="149631" y="67962"/>
                          <a:pt x="148654" y="68670"/>
                        </a:cubicBezTo>
                        <a:cubicBezTo>
                          <a:pt x="148399" y="68854"/>
                          <a:pt x="148145" y="69038"/>
                          <a:pt x="147889" y="69222"/>
                        </a:cubicBezTo>
                        <a:cubicBezTo>
                          <a:pt x="147705" y="69349"/>
                          <a:pt x="147521" y="69491"/>
                          <a:pt x="147337" y="69618"/>
                        </a:cubicBezTo>
                        <a:cubicBezTo>
                          <a:pt x="147110" y="69788"/>
                          <a:pt x="146884" y="69958"/>
                          <a:pt x="146658" y="70128"/>
                        </a:cubicBezTo>
                        <a:cubicBezTo>
                          <a:pt x="145680" y="70850"/>
                          <a:pt x="144703" y="71587"/>
                          <a:pt x="143740" y="72309"/>
                        </a:cubicBezTo>
                        <a:cubicBezTo>
                          <a:pt x="143103" y="72791"/>
                          <a:pt x="142452" y="73272"/>
                          <a:pt x="141814" y="73754"/>
                        </a:cubicBezTo>
                        <a:cubicBezTo>
                          <a:pt x="140837" y="74504"/>
                          <a:pt x="139860" y="75255"/>
                          <a:pt x="138883" y="76005"/>
                        </a:cubicBezTo>
                        <a:cubicBezTo>
                          <a:pt x="138869" y="76005"/>
                          <a:pt x="138854" y="76034"/>
                          <a:pt x="138840" y="76048"/>
                        </a:cubicBezTo>
                        <a:cubicBezTo>
                          <a:pt x="138529" y="76289"/>
                          <a:pt x="138203" y="76529"/>
                          <a:pt x="137892" y="76784"/>
                        </a:cubicBezTo>
                        <a:cubicBezTo>
                          <a:pt x="137608" y="77011"/>
                          <a:pt x="137325" y="77223"/>
                          <a:pt x="137042" y="77450"/>
                        </a:cubicBezTo>
                        <a:cubicBezTo>
                          <a:pt x="136065" y="78229"/>
                          <a:pt x="135087" y="79008"/>
                          <a:pt x="134124" y="79787"/>
                        </a:cubicBezTo>
                        <a:cubicBezTo>
                          <a:pt x="133544" y="80254"/>
                          <a:pt x="132949" y="80721"/>
                          <a:pt x="132368" y="81203"/>
                        </a:cubicBezTo>
                        <a:cubicBezTo>
                          <a:pt x="131519" y="81897"/>
                          <a:pt x="130683" y="82590"/>
                          <a:pt x="129848" y="83284"/>
                        </a:cubicBezTo>
                        <a:cubicBezTo>
                          <a:pt x="129493" y="83568"/>
                          <a:pt x="129139" y="83865"/>
                          <a:pt x="128800" y="84148"/>
                        </a:cubicBezTo>
                        <a:cubicBezTo>
                          <a:pt x="128460" y="84432"/>
                          <a:pt x="128120" y="84715"/>
                          <a:pt x="127780" y="84998"/>
                        </a:cubicBezTo>
                        <a:cubicBezTo>
                          <a:pt x="126746" y="85862"/>
                          <a:pt x="125712" y="86740"/>
                          <a:pt x="124693" y="87618"/>
                        </a:cubicBezTo>
                        <a:cubicBezTo>
                          <a:pt x="124211" y="88029"/>
                          <a:pt x="123730" y="88425"/>
                          <a:pt x="123263" y="88836"/>
                        </a:cubicBezTo>
                        <a:cubicBezTo>
                          <a:pt x="122554" y="89445"/>
                          <a:pt x="121846" y="90068"/>
                          <a:pt x="121152" y="90691"/>
                        </a:cubicBezTo>
                        <a:cubicBezTo>
                          <a:pt x="120784" y="91017"/>
                          <a:pt x="120402" y="91342"/>
                          <a:pt x="120034" y="91682"/>
                        </a:cubicBezTo>
                        <a:cubicBezTo>
                          <a:pt x="120019" y="91696"/>
                          <a:pt x="119991" y="91710"/>
                          <a:pt x="119977" y="91739"/>
                        </a:cubicBezTo>
                        <a:cubicBezTo>
                          <a:pt x="119595" y="92079"/>
                          <a:pt x="119212" y="92405"/>
                          <a:pt x="118830" y="92744"/>
                        </a:cubicBezTo>
                        <a:cubicBezTo>
                          <a:pt x="117442" y="93991"/>
                          <a:pt x="116068" y="95237"/>
                          <a:pt x="114695" y="96483"/>
                        </a:cubicBezTo>
                        <a:cubicBezTo>
                          <a:pt x="114624" y="96554"/>
                          <a:pt x="114553" y="96611"/>
                          <a:pt x="114482" y="96681"/>
                        </a:cubicBezTo>
                        <a:cubicBezTo>
                          <a:pt x="113902" y="97219"/>
                          <a:pt x="113321" y="97758"/>
                          <a:pt x="112741" y="98310"/>
                        </a:cubicBezTo>
                        <a:cubicBezTo>
                          <a:pt x="112372" y="98650"/>
                          <a:pt x="112018" y="98990"/>
                          <a:pt x="111650" y="99329"/>
                        </a:cubicBezTo>
                        <a:cubicBezTo>
                          <a:pt x="111154" y="99797"/>
                          <a:pt x="110644" y="100264"/>
                          <a:pt x="110149" y="100732"/>
                        </a:cubicBezTo>
                        <a:cubicBezTo>
                          <a:pt x="110021" y="100859"/>
                          <a:pt x="109894" y="100986"/>
                          <a:pt x="109766" y="101100"/>
                        </a:cubicBezTo>
                        <a:cubicBezTo>
                          <a:pt x="108492" y="102318"/>
                          <a:pt x="107231" y="103536"/>
                          <a:pt x="105971" y="104768"/>
                        </a:cubicBezTo>
                        <a:cubicBezTo>
                          <a:pt x="105546" y="105178"/>
                          <a:pt x="105136" y="105603"/>
                          <a:pt x="104711" y="106028"/>
                        </a:cubicBezTo>
                        <a:cubicBezTo>
                          <a:pt x="104682" y="106056"/>
                          <a:pt x="104654" y="106085"/>
                          <a:pt x="104626" y="106113"/>
                        </a:cubicBezTo>
                        <a:cubicBezTo>
                          <a:pt x="104286" y="106453"/>
                          <a:pt x="103932" y="106807"/>
                          <a:pt x="103592" y="107147"/>
                        </a:cubicBezTo>
                        <a:cubicBezTo>
                          <a:pt x="103026" y="107713"/>
                          <a:pt x="102445" y="108280"/>
                          <a:pt x="101893" y="108846"/>
                        </a:cubicBezTo>
                        <a:cubicBezTo>
                          <a:pt x="101369" y="109370"/>
                          <a:pt x="100859" y="109908"/>
                          <a:pt x="100349" y="110432"/>
                        </a:cubicBezTo>
                        <a:cubicBezTo>
                          <a:pt x="99528" y="111282"/>
                          <a:pt x="98692" y="112117"/>
                          <a:pt x="97885" y="112981"/>
                        </a:cubicBezTo>
                        <a:cubicBezTo>
                          <a:pt x="97503" y="113378"/>
                          <a:pt x="97134" y="113774"/>
                          <a:pt x="96752" y="114171"/>
                        </a:cubicBezTo>
                        <a:cubicBezTo>
                          <a:pt x="96441" y="114497"/>
                          <a:pt x="96143" y="114822"/>
                          <a:pt x="95831" y="115148"/>
                        </a:cubicBezTo>
                        <a:cubicBezTo>
                          <a:pt x="95208" y="115814"/>
                          <a:pt x="94571" y="116479"/>
                          <a:pt x="93948" y="117159"/>
                        </a:cubicBezTo>
                        <a:cubicBezTo>
                          <a:pt x="93367" y="117782"/>
                          <a:pt x="92801" y="118419"/>
                          <a:pt x="92220" y="119042"/>
                        </a:cubicBezTo>
                        <a:cubicBezTo>
                          <a:pt x="91512" y="119821"/>
                          <a:pt x="90804" y="120600"/>
                          <a:pt x="90096" y="121379"/>
                        </a:cubicBezTo>
                        <a:cubicBezTo>
                          <a:pt x="89784" y="121733"/>
                          <a:pt x="89473" y="122087"/>
                          <a:pt x="89161" y="122427"/>
                        </a:cubicBezTo>
                        <a:cubicBezTo>
                          <a:pt x="88906" y="122710"/>
                          <a:pt x="88652" y="123008"/>
                          <a:pt x="88396" y="123291"/>
                        </a:cubicBezTo>
                        <a:cubicBezTo>
                          <a:pt x="88382" y="123305"/>
                          <a:pt x="88368" y="123319"/>
                          <a:pt x="88354" y="123333"/>
                        </a:cubicBezTo>
                        <a:cubicBezTo>
                          <a:pt x="87688" y="124098"/>
                          <a:pt x="87009" y="124849"/>
                          <a:pt x="86343" y="125613"/>
                        </a:cubicBezTo>
                        <a:cubicBezTo>
                          <a:pt x="85748" y="126293"/>
                          <a:pt x="85168" y="126987"/>
                          <a:pt x="84573" y="127667"/>
                        </a:cubicBezTo>
                        <a:cubicBezTo>
                          <a:pt x="83936" y="128417"/>
                          <a:pt x="83298" y="129154"/>
                          <a:pt x="82661" y="129905"/>
                        </a:cubicBezTo>
                        <a:cubicBezTo>
                          <a:pt x="82392" y="130216"/>
                          <a:pt x="82137" y="130528"/>
                          <a:pt x="81868" y="130839"/>
                        </a:cubicBezTo>
                        <a:cubicBezTo>
                          <a:pt x="81712" y="131023"/>
                          <a:pt x="81571" y="131207"/>
                          <a:pt x="81415" y="131377"/>
                        </a:cubicBezTo>
                        <a:cubicBezTo>
                          <a:pt x="81245" y="131590"/>
                          <a:pt x="81061" y="131802"/>
                          <a:pt x="80891" y="132015"/>
                        </a:cubicBezTo>
                        <a:cubicBezTo>
                          <a:pt x="80282" y="132751"/>
                          <a:pt x="79659" y="133501"/>
                          <a:pt x="79050" y="134238"/>
                        </a:cubicBezTo>
                        <a:cubicBezTo>
                          <a:pt x="78469" y="134960"/>
                          <a:pt x="77889" y="135682"/>
                          <a:pt x="77308" y="136405"/>
                        </a:cubicBezTo>
                        <a:cubicBezTo>
                          <a:pt x="76713" y="137141"/>
                          <a:pt x="76118" y="137878"/>
                          <a:pt x="75538" y="138614"/>
                        </a:cubicBezTo>
                        <a:cubicBezTo>
                          <a:pt x="74957" y="139350"/>
                          <a:pt x="74377" y="140101"/>
                          <a:pt x="73796" y="140837"/>
                        </a:cubicBezTo>
                        <a:cubicBezTo>
                          <a:pt x="73229" y="141559"/>
                          <a:pt x="72663" y="142296"/>
                          <a:pt x="72096" y="143032"/>
                        </a:cubicBezTo>
                        <a:cubicBezTo>
                          <a:pt x="71516" y="143797"/>
                          <a:pt x="70950" y="144548"/>
                          <a:pt x="70369" y="145312"/>
                        </a:cubicBezTo>
                        <a:cubicBezTo>
                          <a:pt x="69831" y="146035"/>
                          <a:pt x="69278" y="146757"/>
                          <a:pt x="68740" y="147493"/>
                        </a:cubicBezTo>
                        <a:cubicBezTo>
                          <a:pt x="68684" y="147578"/>
                          <a:pt x="68627" y="147649"/>
                          <a:pt x="68556" y="147734"/>
                        </a:cubicBezTo>
                        <a:cubicBezTo>
                          <a:pt x="68443" y="147876"/>
                          <a:pt x="68330" y="148031"/>
                          <a:pt x="68230" y="148173"/>
                        </a:cubicBezTo>
                        <a:cubicBezTo>
                          <a:pt x="67834" y="148725"/>
                          <a:pt x="67438" y="149263"/>
                          <a:pt x="67041" y="149816"/>
                        </a:cubicBezTo>
                        <a:cubicBezTo>
                          <a:pt x="66517" y="150538"/>
                          <a:pt x="65993" y="151260"/>
                          <a:pt x="65469" y="151982"/>
                        </a:cubicBezTo>
                        <a:cubicBezTo>
                          <a:pt x="64903" y="152776"/>
                          <a:pt x="64350" y="153569"/>
                          <a:pt x="63784" y="154347"/>
                        </a:cubicBezTo>
                        <a:cubicBezTo>
                          <a:pt x="63316" y="155013"/>
                          <a:pt x="62849" y="155693"/>
                          <a:pt x="62382" y="156358"/>
                        </a:cubicBezTo>
                        <a:cubicBezTo>
                          <a:pt x="62226" y="156585"/>
                          <a:pt x="62056" y="156812"/>
                          <a:pt x="61900" y="157052"/>
                        </a:cubicBezTo>
                        <a:cubicBezTo>
                          <a:pt x="61475" y="157675"/>
                          <a:pt x="61051" y="158298"/>
                          <a:pt x="60626" y="158922"/>
                        </a:cubicBezTo>
                        <a:cubicBezTo>
                          <a:pt x="60144" y="159630"/>
                          <a:pt x="59662" y="160352"/>
                          <a:pt x="59181" y="161060"/>
                        </a:cubicBezTo>
                        <a:cubicBezTo>
                          <a:pt x="58629" y="161881"/>
                          <a:pt x="58077" y="162703"/>
                          <a:pt x="57538" y="163538"/>
                        </a:cubicBezTo>
                        <a:cubicBezTo>
                          <a:pt x="57156" y="164119"/>
                          <a:pt x="56788" y="164685"/>
                          <a:pt x="56406" y="165266"/>
                        </a:cubicBezTo>
                        <a:cubicBezTo>
                          <a:pt x="56235" y="165535"/>
                          <a:pt x="56066" y="165790"/>
                          <a:pt x="55896" y="166059"/>
                        </a:cubicBezTo>
                        <a:cubicBezTo>
                          <a:pt x="55442" y="166767"/>
                          <a:pt x="54989" y="167475"/>
                          <a:pt x="54536" y="168183"/>
                        </a:cubicBezTo>
                        <a:cubicBezTo>
                          <a:pt x="54097" y="168877"/>
                          <a:pt x="53658" y="169571"/>
                          <a:pt x="53219" y="170265"/>
                        </a:cubicBezTo>
                        <a:cubicBezTo>
                          <a:pt x="52681" y="171129"/>
                          <a:pt x="52143" y="171993"/>
                          <a:pt x="51605" y="172857"/>
                        </a:cubicBezTo>
                        <a:cubicBezTo>
                          <a:pt x="51307" y="173338"/>
                          <a:pt x="51024" y="173820"/>
                          <a:pt x="50727" y="174287"/>
                        </a:cubicBezTo>
                        <a:cubicBezTo>
                          <a:pt x="50557" y="174584"/>
                          <a:pt x="50373" y="174868"/>
                          <a:pt x="50203" y="175165"/>
                        </a:cubicBezTo>
                        <a:cubicBezTo>
                          <a:pt x="49721" y="175958"/>
                          <a:pt x="49240" y="176765"/>
                          <a:pt x="48772" y="177572"/>
                        </a:cubicBezTo>
                        <a:cubicBezTo>
                          <a:pt x="48376" y="178238"/>
                          <a:pt x="47993" y="178904"/>
                          <a:pt x="47611" y="179569"/>
                        </a:cubicBezTo>
                        <a:cubicBezTo>
                          <a:pt x="47073" y="180490"/>
                          <a:pt x="46549" y="181396"/>
                          <a:pt x="46025" y="182317"/>
                        </a:cubicBezTo>
                        <a:cubicBezTo>
                          <a:pt x="45813" y="182699"/>
                          <a:pt x="45586" y="183081"/>
                          <a:pt x="45374" y="183464"/>
                        </a:cubicBezTo>
                        <a:cubicBezTo>
                          <a:pt x="45204" y="183775"/>
                          <a:pt x="45034" y="184073"/>
                          <a:pt x="44864" y="184384"/>
                        </a:cubicBezTo>
                        <a:cubicBezTo>
                          <a:pt x="44354" y="185291"/>
                          <a:pt x="43858" y="186183"/>
                          <a:pt x="43349" y="187089"/>
                        </a:cubicBezTo>
                        <a:cubicBezTo>
                          <a:pt x="43009" y="187712"/>
                          <a:pt x="42669" y="188350"/>
                          <a:pt x="42329" y="188973"/>
                        </a:cubicBezTo>
                        <a:cubicBezTo>
                          <a:pt x="41805" y="189950"/>
                          <a:pt x="41281" y="190913"/>
                          <a:pt x="40757" y="191890"/>
                        </a:cubicBezTo>
                        <a:cubicBezTo>
                          <a:pt x="40615" y="192173"/>
                          <a:pt x="40460" y="192456"/>
                          <a:pt x="40318" y="192725"/>
                        </a:cubicBezTo>
                        <a:cubicBezTo>
                          <a:pt x="40148" y="193037"/>
                          <a:pt x="39992" y="193348"/>
                          <a:pt x="39836" y="193660"/>
                        </a:cubicBezTo>
                        <a:cubicBezTo>
                          <a:pt x="39298" y="194680"/>
                          <a:pt x="38774" y="195699"/>
                          <a:pt x="38250" y="196719"/>
                        </a:cubicBezTo>
                        <a:cubicBezTo>
                          <a:pt x="37981" y="197257"/>
                          <a:pt x="37712" y="197781"/>
                          <a:pt x="37443" y="198319"/>
                        </a:cubicBezTo>
                        <a:cubicBezTo>
                          <a:pt x="36891" y="199410"/>
                          <a:pt x="36353" y="200486"/>
                          <a:pt x="35815" y="201576"/>
                        </a:cubicBezTo>
                        <a:cubicBezTo>
                          <a:pt x="35729" y="201761"/>
                          <a:pt x="35644" y="201930"/>
                          <a:pt x="35560" y="202115"/>
                        </a:cubicBezTo>
                        <a:cubicBezTo>
                          <a:pt x="35418" y="202412"/>
                          <a:pt x="35276" y="202695"/>
                          <a:pt x="35135" y="202993"/>
                        </a:cubicBezTo>
                        <a:cubicBezTo>
                          <a:pt x="34568" y="204154"/>
                          <a:pt x="34016" y="205315"/>
                          <a:pt x="33463" y="206476"/>
                        </a:cubicBezTo>
                        <a:cubicBezTo>
                          <a:pt x="33322" y="206774"/>
                          <a:pt x="33180" y="207085"/>
                          <a:pt x="33039" y="207397"/>
                        </a:cubicBezTo>
                        <a:cubicBezTo>
                          <a:pt x="32373" y="208813"/>
                          <a:pt x="31722" y="210229"/>
                          <a:pt x="31084" y="211645"/>
                        </a:cubicBezTo>
                        <a:cubicBezTo>
                          <a:pt x="30985" y="211886"/>
                          <a:pt x="30872" y="212113"/>
                          <a:pt x="30773" y="212353"/>
                        </a:cubicBezTo>
                        <a:cubicBezTo>
                          <a:pt x="29428" y="215341"/>
                          <a:pt x="28125" y="218358"/>
                          <a:pt x="26878" y="221374"/>
                        </a:cubicBezTo>
                        <a:cubicBezTo>
                          <a:pt x="26836" y="221459"/>
                          <a:pt x="26808" y="221558"/>
                          <a:pt x="26765" y="221643"/>
                        </a:cubicBezTo>
                        <a:cubicBezTo>
                          <a:pt x="25491" y="224731"/>
                          <a:pt x="24258" y="227846"/>
                          <a:pt x="23069" y="230962"/>
                        </a:cubicBezTo>
                        <a:cubicBezTo>
                          <a:pt x="23041" y="231033"/>
                          <a:pt x="23012" y="231089"/>
                          <a:pt x="22998" y="231160"/>
                        </a:cubicBezTo>
                        <a:cubicBezTo>
                          <a:pt x="22432" y="232647"/>
                          <a:pt x="21894" y="234120"/>
                          <a:pt x="21341" y="235607"/>
                        </a:cubicBezTo>
                        <a:cubicBezTo>
                          <a:pt x="21299" y="235720"/>
                          <a:pt x="21256" y="235819"/>
                          <a:pt x="21228" y="235933"/>
                        </a:cubicBezTo>
                        <a:cubicBezTo>
                          <a:pt x="20718" y="237349"/>
                          <a:pt x="20223" y="238765"/>
                          <a:pt x="19727" y="240181"/>
                        </a:cubicBezTo>
                        <a:cubicBezTo>
                          <a:pt x="19698" y="240252"/>
                          <a:pt x="19670" y="240323"/>
                          <a:pt x="19656" y="240393"/>
                        </a:cubicBezTo>
                        <a:cubicBezTo>
                          <a:pt x="19571" y="240634"/>
                          <a:pt x="19486" y="240875"/>
                          <a:pt x="19401" y="241116"/>
                        </a:cubicBezTo>
                        <a:cubicBezTo>
                          <a:pt x="18962" y="242390"/>
                          <a:pt x="18537" y="243679"/>
                          <a:pt x="18098" y="244968"/>
                        </a:cubicBezTo>
                        <a:cubicBezTo>
                          <a:pt x="17971" y="245336"/>
                          <a:pt x="17844" y="245704"/>
                          <a:pt x="17730" y="246072"/>
                        </a:cubicBezTo>
                        <a:cubicBezTo>
                          <a:pt x="17319" y="247347"/>
                          <a:pt x="16909" y="248621"/>
                          <a:pt x="16498" y="249896"/>
                        </a:cubicBezTo>
                        <a:cubicBezTo>
                          <a:pt x="16484" y="249953"/>
                          <a:pt x="16470" y="249995"/>
                          <a:pt x="16456" y="250052"/>
                        </a:cubicBezTo>
                        <a:cubicBezTo>
                          <a:pt x="16342" y="250406"/>
                          <a:pt x="16229" y="250760"/>
                          <a:pt x="16115" y="251114"/>
                        </a:cubicBezTo>
                        <a:cubicBezTo>
                          <a:pt x="16115" y="251128"/>
                          <a:pt x="16115" y="251156"/>
                          <a:pt x="16102" y="251170"/>
                        </a:cubicBezTo>
                        <a:cubicBezTo>
                          <a:pt x="15719" y="252417"/>
                          <a:pt x="15337" y="253663"/>
                          <a:pt x="14969" y="254909"/>
                        </a:cubicBezTo>
                        <a:cubicBezTo>
                          <a:pt x="14827" y="255362"/>
                          <a:pt x="14686" y="255815"/>
                          <a:pt x="14558" y="256283"/>
                        </a:cubicBezTo>
                        <a:cubicBezTo>
                          <a:pt x="14204" y="257472"/>
                          <a:pt x="13864" y="258662"/>
                          <a:pt x="13524" y="259852"/>
                        </a:cubicBezTo>
                        <a:cubicBezTo>
                          <a:pt x="13453" y="260121"/>
                          <a:pt x="13368" y="260390"/>
                          <a:pt x="13283" y="260645"/>
                        </a:cubicBezTo>
                        <a:cubicBezTo>
                          <a:pt x="13198" y="260942"/>
                          <a:pt x="13113" y="261254"/>
                          <a:pt x="13043" y="261551"/>
                        </a:cubicBezTo>
                        <a:cubicBezTo>
                          <a:pt x="12731" y="262684"/>
                          <a:pt x="12420" y="263817"/>
                          <a:pt x="12122" y="264950"/>
                        </a:cubicBezTo>
                        <a:cubicBezTo>
                          <a:pt x="12023" y="265318"/>
                          <a:pt x="11924" y="265686"/>
                          <a:pt x="11825" y="266069"/>
                        </a:cubicBezTo>
                        <a:cubicBezTo>
                          <a:pt x="11782" y="266224"/>
                          <a:pt x="11754" y="266366"/>
                          <a:pt x="11711" y="266522"/>
                        </a:cubicBezTo>
                        <a:cubicBezTo>
                          <a:pt x="11329" y="267980"/>
                          <a:pt x="10961" y="269453"/>
                          <a:pt x="10593" y="270912"/>
                        </a:cubicBezTo>
                        <a:cubicBezTo>
                          <a:pt x="10451" y="271478"/>
                          <a:pt x="10295" y="272059"/>
                          <a:pt x="10168" y="272625"/>
                        </a:cubicBezTo>
                        <a:cubicBezTo>
                          <a:pt x="9701" y="274537"/>
                          <a:pt x="9247" y="276449"/>
                          <a:pt x="8808" y="278375"/>
                        </a:cubicBezTo>
                        <a:cubicBezTo>
                          <a:pt x="1331" y="311485"/>
                          <a:pt x="-1360" y="345544"/>
                          <a:pt x="637" y="379616"/>
                        </a:cubicBezTo>
                        <a:lnTo>
                          <a:pt x="4786" y="379616"/>
                        </a:lnTo>
                        <a:cubicBezTo>
                          <a:pt x="-1572" y="339383"/>
                          <a:pt x="12660" y="279961"/>
                          <a:pt x="12660" y="279961"/>
                        </a:cubicBezTo>
                        <a:cubicBezTo>
                          <a:pt x="12660" y="279961"/>
                          <a:pt x="33421" y="302138"/>
                          <a:pt x="41366" y="295780"/>
                        </a:cubicBezTo>
                        <a:cubicBezTo>
                          <a:pt x="49325" y="289421"/>
                          <a:pt x="52497" y="271124"/>
                          <a:pt x="58062" y="261579"/>
                        </a:cubicBezTo>
                        <a:cubicBezTo>
                          <a:pt x="63642" y="252034"/>
                          <a:pt x="73980" y="249655"/>
                          <a:pt x="75566" y="241696"/>
                        </a:cubicBezTo>
                        <a:cubicBezTo>
                          <a:pt x="77152" y="233752"/>
                          <a:pt x="59662" y="230565"/>
                          <a:pt x="61249" y="225000"/>
                        </a:cubicBezTo>
                        <a:cubicBezTo>
                          <a:pt x="62835" y="219434"/>
                          <a:pt x="80339" y="244090"/>
                          <a:pt x="84318" y="239317"/>
                        </a:cubicBezTo>
                        <a:cubicBezTo>
                          <a:pt x="88283" y="234545"/>
                          <a:pt x="104201" y="225000"/>
                          <a:pt x="105787" y="220227"/>
                        </a:cubicBezTo>
                        <a:cubicBezTo>
                          <a:pt x="107373" y="215455"/>
                          <a:pt x="96242" y="205117"/>
                          <a:pt x="95449" y="199551"/>
                        </a:cubicBezTo>
                        <a:cubicBezTo>
                          <a:pt x="94656" y="193986"/>
                          <a:pt x="71587" y="180461"/>
                          <a:pt x="76359" y="178082"/>
                        </a:cubicBezTo>
                        <a:cubicBezTo>
                          <a:pt x="81132" y="175689"/>
                          <a:pt x="107373" y="206703"/>
                          <a:pt x="111352" y="205910"/>
                        </a:cubicBezTo>
                        <a:cubicBezTo>
                          <a:pt x="115332" y="205117"/>
                          <a:pt x="124877" y="197965"/>
                          <a:pt x="127256" y="193986"/>
                        </a:cubicBezTo>
                        <a:cubicBezTo>
                          <a:pt x="129649" y="190006"/>
                          <a:pt x="119311" y="184441"/>
                          <a:pt x="119311" y="180461"/>
                        </a:cubicBezTo>
                        <a:cubicBezTo>
                          <a:pt x="119311" y="176482"/>
                          <a:pt x="124084" y="185234"/>
                          <a:pt x="128049" y="181255"/>
                        </a:cubicBezTo>
                        <a:cubicBezTo>
                          <a:pt x="132028" y="177275"/>
                          <a:pt x="139987" y="174896"/>
                          <a:pt x="155891" y="158199"/>
                        </a:cubicBezTo>
                        <a:cubicBezTo>
                          <a:pt x="171794" y="141489"/>
                          <a:pt x="149532" y="131944"/>
                          <a:pt x="153497" y="129565"/>
                        </a:cubicBezTo>
                        <a:cubicBezTo>
                          <a:pt x="157477" y="127171"/>
                          <a:pt x="164643" y="149447"/>
                          <a:pt x="174188" y="144675"/>
                        </a:cubicBezTo>
                        <a:cubicBezTo>
                          <a:pt x="183718" y="139903"/>
                          <a:pt x="185319" y="130358"/>
                          <a:pt x="194864" y="119227"/>
                        </a:cubicBezTo>
                        <a:cubicBezTo>
                          <a:pt x="204409" y="108096"/>
                          <a:pt x="210767" y="100930"/>
                          <a:pt x="211560" y="89799"/>
                        </a:cubicBezTo>
                        <a:cubicBezTo>
                          <a:pt x="212353" y="78668"/>
                          <a:pt x="180546" y="63557"/>
                          <a:pt x="193263" y="63557"/>
                        </a:cubicBezTo>
                        <a:cubicBezTo>
                          <a:pt x="205980" y="63557"/>
                          <a:pt x="220312" y="90592"/>
                          <a:pt x="220312" y="90592"/>
                        </a:cubicBezTo>
                        <a:cubicBezTo>
                          <a:pt x="220312" y="90592"/>
                          <a:pt x="244967" y="64350"/>
                          <a:pt x="248140" y="58785"/>
                        </a:cubicBezTo>
                        <a:cubicBezTo>
                          <a:pt x="251326" y="53219"/>
                          <a:pt x="221105" y="46053"/>
                          <a:pt x="230650" y="44467"/>
                        </a:cubicBezTo>
                        <a:cubicBezTo>
                          <a:pt x="240195" y="42881"/>
                          <a:pt x="257684" y="54012"/>
                          <a:pt x="257684" y="54012"/>
                        </a:cubicBezTo>
                        <a:cubicBezTo>
                          <a:pt x="257684" y="54012"/>
                          <a:pt x="275670" y="54380"/>
                          <a:pt x="276718" y="31368"/>
                        </a:cubicBezTo>
                        <a:cubicBezTo>
                          <a:pt x="277766" y="8369"/>
                          <a:pt x="292409" y="0"/>
                          <a:pt x="292409" y="0"/>
                        </a:cubicBezTo>
                        <a:cubicBezTo>
                          <a:pt x="290865" y="439"/>
                          <a:pt x="289322" y="878"/>
                          <a:pt x="287792" y="1345"/>
                        </a:cubicBezTo>
                        <a:close/>
                      </a:path>
                    </a:pathLst>
                  </a:custGeom>
                  <a:solidFill>
                    <a:srgbClr val="192419">
                      <a:alpha val="379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07" name="Google Shape;3607;p23"/>
                <p:cNvGrpSpPr/>
                <p:nvPr/>
              </p:nvGrpSpPr>
              <p:grpSpPr>
                <a:xfrm rot="-593907">
                  <a:off x="7095654" y="4515683"/>
                  <a:ext cx="681652" cy="1356829"/>
                  <a:chOff x="-716715" y="4908798"/>
                  <a:chExt cx="681662" cy="1356848"/>
                </a:xfrm>
              </p:grpSpPr>
              <p:grpSp>
                <p:nvGrpSpPr>
                  <p:cNvPr id="3608" name="Google Shape;3608;p23"/>
                  <p:cNvGrpSpPr/>
                  <p:nvPr/>
                </p:nvGrpSpPr>
                <p:grpSpPr>
                  <a:xfrm>
                    <a:off x="-716715" y="4908841"/>
                    <a:ext cx="681662" cy="1191220"/>
                    <a:chOff x="-716715" y="4908841"/>
                    <a:chExt cx="681662" cy="1191220"/>
                  </a:xfrm>
                </p:grpSpPr>
                <p:sp>
                  <p:nvSpPr>
                    <p:cNvPr id="3609" name="Google Shape;3609;p23"/>
                    <p:cNvSpPr/>
                    <p:nvPr/>
                  </p:nvSpPr>
                  <p:spPr>
                    <a:xfrm>
                      <a:off x="-716715" y="4908841"/>
                      <a:ext cx="681544" cy="11912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3274" h="390244" extrusionOk="0">
                          <a:moveTo>
                            <a:pt x="221027" y="384771"/>
                          </a:moveTo>
                          <a:cubicBezTo>
                            <a:pt x="219611" y="385522"/>
                            <a:pt x="218167" y="386187"/>
                            <a:pt x="216694" y="386768"/>
                          </a:cubicBezTo>
                          <a:cubicBezTo>
                            <a:pt x="193894" y="395860"/>
                            <a:pt x="164778" y="386570"/>
                            <a:pt x="152131" y="365327"/>
                          </a:cubicBezTo>
                          <a:cubicBezTo>
                            <a:pt x="162143" y="359082"/>
                            <a:pt x="172142" y="352851"/>
                            <a:pt x="182154" y="346606"/>
                          </a:cubicBezTo>
                          <a:cubicBezTo>
                            <a:pt x="175243" y="347257"/>
                            <a:pt x="169295" y="351520"/>
                            <a:pt x="162936" y="354295"/>
                          </a:cubicBezTo>
                          <a:cubicBezTo>
                            <a:pt x="160784" y="355230"/>
                            <a:pt x="158362" y="355952"/>
                            <a:pt x="155969" y="356278"/>
                          </a:cubicBezTo>
                          <a:cubicBezTo>
                            <a:pt x="151296" y="356944"/>
                            <a:pt x="146608" y="356207"/>
                            <a:pt x="143478" y="352865"/>
                          </a:cubicBezTo>
                          <a:cubicBezTo>
                            <a:pt x="139584" y="348702"/>
                            <a:pt x="139740" y="342201"/>
                            <a:pt x="137191" y="337075"/>
                          </a:cubicBezTo>
                          <a:cubicBezTo>
                            <a:pt x="133636" y="329881"/>
                            <a:pt x="125323" y="326354"/>
                            <a:pt x="120338" y="320038"/>
                          </a:cubicBezTo>
                          <a:cubicBezTo>
                            <a:pt x="119418" y="318891"/>
                            <a:pt x="118582" y="317518"/>
                            <a:pt x="118738" y="316045"/>
                          </a:cubicBezTo>
                          <a:cubicBezTo>
                            <a:pt x="118894" y="314572"/>
                            <a:pt x="119984" y="313397"/>
                            <a:pt x="121018" y="312335"/>
                          </a:cubicBezTo>
                          <a:cubicBezTo>
                            <a:pt x="125762" y="307534"/>
                            <a:pt x="130492" y="302719"/>
                            <a:pt x="135236" y="297918"/>
                          </a:cubicBezTo>
                          <a:cubicBezTo>
                            <a:pt x="131965" y="301189"/>
                            <a:pt x="128297" y="304220"/>
                            <a:pt x="123822" y="305055"/>
                          </a:cubicBezTo>
                          <a:cubicBezTo>
                            <a:pt x="118653" y="306033"/>
                            <a:pt x="112365" y="302634"/>
                            <a:pt x="112309" y="297380"/>
                          </a:cubicBezTo>
                          <a:cubicBezTo>
                            <a:pt x="126371" y="289478"/>
                            <a:pt x="140632" y="281391"/>
                            <a:pt x="152499" y="270600"/>
                          </a:cubicBezTo>
                          <a:cubicBezTo>
                            <a:pt x="154879" y="268476"/>
                            <a:pt x="157130" y="266238"/>
                            <a:pt x="159283" y="263873"/>
                          </a:cubicBezTo>
                          <a:cubicBezTo>
                            <a:pt x="156875" y="264978"/>
                            <a:pt x="154439" y="266097"/>
                            <a:pt x="151990" y="267145"/>
                          </a:cubicBezTo>
                          <a:cubicBezTo>
                            <a:pt x="143918" y="270657"/>
                            <a:pt x="135562" y="273560"/>
                            <a:pt x="126824" y="273687"/>
                          </a:cubicBezTo>
                          <a:cubicBezTo>
                            <a:pt x="115424" y="273857"/>
                            <a:pt x="103104" y="268051"/>
                            <a:pt x="99337" y="257317"/>
                          </a:cubicBezTo>
                          <a:cubicBezTo>
                            <a:pt x="97793" y="252898"/>
                            <a:pt x="97765" y="248041"/>
                            <a:pt x="96037" y="243693"/>
                          </a:cubicBezTo>
                          <a:cubicBezTo>
                            <a:pt x="91350" y="231939"/>
                            <a:pt x="75276" y="226515"/>
                            <a:pt x="73478" y="213982"/>
                          </a:cubicBezTo>
                          <a:cubicBezTo>
                            <a:pt x="72316" y="205867"/>
                            <a:pt x="77924" y="198334"/>
                            <a:pt x="84113" y="192924"/>
                          </a:cubicBezTo>
                          <a:cubicBezTo>
                            <a:pt x="87370" y="190106"/>
                            <a:pt x="90910" y="187500"/>
                            <a:pt x="94139" y="184639"/>
                          </a:cubicBezTo>
                          <a:cubicBezTo>
                            <a:pt x="97071" y="182062"/>
                            <a:pt x="99719" y="179258"/>
                            <a:pt x="101673" y="175901"/>
                          </a:cubicBezTo>
                          <a:cubicBezTo>
                            <a:pt x="95060" y="181170"/>
                            <a:pt x="87512" y="185276"/>
                            <a:pt x="79496" y="187967"/>
                          </a:cubicBezTo>
                          <a:cubicBezTo>
                            <a:pt x="74639" y="189596"/>
                            <a:pt x="69611" y="190729"/>
                            <a:pt x="64527" y="191309"/>
                          </a:cubicBezTo>
                          <a:cubicBezTo>
                            <a:pt x="62559" y="191536"/>
                            <a:pt x="60548" y="191677"/>
                            <a:pt x="58693" y="190984"/>
                          </a:cubicBezTo>
                          <a:cubicBezTo>
                            <a:pt x="56328" y="190077"/>
                            <a:pt x="54628" y="187981"/>
                            <a:pt x="53127" y="185914"/>
                          </a:cubicBezTo>
                          <a:cubicBezTo>
                            <a:pt x="45820" y="175887"/>
                            <a:pt x="39645" y="164997"/>
                            <a:pt x="34802" y="153554"/>
                          </a:cubicBezTo>
                          <a:cubicBezTo>
                            <a:pt x="36714" y="152379"/>
                            <a:pt x="38555" y="151076"/>
                            <a:pt x="40297" y="149674"/>
                          </a:cubicBezTo>
                          <a:cubicBezTo>
                            <a:pt x="44078" y="146658"/>
                            <a:pt x="47463" y="143146"/>
                            <a:pt x="50323" y="139237"/>
                          </a:cubicBezTo>
                          <a:cubicBezTo>
                            <a:pt x="44390" y="141829"/>
                            <a:pt x="38229" y="143925"/>
                            <a:pt x="31941" y="145468"/>
                          </a:cubicBezTo>
                          <a:cubicBezTo>
                            <a:pt x="29902" y="139520"/>
                            <a:pt x="36332" y="134422"/>
                            <a:pt x="41444" y="130768"/>
                          </a:cubicBezTo>
                          <a:cubicBezTo>
                            <a:pt x="48822" y="125514"/>
                            <a:pt x="55209" y="118858"/>
                            <a:pt x="60166" y="111282"/>
                          </a:cubicBezTo>
                          <a:cubicBezTo>
                            <a:pt x="54430" y="113973"/>
                            <a:pt x="48454" y="116111"/>
                            <a:pt x="42322" y="117669"/>
                          </a:cubicBezTo>
                          <a:cubicBezTo>
                            <a:pt x="38612" y="118632"/>
                            <a:pt x="34831" y="119383"/>
                            <a:pt x="31021" y="119906"/>
                          </a:cubicBezTo>
                          <a:cubicBezTo>
                            <a:pt x="27707" y="111565"/>
                            <a:pt x="22949" y="103791"/>
                            <a:pt x="17043" y="97035"/>
                          </a:cubicBezTo>
                          <a:cubicBezTo>
                            <a:pt x="18757" y="93523"/>
                            <a:pt x="20810" y="90181"/>
                            <a:pt x="23190" y="87051"/>
                          </a:cubicBezTo>
                          <a:cubicBezTo>
                            <a:pt x="27523" y="81373"/>
                            <a:pt x="32862" y="76473"/>
                            <a:pt x="38937" y="72677"/>
                          </a:cubicBezTo>
                          <a:cubicBezTo>
                            <a:pt x="31545" y="76572"/>
                            <a:pt x="22864" y="80480"/>
                            <a:pt x="15018" y="79178"/>
                          </a:cubicBezTo>
                          <a:lnTo>
                            <a:pt x="15004" y="79178"/>
                          </a:lnTo>
                          <a:cubicBezTo>
                            <a:pt x="13206" y="78866"/>
                            <a:pt x="11435" y="78285"/>
                            <a:pt x="9736" y="77365"/>
                          </a:cubicBezTo>
                          <a:cubicBezTo>
                            <a:pt x="1593" y="72932"/>
                            <a:pt x="-1027" y="62184"/>
                            <a:pt x="347" y="53021"/>
                          </a:cubicBezTo>
                          <a:cubicBezTo>
                            <a:pt x="729" y="50401"/>
                            <a:pt x="1381" y="47824"/>
                            <a:pt x="2160" y="45303"/>
                          </a:cubicBezTo>
                          <a:cubicBezTo>
                            <a:pt x="4100" y="38987"/>
                            <a:pt x="6847" y="32883"/>
                            <a:pt x="8632" y="26511"/>
                          </a:cubicBezTo>
                          <a:cubicBezTo>
                            <a:pt x="11138" y="17589"/>
                            <a:pt x="11407" y="7109"/>
                            <a:pt x="5445" y="0"/>
                          </a:cubicBezTo>
                          <a:cubicBezTo>
                            <a:pt x="5445" y="0"/>
                            <a:pt x="14013" y="4376"/>
                            <a:pt x="28302" y="15224"/>
                          </a:cubicBezTo>
                          <a:cubicBezTo>
                            <a:pt x="30879" y="17178"/>
                            <a:pt x="33641" y="19331"/>
                            <a:pt x="36587" y="21724"/>
                          </a:cubicBezTo>
                          <a:cubicBezTo>
                            <a:pt x="66510" y="45983"/>
                            <a:pt x="114178" y="93268"/>
                            <a:pt x="162158" y="176326"/>
                          </a:cubicBezTo>
                          <a:cubicBezTo>
                            <a:pt x="231989" y="297196"/>
                            <a:pt x="224285" y="367537"/>
                            <a:pt x="221622" y="381996"/>
                          </a:cubicBezTo>
                          <a:cubicBezTo>
                            <a:pt x="221282" y="383851"/>
                            <a:pt x="221027" y="384799"/>
                            <a:pt x="221027" y="384799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10" name="Google Shape;3610;p23"/>
                    <p:cNvSpPr/>
                    <p:nvPr/>
                  </p:nvSpPr>
                  <p:spPr>
                    <a:xfrm>
                      <a:off x="-672842" y="4955331"/>
                      <a:ext cx="637789" cy="11341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8940" h="371544" extrusionOk="0">
                          <a:moveTo>
                            <a:pt x="206661" y="369547"/>
                          </a:moveTo>
                          <a:cubicBezTo>
                            <a:pt x="205244" y="370298"/>
                            <a:pt x="203800" y="370964"/>
                            <a:pt x="202327" y="371544"/>
                          </a:cubicBezTo>
                          <a:cubicBezTo>
                            <a:pt x="196578" y="368811"/>
                            <a:pt x="192372" y="363061"/>
                            <a:pt x="193972" y="356958"/>
                          </a:cubicBezTo>
                          <a:cubicBezTo>
                            <a:pt x="186239" y="357354"/>
                            <a:pt x="178422" y="356052"/>
                            <a:pt x="171228" y="353148"/>
                          </a:cubicBezTo>
                          <a:cubicBezTo>
                            <a:pt x="174754" y="350458"/>
                            <a:pt x="179201" y="349381"/>
                            <a:pt x="183280" y="347611"/>
                          </a:cubicBezTo>
                          <a:cubicBezTo>
                            <a:pt x="187358" y="345869"/>
                            <a:pt x="191437" y="342952"/>
                            <a:pt x="192386" y="338618"/>
                          </a:cubicBezTo>
                          <a:cubicBezTo>
                            <a:pt x="193349" y="334271"/>
                            <a:pt x="189171" y="329059"/>
                            <a:pt x="185007" y="330603"/>
                          </a:cubicBezTo>
                          <a:cubicBezTo>
                            <a:pt x="192754" y="327148"/>
                            <a:pt x="193972" y="314586"/>
                            <a:pt x="187018" y="309729"/>
                          </a:cubicBezTo>
                          <a:cubicBezTo>
                            <a:pt x="189086" y="308369"/>
                            <a:pt x="191139" y="307024"/>
                            <a:pt x="193207" y="305664"/>
                          </a:cubicBezTo>
                          <a:cubicBezTo>
                            <a:pt x="191352" y="304829"/>
                            <a:pt x="189511" y="303993"/>
                            <a:pt x="187670" y="303172"/>
                          </a:cubicBezTo>
                          <a:cubicBezTo>
                            <a:pt x="190077" y="301147"/>
                            <a:pt x="191494" y="298003"/>
                            <a:pt x="191366" y="294859"/>
                          </a:cubicBezTo>
                          <a:cubicBezTo>
                            <a:pt x="181042" y="297351"/>
                            <a:pt x="170279" y="297975"/>
                            <a:pt x="159729" y="296672"/>
                          </a:cubicBezTo>
                          <a:cubicBezTo>
                            <a:pt x="167447" y="294335"/>
                            <a:pt x="175604" y="291715"/>
                            <a:pt x="180844" y="285611"/>
                          </a:cubicBezTo>
                          <a:cubicBezTo>
                            <a:pt x="186084" y="279494"/>
                            <a:pt x="186650" y="268674"/>
                            <a:pt x="179867" y="264312"/>
                          </a:cubicBezTo>
                          <a:cubicBezTo>
                            <a:pt x="170081" y="258010"/>
                            <a:pt x="156217" y="269949"/>
                            <a:pt x="145950" y="264482"/>
                          </a:cubicBezTo>
                          <a:cubicBezTo>
                            <a:pt x="156274" y="261296"/>
                            <a:pt x="165776" y="255532"/>
                            <a:pt x="173367" y="247857"/>
                          </a:cubicBezTo>
                          <a:lnTo>
                            <a:pt x="168198" y="244189"/>
                          </a:lnTo>
                          <a:cubicBezTo>
                            <a:pt x="170364" y="241810"/>
                            <a:pt x="172545" y="239402"/>
                            <a:pt x="174712" y="237023"/>
                          </a:cubicBezTo>
                          <a:cubicBezTo>
                            <a:pt x="171795" y="234077"/>
                            <a:pt x="168212" y="231811"/>
                            <a:pt x="164289" y="230466"/>
                          </a:cubicBezTo>
                          <a:cubicBezTo>
                            <a:pt x="167051" y="228271"/>
                            <a:pt x="165365" y="223669"/>
                            <a:pt x="162689" y="221360"/>
                          </a:cubicBezTo>
                          <a:cubicBezTo>
                            <a:pt x="160026" y="219038"/>
                            <a:pt x="156444" y="217395"/>
                            <a:pt x="155141" y="214109"/>
                          </a:cubicBezTo>
                          <a:cubicBezTo>
                            <a:pt x="154631" y="212793"/>
                            <a:pt x="154489" y="211263"/>
                            <a:pt x="153540" y="210201"/>
                          </a:cubicBezTo>
                          <a:cubicBezTo>
                            <a:pt x="152492" y="208997"/>
                            <a:pt x="150708" y="208785"/>
                            <a:pt x="149108" y="208643"/>
                          </a:cubicBezTo>
                          <a:cubicBezTo>
                            <a:pt x="141758" y="208020"/>
                            <a:pt x="134380" y="207397"/>
                            <a:pt x="127016" y="206760"/>
                          </a:cubicBezTo>
                          <a:cubicBezTo>
                            <a:pt x="133785" y="202285"/>
                            <a:pt x="140058" y="197101"/>
                            <a:pt x="145723" y="191323"/>
                          </a:cubicBezTo>
                          <a:cubicBezTo>
                            <a:pt x="143854" y="186579"/>
                            <a:pt x="139832" y="182727"/>
                            <a:pt x="135031" y="181056"/>
                          </a:cubicBezTo>
                          <a:cubicBezTo>
                            <a:pt x="135017" y="178266"/>
                            <a:pt x="134974" y="175491"/>
                            <a:pt x="134946" y="172701"/>
                          </a:cubicBezTo>
                          <a:cubicBezTo>
                            <a:pt x="118703" y="170081"/>
                            <a:pt x="101751" y="172007"/>
                            <a:pt x="86513" y="178196"/>
                          </a:cubicBezTo>
                          <a:cubicBezTo>
                            <a:pt x="100236" y="168665"/>
                            <a:pt x="112783" y="157421"/>
                            <a:pt x="123716" y="144788"/>
                          </a:cubicBezTo>
                          <a:cubicBezTo>
                            <a:pt x="117938" y="144335"/>
                            <a:pt x="112146" y="143868"/>
                            <a:pt x="106368" y="143415"/>
                          </a:cubicBezTo>
                          <a:cubicBezTo>
                            <a:pt x="111410" y="141503"/>
                            <a:pt x="115927" y="138232"/>
                            <a:pt x="119298" y="134040"/>
                          </a:cubicBezTo>
                          <a:cubicBezTo>
                            <a:pt x="109554" y="132907"/>
                            <a:pt x="110305" y="117117"/>
                            <a:pt x="102219" y="111565"/>
                          </a:cubicBezTo>
                          <a:cubicBezTo>
                            <a:pt x="98466" y="108974"/>
                            <a:pt x="93538" y="109158"/>
                            <a:pt x="88949" y="109441"/>
                          </a:cubicBezTo>
                          <a:cubicBezTo>
                            <a:pt x="80721" y="109951"/>
                            <a:pt x="72479" y="110461"/>
                            <a:pt x="64251" y="110999"/>
                          </a:cubicBezTo>
                          <a:cubicBezTo>
                            <a:pt x="73414" y="104725"/>
                            <a:pt x="82605" y="98452"/>
                            <a:pt x="91796" y="92178"/>
                          </a:cubicBezTo>
                          <a:cubicBezTo>
                            <a:pt x="83327" y="82945"/>
                            <a:pt x="72026" y="72819"/>
                            <a:pt x="59975" y="76232"/>
                          </a:cubicBezTo>
                          <a:cubicBezTo>
                            <a:pt x="55726" y="77436"/>
                            <a:pt x="52101" y="80268"/>
                            <a:pt x="47895" y="81656"/>
                          </a:cubicBezTo>
                          <a:cubicBezTo>
                            <a:pt x="43703" y="83086"/>
                            <a:pt x="38166" y="82491"/>
                            <a:pt x="36126" y="78583"/>
                          </a:cubicBezTo>
                          <a:cubicBezTo>
                            <a:pt x="35744" y="77832"/>
                            <a:pt x="35503" y="77011"/>
                            <a:pt x="35447" y="76190"/>
                          </a:cubicBezTo>
                          <a:cubicBezTo>
                            <a:pt x="34824" y="67820"/>
                            <a:pt x="49424" y="65752"/>
                            <a:pt x="50628" y="57454"/>
                          </a:cubicBezTo>
                          <a:cubicBezTo>
                            <a:pt x="51166" y="53729"/>
                            <a:pt x="48107" y="49863"/>
                            <a:pt x="44340" y="49551"/>
                          </a:cubicBezTo>
                          <a:cubicBezTo>
                            <a:pt x="41919" y="48872"/>
                            <a:pt x="39511" y="48206"/>
                            <a:pt x="37104" y="47540"/>
                          </a:cubicBezTo>
                          <a:cubicBezTo>
                            <a:pt x="38151" y="45034"/>
                            <a:pt x="39199" y="42527"/>
                            <a:pt x="40247" y="40049"/>
                          </a:cubicBezTo>
                          <a:cubicBezTo>
                            <a:pt x="29442" y="39129"/>
                            <a:pt x="18396" y="40955"/>
                            <a:pt x="8483" y="45331"/>
                          </a:cubicBezTo>
                          <a:cubicBezTo>
                            <a:pt x="9318" y="41125"/>
                            <a:pt x="10168" y="36905"/>
                            <a:pt x="11004" y="32699"/>
                          </a:cubicBezTo>
                          <a:cubicBezTo>
                            <a:pt x="7336" y="31849"/>
                            <a:pt x="3668" y="31014"/>
                            <a:pt x="0" y="30164"/>
                          </a:cubicBezTo>
                          <a:cubicBezTo>
                            <a:pt x="1572" y="19826"/>
                            <a:pt x="5651" y="9842"/>
                            <a:pt x="11811" y="1374"/>
                          </a:cubicBezTo>
                          <a:lnTo>
                            <a:pt x="13978" y="0"/>
                          </a:lnTo>
                          <a:cubicBezTo>
                            <a:pt x="42853" y="21837"/>
                            <a:pt x="95138" y="69902"/>
                            <a:pt x="147833" y="161088"/>
                          </a:cubicBezTo>
                          <a:cubicBezTo>
                            <a:pt x="226628" y="297507"/>
                            <a:pt x="206689" y="369562"/>
                            <a:pt x="206689" y="36956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11" name="Google Shape;3611;p23"/>
                    <p:cNvSpPr/>
                    <p:nvPr/>
                  </p:nvSpPr>
                  <p:spPr>
                    <a:xfrm>
                      <a:off x="-628344" y="4975048"/>
                      <a:ext cx="593205" cy="10998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334" h="360299" extrusionOk="0">
                          <a:moveTo>
                            <a:pt x="192697" y="360300"/>
                          </a:moveTo>
                          <a:cubicBezTo>
                            <a:pt x="187146" y="356802"/>
                            <a:pt x="186948" y="347484"/>
                            <a:pt x="181311" y="343674"/>
                          </a:cubicBezTo>
                          <a:cubicBezTo>
                            <a:pt x="182203" y="338024"/>
                            <a:pt x="183096" y="332359"/>
                            <a:pt x="184002" y="326709"/>
                          </a:cubicBezTo>
                          <a:cubicBezTo>
                            <a:pt x="183223" y="325250"/>
                            <a:pt x="182458" y="323791"/>
                            <a:pt x="181694" y="322319"/>
                          </a:cubicBezTo>
                          <a:cubicBezTo>
                            <a:pt x="182302" y="318226"/>
                            <a:pt x="182912" y="314119"/>
                            <a:pt x="183535" y="309998"/>
                          </a:cubicBezTo>
                          <a:cubicBezTo>
                            <a:pt x="181510" y="305877"/>
                            <a:pt x="182472" y="300495"/>
                            <a:pt x="185786" y="297309"/>
                          </a:cubicBezTo>
                          <a:cubicBezTo>
                            <a:pt x="182586" y="295157"/>
                            <a:pt x="181708" y="290951"/>
                            <a:pt x="180164" y="287424"/>
                          </a:cubicBezTo>
                          <a:cubicBezTo>
                            <a:pt x="178606" y="283898"/>
                            <a:pt x="174953" y="280358"/>
                            <a:pt x="171398" y="281830"/>
                          </a:cubicBezTo>
                          <a:cubicBezTo>
                            <a:pt x="176879" y="279763"/>
                            <a:pt x="176114" y="271719"/>
                            <a:pt x="173692" y="266394"/>
                          </a:cubicBezTo>
                          <a:cubicBezTo>
                            <a:pt x="171285" y="261055"/>
                            <a:pt x="168438" y="254244"/>
                            <a:pt x="172404" y="249953"/>
                          </a:cubicBezTo>
                          <a:cubicBezTo>
                            <a:pt x="169118" y="249698"/>
                            <a:pt x="165946" y="248338"/>
                            <a:pt x="163496" y="246129"/>
                          </a:cubicBezTo>
                          <a:cubicBezTo>
                            <a:pt x="167135" y="244911"/>
                            <a:pt x="170421" y="242659"/>
                            <a:pt x="172828" y="239685"/>
                          </a:cubicBezTo>
                          <a:cubicBezTo>
                            <a:pt x="170166" y="238255"/>
                            <a:pt x="167376" y="236740"/>
                            <a:pt x="165677" y="234247"/>
                          </a:cubicBezTo>
                          <a:cubicBezTo>
                            <a:pt x="163963" y="231755"/>
                            <a:pt x="163722" y="227960"/>
                            <a:pt x="165974" y="225949"/>
                          </a:cubicBezTo>
                          <a:cubicBezTo>
                            <a:pt x="154163" y="218415"/>
                            <a:pt x="151416" y="199566"/>
                            <a:pt x="137920" y="195770"/>
                          </a:cubicBezTo>
                          <a:cubicBezTo>
                            <a:pt x="141064" y="194340"/>
                            <a:pt x="144024" y="192513"/>
                            <a:pt x="146686" y="190332"/>
                          </a:cubicBezTo>
                          <a:cubicBezTo>
                            <a:pt x="144675" y="188860"/>
                            <a:pt x="142664" y="187401"/>
                            <a:pt x="140667" y="185928"/>
                          </a:cubicBezTo>
                          <a:cubicBezTo>
                            <a:pt x="143302" y="184469"/>
                            <a:pt x="141687" y="180263"/>
                            <a:pt x="139265" y="178493"/>
                          </a:cubicBezTo>
                          <a:cubicBezTo>
                            <a:pt x="136815" y="176723"/>
                            <a:pt x="133544" y="175293"/>
                            <a:pt x="133063" y="172304"/>
                          </a:cubicBezTo>
                          <a:cubicBezTo>
                            <a:pt x="132822" y="170903"/>
                            <a:pt x="133332" y="169444"/>
                            <a:pt x="133261" y="168028"/>
                          </a:cubicBezTo>
                          <a:cubicBezTo>
                            <a:pt x="132992" y="163298"/>
                            <a:pt x="127030" y="161258"/>
                            <a:pt x="122300" y="161400"/>
                          </a:cubicBezTo>
                          <a:cubicBezTo>
                            <a:pt x="117541" y="161542"/>
                            <a:pt x="112160" y="162391"/>
                            <a:pt x="108634" y="159233"/>
                          </a:cubicBezTo>
                          <a:cubicBezTo>
                            <a:pt x="113392" y="157817"/>
                            <a:pt x="117839" y="155353"/>
                            <a:pt x="121592" y="152138"/>
                          </a:cubicBezTo>
                          <a:cubicBezTo>
                            <a:pt x="122895" y="151034"/>
                            <a:pt x="124183" y="149646"/>
                            <a:pt x="124254" y="147961"/>
                          </a:cubicBezTo>
                          <a:cubicBezTo>
                            <a:pt x="124396" y="143995"/>
                            <a:pt x="118788" y="143089"/>
                            <a:pt x="115828" y="140469"/>
                          </a:cubicBezTo>
                          <a:cubicBezTo>
                            <a:pt x="112868" y="137864"/>
                            <a:pt x="112698" y="133417"/>
                            <a:pt x="111933" y="129565"/>
                          </a:cubicBezTo>
                          <a:cubicBezTo>
                            <a:pt x="109753" y="118519"/>
                            <a:pt x="101426" y="109866"/>
                            <a:pt x="93481" y="101893"/>
                          </a:cubicBezTo>
                          <a:cubicBezTo>
                            <a:pt x="91498" y="99896"/>
                            <a:pt x="89374" y="97843"/>
                            <a:pt x="86683" y="97092"/>
                          </a:cubicBezTo>
                          <a:cubicBezTo>
                            <a:pt x="82647" y="95987"/>
                            <a:pt x="77379" y="97758"/>
                            <a:pt x="74745" y="94501"/>
                          </a:cubicBezTo>
                          <a:cubicBezTo>
                            <a:pt x="78838" y="93722"/>
                            <a:pt x="84007" y="91541"/>
                            <a:pt x="83539" y="87391"/>
                          </a:cubicBezTo>
                          <a:cubicBezTo>
                            <a:pt x="83369" y="85975"/>
                            <a:pt x="82506" y="84757"/>
                            <a:pt x="81642" y="83624"/>
                          </a:cubicBezTo>
                          <a:cubicBezTo>
                            <a:pt x="75212" y="75255"/>
                            <a:pt x="66673" y="68514"/>
                            <a:pt x="57029" y="64166"/>
                          </a:cubicBezTo>
                          <a:cubicBezTo>
                            <a:pt x="56420" y="60753"/>
                            <a:pt x="52936" y="58431"/>
                            <a:pt x="49467" y="58034"/>
                          </a:cubicBezTo>
                          <a:cubicBezTo>
                            <a:pt x="45997" y="57638"/>
                            <a:pt x="42556" y="58714"/>
                            <a:pt x="39228" y="59790"/>
                          </a:cubicBezTo>
                          <a:cubicBezTo>
                            <a:pt x="41224" y="56179"/>
                            <a:pt x="44453" y="53276"/>
                            <a:pt x="48249" y="51676"/>
                          </a:cubicBezTo>
                          <a:cubicBezTo>
                            <a:pt x="39992" y="42981"/>
                            <a:pt x="31736" y="34300"/>
                            <a:pt x="23480" y="25590"/>
                          </a:cubicBezTo>
                          <a:cubicBezTo>
                            <a:pt x="18849" y="25590"/>
                            <a:pt x="14218" y="25548"/>
                            <a:pt x="9602" y="25519"/>
                          </a:cubicBezTo>
                          <a:cubicBezTo>
                            <a:pt x="11910" y="25208"/>
                            <a:pt x="14020" y="23749"/>
                            <a:pt x="15153" y="21724"/>
                          </a:cubicBezTo>
                          <a:cubicBezTo>
                            <a:pt x="12986" y="15054"/>
                            <a:pt x="6911" y="9857"/>
                            <a:pt x="0" y="8738"/>
                          </a:cubicBezTo>
                          <a:cubicBezTo>
                            <a:pt x="595" y="5651"/>
                            <a:pt x="2932" y="2960"/>
                            <a:pt x="5905" y="1968"/>
                          </a:cubicBezTo>
                          <a:lnTo>
                            <a:pt x="7647" y="0"/>
                          </a:lnTo>
                          <a:cubicBezTo>
                            <a:pt x="37571" y="24259"/>
                            <a:pt x="85239" y="71545"/>
                            <a:pt x="133218" y="154602"/>
                          </a:cubicBezTo>
                          <a:cubicBezTo>
                            <a:pt x="203049" y="275472"/>
                            <a:pt x="195345" y="345813"/>
                            <a:pt x="192683" y="36027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12" name="Google Shape;3612;p23"/>
                    <p:cNvSpPr/>
                    <p:nvPr/>
                  </p:nvSpPr>
                  <p:spPr>
                    <a:xfrm>
                      <a:off x="-716715" y="5047183"/>
                      <a:ext cx="53239" cy="103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1" h="33860" extrusionOk="0">
                          <a:moveTo>
                            <a:pt x="15302" y="31538"/>
                          </a:moveTo>
                          <a:cubicBezTo>
                            <a:pt x="15018" y="32303"/>
                            <a:pt x="14919" y="33082"/>
                            <a:pt x="15004" y="33860"/>
                          </a:cubicBezTo>
                          <a:cubicBezTo>
                            <a:pt x="13206" y="33563"/>
                            <a:pt x="11435" y="32968"/>
                            <a:pt x="9736" y="32062"/>
                          </a:cubicBezTo>
                          <a:cubicBezTo>
                            <a:pt x="1593" y="27629"/>
                            <a:pt x="-1027" y="16881"/>
                            <a:pt x="347" y="7718"/>
                          </a:cubicBezTo>
                          <a:cubicBezTo>
                            <a:pt x="729" y="5098"/>
                            <a:pt x="1381" y="2521"/>
                            <a:pt x="2160" y="0"/>
                          </a:cubicBezTo>
                          <a:cubicBezTo>
                            <a:pt x="5091" y="6840"/>
                            <a:pt x="8971" y="13255"/>
                            <a:pt x="13659" y="19005"/>
                          </a:cubicBezTo>
                          <a:cubicBezTo>
                            <a:pt x="15826" y="21639"/>
                            <a:pt x="18290" y="24868"/>
                            <a:pt x="17157" y="28068"/>
                          </a:cubicBezTo>
                          <a:cubicBezTo>
                            <a:pt x="16704" y="29314"/>
                            <a:pt x="15755" y="30320"/>
                            <a:pt x="15287" y="31552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13" name="Google Shape;3613;p23"/>
                    <p:cNvSpPr/>
                    <p:nvPr/>
                  </p:nvSpPr>
                  <p:spPr>
                    <a:xfrm>
                      <a:off x="-664667" y="5174669"/>
                      <a:ext cx="77161" cy="10029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278" h="32855" extrusionOk="0">
                          <a:moveTo>
                            <a:pt x="13227" y="3625"/>
                          </a:moveTo>
                          <a:cubicBezTo>
                            <a:pt x="20846" y="10281"/>
                            <a:pt x="16697" y="25406"/>
                            <a:pt x="25279" y="30617"/>
                          </a:cubicBezTo>
                          <a:cubicBezTo>
                            <a:pt x="21568" y="31580"/>
                            <a:pt x="17787" y="32331"/>
                            <a:pt x="13978" y="32855"/>
                          </a:cubicBezTo>
                          <a:cubicBezTo>
                            <a:pt x="10664" y="24514"/>
                            <a:pt x="5905" y="16739"/>
                            <a:pt x="0" y="9984"/>
                          </a:cubicBezTo>
                          <a:cubicBezTo>
                            <a:pt x="1714" y="6472"/>
                            <a:pt x="3767" y="3130"/>
                            <a:pt x="6146" y="0"/>
                          </a:cubicBezTo>
                          <a:cubicBezTo>
                            <a:pt x="8667" y="1005"/>
                            <a:pt x="11216" y="1884"/>
                            <a:pt x="13227" y="364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14" name="Google Shape;3614;p23"/>
                    <p:cNvSpPr/>
                    <p:nvPr/>
                  </p:nvSpPr>
                  <p:spPr>
                    <a:xfrm>
                      <a:off x="-610525" y="5365901"/>
                      <a:ext cx="136428" cy="12765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694" h="41821" extrusionOk="0">
                          <a:moveTo>
                            <a:pt x="40446" y="37755"/>
                          </a:moveTo>
                          <a:cubicBezTo>
                            <a:pt x="41833" y="38052"/>
                            <a:pt x="43264" y="38236"/>
                            <a:pt x="44694" y="38293"/>
                          </a:cubicBezTo>
                          <a:cubicBezTo>
                            <a:pt x="39837" y="39922"/>
                            <a:pt x="34809" y="41055"/>
                            <a:pt x="29725" y="41635"/>
                          </a:cubicBezTo>
                          <a:cubicBezTo>
                            <a:pt x="27757" y="41862"/>
                            <a:pt x="25746" y="42003"/>
                            <a:pt x="23891" y="41310"/>
                          </a:cubicBezTo>
                          <a:cubicBezTo>
                            <a:pt x="21526" y="40403"/>
                            <a:pt x="19826" y="38307"/>
                            <a:pt x="18325" y="36240"/>
                          </a:cubicBezTo>
                          <a:cubicBezTo>
                            <a:pt x="11018" y="26213"/>
                            <a:pt x="4843" y="15323"/>
                            <a:pt x="0" y="3880"/>
                          </a:cubicBezTo>
                          <a:cubicBezTo>
                            <a:pt x="1912" y="2705"/>
                            <a:pt x="3753" y="1402"/>
                            <a:pt x="5495" y="0"/>
                          </a:cubicBezTo>
                          <a:cubicBezTo>
                            <a:pt x="6401" y="0"/>
                            <a:pt x="7307" y="28"/>
                            <a:pt x="8200" y="128"/>
                          </a:cubicBezTo>
                          <a:cubicBezTo>
                            <a:pt x="14459" y="793"/>
                            <a:pt x="19685" y="5042"/>
                            <a:pt x="24500" y="9078"/>
                          </a:cubicBezTo>
                          <a:cubicBezTo>
                            <a:pt x="33322" y="16527"/>
                            <a:pt x="43094" y="26511"/>
                            <a:pt x="40431" y="37755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15" name="Google Shape;3615;p23"/>
                    <p:cNvSpPr/>
                    <p:nvPr/>
                  </p:nvSpPr>
                  <p:spPr>
                    <a:xfrm>
                      <a:off x="-492891" y="5465625"/>
                      <a:ext cx="240082" cy="2788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8651" h="91360" extrusionOk="0">
                          <a:moveTo>
                            <a:pt x="53500" y="91357"/>
                          </a:moveTo>
                          <a:cubicBezTo>
                            <a:pt x="42100" y="91527"/>
                            <a:pt x="29780" y="85720"/>
                            <a:pt x="26013" y="74986"/>
                          </a:cubicBezTo>
                          <a:cubicBezTo>
                            <a:pt x="24469" y="70567"/>
                            <a:pt x="24441" y="65710"/>
                            <a:pt x="22713" y="61362"/>
                          </a:cubicBezTo>
                          <a:cubicBezTo>
                            <a:pt x="18026" y="49608"/>
                            <a:pt x="1952" y="44184"/>
                            <a:pt x="154" y="31651"/>
                          </a:cubicBezTo>
                          <a:cubicBezTo>
                            <a:pt x="-1008" y="23537"/>
                            <a:pt x="4600" y="16003"/>
                            <a:pt x="10789" y="10593"/>
                          </a:cubicBezTo>
                          <a:cubicBezTo>
                            <a:pt x="14046" y="7775"/>
                            <a:pt x="17586" y="5169"/>
                            <a:pt x="20815" y="2308"/>
                          </a:cubicBezTo>
                          <a:cubicBezTo>
                            <a:pt x="22062" y="1629"/>
                            <a:pt x="23237" y="864"/>
                            <a:pt x="24370" y="0"/>
                          </a:cubicBezTo>
                          <a:cubicBezTo>
                            <a:pt x="25475" y="2507"/>
                            <a:pt x="24172" y="5410"/>
                            <a:pt x="22614" y="7633"/>
                          </a:cubicBezTo>
                          <a:cubicBezTo>
                            <a:pt x="21042" y="9885"/>
                            <a:pt x="19130" y="12066"/>
                            <a:pt x="18790" y="14770"/>
                          </a:cubicBezTo>
                          <a:cubicBezTo>
                            <a:pt x="18450" y="17475"/>
                            <a:pt x="20815" y="20662"/>
                            <a:pt x="23421" y="19869"/>
                          </a:cubicBezTo>
                          <a:cubicBezTo>
                            <a:pt x="20235" y="28522"/>
                            <a:pt x="18790" y="39794"/>
                            <a:pt x="25928" y="45643"/>
                          </a:cubicBezTo>
                          <a:cubicBezTo>
                            <a:pt x="28222" y="47526"/>
                            <a:pt x="31111" y="48532"/>
                            <a:pt x="33589" y="50175"/>
                          </a:cubicBezTo>
                          <a:cubicBezTo>
                            <a:pt x="42766" y="56349"/>
                            <a:pt x="43828" y="69534"/>
                            <a:pt x="50852" y="78059"/>
                          </a:cubicBezTo>
                          <a:cubicBezTo>
                            <a:pt x="56573" y="85012"/>
                            <a:pt x="66458" y="88269"/>
                            <a:pt x="75210" y="86074"/>
                          </a:cubicBezTo>
                          <a:lnTo>
                            <a:pt x="77264" y="83044"/>
                          </a:lnTo>
                          <a:cubicBezTo>
                            <a:pt x="77887" y="83525"/>
                            <a:pt x="78340" y="84120"/>
                            <a:pt x="78651" y="84786"/>
                          </a:cubicBezTo>
                          <a:cubicBezTo>
                            <a:pt x="70579" y="88298"/>
                            <a:pt x="62224" y="91201"/>
                            <a:pt x="53486" y="9132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16" name="Google Shape;3616;p23"/>
                    <p:cNvSpPr/>
                    <p:nvPr/>
                  </p:nvSpPr>
                  <p:spPr>
                    <a:xfrm>
                      <a:off x="-373799" y="5735215"/>
                      <a:ext cx="133358" cy="2622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688" h="85900" extrusionOk="0">
                          <a:moveTo>
                            <a:pt x="43660" y="85678"/>
                          </a:moveTo>
                          <a:cubicBezTo>
                            <a:pt x="38987" y="86343"/>
                            <a:pt x="34300" y="85607"/>
                            <a:pt x="31170" y="82265"/>
                          </a:cubicBezTo>
                          <a:cubicBezTo>
                            <a:pt x="27275" y="78101"/>
                            <a:pt x="27431" y="71601"/>
                            <a:pt x="24882" y="66475"/>
                          </a:cubicBezTo>
                          <a:cubicBezTo>
                            <a:pt x="21327" y="59281"/>
                            <a:pt x="13015" y="55754"/>
                            <a:pt x="8030" y="49438"/>
                          </a:cubicBezTo>
                          <a:cubicBezTo>
                            <a:pt x="7109" y="48291"/>
                            <a:pt x="6274" y="46917"/>
                            <a:pt x="6429" y="45445"/>
                          </a:cubicBezTo>
                          <a:cubicBezTo>
                            <a:pt x="6585" y="43972"/>
                            <a:pt x="7676" y="42796"/>
                            <a:pt x="8709" y="41734"/>
                          </a:cubicBezTo>
                          <a:cubicBezTo>
                            <a:pt x="13454" y="36934"/>
                            <a:pt x="18184" y="32119"/>
                            <a:pt x="22928" y="27318"/>
                          </a:cubicBezTo>
                          <a:cubicBezTo>
                            <a:pt x="19656" y="30589"/>
                            <a:pt x="15989" y="33620"/>
                            <a:pt x="11513" y="34455"/>
                          </a:cubicBezTo>
                          <a:cubicBezTo>
                            <a:pt x="6344" y="35432"/>
                            <a:pt x="57" y="32034"/>
                            <a:pt x="0" y="26780"/>
                          </a:cubicBezTo>
                          <a:cubicBezTo>
                            <a:pt x="14063" y="18878"/>
                            <a:pt x="28323" y="10791"/>
                            <a:pt x="40191" y="0"/>
                          </a:cubicBezTo>
                          <a:cubicBezTo>
                            <a:pt x="40021" y="2025"/>
                            <a:pt x="39129" y="4135"/>
                            <a:pt x="37939" y="5778"/>
                          </a:cubicBezTo>
                          <a:cubicBezTo>
                            <a:pt x="35532" y="9049"/>
                            <a:pt x="32119" y="11853"/>
                            <a:pt x="31255" y="15833"/>
                          </a:cubicBezTo>
                          <a:cubicBezTo>
                            <a:pt x="30433" y="19628"/>
                            <a:pt x="32175" y="23452"/>
                            <a:pt x="32501" y="27332"/>
                          </a:cubicBezTo>
                          <a:cubicBezTo>
                            <a:pt x="32855" y="31198"/>
                            <a:pt x="30547" y="36056"/>
                            <a:pt x="26681" y="35673"/>
                          </a:cubicBezTo>
                          <a:cubicBezTo>
                            <a:pt x="32982" y="51534"/>
                            <a:pt x="38520" y="67664"/>
                            <a:pt x="43292" y="84063"/>
                          </a:cubicBezTo>
                          <a:cubicBezTo>
                            <a:pt x="43448" y="84587"/>
                            <a:pt x="43604" y="85125"/>
                            <a:pt x="43689" y="8567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617" name="Google Shape;3617;p23"/>
                  <p:cNvSpPr/>
                  <p:nvPr/>
                </p:nvSpPr>
                <p:spPr>
                  <a:xfrm>
                    <a:off x="-700087" y="4908798"/>
                    <a:ext cx="662209" cy="1356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940" h="444504" extrusionOk="0">
                        <a:moveTo>
                          <a:pt x="0" y="0"/>
                        </a:moveTo>
                        <a:cubicBezTo>
                          <a:pt x="119354" y="83426"/>
                          <a:pt x="257430" y="288812"/>
                          <a:pt x="205811" y="444505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18" name="Google Shape;3618;p23"/>
                <p:cNvGrpSpPr/>
                <p:nvPr/>
              </p:nvGrpSpPr>
              <p:grpSpPr>
                <a:xfrm rot="-593945">
                  <a:off x="9291940" y="4759113"/>
                  <a:ext cx="300656" cy="544791"/>
                  <a:chOff x="4397670" y="1656937"/>
                  <a:chExt cx="98451" cy="178394"/>
                </a:xfrm>
              </p:grpSpPr>
              <p:sp>
                <p:nvSpPr>
                  <p:cNvPr id="3619" name="Google Shape;3619;p23"/>
                  <p:cNvSpPr/>
                  <p:nvPr/>
                </p:nvSpPr>
                <p:spPr>
                  <a:xfrm>
                    <a:off x="4437115" y="1695712"/>
                    <a:ext cx="37112" cy="1396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2" h="139619" extrusionOk="0">
                        <a:moveTo>
                          <a:pt x="6850" y="139619"/>
                        </a:moveTo>
                        <a:cubicBezTo>
                          <a:pt x="-14733" y="86712"/>
                          <a:pt x="20161" y="15167"/>
                          <a:pt x="36136" y="0"/>
                        </a:cubicBezTo>
                        <a:lnTo>
                          <a:pt x="37113" y="1020"/>
                        </a:lnTo>
                        <a:cubicBezTo>
                          <a:pt x="21308" y="16003"/>
                          <a:pt x="-13175" y="86754"/>
                          <a:pt x="8152" y="139081"/>
                        </a:cubicBezTo>
                        <a:lnTo>
                          <a:pt x="6835" y="139619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20" name="Google Shape;3620;p23"/>
                  <p:cNvSpPr/>
                  <p:nvPr/>
                </p:nvSpPr>
                <p:spPr>
                  <a:xfrm>
                    <a:off x="4471581" y="1656937"/>
                    <a:ext cx="24540" cy="423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40" h="42385" extrusionOk="0">
                        <a:moveTo>
                          <a:pt x="253" y="39341"/>
                        </a:moveTo>
                        <a:cubicBezTo>
                          <a:pt x="-1800" y="22814"/>
                          <a:pt x="8835" y="5565"/>
                          <a:pt x="24540" y="0"/>
                        </a:cubicBezTo>
                        <a:cubicBezTo>
                          <a:pt x="19400" y="15564"/>
                          <a:pt x="11101" y="30065"/>
                          <a:pt x="296" y="42386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21" name="Google Shape;3621;p23"/>
                  <p:cNvSpPr/>
                  <p:nvPr/>
                </p:nvSpPr>
                <p:spPr>
                  <a:xfrm>
                    <a:off x="4452443" y="1673450"/>
                    <a:ext cx="14930" cy="2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30" h="27671" extrusionOk="0">
                        <a:moveTo>
                          <a:pt x="14931" y="27672"/>
                        </a:moveTo>
                        <a:cubicBezTo>
                          <a:pt x="14761" y="17136"/>
                          <a:pt x="9648" y="4574"/>
                          <a:pt x="160" y="0"/>
                        </a:cubicBezTo>
                        <a:cubicBezTo>
                          <a:pt x="-1086" y="11046"/>
                          <a:pt x="5060" y="22559"/>
                          <a:pt x="14931" y="27672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22" name="Google Shape;3622;p23"/>
                  <p:cNvSpPr/>
                  <p:nvPr/>
                </p:nvSpPr>
                <p:spPr>
                  <a:xfrm>
                    <a:off x="4433485" y="1677259"/>
                    <a:ext cx="27374" cy="372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74" h="37230" extrusionOk="0">
                        <a:moveTo>
                          <a:pt x="27375" y="37231"/>
                        </a:moveTo>
                        <a:cubicBezTo>
                          <a:pt x="24599" y="21115"/>
                          <a:pt x="14218" y="8072"/>
                          <a:pt x="0" y="0"/>
                        </a:cubicBezTo>
                        <a:cubicBezTo>
                          <a:pt x="3073" y="15620"/>
                          <a:pt x="13397" y="29640"/>
                          <a:pt x="27375" y="37231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23" name="Google Shape;3623;p23"/>
                  <p:cNvSpPr/>
                  <p:nvPr/>
                </p:nvSpPr>
                <p:spPr>
                  <a:xfrm>
                    <a:off x="4420513" y="1693871"/>
                    <a:ext cx="31920" cy="363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20" h="36338" extrusionOk="0">
                        <a:moveTo>
                          <a:pt x="31920" y="36325"/>
                        </a:moveTo>
                        <a:cubicBezTo>
                          <a:pt x="28352" y="28819"/>
                          <a:pt x="24740" y="21242"/>
                          <a:pt x="19685" y="14643"/>
                        </a:cubicBezTo>
                        <a:cubicBezTo>
                          <a:pt x="14629" y="8044"/>
                          <a:pt x="7959" y="2393"/>
                          <a:pt x="0" y="0"/>
                        </a:cubicBezTo>
                        <a:cubicBezTo>
                          <a:pt x="283" y="5325"/>
                          <a:pt x="2535" y="10508"/>
                          <a:pt x="6231" y="14346"/>
                        </a:cubicBezTo>
                        <a:cubicBezTo>
                          <a:pt x="8979" y="17192"/>
                          <a:pt x="12462" y="19288"/>
                          <a:pt x="15110" y="22234"/>
                        </a:cubicBezTo>
                        <a:cubicBezTo>
                          <a:pt x="17051" y="24386"/>
                          <a:pt x="18495" y="26964"/>
                          <a:pt x="20449" y="29102"/>
                        </a:cubicBezTo>
                        <a:cubicBezTo>
                          <a:pt x="23395" y="32331"/>
                          <a:pt x="27587" y="35744"/>
                          <a:pt x="31920" y="36339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24" name="Google Shape;3624;p23"/>
                  <p:cNvSpPr/>
                  <p:nvPr/>
                </p:nvSpPr>
                <p:spPr>
                  <a:xfrm>
                    <a:off x="4397670" y="1732773"/>
                    <a:ext cx="49013" cy="143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013" h="14349" extrusionOk="0">
                        <a:moveTo>
                          <a:pt x="49014" y="11046"/>
                        </a:moveTo>
                        <a:cubicBezTo>
                          <a:pt x="41621" y="6699"/>
                          <a:pt x="33932" y="2238"/>
                          <a:pt x="25392" y="1430"/>
                        </a:cubicBezTo>
                        <a:cubicBezTo>
                          <a:pt x="22503" y="1161"/>
                          <a:pt x="19586" y="1317"/>
                          <a:pt x="16668" y="1360"/>
                        </a:cubicBezTo>
                        <a:cubicBezTo>
                          <a:pt x="11089" y="1430"/>
                          <a:pt x="5481" y="1048"/>
                          <a:pt x="0" y="0"/>
                        </a:cubicBezTo>
                        <a:cubicBezTo>
                          <a:pt x="6925" y="4843"/>
                          <a:pt x="13949" y="9743"/>
                          <a:pt x="21852" y="12760"/>
                        </a:cubicBezTo>
                        <a:cubicBezTo>
                          <a:pt x="29754" y="15776"/>
                          <a:pt x="41140" y="14105"/>
                          <a:pt x="49014" y="11046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25" name="Google Shape;3625;p23"/>
                  <p:cNvSpPr/>
                  <p:nvPr/>
                </p:nvSpPr>
                <p:spPr>
                  <a:xfrm>
                    <a:off x="4403037" y="1759560"/>
                    <a:ext cx="38986" cy="14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86" h="14380" extrusionOk="0">
                        <a:moveTo>
                          <a:pt x="38987" y="1338"/>
                        </a:moveTo>
                        <a:cubicBezTo>
                          <a:pt x="32246" y="-1084"/>
                          <a:pt x="24641" y="7"/>
                          <a:pt x="18042" y="2811"/>
                        </a:cubicBezTo>
                        <a:cubicBezTo>
                          <a:pt x="11443" y="5615"/>
                          <a:pt x="5679" y="10005"/>
                          <a:pt x="0" y="14381"/>
                        </a:cubicBezTo>
                        <a:cubicBezTo>
                          <a:pt x="12335" y="12582"/>
                          <a:pt x="28621" y="8235"/>
                          <a:pt x="38987" y="1338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26" name="Google Shape;3626;p23"/>
                  <p:cNvSpPr/>
                  <p:nvPr/>
                </p:nvSpPr>
                <p:spPr>
                  <a:xfrm>
                    <a:off x="4408773" y="1782140"/>
                    <a:ext cx="28932" cy="19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932" h="19883" extrusionOk="0">
                        <a:moveTo>
                          <a:pt x="28932" y="1"/>
                        </a:moveTo>
                        <a:cubicBezTo>
                          <a:pt x="21115" y="-56"/>
                          <a:pt x="13340" y="3541"/>
                          <a:pt x="8341" y="9560"/>
                        </a:cubicBezTo>
                        <a:cubicBezTo>
                          <a:pt x="5509" y="12973"/>
                          <a:pt x="3484" y="17122"/>
                          <a:pt x="0" y="19883"/>
                        </a:cubicBezTo>
                        <a:cubicBezTo>
                          <a:pt x="10749" y="19657"/>
                          <a:pt x="21129" y="13157"/>
                          <a:pt x="26029" y="3583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27" name="Google Shape;3627;p23"/>
                  <p:cNvSpPr/>
                  <p:nvPr/>
                </p:nvSpPr>
                <p:spPr>
                  <a:xfrm>
                    <a:off x="4466255" y="1707332"/>
                    <a:ext cx="25915" cy="9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15" h="9305" extrusionOk="0">
                        <a:moveTo>
                          <a:pt x="0" y="1210"/>
                        </a:moveTo>
                        <a:cubicBezTo>
                          <a:pt x="6274" y="-64"/>
                          <a:pt x="12250" y="-800"/>
                          <a:pt x="18240" y="1437"/>
                        </a:cubicBezTo>
                        <a:cubicBezTo>
                          <a:pt x="21030" y="2485"/>
                          <a:pt x="23494" y="4227"/>
                          <a:pt x="25915" y="5955"/>
                        </a:cubicBezTo>
                        <a:cubicBezTo>
                          <a:pt x="24910" y="8065"/>
                          <a:pt x="22474" y="9198"/>
                          <a:pt x="20138" y="9297"/>
                        </a:cubicBezTo>
                        <a:cubicBezTo>
                          <a:pt x="17801" y="9396"/>
                          <a:pt x="15521" y="8659"/>
                          <a:pt x="13298" y="7923"/>
                        </a:cubicBezTo>
                        <a:cubicBezTo>
                          <a:pt x="8539" y="6351"/>
                          <a:pt x="3611" y="4680"/>
                          <a:pt x="0" y="1210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28" name="Google Shape;3628;p23"/>
                  <p:cNvSpPr/>
                  <p:nvPr/>
                </p:nvSpPr>
                <p:spPr>
                  <a:xfrm>
                    <a:off x="4459103" y="1722146"/>
                    <a:ext cx="27615" cy="13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15" h="13725" extrusionOk="0">
                        <a:moveTo>
                          <a:pt x="14" y="175"/>
                        </a:moveTo>
                        <a:cubicBezTo>
                          <a:pt x="5339" y="-307"/>
                          <a:pt x="10819" y="161"/>
                          <a:pt x="15790" y="2143"/>
                        </a:cubicBezTo>
                        <a:cubicBezTo>
                          <a:pt x="20761" y="4126"/>
                          <a:pt x="25179" y="7709"/>
                          <a:pt x="27615" y="12467"/>
                        </a:cubicBezTo>
                        <a:cubicBezTo>
                          <a:pt x="24386" y="14025"/>
                          <a:pt x="20492" y="14138"/>
                          <a:pt x="17164" y="12793"/>
                        </a:cubicBezTo>
                        <a:cubicBezTo>
                          <a:pt x="13765" y="11419"/>
                          <a:pt x="11103" y="8672"/>
                          <a:pt x="7860" y="6973"/>
                        </a:cubicBezTo>
                        <a:cubicBezTo>
                          <a:pt x="6174" y="6095"/>
                          <a:pt x="4348" y="5500"/>
                          <a:pt x="2761" y="4452"/>
                        </a:cubicBezTo>
                        <a:cubicBezTo>
                          <a:pt x="1176" y="3404"/>
                          <a:pt x="0" y="2073"/>
                          <a:pt x="0" y="175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29" name="Google Shape;3629;p23"/>
                  <p:cNvSpPr/>
                  <p:nvPr/>
                </p:nvSpPr>
                <p:spPr>
                  <a:xfrm>
                    <a:off x="4452036" y="1737106"/>
                    <a:ext cx="24924" cy="18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24" h="18735" extrusionOk="0">
                        <a:moveTo>
                          <a:pt x="14" y="0"/>
                        </a:moveTo>
                        <a:cubicBezTo>
                          <a:pt x="10394" y="1799"/>
                          <a:pt x="19203" y="9899"/>
                          <a:pt x="24924" y="18736"/>
                        </a:cubicBezTo>
                        <a:cubicBezTo>
                          <a:pt x="20152" y="18353"/>
                          <a:pt x="15521" y="16371"/>
                          <a:pt x="11966" y="13170"/>
                        </a:cubicBezTo>
                        <a:cubicBezTo>
                          <a:pt x="8568" y="10111"/>
                          <a:pt x="6160" y="6019"/>
                          <a:pt x="2521" y="3243"/>
                        </a:cubicBezTo>
                        <a:cubicBezTo>
                          <a:pt x="1388" y="2379"/>
                          <a:pt x="14" y="1416"/>
                          <a:pt x="0" y="0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30" name="Google Shape;3630;p23"/>
                  <p:cNvSpPr/>
                  <p:nvPr/>
                </p:nvSpPr>
                <p:spPr>
                  <a:xfrm>
                    <a:off x="4444106" y="1756847"/>
                    <a:ext cx="29130" cy="20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30" h="20975" extrusionOk="0">
                        <a:moveTo>
                          <a:pt x="0" y="0"/>
                        </a:moveTo>
                        <a:cubicBezTo>
                          <a:pt x="4928" y="8455"/>
                          <a:pt x="13595" y="13921"/>
                          <a:pt x="21922" y="19047"/>
                        </a:cubicBezTo>
                        <a:cubicBezTo>
                          <a:pt x="24117" y="20407"/>
                          <a:pt x="26935" y="21766"/>
                          <a:pt x="29131" y="20421"/>
                        </a:cubicBezTo>
                        <a:cubicBezTo>
                          <a:pt x="21823" y="11046"/>
                          <a:pt x="11584" y="3994"/>
                          <a:pt x="213" y="510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31" name="Google Shape;3631;p23"/>
                  <p:cNvSpPr/>
                  <p:nvPr/>
                </p:nvSpPr>
                <p:spPr>
                  <a:xfrm>
                    <a:off x="4439588" y="1776504"/>
                    <a:ext cx="23890" cy="233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90" h="23338" extrusionOk="0">
                        <a:moveTo>
                          <a:pt x="0" y="0"/>
                        </a:moveTo>
                        <a:cubicBezTo>
                          <a:pt x="623" y="1657"/>
                          <a:pt x="708" y="1034"/>
                          <a:pt x="1331" y="2691"/>
                        </a:cubicBezTo>
                        <a:cubicBezTo>
                          <a:pt x="2351" y="5438"/>
                          <a:pt x="3384" y="8200"/>
                          <a:pt x="4942" y="10692"/>
                        </a:cubicBezTo>
                        <a:cubicBezTo>
                          <a:pt x="9049" y="17277"/>
                          <a:pt x="16413" y="21214"/>
                          <a:pt x="23891" y="23338"/>
                        </a:cubicBezTo>
                        <a:cubicBezTo>
                          <a:pt x="22064" y="18000"/>
                          <a:pt x="17943" y="13737"/>
                          <a:pt x="13510" y="10239"/>
                        </a:cubicBezTo>
                        <a:cubicBezTo>
                          <a:pt x="9077" y="6741"/>
                          <a:pt x="4192" y="3795"/>
                          <a:pt x="0" y="14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32" name="Google Shape;3632;p23"/>
                  <p:cNvSpPr/>
                  <p:nvPr/>
                </p:nvSpPr>
                <p:spPr>
                  <a:xfrm>
                    <a:off x="4438300" y="1803887"/>
                    <a:ext cx="17631" cy="1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31" h="13501" extrusionOk="0">
                        <a:moveTo>
                          <a:pt x="0" y="1903"/>
                        </a:moveTo>
                        <a:cubicBezTo>
                          <a:pt x="269" y="4820"/>
                          <a:pt x="3271" y="6590"/>
                          <a:pt x="5919" y="7865"/>
                        </a:cubicBezTo>
                        <a:cubicBezTo>
                          <a:pt x="9828" y="9749"/>
                          <a:pt x="13737" y="11618"/>
                          <a:pt x="17631" y="13501"/>
                        </a:cubicBezTo>
                        <a:cubicBezTo>
                          <a:pt x="16541" y="11476"/>
                          <a:pt x="15294" y="9536"/>
                          <a:pt x="13921" y="7709"/>
                        </a:cubicBezTo>
                        <a:cubicBezTo>
                          <a:pt x="12335" y="5585"/>
                          <a:pt x="10536" y="3588"/>
                          <a:pt x="8327" y="2130"/>
                        </a:cubicBezTo>
                        <a:cubicBezTo>
                          <a:pt x="6118" y="671"/>
                          <a:pt x="3455" y="-221"/>
                          <a:pt x="821" y="48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33" name="Google Shape;3633;p23"/>
                <p:cNvGrpSpPr/>
                <p:nvPr/>
              </p:nvGrpSpPr>
              <p:grpSpPr>
                <a:xfrm rot="-593907">
                  <a:off x="8822372" y="4872185"/>
                  <a:ext cx="452821" cy="714531"/>
                  <a:chOff x="979949" y="5469488"/>
                  <a:chExt cx="452827" cy="714541"/>
                </a:xfrm>
              </p:grpSpPr>
              <p:grpSp>
                <p:nvGrpSpPr>
                  <p:cNvPr id="3634" name="Google Shape;3634;p23"/>
                  <p:cNvGrpSpPr/>
                  <p:nvPr/>
                </p:nvGrpSpPr>
                <p:grpSpPr>
                  <a:xfrm>
                    <a:off x="979949" y="5469488"/>
                    <a:ext cx="452827" cy="714541"/>
                    <a:chOff x="4243190" y="1646259"/>
                    <a:chExt cx="148288" cy="233992"/>
                  </a:xfrm>
                </p:grpSpPr>
                <p:sp>
                  <p:nvSpPr>
                    <p:cNvPr id="3635" name="Google Shape;3635;p23"/>
                    <p:cNvSpPr/>
                    <p:nvPr/>
                  </p:nvSpPr>
                  <p:spPr>
                    <a:xfrm>
                      <a:off x="4243190" y="1646259"/>
                      <a:ext cx="148275" cy="1670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8275" h="167044" extrusionOk="0">
                          <a:moveTo>
                            <a:pt x="127276" y="149575"/>
                          </a:moveTo>
                          <a:cubicBezTo>
                            <a:pt x="117277" y="159488"/>
                            <a:pt x="102989" y="167957"/>
                            <a:pt x="88558" y="166966"/>
                          </a:cubicBezTo>
                          <a:cubicBezTo>
                            <a:pt x="60900" y="165025"/>
                            <a:pt x="58634" y="137878"/>
                            <a:pt x="58634" y="137878"/>
                          </a:cubicBezTo>
                          <a:cubicBezTo>
                            <a:pt x="58634" y="137878"/>
                            <a:pt x="51483" y="153540"/>
                            <a:pt x="29589" y="150920"/>
                          </a:cubicBezTo>
                          <a:cubicBezTo>
                            <a:pt x="7681" y="148300"/>
                            <a:pt x="-3705" y="119793"/>
                            <a:pt x="1082" y="105816"/>
                          </a:cubicBezTo>
                          <a:cubicBezTo>
                            <a:pt x="6010" y="91442"/>
                            <a:pt x="10839" y="94727"/>
                            <a:pt x="20242" y="98749"/>
                          </a:cubicBezTo>
                          <a:cubicBezTo>
                            <a:pt x="29646" y="102771"/>
                            <a:pt x="42688" y="121818"/>
                            <a:pt x="50760" y="117315"/>
                          </a:cubicBezTo>
                          <a:cubicBezTo>
                            <a:pt x="58833" y="112812"/>
                            <a:pt x="48608" y="107416"/>
                            <a:pt x="31812" y="100349"/>
                          </a:cubicBezTo>
                          <a:cubicBezTo>
                            <a:pt x="14988" y="93268"/>
                            <a:pt x="5656" y="80920"/>
                            <a:pt x="11760" y="66092"/>
                          </a:cubicBezTo>
                          <a:cubicBezTo>
                            <a:pt x="17863" y="51293"/>
                            <a:pt x="32039" y="43306"/>
                            <a:pt x="33073" y="57595"/>
                          </a:cubicBezTo>
                          <a:cubicBezTo>
                            <a:pt x="34106" y="71899"/>
                            <a:pt x="44699" y="93297"/>
                            <a:pt x="56652" y="95081"/>
                          </a:cubicBezTo>
                          <a:cubicBezTo>
                            <a:pt x="68604" y="96866"/>
                            <a:pt x="66976" y="85111"/>
                            <a:pt x="53593" y="81160"/>
                          </a:cubicBezTo>
                          <a:cubicBezTo>
                            <a:pt x="40224" y="77209"/>
                            <a:pt x="37746" y="64280"/>
                            <a:pt x="35962" y="50557"/>
                          </a:cubicBezTo>
                          <a:cubicBezTo>
                            <a:pt x="34163" y="36834"/>
                            <a:pt x="41329" y="28054"/>
                            <a:pt x="53791" y="24670"/>
                          </a:cubicBezTo>
                          <a:cubicBezTo>
                            <a:pt x="66253" y="21285"/>
                            <a:pt x="57487" y="32345"/>
                            <a:pt x="61665" y="56519"/>
                          </a:cubicBezTo>
                          <a:cubicBezTo>
                            <a:pt x="65843" y="80693"/>
                            <a:pt x="75416" y="70001"/>
                            <a:pt x="77073" y="63416"/>
                          </a:cubicBezTo>
                          <a:cubicBezTo>
                            <a:pt x="78758" y="56831"/>
                            <a:pt x="66537" y="50472"/>
                            <a:pt x="66083" y="34979"/>
                          </a:cubicBezTo>
                          <a:cubicBezTo>
                            <a:pt x="65630" y="19501"/>
                            <a:pt x="71578" y="19387"/>
                            <a:pt x="82652" y="15833"/>
                          </a:cubicBezTo>
                          <a:cubicBezTo>
                            <a:pt x="93727" y="12264"/>
                            <a:pt x="92566" y="13680"/>
                            <a:pt x="87028" y="28281"/>
                          </a:cubicBezTo>
                          <a:cubicBezTo>
                            <a:pt x="81506" y="42881"/>
                            <a:pt x="81831" y="50415"/>
                            <a:pt x="84550" y="58119"/>
                          </a:cubicBezTo>
                          <a:cubicBezTo>
                            <a:pt x="87269" y="65823"/>
                            <a:pt x="94917" y="60144"/>
                            <a:pt x="93175" y="51421"/>
                          </a:cubicBezTo>
                          <a:cubicBezTo>
                            <a:pt x="91447" y="42711"/>
                            <a:pt x="93953" y="26171"/>
                            <a:pt x="103668" y="13085"/>
                          </a:cubicBezTo>
                          <a:cubicBezTo>
                            <a:pt x="105382" y="10777"/>
                            <a:pt x="107166" y="8894"/>
                            <a:pt x="108951" y="7322"/>
                          </a:cubicBezTo>
                          <a:cubicBezTo>
                            <a:pt x="117348" y="0"/>
                            <a:pt x="125704" y="0"/>
                            <a:pt x="125704" y="0"/>
                          </a:cubicBezTo>
                          <a:cubicBezTo>
                            <a:pt x="122999" y="4631"/>
                            <a:pt x="139228" y="12887"/>
                            <a:pt x="134442" y="35234"/>
                          </a:cubicBezTo>
                          <a:cubicBezTo>
                            <a:pt x="133054" y="41692"/>
                            <a:pt x="129457" y="47003"/>
                            <a:pt x="125322" y="51407"/>
                          </a:cubicBezTo>
                          <a:cubicBezTo>
                            <a:pt x="115139" y="62254"/>
                            <a:pt x="101700" y="67678"/>
                            <a:pt x="109800" y="71205"/>
                          </a:cubicBezTo>
                          <a:cubicBezTo>
                            <a:pt x="115153" y="73541"/>
                            <a:pt x="122956" y="67494"/>
                            <a:pt x="129711" y="60428"/>
                          </a:cubicBezTo>
                          <a:cubicBezTo>
                            <a:pt x="137359" y="52426"/>
                            <a:pt x="143703" y="43108"/>
                            <a:pt x="143703" y="43108"/>
                          </a:cubicBezTo>
                          <a:cubicBezTo>
                            <a:pt x="143703" y="43108"/>
                            <a:pt x="148037" y="52086"/>
                            <a:pt x="147159" y="59054"/>
                          </a:cubicBezTo>
                          <a:cubicBezTo>
                            <a:pt x="146621" y="63246"/>
                            <a:pt x="138803" y="70383"/>
                            <a:pt x="130490" y="76048"/>
                          </a:cubicBezTo>
                          <a:cubicBezTo>
                            <a:pt x="125010" y="79829"/>
                            <a:pt x="119303" y="82973"/>
                            <a:pt x="115380" y="84219"/>
                          </a:cubicBezTo>
                          <a:cubicBezTo>
                            <a:pt x="105495" y="87363"/>
                            <a:pt x="93486" y="93920"/>
                            <a:pt x="113936" y="93382"/>
                          </a:cubicBezTo>
                          <a:cubicBezTo>
                            <a:pt x="118666" y="93254"/>
                            <a:pt x="122970" y="91895"/>
                            <a:pt x="126823" y="89926"/>
                          </a:cubicBezTo>
                          <a:cubicBezTo>
                            <a:pt x="139653" y="83355"/>
                            <a:pt x="147371" y="69845"/>
                            <a:pt x="148150" y="71346"/>
                          </a:cubicBezTo>
                          <a:cubicBezTo>
                            <a:pt x="149169" y="73315"/>
                            <a:pt x="143774" y="94854"/>
                            <a:pt x="139341" y="103082"/>
                          </a:cubicBezTo>
                          <a:cubicBezTo>
                            <a:pt x="137005" y="107402"/>
                            <a:pt x="133549" y="110376"/>
                            <a:pt x="128607" y="111650"/>
                          </a:cubicBezTo>
                          <a:cubicBezTo>
                            <a:pt x="124132" y="112826"/>
                            <a:pt x="118439" y="112613"/>
                            <a:pt x="111231" y="110800"/>
                          </a:cubicBezTo>
                          <a:cubicBezTo>
                            <a:pt x="96049" y="106977"/>
                            <a:pt x="83191" y="120515"/>
                            <a:pt x="104122" y="125628"/>
                          </a:cubicBezTo>
                          <a:cubicBezTo>
                            <a:pt x="110919" y="127285"/>
                            <a:pt x="116881" y="126619"/>
                            <a:pt x="121923" y="125359"/>
                          </a:cubicBezTo>
                          <a:cubicBezTo>
                            <a:pt x="132431" y="122725"/>
                            <a:pt x="138959" y="117428"/>
                            <a:pt x="140701" y="124920"/>
                          </a:cubicBezTo>
                          <a:cubicBezTo>
                            <a:pt x="141933" y="130216"/>
                            <a:pt x="136382" y="140469"/>
                            <a:pt x="127261" y="149547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36" name="Google Shape;3636;p23"/>
                    <p:cNvSpPr/>
                    <p:nvPr/>
                  </p:nvSpPr>
                  <p:spPr>
                    <a:xfrm>
                      <a:off x="4265492" y="1702334"/>
                      <a:ext cx="103849" cy="972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849" h="97222" extrusionOk="0">
                          <a:moveTo>
                            <a:pt x="45821" y="75813"/>
                          </a:moveTo>
                          <a:cubicBezTo>
                            <a:pt x="48030" y="83262"/>
                            <a:pt x="50905" y="91546"/>
                            <a:pt x="57901" y="94931"/>
                          </a:cubicBezTo>
                          <a:cubicBezTo>
                            <a:pt x="60860" y="96361"/>
                            <a:pt x="64217" y="96701"/>
                            <a:pt x="67502" y="96984"/>
                          </a:cubicBezTo>
                          <a:cubicBezTo>
                            <a:pt x="73917" y="97536"/>
                            <a:pt x="81437" y="97522"/>
                            <a:pt x="85487" y="92509"/>
                          </a:cubicBezTo>
                          <a:cubicBezTo>
                            <a:pt x="86394" y="91376"/>
                            <a:pt x="86932" y="89450"/>
                            <a:pt x="85700" y="88671"/>
                          </a:cubicBezTo>
                          <a:cubicBezTo>
                            <a:pt x="85119" y="88303"/>
                            <a:pt x="84369" y="88388"/>
                            <a:pt x="83675" y="88459"/>
                          </a:cubicBezTo>
                          <a:cubicBezTo>
                            <a:pt x="78067" y="89082"/>
                            <a:pt x="72303" y="88388"/>
                            <a:pt x="67006" y="86448"/>
                          </a:cubicBezTo>
                          <a:cubicBezTo>
                            <a:pt x="65222" y="85797"/>
                            <a:pt x="63197" y="84550"/>
                            <a:pt x="63296" y="82653"/>
                          </a:cubicBezTo>
                          <a:cubicBezTo>
                            <a:pt x="65760" y="82469"/>
                            <a:pt x="68154" y="83502"/>
                            <a:pt x="70618" y="83743"/>
                          </a:cubicBezTo>
                          <a:cubicBezTo>
                            <a:pt x="73082" y="83998"/>
                            <a:pt x="76070" y="83007"/>
                            <a:pt x="76608" y="80585"/>
                          </a:cubicBezTo>
                          <a:lnTo>
                            <a:pt x="62390" y="74000"/>
                          </a:lnTo>
                          <a:cubicBezTo>
                            <a:pt x="60039" y="72910"/>
                            <a:pt x="57617" y="71777"/>
                            <a:pt x="55904" y="69851"/>
                          </a:cubicBezTo>
                          <a:cubicBezTo>
                            <a:pt x="52335" y="65871"/>
                            <a:pt x="53128" y="58833"/>
                            <a:pt x="57476" y="55731"/>
                          </a:cubicBezTo>
                          <a:cubicBezTo>
                            <a:pt x="59317" y="54429"/>
                            <a:pt x="61554" y="53805"/>
                            <a:pt x="63735" y="53225"/>
                          </a:cubicBezTo>
                          <a:cubicBezTo>
                            <a:pt x="75065" y="50180"/>
                            <a:pt x="86847" y="47093"/>
                            <a:pt x="98389" y="49203"/>
                          </a:cubicBezTo>
                          <a:cubicBezTo>
                            <a:pt x="99522" y="49415"/>
                            <a:pt x="100683" y="49670"/>
                            <a:pt x="101802" y="49387"/>
                          </a:cubicBezTo>
                          <a:cubicBezTo>
                            <a:pt x="102920" y="49118"/>
                            <a:pt x="103954" y="48127"/>
                            <a:pt x="103841" y="46980"/>
                          </a:cubicBezTo>
                          <a:cubicBezTo>
                            <a:pt x="103728" y="45946"/>
                            <a:pt x="102764" y="45223"/>
                            <a:pt x="101844" y="44756"/>
                          </a:cubicBezTo>
                          <a:cubicBezTo>
                            <a:pt x="98403" y="43028"/>
                            <a:pt x="94423" y="42929"/>
                            <a:pt x="90571" y="42858"/>
                          </a:cubicBezTo>
                          <a:cubicBezTo>
                            <a:pt x="86762" y="42788"/>
                            <a:pt x="82938" y="42717"/>
                            <a:pt x="79129" y="42646"/>
                          </a:cubicBezTo>
                          <a:cubicBezTo>
                            <a:pt x="77118" y="42604"/>
                            <a:pt x="75050" y="42561"/>
                            <a:pt x="73181" y="41782"/>
                          </a:cubicBezTo>
                          <a:cubicBezTo>
                            <a:pt x="71326" y="41003"/>
                            <a:pt x="69697" y="39318"/>
                            <a:pt x="69626" y="37307"/>
                          </a:cubicBezTo>
                          <a:cubicBezTo>
                            <a:pt x="69513" y="34432"/>
                            <a:pt x="72317" y="32421"/>
                            <a:pt x="74781" y="30963"/>
                          </a:cubicBezTo>
                          <a:cubicBezTo>
                            <a:pt x="80106" y="27833"/>
                            <a:pt x="85431" y="24689"/>
                            <a:pt x="90755" y="21559"/>
                          </a:cubicBezTo>
                          <a:cubicBezTo>
                            <a:pt x="91223" y="21290"/>
                            <a:pt x="91733" y="20950"/>
                            <a:pt x="91860" y="20426"/>
                          </a:cubicBezTo>
                          <a:cubicBezTo>
                            <a:pt x="92101" y="19449"/>
                            <a:pt x="90869" y="18755"/>
                            <a:pt x="89863" y="18656"/>
                          </a:cubicBezTo>
                          <a:cubicBezTo>
                            <a:pt x="85487" y="18246"/>
                            <a:pt x="81480" y="21956"/>
                            <a:pt x="77118" y="21446"/>
                          </a:cubicBezTo>
                          <a:cubicBezTo>
                            <a:pt x="76325" y="21361"/>
                            <a:pt x="75461" y="21035"/>
                            <a:pt x="75178" y="20285"/>
                          </a:cubicBezTo>
                          <a:cubicBezTo>
                            <a:pt x="74965" y="19704"/>
                            <a:pt x="75206" y="19053"/>
                            <a:pt x="75461" y="18472"/>
                          </a:cubicBezTo>
                          <a:cubicBezTo>
                            <a:pt x="78194" y="12312"/>
                            <a:pt x="83208" y="6746"/>
                            <a:pt x="83165" y="5"/>
                          </a:cubicBezTo>
                          <a:cubicBezTo>
                            <a:pt x="79908" y="-122"/>
                            <a:pt x="76976" y="2045"/>
                            <a:pt x="74894" y="4551"/>
                          </a:cubicBezTo>
                          <a:cubicBezTo>
                            <a:pt x="72813" y="7058"/>
                            <a:pt x="71312" y="10018"/>
                            <a:pt x="69131" y="12453"/>
                          </a:cubicBezTo>
                          <a:cubicBezTo>
                            <a:pt x="66950" y="14875"/>
                            <a:pt x="63778" y="16801"/>
                            <a:pt x="60563" y="16263"/>
                          </a:cubicBezTo>
                          <a:cubicBezTo>
                            <a:pt x="59671" y="16121"/>
                            <a:pt x="58779" y="15753"/>
                            <a:pt x="58212" y="15059"/>
                          </a:cubicBezTo>
                          <a:cubicBezTo>
                            <a:pt x="55961" y="12326"/>
                            <a:pt x="60266" y="7568"/>
                            <a:pt x="57915" y="4920"/>
                          </a:cubicBezTo>
                          <a:cubicBezTo>
                            <a:pt x="56909" y="10896"/>
                            <a:pt x="55918" y="16872"/>
                            <a:pt x="54913" y="22848"/>
                          </a:cubicBezTo>
                          <a:cubicBezTo>
                            <a:pt x="50692" y="23953"/>
                            <a:pt x="46246" y="22593"/>
                            <a:pt x="42096" y="21262"/>
                          </a:cubicBezTo>
                          <a:cubicBezTo>
                            <a:pt x="40595" y="20781"/>
                            <a:pt x="39066" y="20271"/>
                            <a:pt x="37791" y="19336"/>
                          </a:cubicBezTo>
                          <a:cubicBezTo>
                            <a:pt x="32169" y="15201"/>
                            <a:pt x="34435" y="5288"/>
                            <a:pt x="29096" y="798"/>
                          </a:cubicBezTo>
                          <a:cubicBezTo>
                            <a:pt x="28742" y="501"/>
                            <a:pt x="28289" y="218"/>
                            <a:pt x="27835" y="317"/>
                          </a:cubicBezTo>
                          <a:cubicBezTo>
                            <a:pt x="27227" y="459"/>
                            <a:pt x="26986" y="1195"/>
                            <a:pt x="26873" y="1804"/>
                          </a:cubicBezTo>
                          <a:cubicBezTo>
                            <a:pt x="26235" y="5444"/>
                            <a:pt x="26504" y="9225"/>
                            <a:pt x="27637" y="12751"/>
                          </a:cubicBezTo>
                          <a:cubicBezTo>
                            <a:pt x="28161" y="14379"/>
                            <a:pt x="28898" y="15980"/>
                            <a:pt x="30073" y="17226"/>
                          </a:cubicBezTo>
                          <a:cubicBezTo>
                            <a:pt x="31107" y="18302"/>
                            <a:pt x="32424" y="19053"/>
                            <a:pt x="33727" y="19789"/>
                          </a:cubicBezTo>
                          <a:cubicBezTo>
                            <a:pt x="38598" y="22537"/>
                            <a:pt x="43470" y="25284"/>
                            <a:pt x="48327" y="28045"/>
                          </a:cubicBezTo>
                          <a:cubicBezTo>
                            <a:pt x="48964" y="28399"/>
                            <a:pt x="49645" y="28824"/>
                            <a:pt x="49857" y="29518"/>
                          </a:cubicBezTo>
                          <a:cubicBezTo>
                            <a:pt x="49999" y="30000"/>
                            <a:pt x="49885" y="30510"/>
                            <a:pt x="49772" y="30991"/>
                          </a:cubicBezTo>
                          <a:cubicBezTo>
                            <a:pt x="49007" y="34149"/>
                            <a:pt x="48072" y="37265"/>
                            <a:pt x="46954" y="40324"/>
                          </a:cubicBezTo>
                          <a:cubicBezTo>
                            <a:pt x="46260" y="42250"/>
                            <a:pt x="45438" y="44218"/>
                            <a:pt x="43895" y="45535"/>
                          </a:cubicBezTo>
                          <a:cubicBezTo>
                            <a:pt x="40538" y="48396"/>
                            <a:pt x="35455" y="47050"/>
                            <a:pt x="31305" y="45563"/>
                          </a:cubicBezTo>
                          <a:cubicBezTo>
                            <a:pt x="26929" y="43991"/>
                            <a:pt x="22114" y="42037"/>
                            <a:pt x="20160" y="37817"/>
                          </a:cubicBezTo>
                          <a:cubicBezTo>
                            <a:pt x="19367" y="36103"/>
                            <a:pt x="19140" y="34149"/>
                            <a:pt x="18191" y="32521"/>
                          </a:cubicBezTo>
                          <a:cubicBezTo>
                            <a:pt x="17243" y="30892"/>
                            <a:pt x="15118" y="29632"/>
                            <a:pt x="13490" y="30580"/>
                          </a:cubicBezTo>
                          <a:cubicBezTo>
                            <a:pt x="12343" y="31232"/>
                            <a:pt x="11904" y="32761"/>
                            <a:pt x="12173" y="34050"/>
                          </a:cubicBezTo>
                          <a:cubicBezTo>
                            <a:pt x="12428" y="35353"/>
                            <a:pt x="13249" y="36457"/>
                            <a:pt x="14113" y="37463"/>
                          </a:cubicBezTo>
                          <a:cubicBezTo>
                            <a:pt x="20146" y="44388"/>
                            <a:pt x="29209" y="47659"/>
                            <a:pt x="37281" y="52021"/>
                          </a:cubicBezTo>
                          <a:cubicBezTo>
                            <a:pt x="39094" y="53012"/>
                            <a:pt x="41063" y="54301"/>
                            <a:pt x="41417" y="56340"/>
                          </a:cubicBezTo>
                          <a:cubicBezTo>
                            <a:pt x="41771" y="58394"/>
                            <a:pt x="40326" y="60306"/>
                            <a:pt x="38867" y="61793"/>
                          </a:cubicBezTo>
                          <a:cubicBezTo>
                            <a:pt x="35667" y="65050"/>
                            <a:pt x="31631" y="67868"/>
                            <a:pt x="27071" y="68052"/>
                          </a:cubicBezTo>
                          <a:cubicBezTo>
                            <a:pt x="23658" y="68194"/>
                            <a:pt x="20401" y="66848"/>
                            <a:pt x="17243" y="65560"/>
                          </a:cubicBezTo>
                          <a:cubicBezTo>
                            <a:pt x="14085" y="64271"/>
                            <a:pt x="10785" y="62982"/>
                            <a:pt x="7386" y="63251"/>
                          </a:cubicBezTo>
                          <a:cubicBezTo>
                            <a:pt x="3987" y="63520"/>
                            <a:pt x="489" y="65829"/>
                            <a:pt x="51" y="69213"/>
                          </a:cubicBezTo>
                          <a:cubicBezTo>
                            <a:pt x="-134" y="70587"/>
                            <a:pt x="206" y="72003"/>
                            <a:pt x="744" y="73278"/>
                          </a:cubicBezTo>
                          <a:cubicBezTo>
                            <a:pt x="1382" y="74779"/>
                            <a:pt x="2330" y="76167"/>
                            <a:pt x="3633" y="77144"/>
                          </a:cubicBezTo>
                          <a:cubicBezTo>
                            <a:pt x="6296" y="79126"/>
                            <a:pt x="9964" y="79084"/>
                            <a:pt x="13206" y="78348"/>
                          </a:cubicBezTo>
                          <a:cubicBezTo>
                            <a:pt x="16435" y="77611"/>
                            <a:pt x="19551" y="76266"/>
                            <a:pt x="22851" y="75926"/>
                          </a:cubicBezTo>
                          <a:cubicBezTo>
                            <a:pt x="29280" y="75260"/>
                            <a:pt x="36078" y="78432"/>
                            <a:pt x="42040" y="75954"/>
                          </a:cubicBezTo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37" name="Google Shape;3637;p23"/>
                    <p:cNvSpPr/>
                    <p:nvPr/>
                  </p:nvSpPr>
                  <p:spPr>
                    <a:xfrm>
                      <a:off x="4303368" y="1716855"/>
                      <a:ext cx="37145" cy="635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145" h="63529" extrusionOk="0">
                          <a:moveTo>
                            <a:pt x="6019" y="55499"/>
                          </a:moveTo>
                          <a:cubicBezTo>
                            <a:pt x="7590" y="58714"/>
                            <a:pt x="10012" y="61518"/>
                            <a:pt x="12972" y="63529"/>
                          </a:cubicBezTo>
                          <a:cubicBezTo>
                            <a:pt x="13836" y="61929"/>
                            <a:pt x="13241" y="59960"/>
                            <a:pt x="12873" y="58176"/>
                          </a:cubicBezTo>
                          <a:cubicBezTo>
                            <a:pt x="11896" y="53262"/>
                            <a:pt x="12915" y="48192"/>
                            <a:pt x="13935" y="43292"/>
                          </a:cubicBezTo>
                          <a:cubicBezTo>
                            <a:pt x="14232" y="41848"/>
                            <a:pt x="14544" y="40389"/>
                            <a:pt x="15252" y="39100"/>
                          </a:cubicBezTo>
                          <a:cubicBezTo>
                            <a:pt x="16343" y="37118"/>
                            <a:pt x="18268" y="35730"/>
                            <a:pt x="20265" y="34654"/>
                          </a:cubicBezTo>
                          <a:cubicBezTo>
                            <a:pt x="23225" y="33068"/>
                            <a:pt x="26482" y="32019"/>
                            <a:pt x="29824" y="31595"/>
                          </a:cubicBezTo>
                          <a:cubicBezTo>
                            <a:pt x="29881" y="30490"/>
                            <a:pt x="28465" y="29966"/>
                            <a:pt x="27346" y="29938"/>
                          </a:cubicBezTo>
                          <a:cubicBezTo>
                            <a:pt x="26227" y="29909"/>
                            <a:pt x="24854" y="29895"/>
                            <a:pt x="24358" y="28890"/>
                          </a:cubicBezTo>
                          <a:cubicBezTo>
                            <a:pt x="23976" y="28111"/>
                            <a:pt x="24386" y="27190"/>
                            <a:pt x="24797" y="26411"/>
                          </a:cubicBezTo>
                          <a:cubicBezTo>
                            <a:pt x="26723" y="22814"/>
                            <a:pt x="28635" y="19217"/>
                            <a:pt x="30561" y="15620"/>
                          </a:cubicBezTo>
                          <a:cubicBezTo>
                            <a:pt x="30858" y="15054"/>
                            <a:pt x="31156" y="14487"/>
                            <a:pt x="31368" y="13893"/>
                          </a:cubicBezTo>
                          <a:cubicBezTo>
                            <a:pt x="31580" y="13284"/>
                            <a:pt x="31679" y="12632"/>
                            <a:pt x="31807" y="11995"/>
                          </a:cubicBezTo>
                          <a:cubicBezTo>
                            <a:pt x="32685" y="7690"/>
                            <a:pt x="34937" y="3795"/>
                            <a:pt x="37146" y="0"/>
                          </a:cubicBezTo>
                          <a:cubicBezTo>
                            <a:pt x="32586" y="1345"/>
                            <a:pt x="30447" y="6373"/>
                            <a:pt x="28054" y="10465"/>
                          </a:cubicBezTo>
                          <a:cubicBezTo>
                            <a:pt x="24584" y="16399"/>
                            <a:pt x="19529" y="21242"/>
                            <a:pt x="15719" y="26950"/>
                          </a:cubicBezTo>
                          <a:cubicBezTo>
                            <a:pt x="13850" y="29754"/>
                            <a:pt x="12292" y="32756"/>
                            <a:pt x="10720" y="35744"/>
                          </a:cubicBezTo>
                          <a:cubicBezTo>
                            <a:pt x="9474" y="38137"/>
                            <a:pt x="8228" y="40531"/>
                            <a:pt x="6967" y="42938"/>
                          </a:cubicBezTo>
                          <a:cubicBezTo>
                            <a:pt x="6769" y="43321"/>
                            <a:pt x="6542" y="43717"/>
                            <a:pt x="6160" y="43901"/>
                          </a:cubicBezTo>
                          <a:cubicBezTo>
                            <a:pt x="5778" y="44085"/>
                            <a:pt x="5197" y="43859"/>
                            <a:pt x="5183" y="43434"/>
                          </a:cubicBezTo>
                          <a:cubicBezTo>
                            <a:pt x="5183" y="43009"/>
                            <a:pt x="6033" y="42981"/>
                            <a:pt x="5948" y="43391"/>
                          </a:cubicBezTo>
                          <a:cubicBezTo>
                            <a:pt x="6387" y="48235"/>
                            <a:pt x="4022" y="53248"/>
                            <a:pt x="0" y="55967"/>
                          </a:cubicBezTo>
                          <a:cubicBezTo>
                            <a:pt x="1643" y="57029"/>
                            <a:pt x="3993" y="56845"/>
                            <a:pt x="5452" y="55556"/>
                          </a:cubicBezTo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38" name="Google Shape;3638;p23"/>
                    <p:cNvSpPr/>
                    <p:nvPr/>
                  </p:nvSpPr>
                  <p:spPr>
                    <a:xfrm>
                      <a:off x="4275073" y="1701971"/>
                      <a:ext cx="74135" cy="178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135" h="178280" extrusionOk="0">
                          <a:moveTo>
                            <a:pt x="113" y="178281"/>
                          </a:moveTo>
                          <a:cubicBezTo>
                            <a:pt x="-2762" y="136150"/>
                            <a:pt x="49877" y="34215"/>
                            <a:pt x="72961" y="0"/>
                          </a:cubicBezTo>
                          <a:lnTo>
                            <a:pt x="74136" y="793"/>
                          </a:lnTo>
                          <a:cubicBezTo>
                            <a:pt x="51138" y="34894"/>
                            <a:pt x="-1317" y="136376"/>
                            <a:pt x="1529" y="178182"/>
                          </a:cubicBezTo>
                          <a:lnTo>
                            <a:pt x="113" y="17828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39" name="Google Shape;3639;p23"/>
                    <p:cNvSpPr/>
                    <p:nvPr/>
                  </p:nvSpPr>
                  <p:spPr>
                    <a:xfrm>
                      <a:off x="4352155" y="1646259"/>
                      <a:ext cx="26379" cy="514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379" h="51420" extrusionOk="0">
                          <a:moveTo>
                            <a:pt x="25491" y="35248"/>
                          </a:moveTo>
                          <a:cubicBezTo>
                            <a:pt x="24103" y="41706"/>
                            <a:pt x="20506" y="47017"/>
                            <a:pt x="16371" y="51421"/>
                          </a:cubicBezTo>
                          <a:cubicBezTo>
                            <a:pt x="13425" y="49707"/>
                            <a:pt x="11244" y="46578"/>
                            <a:pt x="10989" y="43150"/>
                          </a:cubicBezTo>
                          <a:cubicBezTo>
                            <a:pt x="10650" y="38817"/>
                            <a:pt x="13014" y="34427"/>
                            <a:pt x="11938" y="30221"/>
                          </a:cubicBezTo>
                          <a:cubicBezTo>
                            <a:pt x="11046" y="26709"/>
                            <a:pt x="8030" y="24259"/>
                            <a:pt x="5636" y="21554"/>
                          </a:cubicBezTo>
                          <a:cubicBezTo>
                            <a:pt x="2223" y="17702"/>
                            <a:pt x="0" y="12377"/>
                            <a:pt x="0" y="7322"/>
                          </a:cubicBezTo>
                          <a:cubicBezTo>
                            <a:pt x="8398" y="0"/>
                            <a:pt x="16753" y="0"/>
                            <a:pt x="16753" y="0"/>
                          </a:cubicBezTo>
                          <a:cubicBezTo>
                            <a:pt x="14048" y="4631"/>
                            <a:pt x="30277" y="12887"/>
                            <a:pt x="25491" y="3523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40" name="Google Shape;3640;p23"/>
                    <p:cNvSpPr/>
                    <p:nvPr/>
                  </p:nvSpPr>
                  <p:spPr>
                    <a:xfrm>
                      <a:off x="4371005" y="1689382"/>
                      <a:ext cx="19475" cy="329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75" h="32939" extrusionOk="0">
                          <a:moveTo>
                            <a:pt x="2689" y="32940"/>
                          </a:moveTo>
                          <a:cubicBezTo>
                            <a:pt x="2293" y="32501"/>
                            <a:pt x="1868" y="32076"/>
                            <a:pt x="1514" y="31609"/>
                          </a:cubicBezTo>
                          <a:cubicBezTo>
                            <a:pt x="-1502" y="27615"/>
                            <a:pt x="721" y="22446"/>
                            <a:pt x="1910" y="17320"/>
                          </a:cubicBezTo>
                          <a:cubicBezTo>
                            <a:pt x="9558" y="9318"/>
                            <a:pt x="15902" y="0"/>
                            <a:pt x="15902" y="0"/>
                          </a:cubicBezTo>
                          <a:cubicBezTo>
                            <a:pt x="15902" y="0"/>
                            <a:pt x="20236" y="8978"/>
                            <a:pt x="19358" y="15946"/>
                          </a:cubicBezTo>
                          <a:cubicBezTo>
                            <a:pt x="18820" y="20138"/>
                            <a:pt x="11002" y="27275"/>
                            <a:pt x="2689" y="3294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41" name="Google Shape;3641;p23"/>
                    <p:cNvSpPr/>
                    <p:nvPr/>
                  </p:nvSpPr>
                  <p:spPr>
                    <a:xfrm>
                      <a:off x="4366214" y="1717518"/>
                      <a:ext cx="25264" cy="404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264" h="40419" extrusionOk="0">
                          <a:moveTo>
                            <a:pt x="8726" y="32956"/>
                          </a:moveTo>
                          <a:cubicBezTo>
                            <a:pt x="4577" y="34089"/>
                            <a:pt x="-125" y="30393"/>
                            <a:pt x="3" y="26088"/>
                          </a:cubicBezTo>
                          <a:cubicBezTo>
                            <a:pt x="102" y="23227"/>
                            <a:pt x="1872" y="20891"/>
                            <a:pt x="3812" y="18696"/>
                          </a:cubicBezTo>
                          <a:cubicBezTo>
                            <a:pt x="16642" y="12125"/>
                            <a:pt x="24360" y="-1386"/>
                            <a:pt x="25139" y="116"/>
                          </a:cubicBezTo>
                          <a:cubicBezTo>
                            <a:pt x="26159" y="2084"/>
                            <a:pt x="20764" y="23624"/>
                            <a:pt x="16331" y="31852"/>
                          </a:cubicBezTo>
                          <a:cubicBezTo>
                            <a:pt x="13994" y="36171"/>
                            <a:pt x="10539" y="39145"/>
                            <a:pt x="5596" y="40419"/>
                          </a:cubicBezTo>
                          <a:cubicBezTo>
                            <a:pt x="7027" y="38125"/>
                            <a:pt x="8103" y="35590"/>
                            <a:pt x="8726" y="32956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42" name="Google Shape;3642;p23"/>
                    <p:cNvSpPr/>
                    <p:nvPr/>
                  </p:nvSpPr>
                  <p:spPr>
                    <a:xfrm>
                      <a:off x="4365021" y="1767373"/>
                      <a:ext cx="19054" cy="284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054" h="28475" extrusionOk="0">
                          <a:moveTo>
                            <a:pt x="5444" y="28461"/>
                          </a:moveTo>
                          <a:cubicBezTo>
                            <a:pt x="361" y="25855"/>
                            <a:pt x="-2132" y="18095"/>
                            <a:pt x="2286" y="14484"/>
                          </a:cubicBezTo>
                          <a:cubicBezTo>
                            <a:pt x="3830" y="13223"/>
                            <a:pt x="6138" y="12388"/>
                            <a:pt x="6450" y="10419"/>
                          </a:cubicBezTo>
                          <a:cubicBezTo>
                            <a:pt x="6946" y="7332"/>
                            <a:pt x="2499" y="6412"/>
                            <a:pt x="105" y="4287"/>
                          </a:cubicBezTo>
                          <a:cubicBezTo>
                            <a:pt x="10614" y="1653"/>
                            <a:pt x="17142" y="-3643"/>
                            <a:pt x="18884" y="3848"/>
                          </a:cubicBezTo>
                          <a:cubicBezTo>
                            <a:pt x="20116" y="9145"/>
                            <a:pt x="14564" y="19398"/>
                            <a:pt x="5444" y="28475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643" name="Google Shape;3643;p23"/>
                  <p:cNvSpPr/>
                  <p:nvPr/>
                </p:nvSpPr>
                <p:spPr>
                  <a:xfrm>
                    <a:off x="979992" y="5469533"/>
                    <a:ext cx="452609" cy="7142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75" h="233992" extrusionOk="0">
                        <a:moveTo>
                          <a:pt x="121923" y="125373"/>
                        </a:moveTo>
                        <a:cubicBezTo>
                          <a:pt x="116895" y="126633"/>
                          <a:pt x="110919" y="127285"/>
                          <a:pt x="104122" y="125642"/>
                        </a:cubicBezTo>
                        <a:cubicBezTo>
                          <a:pt x="83191" y="120530"/>
                          <a:pt x="96049" y="106991"/>
                          <a:pt x="111231" y="110815"/>
                        </a:cubicBezTo>
                        <a:cubicBezTo>
                          <a:pt x="118425" y="112627"/>
                          <a:pt x="124132" y="112840"/>
                          <a:pt x="128607" y="111664"/>
                        </a:cubicBezTo>
                        <a:cubicBezTo>
                          <a:pt x="133549" y="110390"/>
                          <a:pt x="137005" y="107416"/>
                          <a:pt x="139341" y="103097"/>
                        </a:cubicBezTo>
                        <a:cubicBezTo>
                          <a:pt x="143774" y="94869"/>
                          <a:pt x="149169" y="73315"/>
                          <a:pt x="148150" y="71360"/>
                        </a:cubicBezTo>
                        <a:cubicBezTo>
                          <a:pt x="147371" y="69859"/>
                          <a:pt x="139653" y="83369"/>
                          <a:pt x="126822" y="89940"/>
                        </a:cubicBezTo>
                        <a:cubicBezTo>
                          <a:pt x="122970" y="91909"/>
                          <a:pt x="118666" y="93268"/>
                          <a:pt x="113936" y="93396"/>
                        </a:cubicBezTo>
                        <a:cubicBezTo>
                          <a:pt x="93472" y="93934"/>
                          <a:pt x="105495" y="87391"/>
                          <a:pt x="115380" y="84233"/>
                        </a:cubicBezTo>
                        <a:cubicBezTo>
                          <a:pt x="119317" y="82973"/>
                          <a:pt x="125010" y="79829"/>
                          <a:pt x="130490" y="76062"/>
                        </a:cubicBezTo>
                        <a:cubicBezTo>
                          <a:pt x="138803" y="70383"/>
                          <a:pt x="146621" y="63246"/>
                          <a:pt x="147159" y="59068"/>
                        </a:cubicBezTo>
                        <a:cubicBezTo>
                          <a:pt x="148037" y="52086"/>
                          <a:pt x="143703" y="43122"/>
                          <a:pt x="143703" y="43122"/>
                        </a:cubicBezTo>
                        <a:cubicBezTo>
                          <a:pt x="143703" y="43122"/>
                          <a:pt x="137359" y="52441"/>
                          <a:pt x="129711" y="60442"/>
                        </a:cubicBezTo>
                        <a:cubicBezTo>
                          <a:pt x="122956" y="67509"/>
                          <a:pt x="115153" y="73541"/>
                          <a:pt x="109800" y="71219"/>
                        </a:cubicBezTo>
                        <a:cubicBezTo>
                          <a:pt x="101700" y="67678"/>
                          <a:pt x="115139" y="62269"/>
                          <a:pt x="125322" y="51407"/>
                        </a:cubicBezTo>
                        <a:cubicBezTo>
                          <a:pt x="129457" y="47003"/>
                          <a:pt x="133054" y="41692"/>
                          <a:pt x="134442" y="35234"/>
                        </a:cubicBezTo>
                        <a:cubicBezTo>
                          <a:pt x="139228" y="12887"/>
                          <a:pt x="122999" y="4617"/>
                          <a:pt x="125704" y="0"/>
                        </a:cubicBezTo>
                        <a:cubicBezTo>
                          <a:pt x="125704" y="0"/>
                          <a:pt x="117348" y="0"/>
                          <a:pt x="108951" y="7322"/>
                        </a:cubicBezTo>
                        <a:cubicBezTo>
                          <a:pt x="107166" y="8879"/>
                          <a:pt x="105382" y="10777"/>
                          <a:pt x="103668" y="13085"/>
                        </a:cubicBezTo>
                        <a:cubicBezTo>
                          <a:pt x="93953" y="26156"/>
                          <a:pt x="91447" y="42697"/>
                          <a:pt x="93175" y="51421"/>
                        </a:cubicBezTo>
                        <a:cubicBezTo>
                          <a:pt x="94917" y="60144"/>
                          <a:pt x="87255" y="65823"/>
                          <a:pt x="84550" y="58119"/>
                        </a:cubicBezTo>
                        <a:cubicBezTo>
                          <a:pt x="81831" y="50415"/>
                          <a:pt x="81505" y="42867"/>
                          <a:pt x="87028" y="28281"/>
                        </a:cubicBezTo>
                        <a:cubicBezTo>
                          <a:pt x="92551" y="13666"/>
                          <a:pt x="93713" y="12264"/>
                          <a:pt x="82652" y="15833"/>
                        </a:cubicBezTo>
                        <a:cubicBezTo>
                          <a:pt x="71592" y="19387"/>
                          <a:pt x="65630" y="19501"/>
                          <a:pt x="66083" y="34979"/>
                        </a:cubicBezTo>
                        <a:cubicBezTo>
                          <a:pt x="66537" y="50472"/>
                          <a:pt x="78758" y="56831"/>
                          <a:pt x="77073" y="63416"/>
                        </a:cubicBezTo>
                        <a:cubicBezTo>
                          <a:pt x="75402" y="70001"/>
                          <a:pt x="65843" y="80693"/>
                          <a:pt x="61665" y="56519"/>
                        </a:cubicBezTo>
                        <a:cubicBezTo>
                          <a:pt x="57487" y="32345"/>
                          <a:pt x="66253" y="21271"/>
                          <a:pt x="53791" y="24670"/>
                        </a:cubicBezTo>
                        <a:cubicBezTo>
                          <a:pt x="41329" y="28054"/>
                          <a:pt x="34149" y="36834"/>
                          <a:pt x="35962" y="50557"/>
                        </a:cubicBezTo>
                        <a:cubicBezTo>
                          <a:pt x="37760" y="64280"/>
                          <a:pt x="40224" y="77209"/>
                          <a:pt x="53593" y="81160"/>
                        </a:cubicBezTo>
                        <a:cubicBezTo>
                          <a:pt x="66976" y="85111"/>
                          <a:pt x="68618" y="96880"/>
                          <a:pt x="56652" y="95081"/>
                        </a:cubicBezTo>
                        <a:cubicBezTo>
                          <a:pt x="44699" y="93297"/>
                          <a:pt x="34092" y="71899"/>
                          <a:pt x="33073" y="57595"/>
                        </a:cubicBezTo>
                        <a:cubicBezTo>
                          <a:pt x="32039" y="43306"/>
                          <a:pt x="17863" y="51293"/>
                          <a:pt x="11759" y="66092"/>
                        </a:cubicBezTo>
                        <a:cubicBezTo>
                          <a:pt x="5642" y="80905"/>
                          <a:pt x="14988" y="93268"/>
                          <a:pt x="31812" y="100349"/>
                        </a:cubicBezTo>
                        <a:cubicBezTo>
                          <a:pt x="48622" y="107416"/>
                          <a:pt x="58833" y="112812"/>
                          <a:pt x="50760" y="117315"/>
                        </a:cubicBezTo>
                        <a:cubicBezTo>
                          <a:pt x="42703" y="121818"/>
                          <a:pt x="29660" y="102771"/>
                          <a:pt x="20242" y="98749"/>
                        </a:cubicBezTo>
                        <a:cubicBezTo>
                          <a:pt x="10839" y="94727"/>
                          <a:pt x="6010" y="91442"/>
                          <a:pt x="1082" y="105816"/>
                        </a:cubicBezTo>
                        <a:cubicBezTo>
                          <a:pt x="-3705" y="119793"/>
                          <a:pt x="7681" y="148300"/>
                          <a:pt x="29589" y="150920"/>
                        </a:cubicBezTo>
                        <a:cubicBezTo>
                          <a:pt x="51483" y="153540"/>
                          <a:pt x="58634" y="137878"/>
                          <a:pt x="58634" y="137878"/>
                        </a:cubicBezTo>
                        <a:cubicBezTo>
                          <a:pt x="58634" y="137878"/>
                          <a:pt x="58734" y="139039"/>
                          <a:pt x="59130" y="140894"/>
                        </a:cubicBezTo>
                        <a:cubicBezTo>
                          <a:pt x="43241" y="176227"/>
                          <a:pt x="30538" y="212736"/>
                          <a:pt x="31996" y="233992"/>
                        </a:cubicBezTo>
                        <a:lnTo>
                          <a:pt x="33412" y="233893"/>
                        </a:lnTo>
                        <a:cubicBezTo>
                          <a:pt x="31996" y="213147"/>
                          <a:pt x="44204" y="177700"/>
                          <a:pt x="59668" y="143089"/>
                        </a:cubicBezTo>
                        <a:cubicBezTo>
                          <a:pt x="61877" y="151076"/>
                          <a:pt x="68618" y="165564"/>
                          <a:pt x="88558" y="166966"/>
                        </a:cubicBezTo>
                        <a:cubicBezTo>
                          <a:pt x="103003" y="167971"/>
                          <a:pt x="117292" y="159488"/>
                          <a:pt x="127276" y="149575"/>
                        </a:cubicBezTo>
                        <a:cubicBezTo>
                          <a:pt x="136396" y="140512"/>
                          <a:pt x="141947" y="130259"/>
                          <a:pt x="140715" y="124948"/>
                        </a:cubicBezTo>
                        <a:cubicBezTo>
                          <a:pt x="138987" y="117457"/>
                          <a:pt x="132459" y="122753"/>
                          <a:pt x="121937" y="125387"/>
                        </a:cubicBezTo>
                        <a:close/>
                      </a:path>
                    </a:pathLst>
                  </a:custGeom>
                  <a:solidFill>
                    <a:srgbClr val="192419">
                      <a:alpha val="3797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sp>
        <p:nvSpPr>
          <p:cNvPr id="3644" name="Google Shape;3644;p23"/>
          <p:cNvSpPr txBox="1"/>
          <p:nvPr/>
        </p:nvSpPr>
        <p:spPr>
          <a:xfrm>
            <a:off x="4845622" y="3447125"/>
            <a:ext cx="3159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</a:rPr>
              <a:t>CREDITS: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Anek Odia"/>
                <a:ea typeface="Anek Odia"/>
                <a:cs typeface="Anek Odia"/>
                <a:sym typeface="Anek Odia"/>
                <a:hlinkClick r:id="rId2"/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</a:rPr>
              <a:t>,</a:t>
            </a:r>
            <a:r>
              <a:rPr lang="en" sz="1000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</a:rPr>
              <a:t> and includes icons by </a:t>
            </a:r>
            <a:r>
              <a:rPr lang="en" sz="1000" b="1" u="sng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Anek Odia"/>
              <a:ea typeface="Anek Odia"/>
              <a:cs typeface="Anek Odia"/>
              <a:sym typeface="Anek Odia"/>
            </a:endParaRPr>
          </a:p>
        </p:txBody>
      </p:sp>
      <p:sp>
        <p:nvSpPr>
          <p:cNvPr id="3645" name="Google Shape;3645;p23"/>
          <p:cNvSpPr/>
          <p:nvPr/>
        </p:nvSpPr>
        <p:spPr>
          <a:xfrm rot="4670478">
            <a:off x="5796492" y="-3430046"/>
            <a:ext cx="4360351" cy="5151302"/>
          </a:xfrm>
          <a:custGeom>
            <a:avLst/>
            <a:gdLst/>
            <a:ahLst/>
            <a:cxnLst/>
            <a:rect l="l" t="t" r="r" b="b"/>
            <a:pathLst>
              <a:path w="2533456" h="2993015" extrusionOk="0">
                <a:moveTo>
                  <a:pt x="2394064" y="998862"/>
                </a:moveTo>
                <a:cubicBezTo>
                  <a:pt x="2394772" y="1004271"/>
                  <a:pt x="2400919" y="1013094"/>
                  <a:pt x="2381772" y="1021053"/>
                </a:cubicBezTo>
                <a:cubicBezTo>
                  <a:pt x="2362668" y="1029026"/>
                  <a:pt x="2346778" y="1021180"/>
                  <a:pt x="2346793" y="1037098"/>
                </a:cubicBezTo>
                <a:cubicBezTo>
                  <a:pt x="2346821" y="1053072"/>
                  <a:pt x="2335846" y="1083916"/>
                  <a:pt x="2335846" y="1083916"/>
                </a:cubicBezTo>
                <a:cubicBezTo>
                  <a:pt x="2335846" y="1083916"/>
                  <a:pt x="2319064" y="1092753"/>
                  <a:pt x="2320452" y="1098984"/>
                </a:cubicBezTo>
                <a:cubicBezTo>
                  <a:pt x="2321854" y="1105187"/>
                  <a:pt x="2332192" y="1107481"/>
                  <a:pt x="2326527" y="1113613"/>
                </a:cubicBezTo>
                <a:cubicBezTo>
                  <a:pt x="2320863" y="1119745"/>
                  <a:pt x="2307551" y="1114534"/>
                  <a:pt x="2300455" y="1123639"/>
                </a:cubicBezTo>
                <a:cubicBezTo>
                  <a:pt x="2293318" y="1132731"/>
                  <a:pt x="2289098" y="1132519"/>
                  <a:pt x="2280913" y="1142701"/>
                </a:cubicBezTo>
                <a:cubicBezTo>
                  <a:pt x="2272770" y="1152898"/>
                  <a:pt x="2246698" y="1177638"/>
                  <a:pt x="2231715" y="1202109"/>
                </a:cubicBezTo>
                <a:cubicBezTo>
                  <a:pt x="2216690" y="1226566"/>
                  <a:pt x="2184840" y="1245189"/>
                  <a:pt x="2180210" y="1243489"/>
                </a:cubicBezTo>
                <a:cubicBezTo>
                  <a:pt x="2175579" y="1241776"/>
                  <a:pt x="2166459" y="1225476"/>
                  <a:pt x="2170027" y="1248814"/>
                </a:cubicBezTo>
                <a:cubicBezTo>
                  <a:pt x="2173610" y="1272110"/>
                  <a:pt x="2178737" y="1263627"/>
                  <a:pt x="2173086" y="1282320"/>
                </a:cubicBezTo>
                <a:cubicBezTo>
                  <a:pt x="2167393" y="1301000"/>
                  <a:pt x="2141987" y="1316450"/>
                  <a:pt x="2136464" y="1318843"/>
                </a:cubicBezTo>
                <a:cubicBezTo>
                  <a:pt x="2130913" y="1321279"/>
                  <a:pt x="2112219" y="1322738"/>
                  <a:pt x="2114641" y="1337070"/>
                </a:cubicBezTo>
                <a:cubicBezTo>
                  <a:pt x="2117034" y="1351373"/>
                  <a:pt x="2096458" y="1371553"/>
                  <a:pt x="2088485" y="1397341"/>
                </a:cubicBezTo>
                <a:cubicBezTo>
                  <a:pt x="2080497" y="1423144"/>
                  <a:pt x="2075158" y="1428596"/>
                  <a:pt x="2076971" y="1438424"/>
                </a:cubicBezTo>
                <a:cubicBezTo>
                  <a:pt x="2078841" y="1448238"/>
                  <a:pt x="2078373" y="1444627"/>
                  <a:pt x="2067440" y="1453747"/>
                </a:cubicBezTo>
                <a:cubicBezTo>
                  <a:pt x="2056550" y="1462853"/>
                  <a:pt x="2028709" y="1471916"/>
                  <a:pt x="2023086" y="1481433"/>
                </a:cubicBezTo>
                <a:cubicBezTo>
                  <a:pt x="2017436" y="1490893"/>
                  <a:pt x="1993092" y="1500650"/>
                  <a:pt x="2003769" y="1527430"/>
                </a:cubicBezTo>
                <a:cubicBezTo>
                  <a:pt x="2014405" y="1554181"/>
                  <a:pt x="2019815" y="1534950"/>
                  <a:pt x="2022520" y="1565751"/>
                </a:cubicBezTo>
                <a:cubicBezTo>
                  <a:pt x="2025210" y="1596581"/>
                  <a:pt x="2024545" y="1607103"/>
                  <a:pt x="2015623" y="1613122"/>
                </a:cubicBezTo>
                <a:cubicBezTo>
                  <a:pt x="2006744" y="1619155"/>
                  <a:pt x="1989806" y="1631673"/>
                  <a:pt x="1989325" y="1632665"/>
                </a:cubicBezTo>
                <a:cubicBezTo>
                  <a:pt x="1988843" y="1633656"/>
                  <a:pt x="1983476" y="1697341"/>
                  <a:pt x="1957447" y="1704875"/>
                </a:cubicBezTo>
                <a:cubicBezTo>
                  <a:pt x="1931432" y="1712465"/>
                  <a:pt x="1910232" y="1684907"/>
                  <a:pt x="1914580" y="1711177"/>
                </a:cubicBezTo>
                <a:cubicBezTo>
                  <a:pt x="1918928" y="1737447"/>
                  <a:pt x="1926334" y="1743607"/>
                  <a:pt x="1921590" y="1748946"/>
                </a:cubicBezTo>
                <a:cubicBezTo>
                  <a:pt x="1916860" y="1754341"/>
                  <a:pt x="1912569" y="1750730"/>
                  <a:pt x="1909751" y="1755474"/>
                </a:cubicBezTo>
                <a:cubicBezTo>
                  <a:pt x="1906947" y="1760218"/>
                  <a:pt x="1900531" y="1754200"/>
                  <a:pt x="1907811" y="1768659"/>
                </a:cubicBezTo>
                <a:cubicBezTo>
                  <a:pt x="1915047" y="1783104"/>
                  <a:pt x="1920443" y="1776420"/>
                  <a:pt x="1919041" y="1787352"/>
                </a:cubicBezTo>
                <a:cubicBezTo>
                  <a:pt x="1917582" y="1798299"/>
                  <a:pt x="1927283" y="1795226"/>
                  <a:pt x="1913999" y="1800098"/>
                </a:cubicBezTo>
                <a:cubicBezTo>
                  <a:pt x="1900744" y="1805026"/>
                  <a:pt x="1910289" y="1789675"/>
                  <a:pt x="1890802" y="1802916"/>
                </a:cubicBezTo>
                <a:cubicBezTo>
                  <a:pt x="1871358" y="1816171"/>
                  <a:pt x="1860199" y="1791643"/>
                  <a:pt x="1857211" y="1825192"/>
                </a:cubicBezTo>
                <a:cubicBezTo>
                  <a:pt x="1854252" y="1858769"/>
                  <a:pt x="1863811" y="1850187"/>
                  <a:pt x="1858826" y="1869645"/>
                </a:cubicBezTo>
                <a:cubicBezTo>
                  <a:pt x="1853855" y="1889160"/>
                  <a:pt x="1876612" y="1878128"/>
                  <a:pt x="1845358" y="1893295"/>
                </a:cubicBezTo>
                <a:cubicBezTo>
                  <a:pt x="1814060" y="1908448"/>
                  <a:pt x="1800366" y="1908491"/>
                  <a:pt x="1795679" y="1908023"/>
                </a:cubicBezTo>
                <a:cubicBezTo>
                  <a:pt x="1790991" y="1907556"/>
                  <a:pt x="1766520" y="1893734"/>
                  <a:pt x="1778968" y="1926943"/>
                </a:cubicBezTo>
                <a:cubicBezTo>
                  <a:pt x="1791459" y="1960181"/>
                  <a:pt x="1793980" y="1946897"/>
                  <a:pt x="1786403" y="1990104"/>
                </a:cubicBezTo>
                <a:cubicBezTo>
                  <a:pt x="1778784" y="2033311"/>
                  <a:pt x="1730762" y="2019589"/>
                  <a:pt x="1750135" y="2080484"/>
                </a:cubicBezTo>
                <a:cubicBezTo>
                  <a:pt x="1769551" y="2141407"/>
                  <a:pt x="1757910" y="2125801"/>
                  <a:pt x="1772227" y="2144933"/>
                </a:cubicBezTo>
                <a:cubicBezTo>
                  <a:pt x="1786502" y="2164080"/>
                  <a:pt x="1788102" y="2160752"/>
                  <a:pt x="1789052" y="2171345"/>
                </a:cubicBezTo>
                <a:cubicBezTo>
                  <a:pt x="1789972" y="2181895"/>
                  <a:pt x="1801966" y="2174644"/>
                  <a:pt x="1783783" y="2194017"/>
                </a:cubicBezTo>
                <a:cubicBezTo>
                  <a:pt x="1765600" y="2213390"/>
                  <a:pt x="1763433" y="2212201"/>
                  <a:pt x="1760261" y="2218843"/>
                </a:cubicBezTo>
                <a:cubicBezTo>
                  <a:pt x="1757074" y="2225484"/>
                  <a:pt x="1765812" y="2227750"/>
                  <a:pt x="1748648" y="2238485"/>
                </a:cubicBezTo>
                <a:cubicBezTo>
                  <a:pt x="1731527" y="2249248"/>
                  <a:pt x="1734132" y="2246047"/>
                  <a:pt x="1717861" y="2252660"/>
                </a:cubicBezTo>
                <a:cubicBezTo>
                  <a:pt x="1701561" y="2259260"/>
                  <a:pt x="1683222" y="2263423"/>
                  <a:pt x="1684779" y="2264726"/>
                </a:cubicBezTo>
                <a:cubicBezTo>
                  <a:pt x="1686323" y="2265973"/>
                  <a:pt x="1686238" y="2304931"/>
                  <a:pt x="1679398" y="2323780"/>
                </a:cubicBezTo>
                <a:cubicBezTo>
                  <a:pt x="1672544" y="2342658"/>
                  <a:pt x="1672303" y="2332900"/>
                  <a:pt x="1671354" y="2350801"/>
                </a:cubicBezTo>
                <a:cubicBezTo>
                  <a:pt x="1670391" y="2368744"/>
                  <a:pt x="1692936" y="2355927"/>
                  <a:pt x="1658665" y="2379492"/>
                </a:cubicBezTo>
                <a:cubicBezTo>
                  <a:pt x="1624437" y="2403085"/>
                  <a:pt x="1623431" y="2402972"/>
                  <a:pt x="1618984" y="2412248"/>
                </a:cubicBezTo>
                <a:cubicBezTo>
                  <a:pt x="1614523" y="2421552"/>
                  <a:pt x="1597303" y="2417587"/>
                  <a:pt x="1590930" y="2430870"/>
                </a:cubicBezTo>
                <a:cubicBezTo>
                  <a:pt x="1584572" y="2444126"/>
                  <a:pt x="1581003" y="2457268"/>
                  <a:pt x="1585507" y="2470622"/>
                </a:cubicBezTo>
                <a:cubicBezTo>
                  <a:pt x="1590038" y="2484005"/>
                  <a:pt x="1597713" y="2487389"/>
                  <a:pt x="1593196" y="2502486"/>
                </a:cubicBezTo>
                <a:cubicBezTo>
                  <a:pt x="1588665" y="2517624"/>
                  <a:pt x="1581442" y="2522453"/>
                  <a:pt x="1580323" y="2528118"/>
                </a:cubicBezTo>
                <a:cubicBezTo>
                  <a:pt x="1579233" y="2533839"/>
                  <a:pt x="1569844" y="2537493"/>
                  <a:pt x="1568258" y="2540793"/>
                </a:cubicBezTo>
                <a:cubicBezTo>
                  <a:pt x="1566657" y="2544135"/>
                  <a:pt x="1563952" y="2549771"/>
                  <a:pt x="1567167" y="2554445"/>
                </a:cubicBezTo>
                <a:cubicBezTo>
                  <a:pt x="1570367" y="2559146"/>
                  <a:pt x="1563811" y="2581961"/>
                  <a:pt x="1556744" y="2599040"/>
                </a:cubicBezTo>
                <a:cubicBezTo>
                  <a:pt x="1549649" y="2616090"/>
                  <a:pt x="1556744" y="2619560"/>
                  <a:pt x="1534567" y="2630478"/>
                </a:cubicBezTo>
                <a:cubicBezTo>
                  <a:pt x="1512404" y="2641397"/>
                  <a:pt x="1505861" y="2623157"/>
                  <a:pt x="1498979" y="2654581"/>
                </a:cubicBezTo>
                <a:cubicBezTo>
                  <a:pt x="1492082" y="2686034"/>
                  <a:pt x="1495509" y="2705082"/>
                  <a:pt x="1497973" y="2710194"/>
                </a:cubicBezTo>
                <a:cubicBezTo>
                  <a:pt x="1500437" y="2715307"/>
                  <a:pt x="1487395" y="2726593"/>
                  <a:pt x="1477609" y="2732173"/>
                </a:cubicBezTo>
                <a:cubicBezTo>
                  <a:pt x="1467880" y="2737738"/>
                  <a:pt x="1462583" y="2733986"/>
                  <a:pt x="1456536" y="2746604"/>
                </a:cubicBezTo>
                <a:cubicBezTo>
                  <a:pt x="1450490" y="2759208"/>
                  <a:pt x="1417535" y="2767577"/>
                  <a:pt x="1419249" y="2776499"/>
                </a:cubicBezTo>
                <a:cubicBezTo>
                  <a:pt x="1421005" y="2785435"/>
                  <a:pt x="1425296" y="2796977"/>
                  <a:pt x="1398191" y="2805629"/>
                </a:cubicBezTo>
                <a:cubicBezTo>
                  <a:pt x="1371128" y="2814268"/>
                  <a:pt x="1364174" y="2811719"/>
                  <a:pt x="1347294" y="2818431"/>
                </a:cubicBezTo>
                <a:cubicBezTo>
                  <a:pt x="1330456" y="2825130"/>
                  <a:pt x="1305333" y="2804666"/>
                  <a:pt x="1323460" y="2839730"/>
                </a:cubicBezTo>
                <a:cubicBezTo>
                  <a:pt x="1341587" y="2874795"/>
                  <a:pt x="1353001" y="2883957"/>
                  <a:pt x="1343867" y="2900795"/>
                </a:cubicBezTo>
                <a:cubicBezTo>
                  <a:pt x="1334704" y="2917577"/>
                  <a:pt x="1320868" y="2910001"/>
                  <a:pt x="1309907" y="2924941"/>
                </a:cubicBezTo>
                <a:cubicBezTo>
                  <a:pt x="1298904" y="2939896"/>
                  <a:pt x="1292134" y="2932390"/>
                  <a:pt x="1298337" y="2947968"/>
                </a:cubicBezTo>
                <a:cubicBezTo>
                  <a:pt x="1304512" y="2963503"/>
                  <a:pt x="1309482" y="2964523"/>
                  <a:pt x="1306707" y="2975993"/>
                </a:cubicBezTo>
                <a:cubicBezTo>
                  <a:pt x="1304058" y="2986997"/>
                  <a:pt x="1315784" y="2986686"/>
                  <a:pt x="1302189" y="2993016"/>
                </a:cubicBezTo>
                <a:lnTo>
                  <a:pt x="0" y="2280446"/>
                </a:lnTo>
                <a:lnTo>
                  <a:pt x="1968" y="2254714"/>
                </a:lnTo>
                <a:cubicBezTo>
                  <a:pt x="1968" y="2254714"/>
                  <a:pt x="14785" y="2270108"/>
                  <a:pt x="14006" y="2251216"/>
                </a:cubicBezTo>
                <a:cubicBezTo>
                  <a:pt x="13213" y="2232353"/>
                  <a:pt x="10748" y="2227240"/>
                  <a:pt x="9346" y="2225626"/>
                </a:cubicBezTo>
                <a:cubicBezTo>
                  <a:pt x="7930" y="2223997"/>
                  <a:pt x="14671" y="2224776"/>
                  <a:pt x="21341" y="2215430"/>
                </a:cubicBezTo>
                <a:cubicBezTo>
                  <a:pt x="28011" y="2206083"/>
                  <a:pt x="32345" y="2219791"/>
                  <a:pt x="37726" y="2201764"/>
                </a:cubicBezTo>
                <a:cubicBezTo>
                  <a:pt x="43051" y="2183736"/>
                  <a:pt x="37967" y="2180550"/>
                  <a:pt x="46308" y="2174630"/>
                </a:cubicBezTo>
                <a:cubicBezTo>
                  <a:pt x="54649" y="2168711"/>
                  <a:pt x="59450" y="2178057"/>
                  <a:pt x="69661" y="2164774"/>
                </a:cubicBezTo>
                <a:cubicBezTo>
                  <a:pt x="79829" y="2151476"/>
                  <a:pt x="81245" y="2184968"/>
                  <a:pt x="84630" y="2132315"/>
                </a:cubicBezTo>
                <a:cubicBezTo>
                  <a:pt x="88043" y="2079719"/>
                  <a:pt x="83723" y="2068121"/>
                  <a:pt x="85833" y="2062597"/>
                </a:cubicBezTo>
                <a:cubicBezTo>
                  <a:pt x="87958" y="2057046"/>
                  <a:pt x="108435" y="2043947"/>
                  <a:pt x="117300" y="2042516"/>
                </a:cubicBezTo>
                <a:cubicBezTo>
                  <a:pt x="126180" y="2041058"/>
                  <a:pt x="135810" y="2039231"/>
                  <a:pt x="137226" y="2024913"/>
                </a:cubicBezTo>
                <a:cubicBezTo>
                  <a:pt x="138628" y="2010610"/>
                  <a:pt x="140044" y="1999649"/>
                  <a:pt x="139364" y="1994253"/>
                </a:cubicBezTo>
                <a:cubicBezTo>
                  <a:pt x="138656" y="1988816"/>
                  <a:pt x="132510" y="1980021"/>
                  <a:pt x="151614" y="1972048"/>
                </a:cubicBezTo>
                <a:cubicBezTo>
                  <a:pt x="170761" y="1964061"/>
                  <a:pt x="186607" y="1971920"/>
                  <a:pt x="186607" y="1955974"/>
                </a:cubicBezTo>
                <a:cubicBezTo>
                  <a:pt x="186607" y="1940057"/>
                  <a:pt x="197597" y="1909185"/>
                  <a:pt x="197597" y="1909185"/>
                </a:cubicBezTo>
                <a:cubicBezTo>
                  <a:pt x="197597" y="1909185"/>
                  <a:pt x="214378" y="1900348"/>
                  <a:pt x="212976" y="1894145"/>
                </a:cubicBezTo>
                <a:cubicBezTo>
                  <a:pt x="211589" y="1887914"/>
                  <a:pt x="201251" y="1885620"/>
                  <a:pt x="206915" y="1879488"/>
                </a:cubicBezTo>
                <a:cubicBezTo>
                  <a:pt x="212566" y="1873384"/>
                  <a:pt x="225892" y="1878567"/>
                  <a:pt x="232987" y="1869461"/>
                </a:cubicBezTo>
                <a:cubicBezTo>
                  <a:pt x="240082" y="1860341"/>
                  <a:pt x="244330" y="1860610"/>
                  <a:pt x="252487" y="1850400"/>
                </a:cubicBezTo>
                <a:cubicBezTo>
                  <a:pt x="260687" y="1840189"/>
                  <a:pt x="286730" y="1815491"/>
                  <a:pt x="301727" y="1791006"/>
                </a:cubicBezTo>
                <a:cubicBezTo>
                  <a:pt x="316724" y="1766535"/>
                  <a:pt x="348602" y="1747926"/>
                  <a:pt x="353233" y="1749626"/>
                </a:cubicBezTo>
                <a:cubicBezTo>
                  <a:pt x="357878" y="1751311"/>
                  <a:pt x="366984" y="1767639"/>
                  <a:pt x="363415" y="1744301"/>
                </a:cubicBezTo>
                <a:cubicBezTo>
                  <a:pt x="359861" y="1720977"/>
                  <a:pt x="354663" y="1729474"/>
                  <a:pt x="360371" y="1710766"/>
                </a:cubicBezTo>
                <a:cubicBezTo>
                  <a:pt x="366064" y="1692087"/>
                  <a:pt x="391455" y="1676665"/>
                  <a:pt x="396992" y="1674243"/>
                </a:cubicBezTo>
                <a:cubicBezTo>
                  <a:pt x="402530" y="1671836"/>
                  <a:pt x="421237" y="1670349"/>
                  <a:pt x="418816" y="1656017"/>
                </a:cubicBezTo>
                <a:cubicBezTo>
                  <a:pt x="416380" y="1641714"/>
                  <a:pt x="436999" y="1621534"/>
                  <a:pt x="444972" y="1595746"/>
                </a:cubicBezTo>
                <a:cubicBezTo>
                  <a:pt x="452959" y="1569943"/>
                  <a:pt x="458298" y="1564491"/>
                  <a:pt x="456471" y="1554691"/>
                </a:cubicBezTo>
                <a:cubicBezTo>
                  <a:pt x="454602" y="1544877"/>
                  <a:pt x="455083" y="1548460"/>
                  <a:pt x="466002" y="1539368"/>
                </a:cubicBezTo>
                <a:cubicBezTo>
                  <a:pt x="476906" y="1530234"/>
                  <a:pt x="504748" y="1521171"/>
                  <a:pt x="510356" y="1511682"/>
                </a:cubicBezTo>
                <a:cubicBezTo>
                  <a:pt x="516021" y="1502194"/>
                  <a:pt x="540350" y="1492465"/>
                  <a:pt x="529673" y="1465685"/>
                </a:cubicBezTo>
                <a:cubicBezTo>
                  <a:pt x="519023" y="1438877"/>
                  <a:pt x="513628" y="1458151"/>
                  <a:pt x="510937" y="1427321"/>
                </a:cubicBezTo>
                <a:cubicBezTo>
                  <a:pt x="508232" y="1396520"/>
                  <a:pt x="508898" y="1385998"/>
                  <a:pt x="517819" y="1379979"/>
                </a:cubicBezTo>
                <a:cubicBezTo>
                  <a:pt x="526699" y="1373946"/>
                  <a:pt x="543636" y="1361427"/>
                  <a:pt x="544118" y="1360436"/>
                </a:cubicBezTo>
                <a:cubicBezTo>
                  <a:pt x="544599" y="1359445"/>
                  <a:pt x="549966" y="1295731"/>
                  <a:pt x="575981" y="1288169"/>
                </a:cubicBezTo>
                <a:cubicBezTo>
                  <a:pt x="601982" y="1280607"/>
                  <a:pt x="623196" y="1308137"/>
                  <a:pt x="618891" y="1281881"/>
                </a:cubicBezTo>
                <a:cubicBezTo>
                  <a:pt x="614529" y="1255640"/>
                  <a:pt x="607123" y="1249480"/>
                  <a:pt x="611852" y="1244084"/>
                </a:cubicBezTo>
                <a:cubicBezTo>
                  <a:pt x="616597" y="1238745"/>
                  <a:pt x="620902" y="1242356"/>
                  <a:pt x="623720" y="1237584"/>
                </a:cubicBezTo>
                <a:cubicBezTo>
                  <a:pt x="626524" y="1232840"/>
                  <a:pt x="632939" y="1238859"/>
                  <a:pt x="625646" y="1224428"/>
                </a:cubicBezTo>
                <a:cubicBezTo>
                  <a:pt x="618367" y="1209955"/>
                  <a:pt x="612985" y="1216653"/>
                  <a:pt x="614430" y="1205692"/>
                </a:cubicBezTo>
                <a:cubicBezTo>
                  <a:pt x="615846" y="1194717"/>
                  <a:pt x="606188" y="1197818"/>
                  <a:pt x="619472" y="1192947"/>
                </a:cubicBezTo>
                <a:cubicBezTo>
                  <a:pt x="632712" y="1188047"/>
                  <a:pt x="623182" y="1203369"/>
                  <a:pt x="642626" y="1190114"/>
                </a:cubicBezTo>
                <a:cubicBezTo>
                  <a:pt x="662084" y="1176916"/>
                  <a:pt x="673243" y="1201444"/>
                  <a:pt x="676245" y="1167895"/>
                </a:cubicBezTo>
                <a:cubicBezTo>
                  <a:pt x="679219" y="1134289"/>
                  <a:pt x="669632" y="1142899"/>
                  <a:pt x="674603" y="1123385"/>
                </a:cubicBezTo>
                <a:cubicBezTo>
                  <a:pt x="679602" y="1103927"/>
                  <a:pt x="656816" y="1114902"/>
                  <a:pt x="688099" y="1099792"/>
                </a:cubicBezTo>
                <a:cubicBezTo>
                  <a:pt x="719396" y="1084639"/>
                  <a:pt x="733062" y="1084554"/>
                  <a:pt x="737735" y="1085049"/>
                </a:cubicBezTo>
                <a:cubicBezTo>
                  <a:pt x="742423" y="1085517"/>
                  <a:pt x="766936" y="1099338"/>
                  <a:pt x="754460" y="1066101"/>
                </a:cubicBezTo>
                <a:cubicBezTo>
                  <a:pt x="742012" y="1032892"/>
                  <a:pt x="739477" y="1046190"/>
                  <a:pt x="747053" y="1002968"/>
                </a:cubicBezTo>
                <a:cubicBezTo>
                  <a:pt x="754658" y="959790"/>
                  <a:pt x="802694" y="973484"/>
                  <a:pt x="783265" y="912589"/>
                </a:cubicBezTo>
                <a:cubicBezTo>
                  <a:pt x="763892" y="851694"/>
                  <a:pt x="775533" y="867300"/>
                  <a:pt x="761215" y="848125"/>
                </a:cubicBezTo>
                <a:cubicBezTo>
                  <a:pt x="746926" y="829007"/>
                  <a:pt x="745340" y="832307"/>
                  <a:pt x="744377" y="821742"/>
                </a:cubicBezTo>
                <a:cubicBezTo>
                  <a:pt x="743457" y="811192"/>
                  <a:pt x="731461" y="818442"/>
                  <a:pt x="749645" y="799069"/>
                </a:cubicBezTo>
                <a:cubicBezTo>
                  <a:pt x="767800" y="779654"/>
                  <a:pt x="770010" y="780858"/>
                  <a:pt x="773182" y="774216"/>
                </a:cubicBezTo>
                <a:cubicBezTo>
                  <a:pt x="776368" y="767574"/>
                  <a:pt x="767630" y="765308"/>
                  <a:pt x="784738" y="754574"/>
                </a:cubicBezTo>
                <a:cubicBezTo>
                  <a:pt x="801902" y="743839"/>
                  <a:pt x="799296" y="747025"/>
                  <a:pt x="815553" y="740412"/>
                </a:cubicBezTo>
                <a:cubicBezTo>
                  <a:pt x="831811" y="733799"/>
                  <a:pt x="850207" y="729621"/>
                  <a:pt x="848635" y="728346"/>
                </a:cubicBezTo>
                <a:cubicBezTo>
                  <a:pt x="847063" y="727043"/>
                  <a:pt x="847176" y="688141"/>
                  <a:pt x="854030" y="669264"/>
                </a:cubicBezTo>
                <a:cubicBezTo>
                  <a:pt x="860885" y="650387"/>
                  <a:pt x="861111" y="660172"/>
                  <a:pt x="862074" y="642244"/>
                </a:cubicBezTo>
                <a:cubicBezTo>
                  <a:pt x="863023" y="624329"/>
                  <a:pt x="840478" y="637145"/>
                  <a:pt x="874706" y="613552"/>
                </a:cubicBezTo>
                <a:cubicBezTo>
                  <a:pt x="908977" y="589959"/>
                  <a:pt x="909983" y="590101"/>
                  <a:pt x="914444" y="580796"/>
                </a:cubicBezTo>
                <a:cubicBezTo>
                  <a:pt x="918891" y="571521"/>
                  <a:pt x="936111" y="575486"/>
                  <a:pt x="942484" y="562202"/>
                </a:cubicBezTo>
                <a:cubicBezTo>
                  <a:pt x="948842" y="548919"/>
                  <a:pt x="952425" y="535777"/>
                  <a:pt x="947879" y="522422"/>
                </a:cubicBezTo>
                <a:cubicBezTo>
                  <a:pt x="943390" y="509040"/>
                  <a:pt x="935715" y="505683"/>
                  <a:pt x="940232" y="490573"/>
                </a:cubicBezTo>
                <a:cubicBezTo>
                  <a:pt x="944764" y="475434"/>
                  <a:pt x="951986" y="470605"/>
                  <a:pt x="953077" y="464884"/>
                </a:cubicBezTo>
                <a:cubicBezTo>
                  <a:pt x="954195" y="459219"/>
                  <a:pt x="963571" y="455565"/>
                  <a:pt x="965171" y="452223"/>
                </a:cubicBezTo>
                <a:cubicBezTo>
                  <a:pt x="966757" y="448923"/>
                  <a:pt x="969462" y="443273"/>
                  <a:pt x="966261" y="438571"/>
                </a:cubicBezTo>
                <a:cubicBezTo>
                  <a:pt x="963018" y="433870"/>
                  <a:pt x="969603" y="411084"/>
                  <a:pt x="976670" y="394005"/>
                </a:cubicBezTo>
                <a:cubicBezTo>
                  <a:pt x="983793" y="376926"/>
                  <a:pt x="976670" y="373485"/>
                  <a:pt x="998847" y="362566"/>
                </a:cubicBezTo>
                <a:cubicBezTo>
                  <a:pt x="1021024" y="351619"/>
                  <a:pt x="1027553" y="369887"/>
                  <a:pt x="1034450" y="338435"/>
                </a:cubicBezTo>
                <a:cubicBezTo>
                  <a:pt x="1041332" y="307010"/>
                  <a:pt x="1037877" y="287948"/>
                  <a:pt x="1035412" y="282836"/>
                </a:cubicBezTo>
                <a:cubicBezTo>
                  <a:pt x="1032948" y="277724"/>
                  <a:pt x="1046048" y="266423"/>
                  <a:pt x="1055777" y="260857"/>
                </a:cubicBezTo>
                <a:cubicBezTo>
                  <a:pt x="1065548" y="255306"/>
                  <a:pt x="1070845" y="259059"/>
                  <a:pt x="1076906" y="246426"/>
                </a:cubicBezTo>
                <a:cubicBezTo>
                  <a:pt x="1082953" y="233823"/>
                  <a:pt x="1115907" y="225453"/>
                  <a:pt x="1114179" y="216560"/>
                </a:cubicBezTo>
                <a:cubicBezTo>
                  <a:pt x="1112423" y="207624"/>
                  <a:pt x="1108147" y="196054"/>
                  <a:pt x="1135209" y="187401"/>
                </a:cubicBezTo>
                <a:cubicBezTo>
                  <a:pt x="1162315" y="178748"/>
                  <a:pt x="1169268" y="181297"/>
                  <a:pt x="1186106" y="174599"/>
                </a:cubicBezTo>
                <a:cubicBezTo>
                  <a:pt x="1202987" y="167914"/>
                  <a:pt x="1228124" y="188364"/>
                  <a:pt x="1209983" y="153314"/>
                </a:cubicBezTo>
                <a:cubicBezTo>
                  <a:pt x="1191856" y="118250"/>
                  <a:pt x="1180413" y="109030"/>
                  <a:pt x="1189576" y="92249"/>
                </a:cubicBezTo>
                <a:cubicBezTo>
                  <a:pt x="1198696" y="75453"/>
                  <a:pt x="1212532" y="83030"/>
                  <a:pt x="1223536" y="68103"/>
                </a:cubicBezTo>
                <a:cubicBezTo>
                  <a:pt x="1234539" y="53149"/>
                  <a:pt x="1241322" y="60626"/>
                  <a:pt x="1235105" y="45077"/>
                </a:cubicBezTo>
                <a:cubicBezTo>
                  <a:pt x="1228931" y="29541"/>
                  <a:pt x="1223932" y="28479"/>
                  <a:pt x="1226708" y="17022"/>
                </a:cubicBezTo>
                <a:cubicBezTo>
                  <a:pt x="1229384" y="6047"/>
                  <a:pt x="1217658" y="6345"/>
                  <a:pt x="1231225" y="0"/>
                </a:cubicBezTo>
                <a:lnTo>
                  <a:pt x="2533457" y="712599"/>
                </a:lnTo>
                <a:lnTo>
                  <a:pt x="2531488" y="738330"/>
                </a:lnTo>
                <a:cubicBezTo>
                  <a:pt x="2531488" y="738330"/>
                  <a:pt x="2518672" y="722937"/>
                  <a:pt x="2519465" y="741800"/>
                </a:cubicBezTo>
                <a:cubicBezTo>
                  <a:pt x="2520244" y="760692"/>
                  <a:pt x="2522708" y="765804"/>
                  <a:pt x="2524110" y="767418"/>
                </a:cubicBezTo>
                <a:cubicBezTo>
                  <a:pt x="2525541" y="769004"/>
                  <a:pt x="2518786" y="768268"/>
                  <a:pt x="2512115" y="777615"/>
                </a:cubicBezTo>
                <a:cubicBezTo>
                  <a:pt x="2505459" y="786933"/>
                  <a:pt x="2501112" y="773253"/>
                  <a:pt x="2495745" y="791252"/>
                </a:cubicBezTo>
                <a:cubicBezTo>
                  <a:pt x="2490363" y="809280"/>
                  <a:pt x="2495490" y="812495"/>
                  <a:pt x="2487148" y="818414"/>
                </a:cubicBezTo>
                <a:cubicBezTo>
                  <a:pt x="2478807" y="824334"/>
                  <a:pt x="2474006" y="814987"/>
                  <a:pt x="2463796" y="828271"/>
                </a:cubicBezTo>
                <a:cubicBezTo>
                  <a:pt x="2453642" y="841540"/>
                  <a:pt x="2452212" y="808090"/>
                  <a:pt x="2448798" y="860687"/>
                </a:cubicBezTo>
                <a:cubicBezTo>
                  <a:pt x="2445414" y="913339"/>
                  <a:pt x="2449705" y="924881"/>
                  <a:pt x="2447581" y="930433"/>
                </a:cubicBezTo>
                <a:cubicBezTo>
                  <a:pt x="2445485" y="936012"/>
                  <a:pt x="2425007" y="949097"/>
                  <a:pt x="2416156" y="950528"/>
                </a:cubicBezTo>
                <a:cubicBezTo>
                  <a:pt x="2407263" y="951930"/>
                  <a:pt x="2397647" y="953813"/>
                  <a:pt x="2396231" y="968131"/>
                </a:cubicBezTo>
                <a:cubicBezTo>
                  <a:pt x="2394829" y="982434"/>
                  <a:pt x="2393412" y="993395"/>
                  <a:pt x="2394092" y="99879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p24"/>
          <p:cNvSpPr/>
          <p:nvPr/>
        </p:nvSpPr>
        <p:spPr>
          <a:xfrm rot="10800000" flipH="1">
            <a:off x="116424" y="-428612"/>
            <a:ext cx="9288702" cy="6836171"/>
          </a:xfrm>
          <a:custGeom>
            <a:avLst/>
            <a:gdLst/>
            <a:ahLst/>
            <a:cxnLst/>
            <a:rect l="l" t="t" r="r" b="b"/>
            <a:pathLst>
              <a:path w="2684596" h="1975772" extrusionOk="0">
                <a:moveTo>
                  <a:pt x="1055812" y="1647733"/>
                </a:moveTo>
                <a:cubicBezTo>
                  <a:pt x="1055600" y="1647648"/>
                  <a:pt x="1055401" y="1647577"/>
                  <a:pt x="1055203" y="1647492"/>
                </a:cubicBezTo>
                <a:cubicBezTo>
                  <a:pt x="1055146" y="1646968"/>
                  <a:pt x="1055146" y="1646430"/>
                  <a:pt x="1055104" y="1645892"/>
                </a:cubicBezTo>
                <a:cubicBezTo>
                  <a:pt x="1055330" y="1646246"/>
                  <a:pt x="1055557" y="1646600"/>
                  <a:pt x="1055784" y="1646954"/>
                </a:cubicBezTo>
                <a:cubicBezTo>
                  <a:pt x="1055784" y="1647209"/>
                  <a:pt x="1055798" y="1647464"/>
                  <a:pt x="1055812" y="1647719"/>
                </a:cubicBezTo>
                <a:close/>
                <a:moveTo>
                  <a:pt x="1058531" y="1654644"/>
                </a:moveTo>
                <a:cubicBezTo>
                  <a:pt x="1057724" y="1654077"/>
                  <a:pt x="1056378" y="1653624"/>
                  <a:pt x="1056223" y="1652916"/>
                </a:cubicBezTo>
                <a:cubicBezTo>
                  <a:pt x="1055854" y="1651231"/>
                  <a:pt x="1055869" y="1649475"/>
                  <a:pt x="1055812" y="1647719"/>
                </a:cubicBezTo>
                <a:cubicBezTo>
                  <a:pt x="1057398" y="1648342"/>
                  <a:pt x="1058984" y="1648951"/>
                  <a:pt x="1060570" y="1649560"/>
                </a:cubicBezTo>
                <a:cubicBezTo>
                  <a:pt x="1059891" y="1651245"/>
                  <a:pt x="1059211" y="1652945"/>
                  <a:pt x="1058531" y="1654630"/>
                </a:cubicBezTo>
                <a:close/>
                <a:moveTo>
                  <a:pt x="1053135" y="1642847"/>
                </a:moveTo>
                <a:cubicBezTo>
                  <a:pt x="1053716" y="1643400"/>
                  <a:pt x="1054552" y="1643853"/>
                  <a:pt x="1054821" y="1644532"/>
                </a:cubicBezTo>
                <a:cubicBezTo>
                  <a:pt x="1054991" y="1644957"/>
                  <a:pt x="1055047" y="1645410"/>
                  <a:pt x="1055090" y="1645892"/>
                </a:cubicBezTo>
                <a:cubicBezTo>
                  <a:pt x="1054438" y="1644872"/>
                  <a:pt x="1053787" y="1643853"/>
                  <a:pt x="1053135" y="1642847"/>
                </a:cubicBezTo>
                <a:close/>
                <a:moveTo>
                  <a:pt x="2679257" y="873319"/>
                </a:moveTo>
                <a:cubicBezTo>
                  <a:pt x="2678960" y="873914"/>
                  <a:pt x="2675731" y="873121"/>
                  <a:pt x="2672332" y="872837"/>
                </a:cubicBezTo>
                <a:cubicBezTo>
                  <a:pt x="2671624" y="858265"/>
                  <a:pt x="2670902" y="843480"/>
                  <a:pt x="2670180" y="828696"/>
                </a:cubicBezTo>
                <a:cubicBezTo>
                  <a:pt x="2665082" y="841384"/>
                  <a:pt x="2666724" y="854527"/>
                  <a:pt x="2665761" y="867428"/>
                </a:cubicBezTo>
                <a:cubicBezTo>
                  <a:pt x="2664161" y="888798"/>
                  <a:pt x="2664402" y="910026"/>
                  <a:pt x="2666087" y="931523"/>
                </a:cubicBezTo>
                <a:cubicBezTo>
                  <a:pt x="2668594" y="963514"/>
                  <a:pt x="2667702" y="995774"/>
                  <a:pt x="2668325" y="1027921"/>
                </a:cubicBezTo>
                <a:cubicBezTo>
                  <a:pt x="2668990" y="1062150"/>
                  <a:pt x="2669543" y="1096379"/>
                  <a:pt x="2670534" y="1130607"/>
                </a:cubicBezTo>
                <a:cubicBezTo>
                  <a:pt x="2670845" y="1141469"/>
                  <a:pt x="2670222" y="1151779"/>
                  <a:pt x="2666144" y="1162145"/>
                </a:cubicBezTo>
                <a:cubicBezTo>
                  <a:pt x="2660564" y="1176349"/>
                  <a:pt x="2660040" y="1191290"/>
                  <a:pt x="2663651" y="1206244"/>
                </a:cubicBezTo>
                <a:cubicBezTo>
                  <a:pt x="2666201" y="1216795"/>
                  <a:pt x="2666724" y="1227416"/>
                  <a:pt x="2665209" y="1238193"/>
                </a:cubicBezTo>
                <a:cubicBezTo>
                  <a:pt x="2660111" y="1274404"/>
                  <a:pt x="2660833" y="1310885"/>
                  <a:pt x="2661201" y="1347280"/>
                </a:cubicBezTo>
                <a:cubicBezTo>
                  <a:pt x="2661400" y="1366497"/>
                  <a:pt x="2664147" y="1385686"/>
                  <a:pt x="2664855" y="1404918"/>
                </a:cubicBezTo>
                <a:cubicBezTo>
                  <a:pt x="2665365" y="1418683"/>
                  <a:pt x="2668268" y="1432703"/>
                  <a:pt x="2662773" y="1447573"/>
                </a:cubicBezTo>
                <a:cubicBezTo>
                  <a:pt x="2656018" y="1451240"/>
                  <a:pt x="2648683" y="1455234"/>
                  <a:pt x="2640341" y="1459780"/>
                </a:cubicBezTo>
                <a:cubicBezTo>
                  <a:pt x="2640582" y="1465275"/>
                  <a:pt x="2641120" y="1470514"/>
                  <a:pt x="2640964" y="1475740"/>
                </a:cubicBezTo>
                <a:cubicBezTo>
                  <a:pt x="2640851" y="1479903"/>
                  <a:pt x="2640440" y="1484209"/>
                  <a:pt x="2639223" y="1488160"/>
                </a:cubicBezTo>
                <a:cubicBezTo>
                  <a:pt x="2636135" y="1498200"/>
                  <a:pt x="2626789" y="1501302"/>
                  <a:pt x="2619170" y="1494660"/>
                </a:cubicBezTo>
                <a:cubicBezTo>
                  <a:pt x="2615247" y="1491233"/>
                  <a:pt x="2612117" y="1486814"/>
                  <a:pt x="2609072" y="1482523"/>
                </a:cubicBezTo>
                <a:cubicBezTo>
                  <a:pt x="2606821" y="1479337"/>
                  <a:pt x="2607331" y="1474210"/>
                  <a:pt x="2600632" y="1472596"/>
                </a:cubicBezTo>
                <a:cubicBezTo>
                  <a:pt x="2597913" y="1477524"/>
                  <a:pt x="2594982" y="1482807"/>
                  <a:pt x="2592022" y="1488160"/>
                </a:cubicBezTo>
                <a:cubicBezTo>
                  <a:pt x="2583921" y="1491983"/>
                  <a:pt x="2577181" y="1487792"/>
                  <a:pt x="2571190" y="1483557"/>
                </a:cubicBezTo>
                <a:cubicBezTo>
                  <a:pt x="2561362" y="1476604"/>
                  <a:pt x="2551506" y="1470585"/>
                  <a:pt x="2538944" y="1471322"/>
                </a:cubicBezTo>
                <a:cubicBezTo>
                  <a:pt x="2533704" y="1479450"/>
                  <a:pt x="2532911" y="1488769"/>
                  <a:pt x="2536834" y="1496218"/>
                </a:cubicBezTo>
                <a:cubicBezTo>
                  <a:pt x="2543787" y="1509445"/>
                  <a:pt x="2543193" y="1523040"/>
                  <a:pt x="2542924" y="1536932"/>
                </a:cubicBezTo>
                <a:cubicBezTo>
                  <a:pt x="2542867" y="1540104"/>
                  <a:pt x="2542924" y="1543277"/>
                  <a:pt x="2542924" y="1546534"/>
                </a:cubicBezTo>
                <a:cubicBezTo>
                  <a:pt x="2539072" y="1551405"/>
                  <a:pt x="2534639" y="1556050"/>
                  <a:pt x="2531368" y="1561389"/>
                </a:cubicBezTo>
                <a:cubicBezTo>
                  <a:pt x="2528040" y="1566813"/>
                  <a:pt x="2525831" y="1572931"/>
                  <a:pt x="2522814" y="1579445"/>
                </a:cubicBezTo>
                <a:cubicBezTo>
                  <a:pt x="2513354" y="1583850"/>
                  <a:pt x="2503682" y="1588353"/>
                  <a:pt x="2493202" y="1593225"/>
                </a:cubicBezTo>
                <a:cubicBezTo>
                  <a:pt x="2473333" y="1586101"/>
                  <a:pt x="2451510" y="1585535"/>
                  <a:pt x="2432746" y="1573809"/>
                </a:cubicBezTo>
                <a:cubicBezTo>
                  <a:pt x="2426487" y="1569886"/>
                  <a:pt x="2418556" y="1568881"/>
                  <a:pt x="2411263" y="1572988"/>
                </a:cubicBezTo>
                <a:cubicBezTo>
                  <a:pt x="2407453" y="1581711"/>
                  <a:pt x="2404621" y="1590973"/>
                  <a:pt x="2399580" y="1598833"/>
                </a:cubicBezTo>
                <a:cubicBezTo>
                  <a:pt x="2395175" y="1605701"/>
                  <a:pt x="2388279" y="1610983"/>
                  <a:pt x="2383039" y="1616379"/>
                </a:cubicBezTo>
                <a:cubicBezTo>
                  <a:pt x="2366682" y="1619707"/>
                  <a:pt x="2354716" y="1604653"/>
                  <a:pt x="2338401" y="1607882"/>
                </a:cubicBezTo>
                <a:cubicBezTo>
                  <a:pt x="2333969" y="1634364"/>
                  <a:pt x="2343415" y="1661526"/>
                  <a:pt x="2334578" y="1688745"/>
                </a:cubicBezTo>
                <a:cubicBezTo>
                  <a:pt x="2327823" y="1691096"/>
                  <a:pt x="2320898" y="1693503"/>
                  <a:pt x="2314043" y="1695896"/>
                </a:cubicBezTo>
                <a:cubicBezTo>
                  <a:pt x="2308464" y="1702029"/>
                  <a:pt x="2310276" y="1710214"/>
                  <a:pt x="2306991" y="1719405"/>
                </a:cubicBezTo>
                <a:cubicBezTo>
                  <a:pt x="2300378" y="1726146"/>
                  <a:pt x="2292249" y="1734444"/>
                  <a:pt x="2283596" y="1743267"/>
                </a:cubicBezTo>
                <a:cubicBezTo>
                  <a:pt x="2248461" y="1742389"/>
                  <a:pt x="2219203" y="1719617"/>
                  <a:pt x="2186192" y="1717252"/>
                </a:cubicBezTo>
                <a:cubicBezTo>
                  <a:pt x="2177724" y="1711432"/>
                  <a:pt x="2170827" y="1706277"/>
                  <a:pt x="2163534" y="1701802"/>
                </a:cubicBezTo>
                <a:cubicBezTo>
                  <a:pt x="2156623" y="1697554"/>
                  <a:pt x="2149500" y="1699040"/>
                  <a:pt x="2143382" y="1705611"/>
                </a:cubicBezTo>
                <a:cubicBezTo>
                  <a:pt x="2139813" y="1709449"/>
                  <a:pt x="2136740" y="1713754"/>
                  <a:pt x="2134248" y="1716856"/>
                </a:cubicBezTo>
                <a:cubicBezTo>
                  <a:pt x="2114903" y="1720750"/>
                  <a:pt x="2100670" y="1704323"/>
                  <a:pt x="2081722" y="1708656"/>
                </a:cubicBezTo>
                <a:cubicBezTo>
                  <a:pt x="2078536" y="1727477"/>
                  <a:pt x="2075378" y="1746184"/>
                  <a:pt x="2072234" y="1764835"/>
                </a:cubicBezTo>
                <a:cubicBezTo>
                  <a:pt x="2068169" y="1772922"/>
                  <a:pt x="2058554" y="1770075"/>
                  <a:pt x="2051289" y="1775952"/>
                </a:cubicBezTo>
                <a:cubicBezTo>
                  <a:pt x="2040823" y="1797180"/>
                  <a:pt x="2020771" y="1813806"/>
                  <a:pt x="1998565" y="1828293"/>
                </a:cubicBezTo>
                <a:cubicBezTo>
                  <a:pt x="1992801" y="1824442"/>
                  <a:pt x="1988085" y="1819825"/>
                  <a:pt x="1982435" y="1817771"/>
                </a:cubicBezTo>
                <a:cubicBezTo>
                  <a:pt x="1967367" y="1812305"/>
                  <a:pt x="1952143" y="1806782"/>
                  <a:pt x="1936509" y="1803525"/>
                </a:cubicBezTo>
                <a:cubicBezTo>
                  <a:pt x="1926213" y="1801386"/>
                  <a:pt x="1915097" y="1803114"/>
                  <a:pt x="1904730" y="1803114"/>
                </a:cubicBezTo>
                <a:cubicBezTo>
                  <a:pt x="1896460" y="1808552"/>
                  <a:pt x="1888558" y="1813749"/>
                  <a:pt x="1877186" y="1821227"/>
                </a:cubicBezTo>
                <a:cubicBezTo>
                  <a:pt x="1873447" y="1824456"/>
                  <a:pt x="1879905" y="1836380"/>
                  <a:pt x="1866848" y="1842158"/>
                </a:cubicBezTo>
                <a:cubicBezTo>
                  <a:pt x="1851978" y="1842441"/>
                  <a:pt x="1833979" y="1840487"/>
                  <a:pt x="1814733" y="1836918"/>
                </a:cubicBezTo>
                <a:cubicBezTo>
                  <a:pt x="1811547" y="1841081"/>
                  <a:pt x="1808134" y="1845018"/>
                  <a:pt x="1805287" y="1849338"/>
                </a:cubicBezTo>
                <a:cubicBezTo>
                  <a:pt x="1796705" y="1862281"/>
                  <a:pt x="1786084" y="1870580"/>
                  <a:pt x="1770110" y="1875140"/>
                </a:cubicBezTo>
                <a:cubicBezTo>
                  <a:pt x="1756288" y="1879091"/>
                  <a:pt x="1743387" y="1887390"/>
                  <a:pt x="1729254" y="1892191"/>
                </a:cubicBezTo>
                <a:cubicBezTo>
                  <a:pt x="1705929" y="1900107"/>
                  <a:pt x="1684092" y="1901849"/>
                  <a:pt x="1660598" y="1890364"/>
                </a:cubicBezTo>
                <a:cubicBezTo>
                  <a:pt x="1645388" y="1882929"/>
                  <a:pt x="1628352" y="1878950"/>
                  <a:pt x="1615040" y="1869207"/>
                </a:cubicBezTo>
                <a:cubicBezTo>
                  <a:pt x="1606713" y="1869815"/>
                  <a:pt x="1607096" y="1875976"/>
                  <a:pt x="1604915" y="1880621"/>
                </a:cubicBezTo>
                <a:cubicBezTo>
                  <a:pt x="1600170" y="1890718"/>
                  <a:pt x="1590272" y="1895660"/>
                  <a:pt x="1581944" y="1902599"/>
                </a:cubicBezTo>
                <a:cubicBezTo>
                  <a:pt x="1573348" y="1901764"/>
                  <a:pt x="1565021" y="1900943"/>
                  <a:pt x="1556326" y="1900079"/>
                </a:cubicBezTo>
                <a:cubicBezTo>
                  <a:pt x="1550321" y="1906905"/>
                  <a:pt x="1544799" y="1913193"/>
                  <a:pt x="1539941" y="1918715"/>
                </a:cubicBezTo>
                <a:cubicBezTo>
                  <a:pt x="1526813" y="1921633"/>
                  <a:pt x="1516065" y="1913816"/>
                  <a:pt x="1503702" y="1917795"/>
                </a:cubicBezTo>
                <a:cubicBezTo>
                  <a:pt x="1491593" y="1921690"/>
                  <a:pt x="1478819" y="1922171"/>
                  <a:pt x="1468043" y="1930895"/>
                </a:cubicBezTo>
                <a:cubicBezTo>
                  <a:pt x="1462619" y="1935285"/>
                  <a:pt x="1454277" y="1937126"/>
                  <a:pt x="1447013" y="1937961"/>
                </a:cubicBezTo>
                <a:cubicBezTo>
                  <a:pt x="1437425" y="1939052"/>
                  <a:pt x="1427951" y="1939066"/>
                  <a:pt x="1418562" y="1942493"/>
                </a:cubicBezTo>
                <a:cubicBezTo>
                  <a:pt x="1414044" y="1944150"/>
                  <a:pt x="1407884" y="1942819"/>
                  <a:pt x="1402913" y="1941360"/>
                </a:cubicBezTo>
                <a:cubicBezTo>
                  <a:pt x="1396980" y="1939618"/>
                  <a:pt x="1391527" y="1936276"/>
                  <a:pt x="1384900" y="1933174"/>
                </a:cubicBezTo>
                <a:cubicBezTo>
                  <a:pt x="1376077" y="1953666"/>
                  <a:pt x="1361462" y="1966553"/>
                  <a:pt x="1340404" y="1974413"/>
                </a:cubicBezTo>
                <a:cubicBezTo>
                  <a:pt x="1329160" y="1969202"/>
                  <a:pt x="1316655" y="1968607"/>
                  <a:pt x="1305991" y="1975773"/>
                </a:cubicBezTo>
                <a:cubicBezTo>
                  <a:pt x="1276903" y="1966355"/>
                  <a:pt x="1249359" y="1957433"/>
                  <a:pt x="1221135" y="1948299"/>
                </a:cubicBezTo>
                <a:cubicBezTo>
                  <a:pt x="1210683" y="1928983"/>
                  <a:pt x="1216787" y="1903662"/>
                  <a:pt x="1200671" y="1884713"/>
                </a:cubicBezTo>
                <a:cubicBezTo>
                  <a:pt x="1188492" y="1883793"/>
                  <a:pt x="1177616" y="1887574"/>
                  <a:pt x="1166896" y="1892729"/>
                </a:cubicBezTo>
                <a:cubicBezTo>
                  <a:pt x="1141702" y="1904851"/>
                  <a:pt x="1116027" y="1898974"/>
                  <a:pt x="1091414" y="1891992"/>
                </a:cubicBezTo>
                <a:cubicBezTo>
                  <a:pt x="1079660" y="1888665"/>
                  <a:pt x="1069889" y="1878369"/>
                  <a:pt x="1061208" y="1872548"/>
                </a:cubicBezTo>
                <a:cubicBezTo>
                  <a:pt x="1053079" y="1858288"/>
                  <a:pt x="1054013" y="1845203"/>
                  <a:pt x="1054580" y="1832457"/>
                </a:cubicBezTo>
                <a:cubicBezTo>
                  <a:pt x="1054792" y="1827557"/>
                  <a:pt x="1057865" y="1822558"/>
                  <a:pt x="1060386" y="1818012"/>
                </a:cubicBezTo>
                <a:cubicBezTo>
                  <a:pt x="1064734" y="1810181"/>
                  <a:pt x="1066759" y="1802179"/>
                  <a:pt x="1064748" y="1793286"/>
                </a:cubicBezTo>
                <a:cubicBezTo>
                  <a:pt x="1059027" y="1767894"/>
                  <a:pt x="1062652" y="1741922"/>
                  <a:pt x="1060018" y="1716275"/>
                </a:cubicBezTo>
                <a:cubicBezTo>
                  <a:pt x="1058219" y="1698715"/>
                  <a:pt x="1061406" y="1692427"/>
                  <a:pt x="1073953" y="1668975"/>
                </a:cubicBezTo>
                <a:cubicBezTo>
                  <a:pt x="1072990" y="1661215"/>
                  <a:pt x="1072919" y="1651387"/>
                  <a:pt x="1070384" y="1642238"/>
                </a:cubicBezTo>
                <a:cubicBezTo>
                  <a:pt x="1065753" y="1625471"/>
                  <a:pt x="1065144" y="1608335"/>
                  <a:pt x="1063303" y="1591285"/>
                </a:cubicBezTo>
                <a:cubicBezTo>
                  <a:pt x="1063077" y="1589146"/>
                  <a:pt x="1062256" y="1586824"/>
                  <a:pt x="1062794" y="1584898"/>
                </a:cubicBezTo>
                <a:cubicBezTo>
                  <a:pt x="1070257" y="1558062"/>
                  <a:pt x="1062086" y="1531650"/>
                  <a:pt x="1060358" y="1505140"/>
                </a:cubicBezTo>
                <a:cubicBezTo>
                  <a:pt x="1058687" y="1479479"/>
                  <a:pt x="1053957" y="1454030"/>
                  <a:pt x="1051592" y="1428384"/>
                </a:cubicBezTo>
                <a:cubicBezTo>
                  <a:pt x="1049524" y="1405951"/>
                  <a:pt x="1048703" y="1383392"/>
                  <a:pt x="1047655" y="1360875"/>
                </a:cubicBezTo>
                <a:cubicBezTo>
                  <a:pt x="1045601" y="1316918"/>
                  <a:pt x="1040730" y="1273102"/>
                  <a:pt x="1041240" y="1229045"/>
                </a:cubicBezTo>
                <a:cubicBezTo>
                  <a:pt x="1041834" y="1177553"/>
                  <a:pt x="1038945" y="1126019"/>
                  <a:pt x="1043251" y="1074570"/>
                </a:cubicBezTo>
                <a:cubicBezTo>
                  <a:pt x="1043520" y="1071412"/>
                  <a:pt x="1044369" y="1068041"/>
                  <a:pt x="1043661" y="1065081"/>
                </a:cubicBezTo>
                <a:cubicBezTo>
                  <a:pt x="1038860" y="1044929"/>
                  <a:pt x="1042089" y="1024338"/>
                  <a:pt x="1040022" y="1004087"/>
                </a:cubicBezTo>
                <a:cubicBezTo>
                  <a:pt x="1039399" y="998026"/>
                  <a:pt x="1041707" y="991158"/>
                  <a:pt x="1036453" y="985989"/>
                </a:cubicBezTo>
                <a:cubicBezTo>
                  <a:pt x="1033607" y="984643"/>
                  <a:pt x="1032049" y="985521"/>
                  <a:pt x="1031893" y="988566"/>
                </a:cubicBezTo>
                <a:cubicBezTo>
                  <a:pt x="1031454" y="997120"/>
                  <a:pt x="1030887" y="1005673"/>
                  <a:pt x="1030675" y="1014241"/>
                </a:cubicBezTo>
                <a:cubicBezTo>
                  <a:pt x="1030137" y="1036772"/>
                  <a:pt x="1029783" y="1059219"/>
                  <a:pt x="1026682" y="1081693"/>
                </a:cubicBezTo>
                <a:cubicBezTo>
                  <a:pt x="1024203" y="1099622"/>
                  <a:pt x="1025152" y="1118046"/>
                  <a:pt x="1024897" y="1136244"/>
                </a:cubicBezTo>
                <a:cubicBezTo>
                  <a:pt x="1024487" y="1165246"/>
                  <a:pt x="1024189" y="1194249"/>
                  <a:pt x="1024118" y="1223252"/>
                </a:cubicBezTo>
                <a:cubicBezTo>
                  <a:pt x="1024104" y="1231693"/>
                  <a:pt x="1023651" y="1240204"/>
                  <a:pt x="1031482" y="1246860"/>
                </a:cubicBezTo>
                <a:cubicBezTo>
                  <a:pt x="1033932" y="1248942"/>
                  <a:pt x="1034031" y="1254918"/>
                  <a:pt x="1033663" y="1258968"/>
                </a:cubicBezTo>
                <a:cubicBezTo>
                  <a:pt x="1033054" y="1265341"/>
                  <a:pt x="1031242" y="1271615"/>
                  <a:pt x="1029755" y="1277874"/>
                </a:cubicBezTo>
                <a:cubicBezTo>
                  <a:pt x="1025492" y="1295802"/>
                  <a:pt x="1024628" y="1313760"/>
                  <a:pt x="1028069" y="1332000"/>
                </a:cubicBezTo>
                <a:cubicBezTo>
                  <a:pt x="1029655" y="1340369"/>
                  <a:pt x="1030094" y="1349022"/>
                  <a:pt x="1030378" y="1357576"/>
                </a:cubicBezTo>
                <a:cubicBezTo>
                  <a:pt x="1031242" y="1383293"/>
                  <a:pt x="1032091" y="1409011"/>
                  <a:pt x="1032332" y="1434742"/>
                </a:cubicBezTo>
                <a:cubicBezTo>
                  <a:pt x="1032559" y="1459383"/>
                  <a:pt x="1031850" y="1484039"/>
                  <a:pt x="1031865" y="1508680"/>
                </a:cubicBezTo>
                <a:cubicBezTo>
                  <a:pt x="1031921" y="1570934"/>
                  <a:pt x="1032615" y="1633189"/>
                  <a:pt x="1032162" y="1695444"/>
                </a:cubicBezTo>
                <a:cubicBezTo>
                  <a:pt x="1031935" y="1727519"/>
                  <a:pt x="1028508" y="1759610"/>
                  <a:pt x="1028962" y="1791657"/>
                </a:cubicBezTo>
                <a:cubicBezTo>
                  <a:pt x="1029316" y="1817658"/>
                  <a:pt x="1024812" y="1842922"/>
                  <a:pt x="1023269" y="1869660"/>
                </a:cubicBezTo>
                <a:cubicBezTo>
                  <a:pt x="1006360" y="1885110"/>
                  <a:pt x="998330" y="1906154"/>
                  <a:pt x="989904" y="1926589"/>
                </a:cubicBezTo>
                <a:cubicBezTo>
                  <a:pt x="983899" y="1932920"/>
                  <a:pt x="975360" y="1934959"/>
                  <a:pt x="968845" y="1933174"/>
                </a:cubicBezTo>
                <a:cubicBezTo>
                  <a:pt x="948481" y="1927609"/>
                  <a:pt x="928400" y="1932693"/>
                  <a:pt x="908234" y="1932254"/>
                </a:cubicBezTo>
                <a:cubicBezTo>
                  <a:pt x="893010" y="1931928"/>
                  <a:pt x="878084" y="1934095"/>
                  <a:pt x="864149" y="1940213"/>
                </a:cubicBezTo>
                <a:cubicBezTo>
                  <a:pt x="851885" y="1945594"/>
                  <a:pt x="839111" y="1945807"/>
                  <a:pt x="826224" y="1946345"/>
                </a:cubicBezTo>
                <a:cubicBezTo>
                  <a:pt x="805534" y="1947195"/>
                  <a:pt x="788426" y="1939321"/>
                  <a:pt x="774364" y="1924748"/>
                </a:cubicBezTo>
                <a:cubicBezTo>
                  <a:pt x="762270" y="1912215"/>
                  <a:pt x="753051" y="1897742"/>
                  <a:pt x="748236" y="1880847"/>
                </a:cubicBezTo>
                <a:cubicBezTo>
                  <a:pt x="742359" y="1860214"/>
                  <a:pt x="736581" y="1839552"/>
                  <a:pt x="731114" y="1818805"/>
                </a:cubicBezTo>
                <a:cubicBezTo>
                  <a:pt x="728919" y="1810493"/>
                  <a:pt x="727815" y="1801868"/>
                  <a:pt x="719700" y="1793683"/>
                </a:cubicBezTo>
                <a:cubicBezTo>
                  <a:pt x="714319" y="1792861"/>
                  <a:pt x="707054" y="1791389"/>
                  <a:pt x="699704" y="1790737"/>
                </a:cubicBezTo>
                <a:cubicBezTo>
                  <a:pt x="688006" y="1789717"/>
                  <a:pt x="676366" y="1791162"/>
                  <a:pt x="664569" y="1787437"/>
                </a:cubicBezTo>
                <a:cubicBezTo>
                  <a:pt x="653041" y="1783798"/>
                  <a:pt x="639800" y="1786729"/>
                  <a:pt x="630397" y="1792960"/>
                </a:cubicBezTo>
                <a:cubicBezTo>
                  <a:pt x="614805" y="1803298"/>
                  <a:pt x="602230" y="1799857"/>
                  <a:pt x="588875" y="1790595"/>
                </a:cubicBezTo>
                <a:cubicBezTo>
                  <a:pt x="586255" y="1788768"/>
                  <a:pt x="583423" y="1787239"/>
                  <a:pt x="579387" y="1784789"/>
                </a:cubicBezTo>
                <a:cubicBezTo>
                  <a:pt x="572249" y="1772978"/>
                  <a:pt x="564036" y="1760389"/>
                  <a:pt x="556870" y="1747232"/>
                </a:cubicBezTo>
                <a:cubicBezTo>
                  <a:pt x="549053" y="1732873"/>
                  <a:pt x="544705" y="1717521"/>
                  <a:pt x="547736" y="1700839"/>
                </a:cubicBezTo>
                <a:cubicBezTo>
                  <a:pt x="548500" y="1696647"/>
                  <a:pt x="549251" y="1692243"/>
                  <a:pt x="548784" y="1688079"/>
                </a:cubicBezTo>
                <a:cubicBezTo>
                  <a:pt x="545909" y="1662504"/>
                  <a:pt x="542694" y="1636970"/>
                  <a:pt x="539550" y="1611423"/>
                </a:cubicBezTo>
                <a:cubicBezTo>
                  <a:pt x="539154" y="1608222"/>
                  <a:pt x="538134" y="1605050"/>
                  <a:pt x="538162" y="1601863"/>
                </a:cubicBezTo>
                <a:cubicBezTo>
                  <a:pt x="538545" y="1567451"/>
                  <a:pt x="531492" y="1533647"/>
                  <a:pt x="530175" y="1499305"/>
                </a:cubicBezTo>
                <a:cubicBezTo>
                  <a:pt x="529028" y="1469339"/>
                  <a:pt x="524100" y="1439529"/>
                  <a:pt x="521551" y="1409591"/>
                </a:cubicBezTo>
                <a:cubicBezTo>
                  <a:pt x="519639" y="1387145"/>
                  <a:pt x="518945" y="1364585"/>
                  <a:pt x="517458" y="1342097"/>
                </a:cubicBezTo>
                <a:cubicBezTo>
                  <a:pt x="516750" y="1331405"/>
                  <a:pt x="515844" y="1320684"/>
                  <a:pt x="514413" y="1310063"/>
                </a:cubicBezTo>
                <a:cubicBezTo>
                  <a:pt x="511836" y="1291016"/>
                  <a:pt x="509032" y="1272138"/>
                  <a:pt x="508494" y="1252751"/>
                </a:cubicBezTo>
                <a:cubicBezTo>
                  <a:pt x="507800" y="1228223"/>
                  <a:pt x="503367" y="1203794"/>
                  <a:pt x="500733" y="1179309"/>
                </a:cubicBezTo>
                <a:cubicBezTo>
                  <a:pt x="499813" y="1170770"/>
                  <a:pt x="498467" y="1162117"/>
                  <a:pt x="498949" y="1153620"/>
                </a:cubicBezTo>
                <a:cubicBezTo>
                  <a:pt x="500577" y="1124603"/>
                  <a:pt x="498637" y="1095727"/>
                  <a:pt x="496711" y="1066837"/>
                </a:cubicBezTo>
                <a:cubicBezTo>
                  <a:pt x="496145" y="1058312"/>
                  <a:pt x="496116" y="1049334"/>
                  <a:pt x="493284" y="1041488"/>
                </a:cubicBezTo>
                <a:cubicBezTo>
                  <a:pt x="487662" y="1025910"/>
                  <a:pt x="487067" y="1010063"/>
                  <a:pt x="486911" y="993905"/>
                </a:cubicBezTo>
                <a:cubicBezTo>
                  <a:pt x="486600" y="959591"/>
                  <a:pt x="486557" y="925250"/>
                  <a:pt x="485042" y="890978"/>
                </a:cubicBezTo>
                <a:cubicBezTo>
                  <a:pt x="484192" y="871733"/>
                  <a:pt x="481119" y="852544"/>
                  <a:pt x="478160" y="833468"/>
                </a:cubicBezTo>
                <a:cubicBezTo>
                  <a:pt x="475186" y="814336"/>
                  <a:pt x="475058" y="795189"/>
                  <a:pt x="475596" y="775972"/>
                </a:cubicBezTo>
                <a:cubicBezTo>
                  <a:pt x="475710" y="771738"/>
                  <a:pt x="476573" y="767376"/>
                  <a:pt x="475894" y="763283"/>
                </a:cubicBezTo>
                <a:cubicBezTo>
                  <a:pt x="474874" y="757123"/>
                  <a:pt x="472806" y="751133"/>
                  <a:pt x="470880" y="743995"/>
                </a:cubicBezTo>
                <a:cubicBezTo>
                  <a:pt x="453589" y="777756"/>
                  <a:pt x="452782" y="783534"/>
                  <a:pt x="454750" y="814052"/>
                </a:cubicBezTo>
                <a:cubicBezTo>
                  <a:pt x="455416" y="824405"/>
                  <a:pt x="454198" y="834743"/>
                  <a:pt x="458489" y="844698"/>
                </a:cubicBezTo>
                <a:cubicBezTo>
                  <a:pt x="459664" y="847432"/>
                  <a:pt x="459679" y="851326"/>
                  <a:pt x="458744" y="854201"/>
                </a:cubicBezTo>
                <a:cubicBezTo>
                  <a:pt x="450913" y="878247"/>
                  <a:pt x="457087" y="903200"/>
                  <a:pt x="453051" y="928478"/>
                </a:cubicBezTo>
                <a:cubicBezTo>
                  <a:pt x="450856" y="931920"/>
                  <a:pt x="448052" y="936338"/>
                  <a:pt x="445262" y="940742"/>
                </a:cubicBezTo>
                <a:cubicBezTo>
                  <a:pt x="447485" y="947087"/>
                  <a:pt x="449610" y="953148"/>
                  <a:pt x="451592" y="958827"/>
                </a:cubicBezTo>
                <a:cubicBezTo>
                  <a:pt x="449822" y="966474"/>
                  <a:pt x="450247" y="975396"/>
                  <a:pt x="446041" y="980537"/>
                </a:cubicBezTo>
                <a:cubicBezTo>
                  <a:pt x="437827" y="990591"/>
                  <a:pt x="445220" y="1001496"/>
                  <a:pt x="441509" y="1011423"/>
                </a:cubicBezTo>
                <a:cubicBezTo>
                  <a:pt x="437473" y="1022228"/>
                  <a:pt x="447344" y="1029097"/>
                  <a:pt x="450799" y="1040171"/>
                </a:cubicBezTo>
                <a:cubicBezTo>
                  <a:pt x="449199" y="1043371"/>
                  <a:pt x="446891" y="1048002"/>
                  <a:pt x="443860" y="1054078"/>
                </a:cubicBezTo>
                <a:cubicBezTo>
                  <a:pt x="446438" y="1059827"/>
                  <a:pt x="447910" y="1067999"/>
                  <a:pt x="452754" y="1072899"/>
                </a:cubicBezTo>
                <a:cubicBezTo>
                  <a:pt x="462681" y="1082939"/>
                  <a:pt x="463191" y="1093164"/>
                  <a:pt x="458277" y="1105145"/>
                </a:cubicBezTo>
                <a:cubicBezTo>
                  <a:pt x="457073" y="1108048"/>
                  <a:pt x="456832" y="1111347"/>
                  <a:pt x="455926" y="1115426"/>
                </a:cubicBezTo>
                <a:cubicBezTo>
                  <a:pt x="457823" y="1118584"/>
                  <a:pt x="460741" y="1121940"/>
                  <a:pt x="461987" y="1125849"/>
                </a:cubicBezTo>
                <a:cubicBezTo>
                  <a:pt x="464564" y="1133850"/>
                  <a:pt x="466235" y="1142135"/>
                  <a:pt x="468388" y="1150759"/>
                </a:cubicBezTo>
                <a:cubicBezTo>
                  <a:pt x="465641" y="1156381"/>
                  <a:pt x="462851" y="1162117"/>
                  <a:pt x="460585" y="1166776"/>
                </a:cubicBezTo>
                <a:lnTo>
                  <a:pt x="460585" y="1184336"/>
                </a:lnTo>
                <a:cubicBezTo>
                  <a:pt x="462709" y="1186560"/>
                  <a:pt x="464933" y="1188712"/>
                  <a:pt x="466972" y="1191049"/>
                </a:cubicBezTo>
                <a:cubicBezTo>
                  <a:pt x="476715" y="1202208"/>
                  <a:pt x="477721" y="1206188"/>
                  <a:pt x="468105" y="1215109"/>
                </a:cubicBezTo>
                <a:cubicBezTo>
                  <a:pt x="461732" y="1221015"/>
                  <a:pt x="461435" y="1228110"/>
                  <a:pt x="459013" y="1235120"/>
                </a:cubicBezTo>
                <a:cubicBezTo>
                  <a:pt x="461675" y="1242937"/>
                  <a:pt x="466037" y="1250755"/>
                  <a:pt x="466590" y="1258827"/>
                </a:cubicBezTo>
                <a:cubicBezTo>
                  <a:pt x="467057" y="1265851"/>
                  <a:pt x="463219" y="1273172"/>
                  <a:pt x="461151" y="1280862"/>
                </a:cubicBezTo>
                <a:cubicBezTo>
                  <a:pt x="467510" y="1293013"/>
                  <a:pt x="470810" y="1306438"/>
                  <a:pt x="478358" y="1318419"/>
                </a:cubicBezTo>
                <a:cubicBezTo>
                  <a:pt x="482535" y="1325032"/>
                  <a:pt x="486048" y="1333883"/>
                  <a:pt x="481148" y="1342890"/>
                </a:cubicBezTo>
                <a:cubicBezTo>
                  <a:pt x="479859" y="1345269"/>
                  <a:pt x="479717" y="1349886"/>
                  <a:pt x="481190" y="1351854"/>
                </a:cubicBezTo>
                <a:cubicBezTo>
                  <a:pt x="488752" y="1361867"/>
                  <a:pt x="483244" y="1374796"/>
                  <a:pt x="489234" y="1385148"/>
                </a:cubicBezTo>
                <a:cubicBezTo>
                  <a:pt x="490466" y="1387272"/>
                  <a:pt x="489078" y="1391153"/>
                  <a:pt x="488342" y="1394084"/>
                </a:cubicBezTo>
                <a:cubicBezTo>
                  <a:pt x="487563" y="1397171"/>
                  <a:pt x="486133" y="1400103"/>
                  <a:pt x="484646" y="1403969"/>
                </a:cubicBezTo>
                <a:cubicBezTo>
                  <a:pt x="487719" y="1411205"/>
                  <a:pt x="491174" y="1418867"/>
                  <a:pt x="494219" y="1426684"/>
                </a:cubicBezTo>
                <a:cubicBezTo>
                  <a:pt x="496938" y="1433666"/>
                  <a:pt x="498538" y="1441143"/>
                  <a:pt x="501838" y="1447813"/>
                </a:cubicBezTo>
                <a:cubicBezTo>
                  <a:pt x="505095" y="1454413"/>
                  <a:pt x="500294" y="1460715"/>
                  <a:pt x="502064" y="1466492"/>
                </a:cubicBezTo>
                <a:cubicBezTo>
                  <a:pt x="505152" y="1476590"/>
                  <a:pt x="509853" y="1486206"/>
                  <a:pt x="514612" y="1497846"/>
                </a:cubicBezTo>
                <a:cubicBezTo>
                  <a:pt x="513210" y="1504516"/>
                  <a:pt x="512374" y="1513155"/>
                  <a:pt x="509513" y="1521071"/>
                </a:cubicBezTo>
                <a:cubicBezTo>
                  <a:pt x="505010" y="1533590"/>
                  <a:pt x="504189" y="1546010"/>
                  <a:pt x="505874" y="1559081"/>
                </a:cubicBezTo>
                <a:cubicBezTo>
                  <a:pt x="508083" y="1576089"/>
                  <a:pt x="509117" y="1593253"/>
                  <a:pt x="511241" y="1610261"/>
                </a:cubicBezTo>
                <a:cubicBezTo>
                  <a:pt x="512615" y="1621265"/>
                  <a:pt x="517982" y="1630441"/>
                  <a:pt x="526606" y="1636276"/>
                </a:cubicBezTo>
                <a:cubicBezTo>
                  <a:pt x="528079" y="1648993"/>
                  <a:pt x="529439" y="1660648"/>
                  <a:pt x="530841" y="1672799"/>
                </a:cubicBezTo>
                <a:cubicBezTo>
                  <a:pt x="527796" y="1678265"/>
                  <a:pt x="523845" y="1683533"/>
                  <a:pt x="521862" y="1689453"/>
                </a:cubicBezTo>
                <a:cubicBezTo>
                  <a:pt x="520262" y="1694225"/>
                  <a:pt x="518747" y="1701575"/>
                  <a:pt x="521168" y="1704677"/>
                </a:cubicBezTo>
                <a:cubicBezTo>
                  <a:pt x="529665" y="1715567"/>
                  <a:pt x="520588" y="1728142"/>
                  <a:pt x="526097" y="1738835"/>
                </a:cubicBezTo>
                <a:cubicBezTo>
                  <a:pt x="523689" y="1755616"/>
                  <a:pt x="521296" y="1772383"/>
                  <a:pt x="518945" y="1788811"/>
                </a:cubicBezTo>
                <a:cubicBezTo>
                  <a:pt x="507970" y="1801287"/>
                  <a:pt x="497377" y="1813325"/>
                  <a:pt x="486883" y="1825263"/>
                </a:cubicBezTo>
                <a:cubicBezTo>
                  <a:pt x="472396" y="1828690"/>
                  <a:pt x="457979" y="1832089"/>
                  <a:pt x="442047" y="1835856"/>
                </a:cubicBezTo>
                <a:cubicBezTo>
                  <a:pt x="415381" y="1827076"/>
                  <a:pt x="386874" y="1818805"/>
                  <a:pt x="355888" y="1825164"/>
                </a:cubicBezTo>
                <a:cubicBezTo>
                  <a:pt x="342661" y="1827883"/>
                  <a:pt x="330156" y="1823408"/>
                  <a:pt x="321943" y="1811625"/>
                </a:cubicBezTo>
                <a:cubicBezTo>
                  <a:pt x="316476" y="1803766"/>
                  <a:pt x="310259" y="1796501"/>
                  <a:pt x="306648" y="1787239"/>
                </a:cubicBezTo>
                <a:cubicBezTo>
                  <a:pt x="301975" y="1775272"/>
                  <a:pt x="295885" y="1763830"/>
                  <a:pt x="290178" y="1752274"/>
                </a:cubicBezTo>
                <a:cubicBezTo>
                  <a:pt x="287332" y="1746496"/>
                  <a:pt x="283197" y="1741242"/>
                  <a:pt x="281115" y="1735237"/>
                </a:cubicBezTo>
                <a:cubicBezTo>
                  <a:pt x="279076" y="1729403"/>
                  <a:pt x="278906" y="1722917"/>
                  <a:pt x="277957" y="1716969"/>
                </a:cubicBezTo>
                <a:cubicBezTo>
                  <a:pt x="260042" y="1712182"/>
                  <a:pt x="252749" y="1726939"/>
                  <a:pt x="242878" y="1733963"/>
                </a:cubicBezTo>
                <a:cubicBezTo>
                  <a:pt x="219313" y="1733991"/>
                  <a:pt x="199770" y="1725792"/>
                  <a:pt x="181870" y="1712919"/>
                </a:cubicBezTo>
                <a:cubicBezTo>
                  <a:pt x="178386" y="1710412"/>
                  <a:pt x="175002" y="1707099"/>
                  <a:pt x="171065" y="1706008"/>
                </a:cubicBezTo>
                <a:cubicBezTo>
                  <a:pt x="150403" y="1700287"/>
                  <a:pt x="133749" y="1684907"/>
                  <a:pt x="115141" y="1683618"/>
                </a:cubicBezTo>
                <a:cubicBezTo>
                  <a:pt x="103047" y="1676963"/>
                  <a:pt x="105029" y="1664444"/>
                  <a:pt x="95088" y="1659147"/>
                </a:cubicBezTo>
                <a:cubicBezTo>
                  <a:pt x="88021" y="1655380"/>
                  <a:pt x="83900" y="1646487"/>
                  <a:pt x="77442" y="1641105"/>
                </a:cubicBezTo>
                <a:cubicBezTo>
                  <a:pt x="61921" y="1628190"/>
                  <a:pt x="56724" y="1611706"/>
                  <a:pt x="58013" y="1592304"/>
                </a:cubicBezTo>
                <a:cubicBezTo>
                  <a:pt x="58367" y="1586980"/>
                  <a:pt x="58933" y="1581230"/>
                  <a:pt x="57404" y="1576302"/>
                </a:cubicBezTo>
                <a:cubicBezTo>
                  <a:pt x="53736" y="1564519"/>
                  <a:pt x="54147" y="1552921"/>
                  <a:pt x="57418" y="1541450"/>
                </a:cubicBezTo>
                <a:cubicBezTo>
                  <a:pt x="59854" y="1532911"/>
                  <a:pt x="59358" y="1524796"/>
                  <a:pt x="58282" y="1516101"/>
                </a:cubicBezTo>
                <a:cubicBezTo>
                  <a:pt x="56200" y="1499192"/>
                  <a:pt x="54869" y="1482325"/>
                  <a:pt x="56242" y="1464949"/>
                </a:cubicBezTo>
                <a:cubicBezTo>
                  <a:pt x="57475" y="1449244"/>
                  <a:pt x="55350" y="1432321"/>
                  <a:pt x="50351" y="1417380"/>
                </a:cubicBezTo>
                <a:cubicBezTo>
                  <a:pt x="45395" y="1402567"/>
                  <a:pt x="44757" y="1388066"/>
                  <a:pt x="44559" y="1373196"/>
                </a:cubicBezTo>
                <a:cubicBezTo>
                  <a:pt x="44191" y="1346388"/>
                  <a:pt x="44304" y="1319566"/>
                  <a:pt x="40523" y="1292956"/>
                </a:cubicBezTo>
                <a:cubicBezTo>
                  <a:pt x="39631" y="1286682"/>
                  <a:pt x="39333" y="1278922"/>
                  <a:pt x="35552" y="1274730"/>
                </a:cubicBezTo>
                <a:cubicBezTo>
                  <a:pt x="27310" y="1265610"/>
                  <a:pt x="27664" y="1255258"/>
                  <a:pt x="27126" y="1244594"/>
                </a:cubicBezTo>
                <a:cubicBezTo>
                  <a:pt x="25328" y="1209247"/>
                  <a:pt x="21957" y="1174098"/>
                  <a:pt x="14933" y="1139345"/>
                </a:cubicBezTo>
                <a:cubicBezTo>
                  <a:pt x="14083" y="1135153"/>
                  <a:pt x="13857" y="1130834"/>
                  <a:pt x="13573" y="1126557"/>
                </a:cubicBezTo>
                <a:cubicBezTo>
                  <a:pt x="10727" y="1082642"/>
                  <a:pt x="8065" y="1038698"/>
                  <a:pt x="5048" y="994797"/>
                </a:cubicBezTo>
                <a:cubicBezTo>
                  <a:pt x="4099" y="980891"/>
                  <a:pt x="1635" y="967069"/>
                  <a:pt x="1012" y="953148"/>
                </a:cubicBezTo>
                <a:cubicBezTo>
                  <a:pt x="347" y="938307"/>
                  <a:pt x="-2217" y="923394"/>
                  <a:pt x="4737" y="908737"/>
                </a:cubicBezTo>
                <a:cubicBezTo>
                  <a:pt x="7767" y="902322"/>
                  <a:pt x="6549" y="893981"/>
                  <a:pt x="7767" y="886602"/>
                </a:cubicBezTo>
                <a:cubicBezTo>
                  <a:pt x="8829" y="880201"/>
                  <a:pt x="10854" y="874055"/>
                  <a:pt x="16788" y="870472"/>
                </a:cubicBezTo>
                <a:cubicBezTo>
                  <a:pt x="21901" y="869736"/>
                  <a:pt x="25682" y="871988"/>
                  <a:pt x="26942" y="876321"/>
                </a:cubicBezTo>
                <a:cubicBezTo>
                  <a:pt x="29024" y="883473"/>
                  <a:pt x="30256" y="890893"/>
                  <a:pt x="31559" y="898257"/>
                </a:cubicBezTo>
                <a:cubicBezTo>
                  <a:pt x="33442" y="908907"/>
                  <a:pt x="35751" y="919330"/>
                  <a:pt x="45055" y="929130"/>
                </a:cubicBezTo>
                <a:cubicBezTo>
                  <a:pt x="48553" y="929682"/>
                  <a:pt x="53736" y="930503"/>
                  <a:pt x="57489" y="931098"/>
                </a:cubicBezTo>
                <a:cubicBezTo>
                  <a:pt x="60038" y="930404"/>
                  <a:pt x="61270" y="929130"/>
                  <a:pt x="62049" y="929810"/>
                </a:cubicBezTo>
                <a:cubicBezTo>
                  <a:pt x="72288" y="922219"/>
                  <a:pt x="82470" y="914543"/>
                  <a:pt x="93162" y="906514"/>
                </a:cubicBezTo>
                <a:cubicBezTo>
                  <a:pt x="89310" y="901925"/>
                  <a:pt x="86194" y="898201"/>
                  <a:pt x="83334" y="894774"/>
                </a:cubicBezTo>
                <a:cubicBezTo>
                  <a:pt x="83546" y="887693"/>
                  <a:pt x="90032" y="886546"/>
                  <a:pt x="93332" y="882807"/>
                </a:cubicBezTo>
                <a:cubicBezTo>
                  <a:pt x="96731" y="875840"/>
                  <a:pt x="91094" y="868320"/>
                  <a:pt x="95753" y="860984"/>
                </a:cubicBezTo>
                <a:cubicBezTo>
                  <a:pt x="98203" y="857132"/>
                  <a:pt x="97439" y="850689"/>
                  <a:pt x="96759" y="845605"/>
                </a:cubicBezTo>
                <a:cubicBezTo>
                  <a:pt x="96207" y="841370"/>
                  <a:pt x="94422" y="837235"/>
                  <a:pt x="97028" y="833327"/>
                </a:cubicBezTo>
                <a:cubicBezTo>
                  <a:pt x="104944" y="821473"/>
                  <a:pt x="102877" y="809847"/>
                  <a:pt x="99775" y="796535"/>
                </a:cubicBezTo>
                <a:cubicBezTo>
                  <a:pt x="95952" y="780121"/>
                  <a:pt x="96603" y="762688"/>
                  <a:pt x="95244" y="744760"/>
                </a:cubicBezTo>
                <a:cubicBezTo>
                  <a:pt x="104831" y="731363"/>
                  <a:pt x="112294" y="715728"/>
                  <a:pt x="128722" y="707699"/>
                </a:cubicBezTo>
                <a:cubicBezTo>
                  <a:pt x="131497" y="706339"/>
                  <a:pt x="133537" y="703493"/>
                  <a:pt x="135902" y="701312"/>
                </a:cubicBezTo>
                <a:cubicBezTo>
                  <a:pt x="142897" y="694854"/>
                  <a:pt x="150800" y="690053"/>
                  <a:pt x="159608" y="686924"/>
                </a:cubicBezTo>
                <a:cubicBezTo>
                  <a:pt x="153094" y="666871"/>
                  <a:pt x="165542" y="657779"/>
                  <a:pt x="182536" y="649749"/>
                </a:cubicBezTo>
                <a:cubicBezTo>
                  <a:pt x="187280" y="651590"/>
                  <a:pt x="193100" y="653856"/>
                  <a:pt x="199601" y="656391"/>
                </a:cubicBezTo>
                <a:cubicBezTo>
                  <a:pt x="204217" y="652511"/>
                  <a:pt x="209103" y="648404"/>
                  <a:pt x="213281" y="644892"/>
                </a:cubicBezTo>
                <a:cubicBezTo>
                  <a:pt x="214980" y="634837"/>
                  <a:pt x="207998" y="624358"/>
                  <a:pt x="218620" y="617348"/>
                </a:cubicBezTo>
                <a:cubicBezTo>
                  <a:pt x="221792" y="606018"/>
                  <a:pt x="223845" y="594264"/>
                  <a:pt x="232031" y="583714"/>
                </a:cubicBezTo>
                <a:cubicBezTo>
                  <a:pt x="235132" y="582340"/>
                  <a:pt x="238885" y="580103"/>
                  <a:pt x="242949" y="579012"/>
                </a:cubicBezTo>
                <a:cubicBezTo>
                  <a:pt x="253670" y="576151"/>
                  <a:pt x="262931" y="571167"/>
                  <a:pt x="269998" y="562500"/>
                </a:cubicBezTo>
                <a:cubicBezTo>
                  <a:pt x="281341" y="548593"/>
                  <a:pt x="298180" y="543254"/>
                  <a:pt x="313446" y="535918"/>
                </a:cubicBezTo>
                <a:cubicBezTo>
                  <a:pt x="324194" y="530763"/>
                  <a:pt x="336558" y="532463"/>
                  <a:pt x="348283" y="534474"/>
                </a:cubicBezTo>
                <a:cubicBezTo>
                  <a:pt x="356738" y="535933"/>
                  <a:pt x="365164" y="537575"/>
                  <a:pt x="375020" y="539388"/>
                </a:cubicBezTo>
                <a:cubicBezTo>
                  <a:pt x="383305" y="545803"/>
                  <a:pt x="392538" y="552955"/>
                  <a:pt x="402678" y="560786"/>
                </a:cubicBezTo>
                <a:cubicBezTo>
                  <a:pt x="407691" y="570742"/>
                  <a:pt x="409419" y="583303"/>
                  <a:pt x="406473" y="594151"/>
                </a:cubicBezTo>
                <a:cubicBezTo>
                  <a:pt x="401304" y="613241"/>
                  <a:pt x="405071" y="630334"/>
                  <a:pt x="412804" y="646988"/>
                </a:cubicBezTo>
                <a:cubicBezTo>
                  <a:pt x="415891" y="653644"/>
                  <a:pt x="414092" y="659422"/>
                  <a:pt x="414248" y="665639"/>
                </a:cubicBezTo>
                <a:cubicBezTo>
                  <a:pt x="414376" y="670624"/>
                  <a:pt x="417562" y="673102"/>
                  <a:pt x="422377" y="674263"/>
                </a:cubicBezTo>
                <a:cubicBezTo>
                  <a:pt x="429316" y="672281"/>
                  <a:pt x="431709" y="666219"/>
                  <a:pt x="432970" y="660116"/>
                </a:cubicBezTo>
                <a:cubicBezTo>
                  <a:pt x="436850" y="641267"/>
                  <a:pt x="440192" y="622304"/>
                  <a:pt x="443690" y="603384"/>
                </a:cubicBezTo>
                <a:cubicBezTo>
                  <a:pt x="444073" y="601303"/>
                  <a:pt x="444766" y="599022"/>
                  <a:pt x="444313" y="597068"/>
                </a:cubicBezTo>
                <a:cubicBezTo>
                  <a:pt x="439937" y="578262"/>
                  <a:pt x="448279" y="562132"/>
                  <a:pt x="454439" y="545336"/>
                </a:cubicBezTo>
                <a:cubicBezTo>
                  <a:pt x="458815" y="533369"/>
                  <a:pt x="461732" y="520850"/>
                  <a:pt x="464918" y="508473"/>
                </a:cubicBezTo>
                <a:cubicBezTo>
                  <a:pt x="469974" y="488817"/>
                  <a:pt x="474704" y="469076"/>
                  <a:pt x="479335" y="450311"/>
                </a:cubicBezTo>
                <a:cubicBezTo>
                  <a:pt x="483456" y="447621"/>
                  <a:pt x="485892" y="445327"/>
                  <a:pt x="488781" y="444293"/>
                </a:cubicBezTo>
                <a:cubicBezTo>
                  <a:pt x="497887" y="441021"/>
                  <a:pt x="507701" y="439265"/>
                  <a:pt x="516240" y="434960"/>
                </a:cubicBezTo>
                <a:cubicBezTo>
                  <a:pt x="524680" y="430712"/>
                  <a:pt x="532710" y="424877"/>
                  <a:pt x="539451" y="418249"/>
                </a:cubicBezTo>
                <a:cubicBezTo>
                  <a:pt x="546589" y="411239"/>
                  <a:pt x="556218" y="414837"/>
                  <a:pt x="563313" y="410715"/>
                </a:cubicBezTo>
                <a:cubicBezTo>
                  <a:pt x="582375" y="399655"/>
                  <a:pt x="604113" y="398197"/>
                  <a:pt x="624591" y="392249"/>
                </a:cubicBezTo>
                <a:cubicBezTo>
                  <a:pt x="631063" y="390365"/>
                  <a:pt x="636996" y="392093"/>
                  <a:pt x="643426" y="393155"/>
                </a:cubicBezTo>
                <a:cubicBezTo>
                  <a:pt x="662728" y="396370"/>
                  <a:pt x="677286" y="405476"/>
                  <a:pt x="686888" y="422498"/>
                </a:cubicBezTo>
                <a:cubicBezTo>
                  <a:pt x="687907" y="424296"/>
                  <a:pt x="689607" y="425727"/>
                  <a:pt x="691745" y="428205"/>
                </a:cubicBezTo>
                <a:cubicBezTo>
                  <a:pt x="693572" y="425826"/>
                  <a:pt x="696135" y="423872"/>
                  <a:pt x="696772" y="421422"/>
                </a:cubicBezTo>
                <a:cubicBezTo>
                  <a:pt x="706714" y="382930"/>
                  <a:pt x="710283" y="343278"/>
                  <a:pt x="718029" y="304376"/>
                </a:cubicBezTo>
                <a:cubicBezTo>
                  <a:pt x="718850" y="300241"/>
                  <a:pt x="720153" y="296205"/>
                  <a:pt x="721541" y="291007"/>
                </a:cubicBezTo>
                <a:cubicBezTo>
                  <a:pt x="741226" y="283006"/>
                  <a:pt x="760811" y="274509"/>
                  <a:pt x="780793" y="267102"/>
                </a:cubicBezTo>
                <a:cubicBezTo>
                  <a:pt x="799841" y="260036"/>
                  <a:pt x="819313" y="254131"/>
                  <a:pt x="838148" y="247857"/>
                </a:cubicBezTo>
                <a:cubicBezTo>
                  <a:pt x="846347" y="251610"/>
                  <a:pt x="853952" y="255093"/>
                  <a:pt x="861529" y="258549"/>
                </a:cubicBezTo>
                <a:cubicBezTo>
                  <a:pt x="865593" y="253040"/>
                  <a:pt x="869162" y="248197"/>
                  <a:pt x="873297" y="242603"/>
                </a:cubicBezTo>
                <a:cubicBezTo>
                  <a:pt x="879132" y="247219"/>
                  <a:pt x="883904" y="251001"/>
                  <a:pt x="889201" y="255178"/>
                </a:cubicBezTo>
                <a:cubicBezTo>
                  <a:pt x="894086" y="252502"/>
                  <a:pt x="898675" y="249967"/>
                  <a:pt x="903221" y="247488"/>
                </a:cubicBezTo>
                <a:cubicBezTo>
                  <a:pt x="921390" y="265021"/>
                  <a:pt x="922169" y="286150"/>
                  <a:pt x="918742" y="309672"/>
                </a:cubicBezTo>
                <a:cubicBezTo>
                  <a:pt x="912256" y="354239"/>
                  <a:pt x="906265" y="398989"/>
                  <a:pt x="908574" y="444264"/>
                </a:cubicBezTo>
                <a:cubicBezTo>
                  <a:pt x="908715" y="447153"/>
                  <a:pt x="909905" y="449985"/>
                  <a:pt x="910627" y="452974"/>
                </a:cubicBezTo>
                <a:cubicBezTo>
                  <a:pt x="913049" y="451912"/>
                  <a:pt x="915853" y="451600"/>
                  <a:pt x="916447" y="449023"/>
                </a:cubicBezTo>
                <a:cubicBezTo>
                  <a:pt x="927182" y="426619"/>
                  <a:pt x="933611" y="401567"/>
                  <a:pt x="936869" y="376005"/>
                </a:cubicBezTo>
                <a:cubicBezTo>
                  <a:pt x="943652" y="322701"/>
                  <a:pt x="955392" y="270331"/>
                  <a:pt x="965291" y="217622"/>
                </a:cubicBezTo>
                <a:cubicBezTo>
                  <a:pt x="968449" y="200783"/>
                  <a:pt x="971890" y="183733"/>
                  <a:pt x="972315" y="166711"/>
                </a:cubicBezTo>
                <a:cubicBezTo>
                  <a:pt x="972782" y="147791"/>
                  <a:pt x="978787" y="131278"/>
                  <a:pt x="987864" y="113562"/>
                </a:cubicBezTo>
                <a:cubicBezTo>
                  <a:pt x="1002026" y="111919"/>
                  <a:pt x="1015791" y="106382"/>
                  <a:pt x="1029783" y="101171"/>
                </a:cubicBezTo>
                <a:cubicBezTo>
                  <a:pt x="1043562" y="96044"/>
                  <a:pt x="1057455" y="89856"/>
                  <a:pt x="1072806" y="88978"/>
                </a:cubicBezTo>
                <a:cubicBezTo>
                  <a:pt x="1080538" y="88538"/>
                  <a:pt x="1086429" y="83455"/>
                  <a:pt x="1089559" y="76445"/>
                </a:cubicBezTo>
                <a:cubicBezTo>
                  <a:pt x="1104542" y="75750"/>
                  <a:pt x="1119327" y="75057"/>
                  <a:pt x="1136547" y="74250"/>
                </a:cubicBezTo>
                <a:cubicBezTo>
                  <a:pt x="1139224" y="78059"/>
                  <a:pt x="1142878" y="83270"/>
                  <a:pt x="1147693" y="90111"/>
                </a:cubicBezTo>
                <a:cubicBezTo>
                  <a:pt x="1151899" y="83086"/>
                  <a:pt x="1154079" y="78385"/>
                  <a:pt x="1157209" y="74434"/>
                </a:cubicBezTo>
                <a:cubicBezTo>
                  <a:pt x="1162605" y="67608"/>
                  <a:pt x="1176356" y="69222"/>
                  <a:pt x="1178905" y="77408"/>
                </a:cubicBezTo>
                <a:cubicBezTo>
                  <a:pt x="1181411" y="85437"/>
                  <a:pt x="1183196" y="94175"/>
                  <a:pt x="1182870" y="102502"/>
                </a:cubicBezTo>
                <a:cubicBezTo>
                  <a:pt x="1182275" y="117867"/>
                  <a:pt x="1184782" y="132241"/>
                  <a:pt x="1190701" y="146969"/>
                </a:cubicBezTo>
                <a:cubicBezTo>
                  <a:pt x="1198349" y="144534"/>
                  <a:pt x="1194412" y="137764"/>
                  <a:pt x="1197159" y="134394"/>
                </a:cubicBezTo>
                <a:cubicBezTo>
                  <a:pt x="1200487" y="130287"/>
                  <a:pt x="1205231" y="127044"/>
                  <a:pt x="1207596" y="122512"/>
                </a:cubicBezTo>
                <a:cubicBezTo>
                  <a:pt x="1212043" y="114029"/>
                  <a:pt x="1215711" y="105065"/>
                  <a:pt x="1218855" y="95987"/>
                </a:cubicBezTo>
                <a:cubicBezTo>
                  <a:pt x="1224123" y="80735"/>
                  <a:pt x="1229844" y="65908"/>
                  <a:pt x="1237845" y="51690"/>
                </a:cubicBezTo>
                <a:cubicBezTo>
                  <a:pt x="1248679" y="32430"/>
                  <a:pt x="1266055" y="22800"/>
                  <a:pt x="1285216" y="15309"/>
                </a:cubicBezTo>
                <a:cubicBezTo>
                  <a:pt x="1293104" y="12222"/>
                  <a:pt x="1302167" y="9163"/>
                  <a:pt x="1310211" y="10126"/>
                </a:cubicBezTo>
                <a:cubicBezTo>
                  <a:pt x="1325973" y="12009"/>
                  <a:pt x="1339922" y="8894"/>
                  <a:pt x="1353772" y="2138"/>
                </a:cubicBezTo>
                <a:cubicBezTo>
                  <a:pt x="1357440" y="340"/>
                  <a:pt x="1362114" y="581"/>
                  <a:pt x="1365583" y="0"/>
                </a:cubicBezTo>
                <a:cubicBezTo>
                  <a:pt x="1373967" y="6288"/>
                  <a:pt x="1381742" y="11768"/>
                  <a:pt x="1389091" y="17773"/>
                </a:cubicBezTo>
                <a:cubicBezTo>
                  <a:pt x="1393213" y="21129"/>
                  <a:pt x="1397999" y="24726"/>
                  <a:pt x="1400095" y="29301"/>
                </a:cubicBezTo>
                <a:cubicBezTo>
                  <a:pt x="1404329" y="38576"/>
                  <a:pt x="1412175" y="44255"/>
                  <a:pt x="1418831" y="51124"/>
                </a:cubicBezTo>
                <a:cubicBezTo>
                  <a:pt x="1436689" y="69505"/>
                  <a:pt x="1445540" y="91937"/>
                  <a:pt x="1449562" y="116763"/>
                </a:cubicBezTo>
                <a:cubicBezTo>
                  <a:pt x="1451275" y="127313"/>
                  <a:pt x="1453144" y="137892"/>
                  <a:pt x="1456005" y="148173"/>
                </a:cubicBezTo>
                <a:cubicBezTo>
                  <a:pt x="1457676" y="154164"/>
                  <a:pt x="1460282" y="160720"/>
                  <a:pt x="1464516" y="165011"/>
                </a:cubicBezTo>
                <a:cubicBezTo>
                  <a:pt x="1473650" y="174301"/>
                  <a:pt x="1476185" y="185645"/>
                  <a:pt x="1476582" y="197456"/>
                </a:cubicBezTo>
                <a:cubicBezTo>
                  <a:pt x="1477446" y="223372"/>
                  <a:pt x="1483847" y="248381"/>
                  <a:pt x="1487826" y="273787"/>
                </a:cubicBezTo>
                <a:cubicBezTo>
                  <a:pt x="1488634" y="278956"/>
                  <a:pt x="1490616" y="283940"/>
                  <a:pt x="1492202" y="289549"/>
                </a:cubicBezTo>
                <a:cubicBezTo>
                  <a:pt x="1498731" y="292013"/>
                  <a:pt x="1504580" y="294604"/>
                  <a:pt x="1510655" y="296360"/>
                </a:cubicBezTo>
                <a:cubicBezTo>
                  <a:pt x="1514648" y="297522"/>
                  <a:pt x="1518982" y="297465"/>
                  <a:pt x="1522083" y="297833"/>
                </a:cubicBezTo>
                <a:cubicBezTo>
                  <a:pt x="1529320" y="293613"/>
                  <a:pt x="1532237" y="288005"/>
                  <a:pt x="1533271" y="281448"/>
                </a:cubicBezTo>
                <a:cubicBezTo>
                  <a:pt x="1534106" y="276137"/>
                  <a:pt x="1535863" y="271521"/>
                  <a:pt x="1540111" y="268122"/>
                </a:cubicBezTo>
                <a:cubicBezTo>
                  <a:pt x="1541017" y="280315"/>
                  <a:pt x="1541513" y="292579"/>
                  <a:pt x="1543198" y="304659"/>
                </a:cubicBezTo>
                <a:cubicBezTo>
                  <a:pt x="1543765" y="308752"/>
                  <a:pt x="1547900" y="311499"/>
                  <a:pt x="1553196" y="308171"/>
                </a:cubicBezTo>
                <a:cubicBezTo>
                  <a:pt x="1553664" y="301388"/>
                  <a:pt x="1555321" y="294165"/>
                  <a:pt x="1554301" y="287354"/>
                </a:cubicBezTo>
                <a:cubicBezTo>
                  <a:pt x="1553253" y="280414"/>
                  <a:pt x="1549585" y="273872"/>
                  <a:pt x="1547050" y="267145"/>
                </a:cubicBezTo>
                <a:lnTo>
                  <a:pt x="1546540" y="267669"/>
                </a:lnTo>
                <a:cubicBezTo>
                  <a:pt x="1546455" y="267499"/>
                  <a:pt x="1546385" y="267315"/>
                  <a:pt x="1546300" y="267145"/>
                </a:cubicBezTo>
                <a:lnTo>
                  <a:pt x="1546866" y="267145"/>
                </a:lnTo>
                <a:cubicBezTo>
                  <a:pt x="1548424" y="264610"/>
                  <a:pt x="1550010" y="262047"/>
                  <a:pt x="1551851" y="259073"/>
                </a:cubicBezTo>
                <a:cubicBezTo>
                  <a:pt x="1550435" y="253040"/>
                  <a:pt x="1548919" y="246851"/>
                  <a:pt x="1547546" y="240620"/>
                </a:cubicBezTo>
                <a:cubicBezTo>
                  <a:pt x="1544685" y="227705"/>
                  <a:pt x="1545238" y="215115"/>
                  <a:pt x="1551001" y="202922"/>
                </a:cubicBezTo>
                <a:cubicBezTo>
                  <a:pt x="1556085" y="192173"/>
                  <a:pt x="1559272" y="181000"/>
                  <a:pt x="1559966" y="168948"/>
                </a:cubicBezTo>
                <a:cubicBezTo>
                  <a:pt x="1560716" y="155707"/>
                  <a:pt x="1568817" y="145100"/>
                  <a:pt x="1573660" y="133133"/>
                </a:cubicBezTo>
                <a:cubicBezTo>
                  <a:pt x="1589677" y="125784"/>
                  <a:pt x="1604037" y="116069"/>
                  <a:pt x="1621526" y="113576"/>
                </a:cubicBezTo>
                <a:cubicBezTo>
                  <a:pt x="1623636" y="113279"/>
                  <a:pt x="1626341" y="113392"/>
                  <a:pt x="1627729" y="112160"/>
                </a:cubicBezTo>
                <a:cubicBezTo>
                  <a:pt x="1650048" y="92051"/>
                  <a:pt x="1679787" y="95166"/>
                  <a:pt x="1705929" y="87094"/>
                </a:cubicBezTo>
                <a:cubicBezTo>
                  <a:pt x="1706907" y="86797"/>
                  <a:pt x="1708068" y="87052"/>
                  <a:pt x="1710291" y="87052"/>
                </a:cubicBezTo>
                <a:cubicBezTo>
                  <a:pt x="1716239" y="89417"/>
                  <a:pt x="1723164" y="92164"/>
                  <a:pt x="1729211" y="94571"/>
                </a:cubicBezTo>
                <a:cubicBezTo>
                  <a:pt x="1731165" y="97163"/>
                  <a:pt x="1732794" y="98693"/>
                  <a:pt x="1733644" y="100576"/>
                </a:cubicBezTo>
                <a:cubicBezTo>
                  <a:pt x="1738105" y="110305"/>
                  <a:pt x="1742636" y="120006"/>
                  <a:pt x="1746587" y="129933"/>
                </a:cubicBezTo>
                <a:cubicBezTo>
                  <a:pt x="1750100" y="138756"/>
                  <a:pt x="1755693" y="144335"/>
                  <a:pt x="1766640" y="143202"/>
                </a:cubicBezTo>
                <a:cubicBezTo>
                  <a:pt x="1772177" y="155835"/>
                  <a:pt x="1777290" y="167532"/>
                  <a:pt x="1783082" y="180773"/>
                </a:cubicBezTo>
                <a:cubicBezTo>
                  <a:pt x="1792075" y="186126"/>
                  <a:pt x="1802243" y="183492"/>
                  <a:pt x="1812241" y="179017"/>
                </a:cubicBezTo>
                <a:cubicBezTo>
                  <a:pt x="1816078" y="177304"/>
                  <a:pt x="1819633" y="174910"/>
                  <a:pt x="1822918" y="173055"/>
                </a:cubicBezTo>
                <a:cubicBezTo>
                  <a:pt x="1841640" y="175208"/>
                  <a:pt x="1852729" y="184753"/>
                  <a:pt x="1858677" y="201831"/>
                </a:cubicBezTo>
                <a:cubicBezTo>
                  <a:pt x="1864256" y="217820"/>
                  <a:pt x="1871408" y="233270"/>
                  <a:pt x="1877809" y="248848"/>
                </a:cubicBezTo>
                <a:cubicBezTo>
                  <a:pt x="1883134" y="254229"/>
                  <a:pt x="1889747" y="253875"/>
                  <a:pt x="1895978" y="252417"/>
                </a:cubicBezTo>
                <a:cubicBezTo>
                  <a:pt x="1902181" y="250973"/>
                  <a:pt x="1908568" y="248947"/>
                  <a:pt x="1913992" y="245718"/>
                </a:cubicBezTo>
                <a:cubicBezTo>
                  <a:pt x="1925378" y="238935"/>
                  <a:pt x="1937486" y="235749"/>
                  <a:pt x="1950557" y="234304"/>
                </a:cubicBezTo>
                <a:cubicBezTo>
                  <a:pt x="1958927" y="233369"/>
                  <a:pt x="1967041" y="230169"/>
                  <a:pt x="1975510" y="227932"/>
                </a:cubicBezTo>
                <a:cubicBezTo>
                  <a:pt x="1989034" y="231273"/>
                  <a:pt x="1998678" y="239303"/>
                  <a:pt x="2001978" y="253012"/>
                </a:cubicBezTo>
                <a:cubicBezTo>
                  <a:pt x="2005292" y="266748"/>
                  <a:pt x="2011353" y="279267"/>
                  <a:pt x="2017754" y="291560"/>
                </a:cubicBezTo>
                <a:cubicBezTo>
                  <a:pt x="2023489" y="302563"/>
                  <a:pt x="2025288" y="313807"/>
                  <a:pt x="2023759" y="325774"/>
                </a:cubicBezTo>
                <a:cubicBezTo>
                  <a:pt x="2021606" y="342754"/>
                  <a:pt x="2018363" y="359479"/>
                  <a:pt x="2024183" y="376671"/>
                </a:cubicBezTo>
                <a:cubicBezTo>
                  <a:pt x="2026053" y="382180"/>
                  <a:pt x="2023447" y="389331"/>
                  <a:pt x="2022413" y="395662"/>
                </a:cubicBezTo>
                <a:cubicBezTo>
                  <a:pt x="2020006" y="410475"/>
                  <a:pt x="2018816" y="425245"/>
                  <a:pt x="2021323" y="441036"/>
                </a:cubicBezTo>
                <a:cubicBezTo>
                  <a:pt x="2027554" y="441701"/>
                  <a:pt x="2033034" y="441375"/>
                  <a:pt x="2037793" y="443032"/>
                </a:cubicBezTo>
                <a:cubicBezTo>
                  <a:pt x="2043712" y="445086"/>
                  <a:pt x="2051360" y="447380"/>
                  <a:pt x="2054220" y="452039"/>
                </a:cubicBezTo>
                <a:cubicBezTo>
                  <a:pt x="2064388" y="468637"/>
                  <a:pt x="2084979" y="470520"/>
                  <a:pt x="2097172" y="484327"/>
                </a:cubicBezTo>
                <a:cubicBezTo>
                  <a:pt x="2101534" y="489270"/>
                  <a:pt x="2110867" y="489808"/>
                  <a:pt x="2117877" y="492499"/>
                </a:cubicBezTo>
                <a:cubicBezTo>
                  <a:pt x="2120879" y="493646"/>
                  <a:pt x="2123626" y="495940"/>
                  <a:pt x="2126685" y="496421"/>
                </a:cubicBezTo>
                <a:cubicBezTo>
                  <a:pt x="2147064" y="499551"/>
                  <a:pt x="2156736" y="511051"/>
                  <a:pt x="2155476" y="531656"/>
                </a:cubicBezTo>
                <a:cubicBezTo>
                  <a:pt x="2155419" y="532491"/>
                  <a:pt x="2156524" y="533398"/>
                  <a:pt x="2158337" y="536173"/>
                </a:cubicBezTo>
                <a:cubicBezTo>
                  <a:pt x="2166522" y="538949"/>
                  <a:pt x="2175996" y="537972"/>
                  <a:pt x="2183941" y="531953"/>
                </a:cubicBezTo>
                <a:cubicBezTo>
                  <a:pt x="2193953" y="524376"/>
                  <a:pt x="2205296" y="522720"/>
                  <a:pt x="2216569" y="520581"/>
                </a:cubicBezTo>
                <a:cubicBezTo>
                  <a:pt x="2224655" y="525368"/>
                  <a:pt x="2231991" y="529730"/>
                  <a:pt x="2238959" y="533851"/>
                </a:cubicBezTo>
                <a:cubicBezTo>
                  <a:pt x="2260244" y="536782"/>
                  <a:pt x="2279050" y="530013"/>
                  <a:pt x="2297602" y="521941"/>
                </a:cubicBezTo>
                <a:cubicBezTo>
                  <a:pt x="2305461" y="518528"/>
                  <a:pt x="2313265" y="514931"/>
                  <a:pt x="2321294" y="511985"/>
                </a:cubicBezTo>
                <a:cubicBezTo>
                  <a:pt x="2325231" y="510541"/>
                  <a:pt x="2329635" y="510385"/>
                  <a:pt x="2333374" y="509719"/>
                </a:cubicBezTo>
                <a:cubicBezTo>
                  <a:pt x="2342565" y="513685"/>
                  <a:pt x="2349703" y="520397"/>
                  <a:pt x="2360678" y="518585"/>
                </a:cubicBezTo>
                <a:cubicBezTo>
                  <a:pt x="2371936" y="516715"/>
                  <a:pt x="2378705" y="524617"/>
                  <a:pt x="2382132" y="534318"/>
                </a:cubicBezTo>
                <a:cubicBezTo>
                  <a:pt x="2384583" y="541286"/>
                  <a:pt x="2386084" y="548848"/>
                  <a:pt x="2386480" y="556240"/>
                </a:cubicBezTo>
                <a:cubicBezTo>
                  <a:pt x="2387160" y="569042"/>
                  <a:pt x="2386678" y="581901"/>
                  <a:pt x="2386678" y="594732"/>
                </a:cubicBezTo>
                <a:cubicBezTo>
                  <a:pt x="2383379" y="597521"/>
                  <a:pt x="2380320" y="600127"/>
                  <a:pt x="2377247" y="602733"/>
                </a:cubicBezTo>
                <a:cubicBezTo>
                  <a:pt x="2378408" y="604177"/>
                  <a:pt x="2379329" y="606571"/>
                  <a:pt x="2380759" y="606910"/>
                </a:cubicBezTo>
                <a:cubicBezTo>
                  <a:pt x="2391975" y="609630"/>
                  <a:pt x="2402398" y="606372"/>
                  <a:pt x="2411306" y="600084"/>
                </a:cubicBezTo>
                <a:cubicBezTo>
                  <a:pt x="2420539" y="593556"/>
                  <a:pt x="2430452" y="590412"/>
                  <a:pt x="2441385" y="590157"/>
                </a:cubicBezTo>
                <a:cubicBezTo>
                  <a:pt x="2449216" y="589959"/>
                  <a:pt x="2455844" y="587254"/>
                  <a:pt x="2462571" y="583558"/>
                </a:cubicBezTo>
                <a:cubicBezTo>
                  <a:pt x="2472172" y="578276"/>
                  <a:pt x="2482468" y="580372"/>
                  <a:pt x="2489633" y="587127"/>
                </a:cubicBezTo>
                <a:cubicBezTo>
                  <a:pt x="2500368" y="597238"/>
                  <a:pt x="2511612" y="607505"/>
                  <a:pt x="2517504" y="621072"/>
                </a:cubicBezTo>
                <a:cubicBezTo>
                  <a:pt x="2515266" y="631325"/>
                  <a:pt x="2512334" y="640459"/>
                  <a:pt x="2511499" y="649792"/>
                </a:cubicBezTo>
                <a:cubicBezTo>
                  <a:pt x="2510734" y="658246"/>
                  <a:pt x="2512264" y="666885"/>
                  <a:pt x="2512646" y="673272"/>
                </a:cubicBezTo>
                <a:cubicBezTo>
                  <a:pt x="2518013" y="680721"/>
                  <a:pt x="2522205" y="686541"/>
                  <a:pt x="2527502" y="693905"/>
                </a:cubicBezTo>
                <a:cubicBezTo>
                  <a:pt x="2536367" y="699060"/>
                  <a:pt x="2546152" y="700944"/>
                  <a:pt x="2558912" y="695293"/>
                </a:cubicBezTo>
                <a:cubicBezTo>
                  <a:pt x="2577308" y="687150"/>
                  <a:pt x="2597333" y="682647"/>
                  <a:pt x="2616012" y="676798"/>
                </a:cubicBezTo>
                <a:cubicBezTo>
                  <a:pt x="2630173" y="682534"/>
                  <a:pt x="2641786" y="689884"/>
                  <a:pt x="2652195" y="699202"/>
                </a:cubicBezTo>
                <a:cubicBezTo>
                  <a:pt x="2653143" y="696497"/>
                  <a:pt x="2654092" y="693792"/>
                  <a:pt x="2654956" y="691314"/>
                </a:cubicBezTo>
                <a:cubicBezTo>
                  <a:pt x="2656840" y="691427"/>
                  <a:pt x="2658242" y="691101"/>
                  <a:pt x="2658666" y="691597"/>
                </a:cubicBezTo>
                <a:cubicBezTo>
                  <a:pt x="2664813" y="698904"/>
                  <a:pt x="2670831" y="706325"/>
                  <a:pt x="2677317" y="714270"/>
                </a:cubicBezTo>
                <a:cubicBezTo>
                  <a:pt x="2679866" y="748144"/>
                  <a:pt x="2685219" y="782061"/>
                  <a:pt x="2682345" y="816630"/>
                </a:cubicBezTo>
                <a:cubicBezTo>
                  <a:pt x="2681113" y="831486"/>
                  <a:pt x="2683364" y="846596"/>
                  <a:pt x="2683364" y="861593"/>
                </a:cubicBezTo>
                <a:cubicBezTo>
                  <a:pt x="2683364" y="865544"/>
                  <a:pt x="2681070" y="869623"/>
                  <a:pt x="2679272" y="873376"/>
                </a:cubicBezTo>
                <a:close/>
                <a:moveTo>
                  <a:pt x="1625718" y="1766946"/>
                </a:moveTo>
                <a:cubicBezTo>
                  <a:pt x="1622489" y="1751509"/>
                  <a:pt x="1623962" y="1735096"/>
                  <a:pt x="1623396" y="1719108"/>
                </a:cubicBezTo>
                <a:cubicBezTo>
                  <a:pt x="1622829" y="1703020"/>
                  <a:pt x="1624358" y="1686536"/>
                  <a:pt x="1621271" y="1670958"/>
                </a:cubicBezTo>
                <a:cubicBezTo>
                  <a:pt x="1616994" y="1649404"/>
                  <a:pt x="1617320" y="1628459"/>
                  <a:pt x="1621002" y="1607146"/>
                </a:cubicBezTo>
                <a:cubicBezTo>
                  <a:pt x="1623438" y="1593097"/>
                  <a:pt x="1621866" y="1579360"/>
                  <a:pt x="1616329" y="1566134"/>
                </a:cubicBezTo>
                <a:cubicBezTo>
                  <a:pt x="1612718" y="1564378"/>
                  <a:pt x="1609106" y="1562622"/>
                  <a:pt x="1605651" y="1560922"/>
                </a:cubicBezTo>
                <a:cubicBezTo>
                  <a:pt x="1604150" y="1528435"/>
                  <a:pt x="1602578" y="1496374"/>
                  <a:pt x="1601247" y="1464311"/>
                </a:cubicBezTo>
                <a:cubicBezTo>
                  <a:pt x="1601020" y="1458987"/>
                  <a:pt x="1602210" y="1453591"/>
                  <a:pt x="1602082" y="1448252"/>
                </a:cubicBezTo>
                <a:cubicBezTo>
                  <a:pt x="1601827" y="1437617"/>
                  <a:pt x="1601105" y="1426996"/>
                  <a:pt x="1600567" y="1416375"/>
                </a:cubicBezTo>
                <a:cubicBezTo>
                  <a:pt x="1590484" y="1405116"/>
                  <a:pt x="1595525" y="1391847"/>
                  <a:pt x="1595752" y="1379285"/>
                </a:cubicBezTo>
                <a:cubicBezTo>
                  <a:pt x="1595964" y="1367489"/>
                  <a:pt x="1596885" y="1355720"/>
                  <a:pt x="1597012" y="1343924"/>
                </a:cubicBezTo>
                <a:cubicBezTo>
                  <a:pt x="1597055" y="1340128"/>
                  <a:pt x="1595525" y="1336333"/>
                  <a:pt x="1594562" y="1331844"/>
                </a:cubicBezTo>
                <a:cubicBezTo>
                  <a:pt x="1591617" y="1334010"/>
                  <a:pt x="1589209" y="1334832"/>
                  <a:pt x="1588600" y="1336361"/>
                </a:cubicBezTo>
                <a:cubicBezTo>
                  <a:pt x="1581463" y="1354601"/>
                  <a:pt x="1579636" y="1373451"/>
                  <a:pt x="1581236" y="1392994"/>
                </a:cubicBezTo>
                <a:cubicBezTo>
                  <a:pt x="1583403" y="1419462"/>
                  <a:pt x="1586802" y="1445831"/>
                  <a:pt x="1586391" y="1472511"/>
                </a:cubicBezTo>
                <a:cubicBezTo>
                  <a:pt x="1585655" y="1519726"/>
                  <a:pt x="1589988" y="1566573"/>
                  <a:pt x="1598273" y="1613079"/>
                </a:cubicBezTo>
                <a:cubicBezTo>
                  <a:pt x="1599958" y="1622497"/>
                  <a:pt x="1603159" y="1633217"/>
                  <a:pt x="1600340" y="1641530"/>
                </a:cubicBezTo>
                <a:cubicBezTo>
                  <a:pt x="1595072" y="1657051"/>
                  <a:pt x="1598938" y="1671312"/>
                  <a:pt x="1601558" y="1685814"/>
                </a:cubicBezTo>
                <a:cubicBezTo>
                  <a:pt x="1603668" y="1697539"/>
                  <a:pt x="1605849" y="1708585"/>
                  <a:pt x="1601813" y="1720495"/>
                </a:cubicBezTo>
                <a:cubicBezTo>
                  <a:pt x="1599859" y="1726245"/>
                  <a:pt x="1600992" y="1733283"/>
                  <a:pt x="1601700" y="1739642"/>
                </a:cubicBezTo>
                <a:cubicBezTo>
                  <a:pt x="1603498" y="1755602"/>
                  <a:pt x="1605594" y="1771548"/>
                  <a:pt x="1608101" y="1787409"/>
                </a:cubicBezTo>
                <a:cubicBezTo>
                  <a:pt x="1609432" y="1795821"/>
                  <a:pt x="1611301" y="1804247"/>
                  <a:pt x="1614035" y="1812291"/>
                </a:cubicBezTo>
                <a:cubicBezTo>
                  <a:pt x="1615224" y="1815803"/>
                  <a:pt x="1617703" y="1820349"/>
                  <a:pt x="1622673" y="1819641"/>
                </a:cubicBezTo>
                <a:cubicBezTo>
                  <a:pt x="1625718" y="1817786"/>
                  <a:pt x="1628310" y="1816214"/>
                  <a:pt x="1630887" y="1814642"/>
                </a:cubicBezTo>
                <a:cubicBezTo>
                  <a:pt x="1630066" y="1798653"/>
                  <a:pt x="1629060" y="1782863"/>
                  <a:pt x="1625732" y="1766946"/>
                </a:cubicBezTo>
                <a:close/>
                <a:moveTo>
                  <a:pt x="1635051" y="1818975"/>
                </a:moveTo>
                <a:cubicBezTo>
                  <a:pt x="1634003" y="1817587"/>
                  <a:pt x="1632657" y="1816426"/>
                  <a:pt x="1631368" y="1815208"/>
                </a:cubicBezTo>
                <a:cubicBezTo>
                  <a:pt x="1631269" y="1816922"/>
                  <a:pt x="1631099" y="1818635"/>
                  <a:pt x="1631255" y="1820335"/>
                </a:cubicBezTo>
                <a:cubicBezTo>
                  <a:pt x="1631524" y="1823408"/>
                  <a:pt x="1633110" y="1824017"/>
                  <a:pt x="1635150" y="1821850"/>
                </a:cubicBezTo>
                <a:cubicBezTo>
                  <a:pt x="1635645" y="1821340"/>
                  <a:pt x="1635546" y="1819627"/>
                  <a:pt x="1635051" y="1818975"/>
                </a:cubicBezTo>
                <a:close/>
                <a:moveTo>
                  <a:pt x="1628324" y="1842653"/>
                </a:moveTo>
                <a:cubicBezTo>
                  <a:pt x="1626851" y="1859633"/>
                  <a:pt x="1627162" y="1860044"/>
                  <a:pt x="1637444" y="1859237"/>
                </a:cubicBezTo>
                <a:cubicBezTo>
                  <a:pt x="1634257" y="1853430"/>
                  <a:pt x="1631284" y="1848049"/>
                  <a:pt x="1628324" y="1842653"/>
                </a:cubicBezTo>
                <a:close/>
                <a:moveTo>
                  <a:pt x="1997121" y="1811172"/>
                </a:moveTo>
                <a:cubicBezTo>
                  <a:pt x="1996101" y="1812716"/>
                  <a:pt x="1994302" y="1814231"/>
                  <a:pt x="1994274" y="1815789"/>
                </a:cubicBezTo>
                <a:cubicBezTo>
                  <a:pt x="1994203" y="1818650"/>
                  <a:pt x="1996228" y="1819457"/>
                  <a:pt x="1998636" y="1817828"/>
                </a:cubicBezTo>
                <a:cubicBezTo>
                  <a:pt x="1999415" y="1817304"/>
                  <a:pt x="2000420" y="1815846"/>
                  <a:pt x="2000179" y="1815336"/>
                </a:cubicBezTo>
                <a:cubicBezTo>
                  <a:pt x="1999457" y="1813820"/>
                  <a:pt x="1998197" y="1812560"/>
                  <a:pt x="1997121" y="1811172"/>
                </a:cubicBezTo>
                <a:close/>
                <a:moveTo>
                  <a:pt x="2391253" y="1271699"/>
                </a:moveTo>
                <a:lnTo>
                  <a:pt x="2391862" y="1269419"/>
                </a:lnTo>
                <a:lnTo>
                  <a:pt x="2390474" y="1269816"/>
                </a:lnTo>
                <a:lnTo>
                  <a:pt x="2391253" y="1271699"/>
                </a:lnTo>
                <a:close/>
                <a:moveTo>
                  <a:pt x="2389454" y="1235800"/>
                </a:moveTo>
                <a:cubicBezTo>
                  <a:pt x="2394283" y="1231070"/>
                  <a:pt x="2393986" y="1227515"/>
                  <a:pt x="2389454" y="1223182"/>
                </a:cubicBezTo>
                <a:lnTo>
                  <a:pt x="2389454" y="1235800"/>
                </a:lnTo>
                <a:close/>
                <a:moveTo>
                  <a:pt x="2387344" y="1003280"/>
                </a:moveTo>
                <a:cubicBezTo>
                  <a:pt x="2385800" y="1005659"/>
                  <a:pt x="2383931" y="1007939"/>
                  <a:pt x="2383053" y="1010559"/>
                </a:cubicBezTo>
                <a:cubicBezTo>
                  <a:pt x="2382628" y="1011820"/>
                  <a:pt x="2384384" y="1013816"/>
                  <a:pt x="2385149" y="1015473"/>
                </a:cubicBezTo>
                <a:cubicBezTo>
                  <a:pt x="2386622" y="1014170"/>
                  <a:pt x="2389355" y="1012839"/>
                  <a:pt x="2389327" y="1011565"/>
                </a:cubicBezTo>
                <a:cubicBezTo>
                  <a:pt x="2389270" y="1008789"/>
                  <a:pt x="2388180" y="1006042"/>
                  <a:pt x="2387344" y="1003294"/>
                </a:cubicBezTo>
                <a:close/>
                <a:moveTo>
                  <a:pt x="2390134" y="1039888"/>
                </a:moveTo>
                <a:lnTo>
                  <a:pt x="2389043" y="1041488"/>
                </a:lnTo>
                <a:lnTo>
                  <a:pt x="2390729" y="1041814"/>
                </a:lnTo>
                <a:lnTo>
                  <a:pt x="2390134" y="1039888"/>
                </a:lnTo>
                <a:close/>
                <a:moveTo>
                  <a:pt x="2388633" y="1064090"/>
                </a:moveTo>
                <a:cubicBezTo>
                  <a:pt x="2388137" y="1064260"/>
                  <a:pt x="2388109" y="1066002"/>
                  <a:pt x="2388024" y="1067036"/>
                </a:cubicBezTo>
                <a:cubicBezTo>
                  <a:pt x="2387868" y="1068919"/>
                  <a:pt x="2387797" y="1070803"/>
                  <a:pt x="2387712" y="1072686"/>
                </a:cubicBezTo>
                <a:cubicBezTo>
                  <a:pt x="2388704" y="1071029"/>
                  <a:pt x="2389851" y="1069415"/>
                  <a:pt x="2390559" y="1067645"/>
                </a:cubicBezTo>
                <a:cubicBezTo>
                  <a:pt x="2391692" y="1064798"/>
                  <a:pt x="2390814" y="1063340"/>
                  <a:pt x="2388647" y="1064090"/>
                </a:cubicBezTo>
                <a:close/>
                <a:moveTo>
                  <a:pt x="2391507" y="1127024"/>
                </a:moveTo>
                <a:cubicBezTo>
                  <a:pt x="2390913" y="1127067"/>
                  <a:pt x="2389837" y="1127024"/>
                  <a:pt x="2389808" y="1127152"/>
                </a:cubicBezTo>
                <a:cubicBezTo>
                  <a:pt x="2389667" y="1128072"/>
                  <a:pt x="2389751" y="1129007"/>
                  <a:pt x="2389751" y="1129942"/>
                </a:cubicBezTo>
                <a:cubicBezTo>
                  <a:pt x="2390346" y="1129899"/>
                  <a:pt x="2390941" y="1129857"/>
                  <a:pt x="2391493" y="1129814"/>
                </a:cubicBezTo>
                <a:lnTo>
                  <a:pt x="2391493" y="1127010"/>
                </a:lnTo>
                <a:close/>
                <a:moveTo>
                  <a:pt x="2386990" y="1180428"/>
                </a:moveTo>
                <a:cubicBezTo>
                  <a:pt x="2387486" y="1186871"/>
                  <a:pt x="2385475" y="1193570"/>
                  <a:pt x="2392230" y="1200707"/>
                </a:cubicBezTo>
                <a:cubicBezTo>
                  <a:pt x="2392640" y="1193570"/>
                  <a:pt x="2392980" y="1187579"/>
                  <a:pt x="2393320" y="1181575"/>
                </a:cubicBezTo>
                <a:cubicBezTo>
                  <a:pt x="2391210" y="1181192"/>
                  <a:pt x="2389100" y="1180810"/>
                  <a:pt x="2386990" y="1180428"/>
                </a:cubicBezTo>
                <a:close/>
                <a:moveTo>
                  <a:pt x="2416602" y="1258260"/>
                </a:moveTo>
                <a:cubicBezTo>
                  <a:pt x="2416078" y="1258883"/>
                  <a:pt x="2415186" y="1259478"/>
                  <a:pt x="2415115" y="1260158"/>
                </a:cubicBezTo>
                <a:cubicBezTo>
                  <a:pt x="2415044" y="1260837"/>
                  <a:pt x="2415795" y="1261588"/>
                  <a:pt x="2416191" y="1262310"/>
                </a:cubicBezTo>
                <a:cubicBezTo>
                  <a:pt x="2416715" y="1261687"/>
                  <a:pt x="2417239" y="1261064"/>
                  <a:pt x="2417763" y="1260441"/>
                </a:cubicBezTo>
                <a:cubicBezTo>
                  <a:pt x="2417367" y="1259719"/>
                  <a:pt x="2416984" y="1258982"/>
                  <a:pt x="2416588" y="1258260"/>
                </a:cubicBezTo>
                <a:close/>
                <a:moveTo>
                  <a:pt x="2421629" y="1339788"/>
                </a:moveTo>
                <a:lnTo>
                  <a:pt x="2422309" y="1342692"/>
                </a:lnTo>
                <a:lnTo>
                  <a:pt x="2423399" y="1340440"/>
                </a:lnTo>
                <a:lnTo>
                  <a:pt x="2421615" y="1339788"/>
                </a:lnTo>
                <a:close/>
                <a:moveTo>
                  <a:pt x="2519203" y="1556518"/>
                </a:moveTo>
                <a:cubicBezTo>
                  <a:pt x="2517716" y="1559548"/>
                  <a:pt x="2516243" y="1562296"/>
                  <a:pt x="2515068" y="1565157"/>
                </a:cubicBezTo>
                <a:cubicBezTo>
                  <a:pt x="2514784" y="1565836"/>
                  <a:pt x="2515266" y="1567337"/>
                  <a:pt x="2515861" y="1567734"/>
                </a:cubicBezTo>
                <a:cubicBezTo>
                  <a:pt x="2516512" y="1568159"/>
                  <a:pt x="2518183" y="1568145"/>
                  <a:pt x="2518622" y="1567635"/>
                </a:cubicBezTo>
                <a:cubicBezTo>
                  <a:pt x="2521497" y="1564378"/>
                  <a:pt x="2523380" y="1560866"/>
                  <a:pt x="2519203" y="1556518"/>
                </a:cubicBezTo>
                <a:close/>
                <a:moveTo>
                  <a:pt x="2530291" y="1110880"/>
                </a:moveTo>
                <a:cubicBezTo>
                  <a:pt x="2529243" y="1109733"/>
                  <a:pt x="2527941" y="1108813"/>
                  <a:pt x="2526723" y="1107821"/>
                </a:cubicBezTo>
                <a:cubicBezTo>
                  <a:pt x="2526255" y="1108586"/>
                  <a:pt x="2525788" y="1109351"/>
                  <a:pt x="2525307" y="1110130"/>
                </a:cubicBezTo>
                <a:cubicBezTo>
                  <a:pt x="2526496" y="1111107"/>
                  <a:pt x="2527700" y="1112084"/>
                  <a:pt x="2528889" y="1113047"/>
                </a:cubicBezTo>
                <a:cubicBezTo>
                  <a:pt x="2529385" y="1112296"/>
                  <a:pt x="2530433" y="1111036"/>
                  <a:pt x="2530291" y="1110880"/>
                </a:cubicBezTo>
                <a:close/>
                <a:moveTo>
                  <a:pt x="1609843" y="1613320"/>
                </a:moveTo>
                <a:cubicBezTo>
                  <a:pt x="1605056" y="1600660"/>
                  <a:pt x="1603541" y="1592956"/>
                  <a:pt x="1608115" y="1583935"/>
                </a:cubicBezTo>
                <a:cubicBezTo>
                  <a:pt x="1614502" y="1593310"/>
                  <a:pt x="1609163" y="1600801"/>
                  <a:pt x="1609843" y="1613320"/>
                </a:cubicBezTo>
                <a:close/>
                <a:moveTo>
                  <a:pt x="1540168" y="268080"/>
                </a:moveTo>
                <a:cubicBezTo>
                  <a:pt x="1540139" y="267754"/>
                  <a:pt x="1540125" y="267442"/>
                  <a:pt x="1540097" y="267117"/>
                </a:cubicBezTo>
                <a:cubicBezTo>
                  <a:pt x="1540366" y="267117"/>
                  <a:pt x="1540621" y="267117"/>
                  <a:pt x="1540890" y="267117"/>
                </a:cubicBezTo>
                <a:cubicBezTo>
                  <a:pt x="1540805" y="267301"/>
                  <a:pt x="1540734" y="267485"/>
                  <a:pt x="1540663" y="267669"/>
                </a:cubicBezTo>
                <a:cubicBezTo>
                  <a:pt x="1540493" y="267796"/>
                  <a:pt x="1540338" y="267952"/>
                  <a:pt x="1540168" y="268080"/>
                </a:cubicBezTo>
                <a:close/>
                <a:moveTo>
                  <a:pt x="1543538" y="260843"/>
                </a:moveTo>
                <a:cubicBezTo>
                  <a:pt x="1544473" y="262939"/>
                  <a:pt x="1545422" y="265021"/>
                  <a:pt x="1546356" y="267117"/>
                </a:cubicBezTo>
                <a:cubicBezTo>
                  <a:pt x="1544544" y="267117"/>
                  <a:pt x="1542717" y="267117"/>
                  <a:pt x="1540904" y="267117"/>
                </a:cubicBezTo>
                <a:cubicBezTo>
                  <a:pt x="1541782" y="265021"/>
                  <a:pt x="1542660" y="262939"/>
                  <a:pt x="1543538" y="260843"/>
                </a:cubicBezTo>
                <a:close/>
                <a:moveTo>
                  <a:pt x="2680617" y="1023078"/>
                </a:moveTo>
                <a:lnTo>
                  <a:pt x="2681552" y="1021237"/>
                </a:lnTo>
                <a:lnTo>
                  <a:pt x="2682189" y="1023234"/>
                </a:lnTo>
                <a:lnTo>
                  <a:pt x="2680617" y="1023092"/>
                </a:lnTo>
                <a:close/>
                <a:moveTo>
                  <a:pt x="2681806" y="973824"/>
                </a:moveTo>
                <a:lnTo>
                  <a:pt x="2682430" y="976062"/>
                </a:lnTo>
                <a:lnTo>
                  <a:pt x="2680589" y="975806"/>
                </a:lnTo>
                <a:lnTo>
                  <a:pt x="2681806" y="973810"/>
                </a:lnTo>
                <a:close/>
                <a:moveTo>
                  <a:pt x="2682968" y="1045496"/>
                </a:moveTo>
                <a:cubicBezTo>
                  <a:pt x="2682359" y="1045906"/>
                  <a:pt x="2681750" y="1046331"/>
                  <a:pt x="2681127" y="1046756"/>
                </a:cubicBezTo>
                <a:cubicBezTo>
                  <a:pt x="2680716" y="1046020"/>
                  <a:pt x="2680305" y="1045283"/>
                  <a:pt x="2679895" y="1044547"/>
                </a:cubicBezTo>
                <a:cubicBezTo>
                  <a:pt x="2680914" y="1044009"/>
                  <a:pt x="2681948" y="1043457"/>
                  <a:pt x="2682968" y="1042919"/>
                </a:cubicBezTo>
                <a:lnTo>
                  <a:pt x="2682968" y="1045496"/>
                </a:lnTo>
                <a:close/>
                <a:moveTo>
                  <a:pt x="2684596" y="1070052"/>
                </a:moveTo>
                <a:cubicBezTo>
                  <a:pt x="2683379" y="1071029"/>
                  <a:pt x="2682175" y="1072007"/>
                  <a:pt x="2680971" y="1072970"/>
                </a:cubicBezTo>
                <a:cubicBezTo>
                  <a:pt x="2680603" y="1071157"/>
                  <a:pt x="2680022" y="1069358"/>
                  <a:pt x="2679980" y="1067545"/>
                </a:cubicBezTo>
                <a:cubicBezTo>
                  <a:pt x="2679966" y="1066894"/>
                  <a:pt x="2681240" y="1066214"/>
                  <a:pt x="2681920" y="1065549"/>
                </a:cubicBezTo>
                <a:cubicBezTo>
                  <a:pt x="2682812" y="1067050"/>
                  <a:pt x="2683704" y="1068537"/>
                  <a:pt x="2684596" y="1070038"/>
                </a:cubicBezTo>
                <a:close/>
                <a:moveTo>
                  <a:pt x="2682798" y="1261531"/>
                </a:moveTo>
                <a:cubicBezTo>
                  <a:pt x="2682741" y="1262197"/>
                  <a:pt x="2681948" y="1262806"/>
                  <a:pt x="2681481" y="1263443"/>
                </a:cubicBezTo>
                <a:cubicBezTo>
                  <a:pt x="2681580" y="1262098"/>
                  <a:pt x="2681693" y="1260752"/>
                  <a:pt x="2681806" y="1259421"/>
                </a:cubicBezTo>
                <a:cubicBezTo>
                  <a:pt x="2682175" y="1260129"/>
                  <a:pt x="2682855" y="1260852"/>
                  <a:pt x="2682798" y="1261531"/>
                </a:cubicBezTo>
                <a:close/>
              </a:path>
            </a:pathLst>
          </a:custGeom>
          <a:solidFill>
            <a:srgbClr val="254027">
              <a:alpha val="4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48" name="Google Shape;3648;p24"/>
          <p:cNvGrpSpPr/>
          <p:nvPr/>
        </p:nvGrpSpPr>
        <p:grpSpPr>
          <a:xfrm rot="9549840">
            <a:off x="-710575" y="3772241"/>
            <a:ext cx="2851354" cy="2123674"/>
            <a:chOff x="7324551" y="-926079"/>
            <a:chExt cx="2548907" cy="1898413"/>
          </a:xfrm>
        </p:grpSpPr>
        <p:grpSp>
          <p:nvGrpSpPr>
            <p:cNvPr id="3649" name="Google Shape;3649;p24"/>
            <p:cNvGrpSpPr/>
            <p:nvPr/>
          </p:nvGrpSpPr>
          <p:grpSpPr>
            <a:xfrm rot="-9373464">
              <a:off x="8805691" y="-554331"/>
              <a:ext cx="815608" cy="1422624"/>
              <a:chOff x="3773740" y="1542780"/>
              <a:chExt cx="267092" cy="465875"/>
            </a:xfrm>
          </p:grpSpPr>
          <p:sp>
            <p:nvSpPr>
              <p:cNvPr id="3650" name="Google Shape;3650;p24"/>
              <p:cNvSpPr/>
              <p:nvPr/>
            </p:nvSpPr>
            <p:spPr>
              <a:xfrm>
                <a:off x="3773740" y="1542780"/>
                <a:ext cx="267078" cy="332152"/>
              </a:xfrm>
              <a:custGeom>
                <a:avLst/>
                <a:gdLst/>
                <a:ahLst/>
                <a:cxnLst/>
                <a:rect l="l" t="t" r="r" b="b"/>
                <a:pathLst>
                  <a:path w="267078" h="332152" extrusionOk="0">
                    <a:moveTo>
                      <a:pt x="260274" y="248919"/>
                    </a:moveTo>
                    <a:cubicBezTo>
                      <a:pt x="251493" y="273503"/>
                      <a:pt x="234400" y="299150"/>
                      <a:pt x="209447" y="309049"/>
                    </a:cubicBezTo>
                    <a:cubicBezTo>
                      <a:pt x="161638" y="327983"/>
                      <a:pt x="136076" y="284379"/>
                      <a:pt x="136076" y="284379"/>
                    </a:cubicBezTo>
                    <a:cubicBezTo>
                      <a:pt x="136076" y="284379"/>
                      <a:pt x="136685" y="316300"/>
                      <a:pt x="97967" y="329484"/>
                    </a:cubicBezTo>
                    <a:cubicBezTo>
                      <a:pt x="59221" y="342669"/>
                      <a:pt x="17317" y="304107"/>
                      <a:pt x="14116" y="276888"/>
                    </a:cubicBezTo>
                    <a:cubicBezTo>
                      <a:pt x="10831" y="248890"/>
                      <a:pt x="21551" y="250519"/>
                      <a:pt x="40485" y="249698"/>
                    </a:cubicBezTo>
                    <a:cubicBezTo>
                      <a:pt x="59448" y="248876"/>
                      <a:pt x="96537" y="270289"/>
                      <a:pt x="106422" y="256297"/>
                    </a:cubicBezTo>
                    <a:cubicBezTo>
                      <a:pt x="116292" y="242291"/>
                      <a:pt x="94894" y="241456"/>
                      <a:pt x="61105" y="243112"/>
                    </a:cubicBezTo>
                    <a:cubicBezTo>
                      <a:pt x="27301" y="244769"/>
                      <a:pt x="1767" y="231585"/>
                      <a:pt x="111" y="201902"/>
                    </a:cubicBezTo>
                    <a:cubicBezTo>
                      <a:pt x="-1546" y="172248"/>
                      <a:pt x="15773" y="147521"/>
                      <a:pt x="28958" y="170591"/>
                    </a:cubicBezTo>
                    <a:cubicBezTo>
                      <a:pt x="42142" y="193674"/>
                      <a:pt x="77022" y="220978"/>
                      <a:pt x="98463" y="214379"/>
                    </a:cubicBezTo>
                    <a:cubicBezTo>
                      <a:pt x="119904" y="207779"/>
                      <a:pt x="107739" y="189426"/>
                      <a:pt x="82177" y="193547"/>
                    </a:cubicBezTo>
                    <a:cubicBezTo>
                      <a:pt x="56644" y="197668"/>
                      <a:pt x="42142" y="178026"/>
                      <a:pt x="28136" y="156514"/>
                    </a:cubicBezTo>
                    <a:cubicBezTo>
                      <a:pt x="14102" y="135003"/>
                      <a:pt x="19073" y="114568"/>
                      <a:pt x="37200" y="98905"/>
                    </a:cubicBezTo>
                    <a:cubicBezTo>
                      <a:pt x="55327" y="83242"/>
                      <a:pt x="49549" y="108775"/>
                      <a:pt x="75918" y="145879"/>
                    </a:cubicBezTo>
                    <a:cubicBezTo>
                      <a:pt x="102287" y="182968"/>
                      <a:pt x="109721" y="157406"/>
                      <a:pt x="107229" y="145057"/>
                    </a:cubicBezTo>
                    <a:cubicBezTo>
                      <a:pt x="104765" y="132680"/>
                      <a:pt x="79231" y="131873"/>
                      <a:pt x="66033" y="106311"/>
                    </a:cubicBezTo>
                    <a:cubicBezTo>
                      <a:pt x="52848" y="80778"/>
                      <a:pt x="62719" y="75807"/>
                      <a:pt x="78382" y="60994"/>
                    </a:cubicBezTo>
                    <a:cubicBezTo>
                      <a:pt x="94044" y="46153"/>
                      <a:pt x="93223" y="49438"/>
                      <a:pt x="95687" y="78299"/>
                    </a:cubicBezTo>
                    <a:cubicBezTo>
                      <a:pt x="98151" y="107147"/>
                      <a:pt x="104751" y="119482"/>
                      <a:pt x="115471" y="130202"/>
                    </a:cubicBezTo>
                    <a:cubicBezTo>
                      <a:pt x="126191" y="140922"/>
                      <a:pt x="134433" y="125259"/>
                      <a:pt x="124534" y="112075"/>
                    </a:cubicBezTo>
                    <a:cubicBezTo>
                      <a:pt x="114664" y="98891"/>
                      <a:pt x="105600" y="69208"/>
                      <a:pt x="111350" y="39553"/>
                    </a:cubicBezTo>
                    <a:cubicBezTo>
                      <a:pt x="112370" y="34328"/>
                      <a:pt x="113842" y="29725"/>
                      <a:pt x="115584" y="25689"/>
                    </a:cubicBezTo>
                    <a:cubicBezTo>
                      <a:pt x="123756" y="6727"/>
                      <a:pt x="137733" y="0"/>
                      <a:pt x="137733" y="0"/>
                    </a:cubicBezTo>
                    <a:cubicBezTo>
                      <a:pt x="136912" y="9899"/>
                      <a:pt x="170701" y="10720"/>
                      <a:pt x="180600" y="51931"/>
                    </a:cubicBezTo>
                    <a:cubicBezTo>
                      <a:pt x="183461" y="63826"/>
                      <a:pt x="181705" y="75595"/>
                      <a:pt x="178320" y="86287"/>
                    </a:cubicBezTo>
                    <a:cubicBezTo>
                      <a:pt x="169993" y="112613"/>
                      <a:pt x="151838" y="132439"/>
                      <a:pt x="168237" y="131859"/>
                    </a:cubicBezTo>
                    <a:cubicBezTo>
                      <a:pt x="179057" y="131462"/>
                      <a:pt x="187256" y="115106"/>
                      <a:pt x="192907" y="97871"/>
                    </a:cubicBezTo>
                    <a:cubicBezTo>
                      <a:pt x="199294" y="78356"/>
                      <a:pt x="202409" y="57680"/>
                      <a:pt x="202409" y="57680"/>
                    </a:cubicBezTo>
                    <a:cubicBezTo>
                      <a:pt x="202409" y="57680"/>
                      <a:pt x="216854" y="69208"/>
                      <a:pt x="220975" y="81585"/>
                    </a:cubicBezTo>
                    <a:cubicBezTo>
                      <a:pt x="223439" y="89020"/>
                      <a:pt x="216089" y="107218"/>
                      <a:pt x="206743" y="123376"/>
                    </a:cubicBezTo>
                    <a:cubicBezTo>
                      <a:pt x="200596" y="134096"/>
                      <a:pt x="193587" y="143925"/>
                      <a:pt x="188007" y="149178"/>
                    </a:cubicBezTo>
                    <a:cubicBezTo>
                      <a:pt x="174001" y="162363"/>
                      <a:pt x="159160" y="182954"/>
                      <a:pt x="192949" y="165648"/>
                    </a:cubicBezTo>
                    <a:cubicBezTo>
                      <a:pt x="200752" y="161655"/>
                      <a:pt x="206870" y="155934"/>
                      <a:pt x="211727" y="149547"/>
                    </a:cubicBezTo>
                    <a:cubicBezTo>
                      <a:pt x="227914" y="128276"/>
                      <a:pt x="229982" y="99485"/>
                      <a:pt x="232503" y="101369"/>
                    </a:cubicBezTo>
                    <a:cubicBezTo>
                      <a:pt x="235788" y="103833"/>
                      <a:pt x="244030" y="144208"/>
                      <a:pt x="243223" y="161527"/>
                    </a:cubicBezTo>
                    <a:cubicBezTo>
                      <a:pt x="242770" y="170619"/>
                      <a:pt x="239385" y="178366"/>
                      <a:pt x="232134" y="184455"/>
                    </a:cubicBezTo>
                    <a:cubicBezTo>
                      <a:pt x="225592" y="189992"/>
                      <a:pt x="215905" y="194227"/>
                      <a:pt x="202395" y="196960"/>
                    </a:cubicBezTo>
                    <a:cubicBezTo>
                      <a:pt x="173944" y="202738"/>
                      <a:pt x="163281" y="235706"/>
                      <a:pt x="202395" y="227464"/>
                    </a:cubicBezTo>
                    <a:cubicBezTo>
                      <a:pt x="215084" y="224787"/>
                      <a:pt x="224544" y="218896"/>
                      <a:pt x="231950" y="212750"/>
                    </a:cubicBezTo>
                    <a:cubicBezTo>
                      <a:pt x="247429" y="199905"/>
                      <a:pt x="254099" y="185829"/>
                      <a:pt x="262993" y="196960"/>
                    </a:cubicBezTo>
                    <a:cubicBezTo>
                      <a:pt x="269295" y="204834"/>
                      <a:pt x="268247" y="226430"/>
                      <a:pt x="260259" y="2489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1" name="Google Shape;3651;p24"/>
              <p:cNvSpPr/>
              <p:nvPr/>
            </p:nvSpPr>
            <p:spPr>
              <a:xfrm>
                <a:off x="3829548" y="1652901"/>
                <a:ext cx="171275" cy="193030"/>
              </a:xfrm>
              <a:custGeom>
                <a:avLst/>
                <a:gdLst/>
                <a:ahLst/>
                <a:cxnLst/>
                <a:rect l="l" t="t" r="r" b="b"/>
                <a:pathLst>
                  <a:path w="171275" h="193030" extrusionOk="0">
                    <a:moveTo>
                      <a:pt x="91343" y="156642"/>
                    </a:moveTo>
                    <a:cubicBezTo>
                      <a:pt x="101015" y="167348"/>
                      <a:pt x="112458" y="178890"/>
                      <a:pt x="126874" y="178932"/>
                    </a:cubicBezTo>
                    <a:cubicBezTo>
                      <a:pt x="132978" y="178946"/>
                      <a:pt x="138869" y="176836"/>
                      <a:pt x="144576" y="174684"/>
                    </a:cubicBezTo>
                    <a:cubicBezTo>
                      <a:pt x="155764" y="170463"/>
                      <a:pt x="168311" y="164416"/>
                      <a:pt x="171059" y="152790"/>
                    </a:cubicBezTo>
                    <a:cubicBezTo>
                      <a:pt x="171682" y="150170"/>
                      <a:pt x="171016" y="146516"/>
                      <a:pt x="168340" y="146205"/>
                    </a:cubicBezTo>
                    <a:cubicBezTo>
                      <a:pt x="167065" y="146049"/>
                      <a:pt x="165876" y="146799"/>
                      <a:pt x="164785" y="147479"/>
                    </a:cubicBezTo>
                    <a:cubicBezTo>
                      <a:pt x="155906" y="153030"/>
                      <a:pt x="145724" y="156486"/>
                      <a:pt x="135286" y="157477"/>
                    </a:cubicBezTo>
                    <a:cubicBezTo>
                      <a:pt x="131774" y="157817"/>
                      <a:pt x="127398" y="157364"/>
                      <a:pt x="126039" y="154107"/>
                    </a:cubicBezTo>
                    <a:cubicBezTo>
                      <a:pt x="130018" y="151812"/>
                      <a:pt x="134833" y="151628"/>
                      <a:pt x="139153" y="150071"/>
                    </a:cubicBezTo>
                    <a:cubicBezTo>
                      <a:pt x="143472" y="148513"/>
                      <a:pt x="147692" y="144449"/>
                      <a:pt x="146644" y="139988"/>
                    </a:cubicBezTo>
                    <a:cubicBezTo>
                      <a:pt x="136957" y="140115"/>
                      <a:pt x="127271" y="140257"/>
                      <a:pt x="117570" y="140384"/>
                    </a:cubicBezTo>
                    <a:cubicBezTo>
                      <a:pt x="112769" y="140455"/>
                      <a:pt x="107813" y="140483"/>
                      <a:pt x="103380" y="138642"/>
                    </a:cubicBezTo>
                    <a:cubicBezTo>
                      <a:pt x="94232" y="134847"/>
                      <a:pt x="89898" y="122441"/>
                      <a:pt x="94685" y="113760"/>
                    </a:cubicBezTo>
                    <a:cubicBezTo>
                      <a:pt x="96710" y="110092"/>
                      <a:pt x="99953" y="107288"/>
                      <a:pt x="103140" y="104555"/>
                    </a:cubicBezTo>
                    <a:cubicBezTo>
                      <a:pt x="119638" y="90365"/>
                      <a:pt x="136887" y="75779"/>
                      <a:pt x="157888" y="70043"/>
                    </a:cubicBezTo>
                    <a:cubicBezTo>
                      <a:pt x="159942" y="69477"/>
                      <a:pt x="162094" y="68967"/>
                      <a:pt x="163737" y="67622"/>
                    </a:cubicBezTo>
                    <a:cubicBezTo>
                      <a:pt x="165380" y="66276"/>
                      <a:pt x="166329" y="63784"/>
                      <a:pt x="165210" y="61957"/>
                    </a:cubicBezTo>
                    <a:cubicBezTo>
                      <a:pt x="164205" y="60314"/>
                      <a:pt x="162009" y="59875"/>
                      <a:pt x="160069" y="59847"/>
                    </a:cubicBezTo>
                    <a:cubicBezTo>
                      <a:pt x="152946" y="59719"/>
                      <a:pt x="146177" y="62736"/>
                      <a:pt x="139705" y="65710"/>
                    </a:cubicBezTo>
                    <a:cubicBezTo>
                      <a:pt x="133275" y="68656"/>
                      <a:pt x="126832" y="71587"/>
                      <a:pt x="120403" y="74533"/>
                    </a:cubicBezTo>
                    <a:cubicBezTo>
                      <a:pt x="117004" y="76090"/>
                      <a:pt x="113506" y="77662"/>
                      <a:pt x="109767" y="77861"/>
                    </a:cubicBezTo>
                    <a:cubicBezTo>
                      <a:pt x="106043" y="78045"/>
                      <a:pt x="101964" y="76529"/>
                      <a:pt x="100222" y="73230"/>
                    </a:cubicBezTo>
                    <a:cubicBezTo>
                      <a:pt x="97730" y="68528"/>
                      <a:pt x="100789" y="62906"/>
                      <a:pt x="103763" y="58487"/>
                    </a:cubicBezTo>
                    <a:cubicBezTo>
                      <a:pt x="110150" y="48971"/>
                      <a:pt x="116537" y="39468"/>
                      <a:pt x="122923" y="29952"/>
                    </a:cubicBezTo>
                    <a:cubicBezTo>
                      <a:pt x="123490" y="29116"/>
                      <a:pt x="124070" y="28153"/>
                      <a:pt x="123858" y="27176"/>
                    </a:cubicBezTo>
                    <a:cubicBezTo>
                      <a:pt x="123462" y="25335"/>
                      <a:pt x="120870" y="25165"/>
                      <a:pt x="119100" y="25802"/>
                    </a:cubicBezTo>
                    <a:cubicBezTo>
                      <a:pt x="111453" y="28621"/>
                      <a:pt x="107728" y="38038"/>
                      <a:pt x="100010" y="40686"/>
                    </a:cubicBezTo>
                    <a:cubicBezTo>
                      <a:pt x="98622" y="41168"/>
                      <a:pt x="96894" y="41324"/>
                      <a:pt x="95846" y="40304"/>
                    </a:cubicBezTo>
                    <a:cubicBezTo>
                      <a:pt x="95011" y="39497"/>
                      <a:pt x="94898" y="38222"/>
                      <a:pt x="94855" y="37061"/>
                    </a:cubicBezTo>
                    <a:cubicBezTo>
                      <a:pt x="94487" y="24556"/>
                      <a:pt x="98424" y="11244"/>
                      <a:pt x="92929" y="0"/>
                    </a:cubicBezTo>
                    <a:cubicBezTo>
                      <a:pt x="87378" y="2407"/>
                      <a:pt x="84191" y="8369"/>
                      <a:pt x="82747" y="14246"/>
                    </a:cubicBezTo>
                    <a:cubicBezTo>
                      <a:pt x="81302" y="20124"/>
                      <a:pt x="81147" y="26270"/>
                      <a:pt x="79447" y="32076"/>
                    </a:cubicBezTo>
                    <a:cubicBezTo>
                      <a:pt x="77748" y="37882"/>
                      <a:pt x="73995" y="43632"/>
                      <a:pt x="68175" y="45317"/>
                    </a:cubicBezTo>
                    <a:cubicBezTo>
                      <a:pt x="66574" y="45784"/>
                      <a:pt x="64790" y="45898"/>
                      <a:pt x="63289" y="45204"/>
                    </a:cubicBezTo>
                    <a:cubicBezTo>
                      <a:pt x="57327" y="42442"/>
                      <a:pt x="60711" y="31014"/>
                      <a:pt x="54650" y="28479"/>
                    </a:cubicBezTo>
                    <a:cubicBezTo>
                      <a:pt x="57766" y="39270"/>
                      <a:pt x="60895" y="50075"/>
                      <a:pt x="64011" y="60867"/>
                    </a:cubicBezTo>
                    <a:cubicBezTo>
                      <a:pt x="57822" y="66106"/>
                      <a:pt x="49326" y="67395"/>
                      <a:pt x="41296" y="68486"/>
                    </a:cubicBezTo>
                    <a:cubicBezTo>
                      <a:pt x="38393" y="68882"/>
                      <a:pt x="35433" y="69264"/>
                      <a:pt x="32558" y="68726"/>
                    </a:cubicBezTo>
                    <a:cubicBezTo>
                      <a:pt x="19855" y="66305"/>
                      <a:pt x="15677" y="47923"/>
                      <a:pt x="3144" y="44708"/>
                    </a:cubicBezTo>
                    <a:cubicBezTo>
                      <a:pt x="2309" y="44496"/>
                      <a:pt x="1332" y="44382"/>
                      <a:pt x="666" y="44921"/>
                    </a:cubicBezTo>
                    <a:cubicBezTo>
                      <a:pt x="-240" y="45643"/>
                      <a:pt x="-56" y="47059"/>
                      <a:pt x="255" y="48178"/>
                    </a:cubicBezTo>
                    <a:cubicBezTo>
                      <a:pt x="2111" y="54763"/>
                      <a:pt x="5608" y="60895"/>
                      <a:pt x="10324" y="65852"/>
                    </a:cubicBezTo>
                    <a:cubicBezTo>
                      <a:pt x="12505" y="68160"/>
                      <a:pt x="15012" y="70242"/>
                      <a:pt x="17986" y="71374"/>
                    </a:cubicBezTo>
                    <a:cubicBezTo>
                      <a:pt x="20577" y="72352"/>
                      <a:pt x="23396" y="72550"/>
                      <a:pt x="26157" y="72734"/>
                    </a:cubicBezTo>
                    <a:cubicBezTo>
                      <a:pt x="36509" y="73428"/>
                      <a:pt x="46847" y="74122"/>
                      <a:pt x="57199" y="74830"/>
                    </a:cubicBezTo>
                    <a:cubicBezTo>
                      <a:pt x="58545" y="74915"/>
                      <a:pt x="60017" y="75071"/>
                      <a:pt x="60924" y="76062"/>
                    </a:cubicBezTo>
                    <a:cubicBezTo>
                      <a:pt x="61547" y="76742"/>
                      <a:pt x="61773" y="77691"/>
                      <a:pt x="61958" y="78583"/>
                    </a:cubicBezTo>
                    <a:cubicBezTo>
                      <a:pt x="63204" y="84488"/>
                      <a:pt x="64139" y="90450"/>
                      <a:pt x="64747" y="96455"/>
                    </a:cubicBezTo>
                    <a:cubicBezTo>
                      <a:pt x="65130" y="100222"/>
                      <a:pt x="65342" y="104173"/>
                      <a:pt x="63799" y="107642"/>
                    </a:cubicBezTo>
                    <a:cubicBezTo>
                      <a:pt x="60471" y="115106"/>
                      <a:pt x="50897" y="116947"/>
                      <a:pt x="42769" y="117782"/>
                    </a:cubicBezTo>
                    <a:cubicBezTo>
                      <a:pt x="34187" y="118674"/>
                      <a:pt x="24557" y="119269"/>
                      <a:pt x="17915" y="113760"/>
                    </a:cubicBezTo>
                    <a:cubicBezTo>
                      <a:pt x="15224" y="111523"/>
                      <a:pt x="13270" y="108450"/>
                      <a:pt x="10381" y="106467"/>
                    </a:cubicBezTo>
                    <a:cubicBezTo>
                      <a:pt x="7492" y="104484"/>
                      <a:pt x="2932" y="104102"/>
                      <a:pt x="949" y="106991"/>
                    </a:cubicBezTo>
                    <a:cubicBezTo>
                      <a:pt x="-438" y="109016"/>
                      <a:pt x="57" y="111891"/>
                      <a:pt x="1530" y="113859"/>
                    </a:cubicBezTo>
                    <a:cubicBezTo>
                      <a:pt x="3003" y="115814"/>
                      <a:pt x="5269" y="117017"/>
                      <a:pt x="7520" y="117995"/>
                    </a:cubicBezTo>
                    <a:cubicBezTo>
                      <a:pt x="23155" y="124750"/>
                      <a:pt x="40942" y="122937"/>
                      <a:pt x="57950" y="123772"/>
                    </a:cubicBezTo>
                    <a:cubicBezTo>
                      <a:pt x="61788" y="123957"/>
                      <a:pt x="66107" y="124566"/>
                      <a:pt x="68344" y="127681"/>
                    </a:cubicBezTo>
                    <a:cubicBezTo>
                      <a:pt x="70596" y="130839"/>
                      <a:pt x="69704" y="135187"/>
                      <a:pt x="68458" y="138840"/>
                    </a:cubicBezTo>
                    <a:cubicBezTo>
                      <a:pt x="65710" y="146842"/>
                      <a:pt x="61221" y="154801"/>
                      <a:pt x="53758" y="158766"/>
                    </a:cubicBezTo>
                    <a:cubicBezTo>
                      <a:pt x="48178" y="161740"/>
                      <a:pt x="41622" y="162108"/>
                      <a:pt x="35320" y="162476"/>
                    </a:cubicBezTo>
                    <a:cubicBezTo>
                      <a:pt x="29018" y="162844"/>
                      <a:pt x="22447" y="163354"/>
                      <a:pt x="16966" y="166526"/>
                    </a:cubicBezTo>
                    <a:cubicBezTo>
                      <a:pt x="11500" y="169699"/>
                      <a:pt x="7506" y="176369"/>
                      <a:pt x="9475" y="182373"/>
                    </a:cubicBezTo>
                    <a:cubicBezTo>
                      <a:pt x="10282" y="184823"/>
                      <a:pt x="11967" y="186905"/>
                      <a:pt x="13907" y="188619"/>
                    </a:cubicBezTo>
                    <a:cubicBezTo>
                      <a:pt x="16173" y="190615"/>
                      <a:pt x="18892" y="192187"/>
                      <a:pt x="21852" y="192768"/>
                    </a:cubicBezTo>
                    <a:cubicBezTo>
                      <a:pt x="27899" y="193957"/>
                      <a:pt x="34003" y="190941"/>
                      <a:pt x="38818" y="187103"/>
                    </a:cubicBezTo>
                    <a:cubicBezTo>
                      <a:pt x="43633" y="183265"/>
                      <a:pt x="47753" y="178521"/>
                      <a:pt x="53008" y="175307"/>
                    </a:cubicBezTo>
                    <a:cubicBezTo>
                      <a:pt x="63218" y="169047"/>
                      <a:pt x="77139" y="168891"/>
                      <a:pt x="85126" y="15997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2" name="Google Shape;3652;p24"/>
              <p:cNvSpPr/>
              <p:nvPr/>
            </p:nvSpPr>
            <p:spPr>
              <a:xfrm>
                <a:off x="3901960" y="1683646"/>
                <a:ext cx="31732" cy="125627"/>
              </a:xfrm>
              <a:custGeom>
                <a:avLst/>
                <a:gdLst/>
                <a:ahLst/>
                <a:cxnLst/>
                <a:rect l="l" t="t" r="r" b="b"/>
                <a:pathLst>
                  <a:path w="31732" h="125627" extrusionOk="0">
                    <a:moveTo>
                      <a:pt x="11071" y="117768"/>
                    </a:moveTo>
                    <a:cubicBezTo>
                      <a:pt x="16282" y="121889"/>
                      <a:pt x="22585" y="124622"/>
                      <a:pt x="29141" y="125628"/>
                    </a:cubicBezTo>
                    <a:cubicBezTo>
                      <a:pt x="29297" y="122243"/>
                      <a:pt x="26734" y="119453"/>
                      <a:pt x="24695" y="116748"/>
                    </a:cubicBezTo>
                    <a:cubicBezTo>
                      <a:pt x="19115" y="109313"/>
                      <a:pt x="16764" y="100024"/>
                      <a:pt x="14541" y="91003"/>
                    </a:cubicBezTo>
                    <a:cubicBezTo>
                      <a:pt x="13889" y="88354"/>
                      <a:pt x="13224" y="85649"/>
                      <a:pt x="13379" y="82930"/>
                    </a:cubicBezTo>
                    <a:cubicBezTo>
                      <a:pt x="13606" y="78739"/>
                      <a:pt x="15730" y="74872"/>
                      <a:pt x="18208" y="71474"/>
                    </a:cubicBezTo>
                    <a:cubicBezTo>
                      <a:pt x="21890" y="66446"/>
                      <a:pt x="26507" y="62084"/>
                      <a:pt x="31733" y="58700"/>
                    </a:cubicBezTo>
                    <a:cubicBezTo>
                      <a:pt x="30940" y="56788"/>
                      <a:pt x="28150" y="57071"/>
                      <a:pt x="26267" y="57921"/>
                    </a:cubicBezTo>
                    <a:cubicBezTo>
                      <a:pt x="24383" y="58771"/>
                      <a:pt x="22075" y="59847"/>
                      <a:pt x="20446" y="58572"/>
                    </a:cubicBezTo>
                    <a:cubicBezTo>
                      <a:pt x="19172" y="57581"/>
                      <a:pt x="19129" y="55698"/>
                      <a:pt x="19200" y="54083"/>
                    </a:cubicBezTo>
                    <a:cubicBezTo>
                      <a:pt x="19526" y="46521"/>
                      <a:pt x="19851" y="38959"/>
                      <a:pt x="20177" y="31396"/>
                    </a:cubicBezTo>
                    <a:cubicBezTo>
                      <a:pt x="20234" y="30221"/>
                      <a:pt x="20276" y="29031"/>
                      <a:pt x="20134" y="27856"/>
                    </a:cubicBezTo>
                    <a:cubicBezTo>
                      <a:pt x="19993" y="26666"/>
                      <a:pt x="19639" y="25505"/>
                      <a:pt x="19341" y="24344"/>
                    </a:cubicBezTo>
                    <a:cubicBezTo>
                      <a:pt x="17359" y="16427"/>
                      <a:pt x="17996" y="8129"/>
                      <a:pt x="18662" y="0"/>
                    </a:cubicBezTo>
                    <a:cubicBezTo>
                      <a:pt x="12105" y="5891"/>
                      <a:pt x="12572" y="16017"/>
                      <a:pt x="11836" y="24811"/>
                    </a:cubicBezTo>
                    <a:cubicBezTo>
                      <a:pt x="10788" y="37514"/>
                      <a:pt x="6228" y="49665"/>
                      <a:pt x="4429" y="62283"/>
                    </a:cubicBezTo>
                    <a:cubicBezTo>
                      <a:pt x="3551" y="68471"/>
                      <a:pt x="3339" y="74745"/>
                      <a:pt x="3126" y="80990"/>
                    </a:cubicBezTo>
                    <a:cubicBezTo>
                      <a:pt x="2956" y="86003"/>
                      <a:pt x="2786" y="91003"/>
                      <a:pt x="2631" y="96016"/>
                    </a:cubicBezTo>
                    <a:cubicBezTo>
                      <a:pt x="2602" y="96809"/>
                      <a:pt x="2560" y="97673"/>
                      <a:pt x="2050" y="98267"/>
                    </a:cubicBezTo>
                    <a:cubicBezTo>
                      <a:pt x="1540" y="98862"/>
                      <a:pt x="393" y="98976"/>
                      <a:pt x="53" y="98267"/>
                    </a:cubicBezTo>
                    <a:cubicBezTo>
                      <a:pt x="-287" y="97559"/>
                      <a:pt x="1101" y="96823"/>
                      <a:pt x="1300" y="97588"/>
                    </a:cubicBezTo>
                    <a:cubicBezTo>
                      <a:pt x="5930" y="105334"/>
                      <a:pt x="5987" y="115601"/>
                      <a:pt x="1441" y="123404"/>
                    </a:cubicBezTo>
                    <a:cubicBezTo>
                      <a:pt x="5052" y="123857"/>
                      <a:pt x="8819" y="121677"/>
                      <a:pt x="10235" y="11833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3" name="Google Shape;3653;p24"/>
              <p:cNvSpPr/>
              <p:nvPr/>
            </p:nvSpPr>
            <p:spPr>
              <a:xfrm>
                <a:off x="3910904" y="1692370"/>
                <a:ext cx="32574" cy="316285"/>
              </a:xfrm>
              <a:custGeom>
                <a:avLst/>
                <a:gdLst/>
                <a:ahLst/>
                <a:cxnLst/>
                <a:rect l="l" t="t" r="r" b="b"/>
                <a:pathLst>
                  <a:path w="32574" h="316285" extrusionOk="0">
                    <a:moveTo>
                      <a:pt x="7070" y="0"/>
                    </a:moveTo>
                    <a:cubicBezTo>
                      <a:pt x="-4415" y="77804"/>
                      <a:pt x="-5690" y="248692"/>
                      <a:pt x="32575" y="31628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4" name="Google Shape;3654;p24"/>
              <p:cNvSpPr/>
              <p:nvPr/>
            </p:nvSpPr>
            <p:spPr>
              <a:xfrm>
                <a:off x="3889324" y="1542780"/>
                <a:ext cx="66451" cy="86286"/>
              </a:xfrm>
              <a:custGeom>
                <a:avLst/>
                <a:gdLst/>
                <a:ahLst/>
                <a:cxnLst/>
                <a:rect l="l" t="t" r="r" b="b"/>
                <a:pathLst>
                  <a:path w="66451" h="86286" extrusionOk="0">
                    <a:moveTo>
                      <a:pt x="65016" y="51931"/>
                    </a:moveTo>
                    <a:cubicBezTo>
                      <a:pt x="67877" y="63826"/>
                      <a:pt x="66121" y="75595"/>
                      <a:pt x="62736" y="86287"/>
                    </a:cubicBezTo>
                    <a:cubicBezTo>
                      <a:pt x="56434" y="85791"/>
                      <a:pt x="50288" y="82293"/>
                      <a:pt x="47102" y="76784"/>
                    </a:cubicBezTo>
                    <a:cubicBezTo>
                      <a:pt x="43051" y="69803"/>
                      <a:pt x="43505" y="60583"/>
                      <a:pt x="38321" y="54409"/>
                    </a:cubicBezTo>
                    <a:cubicBezTo>
                      <a:pt x="34016" y="49254"/>
                      <a:pt x="27006" y="47583"/>
                      <a:pt x="20832" y="44977"/>
                    </a:cubicBezTo>
                    <a:cubicBezTo>
                      <a:pt x="12037" y="41267"/>
                      <a:pt x="4050" y="34158"/>
                      <a:pt x="0" y="25689"/>
                    </a:cubicBezTo>
                    <a:cubicBezTo>
                      <a:pt x="8171" y="6727"/>
                      <a:pt x="22149" y="0"/>
                      <a:pt x="22149" y="0"/>
                    </a:cubicBezTo>
                    <a:cubicBezTo>
                      <a:pt x="21327" y="9899"/>
                      <a:pt x="55117" y="10720"/>
                      <a:pt x="65016" y="519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5" name="Google Shape;3655;p24"/>
              <p:cNvSpPr/>
              <p:nvPr/>
            </p:nvSpPr>
            <p:spPr>
              <a:xfrm>
                <a:off x="3966647" y="1600475"/>
                <a:ext cx="28549" cy="65695"/>
              </a:xfrm>
              <a:custGeom>
                <a:avLst/>
                <a:gdLst/>
                <a:ahLst/>
                <a:cxnLst/>
                <a:rect l="l" t="t" r="r" b="b"/>
                <a:pathLst>
                  <a:path w="28549" h="65695" extrusionOk="0">
                    <a:moveTo>
                      <a:pt x="13836" y="65696"/>
                    </a:moveTo>
                    <a:cubicBezTo>
                      <a:pt x="12816" y="65271"/>
                      <a:pt x="11754" y="64903"/>
                      <a:pt x="10791" y="64407"/>
                    </a:cubicBezTo>
                    <a:cubicBezTo>
                      <a:pt x="2549" y="60144"/>
                      <a:pt x="2124" y="49721"/>
                      <a:pt x="0" y="40191"/>
                    </a:cubicBezTo>
                    <a:cubicBezTo>
                      <a:pt x="6387" y="20676"/>
                      <a:pt x="9502" y="0"/>
                      <a:pt x="9502" y="0"/>
                    </a:cubicBezTo>
                    <a:cubicBezTo>
                      <a:pt x="9502" y="0"/>
                      <a:pt x="23947" y="11528"/>
                      <a:pt x="28068" y="23905"/>
                    </a:cubicBezTo>
                    <a:cubicBezTo>
                      <a:pt x="30532" y="31340"/>
                      <a:pt x="23183" y="49537"/>
                      <a:pt x="13836" y="656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6" name="Google Shape;3656;p24"/>
              <p:cNvSpPr/>
              <p:nvPr/>
            </p:nvSpPr>
            <p:spPr>
              <a:xfrm>
                <a:off x="3983838" y="1644061"/>
                <a:ext cx="33194" cy="83174"/>
              </a:xfrm>
              <a:custGeom>
                <a:avLst/>
                <a:gdLst/>
                <a:ahLst/>
                <a:cxnLst/>
                <a:rect l="l" t="t" r="r" b="b"/>
                <a:pathLst>
                  <a:path w="33194" h="83174" extrusionOk="0">
                    <a:moveTo>
                      <a:pt x="21286" y="68177"/>
                    </a:moveTo>
                    <a:cubicBezTo>
                      <a:pt x="15267" y="73403"/>
                      <a:pt x="4419" y="70981"/>
                      <a:pt x="1191" y="63688"/>
                    </a:cubicBezTo>
                    <a:cubicBezTo>
                      <a:pt x="-934" y="58830"/>
                      <a:pt x="143" y="53491"/>
                      <a:pt x="1644" y="48266"/>
                    </a:cubicBezTo>
                    <a:cubicBezTo>
                      <a:pt x="17830" y="26995"/>
                      <a:pt x="19898" y="-1796"/>
                      <a:pt x="22419" y="88"/>
                    </a:cubicBezTo>
                    <a:cubicBezTo>
                      <a:pt x="25704" y="2552"/>
                      <a:pt x="33946" y="42927"/>
                      <a:pt x="33139" y="60246"/>
                    </a:cubicBezTo>
                    <a:cubicBezTo>
                      <a:pt x="32686" y="69338"/>
                      <a:pt x="29301" y="77085"/>
                      <a:pt x="22051" y="83174"/>
                    </a:cubicBezTo>
                    <a:cubicBezTo>
                      <a:pt x="22603" y="78189"/>
                      <a:pt x="22362" y="73091"/>
                      <a:pt x="21286" y="681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7" name="Google Shape;3657;p24"/>
              <p:cNvSpPr/>
              <p:nvPr/>
            </p:nvSpPr>
            <p:spPr>
              <a:xfrm>
                <a:off x="4005705" y="1735704"/>
                <a:ext cx="35127" cy="55995"/>
              </a:xfrm>
              <a:custGeom>
                <a:avLst/>
                <a:gdLst/>
                <a:ahLst/>
                <a:cxnLst/>
                <a:rect l="l" t="t" r="r" b="b"/>
                <a:pathLst>
                  <a:path w="35127" h="55995" extrusionOk="0">
                    <a:moveTo>
                      <a:pt x="28309" y="55995"/>
                    </a:moveTo>
                    <a:cubicBezTo>
                      <a:pt x="17730" y="55712"/>
                      <a:pt x="7322" y="44723"/>
                      <a:pt x="11811" y="35135"/>
                    </a:cubicBezTo>
                    <a:cubicBezTo>
                      <a:pt x="13383" y="31779"/>
                      <a:pt x="16569" y="28536"/>
                      <a:pt x="15521" y="24996"/>
                    </a:cubicBezTo>
                    <a:cubicBezTo>
                      <a:pt x="13864" y="19430"/>
                      <a:pt x="5693" y="21469"/>
                      <a:pt x="0" y="19827"/>
                    </a:cubicBezTo>
                    <a:cubicBezTo>
                      <a:pt x="15479" y="6982"/>
                      <a:pt x="22149" y="-7095"/>
                      <a:pt x="31042" y="4036"/>
                    </a:cubicBezTo>
                    <a:cubicBezTo>
                      <a:pt x="37344" y="11910"/>
                      <a:pt x="36296" y="33507"/>
                      <a:pt x="28309" y="5599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8" name="Google Shape;3658;p24"/>
            <p:cNvGrpSpPr/>
            <p:nvPr/>
          </p:nvGrpSpPr>
          <p:grpSpPr>
            <a:xfrm rot="-9373464">
              <a:off x="7951740" y="146213"/>
              <a:ext cx="300636" cy="544755"/>
              <a:chOff x="4169852" y="1450036"/>
              <a:chExt cx="98451" cy="178394"/>
            </a:xfrm>
          </p:grpSpPr>
          <p:sp>
            <p:nvSpPr>
              <p:cNvPr id="3659" name="Google Shape;3659;p24"/>
              <p:cNvSpPr/>
              <p:nvPr/>
            </p:nvSpPr>
            <p:spPr>
              <a:xfrm>
                <a:off x="4209297" y="1488811"/>
                <a:ext cx="37113" cy="139619"/>
              </a:xfrm>
              <a:custGeom>
                <a:avLst/>
                <a:gdLst/>
                <a:ahLst/>
                <a:cxnLst/>
                <a:rect l="l" t="t" r="r" b="b"/>
                <a:pathLst>
                  <a:path w="37113" h="139619" extrusionOk="0">
                    <a:moveTo>
                      <a:pt x="6849" y="139619"/>
                    </a:moveTo>
                    <a:cubicBezTo>
                      <a:pt x="-14733" y="86712"/>
                      <a:pt x="20162" y="15167"/>
                      <a:pt x="36136" y="0"/>
                    </a:cubicBezTo>
                    <a:lnTo>
                      <a:pt x="37113" y="1020"/>
                    </a:lnTo>
                    <a:cubicBezTo>
                      <a:pt x="21308" y="16003"/>
                      <a:pt x="-13175" y="86754"/>
                      <a:pt x="8152" y="139081"/>
                    </a:cubicBezTo>
                    <a:lnTo>
                      <a:pt x="6835" y="13961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0" name="Google Shape;3660;p24"/>
              <p:cNvSpPr/>
              <p:nvPr/>
            </p:nvSpPr>
            <p:spPr>
              <a:xfrm>
                <a:off x="4243763" y="1450036"/>
                <a:ext cx="24540" cy="42385"/>
              </a:xfrm>
              <a:custGeom>
                <a:avLst/>
                <a:gdLst/>
                <a:ahLst/>
                <a:cxnLst/>
                <a:rect l="l" t="t" r="r" b="b"/>
                <a:pathLst>
                  <a:path w="24540" h="42385" extrusionOk="0">
                    <a:moveTo>
                      <a:pt x="253" y="39341"/>
                    </a:moveTo>
                    <a:cubicBezTo>
                      <a:pt x="-1800" y="22814"/>
                      <a:pt x="8835" y="5566"/>
                      <a:pt x="24541" y="0"/>
                    </a:cubicBezTo>
                    <a:cubicBezTo>
                      <a:pt x="19400" y="15564"/>
                      <a:pt x="11101" y="30065"/>
                      <a:pt x="296" y="42386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1" name="Google Shape;3661;p24"/>
              <p:cNvSpPr/>
              <p:nvPr/>
            </p:nvSpPr>
            <p:spPr>
              <a:xfrm>
                <a:off x="4224625" y="1466548"/>
                <a:ext cx="14930" cy="27671"/>
              </a:xfrm>
              <a:custGeom>
                <a:avLst/>
                <a:gdLst/>
                <a:ahLst/>
                <a:cxnLst/>
                <a:rect l="l" t="t" r="r" b="b"/>
                <a:pathLst>
                  <a:path w="14930" h="27671" extrusionOk="0">
                    <a:moveTo>
                      <a:pt x="14930" y="27672"/>
                    </a:moveTo>
                    <a:cubicBezTo>
                      <a:pt x="14760" y="17136"/>
                      <a:pt x="9648" y="4574"/>
                      <a:pt x="160" y="0"/>
                    </a:cubicBezTo>
                    <a:cubicBezTo>
                      <a:pt x="-1087" y="11046"/>
                      <a:pt x="5060" y="22560"/>
                      <a:pt x="14930" y="27672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2" name="Google Shape;3662;p24"/>
              <p:cNvSpPr/>
              <p:nvPr/>
            </p:nvSpPr>
            <p:spPr>
              <a:xfrm>
                <a:off x="4205667" y="1470358"/>
                <a:ext cx="27374" cy="37230"/>
              </a:xfrm>
              <a:custGeom>
                <a:avLst/>
                <a:gdLst/>
                <a:ahLst/>
                <a:cxnLst/>
                <a:rect l="l" t="t" r="r" b="b"/>
                <a:pathLst>
                  <a:path w="27374" h="37230" extrusionOk="0">
                    <a:moveTo>
                      <a:pt x="27374" y="37231"/>
                    </a:moveTo>
                    <a:cubicBezTo>
                      <a:pt x="24599" y="21115"/>
                      <a:pt x="14218" y="8072"/>
                      <a:pt x="0" y="0"/>
                    </a:cubicBezTo>
                    <a:cubicBezTo>
                      <a:pt x="3073" y="15620"/>
                      <a:pt x="13397" y="29640"/>
                      <a:pt x="27374" y="37231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3" name="Google Shape;3663;p24"/>
              <p:cNvSpPr/>
              <p:nvPr/>
            </p:nvSpPr>
            <p:spPr>
              <a:xfrm>
                <a:off x="4192695" y="1486969"/>
                <a:ext cx="31920" cy="36338"/>
              </a:xfrm>
              <a:custGeom>
                <a:avLst/>
                <a:gdLst/>
                <a:ahLst/>
                <a:cxnLst/>
                <a:rect l="l" t="t" r="r" b="b"/>
                <a:pathLst>
                  <a:path w="31920" h="36338" extrusionOk="0">
                    <a:moveTo>
                      <a:pt x="31920" y="36325"/>
                    </a:moveTo>
                    <a:cubicBezTo>
                      <a:pt x="28352" y="28819"/>
                      <a:pt x="24740" y="21242"/>
                      <a:pt x="19685" y="14643"/>
                    </a:cubicBezTo>
                    <a:cubicBezTo>
                      <a:pt x="14629" y="8044"/>
                      <a:pt x="7959" y="2393"/>
                      <a:pt x="0" y="0"/>
                    </a:cubicBezTo>
                    <a:cubicBezTo>
                      <a:pt x="284" y="5325"/>
                      <a:pt x="2535" y="10508"/>
                      <a:pt x="6231" y="14346"/>
                    </a:cubicBezTo>
                    <a:cubicBezTo>
                      <a:pt x="8979" y="17192"/>
                      <a:pt x="12462" y="19288"/>
                      <a:pt x="15111" y="22234"/>
                    </a:cubicBezTo>
                    <a:cubicBezTo>
                      <a:pt x="17051" y="24386"/>
                      <a:pt x="18495" y="26964"/>
                      <a:pt x="20450" y="29102"/>
                    </a:cubicBezTo>
                    <a:cubicBezTo>
                      <a:pt x="23395" y="32331"/>
                      <a:pt x="27587" y="35744"/>
                      <a:pt x="31920" y="36339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4" name="Google Shape;3664;p24"/>
              <p:cNvSpPr/>
              <p:nvPr/>
            </p:nvSpPr>
            <p:spPr>
              <a:xfrm>
                <a:off x="4169852" y="1525871"/>
                <a:ext cx="49013" cy="14349"/>
              </a:xfrm>
              <a:custGeom>
                <a:avLst/>
                <a:gdLst/>
                <a:ahLst/>
                <a:cxnLst/>
                <a:rect l="l" t="t" r="r" b="b"/>
                <a:pathLst>
                  <a:path w="49013" h="14349" extrusionOk="0">
                    <a:moveTo>
                      <a:pt x="49013" y="11046"/>
                    </a:moveTo>
                    <a:cubicBezTo>
                      <a:pt x="41621" y="6698"/>
                      <a:pt x="33931" y="2238"/>
                      <a:pt x="25392" y="1430"/>
                    </a:cubicBezTo>
                    <a:cubicBezTo>
                      <a:pt x="22503" y="1161"/>
                      <a:pt x="19586" y="1317"/>
                      <a:pt x="16668" y="1360"/>
                    </a:cubicBezTo>
                    <a:cubicBezTo>
                      <a:pt x="11089" y="1430"/>
                      <a:pt x="5480" y="1048"/>
                      <a:pt x="0" y="0"/>
                    </a:cubicBezTo>
                    <a:cubicBezTo>
                      <a:pt x="6925" y="4843"/>
                      <a:pt x="13949" y="9743"/>
                      <a:pt x="21851" y="12760"/>
                    </a:cubicBezTo>
                    <a:cubicBezTo>
                      <a:pt x="29754" y="15776"/>
                      <a:pt x="41140" y="14105"/>
                      <a:pt x="49013" y="11046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5" name="Google Shape;3665;p24"/>
              <p:cNvSpPr/>
              <p:nvPr/>
            </p:nvSpPr>
            <p:spPr>
              <a:xfrm>
                <a:off x="4175219" y="1552658"/>
                <a:ext cx="38986" cy="14380"/>
              </a:xfrm>
              <a:custGeom>
                <a:avLst/>
                <a:gdLst/>
                <a:ahLst/>
                <a:cxnLst/>
                <a:rect l="l" t="t" r="r" b="b"/>
                <a:pathLst>
                  <a:path w="38986" h="14380" extrusionOk="0">
                    <a:moveTo>
                      <a:pt x="38987" y="1338"/>
                    </a:moveTo>
                    <a:cubicBezTo>
                      <a:pt x="32246" y="-1084"/>
                      <a:pt x="24641" y="7"/>
                      <a:pt x="18042" y="2811"/>
                    </a:cubicBezTo>
                    <a:cubicBezTo>
                      <a:pt x="11442" y="5615"/>
                      <a:pt x="5679" y="10005"/>
                      <a:pt x="0" y="14381"/>
                    </a:cubicBezTo>
                    <a:cubicBezTo>
                      <a:pt x="12335" y="12582"/>
                      <a:pt x="28621" y="8235"/>
                      <a:pt x="38987" y="1338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6" name="Google Shape;3666;p24"/>
              <p:cNvSpPr/>
              <p:nvPr/>
            </p:nvSpPr>
            <p:spPr>
              <a:xfrm>
                <a:off x="4180955" y="1575238"/>
                <a:ext cx="28932" cy="19883"/>
              </a:xfrm>
              <a:custGeom>
                <a:avLst/>
                <a:gdLst/>
                <a:ahLst/>
                <a:cxnLst/>
                <a:rect l="l" t="t" r="r" b="b"/>
                <a:pathLst>
                  <a:path w="28932" h="19883" extrusionOk="0">
                    <a:moveTo>
                      <a:pt x="28932" y="1"/>
                    </a:moveTo>
                    <a:cubicBezTo>
                      <a:pt x="21115" y="-56"/>
                      <a:pt x="13340" y="3541"/>
                      <a:pt x="8341" y="9560"/>
                    </a:cubicBezTo>
                    <a:cubicBezTo>
                      <a:pt x="5509" y="12973"/>
                      <a:pt x="3484" y="17122"/>
                      <a:pt x="0" y="19884"/>
                    </a:cubicBezTo>
                    <a:cubicBezTo>
                      <a:pt x="10748" y="19657"/>
                      <a:pt x="21129" y="13157"/>
                      <a:pt x="26029" y="3584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7" name="Google Shape;3667;p24"/>
              <p:cNvSpPr/>
              <p:nvPr/>
            </p:nvSpPr>
            <p:spPr>
              <a:xfrm>
                <a:off x="4238437" y="1500444"/>
                <a:ext cx="25915" cy="9305"/>
              </a:xfrm>
              <a:custGeom>
                <a:avLst/>
                <a:gdLst/>
                <a:ahLst/>
                <a:cxnLst/>
                <a:rect l="l" t="t" r="r" b="b"/>
                <a:pathLst>
                  <a:path w="25915" h="9305" extrusionOk="0">
                    <a:moveTo>
                      <a:pt x="0" y="1211"/>
                    </a:moveTo>
                    <a:cubicBezTo>
                      <a:pt x="6274" y="-64"/>
                      <a:pt x="12250" y="-800"/>
                      <a:pt x="18240" y="1437"/>
                    </a:cubicBezTo>
                    <a:cubicBezTo>
                      <a:pt x="21030" y="2485"/>
                      <a:pt x="23494" y="4227"/>
                      <a:pt x="25916" y="5955"/>
                    </a:cubicBezTo>
                    <a:cubicBezTo>
                      <a:pt x="24910" y="8065"/>
                      <a:pt x="22475" y="9198"/>
                      <a:pt x="20138" y="9297"/>
                    </a:cubicBezTo>
                    <a:cubicBezTo>
                      <a:pt x="17801" y="9396"/>
                      <a:pt x="15521" y="8660"/>
                      <a:pt x="13298" y="7923"/>
                    </a:cubicBezTo>
                    <a:cubicBezTo>
                      <a:pt x="8539" y="6351"/>
                      <a:pt x="3611" y="4680"/>
                      <a:pt x="0" y="1211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24"/>
              <p:cNvSpPr/>
              <p:nvPr/>
            </p:nvSpPr>
            <p:spPr>
              <a:xfrm>
                <a:off x="4231285" y="1515245"/>
                <a:ext cx="27615" cy="13724"/>
              </a:xfrm>
              <a:custGeom>
                <a:avLst/>
                <a:gdLst/>
                <a:ahLst/>
                <a:cxnLst/>
                <a:rect l="l" t="t" r="r" b="b"/>
                <a:pathLst>
                  <a:path w="27615" h="13724" extrusionOk="0">
                    <a:moveTo>
                      <a:pt x="14" y="175"/>
                    </a:moveTo>
                    <a:cubicBezTo>
                      <a:pt x="5339" y="-307"/>
                      <a:pt x="10820" y="161"/>
                      <a:pt x="15790" y="2143"/>
                    </a:cubicBezTo>
                    <a:cubicBezTo>
                      <a:pt x="20761" y="4126"/>
                      <a:pt x="25179" y="7709"/>
                      <a:pt x="27615" y="12467"/>
                    </a:cubicBezTo>
                    <a:cubicBezTo>
                      <a:pt x="24386" y="14025"/>
                      <a:pt x="20492" y="14138"/>
                      <a:pt x="17164" y="12793"/>
                    </a:cubicBezTo>
                    <a:cubicBezTo>
                      <a:pt x="13765" y="11419"/>
                      <a:pt x="11103" y="8672"/>
                      <a:pt x="7860" y="6973"/>
                    </a:cubicBezTo>
                    <a:cubicBezTo>
                      <a:pt x="6175" y="6095"/>
                      <a:pt x="4348" y="5500"/>
                      <a:pt x="2762" y="4452"/>
                    </a:cubicBezTo>
                    <a:cubicBezTo>
                      <a:pt x="1176" y="3404"/>
                      <a:pt x="0" y="2073"/>
                      <a:pt x="0" y="175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24"/>
              <p:cNvSpPr/>
              <p:nvPr/>
            </p:nvSpPr>
            <p:spPr>
              <a:xfrm>
                <a:off x="4224218" y="1530205"/>
                <a:ext cx="24924" cy="18735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18735" extrusionOk="0">
                    <a:moveTo>
                      <a:pt x="14" y="0"/>
                    </a:moveTo>
                    <a:cubicBezTo>
                      <a:pt x="10395" y="1799"/>
                      <a:pt x="19203" y="9899"/>
                      <a:pt x="24925" y="18736"/>
                    </a:cubicBezTo>
                    <a:cubicBezTo>
                      <a:pt x="20152" y="18353"/>
                      <a:pt x="15521" y="16371"/>
                      <a:pt x="11967" y="13170"/>
                    </a:cubicBezTo>
                    <a:cubicBezTo>
                      <a:pt x="8568" y="10111"/>
                      <a:pt x="6160" y="6019"/>
                      <a:pt x="2521" y="3243"/>
                    </a:cubicBezTo>
                    <a:cubicBezTo>
                      <a:pt x="1388" y="2379"/>
                      <a:pt x="14" y="1416"/>
                      <a:pt x="0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24"/>
              <p:cNvSpPr/>
              <p:nvPr/>
            </p:nvSpPr>
            <p:spPr>
              <a:xfrm>
                <a:off x="4216288" y="1549946"/>
                <a:ext cx="29130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29130" h="20975" extrusionOk="0">
                    <a:moveTo>
                      <a:pt x="0" y="0"/>
                    </a:moveTo>
                    <a:cubicBezTo>
                      <a:pt x="4928" y="8454"/>
                      <a:pt x="13595" y="13921"/>
                      <a:pt x="21922" y="19047"/>
                    </a:cubicBezTo>
                    <a:cubicBezTo>
                      <a:pt x="24117" y="20407"/>
                      <a:pt x="26935" y="21766"/>
                      <a:pt x="29130" y="20421"/>
                    </a:cubicBezTo>
                    <a:cubicBezTo>
                      <a:pt x="21823" y="11046"/>
                      <a:pt x="11584" y="3994"/>
                      <a:pt x="212" y="51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24"/>
              <p:cNvSpPr/>
              <p:nvPr/>
            </p:nvSpPr>
            <p:spPr>
              <a:xfrm>
                <a:off x="4211770" y="1569603"/>
                <a:ext cx="23890" cy="23338"/>
              </a:xfrm>
              <a:custGeom>
                <a:avLst/>
                <a:gdLst/>
                <a:ahLst/>
                <a:cxnLst/>
                <a:rect l="l" t="t" r="r" b="b"/>
                <a:pathLst>
                  <a:path w="23890" h="23338" extrusionOk="0">
                    <a:moveTo>
                      <a:pt x="0" y="0"/>
                    </a:moveTo>
                    <a:cubicBezTo>
                      <a:pt x="623" y="1657"/>
                      <a:pt x="708" y="1034"/>
                      <a:pt x="1331" y="2691"/>
                    </a:cubicBezTo>
                    <a:cubicBezTo>
                      <a:pt x="2351" y="5438"/>
                      <a:pt x="3385" y="8200"/>
                      <a:pt x="4943" y="10692"/>
                    </a:cubicBezTo>
                    <a:cubicBezTo>
                      <a:pt x="9049" y="17291"/>
                      <a:pt x="16413" y="21214"/>
                      <a:pt x="23891" y="23338"/>
                    </a:cubicBezTo>
                    <a:cubicBezTo>
                      <a:pt x="22064" y="18000"/>
                      <a:pt x="17943" y="13737"/>
                      <a:pt x="13510" y="10239"/>
                    </a:cubicBezTo>
                    <a:cubicBezTo>
                      <a:pt x="9078" y="6741"/>
                      <a:pt x="4192" y="3795"/>
                      <a:pt x="0" y="14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2" name="Google Shape;3672;p24"/>
              <p:cNvSpPr/>
              <p:nvPr/>
            </p:nvSpPr>
            <p:spPr>
              <a:xfrm>
                <a:off x="4210482" y="1596986"/>
                <a:ext cx="17631" cy="13501"/>
              </a:xfrm>
              <a:custGeom>
                <a:avLst/>
                <a:gdLst/>
                <a:ahLst/>
                <a:cxnLst/>
                <a:rect l="l" t="t" r="r" b="b"/>
                <a:pathLst>
                  <a:path w="17631" h="13501" extrusionOk="0">
                    <a:moveTo>
                      <a:pt x="0" y="1903"/>
                    </a:moveTo>
                    <a:cubicBezTo>
                      <a:pt x="269" y="4820"/>
                      <a:pt x="3271" y="6590"/>
                      <a:pt x="5919" y="7865"/>
                    </a:cubicBezTo>
                    <a:cubicBezTo>
                      <a:pt x="9828" y="9748"/>
                      <a:pt x="13737" y="11618"/>
                      <a:pt x="17631" y="13501"/>
                    </a:cubicBezTo>
                    <a:cubicBezTo>
                      <a:pt x="16541" y="11476"/>
                      <a:pt x="15295" y="9536"/>
                      <a:pt x="13921" y="7709"/>
                    </a:cubicBezTo>
                    <a:cubicBezTo>
                      <a:pt x="12335" y="5585"/>
                      <a:pt x="10536" y="3588"/>
                      <a:pt x="8327" y="2129"/>
                    </a:cubicBezTo>
                    <a:cubicBezTo>
                      <a:pt x="6118" y="671"/>
                      <a:pt x="3455" y="-221"/>
                      <a:pt x="821" y="48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3" name="Google Shape;3673;p24"/>
            <p:cNvGrpSpPr/>
            <p:nvPr/>
          </p:nvGrpSpPr>
          <p:grpSpPr>
            <a:xfrm rot="-9373464">
              <a:off x="7422752" y="-75157"/>
              <a:ext cx="300636" cy="544755"/>
              <a:chOff x="4357607" y="1446538"/>
              <a:chExt cx="98451" cy="178394"/>
            </a:xfrm>
          </p:grpSpPr>
          <p:sp>
            <p:nvSpPr>
              <p:cNvPr id="3674" name="Google Shape;3674;p24"/>
              <p:cNvSpPr/>
              <p:nvPr/>
            </p:nvSpPr>
            <p:spPr>
              <a:xfrm>
                <a:off x="4397052" y="1485313"/>
                <a:ext cx="37112" cy="139619"/>
              </a:xfrm>
              <a:custGeom>
                <a:avLst/>
                <a:gdLst/>
                <a:ahLst/>
                <a:cxnLst/>
                <a:rect l="l" t="t" r="r" b="b"/>
                <a:pathLst>
                  <a:path w="37112" h="139619" extrusionOk="0">
                    <a:moveTo>
                      <a:pt x="6850" y="139620"/>
                    </a:moveTo>
                    <a:cubicBezTo>
                      <a:pt x="-14733" y="86712"/>
                      <a:pt x="20161" y="15167"/>
                      <a:pt x="36136" y="0"/>
                    </a:cubicBezTo>
                    <a:lnTo>
                      <a:pt x="37113" y="1020"/>
                    </a:lnTo>
                    <a:cubicBezTo>
                      <a:pt x="21308" y="16003"/>
                      <a:pt x="-13175" y="86754"/>
                      <a:pt x="8152" y="139081"/>
                    </a:cubicBezTo>
                    <a:lnTo>
                      <a:pt x="6835" y="1396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24"/>
              <p:cNvSpPr/>
              <p:nvPr/>
            </p:nvSpPr>
            <p:spPr>
              <a:xfrm>
                <a:off x="4431518" y="1446538"/>
                <a:ext cx="24540" cy="42385"/>
              </a:xfrm>
              <a:custGeom>
                <a:avLst/>
                <a:gdLst/>
                <a:ahLst/>
                <a:cxnLst/>
                <a:rect l="l" t="t" r="r" b="b"/>
                <a:pathLst>
                  <a:path w="24540" h="42385" extrusionOk="0">
                    <a:moveTo>
                      <a:pt x="253" y="39341"/>
                    </a:moveTo>
                    <a:cubicBezTo>
                      <a:pt x="-1800" y="22814"/>
                      <a:pt x="8835" y="5566"/>
                      <a:pt x="24540" y="0"/>
                    </a:cubicBezTo>
                    <a:cubicBezTo>
                      <a:pt x="19400" y="15564"/>
                      <a:pt x="11101" y="30065"/>
                      <a:pt x="296" y="423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24"/>
              <p:cNvSpPr/>
              <p:nvPr/>
            </p:nvSpPr>
            <p:spPr>
              <a:xfrm>
                <a:off x="4412380" y="1463050"/>
                <a:ext cx="14930" cy="27671"/>
              </a:xfrm>
              <a:custGeom>
                <a:avLst/>
                <a:gdLst/>
                <a:ahLst/>
                <a:cxnLst/>
                <a:rect l="l" t="t" r="r" b="b"/>
                <a:pathLst>
                  <a:path w="14930" h="27671" extrusionOk="0">
                    <a:moveTo>
                      <a:pt x="14931" y="27672"/>
                    </a:moveTo>
                    <a:cubicBezTo>
                      <a:pt x="14761" y="17136"/>
                      <a:pt x="9648" y="4574"/>
                      <a:pt x="160" y="0"/>
                    </a:cubicBezTo>
                    <a:cubicBezTo>
                      <a:pt x="-1086" y="11046"/>
                      <a:pt x="5060" y="22560"/>
                      <a:pt x="14931" y="276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24"/>
              <p:cNvSpPr/>
              <p:nvPr/>
            </p:nvSpPr>
            <p:spPr>
              <a:xfrm>
                <a:off x="4393421" y="1466860"/>
                <a:ext cx="27374" cy="37230"/>
              </a:xfrm>
              <a:custGeom>
                <a:avLst/>
                <a:gdLst/>
                <a:ahLst/>
                <a:cxnLst/>
                <a:rect l="l" t="t" r="r" b="b"/>
                <a:pathLst>
                  <a:path w="27374" h="37230" extrusionOk="0">
                    <a:moveTo>
                      <a:pt x="27375" y="37231"/>
                    </a:moveTo>
                    <a:cubicBezTo>
                      <a:pt x="24599" y="21115"/>
                      <a:pt x="14218" y="8072"/>
                      <a:pt x="0" y="0"/>
                    </a:cubicBezTo>
                    <a:cubicBezTo>
                      <a:pt x="3073" y="15620"/>
                      <a:pt x="13397" y="29640"/>
                      <a:pt x="27375" y="372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8" name="Google Shape;3678;p24"/>
              <p:cNvSpPr/>
              <p:nvPr/>
            </p:nvSpPr>
            <p:spPr>
              <a:xfrm>
                <a:off x="4380435" y="1483472"/>
                <a:ext cx="31920" cy="36338"/>
              </a:xfrm>
              <a:custGeom>
                <a:avLst/>
                <a:gdLst/>
                <a:ahLst/>
                <a:cxnLst/>
                <a:rect l="l" t="t" r="r" b="b"/>
                <a:pathLst>
                  <a:path w="31920" h="36338" extrusionOk="0">
                    <a:moveTo>
                      <a:pt x="31920" y="36325"/>
                    </a:moveTo>
                    <a:cubicBezTo>
                      <a:pt x="28352" y="28819"/>
                      <a:pt x="24740" y="21242"/>
                      <a:pt x="19685" y="14643"/>
                    </a:cubicBezTo>
                    <a:cubicBezTo>
                      <a:pt x="14629" y="8044"/>
                      <a:pt x="7959" y="2393"/>
                      <a:pt x="0" y="0"/>
                    </a:cubicBezTo>
                    <a:cubicBezTo>
                      <a:pt x="283" y="5325"/>
                      <a:pt x="2535" y="10508"/>
                      <a:pt x="6231" y="14346"/>
                    </a:cubicBezTo>
                    <a:cubicBezTo>
                      <a:pt x="8979" y="17192"/>
                      <a:pt x="12462" y="19288"/>
                      <a:pt x="15110" y="22234"/>
                    </a:cubicBezTo>
                    <a:cubicBezTo>
                      <a:pt x="17051" y="24386"/>
                      <a:pt x="18495" y="26964"/>
                      <a:pt x="20449" y="29102"/>
                    </a:cubicBezTo>
                    <a:cubicBezTo>
                      <a:pt x="23395" y="32331"/>
                      <a:pt x="27587" y="35744"/>
                      <a:pt x="31920" y="363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9" name="Google Shape;3679;p24"/>
              <p:cNvSpPr/>
              <p:nvPr/>
            </p:nvSpPr>
            <p:spPr>
              <a:xfrm>
                <a:off x="4357607" y="1522359"/>
                <a:ext cx="49013" cy="14349"/>
              </a:xfrm>
              <a:custGeom>
                <a:avLst/>
                <a:gdLst/>
                <a:ahLst/>
                <a:cxnLst/>
                <a:rect l="l" t="t" r="r" b="b"/>
                <a:pathLst>
                  <a:path w="49013" h="14349" extrusionOk="0">
                    <a:moveTo>
                      <a:pt x="49013" y="11046"/>
                    </a:moveTo>
                    <a:cubicBezTo>
                      <a:pt x="41621" y="6698"/>
                      <a:pt x="33931" y="2237"/>
                      <a:pt x="25392" y="1430"/>
                    </a:cubicBezTo>
                    <a:cubicBezTo>
                      <a:pt x="22503" y="1161"/>
                      <a:pt x="19585" y="1317"/>
                      <a:pt x="16668" y="1359"/>
                    </a:cubicBezTo>
                    <a:cubicBezTo>
                      <a:pt x="11088" y="1430"/>
                      <a:pt x="5495" y="1048"/>
                      <a:pt x="0" y="0"/>
                    </a:cubicBezTo>
                    <a:cubicBezTo>
                      <a:pt x="6925" y="4843"/>
                      <a:pt x="13949" y="9743"/>
                      <a:pt x="21851" y="12760"/>
                    </a:cubicBezTo>
                    <a:cubicBezTo>
                      <a:pt x="29754" y="15776"/>
                      <a:pt x="41139" y="14105"/>
                      <a:pt x="49013" y="110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0" name="Google Shape;3680;p24"/>
              <p:cNvSpPr/>
              <p:nvPr/>
            </p:nvSpPr>
            <p:spPr>
              <a:xfrm>
                <a:off x="4362974" y="1549161"/>
                <a:ext cx="38986" cy="14380"/>
              </a:xfrm>
              <a:custGeom>
                <a:avLst/>
                <a:gdLst/>
                <a:ahLst/>
                <a:cxnLst/>
                <a:rect l="l" t="t" r="r" b="b"/>
                <a:pathLst>
                  <a:path w="38986" h="14380" extrusionOk="0">
                    <a:moveTo>
                      <a:pt x="38987" y="1338"/>
                    </a:moveTo>
                    <a:cubicBezTo>
                      <a:pt x="32246" y="-1084"/>
                      <a:pt x="24641" y="7"/>
                      <a:pt x="18042" y="2811"/>
                    </a:cubicBezTo>
                    <a:cubicBezTo>
                      <a:pt x="11443" y="5615"/>
                      <a:pt x="5679" y="10005"/>
                      <a:pt x="0" y="14381"/>
                    </a:cubicBezTo>
                    <a:cubicBezTo>
                      <a:pt x="12335" y="12582"/>
                      <a:pt x="28621" y="8235"/>
                      <a:pt x="38987" y="13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1" name="Google Shape;3681;p24"/>
              <p:cNvSpPr/>
              <p:nvPr/>
            </p:nvSpPr>
            <p:spPr>
              <a:xfrm>
                <a:off x="4368695" y="1571740"/>
                <a:ext cx="28932" cy="19883"/>
              </a:xfrm>
              <a:custGeom>
                <a:avLst/>
                <a:gdLst/>
                <a:ahLst/>
                <a:cxnLst/>
                <a:rect l="l" t="t" r="r" b="b"/>
                <a:pathLst>
                  <a:path w="28932" h="19883" extrusionOk="0">
                    <a:moveTo>
                      <a:pt x="28932" y="1"/>
                    </a:moveTo>
                    <a:cubicBezTo>
                      <a:pt x="21115" y="-56"/>
                      <a:pt x="13340" y="3541"/>
                      <a:pt x="8341" y="9560"/>
                    </a:cubicBezTo>
                    <a:cubicBezTo>
                      <a:pt x="5509" y="12973"/>
                      <a:pt x="3484" y="17122"/>
                      <a:pt x="0" y="19884"/>
                    </a:cubicBezTo>
                    <a:cubicBezTo>
                      <a:pt x="10749" y="19657"/>
                      <a:pt x="21129" y="13157"/>
                      <a:pt x="26029" y="35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2" name="Google Shape;3682;p24"/>
              <p:cNvSpPr/>
              <p:nvPr/>
            </p:nvSpPr>
            <p:spPr>
              <a:xfrm>
                <a:off x="4426192" y="1496932"/>
                <a:ext cx="25915" cy="9305"/>
              </a:xfrm>
              <a:custGeom>
                <a:avLst/>
                <a:gdLst/>
                <a:ahLst/>
                <a:cxnLst/>
                <a:rect l="l" t="t" r="r" b="b"/>
                <a:pathLst>
                  <a:path w="25915" h="9305" extrusionOk="0">
                    <a:moveTo>
                      <a:pt x="0" y="1211"/>
                    </a:moveTo>
                    <a:cubicBezTo>
                      <a:pt x="6274" y="-64"/>
                      <a:pt x="12250" y="-800"/>
                      <a:pt x="18240" y="1437"/>
                    </a:cubicBezTo>
                    <a:cubicBezTo>
                      <a:pt x="21030" y="2485"/>
                      <a:pt x="23494" y="4227"/>
                      <a:pt x="25916" y="5955"/>
                    </a:cubicBezTo>
                    <a:cubicBezTo>
                      <a:pt x="24910" y="8065"/>
                      <a:pt x="22474" y="9198"/>
                      <a:pt x="20138" y="9297"/>
                    </a:cubicBezTo>
                    <a:cubicBezTo>
                      <a:pt x="17801" y="9396"/>
                      <a:pt x="15521" y="8660"/>
                      <a:pt x="13298" y="7923"/>
                    </a:cubicBezTo>
                    <a:cubicBezTo>
                      <a:pt x="8539" y="6351"/>
                      <a:pt x="3611" y="4680"/>
                      <a:pt x="0" y="12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3" name="Google Shape;3683;p24"/>
              <p:cNvSpPr/>
              <p:nvPr/>
            </p:nvSpPr>
            <p:spPr>
              <a:xfrm>
                <a:off x="4419040" y="1511747"/>
                <a:ext cx="27615" cy="13724"/>
              </a:xfrm>
              <a:custGeom>
                <a:avLst/>
                <a:gdLst/>
                <a:ahLst/>
                <a:cxnLst/>
                <a:rect l="l" t="t" r="r" b="b"/>
                <a:pathLst>
                  <a:path w="27615" h="13724" extrusionOk="0">
                    <a:moveTo>
                      <a:pt x="14" y="175"/>
                    </a:moveTo>
                    <a:cubicBezTo>
                      <a:pt x="5339" y="-307"/>
                      <a:pt x="10819" y="161"/>
                      <a:pt x="15790" y="2143"/>
                    </a:cubicBezTo>
                    <a:cubicBezTo>
                      <a:pt x="20761" y="4126"/>
                      <a:pt x="25179" y="7709"/>
                      <a:pt x="27615" y="12467"/>
                    </a:cubicBezTo>
                    <a:cubicBezTo>
                      <a:pt x="24386" y="14025"/>
                      <a:pt x="20492" y="14138"/>
                      <a:pt x="17164" y="12793"/>
                    </a:cubicBezTo>
                    <a:cubicBezTo>
                      <a:pt x="13765" y="11419"/>
                      <a:pt x="11103" y="8672"/>
                      <a:pt x="7860" y="6973"/>
                    </a:cubicBezTo>
                    <a:cubicBezTo>
                      <a:pt x="6175" y="6095"/>
                      <a:pt x="4348" y="5500"/>
                      <a:pt x="2761" y="4452"/>
                    </a:cubicBezTo>
                    <a:cubicBezTo>
                      <a:pt x="1176" y="3404"/>
                      <a:pt x="0" y="2073"/>
                      <a:pt x="0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4" name="Google Shape;3684;p24"/>
              <p:cNvSpPr/>
              <p:nvPr/>
            </p:nvSpPr>
            <p:spPr>
              <a:xfrm>
                <a:off x="4411973" y="1526707"/>
                <a:ext cx="24924" cy="18735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18735" extrusionOk="0">
                    <a:moveTo>
                      <a:pt x="14" y="0"/>
                    </a:moveTo>
                    <a:cubicBezTo>
                      <a:pt x="10395" y="1798"/>
                      <a:pt x="19203" y="9899"/>
                      <a:pt x="24925" y="18736"/>
                    </a:cubicBezTo>
                    <a:cubicBezTo>
                      <a:pt x="20152" y="18353"/>
                      <a:pt x="15521" y="16371"/>
                      <a:pt x="11966" y="13170"/>
                    </a:cubicBezTo>
                    <a:cubicBezTo>
                      <a:pt x="8568" y="10111"/>
                      <a:pt x="6160" y="6019"/>
                      <a:pt x="2521" y="3243"/>
                    </a:cubicBezTo>
                    <a:cubicBezTo>
                      <a:pt x="1388" y="2379"/>
                      <a:pt x="14" y="1416"/>
                      <a:pt x="0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5" name="Google Shape;3685;p24"/>
              <p:cNvSpPr/>
              <p:nvPr/>
            </p:nvSpPr>
            <p:spPr>
              <a:xfrm>
                <a:off x="4404043" y="1546448"/>
                <a:ext cx="29130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29130" h="20975" extrusionOk="0">
                    <a:moveTo>
                      <a:pt x="0" y="0"/>
                    </a:moveTo>
                    <a:cubicBezTo>
                      <a:pt x="4928" y="8454"/>
                      <a:pt x="13595" y="13921"/>
                      <a:pt x="21922" y="19047"/>
                    </a:cubicBezTo>
                    <a:cubicBezTo>
                      <a:pt x="24117" y="20407"/>
                      <a:pt x="26935" y="21766"/>
                      <a:pt x="29131" y="20421"/>
                    </a:cubicBezTo>
                    <a:cubicBezTo>
                      <a:pt x="21823" y="11046"/>
                      <a:pt x="11584" y="3994"/>
                      <a:pt x="213" y="5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6" name="Google Shape;3686;p24"/>
              <p:cNvSpPr/>
              <p:nvPr/>
            </p:nvSpPr>
            <p:spPr>
              <a:xfrm>
                <a:off x="4399525" y="1566105"/>
                <a:ext cx="23890" cy="23338"/>
              </a:xfrm>
              <a:custGeom>
                <a:avLst/>
                <a:gdLst/>
                <a:ahLst/>
                <a:cxnLst/>
                <a:rect l="l" t="t" r="r" b="b"/>
                <a:pathLst>
                  <a:path w="23890" h="23338" extrusionOk="0">
                    <a:moveTo>
                      <a:pt x="0" y="0"/>
                    </a:moveTo>
                    <a:cubicBezTo>
                      <a:pt x="623" y="1657"/>
                      <a:pt x="708" y="1034"/>
                      <a:pt x="1331" y="2691"/>
                    </a:cubicBezTo>
                    <a:cubicBezTo>
                      <a:pt x="2351" y="5438"/>
                      <a:pt x="3385" y="8200"/>
                      <a:pt x="4942" y="10692"/>
                    </a:cubicBezTo>
                    <a:cubicBezTo>
                      <a:pt x="9049" y="17291"/>
                      <a:pt x="16413" y="21214"/>
                      <a:pt x="23891" y="23338"/>
                    </a:cubicBezTo>
                    <a:cubicBezTo>
                      <a:pt x="22064" y="17999"/>
                      <a:pt x="17943" y="13737"/>
                      <a:pt x="13510" y="10239"/>
                    </a:cubicBezTo>
                    <a:cubicBezTo>
                      <a:pt x="9078" y="6741"/>
                      <a:pt x="4192" y="3795"/>
                      <a:pt x="0" y="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7" name="Google Shape;3687;p24"/>
              <p:cNvSpPr/>
              <p:nvPr/>
            </p:nvSpPr>
            <p:spPr>
              <a:xfrm>
                <a:off x="4398237" y="1593488"/>
                <a:ext cx="17631" cy="13501"/>
              </a:xfrm>
              <a:custGeom>
                <a:avLst/>
                <a:gdLst/>
                <a:ahLst/>
                <a:cxnLst/>
                <a:rect l="l" t="t" r="r" b="b"/>
                <a:pathLst>
                  <a:path w="17631" h="13501" extrusionOk="0">
                    <a:moveTo>
                      <a:pt x="0" y="1903"/>
                    </a:moveTo>
                    <a:cubicBezTo>
                      <a:pt x="269" y="4820"/>
                      <a:pt x="3271" y="6590"/>
                      <a:pt x="5919" y="7865"/>
                    </a:cubicBezTo>
                    <a:cubicBezTo>
                      <a:pt x="9828" y="9748"/>
                      <a:pt x="13737" y="11618"/>
                      <a:pt x="17631" y="13501"/>
                    </a:cubicBezTo>
                    <a:cubicBezTo>
                      <a:pt x="16541" y="11476"/>
                      <a:pt x="15295" y="9536"/>
                      <a:pt x="13921" y="7709"/>
                    </a:cubicBezTo>
                    <a:cubicBezTo>
                      <a:pt x="12335" y="5585"/>
                      <a:pt x="10536" y="3588"/>
                      <a:pt x="8327" y="2129"/>
                    </a:cubicBezTo>
                    <a:cubicBezTo>
                      <a:pt x="6118" y="671"/>
                      <a:pt x="3455" y="-221"/>
                      <a:pt x="821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8" name="Google Shape;3688;p24"/>
            <p:cNvGrpSpPr/>
            <p:nvPr/>
          </p:nvGrpSpPr>
          <p:grpSpPr>
            <a:xfrm rot="-9373464">
              <a:off x="8309250" y="-481422"/>
              <a:ext cx="549372" cy="958214"/>
              <a:chOff x="4040283" y="1572095"/>
              <a:chExt cx="179906" cy="313792"/>
            </a:xfrm>
          </p:grpSpPr>
          <p:sp>
            <p:nvSpPr>
              <p:cNvPr id="3689" name="Google Shape;3689;p24"/>
              <p:cNvSpPr/>
              <p:nvPr/>
            </p:nvSpPr>
            <p:spPr>
              <a:xfrm>
                <a:off x="4040283" y="1572095"/>
                <a:ext cx="179849" cy="223723"/>
              </a:xfrm>
              <a:custGeom>
                <a:avLst/>
                <a:gdLst/>
                <a:ahLst/>
                <a:cxnLst/>
                <a:rect l="l" t="t" r="r" b="b"/>
                <a:pathLst>
                  <a:path w="179849" h="223723" extrusionOk="0">
                    <a:moveTo>
                      <a:pt x="175297" y="167674"/>
                    </a:moveTo>
                    <a:cubicBezTo>
                      <a:pt x="169391" y="184228"/>
                      <a:pt x="157878" y="201506"/>
                      <a:pt x="141068" y="208162"/>
                    </a:cubicBezTo>
                    <a:cubicBezTo>
                      <a:pt x="108864" y="220921"/>
                      <a:pt x="91658" y="191550"/>
                      <a:pt x="91658" y="191550"/>
                    </a:cubicBezTo>
                    <a:cubicBezTo>
                      <a:pt x="91658" y="191550"/>
                      <a:pt x="92069" y="213047"/>
                      <a:pt x="65983" y="221927"/>
                    </a:cubicBezTo>
                    <a:cubicBezTo>
                      <a:pt x="39883" y="230806"/>
                      <a:pt x="11673" y="204834"/>
                      <a:pt x="9506" y="186509"/>
                    </a:cubicBezTo>
                    <a:cubicBezTo>
                      <a:pt x="7297" y="167645"/>
                      <a:pt x="14520" y="168750"/>
                      <a:pt x="27265" y="168198"/>
                    </a:cubicBezTo>
                    <a:cubicBezTo>
                      <a:pt x="40039" y="167645"/>
                      <a:pt x="65020" y="182062"/>
                      <a:pt x="71676" y="172644"/>
                    </a:cubicBezTo>
                    <a:cubicBezTo>
                      <a:pt x="78332" y="163213"/>
                      <a:pt x="63915" y="162646"/>
                      <a:pt x="41158" y="163765"/>
                    </a:cubicBezTo>
                    <a:cubicBezTo>
                      <a:pt x="18386" y="164884"/>
                      <a:pt x="1194" y="156004"/>
                      <a:pt x="75" y="136008"/>
                    </a:cubicBezTo>
                    <a:cubicBezTo>
                      <a:pt x="-1044" y="116040"/>
                      <a:pt x="10625" y="99386"/>
                      <a:pt x="19505" y="114922"/>
                    </a:cubicBezTo>
                    <a:cubicBezTo>
                      <a:pt x="28384" y="130471"/>
                      <a:pt x="51878" y="148853"/>
                      <a:pt x="66309" y="144406"/>
                    </a:cubicBezTo>
                    <a:cubicBezTo>
                      <a:pt x="80739" y="139959"/>
                      <a:pt x="72554" y="127596"/>
                      <a:pt x="55334" y="130372"/>
                    </a:cubicBezTo>
                    <a:cubicBezTo>
                      <a:pt x="38141" y="133148"/>
                      <a:pt x="28370" y="119921"/>
                      <a:pt x="18938" y="105433"/>
                    </a:cubicBezTo>
                    <a:cubicBezTo>
                      <a:pt x="9492" y="90946"/>
                      <a:pt x="12834" y="77181"/>
                      <a:pt x="25042" y="66630"/>
                    </a:cubicBezTo>
                    <a:cubicBezTo>
                      <a:pt x="37249" y="56080"/>
                      <a:pt x="33355" y="73286"/>
                      <a:pt x="51113" y="98267"/>
                    </a:cubicBezTo>
                    <a:cubicBezTo>
                      <a:pt x="68872" y="123249"/>
                      <a:pt x="73885" y="106028"/>
                      <a:pt x="72200" y="97715"/>
                    </a:cubicBezTo>
                    <a:cubicBezTo>
                      <a:pt x="70543" y="89388"/>
                      <a:pt x="53337" y="88836"/>
                      <a:pt x="44457" y="71615"/>
                    </a:cubicBezTo>
                    <a:cubicBezTo>
                      <a:pt x="35578" y="54423"/>
                      <a:pt x="42234" y="51081"/>
                      <a:pt x="52770" y="41097"/>
                    </a:cubicBezTo>
                    <a:cubicBezTo>
                      <a:pt x="63321" y="31099"/>
                      <a:pt x="62768" y="33308"/>
                      <a:pt x="64425" y="52752"/>
                    </a:cubicBezTo>
                    <a:cubicBezTo>
                      <a:pt x="66082" y="72182"/>
                      <a:pt x="70529" y="80495"/>
                      <a:pt x="77751" y="87703"/>
                    </a:cubicBezTo>
                    <a:cubicBezTo>
                      <a:pt x="84974" y="94911"/>
                      <a:pt x="90525" y="84375"/>
                      <a:pt x="83855" y="75496"/>
                    </a:cubicBezTo>
                    <a:cubicBezTo>
                      <a:pt x="77199" y="66616"/>
                      <a:pt x="71095" y="46620"/>
                      <a:pt x="74976" y="26652"/>
                    </a:cubicBezTo>
                    <a:cubicBezTo>
                      <a:pt x="75669" y="23126"/>
                      <a:pt x="76661" y="20039"/>
                      <a:pt x="77822" y="17305"/>
                    </a:cubicBezTo>
                    <a:cubicBezTo>
                      <a:pt x="83317" y="4532"/>
                      <a:pt x="92734" y="0"/>
                      <a:pt x="92734" y="0"/>
                    </a:cubicBezTo>
                    <a:cubicBezTo>
                      <a:pt x="92182" y="6670"/>
                      <a:pt x="114940" y="7222"/>
                      <a:pt x="121610" y="34979"/>
                    </a:cubicBezTo>
                    <a:cubicBezTo>
                      <a:pt x="123536" y="42995"/>
                      <a:pt x="122346" y="50925"/>
                      <a:pt x="120066" y="58119"/>
                    </a:cubicBezTo>
                    <a:cubicBezTo>
                      <a:pt x="114458" y="75850"/>
                      <a:pt x="102237" y="89204"/>
                      <a:pt x="113269" y="88807"/>
                    </a:cubicBezTo>
                    <a:cubicBezTo>
                      <a:pt x="120562" y="88538"/>
                      <a:pt x="126071" y="77521"/>
                      <a:pt x="129880" y="65908"/>
                    </a:cubicBezTo>
                    <a:cubicBezTo>
                      <a:pt x="134185" y="52766"/>
                      <a:pt x="136281" y="38845"/>
                      <a:pt x="136281" y="38845"/>
                    </a:cubicBezTo>
                    <a:cubicBezTo>
                      <a:pt x="136281" y="38845"/>
                      <a:pt x="146010" y="46606"/>
                      <a:pt x="148786" y="54947"/>
                    </a:cubicBezTo>
                    <a:cubicBezTo>
                      <a:pt x="150443" y="59960"/>
                      <a:pt x="145501" y="72210"/>
                      <a:pt x="139199" y="83100"/>
                    </a:cubicBezTo>
                    <a:cubicBezTo>
                      <a:pt x="135063" y="90323"/>
                      <a:pt x="130333" y="96936"/>
                      <a:pt x="126580" y="100477"/>
                    </a:cubicBezTo>
                    <a:cubicBezTo>
                      <a:pt x="117149" y="109356"/>
                      <a:pt x="107151" y="123234"/>
                      <a:pt x="129909" y="111565"/>
                    </a:cubicBezTo>
                    <a:cubicBezTo>
                      <a:pt x="135162" y="108875"/>
                      <a:pt x="139283" y="105023"/>
                      <a:pt x="142555" y="100717"/>
                    </a:cubicBezTo>
                    <a:cubicBezTo>
                      <a:pt x="153459" y="86386"/>
                      <a:pt x="154847" y="66999"/>
                      <a:pt x="156547" y="68273"/>
                    </a:cubicBezTo>
                    <a:cubicBezTo>
                      <a:pt x="158756" y="69930"/>
                      <a:pt x="164307" y="97134"/>
                      <a:pt x="163769" y="108790"/>
                    </a:cubicBezTo>
                    <a:cubicBezTo>
                      <a:pt x="163472" y="114907"/>
                      <a:pt x="161192" y="120133"/>
                      <a:pt x="156306" y="124240"/>
                    </a:cubicBezTo>
                    <a:cubicBezTo>
                      <a:pt x="151902" y="127979"/>
                      <a:pt x="145373" y="130825"/>
                      <a:pt x="136281" y="132666"/>
                    </a:cubicBezTo>
                    <a:cubicBezTo>
                      <a:pt x="117121" y="136561"/>
                      <a:pt x="109941" y="158766"/>
                      <a:pt x="136281" y="153200"/>
                    </a:cubicBezTo>
                    <a:cubicBezTo>
                      <a:pt x="144821" y="151402"/>
                      <a:pt x="151194" y="147437"/>
                      <a:pt x="156178" y="143287"/>
                    </a:cubicBezTo>
                    <a:cubicBezTo>
                      <a:pt x="166601" y="134635"/>
                      <a:pt x="171091" y="125160"/>
                      <a:pt x="177095" y="132652"/>
                    </a:cubicBezTo>
                    <a:cubicBezTo>
                      <a:pt x="181344" y="137963"/>
                      <a:pt x="180636" y="152507"/>
                      <a:pt x="175254" y="1676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0" name="Google Shape;3690;p24"/>
              <p:cNvSpPr/>
              <p:nvPr/>
            </p:nvSpPr>
            <p:spPr>
              <a:xfrm>
                <a:off x="4077866" y="1646316"/>
                <a:ext cx="115367" cy="130012"/>
              </a:xfrm>
              <a:custGeom>
                <a:avLst/>
                <a:gdLst/>
                <a:ahLst/>
                <a:cxnLst/>
                <a:rect l="l" t="t" r="r" b="b"/>
                <a:pathLst>
                  <a:path w="115367" h="130012" extrusionOk="0">
                    <a:moveTo>
                      <a:pt x="61524" y="105476"/>
                    </a:moveTo>
                    <a:cubicBezTo>
                      <a:pt x="68038" y="112684"/>
                      <a:pt x="75742" y="120459"/>
                      <a:pt x="85457" y="120487"/>
                    </a:cubicBezTo>
                    <a:cubicBezTo>
                      <a:pt x="89564" y="120487"/>
                      <a:pt x="93529" y="119071"/>
                      <a:pt x="97381" y="117626"/>
                    </a:cubicBezTo>
                    <a:cubicBezTo>
                      <a:pt x="104915" y="114794"/>
                      <a:pt x="113369" y="110715"/>
                      <a:pt x="115225" y="102884"/>
                    </a:cubicBezTo>
                    <a:cubicBezTo>
                      <a:pt x="115635" y="101114"/>
                      <a:pt x="115196" y="98664"/>
                      <a:pt x="113398" y="98452"/>
                    </a:cubicBezTo>
                    <a:cubicBezTo>
                      <a:pt x="112534" y="98352"/>
                      <a:pt x="111741" y="98848"/>
                      <a:pt x="111005" y="99315"/>
                    </a:cubicBezTo>
                    <a:cubicBezTo>
                      <a:pt x="105028" y="103054"/>
                      <a:pt x="98160" y="105377"/>
                      <a:pt x="91136" y="106042"/>
                    </a:cubicBezTo>
                    <a:cubicBezTo>
                      <a:pt x="88771" y="106269"/>
                      <a:pt x="85825" y="105971"/>
                      <a:pt x="84905" y="103776"/>
                    </a:cubicBezTo>
                    <a:cubicBezTo>
                      <a:pt x="87581" y="102233"/>
                      <a:pt x="90824" y="102105"/>
                      <a:pt x="93742" y="101057"/>
                    </a:cubicBezTo>
                    <a:cubicBezTo>
                      <a:pt x="96645" y="100009"/>
                      <a:pt x="99491" y="97276"/>
                      <a:pt x="98783" y="94260"/>
                    </a:cubicBezTo>
                    <a:cubicBezTo>
                      <a:pt x="92255" y="94345"/>
                      <a:pt x="85726" y="94444"/>
                      <a:pt x="79212" y="94529"/>
                    </a:cubicBezTo>
                    <a:cubicBezTo>
                      <a:pt x="75983" y="94571"/>
                      <a:pt x="72641" y="94600"/>
                      <a:pt x="69653" y="93353"/>
                    </a:cubicBezTo>
                    <a:cubicBezTo>
                      <a:pt x="63492" y="90790"/>
                      <a:pt x="60575" y="82435"/>
                      <a:pt x="63804" y="76600"/>
                    </a:cubicBezTo>
                    <a:cubicBezTo>
                      <a:pt x="65164" y="74136"/>
                      <a:pt x="67358" y="72238"/>
                      <a:pt x="69497" y="70397"/>
                    </a:cubicBezTo>
                    <a:cubicBezTo>
                      <a:pt x="80614" y="60838"/>
                      <a:pt x="92226" y="51010"/>
                      <a:pt x="106360" y="47158"/>
                    </a:cubicBezTo>
                    <a:cubicBezTo>
                      <a:pt x="107747" y="46776"/>
                      <a:pt x="109192" y="46436"/>
                      <a:pt x="110297" y="45530"/>
                    </a:cubicBezTo>
                    <a:cubicBezTo>
                      <a:pt x="111401" y="44623"/>
                      <a:pt x="112038" y="42938"/>
                      <a:pt x="111288" y="41720"/>
                    </a:cubicBezTo>
                    <a:cubicBezTo>
                      <a:pt x="110608" y="40615"/>
                      <a:pt x="109135" y="40318"/>
                      <a:pt x="107832" y="40290"/>
                    </a:cubicBezTo>
                    <a:cubicBezTo>
                      <a:pt x="103032" y="40205"/>
                      <a:pt x="98486" y="42244"/>
                      <a:pt x="94110" y="44241"/>
                    </a:cubicBezTo>
                    <a:cubicBezTo>
                      <a:pt x="89776" y="46224"/>
                      <a:pt x="85443" y="48206"/>
                      <a:pt x="81110" y="50189"/>
                    </a:cubicBezTo>
                    <a:cubicBezTo>
                      <a:pt x="78815" y="51237"/>
                      <a:pt x="76465" y="52299"/>
                      <a:pt x="73944" y="52426"/>
                    </a:cubicBezTo>
                    <a:cubicBezTo>
                      <a:pt x="71423" y="52554"/>
                      <a:pt x="68690" y="51520"/>
                      <a:pt x="67514" y="49297"/>
                    </a:cubicBezTo>
                    <a:cubicBezTo>
                      <a:pt x="65843" y="46124"/>
                      <a:pt x="67897" y="42343"/>
                      <a:pt x="69893" y="39369"/>
                    </a:cubicBezTo>
                    <a:cubicBezTo>
                      <a:pt x="74199" y="32968"/>
                      <a:pt x="78504" y="26553"/>
                      <a:pt x="82795" y="20152"/>
                    </a:cubicBezTo>
                    <a:cubicBezTo>
                      <a:pt x="83177" y="19585"/>
                      <a:pt x="83574" y="18948"/>
                      <a:pt x="83432" y="18283"/>
                    </a:cubicBezTo>
                    <a:cubicBezTo>
                      <a:pt x="83163" y="17051"/>
                      <a:pt x="81421" y="16923"/>
                      <a:pt x="80231" y="17362"/>
                    </a:cubicBezTo>
                    <a:cubicBezTo>
                      <a:pt x="75077" y="19260"/>
                      <a:pt x="72570" y="25604"/>
                      <a:pt x="67373" y="27389"/>
                    </a:cubicBezTo>
                    <a:cubicBezTo>
                      <a:pt x="66438" y="27714"/>
                      <a:pt x="65277" y="27813"/>
                      <a:pt x="64569" y="27134"/>
                    </a:cubicBezTo>
                    <a:cubicBezTo>
                      <a:pt x="64016" y="26581"/>
                      <a:pt x="63931" y="25732"/>
                      <a:pt x="63903" y="24953"/>
                    </a:cubicBezTo>
                    <a:cubicBezTo>
                      <a:pt x="63648" y="16526"/>
                      <a:pt x="66310" y="7562"/>
                      <a:pt x="62600" y="0"/>
                    </a:cubicBezTo>
                    <a:cubicBezTo>
                      <a:pt x="58861" y="1614"/>
                      <a:pt x="56723" y="5636"/>
                      <a:pt x="55746" y="9587"/>
                    </a:cubicBezTo>
                    <a:cubicBezTo>
                      <a:pt x="54769" y="13538"/>
                      <a:pt x="54670" y="17688"/>
                      <a:pt x="53523" y="21596"/>
                    </a:cubicBezTo>
                    <a:cubicBezTo>
                      <a:pt x="52376" y="25505"/>
                      <a:pt x="49841" y="29385"/>
                      <a:pt x="45932" y="30518"/>
                    </a:cubicBezTo>
                    <a:cubicBezTo>
                      <a:pt x="44856" y="30830"/>
                      <a:pt x="43652" y="30915"/>
                      <a:pt x="42632" y="30433"/>
                    </a:cubicBezTo>
                    <a:cubicBezTo>
                      <a:pt x="38611" y="28578"/>
                      <a:pt x="40890" y="20874"/>
                      <a:pt x="36812" y="19175"/>
                    </a:cubicBezTo>
                    <a:cubicBezTo>
                      <a:pt x="38908" y="26440"/>
                      <a:pt x="41018" y="33719"/>
                      <a:pt x="43114" y="40984"/>
                    </a:cubicBezTo>
                    <a:cubicBezTo>
                      <a:pt x="38950" y="44510"/>
                      <a:pt x="33215" y="45388"/>
                      <a:pt x="27819" y="46110"/>
                    </a:cubicBezTo>
                    <a:cubicBezTo>
                      <a:pt x="25865" y="46379"/>
                      <a:pt x="23868" y="46634"/>
                      <a:pt x="21928" y="46266"/>
                    </a:cubicBezTo>
                    <a:cubicBezTo>
                      <a:pt x="13374" y="44637"/>
                      <a:pt x="10556" y="32260"/>
                      <a:pt x="2116" y="30093"/>
                    </a:cubicBezTo>
                    <a:cubicBezTo>
                      <a:pt x="1549" y="29952"/>
                      <a:pt x="898" y="29867"/>
                      <a:pt x="445" y="30235"/>
                    </a:cubicBezTo>
                    <a:cubicBezTo>
                      <a:pt x="-164" y="30731"/>
                      <a:pt x="-37" y="31680"/>
                      <a:pt x="176" y="32430"/>
                    </a:cubicBezTo>
                    <a:cubicBezTo>
                      <a:pt x="1436" y="36863"/>
                      <a:pt x="3773" y="40998"/>
                      <a:pt x="6959" y="44340"/>
                    </a:cubicBezTo>
                    <a:cubicBezTo>
                      <a:pt x="8432" y="45898"/>
                      <a:pt x="10117" y="47300"/>
                      <a:pt x="12114" y="48050"/>
                    </a:cubicBezTo>
                    <a:cubicBezTo>
                      <a:pt x="13856" y="48716"/>
                      <a:pt x="15754" y="48843"/>
                      <a:pt x="17623" y="48971"/>
                    </a:cubicBezTo>
                    <a:cubicBezTo>
                      <a:pt x="24590" y="49438"/>
                      <a:pt x="31558" y="49906"/>
                      <a:pt x="38526" y="50373"/>
                    </a:cubicBezTo>
                    <a:cubicBezTo>
                      <a:pt x="39432" y="50430"/>
                      <a:pt x="40423" y="50543"/>
                      <a:pt x="41032" y="51208"/>
                    </a:cubicBezTo>
                    <a:cubicBezTo>
                      <a:pt x="41457" y="51662"/>
                      <a:pt x="41599" y="52299"/>
                      <a:pt x="41726" y="52908"/>
                    </a:cubicBezTo>
                    <a:cubicBezTo>
                      <a:pt x="42576" y="56887"/>
                      <a:pt x="43199" y="60909"/>
                      <a:pt x="43596" y="64945"/>
                    </a:cubicBezTo>
                    <a:cubicBezTo>
                      <a:pt x="43850" y="67480"/>
                      <a:pt x="43992" y="70143"/>
                      <a:pt x="42958" y="72479"/>
                    </a:cubicBezTo>
                    <a:cubicBezTo>
                      <a:pt x="40721" y="77507"/>
                      <a:pt x="34263" y="78739"/>
                      <a:pt x="28796" y="79305"/>
                    </a:cubicBezTo>
                    <a:cubicBezTo>
                      <a:pt x="23019" y="79900"/>
                      <a:pt x="16533" y="80310"/>
                      <a:pt x="12058" y="76600"/>
                    </a:cubicBezTo>
                    <a:cubicBezTo>
                      <a:pt x="10245" y="75099"/>
                      <a:pt x="8928" y="73017"/>
                      <a:pt x="6988" y="71686"/>
                    </a:cubicBezTo>
                    <a:cubicBezTo>
                      <a:pt x="5047" y="70355"/>
                      <a:pt x="1974" y="70100"/>
                      <a:pt x="629" y="72040"/>
                    </a:cubicBezTo>
                    <a:cubicBezTo>
                      <a:pt x="-306" y="73400"/>
                      <a:pt x="20" y="75340"/>
                      <a:pt x="1026" y="76657"/>
                    </a:cubicBezTo>
                    <a:cubicBezTo>
                      <a:pt x="2031" y="77974"/>
                      <a:pt x="3546" y="78781"/>
                      <a:pt x="5061" y="79447"/>
                    </a:cubicBezTo>
                    <a:cubicBezTo>
                      <a:pt x="15598" y="83992"/>
                      <a:pt x="27564" y="82775"/>
                      <a:pt x="39021" y="83341"/>
                    </a:cubicBezTo>
                    <a:cubicBezTo>
                      <a:pt x="41599" y="83469"/>
                      <a:pt x="44516" y="83879"/>
                      <a:pt x="46017" y="85975"/>
                    </a:cubicBezTo>
                    <a:cubicBezTo>
                      <a:pt x="47532" y="88099"/>
                      <a:pt x="46937" y="91031"/>
                      <a:pt x="46088" y="93495"/>
                    </a:cubicBezTo>
                    <a:cubicBezTo>
                      <a:pt x="44247" y="98876"/>
                      <a:pt x="41216" y="104244"/>
                      <a:pt x="36189" y="106920"/>
                    </a:cubicBezTo>
                    <a:cubicBezTo>
                      <a:pt x="32422" y="108917"/>
                      <a:pt x="28018" y="109172"/>
                      <a:pt x="23769" y="109427"/>
                    </a:cubicBezTo>
                    <a:cubicBezTo>
                      <a:pt x="19521" y="109682"/>
                      <a:pt x="15102" y="110022"/>
                      <a:pt x="11406" y="112160"/>
                    </a:cubicBezTo>
                    <a:cubicBezTo>
                      <a:pt x="7710" y="114298"/>
                      <a:pt x="5033" y="118788"/>
                      <a:pt x="6365" y="122838"/>
                    </a:cubicBezTo>
                    <a:cubicBezTo>
                      <a:pt x="6903" y="124495"/>
                      <a:pt x="8050" y="125897"/>
                      <a:pt x="9352" y="127044"/>
                    </a:cubicBezTo>
                    <a:cubicBezTo>
                      <a:pt x="10882" y="128389"/>
                      <a:pt x="12709" y="129451"/>
                      <a:pt x="14706" y="129834"/>
                    </a:cubicBezTo>
                    <a:cubicBezTo>
                      <a:pt x="18770" y="130641"/>
                      <a:pt x="22891" y="128602"/>
                      <a:pt x="26134" y="126010"/>
                    </a:cubicBezTo>
                    <a:cubicBezTo>
                      <a:pt x="29377" y="123419"/>
                      <a:pt x="32153" y="120232"/>
                      <a:pt x="35693" y="118065"/>
                    </a:cubicBezTo>
                    <a:cubicBezTo>
                      <a:pt x="42576" y="113859"/>
                      <a:pt x="51937" y="113746"/>
                      <a:pt x="57318" y="1077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1" name="Google Shape;3691;p24"/>
              <p:cNvSpPr/>
              <p:nvPr/>
            </p:nvSpPr>
            <p:spPr>
              <a:xfrm>
                <a:off x="4126652" y="1666992"/>
                <a:ext cx="21376" cy="84615"/>
              </a:xfrm>
              <a:custGeom>
                <a:avLst/>
                <a:gdLst/>
                <a:ahLst/>
                <a:cxnLst/>
                <a:rect l="l" t="t" r="r" b="b"/>
                <a:pathLst>
                  <a:path w="21376" h="84615" extrusionOk="0">
                    <a:moveTo>
                      <a:pt x="7442" y="79319"/>
                    </a:moveTo>
                    <a:cubicBezTo>
                      <a:pt x="10954" y="82095"/>
                      <a:pt x="15188" y="83936"/>
                      <a:pt x="19621" y="84616"/>
                    </a:cubicBezTo>
                    <a:cubicBezTo>
                      <a:pt x="19720" y="82336"/>
                      <a:pt x="17992" y="80466"/>
                      <a:pt x="16633" y="78640"/>
                    </a:cubicBezTo>
                    <a:cubicBezTo>
                      <a:pt x="12880" y="73640"/>
                      <a:pt x="11294" y="67381"/>
                      <a:pt x="9793" y="61292"/>
                    </a:cubicBezTo>
                    <a:cubicBezTo>
                      <a:pt x="9353" y="59507"/>
                      <a:pt x="8915" y="57694"/>
                      <a:pt x="9014" y="55854"/>
                    </a:cubicBezTo>
                    <a:cubicBezTo>
                      <a:pt x="9169" y="53021"/>
                      <a:pt x="10600" y="50415"/>
                      <a:pt x="12271" y="48135"/>
                    </a:cubicBezTo>
                    <a:cubicBezTo>
                      <a:pt x="14749" y="44751"/>
                      <a:pt x="17865" y="41819"/>
                      <a:pt x="21377" y="39525"/>
                    </a:cubicBezTo>
                    <a:cubicBezTo>
                      <a:pt x="20839" y="38236"/>
                      <a:pt x="18955" y="38435"/>
                      <a:pt x="17695" y="39001"/>
                    </a:cubicBezTo>
                    <a:cubicBezTo>
                      <a:pt x="16434" y="39582"/>
                      <a:pt x="14862" y="40290"/>
                      <a:pt x="13772" y="39440"/>
                    </a:cubicBezTo>
                    <a:cubicBezTo>
                      <a:pt x="12908" y="38775"/>
                      <a:pt x="12880" y="37500"/>
                      <a:pt x="12936" y="36424"/>
                    </a:cubicBezTo>
                    <a:cubicBezTo>
                      <a:pt x="13163" y="31325"/>
                      <a:pt x="13375" y="26242"/>
                      <a:pt x="13602" y="21143"/>
                    </a:cubicBezTo>
                    <a:cubicBezTo>
                      <a:pt x="13630" y="20350"/>
                      <a:pt x="13673" y="19543"/>
                      <a:pt x="13574" y="18764"/>
                    </a:cubicBezTo>
                    <a:cubicBezTo>
                      <a:pt x="13475" y="17957"/>
                      <a:pt x="13234" y="17178"/>
                      <a:pt x="13036" y="16399"/>
                    </a:cubicBezTo>
                    <a:cubicBezTo>
                      <a:pt x="11704" y="11074"/>
                      <a:pt x="12129" y="5481"/>
                      <a:pt x="12568" y="0"/>
                    </a:cubicBezTo>
                    <a:cubicBezTo>
                      <a:pt x="8150" y="3965"/>
                      <a:pt x="8461" y="10791"/>
                      <a:pt x="7980" y="16711"/>
                    </a:cubicBezTo>
                    <a:cubicBezTo>
                      <a:pt x="7272" y="25264"/>
                      <a:pt x="4199" y="33450"/>
                      <a:pt x="2995" y="41947"/>
                    </a:cubicBezTo>
                    <a:cubicBezTo>
                      <a:pt x="2400" y="46124"/>
                      <a:pt x="2259" y="50345"/>
                      <a:pt x="2117" y="54551"/>
                    </a:cubicBezTo>
                    <a:cubicBezTo>
                      <a:pt x="2004" y="57921"/>
                      <a:pt x="1891" y="61292"/>
                      <a:pt x="1777" y="64676"/>
                    </a:cubicBezTo>
                    <a:cubicBezTo>
                      <a:pt x="1763" y="65214"/>
                      <a:pt x="1720" y="65781"/>
                      <a:pt x="1381" y="66191"/>
                    </a:cubicBezTo>
                    <a:cubicBezTo>
                      <a:pt x="1041" y="66602"/>
                      <a:pt x="262" y="66659"/>
                      <a:pt x="35" y="66191"/>
                    </a:cubicBezTo>
                    <a:cubicBezTo>
                      <a:pt x="-192" y="65724"/>
                      <a:pt x="743" y="65214"/>
                      <a:pt x="885" y="65738"/>
                    </a:cubicBezTo>
                    <a:cubicBezTo>
                      <a:pt x="4001" y="70964"/>
                      <a:pt x="4043" y="77875"/>
                      <a:pt x="984" y="83129"/>
                    </a:cubicBezTo>
                    <a:cubicBezTo>
                      <a:pt x="3406" y="83426"/>
                      <a:pt x="5955" y="81967"/>
                      <a:pt x="6903" y="797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2" name="Google Shape;3692;p24"/>
              <p:cNvSpPr/>
              <p:nvPr/>
            </p:nvSpPr>
            <p:spPr>
              <a:xfrm>
                <a:off x="4132661" y="1672869"/>
                <a:ext cx="21938" cy="213018"/>
              </a:xfrm>
              <a:custGeom>
                <a:avLst/>
                <a:gdLst/>
                <a:ahLst/>
                <a:cxnLst/>
                <a:rect l="l" t="t" r="r" b="b"/>
                <a:pathLst>
                  <a:path w="21938" h="213018" extrusionOk="0">
                    <a:moveTo>
                      <a:pt x="4761" y="0"/>
                    </a:moveTo>
                    <a:cubicBezTo>
                      <a:pt x="-2972" y="52398"/>
                      <a:pt x="-3835" y="167490"/>
                      <a:pt x="21939" y="2130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3" name="Google Shape;3693;p24"/>
              <p:cNvSpPr/>
              <p:nvPr/>
            </p:nvSpPr>
            <p:spPr>
              <a:xfrm>
                <a:off x="4118134" y="1572137"/>
                <a:ext cx="44751" cy="58105"/>
              </a:xfrm>
              <a:custGeom>
                <a:avLst/>
                <a:gdLst/>
                <a:ahLst/>
                <a:cxnLst/>
                <a:rect l="l" t="t" r="r" b="b"/>
                <a:pathLst>
                  <a:path w="44751" h="58105" extrusionOk="0">
                    <a:moveTo>
                      <a:pt x="43788" y="34965"/>
                    </a:moveTo>
                    <a:cubicBezTo>
                      <a:pt x="45714" y="42980"/>
                      <a:pt x="44524" y="50911"/>
                      <a:pt x="42244" y="58105"/>
                    </a:cubicBezTo>
                    <a:cubicBezTo>
                      <a:pt x="37996" y="57765"/>
                      <a:pt x="33860" y="55414"/>
                      <a:pt x="31722" y="51704"/>
                    </a:cubicBezTo>
                    <a:cubicBezTo>
                      <a:pt x="29003" y="47002"/>
                      <a:pt x="29300" y="40785"/>
                      <a:pt x="25817" y="36636"/>
                    </a:cubicBezTo>
                    <a:cubicBezTo>
                      <a:pt x="22913" y="33167"/>
                      <a:pt x="18198" y="32034"/>
                      <a:pt x="14034" y="30292"/>
                    </a:cubicBezTo>
                    <a:cubicBezTo>
                      <a:pt x="8115" y="27799"/>
                      <a:pt x="2733" y="22998"/>
                      <a:pt x="0" y="17305"/>
                    </a:cubicBezTo>
                    <a:cubicBezTo>
                      <a:pt x="5495" y="4532"/>
                      <a:pt x="14912" y="0"/>
                      <a:pt x="14912" y="0"/>
                    </a:cubicBezTo>
                    <a:cubicBezTo>
                      <a:pt x="14360" y="6670"/>
                      <a:pt x="37118" y="7222"/>
                      <a:pt x="43788" y="349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4" name="Google Shape;3694;p24"/>
              <p:cNvSpPr/>
              <p:nvPr/>
            </p:nvSpPr>
            <p:spPr>
              <a:xfrm>
                <a:off x="4170206" y="1610983"/>
                <a:ext cx="19228" cy="44255"/>
              </a:xfrm>
              <a:custGeom>
                <a:avLst/>
                <a:gdLst/>
                <a:ahLst/>
                <a:cxnLst/>
                <a:rect l="l" t="t" r="r" b="b"/>
                <a:pathLst>
                  <a:path w="19228" h="44255" extrusionOk="0">
                    <a:moveTo>
                      <a:pt x="9318" y="44241"/>
                    </a:moveTo>
                    <a:cubicBezTo>
                      <a:pt x="8625" y="43958"/>
                      <a:pt x="7916" y="43717"/>
                      <a:pt x="7265" y="43377"/>
                    </a:cubicBezTo>
                    <a:cubicBezTo>
                      <a:pt x="1714" y="40517"/>
                      <a:pt x="1430" y="33492"/>
                      <a:pt x="0" y="27063"/>
                    </a:cubicBezTo>
                    <a:cubicBezTo>
                      <a:pt x="4305" y="13921"/>
                      <a:pt x="6401" y="0"/>
                      <a:pt x="6401" y="0"/>
                    </a:cubicBezTo>
                    <a:cubicBezTo>
                      <a:pt x="6401" y="0"/>
                      <a:pt x="16130" y="7761"/>
                      <a:pt x="18906" y="16102"/>
                    </a:cubicBezTo>
                    <a:cubicBezTo>
                      <a:pt x="20563" y="21115"/>
                      <a:pt x="15620" y="33365"/>
                      <a:pt x="9318" y="442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5" name="Google Shape;3695;p24"/>
              <p:cNvSpPr/>
              <p:nvPr/>
            </p:nvSpPr>
            <p:spPr>
              <a:xfrm>
                <a:off x="4181781" y="1640337"/>
                <a:ext cx="22350" cy="56026"/>
              </a:xfrm>
              <a:custGeom>
                <a:avLst/>
                <a:gdLst/>
                <a:ahLst/>
                <a:cxnLst/>
                <a:rect l="l" t="t" r="r" b="b"/>
                <a:pathLst>
                  <a:path w="22350" h="56026" extrusionOk="0">
                    <a:moveTo>
                      <a:pt x="14341" y="45915"/>
                    </a:moveTo>
                    <a:cubicBezTo>
                      <a:pt x="10291" y="49441"/>
                      <a:pt x="2984" y="47813"/>
                      <a:pt x="803" y="42884"/>
                    </a:cubicBezTo>
                    <a:cubicBezTo>
                      <a:pt x="-628" y="39613"/>
                      <a:pt x="95" y="36016"/>
                      <a:pt x="1100" y="32504"/>
                    </a:cubicBezTo>
                    <a:cubicBezTo>
                      <a:pt x="12005" y="18173"/>
                      <a:pt x="13392" y="-1215"/>
                      <a:pt x="15092" y="60"/>
                    </a:cubicBezTo>
                    <a:cubicBezTo>
                      <a:pt x="17301" y="1717"/>
                      <a:pt x="22853" y="28921"/>
                      <a:pt x="22314" y="40576"/>
                    </a:cubicBezTo>
                    <a:cubicBezTo>
                      <a:pt x="22017" y="46694"/>
                      <a:pt x="19737" y="51920"/>
                      <a:pt x="14851" y="56026"/>
                    </a:cubicBezTo>
                    <a:cubicBezTo>
                      <a:pt x="15219" y="52670"/>
                      <a:pt x="15064" y="49229"/>
                      <a:pt x="14341" y="459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6" name="Google Shape;3696;p24"/>
              <p:cNvSpPr/>
              <p:nvPr/>
            </p:nvSpPr>
            <p:spPr>
              <a:xfrm>
                <a:off x="4196519" y="1702059"/>
                <a:ext cx="23670" cy="37709"/>
              </a:xfrm>
              <a:custGeom>
                <a:avLst/>
                <a:gdLst/>
                <a:ahLst/>
                <a:cxnLst/>
                <a:rect l="l" t="t" r="r" b="b"/>
                <a:pathLst>
                  <a:path w="23670" h="37709" extrusionOk="0">
                    <a:moveTo>
                      <a:pt x="19061" y="37710"/>
                    </a:moveTo>
                    <a:cubicBezTo>
                      <a:pt x="11938" y="37511"/>
                      <a:pt x="4928" y="30119"/>
                      <a:pt x="7959" y="23661"/>
                    </a:cubicBezTo>
                    <a:cubicBezTo>
                      <a:pt x="9021" y="21395"/>
                      <a:pt x="11159" y="19215"/>
                      <a:pt x="10451" y="16835"/>
                    </a:cubicBezTo>
                    <a:cubicBezTo>
                      <a:pt x="9332" y="13083"/>
                      <a:pt x="3838" y="14470"/>
                      <a:pt x="0" y="13352"/>
                    </a:cubicBezTo>
                    <a:cubicBezTo>
                      <a:pt x="10423" y="4699"/>
                      <a:pt x="14912" y="-4775"/>
                      <a:pt x="20916" y="2716"/>
                    </a:cubicBezTo>
                    <a:cubicBezTo>
                      <a:pt x="25165" y="8027"/>
                      <a:pt x="24457" y="22571"/>
                      <a:pt x="19076" y="377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7" name="Google Shape;3697;p24"/>
            <p:cNvGrpSpPr/>
            <p:nvPr/>
          </p:nvGrpSpPr>
          <p:grpSpPr>
            <a:xfrm rot="-9373464">
              <a:off x="8513110" y="245847"/>
              <a:ext cx="318109" cy="559501"/>
              <a:chOff x="3982012" y="1490821"/>
              <a:chExt cx="104173" cy="183223"/>
            </a:xfrm>
          </p:grpSpPr>
          <p:sp>
            <p:nvSpPr>
              <p:cNvPr id="3698" name="Google Shape;3698;p24"/>
              <p:cNvSpPr/>
              <p:nvPr/>
            </p:nvSpPr>
            <p:spPr>
              <a:xfrm>
                <a:off x="4005846" y="1530318"/>
                <a:ext cx="41453" cy="143726"/>
              </a:xfrm>
              <a:custGeom>
                <a:avLst/>
                <a:gdLst/>
                <a:ahLst/>
                <a:cxnLst/>
                <a:rect l="l" t="t" r="r" b="b"/>
                <a:pathLst>
                  <a:path w="41453" h="143726" extrusionOk="0">
                    <a:moveTo>
                      <a:pt x="35418" y="143726"/>
                    </a:moveTo>
                    <a:cubicBezTo>
                      <a:pt x="56208" y="88298"/>
                      <a:pt x="17971" y="15224"/>
                      <a:pt x="977" y="0"/>
                    </a:cubicBezTo>
                    <a:lnTo>
                      <a:pt x="0" y="1090"/>
                    </a:lnTo>
                    <a:cubicBezTo>
                      <a:pt x="16796" y="16144"/>
                      <a:pt x="54607" y="88397"/>
                      <a:pt x="34045" y="143216"/>
                    </a:cubicBezTo>
                    <a:lnTo>
                      <a:pt x="35418" y="1437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9" name="Google Shape;3699;p24"/>
              <p:cNvSpPr/>
              <p:nvPr/>
            </p:nvSpPr>
            <p:spPr>
              <a:xfrm>
                <a:off x="3982012" y="1490821"/>
                <a:ext cx="26453" cy="43192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43192" extrusionOk="0">
                    <a:moveTo>
                      <a:pt x="26298" y="40035"/>
                    </a:moveTo>
                    <a:cubicBezTo>
                      <a:pt x="27941" y="22857"/>
                      <a:pt x="16413" y="5311"/>
                      <a:pt x="0" y="0"/>
                    </a:cubicBezTo>
                    <a:cubicBezTo>
                      <a:pt x="5778" y="15960"/>
                      <a:pt x="14799" y="30745"/>
                      <a:pt x="26355" y="431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0" name="Google Shape;3700;p24"/>
              <p:cNvSpPr/>
              <p:nvPr/>
            </p:nvSpPr>
            <p:spPr>
              <a:xfrm>
                <a:off x="4013066" y="1506640"/>
                <a:ext cx="14736" cy="29088"/>
              </a:xfrm>
              <a:custGeom>
                <a:avLst/>
                <a:gdLst/>
                <a:ahLst/>
                <a:cxnLst/>
                <a:rect l="l" t="t" r="r" b="b"/>
                <a:pathLst>
                  <a:path w="14736" h="29088" extrusionOk="0">
                    <a:moveTo>
                      <a:pt x="2" y="29088"/>
                    </a:moveTo>
                    <a:cubicBezTo>
                      <a:pt x="-125" y="18169"/>
                      <a:pt x="4789" y="5013"/>
                      <a:pt x="14476" y="0"/>
                    </a:cubicBezTo>
                    <a:cubicBezTo>
                      <a:pt x="16090" y="11400"/>
                      <a:pt x="10071" y="23508"/>
                      <a:pt x="2" y="290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1" name="Google Shape;3701;p24"/>
              <p:cNvSpPr/>
              <p:nvPr/>
            </p:nvSpPr>
            <p:spPr>
              <a:xfrm>
                <a:off x="4020206" y="1510010"/>
                <a:ext cx="27261" cy="39369"/>
              </a:xfrm>
              <a:custGeom>
                <a:avLst/>
                <a:gdLst/>
                <a:ahLst/>
                <a:cxnLst/>
                <a:rect l="l" t="t" r="r" b="b"/>
                <a:pathLst>
                  <a:path w="27261" h="39369" extrusionOk="0">
                    <a:moveTo>
                      <a:pt x="0" y="39369"/>
                    </a:moveTo>
                    <a:cubicBezTo>
                      <a:pt x="2408" y="22602"/>
                      <a:pt x="12760" y="8780"/>
                      <a:pt x="27261" y="0"/>
                    </a:cubicBezTo>
                    <a:cubicBezTo>
                      <a:pt x="24528" y="16258"/>
                      <a:pt x="14261" y="31099"/>
                      <a:pt x="0" y="393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2" name="Google Shape;3702;p24"/>
              <p:cNvSpPr/>
              <p:nvPr/>
            </p:nvSpPr>
            <p:spPr>
              <a:xfrm>
                <a:off x="4029397" y="1526849"/>
                <a:ext cx="32005" cy="38562"/>
              </a:xfrm>
              <a:custGeom>
                <a:avLst/>
                <a:gdLst/>
                <a:ahLst/>
                <a:cxnLst/>
                <a:rect l="l" t="t" r="r" b="b"/>
                <a:pathLst>
                  <a:path w="32005" h="38562" extrusionOk="0">
                    <a:moveTo>
                      <a:pt x="14" y="38562"/>
                    </a:moveTo>
                    <a:cubicBezTo>
                      <a:pt x="3498" y="30688"/>
                      <a:pt x="7010" y="22729"/>
                      <a:pt x="12052" y="15748"/>
                    </a:cubicBezTo>
                    <a:cubicBezTo>
                      <a:pt x="17093" y="8766"/>
                      <a:pt x="23834" y="2705"/>
                      <a:pt x="32005" y="0"/>
                    </a:cubicBezTo>
                    <a:cubicBezTo>
                      <a:pt x="31878" y="5523"/>
                      <a:pt x="29683" y="10961"/>
                      <a:pt x="25972" y="15040"/>
                    </a:cubicBezTo>
                    <a:cubicBezTo>
                      <a:pt x="23211" y="18070"/>
                      <a:pt x="19671" y="20336"/>
                      <a:pt x="17008" y="23466"/>
                    </a:cubicBezTo>
                    <a:cubicBezTo>
                      <a:pt x="15068" y="25760"/>
                      <a:pt x="13638" y="28451"/>
                      <a:pt x="11669" y="30731"/>
                    </a:cubicBezTo>
                    <a:cubicBezTo>
                      <a:pt x="8709" y="34158"/>
                      <a:pt x="4475" y="37826"/>
                      <a:pt x="0" y="385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3" name="Google Shape;3703;p24"/>
              <p:cNvSpPr/>
              <p:nvPr/>
            </p:nvSpPr>
            <p:spPr>
              <a:xfrm>
                <a:off x="4035756" y="1566444"/>
                <a:ext cx="50429" cy="15805"/>
              </a:xfrm>
              <a:custGeom>
                <a:avLst/>
                <a:gdLst/>
                <a:ahLst/>
                <a:cxnLst/>
                <a:rect l="l" t="t" r="r" b="b"/>
                <a:pathLst>
                  <a:path w="50429" h="15805" extrusionOk="0">
                    <a:moveTo>
                      <a:pt x="0" y="12887"/>
                    </a:moveTo>
                    <a:cubicBezTo>
                      <a:pt x="7520" y="8157"/>
                      <a:pt x="15365" y="3328"/>
                      <a:pt x="24188" y="2237"/>
                    </a:cubicBezTo>
                    <a:cubicBezTo>
                      <a:pt x="27176" y="1869"/>
                      <a:pt x="30207" y="1954"/>
                      <a:pt x="33209" y="1898"/>
                    </a:cubicBezTo>
                    <a:cubicBezTo>
                      <a:pt x="38987" y="1813"/>
                      <a:pt x="44779" y="1246"/>
                      <a:pt x="50430" y="0"/>
                    </a:cubicBezTo>
                    <a:cubicBezTo>
                      <a:pt x="43391" y="5226"/>
                      <a:pt x="36268" y="10494"/>
                      <a:pt x="28182" y="13850"/>
                    </a:cubicBezTo>
                    <a:cubicBezTo>
                      <a:pt x="20095" y="17206"/>
                      <a:pt x="8256" y="15819"/>
                      <a:pt x="0" y="128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4" name="Google Shape;3704;p24"/>
              <p:cNvSpPr/>
              <p:nvPr/>
            </p:nvSpPr>
            <p:spPr>
              <a:xfrm>
                <a:off x="4041095" y="1595261"/>
                <a:ext cx="40757" cy="13994"/>
              </a:xfrm>
              <a:custGeom>
                <a:avLst/>
                <a:gdLst/>
                <a:ahLst/>
                <a:cxnLst/>
                <a:rect l="l" t="t" r="r" b="b"/>
                <a:pathLst>
                  <a:path w="40757" h="13994" extrusionOk="0">
                    <a:moveTo>
                      <a:pt x="0" y="1631"/>
                    </a:moveTo>
                    <a:cubicBezTo>
                      <a:pt x="6911" y="-1073"/>
                      <a:pt x="14827" y="-167"/>
                      <a:pt x="21738" y="2538"/>
                    </a:cubicBezTo>
                    <a:cubicBezTo>
                      <a:pt x="28649" y="5243"/>
                      <a:pt x="34753" y="9633"/>
                      <a:pt x="40757" y="13994"/>
                    </a:cubicBezTo>
                    <a:cubicBezTo>
                      <a:pt x="27941" y="12493"/>
                      <a:pt x="10947" y="8471"/>
                      <a:pt x="0" y="16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5" name="Google Shape;3705;p24"/>
              <p:cNvSpPr/>
              <p:nvPr/>
            </p:nvSpPr>
            <p:spPr>
              <a:xfrm>
                <a:off x="4046193" y="1618754"/>
                <a:ext cx="30546" cy="19745"/>
              </a:xfrm>
              <a:custGeom>
                <a:avLst/>
                <a:gdLst/>
                <a:ahLst/>
                <a:cxnLst/>
                <a:rect l="l" t="t" r="r" b="b"/>
                <a:pathLst>
                  <a:path w="30546" h="19745" extrusionOk="0">
                    <a:moveTo>
                      <a:pt x="0" y="17"/>
                    </a:moveTo>
                    <a:cubicBezTo>
                      <a:pt x="8101" y="-280"/>
                      <a:pt x="16244" y="3232"/>
                      <a:pt x="21611" y="9308"/>
                    </a:cubicBezTo>
                    <a:cubicBezTo>
                      <a:pt x="24655" y="12749"/>
                      <a:pt x="26865" y="16997"/>
                      <a:pt x="30547" y="19745"/>
                    </a:cubicBezTo>
                    <a:cubicBezTo>
                      <a:pt x="19416" y="19830"/>
                      <a:pt x="8469" y="13400"/>
                      <a:pt x="3116" y="36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6" name="Google Shape;3706;p24"/>
              <p:cNvSpPr/>
              <p:nvPr/>
            </p:nvSpPr>
            <p:spPr>
              <a:xfrm>
                <a:off x="3987748" y="1542413"/>
                <a:ext cx="26708" cy="9941"/>
              </a:xfrm>
              <a:custGeom>
                <a:avLst/>
                <a:gdLst/>
                <a:ahLst/>
                <a:cxnLst/>
                <a:rect l="l" t="t" r="r" b="b"/>
                <a:pathLst>
                  <a:path w="26708" h="9941" extrusionOk="0">
                    <a:moveTo>
                      <a:pt x="26709" y="976"/>
                    </a:moveTo>
                    <a:cubicBezTo>
                      <a:pt x="20180" y="-157"/>
                      <a:pt x="13964" y="-751"/>
                      <a:pt x="7817" y="1755"/>
                    </a:cubicBezTo>
                    <a:cubicBezTo>
                      <a:pt x="4957" y="2916"/>
                      <a:pt x="2464" y="4800"/>
                      <a:pt x="0" y="6655"/>
                    </a:cubicBezTo>
                    <a:cubicBezTo>
                      <a:pt x="1105" y="8822"/>
                      <a:pt x="3654" y="9912"/>
                      <a:pt x="6090" y="9941"/>
                    </a:cubicBezTo>
                    <a:cubicBezTo>
                      <a:pt x="8525" y="9969"/>
                      <a:pt x="10848" y="9147"/>
                      <a:pt x="13128" y="8312"/>
                    </a:cubicBezTo>
                    <a:cubicBezTo>
                      <a:pt x="18014" y="6542"/>
                      <a:pt x="23069" y="4672"/>
                      <a:pt x="26709" y="9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7" name="Google Shape;3707;p24"/>
              <p:cNvSpPr/>
              <p:nvPr/>
            </p:nvSpPr>
            <p:spPr>
              <a:xfrm>
                <a:off x="3994007" y="1557366"/>
                <a:ext cx="28238" cy="14764"/>
              </a:xfrm>
              <a:custGeom>
                <a:avLst/>
                <a:gdLst/>
                <a:ahLst/>
                <a:cxnLst/>
                <a:rect l="l" t="t" r="r" b="b"/>
                <a:pathLst>
                  <a:path w="28238" h="14764" extrusionOk="0">
                    <a:moveTo>
                      <a:pt x="28238" y="86"/>
                    </a:moveTo>
                    <a:cubicBezTo>
                      <a:pt x="22701" y="-254"/>
                      <a:pt x="17036" y="383"/>
                      <a:pt x="11952" y="2578"/>
                    </a:cubicBezTo>
                    <a:cubicBezTo>
                      <a:pt x="6868" y="4773"/>
                      <a:pt x="2393" y="8625"/>
                      <a:pt x="0" y="13624"/>
                    </a:cubicBezTo>
                    <a:cubicBezTo>
                      <a:pt x="3399" y="15140"/>
                      <a:pt x="7435" y="15140"/>
                      <a:pt x="10834" y="13653"/>
                    </a:cubicBezTo>
                    <a:cubicBezTo>
                      <a:pt x="14317" y="12123"/>
                      <a:pt x="16980" y="9206"/>
                      <a:pt x="20294" y="7351"/>
                    </a:cubicBezTo>
                    <a:cubicBezTo>
                      <a:pt x="22007" y="6388"/>
                      <a:pt x="23891" y="5722"/>
                      <a:pt x="25491" y="4589"/>
                    </a:cubicBezTo>
                    <a:cubicBezTo>
                      <a:pt x="27091" y="3456"/>
                      <a:pt x="28281" y="2040"/>
                      <a:pt x="28224" y="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8" name="Google Shape;3708;p24"/>
              <p:cNvSpPr/>
              <p:nvPr/>
            </p:nvSpPr>
            <p:spPr>
              <a:xfrm>
                <a:off x="4004756" y="1572534"/>
                <a:ext cx="25251" cy="20151"/>
              </a:xfrm>
              <a:custGeom>
                <a:avLst/>
                <a:gdLst/>
                <a:ahLst/>
                <a:cxnLst/>
                <a:rect l="l" t="t" r="r" b="b"/>
                <a:pathLst>
                  <a:path w="25251" h="20151" extrusionOk="0">
                    <a:moveTo>
                      <a:pt x="25250" y="14"/>
                    </a:moveTo>
                    <a:cubicBezTo>
                      <a:pt x="14544" y="2181"/>
                      <a:pt x="5665" y="10819"/>
                      <a:pt x="0" y="20152"/>
                    </a:cubicBezTo>
                    <a:cubicBezTo>
                      <a:pt x="4928" y="19628"/>
                      <a:pt x="9658" y="17433"/>
                      <a:pt x="13255" y="14006"/>
                    </a:cubicBezTo>
                    <a:cubicBezTo>
                      <a:pt x="16682" y="10734"/>
                      <a:pt x="19062" y="6429"/>
                      <a:pt x="22744" y="3441"/>
                    </a:cubicBezTo>
                    <a:cubicBezTo>
                      <a:pt x="23891" y="2521"/>
                      <a:pt x="25293" y="1473"/>
                      <a:pt x="25250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9" name="Google Shape;3709;p24"/>
              <p:cNvSpPr/>
              <p:nvPr/>
            </p:nvSpPr>
            <p:spPr>
              <a:xfrm>
                <a:off x="4009245" y="1592771"/>
                <a:ext cx="29569" cy="22516"/>
              </a:xfrm>
              <a:custGeom>
                <a:avLst/>
                <a:gdLst/>
                <a:ahLst/>
                <a:cxnLst/>
                <a:rect l="l" t="t" r="r" b="b"/>
                <a:pathLst>
                  <a:path w="29569" h="22516" extrusionOk="0">
                    <a:moveTo>
                      <a:pt x="29569" y="0"/>
                    </a:moveTo>
                    <a:cubicBezTo>
                      <a:pt x="24712" y="8908"/>
                      <a:pt x="15903" y="14813"/>
                      <a:pt x="7421" y="20364"/>
                    </a:cubicBezTo>
                    <a:cubicBezTo>
                      <a:pt x="5183" y="21837"/>
                      <a:pt x="2308" y="23338"/>
                      <a:pt x="0" y="21993"/>
                    </a:cubicBezTo>
                    <a:cubicBezTo>
                      <a:pt x="7279" y="12066"/>
                      <a:pt x="17688" y="4461"/>
                      <a:pt x="29357" y="5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0" name="Google Shape;3710;p24"/>
              <p:cNvSpPr/>
              <p:nvPr/>
            </p:nvSpPr>
            <p:spPr>
              <a:xfrm>
                <a:off x="4020008" y="1612980"/>
                <a:ext cx="24060" cy="24882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4882" extrusionOk="0">
                    <a:moveTo>
                      <a:pt x="24061" y="0"/>
                    </a:moveTo>
                    <a:cubicBezTo>
                      <a:pt x="23466" y="1742"/>
                      <a:pt x="23352" y="1090"/>
                      <a:pt x="22758" y="2832"/>
                    </a:cubicBezTo>
                    <a:cubicBezTo>
                      <a:pt x="21781" y="5707"/>
                      <a:pt x="20789" y="8610"/>
                      <a:pt x="19260" y="11230"/>
                    </a:cubicBezTo>
                    <a:cubicBezTo>
                      <a:pt x="15195" y="18183"/>
                      <a:pt x="7690" y="22474"/>
                      <a:pt x="0" y="24882"/>
                    </a:cubicBezTo>
                    <a:cubicBezTo>
                      <a:pt x="1742" y="19288"/>
                      <a:pt x="5877" y="14756"/>
                      <a:pt x="10366" y="11004"/>
                    </a:cubicBezTo>
                    <a:cubicBezTo>
                      <a:pt x="14856" y="7251"/>
                      <a:pt x="19826" y="4050"/>
                      <a:pt x="24046" y="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1" name="Google Shape;3711;p24"/>
              <p:cNvSpPr/>
              <p:nvPr/>
            </p:nvSpPr>
            <p:spPr>
              <a:xfrm>
                <a:off x="4028349" y="1641320"/>
                <a:ext cx="17914" cy="14469"/>
              </a:xfrm>
              <a:custGeom>
                <a:avLst/>
                <a:gdLst/>
                <a:ahLst/>
                <a:cxnLst/>
                <a:rect l="l" t="t" r="r" b="b"/>
                <a:pathLst>
                  <a:path w="17914" h="14469" extrusionOk="0">
                    <a:moveTo>
                      <a:pt x="17914" y="1951"/>
                    </a:moveTo>
                    <a:cubicBezTo>
                      <a:pt x="17730" y="4982"/>
                      <a:pt x="14671" y="6908"/>
                      <a:pt x="11967" y="8295"/>
                    </a:cubicBezTo>
                    <a:cubicBezTo>
                      <a:pt x="7973" y="10349"/>
                      <a:pt x="3994" y="12417"/>
                      <a:pt x="0" y="14470"/>
                    </a:cubicBezTo>
                    <a:cubicBezTo>
                      <a:pt x="1076" y="12346"/>
                      <a:pt x="2294" y="10292"/>
                      <a:pt x="3668" y="8352"/>
                    </a:cubicBezTo>
                    <a:cubicBezTo>
                      <a:pt x="5254" y="6115"/>
                      <a:pt x="7052" y="3990"/>
                      <a:pt x="9304" y="2404"/>
                    </a:cubicBezTo>
                    <a:cubicBezTo>
                      <a:pt x="11556" y="818"/>
                      <a:pt x="14275" y="-173"/>
                      <a:pt x="170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12" name="Google Shape;3712;p24"/>
            <p:cNvSpPr/>
            <p:nvPr/>
          </p:nvSpPr>
          <p:spPr>
            <a:xfrm rot="-9374824">
              <a:off x="7691886" y="-215835"/>
              <a:ext cx="47280" cy="116992"/>
            </a:xfrm>
            <a:custGeom>
              <a:avLst/>
              <a:gdLst/>
              <a:ahLst/>
              <a:cxnLst/>
              <a:rect l="l" t="t" r="r" b="b"/>
              <a:pathLst>
                <a:path w="15483" h="38312" extrusionOk="0">
                  <a:moveTo>
                    <a:pt x="14" y="17093"/>
                  </a:moveTo>
                  <a:cubicBezTo>
                    <a:pt x="3002" y="24174"/>
                    <a:pt x="6019" y="31226"/>
                    <a:pt x="8979" y="38307"/>
                  </a:cubicBezTo>
                  <a:cubicBezTo>
                    <a:pt x="10168" y="38350"/>
                    <a:pt x="11245" y="38123"/>
                    <a:pt x="12207" y="37698"/>
                  </a:cubicBezTo>
                  <a:cubicBezTo>
                    <a:pt x="14204" y="33591"/>
                    <a:pt x="15224" y="28932"/>
                    <a:pt x="15436" y="24372"/>
                  </a:cubicBezTo>
                  <a:cubicBezTo>
                    <a:pt x="15819" y="16130"/>
                    <a:pt x="13822" y="7987"/>
                    <a:pt x="11698" y="0"/>
                  </a:cubicBezTo>
                  <a:cubicBezTo>
                    <a:pt x="6514" y="4560"/>
                    <a:pt x="3937" y="11471"/>
                    <a:pt x="0" y="170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13" name="Google Shape;3713;p24"/>
            <p:cNvGrpSpPr/>
            <p:nvPr/>
          </p:nvGrpSpPr>
          <p:grpSpPr>
            <a:xfrm rot="-9373464">
              <a:off x="8613737" y="-411590"/>
              <a:ext cx="683656" cy="1136816"/>
              <a:chOff x="3885915" y="1544225"/>
              <a:chExt cx="223881" cy="372280"/>
            </a:xfrm>
          </p:grpSpPr>
          <p:sp>
            <p:nvSpPr>
              <p:cNvPr id="3714" name="Google Shape;3714;p24"/>
              <p:cNvSpPr/>
              <p:nvPr/>
            </p:nvSpPr>
            <p:spPr>
              <a:xfrm>
                <a:off x="3885915" y="1544225"/>
                <a:ext cx="223881" cy="262092"/>
              </a:xfrm>
              <a:custGeom>
                <a:avLst/>
                <a:gdLst/>
                <a:ahLst/>
                <a:cxnLst/>
                <a:rect l="l" t="t" r="r" b="b"/>
                <a:pathLst>
                  <a:path w="223881" h="262092" extrusionOk="0">
                    <a:moveTo>
                      <a:pt x="200936" y="230494"/>
                    </a:moveTo>
                    <a:cubicBezTo>
                      <a:pt x="186746" y="247007"/>
                      <a:pt x="165744" y="261848"/>
                      <a:pt x="143355" y="262089"/>
                    </a:cubicBezTo>
                    <a:cubicBezTo>
                      <a:pt x="100459" y="262514"/>
                      <a:pt x="93619" y="220907"/>
                      <a:pt x="93619" y="220907"/>
                    </a:cubicBezTo>
                    <a:cubicBezTo>
                      <a:pt x="93619" y="220907"/>
                      <a:pt x="84527" y="245931"/>
                      <a:pt x="50440" y="244599"/>
                    </a:cubicBezTo>
                    <a:cubicBezTo>
                      <a:pt x="16325" y="243254"/>
                      <a:pt x="-4748" y="200684"/>
                      <a:pt x="917" y="178535"/>
                    </a:cubicBezTo>
                    <a:cubicBezTo>
                      <a:pt x="6752" y="155749"/>
                      <a:pt x="14611" y="160224"/>
                      <a:pt x="29594" y="165266"/>
                    </a:cubicBezTo>
                    <a:cubicBezTo>
                      <a:pt x="44606" y="170307"/>
                      <a:pt x="67066" y="198093"/>
                      <a:pt x="78948" y="190148"/>
                    </a:cubicBezTo>
                    <a:cubicBezTo>
                      <a:pt x="90829" y="182203"/>
                      <a:pt x="74416" y="175137"/>
                      <a:pt x="47622" y="166314"/>
                    </a:cubicBezTo>
                    <a:cubicBezTo>
                      <a:pt x="20800" y="157477"/>
                      <a:pt x="4882" y="139563"/>
                      <a:pt x="12473" y="115955"/>
                    </a:cubicBezTo>
                    <a:cubicBezTo>
                      <a:pt x="20063" y="92376"/>
                      <a:pt x="40952" y="78314"/>
                      <a:pt x="44308" y="100222"/>
                    </a:cubicBezTo>
                    <a:cubicBezTo>
                      <a:pt x="47664" y="122144"/>
                      <a:pt x="66641" y="153852"/>
                      <a:pt x="85306" y="155140"/>
                    </a:cubicBezTo>
                    <a:cubicBezTo>
                      <a:pt x="103971" y="156429"/>
                      <a:pt x="100006" y="138486"/>
                      <a:pt x="78863" y="134040"/>
                    </a:cubicBezTo>
                    <a:cubicBezTo>
                      <a:pt x="57748" y="129607"/>
                      <a:pt x="52338" y="109965"/>
                      <a:pt x="47891" y="89020"/>
                    </a:cubicBezTo>
                    <a:cubicBezTo>
                      <a:pt x="43416" y="68075"/>
                      <a:pt x="53400" y="53644"/>
                      <a:pt x="72207" y="46889"/>
                    </a:cubicBezTo>
                    <a:cubicBezTo>
                      <a:pt x="91013" y="40134"/>
                      <a:pt x="78863" y="58275"/>
                      <a:pt x="88280" y="95053"/>
                    </a:cubicBezTo>
                    <a:cubicBezTo>
                      <a:pt x="97698" y="131830"/>
                      <a:pt x="111151" y="114157"/>
                      <a:pt x="112907" y="103790"/>
                    </a:cubicBezTo>
                    <a:cubicBezTo>
                      <a:pt x="114691" y="93424"/>
                      <a:pt x="95049" y="85140"/>
                      <a:pt x="92444" y="61291"/>
                    </a:cubicBezTo>
                    <a:cubicBezTo>
                      <a:pt x="89824" y="37457"/>
                      <a:pt x="99000" y="36551"/>
                      <a:pt x="115626" y="29711"/>
                    </a:cubicBezTo>
                    <a:cubicBezTo>
                      <a:pt x="132266" y="22843"/>
                      <a:pt x="130637" y="25151"/>
                      <a:pt x="123925" y="48376"/>
                    </a:cubicBezTo>
                    <a:cubicBezTo>
                      <a:pt x="117212" y="71573"/>
                      <a:pt x="118643" y="83157"/>
                      <a:pt x="123783" y="94713"/>
                    </a:cubicBezTo>
                    <a:cubicBezTo>
                      <a:pt x="128924" y="106269"/>
                      <a:pt x="140027" y="96554"/>
                      <a:pt x="136274" y="83313"/>
                    </a:cubicBezTo>
                    <a:cubicBezTo>
                      <a:pt x="132535" y="70086"/>
                      <a:pt x="134362" y="44269"/>
                      <a:pt x="147730" y="22899"/>
                    </a:cubicBezTo>
                    <a:cubicBezTo>
                      <a:pt x="150096" y="19132"/>
                      <a:pt x="152616" y="16003"/>
                      <a:pt x="155179" y="13368"/>
                    </a:cubicBezTo>
                    <a:cubicBezTo>
                      <a:pt x="167217" y="1048"/>
                      <a:pt x="180118" y="0"/>
                      <a:pt x="180118" y="0"/>
                    </a:cubicBezTo>
                    <a:cubicBezTo>
                      <a:pt x="176521" y="7463"/>
                      <a:pt x="202579" y="18212"/>
                      <a:pt x="197934" y="53276"/>
                    </a:cubicBezTo>
                    <a:cubicBezTo>
                      <a:pt x="196602" y="63401"/>
                      <a:pt x="191702" y="72040"/>
                      <a:pt x="185868" y="79347"/>
                    </a:cubicBezTo>
                    <a:cubicBezTo>
                      <a:pt x="171508" y="97347"/>
                      <a:pt x="151427" y="107345"/>
                      <a:pt x="164370" y="111806"/>
                    </a:cubicBezTo>
                    <a:cubicBezTo>
                      <a:pt x="172910" y="114737"/>
                      <a:pt x="184197" y="104456"/>
                      <a:pt x="193756" y="92730"/>
                    </a:cubicBezTo>
                    <a:cubicBezTo>
                      <a:pt x="204575" y="79447"/>
                      <a:pt x="213200" y="64294"/>
                      <a:pt x="213200" y="64294"/>
                    </a:cubicBezTo>
                    <a:cubicBezTo>
                      <a:pt x="213200" y="64294"/>
                      <a:pt x="220989" y="77606"/>
                      <a:pt x="220493" y="88468"/>
                    </a:cubicBezTo>
                    <a:cubicBezTo>
                      <a:pt x="220196" y="94996"/>
                      <a:pt x="209008" y="106963"/>
                      <a:pt x="196886" y="116748"/>
                    </a:cubicBezTo>
                    <a:cubicBezTo>
                      <a:pt x="188884" y="123248"/>
                      <a:pt x="180486" y="128800"/>
                      <a:pt x="174581" y="131221"/>
                    </a:cubicBezTo>
                    <a:cubicBezTo>
                      <a:pt x="159725" y="137297"/>
                      <a:pt x="142009" y="148881"/>
                      <a:pt x="173491" y="145525"/>
                    </a:cubicBezTo>
                    <a:cubicBezTo>
                      <a:pt x="180755" y="144760"/>
                      <a:pt x="187241" y="142126"/>
                      <a:pt x="192934" y="138614"/>
                    </a:cubicBezTo>
                    <a:cubicBezTo>
                      <a:pt x="211911" y="126888"/>
                      <a:pt x="222150" y="105107"/>
                      <a:pt x="223537" y="107331"/>
                    </a:cubicBezTo>
                    <a:cubicBezTo>
                      <a:pt x="225350" y="110234"/>
                      <a:pt x="219686" y="144137"/>
                      <a:pt x="213865" y="157378"/>
                    </a:cubicBezTo>
                    <a:cubicBezTo>
                      <a:pt x="210792" y="164317"/>
                      <a:pt x="205835" y="169345"/>
                      <a:pt x="198373" y="171908"/>
                    </a:cubicBezTo>
                    <a:cubicBezTo>
                      <a:pt x="191617" y="174259"/>
                      <a:pt x="182809" y="174655"/>
                      <a:pt x="171480" y="172743"/>
                    </a:cubicBezTo>
                    <a:cubicBezTo>
                      <a:pt x="147603" y="168721"/>
                      <a:pt x="129420" y="191196"/>
                      <a:pt x="162345" y="196492"/>
                    </a:cubicBezTo>
                    <a:cubicBezTo>
                      <a:pt x="173023" y="198206"/>
                      <a:pt x="182157" y="196464"/>
                      <a:pt x="189762" y="193887"/>
                    </a:cubicBezTo>
                    <a:cubicBezTo>
                      <a:pt x="205652" y="188519"/>
                      <a:pt x="215069" y="179555"/>
                      <a:pt x="218666" y="190899"/>
                    </a:cubicBezTo>
                    <a:cubicBezTo>
                      <a:pt x="221215" y="198928"/>
                      <a:pt x="213922" y="215412"/>
                      <a:pt x="200978" y="2305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5" name="Google Shape;3715;p24"/>
              <p:cNvSpPr/>
              <p:nvPr/>
            </p:nvSpPr>
            <p:spPr>
              <a:xfrm>
                <a:off x="3921969" y="1633231"/>
                <a:ext cx="157375" cy="151490"/>
              </a:xfrm>
              <a:custGeom>
                <a:avLst/>
                <a:gdLst/>
                <a:ahLst/>
                <a:cxnLst/>
                <a:rect l="l" t="t" r="r" b="b"/>
                <a:pathLst>
                  <a:path w="157375" h="151490" extrusionOk="0">
                    <a:moveTo>
                      <a:pt x="71472" y="121492"/>
                    </a:moveTo>
                    <a:cubicBezTo>
                      <a:pt x="75791" y="132723"/>
                      <a:pt x="81243" y="145128"/>
                      <a:pt x="92459" y="149490"/>
                    </a:cubicBezTo>
                    <a:cubicBezTo>
                      <a:pt x="97203" y="151331"/>
                      <a:pt x="102429" y="151444"/>
                      <a:pt x="107513" y="151487"/>
                    </a:cubicBezTo>
                    <a:cubicBezTo>
                      <a:pt x="117483" y="151558"/>
                      <a:pt x="129067" y="150609"/>
                      <a:pt x="134689" y="142367"/>
                    </a:cubicBezTo>
                    <a:cubicBezTo>
                      <a:pt x="135949" y="140512"/>
                      <a:pt x="136530" y="137467"/>
                      <a:pt x="134547" y="136419"/>
                    </a:cubicBezTo>
                    <a:cubicBezTo>
                      <a:pt x="133599" y="135923"/>
                      <a:pt x="132452" y="136136"/>
                      <a:pt x="131389" y="136348"/>
                    </a:cubicBezTo>
                    <a:cubicBezTo>
                      <a:pt x="122807" y="138005"/>
                      <a:pt x="113843" y="137651"/>
                      <a:pt x="105431" y="135300"/>
                    </a:cubicBezTo>
                    <a:cubicBezTo>
                      <a:pt x="102599" y="134507"/>
                      <a:pt x="99328" y="132850"/>
                      <a:pt x="99242" y="129905"/>
                    </a:cubicBezTo>
                    <a:cubicBezTo>
                      <a:pt x="103024" y="129310"/>
                      <a:pt x="106833" y="130613"/>
                      <a:pt x="110657" y="130697"/>
                    </a:cubicBezTo>
                    <a:cubicBezTo>
                      <a:pt x="114480" y="130783"/>
                      <a:pt x="118984" y="128885"/>
                      <a:pt x="119508" y="125090"/>
                    </a:cubicBezTo>
                    <a:cubicBezTo>
                      <a:pt x="111917" y="122286"/>
                      <a:pt x="104341" y="119496"/>
                      <a:pt x="96750" y="116692"/>
                    </a:cubicBezTo>
                    <a:cubicBezTo>
                      <a:pt x="92997" y="115304"/>
                      <a:pt x="89117" y="113845"/>
                      <a:pt x="86228" y="111084"/>
                    </a:cubicBezTo>
                    <a:cubicBezTo>
                      <a:pt x="80238" y="105376"/>
                      <a:pt x="80578" y="94430"/>
                      <a:pt x="86908" y="89105"/>
                    </a:cubicBezTo>
                    <a:cubicBezTo>
                      <a:pt x="89584" y="86853"/>
                      <a:pt x="92955" y="85635"/>
                      <a:pt x="96240" y="84460"/>
                    </a:cubicBezTo>
                    <a:cubicBezTo>
                      <a:pt x="113333" y="78356"/>
                      <a:pt x="131134" y="72168"/>
                      <a:pt x="149205" y="73980"/>
                    </a:cubicBezTo>
                    <a:cubicBezTo>
                      <a:pt x="150975" y="74164"/>
                      <a:pt x="152802" y="74405"/>
                      <a:pt x="154487" y="73853"/>
                    </a:cubicBezTo>
                    <a:cubicBezTo>
                      <a:pt x="156172" y="73301"/>
                      <a:pt x="157645" y="71629"/>
                      <a:pt x="157334" y="69888"/>
                    </a:cubicBezTo>
                    <a:cubicBezTo>
                      <a:pt x="157036" y="68301"/>
                      <a:pt x="155464" y="67310"/>
                      <a:pt x="153963" y="66701"/>
                    </a:cubicBezTo>
                    <a:cubicBezTo>
                      <a:pt x="148454" y="64464"/>
                      <a:pt x="142280" y="64789"/>
                      <a:pt x="136346" y="65158"/>
                    </a:cubicBezTo>
                    <a:cubicBezTo>
                      <a:pt x="130455" y="65526"/>
                      <a:pt x="124563" y="65880"/>
                      <a:pt x="118672" y="66248"/>
                    </a:cubicBezTo>
                    <a:cubicBezTo>
                      <a:pt x="115557" y="66446"/>
                      <a:pt x="112356" y="66616"/>
                      <a:pt x="109396" y="65653"/>
                    </a:cubicBezTo>
                    <a:cubicBezTo>
                      <a:pt x="106437" y="64676"/>
                      <a:pt x="103732" y="62283"/>
                      <a:pt x="103349" y="59181"/>
                    </a:cubicBezTo>
                    <a:cubicBezTo>
                      <a:pt x="102825" y="54777"/>
                      <a:pt x="106890" y="51308"/>
                      <a:pt x="110529" y="48758"/>
                    </a:cubicBezTo>
                    <a:cubicBezTo>
                      <a:pt x="118347" y="43264"/>
                      <a:pt x="126178" y="37769"/>
                      <a:pt x="133995" y="32288"/>
                    </a:cubicBezTo>
                    <a:cubicBezTo>
                      <a:pt x="134689" y="31807"/>
                      <a:pt x="135425" y="31240"/>
                      <a:pt x="135553" y="30405"/>
                    </a:cubicBezTo>
                    <a:cubicBezTo>
                      <a:pt x="135794" y="28861"/>
                      <a:pt x="133825" y="27941"/>
                      <a:pt x="132267" y="27912"/>
                    </a:cubicBezTo>
                    <a:cubicBezTo>
                      <a:pt x="125470" y="27813"/>
                      <a:pt x="119749" y="34030"/>
                      <a:pt x="112951" y="33790"/>
                    </a:cubicBezTo>
                    <a:cubicBezTo>
                      <a:pt x="111719" y="33747"/>
                      <a:pt x="110331" y="33351"/>
                      <a:pt x="109821" y="32246"/>
                    </a:cubicBezTo>
                    <a:cubicBezTo>
                      <a:pt x="109425" y="31368"/>
                      <a:pt x="109708" y="30334"/>
                      <a:pt x="110020" y="29428"/>
                    </a:cubicBezTo>
                    <a:cubicBezTo>
                      <a:pt x="113475" y="19585"/>
                      <a:pt x="120527" y="10395"/>
                      <a:pt x="119621" y="0"/>
                    </a:cubicBezTo>
                    <a:cubicBezTo>
                      <a:pt x="114580" y="212"/>
                      <a:pt x="110317" y="3894"/>
                      <a:pt x="107428" y="8044"/>
                    </a:cubicBezTo>
                    <a:cubicBezTo>
                      <a:pt x="104539" y="12179"/>
                      <a:pt x="102571" y="16923"/>
                      <a:pt x="99512" y="20945"/>
                    </a:cubicBezTo>
                    <a:cubicBezTo>
                      <a:pt x="96453" y="24953"/>
                      <a:pt x="91794" y="28309"/>
                      <a:pt x="86766" y="27884"/>
                    </a:cubicBezTo>
                    <a:cubicBezTo>
                      <a:pt x="85378" y="27771"/>
                      <a:pt x="83962" y="27332"/>
                      <a:pt x="82999" y="26326"/>
                    </a:cubicBezTo>
                    <a:cubicBezTo>
                      <a:pt x="79176" y="22389"/>
                      <a:pt x="85237" y="14516"/>
                      <a:pt x="81286" y="10720"/>
                    </a:cubicBezTo>
                    <a:cubicBezTo>
                      <a:pt x="80478" y="20053"/>
                      <a:pt x="79685" y="29400"/>
                      <a:pt x="78878" y="38732"/>
                    </a:cubicBezTo>
                    <a:cubicBezTo>
                      <a:pt x="72491" y="40955"/>
                      <a:pt x="65481" y="39412"/>
                      <a:pt x="58910" y="37854"/>
                    </a:cubicBezTo>
                    <a:cubicBezTo>
                      <a:pt x="56531" y="37287"/>
                      <a:pt x="54109" y="36707"/>
                      <a:pt x="52028" y="35418"/>
                    </a:cubicBezTo>
                    <a:cubicBezTo>
                      <a:pt x="42851" y="29725"/>
                      <a:pt x="45117" y="14176"/>
                      <a:pt x="36323" y="7902"/>
                    </a:cubicBezTo>
                    <a:cubicBezTo>
                      <a:pt x="35742" y="7491"/>
                      <a:pt x="35020" y="7109"/>
                      <a:pt x="34326" y="7321"/>
                    </a:cubicBezTo>
                    <a:cubicBezTo>
                      <a:pt x="33405" y="7619"/>
                      <a:pt x="33122" y="8766"/>
                      <a:pt x="33037" y="9743"/>
                    </a:cubicBezTo>
                    <a:cubicBezTo>
                      <a:pt x="32513" y="15436"/>
                      <a:pt x="33391" y="21242"/>
                      <a:pt x="35572" y="26525"/>
                    </a:cubicBezTo>
                    <a:cubicBezTo>
                      <a:pt x="36591" y="28975"/>
                      <a:pt x="37909" y="31354"/>
                      <a:pt x="39891" y="33124"/>
                    </a:cubicBezTo>
                    <a:cubicBezTo>
                      <a:pt x="41619" y="34668"/>
                      <a:pt x="43743" y="35659"/>
                      <a:pt x="45853" y="36636"/>
                    </a:cubicBezTo>
                    <a:cubicBezTo>
                      <a:pt x="53699" y="40276"/>
                      <a:pt x="61544" y="43915"/>
                      <a:pt x="69404" y="47555"/>
                    </a:cubicBezTo>
                    <a:cubicBezTo>
                      <a:pt x="70424" y="48022"/>
                      <a:pt x="71528" y="48588"/>
                      <a:pt x="71939" y="49636"/>
                    </a:cubicBezTo>
                    <a:cubicBezTo>
                      <a:pt x="72222" y="50359"/>
                      <a:pt x="72109" y="51152"/>
                      <a:pt x="71981" y="51916"/>
                    </a:cubicBezTo>
                    <a:cubicBezTo>
                      <a:pt x="71188" y="56887"/>
                      <a:pt x="70126" y="61816"/>
                      <a:pt x="68795" y="66673"/>
                    </a:cubicBezTo>
                    <a:cubicBezTo>
                      <a:pt x="67960" y="69718"/>
                      <a:pt x="66940" y="72861"/>
                      <a:pt x="64716" y="75099"/>
                    </a:cubicBezTo>
                    <a:cubicBezTo>
                      <a:pt x="59887" y="79914"/>
                      <a:pt x="51886" y="78469"/>
                      <a:pt x="45301" y="76699"/>
                    </a:cubicBezTo>
                    <a:cubicBezTo>
                      <a:pt x="38348" y="74816"/>
                      <a:pt x="30686" y="72408"/>
                      <a:pt x="27160" y="66121"/>
                    </a:cubicBezTo>
                    <a:cubicBezTo>
                      <a:pt x="25730" y="63572"/>
                      <a:pt x="25135" y="60597"/>
                      <a:pt x="23478" y="58190"/>
                    </a:cubicBezTo>
                    <a:cubicBezTo>
                      <a:pt x="21821" y="55783"/>
                      <a:pt x="18394" y="54126"/>
                      <a:pt x="15972" y="55768"/>
                    </a:cubicBezTo>
                    <a:cubicBezTo>
                      <a:pt x="14287" y="56930"/>
                      <a:pt x="13805" y="59323"/>
                      <a:pt x="14372" y="61292"/>
                    </a:cubicBezTo>
                    <a:cubicBezTo>
                      <a:pt x="14938" y="63260"/>
                      <a:pt x="16326" y="64874"/>
                      <a:pt x="17799" y="66305"/>
                    </a:cubicBezTo>
                    <a:cubicBezTo>
                      <a:pt x="27953" y="76246"/>
                      <a:pt x="42341" y="80169"/>
                      <a:pt x="55327" y="85918"/>
                    </a:cubicBezTo>
                    <a:cubicBezTo>
                      <a:pt x="58259" y="87207"/>
                      <a:pt x="61445" y="88977"/>
                      <a:pt x="62238" y="92079"/>
                    </a:cubicBezTo>
                    <a:cubicBezTo>
                      <a:pt x="63045" y="95209"/>
                      <a:pt x="61049" y="98324"/>
                      <a:pt x="58981" y="100802"/>
                    </a:cubicBezTo>
                    <a:cubicBezTo>
                      <a:pt x="54449" y="106212"/>
                      <a:pt x="48572" y="111069"/>
                      <a:pt x="41562" y="111919"/>
                    </a:cubicBezTo>
                    <a:cubicBezTo>
                      <a:pt x="36323" y="112557"/>
                      <a:pt x="31111" y="110885"/>
                      <a:pt x="26084" y="109285"/>
                    </a:cubicBezTo>
                    <a:cubicBezTo>
                      <a:pt x="21056" y="107685"/>
                      <a:pt x="15788" y="106113"/>
                      <a:pt x="10591" y="106949"/>
                    </a:cubicBezTo>
                    <a:cubicBezTo>
                      <a:pt x="5394" y="107784"/>
                      <a:pt x="281" y="111778"/>
                      <a:pt x="12" y="117046"/>
                    </a:cubicBezTo>
                    <a:cubicBezTo>
                      <a:pt x="-101" y="119198"/>
                      <a:pt x="593" y="121322"/>
                      <a:pt x="1598" y="123234"/>
                    </a:cubicBezTo>
                    <a:cubicBezTo>
                      <a:pt x="2774" y="125472"/>
                      <a:pt x="4402" y="127497"/>
                      <a:pt x="6541" y="128842"/>
                    </a:cubicBezTo>
                    <a:cubicBezTo>
                      <a:pt x="10888" y="131575"/>
                      <a:pt x="16553" y="131052"/>
                      <a:pt x="21453" y="129508"/>
                    </a:cubicBezTo>
                    <a:cubicBezTo>
                      <a:pt x="26353" y="127964"/>
                      <a:pt x="30984" y="125500"/>
                      <a:pt x="36025" y="124580"/>
                    </a:cubicBezTo>
                    <a:cubicBezTo>
                      <a:pt x="45853" y="122767"/>
                      <a:pt x="56729" y="126817"/>
                      <a:pt x="65623" y="12225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6" name="Google Shape;3716;p24"/>
              <p:cNvSpPr/>
              <p:nvPr/>
            </p:nvSpPr>
            <p:spPr>
              <a:xfrm>
                <a:off x="3980554" y="1656640"/>
                <a:ext cx="50372" cy="100943"/>
              </a:xfrm>
              <a:custGeom>
                <a:avLst/>
                <a:gdLst/>
                <a:ahLst/>
                <a:cxnLst/>
                <a:rect l="l" t="t" r="r" b="b"/>
                <a:pathLst>
                  <a:path w="50372" h="100943" extrusionOk="0">
                    <a:moveTo>
                      <a:pt x="9205" y="89402"/>
                    </a:moveTo>
                    <a:cubicBezTo>
                      <a:pt x="12023" y="94175"/>
                      <a:pt x="16116" y="98182"/>
                      <a:pt x="20917" y="100944"/>
                    </a:cubicBezTo>
                    <a:cubicBezTo>
                      <a:pt x="22050" y="98352"/>
                      <a:pt x="20888" y="95421"/>
                      <a:pt x="20110" y="92702"/>
                    </a:cubicBezTo>
                    <a:cubicBezTo>
                      <a:pt x="17985" y="85239"/>
                      <a:pt x="18948" y="77308"/>
                      <a:pt x="19911" y="69604"/>
                    </a:cubicBezTo>
                    <a:cubicBezTo>
                      <a:pt x="20194" y="67338"/>
                      <a:pt x="20492" y="65044"/>
                      <a:pt x="21427" y="62963"/>
                    </a:cubicBezTo>
                    <a:cubicBezTo>
                      <a:pt x="22857" y="59762"/>
                      <a:pt x="25675" y="57383"/>
                      <a:pt x="28621" y="55485"/>
                    </a:cubicBezTo>
                    <a:cubicBezTo>
                      <a:pt x="32997" y="52667"/>
                      <a:pt x="37897" y="50670"/>
                      <a:pt x="42980" y="49594"/>
                    </a:cubicBezTo>
                    <a:cubicBezTo>
                      <a:pt x="42938" y="47866"/>
                      <a:pt x="40672" y="47243"/>
                      <a:pt x="38959" y="47356"/>
                    </a:cubicBezTo>
                    <a:cubicBezTo>
                      <a:pt x="37245" y="47455"/>
                      <a:pt x="35121" y="47597"/>
                      <a:pt x="34229" y="46124"/>
                    </a:cubicBezTo>
                    <a:cubicBezTo>
                      <a:pt x="33535" y="44963"/>
                      <a:pt x="34059" y="43490"/>
                      <a:pt x="34597" y="42258"/>
                    </a:cubicBezTo>
                    <a:cubicBezTo>
                      <a:pt x="37118" y="36466"/>
                      <a:pt x="39638" y="30674"/>
                      <a:pt x="42159" y="24896"/>
                    </a:cubicBezTo>
                    <a:cubicBezTo>
                      <a:pt x="42556" y="23990"/>
                      <a:pt x="42952" y="23083"/>
                      <a:pt x="43179" y="22134"/>
                    </a:cubicBezTo>
                    <a:cubicBezTo>
                      <a:pt x="43420" y="21157"/>
                      <a:pt x="43490" y="20152"/>
                      <a:pt x="43618" y="19161"/>
                    </a:cubicBezTo>
                    <a:cubicBezTo>
                      <a:pt x="44439" y="12405"/>
                      <a:pt x="47427" y="6132"/>
                      <a:pt x="50373" y="0"/>
                    </a:cubicBezTo>
                    <a:cubicBezTo>
                      <a:pt x="43504" y="2634"/>
                      <a:pt x="40828" y="10649"/>
                      <a:pt x="37628" y="17263"/>
                    </a:cubicBezTo>
                    <a:cubicBezTo>
                      <a:pt x="33011" y="26836"/>
                      <a:pt x="25817" y="34937"/>
                      <a:pt x="20634" y="44213"/>
                    </a:cubicBezTo>
                    <a:cubicBezTo>
                      <a:pt x="18099" y="48773"/>
                      <a:pt x="16045" y="53588"/>
                      <a:pt x="14020" y="58388"/>
                    </a:cubicBezTo>
                    <a:cubicBezTo>
                      <a:pt x="12391" y="62240"/>
                      <a:pt x="10763" y="66092"/>
                      <a:pt x="9134" y="69944"/>
                    </a:cubicBezTo>
                    <a:cubicBezTo>
                      <a:pt x="8879" y="70553"/>
                      <a:pt x="8582" y="71204"/>
                      <a:pt x="8001" y="71530"/>
                    </a:cubicBezTo>
                    <a:cubicBezTo>
                      <a:pt x="7421" y="71856"/>
                      <a:pt x="6500" y="71587"/>
                      <a:pt x="6444" y="70921"/>
                    </a:cubicBezTo>
                    <a:cubicBezTo>
                      <a:pt x="6387" y="70256"/>
                      <a:pt x="7690" y="70114"/>
                      <a:pt x="7619" y="70766"/>
                    </a:cubicBezTo>
                    <a:cubicBezTo>
                      <a:pt x="8908" y="78186"/>
                      <a:pt x="5863" y="86202"/>
                      <a:pt x="0" y="90903"/>
                    </a:cubicBezTo>
                    <a:cubicBezTo>
                      <a:pt x="2677" y="92334"/>
                      <a:pt x="6259" y="91767"/>
                      <a:pt x="8370" y="8958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7" name="Google Shape;3717;p24"/>
              <p:cNvSpPr/>
              <p:nvPr/>
            </p:nvSpPr>
            <p:spPr>
              <a:xfrm>
                <a:off x="3950247" y="1662616"/>
                <a:ext cx="76020" cy="253889"/>
              </a:xfrm>
              <a:custGeom>
                <a:avLst/>
                <a:gdLst/>
                <a:ahLst/>
                <a:cxnLst/>
                <a:rect l="l" t="t" r="r" b="b"/>
                <a:pathLst>
                  <a:path w="76020" h="253889" extrusionOk="0">
                    <a:moveTo>
                      <a:pt x="76020" y="0"/>
                    </a:moveTo>
                    <a:cubicBezTo>
                      <a:pt x="43788" y="57128"/>
                      <a:pt x="-8397" y="189808"/>
                      <a:pt x="1148" y="253890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8" name="Google Shape;3718;p24"/>
              <p:cNvSpPr/>
              <p:nvPr/>
            </p:nvSpPr>
            <p:spPr>
              <a:xfrm>
                <a:off x="4041095" y="1544225"/>
                <a:ext cx="43310" cy="79333"/>
              </a:xfrm>
              <a:custGeom>
                <a:avLst/>
                <a:gdLst/>
                <a:ahLst/>
                <a:cxnLst/>
                <a:rect l="l" t="t" r="r" b="b"/>
                <a:pathLst>
                  <a:path w="43310" h="79333" extrusionOk="0">
                    <a:moveTo>
                      <a:pt x="42740" y="53262"/>
                    </a:moveTo>
                    <a:cubicBezTo>
                      <a:pt x="41409" y="63387"/>
                      <a:pt x="36509" y="72026"/>
                      <a:pt x="30674" y="79333"/>
                    </a:cubicBezTo>
                    <a:cubicBezTo>
                      <a:pt x="25916" y="77053"/>
                      <a:pt x="22177" y="72493"/>
                      <a:pt x="21356" y="67254"/>
                    </a:cubicBezTo>
                    <a:cubicBezTo>
                      <a:pt x="20294" y="60597"/>
                      <a:pt x="23409" y="53559"/>
                      <a:pt x="21228" y="47201"/>
                    </a:cubicBezTo>
                    <a:cubicBezTo>
                      <a:pt x="19416" y="41904"/>
                      <a:pt x="14459" y="38491"/>
                      <a:pt x="10437" y="34625"/>
                    </a:cubicBezTo>
                    <a:cubicBezTo>
                      <a:pt x="4702" y="29102"/>
                      <a:pt x="609" y="21172"/>
                      <a:pt x="0" y="13368"/>
                    </a:cubicBezTo>
                    <a:cubicBezTo>
                      <a:pt x="12037" y="1048"/>
                      <a:pt x="24939" y="0"/>
                      <a:pt x="24939" y="0"/>
                    </a:cubicBezTo>
                    <a:cubicBezTo>
                      <a:pt x="21342" y="7463"/>
                      <a:pt x="47399" y="18212"/>
                      <a:pt x="42754" y="5327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9" name="Google Shape;3719;p24"/>
              <p:cNvSpPr/>
              <p:nvPr/>
            </p:nvSpPr>
            <p:spPr>
              <a:xfrm>
                <a:off x="4077799" y="1608504"/>
                <a:ext cx="28603" cy="52454"/>
              </a:xfrm>
              <a:custGeom>
                <a:avLst/>
                <a:gdLst/>
                <a:ahLst/>
                <a:cxnLst/>
                <a:rect l="l" t="t" r="r" b="b"/>
                <a:pathLst>
                  <a:path w="28603" h="52454" extrusionOk="0">
                    <a:moveTo>
                      <a:pt x="4973" y="52441"/>
                    </a:moveTo>
                    <a:cubicBezTo>
                      <a:pt x="4307" y="51803"/>
                      <a:pt x="3599" y="51208"/>
                      <a:pt x="2990" y="50529"/>
                    </a:cubicBezTo>
                    <a:cubicBezTo>
                      <a:pt x="-2150" y="44751"/>
                      <a:pt x="639" y="36495"/>
                      <a:pt x="1843" y="28437"/>
                    </a:cubicBezTo>
                    <a:cubicBezTo>
                      <a:pt x="12663" y="15153"/>
                      <a:pt x="21287" y="0"/>
                      <a:pt x="21287" y="0"/>
                    </a:cubicBezTo>
                    <a:cubicBezTo>
                      <a:pt x="21287" y="0"/>
                      <a:pt x="29076" y="13312"/>
                      <a:pt x="28580" y="24174"/>
                    </a:cubicBezTo>
                    <a:cubicBezTo>
                      <a:pt x="28283" y="30702"/>
                      <a:pt x="17095" y="42669"/>
                      <a:pt x="4973" y="524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0" name="Google Shape;3720;p24"/>
              <p:cNvSpPr/>
              <p:nvPr/>
            </p:nvSpPr>
            <p:spPr>
              <a:xfrm>
                <a:off x="4073839" y="1651369"/>
                <a:ext cx="35929" cy="64735"/>
              </a:xfrm>
              <a:custGeom>
                <a:avLst/>
                <a:gdLst/>
                <a:ahLst/>
                <a:cxnLst/>
                <a:rect l="l" t="t" r="r" b="b"/>
                <a:pathLst>
                  <a:path w="35929" h="64735" extrusionOk="0">
                    <a:moveTo>
                      <a:pt x="14315" y="52825"/>
                    </a:moveTo>
                    <a:cubicBezTo>
                      <a:pt x="8069" y="55091"/>
                      <a:pt x="337" y="49964"/>
                      <a:pt x="11" y="43309"/>
                    </a:cubicBezTo>
                    <a:cubicBezTo>
                      <a:pt x="-187" y="38890"/>
                      <a:pt x="2249" y="35052"/>
                      <a:pt x="4982" y="31441"/>
                    </a:cubicBezTo>
                    <a:cubicBezTo>
                      <a:pt x="23958" y="19715"/>
                      <a:pt x="34197" y="-2065"/>
                      <a:pt x="35585" y="158"/>
                    </a:cubicBezTo>
                    <a:cubicBezTo>
                      <a:pt x="37398" y="3061"/>
                      <a:pt x="31733" y="36964"/>
                      <a:pt x="25913" y="50205"/>
                    </a:cubicBezTo>
                    <a:cubicBezTo>
                      <a:pt x="22840" y="57144"/>
                      <a:pt x="17883" y="62172"/>
                      <a:pt x="10420" y="64735"/>
                    </a:cubicBezTo>
                    <a:cubicBezTo>
                      <a:pt x="12346" y="61011"/>
                      <a:pt x="13691" y="56974"/>
                      <a:pt x="14315" y="528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1" name="Google Shape;3721;p24"/>
              <p:cNvSpPr/>
              <p:nvPr/>
            </p:nvSpPr>
            <p:spPr>
              <a:xfrm>
                <a:off x="4075635" y="1729608"/>
                <a:ext cx="29408" cy="45110"/>
              </a:xfrm>
              <a:custGeom>
                <a:avLst/>
                <a:gdLst/>
                <a:ahLst/>
                <a:cxnLst/>
                <a:rect l="l" t="t" r="r" b="b"/>
                <a:pathLst>
                  <a:path w="29408" h="45110" extrusionOk="0">
                    <a:moveTo>
                      <a:pt x="11216" y="45111"/>
                    </a:moveTo>
                    <a:cubicBezTo>
                      <a:pt x="3059" y="41712"/>
                      <a:pt x="-1756" y="30057"/>
                      <a:pt x="4617" y="23925"/>
                    </a:cubicBezTo>
                    <a:cubicBezTo>
                      <a:pt x="6854" y="21773"/>
                      <a:pt x="10296" y="20215"/>
                      <a:pt x="10536" y="17142"/>
                    </a:cubicBezTo>
                    <a:cubicBezTo>
                      <a:pt x="10919" y="12313"/>
                      <a:pt x="3937" y="11463"/>
                      <a:pt x="0" y="8461"/>
                    </a:cubicBezTo>
                    <a:cubicBezTo>
                      <a:pt x="15889" y="3094"/>
                      <a:pt x="25307" y="-5871"/>
                      <a:pt x="28904" y="5473"/>
                    </a:cubicBezTo>
                    <a:cubicBezTo>
                      <a:pt x="31453" y="13502"/>
                      <a:pt x="24160" y="29986"/>
                      <a:pt x="11216" y="451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2" name="Google Shape;3722;p24"/>
            <p:cNvGrpSpPr/>
            <p:nvPr/>
          </p:nvGrpSpPr>
          <p:grpSpPr>
            <a:xfrm rot="-9373595">
              <a:off x="7484632" y="-725231"/>
              <a:ext cx="1217588" cy="1050498"/>
              <a:chOff x="580589" y="5177399"/>
              <a:chExt cx="1217651" cy="1050552"/>
            </a:xfrm>
          </p:grpSpPr>
          <p:grpSp>
            <p:nvGrpSpPr>
              <p:cNvPr id="3723" name="Google Shape;3723;p24"/>
              <p:cNvGrpSpPr/>
              <p:nvPr/>
            </p:nvGrpSpPr>
            <p:grpSpPr>
              <a:xfrm>
                <a:off x="580589" y="5177399"/>
                <a:ext cx="1217651" cy="1050552"/>
                <a:chOff x="4104003" y="1551562"/>
                <a:chExt cx="398746" cy="344026"/>
              </a:xfrm>
            </p:grpSpPr>
            <p:sp>
              <p:nvSpPr>
                <p:cNvPr id="3724" name="Google Shape;3724;p24"/>
                <p:cNvSpPr/>
                <p:nvPr/>
              </p:nvSpPr>
              <p:spPr>
                <a:xfrm>
                  <a:off x="4104003" y="1551562"/>
                  <a:ext cx="398746" cy="29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746" h="297509" extrusionOk="0">
                      <a:moveTo>
                        <a:pt x="8324" y="197737"/>
                      </a:moveTo>
                      <a:cubicBezTo>
                        <a:pt x="8353" y="199918"/>
                        <a:pt x="9783" y="201801"/>
                        <a:pt x="11128" y="203515"/>
                      </a:cubicBezTo>
                      <a:cubicBezTo>
                        <a:pt x="18790" y="213201"/>
                        <a:pt x="26465" y="222888"/>
                        <a:pt x="34141" y="232574"/>
                      </a:cubicBezTo>
                      <a:cubicBezTo>
                        <a:pt x="22585" y="233042"/>
                        <a:pt x="11199" y="225295"/>
                        <a:pt x="7376" y="214405"/>
                      </a:cubicBezTo>
                      <a:cubicBezTo>
                        <a:pt x="6129" y="223780"/>
                        <a:pt x="1371" y="232447"/>
                        <a:pt x="337" y="241850"/>
                      </a:cubicBezTo>
                      <a:cubicBezTo>
                        <a:pt x="-2835" y="271009"/>
                        <a:pt x="16878" y="277863"/>
                        <a:pt x="38191" y="288145"/>
                      </a:cubicBezTo>
                      <a:cubicBezTo>
                        <a:pt x="54704" y="296132"/>
                        <a:pt x="71868" y="298865"/>
                        <a:pt x="87927" y="296897"/>
                      </a:cubicBezTo>
                      <a:cubicBezTo>
                        <a:pt x="107413" y="294532"/>
                        <a:pt x="125285" y="285270"/>
                        <a:pt x="138456" y="270074"/>
                      </a:cubicBezTo>
                      <a:cubicBezTo>
                        <a:pt x="142676" y="265217"/>
                        <a:pt x="146344" y="259637"/>
                        <a:pt x="147590" y="253335"/>
                      </a:cubicBezTo>
                      <a:cubicBezTo>
                        <a:pt x="149870" y="241765"/>
                        <a:pt x="143795" y="230294"/>
                        <a:pt x="137209" y="220537"/>
                      </a:cubicBezTo>
                      <a:cubicBezTo>
                        <a:pt x="149317" y="228609"/>
                        <a:pt x="165136" y="236837"/>
                        <a:pt x="177471" y="229077"/>
                      </a:cubicBezTo>
                      <a:cubicBezTo>
                        <a:pt x="181946" y="226244"/>
                        <a:pt x="185047" y="221698"/>
                        <a:pt x="188007" y="217294"/>
                      </a:cubicBezTo>
                      <a:cubicBezTo>
                        <a:pt x="195796" y="205724"/>
                        <a:pt x="203939" y="193970"/>
                        <a:pt x="215410" y="186082"/>
                      </a:cubicBezTo>
                      <a:cubicBezTo>
                        <a:pt x="218922" y="183675"/>
                        <a:pt x="222689" y="181649"/>
                        <a:pt x="225904" y="178874"/>
                      </a:cubicBezTo>
                      <a:cubicBezTo>
                        <a:pt x="234542" y="171368"/>
                        <a:pt x="238790" y="158552"/>
                        <a:pt x="249454" y="154388"/>
                      </a:cubicBezTo>
                      <a:cubicBezTo>
                        <a:pt x="253236" y="152915"/>
                        <a:pt x="257427" y="152745"/>
                        <a:pt x="261137" y="151145"/>
                      </a:cubicBezTo>
                      <a:cubicBezTo>
                        <a:pt x="269564" y="147534"/>
                        <a:pt x="273416" y="136035"/>
                        <a:pt x="268898" y="128062"/>
                      </a:cubicBezTo>
                      <a:cubicBezTo>
                        <a:pt x="273812" y="131333"/>
                        <a:pt x="277268" y="136715"/>
                        <a:pt x="278202" y="142549"/>
                      </a:cubicBezTo>
                      <a:cubicBezTo>
                        <a:pt x="282975" y="136275"/>
                        <a:pt x="295168" y="139646"/>
                        <a:pt x="298850" y="132693"/>
                      </a:cubicBezTo>
                      <a:cubicBezTo>
                        <a:pt x="299813" y="130866"/>
                        <a:pt x="299912" y="128713"/>
                        <a:pt x="299912" y="126646"/>
                      </a:cubicBezTo>
                      <a:cubicBezTo>
                        <a:pt x="299955" y="120429"/>
                        <a:pt x="299572" y="114226"/>
                        <a:pt x="298751" y="108066"/>
                      </a:cubicBezTo>
                      <a:cubicBezTo>
                        <a:pt x="298595" y="106933"/>
                        <a:pt x="298439" y="105842"/>
                        <a:pt x="298255" y="104724"/>
                      </a:cubicBezTo>
                      <a:cubicBezTo>
                        <a:pt x="298623" y="105559"/>
                        <a:pt x="298963" y="106423"/>
                        <a:pt x="299331" y="107258"/>
                      </a:cubicBezTo>
                      <a:cubicBezTo>
                        <a:pt x="302320" y="114339"/>
                        <a:pt x="305336" y="121392"/>
                        <a:pt x="308296" y="128472"/>
                      </a:cubicBezTo>
                      <a:cubicBezTo>
                        <a:pt x="309485" y="128515"/>
                        <a:pt x="310562" y="128288"/>
                        <a:pt x="311525" y="127864"/>
                      </a:cubicBezTo>
                      <a:cubicBezTo>
                        <a:pt x="316311" y="125782"/>
                        <a:pt x="318634" y="118658"/>
                        <a:pt x="318435" y="112866"/>
                      </a:cubicBezTo>
                      <a:cubicBezTo>
                        <a:pt x="318124" y="102373"/>
                        <a:pt x="314513" y="92290"/>
                        <a:pt x="310930" y="82405"/>
                      </a:cubicBezTo>
                      <a:cubicBezTo>
                        <a:pt x="319129" y="88664"/>
                        <a:pt x="325474" y="97331"/>
                        <a:pt x="328943" y="107046"/>
                      </a:cubicBezTo>
                      <a:cubicBezTo>
                        <a:pt x="329737" y="109227"/>
                        <a:pt x="331082" y="111946"/>
                        <a:pt x="333376" y="111663"/>
                      </a:cubicBezTo>
                      <a:cubicBezTo>
                        <a:pt x="334580" y="111507"/>
                        <a:pt x="335472" y="110516"/>
                        <a:pt x="336251" y="109595"/>
                      </a:cubicBezTo>
                      <a:cubicBezTo>
                        <a:pt x="339593" y="105616"/>
                        <a:pt x="342935" y="101650"/>
                        <a:pt x="346277" y="97699"/>
                      </a:cubicBezTo>
                      <a:cubicBezTo>
                        <a:pt x="348118" y="95518"/>
                        <a:pt x="350016" y="93210"/>
                        <a:pt x="350582" y="90434"/>
                      </a:cubicBezTo>
                      <a:cubicBezTo>
                        <a:pt x="351050" y="88041"/>
                        <a:pt x="350497" y="85605"/>
                        <a:pt x="349945" y="83240"/>
                      </a:cubicBezTo>
                      <a:cubicBezTo>
                        <a:pt x="348231" y="75933"/>
                        <a:pt x="346532" y="68625"/>
                        <a:pt x="344819" y="61346"/>
                      </a:cubicBezTo>
                      <a:cubicBezTo>
                        <a:pt x="350370" y="68781"/>
                        <a:pt x="355921" y="76216"/>
                        <a:pt x="361487" y="83679"/>
                      </a:cubicBezTo>
                      <a:cubicBezTo>
                        <a:pt x="369233" y="84982"/>
                        <a:pt x="376442" y="78581"/>
                        <a:pt x="379543" y="71359"/>
                      </a:cubicBezTo>
                      <a:cubicBezTo>
                        <a:pt x="382673" y="64136"/>
                        <a:pt x="382998" y="56064"/>
                        <a:pt x="384953" y="48445"/>
                      </a:cubicBezTo>
                      <a:cubicBezTo>
                        <a:pt x="386893" y="40826"/>
                        <a:pt x="391255" y="32952"/>
                        <a:pt x="398746" y="30587"/>
                      </a:cubicBezTo>
                      <a:lnTo>
                        <a:pt x="396438" y="30021"/>
                      </a:lnTo>
                      <a:cubicBezTo>
                        <a:pt x="377914" y="28123"/>
                        <a:pt x="365891" y="9147"/>
                        <a:pt x="348416" y="2675"/>
                      </a:cubicBezTo>
                      <a:cubicBezTo>
                        <a:pt x="335458" y="-2126"/>
                        <a:pt x="321055" y="480"/>
                        <a:pt x="307488" y="3170"/>
                      </a:cubicBezTo>
                      <a:cubicBezTo>
                        <a:pt x="302419" y="4176"/>
                        <a:pt x="297179" y="5224"/>
                        <a:pt x="292831" y="8028"/>
                      </a:cubicBezTo>
                      <a:cubicBezTo>
                        <a:pt x="288469" y="10846"/>
                        <a:pt x="285113" y="15845"/>
                        <a:pt x="285807" y="20972"/>
                      </a:cubicBezTo>
                      <a:cubicBezTo>
                        <a:pt x="282153" y="21113"/>
                        <a:pt x="280397" y="16666"/>
                        <a:pt x="277962" y="13947"/>
                      </a:cubicBezTo>
                      <a:cubicBezTo>
                        <a:pt x="272934" y="8297"/>
                        <a:pt x="263927" y="9741"/>
                        <a:pt x="256620" y="11653"/>
                      </a:cubicBezTo>
                      <a:cubicBezTo>
                        <a:pt x="250162" y="13353"/>
                        <a:pt x="243563" y="15095"/>
                        <a:pt x="238082" y="18876"/>
                      </a:cubicBezTo>
                      <a:cubicBezTo>
                        <a:pt x="232588" y="22671"/>
                        <a:pt x="228339" y="28945"/>
                        <a:pt x="228807" y="35601"/>
                      </a:cubicBezTo>
                      <a:cubicBezTo>
                        <a:pt x="227093" y="31522"/>
                        <a:pt x="225365" y="27429"/>
                        <a:pt x="223623" y="23337"/>
                      </a:cubicBezTo>
                      <a:cubicBezTo>
                        <a:pt x="218440" y="34369"/>
                        <a:pt x="220026" y="48247"/>
                        <a:pt x="227532" y="57848"/>
                      </a:cubicBezTo>
                      <a:cubicBezTo>
                        <a:pt x="226866" y="61134"/>
                        <a:pt x="222703" y="62678"/>
                        <a:pt x="219474" y="61729"/>
                      </a:cubicBezTo>
                      <a:cubicBezTo>
                        <a:pt x="216259" y="60808"/>
                        <a:pt x="213852" y="58160"/>
                        <a:pt x="211728" y="55554"/>
                      </a:cubicBezTo>
                      <a:cubicBezTo>
                        <a:pt x="205879" y="48431"/>
                        <a:pt x="200752" y="40713"/>
                        <a:pt x="196433" y="32570"/>
                      </a:cubicBezTo>
                      <a:cubicBezTo>
                        <a:pt x="176409" y="42526"/>
                        <a:pt x="157701" y="55129"/>
                        <a:pt x="140962" y="69957"/>
                      </a:cubicBezTo>
                      <a:cubicBezTo>
                        <a:pt x="147972" y="85081"/>
                        <a:pt x="143440" y="93267"/>
                        <a:pt x="148369" y="109198"/>
                      </a:cubicBezTo>
                      <a:cubicBezTo>
                        <a:pt x="137861" y="101764"/>
                        <a:pt x="130964" y="93592"/>
                        <a:pt x="123685" y="82971"/>
                      </a:cubicBezTo>
                      <a:cubicBezTo>
                        <a:pt x="122042" y="84472"/>
                        <a:pt x="82687" y="113291"/>
                        <a:pt x="63583" y="131744"/>
                      </a:cubicBezTo>
                      <a:cubicBezTo>
                        <a:pt x="44352" y="150310"/>
                        <a:pt x="26692" y="170504"/>
                        <a:pt x="10859" y="192044"/>
                      </a:cubicBezTo>
                      <a:cubicBezTo>
                        <a:pt x="9585" y="193772"/>
                        <a:pt x="8268" y="195684"/>
                        <a:pt x="8296" y="19782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25" name="Google Shape;3725;p24"/>
                <p:cNvSpPr/>
                <p:nvPr/>
              </p:nvSpPr>
              <p:spPr>
                <a:xfrm>
                  <a:off x="4120602" y="1571489"/>
                  <a:ext cx="369642" cy="272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642" h="272612" extrusionOk="0">
                      <a:moveTo>
                        <a:pt x="25544" y="268289"/>
                      </a:moveTo>
                      <a:cubicBezTo>
                        <a:pt x="38261" y="275426"/>
                        <a:pt x="55410" y="273571"/>
                        <a:pt x="66301" y="263870"/>
                      </a:cubicBezTo>
                      <a:cubicBezTo>
                        <a:pt x="57393" y="263927"/>
                        <a:pt x="50695" y="252569"/>
                        <a:pt x="55070" y="244795"/>
                      </a:cubicBezTo>
                      <a:cubicBezTo>
                        <a:pt x="56713" y="241863"/>
                        <a:pt x="59432" y="239725"/>
                        <a:pt x="61641" y="237190"/>
                      </a:cubicBezTo>
                      <a:cubicBezTo>
                        <a:pt x="64247" y="234202"/>
                        <a:pt x="66131" y="230661"/>
                        <a:pt x="67986" y="227178"/>
                      </a:cubicBezTo>
                      <a:cubicBezTo>
                        <a:pt x="72163" y="219332"/>
                        <a:pt x="76327" y="211501"/>
                        <a:pt x="80505" y="203655"/>
                      </a:cubicBezTo>
                      <a:cubicBezTo>
                        <a:pt x="81524" y="201729"/>
                        <a:pt x="82671" y="199690"/>
                        <a:pt x="84640" y="198755"/>
                      </a:cubicBezTo>
                      <a:cubicBezTo>
                        <a:pt x="85914" y="198146"/>
                        <a:pt x="87373" y="198090"/>
                        <a:pt x="88789" y="198160"/>
                      </a:cubicBezTo>
                      <a:cubicBezTo>
                        <a:pt x="97414" y="198571"/>
                        <a:pt x="105698" y="203528"/>
                        <a:pt x="110145" y="210948"/>
                      </a:cubicBezTo>
                      <a:cubicBezTo>
                        <a:pt x="113062" y="202990"/>
                        <a:pt x="100501" y="197155"/>
                        <a:pt x="99991" y="188686"/>
                      </a:cubicBezTo>
                      <a:cubicBezTo>
                        <a:pt x="99807" y="185726"/>
                        <a:pt x="101181" y="182908"/>
                        <a:pt x="102526" y="180260"/>
                      </a:cubicBezTo>
                      <a:cubicBezTo>
                        <a:pt x="109508" y="166396"/>
                        <a:pt x="118288" y="151045"/>
                        <a:pt x="133412" y="147476"/>
                      </a:cubicBezTo>
                      <a:cubicBezTo>
                        <a:pt x="145563" y="144615"/>
                        <a:pt x="157884" y="150422"/>
                        <a:pt x="169015" y="156086"/>
                      </a:cubicBezTo>
                      <a:cubicBezTo>
                        <a:pt x="167981" y="151866"/>
                        <a:pt x="164327" y="148906"/>
                        <a:pt x="161056" y="146046"/>
                      </a:cubicBezTo>
                      <a:cubicBezTo>
                        <a:pt x="157785" y="143185"/>
                        <a:pt x="154457" y="139645"/>
                        <a:pt x="154428" y="135297"/>
                      </a:cubicBezTo>
                      <a:cubicBezTo>
                        <a:pt x="154414" y="130949"/>
                        <a:pt x="159965" y="126956"/>
                        <a:pt x="163194" y="129873"/>
                      </a:cubicBezTo>
                      <a:cubicBezTo>
                        <a:pt x="167273" y="126843"/>
                        <a:pt x="158762" y="121334"/>
                        <a:pt x="159696" y="116349"/>
                      </a:cubicBezTo>
                      <a:cubicBezTo>
                        <a:pt x="160107" y="114125"/>
                        <a:pt x="162345" y="112780"/>
                        <a:pt x="164398" y="111845"/>
                      </a:cubicBezTo>
                      <a:cubicBezTo>
                        <a:pt x="174014" y="107441"/>
                        <a:pt x="184791" y="105614"/>
                        <a:pt x="195327" y="106606"/>
                      </a:cubicBezTo>
                      <a:cubicBezTo>
                        <a:pt x="190470" y="101366"/>
                        <a:pt x="185258" y="94412"/>
                        <a:pt x="187864" y="87771"/>
                      </a:cubicBezTo>
                      <a:cubicBezTo>
                        <a:pt x="190172" y="81865"/>
                        <a:pt x="197069" y="76696"/>
                        <a:pt x="203300" y="77872"/>
                      </a:cubicBezTo>
                      <a:cubicBezTo>
                        <a:pt x="262241" y="88989"/>
                        <a:pt x="241919" y="57550"/>
                        <a:pt x="262864" y="59278"/>
                      </a:cubicBezTo>
                      <a:cubicBezTo>
                        <a:pt x="266093" y="64036"/>
                        <a:pt x="269321" y="68780"/>
                        <a:pt x="272550" y="73538"/>
                      </a:cubicBezTo>
                      <a:cubicBezTo>
                        <a:pt x="274816" y="66160"/>
                        <a:pt x="265130" y="58838"/>
                        <a:pt x="267721" y="51573"/>
                      </a:cubicBezTo>
                      <a:cubicBezTo>
                        <a:pt x="270256" y="44464"/>
                        <a:pt x="280410" y="45810"/>
                        <a:pt x="287902" y="44833"/>
                      </a:cubicBezTo>
                      <a:cubicBezTo>
                        <a:pt x="295733" y="43813"/>
                        <a:pt x="302403" y="38871"/>
                        <a:pt x="308861" y="34311"/>
                      </a:cubicBezTo>
                      <a:cubicBezTo>
                        <a:pt x="315304" y="29750"/>
                        <a:pt x="322442" y="25233"/>
                        <a:pt x="330344" y="25261"/>
                      </a:cubicBezTo>
                      <a:cubicBezTo>
                        <a:pt x="338246" y="25290"/>
                        <a:pt x="346573" y="31974"/>
                        <a:pt x="345313" y="39777"/>
                      </a:cubicBezTo>
                      <a:cubicBezTo>
                        <a:pt x="350694" y="37851"/>
                        <a:pt x="343967" y="28731"/>
                        <a:pt x="347196" y="24029"/>
                      </a:cubicBezTo>
                      <a:cubicBezTo>
                        <a:pt x="348131" y="22670"/>
                        <a:pt x="349745" y="21990"/>
                        <a:pt x="351275" y="21381"/>
                      </a:cubicBezTo>
                      <a:cubicBezTo>
                        <a:pt x="357393" y="18931"/>
                        <a:pt x="363525" y="16481"/>
                        <a:pt x="369642" y="14017"/>
                      </a:cubicBezTo>
                      <a:cubicBezTo>
                        <a:pt x="360706" y="16099"/>
                        <a:pt x="351629" y="18180"/>
                        <a:pt x="342466" y="17770"/>
                      </a:cubicBezTo>
                      <a:cubicBezTo>
                        <a:pt x="333304" y="17359"/>
                        <a:pt x="323858" y="14116"/>
                        <a:pt x="317910" y="7134"/>
                      </a:cubicBezTo>
                      <a:cubicBezTo>
                        <a:pt x="314837" y="3537"/>
                        <a:pt x="310928" y="-1547"/>
                        <a:pt x="306637" y="450"/>
                      </a:cubicBezTo>
                      <a:cubicBezTo>
                        <a:pt x="310787" y="5605"/>
                        <a:pt x="309271" y="13833"/>
                        <a:pt x="304414" y="18322"/>
                      </a:cubicBezTo>
                      <a:cubicBezTo>
                        <a:pt x="299557" y="22797"/>
                        <a:pt x="292306" y="23916"/>
                        <a:pt x="285806" y="22698"/>
                      </a:cubicBezTo>
                      <a:cubicBezTo>
                        <a:pt x="277903" y="21211"/>
                        <a:pt x="270653" y="16467"/>
                        <a:pt x="266121" y="9811"/>
                      </a:cubicBezTo>
                      <a:cubicBezTo>
                        <a:pt x="268188" y="16679"/>
                        <a:pt x="267990" y="24751"/>
                        <a:pt x="263430" y="30303"/>
                      </a:cubicBezTo>
                      <a:cubicBezTo>
                        <a:pt x="258885" y="35854"/>
                        <a:pt x="249212" y="37171"/>
                        <a:pt x="244638" y="31648"/>
                      </a:cubicBezTo>
                      <a:cubicBezTo>
                        <a:pt x="244496" y="37384"/>
                        <a:pt x="240404" y="42439"/>
                        <a:pt x="235447" y="45328"/>
                      </a:cubicBezTo>
                      <a:cubicBezTo>
                        <a:pt x="230490" y="48217"/>
                        <a:pt x="224727" y="49336"/>
                        <a:pt x="219090" y="50398"/>
                      </a:cubicBezTo>
                      <a:cubicBezTo>
                        <a:pt x="216966" y="50795"/>
                        <a:pt x="214842" y="51205"/>
                        <a:pt x="212718" y="51602"/>
                      </a:cubicBezTo>
                      <a:cubicBezTo>
                        <a:pt x="204603" y="53145"/>
                        <a:pt x="196049" y="54901"/>
                        <a:pt x="189918" y="60425"/>
                      </a:cubicBezTo>
                      <a:cubicBezTo>
                        <a:pt x="184833" y="54208"/>
                        <a:pt x="179749" y="47991"/>
                        <a:pt x="174665" y="41774"/>
                      </a:cubicBezTo>
                      <a:cubicBezTo>
                        <a:pt x="176308" y="52947"/>
                        <a:pt x="177951" y="64121"/>
                        <a:pt x="179579" y="75294"/>
                      </a:cubicBezTo>
                      <a:cubicBezTo>
                        <a:pt x="180019" y="78268"/>
                        <a:pt x="180146" y="81964"/>
                        <a:pt x="177597" y="83565"/>
                      </a:cubicBezTo>
                      <a:cubicBezTo>
                        <a:pt x="172668" y="86666"/>
                        <a:pt x="168604" y="77702"/>
                        <a:pt x="162968" y="76243"/>
                      </a:cubicBezTo>
                      <a:cubicBezTo>
                        <a:pt x="163633" y="80449"/>
                        <a:pt x="162741" y="85222"/>
                        <a:pt x="159456" y="87926"/>
                      </a:cubicBezTo>
                      <a:cubicBezTo>
                        <a:pt x="156170" y="90631"/>
                        <a:pt x="150279" y="90051"/>
                        <a:pt x="148594" y="86128"/>
                      </a:cubicBezTo>
                      <a:cubicBezTo>
                        <a:pt x="149883" y="93718"/>
                        <a:pt x="144742" y="101861"/>
                        <a:pt x="137349" y="103971"/>
                      </a:cubicBezTo>
                      <a:cubicBezTo>
                        <a:pt x="129943" y="106082"/>
                        <a:pt x="121290" y="101890"/>
                        <a:pt x="118373" y="94766"/>
                      </a:cubicBezTo>
                      <a:cubicBezTo>
                        <a:pt x="112156" y="98250"/>
                        <a:pt x="110938" y="106620"/>
                        <a:pt x="111264" y="113743"/>
                      </a:cubicBezTo>
                      <a:cubicBezTo>
                        <a:pt x="111590" y="120866"/>
                        <a:pt x="112595" y="128641"/>
                        <a:pt x="108601" y="134546"/>
                      </a:cubicBezTo>
                      <a:cubicBezTo>
                        <a:pt x="105741" y="138781"/>
                        <a:pt x="100855" y="141132"/>
                        <a:pt x="97258" y="144771"/>
                      </a:cubicBezTo>
                      <a:cubicBezTo>
                        <a:pt x="93675" y="148396"/>
                        <a:pt x="91182" y="153466"/>
                        <a:pt x="86467" y="155407"/>
                      </a:cubicBezTo>
                      <a:cubicBezTo>
                        <a:pt x="81000" y="157658"/>
                        <a:pt x="74755" y="154741"/>
                        <a:pt x="70238" y="150946"/>
                      </a:cubicBezTo>
                      <a:cubicBezTo>
                        <a:pt x="65706" y="147150"/>
                        <a:pt x="61868" y="142349"/>
                        <a:pt x="56515" y="139843"/>
                      </a:cubicBezTo>
                      <a:cubicBezTo>
                        <a:pt x="56770" y="152744"/>
                        <a:pt x="69133" y="164767"/>
                        <a:pt x="64700" y="176875"/>
                      </a:cubicBezTo>
                      <a:cubicBezTo>
                        <a:pt x="63327" y="180643"/>
                        <a:pt x="60452" y="183687"/>
                        <a:pt x="58866" y="187383"/>
                      </a:cubicBezTo>
                      <a:cubicBezTo>
                        <a:pt x="57280" y="191065"/>
                        <a:pt x="57506" y="196206"/>
                        <a:pt x="61033" y="198118"/>
                      </a:cubicBezTo>
                      <a:cubicBezTo>
                        <a:pt x="60877" y="201403"/>
                        <a:pt x="56274" y="202168"/>
                        <a:pt x="53102" y="201318"/>
                      </a:cubicBezTo>
                      <a:cubicBezTo>
                        <a:pt x="49930" y="200469"/>
                        <a:pt x="46106" y="199180"/>
                        <a:pt x="43727" y="201446"/>
                      </a:cubicBezTo>
                      <a:cubicBezTo>
                        <a:pt x="40088" y="204930"/>
                        <a:pt x="44987" y="210623"/>
                        <a:pt x="45441" y="215636"/>
                      </a:cubicBezTo>
                      <a:cubicBezTo>
                        <a:pt x="46007" y="221853"/>
                        <a:pt x="38728" y="226441"/>
                        <a:pt x="32539" y="225606"/>
                      </a:cubicBezTo>
                      <a:cubicBezTo>
                        <a:pt x="26351" y="224770"/>
                        <a:pt x="21309" y="220408"/>
                        <a:pt x="16650" y="216231"/>
                      </a:cubicBezTo>
                      <a:cubicBezTo>
                        <a:pt x="19355" y="223425"/>
                        <a:pt x="20573" y="231185"/>
                        <a:pt x="20190" y="238875"/>
                      </a:cubicBezTo>
                      <a:cubicBezTo>
                        <a:pt x="12019" y="238266"/>
                        <a:pt x="4442" y="232517"/>
                        <a:pt x="1667" y="224813"/>
                      </a:cubicBezTo>
                      <a:cubicBezTo>
                        <a:pt x="-1151" y="226186"/>
                        <a:pt x="109" y="230435"/>
                        <a:pt x="1752" y="233097"/>
                      </a:cubicBezTo>
                      <a:cubicBezTo>
                        <a:pt x="9810" y="246168"/>
                        <a:pt x="17882" y="259240"/>
                        <a:pt x="25940" y="272311"/>
                      </a:cubicBezTo>
                      <a:lnTo>
                        <a:pt x="25572" y="26830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26" name="Google Shape;3726;p24"/>
                <p:cNvSpPr/>
                <p:nvPr/>
              </p:nvSpPr>
              <p:spPr>
                <a:xfrm>
                  <a:off x="4176154" y="1587733"/>
                  <a:ext cx="280584" cy="200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84" h="200678" extrusionOk="0">
                      <a:moveTo>
                        <a:pt x="196167" y="35429"/>
                      </a:moveTo>
                      <a:cubicBezTo>
                        <a:pt x="193278" y="33404"/>
                        <a:pt x="189284" y="35528"/>
                        <a:pt x="186862" y="38092"/>
                      </a:cubicBezTo>
                      <a:cubicBezTo>
                        <a:pt x="184441" y="40655"/>
                        <a:pt x="182217" y="43898"/>
                        <a:pt x="178748" y="44549"/>
                      </a:cubicBezTo>
                      <a:cubicBezTo>
                        <a:pt x="177134" y="44847"/>
                        <a:pt x="175448" y="44521"/>
                        <a:pt x="173806" y="44663"/>
                      </a:cubicBezTo>
                      <a:cubicBezTo>
                        <a:pt x="171596" y="44861"/>
                        <a:pt x="169557" y="45923"/>
                        <a:pt x="167589" y="46957"/>
                      </a:cubicBezTo>
                      <a:cubicBezTo>
                        <a:pt x="156316" y="52891"/>
                        <a:pt x="145029" y="58824"/>
                        <a:pt x="133756" y="64772"/>
                      </a:cubicBezTo>
                      <a:cubicBezTo>
                        <a:pt x="129721" y="66896"/>
                        <a:pt x="125344" y="69403"/>
                        <a:pt x="123843" y="73708"/>
                      </a:cubicBezTo>
                      <a:cubicBezTo>
                        <a:pt x="123036" y="76031"/>
                        <a:pt x="123107" y="78764"/>
                        <a:pt x="121493" y="80619"/>
                      </a:cubicBezTo>
                      <a:cubicBezTo>
                        <a:pt x="120260" y="82035"/>
                        <a:pt x="118335" y="82573"/>
                        <a:pt x="116550" y="83126"/>
                      </a:cubicBezTo>
                      <a:cubicBezTo>
                        <a:pt x="109229" y="85391"/>
                        <a:pt x="102176" y="89116"/>
                        <a:pt x="97064" y="94837"/>
                      </a:cubicBezTo>
                      <a:cubicBezTo>
                        <a:pt x="91951" y="100559"/>
                        <a:pt x="88978" y="108447"/>
                        <a:pt x="90252" y="116009"/>
                      </a:cubicBezTo>
                      <a:cubicBezTo>
                        <a:pt x="87080" y="113587"/>
                        <a:pt x="81614" y="116816"/>
                        <a:pt x="82208" y="120767"/>
                      </a:cubicBezTo>
                      <a:cubicBezTo>
                        <a:pt x="79107" y="118714"/>
                        <a:pt x="75057" y="121121"/>
                        <a:pt x="72210" y="123515"/>
                      </a:cubicBezTo>
                      <a:cubicBezTo>
                        <a:pt x="60088" y="133739"/>
                        <a:pt x="49339" y="145607"/>
                        <a:pt x="40346" y="158692"/>
                      </a:cubicBezTo>
                      <a:cubicBezTo>
                        <a:pt x="37132" y="163380"/>
                        <a:pt x="34016" y="169143"/>
                        <a:pt x="35970" y="174496"/>
                      </a:cubicBezTo>
                      <a:cubicBezTo>
                        <a:pt x="34682" y="173533"/>
                        <a:pt x="33379" y="172570"/>
                        <a:pt x="32090" y="171593"/>
                      </a:cubicBezTo>
                      <a:cubicBezTo>
                        <a:pt x="24641" y="179878"/>
                        <a:pt x="17192" y="188148"/>
                        <a:pt x="9743" y="196433"/>
                      </a:cubicBezTo>
                      <a:cubicBezTo>
                        <a:pt x="7180" y="199279"/>
                        <a:pt x="2818" y="202281"/>
                        <a:pt x="0" y="199690"/>
                      </a:cubicBezTo>
                      <a:cubicBezTo>
                        <a:pt x="11868" y="184820"/>
                        <a:pt x="24457" y="167203"/>
                        <a:pt x="20761" y="148538"/>
                      </a:cubicBezTo>
                      <a:cubicBezTo>
                        <a:pt x="21738" y="150960"/>
                        <a:pt x="24726" y="152050"/>
                        <a:pt x="27318" y="151696"/>
                      </a:cubicBezTo>
                      <a:cubicBezTo>
                        <a:pt x="29910" y="151342"/>
                        <a:pt x="32189" y="149883"/>
                        <a:pt x="34384" y="148467"/>
                      </a:cubicBezTo>
                      <a:cubicBezTo>
                        <a:pt x="43363" y="142633"/>
                        <a:pt x="52596" y="136572"/>
                        <a:pt x="58587" y="127678"/>
                      </a:cubicBezTo>
                      <a:cubicBezTo>
                        <a:pt x="64690" y="118600"/>
                        <a:pt x="66829" y="106946"/>
                        <a:pt x="64350" y="96296"/>
                      </a:cubicBezTo>
                      <a:cubicBezTo>
                        <a:pt x="66092" y="98179"/>
                        <a:pt x="68387" y="99553"/>
                        <a:pt x="70865" y="100190"/>
                      </a:cubicBezTo>
                      <a:cubicBezTo>
                        <a:pt x="71630" y="96721"/>
                        <a:pt x="75255" y="94625"/>
                        <a:pt x="78739" y="93931"/>
                      </a:cubicBezTo>
                      <a:cubicBezTo>
                        <a:pt x="82222" y="93237"/>
                        <a:pt x="85862" y="93506"/>
                        <a:pt x="89303" y="92628"/>
                      </a:cubicBezTo>
                      <a:cubicBezTo>
                        <a:pt x="93382" y="91580"/>
                        <a:pt x="96865" y="88974"/>
                        <a:pt x="100236" y="86439"/>
                      </a:cubicBezTo>
                      <a:cubicBezTo>
                        <a:pt x="105731" y="82304"/>
                        <a:pt x="111225" y="78155"/>
                        <a:pt x="116706" y="74020"/>
                      </a:cubicBezTo>
                      <a:cubicBezTo>
                        <a:pt x="121974" y="70040"/>
                        <a:pt x="127639" y="65438"/>
                        <a:pt x="128729" y="58938"/>
                      </a:cubicBezTo>
                      <a:cubicBezTo>
                        <a:pt x="129395" y="55001"/>
                        <a:pt x="128871" y="49761"/>
                        <a:pt x="132567" y="48231"/>
                      </a:cubicBezTo>
                      <a:cubicBezTo>
                        <a:pt x="134946" y="47254"/>
                        <a:pt x="137552" y="48642"/>
                        <a:pt x="140072" y="49109"/>
                      </a:cubicBezTo>
                      <a:cubicBezTo>
                        <a:pt x="144477" y="49931"/>
                        <a:pt x="148853" y="47849"/>
                        <a:pt x="152846" y="45838"/>
                      </a:cubicBezTo>
                      <a:cubicBezTo>
                        <a:pt x="163963" y="40258"/>
                        <a:pt x="175066" y="34665"/>
                        <a:pt x="186183" y="29085"/>
                      </a:cubicBezTo>
                      <a:cubicBezTo>
                        <a:pt x="191111" y="26606"/>
                        <a:pt x="196124" y="24100"/>
                        <a:pt x="201534" y="23024"/>
                      </a:cubicBezTo>
                      <a:cubicBezTo>
                        <a:pt x="205287" y="22273"/>
                        <a:pt x="209280" y="22202"/>
                        <a:pt x="212693" y="20475"/>
                      </a:cubicBezTo>
                      <a:cubicBezTo>
                        <a:pt x="216121" y="18747"/>
                        <a:pt x="218740" y="14513"/>
                        <a:pt x="217041" y="11085"/>
                      </a:cubicBezTo>
                      <a:cubicBezTo>
                        <a:pt x="219264" y="9839"/>
                        <a:pt x="221332" y="13479"/>
                        <a:pt x="223867" y="13606"/>
                      </a:cubicBezTo>
                      <a:cubicBezTo>
                        <a:pt x="225141" y="13663"/>
                        <a:pt x="226260" y="12827"/>
                        <a:pt x="227351" y="12148"/>
                      </a:cubicBezTo>
                      <a:cubicBezTo>
                        <a:pt x="236938" y="6214"/>
                        <a:pt x="251737" y="11751"/>
                        <a:pt x="259271" y="3353"/>
                      </a:cubicBezTo>
                      <a:cubicBezTo>
                        <a:pt x="260418" y="2079"/>
                        <a:pt x="261438" y="450"/>
                        <a:pt x="263109" y="82"/>
                      </a:cubicBezTo>
                      <a:cubicBezTo>
                        <a:pt x="264057" y="-130"/>
                        <a:pt x="265049" y="110"/>
                        <a:pt x="265984" y="351"/>
                      </a:cubicBezTo>
                      <a:cubicBezTo>
                        <a:pt x="270855" y="1597"/>
                        <a:pt x="275712" y="2829"/>
                        <a:pt x="280584" y="4075"/>
                      </a:cubicBezTo>
                      <a:cubicBezTo>
                        <a:pt x="269850" y="4939"/>
                        <a:pt x="259625" y="8805"/>
                        <a:pt x="249570" y="12643"/>
                      </a:cubicBezTo>
                      <a:cubicBezTo>
                        <a:pt x="237434" y="17260"/>
                        <a:pt x="225297" y="21877"/>
                        <a:pt x="213175" y="26479"/>
                      </a:cubicBezTo>
                      <a:cubicBezTo>
                        <a:pt x="210484" y="27499"/>
                        <a:pt x="207199" y="29765"/>
                        <a:pt x="208289" y="32427"/>
                      </a:cubicBezTo>
                      <a:cubicBezTo>
                        <a:pt x="202454" y="30841"/>
                        <a:pt x="195841" y="32469"/>
                        <a:pt x="191422" y="36605"/>
                      </a:cubicBezTo>
                      <a:lnTo>
                        <a:pt x="196209" y="354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27" name="Google Shape;3727;p24"/>
                <p:cNvSpPr/>
                <p:nvPr/>
              </p:nvSpPr>
              <p:spPr>
                <a:xfrm>
                  <a:off x="4114055" y="1584217"/>
                  <a:ext cx="376628" cy="311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628" h="311371" extrusionOk="0">
                      <a:moveTo>
                        <a:pt x="376629" y="0"/>
                      </a:moveTo>
                      <a:cubicBezTo>
                        <a:pt x="289152" y="3300"/>
                        <a:pt x="177247" y="55995"/>
                        <a:pt x="110971" y="141305"/>
                      </a:cubicBezTo>
                      <a:cubicBezTo>
                        <a:pt x="44680" y="226600"/>
                        <a:pt x="15918" y="278701"/>
                        <a:pt x="0" y="31137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728" name="Google Shape;3728;p24"/>
              <p:cNvSpPr/>
              <p:nvPr/>
            </p:nvSpPr>
            <p:spPr>
              <a:xfrm>
                <a:off x="849091" y="5505064"/>
                <a:ext cx="647093" cy="578781"/>
              </a:xfrm>
              <a:custGeom>
                <a:avLst/>
                <a:gdLst/>
                <a:ahLst/>
                <a:cxnLst/>
                <a:rect l="l" t="t" r="r" b="b"/>
                <a:pathLst>
                  <a:path w="211988" h="189609" extrusionOk="0">
                    <a:moveTo>
                      <a:pt x="0" y="189596"/>
                    </a:moveTo>
                    <a:cubicBezTo>
                      <a:pt x="19486" y="187231"/>
                      <a:pt x="37358" y="177969"/>
                      <a:pt x="50529" y="162773"/>
                    </a:cubicBezTo>
                    <a:cubicBezTo>
                      <a:pt x="54749" y="157916"/>
                      <a:pt x="58417" y="152336"/>
                      <a:pt x="59663" y="146035"/>
                    </a:cubicBezTo>
                    <a:cubicBezTo>
                      <a:pt x="61943" y="134464"/>
                      <a:pt x="55868" y="122994"/>
                      <a:pt x="49282" y="113236"/>
                    </a:cubicBezTo>
                    <a:cubicBezTo>
                      <a:pt x="61390" y="121308"/>
                      <a:pt x="77209" y="129536"/>
                      <a:pt x="89544" y="121776"/>
                    </a:cubicBezTo>
                    <a:cubicBezTo>
                      <a:pt x="94019" y="118943"/>
                      <a:pt x="97120" y="114398"/>
                      <a:pt x="100080" y="109993"/>
                    </a:cubicBezTo>
                    <a:cubicBezTo>
                      <a:pt x="107869" y="98423"/>
                      <a:pt x="116012" y="86669"/>
                      <a:pt x="127483" y="78781"/>
                    </a:cubicBezTo>
                    <a:cubicBezTo>
                      <a:pt x="130995" y="76374"/>
                      <a:pt x="134762" y="74348"/>
                      <a:pt x="137977" y="71573"/>
                    </a:cubicBezTo>
                    <a:cubicBezTo>
                      <a:pt x="146615" y="64067"/>
                      <a:pt x="150863" y="51251"/>
                      <a:pt x="161527" y="47087"/>
                    </a:cubicBezTo>
                    <a:cubicBezTo>
                      <a:pt x="165309" y="45614"/>
                      <a:pt x="169500" y="45444"/>
                      <a:pt x="173210" y="43844"/>
                    </a:cubicBezTo>
                    <a:cubicBezTo>
                      <a:pt x="181637" y="40233"/>
                      <a:pt x="185489" y="28734"/>
                      <a:pt x="180971" y="20761"/>
                    </a:cubicBezTo>
                    <a:cubicBezTo>
                      <a:pt x="185885" y="24032"/>
                      <a:pt x="189341" y="29414"/>
                      <a:pt x="190275" y="35248"/>
                    </a:cubicBezTo>
                    <a:cubicBezTo>
                      <a:pt x="195048" y="28975"/>
                      <a:pt x="207241" y="32345"/>
                      <a:pt x="210923" y="25392"/>
                    </a:cubicBezTo>
                    <a:cubicBezTo>
                      <a:pt x="211886" y="23565"/>
                      <a:pt x="211985" y="21412"/>
                      <a:pt x="211985" y="19345"/>
                    </a:cubicBezTo>
                    <a:cubicBezTo>
                      <a:pt x="212028" y="13128"/>
                      <a:pt x="211645" y="6925"/>
                      <a:pt x="210824" y="765"/>
                    </a:cubicBezTo>
                    <a:cubicBezTo>
                      <a:pt x="209493" y="2549"/>
                      <a:pt x="207992" y="4192"/>
                      <a:pt x="206207" y="5551"/>
                    </a:cubicBezTo>
                    <a:cubicBezTo>
                      <a:pt x="200146" y="10154"/>
                      <a:pt x="191154" y="10380"/>
                      <a:pt x="184851" y="6132"/>
                    </a:cubicBezTo>
                    <a:cubicBezTo>
                      <a:pt x="180122" y="2931"/>
                      <a:pt x="174089" y="-2592"/>
                      <a:pt x="169982" y="1388"/>
                    </a:cubicBezTo>
                    <a:cubicBezTo>
                      <a:pt x="168013" y="3285"/>
                      <a:pt x="167815" y="6783"/>
                      <a:pt x="165379" y="8058"/>
                    </a:cubicBezTo>
                    <a:cubicBezTo>
                      <a:pt x="163382" y="9106"/>
                      <a:pt x="161003" y="8058"/>
                      <a:pt x="158780" y="7619"/>
                    </a:cubicBezTo>
                    <a:cubicBezTo>
                      <a:pt x="157916" y="7449"/>
                      <a:pt x="156910" y="7506"/>
                      <a:pt x="156033" y="7746"/>
                    </a:cubicBezTo>
                    <a:cubicBezTo>
                      <a:pt x="150495" y="4928"/>
                      <a:pt x="143075" y="4871"/>
                      <a:pt x="136560" y="5268"/>
                    </a:cubicBezTo>
                    <a:cubicBezTo>
                      <a:pt x="135229" y="5339"/>
                      <a:pt x="133728" y="5509"/>
                      <a:pt x="132963" y="6585"/>
                    </a:cubicBezTo>
                    <a:cubicBezTo>
                      <a:pt x="132453" y="7279"/>
                      <a:pt x="132397" y="8228"/>
                      <a:pt x="132482" y="9092"/>
                    </a:cubicBezTo>
                    <a:cubicBezTo>
                      <a:pt x="133077" y="15535"/>
                      <a:pt x="139662" y="21596"/>
                      <a:pt x="136872" y="27417"/>
                    </a:cubicBezTo>
                    <a:cubicBezTo>
                      <a:pt x="135881" y="29527"/>
                      <a:pt x="133827" y="30900"/>
                      <a:pt x="131830" y="32119"/>
                    </a:cubicBezTo>
                    <a:cubicBezTo>
                      <a:pt x="123333" y="37245"/>
                      <a:pt x="113987" y="40955"/>
                      <a:pt x="104300" y="43065"/>
                    </a:cubicBezTo>
                    <a:cubicBezTo>
                      <a:pt x="107614" y="49821"/>
                      <a:pt x="110970" y="57949"/>
                      <a:pt x="107331" y="64563"/>
                    </a:cubicBezTo>
                    <a:cubicBezTo>
                      <a:pt x="104329" y="70057"/>
                      <a:pt x="97602" y="72253"/>
                      <a:pt x="91399" y="72904"/>
                    </a:cubicBezTo>
                    <a:cubicBezTo>
                      <a:pt x="85196" y="73527"/>
                      <a:pt x="78724" y="73116"/>
                      <a:pt x="72918" y="75382"/>
                    </a:cubicBezTo>
                    <a:cubicBezTo>
                      <a:pt x="65950" y="78087"/>
                      <a:pt x="61008" y="84219"/>
                      <a:pt x="55301" y="89091"/>
                    </a:cubicBezTo>
                    <a:cubicBezTo>
                      <a:pt x="49608" y="93948"/>
                      <a:pt x="41678" y="97800"/>
                      <a:pt x="34823" y="94812"/>
                    </a:cubicBezTo>
                    <a:cubicBezTo>
                      <a:pt x="31594" y="101496"/>
                      <a:pt x="36848" y="110885"/>
                      <a:pt x="31849" y="116394"/>
                    </a:cubicBezTo>
                    <a:cubicBezTo>
                      <a:pt x="29938" y="118476"/>
                      <a:pt x="27006" y="119326"/>
                      <a:pt x="24896" y="121209"/>
                    </a:cubicBezTo>
                    <a:cubicBezTo>
                      <a:pt x="20846" y="124835"/>
                      <a:pt x="20860" y="131136"/>
                      <a:pt x="22035" y="136419"/>
                    </a:cubicBezTo>
                    <a:cubicBezTo>
                      <a:pt x="23197" y="141701"/>
                      <a:pt x="25236" y="147082"/>
                      <a:pt x="24159" y="152393"/>
                    </a:cubicBezTo>
                    <a:cubicBezTo>
                      <a:pt x="23367" y="156302"/>
                      <a:pt x="20931" y="159743"/>
                      <a:pt x="20180" y="163680"/>
                    </a:cubicBezTo>
                    <a:cubicBezTo>
                      <a:pt x="19416" y="167659"/>
                      <a:pt x="20308" y="172248"/>
                      <a:pt x="17787" y="175420"/>
                    </a:cubicBezTo>
                    <a:cubicBezTo>
                      <a:pt x="15932" y="177771"/>
                      <a:pt x="12773" y="178578"/>
                      <a:pt x="10055" y="179838"/>
                    </a:cubicBezTo>
                    <a:cubicBezTo>
                      <a:pt x="5721" y="181835"/>
                      <a:pt x="2152" y="185361"/>
                      <a:pt x="14" y="1896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9" name="Google Shape;3729;p24"/>
            <p:cNvGrpSpPr/>
            <p:nvPr/>
          </p:nvGrpSpPr>
          <p:grpSpPr>
            <a:xfrm rot="-9373595">
              <a:off x="7740588" y="-495322"/>
              <a:ext cx="892966" cy="1159177"/>
              <a:chOff x="542613" y="4900666"/>
              <a:chExt cx="893012" cy="1159236"/>
            </a:xfrm>
          </p:grpSpPr>
          <p:grpSp>
            <p:nvGrpSpPr>
              <p:cNvPr id="3730" name="Google Shape;3730;p24"/>
              <p:cNvGrpSpPr/>
              <p:nvPr/>
            </p:nvGrpSpPr>
            <p:grpSpPr>
              <a:xfrm>
                <a:off x="542698" y="4900666"/>
                <a:ext cx="892926" cy="1159236"/>
                <a:chOff x="4091595" y="1460940"/>
                <a:chExt cx="292408" cy="379617"/>
              </a:xfrm>
            </p:grpSpPr>
            <p:sp>
              <p:nvSpPr>
                <p:cNvPr id="3731" name="Google Shape;3731;p24"/>
                <p:cNvSpPr/>
                <p:nvPr/>
              </p:nvSpPr>
              <p:spPr>
                <a:xfrm>
                  <a:off x="4100403" y="1460940"/>
                  <a:ext cx="283600" cy="29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00" h="296925" extrusionOk="0">
                      <a:moveTo>
                        <a:pt x="283601" y="0"/>
                      </a:moveTo>
                      <a:cubicBezTo>
                        <a:pt x="283601" y="0"/>
                        <a:pt x="268957" y="8370"/>
                        <a:pt x="267909" y="31368"/>
                      </a:cubicBezTo>
                      <a:cubicBezTo>
                        <a:pt x="266861" y="54381"/>
                        <a:pt x="248876" y="54012"/>
                        <a:pt x="248876" y="54012"/>
                      </a:cubicBezTo>
                      <a:cubicBezTo>
                        <a:pt x="248876" y="54012"/>
                        <a:pt x="231387" y="42881"/>
                        <a:pt x="221842" y="44468"/>
                      </a:cubicBezTo>
                      <a:cubicBezTo>
                        <a:pt x="212297" y="46054"/>
                        <a:pt x="242518" y="53219"/>
                        <a:pt x="239331" y="58785"/>
                      </a:cubicBezTo>
                      <a:cubicBezTo>
                        <a:pt x="236159" y="64350"/>
                        <a:pt x="211504" y="90592"/>
                        <a:pt x="211504" y="90592"/>
                      </a:cubicBezTo>
                      <a:cubicBezTo>
                        <a:pt x="211504" y="90592"/>
                        <a:pt x="197186" y="63557"/>
                        <a:pt x="184455" y="63557"/>
                      </a:cubicBezTo>
                      <a:cubicBezTo>
                        <a:pt x="171724" y="63557"/>
                        <a:pt x="203545" y="78668"/>
                        <a:pt x="202752" y="89799"/>
                      </a:cubicBezTo>
                      <a:cubicBezTo>
                        <a:pt x="201959" y="100930"/>
                        <a:pt x="195600" y="108096"/>
                        <a:pt x="186056" y="119227"/>
                      </a:cubicBezTo>
                      <a:cubicBezTo>
                        <a:pt x="176510" y="130358"/>
                        <a:pt x="174910" y="139903"/>
                        <a:pt x="165379" y="144675"/>
                      </a:cubicBezTo>
                      <a:cubicBezTo>
                        <a:pt x="155835" y="149448"/>
                        <a:pt x="148669" y="127171"/>
                        <a:pt x="144689" y="129565"/>
                      </a:cubicBezTo>
                      <a:cubicBezTo>
                        <a:pt x="140724" y="131944"/>
                        <a:pt x="162986" y="141489"/>
                        <a:pt x="147083" y="158199"/>
                      </a:cubicBezTo>
                      <a:cubicBezTo>
                        <a:pt x="131179" y="174896"/>
                        <a:pt x="123220" y="177275"/>
                        <a:pt x="119241" y="181255"/>
                      </a:cubicBezTo>
                      <a:cubicBezTo>
                        <a:pt x="115275" y="185234"/>
                        <a:pt x="110503" y="176482"/>
                        <a:pt x="110503" y="180462"/>
                      </a:cubicBezTo>
                      <a:cubicBezTo>
                        <a:pt x="110503" y="184441"/>
                        <a:pt x="120841" y="190007"/>
                        <a:pt x="118448" y="193986"/>
                      </a:cubicBezTo>
                      <a:cubicBezTo>
                        <a:pt x="116069" y="197965"/>
                        <a:pt x="106524" y="205117"/>
                        <a:pt x="102544" y="205910"/>
                      </a:cubicBezTo>
                      <a:cubicBezTo>
                        <a:pt x="98565" y="206703"/>
                        <a:pt x="72323" y="175689"/>
                        <a:pt x="67551" y="178082"/>
                      </a:cubicBezTo>
                      <a:cubicBezTo>
                        <a:pt x="62779" y="180462"/>
                        <a:pt x="85848" y="193986"/>
                        <a:pt x="86641" y="199551"/>
                      </a:cubicBezTo>
                      <a:cubicBezTo>
                        <a:pt x="87434" y="205117"/>
                        <a:pt x="98565" y="215455"/>
                        <a:pt x="96979" y="220227"/>
                      </a:cubicBezTo>
                      <a:cubicBezTo>
                        <a:pt x="95393" y="225000"/>
                        <a:pt x="79475" y="234545"/>
                        <a:pt x="75510" y="239317"/>
                      </a:cubicBezTo>
                      <a:cubicBezTo>
                        <a:pt x="71530" y="244090"/>
                        <a:pt x="54026" y="219434"/>
                        <a:pt x="52441" y="225000"/>
                      </a:cubicBezTo>
                      <a:cubicBezTo>
                        <a:pt x="50854" y="230565"/>
                        <a:pt x="68344" y="233752"/>
                        <a:pt x="66758" y="241696"/>
                      </a:cubicBezTo>
                      <a:cubicBezTo>
                        <a:pt x="65172" y="249655"/>
                        <a:pt x="54834" y="252034"/>
                        <a:pt x="49254" y="261579"/>
                      </a:cubicBezTo>
                      <a:cubicBezTo>
                        <a:pt x="43689" y="271124"/>
                        <a:pt x="40517" y="289421"/>
                        <a:pt x="32558" y="295780"/>
                      </a:cubicBezTo>
                      <a:cubicBezTo>
                        <a:pt x="24613" y="302138"/>
                        <a:pt x="3852" y="279961"/>
                        <a:pt x="3852" y="279961"/>
                      </a:cubicBezTo>
                      <a:lnTo>
                        <a:pt x="0" y="278375"/>
                      </a:lnTo>
                      <a:cubicBezTo>
                        <a:pt x="935" y="274254"/>
                        <a:pt x="1926" y="270161"/>
                        <a:pt x="3017" y="266069"/>
                      </a:cubicBezTo>
                      <a:cubicBezTo>
                        <a:pt x="3498" y="264256"/>
                        <a:pt x="3994" y="262443"/>
                        <a:pt x="4489" y="260645"/>
                      </a:cubicBezTo>
                      <a:cubicBezTo>
                        <a:pt x="34328" y="154503"/>
                        <a:pt x="114667" y="60385"/>
                        <a:pt x="248636" y="11400"/>
                      </a:cubicBezTo>
                      <a:cubicBezTo>
                        <a:pt x="249202" y="11188"/>
                        <a:pt x="249769" y="10989"/>
                        <a:pt x="250349" y="10791"/>
                      </a:cubicBezTo>
                      <a:cubicBezTo>
                        <a:pt x="253323" y="9701"/>
                        <a:pt x="256339" y="8639"/>
                        <a:pt x="259370" y="7619"/>
                      </a:cubicBezTo>
                      <a:cubicBezTo>
                        <a:pt x="265785" y="5424"/>
                        <a:pt x="272328" y="3328"/>
                        <a:pt x="278984" y="1345"/>
                      </a:cubicBezTo>
                      <a:cubicBezTo>
                        <a:pt x="280513" y="878"/>
                        <a:pt x="282057" y="439"/>
                        <a:pt x="2836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2" name="Google Shape;3732;p24"/>
                <p:cNvSpPr/>
                <p:nvPr/>
              </p:nvSpPr>
              <p:spPr>
                <a:xfrm>
                  <a:off x="4103434" y="1468559"/>
                  <a:ext cx="258653" cy="270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653" h="270161" extrusionOk="0">
                      <a:moveTo>
                        <a:pt x="123334" y="137311"/>
                      </a:moveTo>
                      <a:cubicBezTo>
                        <a:pt x="123334" y="140795"/>
                        <a:pt x="122824" y="144151"/>
                        <a:pt x="120983" y="147054"/>
                      </a:cubicBezTo>
                      <a:cubicBezTo>
                        <a:pt x="118207" y="144689"/>
                        <a:pt x="115148" y="142225"/>
                        <a:pt x="111509" y="142027"/>
                      </a:cubicBezTo>
                      <a:cubicBezTo>
                        <a:pt x="107869" y="141829"/>
                        <a:pt x="103918" y="145256"/>
                        <a:pt x="105065" y="148711"/>
                      </a:cubicBezTo>
                      <a:cubicBezTo>
                        <a:pt x="102162" y="147479"/>
                        <a:pt x="99089" y="146219"/>
                        <a:pt x="95945" y="146559"/>
                      </a:cubicBezTo>
                      <a:cubicBezTo>
                        <a:pt x="92815" y="146884"/>
                        <a:pt x="89657" y="149405"/>
                        <a:pt x="89813" y="152563"/>
                      </a:cubicBezTo>
                      <a:cubicBezTo>
                        <a:pt x="81118" y="145157"/>
                        <a:pt x="65838" y="148003"/>
                        <a:pt x="60400" y="158044"/>
                      </a:cubicBezTo>
                      <a:cubicBezTo>
                        <a:pt x="53644" y="170520"/>
                        <a:pt x="61957" y="185319"/>
                        <a:pt x="67438" y="198390"/>
                      </a:cubicBezTo>
                      <a:cubicBezTo>
                        <a:pt x="68826" y="201704"/>
                        <a:pt x="69704" y="206264"/>
                        <a:pt x="66701" y="208233"/>
                      </a:cubicBezTo>
                      <a:cubicBezTo>
                        <a:pt x="63855" y="210116"/>
                        <a:pt x="60031" y="207779"/>
                        <a:pt x="58049" y="205018"/>
                      </a:cubicBezTo>
                      <a:cubicBezTo>
                        <a:pt x="56052" y="202242"/>
                        <a:pt x="54607" y="198787"/>
                        <a:pt x="51563" y="197257"/>
                      </a:cubicBezTo>
                      <a:cubicBezTo>
                        <a:pt x="48518" y="195728"/>
                        <a:pt x="43618" y="198518"/>
                        <a:pt x="45105" y="201591"/>
                      </a:cubicBezTo>
                      <a:cubicBezTo>
                        <a:pt x="43094" y="197923"/>
                        <a:pt x="36905" y="199381"/>
                        <a:pt x="35036" y="203120"/>
                      </a:cubicBezTo>
                      <a:cubicBezTo>
                        <a:pt x="33181" y="206859"/>
                        <a:pt x="34229" y="211320"/>
                        <a:pt x="35305" y="215356"/>
                      </a:cubicBezTo>
                      <a:cubicBezTo>
                        <a:pt x="37542" y="223683"/>
                        <a:pt x="39780" y="231996"/>
                        <a:pt x="42018" y="240308"/>
                      </a:cubicBezTo>
                      <a:cubicBezTo>
                        <a:pt x="35603" y="242843"/>
                        <a:pt x="29272" y="245563"/>
                        <a:pt x="23013" y="248451"/>
                      </a:cubicBezTo>
                      <a:cubicBezTo>
                        <a:pt x="19402" y="250123"/>
                        <a:pt x="15337" y="252516"/>
                        <a:pt x="14997" y="256467"/>
                      </a:cubicBezTo>
                      <a:cubicBezTo>
                        <a:pt x="14771" y="258988"/>
                        <a:pt x="16201" y="261324"/>
                        <a:pt x="16853" y="263789"/>
                      </a:cubicBezTo>
                      <a:cubicBezTo>
                        <a:pt x="17490" y="266238"/>
                        <a:pt x="16810" y="269552"/>
                        <a:pt x="14332" y="270090"/>
                      </a:cubicBezTo>
                      <a:cubicBezTo>
                        <a:pt x="13227" y="270331"/>
                        <a:pt x="12094" y="269920"/>
                        <a:pt x="11074" y="269411"/>
                      </a:cubicBezTo>
                      <a:cubicBezTo>
                        <a:pt x="8101" y="267924"/>
                        <a:pt x="5566" y="265545"/>
                        <a:pt x="3894" y="262656"/>
                      </a:cubicBezTo>
                      <a:lnTo>
                        <a:pt x="0" y="258450"/>
                      </a:lnTo>
                      <a:cubicBezTo>
                        <a:pt x="28593" y="150099"/>
                        <a:pt x="109370" y="53602"/>
                        <a:pt x="245619" y="3781"/>
                      </a:cubicBezTo>
                      <a:cubicBezTo>
                        <a:pt x="249160" y="2478"/>
                        <a:pt x="252743" y="1218"/>
                        <a:pt x="256354" y="0"/>
                      </a:cubicBezTo>
                      <a:cubicBezTo>
                        <a:pt x="257614" y="935"/>
                        <a:pt x="258492" y="2181"/>
                        <a:pt x="258634" y="3824"/>
                      </a:cubicBezTo>
                      <a:cubicBezTo>
                        <a:pt x="258974" y="7690"/>
                        <a:pt x="254909" y="10310"/>
                        <a:pt x="251411" y="11981"/>
                      </a:cubicBezTo>
                      <a:cubicBezTo>
                        <a:pt x="240663" y="17107"/>
                        <a:pt x="229928" y="22248"/>
                        <a:pt x="219179" y="27374"/>
                      </a:cubicBezTo>
                      <a:cubicBezTo>
                        <a:pt x="211433" y="31085"/>
                        <a:pt x="203474" y="34852"/>
                        <a:pt x="194935" y="35758"/>
                      </a:cubicBezTo>
                      <a:cubicBezTo>
                        <a:pt x="190120" y="36282"/>
                        <a:pt x="184540" y="36169"/>
                        <a:pt x="181410" y="39865"/>
                      </a:cubicBezTo>
                      <a:cubicBezTo>
                        <a:pt x="179796" y="41763"/>
                        <a:pt x="179187" y="44340"/>
                        <a:pt x="177714" y="46351"/>
                      </a:cubicBezTo>
                      <a:cubicBezTo>
                        <a:pt x="174840" y="50274"/>
                        <a:pt x="169104" y="51492"/>
                        <a:pt x="166725" y="55740"/>
                      </a:cubicBezTo>
                      <a:cubicBezTo>
                        <a:pt x="163553" y="61391"/>
                        <a:pt x="167815" y="69803"/>
                        <a:pt x="163213" y="74377"/>
                      </a:cubicBezTo>
                      <a:cubicBezTo>
                        <a:pt x="161584" y="76005"/>
                        <a:pt x="159248" y="76614"/>
                        <a:pt x="157081" y="77407"/>
                      </a:cubicBezTo>
                      <a:cubicBezTo>
                        <a:pt x="142650" y="82676"/>
                        <a:pt x="133487" y="99457"/>
                        <a:pt x="136872" y="114440"/>
                      </a:cubicBezTo>
                      <a:cubicBezTo>
                        <a:pt x="133841" y="115304"/>
                        <a:pt x="130358" y="114185"/>
                        <a:pt x="128404" y="111707"/>
                      </a:cubicBezTo>
                      <a:cubicBezTo>
                        <a:pt x="123036" y="114978"/>
                        <a:pt x="122243" y="122399"/>
                        <a:pt x="122753" y="128658"/>
                      </a:cubicBezTo>
                      <a:cubicBezTo>
                        <a:pt x="122980" y="131491"/>
                        <a:pt x="123334" y="134436"/>
                        <a:pt x="123334" y="13731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3" name="Google Shape;3733;p24"/>
                <p:cNvSpPr/>
                <p:nvPr/>
              </p:nvSpPr>
              <p:spPr>
                <a:xfrm>
                  <a:off x="4104893" y="1471732"/>
                  <a:ext cx="246293" cy="249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293" h="249853" extrusionOk="0">
                      <a:moveTo>
                        <a:pt x="110149" y="126421"/>
                      </a:moveTo>
                      <a:cubicBezTo>
                        <a:pt x="108096" y="129097"/>
                        <a:pt x="104301" y="124877"/>
                        <a:pt x="100944" y="124651"/>
                      </a:cubicBezTo>
                      <a:cubicBezTo>
                        <a:pt x="98239" y="124481"/>
                        <a:pt x="96243" y="127016"/>
                        <a:pt x="93792" y="128177"/>
                      </a:cubicBezTo>
                      <a:cubicBezTo>
                        <a:pt x="91626" y="129196"/>
                        <a:pt x="89133" y="129097"/>
                        <a:pt x="86740" y="129267"/>
                      </a:cubicBezTo>
                      <a:cubicBezTo>
                        <a:pt x="75680" y="130018"/>
                        <a:pt x="65583" y="136830"/>
                        <a:pt x="59181" y="145893"/>
                      </a:cubicBezTo>
                      <a:cubicBezTo>
                        <a:pt x="52795" y="154942"/>
                        <a:pt x="49764" y="166031"/>
                        <a:pt x="48730" y="177063"/>
                      </a:cubicBezTo>
                      <a:cubicBezTo>
                        <a:pt x="48461" y="179895"/>
                        <a:pt x="47144" y="183704"/>
                        <a:pt x="44354" y="183152"/>
                      </a:cubicBezTo>
                      <a:cubicBezTo>
                        <a:pt x="42258" y="182727"/>
                        <a:pt x="41437" y="179895"/>
                        <a:pt x="39398" y="179244"/>
                      </a:cubicBezTo>
                      <a:cubicBezTo>
                        <a:pt x="37004" y="178479"/>
                        <a:pt x="34951" y="181113"/>
                        <a:pt x="33988" y="183435"/>
                      </a:cubicBezTo>
                      <a:cubicBezTo>
                        <a:pt x="27969" y="198022"/>
                        <a:pt x="31014" y="215667"/>
                        <a:pt x="22758" y="229121"/>
                      </a:cubicBezTo>
                      <a:cubicBezTo>
                        <a:pt x="20577" y="232661"/>
                        <a:pt x="17320" y="235947"/>
                        <a:pt x="13199" y="236485"/>
                      </a:cubicBezTo>
                      <a:cubicBezTo>
                        <a:pt x="12618" y="240209"/>
                        <a:pt x="10112" y="243566"/>
                        <a:pt x="6698" y="245166"/>
                      </a:cubicBezTo>
                      <a:lnTo>
                        <a:pt x="7406" y="247998"/>
                      </a:lnTo>
                      <a:cubicBezTo>
                        <a:pt x="5070" y="248777"/>
                        <a:pt x="2507" y="249514"/>
                        <a:pt x="0" y="249854"/>
                      </a:cubicBezTo>
                      <a:cubicBezTo>
                        <a:pt x="29839" y="143712"/>
                        <a:pt x="110177" y="49594"/>
                        <a:pt x="244147" y="609"/>
                      </a:cubicBezTo>
                      <a:cubicBezTo>
                        <a:pt x="244713" y="397"/>
                        <a:pt x="245280" y="198"/>
                        <a:pt x="245860" y="0"/>
                      </a:cubicBezTo>
                      <a:cubicBezTo>
                        <a:pt x="246058" y="439"/>
                        <a:pt x="246186" y="935"/>
                        <a:pt x="246257" y="1459"/>
                      </a:cubicBezTo>
                      <a:cubicBezTo>
                        <a:pt x="246540" y="3753"/>
                        <a:pt x="245152" y="5948"/>
                        <a:pt x="243509" y="7576"/>
                      </a:cubicBezTo>
                      <a:cubicBezTo>
                        <a:pt x="239416" y="11612"/>
                        <a:pt x="233667" y="13383"/>
                        <a:pt x="228158" y="15025"/>
                      </a:cubicBezTo>
                      <a:cubicBezTo>
                        <a:pt x="217409" y="18212"/>
                        <a:pt x="206661" y="21398"/>
                        <a:pt x="195912" y="24585"/>
                      </a:cubicBezTo>
                      <a:cubicBezTo>
                        <a:pt x="191593" y="25873"/>
                        <a:pt x="187245" y="27162"/>
                        <a:pt x="183181" y="29074"/>
                      </a:cubicBezTo>
                      <a:cubicBezTo>
                        <a:pt x="170407" y="35078"/>
                        <a:pt x="161315" y="46606"/>
                        <a:pt x="152053" y="57241"/>
                      </a:cubicBezTo>
                      <a:cubicBezTo>
                        <a:pt x="150198" y="59366"/>
                        <a:pt x="148088" y="61603"/>
                        <a:pt x="145313" y="62084"/>
                      </a:cubicBezTo>
                      <a:cubicBezTo>
                        <a:pt x="143896" y="62325"/>
                        <a:pt x="142409" y="62099"/>
                        <a:pt x="141064" y="62580"/>
                      </a:cubicBezTo>
                      <a:cubicBezTo>
                        <a:pt x="136320" y="64308"/>
                        <a:pt x="138189" y="71913"/>
                        <a:pt x="135017" y="75836"/>
                      </a:cubicBezTo>
                      <a:cubicBezTo>
                        <a:pt x="132567" y="73853"/>
                        <a:pt x="128319" y="75000"/>
                        <a:pt x="127200" y="77946"/>
                      </a:cubicBezTo>
                      <a:cubicBezTo>
                        <a:pt x="125940" y="81231"/>
                        <a:pt x="127086" y="86740"/>
                        <a:pt x="123574" y="86924"/>
                      </a:cubicBezTo>
                      <a:cubicBezTo>
                        <a:pt x="122186" y="86995"/>
                        <a:pt x="120955" y="85876"/>
                        <a:pt x="119567" y="85876"/>
                      </a:cubicBezTo>
                      <a:cubicBezTo>
                        <a:pt x="117287" y="85876"/>
                        <a:pt x="116168" y="88737"/>
                        <a:pt x="116295" y="91017"/>
                      </a:cubicBezTo>
                      <a:cubicBezTo>
                        <a:pt x="116437" y="93283"/>
                        <a:pt x="117173" y="95704"/>
                        <a:pt x="116154" y="97744"/>
                      </a:cubicBezTo>
                      <a:cubicBezTo>
                        <a:pt x="112004" y="99981"/>
                        <a:pt x="110121" y="104994"/>
                        <a:pt x="109880" y="109696"/>
                      </a:cubicBezTo>
                      <a:cubicBezTo>
                        <a:pt x="109625" y="114398"/>
                        <a:pt x="110673" y="119071"/>
                        <a:pt x="110744" y="123773"/>
                      </a:cubicBezTo>
                      <a:cubicBezTo>
                        <a:pt x="110758" y="124693"/>
                        <a:pt x="110702" y="125684"/>
                        <a:pt x="110149" y="12642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4" name="Google Shape;3734;p24"/>
                <p:cNvSpPr/>
                <p:nvPr/>
              </p:nvSpPr>
              <p:spPr>
                <a:xfrm>
                  <a:off x="4091595" y="1472341"/>
                  <a:ext cx="257443" cy="368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443" h="368216" extrusionOk="0">
                      <a:moveTo>
                        <a:pt x="257444" y="0"/>
                      </a:moveTo>
                      <a:cubicBezTo>
                        <a:pt x="130712" y="47385"/>
                        <a:pt x="54819" y="146006"/>
                        <a:pt x="12660" y="268561"/>
                      </a:cubicBezTo>
                      <a:cubicBezTo>
                        <a:pt x="12660" y="268561"/>
                        <a:pt x="-1572" y="327983"/>
                        <a:pt x="4786" y="368216"/>
                      </a:cubicBezTo>
                      <a:lnTo>
                        <a:pt x="637" y="368216"/>
                      </a:lnTo>
                      <a:cubicBezTo>
                        <a:pt x="-1360" y="334143"/>
                        <a:pt x="1331" y="300085"/>
                        <a:pt x="8808" y="266975"/>
                      </a:cubicBezTo>
                      <a:cubicBezTo>
                        <a:pt x="34398" y="153668"/>
                        <a:pt x="116054" y="51704"/>
                        <a:pt x="25744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735" name="Google Shape;3735;p24"/>
              <p:cNvSpPr/>
              <p:nvPr/>
            </p:nvSpPr>
            <p:spPr>
              <a:xfrm>
                <a:off x="542613" y="4900926"/>
                <a:ext cx="892575" cy="1158778"/>
              </a:xfrm>
              <a:custGeom>
                <a:avLst/>
                <a:gdLst/>
                <a:ahLst/>
                <a:cxnLst/>
                <a:rect l="l" t="t" r="r" b="b"/>
                <a:pathLst>
                  <a:path w="292408" h="379616" extrusionOk="0">
                    <a:moveTo>
                      <a:pt x="287820" y="1260"/>
                    </a:moveTo>
                    <a:cubicBezTo>
                      <a:pt x="281165" y="3243"/>
                      <a:pt x="274622" y="5339"/>
                      <a:pt x="268206" y="7534"/>
                    </a:cubicBezTo>
                    <a:cubicBezTo>
                      <a:pt x="265176" y="8554"/>
                      <a:pt x="262160" y="9616"/>
                      <a:pt x="259186" y="10706"/>
                    </a:cubicBezTo>
                    <a:cubicBezTo>
                      <a:pt x="258605" y="10904"/>
                      <a:pt x="258039" y="11103"/>
                      <a:pt x="257472" y="11315"/>
                    </a:cubicBezTo>
                    <a:cubicBezTo>
                      <a:pt x="255291" y="12108"/>
                      <a:pt x="253139" y="12915"/>
                      <a:pt x="250986" y="13737"/>
                    </a:cubicBezTo>
                    <a:cubicBezTo>
                      <a:pt x="250363" y="13978"/>
                      <a:pt x="249754" y="14218"/>
                      <a:pt x="249145" y="14459"/>
                    </a:cubicBezTo>
                    <a:cubicBezTo>
                      <a:pt x="247856" y="14955"/>
                      <a:pt x="246568" y="15450"/>
                      <a:pt x="245279" y="15960"/>
                    </a:cubicBezTo>
                    <a:cubicBezTo>
                      <a:pt x="245180" y="16003"/>
                      <a:pt x="245081" y="16031"/>
                      <a:pt x="244996" y="16073"/>
                    </a:cubicBezTo>
                    <a:cubicBezTo>
                      <a:pt x="244868" y="16130"/>
                      <a:pt x="244727" y="16172"/>
                      <a:pt x="244599" y="16229"/>
                    </a:cubicBezTo>
                    <a:cubicBezTo>
                      <a:pt x="243849" y="16526"/>
                      <a:pt x="243112" y="16838"/>
                      <a:pt x="242362" y="17136"/>
                    </a:cubicBezTo>
                    <a:cubicBezTo>
                      <a:pt x="241002" y="17688"/>
                      <a:pt x="239628" y="18240"/>
                      <a:pt x="238283" y="18792"/>
                    </a:cubicBezTo>
                    <a:cubicBezTo>
                      <a:pt x="237490" y="19118"/>
                      <a:pt x="236697" y="19458"/>
                      <a:pt x="235904" y="19798"/>
                    </a:cubicBezTo>
                    <a:cubicBezTo>
                      <a:pt x="235054" y="20152"/>
                      <a:pt x="234191" y="20506"/>
                      <a:pt x="233341" y="20874"/>
                    </a:cubicBezTo>
                    <a:cubicBezTo>
                      <a:pt x="233171" y="20945"/>
                      <a:pt x="232987" y="21016"/>
                      <a:pt x="232817" y="21101"/>
                    </a:cubicBezTo>
                    <a:cubicBezTo>
                      <a:pt x="232562" y="21214"/>
                      <a:pt x="232307" y="21327"/>
                      <a:pt x="232052" y="21427"/>
                    </a:cubicBezTo>
                    <a:cubicBezTo>
                      <a:pt x="231231" y="21781"/>
                      <a:pt x="230423" y="22135"/>
                      <a:pt x="229602" y="22503"/>
                    </a:cubicBezTo>
                    <a:cubicBezTo>
                      <a:pt x="228370" y="23041"/>
                      <a:pt x="227124" y="23579"/>
                      <a:pt x="225906" y="24131"/>
                    </a:cubicBezTo>
                    <a:cubicBezTo>
                      <a:pt x="225084" y="24499"/>
                      <a:pt x="224263" y="24882"/>
                      <a:pt x="223442" y="25250"/>
                    </a:cubicBezTo>
                    <a:cubicBezTo>
                      <a:pt x="222861" y="25519"/>
                      <a:pt x="222266" y="25788"/>
                      <a:pt x="221686" y="26057"/>
                    </a:cubicBezTo>
                    <a:cubicBezTo>
                      <a:pt x="221445" y="26171"/>
                      <a:pt x="221218" y="26270"/>
                      <a:pt x="220978" y="26383"/>
                    </a:cubicBezTo>
                    <a:cubicBezTo>
                      <a:pt x="220595" y="26553"/>
                      <a:pt x="220227" y="26737"/>
                      <a:pt x="219845" y="26907"/>
                    </a:cubicBezTo>
                    <a:cubicBezTo>
                      <a:pt x="219023" y="27289"/>
                      <a:pt x="218202" y="27686"/>
                      <a:pt x="217381" y="28068"/>
                    </a:cubicBezTo>
                    <a:cubicBezTo>
                      <a:pt x="216205" y="28621"/>
                      <a:pt x="215030" y="29173"/>
                      <a:pt x="213869" y="29739"/>
                    </a:cubicBezTo>
                    <a:cubicBezTo>
                      <a:pt x="213047" y="30136"/>
                      <a:pt x="212240" y="30532"/>
                      <a:pt x="211419" y="30943"/>
                    </a:cubicBezTo>
                    <a:cubicBezTo>
                      <a:pt x="211050" y="31127"/>
                      <a:pt x="210668" y="31311"/>
                      <a:pt x="210300" y="31495"/>
                    </a:cubicBezTo>
                    <a:cubicBezTo>
                      <a:pt x="210017" y="31637"/>
                      <a:pt x="209733" y="31764"/>
                      <a:pt x="209450" y="31906"/>
                    </a:cubicBezTo>
                    <a:cubicBezTo>
                      <a:pt x="208954" y="32147"/>
                      <a:pt x="208473" y="32402"/>
                      <a:pt x="207977" y="32642"/>
                    </a:cubicBezTo>
                    <a:cubicBezTo>
                      <a:pt x="207156" y="33053"/>
                      <a:pt x="206349" y="33464"/>
                      <a:pt x="205527" y="33874"/>
                    </a:cubicBezTo>
                    <a:cubicBezTo>
                      <a:pt x="204409" y="34441"/>
                      <a:pt x="203276" y="35022"/>
                      <a:pt x="202171" y="35602"/>
                    </a:cubicBezTo>
                    <a:cubicBezTo>
                      <a:pt x="201364" y="36027"/>
                      <a:pt x="200557" y="36452"/>
                      <a:pt x="199749" y="36877"/>
                    </a:cubicBezTo>
                    <a:cubicBezTo>
                      <a:pt x="199565" y="36976"/>
                      <a:pt x="199381" y="37061"/>
                      <a:pt x="199197" y="37160"/>
                    </a:cubicBezTo>
                    <a:cubicBezTo>
                      <a:pt x="198885" y="37330"/>
                      <a:pt x="198560" y="37500"/>
                      <a:pt x="198234" y="37656"/>
                    </a:cubicBezTo>
                    <a:cubicBezTo>
                      <a:pt x="197625" y="37981"/>
                      <a:pt x="197030" y="38307"/>
                      <a:pt x="196435" y="38619"/>
                    </a:cubicBezTo>
                    <a:cubicBezTo>
                      <a:pt x="195642" y="39044"/>
                      <a:pt x="194835" y="39483"/>
                      <a:pt x="194042" y="39922"/>
                    </a:cubicBezTo>
                    <a:cubicBezTo>
                      <a:pt x="192952" y="40516"/>
                      <a:pt x="191875" y="41111"/>
                      <a:pt x="190799" y="41706"/>
                    </a:cubicBezTo>
                    <a:cubicBezTo>
                      <a:pt x="190006" y="42145"/>
                      <a:pt x="189227" y="42584"/>
                      <a:pt x="188448" y="43037"/>
                    </a:cubicBezTo>
                    <a:cubicBezTo>
                      <a:pt x="188434" y="43037"/>
                      <a:pt x="188420" y="43051"/>
                      <a:pt x="188406" y="43065"/>
                    </a:cubicBezTo>
                    <a:cubicBezTo>
                      <a:pt x="188052" y="43264"/>
                      <a:pt x="187712" y="43462"/>
                      <a:pt x="187358" y="43646"/>
                    </a:cubicBezTo>
                    <a:cubicBezTo>
                      <a:pt x="186650" y="44043"/>
                      <a:pt x="185942" y="44453"/>
                      <a:pt x="185248" y="44864"/>
                    </a:cubicBezTo>
                    <a:cubicBezTo>
                      <a:pt x="184469" y="45317"/>
                      <a:pt x="183704" y="45756"/>
                      <a:pt x="182925" y="46209"/>
                    </a:cubicBezTo>
                    <a:cubicBezTo>
                      <a:pt x="181863" y="46832"/>
                      <a:pt x="180815" y="47441"/>
                      <a:pt x="179767" y="48079"/>
                    </a:cubicBezTo>
                    <a:cubicBezTo>
                      <a:pt x="179088" y="48489"/>
                      <a:pt x="178394" y="48900"/>
                      <a:pt x="177714" y="49311"/>
                    </a:cubicBezTo>
                    <a:cubicBezTo>
                      <a:pt x="177402" y="49495"/>
                      <a:pt x="177091" y="49679"/>
                      <a:pt x="176779" y="49877"/>
                    </a:cubicBezTo>
                    <a:cubicBezTo>
                      <a:pt x="175972" y="50373"/>
                      <a:pt x="175165" y="50868"/>
                      <a:pt x="174372" y="51364"/>
                    </a:cubicBezTo>
                    <a:cubicBezTo>
                      <a:pt x="173621" y="51831"/>
                      <a:pt x="172871" y="52299"/>
                      <a:pt x="172120" y="52766"/>
                    </a:cubicBezTo>
                    <a:cubicBezTo>
                      <a:pt x="171101" y="53403"/>
                      <a:pt x="170081" y="54055"/>
                      <a:pt x="169061" y="54706"/>
                    </a:cubicBezTo>
                    <a:cubicBezTo>
                      <a:pt x="168480" y="55074"/>
                      <a:pt x="167900" y="55443"/>
                      <a:pt x="167319" y="55825"/>
                    </a:cubicBezTo>
                    <a:cubicBezTo>
                      <a:pt x="167050" y="55995"/>
                      <a:pt x="166795" y="56165"/>
                      <a:pt x="166541" y="56335"/>
                    </a:cubicBezTo>
                    <a:cubicBezTo>
                      <a:pt x="165634" y="56915"/>
                      <a:pt x="164742" y="57510"/>
                      <a:pt x="163850" y="58105"/>
                    </a:cubicBezTo>
                    <a:cubicBezTo>
                      <a:pt x="163127" y="58587"/>
                      <a:pt x="162405" y="59068"/>
                      <a:pt x="161683" y="59550"/>
                    </a:cubicBezTo>
                    <a:cubicBezTo>
                      <a:pt x="160677" y="60215"/>
                      <a:pt x="159686" y="60895"/>
                      <a:pt x="158709" y="61561"/>
                    </a:cubicBezTo>
                    <a:cubicBezTo>
                      <a:pt x="158213" y="61900"/>
                      <a:pt x="157718" y="62226"/>
                      <a:pt x="157236" y="62566"/>
                    </a:cubicBezTo>
                    <a:cubicBezTo>
                      <a:pt x="157038" y="62708"/>
                      <a:pt x="156840" y="62849"/>
                      <a:pt x="156642" y="62991"/>
                    </a:cubicBezTo>
                    <a:cubicBezTo>
                      <a:pt x="156627" y="62991"/>
                      <a:pt x="156613" y="63005"/>
                      <a:pt x="156599" y="63019"/>
                    </a:cubicBezTo>
                    <a:cubicBezTo>
                      <a:pt x="155607" y="63699"/>
                      <a:pt x="154630" y="64393"/>
                      <a:pt x="153639" y="65087"/>
                    </a:cubicBezTo>
                    <a:cubicBezTo>
                      <a:pt x="152945" y="65568"/>
                      <a:pt x="152265" y="66050"/>
                      <a:pt x="151586" y="66545"/>
                    </a:cubicBezTo>
                    <a:cubicBezTo>
                      <a:pt x="150609" y="67254"/>
                      <a:pt x="149631" y="67962"/>
                      <a:pt x="148654" y="68670"/>
                    </a:cubicBezTo>
                    <a:cubicBezTo>
                      <a:pt x="148399" y="68854"/>
                      <a:pt x="148145" y="69038"/>
                      <a:pt x="147889" y="69222"/>
                    </a:cubicBezTo>
                    <a:cubicBezTo>
                      <a:pt x="147705" y="69349"/>
                      <a:pt x="147521" y="69491"/>
                      <a:pt x="147337" y="69618"/>
                    </a:cubicBezTo>
                    <a:cubicBezTo>
                      <a:pt x="147110" y="69788"/>
                      <a:pt x="146884" y="69958"/>
                      <a:pt x="146658" y="70128"/>
                    </a:cubicBezTo>
                    <a:cubicBezTo>
                      <a:pt x="145680" y="70850"/>
                      <a:pt x="144703" y="71587"/>
                      <a:pt x="143740" y="72309"/>
                    </a:cubicBezTo>
                    <a:cubicBezTo>
                      <a:pt x="143103" y="72791"/>
                      <a:pt x="142452" y="73272"/>
                      <a:pt x="141814" y="73754"/>
                    </a:cubicBezTo>
                    <a:cubicBezTo>
                      <a:pt x="140837" y="74504"/>
                      <a:pt x="139860" y="75255"/>
                      <a:pt x="138883" y="76005"/>
                    </a:cubicBezTo>
                    <a:cubicBezTo>
                      <a:pt x="138869" y="76005"/>
                      <a:pt x="138854" y="76034"/>
                      <a:pt x="138840" y="76048"/>
                    </a:cubicBezTo>
                    <a:cubicBezTo>
                      <a:pt x="138529" y="76289"/>
                      <a:pt x="138203" y="76529"/>
                      <a:pt x="137892" y="76784"/>
                    </a:cubicBezTo>
                    <a:cubicBezTo>
                      <a:pt x="137608" y="77011"/>
                      <a:pt x="137325" y="77223"/>
                      <a:pt x="137042" y="77450"/>
                    </a:cubicBezTo>
                    <a:cubicBezTo>
                      <a:pt x="136065" y="78229"/>
                      <a:pt x="135087" y="79008"/>
                      <a:pt x="134124" y="79787"/>
                    </a:cubicBezTo>
                    <a:cubicBezTo>
                      <a:pt x="133544" y="80254"/>
                      <a:pt x="132949" y="80721"/>
                      <a:pt x="132368" y="81203"/>
                    </a:cubicBezTo>
                    <a:cubicBezTo>
                      <a:pt x="131519" y="81897"/>
                      <a:pt x="130683" y="82590"/>
                      <a:pt x="129848" y="83284"/>
                    </a:cubicBezTo>
                    <a:cubicBezTo>
                      <a:pt x="129493" y="83568"/>
                      <a:pt x="129139" y="83865"/>
                      <a:pt x="128800" y="84148"/>
                    </a:cubicBezTo>
                    <a:cubicBezTo>
                      <a:pt x="128460" y="84432"/>
                      <a:pt x="128120" y="84715"/>
                      <a:pt x="127780" y="84998"/>
                    </a:cubicBezTo>
                    <a:cubicBezTo>
                      <a:pt x="126746" y="85862"/>
                      <a:pt x="125712" y="86740"/>
                      <a:pt x="124693" y="87618"/>
                    </a:cubicBezTo>
                    <a:cubicBezTo>
                      <a:pt x="124211" y="88029"/>
                      <a:pt x="123730" y="88425"/>
                      <a:pt x="123263" y="88836"/>
                    </a:cubicBezTo>
                    <a:cubicBezTo>
                      <a:pt x="122554" y="89445"/>
                      <a:pt x="121846" y="90068"/>
                      <a:pt x="121152" y="90691"/>
                    </a:cubicBezTo>
                    <a:cubicBezTo>
                      <a:pt x="120784" y="91017"/>
                      <a:pt x="120402" y="91342"/>
                      <a:pt x="120034" y="91682"/>
                    </a:cubicBezTo>
                    <a:cubicBezTo>
                      <a:pt x="120019" y="91696"/>
                      <a:pt x="119991" y="91710"/>
                      <a:pt x="119977" y="91739"/>
                    </a:cubicBezTo>
                    <a:cubicBezTo>
                      <a:pt x="119595" y="92079"/>
                      <a:pt x="119212" y="92405"/>
                      <a:pt x="118830" y="92744"/>
                    </a:cubicBezTo>
                    <a:cubicBezTo>
                      <a:pt x="117442" y="93991"/>
                      <a:pt x="116068" y="95237"/>
                      <a:pt x="114695" y="96483"/>
                    </a:cubicBezTo>
                    <a:cubicBezTo>
                      <a:pt x="114624" y="96554"/>
                      <a:pt x="114553" y="96611"/>
                      <a:pt x="114482" y="96681"/>
                    </a:cubicBezTo>
                    <a:cubicBezTo>
                      <a:pt x="113902" y="97219"/>
                      <a:pt x="113321" y="97758"/>
                      <a:pt x="112741" y="98310"/>
                    </a:cubicBezTo>
                    <a:cubicBezTo>
                      <a:pt x="112372" y="98650"/>
                      <a:pt x="112018" y="98990"/>
                      <a:pt x="111650" y="99329"/>
                    </a:cubicBezTo>
                    <a:cubicBezTo>
                      <a:pt x="111154" y="99797"/>
                      <a:pt x="110644" y="100264"/>
                      <a:pt x="110149" y="100732"/>
                    </a:cubicBezTo>
                    <a:cubicBezTo>
                      <a:pt x="110021" y="100859"/>
                      <a:pt x="109894" y="100986"/>
                      <a:pt x="109766" y="101100"/>
                    </a:cubicBezTo>
                    <a:cubicBezTo>
                      <a:pt x="108492" y="102318"/>
                      <a:pt x="107231" y="103536"/>
                      <a:pt x="105971" y="104768"/>
                    </a:cubicBezTo>
                    <a:cubicBezTo>
                      <a:pt x="105546" y="105178"/>
                      <a:pt x="105136" y="105603"/>
                      <a:pt x="104711" y="106028"/>
                    </a:cubicBezTo>
                    <a:cubicBezTo>
                      <a:pt x="104682" y="106056"/>
                      <a:pt x="104654" y="106085"/>
                      <a:pt x="104626" y="106113"/>
                    </a:cubicBezTo>
                    <a:cubicBezTo>
                      <a:pt x="104286" y="106453"/>
                      <a:pt x="103932" y="106807"/>
                      <a:pt x="103592" y="107147"/>
                    </a:cubicBezTo>
                    <a:cubicBezTo>
                      <a:pt x="103026" y="107713"/>
                      <a:pt x="102445" y="108280"/>
                      <a:pt x="101893" y="108846"/>
                    </a:cubicBezTo>
                    <a:cubicBezTo>
                      <a:pt x="101369" y="109370"/>
                      <a:pt x="100859" y="109908"/>
                      <a:pt x="100349" y="110432"/>
                    </a:cubicBezTo>
                    <a:cubicBezTo>
                      <a:pt x="99528" y="111282"/>
                      <a:pt x="98692" y="112117"/>
                      <a:pt x="97885" y="112981"/>
                    </a:cubicBezTo>
                    <a:cubicBezTo>
                      <a:pt x="97503" y="113378"/>
                      <a:pt x="97134" y="113774"/>
                      <a:pt x="96752" y="114171"/>
                    </a:cubicBezTo>
                    <a:cubicBezTo>
                      <a:pt x="96441" y="114497"/>
                      <a:pt x="96143" y="114822"/>
                      <a:pt x="95831" y="115148"/>
                    </a:cubicBezTo>
                    <a:cubicBezTo>
                      <a:pt x="95208" y="115814"/>
                      <a:pt x="94571" y="116479"/>
                      <a:pt x="93948" y="117159"/>
                    </a:cubicBezTo>
                    <a:cubicBezTo>
                      <a:pt x="93367" y="117782"/>
                      <a:pt x="92801" y="118419"/>
                      <a:pt x="92220" y="119042"/>
                    </a:cubicBezTo>
                    <a:cubicBezTo>
                      <a:pt x="91512" y="119821"/>
                      <a:pt x="90804" y="120600"/>
                      <a:pt x="90096" y="121379"/>
                    </a:cubicBezTo>
                    <a:cubicBezTo>
                      <a:pt x="89784" y="121733"/>
                      <a:pt x="89473" y="122087"/>
                      <a:pt x="89161" y="122427"/>
                    </a:cubicBezTo>
                    <a:cubicBezTo>
                      <a:pt x="88906" y="122710"/>
                      <a:pt x="88652" y="123008"/>
                      <a:pt x="88396" y="123291"/>
                    </a:cubicBezTo>
                    <a:cubicBezTo>
                      <a:pt x="88382" y="123305"/>
                      <a:pt x="88368" y="123319"/>
                      <a:pt x="88354" y="123333"/>
                    </a:cubicBezTo>
                    <a:cubicBezTo>
                      <a:pt x="87688" y="124098"/>
                      <a:pt x="87009" y="124849"/>
                      <a:pt x="86343" y="125613"/>
                    </a:cubicBezTo>
                    <a:cubicBezTo>
                      <a:pt x="85748" y="126293"/>
                      <a:pt x="85168" y="126987"/>
                      <a:pt x="84573" y="127667"/>
                    </a:cubicBezTo>
                    <a:cubicBezTo>
                      <a:pt x="83936" y="128417"/>
                      <a:pt x="83298" y="129154"/>
                      <a:pt x="82661" y="129905"/>
                    </a:cubicBezTo>
                    <a:cubicBezTo>
                      <a:pt x="82392" y="130216"/>
                      <a:pt x="82137" y="130528"/>
                      <a:pt x="81868" y="130839"/>
                    </a:cubicBezTo>
                    <a:cubicBezTo>
                      <a:pt x="81712" y="131023"/>
                      <a:pt x="81571" y="131207"/>
                      <a:pt x="81415" y="131377"/>
                    </a:cubicBezTo>
                    <a:cubicBezTo>
                      <a:pt x="81245" y="131590"/>
                      <a:pt x="81061" y="131802"/>
                      <a:pt x="80891" y="132015"/>
                    </a:cubicBezTo>
                    <a:cubicBezTo>
                      <a:pt x="80282" y="132751"/>
                      <a:pt x="79659" y="133501"/>
                      <a:pt x="79050" y="134238"/>
                    </a:cubicBezTo>
                    <a:cubicBezTo>
                      <a:pt x="78469" y="134960"/>
                      <a:pt x="77889" y="135682"/>
                      <a:pt x="77308" y="136405"/>
                    </a:cubicBezTo>
                    <a:cubicBezTo>
                      <a:pt x="76713" y="137141"/>
                      <a:pt x="76118" y="137878"/>
                      <a:pt x="75538" y="138614"/>
                    </a:cubicBezTo>
                    <a:cubicBezTo>
                      <a:pt x="74957" y="139350"/>
                      <a:pt x="74377" y="140101"/>
                      <a:pt x="73796" y="140837"/>
                    </a:cubicBezTo>
                    <a:cubicBezTo>
                      <a:pt x="73229" y="141559"/>
                      <a:pt x="72663" y="142296"/>
                      <a:pt x="72096" y="143032"/>
                    </a:cubicBezTo>
                    <a:cubicBezTo>
                      <a:pt x="71516" y="143797"/>
                      <a:pt x="70950" y="144548"/>
                      <a:pt x="70369" y="145312"/>
                    </a:cubicBezTo>
                    <a:cubicBezTo>
                      <a:pt x="69831" y="146035"/>
                      <a:pt x="69278" y="146757"/>
                      <a:pt x="68740" y="147493"/>
                    </a:cubicBezTo>
                    <a:cubicBezTo>
                      <a:pt x="68684" y="147578"/>
                      <a:pt x="68627" y="147649"/>
                      <a:pt x="68556" y="147734"/>
                    </a:cubicBezTo>
                    <a:cubicBezTo>
                      <a:pt x="68443" y="147876"/>
                      <a:pt x="68330" y="148031"/>
                      <a:pt x="68230" y="148173"/>
                    </a:cubicBezTo>
                    <a:cubicBezTo>
                      <a:pt x="67834" y="148725"/>
                      <a:pt x="67438" y="149263"/>
                      <a:pt x="67041" y="149816"/>
                    </a:cubicBezTo>
                    <a:cubicBezTo>
                      <a:pt x="66517" y="150538"/>
                      <a:pt x="65993" y="151260"/>
                      <a:pt x="65469" y="151982"/>
                    </a:cubicBezTo>
                    <a:cubicBezTo>
                      <a:pt x="64903" y="152776"/>
                      <a:pt x="64350" y="153569"/>
                      <a:pt x="63784" y="154347"/>
                    </a:cubicBezTo>
                    <a:cubicBezTo>
                      <a:pt x="63316" y="155013"/>
                      <a:pt x="62849" y="155693"/>
                      <a:pt x="62382" y="156358"/>
                    </a:cubicBezTo>
                    <a:cubicBezTo>
                      <a:pt x="62226" y="156585"/>
                      <a:pt x="62056" y="156812"/>
                      <a:pt x="61900" y="157052"/>
                    </a:cubicBezTo>
                    <a:cubicBezTo>
                      <a:pt x="61475" y="157675"/>
                      <a:pt x="61051" y="158298"/>
                      <a:pt x="60626" y="158922"/>
                    </a:cubicBezTo>
                    <a:cubicBezTo>
                      <a:pt x="60144" y="159630"/>
                      <a:pt x="59662" y="160352"/>
                      <a:pt x="59181" y="161060"/>
                    </a:cubicBezTo>
                    <a:cubicBezTo>
                      <a:pt x="58629" y="161881"/>
                      <a:pt x="58077" y="162703"/>
                      <a:pt x="57538" y="163538"/>
                    </a:cubicBezTo>
                    <a:cubicBezTo>
                      <a:pt x="57156" y="164119"/>
                      <a:pt x="56788" y="164685"/>
                      <a:pt x="56406" y="165266"/>
                    </a:cubicBezTo>
                    <a:cubicBezTo>
                      <a:pt x="56235" y="165535"/>
                      <a:pt x="56066" y="165790"/>
                      <a:pt x="55896" y="166059"/>
                    </a:cubicBezTo>
                    <a:cubicBezTo>
                      <a:pt x="55442" y="166767"/>
                      <a:pt x="54989" y="167475"/>
                      <a:pt x="54536" y="168183"/>
                    </a:cubicBezTo>
                    <a:cubicBezTo>
                      <a:pt x="54097" y="168877"/>
                      <a:pt x="53658" y="169571"/>
                      <a:pt x="53219" y="170265"/>
                    </a:cubicBezTo>
                    <a:cubicBezTo>
                      <a:pt x="52681" y="171129"/>
                      <a:pt x="52143" y="171993"/>
                      <a:pt x="51605" y="172857"/>
                    </a:cubicBezTo>
                    <a:cubicBezTo>
                      <a:pt x="51307" y="173338"/>
                      <a:pt x="51024" y="173820"/>
                      <a:pt x="50727" y="174287"/>
                    </a:cubicBezTo>
                    <a:cubicBezTo>
                      <a:pt x="50557" y="174584"/>
                      <a:pt x="50373" y="174868"/>
                      <a:pt x="50203" y="175165"/>
                    </a:cubicBezTo>
                    <a:cubicBezTo>
                      <a:pt x="49721" y="175958"/>
                      <a:pt x="49240" y="176765"/>
                      <a:pt x="48772" y="177572"/>
                    </a:cubicBezTo>
                    <a:cubicBezTo>
                      <a:pt x="48376" y="178238"/>
                      <a:pt x="47993" y="178904"/>
                      <a:pt x="47611" y="179569"/>
                    </a:cubicBezTo>
                    <a:cubicBezTo>
                      <a:pt x="47073" y="180490"/>
                      <a:pt x="46549" y="181396"/>
                      <a:pt x="46025" y="182317"/>
                    </a:cubicBezTo>
                    <a:cubicBezTo>
                      <a:pt x="45813" y="182699"/>
                      <a:pt x="45586" y="183081"/>
                      <a:pt x="45374" y="183464"/>
                    </a:cubicBezTo>
                    <a:cubicBezTo>
                      <a:pt x="45204" y="183775"/>
                      <a:pt x="45034" y="184073"/>
                      <a:pt x="44864" y="184384"/>
                    </a:cubicBezTo>
                    <a:cubicBezTo>
                      <a:pt x="44354" y="185291"/>
                      <a:pt x="43858" y="186183"/>
                      <a:pt x="43349" y="187089"/>
                    </a:cubicBezTo>
                    <a:cubicBezTo>
                      <a:pt x="43009" y="187712"/>
                      <a:pt x="42669" y="188350"/>
                      <a:pt x="42329" y="188973"/>
                    </a:cubicBezTo>
                    <a:cubicBezTo>
                      <a:pt x="41805" y="189950"/>
                      <a:pt x="41281" y="190913"/>
                      <a:pt x="40757" y="191890"/>
                    </a:cubicBezTo>
                    <a:cubicBezTo>
                      <a:pt x="40615" y="192173"/>
                      <a:pt x="40460" y="192456"/>
                      <a:pt x="40318" y="192725"/>
                    </a:cubicBezTo>
                    <a:cubicBezTo>
                      <a:pt x="40148" y="193037"/>
                      <a:pt x="39992" y="193348"/>
                      <a:pt x="39836" y="193660"/>
                    </a:cubicBezTo>
                    <a:cubicBezTo>
                      <a:pt x="39298" y="194680"/>
                      <a:pt x="38774" y="195699"/>
                      <a:pt x="38250" y="196719"/>
                    </a:cubicBezTo>
                    <a:cubicBezTo>
                      <a:pt x="37981" y="197257"/>
                      <a:pt x="37712" y="197781"/>
                      <a:pt x="37443" y="198319"/>
                    </a:cubicBezTo>
                    <a:cubicBezTo>
                      <a:pt x="36891" y="199410"/>
                      <a:pt x="36353" y="200486"/>
                      <a:pt x="35815" y="201576"/>
                    </a:cubicBezTo>
                    <a:cubicBezTo>
                      <a:pt x="35729" y="201761"/>
                      <a:pt x="35644" y="201930"/>
                      <a:pt x="35560" y="202115"/>
                    </a:cubicBezTo>
                    <a:cubicBezTo>
                      <a:pt x="35418" y="202412"/>
                      <a:pt x="35276" y="202695"/>
                      <a:pt x="35135" y="202993"/>
                    </a:cubicBezTo>
                    <a:cubicBezTo>
                      <a:pt x="34568" y="204154"/>
                      <a:pt x="34016" y="205315"/>
                      <a:pt x="33463" y="206476"/>
                    </a:cubicBezTo>
                    <a:cubicBezTo>
                      <a:pt x="33322" y="206774"/>
                      <a:pt x="33180" y="207085"/>
                      <a:pt x="33039" y="207397"/>
                    </a:cubicBezTo>
                    <a:cubicBezTo>
                      <a:pt x="32373" y="208813"/>
                      <a:pt x="31722" y="210229"/>
                      <a:pt x="31084" y="211645"/>
                    </a:cubicBezTo>
                    <a:cubicBezTo>
                      <a:pt x="30985" y="211886"/>
                      <a:pt x="30872" y="212113"/>
                      <a:pt x="30773" y="212353"/>
                    </a:cubicBezTo>
                    <a:cubicBezTo>
                      <a:pt x="29428" y="215341"/>
                      <a:pt x="28125" y="218358"/>
                      <a:pt x="26878" y="221374"/>
                    </a:cubicBezTo>
                    <a:cubicBezTo>
                      <a:pt x="26836" y="221459"/>
                      <a:pt x="26808" y="221558"/>
                      <a:pt x="26765" y="221643"/>
                    </a:cubicBezTo>
                    <a:cubicBezTo>
                      <a:pt x="25491" y="224731"/>
                      <a:pt x="24258" y="227846"/>
                      <a:pt x="23069" y="230962"/>
                    </a:cubicBezTo>
                    <a:cubicBezTo>
                      <a:pt x="23041" y="231033"/>
                      <a:pt x="23012" y="231089"/>
                      <a:pt x="22998" y="231160"/>
                    </a:cubicBezTo>
                    <a:cubicBezTo>
                      <a:pt x="22432" y="232647"/>
                      <a:pt x="21894" y="234120"/>
                      <a:pt x="21341" y="235607"/>
                    </a:cubicBezTo>
                    <a:cubicBezTo>
                      <a:pt x="21299" y="235720"/>
                      <a:pt x="21256" y="235819"/>
                      <a:pt x="21228" y="235933"/>
                    </a:cubicBezTo>
                    <a:cubicBezTo>
                      <a:pt x="20718" y="237349"/>
                      <a:pt x="20223" y="238765"/>
                      <a:pt x="19727" y="240181"/>
                    </a:cubicBezTo>
                    <a:cubicBezTo>
                      <a:pt x="19698" y="240252"/>
                      <a:pt x="19670" y="240323"/>
                      <a:pt x="19656" y="240393"/>
                    </a:cubicBezTo>
                    <a:cubicBezTo>
                      <a:pt x="19571" y="240634"/>
                      <a:pt x="19486" y="240875"/>
                      <a:pt x="19401" y="241116"/>
                    </a:cubicBezTo>
                    <a:cubicBezTo>
                      <a:pt x="18962" y="242390"/>
                      <a:pt x="18537" y="243679"/>
                      <a:pt x="18098" y="244968"/>
                    </a:cubicBezTo>
                    <a:cubicBezTo>
                      <a:pt x="17971" y="245336"/>
                      <a:pt x="17844" y="245704"/>
                      <a:pt x="17730" y="246072"/>
                    </a:cubicBezTo>
                    <a:cubicBezTo>
                      <a:pt x="17319" y="247347"/>
                      <a:pt x="16909" y="248621"/>
                      <a:pt x="16498" y="249896"/>
                    </a:cubicBezTo>
                    <a:cubicBezTo>
                      <a:pt x="16484" y="249953"/>
                      <a:pt x="16470" y="249995"/>
                      <a:pt x="16456" y="250052"/>
                    </a:cubicBezTo>
                    <a:cubicBezTo>
                      <a:pt x="16342" y="250406"/>
                      <a:pt x="16229" y="250760"/>
                      <a:pt x="16115" y="251114"/>
                    </a:cubicBezTo>
                    <a:cubicBezTo>
                      <a:pt x="16115" y="251128"/>
                      <a:pt x="16115" y="251156"/>
                      <a:pt x="16102" y="251170"/>
                    </a:cubicBezTo>
                    <a:cubicBezTo>
                      <a:pt x="15719" y="252417"/>
                      <a:pt x="15337" y="253663"/>
                      <a:pt x="14969" y="254909"/>
                    </a:cubicBezTo>
                    <a:cubicBezTo>
                      <a:pt x="14827" y="255362"/>
                      <a:pt x="14686" y="255815"/>
                      <a:pt x="14558" y="256283"/>
                    </a:cubicBezTo>
                    <a:cubicBezTo>
                      <a:pt x="14204" y="257472"/>
                      <a:pt x="13864" y="258662"/>
                      <a:pt x="13524" y="259852"/>
                    </a:cubicBezTo>
                    <a:cubicBezTo>
                      <a:pt x="13453" y="260121"/>
                      <a:pt x="13368" y="260390"/>
                      <a:pt x="13283" y="260645"/>
                    </a:cubicBezTo>
                    <a:cubicBezTo>
                      <a:pt x="13198" y="260942"/>
                      <a:pt x="13113" y="261254"/>
                      <a:pt x="13043" y="261551"/>
                    </a:cubicBezTo>
                    <a:cubicBezTo>
                      <a:pt x="12731" y="262684"/>
                      <a:pt x="12420" y="263817"/>
                      <a:pt x="12122" y="264950"/>
                    </a:cubicBezTo>
                    <a:cubicBezTo>
                      <a:pt x="12023" y="265318"/>
                      <a:pt x="11924" y="265686"/>
                      <a:pt x="11825" y="266069"/>
                    </a:cubicBezTo>
                    <a:cubicBezTo>
                      <a:pt x="11782" y="266224"/>
                      <a:pt x="11754" y="266366"/>
                      <a:pt x="11711" y="266522"/>
                    </a:cubicBezTo>
                    <a:cubicBezTo>
                      <a:pt x="11329" y="267980"/>
                      <a:pt x="10961" y="269453"/>
                      <a:pt x="10593" y="270912"/>
                    </a:cubicBezTo>
                    <a:cubicBezTo>
                      <a:pt x="10451" y="271478"/>
                      <a:pt x="10295" y="272059"/>
                      <a:pt x="10168" y="272625"/>
                    </a:cubicBezTo>
                    <a:cubicBezTo>
                      <a:pt x="9701" y="274537"/>
                      <a:pt x="9247" y="276449"/>
                      <a:pt x="8808" y="278375"/>
                    </a:cubicBezTo>
                    <a:cubicBezTo>
                      <a:pt x="1331" y="311485"/>
                      <a:pt x="-1360" y="345544"/>
                      <a:pt x="637" y="379616"/>
                    </a:cubicBezTo>
                    <a:lnTo>
                      <a:pt x="4786" y="379616"/>
                    </a:lnTo>
                    <a:cubicBezTo>
                      <a:pt x="-1572" y="339383"/>
                      <a:pt x="12660" y="279961"/>
                      <a:pt x="12660" y="279961"/>
                    </a:cubicBezTo>
                    <a:cubicBezTo>
                      <a:pt x="12660" y="279961"/>
                      <a:pt x="33421" y="302138"/>
                      <a:pt x="41366" y="295780"/>
                    </a:cubicBezTo>
                    <a:cubicBezTo>
                      <a:pt x="49325" y="289421"/>
                      <a:pt x="52497" y="271124"/>
                      <a:pt x="58062" y="261579"/>
                    </a:cubicBezTo>
                    <a:cubicBezTo>
                      <a:pt x="63642" y="252034"/>
                      <a:pt x="73980" y="249655"/>
                      <a:pt x="75566" y="241696"/>
                    </a:cubicBezTo>
                    <a:cubicBezTo>
                      <a:pt x="77152" y="233752"/>
                      <a:pt x="59662" y="230565"/>
                      <a:pt x="61249" y="225000"/>
                    </a:cubicBezTo>
                    <a:cubicBezTo>
                      <a:pt x="62835" y="219434"/>
                      <a:pt x="80339" y="244090"/>
                      <a:pt x="84318" y="239317"/>
                    </a:cubicBezTo>
                    <a:cubicBezTo>
                      <a:pt x="88283" y="234545"/>
                      <a:pt x="104201" y="225000"/>
                      <a:pt x="105787" y="220227"/>
                    </a:cubicBezTo>
                    <a:cubicBezTo>
                      <a:pt x="107373" y="215455"/>
                      <a:pt x="96242" y="205117"/>
                      <a:pt x="95449" y="199551"/>
                    </a:cubicBezTo>
                    <a:cubicBezTo>
                      <a:pt x="94656" y="193986"/>
                      <a:pt x="71587" y="180461"/>
                      <a:pt x="76359" y="178082"/>
                    </a:cubicBezTo>
                    <a:cubicBezTo>
                      <a:pt x="81132" y="175689"/>
                      <a:pt x="107373" y="206703"/>
                      <a:pt x="111352" y="205910"/>
                    </a:cubicBezTo>
                    <a:cubicBezTo>
                      <a:pt x="115332" y="205117"/>
                      <a:pt x="124877" y="197965"/>
                      <a:pt x="127256" y="193986"/>
                    </a:cubicBezTo>
                    <a:cubicBezTo>
                      <a:pt x="129649" y="190006"/>
                      <a:pt x="119311" y="184441"/>
                      <a:pt x="119311" y="180461"/>
                    </a:cubicBezTo>
                    <a:cubicBezTo>
                      <a:pt x="119311" y="176482"/>
                      <a:pt x="124084" y="185234"/>
                      <a:pt x="128049" y="181255"/>
                    </a:cubicBezTo>
                    <a:cubicBezTo>
                      <a:pt x="132028" y="177275"/>
                      <a:pt x="139987" y="174896"/>
                      <a:pt x="155891" y="158199"/>
                    </a:cubicBezTo>
                    <a:cubicBezTo>
                      <a:pt x="171794" y="141489"/>
                      <a:pt x="149532" y="131944"/>
                      <a:pt x="153497" y="129565"/>
                    </a:cubicBezTo>
                    <a:cubicBezTo>
                      <a:pt x="157477" y="127171"/>
                      <a:pt x="164643" y="149447"/>
                      <a:pt x="174188" y="144675"/>
                    </a:cubicBezTo>
                    <a:cubicBezTo>
                      <a:pt x="183718" y="139903"/>
                      <a:pt x="185319" y="130358"/>
                      <a:pt x="194864" y="119227"/>
                    </a:cubicBezTo>
                    <a:cubicBezTo>
                      <a:pt x="204409" y="108096"/>
                      <a:pt x="210767" y="100930"/>
                      <a:pt x="211560" y="89799"/>
                    </a:cubicBezTo>
                    <a:cubicBezTo>
                      <a:pt x="212353" y="78668"/>
                      <a:pt x="180546" y="63557"/>
                      <a:pt x="193263" y="63557"/>
                    </a:cubicBezTo>
                    <a:cubicBezTo>
                      <a:pt x="205980" y="63557"/>
                      <a:pt x="220312" y="90592"/>
                      <a:pt x="220312" y="90592"/>
                    </a:cubicBezTo>
                    <a:cubicBezTo>
                      <a:pt x="220312" y="90592"/>
                      <a:pt x="244967" y="64350"/>
                      <a:pt x="248140" y="58785"/>
                    </a:cubicBezTo>
                    <a:cubicBezTo>
                      <a:pt x="251326" y="53219"/>
                      <a:pt x="221105" y="46053"/>
                      <a:pt x="230650" y="44467"/>
                    </a:cubicBezTo>
                    <a:cubicBezTo>
                      <a:pt x="240195" y="42881"/>
                      <a:pt x="257684" y="54012"/>
                      <a:pt x="257684" y="54012"/>
                    </a:cubicBezTo>
                    <a:cubicBezTo>
                      <a:pt x="257684" y="54012"/>
                      <a:pt x="275670" y="54380"/>
                      <a:pt x="276718" y="31368"/>
                    </a:cubicBezTo>
                    <a:cubicBezTo>
                      <a:pt x="277766" y="8369"/>
                      <a:pt x="292409" y="0"/>
                      <a:pt x="292409" y="0"/>
                    </a:cubicBezTo>
                    <a:cubicBezTo>
                      <a:pt x="290865" y="439"/>
                      <a:pt x="289322" y="878"/>
                      <a:pt x="287792" y="1345"/>
                    </a:cubicBezTo>
                    <a:close/>
                  </a:path>
                </a:pathLst>
              </a:custGeom>
              <a:solidFill>
                <a:srgbClr val="192419">
                  <a:alpha val="3797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6" name="Google Shape;3736;p24"/>
            <p:cNvGrpSpPr/>
            <p:nvPr/>
          </p:nvGrpSpPr>
          <p:grpSpPr>
            <a:xfrm rot="-9373595">
              <a:off x="7930740" y="-743913"/>
              <a:ext cx="452804" cy="714505"/>
              <a:chOff x="979949" y="5469488"/>
              <a:chExt cx="452827" cy="714541"/>
            </a:xfrm>
          </p:grpSpPr>
          <p:grpSp>
            <p:nvGrpSpPr>
              <p:cNvPr id="3737" name="Google Shape;3737;p24"/>
              <p:cNvGrpSpPr/>
              <p:nvPr/>
            </p:nvGrpSpPr>
            <p:grpSpPr>
              <a:xfrm>
                <a:off x="979949" y="5469488"/>
                <a:ext cx="452827" cy="714541"/>
                <a:chOff x="4243190" y="1646259"/>
                <a:chExt cx="148288" cy="233992"/>
              </a:xfrm>
            </p:grpSpPr>
            <p:sp>
              <p:nvSpPr>
                <p:cNvPr id="3738" name="Google Shape;3738;p24"/>
                <p:cNvSpPr/>
                <p:nvPr/>
              </p:nvSpPr>
              <p:spPr>
                <a:xfrm>
                  <a:off x="4243190" y="1646259"/>
                  <a:ext cx="148275" cy="167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75" h="167044" extrusionOk="0">
                      <a:moveTo>
                        <a:pt x="127276" y="149575"/>
                      </a:moveTo>
                      <a:cubicBezTo>
                        <a:pt x="117277" y="159488"/>
                        <a:pt x="102989" y="167957"/>
                        <a:pt x="88558" y="166966"/>
                      </a:cubicBezTo>
                      <a:cubicBezTo>
                        <a:pt x="60900" y="165025"/>
                        <a:pt x="58634" y="137878"/>
                        <a:pt x="58634" y="137878"/>
                      </a:cubicBezTo>
                      <a:cubicBezTo>
                        <a:pt x="58634" y="137878"/>
                        <a:pt x="51483" y="153540"/>
                        <a:pt x="29589" y="150920"/>
                      </a:cubicBezTo>
                      <a:cubicBezTo>
                        <a:pt x="7681" y="148300"/>
                        <a:pt x="-3705" y="119793"/>
                        <a:pt x="1082" y="105816"/>
                      </a:cubicBezTo>
                      <a:cubicBezTo>
                        <a:pt x="6010" y="91442"/>
                        <a:pt x="10839" y="94727"/>
                        <a:pt x="20242" y="98749"/>
                      </a:cubicBezTo>
                      <a:cubicBezTo>
                        <a:pt x="29646" y="102771"/>
                        <a:pt x="42688" y="121818"/>
                        <a:pt x="50760" y="117315"/>
                      </a:cubicBezTo>
                      <a:cubicBezTo>
                        <a:pt x="58833" y="112812"/>
                        <a:pt x="48608" y="107416"/>
                        <a:pt x="31812" y="100349"/>
                      </a:cubicBezTo>
                      <a:cubicBezTo>
                        <a:pt x="14988" y="93268"/>
                        <a:pt x="5656" y="80920"/>
                        <a:pt x="11760" y="66092"/>
                      </a:cubicBezTo>
                      <a:cubicBezTo>
                        <a:pt x="17863" y="51293"/>
                        <a:pt x="32039" y="43306"/>
                        <a:pt x="33073" y="57595"/>
                      </a:cubicBezTo>
                      <a:cubicBezTo>
                        <a:pt x="34106" y="71899"/>
                        <a:pt x="44699" y="93297"/>
                        <a:pt x="56652" y="95081"/>
                      </a:cubicBezTo>
                      <a:cubicBezTo>
                        <a:pt x="68604" y="96866"/>
                        <a:pt x="66976" y="85111"/>
                        <a:pt x="53593" y="81160"/>
                      </a:cubicBezTo>
                      <a:cubicBezTo>
                        <a:pt x="40224" y="77209"/>
                        <a:pt x="37746" y="64280"/>
                        <a:pt x="35962" y="50557"/>
                      </a:cubicBezTo>
                      <a:cubicBezTo>
                        <a:pt x="34163" y="36834"/>
                        <a:pt x="41329" y="28054"/>
                        <a:pt x="53791" y="24670"/>
                      </a:cubicBezTo>
                      <a:cubicBezTo>
                        <a:pt x="66253" y="21285"/>
                        <a:pt x="57487" y="32345"/>
                        <a:pt x="61665" y="56519"/>
                      </a:cubicBezTo>
                      <a:cubicBezTo>
                        <a:pt x="65843" y="80693"/>
                        <a:pt x="75416" y="70001"/>
                        <a:pt x="77073" y="63416"/>
                      </a:cubicBezTo>
                      <a:cubicBezTo>
                        <a:pt x="78758" y="56831"/>
                        <a:pt x="66537" y="50472"/>
                        <a:pt x="66083" y="34979"/>
                      </a:cubicBezTo>
                      <a:cubicBezTo>
                        <a:pt x="65630" y="19501"/>
                        <a:pt x="71578" y="19387"/>
                        <a:pt x="82652" y="15833"/>
                      </a:cubicBezTo>
                      <a:cubicBezTo>
                        <a:pt x="93727" y="12264"/>
                        <a:pt x="92566" y="13680"/>
                        <a:pt x="87028" y="28281"/>
                      </a:cubicBezTo>
                      <a:cubicBezTo>
                        <a:pt x="81506" y="42881"/>
                        <a:pt x="81831" y="50415"/>
                        <a:pt x="84550" y="58119"/>
                      </a:cubicBezTo>
                      <a:cubicBezTo>
                        <a:pt x="87269" y="65823"/>
                        <a:pt x="94917" y="60144"/>
                        <a:pt x="93175" y="51421"/>
                      </a:cubicBezTo>
                      <a:cubicBezTo>
                        <a:pt x="91447" y="42711"/>
                        <a:pt x="93953" y="26171"/>
                        <a:pt x="103668" y="13085"/>
                      </a:cubicBezTo>
                      <a:cubicBezTo>
                        <a:pt x="105382" y="10777"/>
                        <a:pt x="107166" y="8894"/>
                        <a:pt x="108951" y="7322"/>
                      </a:cubicBezTo>
                      <a:cubicBezTo>
                        <a:pt x="117348" y="0"/>
                        <a:pt x="125704" y="0"/>
                        <a:pt x="125704" y="0"/>
                      </a:cubicBezTo>
                      <a:cubicBezTo>
                        <a:pt x="122999" y="4631"/>
                        <a:pt x="139228" y="12887"/>
                        <a:pt x="134442" y="35234"/>
                      </a:cubicBezTo>
                      <a:cubicBezTo>
                        <a:pt x="133054" y="41692"/>
                        <a:pt x="129457" y="47003"/>
                        <a:pt x="125322" y="51407"/>
                      </a:cubicBezTo>
                      <a:cubicBezTo>
                        <a:pt x="115139" y="62254"/>
                        <a:pt x="101700" y="67678"/>
                        <a:pt x="109800" y="71205"/>
                      </a:cubicBezTo>
                      <a:cubicBezTo>
                        <a:pt x="115153" y="73541"/>
                        <a:pt x="122956" y="67494"/>
                        <a:pt x="129711" y="60428"/>
                      </a:cubicBezTo>
                      <a:cubicBezTo>
                        <a:pt x="137359" y="52426"/>
                        <a:pt x="143703" y="43108"/>
                        <a:pt x="143703" y="43108"/>
                      </a:cubicBezTo>
                      <a:cubicBezTo>
                        <a:pt x="143703" y="43108"/>
                        <a:pt x="148037" y="52086"/>
                        <a:pt x="147159" y="59054"/>
                      </a:cubicBezTo>
                      <a:cubicBezTo>
                        <a:pt x="146621" y="63246"/>
                        <a:pt x="138803" y="70383"/>
                        <a:pt x="130490" y="76048"/>
                      </a:cubicBezTo>
                      <a:cubicBezTo>
                        <a:pt x="125010" y="79829"/>
                        <a:pt x="119303" y="82973"/>
                        <a:pt x="115380" y="84219"/>
                      </a:cubicBezTo>
                      <a:cubicBezTo>
                        <a:pt x="105495" y="87363"/>
                        <a:pt x="93486" y="93920"/>
                        <a:pt x="113936" y="93382"/>
                      </a:cubicBezTo>
                      <a:cubicBezTo>
                        <a:pt x="118666" y="93254"/>
                        <a:pt x="122970" y="91895"/>
                        <a:pt x="126823" y="89926"/>
                      </a:cubicBezTo>
                      <a:cubicBezTo>
                        <a:pt x="139653" y="83355"/>
                        <a:pt x="147371" y="69845"/>
                        <a:pt x="148150" y="71346"/>
                      </a:cubicBezTo>
                      <a:cubicBezTo>
                        <a:pt x="149169" y="73315"/>
                        <a:pt x="143774" y="94854"/>
                        <a:pt x="139341" y="103082"/>
                      </a:cubicBezTo>
                      <a:cubicBezTo>
                        <a:pt x="137005" y="107402"/>
                        <a:pt x="133549" y="110376"/>
                        <a:pt x="128607" y="111650"/>
                      </a:cubicBezTo>
                      <a:cubicBezTo>
                        <a:pt x="124132" y="112826"/>
                        <a:pt x="118439" y="112613"/>
                        <a:pt x="111231" y="110800"/>
                      </a:cubicBezTo>
                      <a:cubicBezTo>
                        <a:pt x="96049" y="106977"/>
                        <a:pt x="83191" y="120515"/>
                        <a:pt x="104122" y="125628"/>
                      </a:cubicBezTo>
                      <a:cubicBezTo>
                        <a:pt x="110919" y="127285"/>
                        <a:pt x="116881" y="126619"/>
                        <a:pt x="121923" y="125359"/>
                      </a:cubicBezTo>
                      <a:cubicBezTo>
                        <a:pt x="132431" y="122725"/>
                        <a:pt x="138959" y="117428"/>
                        <a:pt x="140701" y="124920"/>
                      </a:cubicBezTo>
                      <a:cubicBezTo>
                        <a:pt x="141933" y="130216"/>
                        <a:pt x="136382" y="140469"/>
                        <a:pt x="127261" y="14954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9" name="Google Shape;3739;p24"/>
                <p:cNvSpPr/>
                <p:nvPr/>
              </p:nvSpPr>
              <p:spPr>
                <a:xfrm>
                  <a:off x="4265492" y="1702334"/>
                  <a:ext cx="103849" cy="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49" h="97222" extrusionOk="0">
                      <a:moveTo>
                        <a:pt x="45821" y="75813"/>
                      </a:moveTo>
                      <a:cubicBezTo>
                        <a:pt x="48030" y="83262"/>
                        <a:pt x="50905" y="91546"/>
                        <a:pt x="57901" y="94931"/>
                      </a:cubicBezTo>
                      <a:cubicBezTo>
                        <a:pt x="60860" y="96361"/>
                        <a:pt x="64217" y="96701"/>
                        <a:pt x="67502" y="96984"/>
                      </a:cubicBezTo>
                      <a:cubicBezTo>
                        <a:pt x="73917" y="97536"/>
                        <a:pt x="81437" y="97522"/>
                        <a:pt x="85487" y="92509"/>
                      </a:cubicBezTo>
                      <a:cubicBezTo>
                        <a:pt x="86394" y="91376"/>
                        <a:pt x="86932" y="89450"/>
                        <a:pt x="85700" y="88671"/>
                      </a:cubicBezTo>
                      <a:cubicBezTo>
                        <a:pt x="85119" y="88303"/>
                        <a:pt x="84369" y="88388"/>
                        <a:pt x="83675" y="88459"/>
                      </a:cubicBezTo>
                      <a:cubicBezTo>
                        <a:pt x="78067" y="89082"/>
                        <a:pt x="72303" y="88388"/>
                        <a:pt x="67006" y="86448"/>
                      </a:cubicBezTo>
                      <a:cubicBezTo>
                        <a:pt x="65222" y="85797"/>
                        <a:pt x="63197" y="84550"/>
                        <a:pt x="63296" y="82653"/>
                      </a:cubicBezTo>
                      <a:cubicBezTo>
                        <a:pt x="65760" y="82469"/>
                        <a:pt x="68154" y="83502"/>
                        <a:pt x="70618" y="83743"/>
                      </a:cubicBezTo>
                      <a:cubicBezTo>
                        <a:pt x="73082" y="83998"/>
                        <a:pt x="76070" y="83007"/>
                        <a:pt x="76608" y="80585"/>
                      </a:cubicBezTo>
                      <a:lnTo>
                        <a:pt x="62390" y="74000"/>
                      </a:lnTo>
                      <a:cubicBezTo>
                        <a:pt x="60039" y="72910"/>
                        <a:pt x="57617" y="71777"/>
                        <a:pt x="55904" y="69851"/>
                      </a:cubicBezTo>
                      <a:cubicBezTo>
                        <a:pt x="52335" y="65871"/>
                        <a:pt x="53128" y="58833"/>
                        <a:pt x="57476" y="55731"/>
                      </a:cubicBezTo>
                      <a:cubicBezTo>
                        <a:pt x="59317" y="54429"/>
                        <a:pt x="61554" y="53805"/>
                        <a:pt x="63735" y="53225"/>
                      </a:cubicBezTo>
                      <a:cubicBezTo>
                        <a:pt x="75065" y="50180"/>
                        <a:pt x="86847" y="47093"/>
                        <a:pt x="98389" y="49203"/>
                      </a:cubicBezTo>
                      <a:cubicBezTo>
                        <a:pt x="99522" y="49415"/>
                        <a:pt x="100683" y="49670"/>
                        <a:pt x="101802" y="49387"/>
                      </a:cubicBezTo>
                      <a:cubicBezTo>
                        <a:pt x="102920" y="49118"/>
                        <a:pt x="103954" y="48127"/>
                        <a:pt x="103841" y="46980"/>
                      </a:cubicBezTo>
                      <a:cubicBezTo>
                        <a:pt x="103728" y="45946"/>
                        <a:pt x="102764" y="45223"/>
                        <a:pt x="101844" y="44756"/>
                      </a:cubicBezTo>
                      <a:cubicBezTo>
                        <a:pt x="98403" y="43028"/>
                        <a:pt x="94423" y="42929"/>
                        <a:pt x="90571" y="42858"/>
                      </a:cubicBezTo>
                      <a:cubicBezTo>
                        <a:pt x="86762" y="42788"/>
                        <a:pt x="82938" y="42717"/>
                        <a:pt x="79129" y="42646"/>
                      </a:cubicBezTo>
                      <a:cubicBezTo>
                        <a:pt x="77118" y="42604"/>
                        <a:pt x="75050" y="42561"/>
                        <a:pt x="73181" y="41782"/>
                      </a:cubicBezTo>
                      <a:cubicBezTo>
                        <a:pt x="71326" y="41003"/>
                        <a:pt x="69697" y="39318"/>
                        <a:pt x="69626" y="37307"/>
                      </a:cubicBezTo>
                      <a:cubicBezTo>
                        <a:pt x="69513" y="34432"/>
                        <a:pt x="72317" y="32421"/>
                        <a:pt x="74781" y="30963"/>
                      </a:cubicBezTo>
                      <a:cubicBezTo>
                        <a:pt x="80106" y="27833"/>
                        <a:pt x="85431" y="24689"/>
                        <a:pt x="90755" y="21559"/>
                      </a:cubicBezTo>
                      <a:cubicBezTo>
                        <a:pt x="91223" y="21290"/>
                        <a:pt x="91733" y="20950"/>
                        <a:pt x="91860" y="20426"/>
                      </a:cubicBezTo>
                      <a:cubicBezTo>
                        <a:pt x="92101" y="19449"/>
                        <a:pt x="90869" y="18755"/>
                        <a:pt x="89863" y="18656"/>
                      </a:cubicBezTo>
                      <a:cubicBezTo>
                        <a:pt x="85487" y="18246"/>
                        <a:pt x="81480" y="21956"/>
                        <a:pt x="77118" y="21446"/>
                      </a:cubicBezTo>
                      <a:cubicBezTo>
                        <a:pt x="76325" y="21361"/>
                        <a:pt x="75461" y="21035"/>
                        <a:pt x="75178" y="20285"/>
                      </a:cubicBezTo>
                      <a:cubicBezTo>
                        <a:pt x="74965" y="19704"/>
                        <a:pt x="75206" y="19053"/>
                        <a:pt x="75461" y="18472"/>
                      </a:cubicBezTo>
                      <a:cubicBezTo>
                        <a:pt x="78194" y="12312"/>
                        <a:pt x="83208" y="6746"/>
                        <a:pt x="83165" y="5"/>
                      </a:cubicBezTo>
                      <a:cubicBezTo>
                        <a:pt x="79908" y="-122"/>
                        <a:pt x="76976" y="2045"/>
                        <a:pt x="74894" y="4551"/>
                      </a:cubicBezTo>
                      <a:cubicBezTo>
                        <a:pt x="72813" y="7058"/>
                        <a:pt x="71312" y="10018"/>
                        <a:pt x="69131" y="12453"/>
                      </a:cubicBezTo>
                      <a:cubicBezTo>
                        <a:pt x="66950" y="14875"/>
                        <a:pt x="63778" y="16801"/>
                        <a:pt x="60563" y="16263"/>
                      </a:cubicBezTo>
                      <a:cubicBezTo>
                        <a:pt x="59671" y="16121"/>
                        <a:pt x="58779" y="15753"/>
                        <a:pt x="58212" y="15059"/>
                      </a:cubicBezTo>
                      <a:cubicBezTo>
                        <a:pt x="55961" y="12326"/>
                        <a:pt x="60266" y="7568"/>
                        <a:pt x="57915" y="4920"/>
                      </a:cubicBezTo>
                      <a:cubicBezTo>
                        <a:pt x="56909" y="10896"/>
                        <a:pt x="55918" y="16872"/>
                        <a:pt x="54913" y="22848"/>
                      </a:cubicBezTo>
                      <a:cubicBezTo>
                        <a:pt x="50692" y="23953"/>
                        <a:pt x="46246" y="22593"/>
                        <a:pt x="42096" y="21262"/>
                      </a:cubicBezTo>
                      <a:cubicBezTo>
                        <a:pt x="40595" y="20781"/>
                        <a:pt x="39066" y="20271"/>
                        <a:pt x="37791" y="19336"/>
                      </a:cubicBezTo>
                      <a:cubicBezTo>
                        <a:pt x="32169" y="15201"/>
                        <a:pt x="34435" y="5288"/>
                        <a:pt x="29096" y="798"/>
                      </a:cubicBezTo>
                      <a:cubicBezTo>
                        <a:pt x="28742" y="501"/>
                        <a:pt x="28289" y="218"/>
                        <a:pt x="27835" y="317"/>
                      </a:cubicBezTo>
                      <a:cubicBezTo>
                        <a:pt x="27227" y="459"/>
                        <a:pt x="26986" y="1195"/>
                        <a:pt x="26873" y="1804"/>
                      </a:cubicBezTo>
                      <a:cubicBezTo>
                        <a:pt x="26235" y="5444"/>
                        <a:pt x="26504" y="9225"/>
                        <a:pt x="27637" y="12751"/>
                      </a:cubicBezTo>
                      <a:cubicBezTo>
                        <a:pt x="28161" y="14379"/>
                        <a:pt x="28898" y="15980"/>
                        <a:pt x="30073" y="17226"/>
                      </a:cubicBezTo>
                      <a:cubicBezTo>
                        <a:pt x="31107" y="18302"/>
                        <a:pt x="32424" y="19053"/>
                        <a:pt x="33727" y="19789"/>
                      </a:cubicBezTo>
                      <a:cubicBezTo>
                        <a:pt x="38598" y="22537"/>
                        <a:pt x="43470" y="25284"/>
                        <a:pt x="48327" y="28045"/>
                      </a:cubicBezTo>
                      <a:cubicBezTo>
                        <a:pt x="48964" y="28399"/>
                        <a:pt x="49645" y="28824"/>
                        <a:pt x="49857" y="29518"/>
                      </a:cubicBezTo>
                      <a:cubicBezTo>
                        <a:pt x="49999" y="30000"/>
                        <a:pt x="49885" y="30510"/>
                        <a:pt x="49772" y="30991"/>
                      </a:cubicBezTo>
                      <a:cubicBezTo>
                        <a:pt x="49007" y="34149"/>
                        <a:pt x="48072" y="37265"/>
                        <a:pt x="46954" y="40324"/>
                      </a:cubicBezTo>
                      <a:cubicBezTo>
                        <a:pt x="46260" y="42250"/>
                        <a:pt x="45438" y="44218"/>
                        <a:pt x="43895" y="45535"/>
                      </a:cubicBezTo>
                      <a:cubicBezTo>
                        <a:pt x="40538" y="48396"/>
                        <a:pt x="35455" y="47050"/>
                        <a:pt x="31305" y="45563"/>
                      </a:cubicBezTo>
                      <a:cubicBezTo>
                        <a:pt x="26929" y="43991"/>
                        <a:pt x="22114" y="42037"/>
                        <a:pt x="20160" y="37817"/>
                      </a:cubicBezTo>
                      <a:cubicBezTo>
                        <a:pt x="19367" y="36103"/>
                        <a:pt x="19140" y="34149"/>
                        <a:pt x="18191" y="32521"/>
                      </a:cubicBezTo>
                      <a:cubicBezTo>
                        <a:pt x="17243" y="30892"/>
                        <a:pt x="15118" y="29632"/>
                        <a:pt x="13490" y="30580"/>
                      </a:cubicBezTo>
                      <a:cubicBezTo>
                        <a:pt x="12343" y="31232"/>
                        <a:pt x="11904" y="32761"/>
                        <a:pt x="12173" y="34050"/>
                      </a:cubicBezTo>
                      <a:cubicBezTo>
                        <a:pt x="12428" y="35353"/>
                        <a:pt x="13249" y="36457"/>
                        <a:pt x="14113" y="37463"/>
                      </a:cubicBezTo>
                      <a:cubicBezTo>
                        <a:pt x="20146" y="44388"/>
                        <a:pt x="29209" y="47659"/>
                        <a:pt x="37281" y="52021"/>
                      </a:cubicBezTo>
                      <a:cubicBezTo>
                        <a:pt x="39094" y="53012"/>
                        <a:pt x="41063" y="54301"/>
                        <a:pt x="41417" y="56340"/>
                      </a:cubicBezTo>
                      <a:cubicBezTo>
                        <a:pt x="41771" y="58394"/>
                        <a:pt x="40326" y="60306"/>
                        <a:pt x="38867" y="61793"/>
                      </a:cubicBezTo>
                      <a:cubicBezTo>
                        <a:pt x="35667" y="65050"/>
                        <a:pt x="31631" y="67868"/>
                        <a:pt x="27071" y="68052"/>
                      </a:cubicBezTo>
                      <a:cubicBezTo>
                        <a:pt x="23658" y="68194"/>
                        <a:pt x="20401" y="66848"/>
                        <a:pt x="17243" y="65560"/>
                      </a:cubicBezTo>
                      <a:cubicBezTo>
                        <a:pt x="14085" y="64271"/>
                        <a:pt x="10785" y="62982"/>
                        <a:pt x="7386" y="63251"/>
                      </a:cubicBezTo>
                      <a:cubicBezTo>
                        <a:pt x="3987" y="63520"/>
                        <a:pt x="489" y="65829"/>
                        <a:pt x="51" y="69213"/>
                      </a:cubicBezTo>
                      <a:cubicBezTo>
                        <a:pt x="-134" y="70587"/>
                        <a:pt x="206" y="72003"/>
                        <a:pt x="744" y="73278"/>
                      </a:cubicBezTo>
                      <a:cubicBezTo>
                        <a:pt x="1382" y="74779"/>
                        <a:pt x="2330" y="76167"/>
                        <a:pt x="3633" y="77144"/>
                      </a:cubicBezTo>
                      <a:cubicBezTo>
                        <a:pt x="6296" y="79126"/>
                        <a:pt x="9964" y="79084"/>
                        <a:pt x="13206" y="78348"/>
                      </a:cubicBezTo>
                      <a:cubicBezTo>
                        <a:pt x="16435" y="77611"/>
                        <a:pt x="19551" y="76266"/>
                        <a:pt x="22851" y="75926"/>
                      </a:cubicBezTo>
                      <a:cubicBezTo>
                        <a:pt x="29280" y="75260"/>
                        <a:pt x="36078" y="78432"/>
                        <a:pt x="42040" y="7595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0" name="Google Shape;3740;p24"/>
                <p:cNvSpPr/>
                <p:nvPr/>
              </p:nvSpPr>
              <p:spPr>
                <a:xfrm>
                  <a:off x="4303368" y="1716855"/>
                  <a:ext cx="37145" cy="63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5" h="63529" extrusionOk="0">
                      <a:moveTo>
                        <a:pt x="6019" y="55499"/>
                      </a:moveTo>
                      <a:cubicBezTo>
                        <a:pt x="7590" y="58714"/>
                        <a:pt x="10012" y="61518"/>
                        <a:pt x="12972" y="63529"/>
                      </a:cubicBezTo>
                      <a:cubicBezTo>
                        <a:pt x="13836" y="61929"/>
                        <a:pt x="13241" y="59960"/>
                        <a:pt x="12873" y="58176"/>
                      </a:cubicBezTo>
                      <a:cubicBezTo>
                        <a:pt x="11896" y="53262"/>
                        <a:pt x="12915" y="48192"/>
                        <a:pt x="13935" y="43292"/>
                      </a:cubicBezTo>
                      <a:cubicBezTo>
                        <a:pt x="14232" y="41848"/>
                        <a:pt x="14544" y="40389"/>
                        <a:pt x="15252" y="39100"/>
                      </a:cubicBezTo>
                      <a:cubicBezTo>
                        <a:pt x="16343" y="37118"/>
                        <a:pt x="18268" y="35730"/>
                        <a:pt x="20265" y="34654"/>
                      </a:cubicBezTo>
                      <a:cubicBezTo>
                        <a:pt x="23225" y="33068"/>
                        <a:pt x="26482" y="32019"/>
                        <a:pt x="29824" y="31595"/>
                      </a:cubicBezTo>
                      <a:cubicBezTo>
                        <a:pt x="29881" y="30490"/>
                        <a:pt x="28465" y="29966"/>
                        <a:pt x="27346" y="29938"/>
                      </a:cubicBezTo>
                      <a:cubicBezTo>
                        <a:pt x="26227" y="29909"/>
                        <a:pt x="24854" y="29895"/>
                        <a:pt x="24358" y="28890"/>
                      </a:cubicBezTo>
                      <a:cubicBezTo>
                        <a:pt x="23976" y="28111"/>
                        <a:pt x="24386" y="27190"/>
                        <a:pt x="24797" y="26411"/>
                      </a:cubicBezTo>
                      <a:cubicBezTo>
                        <a:pt x="26723" y="22814"/>
                        <a:pt x="28635" y="19217"/>
                        <a:pt x="30561" y="15620"/>
                      </a:cubicBezTo>
                      <a:cubicBezTo>
                        <a:pt x="30858" y="15054"/>
                        <a:pt x="31156" y="14487"/>
                        <a:pt x="31368" y="13893"/>
                      </a:cubicBezTo>
                      <a:cubicBezTo>
                        <a:pt x="31580" y="13284"/>
                        <a:pt x="31679" y="12632"/>
                        <a:pt x="31807" y="11995"/>
                      </a:cubicBezTo>
                      <a:cubicBezTo>
                        <a:pt x="32685" y="7690"/>
                        <a:pt x="34937" y="3795"/>
                        <a:pt x="37146" y="0"/>
                      </a:cubicBezTo>
                      <a:cubicBezTo>
                        <a:pt x="32586" y="1345"/>
                        <a:pt x="30447" y="6373"/>
                        <a:pt x="28054" y="10465"/>
                      </a:cubicBezTo>
                      <a:cubicBezTo>
                        <a:pt x="24584" y="16399"/>
                        <a:pt x="19529" y="21242"/>
                        <a:pt x="15719" y="26950"/>
                      </a:cubicBezTo>
                      <a:cubicBezTo>
                        <a:pt x="13850" y="29754"/>
                        <a:pt x="12292" y="32756"/>
                        <a:pt x="10720" y="35744"/>
                      </a:cubicBezTo>
                      <a:cubicBezTo>
                        <a:pt x="9474" y="38137"/>
                        <a:pt x="8228" y="40531"/>
                        <a:pt x="6967" y="42938"/>
                      </a:cubicBezTo>
                      <a:cubicBezTo>
                        <a:pt x="6769" y="43321"/>
                        <a:pt x="6542" y="43717"/>
                        <a:pt x="6160" y="43901"/>
                      </a:cubicBezTo>
                      <a:cubicBezTo>
                        <a:pt x="5778" y="44085"/>
                        <a:pt x="5197" y="43859"/>
                        <a:pt x="5183" y="43434"/>
                      </a:cubicBezTo>
                      <a:cubicBezTo>
                        <a:pt x="5183" y="43009"/>
                        <a:pt x="6033" y="42981"/>
                        <a:pt x="5948" y="43391"/>
                      </a:cubicBezTo>
                      <a:cubicBezTo>
                        <a:pt x="6387" y="48235"/>
                        <a:pt x="4022" y="53248"/>
                        <a:pt x="0" y="55967"/>
                      </a:cubicBezTo>
                      <a:cubicBezTo>
                        <a:pt x="1643" y="57029"/>
                        <a:pt x="3993" y="56845"/>
                        <a:pt x="5452" y="5555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1" name="Google Shape;3741;p24"/>
                <p:cNvSpPr/>
                <p:nvPr/>
              </p:nvSpPr>
              <p:spPr>
                <a:xfrm>
                  <a:off x="4275073" y="1701971"/>
                  <a:ext cx="74135" cy="178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35" h="178280" extrusionOk="0">
                      <a:moveTo>
                        <a:pt x="113" y="178281"/>
                      </a:moveTo>
                      <a:cubicBezTo>
                        <a:pt x="-2762" y="136150"/>
                        <a:pt x="49877" y="34215"/>
                        <a:pt x="72961" y="0"/>
                      </a:cubicBezTo>
                      <a:lnTo>
                        <a:pt x="74136" y="793"/>
                      </a:lnTo>
                      <a:cubicBezTo>
                        <a:pt x="51138" y="34894"/>
                        <a:pt x="-1317" y="136376"/>
                        <a:pt x="1529" y="178182"/>
                      </a:cubicBezTo>
                      <a:lnTo>
                        <a:pt x="113" y="17828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2" name="Google Shape;3742;p24"/>
                <p:cNvSpPr/>
                <p:nvPr/>
              </p:nvSpPr>
              <p:spPr>
                <a:xfrm>
                  <a:off x="4352155" y="1646259"/>
                  <a:ext cx="26379" cy="51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79" h="51420" extrusionOk="0">
                      <a:moveTo>
                        <a:pt x="25491" y="35248"/>
                      </a:moveTo>
                      <a:cubicBezTo>
                        <a:pt x="24103" y="41706"/>
                        <a:pt x="20506" y="47017"/>
                        <a:pt x="16371" y="51421"/>
                      </a:cubicBezTo>
                      <a:cubicBezTo>
                        <a:pt x="13425" y="49707"/>
                        <a:pt x="11244" y="46578"/>
                        <a:pt x="10989" y="43150"/>
                      </a:cubicBezTo>
                      <a:cubicBezTo>
                        <a:pt x="10650" y="38817"/>
                        <a:pt x="13014" y="34427"/>
                        <a:pt x="11938" y="30221"/>
                      </a:cubicBezTo>
                      <a:cubicBezTo>
                        <a:pt x="11046" y="26709"/>
                        <a:pt x="8030" y="24259"/>
                        <a:pt x="5636" y="21554"/>
                      </a:cubicBezTo>
                      <a:cubicBezTo>
                        <a:pt x="2223" y="17702"/>
                        <a:pt x="0" y="12377"/>
                        <a:pt x="0" y="7322"/>
                      </a:cubicBezTo>
                      <a:cubicBezTo>
                        <a:pt x="8398" y="0"/>
                        <a:pt x="16753" y="0"/>
                        <a:pt x="16753" y="0"/>
                      </a:cubicBezTo>
                      <a:cubicBezTo>
                        <a:pt x="14048" y="4631"/>
                        <a:pt x="30277" y="12887"/>
                        <a:pt x="25491" y="3523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3" name="Google Shape;3743;p24"/>
                <p:cNvSpPr/>
                <p:nvPr/>
              </p:nvSpPr>
              <p:spPr>
                <a:xfrm>
                  <a:off x="4371005" y="1689382"/>
                  <a:ext cx="19475" cy="32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5" h="32939" extrusionOk="0">
                      <a:moveTo>
                        <a:pt x="2689" y="32940"/>
                      </a:moveTo>
                      <a:cubicBezTo>
                        <a:pt x="2293" y="32501"/>
                        <a:pt x="1868" y="32076"/>
                        <a:pt x="1514" y="31609"/>
                      </a:cubicBezTo>
                      <a:cubicBezTo>
                        <a:pt x="-1502" y="27615"/>
                        <a:pt x="721" y="22446"/>
                        <a:pt x="1910" y="17320"/>
                      </a:cubicBezTo>
                      <a:cubicBezTo>
                        <a:pt x="9558" y="9318"/>
                        <a:pt x="15902" y="0"/>
                        <a:pt x="15902" y="0"/>
                      </a:cubicBezTo>
                      <a:cubicBezTo>
                        <a:pt x="15902" y="0"/>
                        <a:pt x="20236" y="8978"/>
                        <a:pt x="19358" y="15946"/>
                      </a:cubicBezTo>
                      <a:cubicBezTo>
                        <a:pt x="18820" y="20138"/>
                        <a:pt x="11002" y="27275"/>
                        <a:pt x="2689" y="3294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4" name="Google Shape;3744;p24"/>
                <p:cNvSpPr/>
                <p:nvPr/>
              </p:nvSpPr>
              <p:spPr>
                <a:xfrm>
                  <a:off x="4366214" y="1717518"/>
                  <a:ext cx="25264" cy="40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64" h="40419" extrusionOk="0">
                      <a:moveTo>
                        <a:pt x="8726" y="32956"/>
                      </a:moveTo>
                      <a:cubicBezTo>
                        <a:pt x="4577" y="34089"/>
                        <a:pt x="-125" y="30393"/>
                        <a:pt x="3" y="26088"/>
                      </a:cubicBezTo>
                      <a:cubicBezTo>
                        <a:pt x="102" y="23227"/>
                        <a:pt x="1872" y="20891"/>
                        <a:pt x="3812" y="18696"/>
                      </a:cubicBezTo>
                      <a:cubicBezTo>
                        <a:pt x="16642" y="12125"/>
                        <a:pt x="24360" y="-1386"/>
                        <a:pt x="25139" y="116"/>
                      </a:cubicBezTo>
                      <a:cubicBezTo>
                        <a:pt x="26159" y="2084"/>
                        <a:pt x="20764" y="23624"/>
                        <a:pt x="16331" y="31852"/>
                      </a:cubicBezTo>
                      <a:cubicBezTo>
                        <a:pt x="13994" y="36171"/>
                        <a:pt x="10539" y="39145"/>
                        <a:pt x="5596" y="40419"/>
                      </a:cubicBezTo>
                      <a:cubicBezTo>
                        <a:pt x="7027" y="38125"/>
                        <a:pt x="8103" y="35590"/>
                        <a:pt x="8726" y="329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5" name="Google Shape;3745;p24"/>
                <p:cNvSpPr/>
                <p:nvPr/>
              </p:nvSpPr>
              <p:spPr>
                <a:xfrm>
                  <a:off x="4365021" y="1767373"/>
                  <a:ext cx="19054" cy="2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4" h="28475" extrusionOk="0">
                      <a:moveTo>
                        <a:pt x="5444" y="28461"/>
                      </a:moveTo>
                      <a:cubicBezTo>
                        <a:pt x="361" y="25855"/>
                        <a:pt x="-2132" y="18095"/>
                        <a:pt x="2286" y="14484"/>
                      </a:cubicBezTo>
                      <a:cubicBezTo>
                        <a:pt x="3830" y="13223"/>
                        <a:pt x="6138" y="12388"/>
                        <a:pt x="6450" y="10419"/>
                      </a:cubicBezTo>
                      <a:cubicBezTo>
                        <a:pt x="6946" y="7332"/>
                        <a:pt x="2499" y="6412"/>
                        <a:pt x="105" y="4287"/>
                      </a:cubicBezTo>
                      <a:cubicBezTo>
                        <a:pt x="10614" y="1653"/>
                        <a:pt x="17142" y="-3643"/>
                        <a:pt x="18884" y="3848"/>
                      </a:cubicBezTo>
                      <a:cubicBezTo>
                        <a:pt x="20116" y="9145"/>
                        <a:pt x="14564" y="19398"/>
                        <a:pt x="5444" y="2847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746" name="Google Shape;3746;p24"/>
              <p:cNvSpPr/>
              <p:nvPr/>
            </p:nvSpPr>
            <p:spPr>
              <a:xfrm>
                <a:off x="979992" y="5469533"/>
                <a:ext cx="452609" cy="714261"/>
              </a:xfrm>
              <a:custGeom>
                <a:avLst/>
                <a:gdLst/>
                <a:ahLst/>
                <a:cxnLst/>
                <a:rect l="l" t="t" r="r" b="b"/>
                <a:pathLst>
                  <a:path w="148275" h="233992" extrusionOk="0">
                    <a:moveTo>
                      <a:pt x="121923" y="125373"/>
                    </a:moveTo>
                    <a:cubicBezTo>
                      <a:pt x="116895" y="126633"/>
                      <a:pt x="110919" y="127285"/>
                      <a:pt x="104122" y="125642"/>
                    </a:cubicBezTo>
                    <a:cubicBezTo>
                      <a:pt x="83191" y="120530"/>
                      <a:pt x="96049" y="106991"/>
                      <a:pt x="111231" y="110815"/>
                    </a:cubicBezTo>
                    <a:cubicBezTo>
                      <a:pt x="118425" y="112627"/>
                      <a:pt x="124132" y="112840"/>
                      <a:pt x="128607" y="111664"/>
                    </a:cubicBezTo>
                    <a:cubicBezTo>
                      <a:pt x="133549" y="110390"/>
                      <a:pt x="137005" y="107416"/>
                      <a:pt x="139341" y="103097"/>
                    </a:cubicBezTo>
                    <a:cubicBezTo>
                      <a:pt x="143774" y="94869"/>
                      <a:pt x="149169" y="73315"/>
                      <a:pt x="148150" y="71360"/>
                    </a:cubicBezTo>
                    <a:cubicBezTo>
                      <a:pt x="147371" y="69859"/>
                      <a:pt x="139653" y="83369"/>
                      <a:pt x="126822" y="89940"/>
                    </a:cubicBezTo>
                    <a:cubicBezTo>
                      <a:pt x="122970" y="91909"/>
                      <a:pt x="118666" y="93268"/>
                      <a:pt x="113936" y="93396"/>
                    </a:cubicBezTo>
                    <a:cubicBezTo>
                      <a:pt x="93472" y="93934"/>
                      <a:pt x="105495" y="87391"/>
                      <a:pt x="115380" y="84233"/>
                    </a:cubicBezTo>
                    <a:cubicBezTo>
                      <a:pt x="119317" y="82973"/>
                      <a:pt x="125010" y="79829"/>
                      <a:pt x="130490" y="76062"/>
                    </a:cubicBezTo>
                    <a:cubicBezTo>
                      <a:pt x="138803" y="70383"/>
                      <a:pt x="146621" y="63246"/>
                      <a:pt x="147159" y="59068"/>
                    </a:cubicBezTo>
                    <a:cubicBezTo>
                      <a:pt x="148037" y="52086"/>
                      <a:pt x="143703" y="43122"/>
                      <a:pt x="143703" y="43122"/>
                    </a:cubicBezTo>
                    <a:cubicBezTo>
                      <a:pt x="143703" y="43122"/>
                      <a:pt x="137359" y="52441"/>
                      <a:pt x="129711" y="60442"/>
                    </a:cubicBezTo>
                    <a:cubicBezTo>
                      <a:pt x="122956" y="67509"/>
                      <a:pt x="115153" y="73541"/>
                      <a:pt x="109800" y="71219"/>
                    </a:cubicBezTo>
                    <a:cubicBezTo>
                      <a:pt x="101700" y="67678"/>
                      <a:pt x="115139" y="62269"/>
                      <a:pt x="125322" y="51407"/>
                    </a:cubicBezTo>
                    <a:cubicBezTo>
                      <a:pt x="129457" y="47003"/>
                      <a:pt x="133054" y="41692"/>
                      <a:pt x="134442" y="35234"/>
                    </a:cubicBezTo>
                    <a:cubicBezTo>
                      <a:pt x="139228" y="12887"/>
                      <a:pt x="122999" y="4617"/>
                      <a:pt x="125704" y="0"/>
                    </a:cubicBezTo>
                    <a:cubicBezTo>
                      <a:pt x="125704" y="0"/>
                      <a:pt x="117348" y="0"/>
                      <a:pt x="108951" y="7322"/>
                    </a:cubicBezTo>
                    <a:cubicBezTo>
                      <a:pt x="107166" y="8879"/>
                      <a:pt x="105382" y="10777"/>
                      <a:pt x="103668" y="13085"/>
                    </a:cubicBezTo>
                    <a:cubicBezTo>
                      <a:pt x="93953" y="26156"/>
                      <a:pt x="91447" y="42697"/>
                      <a:pt x="93175" y="51421"/>
                    </a:cubicBezTo>
                    <a:cubicBezTo>
                      <a:pt x="94917" y="60144"/>
                      <a:pt x="87255" y="65823"/>
                      <a:pt x="84550" y="58119"/>
                    </a:cubicBezTo>
                    <a:cubicBezTo>
                      <a:pt x="81831" y="50415"/>
                      <a:pt x="81505" y="42867"/>
                      <a:pt x="87028" y="28281"/>
                    </a:cubicBezTo>
                    <a:cubicBezTo>
                      <a:pt x="92551" y="13666"/>
                      <a:pt x="93713" y="12264"/>
                      <a:pt x="82652" y="15833"/>
                    </a:cubicBezTo>
                    <a:cubicBezTo>
                      <a:pt x="71592" y="19387"/>
                      <a:pt x="65630" y="19501"/>
                      <a:pt x="66083" y="34979"/>
                    </a:cubicBezTo>
                    <a:cubicBezTo>
                      <a:pt x="66537" y="50472"/>
                      <a:pt x="78758" y="56831"/>
                      <a:pt x="77073" y="63416"/>
                    </a:cubicBezTo>
                    <a:cubicBezTo>
                      <a:pt x="75402" y="70001"/>
                      <a:pt x="65843" y="80693"/>
                      <a:pt x="61665" y="56519"/>
                    </a:cubicBezTo>
                    <a:cubicBezTo>
                      <a:pt x="57487" y="32345"/>
                      <a:pt x="66253" y="21271"/>
                      <a:pt x="53791" y="24670"/>
                    </a:cubicBezTo>
                    <a:cubicBezTo>
                      <a:pt x="41329" y="28054"/>
                      <a:pt x="34149" y="36834"/>
                      <a:pt x="35962" y="50557"/>
                    </a:cubicBezTo>
                    <a:cubicBezTo>
                      <a:pt x="37760" y="64280"/>
                      <a:pt x="40224" y="77209"/>
                      <a:pt x="53593" y="81160"/>
                    </a:cubicBezTo>
                    <a:cubicBezTo>
                      <a:pt x="66976" y="85111"/>
                      <a:pt x="68618" y="96880"/>
                      <a:pt x="56652" y="95081"/>
                    </a:cubicBezTo>
                    <a:cubicBezTo>
                      <a:pt x="44699" y="93297"/>
                      <a:pt x="34092" y="71899"/>
                      <a:pt x="33073" y="57595"/>
                    </a:cubicBezTo>
                    <a:cubicBezTo>
                      <a:pt x="32039" y="43306"/>
                      <a:pt x="17863" y="51293"/>
                      <a:pt x="11759" y="66092"/>
                    </a:cubicBezTo>
                    <a:cubicBezTo>
                      <a:pt x="5642" y="80905"/>
                      <a:pt x="14988" y="93268"/>
                      <a:pt x="31812" y="100349"/>
                    </a:cubicBezTo>
                    <a:cubicBezTo>
                      <a:pt x="48622" y="107416"/>
                      <a:pt x="58833" y="112812"/>
                      <a:pt x="50760" y="117315"/>
                    </a:cubicBezTo>
                    <a:cubicBezTo>
                      <a:pt x="42703" y="121818"/>
                      <a:pt x="29660" y="102771"/>
                      <a:pt x="20242" y="98749"/>
                    </a:cubicBezTo>
                    <a:cubicBezTo>
                      <a:pt x="10839" y="94727"/>
                      <a:pt x="6010" y="91442"/>
                      <a:pt x="1082" y="105816"/>
                    </a:cubicBezTo>
                    <a:cubicBezTo>
                      <a:pt x="-3705" y="119793"/>
                      <a:pt x="7681" y="148300"/>
                      <a:pt x="29589" y="150920"/>
                    </a:cubicBezTo>
                    <a:cubicBezTo>
                      <a:pt x="51483" y="153540"/>
                      <a:pt x="58634" y="137878"/>
                      <a:pt x="58634" y="137878"/>
                    </a:cubicBezTo>
                    <a:cubicBezTo>
                      <a:pt x="58634" y="137878"/>
                      <a:pt x="58734" y="139039"/>
                      <a:pt x="59130" y="140894"/>
                    </a:cubicBezTo>
                    <a:cubicBezTo>
                      <a:pt x="43241" y="176227"/>
                      <a:pt x="30538" y="212736"/>
                      <a:pt x="31996" y="233992"/>
                    </a:cubicBezTo>
                    <a:lnTo>
                      <a:pt x="33412" y="233893"/>
                    </a:lnTo>
                    <a:cubicBezTo>
                      <a:pt x="31996" y="213147"/>
                      <a:pt x="44204" y="177700"/>
                      <a:pt x="59668" y="143089"/>
                    </a:cubicBezTo>
                    <a:cubicBezTo>
                      <a:pt x="61877" y="151076"/>
                      <a:pt x="68618" y="165564"/>
                      <a:pt x="88558" y="166966"/>
                    </a:cubicBezTo>
                    <a:cubicBezTo>
                      <a:pt x="103003" y="167971"/>
                      <a:pt x="117292" y="159488"/>
                      <a:pt x="127276" y="149575"/>
                    </a:cubicBezTo>
                    <a:cubicBezTo>
                      <a:pt x="136396" y="140512"/>
                      <a:pt x="141947" y="130259"/>
                      <a:pt x="140715" y="124948"/>
                    </a:cubicBezTo>
                    <a:cubicBezTo>
                      <a:pt x="138987" y="117457"/>
                      <a:pt x="132459" y="122753"/>
                      <a:pt x="121937" y="125387"/>
                    </a:cubicBezTo>
                    <a:close/>
                  </a:path>
                </a:pathLst>
              </a:custGeom>
              <a:solidFill>
                <a:srgbClr val="192419">
                  <a:alpha val="3797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47" name="Google Shape;3747;p24"/>
          <p:cNvSpPr/>
          <p:nvPr/>
        </p:nvSpPr>
        <p:spPr>
          <a:xfrm rot="4670478">
            <a:off x="5796492" y="-3430046"/>
            <a:ext cx="4360351" cy="5151302"/>
          </a:xfrm>
          <a:custGeom>
            <a:avLst/>
            <a:gdLst/>
            <a:ahLst/>
            <a:cxnLst/>
            <a:rect l="l" t="t" r="r" b="b"/>
            <a:pathLst>
              <a:path w="2533456" h="2993015" extrusionOk="0">
                <a:moveTo>
                  <a:pt x="2394064" y="998862"/>
                </a:moveTo>
                <a:cubicBezTo>
                  <a:pt x="2394772" y="1004271"/>
                  <a:pt x="2400919" y="1013094"/>
                  <a:pt x="2381772" y="1021053"/>
                </a:cubicBezTo>
                <a:cubicBezTo>
                  <a:pt x="2362668" y="1029026"/>
                  <a:pt x="2346778" y="1021180"/>
                  <a:pt x="2346793" y="1037098"/>
                </a:cubicBezTo>
                <a:cubicBezTo>
                  <a:pt x="2346821" y="1053072"/>
                  <a:pt x="2335846" y="1083916"/>
                  <a:pt x="2335846" y="1083916"/>
                </a:cubicBezTo>
                <a:cubicBezTo>
                  <a:pt x="2335846" y="1083916"/>
                  <a:pt x="2319064" y="1092753"/>
                  <a:pt x="2320452" y="1098984"/>
                </a:cubicBezTo>
                <a:cubicBezTo>
                  <a:pt x="2321854" y="1105187"/>
                  <a:pt x="2332192" y="1107481"/>
                  <a:pt x="2326527" y="1113613"/>
                </a:cubicBezTo>
                <a:cubicBezTo>
                  <a:pt x="2320863" y="1119745"/>
                  <a:pt x="2307551" y="1114534"/>
                  <a:pt x="2300455" y="1123639"/>
                </a:cubicBezTo>
                <a:cubicBezTo>
                  <a:pt x="2293318" y="1132731"/>
                  <a:pt x="2289098" y="1132519"/>
                  <a:pt x="2280913" y="1142701"/>
                </a:cubicBezTo>
                <a:cubicBezTo>
                  <a:pt x="2272770" y="1152898"/>
                  <a:pt x="2246698" y="1177638"/>
                  <a:pt x="2231715" y="1202109"/>
                </a:cubicBezTo>
                <a:cubicBezTo>
                  <a:pt x="2216690" y="1226566"/>
                  <a:pt x="2184840" y="1245189"/>
                  <a:pt x="2180210" y="1243489"/>
                </a:cubicBezTo>
                <a:cubicBezTo>
                  <a:pt x="2175579" y="1241776"/>
                  <a:pt x="2166459" y="1225476"/>
                  <a:pt x="2170027" y="1248814"/>
                </a:cubicBezTo>
                <a:cubicBezTo>
                  <a:pt x="2173610" y="1272110"/>
                  <a:pt x="2178737" y="1263627"/>
                  <a:pt x="2173086" y="1282320"/>
                </a:cubicBezTo>
                <a:cubicBezTo>
                  <a:pt x="2167393" y="1301000"/>
                  <a:pt x="2141987" y="1316450"/>
                  <a:pt x="2136464" y="1318843"/>
                </a:cubicBezTo>
                <a:cubicBezTo>
                  <a:pt x="2130913" y="1321279"/>
                  <a:pt x="2112219" y="1322738"/>
                  <a:pt x="2114641" y="1337070"/>
                </a:cubicBezTo>
                <a:cubicBezTo>
                  <a:pt x="2117034" y="1351373"/>
                  <a:pt x="2096458" y="1371553"/>
                  <a:pt x="2088485" y="1397341"/>
                </a:cubicBezTo>
                <a:cubicBezTo>
                  <a:pt x="2080497" y="1423144"/>
                  <a:pt x="2075158" y="1428596"/>
                  <a:pt x="2076971" y="1438424"/>
                </a:cubicBezTo>
                <a:cubicBezTo>
                  <a:pt x="2078841" y="1448238"/>
                  <a:pt x="2078373" y="1444627"/>
                  <a:pt x="2067440" y="1453747"/>
                </a:cubicBezTo>
                <a:cubicBezTo>
                  <a:pt x="2056550" y="1462853"/>
                  <a:pt x="2028709" y="1471916"/>
                  <a:pt x="2023086" y="1481433"/>
                </a:cubicBezTo>
                <a:cubicBezTo>
                  <a:pt x="2017436" y="1490893"/>
                  <a:pt x="1993092" y="1500650"/>
                  <a:pt x="2003769" y="1527430"/>
                </a:cubicBezTo>
                <a:cubicBezTo>
                  <a:pt x="2014405" y="1554181"/>
                  <a:pt x="2019815" y="1534950"/>
                  <a:pt x="2022520" y="1565751"/>
                </a:cubicBezTo>
                <a:cubicBezTo>
                  <a:pt x="2025210" y="1596581"/>
                  <a:pt x="2024545" y="1607103"/>
                  <a:pt x="2015623" y="1613122"/>
                </a:cubicBezTo>
                <a:cubicBezTo>
                  <a:pt x="2006744" y="1619155"/>
                  <a:pt x="1989806" y="1631673"/>
                  <a:pt x="1989325" y="1632665"/>
                </a:cubicBezTo>
                <a:cubicBezTo>
                  <a:pt x="1988843" y="1633656"/>
                  <a:pt x="1983476" y="1697341"/>
                  <a:pt x="1957447" y="1704875"/>
                </a:cubicBezTo>
                <a:cubicBezTo>
                  <a:pt x="1931432" y="1712465"/>
                  <a:pt x="1910232" y="1684907"/>
                  <a:pt x="1914580" y="1711177"/>
                </a:cubicBezTo>
                <a:cubicBezTo>
                  <a:pt x="1918928" y="1737447"/>
                  <a:pt x="1926334" y="1743607"/>
                  <a:pt x="1921590" y="1748946"/>
                </a:cubicBezTo>
                <a:cubicBezTo>
                  <a:pt x="1916860" y="1754341"/>
                  <a:pt x="1912569" y="1750730"/>
                  <a:pt x="1909751" y="1755474"/>
                </a:cubicBezTo>
                <a:cubicBezTo>
                  <a:pt x="1906947" y="1760218"/>
                  <a:pt x="1900531" y="1754200"/>
                  <a:pt x="1907811" y="1768659"/>
                </a:cubicBezTo>
                <a:cubicBezTo>
                  <a:pt x="1915047" y="1783104"/>
                  <a:pt x="1920443" y="1776420"/>
                  <a:pt x="1919041" y="1787352"/>
                </a:cubicBezTo>
                <a:cubicBezTo>
                  <a:pt x="1917582" y="1798299"/>
                  <a:pt x="1927283" y="1795226"/>
                  <a:pt x="1913999" y="1800098"/>
                </a:cubicBezTo>
                <a:cubicBezTo>
                  <a:pt x="1900744" y="1805026"/>
                  <a:pt x="1910289" y="1789675"/>
                  <a:pt x="1890802" y="1802916"/>
                </a:cubicBezTo>
                <a:cubicBezTo>
                  <a:pt x="1871358" y="1816171"/>
                  <a:pt x="1860199" y="1791643"/>
                  <a:pt x="1857211" y="1825192"/>
                </a:cubicBezTo>
                <a:cubicBezTo>
                  <a:pt x="1854252" y="1858769"/>
                  <a:pt x="1863811" y="1850187"/>
                  <a:pt x="1858826" y="1869645"/>
                </a:cubicBezTo>
                <a:cubicBezTo>
                  <a:pt x="1853855" y="1889160"/>
                  <a:pt x="1876612" y="1878128"/>
                  <a:pt x="1845358" y="1893295"/>
                </a:cubicBezTo>
                <a:cubicBezTo>
                  <a:pt x="1814060" y="1908448"/>
                  <a:pt x="1800366" y="1908491"/>
                  <a:pt x="1795679" y="1908023"/>
                </a:cubicBezTo>
                <a:cubicBezTo>
                  <a:pt x="1790991" y="1907556"/>
                  <a:pt x="1766520" y="1893734"/>
                  <a:pt x="1778968" y="1926943"/>
                </a:cubicBezTo>
                <a:cubicBezTo>
                  <a:pt x="1791459" y="1960181"/>
                  <a:pt x="1793980" y="1946897"/>
                  <a:pt x="1786403" y="1990104"/>
                </a:cubicBezTo>
                <a:cubicBezTo>
                  <a:pt x="1778784" y="2033311"/>
                  <a:pt x="1730762" y="2019589"/>
                  <a:pt x="1750135" y="2080484"/>
                </a:cubicBezTo>
                <a:cubicBezTo>
                  <a:pt x="1769551" y="2141407"/>
                  <a:pt x="1757910" y="2125801"/>
                  <a:pt x="1772227" y="2144933"/>
                </a:cubicBezTo>
                <a:cubicBezTo>
                  <a:pt x="1786502" y="2164080"/>
                  <a:pt x="1788102" y="2160752"/>
                  <a:pt x="1789052" y="2171345"/>
                </a:cubicBezTo>
                <a:cubicBezTo>
                  <a:pt x="1789972" y="2181895"/>
                  <a:pt x="1801966" y="2174644"/>
                  <a:pt x="1783783" y="2194017"/>
                </a:cubicBezTo>
                <a:cubicBezTo>
                  <a:pt x="1765600" y="2213390"/>
                  <a:pt x="1763433" y="2212201"/>
                  <a:pt x="1760261" y="2218843"/>
                </a:cubicBezTo>
                <a:cubicBezTo>
                  <a:pt x="1757074" y="2225484"/>
                  <a:pt x="1765812" y="2227750"/>
                  <a:pt x="1748648" y="2238485"/>
                </a:cubicBezTo>
                <a:cubicBezTo>
                  <a:pt x="1731527" y="2249248"/>
                  <a:pt x="1734132" y="2246047"/>
                  <a:pt x="1717861" y="2252660"/>
                </a:cubicBezTo>
                <a:cubicBezTo>
                  <a:pt x="1701561" y="2259260"/>
                  <a:pt x="1683222" y="2263423"/>
                  <a:pt x="1684779" y="2264726"/>
                </a:cubicBezTo>
                <a:cubicBezTo>
                  <a:pt x="1686323" y="2265973"/>
                  <a:pt x="1686238" y="2304931"/>
                  <a:pt x="1679398" y="2323780"/>
                </a:cubicBezTo>
                <a:cubicBezTo>
                  <a:pt x="1672544" y="2342658"/>
                  <a:pt x="1672303" y="2332900"/>
                  <a:pt x="1671354" y="2350801"/>
                </a:cubicBezTo>
                <a:cubicBezTo>
                  <a:pt x="1670391" y="2368744"/>
                  <a:pt x="1692936" y="2355927"/>
                  <a:pt x="1658665" y="2379492"/>
                </a:cubicBezTo>
                <a:cubicBezTo>
                  <a:pt x="1624437" y="2403085"/>
                  <a:pt x="1623431" y="2402972"/>
                  <a:pt x="1618984" y="2412248"/>
                </a:cubicBezTo>
                <a:cubicBezTo>
                  <a:pt x="1614523" y="2421552"/>
                  <a:pt x="1597303" y="2417587"/>
                  <a:pt x="1590930" y="2430870"/>
                </a:cubicBezTo>
                <a:cubicBezTo>
                  <a:pt x="1584572" y="2444126"/>
                  <a:pt x="1581003" y="2457268"/>
                  <a:pt x="1585507" y="2470622"/>
                </a:cubicBezTo>
                <a:cubicBezTo>
                  <a:pt x="1590038" y="2484005"/>
                  <a:pt x="1597713" y="2487389"/>
                  <a:pt x="1593196" y="2502486"/>
                </a:cubicBezTo>
                <a:cubicBezTo>
                  <a:pt x="1588665" y="2517624"/>
                  <a:pt x="1581442" y="2522453"/>
                  <a:pt x="1580323" y="2528118"/>
                </a:cubicBezTo>
                <a:cubicBezTo>
                  <a:pt x="1579233" y="2533839"/>
                  <a:pt x="1569844" y="2537493"/>
                  <a:pt x="1568258" y="2540793"/>
                </a:cubicBezTo>
                <a:cubicBezTo>
                  <a:pt x="1566657" y="2544135"/>
                  <a:pt x="1563952" y="2549771"/>
                  <a:pt x="1567167" y="2554445"/>
                </a:cubicBezTo>
                <a:cubicBezTo>
                  <a:pt x="1570367" y="2559146"/>
                  <a:pt x="1563811" y="2581961"/>
                  <a:pt x="1556744" y="2599040"/>
                </a:cubicBezTo>
                <a:cubicBezTo>
                  <a:pt x="1549649" y="2616090"/>
                  <a:pt x="1556744" y="2619560"/>
                  <a:pt x="1534567" y="2630478"/>
                </a:cubicBezTo>
                <a:cubicBezTo>
                  <a:pt x="1512404" y="2641397"/>
                  <a:pt x="1505861" y="2623157"/>
                  <a:pt x="1498979" y="2654581"/>
                </a:cubicBezTo>
                <a:cubicBezTo>
                  <a:pt x="1492082" y="2686034"/>
                  <a:pt x="1495509" y="2705082"/>
                  <a:pt x="1497973" y="2710194"/>
                </a:cubicBezTo>
                <a:cubicBezTo>
                  <a:pt x="1500437" y="2715307"/>
                  <a:pt x="1487395" y="2726593"/>
                  <a:pt x="1477609" y="2732173"/>
                </a:cubicBezTo>
                <a:cubicBezTo>
                  <a:pt x="1467880" y="2737738"/>
                  <a:pt x="1462583" y="2733986"/>
                  <a:pt x="1456536" y="2746604"/>
                </a:cubicBezTo>
                <a:cubicBezTo>
                  <a:pt x="1450490" y="2759208"/>
                  <a:pt x="1417535" y="2767577"/>
                  <a:pt x="1419249" y="2776499"/>
                </a:cubicBezTo>
                <a:cubicBezTo>
                  <a:pt x="1421005" y="2785435"/>
                  <a:pt x="1425296" y="2796977"/>
                  <a:pt x="1398191" y="2805629"/>
                </a:cubicBezTo>
                <a:cubicBezTo>
                  <a:pt x="1371128" y="2814268"/>
                  <a:pt x="1364174" y="2811719"/>
                  <a:pt x="1347294" y="2818431"/>
                </a:cubicBezTo>
                <a:cubicBezTo>
                  <a:pt x="1330456" y="2825130"/>
                  <a:pt x="1305333" y="2804666"/>
                  <a:pt x="1323460" y="2839730"/>
                </a:cubicBezTo>
                <a:cubicBezTo>
                  <a:pt x="1341587" y="2874795"/>
                  <a:pt x="1353001" y="2883957"/>
                  <a:pt x="1343867" y="2900795"/>
                </a:cubicBezTo>
                <a:cubicBezTo>
                  <a:pt x="1334704" y="2917577"/>
                  <a:pt x="1320868" y="2910001"/>
                  <a:pt x="1309907" y="2924941"/>
                </a:cubicBezTo>
                <a:cubicBezTo>
                  <a:pt x="1298904" y="2939896"/>
                  <a:pt x="1292134" y="2932390"/>
                  <a:pt x="1298337" y="2947968"/>
                </a:cubicBezTo>
                <a:cubicBezTo>
                  <a:pt x="1304512" y="2963503"/>
                  <a:pt x="1309482" y="2964523"/>
                  <a:pt x="1306707" y="2975993"/>
                </a:cubicBezTo>
                <a:cubicBezTo>
                  <a:pt x="1304058" y="2986997"/>
                  <a:pt x="1315784" y="2986686"/>
                  <a:pt x="1302189" y="2993016"/>
                </a:cubicBezTo>
                <a:lnTo>
                  <a:pt x="0" y="2280446"/>
                </a:lnTo>
                <a:lnTo>
                  <a:pt x="1968" y="2254714"/>
                </a:lnTo>
                <a:cubicBezTo>
                  <a:pt x="1968" y="2254714"/>
                  <a:pt x="14785" y="2270108"/>
                  <a:pt x="14006" y="2251216"/>
                </a:cubicBezTo>
                <a:cubicBezTo>
                  <a:pt x="13213" y="2232353"/>
                  <a:pt x="10748" y="2227240"/>
                  <a:pt x="9346" y="2225626"/>
                </a:cubicBezTo>
                <a:cubicBezTo>
                  <a:pt x="7930" y="2223997"/>
                  <a:pt x="14671" y="2224776"/>
                  <a:pt x="21341" y="2215430"/>
                </a:cubicBezTo>
                <a:cubicBezTo>
                  <a:pt x="28011" y="2206083"/>
                  <a:pt x="32345" y="2219791"/>
                  <a:pt x="37726" y="2201764"/>
                </a:cubicBezTo>
                <a:cubicBezTo>
                  <a:pt x="43051" y="2183736"/>
                  <a:pt x="37967" y="2180550"/>
                  <a:pt x="46308" y="2174630"/>
                </a:cubicBezTo>
                <a:cubicBezTo>
                  <a:pt x="54649" y="2168711"/>
                  <a:pt x="59450" y="2178057"/>
                  <a:pt x="69661" y="2164774"/>
                </a:cubicBezTo>
                <a:cubicBezTo>
                  <a:pt x="79829" y="2151476"/>
                  <a:pt x="81245" y="2184968"/>
                  <a:pt x="84630" y="2132315"/>
                </a:cubicBezTo>
                <a:cubicBezTo>
                  <a:pt x="88043" y="2079719"/>
                  <a:pt x="83723" y="2068121"/>
                  <a:pt x="85833" y="2062597"/>
                </a:cubicBezTo>
                <a:cubicBezTo>
                  <a:pt x="87958" y="2057046"/>
                  <a:pt x="108435" y="2043947"/>
                  <a:pt x="117300" y="2042516"/>
                </a:cubicBezTo>
                <a:cubicBezTo>
                  <a:pt x="126180" y="2041058"/>
                  <a:pt x="135810" y="2039231"/>
                  <a:pt x="137226" y="2024913"/>
                </a:cubicBezTo>
                <a:cubicBezTo>
                  <a:pt x="138628" y="2010610"/>
                  <a:pt x="140044" y="1999649"/>
                  <a:pt x="139364" y="1994253"/>
                </a:cubicBezTo>
                <a:cubicBezTo>
                  <a:pt x="138656" y="1988816"/>
                  <a:pt x="132510" y="1980021"/>
                  <a:pt x="151614" y="1972048"/>
                </a:cubicBezTo>
                <a:cubicBezTo>
                  <a:pt x="170761" y="1964061"/>
                  <a:pt x="186607" y="1971920"/>
                  <a:pt x="186607" y="1955974"/>
                </a:cubicBezTo>
                <a:cubicBezTo>
                  <a:pt x="186607" y="1940057"/>
                  <a:pt x="197597" y="1909185"/>
                  <a:pt x="197597" y="1909185"/>
                </a:cubicBezTo>
                <a:cubicBezTo>
                  <a:pt x="197597" y="1909185"/>
                  <a:pt x="214378" y="1900348"/>
                  <a:pt x="212976" y="1894145"/>
                </a:cubicBezTo>
                <a:cubicBezTo>
                  <a:pt x="211589" y="1887914"/>
                  <a:pt x="201251" y="1885620"/>
                  <a:pt x="206915" y="1879488"/>
                </a:cubicBezTo>
                <a:cubicBezTo>
                  <a:pt x="212566" y="1873384"/>
                  <a:pt x="225892" y="1878567"/>
                  <a:pt x="232987" y="1869461"/>
                </a:cubicBezTo>
                <a:cubicBezTo>
                  <a:pt x="240082" y="1860341"/>
                  <a:pt x="244330" y="1860610"/>
                  <a:pt x="252487" y="1850400"/>
                </a:cubicBezTo>
                <a:cubicBezTo>
                  <a:pt x="260687" y="1840189"/>
                  <a:pt x="286730" y="1815491"/>
                  <a:pt x="301727" y="1791006"/>
                </a:cubicBezTo>
                <a:cubicBezTo>
                  <a:pt x="316724" y="1766535"/>
                  <a:pt x="348602" y="1747926"/>
                  <a:pt x="353233" y="1749626"/>
                </a:cubicBezTo>
                <a:cubicBezTo>
                  <a:pt x="357878" y="1751311"/>
                  <a:pt x="366984" y="1767639"/>
                  <a:pt x="363415" y="1744301"/>
                </a:cubicBezTo>
                <a:cubicBezTo>
                  <a:pt x="359861" y="1720977"/>
                  <a:pt x="354663" y="1729474"/>
                  <a:pt x="360371" y="1710766"/>
                </a:cubicBezTo>
                <a:cubicBezTo>
                  <a:pt x="366064" y="1692087"/>
                  <a:pt x="391455" y="1676665"/>
                  <a:pt x="396992" y="1674243"/>
                </a:cubicBezTo>
                <a:cubicBezTo>
                  <a:pt x="402530" y="1671836"/>
                  <a:pt x="421237" y="1670349"/>
                  <a:pt x="418816" y="1656017"/>
                </a:cubicBezTo>
                <a:cubicBezTo>
                  <a:pt x="416380" y="1641714"/>
                  <a:pt x="436999" y="1621534"/>
                  <a:pt x="444972" y="1595746"/>
                </a:cubicBezTo>
                <a:cubicBezTo>
                  <a:pt x="452959" y="1569943"/>
                  <a:pt x="458298" y="1564491"/>
                  <a:pt x="456471" y="1554691"/>
                </a:cubicBezTo>
                <a:cubicBezTo>
                  <a:pt x="454602" y="1544877"/>
                  <a:pt x="455083" y="1548460"/>
                  <a:pt x="466002" y="1539368"/>
                </a:cubicBezTo>
                <a:cubicBezTo>
                  <a:pt x="476906" y="1530234"/>
                  <a:pt x="504748" y="1521171"/>
                  <a:pt x="510356" y="1511682"/>
                </a:cubicBezTo>
                <a:cubicBezTo>
                  <a:pt x="516021" y="1502194"/>
                  <a:pt x="540350" y="1492465"/>
                  <a:pt x="529673" y="1465685"/>
                </a:cubicBezTo>
                <a:cubicBezTo>
                  <a:pt x="519023" y="1438877"/>
                  <a:pt x="513628" y="1458151"/>
                  <a:pt x="510937" y="1427321"/>
                </a:cubicBezTo>
                <a:cubicBezTo>
                  <a:pt x="508232" y="1396520"/>
                  <a:pt x="508898" y="1385998"/>
                  <a:pt x="517819" y="1379979"/>
                </a:cubicBezTo>
                <a:cubicBezTo>
                  <a:pt x="526699" y="1373946"/>
                  <a:pt x="543636" y="1361427"/>
                  <a:pt x="544118" y="1360436"/>
                </a:cubicBezTo>
                <a:cubicBezTo>
                  <a:pt x="544599" y="1359445"/>
                  <a:pt x="549966" y="1295731"/>
                  <a:pt x="575981" y="1288169"/>
                </a:cubicBezTo>
                <a:cubicBezTo>
                  <a:pt x="601982" y="1280607"/>
                  <a:pt x="623196" y="1308137"/>
                  <a:pt x="618891" y="1281881"/>
                </a:cubicBezTo>
                <a:cubicBezTo>
                  <a:pt x="614529" y="1255640"/>
                  <a:pt x="607123" y="1249480"/>
                  <a:pt x="611852" y="1244084"/>
                </a:cubicBezTo>
                <a:cubicBezTo>
                  <a:pt x="616597" y="1238745"/>
                  <a:pt x="620902" y="1242356"/>
                  <a:pt x="623720" y="1237584"/>
                </a:cubicBezTo>
                <a:cubicBezTo>
                  <a:pt x="626524" y="1232840"/>
                  <a:pt x="632939" y="1238859"/>
                  <a:pt x="625646" y="1224428"/>
                </a:cubicBezTo>
                <a:cubicBezTo>
                  <a:pt x="618367" y="1209955"/>
                  <a:pt x="612985" y="1216653"/>
                  <a:pt x="614430" y="1205692"/>
                </a:cubicBezTo>
                <a:cubicBezTo>
                  <a:pt x="615846" y="1194717"/>
                  <a:pt x="606188" y="1197818"/>
                  <a:pt x="619472" y="1192947"/>
                </a:cubicBezTo>
                <a:cubicBezTo>
                  <a:pt x="632712" y="1188047"/>
                  <a:pt x="623182" y="1203369"/>
                  <a:pt x="642626" y="1190114"/>
                </a:cubicBezTo>
                <a:cubicBezTo>
                  <a:pt x="662084" y="1176916"/>
                  <a:pt x="673243" y="1201444"/>
                  <a:pt x="676245" y="1167895"/>
                </a:cubicBezTo>
                <a:cubicBezTo>
                  <a:pt x="679219" y="1134289"/>
                  <a:pt x="669632" y="1142899"/>
                  <a:pt x="674603" y="1123385"/>
                </a:cubicBezTo>
                <a:cubicBezTo>
                  <a:pt x="679602" y="1103927"/>
                  <a:pt x="656816" y="1114902"/>
                  <a:pt x="688099" y="1099792"/>
                </a:cubicBezTo>
                <a:cubicBezTo>
                  <a:pt x="719396" y="1084639"/>
                  <a:pt x="733062" y="1084554"/>
                  <a:pt x="737735" y="1085049"/>
                </a:cubicBezTo>
                <a:cubicBezTo>
                  <a:pt x="742423" y="1085517"/>
                  <a:pt x="766936" y="1099338"/>
                  <a:pt x="754460" y="1066101"/>
                </a:cubicBezTo>
                <a:cubicBezTo>
                  <a:pt x="742012" y="1032892"/>
                  <a:pt x="739477" y="1046190"/>
                  <a:pt x="747053" y="1002968"/>
                </a:cubicBezTo>
                <a:cubicBezTo>
                  <a:pt x="754658" y="959790"/>
                  <a:pt x="802694" y="973484"/>
                  <a:pt x="783265" y="912589"/>
                </a:cubicBezTo>
                <a:cubicBezTo>
                  <a:pt x="763892" y="851694"/>
                  <a:pt x="775533" y="867300"/>
                  <a:pt x="761215" y="848125"/>
                </a:cubicBezTo>
                <a:cubicBezTo>
                  <a:pt x="746926" y="829007"/>
                  <a:pt x="745340" y="832307"/>
                  <a:pt x="744377" y="821742"/>
                </a:cubicBezTo>
                <a:cubicBezTo>
                  <a:pt x="743457" y="811192"/>
                  <a:pt x="731461" y="818442"/>
                  <a:pt x="749645" y="799069"/>
                </a:cubicBezTo>
                <a:cubicBezTo>
                  <a:pt x="767800" y="779654"/>
                  <a:pt x="770010" y="780858"/>
                  <a:pt x="773182" y="774216"/>
                </a:cubicBezTo>
                <a:cubicBezTo>
                  <a:pt x="776368" y="767574"/>
                  <a:pt x="767630" y="765308"/>
                  <a:pt x="784738" y="754574"/>
                </a:cubicBezTo>
                <a:cubicBezTo>
                  <a:pt x="801902" y="743839"/>
                  <a:pt x="799296" y="747025"/>
                  <a:pt x="815553" y="740412"/>
                </a:cubicBezTo>
                <a:cubicBezTo>
                  <a:pt x="831811" y="733799"/>
                  <a:pt x="850207" y="729621"/>
                  <a:pt x="848635" y="728346"/>
                </a:cubicBezTo>
                <a:cubicBezTo>
                  <a:pt x="847063" y="727043"/>
                  <a:pt x="847176" y="688141"/>
                  <a:pt x="854030" y="669264"/>
                </a:cubicBezTo>
                <a:cubicBezTo>
                  <a:pt x="860885" y="650387"/>
                  <a:pt x="861111" y="660172"/>
                  <a:pt x="862074" y="642244"/>
                </a:cubicBezTo>
                <a:cubicBezTo>
                  <a:pt x="863023" y="624329"/>
                  <a:pt x="840478" y="637145"/>
                  <a:pt x="874706" y="613552"/>
                </a:cubicBezTo>
                <a:cubicBezTo>
                  <a:pt x="908977" y="589959"/>
                  <a:pt x="909983" y="590101"/>
                  <a:pt x="914444" y="580796"/>
                </a:cubicBezTo>
                <a:cubicBezTo>
                  <a:pt x="918891" y="571521"/>
                  <a:pt x="936111" y="575486"/>
                  <a:pt x="942484" y="562202"/>
                </a:cubicBezTo>
                <a:cubicBezTo>
                  <a:pt x="948842" y="548919"/>
                  <a:pt x="952425" y="535777"/>
                  <a:pt x="947879" y="522422"/>
                </a:cubicBezTo>
                <a:cubicBezTo>
                  <a:pt x="943390" y="509040"/>
                  <a:pt x="935715" y="505683"/>
                  <a:pt x="940232" y="490573"/>
                </a:cubicBezTo>
                <a:cubicBezTo>
                  <a:pt x="944764" y="475434"/>
                  <a:pt x="951986" y="470605"/>
                  <a:pt x="953077" y="464884"/>
                </a:cubicBezTo>
                <a:cubicBezTo>
                  <a:pt x="954195" y="459219"/>
                  <a:pt x="963571" y="455565"/>
                  <a:pt x="965171" y="452223"/>
                </a:cubicBezTo>
                <a:cubicBezTo>
                  <a:pt x="966757" y="448923"/>
                  <a:pt x="969462" y="443273"/>
                  <a:pt x="966261" y="438571"/>
                </a:cubicBezTo>
                <a:cubicBezTo>
                  <a:pt x="963018" y="433870"/>
                  <a:pt x="969603" y="411084"/>
                  <a:pt x="976670" y="394005"/>
                </a:cubicBezTo>
                <a:cubicBezTo>
                  <a:pt x="983793" y="376926"/>
                  <a:pt x="976670" y="373485"/>
                  <a:pt x="998847" y="362566"/>
                </a:cubicBezTo>
                <a:cubicBezTo>
                  <a:pt x="1021024" y="351619"/>
                  <a:pt x="1027553" y="369887"/>
                  <a:pt x="1034450" y="338435"/>
                </a:cubicBezTo>
                <a:cubicBezTo>
                  <a:pt x="1041332" y="307010"/>
                  <a:pt x="1037877" y="287948"/>
                  <a:pt x="1035412" y="282836"/>
                </a:cubicBezTo>
                <a:cubicBezTo>
                  <a:pt x="1032948" y="277724"/>
                  <a:pt x="1046048" y="266423"/>
                  <a:pt x="1055777" y="260857"/>
                </a:cubicBezTo>
                <a:cubicBezTo>
                  <a:pt x="1065548" y="255306"/>
                  <a:pt x="1070845" y="259059"/>
                  <a:pt x="1076906" y="246426"/>
                </a:cubicBezTo>
                <a:cubicBezTo>
                  <a:pt x="1082953" y="233823"/>
                  <a:pt x="1115907" y="225453"/>
                  <a:pt x="1114179" y="216560"/>
                </a:cubicBezTo>
                <a:cubicBezTo>
                  <a:pt x="1112423" y="207624"/>
                  <a:pt x="1108147" y="196054"/>
                  <a:pt x="1135209" y="187401"/>
                </a:cubicBezTo>
                <a:cubicBezTo>
                  <a:pt x="1162315" y="178748"/>
                  <a:pt x="1169268" y="181297"/>
                  <a:pt x="1186106" y="174599"/>
                </a:cubicBezTo>
                <a:cubicBezTo>
                  <a:pt x="1202987" y="167914"/>
                  <a:pt x="1228124" y="188364"/>
                  <a:pt x="1209983" y="153314"/>
                </a:cubicBezTo>
                <a:cubicBezTo>
                  <a:pt x="1191856" y="118250"/>
                  <a:pt x="1180413" y="109030"/>
                  <a:pt x="1189576" y="92249"/>
                </a:cubicBezTo>
                <a:cubicBezTo>
                  <a:pt x="1198696" y="75453"/>
                  <a:pt x="1212532" y="83030"/>
                  <a:pt x="1223536" y="68103"/>
                </a:cubicBezTo>
                <a:cubicBezTo>
                  <a:pt x="1234539" y="53149"/>
                  <a:pt x="1241322" y="60626"/>
                  <a:pt x="1235105" y="45077"/>
                </a:cubicBezTo>
                <a:cubicBezTo>
                  <a:pt x="1228931" y="29541"/>
                  <a:pt x="1223932" y="28479"/>
                  <a:pt x="1226708" y="17022"/>
                </a:cubicBezTo>
                <a:cubicBezTo>
                  <a:pt x="1229384" y="6047"/>
                  <a:pt x="1217658" y="6345"/>
                  <a:pt x="1231225" y="0"/>
                </a:cubicBezTo>
                <a:lnTo>
                  <a:pt x="2533457" y="712599"/>
                </a:lnTo>
                <a:lnTo>
                  <a:pt x="2531488" y="738330"/>
                </a:lnTo>
                <a:cubicBezTo>
                  <a:pt x="2531488" y="738330"/>
                  <a:pt x="2518672" y="722937"/>
                  <a:pt x="2519465" y="741800"/>
                </a:cubicBezTo>
                <a:cubicBezTo>
                  <a:pt x="2520244" y="760692"/>
                  <a:pt x="2522708" y="765804"/>
                  <a:pt x="2524110" y="767418"/>
                </a:cubicBezTo>
                <a:cubicBezTo>
                  <a:pt x="2525541" y="769004"/>
                  <a:pt x="2518786" y="768268"/>
                  <a:pt x="2512115" y="777615"/>
                </a:cubicBezTo>
                <a:cubicBezTo>
                  <a:pt x="2505459" y="786933"/>
                  <a:pt x="2501112" y="773253"/>
                  <a:pt x="2495745" y="791252"/>
                </a:cubicBezTo>
                <a:cubicBezTo>
                  <a:pt x="2490363" y="809280"/>
                  <a:pt x="2495490" y="812495"/>
                  <a:pt x="2487148" y="818414"/>
                </a:cubicBezTo>
                <a:cubicBezTo>
                  <a:pt x="2478807" y="824334"/>
                  <a:pt x="2474006" y="814987"/>
                  <a:pt x="2463796" y="828271"/>
                </a:cubicBezTo>
                <a:cubicBezTo>
                  <a:pt x="2453642" y="841540"/>
                  <a:pt x="2452212" y="808090"/>
                  <a:pt x="2448798" y="860687"/>
                </a:cubicBezTo>
                <a:cubicBezTo>
                  <a:pt x="2445414" y="913339"/>
                  <a:pt x="2449705" y="924881"/>
                  <a:pt x="2447581" y="930433"/>
                </a:cubicBezTo>
                <a:cubicBezTo>
                  <a:pt x="2445485" y="936012"/>
                  <a:pt x="2425007" y="949097"/>
                  <a:pt x="2416156" y="950528"/>
                </a:cubicBezTo>
                <a:cubicBezTo>
                  <a:pt x="2407263" y="951930"/>
                  <a:pt x="2397647" y="953813"/>
                  <a:pt x="2396231" y="968131"/>
                </a:cubicBezTo>
                <a:cubicBezTo>
                  <a:pt x="2394829" y="982434"/>
                  <a:pt x="2393412" y="993395"/>
                  <a:pt x="2394092" y="99879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9" name="Google Shape;3749;p25"/>
          <p:cNvSpPr/>
          <p:nvPr/>
        </p:nvSpPr>
        <p:spPr>
          <a:xfrm>
            <a:off x="3333975" y="654075"/>
            <a:ext cx="6033630" cy="3951544"/>
          </a:xfrm>
          <a:custGeom>
            <a:avLst/>
            <a:gdLst/>
            <a:ahLst/>
            <a:cxnLst/>
            <a:rect l="l" t="t" r="r" b="b"/>
            <a:pathLst>
              <a:path w="2684596" h="1975772" extrusionOk="0">
                <a:moveTo>
                  <a:pt x="1055812" y="1647733"/>
                </a:moveTo>
                <a:cubicBezTo>
                  <a:pt x="1055600" y="1647648"/>
                  <a:pt x="1055401" y="1647577"/>
                  <a:pt x="1055203" y="1647492"/>
                </a:cubicBezTo>
                <a:cubicBezTo>
                  <a:pt x="1055146" y="1646968"/>
                  <a:pt x="1055146" y="1646430"/>
                  <a:pt x="1055104" y="1645892"/>
                </a:cubicBezTo>
                <a:cubicBezTo>
                  <a:pt x="1055330" y="1646246"/>
                  <a:pt x="1055557" y="1646600"/>
                  <a:pt x="1055784" y="1646954"/>
                </a:cubicBezTo>
                <a:cubicBezTo>
                  <a:pt x="1055784" y="1647209"/>
                  <a:pt x="1055798" y="1647464"/>
                  <a:pt x="1055812" y="1647719"/>
                </a:cubicBezTo>
                <a:close/>
                <a:moveTo>
                  <a:pt x="1058531" y="1654644"/>
                </a:moveTo>
                <a:cubicBezTo>
                  <a:pt x="1057724" y="1654077"/>
                  <a:pt x="1056378" y="1653624"/>
                  <a:pt x="1056223" y="1652916"/>
                </a:cubicBezTo>
                <a:cubicBezTo>
                  <a:pt x="1055854" y="1651231"/>
                  <a:pt x="1055869" y="1649475"/>
                  <a:pt x="1055812" y="1647719"/>
                </a:cubicBezTo>
                <a:cubicBezTo>
                  <a:pt x="1057398" y="1648342"/>
                  <a:pt x="1058984" y="1648951"/>
                  <a:pt x="1060570" y="1649560"/>
                </a:cubicBezTo>
                <a:cubicBezTo>
                  <a:pt x="1059891" y="1651245"/>
                  <a:pt x="1059211" y="1652945"/>
                  <a:pt x="1058531" y="1654630"/>
                </a:cubicBezTo>
                <a:close/>
                <a:moveTo>
                  <a:pt x="1053135" y="1642847"/>
                </a:moveTo>
                <a:cubicBezTo>
                  <a:pt x="1053716" y="1643400"/>
                  <a:pt x="1054552" y="1643853"/>
                  <a:pt x="1054821" y="1644532"/>
                </a:cubicBezTo>
                <a:cubicBezTo>
                  <a:pt x="1054991" y="1644957"/>
                  <a:pt x="1055047" y="1645410"/>
                  <a:pt x="1055090" y="1645892"/>
                </a:cubicBezTo>
                <a:cubicBezTo>
                  <a:pt x="1054438" y="1644872"/>
                  <a:pt x="1053787" y="1643853"/>
                  <a:pt x="1053135" y="1642847"/>
                </a:cubicBezTo>
                <a:close/>
                <a:moveTo>
                  <a:pt x="2679257" y="873319"/>
                </a:moveTo>
                <a:cubicBezTo>
                  <a:pt x="2678960" y="873914"/>
                  <a:pt x="2675731" y="873121"/>
                  <a:pt x="2672332" y="872837"/>
                </a:cubicBezTo>
                <a:cubicBezTo>
                  <a:pt x="2671624" y="858265"/>
                  <a:pt x="2670902" y="843480"/>
                  <a:pt x="2670180" y="828696"/>
                </a:cubicBezTo>
                <a:cubicBezTo>
                  <a:pt x="2665082" y="841384"/>
                  <a:pt x="2666724" y="854527"/>
                  <a:pt x="2665761" y="867428"/>
                </a:cubicBezTo>
                <a:cubicBezTo>
                  <a:pt x="2664161" y="888798"/>
                  <a:pt x="2664402" y="910026"/>
                  <a:pt x="2666087" y="931523"/>
                </a:cubicBezTo>
                <a:cubicBezTo>
                  <a:pt x="2668594" y="963514"/>
                  <a:pt x="2667702" y="995774"/>
                  <a:pt x="2668325" y="1027921"/>
                </a:cubicBezTo>
                <a:cubicBezTo>
                  <a:pt x="2668990" y="1062150"/>
                  <a:pt x="2669543" y="1096379"/>
                  <a:pt x="2670534" y="1130607"/>
                </a:cubicBezTo>
                <a:cubicBezTo>
                  <a:pt x="2670845" y="1141469"/>
                  <a:pt x="2670222" y="1151779"/>
                  <a:pt x="2666144" y="1162145"/>
                </a:cubicBezTo>
                <a:cubicBezTo>
                  <a:pt x="2660564" y="1176349"/>
                  <a:pt x="2660040" y="1191290"/>
                  <a:pt x="2663651" y="1206244"/>
                </a:cubicBezTo>
                <a:cubicBezTo>
                  <a:pt x="2666201" y="1216795"/>
                  <a:pt x="2666724" y="1227416"/>
                  <a:pt x="2665209" y="1238193"/>
                </a:cubicBezTo>
                <a:cubicBezTo>
                  <a:pt x="2660111" y="1274404"/>
                  <a:pt x="2660833" y="1310885"/>
                  <a:pt x="2661201" y="1347280"/>
                </a:cubicBezTo>
                <a:cubicBezTo>
                  <a:pt x="2661400" y="1366497"/>
                  <a:pt x="2664147" y="1385686"/>
                  <a:pt x="2664855" y="1404918"/>
                </a:cubicBezTo>
                <a:cubicBezTo>
                  <a:pt x="2665365" y="1418683"/>
                  <a:pt x="2668268" y="1432703"/>
                  <a:pt x="2662773" y="1447573"/>
                </a:cubicBezTo>
                <a:cubicBezTo>
                  <a:pt x="2656018" y="1451240"/>
                  <a:pt x="2648683" y="1455234"/>
                  <a:pt x="2640341" y="1459780"/>
                </a:cubicBezTo>
                <a:cubicBezTo>
                  <a:pt x="2640582" y="1465275"/>
                  <a:pt x="2641120" y="1470514"/>
                  <a:pt x="2640964" y="1475740"/>
                </a:cubicBezTo>
                <a:cubicBezTo>
                  <a:pt x="2640851" y="1479903"/>
                  <a:pt x="2640440" y="1484209"/>
                  <a:pt x="2639223" y="1488160"/>
                </a:cubicBezTo>
                <a:cubicBezTo>
                  <a:pt x="2636135" y="1498200"/>
                  <a:pt x="2626789" y="1501302"/>
                  <a:pt x="2619170" y="1494660"/>
                </a:cubicBezTo>
                <a:cubicBezTo>
                  <a:pt x="2615247" y="1491233"/>
                  <a:pt x="2612117" y="1486814"/>
                  <a:pt x="2609072" y="1482523"/>
                </a:cubicBezTo>
                <a:cubicBezTo>
                  <a:pt x="2606821" y="1479337"/>
                  <a:pt x="2607331" y="1474210"/>
                  <a:pt x="2600632" y="1472596"/>
                </a:cubicBezTo>
                <a:cubicBezTo>
                  <a:pt x="2597913" y="1477524"/>
                  <a:pt x="2594982" y="1482807"/>
                  <a:pt x="2592022" y="1488160"/>
                </a:cubicBezTo>
                <a:cubicBezTo>
                  <a:pt x="2583921" y="1491983"/>
                  <a:pt x="2577181" y="1487792"/>
                  <a:pt x="2571190" y="1483557"/>
                </a:cubicBezTo>
                <a:cubicBezTo>
                  <a:pt x="2561362" y="1476604"/>
                  <a:pt x="2551506" y="1470585"/>
                  <a:pt x="2538944" y="1471322"/>
                </a:cubicBezTo>
                <a:cubicBezTo>
                  <a:pt x="2533704" y="1479450"/>
                  <a:pt x="2532911" y="1488769"/>
                  <a:pt x="2536834" y="1496218"/>
                </a:cubicBezTo>
                <a:cubicBezTo>
                  <a:pt x="2543787" y="1509445"/>
                  <a:pt x="2543193" y="1523040"/>
                  <a:pt x="2542924" y="1536932"/>
                </a:cubicBezTo>
                <a:cubicBezTo>
                  <a:pt x="2542867" y="1540104"/>
                  <a:pt x="2542924" y="1543277"/>
                  <a:pt x="2542924" y="1546534"/>
                </a:cubicBezTo>
                <a:cubicBezTo>
                  <a:pt x="2539072" y="1551405"/>
                  <a:pt x="2534639" y="1556050"/>
                  <a:pt x="2531368" y="1561389"/>
                </a:cubicBezTo>
                <a:cubicBezTo>
                  <a:pt x="2528040" y="1566813"/>
                  <a:pt x="2525831" y="1572931"/>
                  <a:pt x="2522814" y="1579445"/>
                </a:cubicBezTo>
                <a:cubicBezTo>
                  <a:pt x="2513354" y="1583850"/>
                  <a:pt x="2503682" y="1588353"/>
                  <a:pt x="2493202" y="1593225"/>
                </a:cubicBezTo>
                <a:cubicBezTo>
                  <a:pt x="2473333" y="1586101"/>
                  <a:pt x="2451510" y="1585535"/>
                  <a:pt x="2432746" y="1573809"/>
                </a:cubicBezTo>
                <a:cubicBezTo>
                  <a:pt x="2426487" y="1569886"/>
                  <a:pt x="2418556" y="1568881"/>
                  <a:pt x="2411263" y="1572988"/>
                </a:cubicBezTo>
                <a:cubicBezTo>
                  <a:pt x="2407453" y="1581711"/>
                  <a:pt x="2404621" y="1590973"/>
                  <a:pt x="2399580" y="1598833"/>
                </a:cubicBezTo>
                <a:cubicBezTo>
                  <a:pt x="2395175" y="1605701"/>
                  <a:pt x="2388279" y="1610983"/>
                  <a:pt x="2383039" y="1616379"/>
                </a:cubicBezTo>
                <a:cubicBezTo>
                  <a:pt x="2366682" y="1619707"/>
                  <a:pt x="2354716" y="1604653"/>
                  <a:pt x="2338401" y="1607882"/>
                </a:cubicBezTo>
                <a:cubicBezTo>
                  <a:pt x="2333969" y="1634364"/>
                  <a:pt x="2343415" y="1661526"/>
                  <a:pt x="2334578" y="1688745"/>
                </a:cubicBezTo>
                <a:cubicBezTo>
                  <a:pt x="2327823" y="1691096"/>
                  <a:pt x="2320898" y="1693503"/>
                  <a:pt x="2314043" y="1695896"/>
                </a:cubicBezTo>
                <a:cubicBezTo>
                  <a:pt x="2308464" y="1702029"/>
                  <a:pt x="2310276" y="1710214"/>
                  <a:pt x="2306991" y="1719405"/>
                </a:cubicBezTo>
                <a:cubicBezTo>
                  <a:pt x="2300378" y="1726146"/>
                  <a:pt x="2292249" y="1734444"/>
                  <a:pt x="2283596" y="1743267"/>
                </a:cubicBezTo>
                <a:cubicBezTo>
                  <a:pt x="2248461" y="1742389"/>
                  <a:pt x="2219203" y="1719617"/>
                  <a:pt x="2186192" y="1717252"/>
                </a:cubicBezTo>
                <a:cubicBezTo>
                  <a:pt x="2177724" y="1711432"/>
                  <a:pt x="2170827" y="1706277"/>
                  <a:pt x="2163534" y="1701802"/>
                </a:cubicBezTo>
                <a:cubicBezTo>
                  <a:pt x="2156623" y="1697554"/>
                  <a:pt x="2149500" y="1699040"/>
                  <a:pt x="2143382" y="1705611"/>
                </a:cubicBezTo>
                <a:cubicBezTo>
                  <a:pt x="2139813" y="1709449"/>
                  <a:pt x="2136740" y="1713754"/>
                  <a:pt x="2134248" y="1716856"/>
                </a:cubicBezTo>
                <a:cubicBezTo>
                  <a:pt x="2114903" y="1720750"/>
                  <a:pt x="2100670" y="1704323"/>
                  <a:pt x="2081722" y="1708656"/>
                </a:cubicBezTo>
                <a:cubicBezTo>
                  <a:pt x="2078536" y="1727477"/>
                  <a:pt x="2075378" y="1746184"/>
                  <a:pt x="2072234" y="1764835"/>
                </a:cubicBezTo>
                <a:cubicBezTo>
                  <a:pt x="2068169" y="1772922"/>
                  <a:pt x="2058554" y="1770075"/>
                  <a:pt x="2051289" y="1775952"/>
                </a:cubicBezTo>
                <a:cubicBezTo>
                  <a:pt x="2040823" y="1797180"/>
                  <a:pt x="2020771" y="1813806"/>
                  <a:pt x="1998565" y="1828293"/>
                </a:cubicBezTo>
                <a:cubicBezTo>
                  <a:pt x="1992801" y="1824442"/>
                  <a:pt x="1988085" y="1819825"/>
                  <a:pt x="1982435" y="1817771"/>
                </a:cubicBezTo>
                <a:cubicBezTo>
                  <a:pt x="1967367" y="1812305"/>
                  <a:pt x="1952143" y="1806782"/>
                  <a:pt x="1936509" y="1803525"/>
                </a:cubicBezTo>
                <a:cubicBezTo>
                  <a:pt x="1926213" y="1801386"/>
                  <a:pt x="1915097" y="1803114"/>
                  <a:pt x="1904730" y="1803114"/>
                </a:cubicBezTo>
                <a:cubicBezTo>
                  <a:pt x="1896460" y="1808552"/>
                  <a:pt x="1888558" y="1813749"/>
                  <a:pt x="1877186" y="1821227"/>
                </a:cubicBezTo>
                <a:cubicBezTo>
                  <a:pt x="1873447" y="1824456"/>
                  <a:pt x="1879905" y="1836380"/>
                  <a:pt x="1866848" y="1842158"/>
                </a:cubicBezTo>
                <a:cubicBezTo>
                  <a:pt x="1851978" y="1842441"/>
                  <a:pt x="1833979" y="1840487"/>
                  <a:pt x="1814733" y="1836918"/>
                </a:cubicBezTo>
                <a:cubicBezTo>
                  <a:pt x="1811547" y="1841081"/>
                  <a:pt x="1808134" y="1845018"/>
                  <a:pt x="1805287" y="1849338"/>
                </a:cubicBezTo>
                <a:cubicBezTo>
                  <a:pt x="1796705" y="1862281"/>
                  <a:pt x="1786084" y="1870580"/>
                  <a:pt x="1770110" y="1875140"/>
                </a:cubicBezTo>
                <a:cubicBezTo>
                  <a:pt x="1756288" y="1879091"/>
                  <a:pt x="1743387" y="1887390"/>
                  <a:pt x="1729254" y="1892191"/>
                </a:cubicBezTo>
                <a:cubicBezTo>
                  <a:pt x="1705929" y="1900107"/>
                  <a:pt x="1684092" y="1901849"/>
                  <a:pt x="1660598" y="1890364"/>
                </a:cubicBezTo>
                <a:cubicBezTo>
                  <a:pt x="1645388" y="1882929"/>
                  <a:pt x="1628352" y="1878950"/>
                  <a:pt x="1615040" y="1869207"/>
                </a:cubicBezTo>
                <a:cubicBezTo>
                  <a:pt x="1606713" y="1869815"/>
                  <a:pt x="1607096" y="1875976"/>
                  <a:pt x="1604915" y="1880621"/>
                </a:cubicBezTo>
                <a:cubicBezTo>
                  <a:pt x="1600170" y="1890718"/>
                  <a:pt x="1590272" y="1895660"/>
                  <a:pt x="1581944" y="1902599"/>
                </a:cubicBezTo>
                <a:cubicBezTo>
                  <a:pt x="1573348" y="1901764"/>
                  <a:pt x="1565021" y="1900943"/>
                  <a:pt x="1556326" y="1900079"/>
                </a:cubicBezTo>
                <a:cubicBezTo>
                  <a:pt x="1550321" y="1906905"/>
                  <a:pt x="1544799" y="1913193"/>
                  <a:pt x="1539941" y="1918715"/>
                </a:cubicBezTo>
                <a:cubicBezTo>
                  <a:pt x="1526813" y="1921633"/>
                  <a:pt x="1516065" y="1913816"/>
                  <a:pt x="1503702" y="1917795"/>
                </a:cubicBezTo>
                <a:cubicBezTo>
                  <a:pt x="1491593" y="1921690"/>
                  <a:pt x="1478819" y="1922171"/>
                  <a:pt x="1468043" y="1930895"/>
                </a:cubicBezTo>
                <a:cubicBezTo>
                  <a:pt x="1462619" y="1935285"/>
                  <a:pt x="1454277" y="1937126"/>
                  <a:pt x="1447013" y="1937961"/>
                </a:cubicBezTo>
                <a:cubicBezTo>
                  <a:pt x="1437425" y="1939052"/>
                  <a:pt x="1427951" y="1939066"/>
                  <a:pt x="1418562" y="1942493"/>
                </a:cubicBezTo>
                <a:cubicBezTo>
                  <a:pt x="1414044" y="1944150"/>
                  <a:pt x="1407884" y="1942819"/>
                  <a:pt x="1402913" y="1941360"/>
                </a:cubicBezTo>
                <a:cubicBezTo>
                  <a:pt x="1396980" y="1939618"/>
                  <a:pt x="1391527" y="1936276"/>
                  <a:pt x="1384900" y="1933174"/>
                </a:cubicBezTo>
                <a:cubicBezTo>
                  <a:pt x="1376077" y="1953666"/>
                  <a:pt x="1361462" y="1966553"/>
                  <a:pt x="1340404" y="1974413"/>
                </a:cubicBezTo>
                <a:cubicBezTo>
                  <a:pt x="1329160" y="1969202"/>
                  <a:pt x="1316655" y="1968607"/>
                  <a:pt x="1305991" y="1975773"/>
                </a:cubicBezTo>
                <a:cubicBezTo>
                  <a:pt x="1276903" y="1966355"/>
                  <a:pt x="1249359" y="1957433"/>
                  <a:pt x="1221135" y="1948299"/>
                </a:cubicBezTo>
                <a:cubicBezTo>
                  <a:pt x="1210683" y="1928983"/>
                  <a:pt x="1216787" y="1903662"/>
                  <a:pt x="1200671" y="1884713"/>
                </a:cubicBezTo>
                <a:cubicBezTo>
                  <a:pt x="1188492" y="1883793"/>
                  <a:pt x="1177616" y="1887574"/>
                  <a:pt x="1166896" y="1892729"/>
                </a:cubicBezTo>
                <a:cubicBezTo>
                  <a:pt x="1141702" y="1904851"/>
                  <a:pt x="1116027" y="1898974"/>
                  <a:pt x="1091414" y="1891992"/>
                </a:cubicBezTo>
                <a:cubicBezTo>
                  <a:pt x="1079660" y="1888665"/>
                  <a:pt x="1069889" y="1878369"/>
                  <a:pt x="1061208" y="1872548"/>
                </a:cubicBezTo>
                <a:cubicBezTo>
                  <a:pt x="1053079" y="1858288"/>
                  <a:pt x="1054013" y="1845203"/>
                  <a:pt x="1054580" y="1832457"/>
                </a:cubicBezTo>
                <a:cubicBezTo>
                  <a:pt x="1054792" y="1827557"/>
                  <a:pt x="1057865" y="1822558"/>
                  <a:pt x="1060386" y="1818012"/>
                </a:cubicBezTo>
                <a:cubicBezTo>
                  <a:pt x="1064734" y="1810181"/>
                  <a:pt x="1066759" y="1802179"/>
                  <a:pt x="1064748" y="1793286"/>
                </a:cubicBezTo>
                <a:cubicBezTo>
                  <a:pt x="1059027" y="1767894"/>
                  <a:pt x="1062652" y="1741922"/>
                  <a:pt x="1060018" y="1716275"/>
                </a:cubicBezTo>
                <a:cubicBezTo>
                  <a:pt x="1058219" y="1698715"/>
                  <a:pt x="1061406" y="1692427"/>
                  <a:pt x="1073953" y="1668975"/>
                </a:cubicBezTo>
                <a:cubicBezTo>
                  <a:pt x="1072990" y="1661215"/>
                  <a:pt x="1072919" y="1651387"/>
                  <a:pt x="1070384" y="1642238"/>
                </a:cubicBezTo>
                <a:cubicBezTo>
                  <a:pt x="1065753" y="1625471"/>
                  <a:pt x="1065144" y="1608335"/>
                  <a:pt x="1063303" y="1591285"/>
                </a:cubicBezTo>
                <a:cubicBezTo>
                  <a:pt x="1063077" y="1589146"/>
                  <a:pt x="1062256" y="1586824"/>
                  <a:pt x="1062794" y="1584898"/>
                </a:cubicBezTo>
                <a:cubicBezTo>
                  <a:pt x="1070257" y="1558062"/>
                  <a:pt x="1062086" y="1531650"/>
                  <a:pt x="1060358" y="1505140"/>
                </a:cubicBezTo>
                <a:cubicBezTo>
                  <a:pt x="1058687" y="1479479"/>
                  <a:pt x="1053957" y="1454030"/>
                  <a:pt x="1051592" y="1428384"/>
                </a:cubicBezTo>
                <a:cubicBezTo>
                  <a:pt x="1049524" y="1405951"/>
                  <a:pt x="1048703" y="1383392"/>
                  <a:pt x="1047655" y="1360875"/>
                </a:cubicBezTo>
                <a:cubicBezTo>
                  <a:pt x="1045601" y="1316918"/>
                  <a:pt x="1040730" y="1273102"/>
                  <a:pt x="1041240" y="1229045"/>
                </a:cubicBezTo>
                <a:cubicBezTo>
                  <a:pt x="1041834" y="1177553"/>
                  <a:pt x="1038945" y="1126019"/>
                  <a:pt x="1043251" y="1074570"/>
                </a:cubicBezTo>
                <a:cubicBezTo>
                  <a:pt x="1043520" y="1071412"/>
                  <a:pt x="1044369" y="1068041"/>
                  <a:pt x="1043661" y="1065081"/>
                </a:cubicBezTo>
                <a:cubicBezTo>
                  <a:pt x="1038860" y="1044929"/>
                  <a:pt x="1042089" y="1024338"/>
                  <a:pt x="1040022" y="1004087"/>
                </a:cubicBezTo>
                <a:cubicBezTo>
                  <a:pt x="1039399" y="998026"/>
                  <a:pt x="1041707" y="991158"/>
                  <a:pt x="1036453" y="985989"/>
                </a:cubicBezTo>
                <a:cubicBezTo>
                  <a:pt x="1033607" y="984643"/>
                  <a:pt x="1032049" y="985521"/>
                  <a:pt x="1031893" y="988566"/>
                </a:cubicBezTo>
                <a:cubicBezTo>
                  <a:pt x="1031454" y="997120"/>
                  <a:pt x="1030887" y="1005673"/>
                  <a:pt x="1030675" y="1014241"/>
                </a:cubicBezTo>
                <a:cubicBezTo>
                  <a:pt x="1030137" y="1036772"/>
                  <a:pt x="1029783" y="1059219"/>
                  <a:pt x="1026682" y="1081693"/>
                </a:cubicBezTo>
                <a:cubicBezTo>
                  <a:pt x="1024203" y="1099622"/>
                  <a:pt x="1025152" y="1118046"/>
                  <a:pt x="1024897" y="1136244"/>
                </a:cubicBezTo>
                <a:cubicBezTo>
                  <a:pt x="1024487" y="1165246"/>
                  <a:pt x="1024189" y="1194249"/>
                  <a:pt x="1024118" y="1223252"/>
                </a:cubicBezTo>
                <a:cubicBezTo>
                  <a:pt x="1024104" y="1231693"/>
                  <a:pt x="1023651" y="1240204"/>
                  <a:pt x="1031482" y="1246860"/>
                </a:cubicBezTo>
                <a:cubicBezTo>
                  <a:pt x="1033932" y="1248942"/>
                  <a:pt x="1034031" y="1254918"/>
                  <a:pt x="1033663" y="1258968"/>
                </a:cubicBezTo>
                <a:cubicBezTo>
                  <a:pt x="1033054" y="1265341"/>
                  <a:pt x="1031242" y="1271615"/>
                  <a:pt x="1029755" y="1277874"/>
                </a:cubicBezTo>
                <a:cubicBezTo>
                  <a:pt x="1025492" y="1295802"/>
                  <a:pt x="1024628" y="1313760"/>
                  <a:pt x="1028069" y="1332000"/>
                </a:cubicBezTo>
                <a:cubicBezTo>
                  <a:pt x="1029655" y="1340369"/>
                  <a:pt x="1030094" y="1349022"/>
                  <a:pt x="1030378" y="1357576"/>
                </a:cubicBezTo>
                <a:cubicBezTo>
                  <a:pt x="1031242" y="1383293"/>
                  <a:pt x="1032091" y="1409011"/>
                  <a:pt x="1032332" y="1434742"/>
                </a:cubicBezTo>
                <a:cubicBezTo>
                  <a:pt x="1032559" y="1459383"/>
                  <a:pt x="1031850" y="1484039"/>
                  <a:pt x="1031865" y="1508680"/>
                </a:cubicBezTo>
                <a:cubicBezTo>
                  <a:pt x="1031921" y="1570934"/>
                  <a:pt x="1032615" y="1633189"/>
                  <a:pt x="1032162" y="1695444"/>
                </a:cubicBezTo>
                <a:cubicBezTo>
                  <a:pt x="1031935" y="1727519"/>
                  <a:pt x="1028508" y="1759610"/>
                  <a:pt x="1028962" y="1791657"/>
                </a:cubicBezTo>
                <a:cubicBezTo>
                  <a:pt x="1029316" y="1817658"/>
                  <a:pt x="1024812" y="1842922"/>
                  <a:pt x="1023269" y="1869660"/>
                </a:cubicBezTo>
                <a:cubicBezTo>
                  <a:pt x="1006360" y="1885110"/>
                  <a:pt x="998330" y="1906154"/>
                  <a:pt x="989904" y="1926589"/>
                </a:cubicBezTo>
                <a:cubicBezTo>
                  <a:pt x="983899" y="1932920"/>
                  <a:pt x="975360" y="1934959"/>
                  <a:pt x="968845" y="1933174"/>
                </a:cubicBezTo>
                <a:cubicBezTo>
                  <a:pt x="948481" y="1927609"/>
                  <a:pt x="928400" y="1932693"/>
                  <a:pt x="908234" y="1932254"/>
                </a:cubicBezTo>
                <a:cubicBezTo>
                  <a:pt x="893010" y="1931928"/>
                  <a:pt x="878084" y="1934095"/>
                  <a:pt x="864149" y="1940213"/>
                </a:cubicBezTo>
                <a:cubicBezTo>
                  <a:pt x="851885" y="1945594"/>
                  <a:pt x="839111" y="1945807"/>
                  <a:pt x="826224" y="1946345"/>
                </a:cubicBezTo>
                <a:cubicBezTo>
                  <a:pt x="805534" y="1947195"/>
                  <a:pt x="788426" y="1939321"/>
                  <a:pt x="774364" y="1924748"/>
                </a:cubicBezTo>
                <a:cubicBezTo>
                  <a:pt x="762270" y="1912215"/>
                  <a:pt x="753051" y="1897742"/>
                  <a:pt x="748236" y="1880847"/>
                </a:cubicBezTo>
                <a:cubicBezTo>
                  <a:pt x="742359" y="1860214"/>
                  <a:pt x="736581" y="1839552"/>
                  <a:pt x="731114" y="1818805"/>
                </a:cubicBezTo>
                <a:cubicBezTo>
                  <a:pt x="728919" y="1810493"/>
                  <a:pt x="727815" y="1801868"/>
                  <a:pt x="719700" y="1793683"/>
                </a:cubicBezTo>
                <a:cubicBezTo>
                  <a:pt x="714319" y="1792861"/>
                  <a:pt x="707054" y="1791389"/>
                  <a:pt x="699704" y="1790737"/>
                </a:cubicBezTo>
                <a:cubicBezTo>
                  <a:pt x="688006" y="1789717"/>
                  <a:pt x="676366" y="1791162"/>
                  <a:pt x="664569" y="1787437"/>
                </a:cubicBezTo>
                <a:cubicBezTo>
                  <a:pt x="653041" y="1783798"/>
                  <a:pt x="639800" y="1786729"/>
                  <a:pt x="630397" y="1792960"/>
                </a:cubicBezTo>
                <a:cubicBezTo>
                  <a:pt x="614805" y="1803298"/>
                  <a:pt x="602230" y="1799857"/>
                  <a:pt x="588875" y="1790595"/>
                </a:cubicBezTo>
                <a:cubicBezTo>
                  <a:pt x="586255" y="1788768"/>
                  <a:pt x="583423" y="1787239"/>
                  <a:pt x="579387" y="1784789"/>
                </a:cubicBezTo>
                <a:cubicBezTo>
                  <a:pt x="572249" y="1772978"/>
                  <a:pt x="564036" y="1760389"/>
                  <a:pt x="556870" y="1747232"/>
                </a:cubicBezTo>
                <a:cubicBezTo>
                  <a:pt x="549053" y="1732873"/>
                  <a:pt x="544705" y="1717521"/>
                  <a:pt x="547736" y="1700839"/>
                </a:cubicBezTo>
                <a:cubicBezTo>
                  <a:pt x="548500" y="1696647"/>
                  <a:pt x="549251" y="1692243"/>
                  <a:pt x="548784" y="1688079"/>
                </a:cubicBezTo>
                <a:cubicBezTo>
                  <a:pt x="545909" y="1662504"/>
                  <a:pt x="542694" y="1636970"/>
                  <a:pt x="539550" y="1611423"/>
                </a:cubicBezTo>
                <a:cubicBezTo>
                  <a:pt x="539154" y="1608222"/>
                  <a:pt x="538134" y="1605050"/>
                  <a:pt x="538162" y="1601863"/>
                </a:cubicBezTo>
                <a:cubicBezTo>
                  <a:pt x="538545" y="1567451"/>
                  <a:pt x="531492" y="1533647"/>
                  <a:pt x="530175" y="1499305"/>
                </a:cubicBezTo>
                <a:cubicBezTo>
                  <a:pt x="529028" y="1469339"/>
                  <a:pt x="524100" y="1439529"/>
                  <a:pt x="521551" y="1409591"/>
                </a:cubicBezTo>
                <a:cubicBezTo>
                  <a:pt x="519639" y="1387145"/>
                  <a:pt x="518945" y="1364585"/>
                  <a:pt x="517458" y="1342097"/>
                </a:cubicBezTo>
                <a:cubicBezTo>
                  <a:pt x="516750" y="1331405"/>
                  <a:pt x="515844" y="1320684"/>
                  <a:pt x="514413" y="1310063"/>
                </a:cubicBezTo>
                <a:cubicBezTo>
                  <a:pt x="511836" y="1291016"/>
                  <a:pt x="509032" y="1272138"/>
                  <a:pt x="508494" y="1252751"/>
                </a:cubicBezTo>
                <a:cubicBezTo>
                  <a:pt x="507800" y="1228223"/>
                  <a:pt x="503367" y="1203794"/>
                  <a:pt x="500733" y="1179309"/>
                </a:cubicBezTo>
                <a:cubicBezTo>
                  <a:pt x="499813" y="1170770"/>
                  <a:pt x="498467" y="1162117"/>
                  <a:pt x="498949" y="1153620"/>
                </a:cubicBezTo>
                <a:cubicBezTo>
                  <a:pt x="500577" y="1124603"/>
                  <a:pt x="498637" y="1095727"/>
                  <a:pt x="496711" y="1066837"/>
                </a:cubicBezTo>
                <a:cubicBezTo>
                  <a:pt x="496145" y="1058312"/>
                  <a:pt x="496116" y="1049334"/>
                  <a:pt x="493284" y="1041488"/>
                </a:cubicBezTo>
                <a:cubicBezTo>
                  <a:pt x="487662" y="1025910"/>
                  <a:pt x="487067" y="1010063"/>
                  <a:pt x="486911" y="993905"/>
                </a:cubicBezTo>
                <a:cubicBezTo>
                  <a:pt x="486600" y="959591"/>
                  <a:pt x="486557" y="925250"/>
                  <a:pt x="485042" y="890978"/>
                </a:cubicBezTo>
                <a:cubicBezTo>
                  <a:pt x="484192" y="871733"/>
                  <a:pt x="481119" y="852544"/>
                  <a:pt x="478160" y="833468"/>
                </a:cubicBezTo>
                <a:cubicBezTo>
                  <a:pt x="475186" y="814336"/>
                  <a:pt x="475058" y="795189"/>
                  <a:pt x="475596" y="775972"/>
                </a:cubicBezTo>
                <a:cubicBezTo>
                  <a:pt x="475710" y="771738"/>
                  <a:pt x="476573" y="767376"/>
                  <a:pt x="475894" y="763283"/>
                </a:cubicBezTo>
                <a:cubicBezTo>
                  <a:pt x="474874" y="757123"/>
                  <a:pt x="472806" y="751133"/>
                  <a:pt x="470880" y="743995"/>
                </a:cubicBezTo>
                <a:cubicBezTo>
                  <a:pt x="453589" y="777756"/>
                  <a:pt x="452782" y="783534"/>
                  <a:pt x="454750" y="814052"/>
                </a:cubicBezTo>
                <a:cubicBezTo>
                  <a:pt x="455416" y="824405"/>
                  <a:pt x="454198" y="834743"/>
                  <a:pt x="458489" y="844698"/>
                </a:cubicBezTo>
                <a:cubicBezTo>
                  <a:pt x="459664" y="847432"/>
                  <a:pt x="459679" y="851326"/>
                  <a:pt x="458744" y="854201"/>
                </a:cubicBezTo>
                <a:cubicBezTo>
                  <a:pt x="450913" y="878247"/>
                  <a:pt x="457087" y="903200"/>
                  <a:pt x="453051" y="928478"/>
                </a:cubicBezTo>
                <a:cubicBezTo>
                  <a:pt x="450856" y="931920"/>
                  <a:pt x="448052" y="936338"/>
                  <a:pt x="445262" y="940742"/>
                </a:cubicBezTo>
                <a:cubicBezTo>
                  <a:pt x="447485" y="947087"/>
                  <a:pt x="449610" y="953148"/>
                  <a:pt x="451592" y="958827"/>
                </a:cubicBezTo>
                <a:cubicBezTo>
                  <a:pt x="449822" y="966474"/>
                  <a:pt x="450247" y="975396"/>
                  <a:pt x="446041" y="980537"/>
                </a:cubicBezTo>
                <a:cubicBezTo>
                  <a:pt x="437827" y="990591"/>
                  <a:pt x="445220" y="1001496"/>
                  <a:pt x="441509" y="1011423"/>
                </a:cubicBezTo>
                <a:cubicBezTo>
                  <a:pt x="437473" y="1022228"/>
                  <a:pt x="447344" y="1029097"/>
                  <a:pt x="450799" y="1040171"/>
                </a:cubicBezTo>
                <a:cubicBezTo>
                  <a:pt x="449199" y="1043371"/>
                  <a:pt x="446891" y="1048002"/>
                  <a:pt x="443860" y="1054078"/>
                </a:cubicBezTo>
                <a:cubicBezTo>
                  <a:pt x="446438" y="1059827"/>
                  <a:pt x="447910" y="1067999"/>
                  <a:pt x="452754" y="1072899"/>
                </a:cubicBezTo>
                <a:cubicBezTo>
                  <a:pt x="462681" y="1082939"/>
                  <a:pt x="463191" y="1093164"/>
                  <a:pt x="458277" y="1105145"/>
                </a:cubicBezTo>
                <a:cubicBezTo>
                  <a:pt x="457073" y="1108048"/>
                  <a:pt x="456832" y="1111347"/>
                  <a:pt x="455926" y="1115426"/>
                </a:cubicBezTo>
                <a:cubicBezTo>
                  <a:pt x="457823" y="1118584"/>
                  <a:pt x="460741" y="1121940"/>
                  <a:pt x="461987" y="1125849"/>
                </a:cubicBezTo>
                <a:cubicBezTo>
                  <a:pt x="464564" y="1133850"/>
                  <a:pt x="466235" y="1142135"/>
                  <a:pt x="468388" y="1150759"/>
                </a:cubicBezTo>
                <a:cubicBezTo>
                  <a:pt x="465641" y="1156381"/>
                  <a:pt x="462851" y="1162117"/>
                  <a:pt x="460585" y="1166776"/>
                </a:cubicBezTo>
                <a:lnTo>
                  <a:pt x="460585" y="1184336"/>
                </a:lnTo>
                <a:cubicBezTo>
                  <a:pt x="462709" y="1186560"/>
                  <a:pt x="464933" y="1188712"/>
                  <a:pt x="466972" y="1191049"/>
                </a:cubicBezTo>
                <a:cubicBezTo>
                  <a:pt x="476715" y="1202208"/>
                  <a:pt x="477721" y="1206188"/>
                  <a:pt x="468105" y="1215109"/>
                </a:cubicBezTo>
                <a:cubicBezTo>
                  <a:pt x="461732" y="1221015"/>
                  <a:pt x="461435" y="1228110"/>
                  <a:pt x="459013" y="1235120"/>
                </a:cubicBezTo>
                <a:cubicBezTo>
                  <a:pt x="461675" y="1242937"/>
                  <a:pt x="466037" y="1250755"/>
                  <a:pt x="466590" y="1258827"/>
                </a:cubicBezTo>
                <a:cubicBezTo>
                  <a:pt x="467057" y="1265851"/>
                  <a:pt x="463219" y="1273172"/>
                  <a:pt x="461151" y="1280862"/>
                </a:cubicBezTo>
                <a:cubicBezTo>
                  <a:pt x="467510" y="1293013"/>
                  <a:pt x="470810" y="1306438"/>
                  <a:pt x="478358" y="1318419"/>
                </a:cubicBezTo>
                <a:cubicBezTo>
                  <a:pt x="482535" y="1325032"/>
                  <a:pt x="486048" y="1333883"/>
                  <a:pt x="481148" y="1342890"/>
                </a:cubicBezTo>
                <a:cubicBezTo>
                  <a:pt x="479859" y="1345269"/>
                  <a:pt x="479717" y="1349886"/>
                  <a:pt x="481190" y="1351854"/>
                </a:cubicBezTo>
                <a:cubicBezTo>
                  <a:pt x="488752" y="1361867"/>
                  <a:pt x="483244" y="1374796"/>
                  <a:pt x="489234" y="1385148"/>
                </a:cubicBezTo>
                <a:cubicBezTo>
                  <a:pt x="490466" y="1387272"/>
                  <a:pt x="489078" y="1391153"/>
                  <a:pt x="488342" y="1394084"/>
                </a:cubicBezTo>
                <a:cubicBezTo>
                  <a:pt x="487563" y="1397171"/>
                  <a:pt x="486133" y="1400103"/>
                  <a:pt x="484646" y="1403969"/>
                </a:cubicBezTo>
                <a:cubicBezTo>
                  <a:pt x="487719" y="1411205"/>
                  <a:pt x="491174" y="1418867"/>
                  <a:pt x="494219" y="1426684"/>
                </a:cubicBezTo>
                <a:cubicBezTo>
                  <a:pt x="496938" y="1433666"/>
                  <a:pt x="498538" y="1441143"/>
                  <a:pt x="501838" y="1447813"/>
                </a:cubicBezTo>
                <a:cubicBezTo>
                  <a:pt x="505095" y="1454413"/>
                  <a:pt x="500294" y="1460715"/>
                  <a:pt x="502064" y="1466492"/>
                </a:cubicBezTo>
                <a:cubicBezTo>
                  <a:pt x="505152" y="1476590"/>
                  <a:pt x="509853" y="1486206"/>
                  <a:pt x="514612" y="1497846"/>
                </a:cubicBezTo>
                <a:cubicBezTo>
                  <a:pt x="513210" y="1504516"/>
                  <a:pt x="512374" y="1513155"/>
                  <a:pt x="509513" y="1521071"/>
                </a:cubicBezTo>
                <a:cubicBezTo>
                  <a:pt x="505010" y="1533590"/>
                  <a:pt x="504189" y="1546010"/>
                  <a:pt x="505874" y="1559081"/>
                </a:cubicBezTo>
                <a:cubicBezTo>
                  <a:pt x="508083" y="1576089"/>
                  <a:pt x="509117" y="1593253"/>
                  <a:pt x="511241" y="1610261"/>
                </a:cubicBezTo>
                <a:cubicBezTo>
                  <a:pt x="512615" y="1621265"/>
                  <a:pt x="517982" y="1630441"/>
                  <a:pt x="526606" y="1636276"/>
                </a:cubicBezTo>
                <a:cubicBezTo>
                  <a:pt x="528079" y="1648993"/>
                  <a:pt x="529439" y="1660648"/>
                  <a:pt x="530841" y="1672799"/>
                </a:cubicBezTo>
                <a:cubicBezTo>
                  <a:pt x="527796" y="1678265"/>
                  <a:pt x="523845" y="1683533"/>
                  <a:pt x="521862" y="1689453"/>
                </a:cubicBezTo>
                <a:cubicBezTo>
                  <a:pt x="520262" y="1694225"/>
                  <a:pt x="518747" y="1701575"/>
                  <a:pt x="521168" y="1704677"/>
                </a:cubicBezTo>
                <a:cubicBezTo>
                  <a:pt x="529665" y="1715567"/>
                  <a:pt x="520588" y="1728142"/>
                  <a:pt x="526097" y="1738835"/>
                </a:cubicBezTo>
                <a:cubicBezTo>
                  <a:pt x="523689" y="1755616"/>
                  <a:pt x="521296" y="1772383"/>
                  <a:pt x="518945" y="1788811"/>
                </a:cubicBezTo>
                <a:cubicBezTo>
                  <a:pt x="507970" y="1801287"/>
                  <a:pt x="497377" y="1813325"/>
                  <a:pt x="486883" y="1825263"/>
                </a:cubicBezTo>
                <a:cubicBezTo>
                  <a:pt x="472396" y="1828690"/>
                  <a:pt x="457979" y="1832089"/>
                  <a:pt x="442047" y="1835856"/>
                </a:cubicBezTo>
                <a:cubicBezTo>
                  <a:pt x="415381" y="1827076"/>
                  <a:pt x="386874" y="1818805"/>
                  <a:pt x="355888" y="1825164"/>
                </a:cubicBezTo>
                <a:cubicBezTo>
                  <a:pt x="342661" y="1827883"/>
                  <a:pt x="330156" y="1823408"/>
                  <a:pt x="321943" y="1811625"/>
                </a:cubicBezTo>
                <a:cubicBezTo>
                  <a:pt x="316476" y="1803766"/>
                  <a:pt x="310259" y="1796501"/>
                  <a:pt x="306648" y="1787239"/>
                </a:cubicBezTo>
                <a:cubicBezTo>
                  <a:pt x="301975" y="1775272"/>
                  <a:pt x="295885" y="1763830"/>
                  <a:pt x="290178" y="1752274"/>
                </a:cubicBezTo>
                <a:cubicBezTo>
                  <a:pt x="287332" y="1746496"/>
                  <a:pt x="283197" y="1741242"/>
                  <a:pt x="281115" y="1735237"/>
                </a:cubicBezTo>
                <a:cubicBezTo>
                  <a:pt x="279076" y="1729403"/>
                  <a:pt x="278906" y="1722917"/>
                  <a:pt x="277957" y="1716969"/>
                </a:cubicBezTo>
                <a:cubicBezTo>
                  <a:pt x="260042" y="1712182"/>
                  <a:pt x="252749" y="1726939"/>
                  <a:pt x="242878" y="1733963"/>
                </a:cubicBezTo>
                <a:cubicBezTo>
                  <a:pt x="219313" y="1733991"/>
                  <a:pt x="199770" y="1725792"/>
                  <a:pt x="181870" y="1712919"/>
                </a:cubicBezTo>
                <a:cubicBezTo>
                  <a:pt x="178386" y="1710412"/>
                  <a:pt x="175002" y="1707099"/>
                  <a:pt x="171065" y="1706008"/>
                </a:cubicBezTo>
                <a:cubicBezTo>
                  <a:pt x="150403" y="1700287"/>
                  <a:pt x="133749" y="1684907"/>
                  <a:pt x="115141" y="1683618"/>
                </a:cubicBezTo>
                <a:cubicBezTo>
                  <a:pt x="103047" y="1676963"/>
                  <a:pt x="105029" y="1664444"/>
                  <a:pt x="95088" y="1659147"/>
                </a:cubicBezTo>
                <a:cubicBezTo>
                  <a:pt x="88021" y="1655380"/>
                  <a:pt x="83900" y="1646487"/>
                  <a:pt x="77442" y="1641105"/>
                </a:cubicBezTo>
                <a:cubicBezTo>
                  <a:pt x="61921" y="1628190"/>
                  <a:pt x="56724" y="1611706"/>
                  <a:pt x="58013" y="1592304"/>
                </a:cubicBezTo>
                <a:cubicBezTo>
                  <a:pt x="58367" y="1586980"/>
                  <a:pt x="58933" y="1581230"/>
                  <a:pt x="57404" y="1576302"/>
                </a:cubicBezTo>
                <a:cubicBezTo>
                  <a:pt x="53736" y="1564519"/>
                  <a:pt x="54147" y="1552921"/>
                  <a:pt x="57418" y="1541450"/>
                </a:cubicBezTo>
                <a:cubicBezTo>
                  <a:pt x="59854" y="1532911"/>
                  <a:pt x="59358" y="1524796"/>
                  <a:pt x="58282" y="1516101"/>
                </a:cubicBezTo>
                <a:cubicBezTo>
                  <a:pt x="56200" y="1499192"/>
                  <a:pt x="54869" y="1482325"/>
                  <a:pt x="56242" y="1464949"/>
                </a:cubicBezTo>
                <a:cubicBezTo>
                  <a:pt x="57475" y="1449244"/>
                  <a:pt x="55350" y="1432321"/>
                  <a:pt x="50351" y="1417380"/>
                </a:cubicBezTo>
                <a:cubicBezTo>
                  <a:pt x="45395" y="1402567"/>
                  <a:pt x="44757" y="1388066"/>
                  <a:pt x="44559" y="1373196"/>
                </a:cubicBezTo>
                <a:cubicBezTo>
                  <a:pt x="44191" y="1346388"/>
                  <a:pt x="44304" y="1319566"/>
                  <a:pt x="40523" y="1292956"/>
                </a:cubicBezTo>
                <a:cubicBezTo>
                  <a:pt x="39631" y="1286682"/>
                  <a:pt x="39333" y="1278922"/>
                  <a:pt x="35552" y="1274730"/>
                </a:cubicBezTo>
                <a:cubicBezTo>
                  <a:pt x="27310" y="1265610"/>
                  <a:pt x="27664" y="1255258"/>
                  <a:pt x="27126" y="1244594"/>
                </a:cubicBezTo>
                <a:cubicBezTo>
                  <a:pt x="25328" y="1209247"/>
                  <a:pt x="21957" y="1174098"/>
                  <a:pt x="14933" y="1139345"/>
                </a:cubicBezTo>
                <a:cubicBezTo>
                  <a:pt x="14083" y="1135153"/>
                  <a:pt x="13857" y="1130834"/>
                  <a:pt x="13573" y="1126557"/>
                </a:cubicBezTo>
                <a:cubicBezTo>
                  <a:pt x="10727" y="1082642"/>
                  <a:pt x="8065" y="1038698"/>
                  <a:pt x="5048" y="994797"/>
                </a:cubicBezTo>
                <a:cubicBezTo>
                  <a:pt x="4099" y="980891"/>
                  <a:pt x="1635" y="967069"/>
                  <a:pt x="1012" y="953148"/>
                </a:cubicBezTo>
                <a:cubicBezTo>
                  <a:pt x="347" y="938307"/>
                  <a:pt x="-2217" y="923394"/>
                  <a:pt x="4737" y="908737"/>
                </a:cubicBezTo>
                <a:cubicBezTo>
                  <a:pt x="7767" y="902322"/>
                  <a:pt x="6549" y="893981"/>
                  <a:pt x="7767" y="886602"/>
                </a:cubicBezTo>
                <a:cubicBezTo>
                  <a:pt x="8829" y="880201"/>
                  <a:pt x="10854" y="874055"/>
                  <a:pt x="16788" y="870472"/>
                </a:cubicBezTo>
                <a:cubicBezTo>
                  <a:pt x="21901" y="869736"/>
                  <a:pt x="25682" y="871988"/>
                  <a:pt x="26942" y="876321"/>
                </a:cubicBezTo>
                <a:cubicBezTo>
                  <a:pt x="29024" y="883473"/>
                  <a:pt x="30256" y="890893"/>
                  <a:pt x="31559" y="898257"/>
                </a:cubicBezTo>
                <a:cubicBezTo>
                  <a:pt x="33442" y="908907"/>
                  <a:pt x="35751" y="919330"/>
                  <a:pt x="45055" y="929130"/>
                </a:cubicBezTo>
                <a:cubicBezTo>
                  <a:pt x="48553" y="929682"/>
                  <a:pt x="53736" y="930503"/>
                  <a:pt x="57489" y="931098"/>
                </a:cubicBezTo>
                <a:cubicBezTo>
                  <a:pt x="60038" y="930404"/>
                  <a:pt x="61270" y="929130"/>
                  <a:pt x="62049" y="929810"/>
                </a:cubicBezTo>
                <a:cubicBezTo>
                  <a:pt x="72288" y="922219"/>
                  <a:pt x="82470" y="914543"/>
                  <a:pt x="93162" y="906514"/>
                </a:cubicBezTo>
                <a:cubicBezTo>
                  <a:pt x="89310" y="901925"/>
                  <a:pt x="86194" y="898201"/>
                  <a:pt x="83334" y="894774"/>
                </a:cubicBezTo>
                <a:cubicBezTo>
                  <a:pt x="83546" y="887693"/>
                  <a:pt x="90032" y="886546"/>
                  <a:pt x="93332" y="882807"/>
                </a:cubicBezTo>
                <a:cubicBezTo>
                  <a:pt x="96731" y="875840"/>
                  <a:pt x="91094" y="868320"/>
                  <a:pt x="95753" y="860984"/>
                </a:cubicBezTo>
                <a:cubicBezTo>
                  <a:pt x="98203" y="857132"/>
                  <a:pt x="97439" y="850689"/>
                  <a:pt x="96759" y="845605"/>
                </a:cubicBezTo>
                <a:cubicBezTo>
                  <a:pt x="96207" y="841370"/>
                  <a:pt x="94422" y="837235"/>
                  <a:pt x="97028" y="833327"/>
                </a:cubicBezTo>
                <a:cubicBezTo>
                  <a:pt x="104944" y="821473"/>
                  <a:pt x="102877" y="809847"/>
                  <a:pt x="99775" y="796535"/>
                </a:cubicBezTo>
                <a:cubicBezTo>
                  <a:pt x="95952" y="780121"/>
                  <a:pt x="96603" y="762688"/>
                  <a:pt x="95244" y="744760"/>
                </a:cubicBezTo>
                <a:cubicBezTo>
                  <a:pt x="104831" y="731363"/>
                  <a:pt x="112294" y="715728"/>
                  <a:pt x="128722" y="707699"/>
                </a:cubicBezTo>
                <a:cubicBezTo>
                  <a:pt x="131497" y="706339"/>
                  <a:pt x="133537" y="703493"/>
                  <a:pt x="135902" y="701312"/>
                </a:cubicBezTo>
                <a:cubicBezTo>
                  <a:pt x="142897" y="694854"/>
                  <a:pt x="150800" y="690053"/>
                  <a:pt x="159608" y="686924"/>
                </a:cubicBezTo>
                <a:cubicBezTo>
                  <a:pt x="153094" y="666871"/>
                  <a:pt x="165542" y="657779"/>
                  <a:pt x="182536" y="649749"/>
                </a:cubicBezTo>
                <a:cubicBezTo>
                  <a:pt x="187280" y="651590"/>
                  <a:pt x="193100" y="653856"/>
                  <a:pt x="199601" y="656391"/>
                </a:cubicBezTo>
                <a:cubicBezTo>
                  <a:pt x="204217" y="652511"/>
                  <a:pt x="209103" y="648404"/>
                  <a:pt x="213281" y="644892"/>
                </a:cubicBezTo>
                <a:cubicBezTo>
                  <a:pt x="214980" y="634837"/>
                  <a:pt x="207998" y="624358"/>
                  <a:pt x="218620" y="617348"/>
                </a:cubicBezTo>
                <a:cubicBezTo>
                  <a:pt x="221792" y="606018"/>
                  <a:pt x="223845" y="594264"/>
                  <a:pt x="232031" y="583714"/>
                </a:cubicBezTo>
                <a:cubicBezTo>
                  <a:pt x="235132" y="582340"/>
                  <a:pt x="238885" y="580103"/>
                  <a:pt x="242949" y="579012"/>
                </a:cubicBezTo>
                <a:cubicBezTo>
                  <a:pt x="253670" y="576151"/>
                  <a:pt x="262931" y="571167"/>
                  <a:pt x="269998" y="562500"/>
                </a:cubicBezTo>
                <a:cubicBezTo>
                  <a:pt x="281341" y="548593"/>
                  <a:pt x="298180" y="543254"/>
                  <a:pt x="313446" y="535918"/>
                </a:cubicBezTo>
                <a:cubicBezTo>
                  <a:pt x="324194" y="530763"/>
                  <a:pt x="336558" y="532463"/>
                  <a:pt x="348283" y="534474"/>
                </a:cubicBezTo>
                <a:cubicBezTo>
                  <a:pt x="356738" y="535933"/>
                  <a:pt x="365164" y="537575"/>
                  <a:pt x="375020" y="539388"/>
                </a:cubicBezTo>
                <a:cubicBezTo>
                  <a:pt x="383305" y="545803"/>
                  <a:pt x="392538" y="552955"/>
                  <a:pt x="402678" y="560786"/>
                </a:cubicBezTo>
                <a:cubicBezTo>
                  <a:pt x="407691" y="570742"/>
                  <a:pt x="409419" y="583303"/>
                  <a:pt x="406473" y="594151"/>
                </a:cubicBezTo>
                <a:cubicBezTo>
                  <a:pt x="401304" y="613241"/>
                  <a:pt x="405071" y="630334"/>
                  <a:pt x="412804" y="646988"/>
                </a:cubicBezTo>
                <a:cubicBezTo>
                  <a:pt x="415891" y="653644"/>
                  <a:pt x="414092" y="659422"/>
                  <a:pt x="414248" y="665639"/>
                </a:cubicBezTo>
                <a:cubicBezTo>
                  <a:pt x="414376" y="670624"/>
                  <a:pt x="417562" y="673102"/>
                  <a:pt x="422377" y="674263"/>
                </a:cubicBezTo>
                <a:cubicBezTo>
                  <a:pt x="429316" y="672281"/>
                  <a:pt x="431709" y="666219"/>
                  <a:pt x="432970" y="660116"/>
                </a:cubicBezTo>
                <a:cubicBezTo>
                  <a:pt x="436850" y="641267"/>
                  <a:pt x="440192" y="622304"/>
                  <a:pt x="443690" y="603384"/>
                </a:cubicBezTo>
                <a:cubicBezTo>
                  <a:pt x="444073" y="601303"/>
                  <a:pt x="444766" y="599022"/>
                  <a:pt x="444313" y="597068"/>
                </a:cubicBezTo>
                <a:cubicBezTo>
                  <a:pt x="439937" y="578262"/>
                  <a:pt x="448279" y="562132"/>
                  <a:pt x="454439" y="545336"/>
                </a:cubicBezTo>
                <a:cubicBezTo>
                  <a:pt x="458815" y="533369"/>
                  <a:pt x="461732" y="520850"/>
                  <a:pt x="464918" y="508473"/>
                </a:cubicBezTo>
                <a:cubicBezTo>
                  <a:pt x="469974" y="488817"/>
                  <a:pt x="474704" y="469076"/>
                  <a:pt x="479335" y="450311"/>
                </a:cubicBezTo>
                <a:cubicBezTo>
                  <a:pt x="483456" y="447621"/>
                  <a:pt x="485892" y="445327"/>
                  <a:pt x="488781" y="444293"/>
                </a:cubicBezTo>
                <a:cubicBezTo>
                  <a:pt x="497887" y="441021"/>
                  <a:pt x="507701" y="439265"/>
                  <a:pt x="516240" y="434960"/>
                </a:cubicBezTo>
                <a:cubicBezTo>
                  <a:pt x="524680" y="430712"/>
                  <a:pt x="532710" y="424877"/>
                  <a:pt x="539451" y="418249"/>
                </a:cubicBezTo>
                <a:cubicBezTo>
                  <a:pt x="546589" y="411239"/>
                  <a:pt x="556218" y="414837"/>
                  <a:pt x="563313" y="410715"/>
                </a:cubicBezTo>
                <a:cubicBezTo>
                  <a:pt x="582375" y="399655"/>
                  <a:pt x="604113" y="398197"/>
                  <a:pt x="624591" y="392249"/>
                </a:cubicBezTo>
                <a:cubicBezTo>
                  <a:pt x="631063" y="390365"/>
                  <a:pt x="636996" y="392093"/>
                  <a:pt x="643426" y="393155"/>
                </a:cubicBezTo>
                <a:cubicBezTo>
                  <a:pt x="662728" y="396370"/>
                  <a:pt x="677286" y="405476"/>
                  <a:pt x="686888" y="422498"/>
                </a:cubicBezTo>
                <a:cubicBezTo>
                  <a:pt x="687907" y="424296"/>
                  <a:pt x="689607" y="425727"/>
                  <a:pt x="691745" y="428205"/>
                </a:cubicBezTo>
                <a:cubicBezTo>
                  <a:pt x="693572" y="425826"/>
                  <a:pt x="696135" y="423872"/>
                  <a:pt x="696772" y="421422"/>
                </a:cubicBezTo>
                <a:cubicBezTo>
                  <a:pt x="706714" y="382930"/>
                  <a:pt x="710283" y="343278"/>
                  <a:pt x="718029" y="304376"/>
                </a:cubicBezTo>
                <a:cubicBezTo>
                  <a:pt x="718850" y="300241"/>
                  <a:pt x="720153" y="296205"/>
                  <a:pt x="721541" y="291007"/>
                </a:cubicBezTo>
                <a:cubicBezTo>
                  <a:pt x="741226" y="283006"/>
                  <a:pt x="760811" y="274509"/>
                  <a:pt x="780793" y="267102"/>
                </a:cubicBezTo>
                <a:cubicBezTo>
                  <a:pt x="799841" y="260036"/>
                  <a:pt x="819313" y="254131"/>
                  <a:pt x="838148" y="247857"/>
                </a:cubicBezTo>
                <a:cubicBezTo>
                  <a:pt x="846347" y="251610"/>
                  <a:pt x="853952" y="255093"/>
                  <a:pt x="861529" y="258549"/>
                </a:cubicBezTo>
                <a:cubicBezTo>
                  <a:pt x="865593" y="253040"/>
                  <a:pt x="869162" y="248197"/>
                  <a:pt x="873297" y="242603"/>
                </a:cubicBezTo>
                <a:cubicBezTo>
                  <a:pt x="879132" y="247219"/>
                  <a:pt x="883904" y="251001"/>
                  <a:pt x="889201" y="255178"/>
                </a:cubicBezTo>
                <a:cubicBezTo>
                  <a:pt x="894086" y="252502"/>
                  <a:pt x="898675" y="249967"/>
                  <a:pt x="903221" y="247488"/>
                </a:cubicBezTo>
                <a:cubicBezTo>
                  <a:pt x="921390" y="265021"/>
                  <a:pt x="922169" y="286150"/>
                  <a:pt x="918742" y="309672"/>
                </a:cubicBezTo>
                <a:cubicBezTo>
                  <a:pt x="912256" y="354239"/>
                  <a:pt x="906265" y="398989"/>
                  <a:pt x="908574" y="444264"/>
                </a:cubicBezTo>
                <a:cubicBezTo>
                  <a:pt x="908715" y="447153"/>
                  <a:pt x="909905" y="449985"/>
                  <a:pt x="910627" y="452974"/>
                </a:cubicBezTo>
                <a:cubicBezTo>
                  <a:pt x="913049" y="451912"/>
                  <a:pt x="915853" y="451600"/>
                  <a:pt x="916447" y="449023"/>
                </a:cubicBezTo>
                <a:cubicBezTo>
                  <a:pt x="927182" y="426619"/>
                  <a:pt x="933611" y="401567"/>
                  <a:pt x="936869" y="376005"/>
                </a:cubicBezTo>
                <a:cubicBezTo>
                  <a:pt x="943652" y="322701"/>
                  <a:pt x="955392" y="270331"/>
                  <a:pt x="965291" y="217622"/>
                </a:cubicBezTo>
                <a:cubicBezTo>
                  <a:pt x="968449" y="200783"/>
                  <a:pt x="971890" y="183733"/>
                  <a:pt x="972315" y="166711"/>
                </a:cubicBezTo>
                <a:cubicBezTo>
                  <a:pt x="972782" y="147791"/>
                  <a:pt x="978787" y="131278"/>
                  <a:pt x="987864" y="113562"/>
                </a:cubicBezTo>
                <a:cubicBezTo>
                  <a:pt x="1002026" y="111919"/>
                  <a:pt x="1015791" y="106382"/>
                  <a:pt x="1029783" y="101171"/>
                </a:cubicBezTo>
                <a:cubicBezTo>
                  <a:pt x="1043562" y="96044"/>
                  <a:pt x="1057455" y="89856"/>
                  <a:pt x="1072806" y="88978"/>
                </a:cubicBezTo>
                <a:cubicBezTo>
                  <a:pt x="1080538" y="88538"/>
                  <a:pt x="1086429" y="83455"/>
                  <a:pt x="1089559" y="76445"/>
                </a:cubicBezTo>
                <a:cubicBezTo>
                  <a:pt x="1104542" y="75750"/>
                  <a:pt x="1119327" y="75057"/>
                  <a:pt x="1136547" y="74250"/>
                </a:cubicBezTo>
                <a:cubicBezTo>
                  <a:pt x="1139224" y="78059"/>
                  <a:pt x="1142878" y="83270"/>
                  <a:pt x="1147693" y="90111"/>
                </a:cubicBezTo>
                <a:cubicBezTo>
                  <a:pt x="1151899" y="83086"/>
                  <a:pt x="1154079" y="78385"/>
                  <a:pt x="1157209" y="74434"/>
                </a:cubicBezTo>
                <a:cubicBezTo>
                  <a:pt x="1162605" y="67608"/>
                  <a:pt x="1176356" y="69222"/>
                  <a:pt x="1178905" y="77408"/>
                </a:cubicBezTo>
                <a:cubicBezTo>
                  <a:pt x="1181411" y="85437"/>
                  <a:pt x="1183196" y="94175"/>
                  <a:pt x="1182870" y="102502"/>
                </a:cubicBezTo>
                <a:cubicBezTo>
                  <a:pt x="1182275" y="117867"/>
                  <a:pt x="1184782" y="132241"/>
                  <a:pt x="1190701" y="146969"/>
                </a:cubicBezTo>
                <a:cubicBezTo>
                  <a:pt x="1198349" y="144534"/>
                  <a:pt x="1194412" y="137764"/>
                  <a:pt x="1197159" y="134394"/>
                </a:cubicBezTo>
                <a:cubicBezTo>
                  <a:pt x="1200487" y="130287"/>
                  <a:pt x="1205231" y="127044"/>
                  <a:pt x="1207596" y="122512"/>
                </a:cubicBezTo>
                <a:cubicBezTo>
                  <a:pt x="1212043" y="114029"/>
                  <a:pt x="1215711" y="105065"/>
                  <a:pt x="1218855" y="95987"/>
                </a:cubicBezTo>
                <a:cubicBezTo>
                  <a:pt x="1224123" y="80735"/>
                  <a:pt x="1229844" y="65908"/>
                  <a:pt x="1237845" y="51690"/>
                </a:cubicBezTo>
                <a:cubicBezTo>
                  <a:pt x="1248679" y="32430"/>
                  <a:pt x="1266055" y="22800"/>
                  <a:pt x="1285216" y="15309"/>
                </a:cubicBezTo>
                <a:cubicBezTo>
                  <a:pt x="1293104" y="12222"/>
                  <a:pt x="1302167" y="9163"/>
                  <a:pt x="1310211" y="10126"/>
                </a:cubicBezTo>
                <a:cubicBezTo>
                  <a:pt x="1325973" y="12009"/>
                  <a:pt x="1339922" y="8894"/>
                  <a:pt x="1353772" y="2138"/>
                </a:cubicBezTo>
                <a:cubicBezTo>
                  <a:pt x="1357440" y="340"/>
                  <a:pt x="1362114" y="581"/>
                  <a:pt x="1365583" y="0"/>
                </a:cubicBezTo>
                <a:cubicBezTo>
                  <a:pt x="1373967" y="6288"/>
                  <a:pt x="1381742" y="11768"/>
                  <a:pt x="1389091" y="17773"/>
                </a:cubicBezTo>
                <a:cubicBezTo>
                  <a:pt x="1393213" y="21129"/>
                  <a:pt x="1397999" y="24726"/>
                  <a:pt x="1400095" y="29301"/>
                </a:cubicBezTo>
                <a:cubicBezTo>
                  <a:pt x="1404329" y="38576"/>
                  <a:pt x="1412175" y="44255"/>
                  <a:pt x="1418831" y="51124"/>
                </a:cubicBezTo>
                <a:cubicBezTo>
                  <a:pt x="1436689" y="69505"/>
                  <a:pt x="1445540" y="91937"/>
                  <a:pt x="1449562" y="116763"/>
                </a:cubicBezTo>
                <a:cubicBezTo>
                  <a:pt x="1451275" y="127313"/>
                  <a:pt x="1453144" y="137892"/>
                  <a:pt x="1456005" y="148173"/>
                </a:cubicBezTo>
                <a:cubicBezTo>
                  <a:pt x="1457676" y="154164"/>
                  <a:pt x="1460282" y="160720"/>
                  <a:pt x="1464516" y="165011"/>
                </a:cubicBezTo>
                <a:cubicBezTo>
                  <a:pt x="1473650" y="174301"/>
                  <a:pt x="1476185" y="185645"/>
                  <a:pt x="1476582" y="197456"/>
                </a:cubicBezTo>
                <a:cubicBezTo>
                  <a:pt x="1477446" y="223372"/>
                  <a:pt x="1483847" y="248381"/>
                  <a:pt x="1487826" y="273787"/>
                </a:cubicBezTo>
                <a:cubicBezTo>
                  <a:pt x="1488634" y="278956"/>
                  <a:pt x="1490616" y="283940"/>
                  <a:pt x="1492202" y="289549"/>
                </a:cubicBezTo>
                <a:cubicBezTo>
                  <a:pt x="1498731" y="292013"/>
                  <a:pt x="1504580" y="294604"/>
                  <a:pt x="1510655" y="296360"/>
                </a:cubicBezTo>
                <a:cubicBezTo>
                  <a:pt x="1514648" y="297522"/>
                  <a:pt x="1518982" y="297465"/>
                  <a:pt x="1522083" y="297833"/>
                </a:cubicBezTo>
                <a:cubicBezTo>
                  <a:pt x="1529320" y="293613"/>
                  <a:pt x="1532237" y="288005"/>
                  <a:pt x="1533271" y="281448"/>
                </a:cubicBezTo>
                <a:cubicBezTo>
                  <a:pt x="1534106" y="276137"/>
                  <a:pt x="1535863" y="271521"/>
                  <a:pt x="1540111" y="268122"/>
                </a:cubicBezTo>
                <a:cubicBezTo>
                  <a:pt x="1541017" y="280315"/>
                  <a:pt x="1541513" y="292579"/>
                  <a:pt x="1543198" y="304659"/>
                </a:cubicBezTo>
                <a:cubicBezTo>
                  <a:pt x="1543765" y="308752"/>
                  <a:pt x="1547900" y="311499"/>
                  <a:pt x="1553196" y="308171"/>
                </a:cubicBezTo>
                <a:cubicBezTo>
                  <a:pt x="1553664" y="301388"/>
                  <a:pt x="1555321" y="294165"/>
                  <a:pt x="1554301" y="287354"/>
                </a:cubicBezTo>
                <a:cubicBezTo>
                  <a:pt x="1553253" y="280414"/>
                  <a:pt x="1549585" y="273872"/>
                  <a:pt x="1547050" y="267145"/>
                </a:cubicBezTo>
                <a:lnTo>
                  <a:pt x="1546540" y="267669"/>
                </a:lnTo>
                <a:cubicBezTo>
                  <a:pt x="1546455" y="267499"/>
                  <a:pt x="1546385" y="267315"/>
                  <a:pt x="1546300" y="267145"/>
                </a:cubicBezTo>
                <a:lnTo>
                  <a:pt x="1546866" y="267145"/>
                </a:lnTo>
                <a:cubicBezTo>
                  <a:pt x="1548424" y="264610"/>
                  <a:pt x="1550010" y="262047"/>
                  <a:pt x="1551851" y="259073"/>
                </a:cubicBezTo>
                <a:cubicBezTo>
                  <a:pt x="1550435" y="253040"/>
                  <a:pt x="1548919" y="246851"/>
                  <a:pt x="1547546" y="240620"/>
                </a:cubicBezTo>
                <a:cubicBezTo>
                  <a:pt x="1544685" y="227705"/>
                  <a:pt x="1545238" y="215115"/>
                  <a:pt x="1551001" y="202922"/>
                </a:cubicBezTo>
                <a:cubicBezTo>
                  <a:pt x="1556085" y="192173"/>
                  <a:pt x="1559272" y="181000"/>
                  <a:pt x="1559966" y="168948"/>
                </a:cubicBezTo>
                <a:cubicBezTo>
                  <a:pt x="1560716" y="155707"/>
                  <a:pt x="1568817" y="145100"/>
                  <a:pt x="1573660" y="133133"/>
                </a:cubicBezTo>
                <a:cubicBezTo>
                  <a:pt x="1589677" y="125784"/>
                  <a:pt x="1604037" y="116069"/>
                  <a:pt x="1621526" y="113576"/>
                </a:cubicBezTo>
                <a:cubicBezTo>
                  <a:pt x="1623636" y="113279"/>
                  <a:pt x="1626341" y="113392"/>
                  <a:pt x="1627729" y="112160"/>
                </a:cubicBezTo>
                <a:cubicBezTo>
                  <a:pt x="1650048" y="92051"/>
                  <a:pt x="1679787" y="95166"/>
                  <a:pt x="1705929" y="87094"/>
                </a:cubicBezTo>
                <a:cubicBezTo>
                  <a:pt x="1706907" y="86797"/>
                  <a:pt x="1708068" y="87052"/>
                  <a:pt x="1710291" y="87052"/>
                </a:cubicBezTo>
                <a:cubicBezTo>
                  <a:pt x="1716239" y="89417"/>
                  <a:pt x="1723164" y="92164"/>
                  <a:pt x="1729211" y="94571"/>
                </a:cubicBezTo>
                <a:cubicBezTo>
                  <a:pt x="1731165" y="97163"/>
                  <a:pt x="1732794" y="98693"/>
                  <a:pt x="1733644" y="100576"/>
                </a:cubicBezTo>
                <a:cubicBezTo>
                  <a:pt x="1738105" y="110305"/>
                  <a:pt x="1742636" y="120006"/>
                  <a:pt x="1746587" y="129933"/>
                </a:cubicBezTo>
                <a:cubicBezTo>
                  <a:pt x="1750100" y="138756"/>
                  <a:pt x="1755693" y="144335"/>
                  <a:pt x="1766640" y="143202"/>
                </a:cubicBezTo>
                <a:cubicBezTo>
                  <a:pt x="1772177" y="155835"/>
                  <a:pt x="1777290" y="167532"/>
                  <a:pt x="1783082" y="180773"/>
                </a:cubicBezTo>
                <a:cubicBezTo>
                  <a:pt x="1792075" y="186126"/>
                  <a:pt x="1802243" y="183492"/>
                  <a:pt x="1812241" y="179017"/>
                </a:cubicBezTo>
                <a:cubicBezTo>
                  <a:pt x="1816078" y="177304"/>
                  <a:pt x="1819633" y="174910"/>
                  <a:pt x="1822918" y="173055"/>
                </a:cubicBezTo>
                <a:cubicBezTo>
                  <a:pt x="1841640" y="175208"/>
                  <a:pt x="1852729" y="184753"/>
                  <a:pt x="1858677" y="201831"/>
                </a:cubicBezTo>
                <a:cubicBezTo>
                  <a:pt x="1864256" y="217820"/>
                  <a:pt x="1871408" y="233270"/>
                  <a:pt x="1877809" y="248848"/>
                </a:cubicBezTo>
                <a:cubicBezTo>
                  <a:pt x="1883134" y="254229"/>
                  <a:pt x="1889747" y="253875"/>
                  <a:pt x="1895978" y="252417"/>
                </a:cubicBezTo>
                <a:cubicBezTo>
                  <a:pt x="1902181" y="250973"/>
                  <a:pt x="1908568" y="248947"/>
                  <a:pt x="1913992" y="245718"/>
                </a:cubicBezTo>
                <a:cubicBezTo>
                  <a:pt x="1925378" y="238935"/>
                  <a:pt x="1937486" y="235749"/>
                  <a:pt x="1950557" y="234304"/>
                </a:cubicBezTo>
                <a:cubicBezTo>
                  <a:pt x="1958927" y="233369"/>
                  <a:pt x="1967041" y="230169"/>
                  <a:pt x="1975510" y="227932"/>
                </a:cubicBezTo>
                <a:cubicBezTo>
                  <a:pt x="1989034" y="231273"/>
                  <a:pt x="1998678" y="239303"/>
                  <a:pt x="2001978" y="253012"/>
                </a:cubicBezTo>
                <a:cubicBezTo>
                  <a:pt x="2005292" y="266748"/>
                  <a:pt x="2011353" y="279267"/>
                  <a:pt x="2017754" y="291560"/>
                </a:cubicBezTo>
                <a:cubicBezTo>
                  <a:pt x="2023489" y="302563"/>
                  <a:pt x="2025288" y="313807"/>
                  <a:pt x="2023759" y="325774"/>
                </a:cubicBezTo>
                <a:cubicBezTo>
                  <a:pt x="2021606" y="342754"/>
                  <a:pt x="2018363" y="359479"/>
                  <a:pt x="2024183" y="376671"/>
                </a:cubicBezTo>
                <a:cubicBezTo>
                  <a:pt x="2026053" y="382180"/>
                  <a:pt x="2023447" y="389331"/>
                  <a:pt x="2022413" y="395662"/>
                </a:cubicBezTo>
                <a:cubicBezTo>
                  <a:pt x="2020006" y="410475"/>
                  <a:pt x="2018816" y="425245"/>
                  <a:pt x="2021323" y="441036"/>
                </a:cubicBezTo>
                <a:cubicBezTo>
                  <a:pt x="2027554" y="441701"/>
                  <a:pt x="2033034" y="441375"/>
                  <a:pt x="2037793" y="443032"/>
                </a:cubicBezTo>
                <a:cubicBezTo>
                  <a:pt x="2043712" y="445086"/>
                  <a:pt x="2051360" y="447380"/>
                  <a:pt x="2054220" y="452039"/>
                </a:cubicBezTo>
                <a:cubicBezTo>
                  <a:pt x="2064388" y="468637"/>
                  <a:pt x="2084979" y="470520"/>
                  <a:pt x="2097172" y="484327"/>
                </a:cubicBezTo>
                <a:cubicBezTo>
                  <a:pt x="2101534" y="489270"/>
                  <a:pt x="2110867" y="489808"/>
                  <a:pt x="2117877" y="492499"/>
                </a:cubicBezTo>
                <a:cubicBezTo>
                  <a:pt x="2120879" y="493646"/>
                  <a:pt x="2123626" y="495940"/>
                  <a:pt x="2126685" y="496421"/>
                </a:cubicBezTo>
                <a:cubicBezTo>
                  <a:pt x="2147064" y="499551"/>
                  <a:pt x="2156736" y="511051"/>
                  <a:pt x="2155476" y="531656"/>
                </a:cubicBezTo>
                <a:cubicBezTo>
                  <a:pt x="2155419" y="532491"/>
                  <a:pt x="2156524" y="533398"/>
                  <a:pt x="2158337" y="536173"/>
                </a:cubicBezTo>
                <a:cubicBezTo>
                  <a:pt x="2166522" y="538949"/>
                  <a:pt x="2175996" y="537972"/>
                  <a:pt x="2183941" y="531953"/>
                </a:cubicBezTo>
                <a:cubicBezTo>
                  <a:pt x="2193953" y="524376"/>
                  <a:pt x="2205296" y="522720"/>
                  <a:pt x="2216569" y="520581"/>
                </a:cubicBezTo>
                <a:cubicBezTo>
                  <a:pt x="2224655" y="525368"/>
                  <a:pt x="2231991" y="529730"/>
                  <a:pt x="2238959" y="533851"/>
                </a:cubicBezTo>
                <a:cubicBezTo>
                  <a:pt x="2260244" y="536782"/>
                  <a:pt x="2279050" y="530013"/>
                  <a:pt x="2297602" y="521941"/>
                </a:cubicBezTo>
                <a:cubicBezTo>
                  <a:pt x="2305461" y="518528"/>
                  <a:pt x="2313265" y="514931"/>
                  <a:pt x="2321294" y="511985"/>
                </a:cubicBezTo>
                <a:cubicBezTo>
                  <a:pt x="2325231" y="510541"/>
                  <a:pt x="2329635" y="510385"/>
                  <a:pt x="2333374" y="509719"/>
                </a:cubicBezTo>
                <a:cubicBezTo>
                  <a:pt x="2342565" y="513685"/>
                  <a:pt x="2349703" y="520397"/>
                  <a:pt x="2360678" y="518585"/>
                </a:cubicBezTo>
                <a:cubicBezTo>
                  <a:pt x="2371936" y="516715"/>
                  <a:pt x="2378705" y="524617"/>
                  <a:pt x="2382132" y="534318"/>
                </a:cubicBezTo>
                <a:cubicBezTo>
                  <a:pt x="2384583" y="541286"/>
                  <a:pt x="2386084" y="548848"/>
                  <a:pt x="2386480" y="556240"/>
                </a:cubicBezTo>
                <a:cubicBezTo>
                  <a:pt x="2387160" y="569042"/>
                  <a:pt x="2386678" y="581901"/>
                  <a:pt x="2386678" y="594732"/>
                </a:cubicBezTo>
                <a:cubicBezTo>
                  <a:pt x="2383379" y="597521"/>
                  <a:pt x="2380320" y="600127"/>
                  <a:pt x="2377247" y="602733"/>
                </a:cubicBezTo>
                <a:cubicBezTo>
                  <a:pt x="2378408" y="604177"/>
                  <a:pt x="2379329" y="606571"/>
                  <a:pt x="2380759" y="606910"/>
                </a:cubicBezTo>
                <a:cubicBezTo>
                  <a:pt x="2391975" y="609630"/>
                  <a:pt x="2402398" y="606372"/>
                  <a:pt x="2411306" y="600084"/>
                </a:cubicBezTo>
                <a:cubicBezTo>
                  <a:pt x="2420539" y="593556"/>
                  <a:pt x="2430452" y="590412"/>
                  <a:pt x="2441385" y="590157"/>
                </a:cubicBezTo>
                <a:cubicBezTo>
                  <a:pt x="2449216" y="589959"/>
                  <a:pt x="2455844" y="587254"/>
                  <a:pt x="2462571" y="583558"/>
                </a:cubicBezTo>
                <a:cubicBezTo>
                  <a:pt x="2472172" y="578276"/>
                  <a:pt x="2482468" y="580372"/>
                  <a:pt x="2489633" y="587127"/>
                </a:cubicBezTo>
                <a:cubicBezTo>
                  <a:pt x="2500368" y="597238"/>
                  <a:pt x="2511612" y="607505"/>
                  <a:pt x="2517504" y="621072"/>
                </a:cubicBezTo>
                <a:cubicBezTo>
                  <a:pt x="2515266" y="631325"/>
                  <a:pt x="2512334" y="640459"/>
                  <a:pt x="2511499" y="649792"/>
                </a:cubicBezTo>
                <a:cubicBezTo>
                  <a:pt x="2510734" y="658246"/>
                  <a:pt x="2512264" y="666885"/>
                  <a:pt x="2512646" y="673272"/>
                </a:cubicBezTo>
                <a:cubicBezTo>
                  <a:pt x="2518013" y="680721"/>
                  <a:pt x="2522205" y="686541"/>
                  <a:pt x="2527502" y="693905"/>
                </a:cubicBezTo>
                <a:cubicBezTo>
                  <a:pt x="2536367" y="699060"/>
                  <a:pt x="2546152" y="700944"/>
                  <a:pt x="2558912" y="695293"/>
                </a:cubicBezTo>
                <a:cubicBezTo>
                  <a:pt x="2577308" y="687150"/>
                  <a:pt x="2597333" y="682647"/>
                  <a:pt x="2616012" y="676798"/>
                </a:cubicBezTo>
                <a:cubicBezTo>
                  <a:pt x="2630173" y="682534"/>
                  <a:pt x="2641786" y="689884"/>
                  <a:pt x="2652195" y="699202"/>
                </a:cubicBezTo>
                <a:cubicBezTo>
                  <a:pt x="2653143" y="696497"/>
                  <a:pt x="2654092" y="693792"/>
                  <a:pt x="2654956" y="691314"/>
                </a:cubicBezTo>
                <a:cubicBezTo>
                  <a:pt x="2656840" y="691427"/>
                  <a:pt x="2658242" y="691101"/>
                  <a:pt x="2658666" y="691597"/>
                </a:cubicBezTo>
                <a:cubicBezTo>
                  <a:pt x="2664813" y="698904"/>
                  <a:pt x="2670831" y="706325"/>
                  <a:pt x="2677317" y="714270"/>
                </a:cubicBezTo>
                <a:cubicBezTo>
                  <a:pt x="2679866" y="748144"/>
                  <a:pt x="2685219" y="782061"/>
                  <a:pt x="2682345" y="816630"/>
                </a:cubicBezTo>
                <a:cubicBezTo>
                  <a:pt x="2681113" y="831486"/>
                  <a:pt x="2683364" y="846596"/>
                  <a:pt x="2683364" y="861593"/>
                </a:cubicBezTo>
                <a:cubicBezTo>
                  <a:pt x="2683364" y="865544"/>
                  <a:pt x="2681070" y="869623"/>
                  <a:pt x="2679272" y="873376"/>
                </a:cubicBezTo>
                <a:close/>
                <a:moveTo>
                  <a:pt x="1625718" y="1766946"/>
                </a:moveTo>
                <a:cubicBezTo>
                  <a:pt x="1622489" y="1751509"/>
                  <a:pt x="1623962" y="1735096"/>
                  <a:pt x="1623396" y="1719108"/>
                </a:cubicBezTo>
                <a:cubicBezTo>
                  <a:pt x="1622829" y="1703020"/>
                  <a:pt x="1624358" y="1686536"/>
                  <a:pt x="1621271" y="1670958"/>
                </a:cubicBezTo>
                <a:cubicBezTo>
                  <a:pt x="1616994" y="1649404"/>
                  <a:pt x="1617320" y="1628459"/>
                  <a:pt x="1621002" y="1607146"/>
                </a:cubicBezTo>
                <a:cubicBezTo>
                  <a:pt x="1623438" y="1593097"/>
                  <a:pt x="1621866" y="1579360"/>
                  <a:pt x="1616329" y="1566134"/>
                </a:cubicBezTo>
                <a:cubicBezTo>
                  <a:pt x="1612718" y="1564378"/>
                  <a:pt x="1609106" y="1562622"/>
                  <a:pt x="1605651" y="1560922"/>
                </a:cubicBezTo>
                <a:cubicBezTo>
                  <a:pt x="1604150" y="1528435"/>
                  <a:pt x="1602578" y="1496374"/>
                  <a:pt x="1601247" y="1464311"/>
                </a:cubicBezTo>
                <a:cubicBezTo>
                  <a:pt x="1601020" y="1458987"/>
                  <a:pt x="1602210" y="1453591"/>
                  <a:pt x="1602082" y="1448252"/>
                </a:cubicBezTo>
                <a:cubicBezTo>
                  <a:pt x="1601827" y="1437617"/>
                  <a:pt x="1601105" y="1426996"/>
                  <a:pt x="1600567" y="1416375"/>
                </a:cubicBezTo>
                <a:cubicBezTo>
                  <a:pt x="1590484" y="1405116"/>
                  <a:pt x="1595525" y="1391847"/>
                  <a:pt x="1595752" y="1379285"/>
                </a:cubicBezTo>
                <a:cubicBezTo>
                  <a:pt x="1595964" y="1367489"/>
                  <a:pt x="1596885" y="1355720"/>
                  <a:pt x="1597012" y="1343924"/>
                </a:cubicBezTo>
                <a:cubicBezTo>
                  <a:pt x="1597055" y="1340128"/>
                  <a:pt x="1595525" y="1336333"/>
                  <a:pt x="1594562" y="1331844"/>
                </a:cubicBezTo>
                <a:cubicBezTo>
                  <a:pt x="1591617" y="1334010"/>
                  <a:pt x="1589209" y="1334832"/>
                  <a:pt x="1588600" y="1336361"/>
                </a:cubicBezTo>
                <a:cubicBezTo>
                  <a:pt x="1581463" y="1354601"/>
                  <a:pt x="1579636" y="1373451"/>
                  <a:pt x="1581236" y="1392994"/>
                </a:cubicBezTo>
                <a:cubicBezTo>
                  <a:pt x="1583403" y="1419462"/>
                  <a:pt x="1586802" y="1445831"/>
                  <a:pt x="1586391" y="1472511"/>
                </a:cubicBezTo>
                <a:cubicBezTo>
                  <a:pt x="1585655" y="1519726"/>
                  <a:pt x="1589988" y="1566573"/>
                  <a:pt x="1598273" y="1613079"/>
                </a:cubicBezTo>
                <a:cubicBezTo>
                  <a:pt x="1599958" y="1622497"/>
                  <a:pt x="1603159" y="1633217"/>
                  <a:pt x="1600340" y="1641530"/>
                </a:cubicBezTo>
                <a:cubicBezTo>
                  <a:pt x="1595072" y="1657051"/>
                  <a:pt x="1598938" y="1671312"/>
                  <a:pt x="1601558" y="1685814"/>
                </a:cubicBezTo>
                <a:cubicBezTo>
                  <a:pt x="1603668" y="1697539"/>
                  <a:pt x="1605849" y="1708585"/>
                  <a:pt x="1601813" y="1720495"/>
                </a:cubicBezTo>
                <a:cubicBezTo>
                  <a:pt x="1599859" y="1726245"/>
                  <a:pt x="1600992" y="1733283"/>
                  <a:pt x="1601700" y="1739642"/>
                </a:cubicBezTo>
                <a:cubicBezTo>
                  <a:pt x="1603498" y="1755602"/>
                  <a:pt x="1605594" y="1771548"/>
                  <a:pt x="1608101" y="1787409"/>
                </a:cubicBezTo>
                <a:cubicBezTo>
                  <a:pt x="1609432" y="1795821"/>
                  <a:pt x="1611301" y="1804247"/>
                  <a:pt x="1614035" y="1812291"/>
                </a:cubicBezTo>
                <a:cubicBezTo>
                  <a:pt x="1615224" y="1815803"/>
                  <a:pt x="1617703" y="1820349"/>
                  <a:pt x="1622673" y="1819641"/>
                </a:cubicBezTo>
                <a:cubicBezTo>
                  <a:pt x="1625718" y="1817786"/>
                  <a:pt x="1628310" y="1816214"/>
                  <a:pt x="1630887" y="1814642"/>
                </a:cubicBezTo>
                <a:cubicBezTo>
                  <a:pt x="1630066" y="1798653"/>
                  <a:pt x="1629060" y="1782863"/>
                  <a:pt x="1625732" y="1766946"/>
                </a:cubicBezTo>
                <a:close/>
                <a:moveTo>
                  <a:pt x="1635051" y="1818975"/>
                </a:moveTo>
                <a:cubicBezTo>
                  <a:pt x="1634003" y="1817587"/>
                  <a:pt x="1632657" y="1816426"/>
                  <a:pt x="1631368" y="1815208"/>
                </a:cubicBezTo>
                <a:cubicBezTo>
                  <a:pt x="1631269" y="1816922"/>
                  <a:pt x="1631099" y="1818635"/>
                  <a:pt x="1631255" y="1820335"/>
                </a:cubicBezTo>
                <a:cubicBezTo>
                  <a:pt x="1631524" y="1823408"/>
                  <a:pt x="1633110" y="1824017"/>
                  <a:pt x="1635150" y="1821850"/>
                </a:cubicBezTo>
                <a:cubicBezTo>
                  <a:pt x="1635645" y="1821340"/>
                  <a:pt x="1635546" y="1819627"/>
                  <a:pt x="1635051" y="1818975"/>
                </a:cubicBezTo>
                <a:close/>
                <a:moveTo>
                  <a:pt x="1628324" y="1842653"/>
                </a:moveTo>
                <a:cubicBezTo>
                  <a:pt x="1626851" y="1859633"/>
                  <a:pt x="1627162" y="1860044"/>
                  <a:pt x="1637444" y="1859237"/>
                </a:cubicBezTo>
                <a:cubicBezTo>
                  <a:pt x="1634257" y="1853430"/>
                  <a:pt x="1631284" y="1848049"/>
                  <a:pt x="1628324" y="1842653"/>
                </a:cubicBezTo>
                <a:close/>
                <a:moveTo>
                  <a:pt x="1997121" y="1811172"/>
                </a:moveTo>
                <a:cubicBezTo>
                  <a:pt x="1996101" y="1812716"/>
                  <a:pt x="1994302" y="1814231"/>
                  <a:pt x="1994274" y="1815789"/>
                </a:cubicBezTo>
                <a:cubicBezTo>
                  <a:pt x="1994203" y="1818650"/>
                  <a:pt x="1996228" y="1819457"/>
                  <a:pt x="1998636" y="1817828"/>
                </a:cubicBezTo>
                <a:cubicBezTo>
                  <a:pt x="1999415" y="1817304"/>
                  <a:pt x="2000420" y="1815846"/>
                  <a:pt x="2000179" y="1815336"/>
                </a:cubicBezTo>
                <a:cubicBezTo>
                  <a:pt x="1999457" y="1813820"/>
                  <a:pt x="1998197" y="1812560"/>
                  <a:pt x="1997121" y="1811172"/>
                </a:cubicBezTo>
                <a:close/>
                <a:moveTo>
                  <a:pt x="2391253" y="1271699"/>
                </a:moveTo>
                <a:lnTo>
                  <a:pt x="2391862" y="1269419"/>
                </a:lnTo>
                <a:lnTo>
                  <a:pt x="2390474" y="1269816"/>
                </a:lnTo>
                <a:lnTo>
                  <a:pt x="2391253" y="1271699"/>
                </a:lnTo>
                <a:close/>
                <a:moveTo>
                  <a:pt x="2389454" y="1235800"/>
                </a:moveTo>
                <a:cubicBezTo>
                  <a:pt x="2394283" y="1231070"/>
                  <a:pt x="2393986" y="1227515"/>
                  <a:pt x="2389454" y="1223182"/>
                </a:cubicBezTo>
                <a:lnTo>
                  <a:pt x="2389454" y="1235800"/>
                </a:lnTo>
                <a:close/>
                <a:moveTo>
                  <a:pt x="2387344" y="1003280"/>
                </a:moveTo>
                <a:cubicBezTo>
                  <a:pt x="2385800" y="1005659"/>
                  <a:pt x="2383931" y="1007939"/>
                  <a:pt x="2383053" y="1010559"/>
                </a:cubicBezTo>
                <a:cubicBezTo>
                  <a:pt x="2382628" y="1011820"/>
                  <a:pt x="2384384" y="1013816"/>
                  <a:pt x="2385149" y="1015473"/>
                </a:cubicBezTo>
                <a:cubicBezTo>
                  <a:pt x="2386622" y="1014170"/>
                  <a:pt x="2389355" y="1012839"/>
                  <a:pt x="2389327" y="1011565"/>
                </a:cubicBezTo>
                <a:cubicBezTo>
                  <a:pt x="2389270" y="1008789"/>
                  <a:pt x="2388180" y="1006042"/>
                  <a:pt x="2387344" y="1003294"/>
                </a:cubicBezTo>
                <a:close/>
                <a:moveTo>
                  <a:pt x="2390134" y="1039888"/>
                </a:moveTo>
                <a:lnTo>
                  <a:pt x="2389043" y="1041488"/>
                </a:lnTo>
                <a:lnTo>
                  <a:pt x="2390729" y="1041814"/>
                </a:lnTo>
                <a:lnTo>
                  <a:pt x="2390134" y="1039888"/>
                </a:lnTo>
                <a:close/>
                <a:moveTo>
                  <a:pt x="2388633" y="1064090"/>
                </a:moveTo>
                <a:cubicBezTo>
                  <a:pt x="2388137" y="1064260"/>
                  <a:pt x="2388109" y="1066002"/>
                  <a:pt x="2388024" y="1067036"/>
                </a:cubicBezTo>
                <a:cubicBezTo>
                  <a:pt x="2387868" y="1068919"/>
                  <a:pt x="2387797" y="1070803"/>
                  <a:pt x="2387712" y="1072686"/>
                </a:cubicBezTo>
                <a:cubicBezTo>
                  <a:pt x="2388704" y="1071029"/>
                  <a:pt x="2389851" y="1069415"/>
                  <a:pt x="2390559" y="1067645"/>
                </a:cubicBezTo>
                <a:cubicBezTo>
                  <a:pt x="2391692" y="1064798"/>
                  <a:pt x="2390814" y="1063340"/>
                  <a:pt x="2388647" y="1064090"/>
                </a:cubicBezTo>
                <a:close/>
                <a:moveTo>
                  <a:pt x="2391507" y="1127024"/>
                </a:moveTo>
                <a:cubicBezTo>
                  <a:pt x="2390913" y="1127067"/>
                  <a:pt x="2389837" y="1127024"/>
                  <a:pt x="2389808" y="1127152"/>
                </a:cubicBezTo>
                <a:cubicBezTo>
                  <a:pt x="2389667" y="1128072"/>
                  <a:pt x="2389751" y="1129007"/>
                  <a:pt x="2389751" y="1129942"/>
                </a:cubicBezTo>
                <a:cubicBezTo>
                  <a:pt x="2390346" y="1129899"/>
                  <a:pt x="2390941" y="1129857"/>
                  <a:pt x="2391493" y="1129814"/>
                </a:cubicBezTo>
                <a:lnTo>
                  <a:pt x="2391493" y="1127010"/>
                </a:lnTo>
                <a:close/>
                <a:moveTo>
                  <a:pt x="2386990" y="1180428"/>
                </a:moveTo>
                <a:cubicBezTo>
                  <a:pt x="2387486" y="1186871"/>
                  <a:pt x="2385475" y="1193570"/>
                  <a:pt x="2392230" y="1200707"/>
                </a:cubicBezTo>
                <a:cubicBezTo>
                  <a:pt x="2392640" y="1193570"/>
                  <a:pt x="2392980" y="1187579"/>
                  <a:pt x="2393320" y="1181575"/>
                </a:cubicBezTo>
                <a:cubicBezTo>
                  <a:pt x="2391210" y="1181192"/>
                  <a:pt x="2389100" y="1180810"/>
                  <a:pt x="2386990" y="1180428"/>
                </a:cubicBezTo>
                <a:close/>
                <a:moveTo>
                  <a:pt x="2416602" y="1258260"/>
                </a:moveTo>
                <a:cubicBezTo>
                  <a:pt x="2416078" y="1258883"/>
                  <a:pt x="2415186" y="1259478"/>
                  <a:pt x="2415115" y="1260158"/>
                </a:cubicBezTo>
                <a:cubicBezTo>
                  <a:pt x="2415044" y="1260837"/>
                  <a:pt x="2415795" y="1261588"/>
                  <a:pt x="2416191" y="1262310"/>
                </a:cubicBezTo>
                <a:cubicBezTo>
                  <a:pt x="2416715" y="1261687"/>
                  <a:pt x="2417239" y="1261064"/>
                  <a:pt x="2417763" y="1260441"/>
                </a:cubicBezTo>
                <a:cubicBezTo>
                  <a:pt x="2417367" y="1259719"/>
                  <a:pt x="2416984" y="1258982"/>
                  <a:pt x="2416588" y="1258260"/>
                </a:cubicBezTo>
                <a:close/>
                <a:moveTo>
                  <a:pt x="2421629" y="1339788"/>
                </a:moveTo>
                <a:lnTo>
                  <a:pt x="2422309" y="1342692"/>
                </a:lnTo>
                <a:lnTo>
                  <a:pt x="2423399" y="1340440"/>
                </a:lnTo>
                <a:lnTo>
                  <a:pt x="2421615" y="1339788"/>
                </a:lnTo>
                <a:close/>
                <a:moveTo>
                  <a:pt x="2519203" y="1556518"/>
                </a:moveTo>
                <a:cubicBezTo>
                  <a:pt x="2517716" y="1559548"/>
                  <a:pt x="2516243" y="1562296"/>
                  <a:pt x="2515068" y="1565157"/>
                </a:cubicBezTo>
                <a:cubicBezTo>
                  <a:pt x="2514784" y="1565836"/>
                  <a:pt x="2515266" y="1567337"/>
                  <a:pt x="2515861" y="1567734"/>
                </a:cubicBezTo>
                <a:cubicBezTo>
                  <a:pt x="2516512" y="1568159"/>
                  <a:pt x="2518183" y="1568145"/>
                  <a:pt x="2518622" y="1567635"/>
                </a:cubicBezTo>
                <a:cubicBezTo>
                  <a:pt x="2521497" y="1564378"/>
                  <a:pt x="2523380" y="1560866"/>
                  <a:pt x="2519203" y="1556518"/>
                </a:cubicBezTo>
                <a:close/>
                <a:moveTo>
                  <a:pt x="2530291" y="1110880"/>
                </a:moveTo>
                <a:cubicBezTo>
                  <a:pt x="2529243" y="1109733"/>
                  <a:pt x="2527941" y="1108813"/>
                  <a:pt x="2526723" y="1107821"/>
                </a:cubicBezTo>
                <a:cubicBezTo>
                  <a:pt x="2526255" y="1108586"/>
                  <a:pt x="2525788" y="1109351"/>
                  <a:pt x="2525307" y="1110130"/>
                </a:cubicBezTo>
                <a:cubicBezTo>
                  <a:pt x="2526496" y="1111107"/>
                  <a:pt x="2527700" y="1112084"/>
                  <a:pt x="2528889" y="1113047"/>
                </a:cubicBezTo>
                <a:cubicBezTo>
                  <a:pt x="2529385" y="1112296"/>
                  <a:pt x="2530433" y="1111036"/>
                  <a:pt x="2530291" y="1110880"/>
                </a:cubicBezTo>
                <a:close/>
                <a:moveTo>
                  <a:pt x="1609843" y="1613320"/>
                </a:moveTo>
                <a:cubicBezTo>
                  <a:pt x="1605056" y="1600660"/>
                  <a:pt x="1603541" y="1592956"/>
                  <a:pt x="1608115" y="1583935"/>
                </a:cubicBezTo>
                <a:cubicBezTo>
                  <a:pt x="1614502" y="1593310"/>
                  <a:pt x="1609163" y="1600801"/>
                  <a:pt x="1609843" y="1613320"/>
                </a:cubicBezTo>
                <a:close/>
                <a:moveTo>
                  <a:pt x="1540168" y="268080"/>
                </a:moveTo>
                <a:cubicBezTo>
                  <a:pt x="1540139" y="267754"/>
                  <a:pt x="1540125" y="267442"/>
                  <a:pt x="1540097" y="267117"/>
                </a:cubicBezTo>
                <a:cubicBezTo>
                  <a:pt x="1540366" y="267117"/>
                  <a:pt x="1540621" y="267117"/>
                  <a:pt x="1540890" y="267117"/>
                </a:cubicBezTo>
                <a:cubicBezTo>
                  <a:pt x="1540805" y="267301"/>
                  <a:pt x="1540734" y="267485"/>
                  <a:pt x="1540663" y="267669"/>
                </a:cubicBezTo>
                <a:cubicBezTo>
                  <a:pt x="1540493" y="267796"/>
                  <a:pt x="1540338" y="267952"/>
                  <a:pt x="1540168" y="268080"/>
                </a:cubicBezTo>
                <a:close/>
                <a:moveTo>
                  <a:pt x="1543538" y="260843"/>
                </a:moveTo>
                <a:cubicBezTo>
                  <a:pt x="1544473" y="262939"/>
                  <a:pt x="1545422" y="265021"/>
                  <a:pt x="1546356" y="267117"/>
                </a:cubicBezTo>
                <a:cubicBezTo>
                  <a:pt x="1544544" y="267117"/>
                  <a:pt x="1542717" y="267117"/>
                  <a:pt x="1540904" y="267117"/>
                </a:cubicBezTo>
                <a:cubicBezTo>
                  <a:pt x="1541782" y="265021"/>
                  <a:pt x="1542660" y="262939"/>
                  <a:pt x="1543538" y="260843"/>
                </a:cubicBezTo>
                <a:close/>
                <a:moveTo>
                  <a:pt x="2680617" y="1023078"/>
                </a:moveTo>
                <a:lnTo>
                  <a:pt x="2681552" y="1021237"/>
                </a:lnTo>
                <a:lnTo>
                  <a:pt x="2682189" y="1023234"/>
                </a:lnTo>
                <a:lnTo>
                  <a:pt x="2680617" y="1023092"/>
                </a:lnTo>
                <a:close/>
                <a:moveTo>
                  <a:pt x="2681806" y="973824"/>
                </a:moveTo>
                <a:lnTo>
                  <a:pt x="2682430" y="976062"/>
                </a:lnTo>
                <a:lnTo>
                  <a:pt x="2680589" y="975806"/>
                </a:lnTo>
                <a:lnTo>
                  <a:pt x="2681806" y="973810"/>
                </a:lnTo>
                <a:close/>
                <a:moveTo>
                  <a:pt x="2682968" y="1045496"/>
                </a:moveTo>
                <a:cubicBezTo>
                  <a:pt x="2682359" y="1045906"/>
                  <a:pt x="2681750" y="1046331"/>
                  <a:pt x="2681127" y="1046756"/>
                </a:cubicBezTo>
                <a:cubicBezTo>
                  <a:pt x="2680716" y="1046020"/>
                  <a:pt x="2680305" y="1045283"/>
                  <a:pt x="2679895" y="1044547"/>
                </a:cubicBezTo>
                <a:cubicBezTo>
                  <a:pt x="2680914" y="1044009"/>
                  <a:pt x="2681948" y="1043457"/>
                  <a:pt x="2682968" y="1042919"/>
                </a:cubicBezTo>
                <a:lnTo>
                  <a:pt x="2682968" y="1045496"/>
                </a:lnTo>
                <a:close/>
                <a:moveTo>
                  <a:pt x="2684596" y="1070052"/>
                </a:moveTo>
                <a:cubicBezTo>
                  <a:pt x="2683379" y="1071029"/>
                  <a:pt x="2682175" y="1072007"/>
                  <a:pt x="2680971" y="1072970"/>
                </a:cubicBezTo>
                <a:cubicBezTo>
                  <a:pt x="2680603" y="1071157"/>
                  <a:pt x="2680022" y="1069358"/>
                  <a:pt x="2679980" y="1067545"/>
                </a:cubicBezTo>
                <a:cubicBezTo>
                  <a:pt x="2679966" y="1066894"/>
                  <a:pt x="2681240" y="1066214"/>
                  <a:pt x="2681920" y="1065549"/>
                </a:cubicBezTo>
                <a:cubicBezTo>
                  <a:pt x="2682812" y="1067050"/>
                  <a:pt x="2683704" y="1068537"/>
                  <a:pt x="2684596" y="1070038"/>
                </a:cubicBezTo>
                <a:close/>
                <a:moveTo>
                  <a:pt x="2682798" y="1261531"/>
                </a:moveTo>
                <a:cubicBezTo>
                  <a:pt x="2682741" y="1262197"/>
                  <a:pt x="2681948" y="1262806"/>
                  <a:pt x="2681481" y="1263443"/>
                </a:cubicBezTo>
                <a:cubicBezTo>
                  <a:pt x="2681580" y="1262098"/>
                  <a:pt x="2681693" y="1260752"/>
                  <a:pt x="2681806" y="1259421"/>
                </a:cubicBezTo>
                <a:cubicBezTo>
                  <a:pt x="2682175" y="1260129"/>
                  <a:pt x="2682855" y="1260852"/>
                  <a:pt x="2682798" y="1261531"/>
                </a:cubicBezTo>
                <a:close/>
              </a:path>
            </a:pathLst>
          </a:custGeom>
          <a:solidFill>
            <a:srgbClr val="254027">
              <a:alpha val="4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50" name="Google Shape;3750;p25"/>
          <p:cNvGrpSpPr/>
          <p:nvPr/>
        </p:nvGrpSpPr>
        <p:grpSpPr>
          <a:xfrm>
            <a:off x="-384303" y="-1138829"/>
            <a:ext cx="10249876" cy="2651899"/>
            <a:chOff x="-384303" y="-1138829"/>
            <a:chExt cx="10249876" cy="2651899"/>
          </a:xfrm>
        </p:grpSpPr>
        <p:grpSp>
          <p:nvGrpSpPr>
            <p:cNvPr id="3751" name="Google Shape;3751;p25"/>
            <p:cNvGrpSpPr/>
            <p:nvPr/>
          </p:nvGrpSpPr>
          <p:grpSpPr>
            <a:xfrm rot="9792843" flipH="1">
              <a:off x="7500551" y="-880906"/>
              <a:ext cx="2101348" cy="2136053"/>
              <a:chOff x="7481861" y="4111816"/>
              <a:chExt cx="2101327" cy="2136031"/>
            </a:xfrm>
          </p:grpSpPr>
          <p:grpSp>
            <p:nvGrpSpPr>
              <p:cNvPr id="3752" name="Google Shape;3752;p25"/>
              <p:cNvGrpSpPr/>
              <p:nvPr/>
            </p:nvGrpSpPr>
            <p:grpSpPr>
              <a:xfrm rot="-506959" flipH="1">
                <a:off x="8673192" y="4352473"/>
                <a:ext cx="365527" cy="962479"/>
                <a:chOff x="3602829" y="1439075"/>
                <a:chExt cx="119698" cy="315180"/>
              </a:xfrm>
            </p:grpSpPr>
            <p:sp>
              <p:nvSpPr>
                <p:cNvPr id="3753" name="Google Shape;3753;p25"/>
                <p:cNvSpPr/>
                <p:nvPr/>
              </p:nvSpPr>
              <p:spPr>
                <a:xfrm>
                  <a:off x="3602858" y="1439075"/>
                  <a:ext cx="119669" cy="27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69" h="278292" extrusionOk="0">
                      <a:moveTo>
                        <a:pt x="114290" y="276548"/>
                      </a:moveTo>
                      <a:cubicBezTo>
                        <a:pt x="113270" y="276902"/>
                        <a:pt x="112251" y="277200"/>
                        <a:pt x="111217" y="277440"/>
                      </a:cubicBezTo>
                      <a:cubicBezTo>
                        <a:pt x="95200" y="281207"/>
                        <a:pt x="76804" y="272158"/>
                        <a:pt x="70530" y="256821"/>
                      </a:cubicBezTo>
                      <a:cubicBezTo>
                        <a:pt x="77795" y="253677"/>
                        <a:pt x="85046" y="250533"/>
                        <a:pt x="92297" y="247389"/>
                      </a:cubicBezTo>
                      <a:cubicBezTo>
                        <a:pt x="87652" y="247134"/>
                        <a:pt x="83276" y="249372"/>
                        <a:pt x="78787" y="250576"/>
                      </a:cubicBezTo>
                      <a:cubicBezTo>
                        <a:pt x="77257" y="250986"/>
                        <a:pt x="75586" y="251213"/>
                        <a:pt x="73972" y="251199"/>
                      </a:cubicBezTo>
                      <a:cubicBezTo>
                        <a:pt x="70800" y="251185"/>
                        <a:pt x="67769" y="250222"/>
                        <a:pt x="66027" y="247687"/>
                      </a:cubicBezTo>
                      <a:cubicBezTo>
                        <a:pt x="63860" y="244543"/>
                        <a:pt x="64597" y="240238"/>
                        <a:pt x="63421" y="236598"/>
                      </a:cubicBezTo>
                      <a:cubicBezTo>
                        <a:pt x="61779" y="231472"/>
                        <a:pt x="56624" y="228314"/>
                        <a:pt x="53933" y="223626"/>
                      </a:cubicBezTo>
                      <a:cubicBezTo>
                        <a:pt x="53437" y="222776"/>
                        <a:pt x="53013" y="221771"/>
                        <a:pt x="53267" y="220822"/>
                      </a:cubicBezTo>
                      <a:cubicBezTo>
                        <a:pt x="53522" y="219859"/>
                        <a:pt x="54358" y="219194"/>
                        <a:pt x="55151" y="218585"/>
                      </a:cubicBezTo>
                      <a:cubicBezTo>
                        <a:pt x="58776" y="215866"/>
                        <a:pt x="62387" y="213146"/>
                        <a:pt x="66013" y="210442"/>
                      </a:cubicBezTo>
                      <a:cubicBezTo>
                        <a:pt x="63520" y="212283"/>
                        <a:pt x="60787" y="213940"/>
                        <a:pt x="57728" y="214039"/>
                      </a:cubicBezTo>
                      <a:cubicBezTo>
                        <a:pt x="54202" y="214166"/>
                        <a:pt x="50378" y="211291"/>
                        <a:pt x="50860" y="207808"/>
                      </a:cubicBezTo>
                      <a:cubicBezTo>
                        <a:pt x="60971" y="203970"/>
                        <a:pt x="71224" y="200019"/>
                        <a:pt x="80175" y="194042"/>
                      </a:cubicBezTo>
                      <a:cubicBezTo>
                        <a:pt x="81959" y="192867"/>
                        <a:pt x="83672" y="191607"/>
                        <a:pt x="85344" y="190247"/>
                      </a:cubicBezTo>
                      <a:cubicBezTo>
                        <a:pt x="83630" y="190743"/>
                        <a:pt x="81916" y="191238"/>
                        <a:pt x="80175" y="191692"/>
                      </a:cubicBezTo>
                      <a:cubicBezTo>
                        <a:pt x="74482" y="193221"/>
                        <a:pt x="68647" y="194312"/>
                        <a:pt x="62841" y="193533"/>
                      </a:cubicBezTo>
                      <a:cubicBezTo>
                        <a:pt x="55264" y="192513"/>
                        <a:pt x="47674" y="187443"/>
                        <a:pt x="46243" y="179938"/>
                      </a:cubicBezTo>
                      <a:cubicBezTo>
                        <a:pt x="45649" y="176864"/>
                        <a:pt x="46130" y="173636"/>
                        <a:pt x="45408" y="170577"/>
                      </a:cubicBezTo>
                      <a:cubicBezTo>
                        <a:pt x="43468" y="162321"/>
                        <a:pt x="33342" y="157123"/>
                        <a:pt x="33399" y="148640"/>
                      </a:cubicBezTo>
                      <a:cubicBezTo>
                        <a:pt x="33441" y="143146"/>
                        <a:pt x="37902" y="138699"/>
                        <a:pt x="42533" y="135739"/>
                      </a:cubicBezTo>
                      <a:cubicBezTo>
                        <a:pt x="44969" y="134195"/>
                        <a:pt x="47574" y="132808"/>
                        <a:pt x="50010" y="131236"/>
                      </a:cubicBezTo>
                      <a:cubicBezTo>
                        <a:pt x="52205" y="129820"/>
                        <a:pt x="54245" y="128219"/>
                        <a:pt x="55873" y="126194"/>
                      </a:cubicBezTo>
                      <a:cubicBezTo>
                        <a:pt x="50959" y="129027"/>
                        <a:pt x="45549" y="131009"/>
                        <a:pt x="39970" y="132000"/>
                      </a:cubicBezTo>
                      <a:cubicBezTo>
                        <a:pt x="36585" y="132595"/>
                        <a:pt x="33144" y="132850"/>
                        <a:pt x="29717" y="132723"/>
                      </a:cubicBezTo>
                      <a:cubicBezTo>
                        <a:pt x="28385" y="132680"/>
                        <a:pt x="27040" y="132567"/>
                        <a:pt x="25879" y="131930"/>
                      </a:cubicBezTo>
                      <a:cubicBezTo>
                        <a:pt x="24392" y="131094"/>
                        <a:pt x="23486" y="129536"/>
                        <a:pt x="22693" y="128021"/>
                      </a:cubicBezTo>
                      <a:cubicBezTo>
                        <a:pt x="18841" y="120643"/>
                        <a:pt x="15838" y="112811"/>
                        <a:pt x="13757" y="104739"/>
                      </a:cubicBezTo>
                      <a:cubicBezTo>
                        <a:pt x="15144" y="104145"/>
                        <a:pt x="16490" y="103465"/>
                        <a:pt x="17793" y="102714"/>
                      </a:cubicBezTo>
                      <a:cubicBezTo>
                        <a:pt x="20597" y="101086"/>
                        <a:pt x="23188" y="99089"/>
                        <a:pt x="25482" y="96795"/>
                      </a:cubicBezTo>
                      <a:cubicBezTo>
                        <a:pt x="21290" y="97928"/>
                        <a:pt x="17000" y="98707"/>
                        <a:pt x="12680" y="99103"/>
                      </a:cubicBezTo>
                      <a:cubicBezTo>
                        <a:pt x="11915" y="94954"/>
                        <a:pt x="16688" y="92206"/>
                        <a:pt x="20441" y="90294"/>
                      </a:cubicBezTo>
                      <a:cubicBezTo>
                        <a:pt x="25851" y="87547"/>
                        <a:pt x="30750" y="83766"/>
                        <a:pt x="34801" y="79234"/>
                      </a:cubicBezTo>
                      <a:cubicBezTo>
                        <a:pt x="30722" y="80452"/>
                        <a:pt x="26559" y="81273"/>
                        <a:pt x="22339" y="81698"/>
                      </a:cubicBezTo>
                      <a:cubicBezTo>
                        <a:pt x="19775" y="81968"/>
                        <a:pt x="17198" y="82081"/>
                        <a:pt x="14620" y="82052"/>
                      </a:cubicBezTo>
                      <a:cubicBezTo>
                        <a:pt x="13247" y="76189"/>
                        <a:pt x="10868" y="70567"/>
                        <a:pt x="7625" y="65498"/>
                      </a:cubicBezTo>
                      <a:cubicBezTo>
                        <a:pt x="9111" y="63345"/>
                        <a:pt x="10811" y="61334"/>
                        <a:pt x="12694" y="59493"/>
                      </a:cubicBezTo>
                      <a:cubicBezTo>
                        <a:pt x="16136" y="56151"/>
                        <a:pt x="20158" y="53446"/>
                        <a:pt x="24562" y="51534"/>
                      </a:cubicBezTo>
                      <a:cubicBezTo>
                        <a:pt x="19265" y="53389"/>
                        <a:pt x="13134" y="55103"/>
                        <a:pt x="8049" y="53474"/>
                      </a:cubicBezTo>
                      <a:lnTo>
                        <a:pt x="8049" y="53474"/>
                      </a:lnTo>
                      <a:cubicBezTo>
                        <a:pt x="6888" y="53092"/>
                        <a:pt x="5769" y="52525"/>
                        <a:pt x="4736" y="51747"/>
                      </a:cubicBezTo>
                      <a:cubicBezTo>
                        <a:pt x="-221" y="48008"/>
                        <a:pt x="-901" y="40616"/>
                        <a:pt x="926" y="34668"/>
                      </a:cubicBezTo>
                      <a:cubicBezTo>
                        <a:pt x="1450" y="32968"/>
                        <a:pt x="2130" y="31326"/>
                        <a:pt x="2895" y="29725"/>
                      </a:cubicBezTo>
                      <a:cubicBezTo>
                        <a:pt x="4806" y="25732"/>
                        <a:pt x="7242" y="21951"/>
                        <a:pt x="9055" y="17900"/>
                      </a:cubicBezTo>
                      <a:cubicBezTo>
                        <a:pt x="11604" y="12236"/>
                        <a:pt x="12822" y="5311"/>
                        <a:pt x="9565" y="0"/>
                      </a:cubicBezTo>
                      <a:cubicBezTo>
                        <a:pt x="9565" y="0"/>
                        <a:pt x="14804" y="3753"/>
                        <a:pt x="23217" y="12363"/>
                      </a:cubicBezTo>
                      <a:cubicBezTo>
                        <a:pt x="24732" y="13921"/>
                        <a:pt x="26346" y="15620"/>
                        <a:pt x="28060" y="17490"/>
                      </a:cubicBezTo>
                      <a:cubicBezTo>
                        <a:pt x="45493" y="36551"/>
                        <a:pt x="72400" y="72635"/>
                        <a:pt x="95979" y="132468"/>
                      </a:cubicBezTo>
                      <a:cubicBezTo>
                        <a:pt x="130278" y="219548"/>
                        <a:pt x="118184" y="265431"/>
                        <a:pt x="114984" y="274750"/>
                      </a:cubicBezTo>
                      <a:cubicBezTo>
                        <a:pt x="114573" y="275953"/>
                        <a:pt x="114304" y="276548"/>
                        <a:pt x="114304" y="2765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4" name="Google Shape;3754;p25"/>
                <p:cNvSpPr/>
                <p:nvPr/>
              </p:nvSpPr>
              <p:spPr>
                <a:xfrm>
                  <a:off x="3613782" y="1451466"/>
                  <a:ext cx="108712" cy="265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2" h="265048" extrusionOk="0">
                      <a:moveTo>
                        <a:pt x="103366" y="264157"/>
                      </a:moveTo>
                      <a:cubicBezTo>
                        <a:pt x="102346" y="264511"/>
                        <a:pt x="101326" y="264808"/>
                        <a:pt x="100293" y="265049"/>
                      </a:cubicBezTo>
                      <a:cubicBezTo>
                        <a:pt x="96752" y="262670"/>
                        <a:pt x="94543" y="258435"/>
                        <a:pt x="96200" y="254555"/>
                      </a:cubicBezTo>
                      <a:cubicBezTo>
                        <a:pt x="91031" y="254045"/>
                        <a:pt x="85975" y="252403"/>
                        <a:pt x="81500" y="249768"/>
                      </a:cubicBezTo>
                      <a:cubicBezTo>
                        <a:pt x="84106" y="248338"/>
                        <a:pt x="87165" y="248055"/>
                        <a:pt x="90040" y="247290"/>
                      </a:cubicBezTo>
                      <a:cubicBezTo>
                        <a:pt x="92914" y="246540"/>
                        <a:pt x="95902" y="245010"/>
                        <a:pt x="96965" y="242234"/>
                      </a:cubicBezTo>
                      <a:cubicBezTo>
                        <a:pt x="98027" y="239445"/>
                        <a:pt x="95789" y="235579"/>
                        <a:pt x="92872" y="236187"/>
                      </a:cubicBezTo>
                      <a:cubicBezTo>
                        <a:pt x="98352" y="234672"/>
                        <a:pt x="100406" y="226458"/>
                        <a:pt x="96285" y="222550"/>
                      </a:cubicBezTo>
                      <a:cubicBezTo>
                        <a:pt x="97786" y="221856"/>
                        <a:pt x="99287" y="221162"/>
                        <a:pt x="100788" y="220468"/>
                      </a:cubicBezTo>
                      <a:cubicBezTo>
                        <a:pt x="99641" y="219732"/>
                        <a:pt x="98508" y="218995"/>
                        <a:pt x="97361" y="218273"/>
                      </a:cubicBezTo>
                      <a:cubicBezTo>
                        <a:pt x="99160" y="217168"/>
                        <a:pt x="100406" y="215214"/>
                        <a:pt x="100647" y="213132"/>
                      </a:cubicBezTo>
                      <a:cubicBezTo>
                        <a:pt x="93552" y="213755"/>
                        <a:pt x="86358" y="213104"/>
                        <a:pt x="79489" y="211192"/>
                      </a:cubicBezTo>
                      <a:cubicBezTo>
                        <a:pt x="84842" y="210413"/>
                        <a:pt x="90507" y="209493"/>
                        <a:pt x="94586" y="205952"/>
                      </a:cubicBezTo>
                      <a:cubicBezTo>
                        <a:pt x="98664" y="202412"/>
                        <a:pt x="100123" y="195303"/>
                        <a:pt x="96058" y="191734"/>
                      </a:cubicBezTo>
                      <a:cubicBezTo>
                        <a:pt x="90195" y="186579"/>
                        <a:pt x="79815" y="193122"/>
                        <a:pt x="73541" y="188477"/>
                      </a:cubicBezTo>
                      <a:cubicBezTo>
                        <a:pt x="80693" y="187386"/>
                        <a:pt x="87575" y="184512"/>
                        <a:pt x="93368" y="180178"/>
                      </a:cubicBezTo>
                      <a:lnTo>
                        <a:pt x="90294" y="177233"/>
                      </a:lnTo>
                      <a:cubicBezTo>
                        <a:pt x="91966" y="175873"/>
                        <a:pt x="93651" y="174485"/>
                        <a:pt x="95322" y="173126"/>
                      </a:cubicBezTo>
                      <a:cubicBezTo>
                        <a:pt x="93679" y="170874"/>
                        <a:pt x="91527" y="169019"/>
                        <a:pt x="89062" y="167744"/>
                      </a:cubicBezTo>
                      <a:cubicBezTo>
                        <a:pt x="91116" y="166569"/>
                        <a:pt x="90450" y="163340"/>
                        <a:pt x="88907" y="161542"/>
                      </a:cubicBezTo>
                      <a:cubicBezTo>
                        <a:pt x="87377" y="159743"/>
                        <a:pt x="85168" y="158284"/>
                        <a:pt x="84616" y="155976"/>
                      </a:cubicBezTo>
                      <a:cubicBezTo>
                        <a:pt x="84403" y="155056"/>
                        <a:pt x="84474" y="154022"/>
                        <a:pt x="83936" y="153229"/>
                      </a:cubicBezTo>
                      <a:cubicBezTo>
                        <a:pt x="83355" y="152322"/>
                        <a:pt x="82208" y="152011"/>
                        <a:pt x="81146" y="151756"/>
                      </a:cubicBezTo>
                      <a:cubicBezTo>
                        <a:pt x="76331" y="150609"/>
                        <a:pt x="71502" y="149462"/>
                        <a:pt x="66687" y="148315"/>
                      </a:cubicBezTo>
                      <a:cubicBezTo>
                        <a:pt x="71615" y="146020"/>
                        <a:pt x="76289" y="143202"/>
                        <a:pt x="80622" y="139945"/>
                      </a:cubicBezTo>
                      <a:cubicBezTo>
                        <a:pt x="79857" y="136603"/>
                        <a:pt x="77577" y="133671"/>
                        <a:pt x="74547" y="132071"/>
                      </a:cubicBezTo>
                      <a:cubicBezTo>
                        <a:pt x="74816" y="130216"/>
                        <a:pt x="75057" y="128375"/>
                        <a:pt x="75326" y="126520"/>
                      </a:cubicBezTo>
                      <a:cubicBezTo>
                        <a:pt x="64804" y="123178"/>
                        <a:pt x="53375" y="122753"/>
                        <a:pt x="42655" y="125359"/>
                      </a:cubicBezTo>
                      <a:cubicBezTo>
                        <a:pt x="52695" y="120402"/>
                        <a:pt x="62141" y="114185"/>
                        <a:pt x="70638" y="106906"/>
                      </a:cubicBezTo>
                      <a:cubicBezTo>
                        <a:pt x="66843" y="106028"/>
                        <a:pt x="63062" y="105150"/>
                        <a:pt x="59281" y="104272"/>
                      </a:cubicBezTo>
                      <a:cubicBezTo>
                        <a:pt x="62807" y="103507"/>
                        <a:pt x="66135" y="101794"/>
                        <a:pt x="68783" y="99344"/>
                      </a:cubicBezTo>
                      <a:cubicBezTo>
                        <a:pt x="62424" y="97630"/>
                        <a:pt x="64492" y="87236"/>
                        <a:pt x="59691" y="82746"/>
                      </a:cubicBezTo>
                      <a:cubicBezTo>
                        <a:pt x="57468" y="80650"/>
                        <a:pt x="54168" y="80282"/>
                        <a:pt x="51109" y="80027"/>
                      </a:cubicBezTo>
                      <a:cubicBezTo>
                        <a:pt x="45600" y="79546"/>
                        <a:pt x="40092" y="79064"/>
                        <a:pt x="34569" y="78597"/>
                      </a:cubicBezTo>
                      <a:cubicBezTo>
                        <a:pt x="41267" y="75340"/>
                        <a:pt x="47980" y="72097"/>
                        <a:pt x="54692" y="68854"/>
                      </a:cubicBezTo>
                      <a:cubicBezTo>
                        <a:pt x="49991" y="61900"/>
                        <a:pt x="43504" y="54055"/>
                        <a:pt x="35177" y="55117"/>
                      </a:cubicBezTo>
                      <a:cubicBezTo>
                        <a:pt x="32232" y="55499"/>
                        <a:pt x="29555" y="57001"/>
                        <a:pt x="26624" y="57524"/>
                      </a:cubicBezTo>
                      <a:cubicBezTo>
                        <a:pt x="23707" y="58048"/>
                        <a:pt x="20095" y="57114"/>
                        <a:pt x="19132" y="54324"/>
                      </a:cubicBezTo>
                      <a:cubicBezTo>
                        <a:pt x="18948" y="53786"/>
                        <a:pt x="18877" y="53219"/>
                        <a:pt x="18920" y="52667"/>
                      </a:cubicBezTo>
                      <a:cubicBezTo>
                        <a:pt x="19331" y="47059"/>
                        <a:pt x="29215" y="47144"/>
                        <a:pt x="30844" y="41748"/>
                      </a:cubicBezTo>
                      <a:cubicBezTo>
                        <a:pt x="31580" y="39327"/>
                        <a:pt x="29924" y="36466"/>
                        <a:pt x="27459" y="35885"/>
                      </a:cubicBezTo>
                      <a:cubicBezTo>
                        <a:pt x="25916" y="35192"/>
                        <a:pt x="24386" y="34512"/>
                        <a:pt x="22857" y="33832"/>
                      </a:cubicBezTo>
                      <a:cubicBezTo>
                        <a:pt x="23792" y="32274"/>
                        <a:pt x="24740" y="30716"/>
                        <a:pt x="25689" y="29173"/>
                      </a:cubicBezTo>
                      <a:cubicBezTo>
                        <a:pt x="18623" y="27488"/>
                        <a:pt x="11117" y="27615"/>
                        <a:pt x="4107" y="29513"/>
                      </a:cubicBezTo>
                      <a:cubicBezTo>
                        <a:pt x="5084" y="26808"/>
                        <a:pt x="6061" y="24089"/>
                        <a:pt x="7038" y="21384"/>
                      </a:cubicBezTo>
                      <a:cubicBezTo>
                        <a:pt x="4688" y="20463"/>
                        <a:pt x="2337" y="19529"/>
                        <a:pt x="0" y="18608"/>
                      </a:cubicBezTo>
                      <a:cubicBezTo>
                        <a:pt x="2068" y="11910"/>
                        <a:pt x="5764" y="5693"/>
                        <a:pt x="10692" y="694"/>
                      </a:cubicBezTo>
                      <a:lnTo>
                        <a:pt x="12264" y="0"/>
                      </a:lnTo>
                      <a:cubicBezTo>
                        <a:pt x="29244" y="17348"/>
                        <a:pt x="59139" y="54409"/>
                        <a:pt x="85026" y="120119"/>
                      </a:cubicBezTo>
                      <a:cubicBezTo>
                        <a:pt x="123730" y="218400"/>
                        <a:pt x="103351" y="264199"/>
                        <a:pt x="103351" y="26419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5" name="Google Shape;3755;p25"/>
                <p:cNvSpPr/>
                <p:nvPr/>
              </p:nvSpPr>
              <p:spPr>
                <a:xfrm>
                  <a:off x="3624955" y="1456565"/>
                  <a:ext cx="97543" cy="257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43" h="257259" extrusionOk="0">
                      <a:moveTo>
                        <a:pt x="92872" y="257260"/>
                      </a:moveTo>
                      <a:cubicBezTo>
                        <a:pt x="89544" y="254385"/>
                        <a:pt x="90337" y="248182"/>
                        <a:pt x="86967" y="245109"/>
                      </a:cubicBezTo>
                      <a:cubicBezTo>
                        <a:pt x="88114" y="241456"/>
                        <a:pt x="89275" y="237788"/>
                        <a:pt x="90436" y="234134"/>
                      </a:cubicBezTo>
                      <a:cubicBezTo>
                        <a:pt x="90068" y="233086"/>
                        <a:pt x="89700" y="232052"/>
                        <a:pt x="89346" y="231004"/>
                      </a:cubicBezTo>
                      <a:cubicBezTo>
                        <a:pt x="90153" y="228342"/>
                        <a:pt x="90974" y="225680"/>
                        <a:pt x="91796" y="223017"/>
                      </a:cubicBezTo>
                      <a:cubicBezTo>
                        <a:pt x="90861" y="220086"/>
                        <a:pt x="92036" y="216616"/>
                        <a:pt x="94557" y="214832"/>
                      </a:cubicBezTo>
                      <a:cubicBezTo>
                        <a:pt x="92659" y="213090"/>
                        <a:pt x="92489" y="210215"/>
                        <a:pt x="91810" y="207708"/>
                      </a:cubicBezTo>
                      <a:cubicBezTo>
                        <a:pt x="91130" y="205216"/>
                        <a:pt x="89062" y="202497"/>
                        <a:pt x="86542" y="203134"/>
                      </a:cubicBezTo>
                      <a:cubicBezTo>
                        <a:pt x="90379" y="202299"/>
                        <a:pt x="90677" y="196903"/>
                        <a:pt x="89601" y="193122"/>
                      </a:cubicBezTo>
                      <a:cubicBezTo>
                        <a:pt x="88538" y="189341"/>
                        <a:pt x="87321" y="184540"/>
                        <a:pt x="90379" y="182090"/>
                      </a:cubicBezTo>
                      <a:cubicBezTo>
                        <a:pt x="88227" y="181594"/>
                        <a:pt x="86258" y="180377"/>
                        <a:pt x="84856" y="178677"/>
                      </a:cubicBezTo>
                      <a:cubicBezTo>
                        <a:pt x="87391" y="178238"/>
                        <a:pt x="89799" y="177063"/>
                        <a:pt x="91682" y="175335"/>
                      </a:cubicBezTo>
                      <a:cubicBezTo>
                        <a:pt x="90054" y="174117"/>
                        <a:pt x="88369" y="172842"/>
                        <a:pt x="87476" y="171016"/>
                      </a:cubicBezTo>
                      <a:cubicBezTo>
                        <a:pt x="86584" y="169189"/>
                        <a:pt x="86797" y="166654"/>
                        <a:pt x="88496" y="165535"/>
                      </a:cubicBezTo>
                      <a:cubicBezTo>
                        <a:pt x="81415" y="159375"/>
                        <a:pt x="81458" y="146587"/>
                        <a:pt x="72890" y="142735"/>
                      </a:cubicBezTo>
                      <a:cubicBezTo>
                        <a:pt x="75113" y="142098"/>
                        <a:pt x="77252" y="141177"/>
                        <a:pt x="79248" y="140002"/>
                      </a:cubicBezTo>
                      <a:cubicBezTo>
                        <a:pt x="78059" y="138826"/>
                        <a:pt x="76869" y="137651"/>
                        <a:pt x="75694" y="136490"/>
                      </a:cubicBezTo>
                      <a:cubicBezTo>
                        <a:pt x="77592" y="135782"/>
                        <a:pt x="76940" y="132836"/>
                        <a:pt x="75495" y="131420"/>
                      </a:cubicBezTo>
                      <a:cubicBezTo>
                        <a:pt x="74051" y="130004"/>
                        <a:pt x="72026" y="128729"/>
                        <a:pt x="71998" y="126704"/>
                      </a:cubicBezTo>
                      <a:cubicBezTo>
                        <a:pt x="71983" y="125755"/>
                        <a:pt x="72465" y="124835"/>
                        <a:pt x="72550" y="123886"/>
                      </a:cubicBezTo>
                      <a:cubicBezTo>
                        <a:pt x="72847" y="120728"/>
                        <a:pt x="69095" y="118773"/>
                        <a:pt x="65936" y="118405"/>
                      </a:cubicBezTo>
                      <a:cubicBezTo>
                        <a:pt x="62764" y="118023"/>
                        <a:pt x="59111" y="118051"/>
                        <a:pt x="57085" y="115615"/>
                      </a:cubicBezTo>
                      <a:cubicBezTo>
                        <a:pt x="60371" y="115148"/>
                        <a:pt x="63572" y="113959"/>
                        <a:pt x="66390" y="112188"/>
                      </a:cubicBezTo>
                      <a:cubicBezTo>
                        <a:pt x="67367" y="111579"/>
                        <a:pt x="68358" y="110786"/>
                        <a:pt x="68571" y="109682"/>
                      </a:cubicBezTo>
                      <a:cubicBezTo>
                        <a:pt x="69066" y="107062"/>
                        <a:pt x="65427" y="105915"/>
                        <a:pt x="63727" y="103875"/>
                      </a:cubicBezTo>
                      <a:cubicBezTo>
                        <a:pt x="62014" y="101850"/>
                        <a:pt x="62354" y="98891"/>
                        <a:pt x="62226" y="96256"/>
                      </a:cubicBezTo>
                      <a:cubicBezTo>
                        <a:pt x="61886" y="88708"/>
                        <a:pt x="57213" y="82152"/>
                        <a:pt x="52738" y="76076"/>
                      </a:cubicBezTo>
                      <a:cubicBezTo>
                        <a:pt x="51619" y="74561"/>
                        <a:pt x="50415" y="72975"/>
                        <a:pt x="48702" y="72224"/>
                      </a:cubicBezTo>
                      <a:cubicBezTo>
                        <a:pt x="46138" y="71091"/>
                        <a:pt x="42471" y="71743"/>
                        <a:pt x="41040" y="69321"/>
                      </a:cubicBezTo>
                      <a:cubicBezTo>
                        <a:pt x="43830" y="69208"/>
                        <a:pt x="47484" y="68273"/>
                        <a:pt x="47583" y="65483"/>
                      </a:cubicBezTo>
                      <a:cubicBezTo>
                        <a:pt x="47611" y="64534"/>
                        <a:pt x="47158" y="63628"/>
                        <a:pt x="46705" y="62793"/>
                      </a:cubicBezTo>
                      <a:cubicBezTo>
                        <a:pt x="43264" y="56604"/>
                        <a:pt x="38279" y="51279"/>
                        <a:pt x="32317" y="47456"/>
                      </a:cubicBezTo>
                      <a:cubicBezTo>
                        <a:pt x="32246" y="45133"/>
                        <a:pt x="30164" y="43249"/>
                        <a:pt x="27912" y="42641"/>
                      </a:cubicBezTo>
                      <a:cubicBezTo>
                        <a:pt x="25661" y="42032"/>
                        <a:pt x="23253" y="42414"/>
                        <a:pt x="20959" y="42796"/>
                      </a:cubicBezTo>
                      <a:cubicBezTo>
                        <a:pt x="22644" y="40601"/>
                        <a:pt x="25066" y="38987"/>
                        <a:pt x="27743" y="38307"/>
                      </a:cubicBezTo>
                      <a:cubicBezTo>
                        <a:pt x="23126" y="31722"/>
                        <a:pt x="18523" y="25151"/>
                        <a:pt x="13907" y="18552"/>
                      </a:cubicBezTo>
                      <a:cubicBezTo>
                        <a:pt x="10834" y="18084"/>
                        <a:pt x="7775" y="17603"/>
                        <a:pt x="4716" y="17136"/>
                      </a:cubicBezTo>
                      <a:cubicBezTo>
                        <a:pt x="6274" y="17150"/>
                        <a:pt x="7817" y="16399"/>
                        <a:pt x="8766" y="15167"/>
                      </a:cubicBezTo>
                      <a:cubicBezTo>
                        <a:pt x="7987" y="10536"/>
                        <a:pt x="4475" y="6486"/>
                        <a:pt x="0" y="5041"/>
                      </a:cubicBezTo>
                      <a:cubicBezTo>
                        <a:pt x="694" y="3045"/>
                        <a:pt x="2521" y="1501"/>
                        <a:pt x="4588" y="1133"/>
                      </a:cubicBezTo>
                      <a:lnTo>
                        <a:pt x="5934" y="0"/>
                      </a:lnTo>
                      <a:cubicBezTo>
                        <a:pt x="23367" y="19061"/>
                        <a:pt x="50274" y="55145"/>
                        <a:pt x="73853" y="114978"/>
                      </a:cubicBezTo>
                      <a:cubicBezTo>
                        <a:pt x="108152" y="202058"/>
                        <a:pt x="96058" y="247942"/>
                        <a:pt x="92858" y="25726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6" name="Google Shape;3756;p25"/>
                <p:cNvSpPr/>
                <p:nvPr/>
              </p:nvSpPr>
              <p:spPr>
                <a:xfrm>
                  <a:off x="3612408" y="1439075"/>
                  <a:ext cx="108918" cy="315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18" h="315180" extrusionOk="0">
                      <a:moveTo>
                        <a:pt x="0" y="0"/>
                      </a:moveTo>
                      <a:cubicBezTo>
                        <a:pt x="70865" y="67169"/>
                        <a:pt x="142027" y="217069"/>
                        <a:pt x="92334" y="31518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7" name="Google Shape;3757;p25"/>
                <p:cNvSpPr/>
                <p:nvPr/>
              </p:nvSpPr>
              <p:spPr>
                <a:xfrm>
                  <a:off x="3602829" y="1468786"/>
                  <a:ext cx="10444" cy="23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4" h="23734" extrusionOk="0">
                      <a:moveTo>
                        <a:pt x="8474" y="22219"/>
                      </a:moveTo>
                      <a:cubicBezTo>
                        <a:pt x="8205" y="22701"/>
                        <a:pt x="8064" y="23211"/>
                        <a:pt x="8049" y="23735"/>
                      </a:cubicBezTo>
                      <a:cubicBezTo>
                        <a:pt x="6888" y="23352"/>
                        <a:pt x="5769" y="22786"/>
                        <a:pt x="4736" y="22021"/>
                      </a:cubicBezTo>
                      <a:cubicBezTo>
                        <a:pt x="-221" y="18283"/>
                        <a:pt x="-901" y="10890"/>
                        <a:pt x="926" y="4942"/>
                      </a:cubicBezTo>
                      <a:cubicBezTo>
                        <a:pt x="1450" y="3243"/>
                        <a:pt x="2130" y="1600"/>
                        <a:pt x="2895" y="0"/>
                      </a:cubicBezTo>
                      <a:cubicBezTo>
                        <a:pt x="4155" y="4829"/>
                        <a:pt x="6095" y="9460"/>
                        <a:pt x="8630" y="13737"/>
                      </a:cubicBezTo>
                      <a:cubicBezTo>
                        <a:pt x="9806" y="15705"/>
                        <a:pt x="11122" y="18084"/>
                        <a:pt x="10046" y="20095"/>
                      </a:cubicBezTo>
                      <a:cubicBezTo>
                        <a:pt x="9621" y="20874"/>
                        <a:pt x="8899" y="21455"/>
                        <a:pt x="8460" y="222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8" name="Google Shape;3758;p25"/>
                <p:cNvSpPr/>
                <p:nvPr/>
              </p:nvSpPr>
              <p:spPr>
                <a:xfrm>
                  <a:off x="3610454" y="1498554"/>
                  <a:ext cx="14713" cy="22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13" h="22563" extrusionOk="0">
                      <a:moveTo>
                        <a:pt x="9403" y="3115"/>
                      </a:moveTo>
                      <a:cubicBezTo>
                        <a:pt x="13793" y="8285"/>
                        <a:pt x="9545" y="17900"/>
                        <a:pt x="14714" y="22205"/>
                      </a:cubicBezTo>
                      <a:cubicBezTo>
                        <a:pt x="12151" y="22474"/>
                        <a:pt x="9573" y="22588"/>
                        <a:pt x="6996" y="22559"/>
                      </a:cubicBezTo>
                      <a:cubicBezTo>
                        <a:pt x="5622" y="16696"/>
                        <a:pt x="3243" y="11074"/>
                        <a:pt x="0" y="6005"/>
                      </a:cubicBezTo>
                      <a:cubicBezTo>
                        <a:pt x="1487" y="3852"/>
                        <a:pt x="3186" y="1841"/>
                        <a:pt x="5070" y="0"/>
                      </a:cubicBezTo>
                      <a:cubicBezTo>
                        <a:pt x="6642" y="920"/>
                        <a:pt x="8242" y="1756"/>
                        <a:pt x="9403" y="31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9" name="Google Shape;3759;p25"/>
                <p:cNvSpPr/>
                <p:nvPr/>
              </p:nvSpPr>
              <p:spPr>
                <a:xfrm>
                  <a:off x="3616614" y="1541789"/>
                  <a:ext cx="26213" cy="30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3" h="30040" extrusionOk="0">
                      <a:moveTo>
                        <a:pt x="23452" y="28507"/>
                      </a:moveTo>
                      <a:cubicBezTo>
                        <a:pt x="24344" y="28847"/>
                        <a:pt x="25278" y="29102"/>
                        <a:pt x="26213" y="29286"/>
                      </a:cubicBezTo>
                      <a:cubicBezTo>
                        <a:pt x="22829" y="29881"/>
                        <a:pt x="19387" y="30136"/>
                        <a:pt x="15960" y="30009"/>
                      </a:cubicBezTo>
                      <a:cubicBezTo>
                        <a:pt x="14629" y="29966"/>
                        <a:pt x="13284" y="29853"/>
                        <a:pt x="12122" y="29215"/>
                      </a:cubicBezTo>
                      <a:cubicBezTo>
                        <a:pt x="10635" y="28380"/>
                        <a:pt x="9729" y="26822"/>
                        <a:pt x="8936" y="25307"/>
                      </a:cubicBezTo>
                      <a:cubicBezTo>
                        <a:pt x="5084" y="17929"/>
                        <a:pt x="2082" y="10097"/>
                        <a:pt x="0" y="2025"/>
                      </a:cubicBezTo>
                      <a:cubicBezTo>
                        <a:pt x="1388" y="1430"/>
                        <a:pt x="2733" y="751"/>
                        <a:pt x="4036" y="0"/>
                      </a:cubicBezTo>
                      <a:cubicBezTo>
                        <a:pt x="4645" y="85"/>
                        <a:pt x="5240" y="198"/>
                        <a:pt x="5820" y="354"/>
                      </a:cubicBezTo>
                      <a:cubicBezTo>
                        <a:pt x="9899" y="1416"/>
                        <a:pt x="12944" y="4744"/>
                        <a:pt x="15748" y="7916"/>
                      </a:cubicBezTo>
                      <a:cubicBezTo>
                        <a:pt x="20860" y="13723"/>
                        <a:pt x="26341" y="21327"/>
                        <a:pt x="23466" y="2850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0" name="Google Shape;3760;p25"/>
                <p:cNvSpPr/>
                <p:nvPr/>
              </p:nvSpPr>
              <p:spPr>
                <a:xfrm>
                  <a:off x="3636256" y="1569135"/>
                  <a:ext cx="46790" cy="63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90" h="63716" extrusionOk="0">
                      <a:moveTo>
                        <a:pt x="29442" y="63472"/>
                      </a:moveTo>
                      <a:cubicBezTo>
                        <a:pt x="21866" y="62453"/>
                        <a:pt x="14275" y="57383"/>
                        <a:pt x="12845" y="49877"/>
                      </a:cubicBezTo>
                      <a:cubicBezTo>
                        <a:pt x="12250" y="46804"/>
                        <a:pt x="12732" y="43575"/>
                        <a:pt x="12009" y="40516"/>
                      </a:cubicBezTo>
                      <a:cubicBezTo>
                        <a:pt x="10069" y="32260"/>
                        <a:pt x="-56" y="27063"/>
                        <a:pt x="0" y="18580"/>
                      </a:cubicBezTo>
                      <a:cubicBezTo>
                        <a:pt x="43" y="13085"/>
                        <a:pt x="4504" y="8639"/>
                        <a:pt x="9134" y="5679"/>
                      </a:cubicBezTo>
                      <a:cubicBezTo>
                        <a:pt x="11570" y="4135"/>
                        <a:pt x="14176" y="2747"/>
                        <a:pt x="16612" y="1175"/>
                      </a:cubicBezTo>
                      <a:cubicBezTo>
                        <a:pt x="17504" y="850"/>
                        <a:pt x="18368" y="467"/>
                        <a:pt x="19203" y="0"/>
                      </a:cubicBezTo>
                      <a:cubicBezTo>
                        <a:pt x="19685" y="1770"/>
                        <a:pt x="18538" y="3569"/>
                        <a:pt x="17277" y="4886"/>
                      </a:cubicBezTo>
                      <a:cubicBezTo>
                        <a:pt x="16017" y="6217"/>
                        <a:pt x="14530" y="7477"/>
                        <a:pt x="14034" y="9248"/>
                      </a:cubicBezTo>
                      <a:cubicBezTo>
                        <a:pt x="13539" y="11004"/>
                        <a:pt x="14785" y="13354"/>
                        <a:pt x="16598" y="13085"/>
                      </a:cubicBezTo>
                      <a:cubicBezTo>
                        <a:pt x="13624" y="18509"/>
                        <a:pt x="11542" y="25845"/>
                        <a:pt x="15705" y="30419"/>
                      </a:cubicBezTo>
                      <a:cubicBezTo>
                        <a:pt x="17037" y="31906"/>
                        <a:pt x="18849" y="32855"/>
                        <a:pt x="20336" y="34186"/>
                      </a:cubicBezTo>
                      <a:cubicBezTo>
                        <a:pt x="25803" y="39199"/>
                        <a:pt x="25194" y="48036"/>
                        <a:pt x="29017" y="54395"/>
                      </a:cubicBezTo>
                      <a:cubicBezTo>
                        <a:pt x="32119" y="59578"/>
                        <a:pt x="38350" y="62722"/>
                        <a:pt x="44369" y="62127"/>
                      </a:cubicBezTo>
                      <a:lnTo>
                        <a:pt x="46040" y="60328"/>
                      </a:lnTo>
                      <a:cubicBezTo>
                        <a:pt x="46408" y="60711"/>
                        <a:pt x="46649" y="61150"/>
                        <a:pt x="46790" y="61617"/>
                      </a:cubicBezTo>
                      <a:cubicBezTo>
                        <a:pt x="41097" y="63147"/>
                        <a:pt x="35263" y="64237"/>
                        <a:pt x="29456" y="6345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1" name="Google Shape;3761;p25"/>
                <p:cNvSpPr/>
                <p:nvPr/>
              </p:nvSpPr>
              <p:spPr>
                <a:xfrm>
                  <a:off x="3653676" y="1633117"/>
                  <a:ext cx="29355" cy="5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5" h="57170" extrusionOk="0">
                      <a:moveTo>
                        <a:pt x="23153" y="57156"/>
                      </a:moveTo>
                      <a:cubicBezTo>
                        <a:pt x="19981" y="57142"/>
                        <a:pt x="16950" y="56179"/>
                        <a:pt x="15208" y="53644"/>
                      </a:cubicBezTo>
                      <a:cubicBezTo>
                        <a:pt x="13042" y="50500"/>
                        <a:pt x="13778" y="46195"/>
                        <a:pt x="12603" y="42556"/>
                      </a:cubicBezTo>
                      <a:cubicBezTo>
                        <a:pt x="10960" y="37429"/>
                        <a:pt x="5805" y="34271"/>
                        <a:pt x="3114" y="29584"/>
                      </a:cubicBezTo>
                      <a:cubicBezTo>
                        <a:pt x="2619" y="28734"/>
                        <a:pt x="2194" y="27729"/>
                        <a:pt x="2449" y="26780"/>
                      </a:cubicBezTo>
                      <a:cubicBezTo>
                        <a:pt x="2704" y="25817"/>
                        <a:pt x="3539" y="25151"/>
                        <a:pt x="4332" y="24542"/>
                      </a:cubicBezTo>
                      <a:cubicBezTo>
                        <a:pt x="7958" y="21823"/>
                        <a:pt x="11569" y="19104"/>
                        <a:pt x="15194" y="16399"/>
                      </a:cubicBezTo>
                      <a:cubicBezTo>
                        <a:pt x="12702" y="18240"/>
                        <a:pt x="9969" y="19897"/>
                        <a:pt x="6910" y="19996"/>
                      </a:cubicBezTo>
                      <a:cubicBezTo>
                        <a:pt x="3384" y="20124"/>
                        <a:pt x="-440" y="17249"/>
                        <a:pt x="41" y="13765"/>
                      </a:cubicBezTo>
                      <a:cubicBezTo>
                        <a:pt x="10153" y="9927"/>
                        <a:pt x="20406" y="5976"/>
                        <a:pt x="29356" y="0"/>
                      </a:cubicBezTo>
                      <a:cubicBezTo>
                        <a:pt x="29044" y="1317"/>
                        <a:pt x="28237" y="2634"/>
                        <a:pt x="27288" y="3611"/>
                      </a:cubicBezTo>
                      <a:cubicBezTo>
                        <a:pt x="25362" y="5537"/>
                        <a:pt x="22827" y="7067"/>
                        <a:pt x="21850" y="9616"/>
                      </a:cubicBezTo>
                      <a:cubicBezTo>
                        <a:pt x="20930" y="12052"/>
                        <a:pt x="21709" y="14756"/>
                        <a:pt x="21539" y="17362"/>
                      </a:cubicBezTo>
                      <a:cubicBezTo>
                        <a:pt x="21397" y="19968"/>
                        <a:pt x="19372" y="22956"/>
                        <a:pt x="16851" y="22319"/>
                      </a:cubicBezTo>
                      <a:cubicBezTo>
                        <a:pt x="19457" y="33464"/>
                        <a:pt x="21524" y="44708"/>
                        <a:pt x="23068" y="56052"/>
                      </a:cubicBezTo>
                      <a:cubicBezTo>
                        <a:pt x="23111" y="56406"/>
                        <a:pt x="23167" y="56788"/>
                        <a:pt x="23167" y="5717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62" name="Google Shape;3762;p25"/>
              <p:cNvGrpSpPr/>
              <p:nvPr/>
            </p:nvGrpSpPr>
            <p:grpSpPr>
              <a:xfrm rot="-506959" flipH="1">
                <a:off x="8936882" y="4390723"/>
                <a:ext cx="544015" cy="1432521"/>
                <a:chOff x="3386977" y="1448209"/>
                <a:chExt cx="178147" cy="469103"/>
              </a:xfrm>
            </p:grpSpPr>
            <p:sp>
              <p:nvSpPr>
                <p:cNvPr id="3763" name="Google Shape;3763;p25"/>
                <p:cNvSpPr/>
                <p:nvPr/>
              </p:nvSpPr>
              <p:spPr>
                <a:xfrm>
                  <a:off x="3387006" y="1448266"/>
                  <a:ext cx="178118" cy="414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118" h="414151" extrusionOk="0">
                      <a:moveTo>
                        <a:pt x="170116" y="411551"/>
                      </a:moveTo>
                      <a:cubicBezTo>
                        <a:pt x="168600" y="412075"/>
                        <a:pt x="167085" y="412528"/>
                        <a:pt x="165541" y="412882"/>
                      </a:cubicBezTo>
                      <a:cubicBezTo>
                        <a:pt x="141693" y="418490"/>
                        <a:pt x="114333" y="405022"/>
                        <a:pt x="104986" y="382194"/>
                      </a:cubicBezTo>
                      <a:cubicBezTo>
                        <a:pt x="115792" y="377506"/>
                        <a:pt x="126583" y="372833"/>
                        <a:pt x="137388" y="368160"/>
                      </a:cubicBezTo>
                      <a:cubicBezTo>
                        <a:pt x="130477" y="367777"/>
                        <a:pt x="123963" y="371119"/>
                        <a:pt x="117279" y="372904"/>
                      </a:cubicBezTo>
                      <a:cubicBezTo>
                        <a:pt x="115013" y="373513"/>
                        <a:pt x="112520" y="373867"/>
                        <a:pt x="110099" y="373838"/>
                      </a:cubicBezTo>
                      <a:cubicBezTo>
                        <a:pt x="105383" y="373810"/>
                        <a:pt x="100865" y="372380"/>
                        <a:pt x="98274" y="368613"/>
                      </a:cubicBezTo>
                      <a:cubicBezTo>
                        <a:pt x="95045" y="363925"/>
                        <a:pt x="96150" y="357538"/>
                        <a:pt x="94394" y="352100"/>
                      </a:cubicBezTo>
                      <a:cubicBezTo>
                        <a:pt x="91944" y="344467"/>
                        <a:pt x="84268" y="339766"/>
                        <a:pt x="80274" y="332798"/>
                      </a:cubicBezTo>
                      <a:cubicBezTo>
                        <a:pt x="79538" y="331524"/>
                        <a:pt x="78915" y="330051"/>
                        <a:pt x="79283" y="328620"/>
                      </a:cubicBezTo>
                      <a:cubicBezTo>
                        <a:pt x="79651" y="327190"/>
                        <a:pt x="80912" y="326199"/>
                        <a:pt x="82087" y="325292"/>
                      </a:cubicBezTo>
                      <a:cubicBezTo>
                        <a:pt x="87483" y="321256"/>
                        <a:pt x="92864" y="317206"/>
                        <a:pt x="98245" y="313170"/>
                      </a:cubicBezTo>
                      <a:cubicBezTo>
                        <a:pt x="94535" y="315917"/>
                        <a:pt x="90471" y="318367"/>
                        <a:pt x="85925" y="318523"/>
                      </a:cubicBezTo>
                      <a:cubicBezTo>
                        <a:pt x="80685" y="318721"/>
                        <a:pt x="74978" y="314445"/>
                        <a:pt x="75700" y="309247"/>
                      </a:cubicBezTo>
                      <a:cubicBezTo>
                        <a:pt x="90754" y="303526"/>
                        <a:pt x="106020" y="297663"/>
                        <a:pt x="119332" y="288755"/>
                      </a:cubicBezTo>
                      <a:cubicBezTo>
                        <a:pt x="121995" y="286999"/>
                        <a:pt x="124544" y="285130"/>
                        <a:pt x="127022" y="283119"/>
                      </a:cubicBezTo>
                      <a:cubicBezTo>
                        <a:pt x="124487" y="283856"/>
                        <a:pt x="121909" y="284592"/>
                        <a:pt x="119332" y="285272"/>
                      </a:cubicBezTo>
                      <a:cubicBezTo>
                        <a:pt x="110849" y="287537"/>
                        <a:pt x="102168" y="289180"/>
                        <a:pt x="93530" y="288019"/>
                      </a:cubicBezTo>
                      <a:cubicBezTo>
                        <a:pt x="82257" y="286504"/>
                        <a:pt x="70956" y="278956"/>
                        <a:pt x="68832" y="267796"/>
                      </a:cubicBezTo>
                      <a:cubicBezTo>
                        <a:pt x="67954" y="263208"/>
                        <a:pt x="68648" y="258407"/>
                        <a:pt x="67586" y="253861"/>
                      </a:cubicBezTo>
                      <a:cubicBezTo>
                        <a:pt x="64697" y="241569"/>
                        <a:pt x="49629" y="233837"/>
                        <a:pt x="49714" y="221205"/>
                      </a:cubicBezTo>
                      <a:cubicBezTo>
                        <a:pt x="49770" y="213019"/>
                        <a:pt x="56412" y="206420"/>
                        <a:pt x="63309" y="202001"/>
                      </a:cubicBezTo>
                      <a:cubicBezTo>
                        <a:pt x="66934" y="199693"/>
                        <a:pt x="70814" y="197640"/>
                        <a:pt x="74440" y="195303"/>
                      </a:cubicBezTo>
                      <a:cubicBezTo>
                        <a:pt x="77711" y="193193"/>
                        <a:pt x="80742" y="190828"/>
                        <a:pt x="83163" y="187797"/>
                      </a:cubicBezTo>
                      <a:cubicBezTo>
                        <a:pt x="75856" y="192017"/>
                        <a:pt x="67812" y="194949"/>
                        <a:pt x="59499" y="196436"/>
                      </a:cubicBezTo>
                      <a:cubicBezTo>
                        <a:pt x="54472" y="197328"/>
                        <a:pt x="49331" y="197696"/>
                        <a:pt x="44233" y="197512"/>
                      </a:cubicBezTo>
                      <a:cubicBezTo>
                        <a:pt x="42265" y="197455"/>
                        <a:pt x="40254" y="197286"/>
                        <a:pt x="38526" y="196337"/>
                      </a:cubicBezTo>
                      <a:cubicBezTo>
                        <a:pt x="36317" y="195091"/>
                        <a:pt x="34957" y="192768"/>
                        <a:pt x="33782" y="190516"/>
                      </a:cubicBezTo>
                      <a:cubicBezTo>
                        <a:pt x="28046" y="179541"/>
                        <a:pt x="23571" y="167872"/>
                        <a:pt x="20484" y="155877"/>
                      </a:cubicBezTo>
                      <a:cubicBezTo>
                        <a:pt x="22552" y="154999"/>
                        <a:pt x="24548" y="153979"/>
                        <a:pt x="26488" y="152861"/>
                      </a:cubicBezTo>
                      <a:cubicBezTo>
                        <a:pt x="30666" y="150439"/>
                        <a:pt x="34518" y="147479"/>
                        <a:pt x="37931" y="144052"/>
                      </a:cubicBezTo>
                      <a:cubicBezTo>
                        <a:pt x="31700" y="145737"/>
                        <a:pt x="25313" y="146884"/>
                        <a:pt x="18870" y="147479"/>
                      </a:cubicBezTo>
                      <a:cubicBezTo>
                        <a:pt x="17737" y="141305"/>
                        <a:pt x="24832" y="137226"/>
                        <a:pt x="30425" y="134380"/>
                      </a:cubicBezTo>
                      <a:cubicBezTo>
                        <a:pt x="38483" y="130287"/>
                        <a:pt x="45763" y="124665"/>
                        <a:pt x="51795" y="117910"/>
                      </a:cubicBezTo>
                      <a:cubicBezTo>
                        <a:pt x="45734" y="119722"/>
                        <a:pt x="39517" y="120940"/>
                        <a:pt x="33244" y="121578"/>
                      </a:cubicBezTo>
                      <a:cubicBezTo>
                        <a:pt x="29434" y="121974"/>
                        <a:pt x="25596" y="122158"/>
                        <a:pt x="21759" y="122116"/>
                      </a:cubicBezTo>
                      <a:cubicBezTo>
                        <a:pt x="19719" y="113392"/>
                        <a:pt x="16179" y="105023"/>
                        <a:pt x="11350" y="97474"/>
                      </a:cubicBezTo>
                      <a:cubicBezTo>
                        <a:pt x="13559" y="94260"/>
                        <a:pt x="16094" y="91272"/>
                        <a:pt x="18884" y="88524"/>
                      </a:cubicBezTo>
                      <a:cubicBezTo>
                        <a:pt x="23996" y="83554"/>
                        <a:pt x="30001" y="79517"/>
                        <a:pt x="36543" y="76671"/>
                      </a:cubicBezTo>
                      <a:cubicBezTo>
                        <a:pt x="28669" y="79418"/>
                        <a:pt x="19535" y="81996"/>
                        <a:pt x="11973" y="79546"/>
                      </a:cubicBezTo>
                      <a:lnTo>
                        <a:pt x="11973" y="79546"/>
                      </a:lnTo>
                      <a:cubicBezTo>
                        <a:pt x="10245" y="78965"/>
                        <a:pt x="8574" y="78130"/>
                        <a:pt x="7045" y="76983"/>
                      </a:cubicBezTo>
                      <a:cubicBezTo>
                        <a:pt x="-334" y="71403"/>
                        <a:pt x="-1339" y="60399"/>
                        <a:pt x="1380" y="51577"/>
                      </a:cubicBezTo>
                      <a:cubicBezTo>
                        <a:pt x="2145" y="49042"/>
                        <a:pt x="3178" y="46606"/>
                        <a:pt x="4311" y="44227"/>
                      </a:cubicBezTo>
                      <a:cubicBezTo>
                        <a:pt x="7158" y="38279"/>
                        <a:pt x="10769" y="32657"/>
                        <a:pt x="13488" y="26638"/>
                      </a:cubicBezTo>
                      <a:cubicBezTo>
                        <a:pt x="17283" y="18212"/>
                        <a:pt x="19096" y="7888"/>
                        <a:pt x="14253" y="0"/>
                      </a:cubicBezTo>
                      <a:cubicBezTo>
                        <a:pt x="14253" y="0"/>
                        <a:pt x="22056" y="5594"/>
                        <a:pt x="34561" y="18410"/>
                      </a:cubicBezTo>
                      <a:cubicBezTo>
                        <a:pt x="36812" y="20719"/>
                        <a:pt x="39220" y="23253"/>
                        <a:pt x="41769" y="26043"/>
                      </a:cubicBezTo>
                      <a:cubicBezTo>
                        <a:pt x="67727" y="54409"/>
                        <a:pt x="107762" y="108110"/>
                        <a:pt x="142855" y="197172"/>
                      </a:cubicBezTo>
                      <a:cubicBezTo>
                        <a:pt x="193907" y="326779"/>
                        <a:pt x="175908" y="395067"/>
                        <a:pt x="171149" y="408931"/>
                      </a:cubicBezTo>
                      <a:cubicBezTo>
                        <a:pt x="170541" y="410715"/>
                        <a:pt x="170144" y="411607"/>
                        <a:pt x="170144" y="41160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4" name="Google Shape;3764;p25"/>
                <p:cNvSpPr/>
                <p:nvPr/>
              </p:nvSpPr>
              <p:spPr>
                <a:xfrm>
                  <a:off x="3403326" y="1466619"/>
                  <a:ext cx="161797" cy="39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97" h="394528" extrusionOk="0">
                      <a:moveTo>
                        <a:pt x="153795" y="393197"/>
                      </a:moveTo>
                      <a:cubicBezTo>
                        <a:pt x="152280" y="393721"/>
                        <a:pt x="150765" y="394174"/>
                        <a:pt x="149221" y="394529"/>
                      </a:cubicBezTo>
                      <a:cubicBezTo>
                        <a:pt x="143953" y="390988"/>
                        <a:pt x="140653" y="384686"/>
                        <a:pt x="143131" y="378908"/>
                      </a:cubicBezTo>
                      <a:cubicBezTo>
                        <a:pt x="135442" y="378158"/>
                        <a:pt x="127922" y="375708"/>
                        <a:pt x="121252" y="371785"/>
                      </a:cubicBezTo>
                      <a:cubicBezTo>
                        <a:pt x="125132" y="369647"/>
                        <a:pt x="129678" y="369250"/>
                        <a:pt x="133955" y="368103"/>
                      </a:cubicBezTo>
                      <a:cubicBezTo>
                        <a:pt x="138232" y="366984"/>
                        <a:pt x="142692" y="364704"/>
                        <a:pt x="144264" y="360569"/>
                      </a:cubicBezTo>
                      <a:cubicBezTo>
                        <a:pt x="145850" y="356420"/>
                        <a:pt x="142508" y="350670"/>
                        <a:pt x="138175" y="351562"/>
                      </a:cubicBezTo>
                      <a:cubicBezTo>
                        <a:pt x="146332" y="349296"/>
                        <a:pt x="149391" y="337075"/>
                        <a:pt x="143245" y="331254"/>
                      </a:cubicBezTo>
                      <a:cubicBezTo>
                        <a:pt x="145482" y="330221"/>
                        <a:pt x="147720" y="329187"/>
                        <a:pt x="149957" y="328167"/>
                      </a:cubicBezTo>
                      <a:cubicBezTo>
                        <a:pt x="148258" y="327063"/>
                        <a:pt x="146559" y="325972"/>
                        <a:pt x="144859" y="324896"/>
                      </a:cubicBezTo>
                      <a:cubicBezTo>
                        <a:pt x="147536" y="323253"/>
                        <a:pt x="149391" y="320350"/>
                        <a:pt x="149745" y="317234"/>
                      </a:cubicBezTo>
                      <a:cubicBezTo>
                        <a:pt x="139195" y="318169"/>
                        <a:pt x="128474" y="317192"/>
                        <a:pt x="118250" y="314345"/>
                      </a:cubicBezTo>
                      <a:cubicBezTo>
                        <a:pt x="126208" y="313184"/>
                        <a:pt x="134649" y="311811"/>
                        <a:pt x="140724" y="306542"/>
                      </a:cubicBezTo>
                      <a:cubicBezTo>
                        <a:pt x="146799" y="301274"/>
                        <a:pt x="148952" y="290681"/>
                        <a:pt x="142919" y="285371"/>
                      </a:cubicBezTo>
                      <a:cubicBezTo>
                        <a:pt x="134196" y="277709"/>
                        <a:pt x="118745" y="287438"/>
                        <a:pt x="109413" y="280527"/>
                      </a:cubicBezTo>
                      <a:cubicBezTo>
                        <a:pt x="120062" y="278899"/>
                        <a:pt x="130301" y="274636"/>
                        <a:pt x="138925" y="268164"/>
                      </a:cubicBezTo>
                      <a:lnTo>
                        <a:pt x="134365" y="263774"/>
                      </a:lnTo>
                      <a:cubicBezTo>
                        <a:pt x="136858" y="261735"/>
                        <a:pt x="139365" y="259696"/>
                        <a:pt x="141843" y="257656"/>
                      </a:cubicBezTo>
                      <a:cubicBezTo>
                        <a:pt x="139407" y="254314"/>
                        <a:pt x="136192" y="251553"/>
                        <a:pt x="132524" y="249641"/>
                      </a:cubicBezTo>
                      <a:cubicBezTo>
                        <a:pt x="135583" y="247885"/>
                        <a:pt x="134592" y="243084"/>
                        <a:pt x="132284" y="240422"/>
                      </a:cubicBezTo>
                      <a:cubicBezTo>
                        <a:pt x="130004" y="237731"/>
                        <a:pt x="126718" y="235579"/>
                        <a:pt x="125911" y="232152"/>
                      </a:cubicBezTo>
                      <a:cubicBezTo>
                        <a:pt x="125599" y="230778"/>
                        <a:pt x="125684" y="229248"/>
                        <a:pt x="124905" y="228059"/>
                      </a:cubicBezTo>
                      <a:cubicBezTo>
                        <a:pt x="124042" y="226713"/>
                        <a:pt x="122328" y="226246"/>
                        <a:pt x="120756" y="225864"/>
                      </a:cubicBezTo>
                      <a:cubicBezTo>
                        <a:pt x="113590" y="224164"/>
                        <a:pt x="106410" y="222451"/>
                        <a:pt x="99230" y="220737"/>
                      </a:cubicBezTo>
                      <a:cubicBezTo>
                        <a:pt x="106566" y="217324"/>
                        <a:pt x="113534" y="213132"/>
                        <a:pt x="119977" y="208275"/>
                      </a:cubicBezTo>
                      <a:cubicBezTo>
                        <a:pt x="118830" y="203304"/>
                        <a:pt x="115431" y="198928"/>
                        <a:pt x="110942" y="196563"/>
                      </a:cubicBezTo>
                      <a:cubicBezTo>
                        <a:pt x="111339" y="193816"/>
                        <a:pt x="111707" y="191054"/>
                        <a:pt x="112103" y="188307"/>
                      </a:cubicBezTo>
                      <a:cubicBezTo>
                        <a:pt x="96455" y="183322"/>
                        <a:pt x="79447" y="182713"/>
                        <a:pt x="63486" y="186579"/>
                      </a:cubicBezTo>
                      <a:cubicBezTo>
                        <a:pt x="78441" y="179201"/>
                        <a:pt x="92475" y="169954"/>
                        <a:pt x="105136" y="159106"/>
                      </a:cubicBezTo>
                      <a:cubicBezTo>
                        <a:pt x="99500" y="157803"/>
                        <a:pt x="93863" y="156486"/>
                        <a:pt x="88227" y="155183"/>
                      </a:cubicBezTo>
                      <a:cubicBezTo>
                        <a:pt x="93481" y="154036"/>
                        <a:pt x="98423" y="151487"/>
                        <a:pt x="102374" y="147833"/>
                      </a:cubicBezTo>
                      <a:cubicBezTo>
                        <a:pt x="92914" y="145284"/>
                        <a:pt x="96002" y="129805"/>
                        <a:pt x="88836" y="123135"/>
                      </a:cubicBezTo>
                      <a:cubicBezTo>
                        <a:pt x="85522" y="120020"/>
                        <a:pt x="80622" y="119467"/>
                        <a:pt x="76062" y="119085"/>
                      </a:cubicBezTo>
                      <a:cubicBezTo>
                        <a:pt x="67863" y="118377"/>
                        <a:pt x="59663" y="117655"/>
                        <a:pt x="51449" y="116961"/>
                      </a:cubicBezTo>
                      <a:cubicBezTo>
                        <a:pt x="61433" y="112118"/>
                        <a:pt x="71417" y="107288"/>
                        <a:pt x="81401" y="102459"/>
                      </a:cubicBezTo>
                      <a:cubicBezTo>
                        <a:pt x="74405" y="92107"/>
                        <a:pt x="64761" y="80438"/>
                        <a:pt x="52355" y="82024"/>
                      </a:cubicBezTo>
                      <a:cubicBezTo>
                        <a:pt x="47980" y="82590"/>
                        <a:pt x="43986" y="84842"/>
                        <a:pt x="39638" y="85593"/>
                      </a:cubicBezTo>
                      <a:cubicBezTo>
                        <a:pt x="35291" y="86386"/>
                        <a:pt x="29909" y="84984"/>
                        <a:pt x="28479" y="80820"/>
                      </a:cubicBezTo>
                      <a:cubicBezTo>
                        <a:pt x="28210" y="80027"/>
                        <a:pt x="28097" y="79178"/>
                        <a:pt x="28153" y="78356"/>
                      </a:cubicBezTo>
                      <a:cubicBezTo>
                        <a:pt x="28776" y="70001"/>
                        <a:pt x="43490" y="70128"/>
                        <a:pt x="45912" y="62113"/>
                      </a:cubicBezTo>
                      <a:cubicBezTo>
                        <a:pt x="47002" y="58516"/>
                        <a:pt x="44538" y="54253"/>
                        <a:pt x="40870" y="53389"/>
                      </a:cubicBezTo>
                      <a:cubicBezTo>
                        <a:pt x="38576" y="52370"/>
                        <a:pt x="36296" y="51350"/>
                        <a:pt x="34030" y="50330"/>
                      </a:cubicBezTo>
                      <a:cubicBezTo>
                        <a:pt x="35432" y="48008"/>
                        <a:pt x="36849" y="45700"/>
                        <a:pt x="38236" y="43405"/>
                      </a:cubicBezTo>
                      <a:cubicBezTo>
                        <a:pt x="27714" y="40899"/>
                        <a:pt x="16541" y="41083"/>
                        <a:pt x="6118" y="43915"/>
                      </a:cubicBezTo>
                      <a:cubicBezTo>
                        <a:pt x="7576" y="39879"/>
                        <a:pt x="9021" y="35857"/>
                        <a:pt x="10480" y="31821"/>
                      </a:cubicBezTo>
                      <a:cubicBezTo>
                        <a:pt x="6982" y="30447"/>
                        <a:pt x="3484" y="29074"/>
                        <a:pt x="0" y="27700"/>
                      </a:cubicBezTo>
                      <a:cubicBezTo>
                        <a:pt x="3073" y="17730"/>
                        <a:pt x="8582" y="8483"/>
                        <a:pt x="15903" y="1034"/>
                      </a:cubicBezTo>
                      <a:lnTo>
                        <a:pt x="18240" y="0"/>
                      </a:lnTo>
                      <a:cubicBezTo>
                        <a:pt x="43504" y="25831"/>
                        <a:pt x="88000" y="80976"/>
                        <a:pt x="126534" y="178762"/>
                      </a:cubicBezTo>
                      <a:cubicBezTo>
                        <a:pt x="184144" y="325038"/>
                        <a:pt x="153823" y="393197"/>
                        <a:pt x="153823" y="3931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5" name="Google Shape;3765;p25"/>
                <p:cNvSpPr/>
                <p:nvPr/>
              </p:nvSpPr>
              <p:spPr>
                <a:xfrm>
                  <a:off x="3419867" y="1474252"/>
                  <a:ext cx="145186" cy="38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86" h="382887" extrusionOk="0">
                      <a:moveTo>
                        <a:pt x="138260" y="382888"/>
                      </a:moveTo>
                      <a:cubicBezTo>
                        <a:pt x="133303" y="378611"/>
                        <a:pt x="134479" y="369377"/>
                        <a:pt x="129480" y="364803"/>
                      </a:cubicBezTo>
                      <a:cubicBezTo>
                        <a:pt x="131193" y="359351"/>
                        <a:pt x="132907" y="353899"/>
                        <a:pt x="134635" y="348461"/>
                      </a:cubicBezTo>
                      <a:cubicBezTo>
                        <a:pt x="134082" y="346903"/>
                        <a:pt x="133530" y="345359"/>
                        <a:pt x="133006" y="343787"/>
                      </a:cubicBezTo>
                      <a:cubicBezTo>
                        <a:pt x="134210" y="339836"/>
                        <a:pt x="135428" y="335871"/>
                        <a:pt x="136646" y="331906"/>
                      </a:cubicBezTo>
                      <a:cubicBezTo>
                        <a:pt x="135258" y="327544"/>
                        <a:pt x="137000" y="322375"/>
                        <a:pt x="140752" y="319713"/>
                      </a:cubicBezTo>
                      <a:cubicBezTo>
                        <a:pt x="137920" y="317121"/>
                        <a:pt x="137665" y="312844"/>
                        <a:pt x="136674" y="309120"/>
                      </a:cubicBezTo>
                      <a:cubicBezTo>
                        <a:pt x="135668" y="305410"/>
                        <a:pt x="132581" y="301373"/>
                        <a:pt x="128843" y="302308"/>
                      </a:cubicBezTo>
                      <a:cubicBezTo>
                        <a:pt x="134550" y="301076"/>
                        <a:pt x="134989" y="293032"/>
                        <a:pt x="133388" y="287410"/>
                      </a:cubicBezTo>
                      <a:cubicBezTo>
                        <a:pt x="131802" y="281774"/>
                        <a:pt x="130004" y="274650"/>
                        <a:pt x="134550" y="270997"/>
                      </a:cubicBezTo>
                      <a:cubicBezTo>
                        <a:pt x="131349" y="270260"/>
                        <a:pt x="128418" y="268448"/>
                        <a:pt x="126322" y="265913"/>
                      </a:cubicBezTo>
                      <a:cubicBezTo>
                        <a:pt x="130089" y="265247"/>
                        <a:pt x="133672" y="263505"/>
                        <a:pt x="136490" y="260928"/>
                      </a:cubicBezTo>
                      <a:cubicBezTo>
                        <a:pt x="134068" y="259115"/>
                        <a:pt x="131547" y="257217"/>
                        <a:pt x="130230" y="254513"/>
                      </a:cubicBezTo>
                      <a:cubicBezTo>
                        <a:pt x="128899" y="251793"/>
                        <a:pt x="129225" y="248027"/>
                        <a:pt x="131746" y="246370"/>
                      </a:cubicBezTo>
                      <a:cubicBezTo>
                        <a:pt x="121195" y="237193"/>
                        <a:pt x="121266" y="218174"/>
                        <a:pt x="108520" y="212438"/>
                      </a:cubicBezTo>
                      <a:cubicBezTo>
                        <a:pt x="111834" y="211490"/>
                        <a:pt x="115021" y="210130"/>
                        <a:pt x="117981" y="208374"/>
                      </a:cubicBezTo>
                      <a:cubicBezTo>
                        <a:pt x="116210" y="206632"/>
                        <a:pt x="114440" y="204876"/>
                        <a:pt x="112684" y="203148"/>
                      </a:cubicBezTo>
                      <a:cubicBezTo>
                        <a:pt x="115502" y="202100"/>
                        <a:pt x="114525" y="197710"/>
                        <a:pt x="112401" y="195614"/>
                      </a:cubicBezTo>
                      <a:cubicBezTo>
                        <a:pt x="110248" y="193504"/>
                        <a:pt x="107232" y="191607"/>
                        <a:pt x="107189" y="188590"/>
                      </a:cubicBezTo>
                      <a:cubicBezTo>
                        <a:pt x="107161" y="187174"/>
                        <a:pt x="107883" y="185815"/>
                        <a:pt x="108011" y="184398"/>
                      </a:cubicBezTo>
                      <a:cubicBezTo>
                        <a:pt x="108450" y="179683"/>
                        <a:pt x="102870" y="176794"/>
                        <a:pt x="98168" y="176241"/>
                      </a:cubicBezTo>
                      <a:cubicBezTo>
                        <a:pt x="93453" y="175675"/>
                        <a:pt x="88014" y="175717"/>
                        <a:pt x="84998" y="172078"/>
                      </a:cubicBezTo>
                      <a:cubicBezTo>
                        <a:pt x="89898" y="171384"/>
                        <a:pt x="94656" y="169614"/>
                        <a:pt x="98834" y="166980"/>
                      </a:cubicBezTo>
                      <a:cubicBezTo>
                        <a:pt x="100293" y="166073"/>
                        <a:pt x="101766" y="164898"/>
                        <a:pt x="102077" y="163241"/>
                      </a:cubicBezTo>
                      <a:cubicBezTo>
                        <a:pt x="102813" y="159347"/>
                        <a:pt x="97404" y="157619"/>
                        <a:pt x="94869" y="154602"/>
                      </a:cubicBezTo>
                      <a:cubicBezTo>
                        <a:pt x="92320" y="151600"/>
                        <a:pt x="92829" y="147182"/>
                        <a:pt x="92631" y="143259"/>
                      </a:cubicBezTo>
                      <a:cubicBezTo>
                        <a:pt x="92121" y="132029"/>
                        <a:pt x="85168" y="122257"/>
                        <a:pt x="78498" y="113222"/>
                      </a:cubicBezTo>
                      <a:cubicBezTo>
                        <a:pt x="76827" y="110956"/>
                        <a:pt x="75057" y="108620"/>
                        <a:pt x="72493" y="107487"/>
                      </a:cubicBezTo>
                      <a:cubicBezTo>
                        <a:pt x="68670" y="105787"/>
                        <a:pt x="63217" y="106764"/>
                        <a:pt x="61093" y="103167"/>
                      </a:cubicBezTo>
                      <a:cubicBezTo>
                        <a:pt x="65243" y="102997"/>
                        <a:pt x="70681" y="101610"/>
                        <a:pt x="70822" y="97460"/>
                      </a:cubicBezTo>
                      <a:cubicBezTo>
                        <a:pt x="70865" y="96044"/>
                        <a:pt x="70199" y="94699"/>
                        <a:pt x="69505" y="93453"/>
                      </a:cubicBezTo>
                      <a:cubicBezTo>
                        <a:pt x="64393" y="84247"/>
                        <a:pt x="56958" y="76317"/>
                        <a:pt x="48093" y="70624"/>
                      </a:cubicBezTo>
                      <a:cubicBezTo>
                        <a:pt x="47994" y="67154"/>
                        <a:pt x="44892" y="64350"/>
                        <a:pt x="41536" y="63444"/>
                      </a:cubicBezTo>
                      <a:cubicBezTo>
                        <a:pt x="38180" y="62538"/>
                        <a:pt x="34611" y="63104"/>
                        <a:pt x="31184" y="63671"/>
                      </a:cubicBezTo>
                      <a:cubicBezTo>
                        <a:pt x="33691" y="60399"/>
                        <a:pt x="37302" y="58006"/>
                        <a:pt x="41281" y="57001"/>
                      </a:cubicBezTo>
                      <a:cubicBezTo>
                        <a:pt x="34413" y="47201"/>
                        <a:pt x="27559" y="37415"/>
                        <a:pt x="20690" y="27601"/>
                      </a:cubicBezTo>
                      <a:cubicBezTo>
                        <a:pt x="16130" y="26907"/>
                        <a:pt x="11556" y="26185"/>
                        <a:pt x="7010" y="25491"/>
                      </a:cubicBezTo>
                      <a:cubicBezTo>
                        <a:pt x="9333" y="25519"/>
                        <a:pt x="11627" y="24400"/>
                        <a:pt x="13043" y="22559"/>
                      </a:cubicBezTo>
                      <a:cubicBezTo>
                        <a:pt x="11896" y="15663"/>
                        <a:pt x="6656" y="9630"/>
                        <a:pt x="0" y="7492"/>
                      </a:cubicBezTo>
                      <a:cubicBezTo>
                        <a:pt x="1034" y="4532"/>
                        <a:pt x="3753" y="2209"/>
                        <a:pt x="6826" y="1685"/>
                      </a:cubicBezTo>
                      <a:lnTo>
                        <a:pt x="8837" y="0"/>
                      </a:lnTo>
                      <a:cubicBezTo>
                        <a:pt x="34795" y="28366"/>
                        <a:pt x="74830" y="82067"/>
                        <a:pt x="109923" y="171129"/>
                      </a:cubicBezTo>
                      <a:cubicBezTo>
                        <a:pt x="160975" y="300736"/>
                        <a:pt x="142976" y="369023"/>
                        <a:pt x="138218" y="38288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6" name="Google Shape;3766;p25"/>
                <p:cNvSpPr/>
                <p:nvPr/>
              </p:nvSpPr>
              <p:spPr>
                <a:xfrm>
                  <a:off x="3401216" y="1448209"/>
                  <a:ext cx="162105" cy="469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05" h="469103" extrusionOk="0">
                      <a:moveTo>
                        <a:pt x="0" y="0"/>
                      </a:moveTo>
                      <a:cubicBezTo>
                        <a:pt x="105476" y="99967"/>
                        <a:pt x="211376" y="323069"/>
                        <a:pt x="137424" y="46910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7" name="Google Shape;3767;p25"/>
                <p:cNvSpPr/>
                <p:nvPr/>
              </p:nvSpPr>
              <p:spPr>
                <a:xfrm>
                  <a:off x="3386977" y="1492450"/>
                  <a:ext cx="15552" cy="35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2" h="35319" extrusionOk="0">
                      <a:moveTo>
                        <a:pt x="12610" y="33067"/>
                      </a:moveTo>
                      <a:cubicBezTo>
                        <a:pt x="12214" y="33790"/>
                        <a:pt x="12001" y="34540"/>
                        <a:pt x="11973" y="35319"/>
                      </a:cubicBezTo>
                      <a:cubicBezTo>
                        <a:pt x="10245" y="34753"/>
                        <a:pt x="8574" y="33917"/>
                        <a:pt x="7045" y="32756"/>
                      </a:cubicBezTo>
                      <a:cubicBezTo>
                        <a:pt x="-334" y="27176"/>
                        <a:pt x="-1339" y="16173"/>
                        <a:pt x="1380" y="7350"/>
                      </a:cubicBezTo>
                      <a:cubicBezTo>
                        <a:pt x="2145" y="4815"/>
                        <a:pt x="3178" y="2379"/>
                        <a:pt x="4311" y="0"/>
                      </a:cubicBezTo>
                      <a:cubicBezTo>
                        <a:pt x="6195" y="7180"/>
                        <a:pt x="9070" y="14077"/>
                        <a:pt x="12851" y="20449"/>
                      </a:cubicBezTo>
                      <a:cubicBezTo>
                        <a:pt x="14593" y="23367"/>
                        <a:pt x="16561" y="26921"/>
                        <a:pt x="14961" y="29909"/>
                      </a:cubicBezTo>
                      <a:cubicBezTo>
                        <a:pt x="14338" y="31071"/>
                        <a:pt x="13247" y="31920"/>
                        <a:pt x="12610" y="330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8" name="Google Shape;3768;p25"/>
                <p:cNvSpPr/>
                <p:nvPr/>
              </p:nvSpPr>
              <p:spPr>
                <a:xfrm>
                  <a:off x="3398327" y="1536748"/>
                  <a:ext cx="21893" cy="33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93" h="33597" extrusionOk="0">
                      <a:moveTo>
                        <a:pt x="13992" y="4631"/>
                      </a:moveTo>
                      <a:cubicBezTo>
                        <a:pt x="20534" y="12335"/>
                        <a:pt x="14204" y="26638"/>
                        <a:pt x="21894" y="33053"/>
                      </a:cubicBezTo>
                      <a:cubicBezTo>
                        <a:pt x="18084" y="33450"/>
                        <a:pt x="14247" y="33634"/>
                        <a:pt x="10409" y="33591"/>
                      </a:cubicBezTo>
                      <a:cubicBezTo>
                        <a:pt x="8370" y="24868"/>
                        <a:pt x="4829" y="16498"/>
                        <a:pt x="0" y="8950"/>
                      </a:cubicBezTo>
                      <a:cubicBezTo>
                        <a:pt x="2209" y="5735"/>
                        <a:pt x="4744" y="2747"/>
                        <a:pt x="7534" y="0"/>
                      </a:cubicBezTo>
                      <a:cubicBezTo>
                        <a:pt x="9871" y="1359"/>
                        <a:pt x="12264" y="2606"/>
                        <a:pt x="13992" y="46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9" name="Google Shape;3769;p25"/>
                <p:cNvSpPr/>
                <p:nvPr/>
              </p:nvSpPr>
              <p:spPr>
                <a:xfrm>
                  <a:off x="3407475" y="1601098"/>
                  <a:ext cx="39015" cy="44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15" h="44697" extrusionOk="0">
                      <a:moveTo>
                        <a:pt x="34908" y="42414"/>
                      </a:moveTo>
                      <a:cubicBezTo>
                        <a:pt x="36240" y="42910"/>
                        <a:pt x="37613" y="43306"/>
                        <a:pt x="39015" y="43575"/>
                      </a:cubicBezTo>
                      <a:cubicBezTo>
                        <a:pt x="33988" y="44468"/>
                        <a:pt x="28847" y="44836"/>
                        <a:pt x="23749" y="44652"/>
                      </a:cubicBezTo>
                      <a:cubicBezTo>
                        <a:pt x="21781" y="44595"/>
                        <a:pt x="19770" y="44425"/>
                        <a:pt x="18042" y="43476"/>
                      </a:cubicBezTo>
                      <a:cubicBezTo>
                        <a:pt x="15833" y="42230"/>
                        <a:pt x="14473" y="39908"/>
                        <a:pt x="13298" y="37656"/>
                      </a:cubicBezTo>
                      <a:cubicBezTo>
                        <a:pt x="7562" y="26681"/>
                        <a:pt x="3087" y="15011"/>
                        <a:pt x="0" y="3016"/>
                      </a:cubicBezTo>
                      <a:cubicBezTo>
                        <a:pt x="2068" y="2138"/>
                        <a:pt x="4065" y="1119"/>
                        <a:pt x="6005" y="0"/>
                      </a:cubicBezTo>
                      <a:cubicBezTo>
                        <a:pt x="6911" y="128"/>
                        <a:pt x="7789" y="298"/>
                        <a:pt x="8653" y="524"/>
                      </a:cubicBezTo>
                      <a:cubicBezTo>
                        <a:pt x="14728" y="2110"/>
                        <a:pt x="19260" y="7067"/>
                        <a:pt x="23423" y="11768"/>
                      </a:cubicBezTo>
                      <a:cubicBezTo>
                        <a:pt x="31028" y="20421"/>
                        <a:pt x="39185" y="31722"/>
                        <a:pt x="34908" y="424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0" name="Google Shape;3770;p25"/>
                <p:cNvSpPr/>
                <p:nvPr/>
              </p:nvSpPr>
              <p:spPr>
                <a:xfrm>
                  <a:off x="3436705" y="1641784"/>
                  <a:ext cx="69618" cy="94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18" h="94869" extrusionOk="0">
                      <a:moveTo>
                        <a:pt x="43816" y="94472"/>
                      </a:moveTo>
                      <a:cubicBezTo>
                        <a:pt x="32544" y="92957"/>
                        <a:pt x="21243" y="85409"/>
                        <a:pt x="19119" y="74249"/>
                      </a:cubicBezTo>
                      <a:cubicBezTo>
                        <a:pt x="18241" y="69661"/>
                        <a:pt x="18934" y="64860"/>
                        <a:pt x="17872" y="60314"/>
                      </a:cubicBezTo>
                      <a:cubicBezTo>
                        <a:pt x="14983" y="48022"/>
                        <a:pt x="-85" y="40290"/>
                        <a:pt x="0" y="27658"/>
                      </a:cubicBezTo>
                      <a:cubicBezTo>
                        <a:pt x="57" y="19472"/>
                        <a:pt x="6699" y="12873"/>
                        <a:pt x="13596" y="8455"/>
                      </a:cubicBezTo>
                      <a:cubicBezTo>
                        <a:pt x="17221" y="6146"/>
                        <a:pt x="21101" y="4093"/>
                        <a:pt x="24727" y="1756"/>
                      </a:cubicBezTo>
                      <a:cubicBezTo>
                        <a:pt x="26044" y="1275"/>
                        <a:pt x="27332" y="694"/>
                        <a:pt x="28579" y="0"/>
                      </a:cubicBezTo>
                      <a:cubicBezTo>
                        <a:pt x="29287" y="2648"/>
                        <a:pt x="27587" y="5311"/>
                        <a:pt x="25718" y="7279"/>
                      </a:cubicBezTo>
                      <a:cubicBezTo>
                        <a:pt x="23834" y="9262"/>
                        <a:pt x="21625" y="11145"/>
                        <a:pt x="20889" y="13765"/>
                      </a:cubicBezTo>
                      <a:cubicBezTo>
                        <a:pt x="20152" y="16385"/>
                        <a:pt x="22008" y="19883"/>
                        <a:pt x="24712" y="19486"/>
                      </a:cubicBezTo>
                      <a:cubicBezTo>
                        <a:pt x="20294" y="27559"/>
                        <a:pt x="17193" y="38463"/>
                        <a:pt x="23381" y="45289"/>
                      </a:cubicBezTo>
                      <a:cubicBezTo>
                        <a:pt x="25378" y="47498"/>
                        <a:pt x="28069" y="48914"/>
                        <a:pt x="30264" y="50897"/>
                      </a:cubicBezTo>
                      <a:cubicBezTo>
                        <a:pt x="38407" y="58346"/>
                        <a:pt x="37500" y="71516"/>
                        <a:pt x="43179" y="80976"/>
                      </a:cubicBezTo>
                      <a:cubicBezTo>
                        <a:pt x="47796" y="88694"/>
                        <a:pt x="57072" y="93368"/>
                        <a:pt x="66036" y="92490"/>
                      </a:cubicBezTo>
                      <a:lnTo>
                        <a:pt x="68514" y="89813"/>
                      </a:lnTo>
                      <a:cubicBezTo>
                        <a:pt x="69067" y="90394"/>
                        <a:pt x="69421" y="91031"/>
                        <a:pt x="69619" y="91739"/>
                      </a:cubicBezTo>
                      <a:cubicBezTo>
                        <a:pt x="61136" y="94005"/>
                        <a:pt x="52455" y="95648"/>
                        <a:pt x="43816" y="9448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1" name="Google Shape;3771;p25"/>
                <p:cNvSpPr/>
                <p:nvPr/>
              </p:nvSpPr>
              <p:spPr>
                <a:xfrm>
                  <a:off x="3462644" y="1737007"/>
                  <a:ext cx="43694" cy="85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94" h="85097" extrusionOk="0">
                      <a:moveTo>
                        <a:pt x="34461" y="85083"/>
                      </a:moveTo>
                      <a:cubicBezTo>
                        <a:pt x="29745" y="85055"/>
                        <a:pt x="25227" y="83624"/>
                        <a:pt x="22636" y="79857"/>
                      </a:cubicBezTo>
                      <a:cubicBezTo>
                        <a:pt x="19407" y="75170"/>
                        <a:pt x="20512" y="68783"/>
                        <a:pt x="18756" y="63345"/>
                      </a:cubicBezTo>
                      <a:cubicBezTo>
                        <a:pt x="16306" y="55712"/>
                        <a:pt x="8630" y="51010"/>
                        <a:pt x="4636" y="44043"/>
                      </a:cubicBezTo>
                      <a:cubicBezTo>
                        <a:pt x="3900" y="42768"/>
                        <a:pt x="3277" y="41295"/>
                        <a:pt x="3645" y="39865"/>
                      </a:cubicBezTo>
                      <a:cubicBezTo>
                        <a:pt x="4013" y="38434"/>
                        <a:pt x="5274" y="37443"/>
                        <a:pt x="6449" y="36537"/>
                      </a:cubicBezTo>
                      <a:cubicBezTo>
                        <a:pt x="11845" y="32501"/>
                        <a:pt x="17226" y="28451"/>
                        <a:pt x="22607" y="24415"/>
                      </a:cubicBezTo>
                      <a:cubicBezTo>
                        <a:pt x="18897" y="27162"/>
                        <a:pt x="14833" y="29612"/>
                        <a:pt x="10287" y="29768"/>
                      </a:cubicBezTo>
                      <a:cubicBezTo>
                        <a:pt x="5047" y="29966"/>
                        <a:pt x="-660" y="25689"/>
                        <a:pt x="62" y="20492"/>
                      </a:cubicBezTo>
                      <a:cubicBezTo>
                        <a:pt x="15116" y="14770"/>
                        <a:pt x="30382" y="8908"/>
                        <a:pt x="43694" y="0"/>
                      </a:cubicBezTo>
                      <a:cubicBezTo>
                        <a:pt x="43227" y="1968"/>
                        <a:pt x="42023" y="3923"/>
                        <a:pt x="40607" y="5381"/>
                      </a:cubicBezTo>
                      <a:cubicBezTo>
                        <a:pt x="37746" y="8256"/>
                        <a:pt x="33965" y="10522"/>
                        <a:pt x="32521" y="14317"/>
                      </a:cubicBezTo>
                      <a:cubicBezTo>
                        <a:pt x="31147" y="17943"/>
                        <a:pt x="32308" y="21979"/>
                        <a:pt x="32053" y="25845"/>
                      </a:cubicBezTo>
                      <a:cubicBezTo>
                        <a:pt x="31827" y="29711"/>
                        <a:pt x="28824" y="34172"/>
                        <a:pt x="25072" y="33223"/>
                      </a:cubicBezTo>
                      <a:cubicBezTo>
                        <a:pt x="28952" y="49806"/>
                        <a:pt x="32039" y="66545"/>
                        <a:pt x="34319" y="83440"/>
                      </a:cubicBezTo>
                      <a:cubicBezTo>
                        <a:pt x="34390" y="83978"/>
                        <a:pt x="34461" y="84531"/>
                        <a:pt x="34461" y="850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72" name="Google Shape;3772;p25"/>
              <p:cNvGrpSpPr/>
              <p:nvPr/>
            </p:nvGrpSpPr>
            <p:grpSpPr>
              <a:xfrm rot="-506959" flipH="1">
                <a:off x="7789618" y="4772982"/>
                <a:ext cx="815631" cy="1422663"/>
                <a:chOff x="3773740" y="1542780"/>
                <a:chExt cx="267092" cy="465875"/>
              </a:xfrm>
            </p:grpSpPr>
            <p:sp>
              <p:nvSpPr>
                <p:cNvPr id="3773" name="Google Shape;3773;p25"/>
                <p:cNvSpPr/>
                <p:nvPr/>
              </p:nvSpPr>
              <p:spPr>
                <a:xfrm>
                  <a:off x="3773740" y="1542780"/>
                  <a:ext cx="267078" cy="332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78" h="332152" extrusionOk="0">
                      <a:moveTo>
                        <a:pt x="260274" y="248919"/>
                      </a:moveTo>
                      <a:cubicBezTo>
                        <a:pt x="251493" y="273503"/>
                        <a:pt x="234400" y="299150"/>
                        <a:pt x="209447" y="309049"/>
                      </a:cubicBezTo>
                      <a:cubicBezTo>
                        <a:pt x="161638" y="327983"/>
                        <a:pt x="136076" y="284379"/>
                        <a:pt x="136076" y="284379"/>
                      </a:cubicBezTo>
                      <a:cubicBezTo>
                        <a:pt x="136076" y="284379"/>
                        <a:pt x="136685" y="316300"/>
                        <a:pt x="97967" y="329484"/>
                      </a:cubicBezTo>
                      <a:cubicBezTo>
                        <a:pt x="59221" y="342669"/>
                        <a:pt x="17317" y="304107"/>
                        <a:pt x="14116" y="276888"/>
                      </a:cubicBezTo>
                      <a:cubicBezTo>
                        <a:pt x="10831" y="248890"/>
                        <a:pt x="21551" y="250519"/>
                        <a:pt x="40485" y="249698"/>
                      </a:cubicBezTo>
                      <a:cubicBezTo>
                        <a:pt x="59448" y="248876"/>
                        <a:pt x="96537" y="270289"/>
                        <a:pt x="106422" y="256297"/>
                      </a:cubicBezTo>
                      <a:cubicBezTo>
                        <a:pt x="116292" y="242291"/>
                        <a:pt x="94894" y="241456"/>
                        <a:pt x="61105" y="243112"/>
                      </a:cubicBezTo>
                      <a:cubicBezTo>
                        <a:pt x="27301" y="244769"/>
                        <a:pt x="1767" y="231585"/>
                        <a:pt x="111" y="201902"/>
                      </a:cubicBezTo>
                      <a:cubicBezTo>
                        <a:pt x="-1546" y="172248"/>
                        <a:pt x="15773" y="147521"/>
                        <a:pt x="28958" y="170591"/>
                      </a:cubicBezTo>
                      <a:cubicBezTo>
                        <a:pt x="42142" y="193674"/>
                        <a:pt x="77022" y="220978"/>
                        <a:pt x="98463" y="214379"/>
                      </a:cubicBezTo>
                      <a:cubicBezTo>
                        <a:pt x="119904" y="207779"/>
                        <a:pt x="107739" y="189426"/>
                        <a:pt x="82177" y="193547"/>
                      </a:cubicBezTo>
                      <a:cubicBezTo>
                        <a:pt x="56644" y="197668"/>
                        <a:pt x="42142" y="178026"/>
                        <a:pt x="28136" y="156514"/>
                      </a:cubicBezTo>
                      <a:cubicBezTo>
                        <a:pt x="14102" y="135003"/>
                        <a:pt x="19073" y="114568"/>
                        <a:pt x="37200" y="98905"/>
                      </a:cubicBezTo>
                      <a:cubicBezTo>
                        <a:pt x="55327" y="83242"/>
                        <a:pt x="49549" y="108775"/>
                        <a:pt x="75918" y="145879"/>
                      </a:cubicBezTo>
                      <a:cubicBezTo>
                        <a:pt x="102287" y="182968"/>
                        <a:pt x="109721" y="157406"/>
                        <a:pt x="107229" y="145057"/>
                      </a:cubicBezTo>
                      <a:cubicBezTo>
                        <a:pt x="104765" y="132680"/>
                        <a:pt x="79231" y="131873"/>
                        <a:pt x="66033" y="106311"/>
                      </a:cubicBezTo>
                      <a:cubicBezTo>
                        <a:pt x="52848" y="80778"/>
                        <a:pt x="62719" y="75807"/>
                        <a:pt x="78382" y="60994"/>
                      </a:cubicBezTo>
                      <a:cubicBezTo>
                        <a:pt x="94044" y="46153"/>
                        <a:pt x="93223" y="49438"/>
                        <a:pt x="95687" y="78299"/>
                      </a:cubicBezTo>
                      <a:cubicBezTo>
                        <a:pt x="98151" y="107147"/>
                        <a:pt x="104751" y="119482"/>
                        <a:pt x="115471" y="130202"/>
                      </a:cubicBezTo>
                      <a:cubicBezTo>
                        <a:pt x="126191" y="140922"/>
                        <a:pt x="134433" y="125259"/>
                        <a:pt x="124534" y="112075"/>
                      </a:cubicBezTo>
                      <a:cubicBezTo>
                        <a:pt x="114664" y="98891"/>
                        <a:pt x="105600" y="69208"/>
                        <a:pt x="111350" y="39553"/>
                      </a:cubicBezTo>
                      <a:cubicBezTo>
                        <a:pt x="112370" y="34328"/>
                        <a:pt x="113842" y="29725"/>
                        <a:pt x="115584" y="25689"/>
                      </a:cubicBezTo>
                      <a:cubicBezTo>
                        <a:pt x="123756" y="6727"/>
                        <a:pt x="137733" y="0"/>
                        <a:pt x="137733" y="0"/>
                      </a:cubicBezTo>
                      <a:cubicBezTo>
                        <a:pt x="136912" y="9899"/>
                        <a:pt x="170701" y="10720"/>
                        <a:pt x="180600" y="51931"/>
                      </a:cubicBezTo>
                      <a:cubicBezTo>
                        <a:pt x="183461" y="63826"/>
                        <a:pt x="181705" y="75595"/>
                        <a:pt x="178320" y="86287"/>
                      </a:cubicBezTo>
                      <a:cubicBezTo>
                        <a:pt x="169993" y="112613"/>
                        <a:pt x="151838" y="132439"/>
                        <a:pt x="168237" y="131859"/>
                      </a:cubicBezTo>
                      <a:cubicBezTo>
                        <a:pt x="179057" y="131462"/>
                        <a:pt x="187256" y="115106"/>
                        <a:pt x="192907" y="97871"/>
                      </a:cubicBezTo>
                      <a:cubicBezTo>
                        <a:pt x="199294" y="78356"/>
                        <a:pt x="202409" y="57680"/>
                        <a:pt x="202409" y="57680"/>
                      </a:cubicBezTo>
                      <a:cubicBezTo>
                        <a:pt x="202409" y="57680"/>
                        <a:pt x="216854" y="69208"/>
                        <a:pt x="220975" y="81585"/>
                      </a:cubicBezTo>
                      <a:cubicBezTo>
                        <a:pt x="223439" y="89020"/>
                        <a:pt x="216089" y="107218"/>
                        <a:pt x="206743" y="123376"/>
                      </a:cubicBezTo>
                      <a:cubicBezTo>
                        <a:pt x="200596" y="134096"/>
                        <a:pt x="193587" y="143925"/>
                        <a:pt x="188007" y="149178"/>
                      </a:cubicBezTo>
                      <a:cubicBezTo>
                        <a:pt x="174001" y="162363"/>
                        <a:pt x="159160" y="182954"/>
                        <a:pt x="192949" y="165648"/>
                      </a:cubicBezTo>
                      <a:cubicBezTo>
                        <a:pt x="200752" y="161655"/>
                        <a:pt x="206870" y="155934"/>
                        <a:pt x="211727" y="149547"/>
                      </a:cubicBezTo>
                      <a:cubicBezTo>
                        <a:pt x="227914" y="128276"/>
                        <a:pt x="229982" y="99485"/>
                        <a:pt x="232503" y="101369"/>
                      </a:cubicBezTo>
                      <a:cubicBezTo>
                        <a:pt x="235788" y="103833"/>
                        <a:pt x="244030" y="144208"/>
                        <a:pt x="243223" y="161527"/>
                      </a:cubicBezTo>
                      <a:cubicBezTo>
                        <a:pt x="242770" y="170619"/>
                        <a:pt x="239385" y="178366"/>
                        <a:pt x="232134" y="184455"/>
                      </a:cubicBezTo>
                      <a:cubicBezTo>
                        <a:pt x="225592" y="189992"/>
                        <a:pt x="215905" y="194227"/>
                        <a:pt x="202395" y="196960"/>
                      </a:cubicBezTo>
                      <a:cubicBezTo>
                        <a:pt x="173944" y="202738"/>
                        <a:pt x="163281" y="235706"/>
                        <a:pt x="202395" y="227464"/>
                      </a:cubicBezTo>
                      <a:cubicBezTo>
                        <a:pt x="215084" y="224787"/>
                        <a:pt x="224544" y="218896"/>
                        <a:pt x="231950" y="212750"/>
                      </a:cubicBezTo>
                      <a:cubicBezTo>
                        <a:pt x="247429" y="199905"/>
                        <a:pt x="254099" y="185829"/>
                        <a:pt x="262993" y="196960"/>
                      </a:cubicBezTo>
                      <a:cubicBezTo>
                        <a:pt x="269295" y="204834"/>
                        <a:pt x="268247" y="226430"/>
                        <a:pt x="260259" y="2489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4" name="Google Shape;3774;p25"/>
                <p:cNvSpPr/>
                <p:nvPr/>
              </p:nvSpPr>
              <p:spPr>
                <a:xfrm>
                  <a:off x="3829548" y="1652901"/>
                  <a:ext cx="171275" cy="193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275" h="193030" extrusionOk="0">
                      <a:moveTo>
                        <a:pt x="91343" y="156642"/>
                      </a:moveTo>
                      <a:cubicBezTo>
                        <a:pt x="101015" y="167348"/>
                        <a:pt x="112458" y="178890"/>
                        <a:pt x="126874" y="178932"/>
                      </a:cubicBezTo>
                      <a:cubicBezTo>
                        <a:pt x="132978" y="178946"/>
                        <a:pt x="138869" y="176836"/>
                        <a:pt x="144576" y="174684"/>
                      </a:cubicBezTo>
                      <a:cubicBezTo>
                        <a:pt x="155764" y="170463"/>
                        <a:pt x="168311" y="164416"/>
                        <a:pt x="171059" y="152790"/>
                      </a:cubicBezTo>
                      <a:cubicBezTo>
                        <a:pt x="171682" y="150170"/>
                        <a:pt x="171016" y="146516"/>
                        <a:pt x="168340" y="146205"/>
                      </a:cubicBezTo>
                      <a:cubicBezTo>
                        <a:pt x="167065" y="146049"/>
                        <a:pt x="165876" y="146799"/>
                        <a:pt x="164785" y="147479"/>
                      </a:cubicBezTo>
                      <a:cubicBezTo>
                        <a:pt x="155906" y="153030"/>
                        <a:pt x="145724" y="156486"/>
                        <a:pt x="135286" y="157477"/>
                      </a:cubicBezTo>
                      <a:cubicBezTo>
                        <a:pt x="131774" y="157817"/>
                        <a:pt x="127398" y="157364"/>
                        <a:pt x="126039" y="154107"/>
                      </a:cubicBezTo>
                      <a:cubicBezTo>
                        <a:pt x="130018" y="151812"/>
                        <a:pt x="134833" y="151628"/>
                        <a:pt x="139153" y="150071"/>
                      </a:cubicBezTo>
                      <a:cubicBezTo>
                        <a:pt x="143472" y="148513"/>
                        <a:pt x="147692" y="144449"/>
                        <a:pt x="146644" y="139988"/>
                      </a:cubicBezTo>
                      <a:cubicBezTo>
                        <a:pt x="136957" y="140115"/>
                        <a:pt x="127271" y="140257"/>
                        <a:pt x="117570" y="140384"/>
                      </a:cubicBezTo>
                      <a:cubicBezTo>
                        <a:pt x="112769" y="140455"/>
                        <a:pt x="107813" y="140483"/>
                        <a:pt x="103380" y="138642"/>
                      </a:cubicBezTo>
                      <a:cubicBezTo>
                        <a:pt x="94232" y="134847"/>
                        <a:pt x="89898" y="122441"/>
                        <a:pt x="94685" y="113760"/>
                      </a:cubicBezTo>
                      <a:cubicBezTo>
                        <a:pt x="96710" y="110092"/>
                        <a:pt x="99953" y="107288"/>
                        <a:pt x="103140" y="104555"/>
                      </a:cubicBezTo>
                      <a:cubicBezTo>
                        <a:pt x="119638" y="90365"/>
                        <a:pt x="136887" y="75779"/>
                        <a:pt x="157888" y="70043"/>
                      </a:cubicBezTo>
                      <a:cubicBezTo>
                        <a:pt x="159942" y="69477"/>
                        <a:pt x="162094" y="68967"/>
                        <a:pt x="163737" y="67622"/>
                      </a:cubicBezTo>
                      <a:cubicBezTo>
                        <a:pt x="165380" y="66276"/>
                        <a:pt x="166329" y="63784"/>
                        <a:pt x="165210" y="61957"/>
                      </a:cubicBezTo>
                      <a:cubicBezTo>
                        <a:pt x="164205" y="60314"/>
                        <a:pt x="162009" y="59875"/>
                        <a:pt x="160069" y="59847"/>
                      </a:cubicBezTo>
                      <a:cubicBezTo>
                        <a:pt x="152946" y="59719"/>
                        <a:pt x="146177" y="62736"/>
                        <a:pt x="139705" y="65710"/>
                      </a:cubicBezTo>
                      <a:cubicBezTo>
                        <a:pt x="133275" y="68656"/>
                        <a:pt x="126832" y="71587"/>
                        <a:pt x="120403" y="74533"/>
                      </a:cubicBezTo>
                      <a:cubicBezTo>
                        <a:pt x="117004" y="76090"/>
                        <a:pt x="113506" y="77662"/>
                        <a:pt x="109767" y="77861"/>
                      </a:cubicBezTo>
                      <a:cubicBezTo>
                        <a:pt x="106043" y="78045"/>
                        <a:pt x="101964" y="76529"/>
                        <a:pt x="100222" y="73230"/>
                      </a:cubicBezTo>
                      <a:cubicBezTo>
                        <a:pt x="97730" y="68528"/>
                        <a:pt x="100789" y="62906"/>
                        <a:pt x="103763" y="58487"/>
                      </a:cubicBezTo>
                      <a:cubicBezTo>
                        <a:pt x="110150" y="48971"/>
                        <a:pt x="116537" y="39468"/>
                        <a:pt x="122923" y="29952"/>
                      </a:cubicBezTo>
                      <a:cubicBezTo>
                        <a:pt x="123490" y="29116"/>
                        <a:pt x="124070" y="28153"/>
                        <a:pt x="123858" y="27176"/>
                      </a:cubicBezTo>
                      <a:cubicBezTo>
                        <a:pt x="123462" y="25335"/>
                        <a:pt x="120870" y="25165"/>
                        <a:pt x="119100" y="25802"/>
                      </a:cubicBezTo>
                      <a:cubicBezTo>
                        <a:pt x="111453" y="28621"/>
                        <a:pt x="107728" y="38038"/>
                        <a:pt x="100010" y="40686"/>
                      </a:cubicBezTo>
                      <a:cubicBezTo>
                        <a:pt x="98622" y="41168"/>
                        <a:pt x="96894" y="41324"/>
                        <a:pt x="95846" y="40304"/>
                      </a:cubicBezTo>
                      <a:cubicBezTo>
                        <a:pt x="95011" y="39497"/>
                        <a:pt x="94898" y="38222"/>
                        <a:pt x="94855" y="37061"/>
                      </a:cubicBezTo>
                      <a:cubicBezTo>
                        <a:pt x="94487" y="24556"/>
                        <a:pt x="98424" y="11244"/>
                        <a:pt x="92929" y="0"/>
                      </a:cubicBezTo>
                      <a:cubicBezTo>
                        <a:pt x="87378" y="2407"/>
                        <a:pt x="84191" y="8369"/>
                        <a:pt x="82747" y="14246"/>
                      </a:cubicBezTo>
                      <a:cubicBezTo>
                        <a:pt x="81302" y="20124"/>
                        <a:pt x="81147" y="26270"/>
                        <a:pt x="79447" y="32076"/>
                      </a:cubicBezTo>
                      <a:cubicBezTo>
                        <a:pt x="77748" y="37882"/>
                        <a:pt x="73995" y="43632"/>
                        <a:pt x="68175" y="45317"/>
                      </a:cubicBezTo>
                      <a:cubicBezTo>
                        <a:pt x="66574" y="45784"/>
                        <a:pt x="64790" y="45898"/>
                        <a:pt x="63289" y="45204"/>
                      </a:cubicBezTo>
                      <a:cubicBezTo>
                        <a:pt x="57327" y="42442"/>
                        <a:pt x="60711" y="31014"/>
                        <a:pt x="54650" y="28479"/>
                      </a:cubicBezTo>
                      <a:cubicBezTo>
                        <a:pt x="57766" y="39270"/>
                        <a:pt x="60895" y="50075"/>
                        <a:pt x="64011" y="60867"/>
                      </a:cubicBezTo>
                      <a:cubicBezTo>
                        <a:pt x="57822" y="66106"/>
                        <a:pt x="49326" y="67395"/>
                        <a:pt x="41296" y="68486"/>
                      </a:cubicBezTo>
                      <a:cubicBezTo>
                        <a:pt x="38393" y="68882"/>
                        <a:pt x="35433" y="69264"/>
                        <a:pt x="32558" y="68726"/>
                      </a:cubicBezTo>
                      <a:cubicBezTo>
                        <a:pt x="19855" y="66305"/>
                        <a:pt x="15677" y="47923"/>
                        <a:pt x="3144" y="44708"/>
                      </a:cubicBezTo>
                      <a:cubicBezTo>
                        <a:pt x="2309" y="44496"/>
                        <a:pt x="1332" y="44382"/>
                        <a:pt x="666" y="44921"/>
                      </a:cubicBezTo>
                      <a:cubicBezTo>
                        <a:pt x="-240" y="45643"/>
                        <a:pt x="-56" y="47059"/>
                        <a:pt x="255" y="48178"/>
                      </a:cubicBezTo>
                      <a:cubicBezTo>
                        <a:pt x="2111" y="54763"/>
                        <a:pt x="5608" y="60895"/>
                        <a:pt x="10324" y="65852"/>
                      </a:cubicBezTo>
                      <a:cubicBezTo>
                        <a:pt x="12505" y="68160"/>
                        <a:pt x="15012" y="70242"/>
                        <a:pt x="17986" y="71374"/>
                      </a:cubicBezTo>
                      <a:cubicBezTo>
                        <a:pt x="20577" y="72352"/>
                        <a:pt x="23396" y="72550"/>
                        <a:pt x="26157" y="72734"/>
                      </a:cubicBezTo>
                      <a:cubicBezTo>
                        <a:pt x="36509" y="73428"/>
                        <a:pt x="46847" y="74122"/>
                        <a:pt x="57199" y="74830"/>
                      </a:cubicBezTo>
                      <a:cubicBezTo>
                        <a:pt x="58545" y="74915"/>
                        <a:pt x="60017" y="75071"/>
                        <a:pt x="60924" y="76062"/>
                      </a:cubicBezTo>
                      <a:cubicBezTo>
                        <a:pt x="61547" y="76742"/>
                        <a:pt x="61773" y="77691"/>
                        <a:pt x="61958" y="78583"/>
                      </a:cubicBezTo>
                      <a:cubicBezTo>
                        <a:pt x="63204" y="84488"/>
                        <a:pt x="64139" y="90450"/>
                        <a:pt x="64747" y="96455"/>
                      </a:cubicBezTo>
                      <a:cubicBezTo>
                        <a:pt x="65130" y="100222"/>
                        <a:pt x="65342" y="104173"/>
                        <a:pt x="63799" y="107642"/>
                      </a:cubicBezTo>
                      <a:cubicBezTo>
                        <a:pt x="60471" y="115106"/>
                        <a:pt x="50897" y="116947"/>
                        <a:pt x="42769" y="117782"/>
                      </a:cubicBezTo>
                      <a:cubicBezTo>
                        <a:pt x="34187" y="118674"/>
                        <a:pt x="24557" y="119269"/>
                        <a:pt x="17915" y="113760"/>
                      </a:cubicBezTo>
                      <a:cubicBezTo>
                        <a:pt x="15224" y="111523"/>
                        <a:pt x="13270" y="108450"/>
                        <a:pt x="10381" y="106467"/>
                      </a:cubicBezTo>
                      <a:cubicBezTo>
                        <a:pt x="7492" y="104484"/>
                        <a:pt x="2932" y="104102"/>
                        <a:pt x="949" y="106991"/>
                      </a:cubicBezTo>
                      <a:cubicBezTo>
                        <a:pt x="-438" y="109016"/>
                        <a:pt x="57" y="111891"/>
                        <a:pt x="1530" y="113859"/>
                      </a:cubicBezTo>
                      <a:cubicBezTo>
                        <a:pt x="3003" y="115814"/>
                        <a:pt x="5269" y="117017"/>
                        <a:pt x="7520" y="117995"/>
                      </a:cubicBezTo>
                      <a:cubicBezTo>
                        <a:pt x="23155" y="124750"/>
                        <a:pt x="40942" y="122937"/>
                        <a:pt x="57950" y="123772"/>
                      </a:cubicBezTo>
                      <a:cubicBezTo>
                        <a:pt x="61788" y="123957"/>
                        <a:pt x="66107" y="124566"/>
                        <a:pt x="68344" y="127681"/>
                      </a:cubicBezTo>
                      <a:cubicBezTo>
                        <a:pt x="70596" y="130839"/>
                        <a:pt x="69704" y="135187"/>
                        <a:pt x="68458" y="138840"/>
                      </a:cubicBezTo>
                      <a:cubicBezTo>
                        <a:pt x="65710" y="146842"/>
                        <a:pt x="61221" y="154801"/>
                        <a:pt x="53758" y="158766"/>
                      </a:cubicBezTo>
                      <a:cubicBezTo>
                        <a:pt x="48178" y="161740"/>
                        <a:pt x="41622" y="162108"/>
                        <a:pt x="35320" y="162476"/>
                      </a:cubicBezTo>
                      <a:cubicBezTo>
                        <a:pt x="29018" y="162844"/>
                        <a:pt x="22447" y="163354"/>
                        <a:pt x="16966" y="166526"/>
                      </a:cubicBezTo>
                      <a:cubicBezTo>
                        <a:pt x="11500" y="169699"/>
                        <a:pt x="7506" y="176369"/>
                        <a:pt x="9475" y="182373"/>
                      </a:cubicBezTo>
                      <a:cubicBezTo>
                        <a:pt x="10282" y="184823"/>
                        <a:pt x="11967" y="186905"/>
                        <a:pt x="13907" y="188619"/>
                      </a:cubicBezTo>
                      <a:cubicBezTo>
                        <a:pt x="16173" y="190615"/>
                        <a:pt x="18892" y="192187"/>
                        <a:pt x="21852" y="192768"/>
                      </a:cubicBezTo>
                      <a:cubicBezTo>
                        <a:pt x="27899" y="193957"/>
                        <a:pt x="34003" y="190941"/>
                        <a:pt x="38818" y="187103"/>
                      </a:cubicBezTo>
                      <a:cubicBezTo>
                        <a:pt x="43633" y="183265"/>
                        <a:pt x="47753" y="178521"/>
                        <a:pt x="53008" y="175307"/>
                      </a:cubicBezTo>
                      <a:cubicBezTo>
                        <a:pt x="63218" y="169047"/>
                        <a:pt x="77139" y="168891"/>
                        <a:pt x="85126" y="159970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5" name="Google Shape;3775;p25"/>
                <p:cNvSpPr/>
                <p:nvPr/>
              </p:nvSpPr>
              <p:spPr>
                <a:xfrm>
                  <a:off x="3901960" y="1683646"/>
                  <a:ext cx="31732" cy="12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2" h="125627" extrusionOk="0">
                      <a:moveTo>
                        <a:pt x="11071" y="117768"/>
                      </a:moveTo>
                      <a:cubicBezTo>
                        <a:pt x="16282" y="121889"/>
                        <a:pt x="22585" y="124622"/>
                        <a:pt x="29141" y="125628"/>
                      </a:cubicBezTo>
                      <a:cubicBezTo>
                        <a:pt x="29297" y="122243"/>
                        <a:pt x="26734" y="119453"/>
                        <a:pt x="24695" y="116748"/>
                      </a:cubicBezTo>
                      <a:cubicBezTo>
                        <a:pt x="19115" y="109313"/>
                        <a:pt x="16764" y="100024"/>
                        <a:pt x="14541" y="91003"/>
                      </a:cubicBezTo>
                      <a:cubicBezTo>
                        <a:pt x="13889" y="88354"/>
                        <a:pt x="13224" y="85649"/>
                        <a:pt x="13379" y="82930"/>
                      </a:cubicBezTo>
                      <a:cubicBezTo>
                        <a:pt x="13606" y="78739"/>
                        <a:pt x="15730" y="74872"/>
                        <a:pt x="18208" y="71474"/>
                      </a:cubicBezTo>
                      <a:cubicBezTo>
                        <a:pt x="21890" y="66446"/>
                        <a:pt x="26507" y="62084"/>
                        <a:pt x="31733" y="58700"/>
                      </a:cubicBezTo>
                      <a:cubicBezTo>
                        <a:pt x="30940" y="56788"/>
                        <a:pt x="28150" y="57071"/>
                        <a:pt x="26267" y="57921"/>
                      </a:cubicBezTo>
                      <a:cubicBezTo>
                        <a:pt x="24383" y="58771"/>
                        <a:pt x="22075" y="59847"/>
                        <a:pt x="20446" y="58572"/>
                      </a:cubicBezTo>
                      <a:cubicBezTo>
                        <a:pt x="19172" y="57581"/>
                        <a:pt x="19129" y="55698"/>
                        <a:pt x="19200" y="54083"/>
                      </a:cubicBezTo>
                      <a:cubicBezTo>
                        <a:pt x="19526" y="46521"/>
                        <a:pt x="19851" y="38959"/>
                        <a:pt x="20177" y="31396"/>
                      </a:cubicBezTo>
                      <a:cubicBezTo>
                        <a:pt x="20234" y="30221"/>
                        <a:pt x="20276" y="29031"/>
                        <a:pt x="20134" y="27856"/>
                      </a:cubicBezTo>
                      <a:cubicBezTo>
                        <a:pt x="19993" y="26666"/>
                        <a:pt x="19639" y="25505"/>
                        <a:pt x="19341" y="24344"/>
                      </a:cubicBezTo>
                      <a:cubicBezTo>
                        <a:pt x="17359" y="16427"/>
                        <a:pt x="17996" y="8129"/>
                        <a:pt x="18662" y="0"/>
                      </a:cubicBezTo>
                      <a:cubicBezTo>
                        <a:pt x="12105" y="5891"/>
                        <a:pt x="12572" y="16017"/>
                        <a:pt x="11836" y="24811"/>
                      </a:cubicBezTo>
                      <a:cubicBezTo>
                        <a:pt x="10788" y="37514"/>
                        <a:pt x="6228" y="49665"/>
                        <a:pt x="4429" y="62283"/>
                      </a:cubicBezTo>
                      <a:cubicBezTo>
                        <a:pt x="3551" y="68471"/>
                        <a:pt x="3339" y="74745"/>
                        <a:pt x="3126" y="80990"/>
                      </a:cubicBezTo>
                      <a:cubicBezTo>
                        <a:pt x="2956" y="86003"/>
                        <a:pt x="2786" y="91003"/>
                        <a:pt x="2631" y="96016"/>
                      </a:cubicBezTo>
                      <a:cubicBezTo>
                        <a:pt x="2602" y="96809"/>
                        <a:pt x="2560" y="97673"/>
                        <a:pt x="2050" y="98267"/>
                      </a:cubicBezTo>
                      <a:cubicBezTo>
                        <a:pt x="1540" y="98862"/>
                        <a:pt x="393" y="98976"/>
                        <a:pt x="53" y="98267"/>
                      </a:cubicBezTo>
                      <a:cubicBezTo>
                        <a:pt x="-287" y="97559"/>
                        <a:pt x="1101" y="96823"/>
                        <a:pt x="1300" y="97588"/>
                      </a:cubicBezTo>
                      <a:cubicBezTo>
                        <a:pt x="5930" y="105334"/>
                        <a:pt x="5987" y="115601"/>
                        <a:pt x="1441" y="123404"/>
                      </a:cubicBezTo>
                      <a:cubicBezTo>
                        <a:pt x="5052" y="123857"/>
                        <a:pt x="8819" y="121677"/>
                        <a:pt x="10235" y="11833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6" name="Google Shape;3776;p25"/>
                <p:cNvSpPr/>
                <p:nvPr/>
              </p:nvSpPr>
              <p:spPr>
                <a:xfrm>
                  <a:off x="3910904" y="1692370"/>
                  <a:ext cx="32574" cy="31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74" h="316285" extrusionOk="0">
                      <a:moveTo>
                        <a:pt x="7070" y="0"/>
                      </a:moveTo>
                      <a:cubicBezTo>
                        <a:pt x="-4415" y="77804"/>
                        <a:pt x="-5690" y="248692"/>
                        <a:pt x="32575" y="31628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7" name="Google Shape;3777;p25"/>
                <p:cNvSpPr/>
                <p:nvPr/>
              </p:nvSpPr>
              <p:spPr>
                <a:xfrm>
                  <a:off x="3889324" y="1542780"/>
                  <a:ext cx="66451" cy="86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51" h="86286" extrusionOk="0">
                      <a:moveTo>
                        <a:pt x="65016" y="51931"/>
                      </a:moveTo>
                      <a:cubicBezTo>
                        <a:pt x="67877" y="63826"/>
                        <a:pt x="66121" y="75595"/>
                        <a:pt x="62736" y="86287"/>
                      </a:cubicBezTo>
                      <a:cubicBezTo>
                        <a:pt x="56434" y="85791"/>
                        <a:pt x="50288" y="82293"/>
                        <a:pt x="47102" y="76784"/>
                      </a:cubicBezTo>
                      <a:cubicBezTo>
                        <a:pt x="43051" y="69803"/>
                        <a:pt x="43505" y="60583"/>
                        <a:pt x="38321" y="54409"/>
                      </a:cubicBezTo>
                      <a:cubicBezTo>
                        <a:pt x="34016" y="49254"/>
                        <a:pt x="27006" y="47583"/>
                        <a:pt x="20832" y="44977"/>
                      </a:cubicBezTo>
                      <a:cubicBezTo>
                        <a:pt x="12037" y="41267"/>
                        <a:pt x="4050" y="34158"/>
                        <a:pt x="0" y="25689"/>
                      </a:cubicBezTo>
                      <a:cubicBezTo>
                        <a:pt x="8171" y="6727"/>
                        <a:pt x="22149" y="0"/>
                        <a:pt x="22149" y="0"/>
                      </a:cubicBezTo>
                      <a:cubicBezTo>
                        <a:pt x="21327" y="9899"/>
                        <a:pt x="55117" y="10720"/>
                        <a:pt x="65016" y="519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8" name="Google Shape;3778;p25"/>
                <p:cNvSpPr/>
                <p:nvPr/>
              </p:nvSpPr>
              <p:spPr>
                <a:xfrm>
                  <a:off x="3966647" y="1600475"/>
                  <a:ext cx="28549" cy="65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49" h="65695" extrusionOk="0">
                      <a:moveTo>
                        <a:pt x="13836" y="65696"/>
                      </a:moveTo>
                      <a:cubicBezTo>
                        <a:pt x="12816" y="65271"/>
                        <a:pt x="11754" y="64903"/>
                        <a:pt x="10791" y="64407"/>
                      </a:cubicBezTo>
                      <a:cubicBezTo>
                        <a:pt x="2549" y="60144"/>
                        <a:pt x="2124" y="49721"/>
                        <a:pt x="0" y="40191"/>
                      </a:cubicBezTo>
                      <a:cubicBezTo>
                        <a:pt x="6387" y="20676"/>
                        <a:pt x="9502" y="0"/>
                        <a:pt x="9502" y="0"/>
                      </a:cubicBezTo>
                      <a:cubicBezTo>
                        <a:pt x="9502" y="0"/>
                        <a:pt x="23947" y="11528"/>
                        <a:pt x="28068" y="23905"/>
                      </a:cubicBezTo>
                      <a:cubicBezTo>
                        <a:pt x="30532" y="31340"/>
                        <a:pt x="23183" y="49537"/>
                        <a:pt x="13836" y="6569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9" name="Google Shape;3779;p25"/>
                <p:cNvSpPr/>
                <p:nvPr/>
              </p:nvSpPr>
              <p:spPr>
                <a:xfrm>
                  <a:off x="3983838" y="1644061"/>
                  <a:ext cx="33194" cy="83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94" h="83174" extrusionOk="0">
                      <a:moveTo>
                        <a:pt x="21286" y="68177"/>
                      </a:moveTo>
                      <a:cubicBezTo>
                        <a:pt x="15267" y="73403"/>
                        <a:pt x="4419" y="70981"/>
                        <a:pt x="1191" y="63688"/>
                      </a:cubicBezTo>
                      <a:cubicBezTo>
                        <a:pt x="-934" y="58830"/>
                        <a:pt x="143" y="53491"/>
                        <a:pt x="1644" y="48266"/>
                      </a:cubicBezTo>
                      <a:cubicBezTo>
                        <a:pt x="17830" y="26995"/>
                        <a:pt x="19898" y="-1796"/>
                        <a:pt x="22419" y="88"/>
                      </a:cubicBezTo>
                      <a:cubicBezTo>
                        <a:pt x="25704" y="2552"/>
                        <a:pt x="33946" y="42927"/>
                        <a:pt x="33139" y="60246"/>
                      </a:cubicBezTo>
                      <a:cubicBezTo>
                        <a:pt x="32686" y="69338"/>
                        <a:pt x="29301" y="77085"/>
                        <a:pt x="22051" y="83174"/>
                      </a:cubicBezTo>
                      <a:cubicBezTo>
                        <a:pt x="22603" y="78189"/>
                        <a:pt x="22362" y="73091"/>
                        <a:pt x="21286" y="6817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0" name="Google Shape;3780;p25"/>
                <p:cNvSpPr/>
                <p:nvPr/>
              </p:nvSpPr>
              <p:spPr>
                <a:xfrm>
                  <a:off x="4005705" y="1735704"/>
                  <a:ext cx="35127" cy="55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7" h="55995" extrusionOk="0">
                      <a:moveTo>
                        <a:pt x="28309" y="55995"/>
                      </a:moveTo>
                      <a:cubicBezTo>
                        <a:pt x="17730" y="55712"/>
                        <a:pt x="7322" y="44723"/>
                        <a:pt x="11811" y="35135"/>
                      </a:cubicBezTo>
                      <a:cubicBezTo>
                        <a:pt x="13383" y="31779"/>
                        <a:pt x="16569" y="28536"/>
                        <a:pt x="15521" y="24996"/>
                      </a:cubicBezTo>
                      <a:cubicBezTo>
                        <a:pt x="13864" y="19430"/>
                        <a:pt x="5693" y="21469"/>
                        <a:pt x="0" y="19827"/>
                      </a:cubicBezTo>
                      <a:cubicBezTo>
                        <a:pt x="15479" y="6982"/>
                        <a:pt x="22149" y="-7095"/>
                        <a:pt x="31042" y="4036"/>
                      </a:cubicBezTo>
                      <a:cubicBezTo>
                        <a:pt x="37344" y="11910"/>
                        <a:pt x="36296" y="33507"/>
                        <a:pt x="28309" y="559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81" name="Google Shape;3781;p25"/>
              <p:cNvGrpSpPr/>
              <p:nvPr/>
            </p:nvGrpSpPr>
            <p:grpSpPr>
              <a:xfrm rot="-506959" flipH="1">
                <a:off x="8152993" y="4410316"/>
                <a:ext cx="424629" cy="746943"/>
                <a:chOff x="3749677" y="1434586"/>
                <a:chExt cx="139052" cy="244599"/>
              </a:xfrm>
            </p:grpSpPr>
            <p:sp>
              <p:nvSpPr>
                <p:cNvPr id="3782" name="Google Shape;3782;p25"/>
                <p:cNvSpPr/>
                <p:nvPr/>
              </p:nvSpPr>
              <p:spPr>
                <a:xfrm>
                  <a:off x="3801578" y="1487324"/>
                  <a:ext cx="55345" cy="191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45" h="191861" extrusionOk="0">
                      <a:moveTo>
                        <a:pt x="8059" y="191862"/>
                      </a:moveTo>
                      <a:cubicBezTo>
                        <a:pt x="-19698" y="117867"/>
                        <a:pt x="31341" y="20322"/>
                        <a:pt x="54042" y="0"/>
                      </a:cubicBezTo>
                      <a:lnTo>
                        <a:pt x="55345" y="1459"/>
                      </a:lnTo>
                      <a:cubicBezTo>
                        <a:pt x="32913" y="21554"/>
                        <a:pt x="-17559" y="118009"/>
                        <a:pt x="9900" y="191182"/>
                      </a:cubicBezTo>
                      <a:lnTo>
                        <a:pt x="8074" y="19186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3" name="Google Shape;3783;p25"/>
                <p:cNvSpPr/>
                <p:nvPr/>
              </p:nvSpPr>
              <p:spPr>
                <a:xfrm>
                  <a:off x="3853415" y="1434586"/>
                  <a:ext cx="35314" cy="57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14" h="57651" extrusionOk="0">
                      <a:moveTo>
                        <a:pt x="208" y="53446"/>
                      </a:moveTo>
                      <a:cubicBezTo>
                        <a:pt x="-1987" y="30518"/>
                        <a:pt x="13407" y="7081"/>
                        <a:pt x="35315" y="0"/>
                      </a:cubicBezTo>
                      <a:cubicBezTo>
                        <a:pt x="27597" y="21313"/>
                        <a:pt x="15559" y="41040"/>
                        <a:pt x="138" y="5765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4" name="Google Shape;3784;p25"/>
                <p:cNvSpPr/>
                <p:nvPr/>
              </p:nvSpPr>
              <p:spPr>
                <a:xfrm>
                  <a:off x="3827597" y="1455715"/>
                  <a:ext cx="19684" cy="38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84" h="38831" extrusionOk="0">
                      <a:moveTo>
                        <a:pt x="19681" y="38831"/>
                      </a:moveTo>
                      <a:cubicBezTo>
                        <a:pt x="19851" y="24259"/>
                        <a:pt x="13295" y="6698"/>
                        <a:pt x="351" y="0"/>
                      </a:cubicBezTo>
                      <a:cubicBezTo>
                        <a:pt x="-1816" y="15224"/>
                        <a:pt x="6228" y="31382"/>
                        <a:pt x="19681" y="388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5" name="Google Shape;3785;p25"/>
                <p:cNvSpPr/>
                <p:nvPr/>
              </p:nvSpPr>
              <p:spPr>
                <a:xfrm>
                  <a:off x="3801352" y="1460218"/>
                  <a:ext cx="36395" cy="52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95" h="52553" extrusionOk="0">
                      <a:moveTo>
                        <a:pt x="36395" y="52554"/>
                      </a:moveTo>
                      <a:cubicBezTo>
                        <a:pt x="33181" y="30164"/>
                        <a:pt x="19359" y="11712"/>
                        <a:pt x="0" y="0"/>
                      </a:cubicBezTo>
                      <a:cubicBezTo>
                        <a:pt x="3640" y="21710"/>
                        <a:pt x="17348" y="41508"/>
                        <a:pt x="36395" y="5255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6" name="Google Shape;3786;p25"/>
                <p:cNvSpPr/>
                <p:nvPr/>
              </p:nvSpPr>
              <p:spPr>
                <a:xfrm>
                  <a:off x="3782772" y="1482693"/>
                  <a:ext cx="42697" cy="51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97" h="51477" extrusionOk="0">
                      <a:moveTo>
                        <a:pt x="42697" y="51477"/>
                      </a:moveTo>
                      <a:cubicBezTo>
                        <a:pt x="38052" y="40955"/>
                        <a:pt x="33365" y="30348"/>
                        <a:pt x="26638" y="21016"/>
                      </a:cubicBezTo>
                      <a:cubicBezTo>
                        <a:pt x="19911" y="11683"/>
                        <a:pt x="10919" y="3611"/>
                        <a:pt x="0" y="0"/>
                      </a:cubicBezTo>
                      <a:cubicBezTo>
                        <a:pt x="170" y="7364"/>
                        <a:pt x="3087" y="14629"/>
                        <a:pt x="8058" y="20081"/>
                      </a:cubicBezTo>
                      <a:cubicBezTo>
                        <a:pt x="11754" y="24131"/>
                        <a:pt x="16470" y="27148"/>
                        <a:pt x="20010" y="31325"/>
                      </a:cubicBezTo>
                      <a:cubicBezTo>
                        <a:pt x="22602" y="34384"/>
                        <a:pt x="24500" y="37982"/>
                        <a:pt x="27134" y="41026"/>
                      </a:cubicBezTo>
                      <a:cubicBezTo>
                        <a:pt x="31085" y="45601"/>
                        <a:pt x="36735" y="50486"/>
                        <a:pt x="42697" y="51477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7" name="Google Shape;3787;p25"/>
                <p:cNvSpPr/>
                <p:nvPr/>
              </p:nvSpPr>
              <p:spPr>
                <a:xfrm>
                  <a:off x="3749677" y="1535558"/>
                  <a:ext cx="67324" cy="2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24" h="21106" extrusionOk="0">
                      <a:moveTo>
                        <a:pt x="67324" y="17206"/>
                      </a:moveTo>
                      <a:cubicBezTo>
                        <a:pt x="57284" y="10904"/>
                        <a:pt x="46818" y="4432"/>
                        <a:pt x="35036" y="2988"/>
                      </a:cubicBezTo>
                      <a:cubicBezTo>
                        <a:pt x="31042" y="2492"/>
                        <a:pt x="27006" y="2606"/>
                        <a:pt x="22984" y="2535"/>
                      </a:cubicBezTo>
                      <a:cubicBezTo>
                        <a:pt x="15266" y="2407"/>
                        <a:pt x="7534" y="1671"/>
                        <a:pt x="0" y="0"/>
                      </a:cubicBezTo>
                      <a:cubicBezTo>
                        <a:pt x="9389" y="6967"/>
                        <a:pt x="18906" y="14020"/>
                        <a:pt x="29697" y="18495"/>
                      </a:cubicBezTo>
                      <a:cubicBezTo>
                        <a:pt x="40502" y="22984"/>
                        <a:pt x="56307" y="21115"/>
                        <a:pt x="67310" y="1719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8" name="Google Shape;3788;p25"/>
                <p:cNvSpPr/>
                <p:nvPr/>
              </p:nvSpPr>
              <p:spPr>
                <a:xfrm>
                  <a:off x="3755469" y="1574008"/>
                  <a:ext cx="54408" cy="18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08" h="18691" extrusionOk="0">
                      <a:moveTo>
                        <a:pt x="54409" y="2179"/>
                      </a:moveTo>
                      <a:cubicBezTo>
                        <a:pt x="45175" y="-1432"/>
                        <a:pt x="34625" y="-228"/>
                        <a:pt x="25392" y="3397"/>
                      </a:cubicBezTo>
                      <a:cubicBezTo>
                        <a:pt x="16172" y="7009"/>
                        <a:pt x="8015" y="12871"/>
                        <a:pt x="0" y="18692"/>
                      </a:cubicBezTo>
                      <a:cubicBezTo>
                        <a:pt x="17107" y="16681"/>
                        <a:pt x="39794" y="11328"/>
                        <a:pt x="54409" y="217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9" name="Google Shape;3789;p25"/>
                <p:cNvSpPr/>
                <p:nvPr/>
              </p:nvSpPr>
              <p:spPr>
                <a:xfrm>
                  <a:off x="3762281" y="1605381"/>
                  <a:ext cx="40785" cy="26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85" h="26363" extrusionOk="0">
                      <a:moveTo>
                        <a:pt x="40786" y="22"/>
                      </a:moveTo>
                      <a:cubicBezTo>
                        <a:pt x="29980" y="-361"/>
                        <a:pt x="19090" y="4313"/>
                        <a:pt x="11938" y="12427"/>
                      </a:cubicBezTo>
                      <a:cubicBezTo>
                        <a:pt x="7874" y="17030"/>
                        <a:pt x="4928" y="22695"/>
                        <a:pt x="0" y="26362"/>
                      </a:cubicBezTo>
                      <a:cubicBezTo>
                        <a:pt x="14870" y="26476"/>
                        <a:pt x="29485" y="17880"/>
                        <a:pt x="36622" y="485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0" name="Google Shape;3790;p25"/>
                <p:cNvSpPr/>
                <p:nvPr/>
              </p:nvSpPr>
              <p:spPr>
                <a:xfrm>
                  <a:off x="3845438" y="1503465"/>
                  <a:ext cx="35644" cy="13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44" h="13273" extrusionOk="0">
                      <a:moveTo>
                        <a:pt x="0" y="1306"/>
                      </a:moveTo>
                      <a:cubicBezTo>
                        <a:pt x="8724" y="-209"/>
                        <a:pt x="17008" y="-1003"/>
                        <a:pt x="25208" y="2340"/>
                      </a:cubicBezTo>
                      <a:cubicBezTo>
                        <a:pt x="29017" y="3897"/>
                        <a:pt x="32359" y="6404"/>
                        <a:pt x="35645" y="8882"/>
                      </a:cubicBezTo>
                      <a:cubicBezTo>
                        <a:pt x="34172" y="11771"/>
                        <a:pt x="30759" y="13230"/>
                        <a:pt x="27530" y="13272"/>
                      </a:cubicBezTo>
                      <a:cubicBezTo>
                        <a:pt x="24301" y="13315"/>
                        <a:pt x="21172" y="12210"/>
                        <a:pt x="18127" y="11106"/>
                      </a:cubicBezTo>
                      <a:cubicBezTo>
                        <a:pt x="11613" y="8755"/>
                        <a:pt x="4858" y="6248"/>
                        <a:pt x="0" y="130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1" name="Google Shape;3791;p25"/>
                <p:cNvSpPr/>
                <p:nvPr/>
              </p:nvSpPr>
              <p:spPr>
                <a:xfrm>
                  <a:off x="3835012" y="1523415"/>
                  <a:ext cx="37686" cy="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6" h="19708" extrusionOk="0">
                      <a:moveTo>
                        <a:pt x="2" y="119"/>
                      </a:moveTo>
                      <a:cubicBezTo>
                        <a:pt x="7381" y="-348"/>
                        <a:pt x="14943" y="516"/>
                        <a:pt x="21740" y="3447"/>
                      </a:cubicBezTo>
                      <a:cubicBezTo>
                        <a:pt x="28538" y="6379"/>
                        <a:pt x="34500" y="11519"/>
                        <a:pt x="37686" y="18190"/>
                      </a:cubicBezTo>
                      <a:cubicBezTo>
                        <a:pt x="33155" y="20201"/>
                        <a:pt x="27773" y="20215"/>
                        <a:pt x="23227" y="18232"/>
                      </a:cubicBezTo>
                      <a:cubicBezTo>
                        <a:pt x="18582" y="16193"/>
                        <a:pt x="15014" y="12298"/>
                        <a:pt x="10595" y="9820"/>
                      </a:cubicBezTo>
                      <a:cubicBezTo>
                        <a:pt x="8301" y="8546"/>
                        <a:pt x="5795" y="7639"/>
                        <a:pt x="3656" y="6138"/>
                      </a:cubicBezTo>
                      <a:cubicBezTo>
                        <a:pt x="1518" y="4637"/>
                        <a:pt x="-68" y="2739"/>
                        <a:pt x="2" y="11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2" name="Google Shape;3792;p25"/>
                <p:cNvSpPr/>
                <p:nvPr/>
              </p:nvSpPr>
              <p:spPr>
                <a:xfrm>
                  <a:off x="3824677" y="1543701"/>
                  <a:ext cx="33718" cy="26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18" h="26892" extrusionOk="0">
                      <a:moveTo>
                        <a:pt x="0" y="0"/>
                      </a:moveTo>
                      <a:cubicBezTo>
                        <a:pt x="14289" y="2889"/>
                        <a:pt x="26142" y="14431"/>
                        <a:pt x="33719" y="26893"/>
                      </a:cubicBezTo>
                      <a:cubicBezTo>
                        <a:pt x="27134" y="26185"/>
                        <a:pt x="20818" y="23253"/>
                        <a:pt x="16031" y="18693"/>
                      </a:cubicBezTo>
                      <a:cubicBezTo>
                        <a:pt x="11457" y="14332"/>
                        <a:pt x="8285" y="8568"/>
                        <a:pt x="3356" y="4603"/>
                      </a:cubicBezTo>
                      <a:cubicBezTo>
                        <a:pt x="1827" y="3370"/>
                        <a:pt x="-43" y="1982"/>
                        <a:pt x="14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3" name="Google Shape;3793;p25"/>
                <p:cNvSpPr/>
                <p:nvPr/>
              </p:nvSpPr>
              <p:spPr>
                <a:xfrm>
                  <a:off x="3812908" y="1570679"/>
                  <a:ext cx="39468" cy="30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68" h="30062" extrusionOk="0">
                      <a:moveTo>
                        <a:pt x="0" y="0"/>
                      </a:moveTo>
                      <a:cubicBezTo>
                        <a:pt x="6472" y="11882"/>
                        <a:pt x="18240" y="19770"/>
                        <a:pt x="29555" y="27190"/>
                      </a:cubicBezTo>
                      <a:cubicBezTo>
                        <a:pt x="32543" y="29145"/>
                        <a:pt x="36381" y="31156"/>
                        <a:pt x="39468" y="29371"/>
                      </a:cubicBezTo>
                      <a:cubicBezTo>
                        <a:pt x="29739" y="16116"/>
                        <a:pt x="15861" y="5962"/>
                        <a:pt x="283" y="70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4" name="Google Shape;3794;p25"/>
                <p:cNvSpPr/>
                <p:nvPr/>
              </p:nvSpPr>
              <p:spPr>
                <a:xfrm>
                  <a:off x="3805898" y="1597671"/>
                  <a:ext cx="32118" cy="33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18" h="33208" extrusionOk="0">
                      <a:moveTo>
                        <a:pt x="0" y="0"/>
                      </a:moveTo>
                      <a:cubicBezTo>
                        <a:pt x="793" y="2323"/>
                        <a:pt x="949" y="1459"/>
                        <a:pt x="1742" y="3781"/>
                      </a:cubicBezTo>
                      <a:cubicBezTo>
                        <a:pt x="3045" y="7619"/>
                        <a:pt x="4362" y="11485"/>
                        <a:pt x="6415" y="14983"/>
                      </a:cubicBezTo>
                      <a:cubicBezTo>
                        <a:pt x="11839" y="24259"/>
                        <a:pt x="21865" y="29994"/>
                        <a:pt x="32118" y="33209"/>
                      </a:cubicBezTo>
                      <a:cubicBezTo>
                        <a:pt x="29796" y="25746"/>
                        <a:pt x="24273" y="19699"/>
                        <a:pt x="18283" y="14686"/>
                      </a:cubicBezTo>
                      <a:cubicBezTo>
                        <a:pt x="12292" y="9672"/>
                        <a:pt x="5665" y="5410"/>
                        <a:pt x="14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5" name="Google Shape;3795;p25"/>
                <p:cNvSpPr/>
                <p:nvPr/>
              </p:nvSpPr>
              <p:spPr>
                <a:xfrm>
                  <a:off x="3802967" y="1635547"/>
                  <a:ext cx="23918" cy="19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18" h="19294" extrusionOk="0">
                      <a:moveTo>
                        <a:pt x="0" y="2569"/>
                      </a:moveTo>
                      <a:cubicBezTo>
                        <a:pt x="255" y="6620"/>
                        <a:pt x="4334" y="9183"/>
                        <a:pt x="7945" y="11038"/>
                      </a:cubicBezTo>
                      <a:cubicBezTo>
                        <a:pt x="13269" y="13785"/>
                        <a:pt x="18594" y="16533"/>
                        <a:pt x="23919" y="19294"/>
                      </a:cubicBezTo>
                      <a:cubicBezTo>
                        <a:pt x="22489" y="16462"/>
                        <a:pt x="20846" y="13729"/>
                        <a:pt x="19019" y="11137"/>
                      </a:cubicBezTo>
                      <a:cubicBezTo>
                        <a:pt x="16909" y="8149"/>
                        <a:pt x="14501" y="5303"/>
                        <a:pt x="11499" y="3207"/>
                      </a:cubicBezTo>
                      <a:cubicBezTo>
                        <a:pt x="8497" y="1097"/>
                        <a:pt x="4858" y="-235"/>
                        <a:pt x="1204" y="3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96" name="Google Shape;3796;p25"/>
              <p:cNvGrpSpPr/>
              <p:nvPr/>
            </p:nvGrpSpPr>
            <p:grpSpPr>
              <a:xfrm rot="-506959" flipH="1">
                <a:off x="9010616" y="4132148"/>
                <a:ext cx="318075" cy="559516"/>
                <a:chOff x="3488692" y="1383519"/>
                <a:chExt cx="104159" cy="183223"/>
              </a:xfrm>
            </p:grpSpPr>
            <p:sp>
              <p:nvSpPr>
                <p:cNvPr id="3797" name="Google Shape;3797;p25"/>
                <p:cNvSpPr/>
                <p:nvPr/>
              </p:nvSpPr>
              <p:spPr>
                <a:xfrm>
                  <a:off x="3512512" y="1423016"/>
                  <a:ext cx="41453" cy="143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53" h="143726" extrusionOk="0">
                      <a:moveTo>
                        <a:pt x="35418" y="143726"/>
                      </a:moveTo>
                      <a:cubicBezTo>
                        <a:pt x="56208" y="88298"/>
                        <a:pt x="17971" y="15224"/>
                        <a:pt x="977" y="0"/>
                      </a:cubicBezTo>
                      <a:lnTo>
                        <a:pt x="0" y="1090"/>
                      </a:lnTo>
                      <a:cubicBezTo>
                        <a:pt x="16796" y="16144"/>
                        <a:pt x="54607" y="88397"/>
                        <a:pt x="34045" y="143216"/>
                      </a:cubicBezTo>
                      <a:lnTo>
                        <a:pt x="35418" y="14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8" name="Google Shape;3798;p25"/>
                <p:cNvSpPr/>
                <p:nvPr/>
              </p:nvSpPr>
              <p:spPr>
                <a:xfrm>
                  <a:off x="3488692" y="1383519"/>
                  <a:ext cx="26453" cy="43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53" h="43192" extrusionOk="0">
                      <a:moveTo>
                        <a:pt x="26298" y="40035"/>
                      </a:moveTo>
                      <a:cubicBezTo>
                        <a:pt x="27941" y="22857"/>
                        <a:pt x="16413" y="5311"/>
                        <a:pt x="0" y="0"/>
                      </a:cubicBezTo>
                      <a:cubicBezTo>
                        <a:pt x="5778" y="15960"/>
                        <a:pt x="14799" y="30745"/>
                        <a:pt x="26355" y="4319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9" name="Google Shape;3799;p25"/>
                <p:cNvSpPr/>
                <p:nvPr/>
              </p:nvSpPr>
              <p:spPr>
                <a:xfrm>
                  <a:off x="3519732" y="1399352"/>
                  <a:ext cx="14736" cy="29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6" h="29087" extrusionOk="0">
                      <a:moveTo>
                        <a:pt x="2" y="29088"/>
                      </a:moveTo>
                      <a:cubicBezTo>
                        <a:pt x="-125" y="18169"/>
                        <a:pt x="4789" y="5013"/>
                        <a:pt x="14476" y="0"/>
                      </a:cubicBezTo>
                      <a:cubicBezTo>
                        <a:pt x="16090" y="11400"/>
                        <a:pt x="10071" y="23508"/>
                        <a:pt x="2" y="2908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0" name="Google Shape;3800;p25"/>
                <p:cNvSpPr/>
                <p:nvPr/>
              </p:nvSpPr>
              <p:spPr>
                <a:xfrm>
                  <a:off x="3526872" y="1402722"/>
                  <a:ext cx="27261" cy="39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1" h="39369" extrusionOk="0">
                      <a:moveTo>
                        <a:pt x="0" y="39369"/>
                      </a:moveTo>
                      <a:cubicBezTo>
                        <a:pt x="2407" y="22602"/>
                        <a:pt x="12760" y="8780"/>
                        <a:pt x="27261" y="0"/>
                      </a:cubicBezTo>
                      <a:cubicBezTo>
                        <a:pt x="24528" y="16258"/>
                        <a:pt x="14261" y="31099"/>
                        <a:pt x="0" y="3936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1" name="Google Shape;3801;p25"/>
                <p:cNvSpPr/>
                <p:nvPr/>
              </p:nvSpPr>
              <p:spPr>
                <a:xfrm>
                  <a:off x="3536063" y="1419546"/>
                  <a:ext cx="32005" cy="38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5" h="38562" extrusionOk="0">
                      <a:moveTo>
                        <a:pt x="14" y="38562"/>
                      </a:moveTo>
                      <a:cubicBezTo>
                        <a:pt x="3498" y="30688"/>
                        <a:pt x="7010" y="22729"/>
                        <a:pt x="12052" y="15748"/>
                      </a:cubicBezTo>
                      <a:cubicBezTo>
                        <a:pt x="17093" y="8766"/>
                        <a:pt x="23834" y="2705"/>
                        <a:pt x="32005" y="0"/>
                      </a:cubicBezTo>
                      <a:cubicBezTo>
                        <a:pt x="31878" y="5523"/>
                        <a:pt x="29683" y="10961"/>
                        <a:pt x="25972" y="15040"/>
                      </a:cubicBezTo>
                      <a:cubicBezTo>
                        <a:pt x="23211" y="18070"/>
                        <a:pt x="19671" y="20336"/>
                        <a:pt x="17008" y="23466"/>
                      </a:cubicBezTo>
                      <a:cubicBezTo>
                        <a:pt x="15068" y="25760"/>
                        <a:pt x="13638" y="28451"/>
                        <a:pt x="11669" y="30731"/>
                      </a:cubicBezTo>
                      <a:cubicBezTo>
                        <a:pt x="8709" y="34158"/>
                        <a:pt x="4475" y="37826"/>
                        <a:pt x="0" y="3856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2" name="Google Shape;3802;p25"/>
                <p:cNvSpPr/>
                <p:nvPr/>
              </p:nvSpPr>
              <p:spPr>
                <a:xfrm>
                  <a:off x="3542422" y="1459156"/>
                  <a:ext cx="50429" cy="1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29" h="15805" extrusionOk="0">
                      <a:moveTo>
                        <a:pt x="0" y="12887"/>
                      </a:moveTo>
                      <a:cubicBezTo>
                        <a:pt x="7520" y="8157"/>
                        <a:pt x="15365" y="3328"/>
                        <a:pt x="24188" y="2237"/>
                      </a:cubicBezTo>
                      <a:cubicBezTo>
                        <a:pt x="27176" y="1869"/>
                        <a:pt x="30207" y="1954"/>
                        <a:pt x="33209" y="1898"/>
                      </a:cubicBezTo>
                      <a:cubicBezTo>
                        <a:pt x="38987" y="1813"/>
                        <a:pt x="44779" y="1246"/>
                        <a:pt x="50430" y="0"/>
                      </a:cubicBezTo>
                      <a:cubicBezTo>
                        <a:pt x="43391" y="5226"/>
                        <a:pt x="36268" y="10494"/>
                        <a:pt x="28182" y="13850"/>
                      </a:cubicBezTo>
                      <a:cubicBezTo>
                        <a:pt x="20095" y="17206"/>
                        <a:pt x="8256" y="15819"/>
                        <a:pt x="0" y="1287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3" name="Google Shape;3803;p25"/>
                <p:cNvSpPr/>
                <p:nvPr/>
              </p:nvSpPr>
              <p:spPr>
                <a:xfrm>
                  <a:off x="3547760" y="1487958"/>
                  <a:ext cx="40757" cy="1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57" h="13994" extrusionOk="0">
                      <a:moveTo>
                        <a:pt x="0" y="1631"/>
                      </a:moveTo>
                      <a:cubicBezTo>
                        <a:pt x="6911" y="-1073"/>
                        <a:pt x="14827" y="-167"/>
                        <a:pt x="21738" y="2538"/>
                      </a:cubicBezTo>
                      <a:cubicBezTo>
                        <a:pt x="28649" y="5243"/>
                        <a:pt x="34753" y="9633"/>
                        <a:pt x="40757" y="13994"/>
                      </a:cubicBezTo>
                      <a:cubicBezTo>
                        <a:pt x="27941" y="12493"/>
                        <a:pt x="10947" y="8472"/>
                        <a:pt x="0" y="16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4" name="Google Shape;3804;p25"/>
                <p:cNvSpPr/>
                <p:nvPr/>
              </p:nvSpPr>
              <p:spPr>
                <a:xfrm>
                  <a:off x="3552859" y="1511452"/>
                  <a:ext cx="30546" cy="19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46" h="19745" extrusionOk="0">
                      <a:moveTo>
                        <a:pt x="0" y="18"/>
                      </a:moveTo>
                      <a:cubicBezTo>
                        <a:pt x="8100" y="-280"/>
                        <a:pt x="16243" y="3232"/>
                        <a:pt x="21611" y="9307"/>
                      </a:cubicBezTo>
                      <a:cubicBezTo>
                        <a:pt x="24655" y="12749"/>
                        <a:pt x="26865" y="16997"/>
                        <a:pt x="30547" y="19745"/>
                      </a:cubicBezTo>
                      <a:cubicBezTo>
                        <a:pt x="19416" y="19830"/>
                        <a:pt x="8469" y="13400"/>
                        <a:pt x="3116" y="362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5" name="Google Shape;3805;p25"/>
                <p:cNvSpPr/>
                <p:nvPr/>
              </p:nvSpPr>
              <p:spPr>
                <a:xfrm>
                  <a:off x="3494414" y="1435125"/>
                  <a:ext cx="26708" cy="9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8" h="9942" extrusionOk="0">
                      <a:moveTo>
                        <a:pt x="26709" y="976"/>
                      </a:moveTo>
                      <a:cubicBezTo>
                        <a:pt x="20180" y="-157"/>
                        <a:pt x="13963" y="-751"/>
                        <a:pt x="7817" y="1755"/>
                      </a:cubicBezTo>
                      <a:cubicBezTo>
                        <a:pt x="4957" y="2916"/>
                        <a:pt x="2464" y="4800"/>
                        <a:pt x="0" y="6655"/>
                      </a:cubicBezTo>
                      <a:cubicBezTo>
                        <a:pt x="1105" y="8822"/>
                        <a:pt x="3654" y="9912"/>
                        <a:pt x="6090" y="9941"/>
                      </a:cubicBezTo>
                      <a:cubicBezTo>
                        <a:pt x="8511" y="9983"/>
                        <a:pt x="10848" y="9147"/>
                        <a:pt x="13128" y="8312"/>
                      </a:cubicBezTo>
                      <a:cubicBezTo>
                        <a:pt x="18014" y="6542"/>
                        <a:pt x="23069" y="4672"/>
                        <a:pt x="26709" y="97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6" name="Google Shape;3806;p25"/>
                <p:cNvSpPr/>
                <p:nvPr/>
              </p:nvSpPr>
              <p:spPr>
                <a:xfrm>
                  <a:off x="3500687" y="1450063"/>
                  <a:ext cx="28238" cy="14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8" h="14764" extrusionOk="0">
                      <a:moveTo>
                        <a:pt x="28238" y="86"/>
                      </a:moveTo>
                      <a:cubicBezTo>
                        <a:pt x="22701" y="-254"/>
                        <a:pt x="17036" y="383"/>
                        <a:pt x="11952" y="2578"/>
                      </a:cubicBezTo>
                      <a:cubicBezTo>
                        <a:pt x="6868" y="4773"/>
                        <a:pt x="2393" y="8625"/>
                        <a:pt x="0" y="13624"/>
                      </a:cubicBezTo>
                      <a:cubicBezTo>
                        <a:pt x="3399" y="15140"/>
                        <a:pt x="7435" y="15140"/>
                        <a:pt x="10834" y="13653"/>
                      </a:cubicBezTo>
                      <a:cubicBezTo>
                        <a:pt x="14317" y="12123"/>
                        <a:pt x="16980" y="9206"/>
                        <a:pt x="20294" y="7351"/>
                      </a:cubicBezTo>
                      <a:cubicBezTo>
                        <a:pt x="22007" y="6388"/>
                        <a:pt x="23891" y="5722"/>
                        <a:pt x="25491" y="4589"/>
                      </a:cubicBezTo>
                      <a:cubicBezTo>
                        <a:pt x="27091" y="3456"/>
                        <a:pt x="28281" y="2040"/>
                        <a:pt x="28224" y="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7" name="Google Shape;3807;p25"/>
                <p:cNvSpPr/>
                <p:nvPr/>
              </p:nvSpPr>
              <p:spPr>
                <a:xfrm>
                  <a:off x="3511422" y="1465246"/>
                  <a:ext cx="25251" cy="2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1" h="20151" extrusionOk="0">
                      <a:moveTo>
                        <a:pt x="25250" y="14"/>
                      </a:moveTo>
                      <a:cubicBezTo>
                        <a:pt x="14544" y="2181"/>
                        <a:pt x="5665" y="10819"/>
                        <a:pt x="0" y="20152"/>
                      </a:cubicBezTo>
                      <a:cubicBezTo>
                        <a:pt x="4928" y="19628"/>
                        <a:pt x="9658" y="17433"/>
                        <a:pt x="13255" y="14006"/>
                      </a:cubicBezTo>
                      <a:cubicBezTo>
                        <a:pt x="16682" y="10734"/>
                        <a:pt x="19062" y="6429"/>
                        <a:pt x="22744" y="3441"/>
                      </a:cubicBezTo>
                      <a:cubicBezTo>
                        <a:pt x="23891" y="2521"/>
                        <a:pt x="25293" y="1473"/>
                        <a:pt x="2525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8" name="Google Shape;3808;p25"/>
                <p:cNvSpPr/>
                <p:nvPr/>
              </p:nvSpPr>
              <p:spPr>
                <a:xfrm>
                  <a:off x="3515911" y="1485468"/>
                  <a:ext cx="29569" cy="22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69" h="22516" extrusionOk="0">
                      <a:moveTo>
                        <a:pt x="29569" y="0"/>
                      </a:moveTo>
                      <a:cubicBezTo>
                        <a:pt x="24712" y="8908"/>
                        <a:pt x="15903" y="14813"/>
                        <a:pt x="7421" y="20364"/>
                      </a:cubicBezTo>
                      <a:cubicBezTo>
                        <a:pt x="5183" y="21837"/>
                        <a:pt x="2308" y="23338"/>
                        <a:pt x="0" y="21993"/>
                      </a:cubicBezTo>
                      <a:cubicBezTo>
                        <a:pt x="7279" y="12066"/>
                        <a:pt x="17688" y="4461"/>
                        <a:pt x="29357" y="52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9" name="Google Shape;3809;p25"/>
                <p:cNvSpPr/>
                <p:nvPr/>
              </p:nvSpPr>
              <p:spPr>
                <a:xfrm>
                  <a:off x="3526674" y="1505691"/>
                  <a:ext cx="24060" cy="24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0" h="24882" extrusionOk="0">
                      <a:moveTo>
                        <a:pt x="24061" y="0"/>
                      </a:moveTo>
                      <a:cubicBezTo>
                        <a:pt x="23466" y="1742"/>
                        <a:pt x="23352" y="1090"/>
                        <a:pt x="22758" y="2832"/>
                      </a:cubicBezTo>
                      <a:cubicBezTo>
                        <a:pt x="21781" y="5707"/>
                        <a:pt x="20789" y="8610"/>
                        <a:pt x="19260" y="11230"/>
                      </a:cubicBezTo>
                      <a:cubicBezTo>
                        <a:pt x="15195" y="18184"/>
                        <a:pt x="7690" y="22474"/>
                        <a:pt x="0" y="24882"/>
                      </a:cubicBezTo>
                      <a:cubicBezTo>
                        <a:pt x="1742" y="19288"/>
                        <a:pt x="5877" y="14756"/>
                        <a:pt x="10366" y="11004"/>
                      </a:cubicBezTo>
                      <a:cubicBezTo>
                        <a:pt x="14856" y="7251"/>
                        <a:pt x="19826" y="4050"/>
                        <a:pt x="24046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0" name="Google Shape;3810;p25"/>
                <p:cNvSpPr/>
                <p:nvPr/>
              </p:nvSpPr>
              <p:spPr>
                <a:xfrm>
                  <a:off x="3535015" y="1534032"/>
                  <a:ext cx="17914" cy="14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4" h="14469" extrusionOk="0">
                      <a:moveTo>
                        <a:pt x="17914" y="1951"/>
                      </a:moveTo>
                      <a:cubicBezTo>
                        <a:pt x="17730" y="4981"/>
                        <a:pt x="14671" y="6907"/>
                        <a:pt x="11966" y="8295"/>
                      </a:cubicBezTo>
                      <a:cubicBezTo>
                        <a:pt x="7973" y="10349"/>
                        <a:pt x="3994" y="12416"/>
                        <a:pt x="0" y="14470"/>
                      </a:cubicBezTo>
                      <a:cubicBezTo>
                        <a:pt x="1076" y="12345"/>
                        <a:pt x="2294" y="10292"/>
                        <a:pt x="3668" y="8352"/>
                      </a:cubicBezTo>
                      <a:cubicBezTo>
                        <a:pt x="5254" y="6114"/>
                        <a:pt x="7052" y="3990"/>
                        <a:pt x="9304" y="2404"/>
                      </a:cubicBezTo>
                      <a:cubicBezTo>
                        <a:pt x="11556" y="832"/>
                        <a:pt x="14275" y="-173"/>
                        <a:pt x="17022" y="2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11" name="Google Shape;3811;p25"/>
              <p:cNvGrpSpPr/>
              <p:nvPr/>
            </p:nvGrpSpPr>
            <p:grpSpPr>
              <a:xfrm rot="-506959" flipH="1">
                <a:off x="7568598" y="4677620"/>
                <a:ext cx="318118" cy="559516"/>
                <a:chOff x="3982012" y="1490821"/>
                <a:chExt cx="104173" cy="183223"/>
              </a:xfrm>
            </p:grpSpPr>
            <p:sp>
              <p:nvSpPr>
                <p:cNvPr id="3812" name="Google Shape;3812;p25"/>
                <p:cNvSpPr/>
                <p:nvPr/>
              </p:nvSpPr>
              <p:spPr>
                <a:xfrm>
                  <a:off x="4005846" y="1530318"/>
                  <a:ext cx="41453" cy="143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53" h="143726" extrusionOk="0">
                      <a:moveTo>
                        <a:pt x="35418" y="143726"/>
                      </a:moveTo>
                      <a:cubicBezTo>
                        <a:pt x="56208" y="88298"/>
                        <a:pt x="17971" y="15224"/>
                        <a:pt x="977" y="0"/>
                      </a:cubicBezTo>
                      <a:lnTo>
                        <a:pt x="0" y="1090"/>
                      </a:lnTo>
                      <a:cubicBezTo>
                        <a:pt x="16796" y="16144"/>
                        <a:pt x="54607" y="88397"/>
                        <a:pt x="34045" y="143216"/>
                      </a:cubicBezTo>
                      <a:lnTo>
                        <a:pt x="35418" y="14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3" name="Google Shape;3813;p25"/>
                <p:cNvSpPr/>
                <p:nvPr/>
              </p:nvSpPr>
              <p:spPr>
                <a:xfrm>
                  <a:off x="3982012" y="1490821"/>
                  <a:ext cx="26453" cy="43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53" h="43192" extrusionOk="0">
                      <a:moveTo>
                        <a:pt x="26298" y="40035"/>
                      </a:moveTo>
                      <a:cubicBezTo>
                        <a:pt x="27941" y="22857"/>
                        <a:pt x="16413" y="5311"/>
                        <a:pt x="0" y="0"/>
                      </a:cubicBezTo>
                      <a:cubicBezTo>
                        <a:pt x="5778" y="15960"/>
                        <a:pt x="14799" y="30745"/>
                        <a:pt x="26355" y="4319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4" name="Google Shape;3814;p25"/>
                <p:cNvSpPr/>
                <p:nvPr/>
              </p:nvSpPr>
              <p:spPr>
                <a:xfrm>
                  <a:off x="4013066" y="1506640"/>
                  <a:ext cx="14736" cy="29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6" h="29088" extrusionOk="0">
                      <a:moveTo>
                        <a:pt x="2" y="29088"/>
                      </a:moveTo>
                      <a:cubicBezTo>
                        <a:pt x="-125" y="18169"/>
                        <a:pt x="4789" y="5013"/>
                        <a:pt x="14476" y="0"/>
                      </a:cubicBezTo>
                      <a:cubicBezTo>
                        <a:pt x="16090" y="11400"/>
                        <a:pt x="10071" y="23508"/>
                        <a:pt x="2" y="2908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5" name="Google Shape;3815;p25"/>
                <p:cNvSpPr/>
                <p:nvPr/>
              </p:nvSpPr>
              <p:spPr>
                <a:xfrm>
                  <a:off x="4020206" y="1510010"/>
                  <a:ext cx="27261" cy="39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1" h="39369" extrusionOk="0">
                      <a:moveTo>
                        <a:pt x="0" y="39369"/>
                      </a:moveTo>
                      <a:cubicBezTo>
                        <a:pt x="2408" y="22602"/>
                        <a:pt x="12760" y="8780"/>
                        <a:pt x="27261" y="0"/>
                      </a:cubicBezTo>
                      <a:cubicBezTo>
                        <a:pt x="24528" y="16258"/>
                        <a:pt x="14261" y="31099"/>
                        <a:pt x="0" y="3936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6" name="Google Shape;3816;p25"/>
                <p:cNvSpPr/>
                <p:nvPr/>
              </p:nvSpPr>
              <p:spPr>
                <a:xfrm>
                  <a:off x="4029397" y="1526849"/>
                  <a:ext cx="32005" cy="38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5" h="38562" extrusionOk="0">
                      <a:moveTo>
                        <a:pt x="14" y="38562"/>
                      </a:moveTo>
                      <a:cubicBezTo>
                        <a:pt x="3498" y="30688"/>
                        <a:pt x="7010" y="22729"/>
                        <a:pt x="12052" y="15748"/>
                      </a:cubicBezTo>
                      <a:cubicBezTo>
                        <a:pt x="17093" y="8766"/>
                        <a:pt x="23834" y="2705"/>
                        <a:pt x="32005" y="0"/>
                      </a:cubicBezTo>
                      <a:cubicBezTo>
                        <a:pt x="31878" y="5523"/>
                        <a:pt x="29683" y="10961"/>
                        <a:pt x="25972" y="15040"/>
                      </a:cubicBezTo>
                      <a:cubicBezTo>
                        <a:pt x="23211" y="18070"/>
                        <a:pt x="19671" y="20336"/>
                        <a:pt x="17008" y="23466"/>
                      </a:cubicBezTo>
                      <a:cubicBezTo>
                        <a:pt x="15068" y="25760"/>
                        <a:pt x="13638" y="28451"/>
                        <a:pt x="11669" y="30731"/>
                      </a:cubicBezTo>
                      <a:cubicBezTo>
                        <a:pt x="8709" y="34158"/>
                        <a:pt x="4475" y="37826"/>
                        <a:pt x="0" y="3856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7" name="Google Shape;3817;p25"/>
                <p:cNvSpPr/>
                <p:nvPr/>
              </p:nvSpPr>
              <p:spPr>
                <a:xfrm>
                  <a:off x="4035756" y="1566444"/>
                  <a:ext cx="50429" cy="1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29" h="15805" extrusionOk="0">
                      <a:moveTo>
                        <a:pt x="0" y="12887"/>
                      </a:moveTo>
                      <a:cubicBezTo>
                        <a:pt x="7520" y="8157"/>
                        <a:pt x="15365" y="3328"/>
                        <a:pt x="24188" y="2237"/>
                      </a:cubicBezTo>
                      <a:cubicBezTo>
                        <a:pt x="27176" y="1869"/>
                        <a:pt x="30207" y="1954"/>
                        <a:pt x="33209" y="1898"/>
                      </a:cubicBezTo>
                      <a:cubicBezTo>
                        <a:pt x="38987" y="1813"/>
                        <a:pt x="44779" y="1246"/>
                        <a:pt x="50430" y="0"/>
                      </a:cubicBezTo>
                      <a:cubicBezTo>
                        <a:pt x="43391" y="5226"/>
                        <a:pt x="36268" y="10494"/>
                        <a:pt x="28182" y="13850"/>
                      </a:cubicBezTo>
                      <a:cubicBezTo>
                        <a:pt x="20095" y="17206"/>
                        <a:pt x="8256" y="15819"/>
                        <a:pt x="0" y="1287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8" name="Google Shape;3818;p25"/>
                <p:cNvSpPr/>
                <p:nvPr/>
              </p:nvSpPr>
              <p:spPr>
                <a:xfrm>
                  <a:off x="4041095" y="1595261"/>
                  <a:ext cx="40757" cy="1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57" h="13994" extrusionOk="0">
                      <a:moveTo>
                        <a:pt x="0" y="1631"/>
                      </a:moveTo>
                      <a:cubicBezTo>
                        <a:pt x="6911" y="-1073"/>
                        <a:pt x="14827" y="-167"/>
                        <a:pt x="21738" y="2538"/>
                      </a:cubicBezTo>
                      <a:cubicBezTo>
                        <a:pt x="28649" y="5243"/>
                        <a:pt x="34753" y="9633"/>
                        <a:pt x="40757" y="13994"/>
                      </a:cubicBezTo>
                      <a:cubicBezTo>
                        <a:pt x="27941" y="12493"/>
                        <a:pt x="10947" y="8471"/>
                        <a:pt x="0" y="16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9" name="Google Shape;3819;p25"/>
                <p:cNvSpPr/>
                <p:nvPr/>
              </p:nvSpPr>
              <p:spPr>
                <a:xfrm>
                  <a:off x="4046193" y="1618754"/>
                  <a:ext cx="30546" cy="19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46" h="19745" extrusionOk="0">
                      <a:moveTo>
                        <a:pt x="0" y="17"/>
                      </a:moveTo>
                      <a:cubicBezTo>
                        <a:pt x="8101" y="-280"/>
                        <a:pt x="16244" y="3232"/>
                        <a:pt x="21611" y="9308"/>
                      </a:cubicBezTo>
                      <a:cubicBezTo>
                        <a:pt x="24655" y="12749"/>
                        <a:pt x="26865" y="16997"/>
                        <a:pt x="30547" y="19745"/>
                      </a:cubicBezTo>
                      <a:cubicBezTo>
                        <a:pt x="19416" y="19830"/>
                        <a:pt x="8469" y="13400"/>
                        <a:pt x="3116" y="362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0" name="Google Shape;3820;p25"/>
                <p:cNvSpPr/>
                <p:nvPr/>
              </p:nvSpPr>
              <p:spPr>
                <a:xfrm>
                  <a:off x="3987748" y="1542413"/>
                  <a:ext cx="26708" cy="9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8" h="9941" extrusionOk="0">
                      <a:moveTo>
                        <a:pt x="26709" y="976"/>
                      </a:moveTo>
                      <a:cubicBezTo>
                        <a:pt x="20180" y="-157"/>
                        <a:pt x="13964" y="-751"/>
                        <a:pt x="7817" y="1755"/>
                      </a:cubicBezTo>
                      <a:cubicBezTo>
                        <a:pt x="4957" y="2916"/>
                        <a:pt x="2464" y="4800"/>
                        <a:pt x="0" y="6655"/>
                      </a:cubicBezTo>
                      <a:cubicBezTo>
                        <a:pt x="1105" y="8822"/>
                        <a:pt x="3654" y="9912"/>
                        <a:pt x="6090" y="9941"/>
                      </a:cubicBezTo>
                      <a:cubicBezTo>
                        <a:pt x="8525" y="9969"/>
                        <a:pt x="10848" y="9147"/>
                        <a:pt x="13128" y="8312"/>
                      </a:cubicBezTo>
                      <a:cubicBezTo>
                        <a:pt x="18014" y="6542"/>
                        <a:pt x="23069" y="4672"/>
                        <a:pt x="26709" y="97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1" name="Google Shape;3821;p25"/>
                <p:cNvSpPr/>
                <p:nvPr/>
              </p:nvSpPr>
              <p:spPr>
                <a:xfrm>
                  <a:off x="3994007" y="1557366"/>
                  <a:ext cx="28238" cy="14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8" h="14764" extrusionOk="0">
                      <a:moveTo>
                        <a:pt x="28238" y="86"/>
                      </a:moveTo>
                      <a:cubicBezTo>
                        <a:pt x="22701" y="-254"/>
                        <a:pt x="17036" y="383"/>
                        <a:pt x="11952" y="2578"/>
                      </a:cubicBezTo>
                      <a:cubicBezTo>
                        <a:pt x="6868" y="4773"/>
                        <a:pt x="2393" y="8625"/>
                        <a:pt x="0" y="13624"/>
                      </a:cubicBezTo>
                      <a:cubicBezTo>
                        <a:pt x="3399" y="15140"/>
                        <a:pt x="7435" y="15140"/>
                        <a:pt x="10834" y="13653"/>
                      </a:cubicBezTo>
                      <a:cubicBezTo>
                        <a:pt x="14317" y="12123"/>
                        <a:pt x="16980" y="9206"/>
                        <a:pt x="20294" y="7351"/>
                      </a:cubicBezTo>
                      <a:cubicBezTo>
                        <a:pt x="22007" y="6388"/>
                        <a:pt x="23891" y="5722"/>
                        <a:pt x="25491" y="4589"/>
                      </a:cubicBezTo>
                      <a:cubicBezTo>
                        <a:pt x="27091" y="3456"/>
                        <a:pt x="28281" y="2040"/>
                        <a:pt x="28224" y="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2" name="Google Shape;3822;p25"/>
                <p:cNvSpPr/>
                <p:nvPr/>
              </p:nvSpPr>
              <p:spPr>
                <a:xfrm>
                  <a:off x="4004756" y="1572534"/>
                  <a:ext cx="25251" cy="2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1" h="20151" extrusionOk="0">
                      <a:moveTo>
                        <a:pt x="25250" y="14"/>
                      </a:moveTo>
                      <a:cubicBezTo>
                        <a:pt x="14544" y="2181"/>
                        <a:pt x="5665" y="10819"/>
                        <a:pt x="0" y="20152"/>
                      </a:cubicBezTo>
                      <a:cubicBezTo>
                        <a:pt x="4928" y="19628"/>
                        <a:pt x="9658" y="17433"/>
                        <a:pt x="13255" y="14006"/>
                      </a:cubicBezTo>
                      <a:cubicBezTo>
                        <a:pt x="16682" y="10734"/>
                        <a:pt x="19062" y="6429"/>
                        <a:pt x="22744" y="3441"/>
                      </a:cubicBezTo>
                      <a:cubicBezTo>
                        <a:pt x="23891" y="2521"/>
                        <a:pt x="25293" y="1473"/>
                        <a:pt x="2525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3" name="Google Shape;3823;p25"/>
                <p:cNvSpPr/>
                <p:nvPr/>
              </p:nvSpPr>
              <p:spPr>
                <a:xfrm>
                  <a:off x="4009245" y="1592771"/>
                  <a:ext cx="29569" cy="22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69" h="22516" extrusionOk="0">
                      <a:moveTo>
                        <a:pt x="29569" y="0"/>
                      </a:moveTo>
                      <a:cubicBezTo>
                        <a:pt x="24712" y="8908"/>
                        <a:pt x="15903" y="14813"/>
                        <a:pt x="7421" y="20364"/>
                      </a:cubicBezTo>
                      <a:cubicBezTo>
                        <a:pt x="5183" y="21837"/>
                        <a:pt x="2308" y="23338"/>
                        <a:pt x="0" y="21993"/>
                      </a:cubicBezTo>
                      <a:cubicBezTo>
                        <a:pt x="7279" y="12066"/>
                        <a:pt x="17688" y="4461"/>
                        <a:pt x="29357" y="52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4" name="Google Shape;3824;p25"/>
                <p:cNvSpPr/>
                <p:nvPr/>
              </p:nvSpPr>
              <p:spPr>
                <a:xfrm>
                  <a:off x="4020008" y="1612980"/>
                  <a:ext cx="24060" cy="24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0" h="24882" extrusionOk="0">
                      <a:moveTo>
                        <a:pt x="24061" y="0"/>
                      </a:moveTo>
                      <a:cubicBezTo>
                        <a:pt x="23466" y="1742"/>
                        <a:pt x="23352" y="1090"/>
                        <a:pt x="22758" y="2832"/>
                      </a:cubicBezTo>
                      <a:cubicBezTo>
                        <a:pt x="21781" y="5707"/>
                        <a:pt x="20789" y="8610"/>
                        <a:pt x="19260" y="11230"/>
                      </a:cubicBezTo>
                      <a:cubicBezTo>
                        <a:pt x="15195" y="18183"/>
                        <a:pt x="7690" y="22474"/>
                        <a:pt x="0" y="24882"/>
                      </a:cubicBezTo>
                      <a:cubicBezTo>
                        <a:pt x="1742" y="19288"/>
                        <a:pt x="5877" y="14756"/>
                        <a:pt x="10366" y="11004"/>
                      </a:cubicBezTo>
                      <a:cubicBezTo>
                        <a:pt x="14856" y="7251"/>
                        <a:pt x="19826" y="4050"/>
                        <a:pt x="24046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5" name="Google Shape;3825;p25"/>
                <p:cNvSpPr/>
                <p:nvPr/>
              </p:nvSpPr>
              <p:spPr>
                <a:xfrm>
                  <a:off x="4028349" y="1641320"/>
                  <a:ext cx="17914" cy="14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4" h="14469" extrusionOk="0">
                      <a:moveTo>
                        <a:pt x="17914" y="1951"/>
                      </a:moveTo>
                      <a:cubicBezTo>
                        <a:pt x="17730" y="4982"/>
                        <a:pt x="14671" y="6908"/>
                        <a:pt x="11967" y="8295"/>
                      </a:cubicBezTo>
                      <a:cubicBezTo>
                        <a:pt x="7973" y="10349"/>
                        <a:pt x="3994" y="12417"/>
                        <a:pt x="0" y="14470"/>
                      </a:cubicBezTo>
                      <a:cubicBezTo>
                        <a:pt x="1076" y="12346"/>
                        <a:pt x="2294" y="10292"/>
                        <a:pt x="3668" y="8352"/>
                      </a:cubicBezTo>
                      <a:cubicBezTo>
                        <a:pt x="5254" y="6115"/>
                        <a:pt x="7052" y="3990"/>
                        <a:pt x="9304" y="2404"/>
                      </a:cubicBezTo>
                      <a:cubicBezTo>
                        <a:pt x="11556" y="818"/>
                        <a:pt x="14275" y="-173"/>
                        <a:pt x="17022" y="2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26" name="Google Shape;3826;p25"/>
              <p:cNvGrpSpPr/>
              <p:nvPr/>
            </p:nvGrpSpPr>
            <p:grpSpPr>
              <a:xfrm rot="-506959" flipH="1">
                <a:off x="7561672" y="4819537"/>
                <a:ext cx="683675" cy="1136848"/>
                <a:chOff x="3885915" y="1544225"/>
                <a:chExt cx="223881" cy="372280"/>
              </a:xfrm>
            </p:grpSpPr>
            <p:sp>
              <p:nvSpPr>
                <p:cNvPr id="3827" name="Google Shape;3827;p25"/>
                <p:cNvSpPr/>
                <p:nvPr/>
              </p:nvSpPr>
              <p:spPr>
                <a:xfrm>
                  <a:off x="3885915" y="1544225"/>
                  <a:ext cx="223881" cy="262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881" h="262092" extrusionOk="0">
                      <a:moveTo>
                        <a:pt x="200936" y="230494"/>
                      </a:moveTo>
                      <a:cubicBezTo>
                        <a:pt x="186746" y="247007"/>
                        <a:pt x="165744" y="261848"/>
                        <a:pt x="143355" y="262089"/>
                      </a:cubicBezTo>
                      <a:cubicBezTo>
                        <a:pt x="100459" y="262514"/>
                        <a:pt x="93619" y="220907"/>
                        <a:pt x="93619" y="220907"/>
                      </a:cubicBezTo>
                      <a:cubicBezTo>
                        <a:pt x="93619" y="220907"/>
                        <a:pt x="84527" y="245931"/>
                        <a:pt x="50440" y="244599"/>
                      </a:cubicBezTo>
                      <a:cubicBezTo>
                        <a:pt x="16325" y="243254"/>
                        <a:pt x="-4748" y="200684"/>
                        <a:pt x="917" y="178535"/>
                      </a:cubicBezTo>
                      <a:cubicBezTo>
                        <a:pt x="6752" y="155749"/>
                        <a:pt x="14611" y="160224"/>
                        <a:pt x="29594" y="165266"/>
                      </a:cubicBezTo>
                      <a:cubicBezTo>
                        <a:pt x="44606" y="170307"/>
                        <a:pt x="67066" y="198093"/>
                        <a:pt x="78948" y="190148"/>
                      </a:cubicBezTo>
                      <a:cubicBezTo>
                        <a:pt x="90829" y="182203"/>
                        <a:pt x="74416" y="175137"/>
                        <a:pt x="47622" y="166314"/>
                      </a:cubicBezTo>
                      <a:cubicBezTo>
                        <a:pt x="20800" y="157477"/>
                        <a:pt x="4882" y="139563"/>
                        <a:pt x="12473" y="115955"/>
                      </a:cubicBezTo>
                      <a:cubicBezTo>
                        <a:pt x="20063" y="92376"/>
                        <a:pt x="40952" y="78314"/>
                        <a:pt x="44308" y="100222"/>
                      </a:cubicBezTo>
                      <a:cubicBezTo>
                        <a:pt x="47664" y="122144"/>
                        <a:pt x="66641" y="153852"/>
                        <a:pt x="85306" y="155140"/>
                      </a:cubicBezTo>
                      <a:cubicBezTo>
                        <a:pt x="103971" y="156429"/>
                        <a:pt x="100006" y="138486"/>
                        <a:pt x="78863" y="134040"/>
                      </a:cubicBezTo>
                      <a:cubicBezTo>
                        <a:pt x="57748" y="129607"/>
                        <a:pt x="52338" y="109965"/>
                        <a:pt x="47891" y="89020"/>
                      </a:cubicBezTo>
                      <a:cubicBezTo>
                        <a:pt x="43416" y="68075"/>
                        <a:pt x="53400" y="53644"/>
                        <a:pt x="72207" y="46889"/>
                      </a:cubicBezTo>
                      <a:cubicBezTo>
                        <a:pt x="91013" y="40134"/>
                        <a:pt x="78863" y="58275"/>
                        <a:pt x="88280" y="95053"/>
                      </a:cubicBezTo>
                      <a:cubicBezTo>
                        <a:pt x="97698" y="131830"/>
                        <a:pt x="111151" y="114157"/>
                        <a:pt x="112907" y="103790"/>
                      </a:cubicBezTo>
                      <a:cubicBezTo>
                        <a:pt x="114691" y="93424"/>
                        <a:pt x="95049" y="85140"/>
                        <a:pt x="92444" y="61291"/>
                      </a:cubicBezTo>
                      <a:cubicBezTo>
                        <a:pt x="89824" y="37457"/>
                        <a:pt x="99000" y="36551"/>
                        <a:pt x="115626" y="29711"/>
                      </a:cubicBezTo>
                      <a:cubicBezTo>
                        <a:pt x="132266" y="22843"/>
                        <a:pt x="130637" y="25151"/>
                        <a:pt x="123925" y="48376"/>
                      </a:cubicBezTo>
                      <a:cubicBezTo>
                        <a:pt x="117212" y="71573"/>
                        <a:pt x="118643" y="83157"/>
                        <a:pt x="123783" y="94713"/>
                      </a:cubicBezTo>
                      <a:cubicBezTo>
                        <a:pt x="128924" y="106269"/>
                        <a:pt x="140027" y="96554"/>
                        <a:pt x="136274" y="83313"/>
                      </a:cubicBezTo>
                      <a:cubicBezTo>
                        <a:pt x="132535" y="70086"/>
                        <a:pt x="134362" y="44269"/>
                        <a:pt x="147730" y="22899"/>
                      </a:cubicBezTo>
                      <a:cubicBezTo>
                        <a:pt x="150096" y="19132"/>
                        <a:pt x="152616" y="16003"/>
                        <a:pt x="155179" y="13368"/>
                      </a:cubicBezTo>
                      <a:cubicBezTo>
                        <a:pt x="167217" y="1048"/>
                        <a:pt x="180118" y="0"/>
                        <a:pt x="180118" y="0"/>
                      </a:cubicBezTo>
                      <a:cubicBezTo>
                        <a:pt x="176521" y="7463"/>
                        <a:pt x="202579" y="18212"/>
                        <a:pt x="197934" y="53276"/>
                      </a:cubicBezTo>
                      <a:cubicBezTo>
                        <a:pt x="196602" y="63401"/>
                        <a:pt x="191702" y="72040"/>
                        <a:pt x="185868" y="79347"/>
                      </a:cubicBezTo>
                      <a:cubicBezTo>
                        <a:pt x="171508" y="97347"/>
                        <a:pt x="151427" y="107345"/>
                        <a:pt x="164370" y="111806"/>
                      </a:cubicBezTo>
                      <a:cubicBezTo>
                        <a:pt x="172910" y="114737"/>
                        <a:pt x="184197" y="104456"/>
                        <a:pt x="193756" y="92730"/>
                      </a:cubicBezTo>
                      <a:cubicBezTo>
                        <a:pt x="204575" y="79447"/>
                        <a:pt x="213200" y="64294"/>
                        <a:pt x="213200" y="64294"/>
                      </a:cubicBezTo>
                      <a:cubicBezTo>
                        <a:pt x="213200" y="64294"/>
                        <a:pt x="220989" y="77606"/>
                        <a:pt x="220493" y="88468"/>
                      </a:cubicBezTo>
                      <a:cubicBezTo>
                        <a:pt x="220196" y="94996"/>
                        <a:pt x="209008" y="106963"/>
                        <a:pt x="196886" y="116748"/>
                      </a:cubicBezTo>
                      <a:cubicBezTo>
                        <a:pt x="188884" y="123248"/>
                        <a:pt x="180486" y="128800"/>
                        <a:pt x="174581" y="131221"/>
                      </a:cubicBezTo>
                      <a:cubicBezTo>
                        <a:pt x="159725" y="137297"/>
                        <a:pt x="142009" y="148881"/>
                        <a:pt x="173491" y="145525"/>
                      </a:cubicBezTo>
                      <a:cubicBezTo>
                        <a:pt x="180755" y="144760"/>
                        <a:pt x="187241" y="142126"/>
                        <a:pt x="192934" y="138614"/>
                      </a:cubicBezTo>
                      <a:cubicBezTo>
                        <a:pt x="211911" y="126888"/>
                        <a:pt x="222150" y="105107"/>
                        <a:pt x="223537" y="107331"/>
                      </a:cubicBezTo>
                      <a:cubicBezTo>
                        <a:pt x="225350" y="110234"/>
                        <a:pt x="219686" y="144137"/>
                        <a:pt x="213865" y="157378"/>
                      </a:cubicBezTo>
                      <a:cubicBezTo>
                        <a:pt x="210792" y="164317"/>
                        <a:pt x="205835" y="169345"/>
                        <a:pt x="198373" y="171908"/>
                      </a:cubicBezTo>
                      <a:cubicBezTo>
                        <a:pt x="191617" y="174259"/>
                        <a:pt x="182809" y="174655"/>
                        <a:pt x="171480" y="172743"/>
                      </a:cubicBezTo>
                      <a:cubicBezTo>
                        <a:pt x="147603" y="168721"/>
                        <a:pt x="129420" y="191196"/>
                        <a:pt x="162345" y="196492"/>
                      </a:cubicBezTo>
                      <a:cubicBezTo>
                        <a:pt x="173023" y="198206"/>
                        <a:pt x="182157" y="196464"/>
                        <a:pt x="189762" y="193887"/>
                      </a:cubicBezTo>
                      <a:cubicBezTo>
                        <a:pt x="205652" y="188519"/>
                        <a:pt x="215069" y="179555"/>
                        <a:pt x="218666" y="190899"/>
                      </a:cubicBezTo>
                      <a:cubicBezTo>
                        <a:pt x="221215" y="198928"/>
                        <a:pt x="213922" y="215412"/>
                        <a:pt x="200978" y="2305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8" name="Google Shape;3828;p25"/>
                <p:cNvSpPr/>
                <p:nvPr/>
              </p:nvSpPr>
              <p:spPr>
                <a:xfrm>
                  <a:off x="3921969" y="1633231"/>
                  <a:ext cx="157375" cy="15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75" h="151490" extrusionOk="0">
                      <a:moveTo>
                        <a:pt x="71472" y="121492"/>
                      </a:moveTo>
                      <a:cubicBezTo>
                        <a:pt x="75791" y="132723"/>
                        <a:pt x="81243" y="145128"/>
                        <a:pt x="92459" y="149490"/>
                      </a:cubicBezTo>
                      <a:cubicBezTo>
                        <a:pt x="97203" y="151331"/>
                        <a:pt x="102429" y="151444"/>
                        <a:pt x="107513" y="151487"/>
                      </a:cubicBezTo>
                      <a:cubicBezTo>
                        <a:pt x="117483" y="151558"/>
                        <a:pt x="129067" y="150609"/>
                        <a:pt x="134689" y="142367"/>
                      </a:cubicBezTo>
                      <a:cubicBezTo>
                        <a:pt x="135949" y="140512"/>
                        <a:pt x="136530" y="137467"/>
                        <a:pt x="134547" y="136419"/>
                      </a:cubicBezTo>
                      <a:cubicBezTo>
                        <a:pt x="133599" y="135923"/>
                        <a:pt x="132452" y="136136"/>
                        <a:pt x="131389" y="136348"/>
                      </a:cubicBezTo>
                      <a:cubicBezTo>
                        <a:pt x="122807" y="138005"/>
                        <a:pt x="113843" y="137651"/>
                        <a:pt x="105431" y="135300"/>
                      </a:cubicBezTo>
                      <a:cubicBezTo>
                        <a:pt x="102599" y="134507"/>
                        <a:pt x="99328" y="132850"/>
                        <a:pt x="99242" y="129905"/>
                      </a:cubicBezTo>
                      <a:cubicBezTo>
                        <a:pt x="103024" y="129310"/>
                        <a:pt x="106833" y="130613"/>
                        <a:pt x="110657" y="130697"/>
                      </a:cubicBezTo>
                      <a:cubicBezTo>
                        <a:pt x="114480" y="130783"/>
                        <a:pt x="118984" y="128885"/>
                        <a:pt x="119508" y="125090"/>
                      </a:cubicBezTo>
                      <a:cubicBezTo>
                        <a:pt x="111917" y="122286"/>
                        <a:pt x="104341" y="119496"/>
                        <a:pt x="96750" y="116692"/>
                      </a:cubicBezTo>
                      <a:cubicBezTo>
                        <a:pt x="92997" y="115304"/>
                        <a:pt x="89117" y="113845"/>
                        <a:pt x="86228" y="111084"/>
                      </a:cubicBezTo>
                      <a:cubicBezTo>
                        <a:pt x="80238" y="105376"/>
                        <a:pt x="80578" y="94430"/>
                        <a:pt x="86908" y="89105"/>
                      </a:cubicBezTo>
                      <a:cubicBezTo>
                        <a:pt x="89584" y="86853"/>
                        <a:pt x="92955" y="85635"/>
                        <a:pt x="96240" y="84460"/>
                      </a:cubicBezTo>
                      <a:cubicBezTo>
                        <a:pt x="113333" y="78356"/>
                        <a:pt x="131134" y="72168"/>
                        <a:pt x="149205" y="73980"/>
                      </a:cubicBezTo>
                      <a:cubicBezTo>
                        <a:pt x="150975" y="74164"/>
                        <a:pt x="152802" y="74405"/>
                        <a:pt x="154487" y="73853"/>
                      </a:cubicBezTo>
                      <a:cubicBezTo>
                        <a:pt x="156172" y="73301"/>
                        <a:pt x="157645" y="71629"/>
                        <a:pt x="157334" y="69888"/>
                      </a:cubicBezTo>
                      <a:cubicBezTo>
                        <a:pt x="157036" y="68301"/>
                        <a:pt x="155464" y="67310"/>
                        <a:pt x="153963" y="66701"/>
                      </a:cubicBezTo>
                      <a:cubicBezTo>
                        <a:pt x="148454" y="64464"/>
                        <a:pt x="142280" y="64789"/>
                        <a:pt x="136346" y="65158"/>
                      </a:cubicBezTo>
                      <a:cubicBezTo>
                        <a:pt x="130455" y="65526"/>
                        <a:pt x="124563" y="65880"/>
                        <a:pt x="118672" y="66248"/>
                      </a:cubicBezTo>
                      <a:cubicBezTo>
                        <a:pt x="115557" y="66446"/>
                        <a:pt x="112356" y="66616"/>
                        <a:pt x="109396" y="65653"/>
                      </a:cubicBezTo>
                      <a:cubicBezTo>
                        <a:pt x="106437" y="64676"/>
                        <a:pt x="103732" y="62283"/>
                        <a:pt x="103349" y="59181"/>
                      </a:cubicBezTo>
                      <a:cubicBezTo>
                        <a:pt x="102825" y="54777"/>
                        <a:pt x="106890" y="51308"/>
                        <a:pt x="110529" y="48758"/>
                      </a:cubicBezTo>
                      <a:cubicBezTo>
                        <a:pt x="118347" y="43264"/>
                        <a:pt x="126178" y="37769"/>
                        <a:pt x="133995" y="32288"/>
                      </a:cubicBezTo>
                      <a:cubicBezTo>
                        <a:pt x="134689" y="31807"/>
                        <a:pt x="135425" y="31240"/>
                        <a:pt x="135553" y="30405"/>
                      </a:cubicBezTo>
                      <a:cubicBezTo>
                        <a:pt x="135794" y="28861"/>
                        <a:pt x="133825" y="27941"/>
                        <a:pt x="132267" y="27912"/>
                      </a:cubicBezTo>
                      <a:cubicBezTo>
                        <a:pt x="125470" y="27813"/>
                        <a:pt x="119749" y="34030"/>
                        <a:pt x="112951" y="33790"/>
                      </a:cubicBezTo>
                      <a:cubicBezTo>
                        <a:pt x="111719" y="33747"/>
                        <a:pt x="110331" y="33351"/>
                        <a:pt x="109821" y="32246"/>
                      </a:cubicBezTo>
                      <a:cubicBezTo>
                        <a:pt x="109425" y="31368"/>
                        <a:pt x="109708" y="30334"/>
                        <a:pt x="110020" y="29428"/>
                      </a:cubicBezTo>
                      <a:cubicBezTo>
                        <a:pt x="113475" y="19585"/>
                        <a:pt x="120527" y="10395"/>
                        <a:pt x="119621" y="0"/>
                      </a:cubicBezTo>
                      <a:cubicBezTo>
                        <a:pt x="114580" y="212"/>
                        <a:pt x="110317" y="3894"/>
                        <a:pt x="107428" y="8044"/>
                      </a:cubicBezTo>
                      <a:cubicBezTo>
                        <a:pt x="104539" y="12179"/>
                        <a:pt x="102571" y="16923"/>
                        <a:pt x="99512" y="20945"/>
                      </a:cubicBezTo>
                      <a:cubicBezTo>
                        <a:pt x="96453" y="24953"/>
                        <a:pt x="91794" y="28309"/>
                        <a:pt x="86766" y="27884"/>
                      </a:cubicBezTo>
                      <a:cubicBezTo>
                        <a:pt x="85378" y="27771"/>
                        <a:pt x="83962" y="27332"/>
                        <a:pt x="82999" y="26326"/>
                      </a:cubicBezTo>
                      <a:cubicBezTo>
                        <a:pt x="79176" y="22389"/>
                        <a:pt x="85237" y="14516"/>
                        <a:pt x="81286" y="10720"/>
                      </a:cubicBezTo>
                      <a:cubicBezTo>
                        <a:pt x="80478" y="20053"/>
                        <a:pt x="79685" y="29400"/>
                        <a:pt x="78878" y="38732"/>
                      </a:cubicBezTo>
                      <a:cubicBezTo>
                        <a:pt x="72491" y="40955"/>
                        <a:pt x="65481" y="39412"/>
                        <a:pt x="58910" y="37854"/>
                      </a:cubicBezTo>
                      <a:cubicBezTo>
                        <a:pt x="56531" y="37287"/>
                        <a:pt x="54109" y="36707"/>
                        <a:pt x="52028" y="35418"/>
                      </a:cubicBezTo>
                      <a:cubicBezTo>
                        <a:pt x="42851" y="29725"/>
                        <a:pt x="45117" y="14176"/>
                        <a:pt x="36323" y="7902"/>
                      </a:cubicBezTo>
                      <a:cubicBezTo>
                        <a:pt x="35742" y="7491"/>
                        <a:pt x="35020" y="7109"/>
                        <a:pt x="34326" y="7321"/>
                      </a:cubicBezTo>
                      <a:cubicBezTo>
                        <a:pt x="33405" y="7619"/>
                        <a:pt x="33122" y="8766"/>
                        <a:pt x="33037" y="9743"/>
                      </a:cubicBezTo>
                      <a:cubicBezTo>
                        <a:pt x="32513" y="15436"/>
                        <a:pt x="33391" y="21242"/>
                        <a:pt x="35572" y="26525"/>
                      </a:cubicBezTo>
                      <a:cubicBezTo>
                        <a:pt x="36591" y="28975"/>
                        <a:pt x="37909" y="31354"/>
                        <a:pt x="39891" y="33124"/>
                      </a:cubicBezTo>
                      <a:cubicBezTo>
                        <a:pt x="41619" y="34668"/>
                        <a:pt x="43743" y="35659"/>
                        <a:pt x="45853" y="36636"/>
                      </a:cubicBezTo>
                      <a:cubicBezTo>
                        <a:pt x="53699" y="40276"/>
                        <a:pt x="61544" y="43915"/>
                        <a:pt x="69404" y="47555"/>
                      </a:cubicBezTo>
                      <a:cubicBezTo>
                        <a:pt x="70424" y="48022"/>
                        <a:pt x="71528" y="48588"/>
                        <a:pt x="71939" y="49636"/>
                      </a:cubicBezTo>
                      <a:cubicBezTo>
                        <a:pt x="72222" y="50359"/>
                        <a:pt x="72109" y="51152"/>
                        <a:pt x="71981" y="51916"/>
                      </a:cubicBezTo>
                      <a:cubicBezTo>
                        <a:pt x="71188" y="56887"/>
                        <a:pt x="70126" y="61816"/>
                        <a:pt x="68795" y="66673"/>
                      </a:cubicBezTo>
                      <a:cubicBezTo>
                        <a:pt x="67960" y="69718"/>
                        <a:pt x="66940" y="72861"/>
                        <a:pt x="64716" y="75099"/>
                      </a:cubicBezTo>
                      <a:cubicBezTo>
                        <a:pt x="59887" y="79914"/>
                        <a:pt x="51886" y="78469"/>
                        <a:pt x="45301" y="76699"/>
                      </a:cubicBezTo>
                      <a:cubicBezTo>
                        <a:pt x="38348" y="74816"/>
                        <a:pt x="30686" y="72408"/>
                        <a:pt x="27160" y="66121"/>
                      </a:cubicBezTo>
                      <a:cubicBezTo>
                        <a:pt x="25730" y="63572"/>
                        <a:pt x="25135" y="60597"/>
                        <a:pt x="23478" y="58190"/>
                      </a:cubicBezTo>
                      <a:cubicBezTo>
                        <a:pt x="21821" y="55783"/>
                        <a:pt x="18394" y="54126"/>
                        <a:pt x="15972" y="55768"/>
                      </a:cubicBezTo>
                      <a:cubicBezTo>
                        <a:pt x="14287" y="56930"/>
                        <a:pt x="13805" y="59323"/>
                        <a:pt x="14372" y="61292"/>
                      </a:cubicBezTo>
                      <a:cubicBezTo>
                        <a:pt x="14938" y="63260"/>
                        <a:pt x="16326" y="64874"/>
                        <a:pt x="17799" y="66305"/>
                      </a:cubicBezTo>
                      <a:cubicBezTo>
                        <a:pt x="27953" y="76246"/>
                        <a:pt x="42341" y="80169"/>
                        <a:pt x="55327" y="85918"/>
                      </a:cubicBezTo>
                      <a:cubicBezTo>
                        <a:pt x="58259" y="87207"/>
                        <a:pt x="61445" y="88977"/>
                        <a:pt x="62238" y="92079"/>
                      </a:cubicBezTo>
                      <a:cubicBezTo>
                        <a:pt x="63045" y="95209"/>
                        <a:pt x="61049" y="98324"/>
                        <a:pt x="58981" y="100802"/>
                      </a:cubicBezTo>
                      <a:cubicBezTo>
                        <a:pt x="54449" y="106212"/>
                        <a:pt x="48572" y="111069"/>
                        <a:pt x="41562" y="111919"/>
                      </a:cubicBezTo>
                      <a:cubicBezTo>
                        <a:pt x="36323" y="112557"/>
                        <a:pt x="31111" y="110885"/>
                        <a:pt x="26084" y="109285"/>
                      </a:cubicBezTo>
                      <a:cubicBezTo>
                        <a:pt x="21056" y="107685"/>
                        <a:pt x="15788" y="106113"/>
                        <a:pt x="10591" y="106949"/>
                      </a:cubicBezTo>
                      <a:cubicBezTo>
                        <a:pt x="5394" y="107784"/>
                        <a:pt x="281" y="111778"/>
                        <a:pt x="12" y="117046"/>
                      </a:cubicBezTo>
                      <a:cubicBezTo>
                        <a:pt x="-101" y="119198"/>
                        <a:pt x="593" y="121322"/>
                        <a:pt x="1598" y="123234"/>
                      </a:cubicBezTo>
                      <a:cubicBezTo>
                        <a:pt x="2774" y="125472"/>
                        <a:pt x="4402" y="127497"/>
                        <a:pt x="6541" y="128842"/>
                      </a:cubicBezTo>
                      <a:cubicBezTo>
                        <a:pt x="10888" y="131575"/>
                        <a:pt x="16553" y="131052"/>
                        <a:pt x="21453" y="129508"/>
                      </a:cubicBezTo>
                      <a:cubicBezTo>
                        <a:pt x="26353" y="127964"/>
                        <a:pt x="30984" y="125500"/>
                        <a:pt x="36025" y="124580"/>
                      </a:cubicBezTo>
                      <a:cubicBezTo>
                        <a:pt x="45853" y="122767"/>
                        <a:pt x="56729" y="126817"/>
                        <a:pt x="65623" y="12225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9" name="Google Shape;3829;p25"/>
                <p:cNvSpPr/>
                <p:nvPr/>
              </p:nvSpPr>
              <p:spPr>
                <a:xfrm>
                  <a:off x="3980554" y="1656640"/>
                  <a:ext cx="50372" cy="100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2" h="100943" extrusionOk="0">
                      <a:moveTo>
                        <a:pt x="9205" y="89402"/>
                      </a:moveTo>
                      <a:cubicBezTo>
                        <a:pt x="12023" y="94175"/>
                        <a:pt x="16116" y="98182"/>
                        <a:pt x="20917" y="100944"/>
                      </a:cubicBezTo>
                      <a:cubicBezTo>
                        <a:pt x="22050" y="98352"/>
                        <a:pt x="20888" y="95421"/>
                        <a:pt x="20110" y="92702"/>
                      </a:cubicBezTo>
                      <a:cubicBezTo>
                        <a:pt x="17985" y="85239"/>
                        <a:pt x="18948" y="77308"/>
                        <a:pt x="19911" y="69604"/>
                      </a:cubicBezTo>
                      <a:cubicBezTo>
                        <a:pt x="20194" y="67338"/>
                        <a:pt x="20492" y="65044"/>
                        <a:pt x="21427" y="62963"/>
                      </a:cubicBezTo>
                      <a:cubicBezTo>
                        <a:pt x="22857" y="59762"/>
                        <a:pt x="25675" y="57383"/>
                        <a:pt x="28621" y="55485"/>
                      </a:cubicBezTo>
                      <a:cubicBezTo>
                        <a:pt x="32997" y="52667"/>
                        <a:pt x="37897" y="50670"/>
                        <a:pt x="42980" y="49594"/>
                      </a:cubicBezTo>
                      <a:cubicBezTo>
                        <a:pt x="42938" y="47866"/>
                        <a:pt x="40672" y="47243"/>
                        <a:pt x="38959" y="47356"/>
                      </a:cubicBezTo>
                      <a:cubicBezTo>
                        <a:pt x="37245" y="47455"/>
                        <a:pt x="35121" y="47597"/>
                        <a:pt x="34229" y="46124"/>
                      </a:cubicBezTo>
                      <a:cubicBezTo>
                        <a:pt x="33535" y="44963"/>
                        <a:pt x="34059" y="43490"/>
                        <a:pt x="34597" y="42258"/>
                      </a:cubicBezTo>
                      <a:cubicBezTo>
                        <a:pt x="37118" y="36466"/>
                        <a:pt x="39638" y="30674"/>
                        <a:pt x="42159" y="24896"/>
                      </a:cubicBezTo>
                      <a:cubicBezTo>
                        <a:pt x="42556" y="23990"/>
                        <a:pt x="42952" y="23083"/>
                        <a:pt x="43179" y="22134"/>
                      </a:cubicBezTo>
                      <a:cubicBezTo>
                        <a:pt x="43420" y="21157"/>
                        <a:pt x="43490" y="20152"/>
                        <a:pt x="43618" y="19161"/>
                      </a:cubicBezTo>
                      <a:cubicBezTo>
                        <a:pt x="44439" y="12405"/>
                        <a:pt x="47427" y="6132"/>
                        <a:pt x="50373" y="0"/>
                      </a:cubicBezTo>
                      <a:cubicBezTo>
                        <a:pt x="43504" y="2634"/>
                        <a:pt x="40828" y="10649"/>
                        <a:pt x="37628" y="17263"/>
                      </a:cubicBezTo>
                      <a:cubicBezTo>
                        <a:pt x="33011" y="26836"/>
                        <a:pt x="25817" y="34937"/>
                        <a:pt x="20634" y="44213"/>
                      </a:cubicBezTo>
                      <a:cubicBezTo>
                        <a:pt x="18099" y="48773"/>
                        <a:pt x="16045" y="53588"/>
                        <a:pt x="14020" y="58388"/>
                      </a:cubicBezTo>
                      <a:cubicBezTo>
                        <a:pt x="12391" y="62240"/>
                        <a:pt x="10763" y="66092"/>
                        <a:pt x="9134" y="69944"/>
                      </a:cubicBezTo>
                      <a:cubicBezTo>
                        <a:pt x="8879" y="70553"/>
                        <a:pt x="8582" y="71204"/>
                        <a:pt x="8001" y="71530"/>
                      </a:cubicBezTo>
                      <a:cubicBezTo>
                        <a:pt x="7421" y="71856"/>
                        <a:pt x="6500" y="71587"/>
                        <a:pt x="6444" y="70921"/>
                      </a:cubicBezTo>
                      <a:cubicBezTo>
                        <a:pt x="6387" y="70256"/>
                        <a:pt x="7690" y="70114"/>
                        <a:pt x="7619" y="70766"/>
                      </a:cubicBezTo>
                      <a:cubicBezTo>
                        <a:pt x="8908" y="78186"/>
                        <a:pt x="5863" y="86202"/>
                        <a:pt x="0" y="90903"/>
                      </a:cubicBezTo>
                      <a:cubicBezTo>
                        <a:pt x="2677" y="92334"/>
                        <a:pt x="6259" y="91767"/>
                        <a:pt x="8370" y="8958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0" name="Google Shape;3830;p25"/>
                <p:cNvSpPr/>
                <p:nvPr/>
              </p:nvSpPr>
              <p:spPr>
                <a:xfrm>
                  <a:off x="3950247" y="1662616"/>
                  <a:ext cx="76020" cy="253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20" h="253889" extrusionOk="0">
                      <a:moveTo>
                        <a:pt x="76020" y="0"/>
                      </a:moveTo>
                      <a:cubicBezTo>
                        <a:pt x="43788" y="57128"/>
                        <a:pt x="-8397" y="189808"/>
                        <a:pt x="1148" y="25389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1" name="Google Shape;3831;p25"/>
                <p:cNvSpPr/>
                <p:nvPr/>
              </p:nvSpPr>
              <p:spPr>
                <a:xfrm>
                  <a:off x="4041095" y="1544225"/>
                  <a:ext cx="43310" cy="79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10" h="79333" extrusionOk="0">
                      <a:moveTo>
                        <a:pt x="42740" y="53262"/>
                      </a:moveTo>
                      <a:cubicBezTo>
                        <a:pt x="41409" y="63387"/>
                        <a:pt x="36509" y="72026"/>
                        <a:pt x="30674" y="79333"/>
                      </a:cubicBezTo>
                      <a:cubicBezTo>
                        <a:pt x="25916" y="77053"/>
                        <a:pt x="22177" y="72493"/>
                        <a:pt x="21356" y="67254"/>
                      </a:cubicBezTo>
                      <a:cubicBezTo>
                        <a:pt x="20294" y="60597"/>
                        <a:pt x="23409" y="53559"/>
                        <a:pt x="21228" y="47201"/>
                      </a:cubicBezTo>
                      <a:cubicBezTo>
                        <a:pt x="19416" y="41904"/>
                        <a:pt x="14459" y="38491"/>
                        <a:pt x="10437" y="34625"/>
                      </a:cubicBezTo>
                      <a:cubicBezTo>
                        <a:pt x="4702" y="29102"/>
                        <a:pt x="609" y="21172"/>
                        <a:pt x="0" y="13368"/>
                      </a:cubicBezTo>
                      <a:cubicBezTo>
                        <a:pt x="12037" y="1048"/>
                        <a:pt x="24939" y="0"/>
                        <a:pt x="24939" y="0"/>
                      </a:cubicBezTo>
                      <a:cubicBezTo>
                        <a:pt x="21342" y="7463"/>
                        <a:pt x="47399" y="18212"/>
                        <a:pt x="42754" y="5327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2" name="Google Shape;3832;p25"/>
                <p:cNvSpPr/>
                <p:nvPr/>
              </p:nvSpPr>
              <p:spPr>
                <a:xfrm>
                  <a:off x="4077799" y="1608504"/>
                  <a:ext cx="28603" cy="52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3" h="52454" extrusionOk="0">
                      <a:moveTo>
                        <a:pt x="4973" y="52441"/>
                      </a:moveTo>
                      <a:cubicBezTo>
                        <a:pt x="4307" y="51803"/>
                        <a:pt x="3599" y="51208"/>
                        <a:pt x="2990" y="50529"/>
                      </a:cubicBezTo>
                      <a:cubicBezTo>
                        <a:pt x="-2150" y="44751"/>
                        <a:pt x="639" y="36495"/>
                        <a:pt x="1843" y="28437"/>
                      </a:cubicBezTo>
                      <a:cubicBezTo>
                        <a:pt x="12663" y="15153"/>
                        <a:pt x="21287" y="0"/>
                        <a:pt x="21287" y="0"/>
                      </a:cubicBezTo>
                      <a:cubicBezTo>
                        <a:pt x="21287" y="0"/>
                        <a:pt x="29076" y="13312"/>
                        <a:pt x="28580" y="24174"/>
                      </a:cubicBezTo>
                      <a:cubicBezTo>
                        <a:pt x="28283" y="30702"/>
                        <a:pt x="17095" y="42669"/>
                        <a:pt x="4973" y="524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3" name="Google Shape;3833;p25"/>
                <p:cNvSpPr/>
                <p:nvPr/>
              </p:nvSpPr>
              <p:spPr>
                <a:xfrm>
                  <a:off x="4073839" y="1651369"/>
                  <a:ext cx="35929" cy="6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9" h="64735" extrusionOk="0">
                      <a:moveTo>
                        <a:pt x="14315" y="52825"/>
                      </a:moveTo>
                      <a:cubicBezTo>
                        <a:pt x="8069" y="55091"/>
                        <a:pt x="337" y="49964"/>
                        <a:pt x="11" y="43309"/>
                      </a:cubicBezTo>
                      <a:cubicBezTo>
                        <a:pt x="-187" y="38890"/>
                        <a:pt x="2249" y="35052"/>
                        <a:pt x="4982" y="31441"/>
                      </a:cubicBezTo>
                      <a:cubicBezTo>
                        <a:pt x="23958" y="19715"/>
                        <a:pt x="34197" y="-2065"/>
                        <a:pt x="35585" y="158"/>
                      </a:cubicBezTo>
                      <a:cubicBezTo>
                        <a:pt x="37398" y="3061"/>
                        <a:pt x="31733" y="36964"/>
                        <a:pt x="25913" y="50205"/>
                      </a:cubicBezTo>
                      <a:cubicBezTo>
                        <a:pt x="22840" y="57144"/>
                        <a:pt x="17883" y="62172"/>
                        <a:pt x="10420" y="64735"/>
                      </a:cubicBezTo>
                      <a:cubicBezTo>
                        <a:pt x="12346" y="61011"/>
                        <a:pt x="13691" y="56974"/>
                        <a:pt x="14315" y="5282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4" name="Google Shape;3834;p25"/>
                <p:cNvSpPr/>
                <p:nvPr/>
              </p:nvSpPr>
              <p:spPr>
                <a:xfrm>
                  <a:off x="4075635" y="1729608"/>
                  <a:ext cx="29408" cy="45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08" h="45110" extrusionOk="0">
                      <a:moveTo>
                        <a:pt x="11216" y="45111"/>
                      </a:moveTo>
                      <a:cubicBezTo>
                        <a:pt x="3059" y="41712"/>
                        <a:pt x="-1756" y="30057"/>
                        <a:pt x="4617" y="23925"/>
                      </a:cubicBezTo>
                      <a:cubicBezTo>
                        <a:pt x="6854" y="21773"/>
                        <a:pt x="10296" y="20215"/>
                        <a:pt x="10536" y="17142"/>
                      </a:cubicBezTo>
                      <a:cubicBezTo>
                        <a:pt x="10919" y="12313"/>
                        <a:pt x="3937" y="11463"/>
                        <a:pt x="0" y="8461"/>
                      </a:cubicBezTo>
                      <a:cubicBezTo>
                        <a:pt x="15889" y="3094"/>
                        <a:pt x="25307" y="-5871"/>
                        <a:pt x="28904" y="5473"/>
                      </a:cubicBezTo>
                      <a:cubicBezTo>
                        <a:pt x="31453" y="13502"/>
                        <a:pt x="24160" y="29986"/>
                        <a:pt x="11216" y="451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35" name="Google Shape;3835;p25"/>
              <p:cNvGrpSpPr/>
              <p:nvPr/>
            </p:nvGrpSpPr>
            <p:grpSpPr>
              <a:xfrm rot="-506959" flipH="1">
                <a:off x="8423415" y="4939331"/>
                <a:ext cx="452837" cy="714552"/>
                <a:chOff x="3678325" y="1652292"/>
                <a:chExt cx="148289" cy="233992"/>
              </a:xfrm>
            </p:grpSpPr>
            <p:sp>
              <p:nvSpPr>
                <p:cNvPr id="3836" name="Google Shape;3836;p25"/>
                <p:cNvSpPr/>
                <p:nvPr/>
              </p:nvSpPr>
              <p:spPr>
                <a:xfrm>
                  <a:off x="3678325" y="1652292"/>
                  <a:ext cx="148275" cy="167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75" h="167044" extrusionOk="0">
                      <a:moveTo>
                        <a:pt x="127276" y="149575"/>
                      </a:moveTo>
                      <a:cubicBezTo>
                        <a:pt x="117278" y="159488"/>
                        <a:pt x="102989" y="167957"/>
                        <a:pt x="88558" y="166966"/>
                      </a:cubicBezTo>
                      <a:cubicBezTo>
                        <a:pt x="60900" y="165025"/>
                        <a:pt x="58634" y="137878"/>
                        <a:pt x="58634" y="137878"/>
                      </a:cubicBezTo>
                      <a:cubicBezTo>
                        <a:pt x="58634" y="137878"/>
                        <a:pt x="51483" y="153540"/>
                        <a:pt x="29589" y="150920"/>
                      </a:cubicBezTo>
                      <a:cubicBezTo>
                        <a:pt x="7681" y="148300"/>
                        <a:pt x="-3705" y="119793"/>
                        <a:pt x="1082" y="105816"/>
                      </a:cubicBezTo>
                      <a:cubicBezTo>
                        <a:pt x="6010" y="91442"/>
                        <a:pt x="10839" y="94727"/>
                        <a:pt x="20242" y="98749"/>
                      </a:cubicBezTo>
                      <a:cubicBezTo>
                        <a:pt x="29646" y="102771"/>
                        <a:pt x="42688" y="121818"/>
                        <a:pt x="50761" y="117315"/>
                      </a:cubicBezTo>
                      <a:cubicBezTo>
                        <a:pt x="58819" y="112812"/>
                        <a:pt x="48608" y="107416"/>
                        <a:pt x="31812" y="100349"/>
                      </a:cubicBezTo>
                      <a:cubicBezTo>
                        <a:pt x="14988" y="93268"/>
                        <a:pt x="5656" y="80920"/>
                        <a:pt x="11760" y="66092"/>
                      </a:cubicBezTo>
                      <a:cubicBezTo>
                        <a:pt x="17863" y="51293"/>
                        <a:pt x="32039" y="43306"/>
                        <a:pt x="33073" y="57595"/>
                      </a:cubicBezTo>
                      <a:cubicBezTo>
                        <a:pt x="34107" y="71899"/>
                        <a:pt x="44699" y="93297"/>
                        <a:pt x="56652" y="95081"/>
                      </a:cubicBezTo>
                      <a:cubicBezTo>
                        <a:pt x="68604" y="96866"/>
                        <a:pt x="66976" y="85111"/>
                        <a:pt x="53593" y="81160"/>
                      </a:cubicBezTo>
                      <a:cubicBezTo>
                        <a:pt x="40224" y="77209"/>
                        <a:pt x="37746" y="64280"/>
                        <a:pt x="35962" y="50557"/>
                      </a:cubicBezTo>
                      <a:cubicBezTo>
                        <a:pt x="34163" y="36834"/>
                        <a:pt x="41329" y="28054"/>
                        <a:pt x="53791" y="24670"/>
                      </a:cubicBezTo>
                      <a:cubicBezTo>
                        <a:pt x="66253" y="21285"/>
                        <a:pt x="57487" y="32345"/>
                        <a:pt x="61665" y="56519"/>
                      </a:cubicBezTo>
                      <a:cubicBezTo>
                        <a:pt x="65843" y="80693"/>
                        <a:pt x="75416" y="70001"/>
                        <a:pt x="77073" y="63416"/>
                      </a:cubicBezTo>
                      <a:cubicBezTo>
                        <a:pt x="78758" y="56831"/>
                        <a:pt x="66537" y="50472"/>
                        <a:pt x="66083" y="34979"/>
                      </a:cubicBezTo>
                      <a:cubicBezTo>
                        <a:pt x="65630" y="19486"/>
                        <a:pt x="71578" y="19387"/>
                        <a:pt x="82653" y="15833"/>
                      </a:cubicBezTo>
                      <a:cubicBezTo>
                        <a:pt x="93727" y="12264"/>
                        <a:pt x="92566" y="13666"/>
                        <a:pt x="87029" y="28281"/>
                      </a:cubicBezTo>
                      <a:cubicBezTo>
                        <a:pt x="81505" y="42881"/>
                        <a:pt x="81831" y="50415"/>
                        <a:pt x="84550" y="58119"/>
                      </a:cubicBezTo>
                      <a:cubicBezTo>
                        <a:pt x="87269" y="65823"/>
                        <a:pt x="94916" y="60144"/>
                        <a:pt x="93175" y="51421"/>
                      </a:cubicBezTo>
                      <a:cubicBezTo>
                        <a:pt x="91447" y="42711"/>
                        <a:pt x="93954" y="26171"/>
                        <a:pt x="103668" y="13085"/>
                      </a:cubicBezTo>
                      <a:cubicBezTo>
                        <a:pt x="105382" y="10777"/>
                        <a:pt x="107166" y="8894"/>
                        <a:pt x="108951" y="7322"/>
                      </a:cubicBezTo>
                      <a:cubicBezTo>
                        <a:pt x="117349" y="0"/>
                        <a:pt x="125704" y="0"/>
                        <a:pt x="125704" y="0"/>
                      </a:cubicBezTo>
                      <a:cubicBezTo>
                        <a:pt x="122999" y="4631"/>
                        <a:pt x="139228" y="12887"/>
                        <a:pt x="134442" y="35234"/>
                      </a:cubicBezTo>
                      <a:cubicBezTo>
                        <a:pt x="133054" y="41692"/>
                        <a:pt x="129457" y="47003"/>
                        <a:pt x="125321" y="51407"/>
                      </a:cubicBezTo>
                      <a:cubicBezTo>
                        <a:pt x="115139" y="62254"/>
                        <a:pt x="101700" y="67678"/>
                        <a:pt x="109800" y="71205"/>
                      </a:cubicBezTo>
                      <a:cubicBezTo>
                        <a:pt x="115153" y="73541"/>
                        <a:pt x="122957" y="67494"/>
                        <a:pt x="129712" y="60428"/>
                      </a:cubicBezTo>
                      <a:cubicBezTo>
                        <a:pt x="137359" y="52426"/>
                        <a:pt x="143703" y="43108"/>
                        <a:pt x="143703" y="43108"/>
                      </a:cubicBezTo>
                      <a:cubicBezTo>
                        <a:pt x="143703" y="43108"/>
                        <a:pt x="148037" y="52086"/>
                        <a:pt x="147159" y="59054"/>
                      </a:cubicBezTo>
                      <a:cubicBezTo>
                        <a:pt x="146621" y="63246"/>
                        <a:pt x="138803" y="70383"/>
                        <a:pt x="130490" y="76048"/>
                      </a:cubicBezTo>
                      <a:cubicBezTo>
                        <a:pt x="125010" y="79829"/>
                        <a:pt x="119303" y="82973"/>
                        <a:pt x="115380" y="84219"/>
                      </a:cubicBezTo>
                      <a:cubicBezTo>
                        <a:pt x="105495" y="87363"/>
                        <a:pt x="93486" y="93920"/>
                        <a:pt x="113936" y="93382"/>
                      </a:cubicBezTo>
                      <a:cubicBezTo>
                        <a:pt x="118666" y="93254"/>
                        <a:pt x="122971" y="91895"/>
                        <a:pt x="126823" y="89926"/>
                      </a:cubicBezTo>
                      <a:cubicBezTo>
                        <a:pt x="139653" y="83355"/>
                        <a:pt x="147371" y="69845"/>
                        <a:pt x="148150" y="71346"/>
                      </a:cubicBezTo>
                      <a:cubicBezTo>
                        <a:pt x="149170" y="73315"/>
                        <a:pt x="143774" y="94854"/>
                        <a:pt x="139341" y="103082"/>
                      </a:cubicBezTo>
                      <a:cubicBezTo>
                        <a:pt x="137005" y="107402"/>
                        <a:pt x="133549" y="110376"/>
                        <a:pt x="128607" y="111650"/>
                      </a:cubicBezTo>
                      <a:cubicBezTo>
                        <a:pt x="124132" y="112826"/>
                        <a:pt x="118439" y="112613"/>
                        <a:pt x="111231" y="110800"/>
                      </a:cubicBezTo>
                      <a:cubicBezTo>
                        <a:pt x="96049" y="106977"/>
                        <a:pt x="83191" y="120515"/>
                        <a:pt x="104122" y="125628"/>
                      </a:cubicBezTo>
                      <a:cubicBezTo>
                        <a:pt x="110919" y="127285"/>
                        <a:pt x="116881" y="126619"/>
                        <a:pt x="121923" y="125359"/>
                      </a:cubicBezTo>
                      <a:cubicBezTo>
                        <a:pt x="132445" y="122725"/>
                        <a:pt x="138959" y="117428"/>
                        <a:pt x="140701" y="124920"/>
                      </a:cubicBezTo>
                      <a:cubicBezTo>
                        <a:pt x="141933" y="130216"/>
                        <a:pt x="136382" y="140469"/>
                        <a:pt x="127262" y="14954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7" name="Google Shape;3837;p25"/>
                <p:cNvSpPr/>
                <p:nvPr/>
              </p:nvSpPr>
              <p:spPr>
                <a:xfrm>
                  <a:off x="3700613" y="1708367"/>
                  <a:ext cx="103863" cy="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63" h="97222" extrusionOk="0">
                      <a:moveTo>
                        <a:pt x="45835" y="75813"/>
                      </a:moveTo>
                      <a:cubicBezTo>
                        <a:pt x="48044" y="83262"/>
                        <a:pt x="50919" y="91546"/>
                        <a:pt x="57915" y="94931"/>
                      </a:cubicBezTo>
                      <a:cubicBezTo>
                        <a:pt x="60875" y="96361"/>
                        <a:pt x="64231" y="96701"/>
                        <a:pt x="67516" y="96984"/>
                      </a:cubicBezTo>
                      <a:cubicBezTo>
                        <a:pt x="73932" y="97536"/>
                        <a:pt x="81451" y="97522"/>
                        <a:pt x="85502" y="92509"/>
                      </a:cubicBezTo>
                      <a:cubicBezTo>
                        <a:pt x="86408" y="91376"/>
                        <a:pt x="86946" y="89450"/>
                        <a:pt x="85714" y="88671"/>
                      </a:cubicBezTo>
                      <a:cubicBezTo>
                        <a:pt x="85134" y="88303"/>
                        <a:pt x="84383" y="88388"/>
                        <a:pt x="83689" y="88459"/>
                      </a:cubicBezTo>
                      <a:cubicBezTo>
                        <a:pt x="78081" y="89082"/>
                        <a:pt x="72317" y="88388"/>
                        <a:pt x="67021" y="86448"/>
                      </a:cubicBezTo>
                      <a:cubicBezTo>
                        <a:pt x="65236" y="85797"/>
                        <a:pt x="63211" y="84550"/>
                        <a:pt x="63310" y="82653"/>
                      </a:cubicBezTo>
                      <a:cubicBezTo>
                        <a:pt x="65775" y="82468"/>
                        <a:pt x="68168" y="83502"/>
                        <a:pt x="70632" y="83743"/>
                      </a:cubicBezTo>
                      <a:cubicBezTo>
                        <a:pt x="73096" y="83998"/>
                        <a:pt x="76084" y="83007"/>
                        <a:pt x="76622" y="80585"/>
                      </a:cubicBezTo>
                      <a:cubicBezTo>
                        <a:pt x="71878" y="78390"/>
                        <a:pt x="67134" y="76195"/>
                        <a:pt x="62404" y="74000"/>
                      </a:cubicBezTo>
                      <a:cubicBezTo>
                        <a:pt x="60053" y="72909"/>
                        <a:pt x="57632" y="71777"/>
                        <a:pt x="55918" y="69851"/>
                      </a:cubicBezTo>
                      <a:cubicBezTo>
                        <a:pt x="52349" y="65871"/>
                        <a:pt x="53142" y="58833"/>
                        <a:pt x="57490" y="55731"/>
                      </a:cubicBezTo>
                      <a:cubicBezTo>
                        <a:pt x="59331" y="54429"/>
                        <a:pt x="61569" y="53805"/>
                        <a:pt x="63749" y="53225"/>
                      </a:cubicBezTo>
                      <a:cubicBezTo>
                        <a:pt x="75079" y="50180"/>
                        <a:pt x="86861" y="47093"/>
                        <a:pt x="98403" y="49203"/>
                      </a:cubicBezTo>
                      <a:cubicBezTo>
                        <a:pt x="99536" y="49415"/>
                        <a:pt x="100697" y="49670"/>
                        <a:pt x="101816" y="49387"/>
                      </a:cubicBezTo>
                      <a:cubicBezTo>
                        <a:pt x="102935" y="49104"/>
                        <a:pt x="103968" y="48127"/>
                        <a:pt x="103855" y="46980"/>
                      </a:cubicBezTo>
                      <a:cubicBezTo>
                        <a:pt x="103742" y="45946"/>
                        <a:pt x="102779" y="45223"/>
                        <a:pt x="101858" y="44756"/>
                      </a:cubicBezTo>
                      <a:cubicBezTo>
                        <a:pt x="98417" y="43028"/>
                        <a:pt x="94438" y="42929"/>
                        <a:pt x="90586" y="42858"/>
                      </a:cubicBezTo>
                      <a:cubicBezTo>
                        <a:pt x="86776" y="42788"/>
                        <a:pt x="82953" y="42717"/>
                        <a:pt x="79143" y="42646"/>
                      </a:cubicBezTo>
                      <a:cubicBezTo>
                        <a:pt x="77132" y="42604"/>
                        <a:pt x="75064" y="42561"/>
                        <a:pt x="73195" y="41782"/>
                      </a:cubicBezTo>
                      <a:cubicBezTo>
                        <a:pt x="71340" y="41003"/>
                        <a:pt x="69712" y="39318"/>
                        <a:pt x="69641" y="37307"/>
                      </a:cubicBezTo>
                      <a:cubicBezTo>
                        <a:pt x="69527" y="34432"/>
                        <a:pt x="72331" y="32421"/>
                        <a:pt x="74796" y="30963"/>
                      </a:cubicBezTo>
                      <a:cubicBezTo>
                        <a:pt x="80120" y="27833"/>
                        <a:pt x="85445" y="24689"/>
                        <a:pt x="90770" y="21559"/>
                      </a:cubicBezTo>
                      <a:cubicBezTo>
                        <a:pt x="91237" y="21290"/>
                        <a:pt x="91747" y="20950"/>
                        <a:pt x="91875" y="20426"/>
                      </a:cubicBezTo>
                      <a:cubicBezTo>
                        <a:pt x="92115" y="19449"/>
                        <a:pt x="90883" y="18755"/>
                        <a:pt x="89878" y="18656"/>
                      </a:cubicBezTo>
                      <a:cubicBezTo>
                        <a:pt x="85502" y="18246"/>
                        <a:pt x="81494" y="21956"/>
                        <a:pt x="77132" y="21446"/>
                      </a:cubicBezTo>
                      <a:cubicBezTo>
                        <a:pt x="76339" y="21361"/>
                        <a:pt x="75475" y="21035"/>
                        <a:pt x="75192" y="20285"/>
                      </a:cubicBezTo>
                      <a:cubicBezTo>
                        <a:pt x="74980" y="19690"/>
                        <a:pt x="75220" y="19053"/>
                        <a:pt x="75461" y="18472"/>
                      </a:cubicBezTo>
                      <a:cubicBezTo>
                        <a:pt x="78194" y="12312"/>
                        <a:pt x="83207" y="6746"/>
                        <a:pt x="83165" y="5"/>
                      </a:cubicBezTo>
                      <a:cubicBezTo>
                        <a:pt x="79908" y="-122"/>
                        <a:pt x="76976" y="2045"/>
                        <a:pt x="74895" y="4551"/>
                      </a:cubicBezTo>
                      <a:cubicBezTo>
                        <a:pt x="72827" y="7072"/>
                        <a:pt x="71312" y="10018"/>
                        <a:pt x="69131" y="12453"/>
                      </a:cubicBezTo>
                      <a:cubicBezTo>
                        <a:pt x="66950" y="14875"/>
                        <a:pt x="63778" y="16801"/>
                        <a:pt x="60563" y="16263"/>
                      </a:cubicBezTo>
                      <a:cubicBezTo>
                        <a:pt x="59671" y="16121"/>
                        <a:pt x="58779" y="15753"/>
                        <a:pt x="58212" y="15059"/>
                      </a:cubicBezTo>
                      <a:cubicBezTo>
                        <a:pt x="55960" y="12326"/>
                        <a:pt x="60266" y="7568"/>
                        <a:pt x="57915" y="4920"/>
                      </a:cubicBezTo>
                      <a:cubicBezTo>
                        <a:pt x="56909" y="10896"/>
                        <a:pt x="55918" y="16872"/>
                        <a:pt x="54913" y="22848"/>
                      </a:cubicBezTo>
                      <a:cubicBezTo>
                        <a:pt x="50692" y="23953"/>
                        <a:pt x="46246" y="22593"/>
                        <a:pt x="42096" y="21262"/>
                      </a:cubicBezTo>
                      <a:cubicBezTo>
                        <a:pt x="40595" y="20781"/>
                        <a:pt x="39066" y="20271"/>
                        <a:pt x="37791" y="19336"/>
                      </a:cubicBezTo>
                      <a:cubicBezTo>
                        <a:pt x="32169" y="15201"/>
                        <a:pt x="34435" y="5288"/>
                        <a:pt x="29096" y="798"/>
                      </a:cubicBezTo>
                      <a:cubicBezTo>
                        <a:pt x="28742" y="501"/>
                        <a:pt x="28289" y="218"/>
                        <a:pt x="27836" y="317"/>
                      </a:cubicBezTo>
                      <a:cubicBezTo>
                        <a:pt x="27227" y="459"/>
                        <a:pt x="26986" y="1195"/>
                        <a:pt x="26873" y="1804"/>
                      </a:cubicBezTo>
                      <a:cubicBezTo>
                        <a:pt x="26235" y="5444"/>
                        <a:pt x="26504" y="9225"/>
                        <a:pt x="27637" y="12751"/>
                      </a:cubicBezTo>
                      <a:cubicBezTo>
                        <a:pt x="28161" y="14379"/>
                        <a:pt x="28898" y="15980"/>
                        <a:pt x="30073" y="17226"/>
                      </a:cubicBezTo>
                      <a:cubicBezTo>
                        <a:pt x="31107" y="18302"/>
                        <a:pt x="32424" y="19053"/>
                        <a:pt x="33727" y="19789"/>
                      </a:cubicBezTo>
                      <a:cubicBezTo>
                        <a:pt x="38598" y="22537"/>
                        <a:pt x="43470" y="25284"/>
                        <a:pt x="48328" y="28045"/>
                      </a:cubicBezTo>
                      <a:cubicBezTo>
                        <a:pt x="48965" y="28399"/>
                        <a:pt x="49644" y="28824"/>
                        <a:pt x="49857" y="29518"/>
                      </a:cubicBezTo>
                      <a:cubicBezTo>
                        <a:pt x="49999" y="30000"/>
                        <a:pt x="49885" y="30510"/>
                        <a:pt x="49772" y="30991"/>
                      </a:cubicBezTo>
                      <a:cubicBezTo>
                        <a:pt x="49007" y="34149"/>
                        <a:pt x="48073" y="37265"/>
                        <a:pt x="46954" y="40338"/>
                      </a:cubicBezTo>
                      <a:cubicBezTo>
                        <a:pt x="46260" y="42250"/>
                        <a:pt x="45439" y="44232"/>
                        <a:pt x="43895" y="45549"/>
                      </a:cubicBezTo>
                      <a:cubicBezTo>
                        <a:pt x="40539" y="48410"/>
                        <a:pt x="35454" y="47064"/>
                        <a:pt x="31305" y="45578"/>
                      </a:cubicBezTo>
                      <a:cubicBezTo>
                        <a:pt x="26929" y="44006"/>
                        <a:pt x="22114" y="42051"/>
                        <a:pt x="20160" y="37831"/>
                      </a:cubicBezTo>
                      <a:cubicBezTo>
                        <a:pt x="19367" y="36117"/>
                        <a:pt x="19140" y="34163"/>
                        <a:pt x="18192" y="32535"/>
                      </a:cubicBezTo>
                      <a:cubicBezTo>
                        <a:pt x="17243" y="30906"/>
                        <a:pt x="15118" y="29660"/>
                        <a:pt x="13490" y="30594"/>
                      </a:cubicBezTo>
                      <a:cubicBezTo>
                        <a:pt x="12343" y="31246"/>
                        <a:pt x="11904" y="32775"/>
                        <a:pt x="12173" y="34064"/>
                      </a:cubicBezTo>
                      <a:cubicBezTo>
                        <a:pt x="12428" y="35367"/>
                        <a:pt x="13249" y="36472"/>
                        <a:pt x="14113" y="37477"/>
                      </a:cubicBezTo>
                      <a:cubicBezTo>
                        <a:pt x="20146" y="44402"/>
                        <a:pt x="29209" y="47673"/>
                        <a:pt x="37281" y="52035"/>
                      </a:cubicBezTo>
                      <a:cubicBezTo>
                        <a:pt x="39094" y="53027"/>
                        <a:pt x="41063" y="54315"/>
                        <a:pt x="41417" y="56354"/>
                      </a:cubicBezTo>
                      <a:cubicBezTo>
                        <a:pt x="41771" y="58408"/>
                        <a:pt x="40326" y="60320"/>
                        <a:pt x="38867" y="61807"/>
                      </a:cubicBezTo>
                      <a:cubicBezTo>
                        <a:pt x="35667" y="65064"/>
                        <a:pt x="31631" y="67882"/>
                        <a:pt x="27071" y="68066"/>
                      </a:cubicBezTo>
                      <a:cubicBezTo>
                        <a:pt x="23658" y="68208"/>
                        <a:pt x="20401" y="66862"/>
                        <a:pt x="17243" y="65574"/>
                      </a:cubicBezTo>
                      <a:cubicBezTo>
                        <a:pt x="14085" y="64285"/>
                        <a:pt x="10785" y="62996"/>
                        <a:pt x="7386" y="63265"/>
                      </a:cubicBezTo>
                      <a:cubicBezTo>
                        <a:pt x="3987" y="63534"/>
                        <a:pt x="490" y="65843"/>
                        <a:pt x="50" y="69227"/>
                      </a:cubicBezTo>
                      <a:cubicBezTo>
                        <a:pt x="-134" y="70601"/>
                        <a:pt x="206" y="72017"/>
                        <a:pt x="744" y="73292"/>
                      </a:cubicBezTo>
                      <a:cubicBezTo>
                        <a:pt x="1382" y="74793"/>
                        <a:pt x="2330" y="76181"/>
                        <a:pt x="3633" y="77158"/>
                      </a:cubicBezTo>
                      <a:cubicBezTo>
                        <a:pt x="6296" y="79140"/>
                        <a:pt x="9964" y="79098"/>
                        <a:pt x="13207" y="78362"/>
                      </a:cubicBezTo>
                      <a:cubicBezTo>
                        <a:pt x="16436" y="77625"/>
                        <a:pt x="19551" y="76280"/>
                        <a:pt x="22851" y="75940"/>
                      </a:cubicBezTo>
                      <a:cubicBezTo>
                        <a:pt x="29280" y="75274"/>
                        <a:pt x="36078" y="78447"/>
                        <a:pt x="42040" y="7596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8" name="Google Shape;3838;p25"/>
                <p:cNvSpPr/>
                <p:nvPr/>
              </p:nvSpPr>
              <p:spPr>
                <a:xfrm>
                  <a:off x="3738503" y="1722888"/>
                  <a:ext cx="37146" cy="63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6" h="63529" extrusionOk="0">
                      <a:moveTo>
                        <a:pt x="6019" y="55499"/>
                      </a:moveTo>
                      <a:cubicBezTo>
                        <a:pt x="7591" y="58714"/>
                        <a:pt x="10012" y="61518"/>
                        <a:pt x="12972" y="63529"/>
                      </a:cubicBezTo>
                      <a:cubicBezTo>
                        <a:pt x="13836" y="61929"/>
                        <a:pt x="13241" y="59960"/>
                        <a:pt x="12873" y="58176"/>
                      </a:cubicBezTo>
                      <a:cubicBezTo>
                        <a:pt x="11896" y="53262"/>
                        <a:pt x="12916" y="48192"/>
                        <a:pt x="13935" y="43292"/>
                      </a:cubicBezTo>
                      <a:cubicBezTo>
                        <a:pt x="14232" y="41848"/>
                        <a:pt x="14544" y="40389"/>
                        <a:pt x="15252" y="39100"/>
                      </a:cubicBezTo>
                      <a:cubicBezTo>
                        <a:pt x="16343" y="37118"/>
                        <a:pt x="18269" y="35730"/>
                        <a:pt x="20265" y="34654"/>
                      </a:cubicBezTo>
                      <a:cubicBezTo>
                        <a:pt x="23225" y="33067"/>
                        <a:pt x="26482" y="32019"/>
                        <a:pt x="29824" y="31595"/>
                      </a:cubicBezTo>
                      <a:cubicBezTo>
                        <a:pt x="29881" y="30490"/>
                        <a:pt x="28465" y="29966"/>
                        <a:pt x="27346" y="29938"/>
                      </a:cubicBezTo>
                      <a:cubicBezTo>
                        <a:pt x="26227" y="29909"/>
                        <a:pt x="24854" y="29895"/>
                        <a:pt x="24358" y="28890"/>
                      </a:cubicBezTo>
                      <a:cubicBezTo>
                        <a:pt x="23976" y="28111"/>
                        <a:pt x="24386" y="27190"/>
                        <a:pt x="24797" y="26411"/>
                      </a:cubicBezTo>
                      <a:cubicBezTo>
                        <a:pt x="26723" y="22814"/>
                        <a:pt x="28635" y="19217"/>
                        <a:pt x="30561" y="15620"/>
                      </a:cubicBezTo>
                      <a:cubicBezTo>
                        <a:pt x="30858" y="15054"/>
                        <a:pt x="31156" y="14487"/>
                        <a:pt x="31368" y="13893"/>
                      </a:cubicBezTo>
                      <a:cubicBezTo>
                        <a:pt x="31580" y="13284"/>
                        <a:pt x="31680" y="12632"/>
                        <a:pt x="31807" y="11995"/>
                      </a:cubicBezTo>
                      <a:cubicBezTo>
                        <a:pt x="32685" y="7690"/>
                        <a:pt x="34937" y="3795"/>
                        <a:pt x="37146" y="0"/>
                      </a:cubicBezTo>
                      <a:cubicBezTo>
                        <a:pt x="32586" y="1345"/>
                        <a:pt x="30447" y="6373"/>
                        <a:pt x="28054" y="10465"/>
                      </a:cubicBezTo>
                      <a:cubicBezTo>
                        <a:pt x="24585" y="16399"/>
                        <a:pt x="19529" y="21242"/>
                        <a:pt x="15720" y="26950"/>
                      </a:cubicBezTo>
                      <a:cubicBezTo>
                        <a:pt x="13850" y="29754"/>
                        <a:pt x="12292" y="32756"/>
                        <a:pt x="10720" y="35744"/>
                      </a:cubicBezTo>
                      <a:cubicBezTo>
                        <a:pt x="9474" y="38137"/>
                        <a:pt x="8228" y="40531"/>
                        <a:pt x="6968" y="42938"/>
                      </a:cubicBezTo>
                      <a:cubicBezTo>
                        <a:pt x="6769" y="43321"/>
                        <a:pt x="6543" y="43717"/>
                        <a:pt x="6160" y="43901"/>
                      </a:cubicBezTo>
                      <a:cubicBezTo>
                        <a:pt x="5764" y="44071"/>
                        <a:pt x="5197" y="43859"/>
                        <a:pt x="5183" y="43434"/>
                      </a:cubicBezTo>
                      <a:cubicBezTo>
                        <a:pt x="5183" y="43009"/>
                        <a:pt x="6033" y="42980"/>
                        <a:pt x="5948" y="43391"/>
                      </a:cubicBezTo>
                      <a:cubicBezTo>
                        <a:pt x="6387" y="48235"/>
                        <a:pt x="4022" y="53248"/>
                        <a:pt x="0" y="55967"/>
                      </a:cubicBezTo>
                      <a:cubicBezTo>
                        <a:pt x="1643" y="57029"/>
                        <a:pt x="3994" y="56845"/>
                        <a:pt x="5452" y="5555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9" name="Google Shape;3839;p25"/>
                <p:cNvSpPr/>
                <p:nvPr/>
              </p:nvSpPr>
              <p:spPr>
                <a:xfrm>
                  <a:off x="3710209" y="1708004"/>
                  <a:ext cx="74135" cy="178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35" h="178280" extrusionOk="0">
                      <a:moveTo>
                        <a:pt x="113" y="178281"/>
                      </a:moveTo>
                      <a:cubicBezTo>
                        <a:pt x="-2762" y="136150"/>
                        <a:pt x="49877" y="34215"/>
                        <a:pt x="72960" y="0"/>
                      </a:cubicBezTo>
                      <a:lnTo>
                        <a:pt x="74136" y="793"/>
                      </a:lnTo>
                      <a:cubicBezTo>
                        <a:pt x="51137" y="34894"/>
                        <a:pt x="-1317" y="136376"/>
                        <a:pt x="1529" y="178182"/>
                      </a:cubicBezTo>
                      <a:lnTo>
                        <a:pt x="113" y="17828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0" name="Google Shape;3840;p25"/>
                <p:cNvSpPr/>
                <p:nvPr/>
              </p:nvSpPr>
              <p:spPr>
                <a:xfrm>
                  <a:off x="3787290" y="1652292"/>
                  <a:ext cx="26379" cy="51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79" h="51420" extrusionOk="0">
                      <a:moveTo>
                        <a:pt x="25491" y="35248"/>
                      </a:moveTo>
                      <a:cubicBezTo>
                        <a:pt x="24103" y="41706"/>
                        <a:pt x="20506" y="47017"/>
                        <a:pt x="16371" y="51421"/>
                      </a:cubicBezTo>
                      <a:cubicBezTo>
                        <a:pt x="13425" y="49707"/>
                        <a:pt x="11244" y="46578"/>
                        <a:pt x="10989" y="43150"/>
                      </a:cubicBezTo>
                      <a:cubicBezTo>
                        <a:pt x="10650" y="38817"/>
                        <a:pt x="13014" y="34427"/>
                        <a:pt x="11938" y="30221"/>
                      </a:cubicBezTo>
                      <a:cubicBezTo>
                        <a:pt x="11046" y="26709"/>
                        <a:pt x="8030" y="24259"/>
                        <a:pt x="5636" y="21554"/>
                      </a:cubicBezTo>
                      <a:cubicBezTo>
                        <a:pt x="2223" y="17702"/>
                        <a:pt x="0" y="12377"/>
                        <a:pt x="0" y="7322"/>
                      </a:cubicBezTo>
                      <a:cubicBezTo>
                        <a:pt x="8398" y="0"/>
                        <a:pt x="16753" y="0"/>
                        <a:pt x="16753" y="0"/>
                      </a:cubicBezTo>
                      <a:cubicBezTo>
                        <a:pt x="14048" y="4631"/>
                        <a:pt x="30278" y="12887"/>
                        <a:pt x="25491" y="352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1" name="Google Shape;3841;p25"/>
                <p:cNvSpPr/>
                <p:nvPr/>
              </p:nvSpPr>
              <p:spPr>
                <a:xfrm>
                  <a:off x="3806140" y="1695428"/>
                  <a:ext cx="19475" cy="32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5" h="32939" extrusionOk="0">
                      <a:moveTo>
                        <a:pt x="2689" y="32940"/>
                      </a:moveTo>
                      <a:cubicBezTo>
                        <a:pt x="2293" y="32501"/>
                        <a:pt x="1868" y="32076"/>
                        <a:pt x="1514" y="31609"/>
                      </a:cubicBezTo>
                      <a:cubicBezTo>
                        <a:pt x="-1502" y="27615"/>
                        <a:pt x="721" y="22446"/>
                        <a:pt x="1911" y="17320"/>
                      </a:cubicBezTo>
                      <a:cubicBezTo>
                        <a:pt x="9558" y="9318"/>
                        <a:pt x="15902" y="0"/>
                        <a:pt x="15902" y="0"/>
                      </a:cubicBezTo>
                      <a:cubicBezTo>
                        <a:pt x="15902" y="0"/>
                        <a:pt x="20236" y="8979"/>
                        <a:pt x="19358" y="15946"/>
                      </a:cubicBezTo>
                      <a:cubicBezTo>
                        <a:pt x="18820" y="20138"/>
                        <a:pt x="11002" y="27275"/>
                        <a:pt x="2689" y="329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2" name="Google Shape;3842;p25"/>
                <p:cNvSpPr/>
                <p:nvPr/>
              </p:nvSpPr>
              <p:spPr>
                <a:xfrm>
                  <a:off x="3801350" y="1723551"/>
                  <a:ext cx="25264" cy="40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64" h="40419" extrusionOk="0">
                      <a:moveTo>
                        <a:pt x="8726" y="32956"/>
                      </a:moveTo>
                      <a:cubicBezTo>
                        <a:pt x="4577" y="34089"/>
                        <a:pt x="-125" y="30393"/>
                        <a:pt x="3" y="26088"/>
                      </a:cubicBezTo>
                      <a:cubicBezTo>
                        <a:pt x="102" y="23227"/>
                        <a:pt x="1872" y="20891"/>
                        <a:pt x="3812" y="18696"/>
                      </a:cubicBezTo>
                      <a:cubicBezTo>
                        <a:pt x="16642" y="12125"/>
                        <a:pt x="24361" y="-1386"/>
                        <a:pt x="25139" y="116"/>
                      </a:cubicBezTo>
                      <a:cubicBezTo>
                        <a:pt x="26159" y="2084"/>
                        <a:pt x="20764" y="23624"/>
                        <a:pt x="16331" y="31852"/>
                      </a:cubicBezTo>
                      <a:cubicBezTo>
                        <a:pt x="13994" y="36171"/>
                        <a:pt x="10539" y="39145"/>
                        <a:pt x="5596" y="40419"/>
                      </a:cubicBezTo>
                      <a:cubicBezTo>
                        <a:pt x="7027" y="38125"/>
                        <a:pt x="8103" y="35590"/>
                        <a:pt x="8726" y="3295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3" name="Google Shape;3843;p25"/>
                <p:cNvSpPr/>
                <p:nvPr/>
              </p:nvSpPr>
              <p:spPr>
                <a:xfrm>
                  <a:off x="3800156" y="1773406"/>
                  <a:ext cx="19054" cy="2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4" h="28475" extrusionOk="0">
                      <a:moveTo>
                        <a:pt x="5444" y="28461"/>
                      </a:moveTo>
                      <a:cubicBezTo>
                        <a:pt x="361" y="25856"/>
                        <a:pt x="-2132" y="18095"/>
                        <a:pt x="2286" y="14484"/>
                      </a:cubicBezTo>
                      <a:cubicBezTo>
                        <a:pt x="3830" y="13223"/>
                        <a:pt x="6139" y="12388"/>
                        <a:pt x="6450" y="10419"/>
                      </a:cubicBezTo>
                      <a:cubicBezTo>
                        <a:pt x="6946" y="7332"/>
                        <a:pt x="2499" y="6412"/>
                        <a:pt x="106" y="4287"/>
                      </a:cubicBezTo>
                      <a:cubicBezTo>
                        <a:pt x="10628" y="1653"/>
                        <a:pt x="17142" y="-3643"/>
                        <a:pt x="18884" y="3848"/>
                      </a:cubicBezTo>
                      <a:cubicBezTo>
                        <a:pt x="20116" y="9145"/>
                        <a:pt x="14565" y="19398"/>
                        <a:pt x="5444" y="284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44" name="Google Shape;3844;p25"/>
              <p:cNvGrpSpPr/>
              <p:nvPr/>
            </p:nvGrpSpPr>
            <p:grpSpPr>
              <a:xfrm rot="-506959" flipH="1">
                <a:off x="8522105" y="4242766"/>
                <a:ext cx="369277" cy="500442"/>
                <a:chOff x="3566907" y="1664910"/>
                <a:chExt cx="120926" cy="163878"/>
              </a:xfrm>
            </p:grpSpPr>
            <p:sp>
              <p:nvSpPr>
                <p:cNvPr id="3845" name="Google Shape;3845;p25"/>
                <p:cNvSpPr/>
                <p:nvPr/>
              </p:nvSpPr>
              <p:spPr>
                <a:xfrm>
                  <a:off x="3607916" y="1708372"/>
                  <a:ext cx="79917" cy="118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17" h="118532" extrusionOk="0">
                      <a:moveTo>
                        <a:pt x="79379" y="118533"/>
                      </a:moveTo>
                      <a:cubicBezTo>
                        <a:pt x="26457" y="96979"/>
                        <a:pt x="-323" y="22021"/>
                        <a:pt x="3" y="0"/>
                      </a:cubicBezTo>
                      <a:lnTo>
                        <a:pt x="1419" y="0"/>
                      </a:lnTo>
                      <a:cubicBezTo>
                        <a:pt x="1093" y="21795"/>
                        <a:pt x="27576" y="95917"/>
                        <a:pt x="79917" y="117216"/>
                      </a:cubicBezTo>
                      <a:lnTo>
                        <a:pt x="79379" y="11853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6" name="Google Shape;3846;p25"/>
                <p:cNvSpPr/>
                <p:nvPr/>
              </p:nvSpPr>
              <p:spPr>
                <a:xfrm>
                  <a:off x="3592978" y="1664910"/>
                  <a:ext cx="16541" cy="46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1" h="46959" extrusionOk="0">
                      <a:moveTo>
                        <a:pt x="14346" y="44864"/>
                      </a:moveTo>
                      <a:cubicBezTo>
                        <a:pt x="1091" y="34781"/>
                        <a:pt x="-3809" y="15110"/>
                        <a:pt x="3173" y="0"/>
                      </a:cubicBezTo>
                      <a:cubicBezTo>
                        <a:pt x="10707" y="14544"/>
                        <a:pt x="15295" y="30632"/>
                        <a:pt x="16541" y="4696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7" name="Google Shape;3847;p25"/>
                <p:cNvSpPr/>
                <p:nvPr/>
              </p:nvSpPr>
              <p:spPr>
                <a:xfrm>
                  <a:off x="3577571" y="1706394"/>
                  <a:ext cx="30107" cy="11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7" h="11260" extrusionOk="0">
                      <a:moveTo>
                        <a:pt x="30108" y="9951"/>
                      </a:moveTo>
                      <a:cubicBezTo>
                        <a:pt x="22460" y="2714"/>
                        <a:pt x="9899" y="-2412"/>
                        <a:pt x="0" y="1171"/>
                      </a:cubicBezTo>
                      <a:cubicBezTo>
                        <a:pt x="7024" y="9781"/>
                        <a:pt x="19557" y="13435"/>
                        <a:pt x="30108" y="995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8" name="Google Shape;3848;p25"/>
                <p:cNvSpPr/>
                <p:nvPr/>
              </p:nvSpPr>
              <p:spPr>
                <a:xfrm>
                  <a:off x="3566907" y="1721497"/>
                  <a:ext cx="45770" cy="11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70" h="11208" extrusionOk="0">
                      <a:moveTo>
                        <a:pt x="45770" y="8854"/>
                      </a:moveTo>
                      <a:cubicBezTo>
                        <a:pt x="32303" y="-422"/>
                        <a:pt x="15719" y="-2121"/>
                        <a:pt x="0" y="2411"/>
                      </a:cubicBezTo>
                      <a:cubicBezTo>
                        <a:pt x="13312" y="11120"/>
                        <a:pt x="30561" y="13556"/>
                        <a:pt x="45770" y="885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9" name="Google Shape;3849;p25"/>
                <p:cNvSpPr/>
                <p:nvPr/>
              </p:nvSpPr>
              <p:spPr>
                <a:xfrm>
                  <a:off x="3569725" y="1740568"/>
                  <a:ext cx="48291" cy="9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91" h="9954" extrusionOk="0">
                      <a:moveTo>
                        <a:pt x="48291" y="6791"/>
                      </a:moveTo>
                      <a:cubicBezTo>
                        <a:pt x="40431" y="4100"/>
                        <a:pt x="32487" y="1396"/>
                        <a:pt x="24231" y="390"/>
                      </a:cubicBezTo>
                      <a:cubicBezTo>
                        <a:pt x="15974" y="-615"/>
                        <a:pt x="7279" y="206"/>
                        <a:pt x="0" y="4228"/>
                      </a:cubicBezTo>
                      <a:cubicBezTo>
                        <a:pt x="3994" y="7754"/>
                        <a:pt x="9290" y="9765"/>
                        <a:pt x="14615" y="9793"/>
                      </a:cubicBezTo>
                      <a:cubicBezTo>
                        <a:pt x="18580" y="9822"/>
                        <a:pt x="22503" y="8788"/>
                        <a:pt x="26454" y="8958"/>
                      </a:cubicBezTo>
                      <a:cubicBezTo>
                        <a:pt x="29357" y="9085"/>
                        <a:pt x="32204" y="9836"/>
                        <a:pt x="35093" y="9935"/>
                      </a:cubicBezTo>
                      <a:cubicBezTo>
                        <a:pt x="39468" y="10077"/>
                        <a:pt x="44836" y="9482"/>
                        <a:pt x="48277" y="679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0" name="Google Shape;3850;p25"/>
                <p:cNvSpPr/>
                <p:nvPr/>
              </p:nvSpPr>
              <p:spPr>
                <a:xfrm>
                  <a:off x="3581607" y="1760983"/>
                  <a:ext cx="42159" cy="27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9" h="27331" extrusionOk="0">
                      <a:moveTo>
                        <a:pt x="42145" y="0"/>
                      </a:moveTo>
                      <a:cubicBezTo>
                        <a:pt x="33874" y="2237"/>
                        <a:pt x="25307" y="4631"/>
                        <a:pt x="18764" y="10182"/>
                      </a:cubicBezTo>
                      <a:cubicBezTo>
                        <a:pt x="16541" y="12066"/>
                        <a:pt x="14615" y="14261"/>
                        <a:pt x="12618" y="16357"/>
                      </a:cubicBezTo>
                      <a:cubicBezTo>
                        <a:pt x="8766" y="20393"/>
                        <a:pt x="4574" y="24131"/>
                        <a:pt x="0" y="27332"/>
                      </a:cubicBezTo>
                      <a:cubicBezTo>
                        <a:pt x="8313" y="25760"/>
                        <a:pt x="16711" y="24160"/>
                        <a:pt x="24400" y="20634"/>
                      </a:cubicBezTo>
                      <a:cubicBezTo>
                        <a:pt x="32076" y="17093"/>
                        <a:pt x="38845" y="7789"/>
                        <a:pt x="42159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1" name="Google Shape;3851;p25"/>
                <p:cNvSpPr/>
                <p:nvPr/>
              </p:nvSpPr>
              <p:spPr>
                <a:xfrm>
                  <a:off x="3614787" y="1776249"/>
                  <a:ext cx="17914" cy="37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4" h="37004" extrusionOk="0">
                      <a:moveTo>
                        <a:pt x="17914" y="14"/>
                      </a:moveTo>
                      <a:cubicBezTo>
                        <a:pt x="11471" y="3144"/>
                        <a:pt x="6925" y="9347"/>
                        <a:pt x="4334" y="16017"/>
                      </a:cubicBezTo>
                      <a:cubicBezTo>
                        <a:pt x="1728" y="22687"/>
                        <a:pt x="836" y="29895"/>
                        <a:pt x="0" y="37004"/>
                      </a:cubicBezTo>
                      <a:cubicBezTo>
                        <a:pt x="7322" y="26935"/>
                        <a:pt x="15606" y="12250"/>
                        <a:pt x="17914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2" name="Google Shape;3852;p25"/>
                <p:cNvSpPr/>
                <p:nvPr/>
              </p:nvSpPr>
              <p:spPr>
                <a:xfrm>
                  <a:off x="3637188" y="1794206"/>
                  <a:ext cx="9708" cy="3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8" h="34582" extrusionOk="0">
                      <a:moveTo>
                        <a:pt x="7693" y="0"/>
                      </a:moveTo>
                      <a:cubicBezTo>
                        <a:pt x="2184" y="5551"/>
                        <a:pt x="-662" y="13623"/>
                        <a:pt x="131" y="21412"/>
                      </a:cubicBezTo>
                      <a:cubicBezTo>
                        <a:pt x="584" y="25831"/>
                        <a:pt x="2142" y="30178"/>
                        <a:pt x="1689" y="34583"/>
                      </a:cubicBezTo>
                      <a:cubicBezTo>
                        <a:pt x="9039" y="26737"/>
                        <a:pt x="11644" y="14771"/>
                        <a:pt x="8217" y="457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3" name="Google Shape;3853;p25"/>
                <p:cNvSpPr/>
                <p:nvPr/>
              </p:nvSpPr>
              <p:spPr>
                <a:xfrm>
                  <a:off x="3612210" y="1707112"/>
                  <a:ext cx="21814" cy="15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4" h="15223" extrusionOk="0">
                      <a:moveTo>
                        <a:pt x="0" y="15224"/>
                      </a:moveTo>
                      <a:cubicBezTo>
                        <a:pt x="3470" y="9842"/>
                        <a:pt x="7123" y="5056"/>
                        <a:pt x="12915" y="2337"/>
                      </a:cubicBezTo>
                      <a:cubicBezTo>
                        <a:pt x="15606" y="1076"/>
                        <a:pt x="18580" y="538"/>
                        <a:pt x="21511" y="0"/>
                      </a:cubicBezTo>
                      <a:cubicBezTo>
                        <a:pt x="22319" y="2195"/>
                        <a:pt x="21427" y="4730"/>
                        <a:pt x="19869" y="6472"/>
                      </a:cubicBezTo>
                      <a:cubicBezTo>
                        <a:pt x="18311" y="8214"/>
                        <a:pt x="16187" y="9333"/>
                        <a:pt x="14105" y="10409"/>
                      </a:cubicBezTo>
                      <a:cubicBezTo>
                        <a:pt x="9658" y="12717"/>
                        <a:pt x="5013" y="15068"/>
                        <a:pt x="14" y="1522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4" name="Google Shape;3854;p25"/>
                <p:cNvSpPr/>
                <p:nvPr/>
              </p:nvSpPr>
              <p:spPr>
                <a:xfrm>
                  <a:off x="3617067" y="1725051"/>
                  <a:ext cx="28096" cy="13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96" h="13254" extrusionOk="0">
                      <a:moveTo>
                        <a:pt x="0" y="12027"/>
                      </a:moveTo>
                      <a:cubicBezTo>
                        <a:pt x="3370" y="7878"/>
                        <a:pt x="7548" y="4281"/>
                        <a:pt x="12434" y="2114"/>
                      </a:cubicBezTo>
                      <a:cubicBezTo>
                        <a:pt x="17320" y="-53"/>
                        <a:pt x="22984" y="-704"/>
                        <a:pt x="28097" y="868"/>
                      </a:cubicBezTo>
                      <a:cubicBezTo>
                        <a:pt x="26950" y="4267"/>
                        <a:pt x="24316" y="7127"/>
                        <a:pt x="21030" y="8572"/>
                      </a:cubicBezTo>
                      <a:cubicBezTo>
                        <a:pt x="17674" y="10044"/>
                        <a:pt x="13850" y="10016"/>
                        <a:pt x="10366" y="11163"/>
                      </a:cubicBezTo>
                      <a:cubicBezTo>
                        <a:pt x="8568" y="11744"/>
                        <a:pt x="6854" y="12650"/>
                        <a:pt x="4999" y="13047"/>
                      </a:cubicBezTo>
                      <a:cubicBezTo>
                        <a:pt x="3144" y="13443"/>
                        <a:pt x="1374" y="13358"/>
                        <a:pt x="14" y="12027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5" name="Google Shape;3855;p25"/>
                <p:cNvSpPr/>
                <p:nvPr/>
              </p:nvSpPr>
              <p:spPr>
                <a:xfrm>
                  <a:off x="3622704" y="1746660"/>
                  <a:ext cx="30815" cy="6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15" h="6498" extrusionOk="0">
                      <a:moveTo>
                        <a:pt x="0" y="5797"/>
                      </a:moveTo>
                      <a:cubicBezTo>
                        <a:pt x="8539" y="-377"/>
                        <a:pt x="20492" y="-1015"/>
                        <a:pt x="30816" y="1081"/>
                      </a:cubicBezTo>
                      <a:cubicBezTo>
                        <a:pt x="27219" y="4225"/>
                        <a:pt x="22559" y="6151"/>
                        <a:pt x="17787" y="6449"/>
                      </a:cubicBezTo>
                      <a:cubicBezTo>
                        <a:pt x="13213" y="6746"/>
                        <a:pt x="8610" y="5599"/>
                        <a:pt x="4079" y="6264"/>
                      </a:cubicBezTo>
                      <a:cubicBezTo>
                        <a:pt x="2677" y="6477"/>
                        <a:pt x="1020" y="6788"/>
                        <a:pt x="0" y="5797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6" name="Google Shape;3856;p25"/>
                <p:cNvSpPr/>
                <p:nvPr/>
              </p:nvSpPr>
              <p:spPr>
                <a:xfrm>
                  <a:off x="3631257" y="1765014"/>
                  <a:ext cx="34965" cy="7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65" h="7922" extrusionOk="0">
                      <a:moveTo>
                        <a:pt x="0" y="6930"/>
                      </a:moveTo>
                      <a:cubicBezTo>
                        <a:pt x="9488" y="9324"/>
                        <a:pt x="19458" y="6930"/>
                        <a:pt x="28946" y="4565"/>
                      </a:cubicBezTo>
                      <a:cubicBezTo>
                        <a:pt x="31453" y="3942"/>
                        <a:pt x="34399" y="2880"/>
                        <a:pt x="34965" y="359"/>
                      </a:cubicBezTo>
                      <a:cubicBezTo>
                        <a:pt x="23154" y="-972"/>
                        <a:pt x="10947" y="1421"/>
                        <a:pt x="524" y="712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7" name="Google Shape;3857;p25"/>
                <p:cNvSpPr/>
                <p:nvPr/>
              </p:nvSpPr>
              <p:spPr>
                <a:xfrm>
                  <a:off x="3642162" y="1785995"/>
                  <a:ext cx="33393" cy="7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93" h="7390" extrusionOk="0">
                      <a:moveTo>
                        <a:pt x="0" y="2915"/>
                      </a:moveTo>
                      <a:cubicBezTo>
                        <a:pt x="1614" y="3637"/>
                        <a:pt x="1246" y="3127"/>
                        <a:pt x="2861" y="3849"/>
                      </a:cubicBezTo>
                      <a:cubicBezTo>
                        <a:pt x="5537" y="5039"/>
                        <a:pt x="8242" y="6229"/>
                        <a:pt x="11103" y="6866"/>
                      </a:cubicBezTo>
                      <a:cubicBezTo>
                        <a:pt x="18693" y="8537"/>
                        <a:pt x="26652" y="6016"/>
                        <a:pt x="33393" y="2150"/>
                      </a:cubicBezTo>
                      <a:cubicBezTo>
                        <a:pt x="28295" y="-272"/>
                        <a:pt x="22375" y="-314"/>
                        <a:pt x="16767" y="408"/>
                      </a:cubicBezTo>
                      <a:cubicBezTo>
                        <a:pt x="11159" y="1130"/>
                        <a:pt x="5650" y="2561"/>
                        <a:pt x="14" y="291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8" name="Google Shape;3858;p25"/>
                <p:cNvSpPr/>
                <p:nvPr/>
              </p:nvSpPr>
              <p:spPr>
                <a:xfrm>
                  <a:off x="3661436" y="1804089"/>
                  <a:ext cx="21384" cy="7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84" h="7272" extrusionOk="0">
                      <a:moveTo>
                        <a:pt x="765" y="6205"/>
                      </a:moveTo>
                      <a:cubicBezTo>
                        <a:pt x="3045" y="8060"/>
                        <a:pt x="6401" y="7139"/>
                        <a:pt x="9163" y="6134"/>
                      </a:cubicBezTo>
                      <a:cubicBezTo>
                        <a:pt x="13241" y="4647"/>
                        <a:pt x="17305" y="3174"/>
                        <a:pt x="21384" y="1687"/>
                      </a:cubicBezTo>
                      <a:cubicBezTo>
                        <a:pt x="19175" y="1050"/>
                        <a:pt x="16923" y="582"/>
                        <a:pt x="14643" y="285"/>
                      </a:cubicBezTo>
                      <a:cubicBezTo>
                        <a:pt x="12023" y="-55"/>
                        <a:pt x="9332" y="-168"/>
                        <a:pt x="6741" y="384"/>
                      </a:cubicBezTo>
                      <a:cubicBezTo>
                        <a:pt x="4149" y="936"/>
                        <a:pt x="1657" y="2225"/>
                        <a:pt x="0" y="429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59" name="Google Shape;3859;p25"/>
              <p:cNvGrpSpPr/>
              <p:nvPr/>
            </p:nvGrpSpPr>
            <p:grpSpPr>
              <a:xfrm rot="-506865" flipH="1">
                <a:off x="8665212" y="4445732"/>
                <a:ext cx="804408" cy="1030706"/>
                <a:chOff x="-1359793" y="4957142"/>
                <a:chExt cx="804448" cy="1030758"/>
              </a:xfrm>
            </p:grpSpPr>
            <p:grpSp>
              <p:nvGrpSpPr>
                <p:cNvPr id="3860" name="Google Shape;3860;p25"/>
                <p:cNvGrpSpPr/>
                <p:nvPr/>
              </p:nvGrpSpPr>
              <p:grpSpPr>
                <a:xfrm>
                  <a:off x="-1359793" y="4957142"/>
                  <a:ext cx="804448" cy="887570"/>
                  <a:chOff x="-1359793" y="4957142"/>
                  <a:chExt cx="804448" cy="887570"/>
                </a:xfrm>
              </p:grpSpPr>
              <p:grpSp>
                <p:nvGrpSpPr>
                  <p:cNvPr id="3861" name="Google Shape;3861;p25"/>
                  <p:cNvGrpSpPr/>
                  <p:nvPr/>
                </p:nvGrpSpPr>
                <p:grpSpPr>
                  <a:xfrm>
                    <a:off x="-1359793" y="4957142"/>
                    <a:ext cx="804448" cy="887570"/>
                    <a:chOff x="3468583" y="1479434"/>
                    <a:chExt cx="263434" cy="290654"/>
                  </a:xfrm>
                </p:grpSpPr>
                <p:sp>
                  <p:nvSpPr>
                    <p:cNvPr id="3862" name="Google Shape;3862;p25"/>
                    <p:cNvSpPr/>
                    <p:nvPr/>
                  </p:nvSpPr>
                  <p:spPr>
                    <a:xfrm>
                      <a:off x="3468583" y="1479434"/>
                      <a:ext cx="263434" cy="2895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3434" h="289555" extrusionOk="0">
                          <a:moveTo>
                            <a:pt x="263250" y="225511"/>
                          </a:moveTo>
                          <a:cubicBezTo>
                            <a:pt x="262741" y="227182"/>
                            <a:pt x="261225" y="228315"/>
                            <a:pt x="259809" y="229334"/>
                          </a:cubicBezTo>
                          <a:cubicBezTo>
                            <a:pt x="251765" y="235084"/>
                            <a:pt x="243721" y="240834"/>
                            <a:pt x="235678" y="246583"/>
                          </a:cubicBezTo>
                          <a:cubicBezTo>
                            <a:pt x="244458" y="249501"/>
                            <a:pt x="254937" y="246073"/>
                            <a:pt x="260291" y="238539"/>
                          </a:cubicBezTo>
                          <a:cubicBezTo>
                            <a:pt x="259172" y="246031"/>
                            <a:pt x="260914" y="253749"/>
                            <a:pt x="259625" y="261212"/>
                          </a:cubicBezTo>
                          <a:cubicBezTo>
                            <a:pt x="255603" y="284338"/>
                            <a:pt x="238921" y="285244"/>
                            <a:pt x="220256" y="288431"/>
                          </a:cubicBezTo>
                          <a:cubicBezTo>
                            <a:pt x="205783" y="290909"/>
                            <a:pt x="191975" y="289210"/>
                            <a:pt x="180065" y="284140"/>
                          </a:cubicBezTo>
                          <a:cubicBezTo>
                            <a:pt x="165606" y="278008"/>
                            <a:pt x="153909" y="266919"/>
                            <a:pt x="147139" y="252319"/>
                          </a:cubicBezTo>
                          <a:cubicBezTo>
                            <a:pt x="144972" y="247645"/>
                            <a:pt x="143386" y="242547"/>
                            <a:pt x="143825" y="237421"/>
                          </a:cubicBezTo>
                          <a:cubicBezTo>
                            <a:pt x="144633" y="228017"/>
                            <a:pt x="151855" y="220540"/>
                            <a:pt x="159078" y="214493"/>
                          </a:cubicBezTo>
                          <a:cubicBezTo>
                            <a:pt x="147975" y="218019"/>
                            <a:pt x="133983" y="220837"/>
                            <a:pt x="126223" y="212142"/>
                          </a:cubicBezTo>
                          <a:cubicBezTo>
                            <a:pt x="123404" y="208970"/>
                            <a:pt x="122031" y="204792"/>
                            <a:pt x="120728" y="200742"/>
                          </a:cubicBezTo>
                          <a:cubicBezTo>
                            <a:pt x="117301" y="190121"/>
                            <a:pt x="113647" y="179273"/>
                            <a:pt x="106566" y="170663"/>
                          </a:cubicBezTo>
                          <a:cubicBezTo>
                            <a:pt x="104400" y="168029"/>
                            <a:pt x="101949" y="165635"/>
                            <a:pt x="100094" y="162789"/>
                          </a:cubicBezTo>
                          <a:cubicBezTo>
                            <a:pt x="95109" y="155099"/>
                            <a:pt x="94685" y="144308"/>
                            <a:pt x="87406" y="138743"/>
                          </a:cubicBezTo>
                          <a:cubicBezTo>
                            <a:pt x="84828" y="136774"/>
                            <a:pt x="81642" y="135712"/>
                            <a:pt x="79135" y="133659"/>
                          </a:cubicBezTo>
                          <a:cubicBezTo>
                            <a:pt x="73456" y="129014"/>
                            <a:pt x="73046" y="119313"/>
                            <a:pt x="78285" y="114186"/>
                          </a:cubicBezTo>
                          <a:cubicBezTo>
                            <a:pt x="73782" y="115617"/>
                            <a:pt x="69930" y="118987"/>
                            <a:pt x="67919" y="123264"/>
                          </a:cubicBezTo>
                          <a:cubicBezTo>
                            <a:pt x="65639" y="117387"/>
                            <a:pt x="55514" y="117274"/>
                            <a:pt x="54225" y="111113"/>
                          </a:cubicBezTo>
                          <a:cubicBezTo>
                            <a:pt x="53885" y="109499"/>
                            <a:pt x="54296" y="107814"/>
                            <a:pt x="54749" y="106227"/>
                          </a:cubicBezTo>
                          <a:cubicBezTo>
                            <a:pt x="56094" y="101441"/>
                            <a:pt x="57765" y="96753"/>
                            <a:pt x="59762" y="92193"/>
                          </a:cubicBezTo>
                          <a:cubicBezTo>
                            <a:pt x="60130" y="91358"/>
                            <a:pt x="60499" y="90551"/>
                            <a:pt x="60881" y="89729"/>
                          </a:cubicBezTo>
                          <a:cubicBezTo>
                            <a:pt x="60414" y="90296"/>
                            <a:pt x="59960" y="90876"/>
                            <a:pt x="59493" y="91443"/>
                          </a:cubicBezTo>
                          <a:cubicBezTo>
                            <a:pt x="55627" y="96229"/>
                            <a:pt x="51747" y="100988"/>
                            <a:pt x="47895" y="105774"/>
                          </a:cubicBezTo>
                          <a:cubicBezTo>
                            <a:pt x="46974" y="105548"/>
                            <a:pt x="46195" y="105137"/>
                            <a:pt x="45544" y="104585"/>
                          </a:cubicBezTo>
                          <a:cubicBezTo>
                            <a:pt x="42329" y="101922"/>
                            <a:pt x="42117" y="95932"/>
                            <a:pt x="43547" y="91514"/>
                          </a:cubicBezTo>
                          <a:cubicBezTo>
                            <a:pt x="46110" y="83512"/>
                            <a:pt x="51123" y="76559"/>
                            <a:pt x="56066" y="69747"/>
                          </a:cubicBezTo>
                          <a:cubicBezTo>
                            <a:pt x="48376" y="72749"/>
                            <a:pt x="41578" y="78003"/>
                            <a:pt x="36750" y="84702"/>
                          </a:cubicBezTo>
                          <a:cubicBezTo>
                            <a:pt x="35659" y="86203"/>
                            <a:pt x="34016" y="88001"/>
                            <a:pt x="32317" y="87265"/>
                          </a:cubicBezTo>
                          <a:cubicBezTo>
                            <a:pt x="31425" y="86883"/>
                            <a:pt x="30957" y="85920"/>
                            <a:pt x="30561" y="85042"/>
                          </a:cubicBezTo>
                          <a:cubicBezTo>
                            <a:pt x="28876" y="81246"/>
                            <a:pt x="27176" y="77451"/>
                            <a:pt x="25491" y="73670"/>
                          </a:cubicBezTo>
                          <a:cubicBezTo>
                            <a:pt x="24556" y="71588"/>
                            <a:pt x="23607" y="69393"/>
                            <a:pt x="23792" y="67127"/>
                          </a:cubicBezTo>
                          <a:cubicBezTo>
                            <a:pt x="23962" y="65187"/>
                            <a:pt x="24924" y="63431"/>
                            <a:pt x="25873" y="61732"/>
                          </a:cubicBezTo>
                          <a:cubicBezTo>
                            <a:pt x="28805" y="56492"/>
                            <a:pt x="31736" y="51252"/>
                            <a:pt x="34668" y="46027"/>
                          </a:cubicBezTo>
                          <a:cubicBezTo>
                            <a:pt x="28748" y="50516"/>
                            <a:pt x="22829" y="55005"/>
                            <a:pt x="16895" y="59508"/>
                          </a:cubicBezTo>
                          <a:cubicBezTo>
                            <a:pt x="10650" y="58800"/>
                            <a:pt x="6528" y="52272"/>
                            <a:pt x="5736" y="46027"/>
                          </a:cubicBezTo>
                          <a:cubicBezTo>
                            <a:pt x="4928" y="39781"/>
                            <a:pt x="6472" y="33493"/>
                            <a:pt x="6656" y="27206"/>
                          </a:cubicBezTo>
                          <a:cubicBezTo>
                            <a:pt x="6854" y="20918"/>
                            <a:pt x="5240" y="13894"/>
                            <a:pt x="0" y="10410"/>
                          </a:cubicBezTo>
                          <a:lnTo>
                            <a:pt x="1898" y="10481"/>
                          </a:lnTo>
                          <a:cubicBezTo>
                            <a:pt x="16569" y="13129"/>
                            <a:pt x="30023" y="1191"/>
                            <a:pt x="44892" y="86"/>
                          </a:cubicBezTo>
                          <a:cubicBezTo>
                            <a:pt x="55924" y="-735"/>
                            <a:pt x="66418" y="4462"/>
                            <a:pt x="76260" y="9532"/>
                          </a:cubicBezTo>
                          <a:cubicBezTo>
                            <a:pt x="79942" y="11430"/>
                            <a:pt x="83738" y="13398"/>
                            <a:pt x="86457" y="16514"/>
                          </a:cubicBezTo>
                          <a:cubicBezTo>
                            <a:pt x="89190" y="19643"/>
                            <a:pt x="90663" y="24232"/>
                            <a:pt x="88992" y="28027"/>
                          </a:cubicBezTo>
                          <a:cubicBezTo>
                            <a:pt x="91767" y="28948"/>
                            <a:pt x="94104" y="25917"/>
                            <a:pt x="96582" y="24359"/>
                          </a:cubicBezTo>
                          <a:cubicBezTo>
                            <a:pt x="101695" y="21130"/>
                            <a:pt x="108308" y="24232"/>
                            <a:pt x="113505" y="27319"/>
                          </a:cubicBezTo>
                          <a:cubicBezTo>
                            <a:pt x="118094" y="30052"/>
                            <a:pt x="122781" y="32856"/>
                            <a:pt x="126166" y="36977"/>
                          </a:cubicBezTo>
                          <a:cubicBezTo>
                            <a:pt x="129550" y="41112"/>
                            <a:pt x="131434" y="46876"/>
                            <a:pt x="129593" y="51889"/>
                          </a:cubicBezTo>
                          <a:cubicBezTo>
                            <a:pt x="131816" y="49128"/>
                            <a:pt x="134054" y="46366"/>
                            <a:pt x="136291" y="43605"/>
                          </a:cubicBezTo>
                          <a:cubicBezTo>
                            <a:pt x="137835" y="53235"/>
                            <a:pt x="133544" y="63559"/>
                            <a:pt x="125642" y="69280"/>
                          </a:cubicBezTo>
                          <a:cubicBezTo>
                            <a:pt x="125430" y="71956"/>
                            <a:pt x="128290" y="74066"/>
                            <a:pt x="130981" y="74052"/>
                          </a:cubicBezTo>
                          <a:cubicBezTo>
                            <a:pt x="133657" y="74052"/>
                            <a:pt x="136093" y="72551"/>
                            <a:pt x="138302" y="71022"/>
                          </a:cubicBezTo>
                          <a:cubicBezTo>
                            <a:pt x="144378" y="66844"/>
                            <a:pt x="150028" y="62043"/>
                            <a:pt x="155155" y="56733"/>
                          </a:cubicBezTo>
                          <a:cubicBezTo>
                            <a:pt x="168353" y="68827"/>
                            <a:pt x="179952" y="82663"/>
                            <a:pt x="189539" y="97773"/>
                          </a:cubicBezTo>
                          <a:cubicBezTo>
                            <a:pt x="180801" y="107856"/>
                            <a:pt x="182472" y="115149"/>
                            <a:pt x="175151" y="126309"/>
                          </a:cubicBezTo>
                          <a:cubicBezTo>
                            <a:pt x="184880" y="122924"/>
                            <a:pt x="191989" y="118166"/>
                            <a:pt x="199948" y="111609"/>
                          </a:cubicBezTo>
                          <a:cubicBezTo>
                            <a:pt x="200883" y="113124"/>
                            <a:pt x="224759" y="144011"/>
                            <a:pt x="235366" y="162435"/>
                          </a:cubicBezTo>
                          <a:cubicBezTo>
                            <a:pt x="246044" y="180972"/>
                            <a:pt x="255150" y="200416"/>
                            <a:pt x="262556" y="220498"/>
                          </a:cubicBezTo>
                          <a:cubicBezTo>
                            <a:pt x="263151" y="222112"/>
                            <a:pt x="263746" y="223868"/>
                            <a:pt x="263250" y="22551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863" name="Google Shape;3863;p25"/>
                    <p:cNvSpPr/>
                    <p:nvPr/>
                  </p:nvSpPr>
                  <p:spPr>
                    <a:xfrm>
                      <a:off x="3477505" y="1495282"/>
                      <a:ext cx="237060" cy="2748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7060" h="274806" extrusionOk="0">
                          <a:moveTo>
                            <a:pt x="208275" y="271762"/>
                          </a:moveTo>
                          <a:cubicBezTo>
                            <a:pt x="196917" y="274438"/>
                            <a:pt x="184129" y="269198"/>
                            <a:pt x="177912" y="259328"/>
                          </a:cubicBezTo>
                          <a:cubicBezTo>
                            <a:pt x="184752" y="261353"/>
                            <a:pt x="192414" y="254088"/>
                            <a:pt x="190771" y="247149"/>
                          </a:cubicBezTo>
                          <a:cubicBezTo>
                            <a:pt x="190148" y="244529"/>
                            <a:pt x="188534" y="242277"/>
                            <a:pt x="187401" y="239841"/>
                          </a:cubicBezTo>
                          <a:cubicBezTo>
                            <a:pt x="186070" y="236966"/>
                            <a:pt x="185404" y="233837"/>
                            <a:pt x="184738" y="230735"/>
                          </a:cubicBezTo>
                          <a:cubicBezTo>
                            <a:pt x="183266" y="223782"/>
                            <a:pt x="181793" y="216829"/>
                            <a:pt x="180320" y="209875"/>
                          </a:cubicBezTo>
                          <a:cubicBezTo>
                            <a:pt x="179966" y="208176"/>
                            <a:pt x="179527" y="206349"/>
                            <a:pt x="178224" y="205188"/>
                          </a:cubicBezTo>
                          <a:cubicBezTo>
                            <a:pt x="177374" y="204437"/>
                            <a:pt x="176270" y="204069"/>
                            <a:pt x="175165" y="203814"/>
                          </a:cubicBezTo>
                          <a:cubicBezTo>
                            <a:pt x="168438" y="202214"/>
                            <a:pt x="160975" y="204196"/>
                            <a:pt x="155919" y="208912"/>
                          </a:cubicBezTo>
                          <a:cubicBezTo>
                            <a:pt x="155438" y="202143"/>
                            <a:pt x="166385" y="200444"/>
                            <a:pt x="168651" y="194043"/>
                          </a:cubicBezTo>
                          <a:cubicBezTo>
                            <a:pt x="169444" y="191805"/>
                            <a:pt x="169019" y="189341"/>
                            <a:pt x="168580" y="187004"/>
                          </a:cubicBezTo>
                          <a:cubicBezTo>
                            <a:pt x="166286" y="174783"/>
                            <a:pt x="162929" y="161046"/>
                            <a:pt x="152096" y="154957"/>
                          </a:cubicBezTo>
                          <a:cubicBezTo>
                            <a:pt x="143386" y="150056"/>
                            <a:pt x="132624" y="151798"/>
                            <a:pt x="122810" y="153696"/>
                          </a:cubicBezTo>
                          <a:cubicBezTo>
                            <a:pt x="124537" y="150680"/>
                            <a:pt x="128007" y="149207"/>
                            <a:pt x="131151" y="147734"/>
                          </a:cubicBezTo>
                          <a:cubicBezTo>
                            <a:pt x="134295" y="146261"/>
                            <a:pt x="137651" y="144264"/>
                            <a:pt x="138628" y="140936"/>
                          </a:cubicBezTo>
                          <a:cubicBezTo>
                            <a:pt x="139605" y="137609"/>
                            <a:pt x="136206" y="133289"/>
                            <a:pt x="133091" y="134819"/>
                          </a:cubicBezTo>
                          <a:cubicBezTo>
                            <a:pt x="130627" y="131590"/>
                            <a:pt x="138387" y="129239"/>
                            <a:pt x="138770" y="125189"/>
                          </a:cubicBezTo>
                          <a:cubicBezTo>
                            <a:pt x="138940" y="123390"/>
                            <a:pt x="137523" y="121861"/>
                            <a:pt x="136150" y="120685"/>
                          </a:cubicBezTo>
                          <a:cubicBezTo>
                            <a:pt x="129735" y="115162"/>
                            <a:pt x="121847" y="111381"/>
                            <a:pt x="113520" y="109809"/>
                          </a:cubicBezTo>
                          <a:cubicBezTo>
                            <a:pt x="118419" y="106849"/>
                            <a:pt x="123971" y="102672"/>
                            <a:pt x="123433" y="96979"/>
                          </a:cubicBezTo>
                          <a:cubicBezTo>
                            <a:pt x="122965" y="91923"/>
                            <a:pt x="118802" y="86428"/>
                            <a:pt x="113760" y="85947"/>
                          </a:cubicBezTo>
                          <a:cubicBezTo>
                            <a:pt x="65965" y="81429"/>
                            <a:pt x="88553" y="61759"/>
                            <a:pt x="72068" y="58459"/>
                          </a:cubicBezTo>
                          <a:lnTo>
                            <a:pt x="61461" y="67282"/>
                          </a:lnTo>
                          <a:cubicBezTo>
                            <a:pt x="61348" y="61107"/>
                            <a:pt x="70426" y="57624"/>
                            <a:pt x="70043" y="51463"/>
                          </a:cubicBezTo>
                          <a:cubicBezTo>
                            <a:pt x="69661" y="45430"/>
                            <a:pt x="61561" y="44213"/>
                            <a:pt x="56023" y="41805"/>
                          </a:cubicBezTo>
                          <a:cubicBezTo>
                            <a:pt x="50231" y="39284"/>
                            <a:pt x="46181" y="34002"/>
                            <a:pt x="42244" y="29074"/>
                          </a:cubicBezTo>
                          <a:cubicBezTo>
                            <a:pt x="38293" y="24131"/>
                            <a:pt x="33818" y="19076"/>
                            <a:pt x="27728" y="17362"/>
                          </a:cubicBezTo>
                          <a:cubicBezTo>
                            <a:pt x="21639" y="15634"/>
                            <a:pt x="13765" y="18934"/>
                            <a:pt x="13000" y="25208"/>
                          </a:cubicBezTo>
                          <a:cubicBezTo>
                            <a:pt x="9290" y="22531"/>
                            <a:pt x="16484" y="17022"/>
                            <a:pt x="15040" y="12675"/>
                          </a:cubicBezTo>
                          <a:cubicBezTo>
                            <a:pt x="14629" y="11428"/>
                            <a:pt x="13538" y="10550"/>
                            <a:pt x="12490" y="9729"/>
                          </a:cubicBezTo>
                          <a:cubicBezTo>
                            <a:pt x="8327" y="6486"/>
                            <a:pt x="4163" y="3243"/>
                            <a:pt x="0" y="0"/>
                          </a:cubicBezTo>
                          <a:cubicBezTo>
                            <a:pt x="6415" y="3583"/>
                            <a:pt x="12930" y="7194"/>
                            <a:pt x="20081" y="8908"/>
                          </a:cubicBezTo>
                          <a:cubicBezTo>
                            <a:pt x="27219" y="10621"/>
                            <a:pt x="35192" y="10225"/>
                            <a:pt x="41324" y="6174"/>
                          </a:cubicBezTo>
                          <a:cubicBezTo>
                            <a:pt x="44482" y="4079"/>
                            <a:pt x="48617" y="1048"/>
                            <a:pt x="51477" y="3526"/>
                          </a:cubicBezTo>
                          <a:cubicBezTo>
                            <a:pt x="47144" y="6571"/>
                            <a:pt x="46478" y="13241"/>
                            <a:pt x="49226" y="17759"/>
                          </a:cubicBezTo>
                          <a:cubicBezTo>
                            <a:pt x="51973" y="22276"/>
                            <a:pt x="57298" y="24754"/>
                            <a:pt x="62566" y="25250"/>
                          </a:cubicBezTo>
                          <a:cubicBezTo>
                            <a:pt x="68981" y="25859"/>
                            <a:pt x="75595" y="23806"/>
                            <a:pt x="80551" y="19699"/>
                          </a:cubicBezTo>
                          <a:cubicBezTo>
                            <a:pt x="77436" y="24528"/>
                            <a:pt x="75807" y="30773"/>
                            <a:pt x="78073" y="36055"/>
                          </a:cubicBezTo>
                          <a:cubicBezTo>
                            <a:pt x="80339" y="41338"/>
                            <a:pt x="87476" y="44482"/>
                            <a:pt x="92220" y="41253"/>
                          </a:cubicBezTo>
                          <a:cubicBezTo>
                            <a:pt x="91059" y="45700"/>
                            <a:pt x="93084" y="50486"/>
                            <a:pt x="96256" y="53814"/>
                          </a:cubicBezTo>
                          <a:cubicBezTo>
                            <a:pt x="99429" y="57142"/>
                            <a:pt x="103621" y="59266"/>
                            <a:pt x="107713" y="61348"/>
                          </a:cubicBezTo>
                          <a:cubicBezTo>
                            <a:pt x="109257" y="62127"/>
                            <a:pt x="110800" y="62906"/>
                            <a:pt x="112344" y="63685"/>
                          </a:cubicBezTo>
                          <a:cubicBezTo>
                            <a:pt x="118235" y="66673"/>
                            <a:pt x="124438" y="69916"/>
                            <a:pt x="127922" y="75524"/>
                          </a:cubicBezTo>
                          <a:cubicBezTo>
                            <a:pt x="133218" y="71870"/>
                            <a:pt x="138501" y="68217"/>
                            <a:pt x="143797" y="64549"/>
                          </a:cubicBezTo>
                          <a:cubicBezTo>
                            <a:pt x="140058" y="72777"/>
                            <a:pt x="136320" y="81004"/>
                            <a:pt x="132595" y="89232"/>
                          </a:cubicBezTo>
                          <a:cubicBezTo>
                            <a:pt x="131604" y="91427"/>
                            <a:pt x="130683" y="94231"/>
                            <a:pt x="132284" y="96030"/>
                          </a:cubicBezTo>
                          <a:cubicBezTo>
                            <a:pt x="135385" y="99500"/>
                            <a:pt x="140497" y="93509"/>
                            <a:pt x="145157" y="93637"/>
                          </a:cubicBezTo>
                          <a:cubicBezTo>
                            <a:pt x="143712" y="96724"/>
                            <a:pt x="143344" y="100590"/>
                            <a:pt x="145270" y="103408"/>
                          </a:cubicBezTo>
                          <a:cubicBezTo>
                            <a:pt x="147182" y="106226"/>
                            <a:pt x="151869" y="107076"/>
                            <a:pt x="154022" y="104428"/>
                          </a:cubicBezTo>
                          <a:cubicBezTo>
                            <a:pt x="151345" y="109979"/>
                            <a:pt x="153498" y="117386"/>
                            <a:pt x="158723" y="120643"/>
                          </a:cubicBezTo>
                          <a:cubicBezTo>
                            <a:pt x="163949" y="123914"/>
                            <a:pt x="171540" y="122597"/>
                            <a:pt x="175363" y="117768"/>
                          </a:cubicBezTo>
                          <a:cubicBezTo>
                            <a:pt x="179371" y="121818"/>
                            <a:pt x="178465" y="128531"/>
                            <a:pt x="176624" y="133941"/>
                          </a:cubicBezTo>
                          <a:cubicBezTo>
                            <a:pt x="174797" y="139336"/>
                            <a:pt x="172304" y="145100"/>
                            <a:pt x="174061" y="150524"/>
                          </a:cubicBezTo>
                          <a:cubicBezTo>
                            <a:pt x="175321" y="154418"/>
                            <a:pt x="178564" y="157307"/>
                            <a:pt x="180518" y="160904"/>
                          </a:cubicBezTo>
                          <a:cubicBezTo>
                            <a:pt x="182472" y="164487"/>
                            <a:pt x="183266" y="168934"/>
                            <a:pt x="186466" y="171469"/>
                          </a:cubicBezTo>
                          <a:cubicBezTo>
                            <a:pt x="190176" y="174400"/>
                            <a:pt x="195614" y="173551"/>
                            <a:pt x="199948" y="171639"/>
                          </a:cubicBezTo>
                          <a:cubicBezTo>
                            <a:pt x="204267" y="169727"/>
                            <a:pt x="208289" y="166880"/>
                            <a:pt x="212962" y="166144"/>
                          </a:cubicBezTo>
                          <a:cubicBezTo>
                            <a:pt x="209903" y="176015"/>
                            <a:pt x="197739" y="182515"/>
                            <a:pt x="198461" y="192810"/>
                          </a:cubicBezTo>
                          <a:cubicBezTo>
                            <a:pt x="198687" y="196011"/>
                            <a:pt x="200217" y="198999"/>
                            <a:pt x="200628" y="202185"/>
                          </a:cubicBezTo>
                          <a:cubicBezTo>
                            <a:pt x="201038" y="205372"/>
                            <a:pt x="199721" y="209266"/>
                            <a:pt x="196577" y="209960"/>
                          </a:cubicBezTo>
                          <a:cubicBezTo>
                            <a:pt x="195968" y="212523"/>
                            <a:pt x="199339" y="214124"/>
                            <a:pt x="201959" y="214180"/>
                          </a:cubicBezTo>
                          <a:cubicBezTo>
                            <a:pt x="204579" y="214237"/>
                            <a:pt x="207822" y="214081"/>
                            <a:pt x="209139" y="216361"/>
                          </a:cubicBezTo>
                          <a:cubicBezTo>
                            <a:pt x="211164" y="219845"/>
                            <a:pt x="206136" y="223131"/>
                            <a:pt x="204678" y="226897"/>
                          </a:cubicBezTo>
                          <a:cubicBezTo>
                            <a:pt x="202865" y="231557"/>
                            <a:pt x="207439" y="236697"/>
                            <a:pt x="212396" y="237434"/>
                          </a:cubicBezTo>
                          <a:cubicBezTo>
                            <a:pt x="217352" y="238170"/>
                            <a:pt x="222196" y="235933"/>
                            <a:pt x="226685" y="233752"/>
                          </a:cubicBezTo>
                          <a:cubicBezTo>
                            <a:pt x="223003" y="238694"/>
                            <a:pt x="220355" y="244387"/>
                            <a:pt x="218939" y="250377"/>
                          </a:cubicBezTo>
                          <a:cubicBezTo>
                            <a:pt x="225368" y="251723"/>
                            <a:pt x="232463" y="248976"/>
                            <a:pt x="236301" y="243665"/>
                          </a:cubicBezTo>
                          <a:cubicBezTo>
                            <a:pt x="238156" y="245350"/>
                            <a:pt x="236258" y="248324"/>
                            <a:pt x="234403" y="250009"/>
                          </a:cubicBezTo>
                          <a:cubicBezTo>
                            <a:pt x="225311" y="258280"/>
                            <a:pt x="216205" y="266550"/>
                            <a:pt x="207114" y="274806"/>
                          </a:cubicBezTo>
                          <a:lnTo>
                            <a:pt x="208289" y="271804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864" name="Google Shape;3864;p25"/>
                    <p:cNvSpPr/>
                    <p:nvPr/>
                  </p:nvSpPr>
                  <p:spPr>
                    <a:xfrm>
                      <a:off x="3501877" y="1507546"/>
                      <a:ext cx="172446" cy="21294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446" h="212946" extrusionOk="0">
                          <a:moveTo>
                            <a:pt x="57949" y="42796"/>
                          </a:moveTo>
                          <a:cubicBezTo>
                            <a:pt x="60612" y="41876"/>
                            <a:pt x="63217" y="44397"/>
                            <a:pt x="64520" y="46903"/>
                          </a:cubicBezTo>
                          <a:cubicBezTo>
                            <a:pt x="65809" y="49410"/>
                            <a:pt x="66815" y="52398"/>
                            <a:pt x="69335" y="53673"/>
                          </a:cubicBezTo>
                          <a:cubicBezTo>
                            <a:pt x="70511" y="54267"/>
                            <a:pt x="71870" y="54381"/>
                            <a:pt x="73102" y="54862"/>
                          </a:cubicBezTo>
                          <a:cubicBezTo>
                            <a:pt x="74759" y="55513"/>
                            <a:pt x="76090" y="56774"/>
                            <a:pt x="77379" y="58006"/>
                          </a:cubicBezTo>
                          <a:cubicBezTo>
                            <a:pt x="84743" y="65073"/>
                            <a:pt x="92093" y="72139"/>
                            <a:pt x="99457" y="79206"/>
                          </a:cubicBezTo>
                          <a:cubicBezTo>
                            <a:pt x="102091" y="81741"/>
                            <a:pt x="104895" y="84630"/>
                            <a:pt x="105107" y="88269"/>
                          </a:cubicBezTo>
                          <a:cubicBezTo>
                            <a:pt x="105221" y="90238"/>
                            <a:pt x="104555" y="92320"/>
                            <a:pt x="105391" y="94104"/>
                          </a:cubicBezTo>
                          <a:cubicBezTo>
                            <a:pt x="106028" y="95463"/>
                            <a:pt x="107388" y="96313"/>
                            <a:pt x="108634" y="97134"/>
                          </a:cubicBezTo>
                          <a:cubicBezTo>
                            <a:pt x="113760" y="100505"/>
                            <a:pt x="118363" y="104923"/>
                            <a:pt x="121025" y="110461"/>
                          </a:cubicBezTo>
                          <a:cubicBezTo>
                            <a:pt x="123688" y="115998"/>
                            <a:pt x="124226" y="122724"/>
                            <a:pt x="121563" y="128262"/>
                          </a:cubicBezTo>
                          <a:cubicBezTo>
                            <a:pt x="124537" y="127101"/>
                            <a:pt x="128021" y="130797"/>
                            <a:pt x="126704" y="133700"/>
                          </a:cubicBezTo>
                          <a:cubicBezTo>
                            <a:pt x="129550" y="132808"/>
                            <a:pt x="132128" y="135555"/>
                            <a:pt x="133785" y="138033"/>
                          </a:cubicBezTo>
                          <a:cubicBezTo>
                            <a:pt x="140852" y="148584"/>
                            <a:pt x="146488" y="160097"/>
                            <a:pt x="150496" y="172149"/>
                          </a:cubicBezTo>
                          <a:cubicBezTo>
                            <a:pt x="151940" y="176468"/>
                            <a:pt x="153059" y="181594"/>
                            <a:pt x="150368" y="185276"/>
                          </a:cubicBezTo>
                          <a:cubicBezTo>
                            <a:pt x="151572" y="184823"/>
                            <a:pt x="152790" y="184370"/>
                            <a:pt x="153993" y="183903"/>
                          </a:cubicBezTo>
                          <a:cubicBezTo>
                            <a:pt x="157888" y="191918"/>
                            <a:pt x="161782" y="199934"/>
                            <a:pt x="165677" y="207963"/>
                          </a:cubicBezTo>
                          <a:cubicBezTo>
                            <a:pt x="167022" y="210725"/>
                            <a:pt x="169713" y="213996"/>
                            <a:pt x="172446" y="212623"/>
                          </a:cubicBezTo>
                          <a:cubicBezTo>
                            <a:pt x="166611" y="198546"/>
                            <a:pt x="160834" y="182217"/>
                            <a:pt x="167815" y="168679"/>
                          </a:cubicBezTo>
                          <a:cubicBezTo>
                            <a:pt x="166526" y="170322"/>
                            <a:pt x="163992" y="170506"/>
                            <a:pt x="162066" y="169656"/>
                          </a:cubicBezTo>
                          <a:cubicBezTo>
                            <a:pt x="160154" y="168806"/>
                            <a:pt x="158724" y="167178"/>
                            <a:pt x="157350" y="165606"/>
                          </a:cubicBezTo>
                          <a:cubicBezTo>
                            <a:pt x="151728" y="159134"/>
                            <a:pt x="145978" y="152422"/>
                            <a:pt x="143344" y="144264"/>
                          </a:cubicBezTo>
                          <a:cubicBezTo>
                            <a:pt x="140653" y="135937"/>
                            <a:pt x="141588" y="126492"/>
                            <a:pt x="145865" y="118858"/>
                          </a:cubicBezTo>
                          <a:cubicBezTo>
                            <a:pt x="144109" y="119920"/>
                            <a:pt x="142041" y="120473"/>
                            <a:pt x="139988" y="120402"/>
                          </a:cubicBezTo>
                          <a:cubicBezTo>
                            <a:pt x="140172" y="117570"/>
                            <a:pt x="137849" y="115148"/>
                            <a:pt x="135329" y="113845"/>
                          </a:cubicBezTo>
                          <a:cubicBezTo>
                            <a:pt x="132808" y="112542"/>
                            <a:pt x="129947" y="111947"/>
                            <a:pt x="127497" y="110503"/>
                          </a:cubicBezTo>
                          <a:cubicBezTo>
                            <a:pt x="124594" y="108789"/>
                            <a:pt x="122484" y="106014"/>
                            <a:pt x="120459" y="103323"/>
                          </a:cubicBezTo>
                          <a:cubicBezTo>
                            <a:pt x="117159" y="98919"/>
                            <a:pt x="113845" y="94515"/>
                            <a:pt x="110546" y="90110"/>
                          </a:cubicBezTo>
                          <a:cubicBezTo>
                            <a:pt x="107373" y="85890"/>
                            <a:pt x="104031" y="81089"/>
                            <a:pt x="104640" y="75850"/>
                          </a:cubicBezTo>
                          <a:cubicBezTo>
                            <a:pt x="105008" y="72677"/>
                            <a:pt x="106566" y="68755"/>
                            <a:pt x="104060" y="66772"/>
                          </a:cubicBezTo>
                          <a:cubicBezTo>
                            <a:pt x="102445" y="65497"/>
                            <a:pt x="100137" y="65979"/>
                            <a:pt x="98083" y="65781"/>
                          </a:cubicBezTo>
                          <a:cubicBezTo>
                            <a:pt x="94515" y="65427"/>
                            <a:pt x="91612" y="62878"/>
                            <a:pt x="88978" y="60442"/>
                          </a:cubicBezTo>
                          <a:cubicBezTo>
                            <a:pt x="81670" y="53687"/>
                            <a:pt x="74363" y="46932"/>
                            <a:pt x="67041" y="40162"/>
                          </a:cubicBezTo>
                          <a:cubicBezTo>
                            <a:pt x="63798" y="37160"/>
                            <a:pt x="60498" y="34129"/>
                            <a:pt x="56576" y="32104"/>
                          </a:cubicBezTo>
                          <a:cubicBezTo>
                            <a:pt x="53857" y="30702"/>
                            <a:pt x="50798" y="29768"/>
                            <a:pt x="48560" y="27672"/>
                          </a:cubicBezTo>
                          <a:cubicBezTo>
                            <a:pt x="46309" y="25590"/>
                            <a:pt x="45232" y="21752"/>
                            <a:pt x="47300" y="19486"/>
                          </a:cubicBezTo>
                          <a:cubicBezTo>
                            <a:pt x="45870" y="18042"/>
                            <a:pt x="43462" y="20379"/>
                            <a:pt x="41494" y="19911"/>
                          </a:cubicBezTo>
                          <a:cubicBezTo>
                            <a:pt x="40502" y="19671"/>
                            <a:pt x="39822" y="18778"/>
                            <a:pt x="39143" y="18014"/>
                          </a:cubicBezTo>
                          <a:cubicBezTo>
                            <a:pt x="33082" y="11329"/>
                            <a:pt x="20464" y="12306"/>
                            <a:pt x="16541" y="4178"/>
                          </a:cubicBezTo>
                          <a:cubicBezTo>
                            <a:pt x="15946" y="2946"/>
                            <a:pt x="15521" y="1473"/>
                            <a:pt x="14317" y="807"/>
                          </a:cubicBezTo>
                          <a:cubicBezTo>
                            <a:pt x="13638" y="425"/>
                            <a:pt x="12831" y="397"/>
                            <a:pt x="12052" y="368"/>
                          </a:cubicBezTo>
                          <a:cubicBezTo>
                            <a:pt x="8030" y="241"/>
                            <a:pt x="4022" y="113"/>
                            <a:pt x="0" y="0"/>
                          </a:cubicBezTo>
                          <a:cubicBezTo>
                            <a:pt x="8058" y="3045"/>
                            <a:pt x="15068" y="8285"/>
                            <a:pt x="21965" y="13454"/>
                          </a:cubicBezTo>
                          <a:cubicBezTo>
                            <a:pt x="30278" y="19685"/>
                            <a:pt x="38590" y="25930"/>
                            <a:pt x="46889" y="32161"/>
                          </a:cubicBezTo>
                          <a:cubicBezTo>
                            <a:pt x="48730" y="33549"/>
                            <a:pt x="50755" y="36013"/>
                            <a:pt x="49339" y="37826"/>
                          </a:cubicBezTo>
                          <a:cubicBezTo>
                            <a:pt x="54182" y="37897"/>
                            <a:pt x="58898" y="40615"/>
                            <a:pt x="61391" y="44779"/>
                          </a:cubicBezTo>
                          <a:lnTo>
                            <a:pt x="57964" y="42825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865" name="Google Shape;3865;p25"/>
                  <p:cNvSpPr/>
                  <p:nvPr/>
                </p:nvSpPr>
                <p:spPr>
                  <a:xfrm>
                    <a:off x="-1221784" y="5188337"/>
                    <a:ext cx="43648" cy="9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99" h="30065" extrusionOk="0">
                        <a:moveTo>
                          <a:pt x="14299" y="15734"/>
                        </a:moveTo>
                        <a:cubicBezTo>
                          <a:pt x="10433" y="20520"/>
                          <a:pt x="6553" y="25278"/>
                          <a:pt x="2701" y="30065"/>
                        </a:cubicBezTo>
                        <a:cubicBezTo>
                          <a:pt x="1780" y="29838"/>
                          <a:pt x="1001" y="29428"/>
                          <a:pt x="350" y="28876"/>
                        </a:cubicBezTo>
                        <a:cubicBezTo>
                          <a:pt x="-273" y="25278"/>
                          <a:pt x="-32" y="21469"/>
                          <a:pt x="817" y="17914"/>
                        </a:cubicBezTo>
                        <a:cubicBezTo>
                          <a:pt x="2347" y="11485"/>
                          <a:pt x="5689" y="5665"/>
                          <a:pt x="9088" y="0"/>
                        </a:cubicBezTo>
                        <a:cubicBezTo>
                          <a:pt x="12062" y="4659"/>
                          <a:pt x="12515" y="10536"/>
                          <a:pt x="14299" y="1573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6" name="Google Shape;3866;p25"/>
                  <p:cNvSpPr/>
                  <p:nvPr/>
                </p:nvSpPr>
                <p:spPr>
                  <a:xfrm>
                    <a:off x="-1194591" y="5238674"/>
                    <a:ext cx="384508" cy="585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65" h="191946" extrusionOk="0">
                        <a:moveTo>
                          <a:pt x="125965" y="191946"/>
                        </a:moveTo>
                        <a:cubicBezTo>
                          <a:pt x="111506" y="185815"/>
                          <a:pt x="99809" y="174726"/>
                          <a:pt x="93040" y="160125"/>
                        </a:cubicBezTo>
                        <a:cubicBezTo>
                          <a:pt x="90873" y="155452"/>
                          <a:pt x="89287" y="150354"/>
                          <a:pt x="89726" y="145227"/>
                        </a:cubicBezTo>
                        <a:cubicBezTo>
                          <a:pt x="90533" y="135824"/>
                          <a:pt x="97755" y="128347"/>
                          <a:pt x="104978" y="122300"/>
                        </a:cubicBezTo>
                        <a:cubicBezTo>
                          <a:pt x="93875" y="125826"/>
                          <a:pt x="79883" y="128644"/>
                          <a:pt x="72123" y="119949"/>
                        </a:cubicBezTo>
                        <a:cubicBezTo>
                          <a:pt x="69305" y="116777"/>
                          <a:pt x="67931" y="112599"/>
                          <a:pt x="66628" y="108549"/>
                        </a:cubicBezTo>
                        <a:cubicBezTo>
                          <a:pt x="63201" y="97928"/>
                          <a:pt x="59547" y="87080"/>
                          <a:pt x="52467" y="78469"/>
                        </a:cubicBezTo>
                        <a:cubicBezTo>
                          <a:pt x="50300" y="75835"/>
                          <a:pt x="47850" y="73442"/>
                          <a:pt x="45995" y="70596"/>
                        </a:cubicBezTo>
                        <a:cubicBezTo>
                          <a:pt x="41010" y="62906"/>
                          <a:pt x="40585" y="52115"/>
                          <a:pt x="33306" y="46549"/>
                        </a:cubicBezTo>
                        <a:cubicBezTo>
                          <a:pt x="30729" y="44581"/>
                          <a:pt x="27542" y="43519"/>
                          <a:pt x="25036" y="41465"/>
                        </a:cubicBezTo>
                        <a:cubicBezTo>
                          <a:pt x="19357" y="36820"/>
                          <a:pt x="18946" y="27120"/>
                          <a:pt x="24186" y="21993"/>
                        </a:cubicBezTo>
                        <a:cubicBezTo>
                          <a:pt x="19682" y="23423"/>
                          <a:pt x="15831" y="26794"/>
                          <a:pt x="13820" y="31071"/>
                        </a:cubicBezTo>
                        <a:cubicBezTo>
                          <a:pt x="11540" y="25193"/>
                          <a:pt x="1414" y="25080"/>
                          <a:pt x="125" y="18920"/>
                        </a:cubicBezTo>
                        <a:cubicBezTo>
                          <a:pt x="-215" y="17305"/>
                          <a:pt x="196" y="15620"/>
                          <a:pt x="649" y="14034"/>
                        </a:cubicBezTo>
                        <a:cubicBezTo>
                          <a:pt x="1995" y="9248"/>
                          <a:pt x="3666" y="4560"/>
                          <a:pt x="5663" y="0"/>
                        </a:cubicBezTo>
                        <a:cubicBezTo>
                          <a:pt x="6286" y="1671"/>
                          <a:pt x="7079" y="3257"/>
                          <a:pt x="8155" y="4702"/>
                        </a:cubicBezTo>
                        <a:cubicBezTo>
                          <a:pt x="11794" y="9587"/>
                          <a:pt x="18663" y="11754"/>
                          <a:pt x="24455" y="9885"/>
                        </a:cubicBezTo>
                        <a:cubicBezTo>
                          <a:pt x="28803" y="8469"/>
                          <a:pt x="34666" y="5565"/>
                          <a:pt x="36946" y="9531"/>
                        </a:cubicBezTo>
                        <a:cubicBezTo>
                          <a:pt x="38036" y="11428"/>
                          <a:pt x="37413" y="14162"/>
                          <a:pt x="39013" y="15677"/>
                        </a:cubicBezTo>
                        <a:cubicBezTo>
                          <a:pt x="40316" y="16923"/>
                          <a:pt x="42384" y="16640"/>
                          <a:pt x="44182" y="16796"/>
                        </a:cubicBezTo>
                        <a:cubicBezTo>
                          <a:pt x="44890" y="16852"/>
                          <a:pt x="45641" y="17121"/>
                          <a:pt x="46264" y="17504"/>
                        </a:cubicBezTo>
                        <a:cubicBezTo>
                          <a:pt x="51150" y="16569"/>
                          <a:pt x="56871" y="18169"/>
                          <a:pt x="61785" y="19911"/>
                        </a:cubicBezTo>
                        <a:cubicBezTo>
                          <a:pt x="62790" y="20265"/>
                          <a:pt x="63909" y="20718"/>
                          <a:pt x="64263" y="21724"/>
                        </a:cubicBezTo>
                        <a:cubicBezTo>
                          <a:pt x="64504" y="22375"/>
                          <a:pt x="64334" y="23112"/>
                          <a:pt x="64079" y="23763"/>
                        </a:cubicBezTo>
                        <a:cubicBezTo>
                          <a:pt x="62196" y="28592"/>
                          <a:pt x="55781" y="31793"/>
                          <a:pt x="56644" y="36891"/>
                        </a:cubicBezTo>
                        <a:cubicBezTo>
                          <a:pt x="56942" y="38732"/>
                          <a:pt x="58216" y="40247"/>
                          <a:pt x="59477" y="41621"/>
                        </a:cubicBezTo>
                        <a:cubicBezTo>
                          <a:pt x="64872" y="47441"/>
                          <a:pt x="71245" y="52370"/>
                          <a:pt x="78227" y="56137"/>
                        </a:cubicBezTo>
                        <a:cubicBezTo>
                          <a:pt x="74176" y="60597"/>
                          <a:pt x="69800" y="66106"/>
                          <a:pt x="71132" y="71998"/>
                        </a:cubicBezTo>
                        <a:cubicBezTo>
                          <a:pt x="72222" y="76883"/>
                          <a:pt x="76910" y="80070"/>
                          <a:pt x="81540" y="81939"/>
                        </a:cubicBezTo>
                        <a:cubicBezTo>
                          <a:pt x="86171" y="83794"/>
                          <a:pt x="91241" y="84913"/>
                          <a:pt x="95206" y="87944"/>
                        </a:cubicBezTo>
                        <a:cubicBezTo>
                          <a:pt x="99965" y="91569"/>
                          <a:pt x="102415" y="97375"/>
                          <a:pt x="105714" y="102388"/>
                        </a:cubicBezTo>
                        <a:cubicBezTo>
                          <a:pt x="109014" y="107387"/>
                          <a:pt x="114268" y="112103"/>
                          <a:pt x="120202" y="111324"/>
                        </a:cubicBezTo>
                        <a:cubicBezTo>
                          <a:pt x="121207" y="117187"/>
                          <a:pt x="115089" y="123234"/>
                          <a:pt x="117709" y="128587"/>
                        </a:cubicBezTo>
                        <a:cubicBezTo>
                          <a:pt x="118715" y="130613"/>
                          <a:pt x="120782" y="131916"/>
                          <a:pt x="121986" y="133827"/>
                        </a:cubicBezTo>
                        <a:cubicBezTo>
                          <a:pt x="124294" y="137509"/>
                          <a:pt x="122892" y="142353"/>
                          <a:pt x="120811" y="146162"/>
                        </a:cubicBezTo>
                        <a:cubicBezTo>
                          <a:pt x="118743" y="149972"/>
                          <a:pt x="115981" y="153654"/>
                          <a:pt x="115642" y="157973"/>
                        </a:cubicBezTo>
                        <a:cubicBezTo>
                          <a:pt x="115387" y="161159"/>
                          <a:pt x="116491" y="164345"/>
                          <a:pt x="116208" y="167532"/>
                        </a:cubicBezTo>
                        <a:cubicBezTo>
                          <a:pt x="115911" y="170761"/>
                          <a:pt x="114211" y="174089"/>
                          <a:pt x="115443" y="177091"/>
                        </a:cubicBezTo>
                        <a:cubicBezTo>
                          <a:pt x="116350" y="179314"/>
                          <a:pt x="118601" y="180631"/>
                          <a:pt x="120414" y="182203"/>
                        </a:cubicBezTo>
                        <a:cubicBezTo>
                          <a:pt x="123303" y="184696"/>
                          <a:pt x="125272" y="188208"/>
                          <a:pt x="125965" y="19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867" name="Google Shape;3867;p25"/>
                <p:cNvSpPr/>
                <p:nvPr/>
              </p:nvSpPr>
              <p:spPr>
                <a:xfrm>
                  <a:off x="-1332854" y="5002123"/>
                  <a:ext cx="673626" cy="985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80" h="322941" extrusionOk="0">
                      <a:moveTo>
                        <a:pt x="0" y="0"/>
                      </a:moveTo>
                      <a:cubicBezTo>
                        <a:pt x="66546" y="21922"/>
                        <a:pt x="140936" y="87250"/>
                        <a:pt x="173013" y="167546"/>
                      </a:cubicBezTo>
                      <a:cubicBezTo>
                        <a:pt x="205103" y="247843"/>
                        <a:pt x="215682" y="294279"/>
                        <a:pt x="220681" y="32294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68" name="Google Shape;3868;p25"/>
              <p:cNvGrpSpPr/>
              <p:nvPr/>
            </p:nvGrpSpPr>
            <p:grpSpPr>
              <a:xfrm rot="-506865" flipH="1">
                <a:off x="8168107" y="4481597"/>
                <a:ext cx="681627" cy="1356780"/>
                <a:chOff x="-716715" y="4908798"/>
                <a:chExt cx="681662" cy="1356848"/>
              </a:xfrm>
            </p:grpSpPr>
            <p:grpSp>
              <p:nvGrpSpPr>
                <p:cNvPr id="3869" name="Google Shape;3869;p25"/>
                <p:cNvGrpSpPr/>
                <p:nvPr/>
              </p:nvGrpSpPr>
              <p:grpSpPr>
                <a:xfrm>
                  <a:off x="-716715" y="4908841"/>
                  <a:ext cx="681662" cy="1191220"/>
                  <a:chOff x="-716715" y="4908841"/>
                  <a:chExt cx="681662" cy="1191220"/>
                </a:xfrm>
              </p:grpSpPr>
              <p:sp>
                <p:nvSpPr>
                  <p:cNvPr id="3870" name="Google Shape;3870;p25"/>
                  <p:cNvSpPr/>
                  <p:nvPr/>
                </p:nvSpPr>
                <p:spPr>
                  <a:xfrm>
                    <a:off x="-716715" y="4908841"/>
                    <a:ext cx="681544" cy="119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74" h="390244" extrusionOk="0">
                        <a:moveTo>
                          <a:pt x="221027" y="384771"/>
                        </a:moveTo>
                        <a:cubicBezTo>
                          <a:pt x="219611" y="385522"/>
                          <a:pt x="218167" y="386187"/>
                          <a:pt x="216694" y="386768"/>
                        </a:cubicBezTo>
                        <a:cubicBezTo>
                          <a:pt x="193894" y="395860"/>
                          <a:pt x="164778" y="386570"/>
                          <a:pt x="152131" y="365327"/>
                        </a:cubicBezTo>
                        <a:cubicBezTo>
                          <a:pt x="162143" y="359082"/>
                          <a:pt x="172142" y="352851"/>
                          <a:pt x="182154" y="346606"/>
                        </a:cubicBezTo>
                        <a:cubicBezTo>
                          <a:pt x="175243" y="347257"/>
                          <a:pt x="169295" y="351520"/>
                          <a:pt x="162936" y="354295"/>
                        </a:cubicBezTo>
                        <a:cubicBezTo>
                          <a:pt x="160784" y="355230"/>
                          <a:pt x="158362" y="355952"/>
                          <a:pt x="155969" y="356278"/>
                        </a:cubicBezTo>
                        <a:cubicBezTo>
                          <a:pt x="151296" y="356944"/>
                          <a:pt x="146608" y="356207"/>
                          <a:pt x="143478" y="352865"/>
                        </a:cubicBezTo>
                        <a:cubicBezTo>
                          <a:pt x="139584" y="348702"/>
                          <a:pt x="139740" y="342201"/>
                          <a:pt x="137191" y="337075"/>
                        </a:cubicBezTo>
                        <a:cubicBezTo>
                          <a:pt x="133636" y="329881"/>
                          <a:pt x="125323" y="326354"/>
                          <a:pt x="120338" y="320038"/>
                        </a:cubicBezTo>
                        <a:cubicBezTo>
                          <a:pt x="119418" y="318891"/>
                          <a:pt x="118582" y="317518"/>
                          <a:pt x="118738" y="316045"/>
                        </a:cubicBezTo>
                        <a:cubicBezTo>
                          <a:pt x="118894" y="314572"/>
                          <a:pt x="119984" y="313397"/>
                          <a:pt x="121018" y="312335"/>
                        </a:cubicBezTo>
                        <a:cubicBezTo>
                          <a:pt x="125762" y="307534"/>
                          <a:pt x="130492" y="302719"/>
                          <a:pt x="135236" y="297918"/>
                        </a:cubicBezTo>
                        <a:cubicBezTo>
                          <a:pt x="131965" y="301189"/>
                          <a:pt x="128297" y="304220"/>
                          <a:pt x="123822" y="305055"/>
                        </a:cubicBezTo>
                        <a:cubicBezTo>
                          <a:pt x="118653" y="306033"/>
                          <a:pt x="112365" y="302634"/>
                          <a:pt x="112309" y="297380"/>
                        </a:cubicBezTo>
                        <a:cubicBezTo>
                          <a:pt x="126371" y="289478"/>
                          <a:pt x="140632" y="281391"/>
                          <a:pt x="152499" y="270600"/>
                        </a:cubicBezTo>
                        <a:cubicBezTo>
                          <a:pt x="154879" y="268476"/>
                          <a:pt x="157130" y="266238"/>
                          <a:pt x="159283" y="263873"/>
                        </a:cubicBezTo>
                        <a:cubicBezTo>
                          <a:pt x="156875" y="264978"/>
                          <a:pt x="154439" y="266097"/>
                          <a:pt x="151990" y="267145"/>
                        </a:cubicBezTo>
                        <a:cubicBezTo>
                          <a:pt x="143918" y="270657"/>
                          <a:pt x="135562" y="273560"/>
                          <a:pt x="126824" y="273687"/>
                        </a:cubicBezTo>
                        <a:cubicBezTo>
                          <a:pt x="115424" y="273857"/>
                          <a:pt x="103104" y="268051"/>
                          <a:pt x="99337" y="257317"/>
                        </a:cubicBezTo>
                        <a:cubicBezTo>
                          <a:pt x="97793" y="252898"/>
                          <a:pt x="97765" y="248041"/>
                          <a:pt x="96037" y="243693"/>
                        </a:cubicBezTo>
                        <a:cubicBezTo>
                          <a:pt x="91350" y="231939"/>
                          <a:pt x="75276" y="226515"/>
                          <a:pt x="73478" y="213982"/>
                        </a:cubicBezTo>
                        <a:cubicBezTo>
                          <a:pt x="72316" y="205867"/>
                          <a:pt x="77924" y="198334"/>
                          <a:pt x="84113" y="192924"/>
                        </a:cubicBezTo>
                        <a:cubicBezTo>
                          <a:pt x="87370" y="190106"/>
                          <a:pt x="90910" y="187500"/>
                          <a:pt x="94139" y="184639"/>
                        </a:cubicBezTo>
                        <a:cubicBezTo>
                          <a:pt x="97071" y="182062"/>
                          <a:pt x="99719" y="179258"/>
                          <a:pt x="101673" y="175901"/>
                        </a:cubicBezTo>
                        <a:cubicBezTo>
                          <a:pt x="95060" y="181170"/>
                          <a:pt x="87512" y="185276"/>
                          <a:pt x="79496" y="187967"/>
                        </a:cubicBezTo>
                        <a:cubicBezTo>
                          <a:pt x="74639" y="189596"/>
                          <a:pt x="69611" y="190729"/>
                          <a:pt x="64527" y="191309"/>
                        </a:cubicBezTo>
                        <a:cubicBezTo>
                          <a:pt x="62559" y="191536"/>
                          <a:pt x="60548" y="191677"/>
                          <a:pt x="58693" y="190984"/>
                        </a:cubicBezTo>
                        <a:cubicBezTo>
                          <a:pt x="56328" y="190077"/>
                          <a:pt x="54628" y="187981"/>
                          <a:pt x="53127" y="185914"/>
                        </a:cubicBezTo>
                        <a:cubicBezTo>
                          <a:pt x="45820" y="175887"/>
                          <a:pt x="39645" y="164997"/>
                          <a:pt x="34802" y="153554"/>
                        </a:cubicBezTo>
                        <a:cubicBezTo>
                          <a:pt x="36714" y="152379"/>
                          <a:pt x="38555" y="151076"/>
                          <a:pt x="40297" y="149674"/>
                        </a:cubicBezTo>
                        <a:cubicBezTo>
                          <a:pt x="44078" y="146658"/>
                          <a:pt x="47463" y="143146"/>
                          <a:pt x="50323" y="139237"/>
                        </a:cubicBezTo>
                        <a:cubicBezTo>
                          <a:pt x="44390" y="141829"/>
                          <a:pt x="38229" y="143925"/>
                          <a:pt x="31941" y="145468"/>
                        </a:cubicBezTo>
                        <a:cubicBezTo>
                          <a:pt x="29902" y="139520"/>
                          <a:pt x="36332" y="134422"/>
                          <a:pt x="41444" y="130768"/>
                        </a:cubicBezTo>
                        <a:cubicBezTo>
                          <a:pt x="48822" y="125514"/>
                          <a:pt x="55209" y="118858"/>
                          <a:pt x="60166" y="111282"/>
                        </a:cubicBezTo>
                        <a:cubicBezTo>
                          <a:pt x="54430" y="113973"/>
                          <a:pt x="48454" y="116111"/>
                          <a:pt x="42322" y="117669"/>
                        </a:cubicBezTo>
                        <a:cubicBezTo>
                          <a:pt x="38612" y="118632"/>
                          <a:pt x="34831" y="119383"/>
                          <a:pt x="31021" y="119906"/>
                        </a:cubicBezTo>
                        <a:cubicBezTo>
                          <a:pt x="27707" y="111565"/>
                          <a:pt x="22949" y="103791"/>
                          <a:pt x="17043" y="97035"/>
                        </a:cubicBezTo>
                        <a:cubicBezTo>
                          <a:pt x="18757" y="93523"/>
                          <a:pt x="20810" y="90181"/>
                          <a:pt x="23190" y="87051"/>
                        </a:cubicBezTo>
                        <a:cubicBezTo>
                          <a:pt x="27523" y="81373"/>
                          <a:pt x="32862" y="76473"/>
                          <a:pt x="38937" y="72677"/>
                        </a:cubicBezTo>
                        <a:cubicBezTo>
                          <a:pt x="31545" y="76572"/>
                          <a:pt x="22864" y="80480"/>
                          <a:pt x="15018" y="79178"/>
                        </a:cubicBezTo>
                        <a:lnTo>
                          <a:pt x="15004" y="79178"/>
                        </a:lnTo>
                        <a:cubicBezTo>
                          <a:pt x="13206" y="78866"/>
                          <a:pt x="11435" y="78285"/>
                          <a:pt x="9736" y="77365"/>
                        </a:cubicBezTo>
                        <a:cubicBezTo>
                          <a:pt x="1593" y="72932"/>
                          <a:pt x="-1027" y="62184"/>
                          <a:pt x="347" y="53021"/>
                        </a:cubicBezTo>
                        <a:cubicBezTo>
                          <a:pt x="729" y="50401"/>
                          <a:pt x="1381" y="47824"/>
                          <a:pt x="2160" y="45303"/>
                        </a:cubicBezTo>
                        <a:cubicBezTo>
                          <a:pt x="4100" y="38987"/>
                          <a:pt x="6847" y="32883"/>
                          <a:pt x="8632" y="26511"/>
                        </a:cubicBezTo>
                        <a:cubicBezTo>
                          <a:pt x="11138" y="17589"/>
                          <a:pt x="11407" y="7109"/>
                          <a:pt x="5445" y="0"/>
                        </a:cubicBezTo>
                        <a:cubicBezTo>
                          <a:pt x="5445" y="0"/>
                          <a:pt x="14013" y="4376"/>
                          <a:pt x="28302" y="15224"/>
                        </a:cubicBezTo>
                        <a:cubicBezTo>
                          <a:pt x="30879" y="17178"/>
                          <a:pt x="33641" y="19331"/>
                          <a:pt x="36587" y="21724"/>
                        </a:cubicBezTo>
                        <a:cubicBezTo>
                          <a:pt x="66510" y="45983"/>
                          <a:pt x="114178" y="93268"/>
                          <a:pt x="162158" y="176326"/>
                        </a:cubicBezTo>
                        <a:cubicBezTo>
                          <a:pt x="231989" y="297196"/>
                          <a:pt x="224285" y="367537"/>
                          <a:pt x="221622" y="381996"/>
                        </a:cubicBezTo>
                        <a:cubicBezTo>
                          <a:pt x="221282" y="383851"/>
                          <a:pt x="221027" y="384799"/>
                          <a:pt x="221027" y="38479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1" name="Google Shape;3871;p25"/>
                  <p:cNvSpPr/>
                  <p:nvPr/>
                </p:nvSpPr>
                <p:spPr>
                  <a:xfrm>
                    <a:off x="-672842" y="4955331"/>
                    <a:ext cx="637789" cy="1134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940" h="371544" extrusionOk="0">
                        <a:moveTo>
                          <a:pt x="206661" y="369547"/>
                        </a:moveTo>
                        <a:cubicBezTo>
                          <a:pt x="205244" y="370298"/>
                          <a:pt x="203800" y="370964"/>
                          <a:pt x="202327" y="371544"/>
                        </a:cubicBezTo>
                        <a:cubicBezTo>
                          <a:pt x="196578" y="368811"/>
                          <a:pt x="192372" y="363061"/>
                          <a:pt x="193972" y="356958"/>
                        </a:cubicBezTo>
                        <a:cubicBezTo>
                          <a:pt x="186239" y="357354"/>
                          <a:pt x="178422" y="356052"/>
                          <a:pt x="171228" y="353148"/>
                        </a:cubicBezTo>
                        <a:cubicBezTo>
                          <a:pt x="174754" y="350458"/>
                          <a:pt x="179201" y="349381"/>
                          <a:pt x="183280" y="347611"/>
                        </a:cubicBezTo>
                        <a:cubicBezTo>
                          <a:pt x="187358" y="345869"/>
                          <a:pt x="191437" y="342952"/>
                          <a:pt x="192386" y="338618"/>
                        </a:cubicBezTo>
                        <a:cubicBezTo>
                          <a:pt x="193349" y="334271"/>
                          <a:pt x="189171" y="329059"/>
                          <a:pt x="185007" y="330603"/>
                        </a:cubicBezTo>
                        <a:cubicBezTo>
                          <a:pt x="192754" y="327148"/>
                          <a:pt x="193972" y="314586"/>
                          <a:pt x="187018" y="309729"/>
                        </a:cubicBezTo>
                        <a:cubicBezTo>
                          <a:pt x="189086" y="308369"/>
                          <a:pt x="191139" y="307024"/>
                          <a:pt x="193207" y="305664"/>
                        </a:cubicBezTo>
                        <a:cubicBezTo>
                          <a:pt x="191352" y="304829"/>
                          <a:pt x="189511" y="303993"/>
                          <a:pt x="187670" y="303172"/>
                        </a:cubicBezTo>
                        <a:cubicBezTo>
                          <a:pt x="190077" y="301147"/>
                          <a:pt x="191494" y="298003"/>
                          <a:pt x="191366" y="294859"/>
                        </a:cubicBezTo>
                        <a:cubicBezTo>
                          <a:pt x="181042" y="297351"/>
                          <a:pt x="170279" y="297975"/>
                          <a:pt x="159729" y="296672"/>
                        </a:cubicBezTo>
                        <a:cubicBezTo>
                          <a:pt x="167447" y="294335"/>
                          <a:pt x="175604" y="291715"/>
                          <a:pt x="180844" y="285611"/>
                        </a:cubicBezTo>
                        <a:cubicBezTo>
                          <a:pt x="186084" y="279494"/>
                          <a:pt x="186650" y="268674"/>
                          <a:pt x="179867" y="264312"/>
                        </a:cubicBezTo>
                        <a:cubicBezTo>
                          <a:pt x="170081" y="258010"/>
                          <a:pt x="156217" y="269949"/>
                          <a:pt x="145950" y="264482"/>
                        </a:cubicBezTo>
                        <a:cubicBezTo>
                          <a:pt x="156274" y="261296"/>
                          <a:pt x="165776" y="255532"/>
                          <a:pt x="173367" y="247857"/>
                        </a:cubicBezTo>
                        <a:lnTo>
                          <a:pt x="168198" y="244189"/>
                        </a:lnTo>
                        <a:cubicBezTo>
                          <a:pt x="170364" y="241810"/>
                          <a:pt x="172545" y="239402"/>
                          <a:pt x="174712" y="237023"/>
                        </a:cubicBezTo>
                        <a:cubicBezTo>
                          <a:pt x="171795" y="234077"/>
                          <a:pt x="168212" y="231811"/>
                          <a:pt x="164289" y="230466"/>
                        </a:cubicBezTo>
                        <a:cubicBezTo>
                          <a:pt x="167051" y="228271"/>
                          <a:pt x="165365" y="223669"/>
                          <a:pt x="162689" y="221360"/>
                        </a:cubicBezTo>
                        <a:cubicBezTo>
                          <a:pt x="160026" y="219038"/>
                          <a:pt x="156444" y="217395"/>
                          <a:pt x="155141" y="214109"/>
                        </a:cubicBezTo>
                        <a:cubicBezTo>
                          <a:pt x="154631" y="212793"/>
                          <a:pt x="154489" y="211263"/>
                          <a:pt x="153540" y="210201"/>
                        </a:cubicBezTo>
                        <a:cubicBezTo>
                          <a:pt x="152492" y="208997"/>
                          <a:pt x="150708" y="208785"/>
                          <a:pt x="149108" y="208643"/>
                        </a:cubicBezTo>
                        <a:cubicBezTo>
                          <a:pt x="141758" y="208020"/>
                          <a:pt x="134380" y="207397"/>
                          <a:pt x="127016" y="206760"/>
                        </a:cubicBezTo>
                        <a:cubicBezTo>
                          <a:pt x="133785" y="202285"/>
                          <a:pt x="140058" y="197101"/>
                          <a:pt x="145723" y="191323"/>
                        </a:cubicBezTo>
                        <a:cubicBezTo>
                          <a:pt x="143854" y="186579"/>
                          <a:pt x="139832" y="182727"/>
                          <a:pt x="135031" y="181056"/>
                        </a:cubicBezTo>
                        <a:cubicBezTo>
                          <a:pt x="135017" y="178266"/>
                          <a:pt x="134974" y="175491"/>
                          <a:pt x="134946" y="172701"/>
                        </a:cubicBezTo>
                        <a:cubicBezTo>
                          <a:pt x="118703" y="170081"/>
                          <a:pt x="101751" y="172007"/>
                          <a:pt x="86513" y="178196"/>
                        </a:cubicBezTo>
                        <a:cubicBezTo>
                          <a:pt x="100236" y="168665"/>
                          <a:pt x="112783" y="157421"/>
                          <a:pt x="123716" y="144788"/>
                        </a:cubicBezTo>
                        <a:cubicBezTo>
                          <a:pt x="117938" y="144335"/>
                          <a:pt x="112146" y="143868"/>
                          <a:pt x="106368" y="143415"/>
                        </a:cubicBezTo>
                        <a:cubicBezTo>
                          <a:pt x="111410" y="141503"/>
                          <a:pt x="115927" y="138232"/>
                          <a:pt x="119298" y="134040"/>
                        </a:cubicBezTo>
                        <a:cubicBezTo>
                          <a:pt x="109554" y="132907"/>
                          <a:pt x="110305" y="117117"/>
                          <a:pt x="102219" y="111565"/>
                        </a:cubicBezTo>
                        <a:cubicBezTo>
                          <a:pt x="98466" y="108974"/>
                          <a:pt x="93538" y="109158"/>
                          <a:pt x="88949" y="109441"/>
                        </a:cubicBezTo>
                        <a:cubicBezTo>
                          <a:pt x="80721" y="109951"/>
                          <a:pt x="72479" y="110461"/>
                          <a:pt x="64251" y="110999"/>
                        </a:cubicBezTo>
                        <a:cubicBezTo>
                          <a:pt x="73414" y="104725"/>
                          <a:pt x="82605" y="98452"/>
                          <a:pt x="91796" y="92178"/>
                        </a:cubicBezTo>
                        <a:cubicBezTo>
                          <a:pt x="83327" y="82945"/>
                          <a:pt x="72026" y="72819"/>
                          <a:pt x="59975" y="76232"/>
                        </a:cubicBezTo>
                        <a:cubicBezTo>
                          <a:pt x="55726" y="77436"/>
                          <a:pt x="52101" y="80268"/>
                          <a:pt x="47895" y="81656"/>
                        </a:cubicBezTo>
                        <a:cubicBezTo>
                          <a:pt x="43703" y="83086"/>
                          <a:pt x="38166" y="82491"/>
                          <a:pt x="36126" y="78583"/>
                        </a:cubicBezTo>
                        <a:cubicBezTo>
                          <a:pt x="35744" y="77832"/>
                          <a:pt x="35503" y="77011"/>
                          <a:pt x="35447" y="76190"/>
                        </a:cubicBezTo>
                        <a:cubicBezTo>
                          <a:pt x="34824" y="67820"/>
                          <a:pt x="49424" y="65752"/>
                          <a:pt x="50628" y="57454"/>
                        </a:cubicBezTo>
                        <a:cubicBezTo>
                          <a:pt x="51166" y="53729"/>
                          <a:pt x="48107" y="49863"/>
                          <a:pt x="44340" y="49551"/>
                        </a:cubicBezTo>
                        <a:cubicBezTo>
                          <a:pt x="41919" y="48872"/>
                          <a:pt x="39511" y="48206"/>
                          <a:pt x="37104" y="47540"/>
                        </a:cubicBezTo>
                        <a:cubicBezTo>
                          <a:pt x="38151" y="45034"/>
                          <a:pt x="39199" y="42527"/>
                          <a:pt x="40247" y="40049"/>
                        </a:cubicBezTo>
                        <a:cubicBezTo>
                          <a:pt x="29442" y="39129"/>
                          <a:pt x="18396" y="40955"/>
                          <a:pt x="8483" y="45331"/>
                        </a:cubicBezTo>
                        <a:cubicBezTo>
                          <a:pt x="9318" y="41125"/>
                          <a:pt x="10168" y="36905"/>
                          <a:pt x="11004" y="32699"/>
                        </a:cubicBezTo>
                        <a:cubicBezTo>
                          <a:pt x="7336" y="31849"/>
                          <a:pt x="3668" y="31014"/>
                          <a:pt x="0" y="30164"/>
                        </a:cubicBezTo>
                        <a:cubicBezTo>
                          <a:pt x="1572" y="19826"/>
                          <a:pt x="5651" y="9842"/>
                          <a:pt x="11811" y="1374"/>
                        </a:cubicBezTo>
                        <a:lnTo>
                          <a:pt x="13978" y="0"/>
                        </a:lnTo>
                        <a:cubicBezTo>
                          <a:pt x="42853" y="21837"/>
                          <a:pt x="95138" y="69902"/>
                          <a:pt x="147833" y="161088"/>
                        </a:cubicBezTo>
                        <a:cubicBezTo>
                          <a:pt x="226628" y="297507"/>
                          <a:pt x="206689" y="369562"/>
                          <a:pt x="206689" y="36956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2" name="Google Shape;3872;p25"/>
                  <p:cNvSpPr/>
                  <p:nvPr/>
                </p:nvSpPr>
                <p:spPr>
                  <a:xfrm>
                    <a:off x="-628344" y="4975048"/>
                    <a:ext cx="593205" cy="10998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334" h="360299" extrusionOk="0">
                        <a:moveTo>
                          <a:pt x="192697" y="360300"/>
                        </a:moveTo>
                        <a:cubicBezTo>
                          <a:pt x="187146" y="356802"/>
                          <a:pt x="186948" y="347484"/>
                          <a:pt x="181311" y="343674"/>
                        </a:cubicBezTo>
                        <a:cubicBezTo>
                          <a:pt x="182203" y="338024"/>
                          <a:pt x="183096" y="332359"/>
                          <a:pt x="184002" y="326709"/>
                        </a:cubicBezTo>
                        <a:cubicBezTo>
                          <a:pt x="183223" y="325250"/>
                          <a:pt x="182458" y="323791"/>
                          <a:pt x="181694" y="322319"/>
                        </a:cubicBezTo>
                        <a:cubicBezTo>
                          <a:pt x="182302" y="318226"/>
                          <a:pt x="182912" y="314119"/>
                          <a:pt x="183535" y="309998"/>
                        </a:cubicBezTo>
                        <a:cubicBezTo>
                          <a:pt x="181510" y="305877"/>
                          <a:pt x="182472" y="300495"/>
                          <a:pt x="185786" y="297309"/>
                        </a:cubicBezTo>
                        <a:cubicBezTo>
                          <a:pt x="182586" y="295157"/>
                          <a:pt x="181708" y="290951"/>
                          <a:pt x="180164" y="287424"/>
                        </a:cubicBezTo>
                        <a:cubicBezTo>
                          <a:pt x="178606" y="283898"/>
                          <a:pt x="174953" y="280358"/>
                          <a:pt x="171398" y="281830"/>
                        </a:cubicBezTo>
                        <a:cubicBezTo>
                          <a:pt x="176879" y="279763"/>
                          <a:pt x="176114" y="271719"/>
                          <a:pt x="173692" y="266394"/>
                        </a:cubicBezTo>
                        <a:cubicBezTo>
                          <a:pt x="171285" y="261055"/>
                          <a:pt x="168438" y="254244"/>
                          <a:pt x="172404" y="249953"/>
                        </a:cubicBezTo>
                        <a:cubicBezTo>
                          <a:pt x="169118" y="249698"/>
                          <a:pt x="165946" y="248338"/>
                          <a:pt x="163496" y="246129"/>
                        </a:cubicBezTo>
                        <a:cubicBezTo>
                          <a:pt x="167135" y="244911"/>
                          <a:pt x="170421" y="242659"/>
                          <a:pt x="172828" y="239685"/>
                        </a:cubicBezTo>
                        <a:cubicBezTo>
                          <a:pt x="170166" y="238255"/>
                          <a:pt x="167376" y="236740"/>
                          <a:pt x="165677" y="234247"/>
                        </a:cubicBezTo>
                        <a:cubicBezTo>
                          <a:pt x="163963" y="231755"/>
                          <a:pt x="163722" y="227960"/>
                          <a:pt x="165974" y="225949"/>
                        </a:cubicBezTo>
                        <a:cubicBezTo>
                          <a:pt x="154163" y="218415"/>
                          <a:pt x="151416" y="199566"/>
                          <a:pt x="137920" y="195770"/>
                        </a:cubicBezTo>
                        <a:cubicBezTo>
                          <a:pt x="141064" y="194340"/>
                          <a:pt x="144024" y="192513"/>
                          <a:pt x="146686" y="190332"/>
                        </a:cubicBezTo>
                        <a:cubicBezTo>
                          <a:pt x="144675" y="188860"/>
                          <a:pt x="142664" y="187401"/>
                          <a:pt x="140667" y="185928"/>
                        </a:cubicBezTo>
                        <a:cubicBezTo>
                          <a:pt x="143302" y="184469"/>
                          <a:pt x="141687" y="180263"/>
                          <a:pt x="139265" y="178493"/>
                        </a:cubicBezTo>
                        <a:cubicBezTo>
                          <a:pt x="136815" y="176723"/>
                          <a:pt x="133544" y="175293"/>
                          <a:pt x="133063" y="172304"/>
                        </a:cubicBezTo>
                        <a:cubicBezTo>
                          <a:pt x="132822" y="170903"/>
                          <a:pt x="133332" y="169444"/>
                          <a:pt x="133261" y="168028"/>
                        </a:cubicBezTo>
                        <a:cubicBezTo>
                          <a:pt x="132992" y="163298"/>
                          <a:pt x="127030" y="161258"/>
                          <a:pt x="122300" y="161400"/>
                        </a:cubicBezTo>
                        <a:cubicBezTo>
                          <a:pt x="117541" y="161542"/>
                          <a:pt x="112160" y="162391"/>
                          <a:pt x="108634" y="159233"/>
                        </a:cubicBezTo>
                        <a:cubicBezTo>
                          <a:pt x="113392" y="157817"/>
                          <a:pt x="117839" y="155353"/>
                          <a:pt x="121592" y="152138"/>
                        </a:cubicBezTo>
                        <a:cubicBezTo>
                          <a:pt x="122895" y="151034"/>
                          <a:pt x="124183" y="149646"/>
                          <a:pt x="124254" y="147961"/>
                        </a:cubicBezTo>
                        <a:cubicBezTo>
                          <a:pt x="124396" y="143995"/>
                          <a:pt x="118788" y="143089"/>
                          <a:pt x="115828" y="140469"/>
                        </a:cubicBezTo>
                        <a:cubicBezTo>
                          <a:pt x="112868" y="137864"/>
                          <a:pt x="112698" y="133417"/>
                          <a:pt x="111933" y="129565"/>
                        </a:cubicBezTo>
                        <a:cubicBezTo>
                          <a:pt x="109753" y="118519"/>
                          <a:pt x="101426" y="109866"/>
                          <a:pt x="93481" y="101893"/>
                        </a:cubicBezTo>
                        <a:cubicBezTo>
                          <a:pt x="91498" y="99896"/>
                          <a:pt x="89374" y="97843"/>
                          <a:pt x="86683" y="97092"/>
                        </a:cubicBezTo>
                        <a:cubicBezTo>
                          <a:pt x="82647" y="95987"/>
                          <a:pt x="77379" y="97758"/>
                          <a:pt x="74745" y="94501"/>
                        </a:cubicBezTo>
                        <a:cubicBezTo>
                          <a:pt x="78838" y="93722"/>
                          <a:pt x="84007" y="91541"/>
                          <a:pt x="83539" y="87391"/>
                        </a:cubicBezTo>
                        <a:cubicBezTo>
                          <a:pt x="83369" y="85975"/>
                          <a:pt x="82506" y="84757"/>
                          <a:pt x="81642" y="83624"/>
                        </a:cubicBezTo>
                        <a:cubicBezTo>
                          <a:pt x="75212" y="75255"/>
                          <a:pt x="66673" y="68514"/>
                          <a:pt x="57029" y="64166"/>
                        </a:cubicBezTo>
                        <a:cubicBezTo>
                          <a:pt x="56420" y="60753"/>
                          <a:pt x="52936" y="58431"/>
                          <a:pt x="49467" y="58034"/>
                        </a:cubicBezTo>
                        <a:cubicBezTo>
                          <a:pt x="45997" y="57638"/>
                          <a:pt x="42556" y="58714"/>
                          <a:pt x="39228" y="59790"/>
                        </a:cubicBezTo>
                        <a:cubicBezTo>
                          <a:pt x="41224" y="56179"/>
                          <a:pt x="44453" y="53276"/>
                          <a:pt x="48249" y="51676"/>
                        </a:cubicBezTo>
                        <a:cubicBezTo>
                          <a:pt x="39992" y="42981"/>
                          <a:pt x="31736" y="34300"/>
                          <a:pt x="23480" y="25590"/>
                        </a:cubicBezTo>
                        <a:cubicBezTo>
                          <a:pt x="18849" y="25590"/>
                          <a:pt x="14218" y="25548"/>
                          <a:pt x="9602" y="25519"/>
                        </a:cubicBezTo>
                        <a:cubicBezTo>
                          <a:pt x="11910" y="25208"/>
                          <a:pt x="14020" y="23749"/>
                          <a:pt x="15153" y="21724"/>
                        </a:cubicBezTo>
                        <a:cubicBezTo>
                          <a:pt x="12986" y="15054"/>
                          <a:pt x="6911" y="9857"/>
                          <a:pt x="0" y="8738"/>
                        </a:cubicBezTo>
                        <a:cubicBezTo>
                          <a:pt x="595" y="5651"/>
                          <a:pt x="2932" y="2960"/>
                          <a:pt x="5905" y="1968"/>
                        </a:cubicBezTo>
                        <a:lnTo>
                          <a:pt x="7647" y="0"/>
                        </a:lnTo>
                        <a:cubicBezTo>
                          <a:pt x="37571" y="24259"/>
                          <a:pt x="85239" y="71545"/>
                          <a:pt x="133218" y="154602"/>
                        </a:cubicBezTo>
                        <a:cubicBezTo>
                          <a:pt x="203049" y="275472"/>
                          <a:pt x="195345" y="345813"/>
                          <a:pt x="192683" y="36027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3" name="Google Shape;3873;p25"/>
                  <p:cNvSpPr/>
                  <p:nvPr/>
                </p:nvSpPr>
                <p:spPr>
                  <a:xfrm>
                    <a:off x="-716715" y="5047183"/>
                    <a:ext cx="53239" cy="1033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1" h="33860" extrusionOk="0">
                        <a:moveTo>
                          <a:pt x="15302" y="31538"/>
                        </a:moveTo>
                        <a:cubicBezTo>
                          <a:pt x="15018" y="32303"/>
                          <a:pt x="14919" y="33082"/>
                          <a:pt x="15004" y="33860"/>
                        </a:cubicBezTo>
                        <a:cubicBezTo>
                          <a:pt x="13206" y="33563"/>
                          <a:pt x="11435" y="32968"/>
                          <a:pt x="9736" y="32062"/>
                        </a:cubicBezTo>
                        <a:cubicBezTo>
                          <a:pt x="1593" y="27629"/>
                          <a:pt x="-1027" y="16881"/>
                          <a:pt x="347" y="7718"/>
                        </a:cubicBezTo>
                        <a:cubicBezTo>
                          <a:pt x="729" y="5098"/>
                          <a:pt x="1381" y="2521"/>
                          <a:pt x="2160" y="0"/>
                        </a:cubicBezTo>
                        <a:cubicBezTo>
                          <a:pt x="5091" y="6840"/>
                          <a:pt x="8971" y="13255"/>
                          <a:pt x="13659" y="19005"/>
                        </a:cubicBezTo>
                        <a:cubicBezTo>
                          <a:pt x="15826" y="21639"/>
                          <a:pt x="18290" y="24868"/>
                          <a:pt x="17157" y="28068"/>
                        </a:cubicBezTo>
                        <a:cubicBezTo>
                          <a:pt x="16704" y="29314"/>
                          <a:pt x="15755" y="30320"/>
                          <a:pt x="15287" y="3155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4" name="Google Shape;3874;p25"/>
                  <p:cNvSpPr/>
                  <p:nvPr/>
                </p:nvSpPr>
                <p:spPr>
                  <a:xfrm>
                    <a:off x="-664667" y="5174669"/>
                    <a:ext cx="77161" cy="1002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78" h="32855" extrusionOk="0">
                        <a:moveTo>
                          <a:pt x="13227" y="3625"/>
                        </a:moveTo>
                        <a:cubicBezTo>
                          <a:pt x="20846" y="10281"/>
                          <a:pt x="16697" y="25406"/>
                          <a:pt x="25279" y="30617"/>
                        </a:cubicBezTo>
                        <a:cubicBezTo>
                          <a:pt x="21568" y="31580"/>
                          <a:pt x="17787" y="32331"/>
                          <a:pt x="13978" y="32855"/>
                        </a:cubicBezTo>
                        <a:cubicBezTo>
                          <a:pt x="10664" y="24514"/>
                          <a:pt x="5905" y="16739"/>
                          <a:pt x="0" y="9984"/>
                        </a:cubicBezTo>
                        <a:cubicBezTo>
                          <a:pt x="1714" y="6472"/>
                          <a:pt x="3767" y="3130"/>
                          <a:pt x="6146" y="0"/>
                        </a:cubicBezTo>
                        <a:cubicBezTo>
                          <a:pt x="8667" y="1005"/>
                          <a:pt x="11216" y="1884"/>
                          <a:pt x="13227" y="364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5" name="Google Shape;3875;p25"/>
                  <p:cNvSpPr/>
                  <p:nvPr/>
                </p:nvSpPr>
                <p:spPr>
                  <a:xfrm>
                    <a:off x="-610525" y="5365901"/>
                    <a:ext cx="136428" cy="127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94" h="41821" extrusionOk="0">
                        <a:moveTo>
                          <a:pt x="40446" y="37755"/>
                        </a:moveTo>
                        <a:cubicBezTo>
                          <a:pt x="41833" y="38052"/>
                          <a:pt x="43264" y="38236"/>
                          <a:pt x="44694" y="38293"/>
                        </a:cubicBezTo>
                        <a:cubicBezTo>
                          <a:pt x="39837" y="39922"/>
                          <a:pt x="34809" y="41055"/>
                          <a:pt x="29725" y="41635"/>
                        </a:cubicBezTo>
                        <a:cubicBezTo>
                          <a:pt x="27757" y="41862"/>
                          <a:pt x="25746" y="42003"/>
                          <a:pt x="23891" y="41310"/>
                        </a:cubicBezTo>
                        <a:cubicBezTo>
                          <a:pt x="21526" y="40403"/>
                          <a:pt x="19826" y="38307"/>
                          <a:pt x="18325" y="36240"/>
                        </a:cubicBezTo>
                        <a:cubicBezTo>
                          <a:pt x="11018" y="26213"/>
                          <a:pt x="4843" y="15323"/>
                          <a:pt x="0" y="3880"/>
                        </a:cubicBezTo>
                        <a:cubicBezTo>
                          <a:pt x="1912" y="2705"/>
                          <a:pt x="3753" y="1402"/>
                          <a:pt x="5495" y="0"/>
                        </a:cubicBezTo>
                        <a:cubicBezTo>
                          <a:pt x="6401" y="0"/>
                          <a:pt x="7307" y="28"/>
                          <a:pt x="8200" y="128"/>
                        </a:cubicBezTo>
                        <a:cubicBezTo>
                          <a:pt x="14459" y="793"/>
                          <a:pt x="19685" y="5042"/>
                          <a:pt x="24500" y="9078"/>
                        </a:cubicBezTo>
                        <a:cubicBezTo>
                          <a:pt x="33322" y="16527"/>
                          <a:pt x="43094" y="26511"/>
                          <a:pt x="40431" y="3775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6" name="Google Shape;3876;p25"/>
                  <p:cNvSpPr/>
                  <p:nvPr/>
                </p:nvSpPr>
                <p:spPr>
                  <a:xfrm>
                    <a:off x="-492891" y="5465625"/>
                    <a:ext cx="240082" cy="2788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51" h="91360" extrusionOk="0">
                        <a:moveTo>
                          <a:pt x="53500" y="91357"/>
                        </a:moveTo>
                        <a:cubicBezTo>
                          <a:pt x="42100" y="91527"/>
                          <a:pt x="29780" y="85720"/>
                          <a:pt x="26013" y="74986"/>
                        </a:cubicBezTo>
                        <a:cubicBezTo>
                          <a:pt x="24469" y="70567"/>
                          <a:pt x="24441" y="65710"/>
                          <a:pt x="22713" y="61362"/>
                        </a:cubicBezTo>
                        <a:cubicBezTo>
                          <a:pt x="18026" y="49608"/>
                          <a:pt x="1952" y="44184"/>
                          <a:pt x="154" y="31651"/>
                        </a:cubicBezTo>
                        <a:cubicBezTo>
                          <a:pt x="-1008" y="23537"/>
                          <a:pt x="4600" y="16003"/>
                          <a:pt x="10789" y="10593"/>
                        </a:cubicBezTo>
                        <a:cubicBezTo>
                          <a:pt x="14046" y="7775"/>
                          <a:pt x="17586" y="5169"/>
                          <a:pt x="20815" y="2308"/>
                        </a:cubicBezTo>
                        <a:cubicBezTo>
                          <a:pt x="22062" y="1629"/>
                          <a:pt x="23237" y="864"/>
                          <a:pt x="24370" y="0"/>
                        </a:cubicBezTo>
                        <a:cubicBezTo>
                          <a:pt x="25475" y="2507"/>
                          <a:pt x="24172" y="5410"/>
                          <a:pt x="22614" y="7633"/>
                        </a:cubicBezTo>
                        <a:cubicBezTo>
                          <a:pt x="21042" y="9885"/>
                          <a:pt x="19130" y="12066"/>
                          <a:pt x="18790" y="14770"/>
                        </a:cubicBezTo>
                        <a:cubicBezTo>
                          <a:pt x="18450" y="17475"/>
                          <a:pt x="20815" y="20662"/>
                          <a:pt x="23421" y="19869"/>
                        </a:cubicBezTo>
                        <a:cubicBezTo>
                          <a:pt x="20235" y="28522"/>
                          <a:pt x="18790" y="39794"/>
                          <a:pt x="25928" y="45643"/>
                        </a:cubicBezTo>
                        <a:cubicBezTo>
                          <a:pt x="28222" y="47526"/>
                          <a:pt x="31111" y="48532"/>
                          <a:pt x="33589" y="50175"/>
                        </a:cubicBezTo>
                        <a:cubicBezTo>
                          <a:pt x="42766" y="56349"/>
                          <a:pt x="43828" y="69534"/>
                          <a:pt x="50852" y="78059"/>
                        </a:cubicBezTo>
                        <a:cubicBezTo>
                          <a:pt x="56573" y="85012"/>
                          <a:pt x="66458" y="88269"/>
                          <a:pt x="75210" y="86074"/>
                        </a:cubicBezTo>
                        <a:lnTo>
                          <a:pt x="77264" y="83044"/>
                        </a:lnTo>
                        <a:cubicBezTo>
                          <a:pt x="77887" y="83525"/>
                          <a:pt x="78340" y="84120"/>
                          <a:pt x="78651" y="84786"/>
                        </a:cubicBezTo>
                        <a:cubicBezTo>
                          <a:pt x="70579" y="88298"/>
                          <a:pt x="62224" y="91201"/>
                          <a:pt x="53486" y="913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7" name="Google Shape;3877;p25"/>
                  <p:cNvSpPr/>
                  <p:nvPr/>
                </p:nvSpPr>
                <p:spPr>
                  <a:xfrm>
                    <a:off x="-373799" y="5735215"/>
                    <a:ext cx="133358" cy="2622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688" h="85900" extrusionOk="0">
                        <a:moveTo>
                          <a:pt x="43660" y="85678"/>
                        </a:moveTo>
                        <a:cubicBezTo>
                          <a:pt x="38987" y="86343"/>
                          <a:pt x="34300" y="85607"/>
                          <a:pt x="31170" y="82265"/>
                        </a:cubicBezTo>
                        <a:cubicBezTo>
                          <a:pt x="27275" y="78101"/>
                          <a:pt x="27431" y="71601"/>
                          <a:pt x="24882" y="66475"/>
                        </a:cubicBezTo>
                        <a:cubicBezTo>
                          <a:pt x="21327" y="59281"/>
                          <a:pt x="13015" y="55754"/>
                          <a:pt x="8030" y="49438"/>
                        </a:cubicBezTo>
                        <a:cubicBezTo>
                          <a:pt x="7109" y="48291"/>
                          <a:pt x="6274" y="46917"/>
                          <a:pt x="6429" y="45445"/>
                        </a:cubicBezTo>
                        <a:cubicBezTo>
                          <a:pt x="6585" y="43972"/>
                          <a:pt x="7676" y="42796"/>
                          <a:pt x="8709" y="41734"/>
                        </a:cubicBezTo>
                        <a:cubicBezTo>
                          <a:pt x="13454" y="36934"/>
                          <a:pt x="18184" y="32119"/>
                          <a:pt x="22928" y="27318"/>
                        </a:cubicBezTo>
                        <a:cubicBezTo>
                          <a:pt x="19656" y="30589"/>
                          <a:pt x="15989" y="33620"/>
                          <a:pt x="11513" y="34455"/>
                        </a:cubicBezTo>
                        <a:cubicBezTo>
                          <a:pt x="6344" y="35432"/>
                          <a:pt x="57" y="32034"/>
                          <a:pt x="0" y="26780"/>
                        </a:cubicBezTo>
                        <a:cubicBezTo>
                          <a:pt x="14063" y="18878"/>
                          <a:pt x="28323" y="10791"/>
                          <a:pt x="40191" y="0"/>
                        </a:cubicBezTo>
                        <a:cubicBezTo>
                          <a:pt x="40021" y="2025"/>
                          <a:pt x="39129" y="4135"/>
                          <a:pt x="37939" y="5778"/>
                        </a:cubicBezTo>
                        <a:cubicBezTo>
                          <a:pt x="35532" y="9049"/>
                          <a:pt x="32119" y="11853"/>
                          <a:pt x="31255" y="15833"/>
                        </a:cubicBezTo>
                        <a:cubicBezTo>
                          <a:pt x="30433" y="19628"/>
                          <a:pt x="32175" y="23452"/>
                          <a:pt x="32501" y="27332"/>
                        </a:cubicBezTo>
                        <a:cubicBezTo>
                          <a:pt x="32855" y="31198"/>
                          <a:pt x="30547" y="36056"/>
                          <a:pt x="26681" y="35673"/>
                        </a:cubicBezTo>
                        <a:cubicBezTo>
                          <a:pt x="32982" y="51534"/>
                          <a:pt x="38520" y="67664"/>
                          <a:pt x="43292" y="84063"/>
                        </a:cubicBezTo>
                        <a:cubicBezTo>
                          <a:pt x="43448" y="84587"/>
                          <a:pt x="43604" y="85125"/>
                          <a:pt x="43689" y="856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878" name="Google Shape;3878;p25"/>
                <p:cNvSpPr/>
                <p:nvPr/>
              </p:nvSpPr>
              <p:spPr>
                <a:xfrm>
                  <a:off x="-700087" y="4908798"/>
                  <a:ext cx="662209" cy="1356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40" h="444504" extrusionOk="0">
                      <a:moveTo>
                        <a:pt x="0" y="0"/>
                      </a:moveTo>
                      <a:cubicBezTo>
                        <a:pt x="119354" y="83426"/>
                        <a:pt x="257430" y="288812"/>
                        <a:pt x="205811" y="44450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79" name="Google Shape;3879;p25"/>
              <p:cNvGrpSpPr/>
              <p:nvPr/>
            </p:nvGrpSpPr>
            <p:grpSpPr>
              <a:xfrm rot="-506865" flipH="1">
                <a:off x="8496076" y="5014711"/>
                <a:ext cx="1039586" cy="598471"/>
                <a:chOff x="-1522265" y="5512368"/>
                <a:chExt cx="1039639" cy="598502"/>
              </a:xfrm>
            </p:grpSpPr>
            <p:grpSp>
              <p:nvGrpSpPr>
                <p:cNvPr id="3880" name="Google Shape;3880;p25"/>
                <p:cNvGrpSpPr/>
                <p:nvPr/>
              </p:nvGrpSpPr>
              <p:grpSpPr>
                <a:xfrm>
                  <a:off x="-1522265" y="5512368"/>
                  <a:ext cx="974692" cy="534072"/>
                  <a:chOff x="-1522265" y="5512368"/>
                  <a:chExt cx="974692" cy="534072"/>
                </a:xfrm>
              </p:grpSpPr>
              <p:sp>
                <p:nvSpPr>
                  <p:cNvPr id="3881" name="Google Shape;3881;p25"/>
                  <p:cNvSpPr/>
                  <p:nvPr/>
                </p:nvSpPr>
                <p:spPr>
                  <a:xfrm>
                    <a:off x="-1522265" y="5512368"/>
                    <a:ext cx="974666" cy="5340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301" h="174962" extrusionOk="0">
                        <a:moveTo>
                          <a:pt x="319302" y="152494"/>
                        </a:moveTo>
                        <a:cubicBezTo>
                          <a:pt x="318721" y="153641"/>
                          <a:pt x="318084" y="154746"/>
                          <a:pt x="317390" y="155808"/>
                        </a:cubicBezTo>
                        <a:cubicBezTo>
                          <a:pt x="306698" y="172321"/>
                          <a:pt x="283346" y="179741"/>
                          <a:pt x="265233" y="171712"/>
                        </a:cubicBezTo>
                        <a:cubicBezTo>
                          <a:pt x="268887" y="162988"/>
                          <a:pt x="272540" y="154279"/>
                          <a:pt x="276194" y="145555"/>
                        </a:cubicBezTo>
                        <a:cubicBezTo>
                          <a:pt x="271974" y="149181"/>
                          <a:pt x="270062" y="154732"/>
                          <a:pt x="267187" y="159490"/>
                        </a:cubicBezTo>
                        <a:cubicBezTo>
                          <a:pt x="266210" y="161105"/>
                          <a:pt x="264964" y="162691"/>
                          <a:pt x="263548" y="164022"/>
                        </a:cubicBezTo>
                        <a:cubicBezTo>
                          <a:pt x="260800" y="166628"/>
                          <a:pt x="257387" y="168313"/>
                          <a:pt x="253790" y="167576"/>
                        </a:cubicBezTo>
                        <a:cubicBezTo>
                          <a:pt x="249315" y="166656"/>
                          <a:pt x="246398" y="162337"/>
                          <a:pt x="242362" y="160170"/>
                        </a:cubicBezTo>
                        <a:cubicBezTo>
                          <a:pt x="236697" y="157111"/>
                          <a:pt x="229631" y="158655"/>
                          <a:pt x="223442" y="156842"/>
                        </a:cubicBezTo>
                        <a:cubicBezTo>
                          <a:pt x="222309" y="156516"/>
                          <a:pt x="221120" y="156006"/>
                          <a:pt x="220539" y="154973"/>
                        </a:cubicBezTo>
                        <a:cubicBezTo>
                          <a:pt x="219958" y="153939"/>
                          <a:pt x="220128" y="152664"/>
                          <a:pt x="220312" y="151489"/>
                        </a:cubicBezTo>
                        <a:cubicBezTo>
                          <a:pt x="221190" y="146150"/>
                          <a:pt x="222054" y="140811"/>
                          <a:pt x="222932" y="135472"/>
                        </a:cubicBezTo>
                        <a:cubicBezTo>
                          <a:pt x="222309" y="139126"/>
                          <a:pt x="221318" y="142808"/>
                          <a:pt x="218769" y="145428"/>
                        </a:cubicBezTo>
                        <a:cubicBezTo>
                          <a:pt x="215837" y="148458"/>
                          <a:pt x="210158" y="149152"/>
                          <a:pt x="207680" y="145739"/>
                        </a:cubicBezTo>
                        <a:cubicBezTo>
                          <a:pt x="213217" y="134056"/>
                          <a:pt x="218797" y="122160"/>
                          <a:pt x="221558" y="109599"/>
                        </a:cubicBezTo>
                        <a:cubicBezTo>
                          <a:pt x="222125" y="107106"/>
                          <a:pt x="222564" y="104600"/>
                          <a:pt x="222876" y="102051"/>
                        </a:cubicBezTo>
                        <a:cubicBezTo>
                          <a:pt x="221813" y="103892"/>
                          <a:pt x="220737" y="105747"/>
                          <a:pt x="219618" y="107574"/>
                        </a:cubicBezTo>
                        <a:cubicBezTo>
                          <a:pt x="215965" y="113607"/>
                          <a:pt x="211844" y="119384"/>
                          <a:pt x="206193" y="123520"/>
                        </a:cubicBezTo>
                        <a:cubicBezTo>
                          <a:pt x="198815" y="128915"/>
                          <a:pt x="188066" y="130827"/>
                          <a:pt x="180631" y="125545"/>
                        </a:cubicBezTo>
                        <a:cubicBezTo>
                          <a:pt x="177573" y="123378"/>
                          <a:pt x="175307" y="120206"/>
                          <a:pt x="172163" y="118167"/>
                        </a:cubicBezTo>
                        <a:cubicBezTo>
                          <a:pt x="163652" y="112658"/>
                          <a:pt x="150623" y="116552"/>
                          <a:pt x="143641" y="109188"/>
                        </a:cubicBezTo>
                        <a:cubicBezTo>
                          <a:pt x="139124" y="104416"/>
                          <a:pt x="139294" y="96896"/>
                          <a:pt x="140837" y="90495"/>
                        </a:cubicBezTo>
                        <a:cubicBezTo>
                          <a:pt x="141659" y="87138"/>
                          <a:pt x="142763" y="83796"/>
                          <a:pt x="143556" y="80426"/>
                        </a:cubicBezTo>
                        <a:cubicBezTo>
                          <a:pt x="144279" y="77381"/>
                          <a:pt x="144717" y="74322"/>
                          <a:pt x="144434" y="71221"/>
                        </a:cubicBezTo>
                        <a:cubicBezTo>
                          <a:pt x="142551" y="77735"/>
                          <a:pt x="139520" y="83910"/>
                          <a:pt x="135527" y="89390"/>
                        </a:cubicBezTo>
                        <a:cubicBezTo>
                          <a:pt x="133105" y="92704"/>
                          <a:pt x="130344" y="95777"/>
                          <a:pt x="127285" y="98510"/>
                        </a:cubicBezTo>
                        <a:cubicBezTo>
                          <a:pt x="126109" y="99572"/>
                          <a:pt x="124849" y="100592"/>
                          <a:pt x="123319" y="101003"/>
                        </a:cubicBezTo>
                        <a:cubicBezTo>
                          <a:pt x="121351" y="101512"/>
                          <a:pt x="119269" y="100918"/>
                          <a:pt x="117329" y="100266"/>
                        </a:cubicBezTo>
                        <a:cubicBezTo>
                          <a:pt x="107897" y="97094"/>
                          <a:pt x="98820" y="92831"/>
                          <a:pt x="90351" y="87592"/>
                        </a:cubicBezTo>
                        <a:cubicBezTo>
                          <a:pt x="91059" y="85935"/>
                          <a:pt x="91654" y="84235"/>
                          <a:pt x="92150" y="82508"/>
                        </a:cubicBezTo>
                        <a:cubicBezTo>
                          <a:pt x="93226" y="78783"/>
                          <a:pt x="93807" y="74917"/>
                          <a:pt x="93877" y="71037"/>
                        </a:cubicBezTo>
                        <a:cubicBezTo>
                          <a:pt x="91201" y="75483"/>
                          <a:pt x="88142" y="79704"/>
                          <a:pt x="84743" y="83626"/>
                        </a:cubicBezTo>
                        <a:cubicBezTo>
                          <a:pt x="80650" y="80681"/>
                          <a:pt x="82491" y="74365"/>
                          <a:pt x="84148" y="69606"/>
                        </a:cubicBezTo>
                        <a:cubicBezTo>
                          <a:pt x="86542" y="62752"/>
                          <a:pt x="87632" y="55445"/>
                          <a:pt x="87363" y="48180"/>
                        </a:cubicBezTo>
                        <a:cubicBezTo>
                          <a:pt x="84856" y="52598"/>
                          <a:pt x="81939" y="56762"/>
                          <a:pt x="78654" y="60628"/>
                        </a:cubicBezTo>
                        <a:cubicBezTo>
                          <a:pt x="76671" y="62979"/>
                          <a:pt x="74547" y="65216"/>
                          <a:pt x="72295" y="67326"/>
                        </a:cubicBezTo>
                        <a:cubicBezTo>
                          <a:pt x="66262" y="63404"/>
                          <a:pt x="59550" y="60529"/>
                          <a:pt x="52554" y="58844"/>
                        </a:cubicBezTo>
                        <a:cubicBezTo>
                          <a:pt x="52044" y="55756"/>
                          <a:pt x="51846" y="52612"/>
                          <a:pt x="51945" y="49469"/>
                        </a:cubicBezTo>
                        <a:cubicBezTo>
                          <a:pt x="52143" y="43747"/>
                          <a:pt x="53375" y="38068"/>
                          <a:pt x="55584" y="32772"/>
                        </a:cubicBezTo>
                        <a:cubicBezTo>
                          <a:pt x="52554" y="38748"/>
                          <a:pt x="48688" y="45319"/>
                          <a:pt x="42952" y="48109"/>
                        </a:cubicBezTo>
                        <a:lnTo>
                          <a:pt x="42938" y="48109"/>
                        </a:lnTo>
                        <a:cubicBezTo>
                          <a:pt x="41621" y="48746"/>
                          <a:pt x="40191" y="49185"/>
                          <a:pt x="38661" y="49369"/>
                        </a:cubicBezTo>
                        <a:cubicBezTo>
                          <a:pt x="31283" y="50247"/>
                          <a:pt x="24585" y="44427"/>
                          <a:pt x="21242" y="37799"/>
                        </a:cubicBezTo>
                        <a:cubicBezTo>
                          <a:pt x="20279" y="35902"/>
                          <a:pt x="19515" y="33919"/>
                          <a:pt x="18849" y="31908"/>
                        </a:cubicBezTo>
                        <a:cubicBezTo>
                          <a:pt x="17192" y="26881"/>
                          <a:pt x="16158" y="21613"/>
                          <a:pt x="14374" y="16614"/>
                        </a:cubicBezTo>
                        <a:cubicBezTo>
                          <a:pt x="11882" y="9618"/>
                          <a:pt x="7194" y="2636"/>
                          <a:pt x="0" y="753"/>
                        </a:cubicBezTo>
                        <a:cubicBezTo>
                          <a:pt x="0" y="753"/>
                          <a:pt x="7633" y="-352"/>
                          <a:pt x="22007" y="115"/>
                        </a:cubicBezTo>
                        <a:cubicBezTo>
                          <a:pt x="24599" y="200"/>
                          <a:pt x="27403" y="328"/>
                          <a:pt x="30433" y="526"/>
                        </a:cubicBezTo>
                        <a:cubicBezTo>
                          <a:pt x="61249" y="2523"/>
                          <a:pt x="114327" y="11360"/>
                          <a:pt x="184200" y="43436"/>
                        </a:cubicBezTo>
                        <a:cubicBezTo>
                          <a:pt x="285881" y="90126"/>
                          <a:pt x="313439" y="139692"/>
                          <a:pt x="318396" y="150384"/>
                        </a:cubicBezTo>
                        <a:cubicBezTo>
                          <a:pt x="319033" y="151758"/>
                          <a:pt x="319302" y="152494"/>
                          <a:pt x="319302" y="15249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2" name="Google Shape;3882;p25"/>
                  <p:cNvSpPr/>
                  <p:nvPr/>
                </p:nvSpPr>
                <p:spPr>
                  <a:xfrm>
                    <a:off x="-1457454" y="5512720"/>
                    <a:ext cx="909880" cy="4825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077" h="158071" extrusionOk="0">
                        <a:moveTo>
                          <a:pt x="298077" y="152379"/>
                        </a:moveTo>
                        <a:cubicBezTo>
                          <a:pt x="297497" y="153526"/>
                          <a:pt x="296859" y="154631"/>
                          <a:pt x="296166" y="155693"/>
                        </a:cubicBezTo>
                        <a:cubicBezTo>
                          <a:pt x="291138" y="156571"/>
                          <a:pt x="285728" y="154758"/>
                          <a:pt x="283944" y="150028"/>
                        </a:cubicBezTo>
                        <a:cubicBezTo>
                          <a:pt x="279072" y="153866"/>
                          <a:pt x="273351" y="156642"/>
                          <a:pt x="267304" y="158072"/>
                        </a:cubicBezTo>
                        <a:cubicBezTo>
                          <a:pt x="268366" y="154673"/>
                          <a:pt x="270774" y="151912"/>
                          <a:pt x="272615" y="148867"/>
                        </a:cubicBezTo>
                        <a:cubicBezTo>
                          <a:pt x="274470" y="145836"/>
                          <a:pt x="275787" y="142041"/>
                          <a:pt x="274399" y="138770"/>
                        </a:cubicBezTo>
                        <a:cubicBezTo>
                          <a:pt x="273011" y="135484"/>
                          <a:pt x="267871" y="134011"/>
                          <a:pt x="265860" y="136943"/>
                        </a:cubicBezTo>
                        <a:cubicBezTo>
                          <a:pt x="269329" y="131094"/>
                          <a:pt x="264302" y="122314"/>
                          <a:pt x="257504" y="122356"/>
                        </a:cubicBezTo>
                        <a:lnTo>
                          <a:pt x="259671" y="116833"/>
                        </a:lnTo>
                        <a:cubicBezTo>
                          <a:pt x="258071" y="117145"/>
                          <a:pt x="256485" y="117456"/>
                          <a:pt x="254899" y="117768"/>
                        </a:cubicBezTo>
                        <a:cubicBezTo>
                          <a:pt x="255536" y="115332"/>
                          <a:pt x="254998" y="112613"/>
                          <a:pt x="253468" y="110616"/>
                        </a:cubicBezTo>
                        <a:cubicBezTo>
                          <a:pt x="247874" y="117032"/>
                          <a:pt x="241119" y="122427"/>
                          <a:pt x="233614" y="126463"/>
                        </a:cubicBezTo>
                        <a:cubicBezTo>
                          <a:pt x="237579" y="121365"/>
                          <a:pt x="241700" y="115870"/>
                          <a:pt x="242295" y="109441"/>
                        </a:cubicBezTo>
                        <a:cubicBezTo>
                          <a:pt x="242890" y="103012"/>
                          <a:pt x="238244" y="95676"/>
                          <a:pt x="231787" y="95959"/>
                        </a:cubicBezTo>
                        <a:cubicBezTo>
                          <a:pt x="222468" y="96370"/>
                          <a:pt x="218928" y="110602"/>
                          <a:pt x="209680" y="111792"/>
                        </a:cubicBezTo>
                        <a:cubicBezTo>
                          <a:pt x="214949" y="104923"/>
                          <a:pt x="218503" y="96752"/>
                          <a:pt x="219905" y="88213"/>
                        </a:cubicBezTo>
                        <a:lnTo>
                          <a:pt x="214821" y="88213"/>
                        </a:lnTo>
                        <a:cubicBezTo>
                          <a:pt x="215133" y="85649"/>
                          <a:pt x="215444" y="83072"/>
                          <a:pt x="215756" y="80509"/>
                        </a:cubicBezTo>
                        <a:cubicBezTo>
                          <a:pt x="212485" y="79928"/>
                          <a:pt x="209086" y="80112"/>
                          <a:pt x="205899" y="81047"/>
                        </a:cubicBezTo>
                        <a:cubicBezTo>
                          <a:pt x="206692" y="78328"/>
                          <a:pt x="203449" y="76105"/>
                          <a:pt x="200631" y="75835"/>
                        </a:cubicBezTo>
                        <a:cubicBezTo>
                          <a:pt x="197813" y="75552"/>
                          <a:pt x="194712" y="76133"/>
                          <a:pt x="192332" y="74589"/>
                        </a:cubicBezTo>
                        <a:cubicBezTo>
                          <a:pt x="191384" y="73966"/>
                          <a:pt x="190591" y="73031"/>
                          <a:pt x="189472" y="72777"/>
                        </a:cubicBezTo>
                        <a:cubicBezTo>
                          <a:pt x="188226" y="72479"/>
                          <a:pt x="186965" y="73159"/>
                          <a:pt x="185846" y="73810"/>
                        </a:cubicBezTo>
                        <a:cubicBezTo>
                          <a:pt x="180748" y="76813"/>
                          <a:pt x="175636" y="79815"/>
                          <a:pt x="170524" y="82817"/>
                        </a:cubicBezTo>
                        <a:cubicBezTo>
                          <a:pt x="172874" y="76756"/>
                          <a:pt x="174574" y="70454"/>
                          <a:pt x="175608" y="64053"/>
                        </a:cubicBezTo>
                        <a:cubicBezTo>
                          <a:pt x="172180" y="61816"/>
                          <a:pt x="167776" y="61164"/>
                          <a:pt x="163853" y="62297"/>
                        </a:cubicBezTo>
                        <a:cubicBezTo>
                          <a:pt x="162551" y="60484"/>
                          <a:pt x="161234" y="58686"/>
                          <a:pt x="159931" y="56873"/>
                        </a:cubicBezTo>
                        <a:cubicBezTo>
                          <a:pt x="148092" y="62694"/>
                          <a:pt x="137895" y="71799"/>
                          <a:pt x="130800" y="82916"/>
                        </a:cubicBezTo>
                        <a:cubicBezTo>
                          <a:pt x="135360" y="70327"/>
                          <a:pt x="138348" y="57156"/>
                          <a:pt x="139651" y="43830"/>
                        </a:cubicBezTo>
                        <a:cubicBezTo>
                          <a:pt x="135658" y="46209"/>
                          <a:pt x="131664" y="48588"/>
                          <a:pt x="127671" y="50968"/>
                        </a:cubicBezTo>
                        <a:cubicBezTo>
                          <a:pt x="130078" y="47385"/>
                          <a:pt x="131523" y="43150"/>
                          <a:pt x="131778" y="38845"/>
                        </a:cubicBezTo>
                        <a:cubicBezTo>
                          <a:pt x="124881" y="42626"/>
                          <a:pt x="118055" y="31949"/>
                          <a:pt x="110195" y="32062"/>
                        </a:cubicBezTo>
                        <a:cubicBezTo>
                          <a:pt x="106541" y="32104"/>
                          <a:pt x="103398" y="34512"/>
                          <a:pt x="100537" y="36820"/>
                        </a:cubicBezTo>
                        <a:cubicBezTo>
                          <a:pt x="95396" y="40969"/>
                          <a:pt x="90241" y="45119"/>
                          <a:pt x="85101" y="49282"/>
                        </a:cubicBezTo>
                        <a:cubicBezTo>
                          <a:pt x="88188" y="40927"/>
                          <a:pt x="91289" y="32572"/>
                          <a:pt x="94391" y="24216"/>
                        </a:cubicBezTo>
                        <a:cubicBezTo>
                          <a:pt x="84577" y="22106"/>
                          <a:pt x="72497" y="20718"/>
                          <a:pt x="66195" y="28536"/>
                        </a:cubicBezTo>
                        <a:cubicBezTo>
                          <a:pt x="63972" y="31297"/>
                          <a:pt x="62910" y="34823"/>
                          <a:pt x="60814" y="37684"/>
                        </a:cubicBezTo>
                        <a:cubicBezTo>
                          <a:pt x="58732" y="40559"/>
                          <a:pt x="54837" y="42740"/>
                          <a:pt x="51694" y="41125"/>
                        </a:cubicBezTo>
                        <a:cubicBezTo>
                          <a:pt x="51099" y="40814"/>
                          <a:pt x="50561" y="40389"/>
                          <a:pt x="50136" y="39879"/>
                        </a:cubicBezTo>
                        <a:cubicBezTo>
                          <a:pt x="45845" y="34696"/>
                          <a:pt x="54441" y="26581"/>
                          <a:pt x="51382" y="20591"/>
                        </a:cubicBezTo>
                        <a:cubicBezTo>
                          <a:pt x="50008" y="17900"/>
                          <a:pt x="46213" y="16796"/>
                          <a:pt x="43607" y="18339"/>
                        </a:cubicBezTo>
                        <a:cubicBezTo>
                          <a:pt x="41709" y="19019"/>
                          <a:pt x="39826" y="19699"/>
                          <a:pt x="37943" y="20379"/>
                        </a:cubicBezTo>
                        <a:cubicBezTo>
                          <a:pt x="37461" y="18254"/>
                          <a:pt x="36994" y="16130"/>
                          <a:pt x="36526" y="14020"/>
                        </a:cubicBezTo>
                        <a:cubicBezTo>
                          <a:pt x="29035" y="18424"/>
                          <a:pt x="22662" y="24740"/>
                          <a:pt x="18201" y="32189"/>
                        </a:cubicBezTo>
                        <a:lnTo>
                          <a:pt x="13995" y="22758"/>
                        </a:lnTo>
                        <a:cubicBezTo>
                          <a:pt x="11205" y="23905"/>
                          <a:pt x="8416" y="25052"/>
                          <a:pt x="5626" y="26199"/>
                        </a:cubicBezTo>
                        <a:cubicBezTo>
                          <a:pt x="1859" y="18707"/>
                          <a:pt x="-96" y="10296"/>
                          <a:pt x="4" y="1898"/>
                        </a:cubicBezTo>
                        <a:lnTo>
                          <a:pt x="783" y="0"/>
                        </a:lnTo>
                        <a:cubicBezTo>
                          <a:pt x="29786" y="906"/>
                          <a:pt x="86248" y="8100"/>
                          <a:pt x="162975" y="43320"/>
                        </a:cubicBezTo>
                        <a:cubicBezTo>
                          <a:pt x="277727" y="96016"/>
                          <a:pt x="298077" y="152379"/>
                          <a:pt x="298077" y="15237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3" name="Google Shape;3883;p25"/>
                  <p:cNvSpPr/>
                  <p:nvPr/>
                </p:nvSpPr>
                <p:spPr>
                  <a:xfrm>
                    <a:off x="-1434145" y="5513972"/>
                    <a:ext cx="883812" cy="457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9537" h="149868" extrusionOk="0">
                        <a:moveTo>
                          <a:pt x="289538" y="149858"/>
                        </a:moveTo>
                        <a:cubicBezTo>
                          <a:pt x="284284" y="150142"/>
                          <a:pt x="279837" y="144137"/>
                          <a:pt x="274385" y="144265"/>
                        </a:cubicBezTo>
                        <a:cubicBezTo>
                          <a:pt x="272346" y="140158"/>
                          <a:pt x="270306" y="136037"/>
                          <a:pt x="268281" y="131930"/>
                        </a:cubicBezTo>
                        <a:cubicBezTo>
                          <a:pt x="267092" y="131335"/>
                          <a:pt x="265916" y="130740"/>
                          <a:pt x="264741" y="130131"/>
                        </a:cubicBezTo>
                        <a:cubicBezTo>
                          <a:pt x="263240" y="127171"/>
                          <a:pt x="261739" y="124198"/>
                          <a:pt x="260238" y="121224"/>
                        </a:cubicBezTo>
                        <a:cubicBezTo>
                          <a:pt x="257009" y="119468"/>
                          <a:pt x="255139" y="115502"/>
                          <a:pt x="255833" y="111877"/>
                        </a:cubicBezTo>
                        <a:cubicBezTo>
                          <a:pt x="252746" y="111948"/>
                          <a:pt x="250225" y="109611"/>
                          <a:pt x="247577" y="108011"/>
                        </a:cubicBezTo>
                        <a:cubicBezTo>
                          <a:pt x="244929" y="106425"/>
                          <a:pt x="240893" y="105802"/>
                          <a:pt x="239250" y="108421"/>
                        </a:cubicBezTo>
                        <a:cubicBezTo>
                          <a:pt x="241870" y="104527"/>
                          <a:pt x="237650" y="99627"/>
                          <a:pt x="233600" y="97262"/>
                        </a:cubicBezTo>
                        <a:cubicBezTo>
                          <a:pt x="229549" y="94883"/>
                          <a:pt x="224536" y="91753"/>
                          <a:pt x="225145" y="87108"/>
                        </a:cubicBezTo>
                        <a:cubicBezTo>
                          <a:pt x="222879" y="88468"/>
                          <a:pt x="220174" y="89048"/>
                          <a:pt x="217554" y="88737"/>
                        </a:cubicBezTo>
                        <a:cubicBezTo>
                          <a:pt x="219367" y="86258"/>
                          <a:pt x="220472" y="83256"/>
                          <a:pt x="220670" y="80197"/>
                        </a:cubicBezTo>
                        <a:cubicBezTo>
                          <a:pt x="218263" y="80495"/>
                          <a:pt x="215742" y="80792"/>
                          <a:pt x="213476" y="79957"/>
                        </a:cubicBezTo>
                        <a:cubicBezTo>
                          <a:pt x="211196" y="79121"/>
                          <a:pt x="209284" y="76756"/>
                          <a:pt x="209822" y="74391"/>
                        </a:cubicBezTo>
                        <a:cubicBezTo>
                          <a:pt x="198606" y="74943"/>
                          <a:pt x="188070" y="63883"/>
                          <a:pt x="177491" y="67650"/>
                        </a:cubicBezTo>
                        <a:cubicBezTo>
                          <a:pt x="178879" y="65257"/>
                          <a:pt x="179969" y="62694"/>
                          <a:pt x="180706" y="60031"/>
                        </a:cubicBezTo>
                        <a:cubicBezTo>
                          <a:pt x="178709" y="60003"/>
                          <a:pt x="176712" y="59975"/>
                          <a:pt x="174730" y="59946"/>
                        </a:cubicBezTo>
                        <a:cubicBezTo>
                          <a:pt x="175778" y="57765"/>
                          <a:pt x="172775" y="55768"/>
                          <a:pt x="170368" y="55740"/>
                        </a:cubicBezTo>
                        <a:cubicBezTo>
                          <a:pt x="167946" y="55712"/>
                          <a:pt x="165142" y="56292"/>
                          <a:pt x="163443" y="54565"/>
                        </a:cubicBezTo>
                        <a:cubicBezTo>
                          <a:pt x="162636" y="53758"/>
                          <a:pt x="162296" y="52568"/>
                          <a:pt x="161588" y="51676"/>
                        </a:cubicBezTo>
                        <a:cubicBezTo>
                          <a:pt x="159223" y="48702"/>
                          <a:pt x="154379" y="50132"/>
                          <a:pt x="151349" y="52426"/>
                        </a:cubicBezTo>
                        <a:cubicBezTo>
                          <a:pt x="148304" y="54721"/>
                          <a:pt x="145174" y="57779"/>
                          <a:pt x="141407" y="57341"/>
                        </a:cubicBezTo>
                        <a:cubicBezTo>
                          <a:pt x="143857" y="54211"/>
                          <a:pt x="145628" y="50543"/>
                          <a:pt x="146591" y="46691"/>
                        </a:cubicBezTo>
                        <a:cubicBezTo>
                          <a:pt x="146930" y="45360"/>
                          <a:pt x="147129" y="43859"/>
                          <a:pt x="146392" y="42726"/>
                        </a:cubicBezTo>
                        <a:cubicBezTo>
                          <a:pt x="144650" y="40063"/>
                          <a:pt x="140558" y="42074"/>
                          <a:pt x="137414" y="41734"/>
                        </a:cubicBezTo>
                        <a:cubicBezTo>
                          <a:pt x="134270" y="41409"/>
                          <a:pt x="132103" y="38576"/>
                          <a:pt x="129809" y="36410"/>
                        </a:cubicBezTo>
                        <a:cubicBezTo>
                          <a:pt x="123266" y="30193"/>
                          <a:pt x="113806" y="28394"/>
                          <a:pt x="104913" y="26865"/>
                        </a:cubicBezTo>
                        <a:cubicBezTo>
                          <a:pt x="102690" y="26482"/>
                          <a:pt x="100353" y="26114"/>
                          <a:pt x="98243" y="26879"/>
                        </a:cubicBezTo>
                        <a:cubicBezTo>
                          <a:pt x="95085" y="28026"/>
                          <a:pt x="92465" y="31623"/>
                          <a:pt x="89236" y="30717"/>
                        </a:cubicBezTo>
                        <a:cubicBezTo>
                          <a:pt x="91544" y="28309"/>
                          <a:pt x="93923" y="24485"/>
                          <a:pt x="91700" y="21993"/>
                        </a:cubicBezTo>
                        <a:cubicBezTo>
                          <a:pt x="90935" y="21143"/>
                          <a:pt x="89803" y="20747"/>
                          <a:pt x="88712" y="20407"/>
                        </a:cubicBezTo>
                        <a:cubicBezTo>
                          <a:pt x="80626" y="17914"/>
                          <a:pt x="71916" y="17461"/>
                          <a:pt x="63604" y="19090"/>
                        </a:cubicBezTo>
                        <a:cubicBezTo>
                          <a:pt x="61621" y="17136"/>
                          <a:pt x="58265" y="17235"/>
                          <a:pt x="55815" y="18580"/>
                        </a:cubicBezTo>
                        <a:cubicBezTo>
                          <a:pt x="53365" y="19925"/>
                          <a:pt x="51609" y="22234"/>
                          <a:pt x="49938" y="24471"/>
                        </a:cubicBezTo>
                        <a:cubicBezTo>
                          <a:pt x="49569" y="21186"/>
                          <a:pt x="50334" y="17787"/>
                          <a:pt x="52076" y="14983"/>
                        </a:cubicBezTo>
                        <a:cubicBezTo>
                          <a:pt x="42644" y="13128"/>
                          <a:pt x="33227" y="11273"/>
                          <a:pt x="23795" y="9403"/>
                        </a:cubicBezTo>
                        <a:cubicBezTo>
                          <a:pt x="20765" y="11542"/>
                          <a:pt x="17720" y="13666"/>
                          <a:pt x="14689" y="15790"/>
                        </a:cubicBezTo>
                        <a:cubicBezTo>
                          <a:pt x="16049" y="14516"/>
                          <a:pt x="16757" y="12590"/>
                          <a:pt x="16559" y="10735"/>
                        </a:cubicBezTo>
                        <a:cubicBezTo>
                          <a:pt x="12055" y="7378"/>
                          <a:pt x="5668" y="6798"/>
                          <a:pt x="627" y="9262"/>
                        </a:cubicBezTo>
                        <a:cubicBezTo>
                          <a:pt x="-421" y="6968"/>
                          <a:pt x="-138" y="4121"/>
                          <a:pt x="1349" y="2096"/>
                        </a:cubicBezTo>
                        <a:lnTo>
                          <a:pt x="1576" y="0"/>
                        </a:lnTo>
                        <a:cubicBezTo>
                          <a:pt x="32391" y="1997"/>
                          <a:pt x="85469" y="10834"/>
                          <a:pt x="155342" y="42910"/>
                        </a:cubicBezTo>
                        <a:cubicBezTo>
                          <a:pt x="257023" y="89601"/>
                          <a:pt x="284581" y="139166"/>
                          <a:pt x="289538" y="14985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4" name="Google Shape;3884;p25"/>
                  <p:cNvSpPr/>
                  <p:nvPr/>
                </p:nvSpPr>
                <p:spPr>
                  <a:xfrm>
                    <a:off x="-1363717" y="5660528"/>
                    <a:ext cx="81602" cy="57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33" h="18807" extrusionOk="0">
                        <a:moveTo>
                          <a:pt x="6341" y="43"/>
                        </a:moveTo>
                        <a:cubicBezTo>
                          <a:pt x="14413" y="865"/>
                          <a:pt x="18704" y="12676"/>
                          <a:pt x="26734" y="12109"/>
                        </a:cubicBezTo>
                        <a:cubicBezTo>
                          <a:pt x="24751" y="14460"/>
                          <a:pt x="22627" y="16698"/>
                          <a:pt x="20375" y="18808"/>
                        </a:cubicBezTo>
                        <a:cubicBezTo>
                          <a:pt x="14342" y="14885"/>
                          <a:pt x="7629" y="12010"/>
                          <a:pt x="634" y="10325"/>
                        </a:cubicBezTo>
                        <a:cubicBezTo>
                          <a:pt x="124" y="7237"/>
                          <a:pt x="-74" y="4094"/>
                          <a:pt x="25" y="950"/>
                        </a:cubicBezTo>
                        <a:cubicBezTo>
                          <a:pt x="2135" y="440"/>
                          <a:pt x="4217" y="-169"/>
                          <a:pt x="6341" y="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5" name="Google Shape;3885;p25"/>
                  <p:cNvSpPr/>
                  <p:nvPr/>
                </p:nvSpPr>
                <p:spPr>
                  <a:xfrm>
                    <a:off x="-1246361" y="5754649"/>
                    <a:ext cx="137897" cy="66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175" h="21854" extrusionOk="0">
                        <a:moveTo>
                          <a:pt x="42145" y="11664"/>
                        </a:moveTo>
                        <a:cubicBezTo>
                          <a:pt x="43193" y="11211"/>
                          <a:pt x="44213" y="10673"/>
                          <a:pt x="45176" y="10050"/>
                        </a:cubicBezTo>
                        <a:cubicBezTo>
                          <a:pt x="42754" y="13364"/>
                          <a:pt x="39993" y="16437"/>
                          <a:pt x="36934" y="19170"/>
                        </a:cubicBezTo>
                        <a:cubicBezTo>
                          <a:pt x="35758" y="20232"/>
                          <a:pt x="34498" y="21252"/>
                          <a:pt x="32968" y="21663"/>
                        </a:cubicBezTo>
                        <a:cubicBezTo>
                          <a:pt x="31000" y="22172"/>
                          <a:pt x="28918" y="21578"/>
                          <a:pt x="26978" y="20926"/>
                        </a:cubicBezTo>
                        <a:cubicBezTo>
                          <a:pt x="17546" y="17754"/>
                          <a:pt x="8469" y="13491"/>
                          <a:pt x="0" y="8252"/>
                        </a:cubicBezTo>
                        <a:cubicBezTo>
                          <a:pt x="708" y="6595"/>
                          <a:pt x="1303" y="4895"/>
                          <a:pt x="1799" y="3167"/>
                        </a:cubicBezTo>
                        <a:cubicBezTo>
                          <a:pt x="2393" y="2743"/>
                          <a:pt x="3002" y="2346"/>
                          <a:pt x="3625" y="1992"/>
                        </a:cubicBezTo>
                        <a:cubicBezTo>
                          <a:pt x="8030" y="-472"/>
                          <a:pt x="13411" y="-118"/>
                          <a:pt x="18438" y="293"/>
                        </a:cubicBezTo>
                        <a:cubicBezTo>
                          <a:pt x="27658" y="1072"/>
                          <a:pt x="38675" y="3083"/>
                          <a:pt x="42145" y="1166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6" name="Google Shape;3886;p25"/>
                  <p:cNvSpPr/>
                  <p:nvPr/>
                </p:nvSpPr>
                <p:spPr>
                  <a:xfrm>
                    <a:off x="-1095193" y="5748319"/>
                    <a:ext cx="243477" cy="156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763" h="51401" extrusionOk="0">
                        <a:moveTo>
                          <a:pt x="66339" y="46252"/>
                        </a:moveTo>
                        <a:cubicBezTo>
                          <a:pt x="58961" y="51647"/>
                          <a:pt x="48212" y="53559"/>
                          <a:pt x="40777" y="48277"/>
                        </a:cubicBezTo>
                        <a:cubicBezTo>
                          <a:pt x="37718" y="46110"/>
                          <a:pt x="35452" y="42938"/>
                          <a:pt x="32308" y="40899"/>
                        </a:cubicBezTo>
                        <a:cubicBezTo>
                          <a:pt x="23797" y="35390"/>
                          <a:pt x="10769" y="39284"/>
                          <a:pt x="3787" y="31920"/>
                        </a:cubicBezTo>
                        <a:cubicBezTo>
                          <a:pt x="-731" y="27148"/>
                          <a:pt x="-561" y="19628"/>
                          <a:pt x="983" y="13227"/>
                        </a:cubicBezTo>
                        <a:cubicBezTo>
                          <a:pt x="1804" y="9871"/>
                          <a:pt x="2909" y="6528"/>
                          <a:pt x="3702" y="3158"/>
                        </a:cubicBezTo>
                        <a:cubicBezTo>
                          <a:pt x="4198" y="2138"/>
                          <a:pt x="4623" y="1090"/>
                          <a:pt x="4962" y="0"/>
                        </a:cubicBezTo>
                        <a:cubicBezTo>
                          <a:pt x="6846" y="1133"/>
                          <a:pt x="7341" y="3625"/>
                          <a:pt x="7356" y="5806"/>
                        </a:cubicBezTo>
                        <a:cubicBezTo>
                          <a:pt x="7370" y="8001"/>
                          <a:pt x="7129" y="10324"/>
                          <a:pt x="8163" y="12250"/>
                        </a:cubicBezTo>
                        <a:cubicBezTo>
                          <a:pt x="9197" y="14176"/>
                          <a:pt x="12213" y="15167"/>
                          <a:pt x="13558" y="13439"/>
                        </a:cubicBezTo>
                        <a:cubicBezTo>
                          <a:pt x="15484" y="20577"/>
                          <a:pt x="19761" y="28621"/>
                          <a:pt x="27139" y="29130"/>
                        </a:cubicBezTo>
                        <a:cubicBezTo>
                          <a:pt x="29519" y="29300"/>
                          <a:pt x="31869" y="28621"/>
                          <a:pt x="34249" y="28550"/>
                        </a:cubicBezTo>
                        <a:cubicBezTo>
                          <a:pt x="43114" y="28337"/>
                          <a:pt x="49911" y="36466"/>
                          <a:pt x="58465" y="38789"/>
                        </a:cubicBezTo>
                        <a:cubicBezTo>
                          <a:pt x="65432" y="40686"/>
                          <a:pt x="73405" y="38236"/>
                          <a:pt x="78107" y="32742"/>
                        </a:cubicBezTo>
                        <a:lnTo>
                          <a:pt x="78050" y="29810"/>
                        </a:lnTo>
                        <a:cubicBezTo>
                          <a:pt x="78688" y="29838"/>
                          <a:pt x="79254" y="30008"/>
                          <a:pt x="79764" y="30306"/>
                        </a:cubicBezTo>
                        <a:cubicBezTo>
                          <a:pt x="76110" y="36339"/>
                          <a:pt x="71989" y="42117"/>
                          <a:pt x="66339" y="4625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7" name="Google Shape;3887;p25"/>
                  <p:cNvSpPr/>
                  <p:nvPr/>
                </p:nvSpPr>
                <p:spPr>
                  <a:xfrm>
                    <a:off x="-888073" y="5847048"/>
                    <a:ext cx="170534" cy="177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867" h="58151" extrusionOk="0">
                        <a:moveTo>
                          <a:pt x="55868" y="54423"/>
                        </a:moveTo>
                        <a:cubicBezTo>
                          <a:pt x="53120" y="57029"/>
                          <a:pt x="49707" y="58714"/>
                          <a:pt x="46110" y="57978"/>
                        </a:cubicBezTo>
                        <a:cubicBezTo>
                          <a:pt x="41635" y="57057"/>
                          <a:pt x="38718" y="52738"/>
                          <a:pt x="34682" y="50571"/>
                        </a:cubicBezTo>
                        <a:cubicBezTo>
                          <a:pt x="29017" y="47512"/>
                          <a:pt x="21951" y="49056"/>
                          <a:pt x="15762" y="47243"/>
                        </a:cubicBezTo>
                        <a:cubicBezTo>
                          <a:pt x="14629" y="46917"/>
                          <a:pt x="13439" y="46408"/>
                          <a:pt x="12859" y="45374"/>
                        </a:cubicBezTo>
                        <a:cubicBezTo>
                          <a:pt x="12278" y="44340"/>
                          <a:pt x="12448" y="43066"/>
                          <a:pt x="12632" y="41890"/>
                        </a:cubicBezTo>
                        <a:cubicBezTo>
                          <a:pt x="13510" y="36551"/>
                          <a:pt x="14374" y="31212"/>
                          <a:pt x="15252" y="25873"/>
                        </a:cubicBezTo>
                        <a:cubicBezTo>
                          <a:pt x="14629" y="29527"/>
                          <a:pt x="13638" y="33209"/>
                          <a:pt x="11088" y="35829"/>
                        </a:cubicBezTo>
                        <a:cubicBezTo>
                          <a:pt x="8157" y="38860"/>
                          <a:pt x="2478" y="39553"/>
                          <a:pt x="0" y="36140"/>
                        </a:cubicBezTo>
                        <a:cubicBezTo>
                          <a:pt x="5537" y="24457"/>
                          <a:pt x="11117" y="12561"/>
                          <a:pt x="13878" y="0"/>
                        </a:cubicBezTo>
                        <a:cubicBezTo>
                          <a:pt x="14700" y="1402"/>
                          <a:pt x="15096" y="3201"/>
                          <a:pt x="15082" y="4829"/>
                        </a:cubicBezTo>
                        <a:cubicBezTo>
                          <a:pt x="15025" y="8086"/>
                          <a:pt x="14091" y="11499"/>
                          <a:pt x="15365" y="14501"/>
                        </a:cubicBezTo>
                        <a:cubicBezTo>
                          <a:pt x="16583" y="17362"/>
                          <a:pt x="19500" y="19062"/>
                          <a:pt x="21511" y="21441"/>
                        </a:cubicBezTo>
                        <a:cubicBezTo>
                          <a:pt x="23537" y="23806"/>
                          <a:pt x="24273" y="28054"/>
                          <a:pt x="21568" y="29598"/>
                        </a:cubicBezTo>
                        <a:cubicBezTo>
                          <a:pt x="33039" y="37047"/>
                          <a:pt x="44142" y="45034"/>
                          <a:pt x="54862" y="53545"/>
                        </a:cubicBezTo>
                        <a:cubicBezTo>
                          <a:pt x="55202" y="53814"/>
                          <a:pt x="55556" y="54097"/>
                          <a:pt x="55868" y="5442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8" name="Google Shape;3888;p25"/>
                  <p:cNvSpPr/>
                  <p:nvPr/>
                </p:nvSpPr>
                <p:spPr>
                  <a:xfrm>
                    <a:off x="-1464706" y="5609806"/>
                    <a:ext cx="73529" cy="53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88" h="17549" extrusionOk="0">
                        <a:moveTo>
                          <a:pt x="23211" y="14544"/>
                        </a:moveTo>
                        <a:cubicBezTo>
                          <a:pt x="23381" y="15181"/>
                          <a:pt x="23678" y="15734"/>
                          <a:pt x="24089" y="16201"/>
                        </a:cubicBezTo>
                        <a:cubicBezTo>
                          <a:pt x="22772" y="16838"/>
                          <a:pt x="21342" y="17277"/>
                          <a:pt x="19812" y="17461"/>
                        </a:cubicBezTo>
                        <a:cubicBezTo>
                          <a:pt x="12434" y="18339"/>
                          <a:pt x="5736" y="12519"/>
                          <a:pt x="2393" y="5891"/>
                        </a:cubicBezTo>
                        <a:cubicBezTo>
                          <a:pt x="1430" y="3994"/>
                          <a:pt x="666" y="2011"/>
                          <a:pt x="0" y="0"/>
                        </a:cubicBezTo>
                        <a:cubicBezTo>
                          <a:pt x="5084" y="3116"/>
                          <a:pt x="10593" y="5509"/>
                          <a:pt x="16328" y="7095"/>
                        </a:cubicBezTo>
                        <a:cubicBezTo>
                          <a:pt x="18962" y="7817"/>
                          <a:pt x="22078" y="8780"/>
                          <a:pt x="22814" y="11400"/>
                        </a:cubicBezTo>
                        <a:cubicBezTo>
                          <a:pt x="23098" y="12420"/>
                          <a:pt x="22942" y="13524"/>
                          <a:pt x="23211" y="1454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889" name="Google Shape;3889;p25"/>
                <p:cNvSpPr/>
                <p:nvPr/>
              </p:nvSpPr>
              <p:spPr>
                <a:xfrm>
                  <a:off x="-1522265" y="5514646"/>
                  <a:ext cx="1039639" cy="59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86" h="195323" extrusionOk="0">
                      <a:moveTo>
                        <a:pt x="0" y="6"/>
                      </a:moveTo>
                      <a:cubicBezTo>
                        <a:pt x="116720" y="-758"/>
                        <a:pt x="302195" y="69596"/>
                        <a:pt x="340587" y="19532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90" name="Google Shape;3890;p25"/>
              <p:cNvGrpSpPr/>
              <p:nvPr/>
            </p:nvGrpSpPr>
            <p:grpSpPr>
              <a:xfrm rot="-506865" flipH="1">
                <a:off x="8727023" y="4692255"/>
                <a:ext cx="659392" cy="1006172"/>
                <a:chOff x="-1372680" y="5236900"/>
                <a:chExt cx="659425" cy="1006223"/>
              </a:xfrm>
            </p:grpSpPr>
            <p:grpSp>
              <p:nvGrpSpPr>
                <p:cNvPr id="3891" name="Google Shape;3891;p25"/>
                <p:cNvGrpSpPr/>
                <p:nvPr/>
              </p:nvGrpSpPr>
              <p:grpSpPr>
                <a:xfrm>
                  <a:off x="-1372637" y="5236900"/>
                  <a:ext cx="655081" cy="880662"/>
                  <a:chOff x="-1372637" y="5236900"/>
                  <a:chExt cx="655081" cy="880662"/>
                </a:xfrm>
              </p:grpSpPr>
              <p:sp>
                <p:nvSpPr>
                  <p:cNvPr id="3892" name="Google Shape;3892;p25"/>
                  <p:cNvSpPr/>
                  <p:nvPr/>
                </p:nvSpPr>
                <p:spPr>
                  <a:xfrm>
                    <a:off x="-1372637" y="5236900"/>
                    <a:ext cx="654926" cy="8806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554" h="288505" extrusionOk="0">
                        <a:moveTo>
                          <a:pt x="214336" y="281151"/>
                        </a:moveTo>
                        <a:cubicBezTo>
                          <a:pt x="213288" y="281901"/>
                          <a:pt x="212226" y="282595"/>
                          <a:pt x="211121" y="283218"/>
                        </a:cubicBezTo>
                        <a:cubicBezTo>
                          <a:pt x="194057" y="293004"/>
                          <a:pt x="169897" y="288897"/>
                          <a:pt x="157477" y="273461"/>
                        </a:cubicBezTo>
                        <a:cubicBezTo>
                          <a:pt x="164728" y="267386"/>
                          <a:pt x="171965" y="261310"/>
                          <a:pt x="179201" y="255235"/>
                        </a:cubicBezTo>
                        <a:cubicBezTo>
                          <a:pt x="173791" y="256524"/>
                          <a:pt x="169543" y="260588"/>
                          <a:pt x="164813" y="263491"/>
                        </a:cubicBezTo>
                        <a:cubicBezTo>
                          <a:pt x="163198" y="264482"/>
                          <a:pt x="161372" y="265318"/>
                          <a:pt x="159502" y="265856"/>
                        </a:cubicBezTo>
                        <a:cubicBezTo>
                          <a:pt x="155863" y="266918"/>
                          <a:pt x="152067" y="266847"/>
                          <a:pt x="149207" y="264553"/>
                        </a:cubicBezTo>
                        <a:cubicBezTo>
                          <a:pt x="145652" y="261678"/>
                          <a:pt x="145029" y="256509"/>
                          <a:pt x="142437" y="252728"/>
                        </a:cubicBezTo>
                        <a:cubicBezTo>
                          <a:pt x="138798" y="247418"/>
                          <a:pt x="131816" y="245548"/>
                          <a:pt x="127143" y="241102"/>
                        </a:cubicBezTo>
                        <a:cubicBezTo>
                          <a:pt x="126279" y="240294"/>
                          <a:pt x="125458" y="239289"/>
                          <a:pt x="125415" y="238113"/>
                        </a:cubicBezTo>
                        <a:cubicBezTo>
                          <a:pt x="125373" y="236924"/>
                          <a:pt x="126109" y="235876"/>
                          <a:pt x="126803" y="234913"/>
                        </a:cubicBezTo>
                        <a:cubicBezTo>
                          <a:pt x="130032" y="230565"/>
                          <a:pt x="133247" y="226218"/>
                          <a:pt x="136461" y="221870"/>
                        </a:cubicBezTo>
                        <a:cubicBezTo>
                          <a:pt x="134238" y="224830"/>
                          <a:pt x="131661" y="227648"/>
                          <a:pt x="128205" y="228809"/>
                        </a:cubicBezTo>
                        <a:cubicBezTo>
                          <a:pt x="124212" y="230155"/>
                          <a:pt x="118844" y="228172"/>
                          <a:pt x="118207" y="224009"/>
                        </a:cubicBezTo>
                        <a:cubicBezTo>
                          <a:pt x="128474" y="216163"/>
                          <a:pt x="138883" y="208133"/>
                          <a:pt x="147097" y="198234"/>
                        </a:cubicBezTo>
                        <a:cubicBezTo>
                          <a:pt x="148740" y="196280"/>
                          <a:pt x="150283" y="194255"/>
                          <a:pt x="151728" y="192131"/>
                        </a:cubicBezTo>
                        <a:cubicBezTo>
                          <a:pt x="149943" y="193278"/>
                          <a:pt x="148130" y="194439"/>
                          <a:pt x="146304" y="195544"/>
                        </a:cubicBezTo>
                        <a:cubicBezTo>
                          <a:pt x="140299" y="199240"/>
                          <a:pt x="133983" y="202483"/>
                          <a:pt x="127072" y="203573"/>
                        </a:cubicBezTo>
                        <a:cubicBezTo>
                          <a:pt x="118037" y="204989"/>
                          <a:pt x="107614" y="201761"/>
                          <a:pt x="103422" y="193660"/>
                        </a:cubicBezTo>
                        <a:cubicBezTo>
                          <a:pt x="101695" y="190332"/>
                          <a:pt x="101128" y="186480"/>
                          <a:pt x="99273" y="183223"/>
                        </a:cubicBezTo>
                        <a:cubicBezTo>
                          <a:pt x="94231" y="174429"/>
                          <a:pt x="80863" y="171922"/>
                          <a:pt x="78030" y="162179"/>
                        </a:cubicBezTo>
                        <a:cubicBezTo>
                          <a:pt x="76204" y="155863"/>
                          <a:pt x="79801" y="149264"/>
                          <a:pt x="84106" y="144279"/>
                        </a:cubicBezTo>
                        <a:cubicBezTo>
                          <a:pt x="86372" y="141673"/>
                          <a:pt x="88893" y="139209"/>
                          <a:pt x="91130" y="136575"/>
                        </a:cubicBezTo>
                        <a:cubicBezTo>
                          <a:pt x="93169" y="134196"/>
                          <a:pt x="94954" y="131675"/>
                          <a:pt x="96129" y="128800"/>
                        </a:cubicBezTo>
                        <a:cubicBezTo>
                          <a:pt x="91470" y="133728"/>
                          <a:pt x="85947" y="137835"/>
                          <a:pt x="79886" y="140866"/>
                        </a:cubicBezTo>
                        <a:cubicBezTo>
                          <a:pt x="76218" y="142707"/>
                          <a:pt x="72352" y="144165"/>
                          <a:pt x="68387" y="145199"/>
                        </a:cubicBezTo>
                        <a:cubicBezTo>
                          <a:pt x="66857" y="145610"/>
                          <a:pt x="65271" y="145936"/>
                          <a:pt x="63713" y="145596"/>
                        </a:cubicBezTo>
                        <a:cubicBezTo>
                          <a:pt x="61730" y="145142"/>
                          <a:pt x="60159" y="143670"/>
                          <a:pt x="58728" y="142197"/>
                        </a:cubicBezTo>
                        <a:cubicBezTo>
                          <a:pt x="51803" y="135059"/>
                          <a:pt x="45685" y="127115"/>
                          <a:pt x="40545" y="118575"/>
                        </a:cubicBezTo>
                        <a:cubicBezTo>
                          <a:pt x="41933" y="117428"/>
                          <a:pt x="43235" y="116182"/>
                          <a:pt x="44468" y="114879"/>
                        </a:cubicBezTo>
                        <a:cubicBezTo>
                          <a:pt x="47130" y="112061"/>
                          <a:pt x="49424" y="108889"/>
                          <a:pt x="51251" y="105476"/>
                        </a:cubicBezTo>
                        <a:cubicBezTo>
                          <a:pt x="46832" y="108209"/>
                          <a:pt x="42188" y="110560"/>
                          <a:pt x="37358" y="112486"/>
                        </a:cubicBezTo>
                        <a:cubicBezTo>
                          <a:pt x="35064" y="107997"/>
                          <a:pt x="39596" y="103224"/>
                          <a:pt x="43250" y="99755"/>
                        </a:cubicBezTo>
                        <a:cubicBezTo>
                          <a:pt x="48518" y="94755"/>
                          <a:pt x="52837" y="88765"/>
                          <a:pt x="55924" y="82180"/>
                        </a:cubicBezTo>
                        <a:cubicBezTo>
                          <a:pt x="51676" y="84956"/>
                          <a:pt x="47172" y="87321"/>
                          <a:pt x="42485" y="89261"/>
                        </a:cubicBezTo>
                        <a:cubicBezTo>
                          <a:pt x="39653" y="90436"/>
                          <a:pt x="36735" y="91456"/>
                          <a:pt x="33761" y="92306"/>
                        </a:cubicBezTo>
                        <a:cubicBezTo>
                          <a:pt x="30192" y="86060"/>
                          <a:pt x="25548" y="80424"/>
                          <a:pt x="20095" y="75722"/>
                        </a:cubicBezTo>
                        <a:cubicBezTo>
                          <a:pt x="21058" y="72748"/>
                          <a:pt x="22319" y="69859"/>
                          <a:pt x="23848" y="67112"/>
                        </a:cubicBezTo>
                        <a:cubicBezTo>
                          <a:pt x="26638" y="62113"/>
                          <a:pt x="30334" y="57638"/>
                          <a:pt x="34724" y="53942"/>
                        </a:cubicBezTo>
                        <a:cubicBezTo>
                          <a:pt x="29286" y="57864"/>
                          <a:pt x="22843" y="61943"/>
                          <a:pt x="16470" y="61787"/>
                        </a:cubicBezTo>
                        <a:lnTo>
                          <a:pt x="16470" y="61787"/>
                        </a:lnTo>
                        <a:cubicBezTo>
                          <a:pt x="15011" y="61745"/>
                          <a:pt x="13539" y="61476"/>
                          <a:pt x="12094" y="60937"/>
                        </a:cubicBezTo>
                        <a:cubicBezTo>
                          <a:pt x="5126" y="58346"/>
                          <a:pt x="1841" y="50104"/>
                          <a:pt x="1912" y="42669"/>
                        </a:cubicBezTo>
                        <a:cubicBezTo>
                          <a:pt x="1912" y="40545"/>
                          <a:pt x="2153" y="38435"/>
                          <a:pt x="2478" y="36339"/>
                        </a:cubicBezTo>
                        <a:cubicBezTo>
                          <a:pt x="3314" y="31113"/>
                          <a:pt x="4801" y="25958"/>
                          <a:pt x="5509" y="20690"/>
                        </a:cubicBezTo>
                        <a:cubicBezTo>
                          <a:pt x="6500" y="13326"/>
                          <a:pt x="5523" y="4971"/>
                          <a:pt x="0" y="0"/>
                        </a:cubicBezTo>
                        <a:cubicBezTo>
                          <a:pt x="0" y="0"/>
                          <a:pt x="7293" y="2521"/>
                          <a:pt x="19855" y="9517"/>
                        </a:cubicBezTo>
                        <a:cubicBezTo>
                          <a:pt x="22120" y="10777"/>
                          <a:pt x="24556" y="12179"/>
                          <a:pt x="27162" y="13737"/>
                        </a:cubicBezTo>
                        <a:cubicBezTo>
                          <a:pt x="53644" y="29626"/>
                          <a:pt x="96780" y="61787"/>
                          <a:pt x="144194" y="122314"/>
                        </a:cubicBezTo>
                        <a:cubicBezTo>
                          <a:pt x="213203" y="210385"/>
                          <a:pt x="214988" y="267074"/>
                          <a:pt x="214506" y="278842"/>
                        </a:cubicBezTo>
                        <a:cubicBezTo>
                          <a:pt x="214449" y="280358"/>
                          <a:pt x="214350" y="281137"/>
                          <a:pt x="214350" y="28113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3" name="Google Shape;3893;p25"/>
                  <p:cNvSpPr/>
                  <p:nvPr/>
                </p:nvSpPr>
                <p:spPr>
                  <a:xfrm>
                    <a:off x="-1335577" y="5266091"/>
                    <a:ext cx="617774" cy="835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383" h="273659" extrusionOk="0">
                        <a:moveTo>
                          <a:pt x="202200" y="271592"/>
                        </a:moveTo>
                        <a:cubicBezTo>
                          <a:pt x="201152" y="272342"/>
                          <a:pt x="200090" y="273036"/>
                          <a:pt x="198985" y="273659"/>
                        </a:cubicBezTo>
                        <a:cubicBezTo>
                          <a:pt x="194113" y="272144"/>
                          <a:pt x="190134" y="268051"/>
                          <a:pt x="190715" y="263024"/>
                        </a:cubicBezTo>
                        <a:cubicBezTo>
                          <a:pt x="184625" y="264199"/>
                          <a:pt x="178266" y="264058"/>
                          <a:pt x="172234" y="262556"/>
                        </a:cubicBezTo>
                        <a:cubicBezTo>
                          <a:pt x="174740" y="260021"/>
                          <a:pt x="178139" y="258676"/>
                          <a:pt x="181170" y="256807"/>
                        </a:cubicBezTo>
                        <a:cubicBezTo>
                          <a:pt x="184200" y="254966"/>
                          <a:pt x="187117" y="252190"/>
                          <a:pt x="187387" y="248650"/>
                        </a:cubicBezTo>
                        <a:cubicBezTo>
                          <a:pt x="187656" y="245095"/>
                          <a:pt x="183761" y="241427"/>
                          <a:pt x="180632" y="243113"/>
                        </a:cubicBezTo>
                        <a:cubicBezTo>
                          <a:pt x="186395" y="239501"/>
                          <a:pt x="185942" y="229390"/>
                          <a:pt x="179881" y="226317"/>
                        </a:cubicBezTo>
                        <a:cubicBezTo>
                          <a:pt x="181368" y="225014"/>
                          <a:pt x="182855" y="223711"/>
                          <a:pt x="184342" y="222394"/>
                        </a:cubicBezTo>
                        <a:cubicBezTo>
                          <a:pt x="182770" y="221941"/>
                          <a:pt x="181226" y="221488"/>
                          <a:pt x="179669" y="221034"/>
                        </a:cubicBezTo>
                        <a:cubicBezTo>
                          <a:pt x="181354" y="219165"/>
                          <a:pt x="182119" y="216503"/>
                          <a:pt x="181679" y="214025"/>
                        </a:cubicBezTo>
                        <a:cubicBezTo>
                          <a:pt x="173763" y="217168"/>
                          <a:pt x="165295" y="218868"/>
                          <a:pt x="156769" y="219024"/>
                        </a:cubicBezTo>
                        <a:cubicBezTo>
                          <a:pt x="162632" y="216305"/>
                          <a:pt x="168807" y="213316"/>
                          <a:pt x="172276" y="207864"/>
                        </a:cubicBezTo>
                        <a:cubicBezTo>
                          <a:pt x="175746" y="202426"/>
                          <a:pt x="174981" y="193773"/>
                          <a:pt x="169104" y="191069"/>
                        </a:cubicBezTo>
                        <a:cubicBezTo>
                          <a:pt x="160635" y="187160"/>
                          <a:pt x="150963" y="198192"/>
                          <a:pt x="142197" y="195020"/>
                        </a:cubicBezTo>
                        <a:cubicBezTo>
                          <a:pt x="150028" y="191323"/>
                          <a:pt x="156925" y="185687"/>
                          <a:pt x="162080" y="178748"/>
                        </a:cubicBezTo>
                        <a:lnTo>
                          <a:pt x="157562" y="176425"/>
                        </a:lnTo>
                        <a:cubicBezTo>
                          <a:pt x="159007" y="174287"/>
                          <a:pt x="160465" y="172135"/>
                          <a:pt x="161924" y="170010"/>
                        </a:cubicBezTo>
                        <a:cubicBezTo>
                          <a:pt x="159276" y="167999"/>
                          <a:pt x="156174" y="166597"/>
                          <a:pt x="152917" y="165974"/>
                        </a:cubicBezTo>
                        <a:cubicBezTo>
                          <a:pt x="154872" y="163921"/>
                          <a:pt x="153002" y="160465"/>
                          <a:pt x="150623" y="158922"/>
                        </a:cubicBezTo>
                        <a:cubicBezTo>
                          <a:pt x="148244" y="157378"/>
                          <a:pt x="145227" y="156472"/>
                          <a:pt x="143811" y="154008"/>
                        </a:cubicBezTo>
                        <a:cubicBezTo>
                          <a:pt x="143259" y="153016"/>
                          <a:pt x="142976" y="151827"/>
                          <a:pt x="142098" y="151090"/>
                        </a:cubicBezTo>
                        <a:cubicBezTo>
                          <a:pt x="141121" y="150255"/>
                          <a:pt x="139690" y="150283"/>
                          <a:pt x="138402" y="150354"/>
                        </a:cubicBezTo>
                        <a:cubicBezTo>
                          <a:pt x="132496" y="150694"/>
                          <a:pt x="126577" y="151020"/>
                          <a:pt x="120657" y="151345"/>
                        </a:cubicBezTo>
                        <a:cubicBezTo>
                          <a:pt x="125529" y="147040"/>
                          <a:pt x="129919" y="142211"/>
                          <a:pt x="133771" y="136999"/>
                        </a:cubicBezTo>
                        <a:cubicBezTo>
                          <a:pt x="131746" y="133445"/>
                          <a:pt x="128134" y="130839"/>
                          <a:pt x="124127" y="130060"/>
                        </a:cubicBezTo>
                        <a:cubicBezTo>
                          <a:pt x="123801" y="127851"/>
                          <a:pt x="123447" y="125656"/>
                          <a:pt x="123121" y="123447"/>
                        </a:cubicBezTo>
                        <a:cubicBezTo>
                          <a:pt x="109937" y="123192"/>
                          <a:pt x="96696" y="126619"/>
                          <a:pt x="85296" y="133261"/>
                        </a:cubicBezTo>
                        <a:cubicBezTo>
                          <a:pt x="95109" y="124155"/>
                          <a:pt x="103805" y="113817"/>
                          <a:pt x="111070" y="102573"/>
                        </a:cubicBezTo>
                        <a:cubicBezTo>
                          <a:pt x="106425" y="102856"/>
                          <a:pt x="101794" y="103139"/>
                          <a:pt x="97149" y="103437"/>
                        </a:cubicBezTo>
                        <a:cubicBezTo>
                          <a:pt x="100930" y="101355"/>
                          <a:pt x="104159" y="98253"/>
                          <a:pt x="106354" y="94543"/>
                        </a:cubicBezTo>
                        <a:cubicBezTo>
                          <a:pt x="98494" y="94741"/>
                          <a:pt x="97319" y="82123"/>
                          <a:pt x="90280" y="78625"/>
                        </a:cubicBezTo>
                        <a:cubicBezTo>
                          <a:pt x="87009" y="76983"/>
                          <a:pt x="83115" y="77691"/>
                          <a:pt x="79518" y="78427"/>
                        </a:cubicBezTo>
                        <a:cubicBezTo>
                          <a:pt x="73046" y="79758"/>
                          <a:pt x="66560" y="81089"/>
                          <a:pt x="60088" y="82435"/>
                        </a:cubicBezTo>
                        <a:cubicBezTo>
                          <a:pt x="66659" y="76416"/>
                          <a:pt x="73244" y="70412"/>
                          <a:pt x="79829" y="64407"/>
                        </a:cubicBezTo>
                        <a:cubicBezTo>
                          <a:pt x="72068" y="58034"/>
                          <a:pt x="61971" y="51265"/>
                          <a:pt x="52780" y="55329"/>
                        </a:cubicBezTo>
                        <a:cubicBezTo>
                          <a:pt x="49537" y="56760"/>
                          <a:pt x="46974" y="59408"/>
                          <a:pt x="43802" y="60994"/>
                        </a:cubicBezTo>
                        <a:cubicBezTo>
                          <a:pt x="40630" y="62594"/>
                          <a:pt x="36169" y="62750"/>
                          <a:pt x="34115" y="59875"/>
                        </a:cubicBezTo>
                        <a:cubicBezTo>
                          <a:pt x="33733" y="59323"/>
                          <a:pt x="33450" y="58700"/>
                          <a:pt x="33308" y="58048"/>
                        </a:cubicBezTo>
                        <a:cubicBezTo>
                          <a:pt x="31864" y="51477"/>
                          <a:pt x="43221" y="48206"/>
                          <a:pt x="43250" y="41479"/>
                        </a:cubicBezTo>
                        <a:cubicBezTo>
                          <a:pt x="43250" y="38463"/>
                          <a:pt x="40389" y="35744"/>
                          <a:pt x="37373" y="35914"/>
                        </a:cubicBezTo>
                        <a:cubicBezTo>
                          <a:pt x="35376" y="35645"/>
                          <a:pt x="33393" y="35390"/>
                          <a:pt x="31396" y="35135"/>
                        </a:cubicBezTo>
                        <a:cubicBezTo>
                          <a:pt x="31935" y="33025"/>
                          <a:pt x="32501" y="30929"/>
                          <a:pt x="33053" y="28833"/>
                        </a:cubicBezTo>
                        <a:cubicBezTo>
                          <a:pt x="24372" y="29314"/>
                          <a:pt x="15819" y="32019"/>
                          <a:pt x="8440" y="36594"/>
                        </a:cubicBezTo>
                        <a:cubicBezTo>
                          <a:pt x="8639" y="33152"/>
                          <a:pt x="8823" y="29725"/>
                          <a:pt x="9021" y="26284"/>
                        </a:cubicBezTo>
                        <a:cubicBezTo>
                          <a:pt x="6019" y="26029"/>
                          <a:pt x="3016" y="25774"/>
                          <a:pt x="0" y="25505"/>
                        </a:cubicBezTo>
                        <a:cubicBezTo>
                          <a:pt x="85" y="17121"/>
                          <a:pt x="2195" y="8752"/>
                          <a:pt x="6132" y="1331"/>
                        </a:cubicBezTo>
                        <a:lnTo>
                          <a:pt x="7690" y="0"/>
                        </a:lnTo>
                        <a:cubicBezTo>
                          <a:pt x="33053" y="14091"/>
                          <a:pt x="79957" y="46351"/>
                          <a:pt x="132029" y="112797"/>
                        </a:cubicBezTo>
                        <a:cubicBezTo>
                          <a:pt x="209904" y="212198"/>
                          <a:pt x="202171" y="271620"/>
                          <a:pt x="202171" y="27162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4" name="Google Shape;3894;p25"/>
                  <p:cNvSpPr/>
                  <p:nvPr/>
                </p:nvSpPr>
                <p:spPr>
                  <a:xfrm>
                    <a:off x="-1305089" y="5278892"/>
                    <a:ext cx="587533" cy="809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476" h="265105" extrusionOk="0">
                        <a:moveTo>
                          <a:pt x="192371" y="265106"/>
                        </a:moveTo>
                        <a:cubicBezTo>
                          <a:pt x="187571" y="262953"/>
                          <a:pt x="186367" y="255575"/>
                          <a:pt x="181467" y="253196"/>
                        </a:cubicBezTo>
                        <a:cubicBezTo>
                          <a:pt x="181538" y="248607"/>
                          <a:pt x="181609" y="244019"/>
                          <a:pt x="181694" y="239431"/>
                        </a:cubicBezTo>
                        <a:cubicBezTo>
                          <a:pt x="180915" y="238354"/>
                          <a:pt x="180136" y="237292"/>
                          <a:pt x="179371" y="236216"/>
                        </a:cubicBezTo>
                        <a:cubicBezTo>
                          <a:pt x="179385" y="232902"/>
                          <a:pt x="179414" y="229560"/>
                          <a:pt x="179442" y="226232"/>
                        </a:cubicBezTo>
                        <a:cubicBezTo>
                          <a:pt x="177374" y="223187"/>
                          <a:pt x="177530" y="218811"/>
                          <a:pt x="179810" y="215908"/>
                        </a:cubicBezTo>
                        <a:cubicBezTo>
                          <a:pt x="177034" y="214563"/>
                          <a:pt x="175859" y="211320"/>
                          <a:pt x="174245" y="208686"/>
                        </a:cubicBezTo>
                        <a:cubicBezTo>
                          <a:pt x="172616" y="206066"/>
                          <a:pt x="169316" y="203658"/>
                          <a:pt x="166654" y="205230"/>
                        </a:cubicBezTo>
                        <a:cubicBezTo>
                          <a:pt x="170761" y="202964"/>
                          <a:pt x="169260" y="196677"/>
                          <a:pt x="166739" y="192726"/>
                        </a:cubicBezTo>
                        <a:cubicBezTo>
                          <a:pt x="164232" y="188760"/>
                          <a:pt x="161202" y="183676"/>
                          <a:pt x="163878" y="179824"/>
                        </a:cubicBezTo>
                        <a:cubicBezTo>
                          <a:pt x="161244" y="179994"/>
                          <a:pt x="158568" y="179272"/>
                          <a:pt x="156387" y="177799"/>
                        </a:cubicBezTo>
                        <a:cubicBezTo>
                          <a:pt x="159134" y="176426"/>
                          <a:pt x="161485" y="174259"/>
                          <a:pt x="163071" y="171639"/>
                        </a:cubicBezTo>
                        <a:cubicBezTo>
                          <a:pt x="160791" y="170803"/>
                          <a:pt x="158412" y="169911"/>
                          <a:pt x="156783" y="168127"/>
                        </a:cubicBezTo>
                        <a:cubicBezTo>
                          <a:pt x="155141" y="166343"/>
                          <a:pt x="154517" y="163368"/>
                          <a:pt x="156089" y="161499"/>
                        </a:cubicBezTo>
                        <a:cubicBezTo>
                          <a:pt x="145865" y="156854"/>
                          <a:pt x="141559" y="142197"/>
                          <a:pt x="130443" y="140696"/>
                        </a:cubicBezTo>
                        <a:cubicBezTo>
                          <a:pt x="132779" y="139209"/>
                          <a:pt x="134918" y="137424"/>
                          <a:pt x="136787" y="135399"/>
                        </a:cubicBezTo>
                        <a:cubicBezTo>
                          <a:pt x="135031" y="134465"/>
                          <a:pt x="133261" y="133516"/>
                          <a:pt x="131519" y="132581"/>
                        </a:cubicBezTo>
                        <a:cubicBezTo>
                          <a:pt x="133445" y="131123"/>
                          <a:pt x="131689" y="127979"/>
                          <a:pt x="129565" y="126846"/>
                        </a:cubicBezTo>
                        <a:cubicBezTo>
                          <a:pt x="127426" y="125713"/>
                          <a:pt x="124665" y="124948"/>
                          <a:pt x="123943" y="122626"/>
                        </a:cubicBezTo>
                        <a:cubicBezTo>
                          <a:pt x="123588" y="121535"/>
                          <a:pt x="123843" y="120331"/>
                          <a:pt x="123617" y="119213"/>
                        </a:cubicBezTo>
                        <a:cubicBezTo>
                          <a:pt x="122880" y="115488"/>
                          <a:pt x="117910" y="114539"/>
                          <a:pt x="114171" y="115191"/>
                        </a:cubicBezTo>
                        <a:cubicBezTo>
                          <a:pt x="110418" y="115842"/>
                          <a:pt x="106226" y="117117"/>
                          <a:pt x="103082" y="115007"/>
                        </a:cubicBezTo>
                        <a:cubicBezTo>
                          <a:pt x="106694" y="113350"/>
                          <a:pt x="109951" y="110900"/>
                          <a:pt x="112571" y="107912"/>
                        </a:cubicBezTo>
                        <a:cubicBezTo>
                          <a:pt x="113477" y="106878"/>
                          <a:pt x="114341" y="105646"/>
                          <a:pt x="114213" y="104300"/>
                        </a:cubicBezTo>
                        <a:cubicBezTo>
                          <a:pt x="113888" y="101142"/>
                          <a:pt x="109328" y="101043"/>
                          <a:pt x="106679" y="99301"/>
                        </a:cubicBezTo>
                        <a:cubicBezTo>
                          <a:pt x="104031" y="97574"/>
                          <a:pt x="103408" y="94062"/>
                          <a:pt x="102360" y="91088"/>
                        </a:cubicBezTo>
                        <a:cubicBezTo>
                          <a:pt x="99386" y="82562"/>
                          <a:pt x="91810" y="76629"/>
                          <a:pt x="84601" y="71205"/>
                        </a:cubicBezTo>
                        <a:cubicBezTo>
                          <a:pt x="82803" y="69845"/>
                          <a:pt x="80891" y="68443"/>
                          <a:pt x="78668" y="68160"/>
                        </a:cubicBezTo>
                        <a:cubicBezTo>
                          <a:pt x="75340" y="67735"/>
                          <a:pt x="71360" y="69732"/>
                          <a:pt x="68910" y="67452"/>
                        </a:cubicBezTo>
                        <a:cubicBezTo>
                          <a:pt x="72068" y="66376"/>
                          <a:pt x="75935" y="64053"/>
                          <a:pt x="75099" y="60824"/>
                        </a:cubicBezTo>
                        <a:cubicBezTo>
                          <a:pt x="74802" y="59720"/>
                          <a:pt x="73980" y="58842"/>
                          <a:pt x="73173" y="58048"/>
                        </a:cubicBezTo>
                        <a:cubicBezTo>
                          <a:pt x="67126" y="52129"/>
                          <a:pt x="59592" y="47739"/>
                          <a:pt x="51463" y="45374"/>
                        </a:cubicBezTo>
                        <a:cubicBezTo>
                          <a:pt x="50599" y="42726"/>
                          <a:pt x="47569" y="41281"/>
                          <a:pt x="44779" y="41352"/>
                        </a:cubicBezTo>
                        <a:cubicBezTo>
                          <a:pt x="41989" y="41423"/>
                          <a:pt x="39369" y="42669"/>
                          <a:pt x="36863" y="43901"/>
                        </a:cubicBezTo>
                        <a:cubicBezTo>
                          <a:pt x="38038" y="40814"/>
                          <a:pt x="40276" y="38137"/>
                          <a:pt x="43108" y="36452"/>
                        </a:cubicBezTo>
                        <a:cubicBezTo>
                          <a:pt x="35574" y="30476"/>
                          <a:pt x="28054" y="24514"/>
                          <a:pt x="20520" y="18538"/>
                        </a:cubicBezTo>
                        <a:cubicBezTo>
                          <a:pt x="16852" y="19047"/>
                          <a:pt x="13170" y="19543"/>
                          <a:pt x="9502" y="20039"/>
                        </a:cubicBezTo>
                        <a:cubicBezTo>
                          <a:pt x="11301" y="19529"/>
                          <a:pt x="12802" y="18141"/>
                          <a:pt x="13482" y="16399"/>
                        </a:cubicBezTo>
                        <a:cubicBezTo>
                          <a:pt x="11018" y="11358"/>
                          <a:pt x="5608" y="7916"/>
                          <a:pt x="0" y="7789"/>
                        </a:cubicBezTo>
                        <a:cubicBezTo>
                          <a:pt x="113" y="5268"/>
                          <a:pt x="1671" y="2875"/>
                          <a:pt x="3923" y="1756"/>
                        </a:cubicBezTo>
                        <a:lnTo>
                          <a:pt x="5084" y="0"/>
                        </a:lnTo>
                        <a:cubicBezTo>
                          <a:pt x="31566" y="15889"/>
                          <a:pt x="74703" y="48050"/>
                          <a:pt x="122116" y="108577"/>
                        </a:cubicBezTo>
                        <a:cubicBezTo>
                          <a:pt x="191125" y="196648"/>
                          <a:pt x="192910" y="253337"/>
                          <a:pt x="192428" y="26510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5" name="Google Shape;3895;p25"/>
                  <p:cNvSpPr/>
                  <p:nvPr/>
                </p:nvSpPr>
                <p:spPr>
                  <a:xfrm>
                    <a:off x="-1366759" y="5347869"/>
                    <a:ext cx="47924" cy="776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0" h="25434" extrusionOk="0">
                        <a:moveTo>
                          <a:pt x="14531" y="23565"/>
                        </a:moveTo>
                        <a:cubicBezTo>
                          <a:pt x="14389" y="24202"/>
                          <a:pt x="14404" y="24839"/>
                          <a:pt x="14559" y="25434"/>
                        </a:cubicBezTo>
                        <a:cubicBezTo>
                          <a:pt x="13101" y="25392"/>
                          <a:pt x="11628" y="25137"/>
                          <a:pt x="10183" y="24599"/>
                        </a:cubicBezTo>
                        <a:cubicBezTo>
                          <a:pt x="3216" y="22007"/>
                          <a:pt x="-70" y="13765"/>
                          <a:pt x="1" y="6330"/>
                        </a:cubicBezTo>
                        <a:cubicBezTo>
                          <a:pt x="1" y="4206"/>
                          <a:pt x="242" y="2096"/>
                          <a:pt x="568" y="0"/>
                        </a:cubicBezTo>
                        <a:cubicBezTo>
                          <a:pt x="3655" y="5098"/>
                          <a:pt x="7464" y="9743"/>
                          <a:pt x="11826" y="13779"/>
                        </a:cubicBezTo>
                        <a:cubicBezTo>
                          <a:pt x="13837" y="15634"/>
                          <a:pt x="16160" y="17914"/>
                          <a:pt x="15621" y="20577"/>
                        </a:cubicBezTo>
                        <a:cubicBezTo>
                          <a:pt x="15409" y="21611"/>
                          <a:pt x="14758" y="22517"/>
                          <a:pt x="14531" y="235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6" name="Google Shape;3896;p25"/>
                  <p:cNvSpPr/>
                  <p:nvPr/>
                </p:nvSpPr>
                <p:spPr>
                  <a:xfrm>
                    <a:off x="-1311273" y="5441840"/>
                    <a:ext cx="68342" cy="76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89" h="25193" extrusionOk="0">
                        <a:moveTo>
                          <a:pt x="9786" y="2082"/>
                        </a:moveTo>
                        <a:cubicBezTo>
                          <a:pt x="16583" y="6514"/>
                          <a:pt x="14983" y="18977"/>
                          <a:pt x="22389" y="22149"/>
                        </a:cubicBezTo>
                        <a:cubicBezTo>
                          <a:pt x="19557" y="23324"/>
                          <a:pt x="16640" y="24344"/>
                          <a:pt x="13666" y="25194"/>
                        </a:cubicBezTo>
                        <a:cubicBezTo>
                          <a:pt x="10097" y="18948"/>
                          <a:pt x="5452" y="13312"/>
                          <a:pt x="0" y="8610"/>
                        </a:cubicBezTo>
                        <a:cubicBezTo>
                          <a:pt x="963" y="5636"/>
                          <a:pt x="2223" y="2747"/>
                          <a:pt x="3753" y="0"/>
                        </a:cubicBezTo>
                        <a:cubicBezTo>
                          <a:pt x="5863" y="510"/>
                          <a:pt x="7987" y="921"/>
                          <a:pt x="9786" y="208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7" name="Google Shape;3897;p25"/>
                  <p:cNvSpPr/>
                  <p:nvPr/>
                </p:nvSpPr>
                <p:spPr>
                  <a:xfrm>
                    <a:off x="-1248913" y="5587077"/>
                    <a:ext cx="120088" cy="94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41" h="31078" extrusionOk="0">
                        <a:moveTo>
                          <a:pt x="35914" y="26249"/>
                        </a:moveTo>
                        <a:cubicBezTo>
                          <a:pt x="37047" y="26320"/>
                          <a:pt x="38208" y="26320"/>
                          <a:pt x="39341" y="26206"/>
                        </a:cubicBezTo>
                        <a:cubicBezTo>
                          <a:pt x="35673" y="28048"/>
                          <a:pt x="31807" y="29506"/>
                          <a:pt x="27842" y="30540"/>
                        </a:cubicBezTo>
                        <a:cubicBezTo>
                          <a:pt x="26312" y="30951"/>
                          <a:pt x="24726" y="31276"/>
                          <a:pt x="23168" y="30936"/>
                        </a:cubicBezTo>
                        <a:cubicBezTo>
                          <a:pt x="21186" y="30483"/>
                          <a:pt x="19614" y="29010"/>
                          <a:pt x="18183" y="27538"/>
                        </a:cubicBezTo>
                        <a:cubicBezTo>
                          <a:pt x="11259" y="20400"/>
                          <a:pt x="5141" y="12456"/>
                          <a:pt x="0" y="3916"/>
                        </a:cubicBezTo>
                        <a:cubicBezTo>
                          <a:pt x="1388" y="2769"/>
                          <a:pt x="2691" y="1523"/>
                          <a:pt x="3923" y="220"/>
                        </a:cubicBezTo>
                        <a:cubicBezTo>
                          <a:pt x="4645" y="121"/>
                          <a:pt x="5367" y="36"/>
                          <a:pt x="6090" y="7"/>
                        </a:cubicBezTo>
                        <a:cubicBezTo>
                          <a:pt x="11131" y="-163"/>
                          <a:pt x="15748" y="2613"/>
                          <a:pt x="20039" y="5276"/>
                        </a:cubicBezTo>
                        <a:cubicBezTo>
                          <a:pt x="27884" y="10190"/>
                          <a:pt x="36750" y="17030"/>
                          <a:pt x="35900" y="262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8" name="Google Shape;3898;p25"/>
                  <p:cNvSpPr/>
                  <p:nvPr/>
                </p:nvSpPr>
                <p:spPr>
                  <a:xfrm>
                    <a:off x="-1135887" y="5647211"/>
                    <a:ext cx="209890" cy="2122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760" h="69545" extrusionOk="0">
                        <a:moveTo>
                          <a:pt x="49529" y="69222"/>
                        </a:moveTo>
                        <a:cubicBezTo>
                          <a:pt x="40493" y="70638"/>
                          <a:pt x="30071" y="67409"/>
                          <a:pt x="25879" y="59309"/>
                        </a:cubicBezTo>
                        <a:cubicBezTo>
                          <a:pt x="24151" y="55981"/>
                          <a:pt x="23585" y="52129"/>
                          <a:pt x="21729" y="48872"/>
                        </a:cubicBezTo>
                        <a:cubicBezTo>
                          <a:pt x="16688" y="40077"/>
                          <a:pt x="3319" y="37571"/>
                          <a:pt x="487" y="27828"/>
                        </a:cubicBezTo>
                        <a:cubicBezTo>
                          <a:pt x="-1340" y="21511"/>
                          <a:pt x="2257" y="14912"/>
                          <a:pt x="6562" y="9927"/>
                        </a:cubicBezTo>
                        <a:cubicBezTo>
                          <a:pt x="8828" y="7322"/>
                          <a:pt x="11349" y="4858"/>
                          <a:pt x="13586" y="2223"/>
                        </a:cubicBezTo>
                        <a:cubicBezTo>
                          <a:pt x="14493" y="1544"/>
                          <a:pt x="15357" y="807"/>
                          <a:pt x="16150" y="0"/>
                        </a:cubicBezTo>
                        <a:cubicBezTo>
                          <a:pt x="17311" y="1869"/>
                          <a:pt x="16603" y="4319"/>
                          <a:pt x="15612" y="6259"/>
                        </a:cubicBezTo>
                        <a:cubicBezTo>
                          <a:pt x="14620" y="8214"/>
                          <a:pt x="13346" y="10168"/>
                          <a:pt x="13374" y="12363"/>
                        </a:cubicBezTo>
                        <a:cubicBezTo>
                          <a:pt x="13416" y="14544"/>
                          <a:pt x="15640" y="16810"/>
                          <a:pt x="17623" y="15889"/>
                        </a:cubicBezTo>
                        <a:cubicBezTo>
                          <a:pt x="16065" y="23112"/>
                          <a:pt x="16178" y="32232"/>
                          <a:pt x="22508" y="36055"/>
                        </a:cubicBezTo>
                        <a:cubicBezTo>
                          <a:pt x="24547" y="37302"/>
                          <a:pt x="26941" y="37769"/>
                          <a:pt x="29093" y="38789"/>
                        </a:cubicBezTo>
                        <a:cubicBezTo>
                          <a:pt x="37066" y="42655"/>
                          <a:pt x="39389" y="52993"/>
                          <a:pt x="45932" y="58983"/>
                        </a:cubicBezTo>
                        <a:cubicBezTo>
                          <a:pt x="51256" y="63855"/>
                          <a:pt x="59470" y="65342"/>
                          <a:pt x="66168" y="62608"/>
                        </a:cubicBezTo>
                        <a:lnTo>
                          <a:pt x="67457" y="59974"/>
                        </a:lnTo>
                        <a:cubicBezTo>
                          <a:pt x="68010" y="60286"/>
                          <a:pt x="68434" y="60697"/>
                          <a:pt x="68760" y="61206"/>
                        </a:cubicBezTo>
                        <a:cubicBezTo>
                          <a:pt x="62756" y="64903"/>
                          <a:pt x="56439" y="68146"/>
                          <a:pt x="49529" y="6923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9" name="Google Shape;3899;p25"/>
                  <p:cNvSpPr/>
                  <p:nvPr/>
                </p:nvSpPr>
                <p:spPr>
                  <a:xfrm>
                    <a:off x="-1011711" y="5842247"/>
                    <a:ext cx="126053" cy="2084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295" h="68282" extrusionOk="0">
                        <a:moveTo>
                          <a:pt x="41295" y="67622"/>
                        </a:moveTo>
                        <a:cubicBezTo>
                          <a:pt x="37656" y="68684"/>
                          <a:pt x="33860" y="68613"/>
                          <a:pt x="31000" y="66319"/>
                        </a:cubicBezTo>
                        <a:cubicBezTo>
                          <a:pt x="27445" y="63444"/>
                          <a:pt x="26822" y="58275"/>
                          <a:pt x="24231" y="54494"/>
                        </a:cubicBezTo>
                        <a:cubicBezTo>
                          <a:pt x="20591" y="49183"/>
                          <a:pt x="13609" y="47314"/>
                          <a:pt x="8936" y="42867"/>
                        </a:cubicBezTo>
                        <a:cubicBezTo>
                          <a:pt x="8072" y="42060"/>
                          <a:pt x="7251" y="41055"/>
                          <a:pt x="7208" y="39879"/>
                        </a:cubicBezTo>
                        <a:cubicBezTo>
                          <a:pt x="7166" y="38690"/>
                          <a:pt x="7902" y="37642"/>
                          <a:pt x="8596" y="36679"/>
                        </a:cubicBezTo>
                        <a:cubicBezTo>
                          <a:pt x="11825" y="32331"/>
                          <a:pt x="15040" y="27983"/>
                          <a:pt x="18254" y="23636"/>
                        </a:cubicBezTo>
                        <a:cubicBezTo>
                          <a:pt x="16031" y="26596"/>
                          <a:pt x="13454" y="29414"/>
                          <a:pt x="9998" y="30575"/>
                        </a:cubicBezTo>
                        <a:cubicBezTo>
                          <a:pt x="6005" y="31920"/>
                          <a:pt x="637" y="29938"/>
                          <a:pt x="0" y="25774"/>
                        </a:cubicBezTo>
                        <a:cubicBezTo>
                          <a:pt x="10267" y="17929"/>
                          <a:pt x="20676" y="9899"/>
                          <a:pt x="28890" y="0"/>
                        </a:cubicBezTo>
                        <a:cubicBezTo>
                          <a:pt x="28975" y="1629"/>
                          <a:pt x="28507" y="3399"/>
                          <a:pt x="27743" y="4843"/>
                        </a:cubicBezTo>
                        <a:cubicBezTo>
                          <a:pt x="26199" y="7718"/>
                          <a:pt x="23806" y="10324"/>
                          <a:pt x="23565" y="13567"/>
                        </a:cubicBezTo>
                        <a:cubicBezTo>
                          <a:pt x="23338" y="16668"/>
                          <a:pt x="25151" y="19515"/>
                          <a:pt x="25845" y="22545"/>
                        </a:cubicBezTo>
                        <a:cubicBezTo>
                          <a:pt x="26567" y="25576"/>
                          <a:pt x="25264" y="29683"/>
                          <a:pt x="22163" y="29824"/>
                        </a:cubicBezTo>
                        <a:cubicBezTo>
                          <a:pt x="28946" y="41706"/>
                          <a:pt x="35163" y="53885"/>
                          <a:pt x="40786" y="66361"/>
                        </a:cubicBezTo>
                        <a:cubicBezTo>
                          <a:pt x="40970" y="66758"/>
                          <a:pt x="41154" y="67169"/>
                          <a:pt x="41281" y="6760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900" name="Google Shape;3900;p25"/>
                <p:cNvSpPr/>
                <p:nvPr/>
              </p:nvSpPr>
              <p:spPr>
                <a:xfrm>
                  <a:off x="-1372680" y="5236943"/>
                  <a:ext cx="659425" cy="1006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28" h="329625" extrusionOk="0">
                      <a:moveTo>
                        <a:pt x="0" y="0"/>
                      </a:moveTo>
                      <a:cubicBezTo>
                        <a:pt x="104102" y="52780"/>
                        <a:pt x="236754" y="200260"/>
                        <a:pt x="213302" y="32962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901" name="Google Shape;3901;p25"/>
            <p:cNvGrpSpPr/>
            <p:nvPr/>
          </p:nvGrpSpPr>
          <p:grpSpPr>
            <a:xfrm>
              <a:off x="-384303" y="-651310"/>
              <a:ext cx="1417027" cy="1746055"/>
              <a:chOff x="-384303" y="-671560"/>
              <a:chExt cx="1417027" cy="1746055"/>
            </a:xfrm>
          </p:grpSpPr>
          <p:grpSp>
            <p:nvGrpSpPr>
              <p:cNvPr id="3902" name="Google Shape;3902;p25"/>
              <p:cNvGrpSpPr/>
              <p:nvPr/>
            </p:nvGrpSpPr>
            <p:grpSpPr>
              <a:xfrm rot="-10045915" flipH="1">
                <a:off x="11836" y="503537"/>
                <a:ext cx="300647" cy="544775"/>
                <a:chOff x="4169852" y="1450036"/>
                <a:chExt cx="98451" cy="178394"/>
              </a:xfrm>
            </p:grpSpPr>
            <p:sp>
              <p:nvSpPr>
                <p:cNvPr id="3903" name="Google Shape;3903;p25"/>
                <p:cNvSpPr/>
                <p:nvPr/>
              </p:nvSpPr>
              <p:spPr>
                <a:xfrm>
                  <a:off x="4209297" y="1488811"/>
                  <a:ext cx="37113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3" h="139619" extrusionOk="0">
                      <a:moveTo>
                        <a:pt x="6849" y="139619"/>
                      </a:moveTo>
                      <a:cubicBezTo>
                        <a:pt x="-14733" y="86712"/>
                        <a:pt x="20162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1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4" name="Google Shape;3904;p25"/>
                <p:cNvSpPr/>
                <p:nvPr/>
              </p:nvSpPr>
              <p:spPr>
                <a:xfrm>
                  <a:off x="4243763" y="1450036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6"/>
                        <a:pt x="24541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5" name="Google Shape;3905;p25"/>
                <p:cNvSpPr/>
                <p:nvPr/>
              </p:nvSpPr>
              <p:spPr>
                <a:xfrm>
                  <a:off x="4224625" y="1466548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0" y="27672"/>
                      </a:moveTo>
                      <a:cubicBezTo>
                        <a:pt x="14760" y="17136"/>
                        <a:pt x="9648" y="4574"/>
                        <a:pt x="160" y="0"/>
                      </a:cubicBezTo>
                      <a:cubicBezTo>
                        <a:pt x="-1087" y="11046"/>
                        <a:pt x="5060" y="22560"/>
                        <a:pt x="14930" y="2767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6" name="Google Shape;3906;p25"/>
                <p:cNvSpPr/>
                <p:nvPr/>
              </p:nvSpPr>
              <p:spPr>
                <a:xfrm>
                  <a:off x="4205667" y="1470358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4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4" y="37231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7" name="Google Shape;3907;p25"/>
                <p:cNvSpPr/>
                <p:nvPr/>
              </p:nvSpPr>
              <p:spPr>
                <a:xfrm>
                  <a:off x="4192695" y="1486969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4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1" y="22234"/>
                      </a:cubicBezTo>
                      <a:cubicBezTo>
                        <a:pt x="17051" y="24386"/>
                        <a:pt x="18495" y="26964"/>
                        <a:pt x="20450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8" name="Google Shape;3908;p25"/>
                <p:cNvSpPr/>
                <p:nvPr/>
              </p:nvSpPr>
              <p:spPr>
                <a:xfrm>
                  <a:off x="4169852" y="1525871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3" y="11046"/>
                      </a:moveTo>
                      <a:cubicBezTo>
                        <a:pt x="41621" y="6698"/>
                        <a:pt x="33931" y="2238"/>
                        <a:pt x="25392" y="1430"/>
                      </a:cubicBezTo>
                      <a:cubicBezTo>
                        <a:pt x="22503" y="1161"/>
                        <a:pt x="19586" y="1317"/>
                        <a:pt x="16668" y="1360"/>
                      </a:cubicBezTo>
                      <a:cubicBezTo>
                        <a:pt x="11089" y="1430"/>
                        <a:pt x="5480" y="1048"/>
                        <a:pt x="0" y="0"/>
                      </a:cubicBezTo>
                      <a:cubicBezTo>
                        <a:pt x="6925" y="4843"/>
                        <a:pt x="13949" y="9743"/>
                        <a:pt x="21851" y="12760"/>
                      </a:cubicBezTo>
                      <a:cubicBezTo>
                        <a:pt x="29754" y="15776"/>
                        <a:pt x="41140" y="14105"/>
                        <a:pt x="49013" y="11046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9" name="Google Shape;3909;p25"/>
                <p:cNvSpPr/>
                <p:nvPr/>
              </p:nvSpPr>
              <p:spPr>
                <a:xfrm>
                  <a:off x="4175219" y="1552658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2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0" name="Google Shape;3910;p25"/>
                <p:cNvSpPr/>
                <p:nvPr/>
              </p:nvSpPr>
              <p:spPr>
                <a:xfrm>
                  <a:off x="4180955" y="1575238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4"/>
                      </a:cubicBezTo>
                      <a:cubicBezTo>
                        <a:pt x="10748" y="19657"/>
                        <a:pt x="21129" y="13157"/>
                        <a:pt x="26029" y="3584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1" name="Google Shape;3911;p25"/>
                <p:cNvSpPr/>
                <p:nvPr/>
              </p:nvSpPr>
              <p:spPr>
                <a:xfrm>
                  <a:off x="4238437" y="1500444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1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6" y="5955"/>
                      </a:cubicBezTo>
                      <a:cubicBezTo>
                        <a:pt x="24910" y="8065"/>
                        <a:pt x="22475" y="9198"/>
                        <a:pt x="20138" y="9297"/>
                      </a:cubicBezTo>
                      <a:cubicBezTo>
                        <a:pt x="17801" y="9396"/>
                        <a:pt x="15521" y="8660"/>
                        <a:pt x="13298" y="7923"/>
                      </a:cubicBezTo>
                      <a:cubicBezTo>
                        <a:pt x="8539" y="6351"/>
                        <a:pt x="3611" y="4680"/>
                        <a:pt x="0" y="1211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2" name="Google Shape;3912;p25"/>
                <p:cNvSpPr/>
                <p:nvPr/>
              </p:nvSpPr>
              <p:spPr>
                <a:xfrm>
                  <a:off x="4231285" y="1515245"/>
                  <a:ext cx="27615" cy="1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4" extrusionOk="0">
                      <a:moveTo>
                        <a:pt x="14" y="175"/>
                      </a:moveTo>
                      <a:cubicBezTo>
                        <a:pt x="5339" y="-307"/>
                        <a:pt x="10820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5" y="6095"/>
                        <a:pt x="4348" y="5500"/>
                        <a:pt x="2762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3" name="Google Shape;3913;p25"/>
                <p:cNvSpPr/>
                <p:nvPr/>
              </p:nvSpPr>
              <p:spPr>
                <a:xfrm>
                  <a:off x="4224218" y="1530205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5" y="1799"/>
                        <a:pt x="19203" y="9899"/>
                        <a:pt x="24925" y="18736"/>
                      </a:cubicBezTo>
                      <a:cubicBezTo>
                        <a:pt x="20152" y="18353"/>
                        <a:pt x="15521" y="16371"/>
                        <a:pt x="11967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4" name="Google Shape;3914;p25"/>
                <p:cNvSpPr/>
                <p:nvPr/>
              </p:nvSpPr>
              <p:spPr>
                <a:xfrm>
                  <a:off x="4216288" y="1549946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4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0" y="20421"/>
                      </a:cubicBezTo>
                      <a:cubicBezTo>
                        <a:pt x="21823" y="11046"/>
                        <a:pt x="11584" y="3994"/>
                        <a:pt x="212" y="51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5" name="Google Shape;3915;p25"/>
                <p:cNvSpPr/>
                <p:nvPr/>
              </p:nvSpPr>
              <p:spPr>
                <a:xfrm>
                  <a:off x="4211770" y="1569603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5" y="8200"/>
                        <a:pt x="4943" y="10692"/>
                      </a:cubicBezTo>
                      <a:cubicBezTo>
                        <a:pt x="9049" y="17291"/>
                        <a:pt x="16413" y="21214"/>
                        <a:pt x="23891" y="23338"/>
                      </a:cubicBezTo>
                      <a:cubicBezTo>
                        <a:pt x="22064" y="18000"/>
                        <a:pt x="17943" y="13737"/>
                        <a:pt x="13510" y="10239"/>
                      </a:cubicBezTo>
                      <a:cubicBezTo>
                        <a:pt x="9078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6" name="Google Shape;3916;p25"/>
                <p:cNvSpPr/>
                <p:nvPr/>
              </p:nvSpPr>
              <p:spPr>
                <a:xfrm>
                  <a:off x="4210482" y="1596986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8"/>
                        <a:pt x="13737" y="11618"/>
                        <a:pt x="17631" y="13501"/>
                      </a:cubicBezTo>
                      <a:cubicBezTo>
                        <a:pt x="16541" y="11476"/>
                        <a:pt x="15295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29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17" name="Google Shape;3917;p25"/>
              <p:cNvGrpSpPr/>
              <p:nvPr/>
            </p:nvGrpSpPr>
            <p:grpSpPr>
              <a:xfrm rot="-10045915" flipH="1">
                <a:off x="458009" y="301701"/>
                <a:ext cx="300647" cy="544775"/>
                <a:chOff x="4357607" y="1446538"/>
                <a:chExt cx="98451" cy="178394"/>
              </a:xfrm>
            </p:grpSpPr>
            <p:sp>
              <p:nvSpPr>
                <p:cNvPr id="3918" name="Google Shape;3918;p25"/>
                <p:cNvSpPr/>
                <p:nvPr/>
              </p:nvSpPr>
              <p:spPr>
                <a:xfrm>
                  <a:off x="4397052" y="1485313"/>
                  <a:ext cx="37112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2" h="139619" extrusionOk="0">
                      <a:moveTo>
                        <a:pt x="6850" y="139620"/>
                      </a:moveTo>
                      <a:cubicBezTo>
                        <a:pt x="-14733" y="86712"/>
                        <a:pt x="20161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2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9" name="Google Shape;3919;p25"/>
                <p:cNvSpPr/>
                <p:nvPr/>
              </p:nvSpPr>
              <p:spPr>
                <a:xfrm>
                  <a:off x="4431518" y="1446538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6"/>
                        <a:pt x="24540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0" name="Google Shape;3920;p25"/>
                <p:cNvSpPr/>
                <p:nvPr/>
              </p:nvSpPr>
              <p:spPr>
                <a:xfrm>
                  <a:off x="4412380" y="1463050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1" y="27672"/>
                      </a:moveTo>
                      <a:cubicBezTo>
                        <a:pt x="14761" y="17136"/>
                        <a:pt x="9648" y="4574"/>
                        <a:pt x="160" y="0"/>
                      </a:cubicBezTo>
                      <a:cubicBezTo>
                        <a:pt x="-1086" y="11046"/>
                        <a:pt x="5060" y="22560"/>
                        <a:pt x="14931" y="276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1" name="Google Shape;3921;p25"/>
                <p:cNvSpPr/>
                <p:nvPr/>
              </p:nvSpPr>
              <p:spPr>
                <a:xfrm>
                  <a:off x="4393421" y="1466860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5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5" y="372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2" name="Google Shape;3922;p25"/>
                <p:cNvSpPr/>
                <p:nvPr/>
              </p:nvSpPr>
              <p:spPr>
                <a:xfrm>
                  <a:off x="4380435" y="1483472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3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0" y="22234"/>
                      </a:cubicBezTo>
                      <a:cubicBezTo>
                        <a:pt x="17051" y="24386"/>
                        <a:pt x="18495" y="26964"/>
                        <a:pt x="20449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3" name="Google Shape;3923;p25"/>
                <p:cNvSpPr/>
                <p:nvPr/>
              </p:nvSpPr>
              <p:spPr>
                <a:xfrm>
                  <a:off x="4357607" y="1522359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3" y="11046"/>
                      </a:moveTo>
                      <a:cubicBezTo>
                        <a:pt x="41621" y="6698"/>
                        <a:pt x="33931" y="2237"/>
                        <a:pt x="25392" y="1430"/>
                      </a:cubicBezTo>
                      <a:cubicBezTo>
                        <a:pt x="22503" y="1161"/>
                        <a:pt x="19585" y="1317"/>
                        <a:pt x="16668" y="1359"/>
                      </a:cubicBezTo>
                      <a:cubicBezTo>
                        <a:pt x="11088" y="1430"/>
                        <a:pt x="5495" y="1048"/>
                        <a:pt x="0" y="0"/>
                      </a:cubicBezTo>
                      <a:cubicBezTo>
                        <a:pt x="6925" y="4843"/>
                        <a:pt x="13949" y="9743"/>
                        <a:pt x="21851" y="12760"/>
                      </a:cubicBezTo>
                      <a:cubicBezTo>
                        <a:pt x="29754" y="15776"/>
                        <a:pt x="41139" y="14105"/>
                        <a:pt x="49013" y="1104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4" name="Google Shape;3924;p25"/>
                <p:cNvSpPr/>
                <p:nvPr/>
              </p:nvSpPr>
              <p:spPr>
                <a:xfrm>
                  <a:off x="4362974" y="1549161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3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5" name="Google Shape;3925;p25"/>
                <p:cNvSpPr/>
                <p:nvPr/>
              </p:nvSpPr>
              <p:spPr>
                <a:xfrm>
                  <a:off x="4368695" y="1571740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4"/>
                      </a:cubicBezTo>
                      <a:cubicBezTo>
                        <a:pt x="10749" y="19657"/>
                        <a:pt x="21129" y="13157"/>
                        <a:pt x="26029" y="358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6" name="Google Shape;3926;p25"/>
                <p:cNvSpPr/>
                <p:nvPr/>
              </p:nvSpPr>
              <p:spPr>
                <a:xfrm>
                  <a:off x="4426192" y="1496932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1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6" y="5955"/>
                      </a:cubicBezTo>
                      <a:cubicBezTo>
                        <a:pt x="24910" y="8065"/>
                        <a:pt x="22474" y="9198"/>
                        <a:pt x="20138" y="9297"/>
                      </a:cubicBezTo>
                      <a:cubicBezTo>
                        <a:pt x="17801" y="9396"/>
                        <a:pt x="15521" y="8660"/>
                        <a:pt x="13298" y="7923"/>
                      </a:cubicBezTo>
                      <a:cubicBezTo>
                        <a:pt x="8539" y="6351"/>
                        <a:pt x="3611" y="4680"/>
                        <a:pt x="0" y="121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7" name="Google Shape;3927;p25"/>
                <p:cNvSpPr/>
                <p:nvPr/>
              </p:nvSpPr>
              <p:spPr>
                <a:xfrm>
                  <a:off x="4419040" y="1511747"/>
                  <a:ext cx="27615" cy="1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4" extrusionOk="0">
                      <a:moveTo>
                        <a:pt x="14" y="175"/>
                      </a:moveTo>
                      <a:cubicBezTo>
                        <a:pt x="5339" y="-307"/>
                        <a:pt x="10819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5" y="6095"/>
                        <a:pt x="4348" y="5500"/>
                        <a:pt x="2761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8" name="Google Shape;3928;p25"/>
                <p:cNvSpPr/>
                <p:nvPr/>
              </p:nvSpPr>
              <p:spPr>
                <a:xfrm>
                  <a:off x="4411973" y="1526707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5" y="1798"/>
                        <a:pt x="19203" y="9899"/>
                        <a:pt x="24925" y="18736"/>
                      </a:cubicBezTo>
                      <a:cubicBezTo>
                        <a:pt x="20152" y="18353"/>
                        <a:pt x="15521" y="16371"/>
                        <a:pt x="11966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9" name="Google Shape;3929;p25"/>
                <p:cNvSpPr/>
                <p:nvPr/>
              </p:nvSpPr>
              <p:spPr>
                <a:xfrm>
                  <a:off x="4404043" y="1546448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4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1" y="20421"/>
                      </a:cubicBezTo>
                      <a:cubicBezTo>
                        <a:pt x="21823" y="11046"/>
                        <a:pt x="11584" y="3994"/>
                        <a:pt x="213" y="51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0" name="Google Shape;3930;p25"/>
                <p:cNvSpPr/>
                <p:nvPr/>
              </p:nvSpPr>
              <p:spPr>
                <a:xfrm>
                  <a:off x="4399525" y="1566105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5" y="8200"/>
                        <a:pt x="4942" y="10692"/>
                      </a:cubicBezTo>
                      <a:cubicBezTo>
                        <a:pt x="9049" y="17291"/>
                        <a:pt x="16413" y="21214"/>
                        <a:pt x="23891" y="23338"/>
                      </a:cubicBezTo>
                      <a:cubicBezTo>
                        <a:pt x="22064" y="17999"/>
                        <a:pt x="17943" y="13737"/>
                        <a:pt x="13510" y="10239"/>
                      </a:cubicBezTo>
                      <a:cubicBezTo>
                        <a:pt x="9078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1" name="Google Shape;3931;p25"/>
                <p:cNvSpPr/>
                <p:nvPr/>
              </p:nvSpPr>
              <p:spPr>
                <a:xfrm>
                  <a:off x="4398237" y="1593488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8"/>
                        <a:pt x="13737" y="11618"/>
                        <a:pt x="17631" y="13501"/>
                      </a:cubicBezTo>
                      <a:cubicBezTo>
                        <a:pt x="16541" y="11476"/>
                        <a:pt x="15295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29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932" name="Google Shape;3932;p25"/>
              <p:cNvSpPr/>
              <p:nvPr/>
            </p:nvSpPr>
            <p:spPr>
              <a:xfrm rot="-10045218" flipH="1">
                <a:off x="680069" y="145472"/>
                <a:ext cx="47274" cy="116978"/>
              </a:xfrm>
              <a:custGeom>
                <a:avLst/>
                <a:gdLst/>
                <a:ahLst/>
                <a:cxnLst/>
                <a:rect l="l" t="t" r="r" b="b"/>
                <a:pathLst>
                  <a:path w="15483" h="38312" extrusionOk="0">
                    <a:moveTo>
                      <a:pt x="14" y="17093"/>
                    </a:moveTo>
                    <a:cubicBezTo>
                      <a:pt x="3002" y="24174"/>
                      <a:pt x="6019" y="31226"/>
                      <a:pt x="8979" y="38307"/>
                    </a:cubicBezTo>
                    <a:cubicBezTo>
                      <a:pt x="10168" y="38350"/>
                      <a:pt x="11245" y="38123"/>
                      <a:pt x="12207" y="37698"/>
                    </a:cubicBezTo>
                    <a:cubicBezTo>
                      <a:pt x="14204" y="33591"/>
                      <a:pt x="15224" y="28932"/>
                      <a:pt x="15436" y="24372"/>
                    </a:cubicBezTo>
                    <a:cubicBezTo>
                      <a:pt x="15819" y="16130"/>
                      <a:pt x="13822" y="7987"/>
                      <a:pt x="11698" y="0"/>
                    </a:cubicBezTo>
                    <a:cubicBezTo>
                      <a:pt x="6514" y="4560"/>
                      <a:pt x="3937" y="11471"/>
                      <a:pt x="0" y="170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933" name="Google Shape;3933;p25"/>
              <p:cNvGrpSpPr/>
              <p:nvPr/>
            </p:nvGrpSpPr>
            <p:grpSpPr>
              <a:xfrm rot="-10045885" flipH="1">
                <a:off x="-284592" y="-551667"/>
                <a:ext cx="1217605" cy="1050513"/>
                <a:chOff x="580589" y="5177399"/>
                <a:chExt cx="1217651" cy="1050552"/>
              </a:xfrm>
            </p:grpSpPr>
            <p:grpSp>
              <p:nvGrpSpPr>
                <p:cNvPr id="3934" name="Google Shape;3934;p25"/>
                <p:cNvGrpSpPr/>
                <p:nvPr/>
              </p:nvGrpSpPr>
              <p:grpSpPr>
                <a:xfrm>
                  <a:off x="580589" y="5177399"/>
                  <a:ext cx="1217651" cy="1050552"/>
                  <a:chOff x="4104003" y="1551562"/>
                  <a:chExt cx="398746" cy="344026"/>
                </a:xfrm>
              </p:grpSpPr>
              <p:sp>
                <p:nvSpPr>
                  <p:cNvPr id="3935" name="Google Shape;3935;p25"/>
                  <p:cNvSpPr/>
                  <p:nvPr/>
                </p:nvSpPr>
                <p:spPr>
                  <a:xfrm>
                    <a:off x="4104003" y="1551562"/>
                    <a:ext cx="398746" cy="297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8746" h="297509" extrusionOk="0">
                        <a:moveTo>
                          <a:pt x="8324" y="197737"/>
                        </a:moveTo>
                        <a:cubicBezTo>
                          <a:pt x="8353" y="199918"/>
                          <a:pt x="9783" y="201801"/>
                          <a:pt x="11128" y="203515"/>
                        </a:cubicBezTo>
                        <a:cubicBezTo>
                          <a:pt x="18790" y="213201"/>
                          <a:pt x="26465" y="222888"/>
                          <a:pt x="34141" y="232574"/>
                        </a:cubicBezTo>
                        <a:cubicBezTo>
                          <a:pt x="22585" y="233042"/>
                          <a:pt x="11199" y="225295"/>
                          <a:pt x="7376" y="214405"/>
                        </a:cubicBezTo>
                        <a:cubicBezTo>
                          <a:pt x="6129" y="223780"/>
                          <a:pt x="1371" y="232447"/>
                          <a:pt x="337" y="241850"/>
                        </a:cubicBezTo>
                        <a:cubicBezTo>
                          <a:pt x="-2835" y="271009"/>
                          <a:pt x="16878" y="277863"/>
                          <a:pt x="38191" y="288145"/>
                        </a:cubicBezTo>
                        <a:cubicBezTo>
                          <a:pt x="54704" y="296132"/>
                          <a:pt x="71868" y="298865"/>
                          <a:pt x="87927" y="296897"/>
                        </a:cubicBezTo>
                        <a:cubicBezTo>
                          <a:pt x="107413" y="294532"/>
                          <a:pt x="125285" y="285270"/>
                          <a:pt x="138456" y="270074"/>
                        </a:cubicBezTo>
                        <a:cubicBezTo>
                          <a:pt x="142676" y="265217"/>
                          <a:pt x="146344" y="259637"/>
                          <a:pt x="147590" y="253335"/>
                        </a:cubicBezTo>
                        <a:cubicBezTo>
                          <a:pt x="149870" y="241765"/>
                          <a:pt x="143795" y="230294"/>
                          <a:pt x="137209" y="220537"/>
                        </a:cubicBezTo>
                        <a:cubicBezTo>
                          <a:pt x="149317" y="228609"/>
                          <a:pt x="165136" y="236837"/>
                          <a:pt x="177471" y="229077"/>
                        </a:cubicBezTo>
                        <a:cubicBezTo>
                          <a:pt x="181946" y="226244"/>
                          <a:pt x="185047" y="221698"/>
                          <a:pt x="188007" y="217294"/>
                        </a:cubicBezTo>
                        <a:cubicBezTo>
                          <a:pt x="195796" y="205724"/>
                          <a:pt x="203939" y="193970"/>
                          <a:pt x="215410" y="186082"/>
                        </a:cubicBezTo>
                        <a:cubicBezTo>
                          <a:pt x="218922" y="183675"/>
                          <a:pt x="222689" y="181649"/>
                          <a:pt x="225904" y="178874"/>
                        </a:cubicBezTo>
                        <a:cubicBezTo>
                          <a:pt x="234542" y="171368"/>
                          <a:pt x="238790" y="158552"/>
                          <a:pt x="249454" y="154388"/>
                        </a:cubicBezTo>
                        <a:cubicBezTo>
                          <a:pt x="253236" y="152915"/>
                          <a:pt x="257427" y="152745"/>
                          <a:pt x="261137" y="151145"/>
                        </a:cubicBezTo>
                        <a:cubicBezTo>
                          <a:pt x="269564" y="147534"/>
                          <a:pt x="273416" y="136035"/>
                          <a:pt x="268898" y="128062"/>
                        </a:cubicBezTo>
                        <a:cubicBezTo>
                          <a:pt x="273812" y="131333"/>
                          <a:pt x="277268" y="136715"/>
                          <a:pt x="278202" y="142549"/>
                        </a:cubicBezTo>
                        <a:cubicBezTo>
                          <a:pt x="282975" y="136275"/>
                          <a:pt x="295168" y="139646"/>
                          <a:pt x="298850" y="132693"/>
                        </a:cubicBezTo>
                        <a:cubicBezTo>
                          <a:pt x="299813" y="130866"/>
                          <a:pt x="299912" y="128713"/>
                          <a:pt x="299912" y="126646"/>
                        </a:cubicBezTo>
                        <a:cubicBezTo>
                          <a:pt x="299955" y="120429"/>
                          <a:pt x="299572" y="114226"/>
                          <a:pt x="298751" y="108066"/>
                        </a:cubicBezTo>
                        <a:cubicBezTo>
                          <a:pt x="298595" y="106933"/>
                          <a:pt x="298439" y="105842"/>
                          <a:pt x="298255" y="104724"/>
                        </a:cubicBezTo>
                        <a:cubicBezTo>
                          <a:pt x="298623" y="105559"/>
                          <a:pt x="298963" y="106423"/>
                          <a:pt x="299331" y="107258"/>
                        </a:cubicBezTo>
                        <a:cubicBezTo>
                          <a:pt x="302320" y="114339"/>
                          <a:pt x="305336" y="121392"/>
                          <a:pt x="308296" y="128472"/>
                        </a:cubicBezTo>
                        <a:cubicBezTo>
                          <a:pt x="309485" y="128515"/>
                          <a:pt x="310562" y="128288"/>
                          <a:pt x="311525" y="127864"/>
                        </a:cubicBezTo>
                        <a:cubicBezTo>
                          <a:pt x="316311" y="125782"/>
                          <a:pt x="318634" y="118658"/>
                          <a:pt x="318435" y="112866"/>
                        </a:cubicBezTo>
                        <a:cubicBezTo>
                          <a:pt x="318124" y="102373"/>
                          <a:pt x="314513" y="92290"/>
                          <a:pt x="310930" y="82405"/>
                        </a:cubicBezTo>
                        <a:cubicBezTo>
                          <a:pt x="319129" y="88664"/>
                          <a:pt x="325474" y="97331"/>
                          <a:pt x="328943" y="107046"/>
                        </a:cubicBezTo>
                        <a:cubicBezTo>
                          <a:pt x="329737" y="109227"/>
                          <a:pt x="331082" y="111946"/>
                          <a:pt x="333376" y="111663"/>
                        </a:cubicBezTo>
                        <a:cubicBezTo>
                          <a:pt x="334580" y="111507"/>
                          <a:pt x="335472" y="110516"/>
                          <a:pt x="336251" y="109595"/>
                        </a:cubicBezTo>
                        <a:cubicBezTo>
                          <a:pt x="339593" y="105616"/>
                          <a:pt x="342935" y="101650"/>
                          <a:pt x="346277" y="97699"/>
                        </a:cubicBezTo>
                        <a:cubicBezTo>
                          <a:pt x="348118" y="95518"/>
                          <a:pt x="350016" y="93210"/>
                          <a:pt x="350582" y="90434"/>
                        </a:cubicBezTo>
                        <a:cubicBezTo>
                          <a:pt x="351050" y="88041"/>
                          <a:pt x="350497" y="85605"/>
                          <a:pt x="349945" y="83240"/>
                        </a:cubicBezTo>
                        <a:cubicBezTo>
                          <a:pt x="348231" y="75933"/>
                          <a:pt x="346532" y="68625"/>
                          <a:pt x="344819" y="61346"/>
                        </a:cubicBezTo>
                        <a:cubicBezTo>
                          <a:pt x="350370" y="68781"/>
                          <a:pt x="355921" y="76216"/>
                          <a:pt x="361487" y="83679"/>
                        </a:cubicBezTo>
                        <a:cubicBezTo>
                          <a:pt x="369233" y="84982"/>
                          <a:pt x="376442" y="78581"/>
                          <a:pt x="379543" y="71359"/>
                        </a:cubicBezTo>
                        <a:cubicBezTo>
                          <a:pt x="382673" y="64136"/>
                          <a:pt x="382998" y="56064"/>
                          <a:pt x="384953" y="48445"/>
                        </a:cubicBezTo>
                        <a:cubicBezTo>
                          <a:pt x="386893" y="40826"/>
                          <a:pt x="391255" y="32952"/>
                          <a:pt x="398746" y="30587"/>
                        </a:cubicBezTo>
                        <a:lnTo>
                          <a:pt x="396438" y="30021"/>
                        </a:lnTo>
                        <a:cubicBezTo>
                          <a:pt x="377914" y="28123"/>
                          <a:pt x="365891" y="9147"/>
                          <a:pt x="348416" y="2675"/>
                        </a:cubicBezTo>
                        <a:cubicBezTo>
                          <a:pt x="335458" y="-2126"/>
                          <a:pt x="321055" y="480"/>
                          <a:pt x="307488" y="3170"/>
                        </a:cubicBezTo>
                        <a:cubicBezTo>
                          <a:pt x="302419" y="4176"/>
                          <a:pt x="297179" y="5224"/>
                          <a:pt x="292831" y="8028"/>
                        </a:cubicBezTo>
                        <a:cubicBezTo>
                          <a:pt x="288469" y="10846"/>
                          <a:pt x="285113" y="15845"/>
                          <a:pt x="285807" y="20972"/>
                        </a:cubicBezTo>
                        <a:cubicBezTo>
                          <a:pt x="282153" y="21113"/>
                          <a:pt x="280397" y="16666"/>
                          <a:pt x="277962" y="13947"/>
                        </a:cubicBezTo>
                        <a:cubicBezTo>
                          <a:pt x="272934" y="8297"/>
                          <a:pt x="263927" y="9741"/>
                          <a:pt x="256620" y="11653"/>
                        </a:cubicBezTo>
                        <a:cubicBezTo>
                          <a:pt x="250162" y="13353"/>
                          <a:pt x="243563" y="15095"/>
                          <a:pt x="238082" y="18876"/>
                        </a:cubicBezTo>
                        <a:cubicBezTo>
                          <a:pt x="232588" y="22671"/>
                          <a:pt x="228339" y="28945"/>
                          <a:pt x="228807" y="35601"/>
                        </a:cubicBezTo>
                        <a:cubicBezTo>
                          <a:pt x="227093" y="31522"/>
                          <a:pt x="225365" y="27429"/>
                          <a:pt x="223623" y="23337"/>
                        </a:cubicBezTo>
                        <a:cubicBezTo>
                          <a:pt x="218440" y="34369"/>
                          <a:pt x="220026" y="48247"/>
                          <a:pt x="227532" y="57848"/>
                        </a:cubicBezTo>
                        <a:cubicBezTo>
                          <a:pt x="226866" y="61134"/>
                          <a:pt x="222703" y="62678"/>
                          <a:pt x="219474" y="61729"/>
                        </a:cubicBezTo>
                        <a:cubicBezTo>
                          <a:pt x="216259" y="60808"/>
                          <a:pt x="213852" y="58160"/>
                          <a:pt x="211728" y="55554"/>
                        </a:cubicBezTo>
                        <a:cubicBezTo>
                          <a:pt x="205879" y="48431"/>
                          <a:pt x="200752" y="40713"/>
                          <a:pt x="196433" y="32570"/>
                        </a:cubicBezTo>
                        <a:cubicBezTo>
                          <a:pt x="176409" y="42526"/>
                          <a:pt x="157701" y="55129"/>
                          <a:pt x="140962" y="69957"/>
                        </a:cubicBezTo>
                        <a:cubicBezTo>
                          <a:pt x="147972" y="85081"/>
                          <a:pt x="143440" y="93267"/>
                          <a:pt x="148369" y="109198"/>
                        </a:cubicBezTo>
                        <a:cubicBezTo>
                          <a:pt x="137861" y="101764"/>
                          <a:pt x="130964" y="93592"/>
                          <a:pt x="123685" y="82971"/>
                        </a:cubicBezTo>
                        <a:cubicBezTo>
                          <a:pt x="122042" y="84472"/>
                          <a:pt x="82687" y="113291"/>
                          <a:pt x="63583" y="131744"/>
                        </a:cubicBezTo>
                        <a:cubicBezTo>
                          <a:pt x="44352" y="150310"/>
                          <a:pt x="26692" y="170504"/>
                          <a:pt x="10859" y="192044"/>
                        </a:cubicBezTo>
                        <a:cubicBezTo>
                          <a:pt x="9585" y="193772"/>
                          <a:pt x="8268" y="195684"/>
                          <a:pt x="8296" y="197822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6" name="Google Shape;3936;p25"/>
                  <p:cNvSpPr/>
                  <p:nvPr/>
                </p:nvSpPr>
                <p:spPr>
                  <a:xfrm>
                    <a:off x="4120602" y="1571489"/>
                    <a:ext cx="369642" cy="2726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642" h="272612" extrusionOk="0">
                        <a:moveTo>
                          <a:pt x="25544" y="268289"/>
                        </a:moveTo>
                        <a:cubicBezTo>
                          <a:pt x="38261" y="275426"/>
                          <a:pt x="55410" y="273571"/>
                          <a:pt x="66301" y="263870"/>
                        </a:cubicBezTo>
                        <a:cubicBezTo>
                          <a:pt x="57393" y="263927"/>
                          <a:pt x="50695" y="252569"/>
                          <a:pt x="55070" y="244795"/>
                        </a:cubicBezTo>
                        <a:cubicBezTo>
                          <a:pt x="56713" y="241863"/>
                          <a:pt x="59432" y="239725"/>
                          <a:pt x="61641" y="237190"/>
                        </a:cubicBezTo>
                        <a:cubicBezTo>
                          <a:pt x="64247" y="234202"/>
                          <a:pt x="66131" y="230661"/>
                          <a:pt x="67986" y="227178"/>
                        </a:cubicBezTo>
                        <a:cubicBezTo>
                          <a:pt x="72163" y="219332"/>
                          <a:pt x="76327" y="211501"/>
                          <a:pt x="80505" y="203655"/>
                        </a:cubicBezTo>
                        <a:cubicBezTo>
                          <a:pt x="81524" y="201729"/>
                          <a:pt x="82671" y="199690"/>
                          <a:pt x="84640" y="198755"/>
                        </a:cubicBezTo>
                        <a:cubicBezTo>
                          <a:pt x="85914" y="198146"/>
                          <a:pt x="87373" y="198090"/>
                          <a:pt x="88789" y="198160"/>
                        </a:cubicBezTo>
                        <a:cubicBezTo>
                          <a:pt x="97414" y="198571"/>
                          <a:pt x="105698" y="203528"/>
                          <a:pt x="110145" y="210948"/>
                        </a:cubicBezTo>
                        <a:cubicBezTo>
                          <a:pt x="113062" y="202990"/>
                          <a:pt x="100501" y="197155"/>
                          <a:pt x="99991" y="188686"/>
                        </a:cubicBezTo>
                        <a:cubicBezTo>
                          <a:pt x="99807" y="185726"/>
                          <a:pt x="101181" y="182908"/>
                          <a:pt x="102526" y="180260"/>
                        </a:cubicBezTo>
                        <a:cubicBezTo>
                          <a:pt x="109508" y="166396"/>
                          <a:pt x="118288" y="151045"/>
                          <a:pt x="133412" y="147476"/>
                        </a:cubicBezTo>
                        <a:cubicBezTo>
                          <a:pt x="145563" y="144615"/>
                          <a:pt x="157884" y="150422"/>
                          <a:pt x="169015" y="156086"/>
                        </a:cubicBezTo>
                        <a:cubicBezTo>
                          <a:pt x="167981" y="151866"/>
                          <a:pt x="164327" y="148906"/>
                          <a:pt x="161056" y="146046"/>
                        </a:cubicBezTo>
                        <a:cubicBezTo>
                          <a:pt x="157785" y="143185"/>
                          <a:pt x="154457" y="139645"/>
                          <a:pt x="154428" y="135297"/>
                        </a:cubicBezTo>
                        <a:cubicBezTo>
                          <a:pt x="154414" y="130949"/>
                          <a:pt x="159965" y="126956"/>
                          <a:pt x="163194" y="129873"/>
                        </a:cubicBezTo>
                        <a:cubicBezTo>
                          <a:pt x="167273" y="126843"/>
                          <a:pt x="158762" y="121334"/>
                          <a:pt x="159696" y="116349"/>
                        </a:cubicBezTo>
                        <a:cubicBezTo>
                          <a:pt x="160107" y="114125"/>
                          <a:pt x="162345" y="112780"/>
                          <a:pt x="164398" y="111845"/>
                        </a:cubicBezTo>
                        <a:cubicBezTo>
                          <a:pt x="174014" y="107441"/>
                          <a:pt x="184791" y="105614"/>
                          <a:pt x="195327" y="106606"/>
                        </a:cubicBezTo>
                        <a:cubicBezTo>
                          <a:pt x="190470" y="101366"/>
                          <a:pt x="185258" y="94412"/>
                          <a:pt x="187864" y="87771"/>
                        </a:cubicBezTo>
                        <a:cubicBezTo>
                          <a:pt x="190172" y="81865"/>
                          <a:pt x="197069" y="76696"/>
                          <a:pt x="203300" y="77872"/>
                        </a:cubicBezTo>
                        <a:cubicBezTo>
                          <a:pt x="262241" y="88989"/>
                          <a:pt x="241919" y="57550"/>
                          <a:pt x="262864" y="59278"/>
                        </a:cubicBezTo>
                        <a:cubicBezTo>
                          <a:pt x="266093" y="64036"/>
                          <a:pt x="269321" y="68780"/>
                          <a:pt x="272550" y="73538"/>
                        </a:cubicBezTo>
                        <a:cubicBezTo>
                          <a:pt x="274816" y="66160"/>
                          <a:pt x="265130" y="58838"/>
                          <a:pt x="267721" y="51573"/>
                        </a:cubicBezTo>
                        <a:cubicBezTo>
                          <a:pt x="270256" y="44464"/>
                          <a:pt x="280410" y="45810"/>
                          <a:pt x="287902" y="44833"/>
                        </a:cubicBezTo>
                        <a:cubicBezTo>
                          <a:pt x="295733" y="43813"/>
                          <a:pt x="302403" y="38871"/>
                          <a:pt x="308861" y="34311"/>
                        </a:cubicBezTo>
                        <a:cubicBezTo>
                          <a:pt x="315304" y="29750"/>
                          <a:pt x="322442" y="25233"/>
                          <a:pt x="330344" y="25261"/>
                        </a:cubicBezTo>
                        <a:cubicBezTo>
                          <a:pt x="338246" y="25290"/>
                          <a:pt x="346573" y="31974"/>
                          <a:pt x="345313" y="39777"/>
                        </a:cubicBezTo>
                        <a:cubicBezTo>
                          <a:pt x="350694" y="37851"/>
                          <a:pt x="343967" y="28731"/>
                          <a:pt x="347196" y="24029"/>
                        </a:cubicBezTo>
                        <a:cubicBezTo>
                          <a:pt x="348131" y="22670"/>
                          <a:pt x="349745" y="21990"/>
                          <a:pt x="351275" y="21381"/>
                        </a:cubicBezTo>
                        <a:cubicBezTo>
                          <a:pt x="357393" y="18931"/>
                          <a:pt x="363525" y="16481"/>
                          <a:pt x="369642" y="14017"/>
                        </a:cubicBezTo>
                        <a:cubicBezTo>
                          <a:pt x="360706" y="16099"/>
                          <a:pt x="351629" y="18180"/>
                          <a:pt x="342466" y="17770"/>
                        </a:cubicBezTo>
                        <a:cubicBezTo>
                          <a:pt x="333304" y="17359"/>
                          <a:pt x="323858" y="14116"/>
                          <a:pt x="317910" y="7134"/>
                        </a:cubicBezTo>
                        <a:cubicBezTo>
                          <a:pt x="314837" y="3537"/>
                          <a:pt x="310928" y="-1547"/>
                          <a:pt x="306637" y="450"/>
                        </a:cubicBezTo>
                        <a:cubicBezTo>
                          <a:pt x="310787" y="5605"/>
                          <a:pt x="309271" y="13833"/>
                          <a:pt x="304414" y="18322"/>
                        </a:cubicBezTo>
                        <a:cubicBezTo>
                          <a:pt x="299557" y="22797"/>
                          <a:pt x="292306" y="23916"/>
                          <a:pt x="285806" y="22698"/>
                        </a:cubicBezTo>
                        <a:cubicBezTo>
                          <a:pt x="277903" y="21211"/>
                          <a:pt x="270653" y="16467"/>
                          <a:pt x="266121" y="9811"/>
                        </a:cubicBezTo>
                        <a:cubicBezTo>
                          <a:pt x="268188" y="16679"/>
                          <a:pt x="267990" y="24751"/>
                          <a:pt x="263430" y="30303"/>
                        </a:cubicBezTo>
                        <a:cubicBezTo>
                          <a:pt x="258885" y="35854"/>
                          <a:pt x="249212" y="37171"/>
                          <a:pt x="244638" y="31648"/>
                        </a:cubicBezTo>
                        <a:cubicBezTo>
                          <a:pt x="244496" y="37384"/>
                          <a:pt x="240404" y="42439"/>
                          <a:pt x="235447" y="45328"/>
                        </a:cubicBezTo>
                        <a:cubicBezTo>
                          <a:pt x="230490" y="48217"/>
                          <a:pt x="224727" y="49336"/>
                          <a:pt x="219090" y="50398"/>
                        </a:cubicBezTo>
                        <a:cubicBezTo>
                          <a:pt x="216966" y="50795"/>
                          <a:pt x="214842" y="51205"/>
                          <a:pt x="212718" y="51602"/>
                        </a:cubicBezTo>
                        <a:cubicBezTo>
                          <a:pt x="204603" y="53145"/>
                          <a:pt x="196049" y="54901"/>
                          <a:pt x="189918" y="60425"/>
                        </a:cubicBezTo>
                        <a:cubicBezTo>
                          <a:pt x="184833" y="54208"/>
                          <a:pt x="179749" y="47991"/>
                          <a:pt x="174665" y="41774"/>
                        </a:cubicBezTo>
                        <a:cubicBezTo>
                          <a:pt x="176308" y="52947"/>
                          <a:pt x="177951" y="64121"/>
                          <a:pt x="179579" y="75294"/>
                        </a:cubicBezTo>
                        <a:cubicBezTo>
                          <a:pt x="180019" y="78268"/>
                          <a:pt x="180146" y="81964"/>
                          <a:pt x="177597" y="83565"/>
                        </a:cubicBezTo>
                        <a:cubicBezTo>
                          <a:pt x="172668" y="86666"/>
                          <a:pt x="168604" y="77702"/>
                          <a:pt x="162968" y="76243"/>
                        </a:cubicBezTo>
                        <a:cubicBezTo>
                          <a:pt x="163633" y="80449"/>
                          <a:pt x="162741" y="85222"/>
                          <a:pt x="159456" y="87926"/>
                        </a:cubicBezTo>
                        <a:cubicBezTo>
                          <a:pt x="156170" y="90631"/>
                          <a:pt x="150279" y="90051"/>
                          <a:pt x="148594" y="86128"/>
                        </a:cubicBezTo>
                        <a:cubicBezTo>
                          <a:pt x="149883" y="93718"/>
                          <a:pt x="144742" y="101861"/>
                          <a:pt x="137349" y="103971"/>
                        </a:cubicBezTo>
                        <a:cubicBezTo>
                          <a:pt x="129943" y="106082"/>
                          <a:pt x="121290" y="101890"/>
                          <a:pt x="118373" y="94766"/>
                        </a:cubicBezTo>
                        <a:cubicBezTo>
                          <a:pt x="112156" y="98250"/>
                          <a:pt x="110938" y="106620"/>
                          <a:pt x="111264" y="113743"/>
                        </a:cubicBezTo>
                        <a:cubicBezTo>
                          <a:pt x="111590" y="120866"/>
                          <a:pt x="112595" y="128641"/>
                          <a:pt x="108601" y="134546"/>
                        </a:cubicBezTo>
                        <a:cubicBezTo>
                          <a:pt x="105741" y="138781"/>
                          <a:pt x="100855" y="141132"/>
                          <a:pt x="97258" y="144771"/>
                        </a:cubicBezTo>
                        <a:cubicBezTo>
                          <a:pt x="93675" y="148396"/>
                          <a:pt x="91182" y="153466"/>
                          <a:pt x="86467" y="155407"/>
                        </a:cubicBezTo>
                        <a:cubicBezTo>
                          <a:pt x="81000" y="157658"/>
                          <a:pt x="74755" y="154741"/>
                          <a:pt x="70238" y="150946"/>
                        </a:cubicBezTo>
                        <a:cubicBezTo>
                          <a:pt x="65706" y="147150"/>
                          <a:pt x="61868" y="142349"/>
                          <a:pt x="56515" y="139843"/>
                        </a:cubicBezTo>
                        <a:cubicBezTo>
                          <a:pt x="56770" y="152744"/>
                          <a:pt x="69133" y="164767"/>
                          <a:pt x="64700" y="176875"/>
                        </a:cubicBezTo>
                        <a:cubicBezTo>
                          <a:pt x="63327" y="180643"/>
                          <a:pt x="60452" y="183687"/>
                          <a:pt x="58866" y="187383"/>
                        </a:cubicBezTo>
                        <a:cubicBezTo>
                          <a:pt x="57280" y="191065"/>
                          <a:pt x="57506" y="196206"/>
                          <a:pt x="61033" y="198118"/>
                        </a:cubicBezTo>
                        <a:cubicBezTo>
                          <a:pt x="60877" y="201403"/>
                          <a:pt x="56274" y="202168"/>
                          <a:pt x="53102" y="201318"/>
                        </a:cubicBezTo>
                        <a:cubicBezTo>
                          <a:pt x="49930" y="200469"/>
                          <a:pt x="46106" y="199180"/>
                          <a:pt x="43727" y="201446"/>
                        </a:cubicBezTo>
                        <a:cubicBezTo>
                          <a:pt x="40088" y="204930"/>
                          <a:pt x="44987" y="210623"/>
                          <a:pt x="45441" y="215636"/>
                        </a:cubicBezTo>
                        <a:cubicBezTo>
                          <a:pt x="46007" y="221853"/>
                          <a:pt x="38728" y="226441"/>
                          <a:pt x="32539" y="225606"/>
                        </a:cubicBezTo>
                        <a:cubicBezTo>
                          <a:pt x="26351" y="224770"/>
                          <a:pt x="21309" y="220408"/>
                          <a:pt x="16650" y="216231"/>
                        </a:cubicBezTo>
                        <a:cubicBezTo>
                          <a:pt x="19355" y="223425"/>
                          <a:pt x="20573" y="231185"/>
                          <a:pt x="20190" y="238875"/>
                        </a:cubicBezTo>
                        <a:cubicBezTo>
                          <a:pt x="12019" y="238266"/>
                          <a:pt x="4442" y="232517"/>
                          <a:pt x="1667" y="224813"/>
                        </a:cubicBezTo>
                        <a:cubicBezTo>
                          <a:pt x="-1151" y="226186"/>
                          <a:pt x="109" y="230435"/>
                          <a:pt x="1752" y="233097"/>
                        </a:cubicBezTo>
                        <a:cubicBezTo>
                          <a:pt x="9810" y="246168"/>
                          <a:pt x="17882" y="259240"/>
                          <a:pt x="25940" y="272311"/>
                        </a:cubicBezTo>
                        <a:lnTo>
                          <a:pt x="25572" y="26830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7" name="Google Shape;3937;p25"/>
                  <p:cNvSpPr/>
                  <p:nvPr/>
                </p:nvSpPr>
                <p:spPr>
                  <a:xfrm>
                    <a:off x="4176154" y="1587733"/>
                    <a:ext cx="280584" cy="200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584" h="200678" extrusionOk="0">
                        <a:moveTo>
                          <a:pt x="196167" y="35429"/>
                        </a:moveTo>
                        <a:cubicBezTo>
                          <a:pt x="193278" y="33404"/>
                          <a:pt x="189284" y="35528"/>
                          <a:pt x="186862" y="38092"/>
                        </a:cubicBezTo>
                        <a:cubicBezTo>
                          <a:pt x="184441" y="40655"/>
                          <a:pt x="182217" y="43898"/>
                          <a:pt x="178748" y="44549"/>
                        </a:cubicBezTo>
                        <a:cubicBezTo>
                          <a:pt x="177134" y="44847"/>
                          <a:pt x="175448" y="44521"/>
                          <a:pt x="173806" y="44663"/>
                        </a:cubicBezTo>
                        <a:cubicBezTo>
                          <a:pt x="171596" y="44861"/>
                          <a:pt x="169557" y="45923"/>
                          <a:pt x="167589" y="46957"/>
                        </a:cubicBezTo>
                        <a:cubicBezTo>
                          <a:pt x="156316" y="52891"/>
                          <a:pt x="145029" y="58824"/>
                          <a:pt x="133756" y="64772"/>
                        </a:cubicBezTo>
                        <a:cubicBezTo>
                          <a:pt x="129721" y="66896"/>
                          <a:pt x="125344" y="69403"/>
                          <a:pt x="123843" y="73708"/>
                        </a:cubicBezTo>
                        <a:cubicBezTo>
                          <a:pt x="123036" y="76031"/>
                          <a:pt x="123107" y="78764"/>
                          <a:pt x="121493" y="80619"/>
                        </a:cubicBezTo>
                        <a:cubicBezTo>
                          <a:pt x="120260" y="82035"/>
                          <a:pt x="118335" y="82573"/>
                          <a:pt x="116550" y="83126"/>
                        </a:cubicBezTo>
                        <a:cubicBezTo>
                          <a:pt x="109229" y="85391"/>
                          <a:pt x="102176" y="89116"/>
                          <a:pt x="97064" y="94837"/>
                        </a:cubicBezTo>
                        <a:cubicBezTo>
                          <a:pt x="91951" y="100559"/>
                          <a:pt x="88978" y="108447"/>
                          <a:pt x="90252" y="116009"/>
                        </a:cubicBezTo>
                        <a:cubicBezTo>
                          <a:pt x="87080" y="113587"/>
                          <a:pt x="81614" y="116816"/>
                          <a:pt x="82208" y="120767"/>
                        </a:cubicBezTo>
                        <a:cubicBezTo>
                          <a:pt x="79107" y="118714"/>
                          <a:pt x="75057" y="121121"/>
                          <a:pt x="72210" y="123515"/>
                        </a:cubicBezTo>
                        <a:cubicBezTo>
                          <a:pt x="60088" y="133739"/>
                          <a:pt x="49339" y="145607"/>
                          <a:pt x="40346" y="158692"/>
                        </a:cubicBezTo>
                        <a:cubicBezTo>
                          <a:pt x="37132" y="163380"/>
                          <a:pt x="34016" y="169143"/>
                          <a:pt x="35970" y="174496"/>
                        </a:cubicBezTo>
                        <a:cubicBezTo>
                          <a:pt x="34682" y="173533"/>
                          <a:pt x="33379" y="172570"/>
                          <a:pt x="32090" y="171593"/>
                        </a:cubicBezTo>
                        <a:cubicBezTo>
                          <a:pt x="24641" y="179878"/>
                          <a:pt x="17192" y="188148"/>
                          <a:pt x="9743" y="196433"/>
                        </a:cubicBezTo>
                        <a:cubicBezTo>
                          <a:pt x="7180" y="199279"/>
                          <a:pt x="2818" y="202281"/>
                          <a:pt x="0" y="199690"/>
                        </a:cubicBezTo>
                        <a:cubicBezTo>
                          <a:pt x="11868" y="184820"/>
                          <a:pt x="24457" y="167203"/>
                          <a:pt x="20761" y="148538"/>
                        </a:cubicBezTo>
                        <a:cubicBezTo>
                          <a:pt x="21738" y="150960"/>
                          <a:pt x="24726" y="152050"/>
                          <a:pt x="27318" y="151696"/>
                        </a:cubicBezTo>
                        <a:cubicBezTo>
                          <a:pt x="29910" y="151342"/>
                          <a:pt x="32189" y="149883"/>
                          <a:pt x="34384" y="148467"/>
                        </a:cubicBezTo>
                        <a:cubicBezTo>
                          <a:pt x="43363" y="142633"/>
                          <a:pt x="52596" y="136572"/>
                          <a:pt x="58587" y="127678"/>
                        </a:cubicBezTo>
                        <a:cubicBezTo>
                          <a:pt x="64690" y="118600"/>
                          <a:pt x="66829" y="106946"/>
                          <a:pt x="64350" y="96296"/>
                        </a:cubicBezTo>
                        <a:cubicBezTo>
                          <a:pt x="66092" y="98179"/>
                          <a:pt x="68387" y="99553"/>
                          <a:pt x="70865" y="100190"/>
                        </a:cubicBezTo>
                        <a:cubicBezTo>
                          <a:pt x="71630" y="96721"/>
                          <a:pt x="75255" y="94625"/>
                          <a:pt x="78739" y="93931"/>
                        </a:cubicBezTo>
                        <a:cubicBezTo>
                          <a:pt x="82222" y="93237"/>
                          <a:pt x="85862" y="93506"/>
                          <a:pt x="89303" y="92628"/>
                        </a:cubicBezTo>
                        <a:cubicBezTo>
                          <a:pt x="93382" y="91580"/>
                          <a:pt x="96865" y="88974"/>
                          <a:pt x="100236" y="86439"/>
                        </a:cubicBezTo>
                        <a:cubicBezTo>
                          <a:pt x="105731" y="82304"/>
                          <a:pt x="111225" y="78155"/>
                          <a:pt x="116706" y="74020"/>
                        </a:cubicBezTo>
                        <a:cubicBezTo>
                          <a:pt x="121974" y="70040"/>
                          <a:pt x="127639" y="65438"/>
                          <a:pt x="128729" y="58938"/>
                        </a:cubicBezTo>
                        <a:cubicBezTo>
                          <a:pt x="129395" y="55001"/>
                          <a:pt x="128871" y="49761"/>
                          <a:pt x="132567" y="48231"/>
                        </a:cubicBezTo>
                        <a:cubicBezTo>
                          <a:pt x="134946" y="47254"/>
                          <a:pt x="137552" y="48642"/>
                          <a:pt x="140072" y="49109"/>
                        </a:cubicBezTo>
                        <a:cubicBezTo>
                          <a:pt x="144477" y="49931"/>
                          <a:pt x="148853" y="47849"/>
                          <a:pt x="152846" y="45838"/>
                        </a:cubicBezTo>
                        <a:cubicBezTo>
                          <a:pt x="163963" y="40258"/>
                          <a:pt x="175066" y="34665"/>
                          <a:pt x="186183" y="29085"/>
                        </a:cubicBezTo>
                        <a:cubicBezTo>
                          <a:pt x="191111" y="26606"/>
                          <a:pt x="196124" y="24100"/>
                          <a:pt x="201534" y="23024"/>
                        </a:cubicBezTo>
                        <a:cubicBezTo>
                          <a:pt x="205287" y="22273"/>
                          <a:pt x="209280" y="22202"/>
                          <a:pt x="212693" y="20475"/>
                        </a:cubicBezTo>
                        <a:cubicBezTo>
                          <a:pt x="216121" y="18747"/>
                          <a:pt x="218740" y="14513"/>
                          <a:pt x="217041" y="11085"/>
                        </a:cubicBezTo>
                        <a:cubicBezTo>
                          <a:pt x="219264" y="9839"/>
                          <a:pt x="221332" y="13479"/>
                          <a:pt x="223867" y="13606"/>
                        </a:cubicBezTo>
                        <a:cubicBezTo>
                          <a:pt x="225141" y="13663"/>
                          <a:pt x="226260" y="12827"/>
                          <a:pt x="227351" y="12148"/>
                        </a:cubicBezTo>
                        <a:cubicBezTo>
                          <a:pt x="236938" y="6214"/>
                          <a:pt x="251737" y="11751"/>
                          <a:pt x="259271" y="3353"/>
                        </a:cubicBezTo>
                        <a:cubicBezTo>
                          <a:pt x="260418" y="2079"/>
                          <a:pt x="261438" y="450"/>
                          <a:pt x="263109" y="82"/>
                        </a:cubicBezTo>
                        <a:cubicBezTo>
                          <a:pt x="264057" y="-130"/>
                          <a:pt x="265049" y="110"/>
                          <a:pt x="265984" y="351"/>
                        </a:cubicBezTo>
                        <a:cubicBezTo>
                          <a:pt x="270855" y="1597"/>
                          <a:pt x="275712" y="2829"/>
                          <a:pt x="280584" y="4075"/>
                        </a:cubicBezTo>
                        <a:cubicBezTo>
                          <a:pt x="269850" y="4939"/>
                          <a:pt x="259625" y="8805"/>
                          <a:pt x="249570" y="12643"/>
                        </a:cubicBezTo>
                        <a:cubicBezTo>
                          <a:pt x="237434" y="17260"/>
                          <a:pt x="225297" y="21877"/>
                          <a:pt x="213175" y="26479"/>
                        </a:cubicBezTo>
                        <a:cubicBezTo>
                          <a:pt x="210484" y="27499"/>
                          <a:pt x="207199" y="29765"/>
                          <a:pt x="208289" y="32427"/>
                        </a:cubicBezTo>
                        <a:cubicBezTo>
                          <a:pt x="202454" y="30841"/>
                          <a:pt x="195841" y="32469"/>
                          <a:pt x="191422" y="36605"/>
                        </a:cubicBezTo>
                        <a:lnTo>
                          <a:pt x="196209" y="354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8" name="Google Shape;3938;p25"/>
                  <p:cNvSpPr/>
                  <p:nvPr/>
                </p:nvSpPr>
                <p:spPr>
                  <a:xfrm>
                    <a:off x="4114055" y="1584217"/>
                    <a:ext cx="376628" cy="3113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628" h="311371" extrusionOk="0">
                        <a:moveTo>
                          <a:pt x="376629" y="0"/>
                        </a:moveTo>
                        <a:cubicBezTo>
                          <a:pt x="289152" y="3300"/>
                          <a:pt x="177247" y="55995"/>
                          <a:pt x="110971" y="141305"/>
                        </a:cubicBezTo>
                        <a:cubicBezTo>
                          <a:pt x="44680" y="226600"/>
                          <a:pt x="15918" y="278701"/>
                          <a:pt x="0" y="31137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939" name="Google Shape;3939;p25"/>
                <p:cNvSpPr/>
                <p:nvPr/>
              </p:nvSpPr>
              <p:spPr>
                <a:xfrm>
                  <a:off x="849091" y="5505064"/>
                  <a:ext cx="647093" cy="578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88" h="189609" extrusionOk="0">
                      <a:moveTo>
                        <a:pt x="0" y="189596"/>
                      </a:moveTo>
                      <a:cubicBezTo>
                        <a:pt x="19486" y="187231"/>
                        <a:pt x="37358" y="177969"/>
                        <a:pt x="50529" y="162773"/>
                      </a:cubicBezTo>
                      <a:cubicBezTo>
                        <a:pt x="54749" y="157916"/>
                        <a:pt x="58417" y="152336"/>
                        <a:pt x="59663" y="146035"/>
                      </a:cubicBezTo>
                      <a:cubicBezTo>
                        <a:pt x="61943" y="134464"/>
                        <a:pt x="55868" y="122994"/>
                        <a:pt x="49282" y="113236"/>
                      </a:cubicBezTo>
                      <a:cubicBezTo>
                        <a:pt x="61390" y="121308"/>
                        <a:pt x="77209" y="129536"/>
                        <a:pt x="89544" y="121776"/>
                      </a:cubicBezTo>
                      <a:cubicBezTo>
                        <a:pt x="94019" y="118943"/>
                        <a:pt x="97120" y="114398"/>
                        <a:pt x="100080" y="109993"/>
                      </a:cubicBezTo>
                      <a:cubicBezTo>
                        <a:pt x="107869" y="98423"/>
                        <a:pt x="116012" y="86669"/>
                        <a:pt x="127483" y="78781"/>
                      </a:cubicBezTo>
                      <a:cubicBezTo>
                        <a:pt x="130995" y="76374"/>
                        <a:pt x="134762" y="74348"/>
                        <a:pt x="137977" y="71573"/>
                      </a:cubicBezTo>
                      <a:cubicBezTo>
                        <a:pt x="146615" y="64067"/>
                        <a:pt x="150863" y="51251"/>
                        <a:pt x="161527" y="47087"/>
                      </a:cubicBezTo>
                      <a:cubicBezTo>
                        <a:pt x="165309" y="45614"/>
                        <a:pt x="169500" y="45444"/>
                        <a:pt x="173210" y="43844"/>
                      </a:cubicBezTo>
                      <a:cubicBezTo>
                        <a:pt x="181637" y="40233"/>
                        <a:pt x="185489" y="28734"/>
                        <a:pt x="180971" y="20761"/>
                      </a:cubicBezTo>
                      <a:cubicBezTo>
                        <a:pt x="185885" y="24032"/>
                        <a:pt x="189341" y="29414"/>
                        <a:pt x="190275" y="35248"/>
                      </a:cubicBezTo>
                      <a:cubicBezTo>
                        <a:pt x="195048" y="28975"/>
                        <a:pt x="207241" y="32345"/>
                        <a:pt x="210923" y="25392"/>
                      </a:cubicBezTo>
                      <a:cubicBezTo>
                        <a:pt x="211886" y="23565"/>
                        <a:pt x="211985" y="21412"/>
                        <a:pt x="211985" y="19345"/>
                      </a:cubicBezTo>
                      <a:cubicBezTo>
                        <a:pt x="212028" y="13128"/>
                        <a:pt x="211645" y="6925"/>
                        <a:pt x="210824" y="765"/>
                      </a:cubicBezTo>
                      <a:cubicBezTo>
                        <a:pt x="209493" y="2549"/>
                        <a:pt x="207992" y="4192"/>
                        <a:pt x="206207" y="5551"/>
                      </a:cubicBezTo>
                      <a:cubicBezTo>
                        <a:pt x="200146" y="10154"/>
                        <a:pt x="191154" y="10380"/>
                        <a:pt x="184851" y="6132"/>
                      </a:cubicBezTo>
                      <a:cubicBezTo>
                        <a:pt x="180122" y="2931"/>
                        <a:pt x="174089" y="-2592"/>
                        <a:pt x="169982" y="1388"/>
                      </a:cubicBezTo>
                      <a:cubicBezTo>
                        <a:pt x="168013" y="3285"/>
                        <a:pt x="167815" y="6783"/>
                        <a:pt x="165379" y="8058"/>
                      </a:cubicBezTo>
                      <a:cubicBezTo>
                        <a:pt x="163382" y="9106"/>
                        <a:pt x="161003" y="8058"/>
                        <a:pt x="158780" y="7619"/>
                      </a:cubicBezTo>
                      <a:cubicBezTo>
                        <a:pt x="157916" y="7449"/>
                        <a:pt x="156910" y="7506"/>
                        <a:pt x="156033" y="7746"/>
                      </a:cubicBezTo>
                      <a:cubicBezTo>
                        <a:pt x="150495" y="4928"/>
                        <a:pt x="143075" y="4871"/>
                        <a:pt x="136560" y="5268"/>
                      </a:cubicBezTo>
                      <a:cubicBezTo>
                        <a:pt x="135229" y="5339"/>
                        <a:pt x="133728" y="5509"/>
                        <a:pt x="132963" y="6585"/>
                      </a:cubicBezTo>
                      <a:cubicBezTo>
                        <a:pt x="132453" y="7279"/>
                        <a:pt x="132397" y="8228"/>
                        <a:pt x="132482" y="9092"/>
                      </a:cubicBezTo>
                      <a:cubicBezTo>
                        <a:pt x="133077" y="15535"/>
                        <a:pt x="139662" y="21596"/>
                        <a:pt x="136872" y="27417"/>
                      </a:cubicBezTo>
                      <a:cubicBezTo>
                        <a:pt x="135881" y="29527"/>
                        <a:pt x="133827" y="30900"/>
                        <a:pt x="131830" y="32119"/>
                      </a:cubicBezTo>
                      <a:cubicBezTo>
                        <a:pt x="123333" y="37245"/>
                        <a:pt x="113987" y="40955"/>
                        <a:pt x="104300" y="43065"/>
                      </a:cubicBezTo>
                      <a:cubicBezTo>
                        <a:pt x="107614" y="49821"/>
                        <a:pt x="110970" y="57949"/>
                        <a:pt x="107331" y="64563"/>
                      </a:cubicBezTo>
                      <a:cubicBezTo>
                        <a:pt x="104329" y="70057"/>
                        <a:pt x="97602" y="72253"/>
                        <a:pt x="91399" y="72904"/>
                      </a:cubicBezTo>
                      <a:cubicBezTo>
                        <a:pt x="85196" y="73527"/>
                        <a:pt x="78724" y="73116"/>
                        <a:pt x="72918" y="75382"/>
                      </a:cubicBezTo>
                      <a:cubicBezTo>
                        <a:pt x="65950" y="78087"/>
                        <a:pt x="61008" y="84219"/>
                        <a:pt x="55301" y="89091"/>
                      </a:cubicBezTo>
                      <a:cubicBezTo>
                        <a:pt x="49608" y="93948"/>
                        <a:pt x="41678" y="97800"/>
                        <a:pt x="34823" y="94812"/>
                      </a:cubicBezTo>
                      <a:cubicBezTo>
                        <a:pt x="31594" y="101496"/>
                        <a:pt x="36848" y="110885"/>
                        <a:pt x="31849" y="116394"/>
                      </a:cubicBezTo>
                      <a:cubicBezTo>
                        <a:pt x="29938" y="118476"/>
                        <a:pt x="27006" y="119326"/>
                        <a:pt x="24896" y="121209"/>
                      </a:cubicBezTo>
                      <a:cubicBezTo>
                        <a:pt x="20846" y="124835"/>
                        <a:pt x="20860" y="131136"/>
                        <a:pt x="22035" y="136419"/>
                      </a:cubicBezTo>
                      <a:cubicBezTo>
                        <a:pt x="23197" y="141701"/>
                        <a:pt x="25236" y="147082"/>
                        <a:pt x="24159" y="152393"/>
                      </a:cubicBezTo>
                      <a:cubicBezTo>
                        <a:pt x="23367" y="156302"/>
                        <a:pt x="20931" y="159743"/>
                        <a:pt x="20180" y="163680"/>
                      </a:cubicBezTo>
                      <a:cubicBezTo>
                        <a:pt x="19416" y="167659"/>
                        <a:pt x="20308" y="172248"/>
                        <a:pt x="17787" y="175420"/>
                      </a:cubicBezTo>
                      <a:cubicBezTo>
                        <a:pt x="15932" y="177771"/>
                        <a:pt x="12773" y="178578"/>
                        <a:pt x="10055" y="179838"/>
                      </a:cubicBezTo>
                      <a:cubicBezTo>
                        <a:pt x="5721" y="181835"/>
                        <a:pt x="2152" y="185361"/>
                        <a:pt x="14" y="1896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40" name="Google Shape;3940;p25"/>
              <p:cNvGrpSpPr/>
              <p:nvPr/>
            </p:nvGrpSpPr>
            <p:grpSpPr>
              <a:xfrm rot="-10045885" flipH="1">
                <a:off x="-99834" y="-175551"/>
                <a:ext cx="892979" cy="1159193"/>
                <a:chOff x="542613" y="4900666"/>
                <a:chExt cx="893012" cy="1159236"/>
              </a:xfrm>
            </p:grpSpPr>
            <p:grpSp>
              <p:nvGrpSpPr>
                <p:cNvPr id="3941" name="Google Shape;3941;p25"/>
                <p:cNvGrpSpPr/>
                <p:nvPr/>
              </p:nvGrpSpPr>
              <p:grpSpPr>
                <a:xfrm>
                  <a:off x="542698" y="4900666"/>
                  <a:ext cx="892926" cy="1159236"/>
                  <a:chOff x="4091595" y="1460940"/>
                  <a:chExt cx="292408" cy="379617"/>
                </a:xfrm>
              </p:grpSpPr>
              <p:sp>
                <p:nvSpPr>
                  <p:cNvPr id="3942" name="Google Shape;3942;p25"/>
                  <p:cNvSpPr/>
                  <p:nvPr/>
                </p:nvSpPr>
                <p:spPr>
                  <a:xfrm>
                    <a:off x="4100403" y="1460940"/>
                    <a:ext cx="283600" cy="29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600" h="296925" extrusionOk="0">
                        <a:moveTo>
                          <a:pt x="283601" y="0"/>
                        </a:moveTo>
                        <a:cubicBezTo>
                          <a:pt x="283601" y="0"/>
                          <a:pt x="268957" y="8370"/>
                          <a:pt x="267909" y="31368"/>
                        </a:cubicBezTo>
                        <a:cubicBezTo>
                          <a:pt x="266861" y="54381"/>
                          <a:pt x="248876" y="54012"/>
                          <a:pt x="248876" y="54012"/>
                        </a:cubicBezTo>
                        <a:cubicBezTo>
                          <a:pt x="248876" y="54012"/>
                          <a:pt x="231387" y="42881"/>
                          <a:pt x="221842" y="44468"/>
                        </a:cubicBezTo>
                        <a:cubicBezTo>
                          <a:pt x="212297" y="46054"/>
                          <a:pt x="242518" y="53219"/>
                          <a:pt x="239331" y="58785"/>
                        </a:cubicBezTo>
                        <a:cubicBezTo>
                          <a:pt x="236159" y="64350"/>
                          <a:pt x="211504" y="90592"/>
                          <a:pt x="211504" y="90592"/>
                        </a:cubicBezTo>
                        <a:cubicBezTo>
                          <a:pt x="211504" y="90592"/>
                          <a:pt x="197186" y="63557"/>
                          <a:pt x="184455" y="63557"/>
                        </a:cubicBezTo>
                        <a:cubicBezTo>
                          <a:pt x="171724" y="63557"/>
                          <a:pt x="203545" y="78668"/>
                          <a:pt x="202752" y="89799"/>
                        </a:cubicBezTo>
                        <a:cubicBezTo>
                          <a:pt x="201959" y="100930"/>
                          <a:pt x="195600" y="108096"/>
                          <a:pt x="186056" y="119227"/>
                        </a:cubicBezTo>
                        <a:cubicBezTo>
                          <a:pt x="176510" y="130358"/>
                          <a:pt x="174910" y="139903"/>
                          <a:pt x="165379" y="144675"/>
                        </a:cubicBezTo>
                        <a:cubicBezTo>
                          <a:pt x="155835" y="149448"/>
                          <a:pt x="148669" y="127171"/>
                          <a:pt x="144689" y="129565"/>
                        </a:cubicBezTo>
                        <a:cubicBezTo>
                          <a:pt x="140724" y="131944"/>
                          <a:pt x="162986" y="141489"/>
                          <a:pt x="147083" y="158199"/>
                        </a:cubicBezTo>
                        <a:cubicBezTo>
                          <a:pt x="131179" y="174896"/>
                          <a:pt x="123220" y="177275"/>
                          <a:pt x="119241" y="181255"/>
                        </a:cubicBezTo>
                        <a:cubicBezTo>
                          <a:pt x="115275" y="185234"/>
                          <a:pt x="110503" y="176482"/>
                          <a:pt x="110503" y="180462"/>
                        </a:cubicBezTo>
                        <a:cubicBezTo>
                          <a:pt x="110503" y="184441"/>
                          <a:pt x="120841" y="190007"/>
                          <a:pt x="118448" y="193986"/>
                        </a:cubicBezTo>
                        <a:cubicBezTo>
                          <a:pt x="116069" y="197965"/>
                          <a:pt x="106524" y="205117"/>
                          <a:pt x="102544" y="205910"/>
                        </a:cubicBezTo>
                        <a:cubicBezTo>
                          <a:pt x="98565" y="206703"/>
                          <a:pt x="72323" y="175689"/>
                          <a:pt x="67551" y="178082"/>
                        </a:cubicBezTo>
                        <a:cubicBezTo>
                          <a:pt x="62779" y="180462"/>
                          <a:pt x="85848" y="193986"/>
                          <a:pt x="86641" y="199551"/>
                        </a:cubicBezTo>
                        <a:cubicBezTo>
                          <a:pt x="87434" y="205117"/>
                          <a:pt x="98565" y="215455"/>
                          <a:pt x="96979" y="220227"/>
                        </a:cubicBezTo>
                        <a:cubicBezTo>
                          <a:pt x="95393" y="225000"/>
                          <a:pt x="79475" y="234545"/>
                          <a:pt x="75510" y="239317"/>
                        </a:cubicBezTo>
                        <a:cubicBezTo>
                          <a:pt x="71530" y="244090"/>
                          <a:pt x="54026" y="219434"/>
                          <a:pt x="52441" y="225000"/>
                        </a:cubicBezTo>
                        <a:cubicBezTo>
                          <a:pt x="50854" y="230565"/>
                          <a:pt x="68344" y="233752"/>
                          <a:pt x="66758" y="241696"/>
                        </a:cubicBezTo>
                        <a:cubicBezTo>
                          <a:pt x="65172" y="249655"/>
                          <a:pt x="54834" y="252034"/>
                          <a:pt x="49254" y="261579"/>
                        </a:cubicBezTo>
                        <a:cubicBezTo>
                          <a:pt x="43689" y="271124"/>
                          <a:pt x="40517" y="289421"/>
                          <a:pt x="32558" y="295780"/>
                        </a:cubicBezTo>
                        <a:cubicBezTo>
                          <a:pt x="24613" y="302138"/>
                          <a:pt x="3852" y="279961"/>
                          <a:pt x="3852" y="279961"/>
                        </a:cubicBezTo>
                        <a:lnTo>
                          <a:pt x="0" y="278375"/>
                        </a:lnTo>
                        <a:cubicBezTo>
                          <a:pt x="935" y="274254"/>
                          <a:pt x="1926" y="270161"/>
                          <a:pt x="3017" y="266069"/>
                        </a:cubicBezTo>
                        <a:cubicBezTo>
                          <a:pt x="3498" y="264256"/>
                          <a:pt x="3994" y="262443"/>
                          <a:pt x="4489" y="260645"/>
                        </a:cubicBezTo>
                        <a:cubicBezTo>
                          <a:pt x="34328" y="154503"/>
                          <a:pt x="114667" y="60385"/>
                          <a:pt x="248636" y="11400"/>
                        </a:cubicBezTo>
                        <a:cubicBezTo>
                          <a:pt x="249202" y="11188"/>
                          <a:pt x="249769" y="10989"/>
                          <a:pt x="250349" y="10791"/>
                        </a:cubicBezTo>
                        <a:cubicBezTo>
                          <a:pt x="253323" y="9701"/>
                          <a:pt x="256339" y="8639"/>
                          <a:pt x="259370" y="7619"/>
                        </a:cubicBezTo>
                        <a:cubicBezTo>
                          <a:pt x="265785" y="5424"/>
                          <a:pt x="272328" y="3328"/>
                          <a:pt x="278984" y="1345"/>
                        </a:cubicBezTo>
                        <a:cubicBezTo>
                          <a:pt x="280513" y="878"/>
                          <a:pt x="282057" y="439"/>
                          <a:pt x="2836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3" name="Google Shape;3943;p25"/>
                  <p:cNvSpPr/>
                  <p:nvPr/>
                </p:nvSpPr>
                <p:spPr>
                  <a:xfrm>
                    <a:off x="4103434" y="1468559"/>
                    <a:ext cx="258653" cy="270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653" h="270161" extrusionOk="0">
                        <a:moveTo>
                          <a:pt x="123334" y="137311"/>
                        </a:moveTo>
                        <a:cubicBezTo>
                          <a:pt x="123334" y="140795"/>
                          <a:pt x="122824" y="144151"/>
                          <a:pt x="120983" y="147054"/>
                        </a:cubicBezTo>
                        <a:cubicBezTo>
                          <a:pt x="118207" y="144689"/>
                          <a:pt x="115148" y="142225"/>
                          <a:pt x="111509" y="142027"/>
                        </a:cubicBezTo>
                        <a:cubicBezTo>
                          <a:pt x="107869" y="141829"/>
                          <a:pt x="103918" y="145256"/>
                          <a:pt x="105065" y="148711"/>
                        </a:cubicBezTo>
                        <a:cubicBezTo>
                          <a:pt x="102162" y="147479"/>
                          <a:pt x="99089" y="146219"/>
                          <a:pt x="95945" y="146559"/>
                        </a:cubicBezTo>
                        <a:cubicBezTo>
                          <a:pt x="92815" y="146884"/>
                          <a:pt x="89657" y="149405"/>
                          <a:pt x="89813" y="152563"/>
                        </a:cubicBezTo>
                        <a:cubicBezTo>
                          <a:pt x="81118" y="145157"/>
                          <a:pt x="65838" y="148003"/>
                          <a:pt x="60400" y="158044"/>
                        </a:cubicBezTo>
                        <a:cubicBezTo>
                          <a:pt x="53644" y="170520"/>
                          <a:pt x="61957" y="185319"/>
                          <a:pt x="67438" y="198390"/>
                        </a:cubicBezTo>
                        <a:cubicBezTo>
                          <a:pt x="68826" y="201704"/>
                          <a:pt x="69704" y="206264"/>
                          <a:pt x="66701" y="208233"/>
                        </a:cubicBezTo>
                        <a:cubicBezTo>
                          <a:pt x="63855" y="210116"/>
                          <a:pt x="60031" y="207779"/>
                          <a:pt x="58049" y="205018"/>
                        </a:cubicBezTo>
                        <a:cubicBezTo>
                          <a:pt x="56052" y="202242"/>
                          <a:pt x="54607" y="198787"/>
                          <a:pt x="51563" y="197257"/>
                        </a:cubicBezTo>
                        <a:cubicBezTo>
                          <a:pt x="48518" y="195728"/>
                          <a:pt x="43618" y="198518"/>
                          <a:pt x="45105" y="201591"/>
                        </a:cubicBezTo>
                        <a:cubicBezTo>
                          <a:pt x="43094" y="197923"/>
                          <a:pt x="36905" y="199381"/>
                          <a:pt x="35036" y="203120"/>
                        </a:cubicBezTo>
                        <a:cubicBezTo>
                          <a:pt x="33181" y="206859"/>
                          <a:pt x="34229" y="211320"/>
                          <a:pt x="35305" y="215356"/>
                        </a:cubicBezTo>
                        <a:cubicBezTo>
                          <a:pt x="37542" y="223683"/>
                          <a:pt x="39780" y="231996"/>
                          <a:pt x="42018" y="240308"/>
                        </a:cubicBezTo>
                        <a:cubicBezTo>
                          <a:pt x="35603" y="242843"/>
                          <a:pt x="29272" y="245563"/>
                          <a:pt x="23013" y="248451"/>
                        </a:cubicBezTo>
                        <a:cubicBezTo>
                          <a:pt x="19402" y="250123"/>
                          <a:pt x="15337" y="252516"/>
                          <a:pt x="14997" y="256467"/>
                        </a:cubicBezTo>
                        <a:cubicBezTo>
                          <a:pt x="14771" y="258988"/>
                          <a:pt x="16201" y="261324"/>
                          <a:pt x="16853" y="263789"/>
                        </a:cubicBezTo>
                        <a:cubicBezTo>
                          <a:pt x="17490" y="266238"/>
                          <a:pt x="16810" y="269552"/>
                          <a:pt x="14332" y="270090"/>
                        </a:cubicBezTo>
                        <a:cubicBezTo>
                          <a:pt x="13227" y="270331"/>
                          <a:pt x="12094" y="269920"/>
                          <a:pt x="11074" y="269411"/>
                        </a:cubicBezTo>
                        <a:cubicBezTo>
                          <a:pt x="8101" y="267924"/>
                          <a:pt x="5566" y="265545"/>
                          <a:pt x="3894" y="262656"/>
                        </a:cubicBezTo>
                        <a:lnTo>
                          <a:pt x="0" y="258450"/>
                        </a:lnTo>
                        <a:cubicBezTo>
                          <a:pt x="28593" y="150099"/>
                          <a:pt x="109370" y="53602"/>
                          <a:pt x="245619" y="3781"/>
                        </a:cubicBezTo>
                        <a:cubicBezTo>
                          <a:pt x="249160" y="2478"/>
                          <a:pt x="252743" y="1218"/>
                          <a:pt x="256354" y="0"/>
                        </a:cubicBezTo>
                        <a:cubicBezTo>
                          <a:pt x="257614" y="935"/>
                          <a:pt x="258492" y="2181"/>
                          <a:pt x="258634" y="3824"/>
                        </a:cubicBezTo>
                        <a:cubicBezTo>
                          <a:pt x="258974" y="7690"/>
                          <a:pt x="254909" y="10310"/>
                          <a:pt x="251411" y="11981"/>
                        </a:cubicBezTo>
                        <a:cubicBezTo>
                          <a:pt x="240663" y="17107"/>
                          <a:pt x="229928" y="22248"/>
                          <a:pt x="219179" y="27374"/>
                        </a:cubicBezTo>
                        <a:cubicBezTo>
                          <a:pt x="211433" y="31085"/>
                          <a:pt x="203474" y="34852"/>
                          <a:pt x="194935" y="35758"/>
                        </a:cubicBezTo>
                        <a:cubicBezTo>
                          <a:pt x="190120" y="36282"/>
                          <a:pt x="184540" y="36169"/>
                          <a:pt x="181410" y="39865"/>
                        </a:cubicBezTo>
                        <a:cubicBezTo>
                          <a:pt x="179796" y="41763"/>
                          <a:pt x="179187" y="44340"/>
                          <a:pt x="177714" y="46351"/>
                        </a:cubicBezTo>
                        <a:cubicBezTo>
                          <a:pt x="174840" y="50274"/>
                          <a:pt x="169104" y="51492"/>
                          <a:pt x="166725" y="55740"/>
                        </a:cubicBezTo>
                        <a:cubicBezTo>
                          <a:pt x="163553" y="61391"/>
                          <a:pt x="167815" y="69803"/>
                          <a:pt x="163213" y="74377"/>
                        </a:cubicBezTo>
                        <a:cubicBezTo>
                          <a:pt x="161584" y="76005"/>
                          <a:pt x="159248" y="76614"/>
                          <a:pt x="157081" y="77407"/>
                        </a:cubicBezTo>
                        <a:cubicBezTo>
                          <a:pt x="142650" y="82676"/>
                          <a:pt x="133487" y="99457"/>
                          <a:pt x="136872" y="114440"/>
                        </a:cubicBezTo>
                        <a:cubicBezTo>
                          <a:pt x="133841" y="115304"/>
                          <a:pt x="130358" y="114185"/>
                          <a:pt x="128404" y="111707"/>
                        </a:cubicBezTo>
                        <a:cubicBezTo>
                          <a:pt x="123036" y="114978"/>
                          <a:pt x="122243" y="122399"/>
                          <a:pt x="122753" y="128658"/>
                        </a:cubicBezTo>
                        <a:cubicBezTo>
                          <a:pt x="122980" y="131491"/>
                          <a:pt x="123334" y="134436"/>
                          <a:pt x="123334" y="137311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4" name="Google Shape;3944;p25"/>
                  <p:cNvSpPr/>
                  <p:nvPr/>
                </p:nvSpPr>
                <p:spPr>
                  <a:xfrm>
                    <a:off x="4104893" y="1471732"/>
                    <a:ext cx="246293" cy="249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293" h="249853" extrusionOk="0">
                        <a:moveTo>
                          <a:pt x="110149" y="126421"/>
                        </a:moveTo>
                        <a:cubicBezTo>
                          <a:pt x="108096" y="129097"/>
                          <a:pt x="104301" y="124877"/>
                          <a:pt x="100944" y="124651"/>
                        </a:cubicBezTo>
                        <a:cubicBezTo>
                          <a:pt x="98239" y="124481"/>
                          <a:pt x="96243" y="127016"/>
                          <a:pt x="93792" y="128177"/>
                        </a:cubicBezTo>
                        <a:cubicBezTo>
                          <a:pt x="91626" y="129196"/>
                          <a:pt x="89133" y="129097"/>
                          <a:pt x="86740" y="129267"/>
                        </a:cubicBezTo>
                        <a:cubicBezTo>
                          <a:pt x="75680" y="130018"/>
                          <a:pt x="65583" y="136830"/>
                          <a:pt x="59181" y="145893"/>
                        </a:cubicBezTo>
                        <a:cubicBezTo>
                          <a:pt x="52795" y="154942"/>
                          <a:pt x="49764" y="166031"/>
                          <a:pt x="48730" y="177063"/>
                        </a:cubicBezTo>
                        <a:cubicBezTo>
                          <a:pt x="48461" y="179895"/>
                          <a:pt x="47144" y="183704"/>
                          <a:pt x="44354" y="183152"/>
                        </a:cubicBezTo>
                        <a:cubicBezTo>
                          <a:pt x="42258" y="182727"/>
                          <a:pt x="41437" y="179895"/>
                          <a:pt x="39398" y="179244"/>
                        </a:cubicBezTo>
                        <a:cubicBezTo>
                          <a:pt x="37004" y="178479"/>
                          <a:pt x="34951" y="181113"/>
                          <a:pt x="33988" y="183435"/>
                        </a:cubicBezTo>
                        <a:cubicBezTo>
                          <a:pt x="27969" y="198022"/>
                          <a:pt x="31014" y="215667"/>
                          <a:pt x="22758" y="229121"/>
                        </a:cubicBezTo>
                        <a:cubicBezTo>
                          <a:pt x="20577" y="232661"/>
                          <a:pt x="17320" y="235947"/>
                          <a:pt x="13199" y="236485"/>
                        </a:cubicBezTo>
                        <a:cubicBezTo>
                          <a:pt x="12618" y="240209"/>
                          <a:pt x="10112" y="243566"/>
                          <a:pt x="6698" y="245166"/>
                        </a:cubicBezTo>
                        <a:lnTo>
                          <a:pt x="7406" y="247998"/>
                        </a:lnTo>
                        <a:cubicBezTo>
                          <a:pt x="5070" y="248777"/>
                          <a:pt x="2507" y="249514"/>
                          <a:pt x="0" y="249854"/>
                        </a:cubicBezTo>
                        <a:cubicBezTo>
                          <a:pt x="29839" y="143712"/>
                          <a:pt x="110177" y="49594"/>
                          <a:pt x="244147" y="609"/>
                        </a:cubicBezTo>
                        <a:cubicBezTo>
                          <a:pt x="244713" y="397"/>
                          <a:pt x="245280" y="198"/>
                          <a:pt x="245860" y="0"/>
                        </a:cubicBezTo>
                        <a:cubicBezTo>
                          <a:pt x="246058" y="439"/>
                          <a:pt x="246186" y="935"/>
                          <a:pt x="246257" y="1459"/>
                        </a:cubicBezTo>
                        <a:cubicBezTo>
                          <a:pt x="246540" y="3753"/>
                          <a:pt x="245152" y="5948"/>
                          <a:pt x="243509" y="7576"/>
                        </a:cubicBezTo>
                        <a:cubicBezTo>
                          <a:pt x="239416" y="11612"/>
                          <a:pt x="233667" y="13383"/>
                          <a:pt x="228158" y="15025"/>
                        </a:cubicBezTo>
                        <a:cubicBezTo>
                          <a:pt x="217409" y="18212"/>
                          <a:pt x="206661" y="21398"/>
                          <a:pt x="195912" y="24585"/>
                        </a:cubicBezTo>
                        <a:cubicBezTo>
                          <a:pt x="191593" y="25873"/>
                          <a:pt x="187245" y="27162"/>
                          <a:pt x="183181" y="29074"/>
                        </a:cubicBezTo>
                        <a:cubicBezTo>
                          <a:pt x="170407" y="35078"/>
                          <a:pt x="161315" y="46606"/>
                          <a:pt x="152053" y="57241"/>
                        </a:cubicBezTo>
                        <a:cubicBezTo>
                          <a:pt x="150198" y="59366"/>
                          <a:pt x="148088" y="61603"/>
                          <a:pt x="145313" y="62084"/>
                        </a:cubicBezTo>
                        <a:cubicBezTo>
                          <a:pt x="143896" y="62325"/>
                          <a:pt x="142409" y="62099"/>
                          <a:pt x="141064" y="62580"/>
                        </a:cubicBezTo>
                        <a:cubicBezTo>
                          <a:pt x="136320" y="64308"/>
                          <a:pt x="138189" y="71913"/>
                          <a:pt x="135017" y="75836"/>
                        </a:cubicBezTo>
                        <a:cubicBezTo>
                          <a:pt x="132567" y="73853"/>
                          <a:pt x="128319" y="75000"/>
                          <a:pt x="127200" y="77946"/>
                        </a:cubicBezTo>
                        <a:cubicBezTo>
                          <a:pt x="125940" y="81231"/>
                          <a:pt x="127086" y="86740"/>
                          <a:pt x="123574" y="86924"/>
                        </a:cubicBezTo>
                        <a:cubicBezTo>
                          <a:pt x="122186" y="86995"/>
                          <a:pt x="120955" y="85876"/>
                          <a:pt x="119567" y="85876"/>
                        </a:cubicBezTo>
                        <a:cubicBezTo>
                          <a:pt x="117287" y="85876"/>
                          <a:pt x="116168" y="88737"/>
                          <a:pt x="116295" y="91017"/>
                        </a:cubicBezTo>
                        <a:cubicBezTo>
                          <a:pt x="116437" y="93283"/>
                          <a:pt x="117173" y="95704"/>
                          <a:pt x="116154" y="97744"/>
                        </a:cubicBezTo>
                        <a:cubicBezTo>
                          <a:pt x="112004" y="99981"/>
                          <a:pt x="110121" y="104994"/>
                          <a:pt x="109880" y="109696"/>
                        </a:cubicBezTo>
                        <a:cubicBezTo>
                          <a:pt x="109625" y="114398"/>
                          <a:pt x="110673" y="119071"/>
                          <a:pt x="110744" y="123773"/>
                        </a:cubicBezTo>
                        <a:cubicBezTo>
                          <a:pt x="110758" y="124693"/>
                          <a:pt x="110702" y="125684"/>
                          <a:pt x="110149" y="126421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5" name="Google Shape;3945;p25"/>
                  <p:cNvSpPr/>
                  <p:nvPr/>
                </p:nvSpPr>
                <p:spPr>
                  <a:xfrm>
                    <a:off x="4091595" y="1472341"/>
                    <a:ext cx="257443" cy="368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443" h="368216" extrusionOk="0">
                        <a:moveTo>
                          <a:pt x="257444" y="0"/>
                        </a:moveTo>
                        <a:cubicBezTo>
                          <a:pt x="130712" y="47385"/>
                          <a:pt x="54819" y="146006"/>
                          <a:pt x="12660" y="268561"/>
                        </a:cubicBezTo>
                        <a:cubicBezTo>
                          <a:pt x="12660" y="268561"/>
                          <a:pt x="-1572" y="327983"/>
                          <a:pt x="4786" y="368216"/>
                        </a:cubicBezTo>
                        <a:lnTo>
                          <a:pt x="637" y="368216"/>
                        </a:lnTo>
                        <a:cubicBezTo>
                          <a:pt x="-1360" y="334143"/>
                          <a:pt x="1331" y="300085"/>
                          <a:pt x="8808" y="266975"/>
                        </a:cubicBezTo>
                        <a:cubicBezTo>
                          <a:pt x="34398" y="153668"/>
                          <a:pt x="116054" y="51704"/>
                          <a:pt x="25744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946" name="Google Shape;3946;p25"/>
                <p:cNvSpPr/>
                <p:nvPr/>
              </p:nvSpPr>
              <p:spPr>
                <a:xfrm>
                  <a:off x="542613" y="4900926"/>
                  <a:ext cx="892575" cy="1158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08" h="379616" extrusionOk="0">
                      <a:moveTo>
                        <a:pt x="287820" y="1260"/>
                      </a:moveTo>
                      <a:cubicBezTo>
                        <a:pt x="281165" y="3243"/>
                        <a:pt x="274622" y="5339"/>
                        <a:pt x="268206" y="7534"/>
                      </a:cubicBezTo>
                      <a:cubicBezTo>
                        <a:pt x="265176" y="8554"/>
                        <a:pt x="262160" y="9616"/>
                        <a:pt x="259186" y="10706"/>
                      </a:cubicBezTo>
                      <a:cubicBezTo>
                        <a:pt x="258605" y="10904"/>
                        <a:pt x="258039" y="11103"/>
                        <a:pt x="257472" y="11315"/>
                      </a:cubicBezTo>
                      <a:cubicBezTo>
                        <a:pt x="255291" y="12108"/>
                        <a:pt x="253139" y="12915"/>
                        <a:pt x="250986" y="13737"/>
                      </a:cubicBezTo>
                      <a:cubicBezTo>
                        <a:pt x="250363" y="13978"/>
                        <a:pt x="249754" y="14218"/>
                        <a:pt x="249145" y="14459"/>
                      </a:cubicBezTo>
                      <a:cubicBezTo>
                        <a:pt x="247856" y="14955"/>
                        <a:pt x="246568" y="15450"/>
                        <a:pt x="245279" y="15960"/>
                      </a:cubicBezTo>
                      <a:cubicBezTo>
                        <a:pt x="245180" y="16003"/>
                        <a:pt x="245081" y="16031"/>
                        <a:pt x="244996" y="16073"/>
                      </a:cubicBezTo>
                      <a:cubicBezTo>
                        <a:pt x="244868" y="16130"/>
                        <a:pt x="244727" y="16172"/>
                        <a:pt x="244599" y="16229"/>
                      </a:cubicBezTo>
                      <a:cubicBezTo>
                        <a:pt x="243849" y="16526"/>
                        <a:pt x="243112" y="16838"/>
                        <a:pt x="242362" y="17136"/>
                      </a:cubicBezTo>
                      <a:cubicBezTo>
                        <a:pt x="241002" y="17688"/>
                        <a:pt x="239628" y="18240"/>
                        <a:pt x="238283" y="18792"/>
                      </a:cubicBezTo>
                      <a:cubicBezTo>
                        <a:pt x="237490" y="19118"/>
                        <a:pt x="236697" y="19458"/>
                        <a:pt x="235904" y="19798"/>
                      </a:cubicBezTo>
                      <a:cubicBezTo>
                        <a:pt x="235054" y="20152"/>
                        <a:pt x="234191" y="20506"/>
                        <a:pt x="233341" y="20874"/>
                      </a:cubicBezTo>
                      <a:cubicBezTo>
                        <a:pt x="233171" y="20945"/>
                        <a:pt x="232987" y="21016"/>
                        <a:pt x="232817" y="21101"/>
                      </a:cubicBezTo>
                      <a:cubicBezTo>
                        <a:pt x="232562" y="21214"/>
                        <a:pt x="232307" y="21327"/>
                        <a:pt x="232052" y="21427"/>
                      </a:cubicBezTo>
                      <a:cubicBezTo>
                        <a:pt x="231231" y="21781"/>
                        <a:pt x="230423" y="22135"/>
                        <a:pt x="229602" y="22503"/>
                      </a:cubicBezTo>
                      <a:cubicBezTo>
                        <a:pt x="228370" y="23041"/>
                        <a:pt x="227124" y="23579"/>
                        <a:pt x="225906" y="24131"/>
                      </a:cubicBezTo>
                      <a:cubicBezTo>
                        <a:pt x="225084" y="24499"/>
                        <a:pt x="224263" y="24882"/>
                        <a:pt x="223442" y="25250"/>
                      </a:cubicBezTo>
                      <a:cubicBezTo>
                        <a:pt x="222861" y="25519"/>
                        <a:pt x="222266" y="25788"/>
                        <a:pt x="221686" y="26057"/>
                      </a:cubicBezTo>
                      <a:cubicBezTo>
                        <a:pt x="221445" y="26171"/>
                        <a:pt x="221218" y="26270"/>
                        <a:pt x="220978" y="26383"/>
                      </a:cubicBezTo>
                      <a:cubicBezTo>
                        <a:pt x="220595" y="26553"/>
                        <a:pt x="220227" y="26737"/>
                        <a:pt x="219845" y="26907"/>
                      </a:cubicBezTo>
                      <a:cubicBezTo>
                        <a:pt x="219023" y="27289"/>
                        <a:pt x="218202" y="27686"/>
                        <a:pt x="217381" y="28068"/>
                      </a:cubicBezTo>
                      <a:cubicBezTo>
                        <a:pt x="216205" y="28621"/>
                        <a:pt x="215030" y="29173"/>
                        <a:pt x="213869" y="29739"/>
                      </a:cubicBezTo>
                      <a:cubicBezTo>
                        <a:pt x="213047" y="30136"/>
                        <a:pt x="212240" y="30532"/>
                        <a:pt x="211419" y="30943"/>
                      </a:cubicBezTo>
                      <a:cubicBezTo>
                        <a:pt x="211050" y="31127"/>
                        <a:pt x="210668" y="31311"/>
                        <a:pt x="210300" y="31495"/>
                      </a:cubicBezTo>
                      <a:cubicBezTo>
                        <a:pt x="210017" y="31637"/>
                        <a:pt x="209733" y="31764"/>
                        <a:pt x="209450" y="31906"/>
                      </a:cubicBezTo>
                      <a:cubicBezTo>
                        <a:pt x="208954" y="32147"/>
                        <a:pt x="208473" y="32402"/>
                        <a:pt x="207977" y="32642"/>
                      </a:cubicBezTo>
                      <a:cubicBezTo>
                        <a:pt x="207156" y="33053"/>
                        <a:pt x="206349" y="33464"/>
                        <a:pt x="205527" y="33874"/>
                      </a:cubicBezTo>
                      <a:cubicBezTo>
                        <a:pt x="204409" y="34441"/>
                        <a:pt x="203276" y="35022"/>
                        <a:pt x="202171" y="35602"/>
                      </a:cubicBezTo>
                      <a:cubicBezTo>
                        <a:pt x="201364" y="36027"/>
                        <a:pt x="200557" y="36452"/>
                        <a:pt x="199749" y="36877"/>
                      </a:cubicBezTo>
                      <a:cubicBezTo>
                        <a:pt x="199565" y="36976"/>
                        <a:pt x="199381" y="37061"/>
                        <a:pt x="199197" y="37160"/>
                      </a:cubicBezTo>
                      <a:cubicBezTo>
                        <a:pt x="198885" y="37330"/>
                        <a:pt x="198560" y="37500"/>
                        <a:pt x="198234" y="37656"/>
                      </a:cubicBezTo>
                      <a:cubicBezTo>
                        <a:pt x="197625" y="37981"/>
                        <a:pt x="197030" y="38307"/>
                        <a:pt x="196435" y="38619"/>
                      </a:cubicBezTo>
                      <a:cubicBezTo>
                        <a:pt x="195642" y="39044"/>
                        <a:pt x="194835" y="39483"/>
                        <a:pt x="194042" y="39922"/>
                      </a:cubicBezTo>
                      <a:cubicBezTo>
                        <a:pt x="192952" y="40516"/>
                        <a:pt x="191875" y="41111"/>
                        <a:pt x="190799" y="41706"/>
                      </a:cubicBezTo>
                      <a:cubicBezTo>
                        <a:pt x="190006" y="42145"/>
                        <a:pt x="189227" y="42584"/>
                        <a:pt x="188448" y="43037"/>
                      </a:cubicBezTo>
                      <a:cubicBezTo>
                        <a:pt x="188434" y="43037"/>
                        <a:pt x="188420" y="43051"/>
                        <a:pt x="188406" y="43065"/>
                      </a:cubicBezTo>
                      <a:cubicBezTo>
                        <a:pt x="188052" y="43264"/>
                        <a:pt x="187712" y="43462"/>
                        <a:pt x="187358" y="43646"/>
                      </a:cubicBezTo>
                      <a:cubicBezTo>
                        <a:pt x="186650" y="44043"/>
                        <a:pt x="185942" y="44453"/>
                        <a:pt x="185248" y="44864"/>
                      </a:cubicBezTo>
                      <a:cubicBezTo>
                        <a:pt x="184469" y="45317"/>
                        <a:pt x="183704" y="45756"/>
                        <a:pt x="182925" y="46209"/>
                      </a:cubicBezTo>
                      <a:cubicBezTo>
                        <a:pt x="181863" y="46832"/>
                        <a:pt x="180815" y="47441"/>
                        <a:pt x="179767" y="48079"/>
                      </a:cubicBezTo>
                      <a:cubicBezTo>
                        <a:pt x="179088" y="48489"/>
                        <a:pt x="178394" y="48900"/>
                        <a:pt x="177714" y="49311"/>
                      </a:cubicBezTo>
                      <a:cubicBezTo>
                        <a:pt x="177402" y="49495"/>
                        <a:pt x="177091" y="49679"/>
                        <a:pt x="176779" y="49877"/>
                      </a:cubicBezTo>
                      <a:cubicBezTo>
                        <a:pt x="175972" y="50373"/>
                        <a:pt x="175165" y="50868"/>
                        <a:pt x="174372" y="51364"/>
                      </a:cubicBezTo>
                      <a:cubicBezTo>
                        <a:pt x="173621" y="51831"/>
                        <a:pt x="172871" y="52299"/>
                        <a:pt x="172120" y="52766"/>
                      </a:cubicBezTo>
                      <a:cubicBezTo>
                        <a:pt x="171101" y="53403"/>
                        <a:pt x="170081" y="54055"/>
                        <a:pt x="169061" y="54706"/>
                      </a:cubicBezTo>
                      <a:cubicBezTo>
                        <a:pt x="168480" y="55074"/>
                        <a:pt x="167900" y="55443"/>
                        <a:pt x="167319" y="55825"/>
                      </a:cubicBezTo>
                      <a:cubicBezTo>
                        <a:pt x="167050" y="55995"/>
                        <a:pt x="166795" y="56165"/>
                        <a:pt x="166541" y="56335"/>
                      </a:cubicBezTo>
                      <a:cubicBezTo>
                        <a:pt x="165634" y="56915"/>
                        <a:pt x="164742" y="57510"/>
                        <a:pt x="163850" y="58105"/>
                      </a:cubicBezTo>
                      <a:cubicBezTo>
                        <a:pt x="163127" y="58587"/>
                        <a:pt x="162405" y="59068"/>
                        <a:pt x="161683" y="59550"/>
                      </a:cubicBezTo>
                      <a:cubicBezTo>
                        <a:pt x="160677" y="60215"/>
                        <a:pt x="159686" y="60895"/>
                        <a:pt x="158709" y="61561"/>
                      </a:cubicBezTo>
                      <a:cubicBezTo>
                        <a:pt x="158213" y="61900"/>
                        <a:pt x="157718" y="62226"/>
                        <a:pt x="157236" y="62566"/>
                      </a:cubicBezTo>
                      <a:cubicBezTo>
                        <a:pt x="157038" y="62708"/>
                        <a:pt x="156840" y="62849"/>
                        <a:pt x="156642" y="62991"/>
                      </a:cubicBezTo>
                      <a:cubicBezTo>
                        <a:pt x="156627" y="62991"/>
                        <a:pt x="156613" y="63005"/>
                        <a:pt x="156599" y="63019"/>
                      </a:cubicBezTo>
                      <a:cubicBezTo>
                        <a:pt x="155607" y="63699"/>
                        <a:pt x="154630" y="64393"/>
                        <a:pt x="153639" y="65087"/>
                      </a:cubicBezTo>
                      <a:cubicBezTo>
                        <a:pt x="152945" y="65568"/>
                        <a:pt x="152265" y="66050"/>
                        <a:pt x="151586" y="66545"/>
                      </a:cubicBezTo>
                      <a:cubicBezTo>
                        <a:pt x="150609" y="67254"/>
                        <a:pt x="149631" y="67962"/>
                        <a:pt x="148654" y="68670"/>
                      </a:cubicBezTo>
                      <a:cubicBezTo>
                        <a:pt x="148399" y="68854"/>
                        <a:pt x="148145" y="69038"/>
                        <a:pt x="147889" y="69222"/>
                      </a:cubicBezTo>
                      <a:cubicBezTo>
                        <a:pt x="147705" y="69349"/>
                        <a:pt x="147521" y="69491"/>
                        <a:pt x="147337" y="69618"/>
                      </a:cubicBezTo>
                      <a:cubicBezTo>
                        <a:pt x="147110" y="69788"/>
                        <a:pt x="146884" y="69958"/>
                        <a:pt x="146658" y="70128"/>
                      </a:cubicBezTo>
                      <a:cubicBezTo>
                        <a:pt x="145680" y="70850"/>
                        <a:pt x="144703" y="71587"/>
                        <a:pt x="143740" y="72309"/>
                      </a:cubicBezTo>
                      <a:cubicBezTo>
                        <a:pt x="143103" y="72791"/>
                        <a:pt x="142452" y="73272"/>
                        <a:pt x="141814" y="73754"/>
                      </a:cubicBezTo>
                      <a:cubicBezTo>
                        <a:pt x="140837" y="74504"/>
                        <a:pt x="139860" y="75255"/>
                        <a:pt x="138883" y="76005"/>
                      </a:cubicBezTo>
                      <a:cubicBezTo>
                        <a:pt x="138869" y="76005"/>
                        <a:pt x="138854" y="76034"/>
                        <a:pt x="138840" y="76048"/>
                      </a:cubicBezTo>
                      <a:cubicBezTo>
                        <a:pt x="138529" y="76289"/>
                        <a:pt x="138203" y="76529"/>
                        <a:pt x="137892" y="76784"/>
                      </a:cubicBezTo>
                      <a:cubicBezTo>
                        <a:pt x="137608" y="77011"/>
                        <a:pt x="137325" y="77223"/>
                        <a:pt x="137042" y="77450"/>
                      </a:cubicBezTo>
                      <a:cubicBezTo>
                        <a:pt x="136065" y="78229"/>
                        <a:pt x="135087" y="79008"/>
                        <a:pt x="134124" y="79787"/>
                      </a:cubicBezTo>
                      <a:cubicBezTo>
                        <a:pt x="133544" y="80254"/>
                        <a:pt x="132949" y="80721"/>
                        <a:pt x="132368" y="81203"/>
                      </a:cubicBezTo>
                      <a:cubicBezTo>
                        <a:pt x="131519" y="81897"/>
                        <a:pt x="130683" y="82590"/>
                        <a:pt x="129848" y="83284"/>
                      </a:cubicBezTo>
                      <a:cubicBezTo>
                        <a:pt x="129493" y="83568"/>
                        <a:pt x="129139" y="83865"/>
                        <a:pt x="128800" y="84148"/>
                      </a:cubicBezTo>
                      <a:cubicBezTo>
                        <a:pt x="128460" y="84432"/>
                        <a:pt x="128120" y="84715"/>
                        <a:pt x="127780" y="84998"/>
                      </a:cubicBezTo>
                      <a:cubicBezTo>
                        <a:pt x="126746" y="85862"/>
                        <a:pt x="125712" y="86740"/>
                        <a:pt x="124693" y="87618"/>
                      </a:cubicBezTo>
                      <a:cubicBezTo>
                        <a:pt x="124211" y="88029"/>
                        <a:pt x="123730" y="88425"/>
                        <a:pt x="123263" y="88836"/>
                      </a:cubicBezTo>
                      <a:cubicBezTo>
                        <a:pt x="122554" y="89445"/>
                        <a:pt x="121846" y="90068"/>
                        <a:pt x="121152" y="90691"/>
                      </a:cubicBezTo>
                      <a:cubicBezTo>
                        <a:pt x="120784" y="91017"/>
                        <a:pt x="120402" y="91342"/>
                        <a:pt x="120034" y="91682"/>
                      </a:cubicBezTo>
                      <a:cubicBezTo>
                        <a:pt x="120019" y="91696"/>
                        <a:pt x="119991" y="91710"/>
                        <a:pt x="119977" y="91739"/>
                      </a:cubicBezTo>
                      <a:cubicBezTo>
                        <a:pt x="119595" y="92079"/>
                        <a:pt x="119212" y="92405"/>
                        <a:pt x="118830" y="92744"/>
                      </a:cubicBezTo>
                      <a:cubicBezTo>
                        <a:pt x="117442" y="93991"/>
                        <a:pt x="116068" y="95237"/>
                        <a:pt x="114695" y="96483"/>
                      </a:cubicBezTo>
                      <a:cubicBezTo>
                        <a:pt x="114624" y="96554"/>
                        <a:pt x="114553" y="96611"/>
                        <a:pt x="114482" y="96681"/>
                      </a:cubicBezTo>
                      <a:cubicBezTo>
                        <a:pt x="113902" y="97219"/>
                        <a:pt x="113321" y="97758"/>
                        <a:pt x="112741" y="98310"/>
                      </a:cubicBezTo>
                      <a:cubicBezTo>
                        <a:pt x="112372" y="98650"/>
                        <a:pt x="112018" y="98990"/>
                        <a:pt x="111650" y="99329"/>
                      </a:cubicBezTo>
                      <a:cubicBezTo>
                        <a:pt x="111154" y="99797"/>
                        <a:pt x="110644" y="100264"/>
                        <a:pt x="110149" y="100732"/>
                      </a:cubicBezTo>
                      <a:cubicBezTo>
                        <a:pt x="110021" y="100859"/>
                        <a:pt x="109894" y="100986"/>
                        <a:pt x="109766" y="101100"/>
                      </a:cubicBezTo>
                      <a:cubicBezTo>
                        <a:pt x="108492" y="102318"/>
                        <a:pt x="107231" y="103536"/>
                        <a:pt x="105971" y="104768"/>
                      </a:cubicBezTo>
                      <a:cubicBezTo>
                        <a:pt x="105546" y="105178"/>
                        <a:pt x="105136" y="105603"/>
                        <a:pt x="104711" y="106028"/>
                      </a:cubicBezTo>
                      <a:cubicBezTo>
                        <a:pt x="104682" y="106056"/>
                        <a:pt x="104654" y="106085"/>
                        <a:pt x="104626" y="106113"/>
                      </a:cubicBezTo>
                      <a:cubicBezTo>
                        <a:pt x="104286" y="106453"/>
                        <a:pt x="103932" y="106807"/>
                        <a:pt x="103592" y="107147"/>
                      </a:cubicBezTo>
                      <a:cubicBezTo>
                        <a:pt x="103026" y="107713"/>
                        <a:pt x="102445" y="108280"/>
                        <a:pt x="101893" y="108846"/>
                      </a:cubicBezTo>
                      <a:cubicBezTo>
                        <a:pt x="101369" y="109370"/>
                        <a:pt x="100859" y="109908"/>
                        <a:pt x="100349" y="110432"/>
                      </a:cubicBezTo>
                      <a:cubicBezTo>
                        <a:pt x="99528" y="111282"/>
                        <a:pt x="98692" y="112117"/>
                        <a:pt x="97885" y="112981"/>
                      </a:cubicBezTo>
                      <a:cubicBezTo>
                        <a:pt x="97503" y="113378"/>
                        <a:pt x="97134" y="113774"/>
                        <a:pt x="96752" y="114171"/>
                      </a:cubicBezTo>
                      <a:cubicBezTo>
                        <a:pt x="96441" y="114497"/>
                        <a:pt x="96143" y="114822"/>
                        <a:pt x="95831" y="115148"/>
                      </a:cubicBezTo>
                      <a:cubicBezTo>
                        <a:pt x="95208" y="115814"/>
                        <a:pt x="94571" y="116479"/>
                        <a:pt x="93948" y="117159"/>
                      </a:cubicBezTo>
                      <a:cubicBezTo>
                        <a:pt x="93367" y="117782"/>
                        <a:pt x="92801" y="118419"/>
                        <a:pt x="92220" y="119042"/>
                      </a:cubicBezTo>
                      <a:cubicBezTo>
                        <a:pt x="91512" y="119821"/>
                        <a:pt x="90804" y="120600"/>
                        <a:pt x="90096" y="121379"/>
                      </a:cubicBezTo>
                      <a:cubicBezTo>
                        <a:pt x="89784" y="121733"/>
                        <a:pt x="89473" y="122087"/>
                        <a:pt x="89161" y="122427"/>
                      </a:cubicBezTo>
                      <a:cubicBezTo>
                        <a:pt x="88906" y="122710"/>
                        <a:pt x="88652" y="123008"/>
                        <a:pt x="88396" y="123291"/>
                      </a:cubicBezTo>
                      <a:cubicBezTo>
                        <a:pt x="88382" y="123305"/>
                        <a:pt x="88368" y="123319"/>
                        <a:pt x="88354" y="123333"/>
                      </a:cubicBezTo>
                      <a:cubicBezTo>
                        <a:pt x="87688" y="124098"/>
                        <a:pt x="87009" y="124849"/>
                        <a:pt x="86343" y="125613"/>
                      </a:cubicBezTo>
                      <a:cubicBezTo>
                        <a:pt x="85748" y="126293"/>
                        <a:pt x="85168" y="126987"/>
                        <a:pt x="84573" y="127667"/>
                      </a:cubicBezTo>
                      <a:cubicBezTo>
                        <a:pt x="83936" y="128417"/>
                        <a:pt x="83298" y="129154"/>
                        <a:pt x="82661" y="129905"/>
                      </a:cubicBezTo>
                      <a:cubicBezTo>
                        <a:pt x="82392" y="130216"/>
                        <a:pt x="82137" y="130528"/>
                        <a:pt x="81868" y="130839"/>
                      </a:cubicBezTo>
                      <a:cubicBezTo>
                        <a:pt x="81712" y="131023"/>
                        <a:pt x="81571" y="131207"/>
                        <a:pt x="81415" y="131377"/>
                      </a:cubicBezTo>
                      <a:cubicBezTo>
                        <a:pt x="81245" y="131590"/>
                        <a:pt x="81061" y="131802"/>
                        <a:pt x="80891" y="132015"/>
                      </a:cubicBezTo>
                      <a:cubicBezTo>
                        <a:pt x="80282" y="132751"/>
                        <a:pt x="79659" y="133501"/>
                        <a:pt x="79050" y="134238"/>
                      </a:cubicBezTo>
                      <a:cubicBezTo>
                        <a:pt x="78469" y="134960"/>
                        <a:pt x="77889" y="135682"/>
                        <a:pt x="77308" y="136405"/>
                      </a:cubicBezTo>
                      <a:cubicBezTo>
                        <a:pt x="76713" y="137141"/>
                        <a:pt x="76118" y="137878"/>
                        <a:pt x="75538" y="138614"/>
                      </a:cubicBezTo>
                      <a:cubicBezTo>
                        <a:pt x="74957" y="139350"/>
                        <a:pt x="74377" y="140101"/>
                        <a:pt x="73796" y="140837"/>
                      </a:cubicBezTo>
                      <a:cubicBezTo>
                        <a:pt x="73229" y="141559"/>
                        <a:pt x="72663" y="142296"/>
                        <a:pt x="72096" y="143032"/>
                      </a:cubicBezTo>
                      <a:cubicBezTo>
                        <a:pt x="71516" y="143797"/>
                        <a:pt x="70950" y="144548"/>
                        <a:pt x="70369" y="145312"/>
                      </a:cubicBezTo>
                      <a:cubicBezTo>
                        <a:pt x="69831" y="146035"/>
                        <a:pt x="69278" y="146757"/>
                        <a:pt x="68740" y="147493"/>
                      </a:cubicBezTo>
                      <a:cubicBezTo>
                        <a:pt x="68684" y="147578"/>
                        <a:pt x="68627" y="147649"/>
                        <a:pt x="68556" y="147734"/>
                      </a:cubicBezTo>
                      <a:cubicBezTo>
                        <a:pt x="68443" y="147876"/>
                        <a:pt x="68330" y="148031"/>
                        <a:pt x="68230" y="148173"/>
                      </a:cubicBezTo>
                      <a:cubicBezTo>
                        <a:pt x="67834" y="148725"/>
                        <a:pt x="67438" y="149263"/>
                        <a:pt x="67041" y="149816"/>
                      </a:cubicBezTo>
                      <a:cubicBezTo>
                        <a:pt x="66517" y="150538"/>
                        <a:pt x="65993" y="151260"/>
                        <a:pt x="65469" y="151982"/>
                      </a:cubicBezTo>
                      <a:cubicBezTo>
                        <a:pt x="64903" y="152776"/>
                        <a:pt x="64350" y="153569"/>
                        <a:pt x="63784" y="154347"/>
                      </a:cubicBezTo>
                      <a:cubicBezTo>
                        <a:pt x="63316" y="155013"/>
                        <a:pt x="62849" y="155693"/>
                        <a:pt x="62382" y="156358"/>
                      </a:cubicBezTo>
                      <a:cubicBezTo>
                        <a:pt x="62226" y="156585"/>
                        <a:pt x="62056" y="156812"/>
                        <a:pt x="61900" y="157052"/>
                      </a:cubicBezTo>
                      <a:cubicBezTo>
                        <a:pt x="61475" y="157675"/>
                        <a:pt x="61051" y="158298"/>
                        <a:pt x="60626" y="158922"/>
                      </a:cubicBezTo>
                      <a:cubicBezTo>
                        <a:pt x="60144" y="159630"/>
                        <a:pt x="59662" y="160352"/>
                        <a:pt x="59181" y="161060"/>
                      </a:cubicBezTo>
                      <a:cubicBezTo>
                        <a:pt x="58629" y="161881"/>
                        <a:pt x="58077" y="162703"/>
                        <a:pt x="57538" y="163538"/>
                      </a:cubicBezTo>
                      <a:cubicBezTo>
                        <a:pt x="57156" y="164119"/>
                        <a:pt x="56788" y="164685"/>
                        <a:pt x="56406" y="165266"/>
                      </a:cubicBezTo>
                      <a:cubicBezTo>
                        <a:pt x="56235" y="165535"/>
                        <a:pt x="56066" y="165790"/>
                        <a:pt x="55896" y="166059"/>
                      </a:cubicBezTo>
                      <a:cubicBezTo>
                        <a:pt x="55442" y="166767"/>
                        <a:pt x="54989" y="167475"/>
                        <a:pt x="54536" y="168183"/>
                      </a:cubicBezTo>
                      <a:cubicBezTo>
                        <a:pt x="54097" y="168877"/>
                        <a:pt x="53658" y="169571"/>
                        <a:pt x="53219" y="170265"/>
                      </a:cubicBezTo>
                      <a:cubicBezTo>
                        <a:pt x="52681" y="171129"/>
                        <a:pt x="52143" y="171993"/>
                        <a:pt x="51605" y="172857"/>
                      </a:cubicBezTo>
                      <a:cubicBezTo>
                        <a:pt x="51307" y="173338"/>
                        <a:pt x="51024" y="173820"/>
                        <a:pt x="50727" y="174287"/>
                      </a:cubicBezTo>
                      <a:cubicBezTo>
                        <a:pt x="50557" y="174584"/>
                        <a:pt x="50373" y="174868"/>
                        <a:pt x="50203" y="175165"/>
                      </a:cubicBezTo>
                      <a:cubicBezTo>
                        <a:pt x="49721" y="175958"/>
                        <a:pt x="49240" y="176765"/>
                        <a:pt x="48772" y="177572"/>
                      </a:cubicBezTo>
                      <a:cubicBezTo>
                        <a:pt x="48376" y="178238"/>
                        <a:pt x="47993" y="178904"/>
                        <a:pt x="47611" y="179569"/>
                      </a:cubicBezTo>
                      <a:cubicBezTo>
                        <a:pt x="47073" y="180490"/>
                        <a:pt x="46549" y="181396"/>
                        <a:pt x="46025" y="182317"/>
                      </a:cubicBezTo>
                      <a:cubicBezTo>
                        <a:pt x="45813" y="182699"/>
                        <a:pt x="45586" y="183081"/>
                        <a:pt x="45374" y="183464"/>
                      </a:cubicBezTo>
                      <a:cubicBezTo>
                        <a:pt x="45204" y="183775"/>
                        <a:pt x="45034" y="184073"/>
                        <a:pt x="44864" y="184384"/>
                      </a:cubicBezTo>
                      <a:cubicBezTo>
                        <a:pt x="44354" y="185291"/>
                        <a:pt x="43858" y="186183"/>
                        <a:pt x="43349" y="187089"/>
                      </a:cubicBezTo>
                      <a:cubicBezTo>
                        <a:pt x="43009" y="187712"/>
                        <a:pt x="42669" y="188350"/>
                        <a:pt x="42329" y="188973"/>
                      </a:cubicBezTo>
                      <a:cubicBezTo>
                        <a:pt x="41805" y="189950"/>
                        <a:pt x="41281" y="190913"/>
                        <a:pt x="40757" y="191890"/>
                      </a:cubicBezTo>
                      <a:cubicBezTo>
                        <a:pt x="40615" y="192173"/>
                        <a:pt x="40460" y="192456"/>
                        <a:pt x="40318" y="192725"/>
                      </a:cubicBezTo>
                      <a:cubicBezTo>
                        <a:pt x="40148" y="193037"/>
                        <a:pt x="39992" y="193348"/>
                        <a:pt x="39836" y="193660"/>
                      </a:cubicBezTo>
                      <a:cubicBezTo>
                        <a:pt x="39298" y="194680"/>
                        <a:pt x="38774" y="195699"/>
                        <a:pt x="38250" y="196719"/>
                      </a:cubicBezTo>
                      <a:cubicBezTo>
                        <a:pt x="37981" y="197257"/>
                        <a:pt x="37712" y="197781"/>
                        <a:pt x="37443" y="198319"/>
                      </a:cubicBezTo>
                      <a:cubicBezTo>
                        <a:pt x="36891" y="199410"/>
                        <a:pt x="36353" y="200486"/>
                        <a:pt x="35815" y="201576"/>
                      </a:cubicBezTo>
                      <a:cubicBezTo>
                        <a:pt x="35729" y="201761"/>
                        <a:pt x="35644" y="201930"/>
                        <a:pt x="35560" y="202115"/>
                      </a:cubicBezTo>
                      <a:cubicBezTo>
                        <a:pt x="35418" y="202412"/>
                        <a:pt x="35276" y="202695"/>
                        <a:pt x="35135" y="202993"/>
                      </a:cubicBezTo>
                      <a:cubicBezTo>
                        <a:pt x="34568" y="204154"/>
                        <a:pt x="34016" y="205315"/>
                        <a:pt x="33463" y="206476"/>
                      </a:cubicBezTo>
                      <a:cubicBezTo>
                        <a:pt x="33322" y="206774"/>
                        <a:pt x="33180" y="207085"/>
                        <a:pt x="33039" y="207397"/>
                      </a:cubicBezTo>
                      <a:cubicBezTo>
                        <a:pt x="32373" y="208813"/>
                        <a:pt x="31722" y="210229"/>
                        <a:pt x="31084" y="211645"/>
                      </a:cubicBezTo>
                      <a:cubicBezTo>
                        <a:pt x="30985" y="211886"/>
                        <a:pt x="30872" y="212113"/>
                        <a:pt x="30773" y="212353"/>
                      </a:cubicBezTo>
                      <a:cubicBezTo>
                        <a:pt x="29428" y="215341"/>
                        <a:pt x="28125" y="218358"/>
                        <a:pt x="26878" y="221374"/>
                      </a:cubicBezTo>
                      <a:cubicBezTo>
                        <a:pt x="26836" y="221459"/>
                        <a:pt x="26808" y="221558"/>
                        <a:pt x="26765" y="221643"/>
                      </a:cubicBezTo>
                      <a:cubicBezTo>
                        <a:pt x="25491" y="224731"/>
                        <a:pt x="24258" y="227846"/>
                        <a:pt x="23069" y="230962"/>
                      </a:cubicBezTo>
                      <a:cubicBezTo>
                        <a:pt x="23041" y="231033"/>
                        <a:pt x="23012" y="231089"/>
                        <a:pt x="22998" y="231160"/>
                      </a:cubicBezTo>
                      <a:cubicBezTo>
                        <a:pt x="22432" y="232647"/>
                        <a:pt x="21894" y="234120"/>
                        <a:pt x="21341" y="235607"/>
                      </a:cubicBezTo>
                      <a:cubicBezTo>
                        <a:pt x="21299" y="235720"/>
                        <a:pt x="21256" y="235819"/>
                        <a:pt x="21228" y="235933"/>
                      </a:cubicBezTo>
                      <a:cubicBezTo>
                        <a:pt x="20718" y="237349"/>
                        <a:pt x="20223" y="238765"/>
                        <a:pt x="19727" y="240181"/>
                      </a:cubicBezTo>
                      <a:cubicBezTo>
                        <a:pt x="19698" y="240252"/>
                        <a:pt x="19670" y="240323"/>
                        <a:pt x="19656" y="240393"/>
                      </a:cubicBezTo>
                      <a:cubicBezTo>
                        <a:pt x="19571" y="240634"/>
                        <a:pt x="19486" y="240875"/>
                        <a:pt x="19401" y="241116"/>
                      </a:cubicBezTo>
                      <a:cubicBezTo>
                        <a:pt x="18962" y="242390"/>
                        <a:pt x="18537" y="243679"/>
                        <a:pt x="18098" y="244968"/>
                      </a:cubicBezTo>
                      <a:cubicBezTo>
                        <a:pt x="17971" y="245336"/>
                        <a:pt x="17844" y="245704"/>
                        <a:pt x="17730" y="246072"/>
                      </a:cubicBezTo>
                      <a:cubicBezTo>
                        <a:pt x="17319" y="247347"/>
                        <a:pt x="16909" y="248621"/>
                        <a:pt x="16498" y="249896"/>
                      </a:cubicBezTo>
                      <a:cubicBezTo>
                        <a:pt x="16484" y="249953"/>
                        <a:pt x="16470" y="249995"/>
                        <a:pt x="16456" y="250052"/>
                      </a:cubicBezTo>
                      <a:cubicBezTo>
                        <a:pt x="16342" y="250406"/>
                        <a:pt x="16229" y="250760"/>
                        <a:pt x="16115" y="251114"/>
                      </a:cubicBezTo>
                      <a:cubicBezTo>
                        <a:pt x="16115" y="251128"/>
                        <a:pt x="16115" y="251156"/>
                        <a:pt x="16102" y="251170"/>
                      </a:cubicBezTo>
                      <a:cubicBezTo>
                        <a:pt x="15719" y="252417"/>
                        <a:pt x="15337" y="253663"/>
                        <a:pt x="14969" y="254909"/>
                      </a:cubicBezTo>
                      <a:cubicBezTo>
                        <a:pt x="14827" y="255362"/>
                        <a:pt x="14686" y="255815"/>
                        <a:pt x="14558" y="256283"/>
                      </a:cubicBezTo>
                      <a:cubicBezTo>
                        <a:pt x="14204" y="257472"/>
                        <a:pt x="13864" y="258662"/>
                        <a:pt x="13524" y="259852"/>
                      </a:cubicBezTo>
                      <a:cubicBezTo>
                        <a:pt x="13453" y="260121"/>
                        <a:pt x="13368" y="260390"/>
                        <a:pt x="13283" y="260645"/>
                      </a:cubicBezTo>
                      <a:cubicBezTo>
                        <a:pt x="13198" y="260942"/>
                        <a:pt x="13113" y="261254"/>
                        <a:pt x="13043" y="261551"/>
                      </a:cubicBezTo>
                      <a:cubicBezTo>
                        <a:pt x="12731" y="262684"/>
                        <a:pt x="12420" y="263817"/>
                        <a:pt x="12122" y="264950"/>
                      </a:cubicBezTo>
                      <a:cubicBezTo>
                        <a:pt x="12023" y="265318"/>
                        <a:pt x="11924" y="265686"/>
                        <a:pt x="11825" y="266069"/>
                      </a:cubicBezTo>
                      <a:cubicBezTo>
                        <a:pt x="11782" y="266224"/>
                        <a:pt x="11754" y="266366"/>
                        <a:pt x="11711" y="266522"/>
                      </a:cubicBezTo>
                      <a:cubicBezTo>
                        <a:pt x="11329" y="267980"/>
                        <a:pt x="10961" y="269453"/>
                        <a:pt x="10593" y="270912"/>
                      </a:cubicBezTo>
                      <a:cubicBezTo>
                        <a:pt x="10451" y="271478"/>
                        <a:pt x="10295" y="272059"/>
                        <a:pt x="10168" y="272625"/>
                      </a:cubicBezTo>
                      <a:cubicBezTo>
                        <a:pt x="9701" y="274537"/>
                        <a:pt x="9247" y="276449"/>
                        <a:pt x="8808" y="278375"/>
                      </a:cubicBezTo>
                      <a:cubicBezTo>
                        <a:pt x="1331" y="311485"/>
                        <a:pt x="-1360" y="345544"/>
                        <a:pt x="637" y="379616"/>
                      </a:cubicBezTo>
                      <a:lnTo>
                        <a:pt x="4786" y="379616"/>
                      </a:lnTo>
                      <a:cubicBezTo>
                        <a:pt x="-1572" y="339383"/>
                        <a:pt x="12660" y="279961"/>
                        <a:pt x="12660" y="279961"/>
                      </a:cubicBezTo>
                      <a:cubicBezTo>
                        <a:pt x="12660" y="279961"/>
                        <a:pt x="33421" y="302138"/>
                        <a:pt x="41366" y="295780"/>
                      </a:cubicBezTo>
                      <a:cubicBezTo>
                        <a:pt x="49325" y="289421"/>
                        <a:pt x="52497" y="271124"/>
                        <a:pt x="58062" y="261579"/>
                      </a:cubicBezTo>
                      <a:cubicBezTo>
                        <a:pt x="63642" y="252034"/>
                        <a:pt x="73980" y="249655"/>
                        <a:pt x="75566" y="241696"/>
                      </a:cubicBezTo>
                      <a:cubicBezTo>
                        <a:pt x="77152" y="233752"/>
                        <a:pt x="59662" y="230565"/>
                        <a:pt x="61249" y="225000"/>
                      </a:cubicBezTo>
                      <a:cubicBezTo>
                        <a:pt x="62835" y="219434"/>
                        <a:pt x="80339" y="244090"/>
                        <a:pt x="84318" y="239317"/>
                      </a:cubicBezTo>
                      <a:cubicBezTo>
                        <a:pt x="88283" y="234545"/>
                        <a:pt x="104201" y="225000"/>
                        <a:pt x="105787" y="220227"/>
                      </a:cubicBezTo>
                      <a:cubicBezTo>
                        <a:pt x="107373" y="215455"/>
                        <a:pt x="96242" y="205117"/>
                        <a:pt x="95449" y="199551"/>
                      </a:cubicBezTo>
                      <a:cubicBezTo>
                        <a:pt x="94656" y="193986"/>
                        <a:pt x="71587" y="180461"/>
                        <a:pt x="76359" y="178082"/>
                      </a:cubicBezTo>
                      <a:cubicBezTo>
                        <a:pt x="81132" y="175689"/>
                        <a:pt x="107373" y="206703"/>
                        <a:pt x="111352" y="205910"/>
                      </a:cubicBezTo>
                      <a:cubicBezTo>
                        <a:pt x="115332" y="205117"/>
                        <a:pt x="124877" y="197965"/>
                        <a:pt x="127256" y="193986"/>
                      </a:cubicBezTo>
                      <a:cubicBezTo>
                        <a:pt x="129649" y="190006"/>
                        <a:pt x="119311" y="184441"/>
                        <a:pt x="119311" y="180461"/>
                      </a:cubicBezTo>
                      <a:cubicBezTo>
                        <a:pt x="119311" y="176482"/>
                        <a:pt x="124084" y="185234"/>
                        <a:pt x="128049" y="181255"/>
                      </a:cubicBezTo>
                      <a:cubicBezTo>
                        <a:pt x="132028" y="177275"/>
                        <a:pt x="139987" y="174896"/>
                        <a:pt x="155891" y="158199"/>
                      </a:cubicBezTo>
                      <a:cubicBezTo>
                        <a:pt x="171794" y="141489"/>
                        <a:pt x="149532" y="131944"/>
                        <a:pt x="153497" y="129565"/>
                      </a:cubicBezTo>
                      <a:cubicBezTo>
                        <a:pt x="157477" y="127171"/>
                        <a:pt x="164643" y="149447"/>
                        <a:pt x="174188" y="144675"/>
                      </a:cubicBezTo>
                      <a:cubicBezTo>
                        <a:pt x="183718" y="139903"/>
                        <a:pt x="185319" y="130358"/>
                        <a:pt x="194864" y="119227"/>
                      </a:cubicBezTo>
                      <a:cubicBezTo>
                        <a:pt x="204409" y="108096"/>
                        <a:pt x="210767" y="100930"/>
                        <a:pt x="211560" y="89799"/>
                      </a:cubicBezTo>
                      <a:cubicBezTo>
                        <a:pt x="212353" y="78668"/>
                        <a:pt x="180546" y="63557"/>
                        <a:pt x="193263" y="63557"/>
                      </a:cubicBezTo>
                      <a:cubicBezTo>
                        <a:pt x="205980" y="63557"/>
                        <a:pt x="220312" y="90592"/>
                        <a:pt x="220312" y="90592"/>
                      </a:cubicBezTo>
                      <a:cubicBezTo>
                        <a:pt x="220312" y="90592"/>
                        <a:pt x="244967" y="64350"/>
                        <a:pt x="248140" y="58785"/>
                      </a:cubicBezTo>
                      <a:cubicBezTo>
                        <a:pt x="251326" y="53219"/>
                        <a:pt x="221105" y="46053"/>
                        <a:pt x="230650" y="44467"/>
                      </a:cubicBezTo>
                      <a:cubicBezTo>
                        <a:pt x="240195" y="42881"/>
                        <a:pt x="257684" y="54012"/>
                        <a:pt x="257684" y="54012"/>
                      </a:cubicBezTo>
                      <a:cubicBezTo>
                        <a:pt x="257684" y="54012"/>
                        <a:pt x="275670" y="54380"/>
                        <a:pt x="276718" y="31368"/>
                      </a:cubicBezTo>
                      <a:cubicBezTo>
                        <a:pt x="277766" y="8369"/>
                        <a:pt x="292409" y="0"/>
                        <a:pt x="292409" y="0"/>
                      </a:cubicBezTo>
                      <a:cubicBezTo>
                        <a:pt x="290865" y="439"/>
                        <a:pt x="289322" y="878"/>
                        <a:pt x="287792" y="1345"/>
                      </a:cubicBezTo>
                      <a:close/>
                    </a:path>
                  </a:pathLst>
                </a:custGeom>
                <a:solidFill>
                  <a:srgbClr val="192419">
                    <a:alpha val="3797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47" name="Google Shape;3947;p25"/>
              <p:cNvGrpSpPr/>
              <p:nvPr/>
            </p:nvGrpSpPr>
            <p:grpSpPr>
              <a:xfrm rot="-10045885" flipH="1">
                <a:off x="289188" y="-568637"/>
                <a:ext cx="452810" cy="714515"/>
                <a:chOff x="979949" y="5469488"/>
                <a:chExt cx="452827" cy="714541"/>
              </a:xfrm>
            </p:grpSpPr>
            <p:grpSp>
              <p:nvGrpSpPr>
                <p:cNvPr id="3948" name="Google Shape;3948;p25"/>
                <p:cNvGrpSpPr/>
                <p:nvPr/>
              </p:nvGrpSpPr>
              <p:grpSpPr>
                <a:xfrm>
                  <a:off x="979949" y="5469488"/>
                  <a:ext cx="452827" cy="714541"/>
                  <a:chOff x="4243190" y="1646259"/>
                  <a:chExt cx="148288" cy="233992"/>
                </a:xfrm>
              </p:grpSpPr>
              <p:sp>
                <p:nvSpPr>
                  <p:cNvPr id="3949" name="Google Shape;3949;p25"/>
                  <p:cNvSpPr/>
                  <p:nvPr/>
                </p:nvSpPr>
                <p:spPr>
                  <a:xfrm>
                    <a:off x="4243190" y="1646259"/>
                    <a:ext cx="148275" cy="1670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75" h="167044" extrusionOk="0">
                        <a:moveTo>
                          <a:pt x="127276" y="149575"/>
                        </a:moveTo>
                        <a:cubicBezTo>
                          <a:pt x="117277" y="159488"/>
                          <a:pt x="102989" y="167957"/>
                          <a:pt x="88558" y="166966"/>
                        </a:cubicBezTo>
                        <a:cubicBezTo>
                          <a:pt x="60900" y="165025"/>
                          <a:pt x="58634" y="137878"/>
                          <a:pt x="58634" y="137878"/>
                        </a:cubicBezTo>
                        <a:cubicBezTo>
                          <a:pt x="58634" y="137878"/>
                          <a:pt x="51483" y="153540"/>
                          <a:pt x="29589" y="150920"/>
                        </a:cubicBezTo>
                        <a:cubicBezTo>
                          <a:pt x="7681" y="148300"/>
                          <a:pt x="-3705" y="119793"/>
                          <a:pt x="1082" y="105816"/>
                        </a:cubicBezTo>
                        <a:cubicBezTo>
                          <a:pt x="6010" y="91442"/>
                          <a:pt x="10839" y="94727"/>
                          <a:pt x="20242" y="98749"/>
                        </a:cubicBezTo>
                        <a:cubicBezTo>
                          <a:pt x="29646" y="102771"/>
                          <a:pt x="42688" y="121818"/>
                          <a:pt x="50760" y="117315"/>
                        </a:cubicBezTo>
                        <a:cubicBezTo>
                          <a:pt x="58833" y="112812"/>
                          <a:pt x="48608" y="107416"/>
                          <a:pt x="31812" y="100349"/>
                        </a:cubicBezTo>
                        <a:cubicBezTo>
                          <a:pt x="14988" y="93268"/>
                          <a:pt x="5656" y="80920"/>
                          <a:pt x="11760" y="66092"/>
                        </a:cubicBezTo>
                        <a:cubicBezTo>
                          <a:pt x="17863" y="51293"/>
                          <a:pt x="32039" y="43306"/>
                          <a:pt x="33073" y="57595"/>
                        </a:cubicBezTo>
                        <a:cubicBezTo>
                          <a:pt x="34106" y="71899"/>
                          <a:pt x="44699" y="93297"/>
                          <a:pt x="56652" y="95081"/>
                        </a:cubicBezTo>
                        <a:cubicBezTo>
                          <a:pt x="68604" y="96866"/>
                          <a:pt x="66976" y="85111"/>
                          <a:pt x="53593" y="81160"/>
                        </a:cubicBezTo>
                        <a:cubicBezTo>
                          <a:pt x="40224" y="77209"/>
                          <a:pt x="37746" y="64280"/>
                          <a:pt x="35962" y="50557"/>
                        </a:cubicBezTo>
                        <a:cubicBezTo>
                          <a:pt x="34163" y="36834"/>
                          <a:pt x="41329" y="28054"/>
                          <a:pt x="53791" y="24670"/>
                        </a:cubicBezTo>
                        <a:cubicBezTo>
                          <a:pt x="66253" y="21285"/>
                          <a:pt x="57487" y="32345"/>
                          <a:pt x="61665" y="56519"/>
                        </a:cubicBezTo>
                        <a:cubicBezTo>
                          <a:pt x="65843" y="80693"/>
                          <a:pt x="75416" y="70001"/>
                          <a:pt x="77073" y="63416"/>
                        </a:cubicBezTo>
                        <a:cubicBezTo>
                          <a:pt x="78758" y="56831"/>
                          <a:pt x="66537" y="50472"/>
                          <a:pt x="66083" y="34979"/>
                        </a:cubicBezTo>
                        <a:cubicBezTo>
                          <a:pt x="65630" y="19501"/>
                          <a:pt x="71578" y="19387"/>
                          <a:pt x="82652" y="15833"/>
                        </a:cubicBezTo>
                        <a:cubicBezTo>
                          <a:pt x="93727" y="12264"/>
                          <a:pt x="92566" y="13680"/>
                          <a:pt x="87028" y="28281"/>
                        </a:cubicBezTo>
                        <a:cubicBezTo>
                          <a:pt x="81506" y="42881"/>
                          <a:pt x="81831" y="50415"/>
                          <a:pt x="84550" y="58119"/>
                        </a:cubicBezTo>
                        <a:cubicBezTo>
                          <a:pt x="87269" y="65823"/>
                          <a:pt x="94917" y="60144"/>
                          <a:pt x="93175" y="51421"/>
                        </a:cubicBezTo>
                        <a:cubicBezTo>
                          <a:pt x="91447" y="42711"/>
                          <a:pt x="93953" y="26171"/>
                          <a:pt x="103668" y="13085"/>
                        </a:cubicBezTo>
                        <a:cubicBezTo>
                          <a:pt x="105382" y="10777"/>
                          <a:pt x="107166" y="8894"/>
                          <a:pt x="108951" y="7322"/>
                        </a:cubicBezTo>
                        <a:cubicBezTo>
                          <a:pt x="117348" y="0"/>
                          <a:pt x="125704" y="0"/>
                          <a:pt x="125704" y="0"/>
                        </a:cubicBezTo>
                        <a:cubicBezTo>
                          <a:pt x="122999" y="4631"/>
                          <a:pt x="139228" y="12887"/>
                          <a:pt x="134442" y="35234"/>
                        </a:cubicBezTo>
                        <a:cubicBezTo>
                          <a:pt x="133054" y="41692"/>
                          <a:pt x="129457" y="47003"/>
                          <a:pt x="125322" y="51407"/>
                        </a:cubicBezTo>
                        <a:cubicBezTo>
                          <a:pt x="115139" y="62254"/>
                          <a:pt x="101700" y="67678"/>
                          <a:pt x="109800" y="71205"/>
                        </a:cubicBezTo>
                        <a:cubicBezTo>
                          <a:pt x="115153" y="73541"/>
                          <a:pt x="122956" y="67494"/>
                          <a:pt x="129711" y="60428"/>
                        </a:cubicBezTo>
                        <a:cubicBezTo>
                          <a:pt x="137359" y="52426"/>
                          <a:pt x="143703" y="43108"/>
                          <a:pt x="143703" y="43108"/>
                        </a:cubicBezTo>
                        <a:cubicBezTo>
                          <a:pt x="143703" y="43108"/>
                          <a:pt x="148037" y="52086"/>
                          <a:pt x="147159" y="59054"/>
                        </a:cubicBezTo>
                        <a:cubicBezTo>
                          <a:pt x="146621" y="63246"/>
                          <a:pt x="138803" y="70383"/>
                          <a:pt x="130490" y="76048"/>
                        </a:cubicBezTo>
                        <a:cubicBezTo>
                          <a:pt x="125010" y="79829"/>
                          <a:pt x="119303" y="82973"/>
                          <a:pt x="115380" y="84219"/>
                        </a:cubicBezTo>
                        <a:cubicBezTo>
                          <a:pt x="105495" y="87363"/>
                          <a:pt x="93486" y="93920"/>
                          <a:pt x="113936" y="93382"/>
                        </a:cubicBezTo>
                        <a:cubicBezTo>
                          <a:pt x="118666" y="93254"/>
                          <a:pt x="122970" y="91895"/>
                          <a:pt x="126823" y="89926"/>
                        </a:cubicBezTo>
                        <a:cubicBezTo>
                          <a:pt x="139653" y="83355"/>
                          <a:pt x="147371" y="69845"/>
                          <a:pt x="148150" y="71346"/>
                        </a:cubicBezTo>
                        <a:cubicBezTo>
                          <a:pt x="149169" y="73315"/>
                          <a:pt x="143774" y="94854"/>
                          <a:pt x="139341" y="103082"/>
                        </a:cubicBezTo>
                        <a:cubicBezTo>
                          <a:pt x="137005" y="107402"/>
                          <a:pt x="133549" y="110376"/>
                          <a:pt x="128607" y="111650"/>
                        </a:cubicBezTo>
                        <a:cubicBezTo>
                          <a:pt x="124132" y="112826"/>
                          <a:pt x="118439" y="112613"/>
                          <a:pt x="111231" y="110800"/>
                        </a:cubicBezTo>
                        <a:cubicBezTo>
                          <a:pt x="96049" y="106977"/>
                          <a:pt x="83191" y="120515"/>
                          <a:pt x="104122" y="125628"/>
                        </a:cubicBezTo>
                        <a:cubicBezTo>
                          <a:pt x="110919" y="127285"/>
                          <a:pt x="116881" y="126619"/>
                          <a:pt x="121923" y="125359"/>
                        </a:cubicBezTo>
                        <a:cubicBezTo>
                          <a:pt x="132431" y="122725"/>
                          <a:pt x="138959" y="117428"/>
                          <a:pt x="140701" y="124920"/>
                        </a:cubicBezTo>
                        <a:cubicBezTo>
                          <a:pt x="141933" y="130216"/>
                          <a:pt x="136382" y="140469"/>
                          <a:pt x="127261" y="14954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0" name="Google Shape;3950;p25"/>
                  <p:cNvSpPr/>
                  <p:nvPr/>
                </p:nvSpPr>
                <p:spPr>
                  <a:xfrm>
                    <a:off x="4265492" y="1702334"/>
                    <a:ext cx="103849" cy="972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849" h="97222" extrusionOk="0">
                        <a:moveTo>
                          <a:pt x="45821" y="75813"/>
                        </a:moveTo>
                        <a:cubicBezTo>
                          <a:pt x="48030" y="83262"/>
                          <a:pt x="50905" y="91546"/>
                          <a:pt x="57901" y="94931"/>
                        </a:cubicBezTo>
                        <a:cubicBezTo>
                          <a:pt x="60860" y="96361"/>
                          <a:pt x="64217" y="96701"/>
                          <a:pt x="67502" y="96984"/>
                        </a:cubicBezTo>
                        <a:cubicBezTo>
                          <a:pt x="73917" y="97536"/>
                          <a:pt x="81437" y="97522"/>
                          <a:pt x="85487" y="92509"/>
                        </a:cubicBezTo>
                        <a:cubicBezTo>
                          <a:pt x="86394" y="91376"/>
                          <a:pt x="86932" y="89450"/>
                          <a:pt x="85700" y="88671"/>
                        </a:cubicBezTo>
                        <a:cubicBezTo>
                          <a:pt x="85119" y="88303"/>
                          <a:pt x="84369" y="88388"/>
                          <a:pt x="83675" y="88459"/>
                        </a:cubicBezTo>
                        <a:cubicBezTo>
                          <a:pt x="78067" y="89082"/>
                          <a:pt x="72303" y="88388"/>
                          <a:pt x="67006" y="86448"/>
                        </a:cubicBezTo>
                        <a:cubicBezTo>
                          <a:pt x="65222" y="85797"/>
                          <a:pt x="63197" y="84550"/>
                          <a:pt x="63296" y="82653"/>
                        </a:cubicBezTo>
                        <a:cubicBezTo>
                          <a:pt x="65760" y="82469"/>
                          <a:pt x="68154" y="83502"/>
                          <a:pt x="70618" y="83743"/>
                        </a:cubicBezTo>
                        <a:cubicBezTo>
                          <a:pt x="73082" y="83998"/>
                          <a:pt x="76070" y="83007"/>
                          <a:pt x="76608" y="80585"/>
                        </a:cubicBezTo>
                        <a:lnTo>
                          <a:pt x="62390" y="74000"/>
                        </a:lnTo>
                        <a:cubicBezTo>
                          <a:pt x="60039" y="72910"/>
                          <a:pt x="57617" y="71777"/>
                          <a:pt x="55904" y="69851"/>
                        </a:cubicBezTo>
                        <a:cubicBezTo>
                          <a:pt x="52335" y="65871"/>
                          <a:pt x="53128" y="58833"/>
                          <a:pt x="57476" y="55731"/>
                        </a:cubicBezTo>
                        <a:cubicBezTo>
                          <a:pt x="59317" y="54429"/>
                          <a:pt x="61554" y="53805"/>
                          <a:pt x="63735" y="53225"/>
                        </a:cubicBezTo>
                        <a:cubicBezTo>
                          <a:pt x="75065" y="50180"/>
                          <a:pt x="86847" y="47093"/>
                          <a:pt x="98389" y="49203"/>
                        </a:cubicBezTo>
                        <a:cubicBezTo>
                          <a:pt x="99522" y="49415"/>
                          <a:pt x="100683" y="49670"/>
                          <a:pt x="101802" y="49387"/>
                        </a:cubicBezTo>
                        <a:cubicBezTo>
                          <a:pt x="102920" y="49118"/>
                          <a:pt x="103954" y="48127"/>
                          <a:pt x="103841" y="46980"/>
                        </a:cubicBezTo>
                        <a:cubicBezTo>
                          <a:pt x="103728" y="45946"/>
                          <a:pt x="102764" y="45223"/>
                          <a:pt x="101844" y="44756"/>
                        </a:cubicBezTo>
                        <a:cubicBezTo>
                          <a:pt x="98403" y="43028"/>
                          <a:pt x="94423" y="42929"/>
                          <a:pt x="90571" y="42858"/>
                        </a:cubicBezTo>
                        <a:cubicBezTo>
                          <a:pt x="86762" y="42788"/>
                          <a:pt x="82938" y="42717"/>
                          <a:pt x="79129" y="42646"/>
                        </a:cubicBezTo>
                        <a:cubicBezTo>
                          <a:pt x="77118" y="42604"/>
                          <a:pt x="75050" y="42561"/>
                          <a:pt x="73181" y="41782"/>
                        </a:cubicBezTo>
                        <a:cubicBezTo>
                          <a:pt x="71326" y="41003"/>
                          <a:pt x="69697" y="39318"/>
                          <a:pt x="69626" y="37307"/>
                        </a:cubicBezTo>
                        <a:cubicBezTo>
                          <a:pt x="69513" y="34432"/>
                          <a:pt x="72317" y="32421"/>
                          <a:pt x="74781" y="30963"/>
                        </a:cubicBezTo>
                        <a:cubicBezTo>
                          <a:pt x="80106" y="27833"/>
                          <a:pt x="85431" y="24689"/>
                          <a:pt x="90755" y="21559"/>
                        </a:cubicBezTo>
                        <a:cubicBezTo>
                          <a:pt x="91223" y="21290"/>
                          <a:pt x="91733" y="20950"/>
                          <a:pt x="91860" y="20426"/>
                        </a:cubicBezTo>
                        <a:cubicBezTo>
                          <a:pt x="92101" y="19449"/>
                          <a:pt x="90869" y="18755"/>
                          <a:pt x="89863" y="18656"/>
                        </a:cubicBezTo>
                        <a:cubicBezTo>
                          <a:pt x="85487" y="18246"/>
                          <a:pt x="81480" y="21956"/>
                          <a:pt x="77118" y="21446"/>
                        </a:cubicBezTo>
                        <a:cubicBezTo>
                          <a:pt x="76325" y="21361"/>
                          <a:pt x="75461" y="21035"/>
                          <a:pt x="75178" y="20285"/>
                        </a:cubicBezTo>
                        <a:cubicBezTo>
                          <a:pt x="74965" y="19704"/>
                          <a:pt x="75206" y="19053"/>
                          <a:pt x="75461" y="18472"/>
                        </a:cubicBezTo>
                        <a:cubicBezTo>
                          <a:pt x="78194" y="12312"/>
                          <a:pt x="83208" y="6746"/>
                          <a:pt x="83165" y="5"/>
                        </a:cubicBezTo>
                        <a:cubicBezTo>
                          <a:pt x="79908" y="-122"/>
                          <a:pt x="76976" y="2045"/>
                          <a:pt x="74894" y="4551"/>
                        </a:cubicBezTo>
                        <a:cubicBezTo>
                          <a:pt x="72813" y="7058"/>
                          <a:pt x="71312" y="10018"/>
                          <a:pt x="69131" y="12453"/>
                        </a:cubicBezTo>
                        <a:cubicBezTo>
                          <a:pt x="66950" y="14875"/>
                          <a:pt x="63778" y="16801"/>
                          <a:pt x="60563" y="16263"/>
                        </a:cubicBezTo>
                        <a:cubicBezTo>
                          <a:pt x="59671" y="16121"/>
                          <a:pt x="58779" y="15753"/>
                          <a:pt x="58212" y="15059"/>
                        </a:cubicBezTo>
                        <a:cubicBezTo>
                          <a:pt x="55961" y="12326"/>
                          <a:pt x="60266" y="7568"/>
                          <a:pt x="57915" y="4920"/>
                        </a:cubicBezTo>
                        <a:cubicBezTo>
                          <a:pt x="56909" y="10896"/>
                          <a:pt x="55918" y="16872"/>
                          <a:pt x="54913" y="22848"/>
                        </a:cubicBezTo>
                        <a:cubicBezTo>
                          <a:pt x="50692" y="23953"/>
                          <a:pt x="46246" y="22593"/>
                          <a:pt x="42096" y="21262"/>
                        </a:cubicBezTo>
                        <a:cubicBezTo>
                          <a:pt x="40595" y="20781"/>
                          <a:pt x="39066" y="20271"/>
                          <a:pt x="37791" y="19336"/>
                        </a:cubicBezTo>
                        <a:cubicBezTo>
                          <a:pt x="32169" y="15201"/>
                          <a:pt x="34435" y="5288"/>
                          <a:pt x="29096" y="798"/>
                        </a:cubicBezTo>
                        <a:cubicBezTo>
                          <a:pt x="28742" y="501"/>
                          <a:pt x="28289" y="218"/>
                          <a:pt x="27835" y="317"/>
                        </a:cubicBezTo>
                        <a:cubicBezTo>
                          <a:pt x="27227" y="459"/>
                          <a:pt x="26986" y="1195"/>
                          <a:pt x="26873" y="1804"/>
                        </a:cubicBezTo>
                        <a:cubicBezTo>
                          <a:pt x="26235" y="5444"/>
                          <a:pt x="26504" y="9225"/>
                          <a:pt x="27637" y="12751"/>
                        </a:cubicBezTo>
                        <a:cubicBezTo>
                          <a:pt x="28161" y="14379"/>
                          <a:pt x="28898" y="15980"/>
                          <a:pt x="30073" y="17226"/>
                        </a:cubicBezTo>
                        <a:cubicBezTo>
                          <a:pt x="31107" y="18302"/>
                          <a:pt x="32424" y="19053"/>
                          <a:pt x="33727" y="19789"/>
                        </a:cubicBezTo>
                        <a:cubicBezTo>
                          <a:pt x="38598" y="22537"/>
                          <a:pt x="43470" y="25284"/>
                          <a:pt x="48327" y="28045"/>
                        </a:cubicBezTo>
                        <a:cubicBezTo>
                          <a:pt x="48964" y="28399"/>
                          <a:pt x="49645" y="28824"/>
                          <a:pt x="49857" y="29518"/>
                        </a:cubicBezTo>
                        <a:cubicBezTo>
                          <a:pt x="49999" y="30000"/>
                          <a:pt x="49885" y="30510"/>
                          <a:pt x="49772" y="30991"/>
                        </a:cubicBezTo>
                        <a:cubicBezTo>
                          <a:pt x="49007" y="34149"/>
                          <a:pt x="48072" y="37265"/>
                          <a:pt x="46954" y="40324"/>
                        </a:cubicBezTo>
                        <a:cubicBezTo>
                          <a:pt x="46260" y="42250"/>
                          <a:pt x="45438" y="44218"/>
                          <a:pt x="43895" y="45535"/>
                        </a:cubicBezTo>
                        <a:cubicBezTo>
                          <a:pt x="40538" y="48396"/>
                          <a:pt x="35455" y="47050"/>
                          <a:pt x="31305" y="45563"/>
                        </a:cubicBezTo>
                        <a:cubicBezTo>
                          <a:pt x="26929" y="43991"/>
                          <a:pt x="22114" y="42037"/>
                          <a:pt x="20160" y="37817"/>
                        </a:cubicBezTo>
                        <a:cubicBezTo>
                          <a:pt x="19367" y="36103"/>
                          <a:pt x="19140" y="34149"/>
                          <a:pt x="18191" y="32521"/>
                        </a:cubicBezTo>
                        <a:cubicBezTo>
                          <a:pt x="17243" y="30892"/>
                          <a:pt x="15118" y="29632"/>
                          <a:pt x="13490" y="30580"/>
                        </a:cubicBezTo>
                        <a:cubicBezTo>
                          <a:pt x="12343" y="31232"/>
                          <a:pt x="11904" y="32761"/>
                          <a:pt x="12173" y="34050"/>
                        </a:cubicBezTo>
                        <a:cubicBezTo>
                          <a:pt x="12428" y="35353"/>
                          <a:pt x="13249" y="36457"/>
                          <a:pt x="14113" y="37463"/>
                        </a:cubicBezTo>
                        <a:cubicBezTo>
                          <a:pt x="20146" y="44388"/>
                          <a:pt x="29209" y="47659"/>
                          <a:pt x="37281" y="52021"/>
                        </a:cubicBezTo>
                        <a:cubicBezTo>
                          <a:pt x="39094" y="53012"/>
                          <a:pt x="41063" y="54301"/>
                          <a:pt x="41417" y="56340"/>
                        </a:cubicBezTo>
                        <a:cubicBezTo>
                          <a:pt x="41771" y="58394"/>
                          <a:pt x="40326" y="60306"/>
                          <a:pt x="38867" y="61793"/>
                        </a:cubicBezTo>
                        <a:cubicBezTo>
                          <a:pt x="35667" y="65050"/>
                          <a:pt x="31631" y="67868"/>
                          <a:pt x="27071" y="68052"/>
                        </a:cubicBezTo>
                        <a:cubicBezTo>
                          <a:pt x="23658" y="68194"/>
                          <a:pt x="20401" y="66848"/>
                          <a:pt x="17243" y="65560"/>
                        </a:cubicBezTo>
                        <a:cubicBezTo>
                          <a:pt x="14085" y="64271"/>
                          <a:pt x="10785" y="62982"/>
                          <a:pt x="7386" y="63251"/>
                        </a:cubicBezTo>
                        <a:cubicBezTo>
                          <a:pt x="3987" y="63520"/>
                          <a:pt x="489" y="65829"/>
                          <a:pt x="51" y="69213"/>
                        </a:cubicBezTo>
                        <a:cubicBezTo>
                          <a:pt x="-134" y="70587"/>
                          <a:pt x="206" y="72003"/>
                          <a:pt x="744" y="73278"/>
                        </a:cubicBezTo>
                        <a:cubicBezTo>
                          <a:pt x="1382" y="74779"/>
                          <a:pt x="2330" y="76167"/>
                          <a:pt x="3633" y="77144"/>
                        </a:cubicBezTo>
                        <a:cubicBezTo>
                          <a:pt x="6296" y="79126"/>
                          <a:pt x="9964" y="79084"/>
                          <a:pt x="13206" y="78348"/>
                        </a:cubicBezTo>
                        <a:cubicBezTo>
                          <a:pt x="16435" y="77611"/>
                          <a:pt x="19551" y="76266"/>
                          <a:pt x="22851" y="75926"/>
                        </a:cubicBezTo>
                        <a:cubicBezTo>
                          <a:pt x="29280" y="75260"/>
                          <a:pt x="36078" y="78432"/>
                          <a:pt x="42040" y="75954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1" name="Google Shape;3951;p25"/>
                  <p:cNvSpPr/>
                  <p:nvPr/>
                </p:nvSpPr>
                <p:spPr>
                  <a:xfrm>
                    <a:off x="4303368" y="1716855"/>
                    <a:ext cx="37145" cy="63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45" h="63529" extrusionOk="0">
                        <a:moveTo>
                          <a:pt x="6019" y="55499"/>
                        </a:moveTo>
                        <a:cubicBezTo>
                          <a:pt x="7590" y="58714"/>
                          <a:pt x="10012" y="61518"/>
                          <a:pt x="12972" y="63529"/>
                        </a:cubicBezTo>
                        <a:cubicBezTo>
                          <a:pt x="13836" y="61929"/>
                          <a:pt x="13241" y="59960"/>
                          <a:pt x="12873" y="58176"/>
                        </a:cubicBezTo>
                        <a:cubicBezTo>
                          <a:pt x="11896" y="53262"/>
                          <a:pt x="12915" y="48192"/>
                          <a:pt x="13935" y="43292"/>
                        </a:cubicBezTo>
                        <a:cubicBezTo>
                          <a:pt x="14232" y="41848"/>
                          <a:pt x="14544" y="40389"/>
                          <a:pt x="15252" y="39100"/>
                        </a:cubicBezTo>
                        <a:cubicBezTo>
                          <a:pt x="16343" y="37118"/>
                          <a:pt x="18268" y="35730"/>
                          <a:pt x="20265" y="34654"/>
                        </a:cubicBezTo>
                        <a:cubicBezTo>
                          <a:pt x="23225" y="33068"/>
                          <a:pt x="26482" y="32019"/>
                          <a:pt x="29824" y="31595"/>
                        </a:cubicBezTo>
                        <a:cubicBezTo>
                          <a:pt x="29881" y="30490"/>
                          <a:pt x="28465" y="29966"/>
                          <a:pt x="27346" y="29938"/>
                        </a:cubicBezTo>
                        <a:cubicBezTo>
                          <a:pt x="26227" y="29909"/>
                          <a:pt x="24854" y="29895"/>
                          <a:pt x="24358" y="28890"/>
                        </a:cubicBezTo>
                        <a:cubicBezTo>
                          <a:pt x="23976" y="28111"/>
                          <a:pt x="24386" y="27190"/>
                          <a:pt x="24797" y="26411"/>
                        </a:cubicBezTo>
                        <a:cubicBezTo>
                          <a:pt x="26723" y="22814"/>
                          <a:pt x="28635" y="19217"/>
                          <a:pt x="30561" y="15620"/>
                        </a:cubicBezTo>
                        <a:cubicBezTo>
                          <a:pt x="30858" y="15054"/>
                          <a:pt x="31156" y="14487"/>
                          <a:pt x="31368" y="13893"/>
                        </a:cubicBezTo>
                        <a:cubicBezTo>
                          <a:pt x="31580" y="13284"/>
                          <a:pt x="31679" y="12632"/>
                          <a:pt x="31807" y="11995"/>
                        </a:cubicBezTo>
                        <a:cubicBezTo>
                          <a:pt x="32685" y="7690"/>
                          <a:pt x="34937" y="3795"/>
                          <a:pt x="37146" y="0"/>
                        </a:cubicBezTo>
                        <a:cubicBezTo>
                          <a:pt x="32586" y="1345"/>
                          <a:pt x="30447" y="6373"/>
                          <a:pt x="28054" y="10465"/>
                        </a:cubicBezTo>
                        <a:cubicBezTo>
                          <a:pt x="24584" y="16399"/>
                          <a:pt x="19529" y="21242"/>
                          <a:pt x="15719" y="26950"/>
                        </a:cubicBezTo>
                        <a:cubicBezTo>
                          <a:pt x="13850" y="29754"/>
                          <a:pt x="12292" y="32756"/>
                          <a:pt x="10720" y="35744"/>
                        </a:cubicBezTo>
                        <a:cubicBezTo>
                          <a:pt x="9474" y="38137"/>
                          <a:pt x="8228" y="40531"/>
                          <a:pt x="6967" y="42938"/>
                        </a:cubicBezTo>
                        <a:cubicBezTo>
                          <a:pt x="6769" y="43321"/>
                          <a:pt x="6542" y="43717"/>
                          <a:pt x="6160" y="43901"/>
                        </a:cubicBezTo>
                        <a:cubicBezTo>
                          <a:pt x="5778" y="44085"/>
                          <a:pt x="5197" y="43859"/>
                          <a:pt x="5183" y="43434"/>
                        </a:cubicBezTo>
                        <a:cubicBezTo>
                          <a:pt x="5183" y="43009"/>
                          <a:pt x="6033" y="42981"/>
                          <a:pt x="5948" y="43391"/>
                        </a:cubicBezTo>
                        <a:cubicBezTo>
                          <a:pt x="6387" y="48235"/>
                          <a:pt x="4022" y="53248"/>
                          <a:pt x="0" y="55967"/>
                        </a:cubicBezTo>
                        <a:cubicBezTo>
                          <a:pt x="1643" y="57029"/>
                          <a:pt x="3993" y="56845"/>
                          <a:pt x="5452" y="55556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2" name="Google Shape;3952;p25"/>
                  <p:cNvSpPr/>
                  <p:nvPr/>
                </p:nvSpPr>
                <p:spPr>
                  <a:xfrm>
                    <a:off x="4275073" y="1701971"/>
                    <a:ext cx="74135" cy="178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135" h="178280" extrusionOk="0">
                        <a:moveTo>
                          <a:pt x="113" y="178281"/>
                        </a:moveTo>
                        <a:cubicBezTo>
                          <a:pt x="-2762" y="136150"/>
                          <a:pt x="49877" y="34215"/>
                          <a:pt x="72961" y="0"/>
                        </a:cubicBezTo>
                        <a:lnTo>
                          <a:pt x="74136" y="793"/>
                        </a:lnTo>
                        <a:cubicBezTo>
                          <a:pt x="51138" y="34894"/>
                          <a:pt x="-1317" y="136376"/>
                          <a:pt x="1529" y="178182"/>
                        </a:cubicBezTo>
                        <a:lnTo>
                          <a:pt x="113" y="17828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3" name="Google Shape;3953;p25"/>
                  <p:cNvSpPr/>
                  <p:nvPr/>
                </p:nvSpPr>
                <p:spPr>
                  <a:xfrm>
                    <a:off x="4352155" y="1646259"/>
                    <a:ext cx="26379" cy="51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79" h="51420" extrusionOk="0">
                        <a:moveTo>
                          <a:pt x="25491" y="35248"/>
                        </a:moveTo>
                        <a:cubicBezTo>
                          <a:pt x="24103" y="41706"/>
                          <a:pt x="20506" y="47017"/>
                          <a:pt x="16371" y="51421"/>
                        </a:cubicBezTo>
                        <a:cubicBezTo>
                          <a:pt x="13425" y="49707"/>
                          <a:pt x="11244" y="46578"/>
                          <a:pt x="10989" y="43150"/>
                        </a:cubicBezTo>
                        <a:cubicBezTo>
                          <a:pt x="10650" y="38817"/>
                          <a:pt x="13014" y="34427"/>
                          <a:pt x="11938" y="30221"/>
                        </a:cubicBezTo>
                        <a:cubicBezTo>
                          <a:pt x="11046" y="26709"/>
                          <a:pt x="8030" y="24259"/>
                          <a:pt x="5636" y="21554"/>
                        </a:cubicBezTo>
                        <a:cubicBezTo>
                          <a:pt x="2223" y="17702"/>
                          <a:pt x="0" y="12377"/>
                          <a:pt x="0" y="7322"/>
                        </a:cubicBezTo>
                        <a:cubicBezTo>
                          <a:pt x="8398" y="0"/>
                          <a:pt x="16753" y="0"/>
                          <a:pt x="16753" y="0"/>
                        </a:cubicBezTo>
                        <a:cubicBezTo>
                          <a:pt x="14048" y="4631"/>
                          <a:pt x="30277" y="12887"/>
                          <a:pt x="25491" y="3523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4" name="Google Shape;3954;p25"/>
                  <p:cNvSpPr/>
                  <p:nvPr/>
                </p:nvSpPr>
                <p:spPr>
                  <a:xfrm>
                    <a:off x="4371005" y="1689382"/>
                    <a:ext cx="19475" cy="32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75" h="32939" extrusionOk="0">
                        <a:moveTo>
                          <a:pt x="2689" y="32940"/>
                        </a:moveTo>
                        <a:cubicBezTo>
                          <a:pt x="2293" y="32501"/>
                          <a:pt x="1868" y="32076"/>
                          <a:pt x="1514" y="31609"/>
                        </a:cubicBezTo>
                        <a:cubicBezTo>
                          <a:pt x="-1502" y="27615"/>
                          <a:pt x="721" y="22446"/>
                          <a:pt x="1910" y="17320"/>
                        </a:cubicBezTo>
                        <a:cubicBezTo>
                          <a:pt x="9558" y="9318"/>
                          <a:pt x="15902" y="0"/>
                          <a:pt x="15902" y="0"/>
                        </a:cubicBezTo>
                        <a:cubicBezTo>
                          <a:pt x="15902" y="0"/>
                          <a:pt x="20236" y="8978"/>
                          <a:pt x="19358" y="15946"/>
                        </a:cubicBezTo>
                        <a:cubicBezTo>
                          <a:pt x="18820" y="20138"/>
                          <a:pt x="11002" y="27275"/>
                          <a:pt x="2689" y="3294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5" name="Google Shape;3955;p25"/>
                  <p:cNvSpPr/>
                  <p:nvPr/>
                </p:nvSpPr>
                <p:spPr>
                  <a:xfrm>
                    <a:off x="4366214" y="1717518"/>
                    <a:ext cx="25264" cy="404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64" h="40419" extrusionOk="0">
                        <a:moveTo>
                          <a:pt x="8726" y="32956"/>
                        </a:moveTo>
                        <a:cubicBezTo>
                          <a:pt x="4577" y="34089"/>
                          <a:pt x="-125" y="30393"/>
                          <a:pt x="3" y="26088"/>
                        </a:cubicBezTo>
                        <a:cubicBezTo>
                          <a:pt x="102" y="23227"/>
                          <a:pt x="1872" y="20891"/>
                          <a:pt x="3812" y="18696"/>
                        </a:cubicBezTo>
                        <a:cubicBezTo>
                          <a:pt x="16642" y="12125"/>
                          <a:pt x="24360" y="-1386"/>
                          <a:pt x="25139" y="116"/>
                        </a:cubicBezTo>
                        <a:cubicBezTo>
                          <a:pt x="26159" y="2084"/>
                          <a:pt x="20764" y="23624"/>
                          <a:pt x="16331" y="31852"/>
                        </a:cubicBezTo>
                        <a:cubicBezTo>
                          <a:pt x="13994" y="36171"/>
                          <a:pt x="10539" y="39145"/>
                          <a:pt x="5596" y="40419"/>
                        </a:cubicBezTo>
                        <a:cubicBezTo>
                          <a:pt x="7027" y="38125"/>
                          <a:pt x="8103" y="35590"/>
                          <a:pt x="8726" y="3295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6" name="Google Shape;3956;p25"/>
                  <p:cNvSpPr/>
                  <p:nvPr/>
                </p:nvSpPr>
                <p:spPr>
                  <a:xfrm>
                    <a:off x="4365021" y="1767373"/>
                    <a:ext cx="19054" cy="28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4" h="28475" extrusionOk="0">
                        <a:moveTo>
                          <a:pt x="5444" y="28461"/>
                        </a:moveTo>
                        <a:cubicBezTo>
                          <a:pt x="361" y="25855"/>
                          <a:pt x="-2132" y="18095"/>
                          <a:pt x="2286" y="14484"/>
                        </a:cubicBezTo>
                        <a:cubicBezTo>
                          <a:pt x="3830" y="13223"/>
                          <a:pt x="6138" y="12388"/>
                          <a:pt x="6450" y="10419"/>
                        </a:cubicBezTo>
                        <a:cubicBezTo>
                          <a:pt x="6946" y="7332"/>
                          <a:pt x="2499" y="6412"/>
                          <a:pt x="105" y="4287"/>
                        </a:cubicBezTo>
                        <a:cubicBezTo>
                          <a:pt x="10614" y="1653"/>
                          <a:pt x="17142" y="-3643"/>
                          <a:pt x="18884" y="3848"/>
                        </a:cubicBezTo>
                        <a:cubicBezTo>
                          <a:pt x="20116" y="9145"/>
                          <a:pt x="14564" y="19398"/>
                          <a:pt x="5444" y="2847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957" name="Google Shape;3957;p25"/>
                <p:cNvSpPr/>
                <p:nvPr/>
              </p:nvSpPr>
              <p:spPr>
                <a:xfrm>
                  <a:off x="979992" y="5469533"/>
                  <a:ext cx="452609" cy="714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75" h="233992" extrusionOk="0">
                      <a:moveTo>
                        <a:pt x="121923" y="125373"/>
                      </a:moveTo>
                      <a:cubicBezTo>
                        <a:pt x="116895" y="126633"/>
                        <a:pt x="110919" y="127285"/>
                        <a:pt x="104122" y="125642"/>
                      </a:cubicBezTo>
                      <a:cubicBezTo>
                        <a:pt x="83191" y="120530"/>
                        <a:pt x="96049" y="106991"/>
                        <a:pt x="111231" y="110815"/>
                      </a:cubicBezTo>
                      <a:cubicBezTo>
                        <a:pt x="118425" y="112627"/>
                        <a:pt x="124132" y="112840"/>
                        <a:pt x="128607" y="111664"/>
                      </a:cubicBezTo>
                      <a:cubicBezTo>
                        <a:pt x="133549" y="110390"/>
                        <a:pt x="137005" y="107416"/>
                        <a:pt x="139341" y="103097"/>
                      </a:cubicBezTo>
                      <a:cubicBezTo>
                        <a:pt x="143774" y="94869"/>
                        <a:pt x="149169" y="73315"/>
                        <a:pt x="148150" y="71360"/>
                      </a:cubicBezTo>
                      <a:cubicBezTo>
                        <a:pt x="147371" y="69859"/>
                        <a:pt x="139653" y="83369"/>
                        <a:pt x="126822" y="89940"/>
                      </a:cubicBezTo>
                      <a:cubicBezTo>
                        <a:pt x="122970" y="91909"/>
                        <a:pt x="118666" y="93268"/>
                        <a:pt x="113936" y="93396"/>
                      </a:cubicBezTo>
                      <a:cubicBezTo>
                        <a:pt x="93472" y="93934"/>
                        <a:pt x="105495" y="87391"/>
                        <a:pt x="115380" y="84233"/>
                      </a:cubicBezTo>
                      <a:cubicBezTo>
                        <a:pt x="119317" y="82973"/>
                        <a:pt x="125010" y="79829"/>
                        <a:pt x="130490" y="76062"/>
                      </a:cubicBezTo>
                      <a:cubicBezTo>
                        <a:pt x="138803" y="70383"/>
                        <a:pt x="146621" y="63246"/>
                        <a:pt x="147159" y="59068"/>
                      </a:cubicBezTo>
                      <a:cubicBezTo>
                        <a:pt x="148037" y="52086"/>
                        <a:pt x="143703" y="43122"/>
                        <a:pt x="143703" y="43122"/>
                      </a:cubicBezTo>
                      <a:cubicBezTo>
                        <a:pt x="143703" y="43122"/>
                        <a:pt x="137359" y="52441"/>
                        <a:pt x="129711" y="60442"/>
                      </a:cubicBezTo>
                      <a:cubicBezTo>
                        <a:pt x="122956" y="67509"/>
                        <a:pt x="115153" y="73541"/>
                        <a:pt x="109800" y="71219"/>
                      </a:cubicBezTo>
                      <a:cubicBezTo>
                        <a:pt x="101700" y="67678"/>
                        <a:pt x="115139" y="62269"/>
                        <a:pt x="125322" y="51407"/>
                      </a:cubicBezTo>
                      <a:cubicBezTo>
                        <a:pt x="129457" y="47003"/>
                        <a:pt x="133054" y="41692"/>
                        <a:pt x="134442" y="35234"/>
                      </a:cubicBezTo>
                      <a:cubicBezTo>
                        <a:pt x="139228" y="12887"/>
                        <a:pt x="122999" y="4617"/>
                        <a:pt x="125704" y="0"/>
                      </a:cubicBezTo>
                      <a:cubicBezTo>
                        <a:pt x="125704" y="0"/>
                        <a:pt x="117348" y="0"/>
                        <a:pt x="108951" y="7322"/>
                      </a:cubicBezTo>
                      <a:cubicBezTo>
                        <a:pt x="107166" y="8879"/>
                        <a:pt x="105382" y="10777"/>
                        <a:pt x="103668" y="13085"/>
                      </a:cubicBezTo>
                      <a:cubicBezTo>
                        <a:pt x="93953" y="26156"/>
                        <a:pt x="91447" y="42697"/>
                        <a:pt x="93175" y="51421"/>
                      </a:cubicBezTo>
                      <a:cubicBezTo>
                        <a:pt x="94917" y="60144"/>
                        <a:pt x="87255" y="65823"/>
                        <a:pt x="84550" y="58119"/>
                      </a:cubicBezTo>
                      <a:cubicBezTo>
                        <a:pt x="81831" y="50415"/>
                        <a:pt x="81505" y="42867"/>
                        <a:pt x="87028" y="28281"/>
                      </a:cubicBezTo>
                      <a:cubicBezTo>
                        <a:pt x="92551" y="13666"/>
                        <a:pt x="93713" y="12264"/>
                        <a:pt x="82652" y="15833"/>
                      </a:cubicBezTo>
                      <a:cubicBezTo>
                        <a:pt x="71592" y="19387"/>
                        <a:pt x="65630" y="19501"/>
                        <a:pt x="66083" y="34979"/>
                      </a:cubicBezTo>
                      <a:cubicBezTo>
                        <a:pt x="66537" y="50472"/>
                        <a:pt x="78758" y="56831"/>
                        <a:pt x="77073" y="63416"/>
                      </a:cubicBezTo>
                      <a:cubicBezTo>
                        <a:pt x="75402" y="70001"/>
                        <a:pt x="65843" y="80693"/>
                        <a:pt x="61665" y="56519"/>
                      </a:cubicBezTo>
                      <a:cubicBezTo>
                        <a:pt x="57487" y="32345"/>
                        <a:pt x="66253" y="21271"/>
                        <a:pt x="53791" y="24670"/>
                      </a:cubicBezTo>
                      <a:cubicBezTo>
                        <a:pt x="41329" y="28054"/>
                        <a:pt x="34149" y="36834"/>
                        <a:pt x="35962" y="50557"/>
                      </a:cubicBezTo>
                      <a:cubicBezTo>
                        <a:pt x="37760" y="64280"/>
                        <a:pt x="40224" y="77209"/>
                        <a:pt x="53593" y="81160"/>
                      </a:cubicBezTo>
                      <a:cubicBezTo>
                        <a:pt x="66976" y="85111"/>
                        <a:pt x="68618" y="96880"/>
                        <a:pt x="56652" y="95081"/>
                      </a:cubicBezTo>
                      <a:cubicBezTo>
                        <a:pt x="44699" y="93297"/>
                        <a:pt x="34092" y="71899"/>
                        <a:pt x="33073" y="57595"/>
                      </a:cubicBezTo>
                      <a:cubicBezTo>
                        <a:pt x="32039" y="43306"/>
                        <a:pt x="17863" y="51293"/>
                        <a:pt x="11759" y="66092"/>
                      </a:cubicBezTo>
                      <a:cubicBezTo>
                        <a:pt x="5642" y="80905"/>
                        <a:pt x="14988" y="93268"/>
                        <a:pt x="31812" y="100349"/>
                      </a:cubicBezTo>
                      <a:cubicBezTo>
                        <a:pt x="48622" y="107416"/>
                        <a:pt x="58833" y="112812"/>
                        <a:pt x="50760" y="117315"/>
                      </a:cubicBezTo>
                      <a:cubicBezTo>
                        <a:pt x="42703" y="121818"/>
                        <a:pt x="29660" y="102771"/>
                        <a:pt x="20242" y="98749"/>
                      </a:cubicBezTo>
                      <a:cubicBezTo>
                        <a:pt x="10839" y="94727"/>
                        <a:pt x="6010" y="91442"/>
                        <a:pt x="1082" y="105816"/>
                      </a:cubicBezTo>
                      <a:cubicBezTo>
                        <a:pt x="-3705" y="119793"/>
                        <a:pt x="7681" y="148300"/>
                        <a:pt x="29589" y="150920"/>
                      </a:cubicBezTo>
                      <a:cubicBezTo>
                        <a:pt x="51483" y="153540"/>
                        <a:pt x="58634" y="137878"/>
                        <a:pt x="58634" y="137878"/>
                      </a:cubicBezTo>
                      <a:cubicBezTo>
                        <a:pt x="58634" y="137878"/>
                        <a:pt x="58734" y="139039"/>
                        <a:pt x="59130" y="140894"/>
                      </a:cubicBezTo>
                      <a:cubicBezTo>
                        <a:pt x="43241" y="176227"/>
                        <a:pt x="30538" y="212736"/>
                        <a:pt x="31996" y="233992"/>
                      </a:cubicBezTo>
                      <a:lnTo>
                        <a:pt x="33412" y="233893"/>
                      </a:lnTo>
                      <a:cubicBezTo>
                        <a:pt x="31996" y="213147"/>
                        <a:pt x="44204" y="177700"/>
                        <a:pt x="59668" y="143089"/>
                      </a:cubicBezTo>
                      <a:cubicBezTo>
                        <a:pt x="61877" y="151076"/>
                        <a:pt x="68618" y="165564"/>
                        <a:pt x="88558" y="166966"/>
                      </a:cubicBezTo>
                      <a:cubicBezTo>
                        <a:pt x="103003" y="167971"/>
                        <a:pt x="117292" y="159488"/>
                        <a:pt x="127276" y="149575"/>
                      </a:cubicBezTo>
                      <a:cubicBezTo>
                        <a:pt x="136396" y="140512"/>
                        <a:pt x="141947" y="130259"/>
                        <a:pt x="140715" y="124948"/>
                      </a:cubicBezTo>
                      <a:cubicBezTo>
                        <a:pt x="138987" y="117457"/>
                        <a:pt x="132459" y="122753"/>
                        <a:pt x="121937" y="125387"/>
                      </a:cubicBezTo>
                      <a:close/>
                    </a:path>
                  </a:pathLst>
                </a:custGeom>
                <a:solidFill>
                  <a:srgbClr val="192419">
                    <a:alpha val="3797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3958" name="Google Shape;3958;p25"/>
          <p:cNvSpPr/>
          <p:nvPr/>
        </p:nvSpPr>
        <p:spPr>
          <a:xfrm rot="2910212">
            <a:off x="5160314" y="3301638"/>
            <a:ext cx="4617067" cy="5454585"/>
          </a:xfrm>
          <a:custGeom>
            <a:avLst/>
            <a:gdLst/>
            <a:ahLst/>
            <a:cxnLst/>
            <a:rect l="l" t="t" r="r" b="b"/>
            <a:pathLst>
              <a:path w="2533456" h="2993015" extrusionOk="0">
                <a:moveTo>
                  <a:pt x="2394064" y="998862"/>
                </a:moveTo>
                <a:cubicBezTo>
                  <a:pt x="2394772" y="1004271"/>
                  <a:pt x="2400919" y="1013094"/>
                  <a:pt x="2381772" y="1021053"/>
                </a:cubicBezTo>
                <a:cubicBezTo>
                  <a:pt x="2362668" y="1029026"/>
                  <a:pt x="2346778" y="1021180"/>
                  <a:pt x="2346793" y="1037098"/>
                </a:cubicBezTo>
                <a:cubicBezTo>
                  <a:pt x="2346821" y="1053072"/>
                  <a:pt x="2335846" y="1083916"/>
                  <a:pt x="2335846" y="1083916"/>
                </a:cubicBezTo>
                <a:cubicBezTo>
                  <a:pt x="2335846" y="1083916"/>
                  <a:pt x="2319064" y="1092753"/>
                  <a:pt x="2320452" y="1098984"/>
                </a:cubicBezTo>
                <a:cubicBezTo>
                  <a:pt x="2321854" y="1105187"/>
                  <a:pt x="2332192" y="1107481"/>
                  <a:pt x="2326527" y="1113613"/>
                </a:cubicBezTo>
                <a:cubicBezTo>
                  <a:pt x="2320863" y="1119745"/>
                  <a:pt x="2307551" y="1114534"/>
                  <a:pt x="2300455" y="1123639"/>
                </a:cubicBezTo>
                <a:cubicBezTo>
                  <a:pt x="2293318" y="1132731"/>
                  <a:pt x="2289098" y="1132519"/>
                  <a:pt x="2280913" y="1142701"/>
                </a:cubicBezTo>
                <a:cubicBezTo>
                  <a:pt x="2272770" y="1152898"/>
                  <a:pt x="2246698" y="1177638"/>
                  <a:pt x="2231715" y="1202109"/>
                </a:cubicBezTo>
                <a:cubicBezTo>
                  <a:pt x="2216690" y="1226566"/>
                  <a:pt x="2184840" y="1245189"/>
                  <a:pt x="2180210" y="1243489"/>
                </a:cubicBezTo>
                <a:cubicBezTo>
                  <a:pt x="2175579" y="1241776"/>
                  <a:pt x="2166459" y="1225476"/>
                  <a:pt x="2170027" y="1248814"/>
                </a:cubicBezTo>
                <a:cubicBezTo>
                  <a:pt x="2173610" y="1272110"/>
                  <a:pt x="2178737" y="1263627"/>
                  <a:pt x="2173086" y="1282320"/>
                </a:cubicBezTo>
                <a:cubicBezTo>
                  <a:pt x="2167393" y="1301000"/>
                  <a:pt x="2141987" y="1316450"/>
                  <a:pt x="2136464" y="1318843"/>
                </a:cubicBezTo>
                <a:cubicBezTo>
                  <a:pt x="2130913" y="1321279"/>
                  <a:pt x="2112219" y="1322738"/>
                  <a:pt x="2114641" y="1337070"/>
                </a:cubicBezTo>
                <a:cubicBezTo>
                  <a:pt x="2117034" y="1351373"/>
                  <a:pt x="2096458" y="1371553"/>
                  <a:pt x="2088485" y="1397341"/>
                </a:cubicBezTo>
                <a:cubicBezTo>
                  <a:pt x="2080497" y="1423144"/>
                  <a:pt x="2075158" y="1428596"/>
                  <a:pt x="2076971" y="1438424"/>
                </a:cubicBezTo>
                <a:cubicBezTo>
                  <a:pt x="2078841" y="1448238"/>
                  <a:pt x="2078373" y="1444627"/>
                  <a:pt x="2067440" y="1453747"/>
                </a:cubicBezTo>
                <a:cubicBezTo>
                  <a:pt x="2056550" y="1462853"/>
                  <a:pt x="2028709" y="1471916"/>
                  <a:pt x="2023086" y="1481433"/>
                </a:cubicBezTo>
                <a:cubicBezTo>
                  <a:pt x="2017436" y="1490893"/>
                  <a:pt x="1993092" y="1500650"/>
                  <a:pt x="2003769" y="1527430"/>
                </a:cubicBezTo>
                <a:cubicBezTo>
                  <a:pt x="2014405" y="1554181"/>
                  <a:pt x="2019815" y="1534950"/>
                  <a:pt x="2022520" y="1565751"/>
                </a:cubicBezTo>
                <a:cubicBezTo>
                  <a:pt x="2025210" y="1596581"/>
                  <a:pt x="2024545" y="1607103"/>
                  <a:pt x="2015623" y="1613122"/>
                </a:cubicBezTo>
                <a:cubicBezTo>
                  <a:pt x="2006744" y="1619155"/>
                  <a:pt x="1989806" y="1631673"/>
                  <a:pt x="1989325" y="1632665"/>
                </a:cubicBezTo>
                <a:cubicBezTo>
                  <a:pt x="1988843" y="1633656"/>
                  <a:pt x="1983476" y="1697341"/>
                  <a:pt x="1957447" y="1704875"/>
                </a:cubicBezTo>
                <a:cubicBezTo>
                  <a:pt x="1931432" y="1712465"/>
                  <a:pt x="1910232" y="1684907"/>
                  <a:pt x="1914580" y="1711177"/>
                </a:cubicBezTo>
                <a:cubicBezTo>
                  <a:pt x="1918928" y="1737447"/>
                  <a:pt x="1926334" y="1743607"/>
                  <a:pt x="1921590" y="1748946"/>
                </a:cubicBezTo>
                <a:cubicBezTo>
                  <a:pt x="1916860" y="1754341"/>
                  <a:pt x="1912569" y="1750730"/>
                  <a:pt x="1909751" y="1755474"/>
                </a:cubicBezTo>
                <a:cubicBezTo>
                  <a:pt x="1906947" y="1760218"/>
                  <a:pt x="1900531" y="1754200"/>
                  <a:pt x="1907811" y="1768659"/>
                </a:cubicBezTo>
                <a:cubicBezTo>
                  <a:pt x="1915047" y="1783104"/>
                  <a:pt x="1920443" y="1776420"/>
                  <a:pt x="1919041" y="1787352"/>
                </a:cubicBezTo>
                <a:cubicBezTo>
                  <a:pt x="1917582" y="1798299"/>
                  <a:pt x="1927283" y="1795226"/>
                  <a:pt x="1913999" y="1800098"/>
                </a:cubicBezTo>
                <a:cubicBezTo>
                  <a:pt x="1900744" y="1805026"/>
                  <a:pt x="1910289" y="1789675"/>
                  <a:pt x="1890802" y="1802916"/>
                </a:cubicBezTo>
                <a:cubicBezTo>
                  <a:pt x="1871358" y="1816171"/>
                  <a:pt x="1860199" y="1791643"/>
                  <a:pt x="1857211" y="1825192"/>
                </a:cubicBezTo>
                <a:cubicBezTo>
                  <a:pt x="1854252" y="1858769"/>
                  <a:pt x="1863811" y="1850187"/>
                  <a:pt x="1858826" y="1869645"/>
                </a:cubicBezTo>
                <a:cubicBezTo>
                  <a:pt x="1853855" y="1889160"/>
                  <a:pt x="1876612" y="1878128"/>
                  <a:pt x="1845358" y="1893295"/>
                </a:cubicBezTo>
                <a:cubicBezTo>
                  <a:pt x="1814060" y="1908448"/>
                  <a:pt x="1800366" y="1908491"/>
                  <a:pt x="1795679" y="1908023"/>
                </a:cubicBezTo>
                <a:cubicBezTo>
                  <a:pt x="1790991" y="1907556"/>
                  <a:pt x="1766520" y="1893734"/>
                  <a:pt x="1778968" y="1926943"/>
                </a:cubicBezTo>
                <a:cubicBezTo>
                  <a:pt x="1791459" y="1960181"/>
                  <a:pt x="1793980" y="1946897"/>
                  <a:pt x="1786403" y="1990104"/>
                </a:cubicBezTo>
                <a:cubicBezTo>
                  <a:pt x="1778784" y="2033311"/>
                  <a:pt x="1730762" y="2019589"/>
                  <a:pt x="1750135" y="2080484"/>
                </a:cubicBezTo>
                <a:cubicBezTo>
                  <a:pt x="1769551" y="2141407"/>
                  <a:pt x="1757910" y="2125801"/>
                  <a:pt x="1772227" y="2144933"/>
                </a:cubicBezTo>
                <a:cubicBezTo>
                  <a:pt x="1786502" y="2164080"/>
                  <a:pt x="1788102" y="2160752"/>
                  <a:pt x="1789052" y="2171345"/>
                </a:cubicBezTo>
                <a:cubicBezTo>
                  <a:pt x="1789972" y="2181895"/>
                  <a:pt x="1801966" y="2174644"/>
                  <a:pt x="1783783" y="2194017"/>
                </a:cubicBezTo>
                <a:cubicBezTo>
                  <a:pt x="1765600" y="2213390"/>
                  <a:pt x="1763433" y="2212201"/>
                  <a:pt x="1760261" y="2218843"/>
                </a:cubicBezTo>
                <a:cubicBezTo>
                  <a:pt x="1757074" y="2225484"/>
                  <a:pt x="1765812" y="2227750"/>
                  <a:pt x="1748648" y="2238485"/>
                </a:cubicBezTo>
                <a:cubicBezTo>
                  <a:pt x="1731527" y="2249248"/>
                  <a:pt x="1734132" y="2246047"/>
                  <a:pt x="1717861" y="2252660"/>
                </a:cubicBezTo>
                <a:cubicBezTo>
                  <a:pt x="1701561" y="2259260"/>
                  <a:pt x="1683222" y="2263423"/>
                  <a:pt x="1684779" y="2264726"/>
                </a:cubicBezTo>
                <a:cubicBezTo>
                  <a:pt x="1686323" y="2265973"/>
                  <a:pt x="1686238" y="2304931"/>
                  <a:pt x="1679398" y="2323780"/>
                </a:cubicBezTo>
                <a:cubicBezTo>
                  <a:pt x="1672544" y="2342658"/>
                  <a:pt x="1672303" y="2332900"/>
                  <a:pt x="1671354" y="2350801"/>
                </a:cubicBezTo>
                <a:cubicBezTo>
                  <a:pt x="1670391" y="2368744"/>
                  <a:pt x="1692936" y="2355927"/>
                  <a:pt x="1658665" y="2379492"/>
                </a:cubicBezTo>
                <a:cubicBezTo>
                  <a:pt x="1624437" y="2403085"/>
                  <a:pt x="1623431" y="2402972"/>
                  <a:pt x="1618984" y="2412248"/>
                </a:cubicBezTo>
                <a:cubicBezTo>
                  <a:pt x="1614523" y="2421552"/>
                  <a:pt x="1597303" y="2417587"/>
                  <a:pt x="1590930" y="2430870"/>
                </a:cubicBezTo>
                <a:cubicBezTo>
                  <a:pt x="1584572" y="2444126"/>
                  <a:pt x="1581003" y="2457268"/>
                  <a:pt x="1585507" y="2470622"/>
                </a:cubicBezTo>
                <a:cubicBezTo>
                  <a:pt x="1590038" y="2484005"/>
                  <a:pt x="1597713" y="2487389"/>
                  <a:pt x="1593196" y="2502486"/>
                </a:cubicBezTo>
                <a:cubicBezTo>
                  <a:pt x="1588665" y="2517624"/>
                  <a:pt x="1581442" y="2522453"/>
                  <a:pt x="1580323" y="2528118"/>
                </a:cubicBezTo>
                <a:cubicBezTo>
                  <a:pt x="1579233" y="2533839"/>
                  <a:pt x="1569844" y="2537493"/>
                  <a:pt x="1568258" y="2540793"/>
                </a:cubicBezTo>
                <a:cubicBezTo>
                  <a:pt x="1566657" y="2544135"/>
                  <a:pt x="1563952" y="2549771"/>
                  <a:pt x="1567167" y="2554445"/>
                </a:cubicBezTo>
                <a:cubicBezTo>
                  <a:pt x="1570367" y="2559146"/>
                  <a:pt x="1563811" y="2581961"/>
                  <a:pt x="1556744" y="2599040"/>
                </a:cubicBezTo>
                <a:cubicBezTo>
                  <a:pt x="1549649" y="2616090"/>
                  <a:pt x="1556744" y="2619560"/>
                  <a:pt x="1534567" y="2630478"/>
                </a:cubicBezTo>
                <a:cubicBezTo>
                  <a:pt x="1512404" y="2641397"/>
                  <a:pt x="1505861" y="2623157"/>
                  <a:pt x="1498979" y="2654581"/>
                </a:cubicBezTo>
                <a:cubicBezTo>
                  <a:pt x="1492082" y="2686034"/>
                  <a:pt x="1495509" y="2705082"/>
                  <a:pt x="1497973" y="2710194"/>
                </a:cubicBezTo>
                <a:cubicBezTo>
                  <a:pt x="1500437" y="2715307"/>
                  <a:pt x="1487395" y="2726593"/>
                  <a:pt x="1477609" y="2732173"/>
                </a:cubicBezTo>
                <a:cubicBezTo>
                  <a:pt x="1467880" y="2737738"/>
                  <a:pt x="1462583" y="2733986"/>
                  <a:pt x="1456536" y="2746604"/>
                </a:cubicBezTo>
                <a:cubicBezTo>
                  <a:pt x="1450490" y="2759208"/>
                  <a:pt x="1417535" y="2767577"/>
                  <a:pt x="1419249" y="2776499"/>
                </a:cubicBezTo>
                <a:cubicBezTo>
                  <a:pt x="1421005" y="2785435"/>
                  <a:pt x="1425296" y="2796977"/>
                  <a:pt x="1398191" y="2805629"/>
                </a:cubicBezTo>
                <a:cubicBezTo>
                  <a:pt x="1371128" y="2814268"/>
                  <a:pt x="1364174" y="2811719"/>
                  <a:pt x="1347294" y="2818431"/>
                </a:cubicBezTo>
                <a:cubicBezTo>
                  <a:pt x="1330456" y="2825130"/>
                  <a:pt x="1305333" y="2804666"/>
                  <a:pt x="1323460" y="2839730"/>
                </a:cubicBezTo>
                <a:cubicBezTo>
                  <a:pt x="1341587" y="2874795"/>
                  <a:pt x="1353001" y="2883957"/>
                  <a:pt x="1343867" y="2900795"/>
                </a:cubicBezTo>
                <a:cubicBezTo>
                  <a:pt x="1334704" y="2917577"/>
                  <a:pt x="1320868" y="2910001"/>
                  <a:pt x="1309907" y="2924941"/>
                </a:cubicBezTo>
                <a:cubicBezTo>
                  <a:pt x="1298904" y="2939896"/>
                  <a:pt x="1292134" y="2932390"/>
                  <a:pt x="1298337" y="2947968"/>
                </a:cubicBezTo>
                <a:cubicBezTo>
                  <a:pt x="1304512" y="2963503"/>
                  <a:pt x="1309482" y="2964523"/>
                  <a:pt x="1306707" y="2975993"/>
                </a:cubicBezTo>
                <a:cubicBezTo>
                  <a:pt x="1304058" y="2986997"/>
                  <a:pt x="1315784" y="2986686"/>
                  <a:pt x="1302189" y="2993016"/>
                </a:cubicBezTo>
                <a:lnTo>
                  <a:pt x="0" y="2280446"/>
                </a:lnTo>
                <a:lnTo>
                  <a:pt x="1968" y="2254714"/>
                </a:lnTo>
                <a:cubicBezTo>
                  <a:pt x="1968" y="2254714"/>
                  <a:pt x="14785" y="2270108"/>
                  <a:pt x="14006" y="2251216"/>
                </a:cubicBezTo>
                <a:cubicBezTo>
                  <a:pt x="13213" y="2232353"/>
                  <a:pt x="10748" y="2227240"/>
                  <a:pt x="9346" y="2225626"/>
                </a:cubicBezTo>
                <a:cubicBezTo>
                  <a:pt x="7930" y="2223997"/>
                  <a:pt x="14671" y="2224776"/>
                  <a:pt x="21341" y="2215430"/>
                </a:cubicBezTo>
                <a:cubicBezTo>
                  <a:pt x="28011" y="2206083"/>
                  <a:pt x="32345" y="2219791"/>
                  <a:pt x="37726" y="2201764"/>
                </a:cubicBezTo>
                <a:cubicBezTo>
                  <a:pt x="43051" y="2183736"/>
                  <a:pt x="37967" y="2180550"/>
                  <a:pt x="46308" y="2174630"/>
                </a:cubicBezTo>
                <a:cubicBezTo>
                  <a:pt x="54649" y="2168711"/>
                  <a:pt x="59450" y="2178057"/>
                  <a:pt x="69661" y="2164774"/>
                </a:cubicBezTo>
                <a:cubicBezTo>
                  <a:pt x="79829" y="2151476"/>
                  <a:pt x="81245" y="2184968"/>
                  <a:pt x="84630" y="2132315"/>
                </a:cubicBezTo>
                <a:cubicBezTo>
                  <a:pt x="88043" y="2079719"/>
                  <a:pt x="83723" y="2068121"/>
                  <a:pt x="85833" y="2062597"/>
                </a:cubicBezTo>
                <a:cubicBezTo>
                  <a:pt x="87958" y="2057046"/>
                  <a:pt x="108435" y="2043947"/>
                  <a:pt x="117300" y="2042516"/>
                </a:cubicBezTo>
                <a:cubicBezTo>
                  <a:pt x="126180" y="2041058"/>
                  <a:pt x="135810" y="2039231"/>
                  <a:pt x="137226" y="2024913"/>
                </a:cubicBezTo>
                <a:cubicBezTo>
                  <a:pt x="138628" y="2010610"/>
                  <a:pt x="140044" y="1999649"/>
                  <a:pt x="139364" y="1994253"/>
                </a:cubicBezTo>
                <a:cubicBezTo>
                  <a:pt x="138656" y="1988816"/>
                  <a:pt x="132510" y="1980021"/>
                  <a:pt x="151614" y="1972048"/>
                </a:cubicBezTo>
                <a:cubicBezTo>
                  <a:pt x="170761" y="1964061"/>
                  <a:pt x="186607" y="1971920"/>
                  <a:pt x="186607" y="1955974"/>
                </a:cubicBezTo>
                <a:cubicBezTo>
                  <a:pt x="186607" y="1940057"/>
                  <a:pt x="197597" y="1909185"/>
                  <a:pt x="197597" y="1909185"/>
                </a:cubicBezTo>
                <a:cubicBezTo>
                  <a:pt x="197597" y="1909185"/>
                  <a:pt x="214378" y="1900348"/>
                  <a:pt x="212976" y="1894145"/>
                </a:cubicBezTo>
                <a:cubicBezTo>
                  <a:pt x="211589" y="1887914"/>
                  <a:pt x="201251" y="1885620"/>
                  <a:pt x="206915" y="1879488"/>
                </a:cubicBezTo>
                <a:cubicBezTo>
                  <a:pt x="212566" y="1873384"/>
                  <a:pt x="225892" y="1878567"/>
                  <a:pt x="232987" y="1869461"/>
                </a:cubicBezTo>
                <a:cubicBezTo>
                  <a:pt x="240082" y="1860341"/>
                  <a:pt x="244330" y="1860610"/>
                  <a:pt x="252487" y="1850400"/>
                </a:cubicBezTo>
                <a:cubicBezTo>
                  <a:pt x="260687" y="1840189"/>
                  <a:pt x="286730" y="1815491"/>
                  <a:pt x="301727" y="1791006"/>
                </a:cubicBezTo>
                <a:cubicBezTo>
                  <a:pt x="316724" y="1766535"/>
                  <a:pt x="348602" y="1747926"/>
                  <a:pt x="353233" y="1749626"/>
                </a:cubicBezTo>
                <a:cubicBezTo>
                  <a:pt x="357878" y="1751311"/>
                  <a:pt x="366984" y="1767639"/>
                  <a:pt x="363415" y="1744301"/>
                </a:cubicBezTo>
                <a:cubicBezTo>
                  <a:pt x="359861" y="1720977"/>
                  <a:pt x="354663" y="1729474"/>
                  <a:pt x="360371" y="1710766"/>
                </a:cubicBezTo>
                <a:cubicBezTo>
                  <a:pt x="366064" y="1692087"/>
                  <a:pt x="391455" y="1676665"/>
                  <a:pt x="396992" y="1674243"/>
                </a:cubicBezTo>
                <a:cubicBezTo>
                  <a:pt x="402530" y="1671836"/>
                  <a:pt x="421237" y="1670349"/>
                  <a:pt x="418816" y="1656017"/>
                </a:cubicBezTo>
                <a:cubicBezTo>
                  <a:pt x="416380" y="1641714"/>
                  <a:pt x="436999" y="1621534"/>
                  <a:pt x="444972" y="1595746"/>
                </a:cubicBezTo>
                <a:cubicBezTo>
                  <a:pt x="452959" y="1569943"/>
                  <a:pt x="458298" y="1564491"/>
                  <a:pt x="456471" y="1554691"/>
                </a:cubicBezTo>
                <a:cubicBezTo>
                  <a:pt x="454602" y="1544877"/>
                  <a:pt x="455083" y="1548460"/>
                  <a:pt x="466002" y="1539368"/>
                </a:cubicBezTo>
                <a:cubicBezTo>
                  <a:pt x="476906" y="1530234"/>
                  <a:pt x="504748" y="1521171"/>
                  <a:pt x="510356" y="1511682"/>
                </a:cubicBezTo>
                <a:cubicBezTo>
                  <a:pt x="516021" y="1502194"/>
                  <a:pt x="540350" y="1492465"/>
                  <a:pt x="529673" y="1465685"/>
                </a:cubicBezTo>
                <a:cubicBezTo>
                  <a:pt x="519023" y="1438877"/>
                  <a:pt x="513628" y="1458151"/>
                  <a:pt x="510937" y="1427321"/>
                </a:cubicBezTo>
                <a:cubicBezTo>
                  <a:pt x="508232" y="1396520"/>
                  <a:pt x="508898" y="1385998"/>
                  <a:pt x="517819" y="1379979"/>
                </a:cubicBezTo>
                <a:cubicBezTo>
                  <a:pt x="526699" y="1373946"/>
                  <a:pt x="543636" y="1361427"/>
                  <a:pt x="544118" y="1360436"/>
                </a:cubicBezTo>
                <a:cubicBezTo>
                  <a:pt x="544599" y="1359445"/>
                  <a:pt x="549966" y="1295731"/>
                  <a:pt x="575981" y="1288169"/>
                </a:cubicBezTo>
                <a:cubicBezTo>
                  <a:pt x="601982" y="1280607"/>
                  <a:pt x="623196" y="1308137"/>
                  <a:pt x="618891" y="1281881"/>
                </a:cubicBezTo>
                <a:cubicBezTo>
                  <a:pt x="614529" y="1255640"/>
                  <a:pt x="607123" y="1249480"/>
                  <a:pt x="611852" y="1244084"/>
                </a:cubicBezTo>
                <a:cubicBezTo>
                  <a:pt x="616597" y="1238745"/>
                  <a:pt x="620902" y="1242356"/>
                  <a:pt x="623720" y="1237584"/>
                </a:cubicBezTo>
                <a:cubicBezTo>
                  <a:pt x="626524" y="1232840"/>
                  <a:pt x="632939" y="1238859"/>
                  <a:pt x="625646" y="1224428"/>
                </a:cubicBezTo>
                <a:cubicBezTo>
                  <a:pt x="618367" y="1209955"/>
                  <a:pt x="612985" y="1216653"/>
                  <a:pt x="614430" y="1205692"/>
                </a:cubicBezTo>
                <a:cubicBezTo>
                  <a:pt x="615846" y="1194717"/>
                  <a:pt x="606188" y="1197818"/>
                  <a:pt x="619472" y="1192947"/>
                </a:cubicBezTo>
                <a:cubicBezTo>
                  <a:pt x="632712" y="1188047"/>
                  <a:pt x="623182" y="1203369"/>
                  <a:pt x="642626" y="1190114"/>
                </a:cubicBezTo>
                <a:cubicBezTo>
                  <a:pt x="662084" y="1176916"/>
                  <a:pt x="673243" y="1201444"/>
                  <a:pt x="676245" y="1167895"/>
                </a:cubicBezTo>
                <a:cubicBezTo>
                  <a:pt x="679219" y="1134289"/>
                  <a:pt x="669632" y="1142899"/>
                  <a:pt x="674603" y="1123385"/>
                </a:cubicBezTo>
                <a:cubicBezTo>
                  <a:pt x="679602" y="1103927"/>
                  <a:pt x="656816" y="1114902"/>
                  <a:pt x="688099" y="1099792"/>
                </a:cubicBezTo>
                <a:cubicBezTo>
                  <a:pt x="719396" y="1084639"/>
                  <a:pt x="733062" y="1084554"/>
                  <a:pt x="737735" y="1085049"/>
                </a:cubicBezTo>
                <a:cubicBezTo>
                  <a:pt x="742423" y="1085517"/>
                  <a:pt x="766936" y="1099338"/>
                  <a:pt x="754460" y="1066101"/>
                </a:cubicBezTo>
                <a:cubicBezTo>
                  <a:pt x="742012" y="1032892"/>
                  <a:pt x="739477" y="1046190"/>
                  <a:pt x="747053" y="1002968"/>
                </a:cubicBezTo>
                <a:cubicBezTo>
                  <a:pt x="754658" y="959790"/>
                  <a:pt x="802694" y="973484"/>
                  <a:pt x="783265" y="912589"/>
                </a:cubicBezTo>
                <a:cubicBezTo>
                  <a:pt x="763892" y="851694"/>
                  <a:pt x="775533" y="867300"/>
                  <a:pt x="761215" y="848125"/>
                </a:cubicBezTo>
                <a:cubicBezTo>
                  <a:pt x="746926" y="829007"/>
                  <a:pt x="745340" y="832307"/>
                  <a:pt x="744377" y="821742"/>
                </a:cubicBezTo>
                <a:cubicBezTo>
                  <a:pt x="743457" y="811192"/>
                  <a:pt x="731461" y="818442"/>
                  <a:pt x="749645" y="799069"/>
                </a:cubicBezTo>
                <a:cubicBezTo>
                  <a:pt x="767800" y="779654"/>
                  <a:pt x="770010" y="780858"/>
                  <a:pt x="773182" y="774216"/>
                </a:cubicBezTo>
                <a:cubicBezTo>
                  <a:pt x="776368" y="767574"/>
                  <a:pt x="767630" y="765308"/>
                  <a:pt x="784738" y="754574"/>
                </a:cubicBezTo>
                <a:cubicBezTo>
                  <a:pt x="801902" y="743839"/>
                  <a:pt x="799296" y="747025"/>
                  <a:pt x="815553" y="740412"/>
                </a:cubicBezTo>
                <a:cubicBezTo>
                  <a:pt x="831811" y="733799"/>
                  <a:pt x="850207" y="729621"/>
                  <a:pt x="848635" y="728346"/>
                </a:cubicBezTo>
                <a:cubicBezTo>
                  <a:pt x="847063" y="727043"/>
                  <a:pt x="847176" y="688141"/>
                  <a:pt x="854030" y="669264"/>
                </a:cubicBezTo>
                <a:cubicBezTo>
                  <a:pt x="860885" y="650387"/>
                  <a:pt x="861111" y="660172"/>
                  <a:pt x="862074" y="642244"/>
                </a:cubicBezTo>
                <a:cubicBezTo>
                  <a:pt x="863023" y="624329"/>
                  <a:pt x="840478" y="637145"/>
                  <a:pt x="874706" y="613552"/>
                </a:cubicBezTo>
                <a:cubicBezTo>
                  <a:pt x="908977" y="589959"/>
                  <a:pt x="909983" y="590101"/>
                  <a:pt x="914444" y="580796"/>
                </a:cubicBezTo>
                <a:cubicBezTo>
                  <a:pt x="918891" y="571521"/>
                  <a:pt x="936111" y="575486"/>
                  <a:pt x="942484" y="562202"/>
                </a:cubicBezTo>
                <a:cubicBezTo>
                  <a:pt x="948842" y="548919"/>
                  <a:pt x="952425" y="535777"/>
                  <a:pt x="947879" y="522422"/>
                </a:cubicBezTo>
                <a:cubicBezTo>
                  <a:pt x="943390" y="509040"/>
                  <a:pt x="935715" y="505683"/>
                  <a:pt x="940232" y="490573"/>
                </a:cubicBezTo>
                <a:cubicBezTo>
                  <a:pt x="944764" y="475434"/>
                  <a:pt x="951986" y="470605"/>
                  <a:pt x="953077" y="464884"/>
                </a:cubicBezTo>
                <a:cubicBezTo>
                  <a:pt x="954195" y="459219"/>
                  <a:pt x="963571" y="455565"/>
                  <a:pt x="965171" y="452223"/>
                </a:cubicBezTo>
                <a:cubicBezTo>
                  <a:pt x="966757" y="448923"/>
                  <a:pt x="969462" y="443273"/>
                  <a:pt x="966261" y="438571"/>
                </a:cubicBezTo>
                <a:cubicBezTo>
                  <a:pt x="963018" y="433870"/>
                  <a:pt x="969603" y="411084"/>
                  <a:pt x="976670" y="394005"/>
                </a:cubicBezTo>
                <a:cubicBezTo>
                  <a:pt x="983793" y="376926"/>
                  <a:pt x="976670" y="373485"/>
                  <a:pt x="998847" y="362566"/>
                </a:cubicBezTo>
                <a:cubicBezTo>
                  <a:pt x="1021024" y="351619"/>
                  <a:pt x="1027553" y="369887"/>
                  <a:pt x="1034450" y="338435"/>
                </a:cubicBezTo>
                <a:cubicBezTo>
                  <a:pt x="1041332" y="307010"/>
                  <a:pt x="1037877" y="287948"/>
                  <a:pt x="1035412" y="282836"/>
                </a:cubicBezTo>
                <a:cubicBezTo>
                  <a:pt x="1032948" y="277724"/>
                  <a:pt x="1046048" y="266423"/>
                  <a:pt x="1055777" y="260857"/>
                </a:cubicBezTo>
                <a:cubicBezTo>
                  <a:pt x="1065548" y="255306"/>
                  <a:pt x="1070845" y="259059"/>
                  <a:pt x="1076906" y="246426"/>
                </a:cubicBezTo>
                <a:cubicBezTo>
                  <a:pt x="1082953" y="233823"/>
                  <a:pt x="1115907" y="225453"/>
                  <a:pt x="1114179" y="216560"/>
                </a:cubicBezTo>
                <a:cubicBezTo>
                  <a:pt x="1112423" y="207624"/>
                  <a:pt x="1108147" y="196054"/>
                  <a:pt x="1135209" y="187401"/>
                </a:cubicBezTo>
                <a:cubicBezTo>
                  <a:pt x="1162315" y="178748"/>
                  <a:pt x="1169268" y="181297"/>
                  <a:pt x="1186106" y="174599"/>
                </a:cubicBezTo>
                <a:cubicBezTo>
                  <a:pt x="1202987" y="167914"/>
                  <a:pt x="1228124" y="188364"/>
                  <a:pt x="1209983" y="153314"/>
                </a:cubicBezTo>
                <a:cubicBezTo>
                  <a:pt x="1191856" y="118250"/>
                  <a:pt x="1180413" y="109030"/>
                  <a:pt x="1189576" y="92249"/>
                </a:cubicBezTo>
                <a:cubicBezTo>
                  <a:pt x="1198696" y="75453"/>
                  <a:pt x="1212532" y="83030"/>
                  <a:pt x="1223536" y="68103"/>
                </a:cubicBezTo>
                <a:cubicBezTo>
                  <a:pt x="1234539" y="53149"/>
                  <a:pt x="1241322" y="60626"/>
                  <a:pt x="1235105" y="45077"/>
                </a:cubicBezTo>
                <a:cubicBezTo>
                  <a:pt x="1228931" y="29541"/>
                  <a:pt x="1223932" y="28479"/>
                  <a:pt x="1226708" y="17022"/>
                </a:cubicBezTo>
                <a:cubicBezTo>
                  <a:pt x="1229384" y="6047"/>
                  <a:pt x="1217658" y="6345"/>
                  <a:pt x="1231225" y="0"/>
                </a:cubicBezTo>
                <a:lnTo>
                  <a:pt x="2533457" y="712599"/>
                </a:lnTo>
                <a:lnTo>
                  <a:pt x="2531488" y="738330"/>
                </a:lnTo>
                <a:cubicBezTo>
                  <a:pt x="2531488" y="738330"/>
                  <a:pt x="2518672" y="722937"/>
                  <a:pt x="2519465" y="741800"/>
                </a:cubicBezTo>
                <a:cubicBezTo>
                  <a:pt x="2520244" y="760692"/>
                  <a:pt x="2522708" y="765804"/>
                  <a:pt x="2524110" y="767418"/>
                </a:cubicBezTo>
                <a:cubicBezTo>
                  <a:pt x="2525541" y="769004"/>
                  <a:pt x="2518786" y="768268"/>
                  <a:pt x="2512115" y="777615"/>
                </a:cubicBezTo>
                <a:cubicBezTo>
                  <a:pt x="2505459" y="786933"/>
                  <a:pt x="2501112" y="773253"/>
                  <a:pt x="2495745" y="791252"/>
                </a:cubicBezTo>
                <a:cubicBezTo>
                  <a:pt x="2490363" y="809280"/>
                  <a:pt x="2495490" y="812495"/>
                  <a:pt x="2487148" y="818414"/>
                </a:cubicBezTo>
                <a:cubicBezTo>
                  <a:pt x="2478807" y="824334"/>
                  <a:pt x="2474006" y="814987"/>
                  <a:pt x="2463796" y="828271"/>
                </a:cubicBezTo>
                <a:cubicBezTo>
                  <a:pt x="2453642" y="841540"/>
                  <a:pt x="2452212" y="808090"/>
                  <a:pt x="2448798" y="860687"/>
                </a:cubicBezTo>
                <a:cubicBezTo>
                  <a:pt x="2445414" y="913339"/>
                  <a:pt x="2449705" y="924881"/>
                  <a:pt x="2447581" y="930433"/>
                </a:cubicBezTo>
                <a:cubicBezTo>
                  <a:pt x="2445485" y="936012"/>
                  <a:pt x="2425007" y="949097"/>
                  <a:pt x="2416156" y="950528"/>
                </a:cubicBezTo>
                <a:cubicBezTo>
                  <a:pt x="2407263" y="951930"/>
                  <a:pt x="2397647" y="953813"/>
                  <a:pt x="2396231" y="968131"/>
                </a:cubicBezTo>
                <a:cubicBezTo>
                  <a:pt x="2394829" y="982434"/>
                  <a:pt x="2393412" y="993395"/>
                  <a:pt x="2394092" y="99879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3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4" name="Google Shape;3964;p28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69" name="Google Shape;569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70" name="Google Shape;570;p4"/>
          <p:cNvGrpSpPr/>
          <p:nvPr/>
        </p:nvGrpSpPr>
        <p:grpSpPr>
          <a:xfrm>
            <a:off x="5786447" y="-611260"/>
            <a:ext cx="3618678" cy="7328488"/>
            <a:chOff x="5786447" y="-611260"/>
            <a:chExt cx="3618678" cy="7328488"/>
          </a:xfrm>
        </p:grpSpPr>
        <p:grpSp>
          <p:nvGrpSpPr>
            <p:cNvPr id="571" name="Google Shape;571;p4"/>
            <p:cNvGrpSpPr/>
            <p:nvPr/>
          </p:nvGrpSpPr>
          <p:grpSpPr>
            <a:xfrm rot="-9549840" flipH="1">
              <a:off x="6070900" y="4155891"/>
              <a:ext cx="2851354" cy="2123674"/>
              <a:chOff x="7324551" y="-926079"/>
              <a:chExt cx="2548907" cy="1898413"/>
            </a:xfrm>
          </p:grpSpPr>
          <p:grpSp>
            <p:nvGrpSpPr>
              <p:cNvPr id="572" name="Google Shape;572;p4"/>
              <p:cNvGrpSpPr/>
              <p:nvPr/>
            </p:nvGrpSpPr>
            <p:grpSpPr>
              <a:xfrm rot="-9373464">
                <a:off x="8805691" y="-554331"/>
                <a:ext cx="815608" cy="1422624"/>
                <a:chOff x="3773740" y="1542780"/>
                <a:chExt cx="267092" cy="465875"/>
              </a:xfrm>
            </p:grpSpPr>
            <p:sp>
              <p:nvSpPr>
                <p:cNvPr id="573" name="Google Shape;573;p4"/>
                <p:cNvSpPr/>
                <p:nvPr/>
              </p:nvSpPr>
              <p:spPr>
                <a:xfrm>
                  <a:off x="3773740" y="1542780"/>
                  <a:ext cx="267078" cy="332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78" h="332152" extrusionOk="0">
                      <a:moveTo>
                        <a:pt x="260274" y="248919"/>
                      </a:moveTo>
                      <a:cubicBezTo>
                        <a:pt x="251493" y="273503"/>
                        <a:pt x="234400" y="299150"/>
                        <a:pt x="209447" y="309049"/>
                      </a:cubicBezTo>
                      <a:cubicBezTo>
                        <a:pt x="161638" y="327983"/>
                        <a:pt x="136076" y="284379"/>
                        <a:pt x="136076" y="284379"/>
                      </a:cubicBezTo>
                      <a:cubicBezTo>
                        <a:pt x="136076" y="284379"/>
                        <a:pt x="136685" y="316300"/>
                        <a:pt x="97967" y="329484"/>
                      </a:cubicBezTo>
                      <a:cubicBezTo>
                        <a:pt x="59221" y="342669"/>
                        <a:pt x="17317" y="304107"/>
                        <a:pt x="14116" y="276888"/>
                      </a:cubicBezTo>
                      <a:cubicBezTo>
                        <a:pt x="10831" y="248890"/>
                        <a:pt x="21551" y="250519"/>
                        <a:pt x="40485" y="249698"/>
                      </a:cubicBezTo>
                      <a:cubicBezTo>
                        <a:pt x="59448" y="248876"/>
                        <a:pt x="96537" y="270289"/>
                        <a:pt x="106422" y="256297"/>
                      </a:cubicBezTo>
                      <a:cubicBezTo>
                        <a:pt x="116292" y="242291"/>
                        <a:pt x="94894" y="241456"/>
                        <a:pt x="61105" y="243112"/>
                      </a:cubicBezTo>
                      <a:cubicBezTo>
                        <a:pt x="27301" y="244769"/>
                        <a:pt x="1767" y="231585"/>
                        <a:pt x="111" y="201902"/>
                      </a:cubicBezTo>
                      <a:cubicBezTo>
                        <a:pt x="-1546" y="172248"/>
                        <a:pt x="15773" y="147521"/>
                        <a:pt x="28958" y="170591"/>
                      </a:cubicBezTo>
                      <a:cubicBezTo>
                        <a:pt x="42142" y="193674"/>
                        <a:pt x="77022" y="220978"/>
                        <a:pt x="98463" y="214379"/>
                      </a:cubicBezTo>
                      <a:cubicBezTo>
                        <a:pt x="119904" y="207779"/>
                        <a:pt x="107739" y="189426"/>
                        <a:pt x="82177" y="193547"/>
                      </a:cubicBezTo>
                      <a:cubicBezTo>
                        <a:pt x="56644" y="197668"/>
                        <a:pt x="42142" y="178026"/>
                        <a:pt x="28136" y="156514"/>
                      </a:cubicBezTo>
                      <a:cubicBezTo>
                        <a:pt x="14102" y="135003"/>
                        <a:pt x="19073" y="114568"/>
                        <a:pt x="37200" y="98905"/>
                      </a:cubicBezTo>
                      <a:cubicBezTo>
                        <a:pt x="55327" y="83242"/>
                        <a:pt x="49549" y="108775"/>
                        <a:pt x="75918" y="145879"/>
                      </a:cubicBezTo>
                      <a:cubicBezTo>
                        <a:pt x="102287" y="182968"/>
                        <a:pt x="109721" y="157406"/>
                        <a:pt x="107229" y="145057"/>
                      </a:cubicBezTo>
                      <a:cubicBezTo>
                        <a:pt x="104765" y="132680"/>
                        <a:pt x="79231" y="131873"/>
                        <a:pt x="66033" y="106311"/>
                      </a:cubicBezTo>
                      <a:cubicBezTo>
                        <a:pt x="52848" y="80778"/>
                        <a:pt x="62719" y="75807"/>
                        <a:pt x="78382" y="60994"/>
                      </a:cubicBezTo>
                      <a:cubicBezTo>
                        <a:pt x="94044" y="46153"/>
                        <a:pt x="93223" y="49438"/>
                        <a:pt x="95687" y="78299"/>
                      </a:cubicBezTo>
                      <a:cubicBezTo>
                        <a:pt x="98151" y="107147"/>
                        <a:pt x="104751" y="119482"/>
                        <a:pt x="115471" y="130202"/>
                      </a:cubicBezTo>
                      <a:cubicBezTo>
                        <a:pt x="126191" y="140922"/>
                        <a:pt x="134433" y="125259"/>
                        <a:pt x="124534" y="112075"/>
                      </a:cubicBezTo>
                      <a:cubicBezTo>
                        <a:pt x="114664" y="98891"/>
                        <a:pt x="105600" y="69208"/>
                        <a:pt x="111350" y="39553"/>
                      </a:cubicBezTo>
                      <a:cubicBezTo>
                        <a:pt x="112370" y="34328"/>
                        <a:pt x="113842" y="29725"/>
                        <a:pt x="115584" y="25689"/>
                      </a:cubicBezTo>
                      <a:cubicBezTo>
                        <a:pt x="123756" y="6727"/>
                        <a:pt x="137733" y="0"/>
                        <a:pt x="137733" y="0"/>
                      </a:cubicBezTo>
                      <a:cubicBezTo>
                        <a:pt x="136912" y="9899"/>
                        <a:pt x="170701" y="10720"/>
                        <a:pt x="180600" y="51931"/>
                      </a:cubicBezTo>
                      <a:cubicBezTo>
                        <a:pt x="183461" y="63826"/>
                        <a:pt x="181705" y="75595"/>
                        <a:pt x="178320" y="86287"/>
                      </a:cubicBezTo>
                      <a:cubicBezTo>
                        <a:pt x="169993" y="112613"/>
                        <a:pt x="151838" y="132439"/>
                        <a:pt x="168237" y="131859"/>
                      </a:cubicBezTo>
                      <a:cubicBezTo>
                        <a:pt x="179057" y="131462"/>
                        <a:pt x="187256" y="115106"/>
                        <a:pt x="192907" y="97871"/>
                      </a:cubicBezTo>
                      <a:cubicBezTo>
                        <a:pt x="199294" y="78356"/>
                        <a:pt x="202409" y="57680"/>
                        <a:pt x="202409" y="57680"/>
                      </a:cubicBezTo>
                      <a:cubicBezTo>
                        <a:pt x="202409" y="57680"/>
                        <a:pt x="216854" y="69208"/>
                        <a:pt x="220975" y="81585"/>
                      </a:cubicBezTo>
                      <a:cubicBezTo>
                        <a:pt x="223439" y="89020"/>
                        <a:pt x="216089" y="107218"/>
                        <a:pt x="206743" y="123376"/>
                      </a:cubicBezTo>
                      <a:cubicBezTo>
                        <a:pt x="200596" y="134096"/>
                        <a:pt x="193587" y="143925"/>
                        <a:pt x="188007" y="149178"/>
                      </a:cubicBezTo>
                      <a:cubicBezTo>
                        <a:pt x="174001" y="162363"/>
                        <a:pt x="159160" y="182954"/>
                        <a:pt x="192949" y="165648"/>
                      </a:cubicBezTo>
                      <a:cubicBezTo>
                        <a:pt x="200752" y="161655"/>
                        <a:pt x="206870" y="155934"/>
                        <a:pt x="211727" y="149547"/>
                      </a:cubicBezTo>
                      <a:cubicBezTo>
                        <a:pt x="227914" y="128276"/>
                        <a:pt x="229982" y="99485"/>
                        <a:pt x="232503" y="101369"/>
                      </a:cubicBezTo>
                      <a:cubicBezTo>
                        <a:pt x="235788" y="103833"/>
                        <a:pt x="244030" y="144208"/>
                        <a:pt x="243223" y="161527"/>
                      </a:cubicBezTo>
                      <a:cubicBezTo>
                        <a:pt x="242770" y="170619"/>
                        <a:pt x="239385" y="178366"/>
                        <a:pt x="232134" y="184455"/>
                      </a:cubicBezTo>
                      <a:cubicBezTo>
                        <a:pt x="225592" y="189992"/>
                        <a:pt x="215905" y="194227"/>
                        <a:pt x="202395" y="196960"/>
                      </a:cubicBezTo>
                      <a:cubicBezTo>
                        <a:pt x="173944" y="202738"/>
                        <a:pt x="163281" y="235706"/>
                        <a:pt x="202395" y="227464"/>
                      </a:cubicBezTo>
                      <a:cubicBezTo>
                        <a:pt x="215084" y="224787"/>
                        <a:pt x="224544" y="218896"/>
                        <a:pt x="231950" y="212750"/>
                      </a:cubicBezTo>
                      <a:cubicBezTo>
                        <a:pt x="247429" y="199905"/>
                        <a:pt x="254099" y="185829"/>
                        <a:pt x="262993" y="196960"/>
                      </a:cubicBezTo>
                      <a:cubicBezTo>
                        <a:pt x="269295" y="204834"/>
                        <a:pt x="268247" y="226430"/>
                        <a:pt x="260259" y="2489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4"/>
                <p:cNvSpPr/>
                <p:nvPr/>
              </p:nvSpPr>
              <p:spPr>
                <a:xfrm>
                  <a:off x="3829548" y="1652901"/>
                  <a:ext cx="171275" cy="193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275" h="193030" extrusionOk="0">
                      <a:moveTo>
                        <a:pt x="91343" y="156642"/>
                      </a:moveTo>
                      <a:cubicBezTo>
                        <a:pt x="101015" y="167348"/>
                        <a:pt x="112458" y="178890"/>
                        <a:pt x="126874" y="178932"/>
                      </a:cubicBezTo>
                      <a:cubicBezTo>
                        <a:pt x="132978" y="178946"/>
                        <a:pt x="138869" y="176836"/>
                        <a:pt x="144576" y="174684"/>
                      </a:cubicBezTo>
                      <a:cubicBezTo>
                        <a:pt x="155764" y="170463"/>
                        <a:pt x="168311" y="164416"/>
                        <a:pt x="171059" y="152790"/>
                      </a:cubicBezTo>
                      <a:cubicBezTo>
                        <a:pt x="171682" y="150170"/>
                        <a:pt x="171016" y="146516"/>
                        <a:pt x="168340" y="146205"/>
                      </a:cubicBezTo>
                      <a:cubicBezTo>
                        <a:pt x="167065" y="146049"/>
                        <a:pt x="165876" y="146799"/>
                        <a:pt x="164785" y="147479"/>
                      </a:cubicBezTo>
                      <a:cubicBezTo>
                        <a:pt x="155906" y="153030"/>
                        <a:pt x="145724" y="156486"/>
                        <a:pt x="135286" y="157477"/>
                      </a:cubicBezTo>
                      <a:cubicBezTo>
                        <a:pt x="131774" y="157817"/>
                        <a:pt x="127398" y="157364"/>
                        <a:pt x="126039" y="154107"/>
                      </a:cubicBezTo>
                      <a:cubicBezTo>
                        <a:pt x="130018" y="151812"/>
                        <a:pt x="134833" y="151628"/>
                        <a:pt x="139153" y="150071"/>
                      </a:cubicBezTo>
                      <a:cubicBezTo>
                        <a:pt x="143472" y="148513"/>
                        <a:pt x="147692" y="144449"/>
                        <a:pt x="146644" y="139988"/>
                      </a:cubicBezTo>
                      <a:cubicBezTo>
                        <a:pt x="136957" y="140115"/>
                        <a:pt x="127271" y="140257"/>
                        <a:pt x="117570" y="140384"/>
                      </a:cubicBezTo>
                      <a:cubicBezTo>
                        <a:pt x="112769" y="140455"/>
                        <a:pt x="107813" y="140483"/>
                        <a:pt x="103380" y="138642"/>
                      </a:cubicBezTo>
                      <a:cubicBezTo>
                        <a:pt x="94232" y="134847"/>
                        <a:pt x="89898" y="122441"/>
                        <a:pt x="94685" y="113760"/>
                      </a:cubicBezTo>
                      <a:cubicBezTo>
                        <a:pt x="96710" y="110092"/>
                        <a:pt x="99953" y="107288"/>
                        <a:pt x="103140" y="104555"/>
                      </a:cubicBezTo>
                      <a:cubicBezTo>
                        <a:pt x="119638" y="90365"/>
                        <a:pt x="136887" y="75779"/>
                        <a:pt x="157888" y="70043"/>
                      </a:cubicBezTo>
                      <a:cubicBezTo>
                        <a:pt x="159942" y="69477"/>
                        <a:pt x="162094" y="68967"/>
                        <a:pt x="163737" y="67622"/>
                      </a:cubicBezTo>
                      <a:cubicBezTo>
                        <a:pt x="165380" y="66276"/>
                        <a:pt x="166329" y="63784"/>
                        <a:pt x="165210" y="61957"/>
                      </a:cubicBezTo>
                      <a:cubicBezTo>
                        <a:pt x="164205" y="60314"/>
                        <a:pt x="162009" y="59875"/>
                        <a:pt x="160069" y="59847"/>
                      </a:cubicBezTo>
                      <a:cubicBezTo>
                        <a:pt x="152946" y="59719"/>
                        <a:pt x="146177" y="62736"/>
                        <a:pt x="139705" y="65710"/>
                      </a:cubicBezTo>
                      <a:cubicBezTo>
                        <a:pt x="133275" y="68656"/>
                        <a:pt x="126832" y="71587"/>
                        <a:pt x="120403" y="74533"/>
                      </a:cubicBezTo>
                      <a:cubicBezTo>
                        <a:pt x="117004" y="76090"/>
                        <a:pt x="113506" y="77662"/>
                        <a:pt x="109767" y="77861"/>
                      </a:cubicBezTo>
                      <a:cubicBezTo>
                        <a:pt x="106043" y="78045"/>
                        <a:pt x="101964" y="76529"/>
                        <a:pt x="100222" y="73230"/>
                      </a:cubicBezTo>
                      <a:cubicBezTo>
                        <a:pt x="97730" y="68528"/>
                        <a:pt x="100789" y="62906"/>
                        <a:pt x="103763" y="58487"/>
                      </a:cubicBezTo>
                      <a:cubicBezTo>
                        <a:pt x="110150" y="48971"/>
                        <a:pt x="116537" y="39468"/>
                        <a:pt x="122923" y="29952"/>
                      </a:cubicBezTo>
                      <a:cubicBezTo>
                        <a:pt x="123490" y="29116"/>
                        <a:pt x="124070" y="28153"/>
                        <a:pt x="123858" y="27176"/>
                      </a:cubicBezTo>
                      <a:cubicBezTo>
                        <a:pt x="123462" y="25335"/>
                        <a:pt x="120870" y="25165"/>
                        <a:pt x="119100" y="25802"/>
                      </a:cubicBezTo>
                      <a:cubicBezTo>
                        <a:pt x="111453" y="28621"/>
                        <a:pt x="107728" y="38038"/>
                        <a:pt x="100010" y="40686"/>
                      </a:cubicBezTo>
                      <a:cubicBezTo>
                        <a:pt x="98622" y="41168"/>
                        <a:pt x="96894" y="41324"/>
                        <a:pt x="95846" y="40304"/>
                      </a:cubicBezTo>
                      <a:cubicBezTo>
                        <a:pt x="95011" y="39497"/>
                        <a:pt x="94898" y="38222"/>
                        <a:pt x="94855" y="37061"/>
                      </a:cubicBezTo>
                      <a:cubicBezTo>
                        <a:pt x="94487" y="24556"/>
                        <a:pt x="98424" y="11244"/>
                        <a:pt x="92929" y="0"/>
                      </a:cubicBezTo>
                      <a:cubicBezTo>
                        <a:pt x="87378" y="2407"/>
                        <a:pt x="84191" y="8369"/>
                        <a:pt x="82747" y="14246"/>
                      </a:cubicBezTo>
                      <a:cubicBezTo>
                        <a:pt x="81302" y="20124"/>
                        <a:pt x="81147" y="26270"/>
                        <a:pt x="79447" y="32076"/>
                      </a:cubicBezTo>
                      <a:cubicBezTo>
                        <a:pt x="77748" y="37882"/>
                        <a:pt x="73995" y="43632"/>
                        <a:pt x="68175" y="45317"/>
                      </a:cubicBezTo>
                      <a:cubicBezTo>
                        <a:pt x="66574" y="45784"/>
                        <a:pt x="64790" y="45898"/>
                        <a:pt x="63289" y="45204"/>
                      </a:cubicBezTo>
                      <a:cubicBezTo>
                        <a:pt x="57327" y="42442"/>
                        <a:pt x="60711" y="31014"/>
                        <a:pt x="54650" y="28479"/>
                      </a:cubicBezTo>
                      <a:cubicBezTo>
                        <a:pt x="57766" y="39270"/>
                        <a:pt x="60895" y="50075"/>
                        <a:pt x="64011" y="60867"/>
                      </a:cubicBezTo>
                      <a:cubicBezTo>
                        <a:pt x="57822" y="66106"/>
                        <a:pt x="49326" y="67395"/>
                        <a:pt x="41296" y="68486"/>
                      </a:cubicBezTo>
                      <a:cubicBezTo>
                        <a:pt x="38393" y="68882"/>
                        <a:pt x="35433" y="69264"/>
                        <a:pt x="32558" y="68726"/>
                      </a:cubicBezTo>
                      <a:cubicBezTo>
                        <a:pt x="19855" y="66305"/>
                        <a:pt x="15677" y="47923"/>
                        <a:pt x="3144" y="44708"/>
                      </a:cubicBezTo>
                      <a:cubicBezTo>
                        <a:pt x="2309" y="44496"/>
                        <a:pt x="1332" y="44382"/>
                        <a:pt x="666" y="44921"/>
                      </a:cubicBezTo>
                      <a:cubicBezTo>
                        <a:pt x="-240" y="45643"/>
                        <a:pt x="-56" y="47059"/>
                        <a:pt x="255" y="48178"/>
                      </a:cubicBezTo>
                      <a:cubicBezTo>
                        <a:pt x="2111" y="54763"/>
                        <a:pt x="5608" y="60895"/>
                        <a:pt x="10324" y="65852"/>
                      </a:cubicBezTo>
                      <a:cubicBezTo>
                        <a:pt x="12505" y="68160"/>
                        <a:pt x="15012" y="70242"/>
                        <a:pt x="17986" y="71374"/>
                      </a:cubicBezTo>
                      <a:cubicBezTo>
                        <a:pt x="20577" y="72352"/>
                        <a:pt x="23396" y="72550"/>
                        <a:pt x="26157" y="72734"/>
                      </a:cubicBezTo>
                      <a:cubicBezTo>
                        <a:pt x="36509" y="73428"/>
                        <a:pt x="46847" y="74122"/>
                        <a:pt x="57199" y="74830"/>
                      </a:cubicBezTo>
                      <a:cubicBezTo>
                        <a:pt x="58545" y="74915"/>
                        <a:pt x="60017" y="75071"/>
                        <a:pt x="60924" y="76062"/>
                      </a:cubicBezTo>
                      <a:cubicBezTo>
                        <a:pt x="61547" y="76742"/>
                        <a:pt x="61773" y="77691"/>
                        <a:pt x="61958" y="78583"/>
                      </a:cubicBezTo>
                      <a:cubicBezTo>
                        <a:pt x="63204" y="84488"/>
                        <a:pt x="64139" y="90450"/>
                        <a:pt x="64747" y="96455"/>
                      </a:cubicBezTo>
                      <a:cubicBezTo>
                        <a:pt x="65130" y="100222"/>
                        <a:pt x="65342" y="104173"/>
                        <a:pt x="63799" y="107642"/>
                      </a:cubicBezTo>
                      <a:cubicBezTo>
                        <a:pt x="60471" y="115106"/>
                        <a:pt x="50897" y="116947"/>
                        <a:pt x="42769" y="117782"/>
                      </a:cubicBezTo>
                      <a:cubicBezTo>
                        <a:pt x="34187" y="118674"/>
                        <a:pt x="24557" y="119269"/>
                        <a:pt x="17915" y="113760"/>
                      </a:cubicBezTo>
                      <a:cubicBezTo>
                        <a:pt x="15224" y="111523"/>
                        <a:pt x="13270" y="108450"/>
                        <a:pt x="10381" y="106467"/>
                      </a:cubicBezTo>
                      <a:cubicBezTo>
                        <a:pt x="7492" y="104484"/>
                        <a:pt x="2932" y="104102"/>
                        <a:pt x="949" y="106991"/>
                      </a:cubicBezTo>
                      <a:cubicBezTo>
                        <a:pt x="-438" y="109016"/>
                        <a:pt x="57" y="111891"/>
                        <a:pt x="1530" y="113859"/>
                      </a:cubicBezTo>
                      <a:cubicBezTo>
                        <a:pt x="3003" y="115814"/>
                        <a:pt x="5269" y="117017"/>
                        <a:pt x="7520" y="117995"/>
                      </a:cubicBezTo>
                      <a:cubicBezTo>
                        <a:pt x="23155" y="124750"/>
                        <a:pt x="40942" y="122937"/>
                        <a:pt x="57950" y="123772"/>
                      </a:cubicBezTo>
                      <a:cubicBezTo>
                        <a:pt x="61788" y="123957"/>
                        <a:pt x="66107" y="124566"/>
                        <a:pt x="68344" y="127681"/>
                      </a:cubicBezTo>
                      <a:cubicBezTo>
                        <a:pt x="70596" y="130839"/>
                        <a:pt x="69704" y="135187"/>
                        <a:pt x="68458" y="138840"/>
                      </a:cubicBezTo>
                      <a:cubicBezTo>
                        <a:pt x="65710" y="146842"/>
                        <a:pt x="61221" y="154801"/>
                        <a:pt x="53758" y="158766"/>
                      </a:cubicBezTo>
                      <a:cubicBezTo>
                        <a:pt x="48178" y="161740"/>
                        <a:pt x="41622" y="162108"/>
                        <a:pt x="35320" y="162476"/>
                      </a:cubicBezTo>
                      <a:cubicBezTo>
                        <a:pt x="29018" y="162844"/>
                        <a:pt x="22447" y="163354"/>
                        <a:pt x="16966" y="166526"/>
                      </a:cubicBezTo>
                      <a:cubicBezTo>
                        <a:pt x="11500" y="169699"/>
                        <a:pt x="7506" y="176369"/>
                        <a:pt x="9475" y="182373"/>
                      </a:cubicBezTo>
                      <a:cubicBezTo>
                        <a:pt x="10282" y="184823"/>
                        <a:pt x="11967" y="186905"/>
                        <a:pt x="13907" y="188619"/>
                      </a:cubicBezTo>
                      <a:cubicBezTo>
                        <a:pt x="16173" y="190615"/>
                        <a:pt x="18892" y="192187"/>
                        <a:pt x="21852" y="192768"/>
                      </a:cubicBezTo>
                      <a:cubicBezTo>
                        <a:pt x="27899" y="193957"/>
                        <a:pt x="34003" y="190941"/>
                        <a:pt x="38818" y="187103"/>
                      </a:cubicBezTo>
                      <a:cubicBezTo>
                        <a:pt x="43633" y="183265"/>
                        <a:pt x="47753" y="178521"/>
                        <a:pt x="53008" y="175307"/>
                      </a:cubicBezTo>
                      <a:cubicBezTo>
                        <a:pt x="63218" y="169047"/>
                        <a:pt x="77139" y="168891"/>
                        <a:pt x="85126" y="159970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4"/>
                <p:cNvSpPr/>
                <p:nvPr/>
              </p:nvSpPr>
              <p:spPr>
                <a:xfrm>
                  <a:off x="3901960" y="1683646"/>
                  <a:ext cx="31732" cy="12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2" h="125627" extrusionOk="0">
                      <a:moveTo>
                        <a:pt x="11071" y="117768"/>
                      </a:moveTo>
                      <a:cubicBezTo>
                        <a:pt x="16282" y="121889"/>
                        <a:pt x="22585" y="124622"/>
                        <a:pt x="29141" y="125628"/>
                      </a:cubicBezTo>
                      <a:cubicBezTo>
                        <a:pt x="29297" y="122243"/>
                        <a:pt x="26734" y="119453"/>
                        <a:pt x="24695" y="116748"/>
                      </a:cubicBezTo>
                      <a:cubicBezTo>
                        <a:pt x="19115" y="109313"/>
                        <a:pt x="16764" y="100024"/>
                        <a:pt x="14541" y="91003"/>
                      </a:cubicBezTo>
                      <a:cubicBezTo>
                        <a:pt x="13889" y="88354"/>
                        <a:pt x="13224" y="85649"/>
                        <a:pt x="13379" y="82930"/>
                      </a:cubicBezTo>
                      <a:cubicBezTo>
                        <a:pt x="13606" y="78739"/>
                        <a:pt x="15730" y="74872"/>
                        <a:pt x="18208" y="71474"/>
                      </a:cubicBezTo>
                      <a:cubicBezTo>
                        <a:pt x="21890" y="66446"/>
                        <a:pt x="26507" y="62084"/>
                        <a:pt x="31733" y="58700"/>
                      </a:cubicBezTo>
                      <a:cubicBezTo>
                        <a:pt x="30940" y="56788"/>
                        <a:pt x="28150" y="57071"/>
                        <a:pt x="26267" y="57921"/>
                      </a:cubicBezTo>
                      <a:cubicBezTo>
                        <a:pt x="24383" y="58771"/>
                        <a:pt x="22075" y="59847"/>
                        <a:pt x="20446" y="58572"/>
                      </a:cubicBezTo>
                      <a:cubicBezTo>
                        <a:pt x="19172" y="57581"/>
                        <a:pt x="19129" y="55698"/>
                        <a:pt x="19200" y="54083"/>
                      </a:cubicBezTo>
                      <a:cubicBezTo>
                        <a:pt x="19526" y="46521"/>
                        <a:pt x="19851" y="38959"/>
                        <a:pt x="20177" y="31396"/>
                      </a:cubicBezTo>
                      <a:cubicBezTo>
                        <a:pt x="20234" y="30221"/>
                        <a:pt x="20276" y="29031"/>
                        <a:pt x="20134" y="27856"/>
                      </a:cubicBezTo>
                      <a:cubicBezTo>
                        <a:pt x="19993" y="26666"/>
                        <a:pt x="19639" y="25505"/>
                        <a:pt x="19341" y="24344"/>
                      </a:cubicBezTo>
                      <a:cubicBezTo>
                        <a:pt x="17359" y="16427"/>
                        <a:pt x="17996" y="8129"/>
                        <a:pt x="18662" y="0"/>
                      </a:cubicBezTo>
                      <a:cubicBezTo>
                        <a:pt x="12105" y="5891"/>
                        <a:pt x="12572" y="16017"/>
                        <a:pt x="11836" y="24811"/>
                      </a:cubicBezTo>
                      <a:cubicBezTo>
                        <a:pt x="10788" y="37514"/>
                        <a:pt x="6228" y="49665"/>
                        <a:pt x="4429" y="62283"/>
                      </a:cubicBezTo>
                      <a:cubicBezTo>
                        <a:pt x="3551" y="68471"/>
                        <a:pt x="3339" y="74745"/>
                        <a:pt x="3126" y="80990"/>
                      </a:cubicBezTo>
                      <a:cubicBezTo>
                        <a:pt x="2956" y="86003"/>
                        <a:pt x="2786" y="91003"/>
                        <a:pt x="2631" y="96016"/>
                      </a:cubicBezTo>
                      <a:cubicBezTo>
                        <a:pt x="2602" y="96809"/>
                        <a:pt x="2560" y="97673"/>
                        <a:pt x="2050" y="98267"/>
                      </a:cubicBezTo>
                      <a:cubicBezTo>
                        <a:pt x="1540" y="98862"/>
                        <a:pt x="393" y="98976"/>
                        <a:pt x="53" y="98267"/>
                      </a:cubicBezTo>
                      <a:cubicBezTo>
                        <a:pt x="-287" y="97559"/>
                        <a:pt x="1101" y="96823"/>
                        <a:pt x="1300" y="97588"/>
                      </a:cubicBezTo>
                      <a:cubicBezTo>
                        <a:pt x="5930" y="105334"/>
                        <a:pt x="5987" y="115601"/>
                        <a:pt x="1441" y="123404"/>
                      </a:cubicBezTo>
                      <a:cubicBezTo>
                        <a:pt x="5052" y="123857"/>
                        <a:pt x="8819" y="121677"/>
                        <a:pt x="10235" y="11833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4"/>
                <p:cNvSpPr/>
                <p:nvPr/>
              </p:nvSpPr>
              <p:spPr>
                <a:xfrm>
                  <a:off x="3910904" y="1692370"/>
                  <a:ext cx="32574" cy="31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74" h="316285" extrusionOk="0">
                      <a:moveTo>
                        <a:pt x="7070" y="0"/>
                      </a:moveTo>
                      <a:cubicBezTo>
                        <a:pt x="-4415" y="77804"/>
                        <a:pt x="-5690" y="248692"/>
                        <a:pt x="32575" y="31628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4"/>
                <p:cNvSpPr/>
                <p:nvPr/>
              </p:nvSpPr>
              <p:spPr>
                <a:xfrm>
                  <a:off x="3889324" y="1542780"/>
                  <a:ext cx="66451" cy="86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51" h="86286" extrusionOk="0">
                      <a:moveTo>
                        <a:pt x="65016" y="51931"/>
                      </a:moveTo>
                      <a:cubicBezTo>
                        <a:pt x="67877" y="63826"/>
                        <a:pt x="66121" y="75595"/>
                        <a:pt x="62736" y="86287"/>
                      </a:cubicBezTo>
                      <a:cubicBezTo>
                        <a:pt x="56434" y="85791"/>
                        <a:pt x="50288" y="82293"/>
                        <a:pt x="47102" y="76784"/>
                      </a:cubicBezTo>
                      <a:cubicBezTo>
                        <a:pt x="43051" y="69803"/>
                        <a:pt x="43505" y="60583"/>
                        <a:pt x="38321" y="54409"/>
                      </a:cubicBezTo>
                      <a:cubicBezTo>
                        <a:pt x="34016" y="49254"/>
                        <a:pt x="27006" y="47583"/>
                        <a:pt x="20832" y="44977"/>
                      </a:cubicBezTo>
                      <a:cubicBezTo>
                        <a:pt x="12037" y="41267"/>
                        <a:pt x="4050" y="34158"/>
                        <a:pt x="0" y="25689"/>
                      </a:cubicBezTo>
                      <a:cubicBezTo>
                        <a:pt x="8171" y="6727"/>
                        <a:pt x="22149" y="0"/>
                        <a:pt x="22149" y="0"/>
                      </a:cubicBezTo>
                      <a:cubicBezTo>
                        <a:pt x="21327" y="9899"/>
                        <a:pt x="55117" y="10720"/>
                        <a:pt x="65016" y="519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578;p4"/>
                <p:cNvSpPr/>
                <p:nvPr/>
              </p:nvSpPr>
              <p:spPr>
                <a:xfrm>
                  <a:off x="3966647" y="1600475"/>
                  <a:ext cx="28549" cy="65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49" h="65695" extrusionOk="0">
                      <a:moveTo>
                        <a:pt x="13836" y="65696"/>
                      </a:moveTo>
                      <a:cubicBezTo>
                        <a:pt x="12816" y="65271"/>
                        <a:pt x="11754" y="64903"/>
                        <a:pt x="10791" y="64407"/>
                      </a:cubicBezTo>
                      <a:cubicBezTo>
                        <a:pt x="2549" y="60144"/>
                        <a:pt x="2124" y="49721"/>
                        <a:pt x="0" y="40191"/>
                      </a:cubicBezTo>
                      <a:cubicBezTo>
                        <a:pt x="6387" y="20676"/>
                        <a:pt x="9502" y="0"/>
                        <a:pt x="9502" y="0"/>
                      </a:cubicBezTo>
                      <a:cubicBezTo>
                        <a:pt x="9502" y="0"/>
                        <a:pt x="23947" y="11528"/>
                        <a:pt x="28068" y="23905"/>
                      </a:cubicBezTo>
                      <a:cubicBezTo>
                        <a:pt x="30532" y="31340"/>
                        <a:pt x="23183" y="49537"/>
                        <a:pt x="13836" y="6569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579;p4"/>
                <p:cNvSpPr/>
                <p:nvPr/>
              </p:nvSpPr>
              <p:spPr>
                <a:xfrm>
                  <a:off x="3983838" y="1644061"/>
                  <a:ext cx="33194" cy="83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94" h="83174" extrusionOk="0">
                      <a:moveTo>
                        <a:pt x="21286" y="68177"/>
                      </a:moveTo>
                      <a:cubicBezTo>
                        <a:pt x="15267" y="73403"/>
                        <a:pt x="4419" y="70981"/>
                        <a:pt x="1191" y="63688"/>
                      </a:cubicBezTo>
                      <a:cubicBezTo>
                        <a:pt x="-934" y="58830"/>
                        <a:pt x="143" y="53491"/>
                        <a:pt x="1644" y="48266"/>
                      </a:cubicBezTo>
                      <a:cubicBezTo>
                        <a:pt x="17830" y="26995"/>
                        <a:pt x="19898" y="-1796"/>
                        <a:pt x="22419" y="88"/>
                      </a:cubicBezTo>
                      <a:cubicBezTo>
                        <a:pt x="25704" y="2552"/>
                        <a:pt x="33946" y="42927"/>
                        <a:pt x="33139" y="60246"/>
                      </a:cubicBezTo>
                      <a:cubicBezTo>
                        <a:pt x="32686" y="69338"/>
                        <a:pt x="29301" y="77085"/>
                        <a:pt x="22051" y="83174"/>
                      </a:cubicBezTo>
                      <a:cubicBezTo>
                        <a:pt x="22603" y="78189"/>
                        <a:pt x="22362" y="73091"/>
                        <a:pt x="21286" y="6817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0" name="Google Shape;580;p4"/>
                <p:cNvSpPr/>
                <p:nvPr/>
              </p:nvSpPr>
              <p:spPr>
                <a:xfrm>
                  <a:off x="4005705" y="1735704"/>
                  <a:ext cx="35127" cy="55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7" h="55995" extrusionOk="0">
                      <a:moveTo>
                        <a:pt x="28309" y="55995"/>
                      </a:moveTo>
                      <a:cubicBezTo>
                        <a:pt x="17730" y="55712"/>
                        <a:pt x="7322" y="44723"/>
                        <a:pt x="11811" y="35135"/>
                      </a:cubicBezTo>
                      <a:cubicBezTo>
                        <a:pt x="13383" y="31779"/>
                        <a:pt x="16569" y="28536"/>
                        <a:pt x="15521" y="24996"/>
                      </a:cubicBezTo>
                      <a:cubicBezTo>
                        <a:pt x="13864" y="19430"/>
                        <a:pt x="5693" y="21469"/>
                        <a:pt x="0" y="19827"/>
                      </a:cubicBezTo>
                      <a:cubicBezTo>
                        <a:pt x="15479" y="6982"/>
                        <a:pt x="22149" y="-7095"/>
                        <a:pt x="31042" y="4036"/>
                      </a:cubicBezTo>
                      <a:cubicBezTo>
                        <a:pt x="37344" y="11910"/>
                        <a:pt x="36296" y="33507"/>
                        <a:pt x="28309" y="559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81" name="Google Shape;581;p4"/>
              <p:cNvGrpSpPr/>
              <p:nvPr/>
            </p:nvGrpSpPr>
            <p:grpSpPr>
              <a:xfrm rot="-9373464">
                <a:off x="7951740" y="146213"/>
                <a:ext cx="300636" cy="544755"/>
                <a:chOff x="4169852" y="1450036"/>
                <a:chExt cx="98451" cy="178394"/>
              </a:xfrm>
            </p:grpSpPr>
            <p:sp>
              <p:nvSpPr>
                <p:cNvPr id="582" name="Google Shape;582;p4"/>
                <p:cNvSpPr/>
                <p:nvPr/>
              </p:nvSpPr>
              <p:spPr>
                <a:xfrm>
                  <a:off x="4209297" y="1488811"/>
                  <a:ext cx="37113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3" h="139619" extrusionOk="0">
                      <a:moveTo>
                        <a:pt x="6849" y="139619"/>
                      </a:moveTo>
                      <a:cubicBezTo>
                        <a:pt x="-14733" y="86712"/>
                        <a:pt x="20162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1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4"/>
                <p:cNvSpPr/>
                <p:nvPr/>
              </p:nvSpPr>
              <p:spPr>
                <a:xfrm>
                  <a:off x="4243763" y="1450036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6"/>
                        <a:pt x="24541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4"/>
                <p:cNvSpPr/>
                <p:nvPr/>
              </p:nvSpPr>
              <p:spPr>
                <a:xfrm>
                  <a:off x="4224625" y="1466548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0" y="27672"/>
                      </a:moveTo>
                      <a:cubicBezTo>
                        <a:pt x="14760" y="17136"/>
                        <a:pt x="9648" y="4574"/>
                        <a:pt x="160" y="0"/>
                      </a:cubicBezTo>
                      <a:cubicBezTo>
                        <a:pt x="-1087" y="11046"/>
                        <a:pt x="5060" y="22560"/>
                        <a:pt x="14930" y="2767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4"/>
                <p:cNvSpPr/>
                <p:nvPr/>
              </p:nvSpPr>
              <p:spPr>
                <a:xfrm>
                  <a:off x="4205667" y="1470358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4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4" y="37231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4"/>
                <p:cNvSpPr/>
                <p:nvPr/>
              </p:nvSpPr>
              <p:spPr>
                <a:xfrm>
                  <a:off x="4192695" y="1486969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4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1" y="22234"/>
                      </a:cubicBezTo>
                      <a:cubicBezTo>
                        <a:pt x="17051" y="24386"/>
                        <a:pt x="18495" y="26964"/>
                        <a:pt x="20450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4"/>
                <p:cNvSpPr/>
                <p:nvPr/>
              </p:nvSpPr>
              <p:spPr>
                <a:xfrm>
                  <a:off x="4169852" y="1525871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3" y="11046"/>
                      </a:moveTo>
                      <a:cubicBezTo>
                        <a:pt x="41621" y="6698"/>
                        <a:pt x="33931" y="2238"/>
                        <a:pt x="25392" y="1430"/>
                      </a:cubicBezTo>
                      <a:cubicBezTo>
                        <a:pt x="22503" y="1161"/>
                        <a:pt x="19586" y="1317"/>
                        <a:pt x="16668" y="1360"/>
                      </a:cubicBezTo>
                      <a:cubicBezTo>
                        <a:pt x="11089" y="1430"/>
                        <a:pt x="5480" y="1048"/>
                        <a:pt x="0" y="0"/>
                      </a:cubicBezTo>
                      <a:cubicBezTo>
                        <a:pt x="6925" y="4843"/>
                        <a:pt x="13949" y="9743"/>
                        <a:pt x="21851" y="12760"/>
                      </a:cubicBezTo>
                      <a:cubicBezTo>
                        <a:pt x="29754" y="15776"/>
                        <a:pt x="41140" y="14105"/>
                        <a:pt x="49013" y="11046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4"/>
                <p:cNvSpPr/>
                <p:nvPr/>
              </p:nvSpPr>
              <p:spPr>
                <a:xfrm>
                  <a:off x="4175219" y="1552658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2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" name="Google Shape;589;p4"/>
                <p:cNvSpPr/>
                <p:nvPr/>
              </p:nvSpPr>
              <p:spPr>
                <a:xfrm>
                  <a:off x="4180955" y="1575238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4"/>
                      </a:cubicBezTo>
                      <a:cubicBezTo>
                        <a:pt x="10748" y="19657"/>
                        <a:pt x="21129" y="13157"/>
                        <a:pt x="26029" y="3584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590;p4"/>
                <p:cNvSpPr/>
                <p:nvPr/>
              </p:nvSpPr>
              <p:spPr>
                <a:xfrm>
                  <a:off x="4238437" y="1500444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1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6" y="5955"/>
                      </a:cubicBezTo>
                      <a:cubicBezTo>
                        <a:pt x="24910" y="8065"/>
                        <a:pt x="22475" y="9198"/>
                        <a:pt x="20138" y="9297"/>
                      </a:cubicBezTo>
                      <a:cubicBezTo>
                        <a:pt x="17801" y="9396"/>
                        <a:pt x="15521" y="8660"/>
                        <a:pt x="13298" y="7923"/>
                      </a:cubicBezTo>
                      <a:cubicBezTo>
                        <a:pt x="8539" y="6351"/>
                        <a:pt x="3611" y="4680"/>
                        <a:pt x="0" y="1211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591;p4"/>
                <p:cNvSpPr/>
                <p:nvPr/>
              </p:nvSpPr>
              <p:spPr>
                <a:xfrm>
                  <a:off x="4231285" y="1515245"/>
                  <a:ext cx="27615" cy="1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4" extrusionOk="0">
                      <a:moveTo>
                        <a:pt x="14" y="175"/>
                      </a:moveTo>
                      <a:cubicBezTo>
                        <a:pt x="5339" y="-307"/>
                        <a:pt x="10820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5" y="6095"/>
                        <a:pt x="4348" y="5500"/>
                        <a:pt x="2762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592;p4"/>
                <p:cNvSpPr/>
                <p:nvPr/>
              </p:nvSpPr>
              <p:spPr>
                <a:xfrm>
                  <a:off x="4224218" y="1530205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5" y="1799"/>
                        <a:pt x="19203" y="9899"/>
                        <a:pt x="24925" y="18736"/>
                      </a:cubicBezTo>
                      <a:cubicBezTo>
                        <a:pt x="20152" y="18353"/>
                        <a:pt x="15521" y="16371"/>
                        <a:pt x="11967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593;p4"/>
                <p:cNvSpPr/>
                <p:nvPr/>
              </p:nvSpPr>
              <p:spPr>
                <a:xfrm>
                  <a:off x="4216288" y="1549946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4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0" y="20421"/>
                      </a:cubicBezTo>
                      <a:cubicBezTo>
                        <a:pt x="21823" y="11046"/>
                        <a:pt x="11584" y="3994"/>
                        <a:pt x="212" y="51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" name="Google Shape;594;p4"/>
                <p:cNvSpPr/>
                <p:nvPr/>
              </p:nvSpPr>
              <p:spPr>
                <a:xfrm>
                  <a:off x="4211770" y="1569603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5" y="8200"/>
                        <a:pt x="4943" y="10692"/>
                      </a:cubicBezTo>
                      <a:cubicBezTo>
                        <a:pt x="9049" y="17291"/>
                        <a:pt x="16413" y="21214"/>
                        <a:pt x="23891" y="23338"/>
                      </a:cubicBezTo>
                      <a:cubicBezTo>
                        <a:pt x="22064" y="18000"/>
                        <a:pt x="17943" y="13737"/>
                        <a:pt x="13510" y="10239"/>
                      </a:cubicBezTo>
                      <a:cubicBezTo>
                        <a:pt x="9078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5" name="Google Shape;595;p4"/>
                <p:cNvSpPr/>
                <p:nvPr/>
              </p:nvSpPr>
              <p:spPr>
                <a:xfrm>
                  <a:off x="4210482" y="1596986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8"/>
                        <a:pt x="13737" y="11618"/>
                        <a:pt x="17631" y="13501"/>
                      </a:cubicBezTo>
                      <a:cubicBezTo>
                        <a:pt x="16541" y="11476"/>
                        <a:pt x="15295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29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96" name="Google Shape;596;p4"/>
              <p:cNvGrpSpPr/>
              <p:nvPr/>
            </p:nvGrpSpPr>
            <p:grpSpPr>
              <a:xfrm rot="-9373464">
                <a:off x="7422752" y="-75157"/>
                <a:ext cx="300636" cy="544755"/>
                <a:chOff x="4357607" y="1446538"/>
                <a:chExt cx="98451" cy="178394"/>
              </a:xfrm>
            </p:grpSpPr>
            <p:sp>
              <p:nvSpPr>
                <p:cNvPr id="597" name="Google Shape;597;p4"/>
                <p:cNvSpPr/>
                <p:nvPr/>
              </p:nvSpPr>
              <p:spPr>
                <a:xfrm>
                  <a:off x="4397052" y="1485313"/>
                  <a:ext cx="37112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2" h="139619" extrusionOk="0">
                      <a:moveTo>
                        <a:pt x="6850" y="139620"/>
                      </a:moveTo>
                      <a:cubicBezTo>
                        <a:pt x="-14733" y="86712"/>
                        <a:pt x="20161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2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598;p4"/>
                <p:cNvSpPr/>
                <p:nvPr/>
              </p:nvSpPr>
              <p:spPr>
                <a:xfrm>
                  <a:off x="4431518" y="1446538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6"/>
                        <a:pt x="24540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599;p4"/>
                <p:cNvSpPr/>
                <p:nvPr/>
              </p:nvSpPr>
              <p:spPr>
                <a:xfrm>
                  <a:off x="4412380" y="1463050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1" y="27672"/>
                      </a:moveTo>
                      <a:cubicBezTo>
                        <a:pt x="14761" y="17136"/>
                        <a:pt x="9648" y="4574"/>
                        <a:pt x="160" y="0"/>
                      </a:cubicBezTo>
                      <a:cubicBezTo>
                        <a:pt x="-1086" y="11046"/>
                        <a:pt x="5060" y="22560"/>
                        <a:pt x="14931" y="276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00;p4"/>
                <p:cNvSpPr/>
                <p:nvPr/>
              </p:nvSpPr>
              <p:spPr>
                <a:xfrm>
                  <a:off x="4393421" y="1466860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5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5" y="372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01;p4"/>
                <p:cNvSpPr/>
                <p:nvPr/>
              </p:nvSpPr>
              <p:spPr>
                <a:xfrm>
                  <a:off x="4380435" y="1483472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3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0" y="22234"/>
                      </a:cubicBezTo>
                      <a:cubicBezTo>
                        <a:pt x="17051" y="24386"/>
                        <a:pt x="18495" y="26964"/>
                        <a:pt x="20449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02;p4"/>
                <p:cNvSpPr/>
                <p:nvPr/>
              </p:nvSpPr>
              <p:spPr>
                <a:xfrm>
                  <a:off x="4357607" y="1522359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3" y="11046"/>
                      </a:moveTo>
                      <a:cubicBezTo>
                        <a:pt x="41621" y="6698"/>
                        <a:pt x="33931" y="2237"/>
                        <a:pt x="25392" y="1430"/>
                      </a:cubicBezTo>
                      <a:cubicBezTo>
                        <a:pt x="22503" y="1161"/>
                        <a:pt x="19585" y="1317"/>
                        <a:pt x="16668" y="1359"/>
                      </a:cubicBezTo>
                      <a:cubicBezTo>
                        <a:pt x="11088" y="1430"/>
                        <a:pt x="5495" y="1048"/>
                        <a:pt x="0" y="0"/>
                      </a:cubicBezTo>
                      <a:cubicBezTo>
                        <a:pt x="6925" y="4843"/>
                        <a:pt x="13949" y="9743"/>
                        <a:pt x="21851" y="12760"/>
                      </a:cubicBezTo>
                      <a:cubicBezTo>
                        <a:pt x="29754" y="15776"/>
                        <a:pt x="41139" y="14105"/>
                        <a:pt x="49013" y="1104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03;p4"/>
                <p:cNvSpPr/>
                <p:nvPr/>
              </p:nvSpPr>
              <p:spPr>
                <a:xfrm>
                  <a:off x="4362974" y="1549161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3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04;p4"/>
                <p:cNvSpPr/>
                <p:nvPr/>
              </p:nvSpPr>
              <p:spPr>
                <a:xfrm>
                  <a:off x="4368695" y="1571740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4"/>
                      </a:cubicBezTo>
                      <a:cubicBezTo>
                        <a:pt x="10749" y="19657"/>
                        <a:pt x="21129" y="13157"/>
                        <a:pt x="26029" y="358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05;p4"/>
                <p:cNvSpPr/>
                <p:nvPr/>
              </p:nvSpPr>
              <p:spPr>
                <a:xfrm>
                  <a:off x="4426192" y="1496932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1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6" y="5955"/>
                      </a:cubicBezTo>
                      <a:cubicBezTo>
                        <a:pt x="24910" y="8065"/>
                        <a:pt x="22474" y="9198"/>
                        <a:pt x="20138" y="9297"/>
                      </a:cubicBezTo>
                      <a:cubicBezTo>
                        <a:pt x="17801" y="9396"/>
                        <a:pt x="15521" y="8660"/>
                        <a:pt x="13298" y="7923"/>
                      </a:cubicBezTo>
                      <a:cubicBezTo>
                        <a:pt x="8539" y="6351"/>
                        <a:pt x="3611" y="4680"/>
                        <a:pt x="0" y="121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06;p4"/>
                <p:cNvSpPr/>
                <p:nvPr/>
              </p:nvSpPr>
              <p:spPr>
                <a:xfrm>
                  <a:off x="4419040" y="1511747"/>
                  <a:ext cx="27615" cy="1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4" extrusionOk="0">
                      <a:moveTo>
                        <a:pt x="14" y="175"/>
                      </a:moveTo>
                      <a:cubicBezTo>
                        <a:pt x="5339" y="-307"/>
                        <a:pt x="10819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5" y="6095"/>
                        <a:pt x="4348" y="5500"/>
                        <a:pt x="2761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07;p4"/>
                <p:cNvSpPr/>
                <p:nvPr/>
              </p:nvSpPr>
              <p:spPr>
                <a:xfrm>
                  <a:off x="4411973" y="1526707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5" y="1798"/>
                        <a:pt x="19203" y="9899"/>
                        <a:pt x="24925" y="18736"/>
                      </a:cubicBezTo>
                      <a:cubicBezTo>
                        <a:pt x="20152" y="18353"/>
                        <a:pt x="15521" y="16371"/>
                        <a:pt x="11966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08;p4"/>
                <p:cNvSpPr/>
                <p:nvPr/>
              </p:nvSpPr>
              <p:spPr>
                <a:xfrm>
                  <a:off x="4404043" y="1546448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4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1" y="20421"/>
                      </a:cubicBezTo>
                      <a:cubicBezTo>
                        <a:pt x="21823" y="11046"/>
                        <a:pt x="11584" y="3994"/>
                        <a:pt x="213" y="51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09;p4"/>
                <p:cNvSpPr/>
                <p:nvPr/>
              </p:nvSpPr>
              <p:spPr>
                <a:xfrm>
                  <a:off x="4399525" y="1566105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5" y="8200"/>
                        <a:pt x="4942" y="10692"/>
                      </a:cubicBezTo>
                      <a:cubicBezTo>
                        <a:pt x="9049" y="17291"/>
                        <a:pt x="16413" y="21214"/>
                        <a:pt x="23891" y="23338"/>
                      </a:cubicBezTo>
                      <a:cubicBezTo>
                        <a:pt x="22064" y="17999"/>
                        <a:pt x="17943" y="13737"/>
                        <a:pt x="13510" y="10239"/>
                      </a:cubicBezTo>
                      <a:cubicBezTo>
                        <a:pt x="9078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10;p4"/>
                <p:cNvSpPr/>
                <p:nvPr/>
              </p:nvSpPr>
              <p:spPr>
                <a:xfrm>
                  <a:off x="4398237" y="1593488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8"/>
                        <a:pt x="13737" y="11618"/>
                        <a:pt x="17631" y="13501"/>
                      </a:cubicBezTo>
                      <a:cubicBezTo>
                        <a:pt x="16541" y="11476"/>
                        <a:pt x="15295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29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11" name="Google Shape;611;p4"/>
              <p:cNvGrpSpPr/>
              <p:nvPr/>
            </p:nvGrpSpPr>
            <p:grpSpPr>
              <a:xfrm rot="-9373464">
                <a:off x="8309250" y="-481422"/>
                <a:ext cx="549372" cy="958214"/>
                <a:chOff x="4040283" y="1572095"/>
                <a:chExt cx="179906" cy="313792"/>
              </a:xfrm>
            </p:grpSpPr>
            <p:sp>
              <p:nvSpPr>
                <p:cNvPr id="612" name="Google Shape;612;p4"/>
                <p:cNvSpPr/>
                <p:nvPr/>
              </p:nvSpPr>
              <p:spPr>
                <a:xfrm>
                  <a:off x="4040283" y="1572095"/>
                  <a:ext cx="179849" cy="223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849" h="223723" extrusionOk="0">
                      <a:moveTo>
                        <a:pt x="175297" y="167674"/>
                      </a:moveTo>
                      <a:cubicBezTo>
                        <a:pt x="169391" y="184228"/>
                        <a:pt x="157878" y="201506"/>
                        <a:pt x="141068" y="208162"/>
                      </a:cubicBezTo>
                      <a:cubicBezTo>
                        <a:pt x="108864" y="220921"/>
                        <a:pt x="91658" y="191550"/>
                        <a:pt x="91658" y="191550"/>
                      </a:cubicBezTo>
                      <a:cubicBezTo>
                        <a:pt x="91658" y="191550"/>
                        <a:pt x="92069" y="213047"/>
                        <a:pt x="65983" y="221927"/>
                      </a:cubicBezTo>
                      <a:cubicBezTo>
                        <a:pt x="39883" y="230806"/>
                        <a:pt x="11673" y="204834"/>
                        <a:pt x="9506" y="186509"/>
                      </a:cubicBezTo>
                      <a:cubicBezTo>
                        <a:pt x="7297" y="167645"/>
                        <a:pt x="14520" y="168750"/>
                        <a:pt x="27265" y="168198"/>
                      </a:cubicBezTo>
                      <a:cubicBezTo>
                        <a:pt x="40039" y="167645"/>
                        <a:pt x="65020" y="182062"/>
                        <a:pt x="71676" y="172644"/>
                      </a:cubicBezTo>
                      <a:cubicBezTo>
                        <a:pt x="78332" y="163213"/>
                        <a:pt x="63915" y="162646"/>
                        <a:pt x="41158" y="163765"/>
                      </a:cubicBezTo>
                      <a:cubicBezTo>
                        <a:pt x="18386" y="164884"/>
                        <a:pt x="1194" y="156004"/>
                        <a:pt x="75" y="136008"/>
                      </a:cubicBezTo>
                      <a:cubicBezTo>
                        <a:pt x="-1044" y="116040"/>
                        <a:pt x="10625" y="99386"/>
                        <a:pt x="19505" y="114922"/>
                      </a:cubicBezTo>
                      <a:cubicBezTo>
                        <a:pt x="28384" y="130471"/>
                        <a:pt x="51878" y="148853"/>
                        <a:pt x="66309" y="144406"/>
                      </a:cubicBezTo>
                      <a:cubicBezTo>
                        <a:pt x="80739" y="139959"/>
                        <a:pt x="72554" y="127596"/>
                        <a:pt x="55334" y="130372"/>
                      </a:cubicBezTo>
                      <a:cubicBezTo>
                        <a:pt x="38141" y="133148"/>
                        <a:pt x="28370" y="119921"/>
                        <a:pt x="18938" y="105433"/>
                      </a:cubicBezTo>
                      <a:cubicBezTo>
                        <a:pt x="9492" y="90946"/>
                        <a:pt x="12834" y="77181"/>
                        <a:pt x="25042" y="66630"/>
                      </a:cubicBezTo>
                      <a:cubicBezTo>
                        <a:pt x="37249" y="56080"/>
                        <a:pt x="33355" y="73286"/>
                        <a:pt x="51113" y="98267"/>
                      </a:cubicBezTo>
                      <a:cubicBezTo>
                        <a:pt x="68872" y="123249"/>
                        <a:pt x="73885" y="106028"/>
                        <a:pt x="72200" y="97715"/>
                      </a:cubicBezTo>
                      <a:cubicBezTo>
                        <a:pt x="70543" y="89388"/>
                        <a:pt x="53337" y="88836"/>
                        <a:pt x="44457" y="71615"/>
                      </a:cubicBezTo>
                      <a:cubicBezTo>
                        <a:pt x="35578" y="54423"/>
                        <a:pt x="42234" y="51081"/>
                        <a:pt x="52770" y="41097"/>
                      </a:cubicBezTo>
                      <a:cubicBezTo>
                        <a:pt x="63321" y="31099"/>
                        <a:pt x="62768" y="33308"/>
                        <a:pt x="64425" y="52752"/>
                      </a:cubicBezTo>
                      <a:cubicBezTo>
                        <a:pt x="66082" y="72182"/>
                        <a:pt x="70529" y="80495"/>
                        <a:pt x="77751" y="87703"/>
                      </a:cubicBezTo>
                      <a:cubicBezTo>
                        <a:pt x="84974" y="94911"/>
                        <a:pt x="90525" y="84375"/>
                        <a:pt x="83855" y="75496"/>
                      </a:cubicBezTo>
                      <a:cubicBezTo>
                        <a:pt x="77199" y="66616"/>
                        <a:pt x="71095" y="46620"/>
                        <a:pt x="74976" y="26652"/>
                      </a:cubicBezTo>
                      <a:cubicBezTo>
                        <a:pt x="75669" y="23126"/>
                        <a:pt x="76661" y="20039"/>
                        <a:pt x="77822" y="17305"/>
                      </a:cubicBezTo>
                      <a:cubicBezTo>
                        <a:pt x="83317" y="4532"/>
                        <a:pt x="92734" y="0"/>
                        <a:pt x="92734" y="0"/>
                      </a:cubicBezTo>
                      <a:cubicBezTo>
                        <a:pt x="92182" y="6670"/>
                        <a:pt x="114940" y="7222"/>
                        <a:pt x="121610" y="34979"/>
                      </a:cubicBezTo>
                      <a:cubicBezTo>
                        <a:pt x="123536" y="42995"/>
                        <a:pt x="122346" y="50925"/>
                        <a:pt x="120066" y="58119"/>
                      </a:cubicBezTo>
                      <a:cubicBezTo>
                        <a:pt x="114458" y="75850"/>
                        <a:pt x="102237" y="89204"/>
                        <a:pt x="113269" y="88807"/>
                      </a:cubicBezTo>
                      <a:cubicBezTo>
                        <a:pt x="120562" y="88538"/>
                        <a:pt x="126071" y="77521"/>
                        <a:pt x="129880" y="65908"/>
                      </a:cubicBezTo>
                      <a:cubicBezTo>
                        <a:pt x="134185" y="52766"/>
                        <a:pt x="136281" y="38845"/>
                        <a:pt x="136281" y="38845"/>
                      </a:cubicBezTo>
                      <a:cubicBezTo>
                        <a:pt x="136281" y="38845"/>
                        <a:pt x="146010" y="46606"/>
                        <a:pt x="148786" y="54947"/>
                      </a:cubicBezTo>
                      <a:cubicBezTo>
                        <a:pt x="150443" y="59960"/>
                        <a:pt x="145501" y="72210"/>
                        <a:pt x="139199" y="83100"/>
                      </a:cubicBezTo>
                      <a:cubicBezTo>
                        <a:pt x="135063" y="90323"/>
                        <a:pt x="130333" y="96936"/>
                        <a:pt x="126580" y="100477"/>
                      </a:cubicBezTo>
                      <a:cubicBezTo>
                        <a:pt x="117149" y="109356"/>
                        <a:pt x="107151" y="123234"/>
                        <a:pt x="129909" y="111565"/>
                      </a:cubicBezTo>
                      <a:cubicBezTo>
                        <a:pt x="135162" y="108875"/>
                        <a:pt x="139283" y="105023"/>
                        <a:pt x="142555" y="100717"/>
                      </a:cubicBezTo>
                      <a:cubicBezTo>
                        <a:pt x="153459" y="86386"/>
                        <a:pt x="154847" y="66999"/>
                        <a:pt x="156547" y="68273"/>
                      </a:cubicBezTo>
                      <a:cubicBezTo>
                        <a:pt x="158756" y="69930"/>
                        <a:pt x="164307" y="97134"/>
                        <a:pt x="163769" y="108790"/>
                      </a:cubicBezTo>
                      <a:cubicBezTo>
                        <a:pt x="163472" y="114907"/>
                        <a:pt x="161192" y="120133"/>
                        <a:pt x="156306" y="124240"/>
                      </a:cubicBezTo>
                      <a:cubicBezTo>
                        <a:pt x="151902" y="127979"/>
                        <a:pt x="145373" y="130825"/>
                        <a:pt x="136281" y="132666"/>
                      </a:cubicBezTo>
                      <a:cubicBezTo>
                        <a:pt x="117121" y="136561"/>
                        <a:pt x="109941" y="158766"/>
                        <a:pt x="136281" y="153200"/>
                      </a:cubicBezTo>
                      <a:cubicBezTo>
                        <a:pt x="144821" y="151402"/>
                        <a:pt x="151194" y="147437"/>
                        <a:pt x="156178" y="143287"/>
                      </a:cubicBezTo>
                      <a:cubicBezTo>
                        <a:pt x="166601" y="134635"/>
                        <a:pt x="171091" y="125160"/>
                        <a:pt x="177095" y="132652"/>
                      </a:cubicBezTo>
                      <a:cubicBezTo>
                        <a:pt x="181344" y="137963"/>
                        <a:pt x="180636" y="152507"/>
                        <a:pt x="175254" y="16764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13;p4"/>
                <p:cNvSpPr/>
                <p:nvPr/>
              </p:nvSpPr>
              <p:spPr>
                <a:xfrm>
                  <a:off x="4077866" y="1646316"/>
                  <a:ext cx="115367" cy="130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367" h="130012" extrusionOk="0">
                      <a:moveTo>
                        <a:pt x="61524" y="105476"/>
                      </a:moveTo>
                      <a:cubicBezTo>
                        <a:pt x="68038" y="112684"/>
                        <a:pt x="75742" y="120459"/>
                        <a:pt x="85457" y="120487"/>
                      </a:cubicBezTo>
                      <a:cubicBezTo>
                        <a:pt x="89564" y="120487"/>
                        <a:pt x="93529" y="119071"/>
                        <a:pt x="97381" y="117626"/>
                      </a:cubicBezTo>
                      <a:cubicBezTo>
                        <a:pt x="104915" y="114794"/>
                        <a:pt x="113369" y="110715"/>
                        <a:pt x="115225" y="102884"/>
                      </a:cubicBezTo>
                      <a:cubicBezTo>
                        <a:pt x="115635" y="101114"/>
                        <a:pt x="115196" y="98664"/>
                        <a:pt x="113398" y="98452"/>
                      </a:cubicBezTo>
                      <a:cubicBezTo>
                        <a:pt x="112534" y="98352"/>
                        <a:pt x="111741" y="98848"/>
                        <a:pt x="111005" y="99315"/>
                      </a:cubicBezTo>
                      <a:cubicBezTo>
                        <a:pt x="105028" y="103054"/>
                        <a:pt x="98160" y="105377"/>
                        <a:pt x="91136" y="106042"/>
                      </a:cubicBezTo>
                      <a:cubicBezTo>
                        <a:pt x="88771" y="106269"/>
                        <a:pt x="85825" y="105971"/>
                        <a:pt x="84905" y="103776"/>
                      </a:cubicBezTo>
                      <a:cubicBezTo>
                        <a:pt x="87581" y="102233"/>
                        <a:pt x="90824" y="102105"/>
                        <a:pt x="93742" y="101057"/>
                      </a:cubicBezTo>
                      <a:cubicBezTo>
                        <a:pt x="96645" y="100009"/>
                        <a:pt x="99491" y="97276"/>
                        <a:pt x="98783" y="94260"/>
                      </a:cubicBezTo>
                      <a:cubicBezTo>
                        <a:pt x="92255" y="94345"/>
                        <a:pt x="85726" y="94444"/>
                        <a:pt x="79212" y="94529"/>
                      </a:cubicBezTo>
                      <a:cubicBezTo>
                        <a:pt x="75983" y="94571"/>
                        <a:pt x="72641" y="94600"/>
                        <a:pt x="69653" y="93353"/>
                      </a:cubicBezTo>
                      <a:cubicBezTo>
                        <a:pt x="63492" y="90790"/>
                        <a:pt x="60575" y="82435"/>
                        <a:pt x="63804" y="76600"/>
                      </a:cubicBezTo>
                      <a:cubicBezTo>
                        <a:pt x="65164" y="74136"/>
                        <a:pt x="67358" y="72238"/>
                        <a:pt x="69497" y="70397"/>
                      </a:cubicBezTo>
                      <a:cubicBezTo>
                        <a:pt x="80614" y="60838"/>
                        <a:pt x="92226" y="51010"/>
                        <a:pt x="106360" y="47158"/>
                      </a:cubicBezTo>
                      <a:cubicBezTo>
                        <a:pt x="107747" y="46776"/>
                        <a:pt x="109192" y="46436"/>
                        <a:pt x="110297" y="45530"/>
                      </a:cubicBezTo>
                      <a:cubicBezTo>
                        <a:pt x="111401" y="44623"/>
                        <a:pt x="112038" y="42938"/>
                        <a:pt x="111288" y="41720"/>
                      </a:cubicBezTo>
                      <a:cubicBezTo>
                        <a:pt x="110608" y="40615"/>
                        <a:pt x="109135" y="40318"/>
                        <a:pt x="107832" y="40290"/>
                      </a:cubicBezTo>
                      <a:cubicBezTo>
                        <a:pt x="103032" y="40205"/>
                        <a:pt x="98486" y="42244"/>
                        <a:pt x="94110" y="44241"/>
                      </a:cubicBezTo>
                      <a:cubicBezTo>
                        <a:pt x="89776" y="46224"/>
                        <a:pt x="85443" y="48206"/>
                        <a:pt x="81110" y="50189"/>
                      </a:cubicBezTo>
                      <a:cubicBezTo>
                        <a:pt x="78815" y="51237"/>
                        <a:pt x="76465" y="52299"/>
                        <a:pt x="73944" y="52426"/>
                      </a:cubicBezTo>
                      <a:cubicBezTo>
                        <a:pt x="71423" y="52554"/>
                        <a:pt x="68690" y="51520"/>
                        <a:pt x="67514" y="49297"/>
                      </a:cubicBezTo>
                      <a:cubicBezTo>
                        <a:pt x="65843" y="46124"/>
                        <a:pt x="67897" y="42343"/>
                        <a:pt x="69893" y="39369"/>
                      </a:cubicBezTo>
                      <a:cubicBezTo>
                        <a:pt x="74199" y="32968"/>
                        <a:pt x="78504" y="26553"/>
                        <a:pt x="82795" y="20152"/>
                      </a:cubicBezTo>
                      <a:cubicBezTo>
                        <a:pt x="83177" y="19585"/>
                        <a:pt x="83574" y="18948"/>
                        <a:pt x="83432" y="18283"/>
                      </a:cubicBezTo>
                      <a:cubicBezTo>
                        <a:pt x="83163" y="17051"/>
                        <a:pt x="81421" y="16923"/>
                        <a:pt x="80231" y="17362"/>
                      </a:cubicBezTo>
                      <a:cubicBezTo>
                        <a:pt x="75077" y="19260"/>
                        <a:pt x="72570" y="25604"/>
                        <a:pt x="67373" y="27389"/>
                      </a:cubicBezTo>
                      <a:cubicBezTo>
                        <a:pt x="66438" y="27714"/>
                        <a:pt x="65277" y="27813"/>
                        <a:pt x="64569" y="27134"/>
                      </a:cubicBezTo>
                      <a:cubicBezTo>
                        <a:pt x="64016" y="26581"/>
                        <a:pt x="63931" y="25732"/>
                        <a:pt x="63903" y="24953"/>
                      </a:cubicBezTo>
                      <a:cubicBezTo>
                        <a:pt x="63648" y="16526"/>
                        <a:pt x="66310" y="7562"/>
                        <a:pt x="62600" y="0"/>
                      </a:cubicBezTo>
                      <a:cubicBezTo>
                        <a:pt x="58861" y="1614"/>
                        <a:pt x="56723" y="5636"/>
                        <a:pt x="55746" y="9587"/>
                      </a:cubicBezTo>
                      <a:cubicBezTo>
                        <a:pt x="54769" y="13538"/>
                        <a:pt x="54670" y="17688"/>
                        <a:pt x="53523" y="21596"/>
                      </a:cubicBezTo>
                      <a:cubicBezTo>
                        <a:pt x="52376" y="25505"/>
                        <a:pt x="49841" y="29385"/>
                        <a:pt x="45932" y="30518"/>
                      </a:cubicBezTo>
                      <a:cubicBezTo>
                        <a:pt x="44856" y="30830"/>
                        <a:pt x="43652" y="30915"/>
                        <a:pt x="42632" y="30433"/>
                      </a:cubicBezTo>
                      <a:cubicBezTo>
                        <a:pt x="38611" y="28578"/>
                        <a:pt x="40890" y="20874"/>
                        <a:pt x="36812" y="19175"/>
                      </a:cubicBezTo>
                      <a:cubicBezTo>
                        <a:pt x="38908" y="26440"/>
                        <a:pt x="41018" y="33719"/>
                        <a:pt x="43114" y="40984"/>
                      </a:cubicBezTo>
                      <a:cubicBezTo>
                        <a:pt x="38950" y="44510"/>
                        <a:pt x="33215" y="45388"/>
                        <a:pt x="27819" y="46110"/>
                      </a:cubicBezTo>
                      <a:cubicBezTo>
                        <a:pt x="25865" y="46379"/>
                        <a:pt x="23868" y="46634"/>
                        <a:pt x="21928" y="46266"/>
                      </a:cubicBezTo>
                      <a:cubicBezTo>
                        <a:pt x="13374" y="44637"/>
                        <a:pt x="10556" y="32260"/>
                        <a:pt x="2116" y="30093"/>
                      </a:cubicBezTo>
                      <a:cubicBezTo>
                        <a:pt x="1549" y="29952"/>
                        <a:pt x="898" y="29867"/>
                        <a:pt x="445" y="30235"/>
                      </a:cubicBezTo>
                      <a:cubicBezTo>
                        <a:pt x="-164" y="30731"/>
                        <a:pt x="-37" y="31680"/>
                        <a:pt x="176" y="32430"/>
                      </a:cubicBezTo>
                      <a:cubicBezTo>
                        <a:pt x="1436" y="36863"/>
                        <a:pt x="3773" y="40998"/>
                        <a:pt x="6959" y="44340"/>
                      </a:cubicBezTo>
                      <a:cubicBezTo>
                        <a:pt x="8432" y="45898"/>
                        <a:pt x="10117" y="47300"/>
                        <a:pt x="12114" y="48050"/>
                      </a:cubicBezTo>
                      <a:cubicBezTo>
                        <a:pt x="13856" y="48716"/>
                        <a:pt x="15754" y="48843"/>
                        <a:pt x="17623" y="48971"/>
                      </a:cubicBezTo>
                      <a:cubicBezTo>
                        <a:pt x="24590" y="49438"/>
                        <a:pt x="31558" y="49906"/>
                        <a:pt x="38526" y="50373"/>
                      </a:cubicBezTo>
                      <a:cubicBezTo>
                        <a:pt x="39432" y="50430"/>
                        <a:pt x="40423" y="50543"/>
                        <a:pt x="41032" y="51208"/>
                      </a:cubicBezTo>
                      <a:cubicBezTo>
                        <a:pt x="41457" y="51662"/>
                        <a:pt x="41599" y="52299"/>
                        <a:pt x="41726" y="52908"/>
                      </a:cubicBezTo>
                      <a:cubicBezTo>
                        <a:pt x="42576" y="56887"/>
                        <a:pt x="43199" y="60909"/>
                        <a:pt x="43596" y="64945"/>
                      </a:cubicBezTo>
                      <a:cubicBezTo>
                        <a:pt x="43850" y="67480"/>
                        <a:pt x="43992" y="70143"/>
                        <a:pt x="42958" y="72479"/>
                      </a:cubicBezTo>
                      <a:cubicBezTo>
                        <a:pt x="40721" y="77507"/>
                        <a:pt x="34263" y="78739"/>
                        <a:pt x="28796" y="79305"/>
                      </a:cubicBezTo>
                      <a:cubicBezTo>
                        <a:pt x="23019" y="79900"/>
                        <a:pt x="16533" y="80310"/>
                        <a:pt x="12058" y="76600"/>
                      </a:cubicBezTo>
                      <a:cubicBezTo>
                        <a:pt x="10245" y="75099"/>
                        <a:pt x="8928" y="73017"/>
                        <a:pt x="6988" y="71686"/>
                      </a:cubicBezTo>
                      <a:cubicBezTo>
                        <a:pt x="5047" y="70355"/>
                        <a:pt x="1974" y="70100"/>
                        <a:pt x="629" y="72040"/>
                      </a:cubicBezTo>
                      <a:cubicBezTo>
                        <a:pt x="-306" y="73400"/>
                        <a:pt x="20" y="75340"/>
                        <a:pt x="1026" y="76657"/>
                      </a:cubicBezTo>
                      <a:cubicBezTo>
                        <a:pt x="2031" y="77974"/>
                        <a:pt x="3546" y="78781"/>
                        <a:pt x="5061" y="79447"/>
                      </a:cubicBezTo>
                      <a:cubicBezTo>
                        <a:pt x="15598" y="83992"/>
                        <a:pt x="27564" y="82775"/>
                        <a:pt x="39021" y="83341"/>
                      </a:cubicBezTo>
                      <a:cubicBezTo>
                        <a:pt x="41599" y="83469"/>
                        <a:pt x="44516" y="83879"/>
                        <a:pt x="46017" y="85975"/>
                      </a:cubicBezTo>
                      <a:cubicBezTo>
                        <a:pt x="47532" y="88099"/>
                        <a:pt x="46937" y="91031"/>
                        <a:pt x="46088" y="93495"/>
                      </a:cubicBezTo>
                      <a:cubicBezTo>
                        <a:pt x="44247" y="98876"/>
                        <a:pt x="41216" y="104244"/>
                        <a:pt x="36189" y="106920"/>
                      </a:cubicBezTo>
                      <a:cubicBezTo>
                        <a:pt x="32422" y="108917"/>
                        <a:pt x="28018" y="109172"/>
                        <a:pt x="23769" y="109427"/>
                      </a:cubicBezTo>
                      <a:cubicBezTo>
                        <a:pt x="19521" y="109682"/>
                        <a:pt x="15102" y="110022"/>
                        <a:pt x="11406" y="112160"/>
                      </a:cubicBezTo>
                      <a:cubicBezTo>
                        <a:pt x="7710" y="114298"/>
                        <a:pt x="5033" y="118788"/>
                        <a:pt x="6365" y="122838"/>
                      </a:cubicBezTo>
                      <a:cubicBezTo>
                        <a:pt x="6903" y="124495"/>
                        <a:pt x="8050" y="125897"/>
                        <a:pt x="9352" y="127044"/>
                      </a:cubicBezTo>
                      <a:cubicBezTo>
                        <a:pt x="10882" y="128389"/>
                        <a:pt x="12709" y="129451"/>
                        <a:pt x="14706" y="129834"/>
                      </a:cubicBezTo>
                      <a:cubicBezTo>
                        <a:pt x="18770" y="130641"/>
                        <a:pt x="22891" y="128602"/>
                        <a:pt x="26134" y="126010"/>
                      </a:cubicBezTo>
                      <a:cubicBezTo>
                        <a:pt x="29377" y="123419"/>
                        <a:pt x="32153" y="120232"/>
                        <a:pt x="35693" y="118065"/>
                      </a:cubicBezTo>
                      <a:cubicBezTo>
                        <a:pt x="42576" y="113859"/>
                        <a:pt x="51937" y="113746"/>
                        <a:pt x="57318" y="10774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14;p4"/>
                <p:cNvSpPr/>
                <p:nvPr/>
              </p:nvSpPr>
              <p:spPr>
                <a:xfrm>
                  <a:off x="4126652" y="1666992"/>
                  <a:ext cx="21376" cy="84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76" h="84615" extrusionOk="0">
                      <a:moveTo>
                        <a:pt x="7442" y="79319"/>
                      </a:moveTo>
                      <a:cubicBezTo>
                        <a:pt x="10954" y="82095"/>
                        <a:pt x="15188" y="83936"/>
                        <a:pt x="19621" y="84616"/>
                      </a:cubicBezTo>
                      <a:cubicBezTo>
                        <a:pt x="19720" y="82336"/>
                        <a:pt x="17992" y="80466"/>
                        <a:pt x="16633" y="78640"/>
                      </a:cubicBezTo>
                      <a:cubicBezTo>
                        <a:pt x="12880" y="73640"/>
                        <a:pt x="11294" y="67381"/>
                        <a:pt x="9793" y="61292"/>
                      </a:cubicBezTo>
                      <a:cubicBezTo>
                        <a:pt x="9353" y="59507"/>
                        <a:pt x="8915" y="57694"/>
                        <a:pt x="9014" y="55854"/>
                      </a:cubicBezTo>
                      <a:cubicBezTo>
                        <a:pt x="9169" y="53021"/>
                        <a:pt x="10600" y="50415"/>
                        <a:pt x="12271" y="48135"/>
                      </a:cubicBezTo>
                      <a:cubicBezTo>
                        <a:pt x="14749" y="44751"/>
                        <a:pt x="17865" y="41819"/>
                        <a:pt x="21377" y="39525"/>
                      </a:cubicBezTo>
                      <a:cubicBezTo>
                        <a:pt x="20839" y="38236"/>
                        <a:pt x="18955" y="38435"/>
                        <a:pt x="17695" y="39001"/>
                      </a:cubicBezTo>
                      <a:cubicBezTo>
                        <a:pt x="16434" y="39582"/>
                        <a:pt x="14862" y="40290"/>
                        <a:pt x="13772" y="39440"/>
                      </a:cubicBezTo>
                      <a:cubicBezTo>
                        <a:pt x="12908" y="38775"/>
                        <a:pt x="12880" y="37500"/>
                        <a:pt x="12936" y="36424"/>
                      </a:cubicBezTo>
                      <a:cubicBezTo>
                        <a:pt x="13163" y="31325"/>
                        <a:pt x="13375" y="26242"/>
                        <a:pt x="13602" y="21143"/>
                      </a:cubicBezTo>
                      <a:cubicBezTo>
                        <a:pt x="13630" y="20350"/>
                        <a:pt x="13673" y="19543"/>
                        <a:pt x="13574" y="18764"/>
                      </a:cubicBezTo>
                      <a:cubicBezTo>
                        <a:pt x="13475" y="17957"/>
                        <a:pt x="13234" y="17178"/>
                        <a:pt x="13036" y="16399"/>
                      </a:cubicBezTo>
                      <a:cubicBezTo>
                        <a:pt x="11704" y="11074"/>
                        <a:pt x="12129" y="5481"/>
                        <a:pt x="12568" y="0"/>
                      </a:cubicBezTo>
                      <a:cubicBezTo>
                        <a:pt x="8150" y="3965"/>
                        <a:pt x="8461" y="10791"/>
                        <a:pt x="7980" y="16711"/>
                      </a:cubicBezTo>
                      <a:cubicBezTo>
                        <a:pt x="7272" y="25264"/>
                        <a:pt x="4199" y="33450"/>
                        <a:pt x="2995" y="41947"/>
                      </a:cubicBezTo>
                      <a:cubicBezTo>
                        <a:pt x="2400" y="46124"/>
                        <a:pt x="2259" y="50345"/>
                        <a:pt x="2117" y="54551"/>
                      </a:cubicBezTo>
                      <a:cubicBezTo>
                        <a:pt x="2004" y="57921"/>
                        <a:pt x="1891" y="61292"/>
                        <a:pt x="1777" y="64676"/>
                      </a:cubicBezTo>
                      <a:cubicBezTo>
                        <a:pt x="1763" y="65214"/>
                        <a:pt x="1720" y="65781"/>
                        <a:pt x="1381" y="66191"/>
                      </a:cubicBezTo>
                      <a:cubicBezTo>
                        <a:pt x="1041" y="66602"/>
                        <a:pt x="262" y="66659"/>
                        <a:pt x="35" y="66191"/>
                      </a:cubicBezTo>
                      <a:cubicBezTo>
                        <a:pt x="-192" y="65724"/>
                        <a:pt x="743" y="65214"/>
                        <a:pt x="885" y="65738"/>
                      </a:cubicBezTo>
                      <a:cubicBezTo>
                        <a:pt x="4001" y="70964"/>
                        <a:pt x="4043" y="77875"/>
                        <a:pt x="984" y="83129"/>
                      </a:cubicBezTo>
                      <a:cubicBezTo>
                        <a:pt x="3406" y="83426"/>
                        <a:pt x="5955" y="81967"/>
                        <a:pt x="6903" y="7971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15;p4"/>
                <p:cNvSpPr/>
                <p:nvPr/>
              </p:nvSpPr>
              <p:spPr>
                <a:xfrm>
                  <a:off x="4132661" y="1672869"/>
                  <a:ext cx="21938" cy="213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8" h="213018" extrusionOk="0">
                      <a:moveTo>
                        <a:pt x="4761" y="0"/>
                      </a:moveTo>
                      <a:cubicBezTo>
                        <a:pt x="-2972" y="52398"/>
                        <a:pt x="-3835" y="167490"/>
                        <a:pt x="21939" y="21301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16;p4"/>
                <p:cNvSpPr/>
                <p:nvPr/>
              </p:nvSpPr>
              <p:spPr>
                <a:xfrm>
                  <a:off x="4118134" y="1572137"/>
                  <a:ext cx="44751" cy="58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51" h="58105" extrusionOk="0">
                      <a:moveTo>
                        <a:pt x="43788" y="34965"/>
                      </a:moveTo>
                      <a:cubicBezTo>
                        <a:pt x="45714" y="42980"/>
                        <a:pt x="44524" y="50911"/>
                        <a:pt x="42244" y="58105"/>
                      </a:cubicBezTo>
                      <a:cubicBezTo>
                        <a:pt x="37996" y="57765"/>
                        <a:pt x="33860" y="55414"/>
                        <a:pt x="31722" y="51704"/>
                      </a:cubicBezTo>
                      <a:cubicBezTo>
                        <a:pt x="29003" y="47002"/>
                        <a:pt x="29300" y="40785"/>
                        <a:pt x="25817" y="36636"/>
                      </a:cubicBezTo>
                      <a:cubicBezTo>
                        <a:pt x="22913" y="33167"/>
                        <a:pt x="18198" y="32034"/>
                        <a:pt x="14034" y="30292"/>
                      </a:cubicBezTo>
                      <a:cubicBezTo>
                        <a:pt x="8115" y="27799"/>
                        <a:pt x="2733" y="22998"/>
                        <a:pt x="0" y="17305"/>
                      </a:cubicBezTo>
                      <a:cubicBezTo>
                        <a:pt x="5495" y="4532"/>
                        <a:pt x="14912" y="0"/>
                        <a:pt x="14912" y="0"/>
                      </a:cubicBezTo>
                      <a:cubicBezTo>
                        <a:pt x="14360" y="6670"/>
                        <a:pt x="37118" y="7222"/>
                        <a:pt x="43788" y="349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17;p4"/>
                <p:cNvSpPr/>
                <p:nvPr/>
              </p:nvSpPr>
              <p:spPr>
                <a:xfrm>
                  <a:off x="4170206" y="1610983"/>
                  <a:ext cx="19228" cy="44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28" h="44255" extrusionOk="0">
                      <a:moveTo>
                        <a:pt x="9318" y="44241"/>
                      </a:moveTo>
                      <a:cubicBezTo>
                        <a:pt x="8625" y="43958"/>
                        <a:pt x="7916" y="43717"/>
                        <a:pt x="7265" y="43377"/>
                      </a:cubicBezTo>
                      <a:cubicBezTo>
                        <a:pt x="1714" y="40517"/>
                        <a:pt x="1430" y="33492"/>
                        <a:pt x="0" y="27063"/>
                      </a:cubicBezTo>
                      <a:cubicBezTo>
                        <a:pt x="4305" y="13921"/>
                        <a:pt x="6401" y="0"/>
                        <a:pt x="6401" y="0"/>
                      </a:cubicBezTo>
                      <a:cubicBezTo>
                        <a:pt x="6401" y="0"/>
                        <a:pt x="16130" y="7761"/>
                        <a:pt x="18906" y="16102"/>
                      </a:cubicBezTo>
                      <a:cubicBezTo>
                        <a:pt x="20563" y="21115"/>
                        <a:pt x="15620" y="33365"/>
                        <a:pt x="9318" y="4425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18;p4"/>
                <p:cNvSpPr/>
                <p:nvPr/>
              </p:nvSpPr>
              <p:spPr>
                <a:xfrm>
                  <a:off x="4181781" y="1640337"/>
                  <a:ext cx="22350" cy="56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0" h="56026" extrusionOk="0">
                      <a:moveTo>
                        <a:pt x="14341" y="45915"/>
                      </a:moveTo>
                      <a:cubicBezTo>
                        <a:pt x="10291" y="49441"/>
                        <a:pt x="2984" y="47813"/>
                        <a:pt x="803" y="42884"/>
                      </a:cubicBezTo>
                      <a:cubicBezTo>
                        <a:pt x="-628" y="39613"/>
                        <a:pt x="95" y="36016"/>
                        <a:pt x="1100" y="32504"/>
                      </a:cubicBezTo>
                      <a:cubicBezTo>
                        <a:pt x="12005" y="18173"/>
                        <a:pt x="13392" y="-1215"/>
                        <a:pt x="15092" y="60"/>
                      </a:cubicBezTo>
                      <a:cubicBezTo>
                        <a:pt x="17301" y="1717"/>
                        <a:pt x="22853" y="28921"/>
                        <a:pt x="22314" y="40576"/>
                      </a:cubicBezTo>
                      <a:cubicBezTo>
                        <a:pt x="22017" y="46694"/>
                        <a:pt x="19737" y="51920"/>
                        <a:pt x="14851" y="56026"/>
                      </a:cubicBezTo>
                      <a:cubicBezTo>
                        <a:pt x="15219" y="52670"/>
                        <a:pt x="15064" y="49229"/>
                        <a:pt x="14341" y="459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19;p4"/>
                <p:cNvSpPr/>
                <p:nvPr/>
              </p:nvSpPr>
              <p:spPr>
                <a:xfrm>
                  <a:off x="4196519" y="1702059"/>
                  <a:ext cx="23670" cy="3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0" h="37709" extrusionOk="0">
                      <a:moveTo>
                        <a:pt x="19061" y="37710"/>
                      </a:moveTo>
                      <a:cubicBezTo>
                        <a:pt x="11938" y="37511"/>
                        <a:pt x="4928" y="30119"/>
                        <a:pt x="7959" y="23661"/>
                      </a:cubicBezTo>
                      <a:cubicBezTo>
                        <a:pt x="9021" y="21395"/>
                        <a:pt x="11159" y="19215"/>
                        <a:pt x="10451" y="16835"/>
                      </a:cubicBezTo>
                      <a:cubicBezTo>
                        <a:pt x="9332" y="13083"/>
                        <a:pt x="3838" y="14470"/>
                        <a:pt x="0" y="13352"/>
                      </a:cubicBezTo>
                      <a:cubicBezTo>
                        <a:pt x="10423" y="4699"/>
                        <a:pt x="14912" y="-4775"/>
                        <a:pt x="20916" y="2716"/>
                      </a:cubicBezTo>
                      <a:cubicBezTo>
                        <a:pt x="25165" y="8027"/>
                        <a:pt x="24457" y="22571"/>
                        <a:pt x="19076" y="377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20" name="Google Shape;620;p4"/>
              <p:cNvGrpSpPr/>
              <p:nvPr/>
            </p:nvGrpSpPr>
            <p:grpSpPr>
              <a:xfrm rot="-9373464">
                <a:off x="8513110" y="245847"/>
                <a:ext cx="318109" cy="559501"/>
                <a:chOff x="3982012" y="1490821"/>
                <a:chExt cx="104173" cy="183223"/>
              </a:xfrm>
            </p:grpSpPr>
            <p:sp>
              <p:nvSpPr>
                <p:cNvPr id="621" name="Google Shape;621;p4"/>
                <p:cNvSpPr/>
                <p:nvPr/>
              </p:nvSpPr>
              <p:spPr>
                <a:xfrm>
                  <a:off x="4005846" y="1530318"/>
                  <a:ext cx="41453" cy="143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53" h="143726" extrusionOk="0">
                      <a:moveTo>
                        <a:pt x="35418" y="143726"/>
                      </a:moveTo>
                      <a:cubicBezTo>
                        <a:pt x="56208" y="88298"/>
                        <a:pt x="17971" y="15224"/>
                        <a:pt x="977" y="0"/>
                      </a:cubicBezTo>
                      <a:lnTo>
                        <a:pt x="0" y="1090"/>
                      </a:lnTo>
                      <a:cubicBezTo>
                        <a:pt x="16796" y="16144"/>
                        <a:pt x="54607" y="88397"/>
                        <a:pt x="34045" y="143216"/>
                      </a:cubicBezTo>
                      <a:lnTo>
                        <a:pt x="35418" y="14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22;p4"/>
                <p:cNvSpPr/>
                <p:nvPr/>
              </p:nvSpPr>
              <p:spPr>
                <a:xfrm>
                  <a:off x="3982012" y="1490821"/>
                  <a:ext cx="26453" cy="43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53" h="43192" extrusionOk="0">
                      <a:moveTo>
                        <a:pt x="26298" y="40035"/>
                      </a:moveTo>
                      <a:cubicBezTo>
                        <a:pt x="27941" y="22857"/>
                        <a:pt x="16413" y="5311"/>
                        <a:pt x="0" y="0"/>
                      </a:cubicBezTo>
                      <a:cubicBezTo>
                        <a:pt x="5778" y="15960"/>
                        <a:pt x="14799" y="30745"/>
                        <a:pt x="26355" y="4319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4"/>
                <p:cNvSpPr/>
                <p:nvPr/>
              </p:nvSpPr>
              <p:spPr>
                <a:xfrm>
                  <a:off x="4013066" y="1506640"/>
                  <a:ext cx="14736" cy="29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6" h="29088" extrusionOk="0">
                      <a:moveTo>
                        <a:pt x="2" y="29088"/>
                      </a:moveTo>
                      <a:cubicBezTo>
                        <a:pt x="-125" y="18169"/>
                        <a:pt x="4789" y="5013"/>
                        <a:pt x="14476" y="0"/>
                      </a:cubicBezTo>
                      <a:cubicBezTo>
                        <a:pt x="16090" y="11400"/>
                        <a:pt x="10071" y="23508"/>
                        <a:pt x="2" y="2908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4"/>
                <p:cNvSpPr/>
                <p:nvPr/>
              </p:nvSpPr>
              <p:spPr>
                <a:xfrm>
                  <a:off x="4020206" y="1510010"/>
                  <a:ext cx="27261" cy="39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1" h="39369" extrusionOk="0">
                      <a:moveTo>
                        <a:pt x="0" y="39369"/>
                      </a:moveTo>
                      <a:cubicBezTo>
                        <a:pt x="2408" y="22602"/>
                        <a:pt x="12760" y="8780"/>
                        <a:pt x="27261" y="0"/>
                      </a:cubicBezTo>
                      <a:cubicBezTo>
                        <a:pt x="24528" y="16258"/>
                        <a:pt x="14261" y="31099"/>
                        <a:pt x="0" y="3936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25;p4"/>
                <p:cNvSpPr/>
                <p:nvPr/>
              </p:nvSpPr>
              <p:spPr>
                <a:xfrm>
                  <a:off x="4029397" y="1526849"/>
                  <a:ext cx="32005" cy="38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5" h="38562" extrusionOk="0">
                      <a:moveTo>
                        <a:pt x="14" y="38562"/>
                      </a:moveTo>
                      <a:cubicBezTo>
                        <a:pt x="3498" y="30688"/>
                        <a:pt x="7010" y="22729"/>
                        <a:pt x="12052" y="15748"/>
                      </a:cubicBezTo>
                      <a:cubicBezTo>
                        <a:pt x="17093" y="8766"/>
                        <a:pt x="23834" y="2705"/>
                        <a:pt x="32005" y="0"/>
                      </a:cubicBezTo>
                      <a:cubicBezTo>
                        <a:pt x="31878" y="5523"/>
                        <a:pt x="29683" y="10961"/>
                        <a:pt x="25972" y="15040"/>
                      </a:cubicBezTo>
                      <a:cubicBezTo>
                        <a:pt x="23211" y="18070"/>
                        <a:pt x="19671" y="20336"/>
                        <a:pt x="17008" y="23466"/>
                      </a:cubicBezTo>
                      <a:cubicBezTo>
                        <a:pt x="15068" y="25760"/>
                        <a:pt x="13638" y="28451"/>
                        <a:pt x="11669" y="30731"/>
                      </a:cubicBezTo>
                      <a:cubicBezTo>
                        <a:pt x="8709" y="34158"/>
                        <a:pt x="4475" y="37826"/>
                        <a:pt x="0" y="3856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26;p4"/>
                <p:cNvSpPr/>
                <p:nvPr/>
              </p:nvSpPr>
              <p:spPr>
                <a:xfrm>
                  <a:off x="4035756" y="1566444"/>
                  <a:ext cx="50429" cy="1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29" h="15805" extrusionOk="0">
                      <a:moveTo>
                        <a:pt x="0" y="12887"/>
                      </a:moveTo>
                      <a:cubicBezTo>
                        <a:pt x="7520" y="8157"/>
                        <a:pt x="15365" y="3328"/>
                        <a:pt x="24188" y="2237"/>
                      </a:cubicBezTo>
                      <a:cubicBezTo>
                        <a:pt x="27176" y="1869"/>
                        <a:pt x="30207" y="1954"/>
                        <a:pt x="33209" y="1898"/>
                      </a:cubicBezTo>
                      <a:cubicBezTo>
                        <a:pt x="38987" y="1813"/>
                        <a:pt x="44779" y="1246"/>
                        <a:pt x="50430" y="0"/>
                      </a:cubicBezTo>
                      <a:cubicBezTo>
                        <a:pt x="43391" y="5226"/>
                        <a:pt x="36268" y="10494"/>
                        <a:pt x="28182" y="13850"/>
                      </a:cubicBezTo>
                      <a:cubicBezTo>
                        <a:pt x="20095" y="17206"/>
                        <a:pt x="8256" y="15819"/>
                        <a:pt x="0" y="1287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27;p4"/>
                <p:cNvSpPr/>
                <p:nvPr/>
              </p:nvSpPr>
              <p:spPr>
                <a:xfrm>
                  <a:off x="4041095" y="1595261"/>
                  <a:ext cx="40757" cy="1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57" h="13994" extrusionOk="0">
                      <a:moveTo>
                        <a:pt x="0" y="1631"/>
                      </a:moveTo>
                      <a:cubicBezTo>
                        <a:pt x="6911" y="-1073"/>
                        <a:pt x="14827" y="-167"/>
                        <a:pt x="21738" y="2538"/>
                      </a:cubicBezTo>
                      <a:cubicBezTo>
                        <a:pt x="28649" y="5243"/>
                        <a:pt x="34753" y="9633"/>
                        <a:pt x="40757" y="13994"/>
                      </a:cubicBezTo>
                      <a:cubicBezTo>
                        <a:pt x="27941" y="12493"/>
                        <a:pt x="10947" y="8471"/>
                        <a:pt x="0" y="16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28;p4"/>
                <p:cNvSpPr/>
                <p:nvPr/>
              </p:nvSpPr>
              <p:spPr>
                <a:xfrm>
                  <a:off x="4046193" y="1618754"/>
                  <a:ext cx="30546" cy="19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46" h="19745" extrusionOk="0">
                      <a:moveTo>
                        <a:pt x="0" y="17"/>
                      </a:moveTo>
                      <a:cubicBezTo>
                        <a:pt x="8101" y="-280"/>
                        <a:pt x="16244" y="3232"/>
                        <a:pt x="21611" y="9308"/>
                      </a:cubicBezTo>
                      <a:cubicBezTo>
                        <a:pt x="24655" y="12749"/>
                        <a:pt x="26865" y="16997"/>
                        <a:pt x="30547" y="19745"/>
                      </a:cubicBezTo>
                      <a:cubicBezTo>
                        <a:pt x="19416" y="19830"/>
                        <a:pt x="8469" y="13400"/>
                        <a:pt x="3116" y="362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4"/>
                <p:cNvSpPr/>
                <p:nvPr/>
              </p:nvSpPr>
              <p:spPr>
                <a:xfrm>
                  <a:off x="3987748" y="1542413"/>
                  <a:ext cx="26708" cy="9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8" h="9941" extrusionOk="0">
                      <a:moveTo>
                        <a:pt x="26709" y="976"/>
                      </a:moveTo>
                      <a:cubicBezTo>
                        <a:pt x="20180" y="-157"/>
                        <a:pt x="13964" y="-751"/>
                        <a:pt x="7817" y="1755"/>
                      </a:cubicBezTo>
                      <a:cubicBezTo>
                        <a:pt x="4957" y="2916"/>
                        <a:pt x="2464" y="4800"/>
                        <a:pt x="0" y="6655"/>
                      </a:cubicBezTo>
                      <a:cubicBezTo>
                        <a:pt x="1105" y="8822"/>
                        <a:pt x="3654" y="9912"/>
                        <a:pt x="6090" y="9941"/>
                      </a:cubicBezTo>
                      <a:cubicBezTo>
                        <a:pt x="8525" y="9969"/>
                        <a:pt x="10848" y="9147"/>
                        <a:pt x="13128" y="8312"/>
                      </a:cubicBezTo>
                      <a:cubicBezTo>
                        <a:pt x="18014" y="6542"/>
                        <a:pt x="23069" y="4672"/>
                        <a:pt x="26709" y="97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4"/>
                <p:cNvSpPr/>
                <p:nvPr/>
              </p:nvSpPr>
              <p:spPr>
                <a:xfrm>
                  <a:off x="3994007" y="1557366"/>
                  <a:ext cx="28238" cy="14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8" h="14764" extrusionOk="0">
                      <a:moveTo>
                        <a:pt x="28238" y="86"/>
                      </a:moveTo>
                      <a:cubicBezTo>
                        <a:pt x="22701" y="-254"/>
                        <a:pt x="17036" y="383"/>
                        <a:pt x="11952" y="2578"/>
                      </a:cubicBezTo>
                      <a:cubicBezTo>
                        <a:pt x="6868" y="4773"/>
                        <a:pt x="2393" y="8625"/>
                        <a:pt x="0" y="13624"/>
                      </a:cubicBezTo>
                      <a:cubicBezTo>
                        <a:pt x="3399" y="15140"/>
                        <a:pt x="7435" y="15140"/>
                        <a:pt x="10834" y="13653"/>
                      </a:cubicBezTo>
                      <a:cubicBezTo>
                        <a:pt x="14317" y="12123"/>
                        <a:pt x="16980" y="9206"/>
                        <a:pt x="20294" y="7351"/>
                      </a:cubicBezTo>
                      <a:cubicBezTo>
                        <a:pt x="22007" y="6388"/>
                        <a:pt x="23891" y="5722"/>
                        <a:pt x="25491" y="4589"/>
                      </a:cubicBezTo>
                      <a:cubicBezTo>
                        <a:pt x="27091" y="3456"/>
                        <a:pt x="28281" y="2040"/>
                        <a:pt x="28224" y="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4"/>
                <p:cNvSpPr/>
                <p:nvPr/>
              </p:nvSpPr>
              <p:spPr>
                <a:xfrm>
                  <a:off x="4004756" y="1572534"/>
                  <a:ext cx="25251" cy="2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1" h="20151" extrusionOk="0">
                      <a:moveTo>
                        <a:pt x="25250" y="14"/>
                      </a:moveTo>
                      <a:cubicBezTo>
                        <a:pt x="14544" y="2181"/>
                        <a:pt x="5665" y="10819"/>
                        <a:pt x="0" y="20152"/>
                      </a:cubicBezTo>
                      <a:cubicBezTo>
                        <a:pt x="4928" y="19628"/>
                        <a:pt x="9658" y="17433"/>
                        <a:pt x="13255" y="14006"/>
                      </a:cubicBezTo>
                      <a:cubicBezTo>
                        <a:pt x="16682" y="10734"/>
                        <a:pt x="19062" y="6429"/>
                        <a:pt x="22744" y="3441"/>
                      </a:cubicBezTo>
                      <a:cubicBezTo>
                        <a:pt x="23891" y="2521"/>
                        <a:pt x="25293" y="1473"/>
                        <a:pt x="2525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4"/>
                <p:cNvSpPr/>
                <p:nvPr/>
              </p:nvSpPr>
              <p:spPr>
                <a:xfrm>
                  <a:off x="4009245" y="1592771"/>
                  <a:ext cx="29569" cy="22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69" h="22516" extrusionOk="0">
                      <a:moveTo>
                        <a:pt x="29569" y="0"/>
                      </a:moveTo>
                      <a:cubicBezTo>
                        <a:pt x="24712" y="8908"/>
                        <a:pt x="15903" y="14813"/>
                        <a:pt x="7421" y="20364"/>
                      </a:cubicBezTo>
                      <a:cubicBezTo>
                        <a:pt x="5183" y="21837"/>
                        <a:pt x="2308" y="23338"/>
                        <a:pt x="0" y="21993"/>
                      </a:cubicBezTo>
                      <a:cubicBezTo>
                        <a:pt x="7279" y="12066"/>
                        <a:pt x="17688" y="4461"/>
                        <a:pt x="29357" y="52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4"/>
                <p:cNvSpPr/>
                <p:nvPr/>
              </p:nvSpPr>
              <p:spPr>
                <a:xfrm>
                  <a:off x="4020008" y="1612980"/>
                  <a:ext cx="24060" cy="24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0" h="24882" extrusionOk="0">
                      <a:moveTo>
                        <a:pt x="24061" y="0"/>
                      </a:moveTo>
                      <a:cubicBezTo>
                        <a:pt x="23466" y="1742"/>
                        <a:pt x="23352" y="1090"/>
                        <a:pt x="22758" y="2832"/>
                      </a:cubicBezTo>
                      <a:cubicBezTo>
                        <a:pt x="21781" y="5707"/>
                        <a:pt x="20789" y="8610"/>
                        <a:pt x="19260" y="11230"/>
                      </a:cubicBezTo>
                      <a:cubicBezTo>
                        <a:pt x="15195" y="18183"/>
                        <a:pt x="7690" y="22474"/>
                        <a:pt x="0" y="24882"/>
                      </a:cubicBezTo>
                      <a:cubicBezTo>
                        <a:pt x="1742" y="19288"/>
                        <a:pt x="5877" y="14756"/>
                        <a:pt x="10366" y="11004"/>
                      </a:cubicBezTo>
                      <a:cubicBezTo>
                        <a:pt x="14856" y="7251"/>
                        <a:pt x="19826" y="4050"/>
                        <a:pt x="24046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4"/>
                <p:cNvSpPr/>
                <p:nvPr/>
              </p:nvSpPr>
              <p:spPr>
                <a:xfrm>
                  <a:off x="4028349" y="1641320"/>
                  <a:ext cx="17914" cy="14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4" h="14469" extrusionOk="0">
                      <a:moveTo>
                        <a:pt x="17914" y="1951"/>
                      </a:moveTo>
                      <a:cubicBezTo>
                        <a:pt x="17730" y="4982"/>
                        <a:pt x="14671" y="6908"/>
                        <a:pt x="11967" y="8295"/>
                      </a:cubicBezTo>
                      <a:cubicBezTo>
                        <a:pt x="7973" y="10349"/>
                        <a:pt x="3994" y="12417"/>
                        <a:pt x="0" y="14470"/>
                      </a:cubicBezTo>
                      <a:cubicBezTo>
                        <a:pt x="1076" y="12346"/>
                        <a:pt x="2294" y="10292"/>
                        <a:pt x="3668" y="8352"/>
                      </a:cubicBezTo>
                      <a:cubicBezTo>
                        <a:pt x="5254" y="6115"/>
                        <a:pt x="7052" y="3990"/>
                        <a:pt x="9304" y="2404"/>
                      </a:cubicBezTo>
                      <a:cubicBezTo>
                        <a:pt x="11556" y="818"/>
                        <a:pt x="14275" y="-173"/>
                        <a:pt x="17022" y="2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35" name="Google Shape;635;p4"/>
              <p:cNvSpPr/>
              <p:nvPr/>
            </p:nvSpPr>
            <p:spPr>
              <a:xfrm rot="-9374824">
                <a:off x="7691886" y="-215835"/>
                <a:ext cx="47280" cy="116992"/>
              </a:xfrm>
              <a:custGeom>
                <a:avLst/>
                <a:gdLst/>
                <a:ahLst/>
                <a:cxnLst/>
                <a:rect l="l" t="t" r="r" b="b"/>
                <a:pathLst>
                  <a:path w="15483" h="38312" extrusionOk="0">
                    <a:moveTo>
                      <a:pt x="14" y="17093"/>
                    </a:moveTo>
                    <a:cubicBezTo>
                      <a:pt x="3002" y="24174"/>
                      <a:pt x="6019" y="31226"/>
                      <a:pt x="8979" y="38307"/>
                    </a:cubicBezTo>
                    <a:cubicBezTo>
                      <a:pt x="10168" y="38350"/>
                      <a:pt x="11245" y="38123"/>
                      <a:pt x="12207" y="37698"/>
                    </a:cubicBezTo>
                    <a:cubicBezTo>
                      <a:pt x="14204" y="33591"/>
                      <a:pt x="15224" y="28932"/>
                      <a:pt x="15436" y="24372"/>
                    </a:cubicBezTo>
                    <a:cubicBezTo>
                      <a:pt x="15819" y="16130"/>
                      <a:pt x="13822" y="7987"/>
                      <a:pt x="11698" y="0"/>
                    </a:cubicBezTo>
                    <a:cubicBezTo>
                      <a:pt x="6514" y="4560"/>
                      <a:pt x="3937" y="11471"/>
                      <a:pt x="0" y="170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36" name="Google Shape;636;p4"/>
              <p:cNvGrpSpPr/>
              <p:nvPr/>
            </p:nvGrpSpPr>
            <p:grpSpPr>
              <a:xfrm rot="-9373464">
                <a:off x="8613737" y="-411590"/>
                <a:ext cx="683656" cy="1136816"/>
                <a:chOff x="3885915" y="1544225"/>
                <a:chExt cx="223881" cy="372280"/>
              </a:xfrm>
            </p:grpSpPr>
            <p:sp>
              <p:nvSpPr>
                <p:cNvPr id="637" name="Google Shape;637;p4"/>
                <p:cNvSpPr/>
                <p:nvPr/>
              </p:nvSpPr>
              <p:spPr>
                <a:xfrm>
                  <a:off x="3885915" y="1544225"/>
                  <a:ext cx="223881" cy="262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881" h="262092" extrusionOk="0">
                      <a:moveTo>
                        <a:pt x="200936" y="230494"/>
                      </a:moveTo>
                      <a:cubicBezTo>
                        <a:pt x="186746" y="247007"/>
                        <a:pt x="165744" y="261848"/>
                        <a:pt x="143355" y="262089"/>
                      </a:cubicBezTo>
                      <a:cubicBezTo>
                        <a:pt x="100459" y="262514"/>
                        <a:pt x="93619" y="220907"/>
                        <a:pt x="93619" y="220907"/>
                      </a:cubicBezTo>
                      <a:cubicBezTo>
                        <a:pt x="93619" y="220907"/>
                        <a:pt x="84527" y="245931"/>
                        <a:pt x="50440" y="244599"/>
                      </a:cubicBezTo>
                      <a:cubicBezTo>
                        <a:pt x="16325" y="243254"/>
                        <a:pt x="-4748" y="200684"/>
                        <a:pt x="917" y="178535"/>
                      </a:cubicBezTo>
                      <a:cubicBezTo>
                        <a:pt x="6752" y="155749"/>
                        <a:pt x="14611" y="160224"/>
                        <a:pt x="29594" y="165266"/>
                      </a:cubicBezTo>
                      <a:cubicBezTo>
                        <a:pt x="44606" y="170307"/>
                        <a:pt x="67066" y="198093"/>
                        <a:pt x="78948" y="190148"/>
                      </a:cubicBezTo>
                      <a:cubicBezTo>
                        <a:pt x="90829" y="182203"/>
                        <a:pt x="74416" y="175137"/>
                        <a:pt x="47622" y="166314"/>
                      </a:cubicBezTo>
                      <a:cubicBezTo>
                        <a:pt x="20800" y="157477"/>
                        <a:pt x="4882" y="139563"/>
                        <a:pt x="12473" y="115955"/>
                      </a:cubicBezTo>
                      <a:cubicBezTo>
                        <a:pt x="20063" y="92376"/>
                        <a:pt x="40952" y="78314"/>
                        <a:pt x="44308" y="100222"/>
                      </a:cubicBezTo>
                      <a:cubicBezTo>
                        <a:pt x="47664" y="122144"/>
                        <a:pt x="66641" y="153852"/>
                        <a:pt x="85306" y="155140"/>
                      </a:cubicBezTo>
                      <a:cubicBezTo>
                        <a:pt x="103971" y="156429"/>
                        <a:pt x="100006" y="138486"/>
                        <a:pt x="78863" y="134040"/>
                      </a:cubicBezTo>
                      <a:cubicBezTo>
                        <a:pt x="57748" y="129607"/>
                        <a:pt x="52338" y="109965"/>
                        <a:pt x="47891" y="89020"/>
                      </a:cubicBezTo>
                      <a:cubicBezTo>
                        <a:pt x="43416" y="68075"/>
                        <a:pt x="53400" y="53644"/>
                        <a:pt x="72207" y="46889"/>
                      </a:cubicBezTo>
                      <a:cubicBezTo>
                        <a:pt x="91013" y="40134"/>
                        <a:pt x="78863" y="58275"/>
                        <a:pt x="88280" y="95053"/>
                      </a:cubicBezTo>
                      <a:cubicBezTo>
                        <a:pt x="97698" y="131830"/>
                        <a:pt x="111151" y="114157"/>
                        <a:pt x="112907" y="103790"/>
                      </a:cubicBezTo>
                      <a:cubicBezTo>
                        <a:pt x="114691" y="93424"/>
                        <a:pt x="95049" y="85140"/>
                        <a:pt x="92444" y="61291"/>
                      </a:cubicBezTo>
                      <a:cubicBezTo>
                        <a:pt x="89824" y="37457"/>
                        <a:pt x="99000" y="36551"/>
                        <a:pt x="115626" y="29711"/>
                      </a:cubicBezTo>
                      <a:cubicBezTo>
                        <a:pt x="132266" y="22843"/>
                        <a:pt x="130637" y="25151"/>
                        <a:pt x="123925" y="48376"/>
                      </a:cubicBezTo>
                      <a:cubicBezTo>
                        <a:pt x="117212" y="71573"/>
                        <a:pt x="118643" y="83157"/>
                        <a:pt x="123783" y="94713"/>
                      </a:cubicBezTo>
                      <a:cubicBezTo>
                        <a:pt x="128924" y="106269"/>
                        <a:pt x="140027" y="96554"/>
                        <a:pt x="136274" y="83313"/>
                      </a:cubicBezTo>
                      <a:cubicBezTo>
                        <a:pt x="132535" y="70086"/>
                        <a:pt x="134362" y="44269"/>
                        <a:pt x="147730" y="22899"/>
                      </a:cubicBezTo>
                      <a:cubicBezTo>
                        <a:pt x="150096" y="19132"/>
                        <a:pt x="152616" y="16003"/>
                        <a:pt x="155179" y="13368"/>
                      </a:cubicBezTo>
                      <a:cubicBezTo>
                        <a:pt x="167217" y="1048"/>
                        <a:pt x="180118" y="0"/>
                        <a:pt x="180118" y="0"/>
                      </a:cubicBezTo>
                      <a:cubicBezTo>
                        <a:pt x="176521" y="7463"/>
                        <a:pt x="202579" y="18212"/>
                        <a:pt x="197934" y="53276"/>
                      </a:cubicBezTo>
                      <a:cubicBezTo>
                        <a:pt x="196602" y="63401"/>
                        <a:pt x="191702" y="72040"/>
                        <a:pt x="185868" y="79347"/>
                      </a:cubicBezTo>
                      <a:cubicBezTo>
                        <a:pt x="171508" y="97347"/>
                        <a:pt x="151427" y="107345"/>
                        <a:pt x="164370" y="111806"/>
                      </a:cubicBezTo>
                      <a:cubicBezTo>
                        <a:pt x="172910" y="114737"/>
                        <a:pt x="184197" y="104456"/>
                        <a:pt x="193756" y="92730"/>
                      </a:cubicBezTo>
                      <a:cubicBezTo>
                        <a:pt x="204575" y="79447"/>
                        <a:pt x="213200" y="64294"/>
                        <a:pt x="213200" y="64294"/>
                      </a:cubicBezTo>
                      <a:cubicBezTo>
                        <a:pt x="213200" y="64294"/>
                        <a:pt x="220989" y="77606"/>
                        <a:pt x="220493" y="88468"/>
                      </a:cubicBezTo>
                      <a:cubicBezTo>
                        <a:pt x="220196" y="94996"/>
                        <a:pt x="209008" y="106963"/>
                        <a:pt x="196886" y="116748"/>
                      </a:cubicBezTo>
                      <a:cubicBezTo>
                        <a:pt x="188884" y="123248"/>
                        <a:pt x="180486" y="128800"/>
                        <a:pt x="174581" y="131221"/>
                      </a:cubicBezTo>
                      <a:cubicBezTo>
                        <a:pt x="159725" y="137297"/>
                        <a:pt x="142009" y="148881"/>
                        <a:pt x="173491" y="145525"/>
                      </a:cubicBezTo>
                      <a:cubicBezTo>
                        <a:pt x="180755" y="144760"/>
                        <a:pt x="187241" y="142126"/>
                        <a:pt x="192934" y="138614"/>
                      </a:cubicBezTo>
                      <a:cubicBezTo>
                        <a:pt x="211911" y="126888"/>
                        <a:pt x="222150" y="105107"/>
                        <a:pt x="223537" y="107331"/>
                      </a:cubicBezTo>
                      <a:cubicBezTo>
                        <a:pt x="225350" y="110234"/>
                        <a:pt x="219686" y="144137"/>
                        <a:pt x="213865" y="157378"/>
                      </a:cubicBezTo>
                      <a:cubicBezTo>
                        <a:pt x="210792" y="164317"/>
                        <a:pt x="205835" y="169345"/>
                        <a:pt x="198373" y="171908"/>
                      </a:cubicBezTo>
                      <a:cubicBezTo>
                        <a:pt x="191617" y="174259"/>
                        <a:pt x="182809" y="174655"/>
                        <a:pt x="171480" y="172743"/>
                      </a:cubicBezTo>
                      <a:cubicBezTo>
                        <a:pt x="147603" y="168721"/>
                        <a:pt x="129420" y="191196"/>
                        <a:pt x="162345" y="196492"/>
                      </a:cubicBezTo>
                      <a:cubicBezTo>
                        <a:pt x="173023" y="198206"/>
                        <a:pt x="182157" y="196464"/>
                        <a:pt x="189762" y="193887"/>
                      </a:cubicBezTo>
                      <a:cubicBezTo>
                        <a:pt x="205652" y="188519"/>
                        <a:pt x="215069" y="179555"/>
                        <a:pt x="218666" y="190899"/>
                      </a:cubicBezTo>
                      <a:cubicBezTo>
                        <a:pt x="221215" y="198928"/>
                        <a:pt x="213922" y="215412"/>
                        <a:pt x="200978" y="2305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4"/>
                <p:cNvSpPr/>
                <p:nvPr/>
              </p:nvSpPr>
              <p:spPr>
                <a:xfrm>
                  <a:off x="3921969" y="1633231"/>
                  <a:ext cx="157375" cy="15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75" h="151490" extrusionOk="0">
                      <a:moveTo>
                        <a:pt x="71472" y="121492"/>
                      </a:moveTo>
                      <a:cubicBezTo>
                        <a:pt x="75791" y="132723"/>
                        <a:pt x="81243" y="145128"/>
                        <a:pt x="92459" y="149490"/>
                      </a:cubicBezTo>
                      <a:cubicBezTo>
                        <a:pt x="97203" y="151331"/>
                        <a:pt x="102429" y="151444"/>
                        <a:pt x="107513" y="151487"/>
                      </a:cubicBezTo>
                      <a:cubicBezTo>
                        <a:pt x="117483" y="151558"/>
                        <a:pt x="129067" y="150609"/>
                        <a:pt x="134689" y="142367"/>
                      </a:cubicBezTo>
                      <a:cubicBezTo>
                        <a:pt x="135949" y="140512"/>
                        <a:pt x="136530" y="137467"/>
                        <a:pt x="134547" y="136419"/>
                      </a:cubicBezTo>
                      <a:cubicBezTo>
                        <a:pt x="133599" y="135923"/>
                        <a:pt x="132452" y="136136"/>
                        <a:pt x="131389" y="136348"/>
                      </a:cubicBezTo>
                      <a:cubicBezTo>
                        <a:pt x="122807" y="138005"/>
                        <a:pt x="113843" y="137651"/>
                        <a:pt x="105431" y="135300"/>
                      </a:cubicBezTo>
                      <a:cubicBezTo>
                        <a:pt x="102599" y="134507"/>
                        <a:pt x="99328" y="132850"/>
                        <a:pt x="99242" y="129905"/>
                      </a:cubicBezTo>
                      <a:cubicBezTo>
                        <a:pt x="103024" y="129310"/>
                        <a:pt x="106833" y="130613"/>
                        <a:pt x="110657" y="130697"/>
                      </a:cubicBezTo>
                      <a:cubicBezTo>
                        <a:pt x="114480" y="130783"/>
                        <a:pt x="118984" y="128885"/>
                        <a:pt x="119508" y="125090"/>
                      </a:cubicBezTo>
                      <a:cubicBezTo>
                        <a:pt x="111917" y="122286"/>
                        <a:pt x="104341" y="119496"/>
                        <a:pt x="96750" y="116692"/>
                      </a:cubicBezTo>
                      <a:cubicBezTo>
                        <a:pt x="92997" y="115304"/>
                        <a:pt x="89117" y="113845"/>
                        <a:pt x="86228" y="111084"/>
                      </a:cubicBezTo>
                      <a:cubicBezTo>
                        <a:pt x="80238" y="105376"/>
                        <a:pt x="80578" y="94430"/>
                        <a:pt x="86908" y="89105"/>
                      </a:cubicBezTo>
                      <a:cubicBezTo>
                        <a:pt x="89584" y="86853"/>
                        <a:pt x="92955" y="85635"/>
                        <a:pt x="96240" y="84460"/>
                      </a:cubicBezTo>
                      <a:cubicBezTo>
                        <a:pt x="113333" y="78356"/>
                        <a:pt x="131134" y="72168"/>
                        <a:pt x="149205" y="73980"/>
                      </a:cubicBezTo>
                      <a:cubicBezTo>
                        <a:pt x="150975" y="74164"/>
                        <a:pt x="152802" y="74405"/>
                        <a:pt x="154487" y="73853"/>
                      </a:cubicBezTo>
                      <a:cubicBezTo>
                        <a:pt x="156172" y="73301"/>
                        <a:pt x="157645" y="71629"/>
                        <a:pt x="157334" y="69888"/>
                      </a:cubicBezTo>
                      <a:cubicBezTo>
                        <a:pt x="157036" y="68301"/>
                        <a:pt x="155464" y="67310"/>
                        <a:pt x="153963" y="66701"/>
                      </a:cubicBezTo>
                      <a:cubicBezTo>
                        <a:pt x="148454" y="64464"/>
                        <a:pt x="142280" y="64789"/>
                        <a:pt x="136346" y="65158"/>
                      </a:cubicBezTo>
                      <a:cubicBezTo>
                        <a:pt x="130455" y="65526"/>
                        <a:pt x="124563" y="65880"/>
                        <a:pt x="118672" y="66248"/>
                      </a:cubicBezTo>
                      <a:cubicBezTo>
                        <a:pt x="115557" y="66446"/>
                        <a:pt x="112356" y="66616"/>
                        <a:pt x="109396" y="65653"/>
                      </a:cubicBezTo>
                      <a:cubicBezTo>
                        <a:pt x="106437" y="64676"/>
                        <a:pt x="103732" y="62283"/>
                        <a:pt x="103349" y="59181"/>
                      </a:cubicBezTo>
                      <a:cubicBezTo>
                        <a:pt x="102825" y="54777"/>
                        <a:pt x="106890" y="51308"/>
                        <a:pt x="110529" y="48758"/>
                      </a:cubicBezTo>
                      <a:cubicBezTo>
                        <a:pt x="118347" y="43264"/>
                        <a:pt x="126178" y="37769"/>
                        <a:pt x="133995" y="32288"/>
                      </a:cubicBezTo>
                      <a:cubicBezTo>
                        <a:pt x="134689" y="31807"/>
                        <a:pt x="135425" y="31240"/>
                        <a:pt x="135553" y="30405"/>
                      </a:cubicBezTo>
                      <a:cubicBezTo>
                        <a:pt x="135794" y="28861"/>
                        <a:pt x="133825" y="27941"/>
                        <a:pt x="132267" y="27912"/>
                      </a:cubicBezTo>
                      <a:cubicBezTo>
                        <a:pt x="125470" y="27813"/>
                        <a:pt x="119749" y="34030"/>
                        <a:pt x="112951" y="33790"/>
                      </a:cubicBezTo>
                      <a:cubicBezTo>
                        <a:pt x="111719" y="33747"/>
                        <a:pt x="110331" y="33351"/>
                        <a:pt x="109821" y="32246"/>
                      </a:cubicBezTo>
                      <a:cubicBezTo>
                        <a:pt x="109425" y="31368"/>
                        <a:pt x="109708" y="30334"/>
                        <a:pt x="110020" y="29428"/>
                      </a:cubicBezTo>
                      <a:cubicBezTo>
                        <a:pt x="113475" y="19585"/>
                        <a:pt x="120527" y="10395"/>
                        <a:pt x="119621" y="0"/>
                      </a:cubicBezTo>
                      <a:cubicBezTo>
                        <a:pt x="114580" y="212"/>
                        <a:pt x="110317" y="3894"/>
                        <a:pt x="107428" y="8044"/>
                      </a:cubicBezTo>
                      <a:cubicBezTo>
                        <a:pt x="104539" y="12179"/>
                        <a:pt x="102571" y="16923"/>
                        <a:pt x="99512" y="20945"/>
                      </a:cubicBezTo>
                      <a:cubicBezTo>
                        <a:pt x="96453" y="24953"/>
                        <a:pt x="91794" y="28309"/>
                        <a:pt x="86766" y="27884"/>
                      </a:cubicBezTo>
                      <a:cubicBezTo>
                        <a:pt x="85378" y="27771"/>
                        <a:pt x="83962" y="27332"/>
                        <a:pt x="82999" y="26326"/>
                      </a:cubicBezTo>
                      <a:cubicBezTo>
                        <a:pt x="79176" y="22389"/>
                        <a:pt x="85237" y="14516"/>
                        <a:pt x="81286" y="10720"/>
                      </a:cubicBezTo>
                      <a:cubicBezTo>
                        <a:pt x="80478" y="20053"/>
                        <a:pt x="79685" y="29400"/>
                        <a:pt x="78878" y="38732"/>
                      </a:cubicBezTo>
                      <a:cubicBezTo>
                        <a:pt x="72491" y="40955"/>
                        <a:pt x="65481" y="39412"/>
                        <a:pt x="58910" y="37854"/>
                      </a:cubicBezTo>
                      <a:cubicBezTo>
                        <a:pt x="56531" y="37287"/>
                        <a:pt x="54109" y="36707"/>
                        <a:pt x="52028" y="35418"/>
                      </a:cubicBezTo>
                      <a:cubicBezTo>
                        <a:pt x="42851" y="29725"/>
                        <a:pt x="45117" y="14176"/>
                        <a:pt x="36323" y="7902"/>
                      </a:cubicBezTo>
                      <a:cubicBezTo>
                        <a:pt x="35742" y="7491"/>
                        <a:pt x="35020" y="7109"/>
                        <a:pt x="34326" y="7321"/>
                      </a:cubicBezTo>
                      <a:cubicBezTo>
                        <a:pt x="33405" y="7619"/>
                        <a:pt x="33122" y="8766"/>
                        <a:pt x="33037" y="9743"/>
                      </a:cubicBezTo>
                      <a:cubicBezTo>
                        <a:pt x="32513" y="15436"/>
                        <a:pt x="33391" y="21242"/>
                        <a:pt x="35572" y="26525"/>
                      </a:cubicBezTo>
                      <a:cubicBezTo>
                        <a:pt x="36591" y="28975"/>
                        <a:pt x="37909" y="31354"/>
                        <a:pt x="39891" y="33124"/>
                      </a:cubicBezTo>
                      <a:cubicBezTo>
                        <a:pt x="41619" y="34668"/>
                        <a:pt x="43743" y="35659"/>
                        <a:pt x="45853" y="36636"/>
                      </a:cubicBezTo>
                      <a:cubicBezTo>
                        <a:pt x="53699" y="40276"/>
                        <a:pt x="61544" y="43915"/>
                        <a:pt x="69404" y="47555"/>
                      </a:cubicBezTo>
                      <a:cubicBezTo>
                        <a:pt x="70424" y="48022"/>
                        <a:pt x="71528" y="48588"/>
                        <a:pt x="71939" y="49636"/>
                      </a:cubicBezTo>
                      <a:cubicBezTo>
                        <a:pt x="72222" y="50359"/>
                        <a:pt x="72109" y="51152"/>
                        <a:pt x="71981" y="51916"/>
                      </a:cubicBezTo>
                      <a:cubicBezTo>
                        <a:pt x="71188" y="56887"/>
                        <a:pt x="70126" y="61816"/>
                        <a:pt x="68795" y="66673"/>
                      </a:cubicBezTo>
                      <a:cubicBezTo>
                        <a:pt x="67960" y="69718"/>
                        <a:pt x="66940" y="72861"/>
                        <a:pt x="64716" y="75099"/>
                      </a:cubicBezTo>
                      <a:cubicBezTo>
                        <a:pt x="59887" y="79914"/>
                        <a:pt x="51886" y="78469"/>
                        <a:pt x="45301" y="76699"/>
                      </a:cubicBezTo>
                      <a:cubicBezTo>
                        <a:pt x="38348" y="74816"/>
                        <a:pt x="30686" y="72408"/>
                        <a:pt x="27160" y="66121"/>
                      </a:cubicBezTo>
                      <a:cubicBezTo>
                        <a:pt x="25730" y="63572"/>
                        <a:pt x="25135" y="60597"/>
                        <a:pt x="23478" y="58190"/>
                      </a:cubicBezTo>
                      <a:cubicBezTo>
                        <a:pt x="21821" y="55783"/>
                        <a:pt x="18394" y="54126"/>
                        <a:pt x="15972" y="55768"/>
                      </a:cubicBezTo>
                      <a:cubicBezTo>
                        <a:pt x="14287" y="56930"/>
                        <a:pt x="13805" y="59323"/>
                        <a:pt x="14372" y="61292"/>
                      </a:cubicBezTo>
                      <a:cubicBezTo>
                        <a:pt x="14938" y="63260"/>
                        <a:pt x="16326" y="64874"/>
                        <a:pt x="17799" y="66305"/>
                      </a:cubicBezTo>
                      <a:cubicBezTo>
                        <a:pt x="27953" y="76246"/>
                        <a:pt x="42341" y="80169"/>
                        <a:pt x="55327" y="85918"/>
                      </a:cubicBezTo>
                      <a:cubicBezTo>
                        <a:pt x="58259" y="87207"/>
                        <a:pt x="61445" y="88977"/>
                        <a:pt x="62238" y="92079"/>
                      </a:cubicBezTo>
                      <a:cubicBezTo>
                        <a:pt x="63045" y="95209"/>
                        <a:pt x="61049" y="98324"/>
                        <a:pt x="58981" y="100802"/>
                      </a:cubicBezTo>
                      <a:cubicBezTo>
                        <a:pt x="54449" y="106212"/>
                        <a:pt x="48572" y="111069"/>
                        <a:pt x="41562" y="111919"/>
                      </a:cubicBezTo>
                      <a:cubicBezTo>
                        <a:pt x="36323" y="112557"/>
                        <a:pt x="31111" y="110885"/>
                        <a:pt x="26084" y="109285"/>
                      </a:cubicBezTo>
                      <a:cubicBezTo>
                        <a:pt x="21056" y="107685"/>
                        <a:pt x="15788" y="106113"/>
                        <a:pt x="10591" y="106949"/>
                      </a:cubicBezTo>
                      <a:cubicBezTo>
                        <a:pt x="5394" y="107784"/>
                        <a:pt x="281" y="111778"/>
                        <a:pt x="12" y="117046"/>
                      </a:cubicBezTo>
                      <a:cubicBezTo>
                        <a:pt x="-101" y="119198"/>
                        <a:pt x="593" y="121322"/>
                        <a:pt x="1598" y="123234"/>
                      </a:cubicBezTo>
                      <a:cubicBezTo>
                        <a:pt x="2774" y="125472"/>
                        <a:pt x="4402" y="127497"/>
                        <a:pt x="6541" y="128842"/>
                      </a:cubicBezTo>
                      <a:cubicBezTo>
                        <a:pt x="10888" y="131575"/>
                        <a:pt x="16553" y="131052"/>
                        <a:pt x="21453" y="129508"/>
                      </a:cubicBezTo>
                      <a:cubicBezTo>
                        <a:pt x="26353" y="127964"/>
                        <a:pt x="30984" y="125500"/>
                        <a:pt x="36025" y="124580"/>
                      </a:cubicBezTo>
                      <a:cubicBezTo>
                        <a:pt x="45853" y="122767"/>
                        <a:pt x="56729" y="126817"/>
                        <a:pt x="65623" y="12225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4"/>
                <p:cNvSpPr/>
                <p:nvPr/>
              </p:nvSpPr>
              <p:spPr>
                <a:xfrm>
                  <a:off x="3980554" y="1656640"/>
                  <a:ext cx="50372" cy="100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2" h="100943" extrusionOk="0">
                      <a:moveTo>
                        <a:pt x="9205" y="89402"/>
                      </a:moveTo>
                      <a:cubicBezTo>
                        <a:pt x="12023" y="94175"/>
                        <a:pt x="16116" y="98182"/>
                        <a:pt x="20917" y="100944"/>
                      </a:cubicBezTo>
                      <a:cubicBezTo>
                        <a:pt x="22050" y="98352"/>
                        <a:pt x="20888" y="95421"/>
                        <a:pt x="20110" y="92702"/>
                      </a:cubicBezTo>
                      <a:cubicBezTo>
                        <a:pt x="17985" y="85239"/>
                        <a:pt x="18948" y="77308"/>
                        <a:pt x="19911" y="69604"/>
                      </a:cubicBezTo>
                      <a:cubicBezTo>
                        <a:pt x="20194" y="67338"/>
                        <a:pt x="20492" y="65044"/>
                        <a:pt x="21427" y="62963"/>
                      </a:cubicBezTo>
                      <a:cubicBezTo>
                        <a:pt x="22857" y="59762"/>
                        <a:pt x="25675" y="57383"/>
                        <a:pt x="28621" y="55485"/>
                      </a:cubicBezTo>
                      <a:cubicBezTo>
                        <a:pt x="32997" y="52667"/>
                        <a:pt x="37897" y="50670"/>
                        <a:pt x="42980" y="49594"/>
                      </a:cubicBezTo>
                      <a:cubicBezTo>
                        <a:pt x="42938" y="47866"/>
                        <a:pt x="40672" y="47243"/>
                        <a:pt x="38959" y="47356"/>
                      </a:cubicBezTo>
                      <a:cubicBezTo>
                        <a:pt x="37245" y="47455"/>
                        <a:pt x="35121" y="47597"/>
                        <a:pt x="34229" y="46124"/>
                      </a:cubicBezTo>
                      <a:cubicBezTo>
                        <a:pt x="33535" y="44963"/>
                        <a:pt x="34059" y="43490"/>
                        <a:pt x="34597" y="42258"/>
                      </a:cubicBezTo>
                      <a:cubicBezTo>
                        <a:pt x="37118" y="36466"/>
                        <a:pt x="39638" y="30674"/>
                        <a:pt x="42159" y="24896"/>
                      </a:cubicBezTo>
                      <a:cubicBezTo>
                        <a:pt x="42556" y="23990"/>
                        <a:pt x="42952" y="23083"/>
                        <a:pt x="43179" y="22134"/>
                      </a:cubicBezTo>
                      <a:cubicBezTo>
                        <a:pt x="43420" y="21157"/>
                        <a:pt x="43490" y="20152"/>
                        <a:pt x="43618" y="19161"/>
                      </a:cubicBezTo>
                      <a:cubicBezTo>
                        <a:pt x="44439" y="12405"/>
                        <a:pt x="47427" y="6132"/>
                        <a:pt x="50373" y="0"/>
                      </a:cubicBezTo>
                      <a:cubicBezTo>
                        <a:pt x="43504" y="2634"/>
                        <a:pt x="40828" y="10649"/>
                        <a:pt x="37628" y="17263"/>
                      </a:cubicBezTo>
                      <a:cubicBezTo>
                        <a:pt x="33011" y="26836"/>
                        <a:pt x="25817" y="34937"/>
                        <a:pt x="20634" y="44213"/>
                      </a:cubicBezTo>
                      <a:cubicBezTo>
                        <a:pt x="18099" y="48773"/>
                        <a:pt x="16045" y="53588"/>
                        <a:pt x="14020" y="58388"/>
                      </a:cubicBezTo>
                      <a:cubicBezTo>
                        <a:pt x="12391" y="62240"/>
                        <a:pt x="10763" y="66092"/>
                        <a:pt x="9134" y="69944"/>
                      </a:cubicBezTo>
                      <a:cubicBezTo>
                        <a:pt x="8879" y="70553"/>
                        <a:pt x="8582" y="71204"/>
                        <a:pt x="8001" y="71530"/>
                      </a:cubicBezTo>
                      <a:cubicBezTo>
                        <a:pt x="7421" y="71856"/>
                        <a:pt x="6500" y="71587"/>
                        <a:pt x="6444" y="70921"/>
                      </a:cubicBezTo>
                      <a:cubicBezTo>
                        <a:pt x="6387" y="70256"/>
                        <a:pt x="7690" y="70114"/>
                        <a:pt x="7619" y="70766"/>
                      </a:cubicBezTo>
                      <a:cubicBezTo>
                        <a:pt x="8908" y="78186"/>
                        <a:pt x="5863" y="86202"/>
                        <a:pt x="0" y="90903"/>
                      </a:cubicBezTo>
                      <a:cubicBezTo>
                        <a:pt x="2677" y="92334"/>
                        <a:pt x="6259" y="91767"/>
                        <a:pt x="8370" y="8958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4"/>
                <p:cNvSpPr/>
                <p:nvPr/>
              </p:nvSpPr>
              <p:spPr>
                <a:xfrm>
                  <a:off x="3950247" y="1662616"/>
                  <a:ext cx="76020" cy="253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20" h="253889" extrusionOk="0">
                      <a:moveTo>
                        <a:pt x="76020" y="0"/>
                      </a:moveTo>
                      <a:cubicBezTo>
                        <a:pt x="43788" y="57128"/>
                        <a:pt x="-8397" y="189808"/>
                        <a:pt x="1148" y="25389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4"/>
                <p:cNvSpPr/>
                <p:nvPr/>
              </p:nvSpPr>
              <p:spPr>
                <a:xfrm>
                  <a:off x="4041095" y="1544225"/>
                  <a:ext cx="43310" cy="79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10" h="79333" extrusionOk="0">
                      <a:moveTo>
                        <a:pt x="42740" y="53262"/>
                      </a:moveTo>
                      <a:cubicBezTo>
                        <a:pt x="41409" y="63387"/>
                        <a:pt x="36509" y="72026"/>
                        <a:pt x="30674" y="79333"/>
                      </a:cubicBezTo>
                      <a:cubicBezTo>
                        <a:pt x="25916" y="77053"/>
                        <a:pt x="22177" y="72493"/>
                        <a:pt x="21356" y="67254"/>
                      </a:cubicBezTo>
                      <a:cubicBezTo>
                        <a:pt x="20294" y="60597"/>
                        <a:pt x="23409" y="53559"/>
                        <a:pt x="21228" y="47201"/>
                      </a:cubicBezTo>
                      <a:cubicBezTo>
                        <a:pt x="19416" y="41904"/>
                        <a:pt x="14459" y="38491"/>
                        <a:pt x="10437" y="34625"/>
                      </a:cubicBezTo>
                      <a:cubicBezTo>
                        <a:pt x="4702" y="29102"/>
                        <a:pt x="609" y="21172"/>
                        <a:pt x="0" y="13368"/>
                      </a:cubicBezTo>
                      <a:cubicBezTo>
                        <a:pt x="12037" y="1048"/>
                        <a:pt x="24939" y="0"/>
                        <a:pt x="24939" y="0"/>
                      </a:cubicBezTo>
                      <a:cubicBezTo>
                        <a:pt x="21342" y="7463"/>
                        <a:pt x="47399" y="18212"/>
                        <a:pt x="42754" y="5327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4"/>
                <p:cNvSpPr/>
                <p:nvPr/>
              </p:nvSpPr>
              <p:spPr>
                <a:xfrm>
                  <a:off x="4077799" y="1608504"/>
                  <a:ext cx="28603" cy="52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3" h="52454" extrusionOk="0">
                      <a:moveTo>
                        <a:pt x="4973" y="52441"/>
                      </a:moveTo>
                      <a:cubicBezTo>
                        <a:pt x="4307" y="51803"/>
                        <a:pt x="3599" y="51208"/>
                        <a:pt x="2990" y="50529"/>
                      </a:cubicBezTo>
                      <a:cubicBezTo>
                        <a:pt x="-2150" y="44751"/>
                        <a:pt x="639" y="36495"/>
                        <a:pt x="1843" y="28437"/>
                      </a:cubicBezTo>
                      <a:cubicBezTo>
                        <a:pt x="12663" y="15153"/>
                        <a:pt x="21287" y="0"/>
                        <a:pt x="21287" y="0"/>
                      </a:cubicBezTo>
                      <a:cubicBezTo>
                        <a:pt x="21287" y="0"/>
                        <a:pt x="29076" y="13312"/>
                        <a:pt x="28580" y="24174"/>
                      </a:cubicBezTo>
                      <a:cubicBezTo>
                        <a:pt x="28283" y="30702"/>
                        <a:pt x="17095" y="42669"/>
                        <a:pt x="4973" y="524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4"/>
                <p:cNvSpPr/>
                <p:nvPr/>
              </p:nvSpPr>
              <p:spPr>
                <a:xfrm>
                  <a:off x="4073839" y="1651369"/>
                  <a:ext cx="35929" cy="6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9" h="64735" extrusionOk="0">
                      <a:moveTo>
                        <a:pt x="14315" y="52825"/>
                      </a:moveTo>
                      <a:cubicBezTo>
                        <a:pt x="8069" y="55091"/>
                        <a:pt x="337" y="49964"/>
                        <a:pt x="11" y="43309"/>
                      </a:cubicBezTo>
                      <a:cubicBezTo>
                        <a:pt x="-187" y="38890"/>
                        <a:pt x="2249" y="35052"/>
                        <a:pt x="4982" y="31441"/>
                      </a:cubicBezTo>
                      <a:cubicBezTo>
                        <a:pt x="23958" y="19715"/>
                        <a:pt x="34197" y="-2065"/>
                        <a:pt x="35585" y="158"/>
                      </a:cubicBezTo>
                      <a:cubicBezTo>
                        <a:pt x="37398" y="3061"/>
                        <a:pt x="31733" y="36964"/>
                        <a:pt x="25913" y="50205"/>
                      </a:cubicBezTo>
                      <a:cubicBezTo>
                        <a:pt x="22840" y="57144"/>
                        <a:pt x="17883" y="62172"/>
                        <a:pt x="10420" y="64735"/>
                      </a:cubicBezTo>
                      <a:cubicBezTo>
                        <a:pt x="12346" y="61011"/>
                        <a:pt x="13691" y="56974"/>
                        <a:pt x="14315" y="5282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4"/>
                <p:cNvSpPr/>
                <p:nvPr/>
              </p:nvSpPr>
              <p:spPr>
                <a:xfrm>
                  <a:off x="4075635" y="1729608"/>
                  <a:ext cx="29408" cy="45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08" h="45110" extrusionOk="0">
                      <a:moveTo>
                        <a:pt x="11216" y="45111"/>
                      </a:moveTo>
                      <a:cubicBezTo>
                        <a:pt x="3059" y="41712"/>
                        <a:pt x="-1756" y="30057"/>
                        <a:pt x="4617" y="23925"/>
                      </a:cubicBezTo>
                      <a:cubicBezTo>
                        <a:pt x="6854" y="21773"/>
                        <a:pt x="10296" y="20215"/>
                        <a:pt x="10536" y="17142"/>
                      </a:cubicBezTo>
                      <a:cubicBezTo>
                        <a:pt x="10919" y="12313"/>
                        <a:pt x="3937" y="11463"/>
                        <a:pt x="0" y="8461"/>
                      </a:cubicBezTo>
                      <a:cubicBezTo>
                        <a:pt x="15889" y="3094"/>
                        <a:pt x="25307" y="-5871"/>
                        <a:pt x="28904" y="5473"/>
                      </a:cubicBezTo>
                      <a:cubicBezTo>
                        <a:pt x="31453" y="13502"/>
                        <a:pt x="24160" y="29986"/>
                        <a:pt x="11216" y="451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45" name="Google Shape;645;p4"/>
              <p:cNvGrpSpPr/>
              <p:nvPr/>
            </p:nvGrpSpPr>
            <p:grpSpPr>
              <a:xfrm rot="-9373595">
                <a:off x="7484632" y="-725231"/>
                <a:ext cx="1217588" cy="1050498"/>
                <a:chOff x="580589" y="5177399"/>
                <a:chExt cx="1217651" cy="1050552"/>
              </a:xfrm>
            </p:grpSpPr>
            <p:grpSp>
              <p:nvGrpSpPr>
                <p:cNvPr id="646" name="Google Shape;646;p4"/>
                <p:cNvGrpSpPr/>
                <p:nvPr/>
              </p:nvGrpSpPr>
              <p:grpSpPr>
                <a:xfrm>
                  <a:off x="580589" y="5177399"/>
                  <a:ext cx="1217651" cy="1050552"/>
                  <a:chOff x="4104003" y="1551562"/>
                  <a:chExt cx="398746" cy="344026"/>
                </a:xfrm>
              </p:grpSpPr>
              <p:sp>
                <p:nvSpPr>
                  <p:cNvPr id="647" name="Google Shape;647;p4"/>
                  <p:cNvSpPr/>
                  <p:nvPr/>
                </p:nvSpPr>
                <p:spPr>
                  <a:xfrm>
                    <a:off x="4104003" y="1551562"/>
                    <a:ext cx="398746" cy="297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8746" h="297509" extrusionOk="0">
                        <a:moveTo>
                          <a:pt x="8324" y="197737"/>
                        </a:moveTo>
                        <a:cubicBezTo>
                          <a:pt x="8353" y="199918"/>
                          <a:pt x="9783" y="201801"/>
                          <a:pt x="11128" y="203515"/>
                        </a:cubicBezTo>
                        <a:cubicBezTo>
                          <a:pt x="18790" y="213201"/>
                          <a:pt x="26465" y="222888"/>
                          <a:pt x="34141" y="232574"/>
                        </a:cubicBezTo>
                        <a:cubicBezTo>
                          <a:pt x="22585" y="233042"/>
                          <a:pt x="11199" y="225295"/>
                          <a:pt x="7376" y="214405"/>
                        </a:cubicBezTo>
                        <a:cubicBezTo>
                          <a:pt x="6129" y="223780"/>
                          <a:pt x="1371" y="232447"/>
                          <a:pt x="337" y="241850"/>
                        </a:cubicBezTo>
                        <a:cubicBezTo>
                          <a:pt x="-2835" y="271009"/>
                          <a:pt x="16878" y="277863"/>
                          <a:pt x="38191" y="288145"/>
                        </a:cubicBezTo>
                        <a:cubicBezTo>
                          <a:pt x="54704" y="296132"/>
                          <a:pt x="71868" y="298865"/>
                          <a:pt x="87927" y="296897"/>
                        </a:cubicBezTo>
                        <a:cubicBezTo>
                          <a:pt x="107413" y="294532"/>
                          <a:pt x="125285" y="285270"/>
                          <a:pt x="138456" y="270074"/>
                        </a:cubicBezTo>
                        <a:cubicBezTo>
                          <a:pt x="142676" y="265217"/>
                          <a:pt x="146344" y="259637"/>
                          <a:pt x="147590" y="253335"/>
                        </a:cubicBezTo>
                        <a:cubicBezTo>
                          <a:pt x="149870" y="241765"/>
                          <a:pt x="143795" y="230294"/>
                          <a:pt x="137209" y="220537"/>
                        </a:cubicBezTo>
                        <a:cubicBezTo>
                          <a:pt x="149317" y="228609"/>
                          <a:pt x="165136" y="236837"/>
                          <a:pt x="177471" y="229077"/>
                        </a:cubicBezTo>
                        <a:cubicBezTo>
                          <a:pt x="181946" y="226244"/>
                          <a:pt x="185047" y="221698"/>
                          <a:pt x="188007" y="217294"/>
                        </a:cubicBezTo>
                        <a:cubicBezTo>
                          <a:pt x="195796" y="205724"/>
                          <a:pt x="203939" y="193970"/>
                          <a:pt x="215410" y="186082"/>
                        </a:cubicBezTo>
                        <a:cubicBezTo>
                          <a:pt x="218922" y="183675"/>
                          <a:pt x="222689" y="181649"/>
                          <a:pt x="225904" y="178874"/>
                        </a:cubicBezTo>
                        <a:cubicBezTo>
                          <a:pt x="234542" y="171368"/>
                          <a:pt x="238790" y="158552"/>
                          <a:pt x="249454" y="154388"/>
                        </a:cubicBezTo>
                        <a:cubicBezTo>
                          <a:pt x="253236" y="152915"/>
                          <a:pt x="257427" y="152745"/>
                          <a:pt x="261137" y="151145"/>
                        </a:cubicBezTo>
                        <a:cubicBezTo>
                          <a:pt x="269564" y="147534"/>
                          <a:pt x="273416" y="136035"/>
                          <a:pt x="268898" y="128062"/>
                        </a:cubicBezTo>
                        <a:cubicBezTo>
                          <a:pt x="273812" y="131333"/>
                          <a:pt x="277268" y="136715"/>
                          <a:pt x="278202" y="142549"/>
                        </a:cubicBezTo>
                        <a:cubicBezTo>
                          <a:pt x="282975" y="136275"/>
                          <a:pt x="295168" y="139646"/>
                          <a:pt x="298850" y="132693"/>
                        </a:cubicBezTo>
                        <a:cubicBezTo>
                          <a:pt x="299813" y="130866"/>
                          <a:pt x="299912" y="128713"/>
                          <a:pt x="299912" y="126646"/>
                        </a:cubicBezTo>
                        <a:cubicBezTo>
                          <a:pt x="299955" y="120429"/>
                          <a:pt x="299572" y="114226"/>
                          <a:pt x="298751" y="108066"/>
                        </a:cubicBezTo>
                        <a:cubicBezTo>
                          <a:pt x="298595" y="106933"/>
                          <a:pt x="298439" y="105842"/>
                          <a:pt x="298255" y="104724"/>
                        </a:cubicBezTo>
                        <a:cubicBezTo>
                          <a:pt x="298623" y="105559"/>
                          <a:pt x="298963" y="106423"/>
                          <a:pt x="299331" y="107258"/>
                        </a:cubicBezTo>
                        <a:cubicBezTo>
                          <a:pt x="302320" y="114339"/>
                          <a:pt x="305336" y="121392"/>
                          <a:pt x="308296" y="128472"/>
                        </a:cubicBezTo>
                        <a:cubicBezTo>
                          <a:pt x="309485" y="128515"/>
                          <a:pt x="310562" y="128288"/>
                          <a:pt x="311525" y="127864"/>
                        </a:cubicBezTo>
                        <a:cubicBezTo>
                          <a:pt x="316311" y="125782"/>
                          <a:pt x="318634" y="118658"/>
                          <a:pt x="318435" y="112866"/>
                        </a:cubicBezTo>
                        <a:cubicBezTo>
                          <a:pt x="318124" y="102373"/>
                          <a:pt x="314513" y="92290"/>
                          <a:pt x="310930" y="82405"/>
                        </a:cubicBezTo>
                        <a:cubicBezTo>
                          <a:pt x="319129" y="88664"/>
                          <a:pt x="325474" y="97331"/>
                          <a:pt x="328943" y="107046"/>
                        </a:cubicBezTo>
                        <a:cubicBezTo>
                          <a:pt x="329737" y="109227"/>
                          <a:pt x="331082" y="111946"/>
                          <a:pt x="333376" y="111663"/>
                        </a:cubicBezTo>
                        <a:cubicBezTo>
                          <a:pt x="334580" y="111507"/>
                          <a:pt x="335472" y="110516"/>
                          <a:pt x="336251" y="109595"/>
                        </a:cubicBezTo>
                        <a:cubicBezTo>
                          <a:pt x="339593" y="105616"/>
                          <a:pt x="342935" y="101650"/>
                          <a:pt x="346277" y="97699"/>
                        </a:cubicBezTo>
                        <a:cubicBezTo>
                          <a:pt x="348118" y="95518"/>
                          <a:pt x="350016" y="93210"/>
                          <a:pt x="350582" y="90434"/>
                        </a:cubicBezTo>
                        <a:cubicBezTo>
                          <a:pt x="351050" y="88041"/>
                          <a:pt x="350497" y="85605"/>
                          <a:pt x="349945" y="83240"/>
                        </a:cubicBezTo>
                        <a:cubicBezTo>
                          <a:pt x="348231" y="75933"/>
                          <a:pt x="346532" y="68625"/>
                          <a:pt x="344819" y="61346"/>
                        </a:cubicBezTo>
                        <a:cubicBezTo>
                          <a:pt x="350370" y="68781"/>
                          <a:pt x="355921" y="76216"/>
                          <a:pt x="361487" y="83679"/>
                        </a:cubicBezTo>
                        <a:cubicBezTo>
                          <a:pt x="369233" y="84982"/>
                          <a:pt x="376442" y="78581"/>
                          <a:pt x="379543" y="71359"/>
                        </a:cubicBezTo>
                        <a:cubicBezTo>
                          <a:pt x="382673" y="64136"/>
                          <a:pt x="382998" y="56064"/>
                          <a:pt x="384953" y="48445"/>
                        </a:cubicBezTo>
                        <a:cubicBezTo>
                          <a:pt x="386893" y="40826"/>
                          <a:pt x="391255" y="32952"/>
                          <a:pt x="398746" y="30587"/>
                        </a:cubicBezTo>
                        <a:lnTo>
                          <a:pt x="396438" y="30021"/>
                        </a:lnTo>
                        <a:cubicBezTo>
                          <a:pt x="377914" y="28123"/>
                          <a:pt x="365891" y="9147"/>
                          <a:pt x="348416" y="2675"/>
                        </a:cubicBezTo>
                        <a:cubicBezTo>
                          <a:pt x="335458" y="-2126"/>
                          <a:pt x="321055" y="480"/>
                          <a:pt x="307488" y="3170"/>
                        </a:cubicBezTo>
                        <a:cubicBezTo>
                          <a:pt x="302419" y="4176"/>
                          <a:pt x="297179" y="5224"/>
                          <a:pt x="292831" y="8028"/>
                        </a:cubicBezTo>
                        <a:cubicBezTo>
                          <a:pt x="288469" y="10846"/>
                          <a:pt x="285113" y="15845"/>
                          <a:pt x="285807" y="20972"/>
                        </a:cubicBezTo>
                        <a:cubicBezTo>
                          <a:pt x="282153" y="21113"/>
                          <a:pt x="280397" y="16666"/>
                          <a:pt x="277962" y="13947"/>
                        </a:cubicBezTo>
                        <a:cubicBezTo>
                          <a:pt x="272934" y="8297"/>
                          <a:pt x="263927" y="9741"/>
                          <a:pt x="256620" y="11653"/>
                        </a:cubicBezTo>
                        <a:cubicBezTo>
                          <a:pt x="250162" y="13353"/>
                          <a:pt x="243563" y="15095"/>
                          <a:pt x="238082" y="18876"/>
                        </a:cubicBezTo>
                        <a:cubicBezTo>
                          <a:pt x="232588" y="22671"/>
                          <a:pt x="228339" y="28945"/>
                          <a:pt x="228807" y="35601"/>
                        </a:cubicBezTo>
                        <a:cubicBezTo>
                          <a:pt x="227093" y="31522"/>
                          <a:pt x="225365" y="27429"/>
                          <a:pt x="223623" y="23337"/>
                        </a:cubicBezTo>
                        <a:cubicBezTo>
                          <a:pt x="218440" y="34369"/>
                          <a:pt x="220026" y="48247"/>
                          <a:pt x="227532" y="57848"/>
                        </a:cubicBezTo>
                        <a:cubicBezTo>
                          <a:pt x="226866" y="61134"/>
                          <a:pt x="222703" y="62678"/>
                          <a:pt x="219474" y="61729"/>
                        </a:cubicBezTo>
                        <a:cubicBezTo>
                          <a:pt x="216259" y="60808"/>
                          <a:pt x="213852" y="58160"/>
                          <a:pt x="211728" y="55554"/>
                        </a:cubicBezTo>
                        <a:cubicBezTo>
                          <a:pt x="205879" y="48431"/>
                          <a:pt x="200752" y="40713"/>
                          <a:pt x="196433" y="32570"/>
                        </a:cubicBezTo>
                        <a:cubicBezTo>
                          <a:pt x="176409" y="42526"/>
                          <a:pt x="157701" y="55129"/>
                          <a:pt x="140962" y="69957"/>
                        </a:cubicBezTo>
                        <a:cubicBezTo>
                          <a:pt x="147972" y="85081"/>
                          <a:pt x="143440" y="93267"/>
                          <a:pt x="148369" y="109198"/>
                        </a:cubicBezTo>
                        <a:cubicBezTo>
                          <a:pt x="137861" y="101764"/>
                          <a:pt x="130964" y="93592"/>
                          <a:pt x="123685" y="82971"/>
                        </a:cubicBezTo>
                        <a:cubicBezTo>
                          <a:pt x="122042" y="84472"/>
                          <a:pt x="82687" y="113291"/>
                          <a:pt x="63583" y="131744"/>
                        </a:cubicBezTo>
                        <a:cubicBezTo>
                          <a:pt x="44352" y="150310"/>
                          <a:pt x="26692" y="170504"/>
                          <a:pt x="10859" y="192044"/>
                        </a:cubicBezTo>
                        <a:cubicBezTo>
                          <a:pt x="9585" y="193772"/>
                          <a:pt x="8268" y="195684"/>
                          <a:pt x="8296" y="197822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4"/>
                  <p:cNvSpPr/>
                  <p:nvPr/>
                </p:nvSpPr>
                <p:spPr>
                  <a:xfrm>
                    <a:off x="4120602" y="1571489"/>
                    <a:ext cx="369642" cy="2726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642" h="272612" extrusionOk="0">
                        <a:moveTo>
                          <a:pt x="25544" y="268289"/>
                        </a:moveTo>
                        <a:cubicBezTo>
                          <a:pt x="38261" y="275426"/>
                          <a:pt x="55410" y="273571"/>
                          <a:pt x="66301" y="263870"/>
                        </a:cubicBezTo>
                        <a:cubicBezTo>
                          <a:pt x="57393" y="263927"/>
                          <a:pt x="50695" y="252569"/>
                          <a:pt x="55070" y="244795"/>
                        </a:cubicBezTo>
                        <a:cubicBezTo>
                          <a:pt x="56713" y="241863"/>
                          <a:pt x="59432" y="239725"/>
                          <a:pt x="61641" y="237190"/>
                        </a:cubicBezTo>
                        <a:cubicBezTo>
                          <a:pt x="64247" y="234202"/>
                          <a:pt x="66131" y="230661"/>
                          <a:pt x="67986" y="227178"/>
                        </a:cubicBezTo>
                        <a:cubicBezTo>
                          <a:pt x="72163" y="219332"/>
                          <a:pt x="76327" y="211501"/>
                          <a:pt x="80505" y="203655"/>
                        </a:cubicBezTo>
                        <a:cubicBezTo>
                          <a:pt x="81524" y="201729"/>
                          <a:pt x="82671" y="199690"/>
                          <a:pt x="84640" y="198755"/>
                        </a:cubicBezTo>
                        <a:cubicBezTo>
                          <a:pt x="85914" y="198146"/>
                          <a:pt x="87373" y="198090"/>
                          <a:pt x="88789" y="198160"/>
                        </a:cubicBezTo>
                        <a:cubicBezTo>
                          <a:pt x="97414" y="198571"/>
                          <a:pt x="105698" y="203528"/>
                          <a:pt x="110145" y="210948"/>
                        </a:cubicBezTo>
                        <a:cubicBezTo>
                          <a:pt x="113062" y="202990"/>
                          <a:pt x="100501" y="197155"/>
                          <a:pt x="99991" y="188686"/>
                        </a:cubicBezTo>
                        <a:cubicBezTo>
                          <a:pt x="99807" y="185726"/>
                          <a:pt x="101181" y="182908"/>
                          <a:pt x="102526" y="180260"/>
                        </a:cubicBezTo>
                        <a:cubicBezTo>
                          <a:pt x="109508" y="166396"/>
                          <a:pt x="118288" y="151045"/>
                          <a:pt x="133412" y="147476"/>
                        </a:cubicBezTo>
                        <a:cubicBezTo>
                          <a:pt x="145563" y="144615"/>
                          <a:pt x="157884" y="150422"/>
                          <a:pt x="169015" y="156086"/>
                        </a:cubicBezTo>
                        <a:cubicBezTo>
                          <a:pt x="167981" y="151866"/>
                          <a:pt x="164327" y="148906"/>
                          <a:pt x="161056" y="146046"/>
                        </a:cubicBezTo>
                        <a:cubicBezTo>
                          <a:pt x="157785" y="143185"/>
                          <a:pt x="154457" y="139645"/>
                          <a:pt x="154428" y="135297"/>
                        </a:cubicBezTo>
                        <a:cubicBezTo>
                          <a:pt x="154414" y="130949"/>
                          <a:pt x="159965" y="126956"/>
                          <a:pt x="163194" y="129873"/>
                        </a:cubicBezTo>
                        <a:cubicBezTo>
                          <a:pt x="167273" y="126843"/>
                          <a:pt x="158762" y="121334"/>
                          <a:pt x="159696" y="116349"/>
                        </a:cubicBezTo>
                        <a:cubicBezTo>
                          <a:pt x="160107" y="114125"/>
                          <a:pt x="162345" y="112780"/>
                          <a:pt x="164398" y="111845"/>
                        </a:cubicBezTo>
                        <a:cubicBezTo>
                          <a:pt x="174014" y="107441"/>
                          <a:pt x="184791" y="105614"/>
                          <a:pt x="195327" y="106606"/>
                        </a:cubicBezTo>
                        <a:cubicBezTo>
                          <a:pt x="190470" y="101366"/>
                          <a:pt x="185258" y="94412"/>
                          <a:pt x="187864" y="87771"/>
                        </a:cubicBezTo>
                        <a:cubicBezTo>
                          <a:pt x="190172" y="81865"/>
                          <a:pt x="197069" y="76696"/>
                          <a:pt x="203300" y="77872"/>
                        </a:cubicBezTo>
                        <a:cubicBezTo>
                          <a:pt x="262241" y="88989"/>
                          <a:pt x="241919" y="57550"/>
                          <a:pt x="262864" y="59278"/>
                        </a:cubicBezTo>
                        <a:cubicBezTo>
                          <a:pt x="266093" y="64036"/>
                          <a:pt x="269321" y="68780"/>
                          <a:pt x="272550" y="73538"/>
                        </a:cubicBezTo>
                        <a:cubicBezTo>
                          <a:pt x="274816" y="66160"/>
                          <a:pt x="265130" y="58838"/>
                          <a:pt x="267721" y="51573"/>
                        </a:cubicBezTo>
                        <a:cubicBezTo>
                          <a:pt x="270256" y="44464"/>
                          <a:pt x="280410" y="45810"/>
                          <a:pt x="287902" y="44833"/>
                        </a:cubicBezTo>
                        <a:cubicBezTo>
                          <a:pt x="295733" y="43813"/>
                          <a:pt x="302403" y="38871"/>
                          <a:pt x="308861" y="34311"/>
                        </a:cubicBezTo>
                        <a:cubicBezTo>
                          <a:pt x="315304" y="29750"/>
                          <a:pt x="322442" y="25233"/>
                          <a:pt x="330344" y="25261"/>
                        </a:cubicBezTo>
                        <a:cubicBezTo>
                          <a:pt x="338246" y="25290"/>
                          <a:pt x="346573" y="31974"/>
                          <a:pt x="345313" y="39777"/>
                        </a:cubicBezTo>
                        <a:cubicBezTo>
                          <a:pt x="350694" y="37851"/>
                          <a:pt x="343967" y="28731"/>
                          <a:pt x="347196" y="24029"/>
                        </a:cubicBezTo>
                        <a:cubicBezTo>
                          <a:pt x="348131" y="22670"/>
                          <a:pt x="349745" y="21990"/>
                          <a:pt x="351275" y="21381"/>
                        </a:cubicBezTo>
                        <a:cubicBezTo>
                          <a:pt x="357393" y="18931"/>
                          <a:pt x="363525" y="16481"/>
                          <a:pt x="369642" y="14017"/>
                        </a:cubicBezTo>
                        <a:cubicBezTo>
                          <a:pt x="360706" y="16099"/>
                          <a:pt x="351629" y="18180"/>
                          <a:pt x="342466" y="17770"/>
                        </a:cubicBezTo>
                        <a:cubicBezTo>
                          <a:pt x="333304" y="17359"/>
                          <a:pt x="323858" y="14116"/>
                          <a:pt x="317910" y="7134"/>
                        </a:cubicBezTo>
                        <a:cubicBezTo>
                          <a:pt x="314837" y="3537"/>
                          <a:pt x="310928" y="-1547"/>
                          <a:pt x="306637" y="450"/>
                        </a:cubicBezTo>
                        <a:cubicBezTo>
                          <a:pt x="310787" y="5605"/>
                          <a:pt x="309271" y="13833"/>
                          <a:pt x="304414" y="18322"/>
                        </a:cubicBezTo>
                        <a:cubicBezTo>
                          <a:pt x="299557" y="22797"/>
                          <a:pt x="292306" y="23916"/>
                          <a:pt x="285806" y="22698"/>
                        </a:cubicBezTo>
                        <a:cubicBezTo>
                          <a:pt x="277903" y="21211"/>
                          <a:pt x="270653" y="16467"/>
                          <a:pt x="266121" y="9811"/>
                        </a:cubicBezTo>
                        <a:cubicBezTo>
                          <a:pt x="268188" y="16679"/>
                          <a:pt x="267990" y="24751"/>
                          <a:pt x="263430" y="30303"/>
                        </a:cubicBezTo>
                        <a:cubicBezTo>
                          <a:pt x="258885" y="35854"/>
                          <a:pt x="249212" y="37171"/>
                          <a:pt x="244638" y="31648"/>
                        </a:cubicBezTo>
                        <a:cubicBezTo>
                          <a:pt x="244496" y="37384"/>
                          <a:pt x="240404" y="42439"/>
                          <a:pt x="235447" y="45328"/>
                        </a:cubicBezTo>
                        <a:cubicBezTo>
                          <a:pt x="230490" y="48217"/>
                          <a:pt x="224727" y="49336"/>
                          <a:pt x="219090" y="50398"/>
                        </a:cubicBezTo>
                        <a:cubicBezTo>
                          <a:pt x="216966" y="50795"/>
                          <a:pt x="214842" y="51205"/>
                          <a:pt x="212718" y="51602"/>
                        </a:cubicBezTo>
                        <a:cubicBezTo>
                          <a:pt x="204603" y="53145"/>
                          <a:pt x="196049" y="54901"/>
                          <a:pt x="189918" y="60425"/>
                        </a:cubicBezTo>
                        <a:cubicBezTo>
                          <a:pt x="184833" y="54208"/>
                          <a:pt x="179749" y="47991"/>
                          <a:pt x="174665" y="41774"/>
                        </a:cubicBezTo>
                        <a:cubicBezTo>
                          <a:pt x="176308" y="52947"/>
                          <a:pt x="177951" y="64121"/>
                          <a:pt x="179579" y="75294"/>
                        </a:cubicBezTo>
                        <a:cubicBezTo>
                          <a:pt x="180019" y="78268"/>
                          <a:pt x="180146" y="81964"/>
                          <a:pt x="177597" y="83565"/>
                        </a:cubicBezTo>
                        <a:cubicBezTo>
                          <a:pt x="172668" y="86666"/>
                          <a:pt x="168604" y="77702"/>
                          <a:pt x="162968" y="76243"/>
                        </a:cubicBezTo>
                        <a:cubicBezTo>
                          <a:pt x="163633" y="80449"/>
                          <a:pt x="162741" y="85222"/>
                          <a:pt x="159456" y="87926"/>
                        </a:cubicBezTo>
                        <a:cubicBezTo>
                          <a:pt x="156170" y="90631"/>
                          <a:pt x="150279" y="90051"/>
                          <a:pt x="148594" y="86128"/>
                        </a:cubicBezTo>
                        <a:cubicBezTo>
                          <a:pt x="149883" y="93718"/>
                          <a:pt x="144742" y="101861"/>
                          <a:pt x="137349" y="103971"/>
                        </a:cubicBezTo>
                        <a:cubicBezTo>
                          <a:pt x="129943" y="106082"/>
                          <a:pt x="121290" y="101890"/>
                          <a:pt x="118373" y="94766"/>
                        </a:cubicBezTo>
                        <a:cubicBezTo>
                          <a:pt x="112156" y="98250"/>
                          <a:pt x="110938" y="106620"/>
                          <a:pt x="111264" y="113743"/>
                        </a:cubicBezTo>
                        <a:cubicBezTo>
                          <a:pt x="111590" y="120866"/>
                          <a:pt x="112595" y="128641"/>
                          <a:pt x="108601" y="134546"/>
                        </a:cubicBezTo>
                        <a:cubicBezTo>
                          <a:pt x="105741" y="138781"/>
                          <a:pt x="100855" y="141132"/>
                          <a:pt x="97258" y="144771"/>
                        </a:cubicBezTo>
                        <a:cubicBezTo>
                          <a:pt x="93675" y="148396"/>
                          <a:pt x="91182" y="153466"/>
                          <a:pt x="86467" y="155407"/>
                        </a:cubicBezTo>
                        <a:cubicBezTo>
                          <a:pt x="81000" y="157658"/>
                          <a:pt x="74755" y="154741"/>
                          <a:pt x="70238" y="150946"/>
                        </a:cubicBezTo>
                        <a:cubicBezTo>
                          <a:pt x="65706" y="147150"/>
                          <a:pt x="61868" y="142349"/>
                          <a:pt x="56515" y="139843"/>
                        </a:cubicBezTo>
                        <a:cubicBezTo>
                          <a:pt x="56770" y="152744"/>
                          <a:pt x="69133" y="164767"/>
                          <a:pt x="64700" y="176875"/>
                        </a:cubicBezTo>
                        <a:cubicBezTo>
                          <a:pt x="63327" y="180643"/>
                          <a:pt x="60452" y="183687"/>
                          <a:pt x="58866" y="187383"/>
                        </a:cubicBezTo>
                        <a:cubicBezTo>
                          <a:pt x="57280" y="191065"/>
                          <a:pt x="57506" y="196206"/>
                          <a:pt x="61033" y="198118"/>
                        </a:cubicBezTo>
                        <a:cubicBezTo>
                          <a:pt x="60877" y="201403"/>
                          <a:pt x="56274" y="202168"/>
                          <a:pt x="53102" y="201318"/>
                        </a:cubicBezTo>
                        <a:cubicBezTo>
                          <a:pt x="49930" y="200469"/>
                          <a:pt x="46106" y="199180"/>
                          <a:pt x="43727" y="201446"/>
                        </a:cubicBezTo>
                        <a:cubicBezTo>
                          <a:pt x="40088" y="204930"/>
                          <a:pt x="44987" y="210623"/>
                          <a:pt x="45441" y="215636"/>
                        </a:cubicBezTo>
                        <a:cubicBezTo>
                          <a:pt x="46007" y="221853"/>
                          <a:pt x="38728" y="226441"/>
                          <a:pt x="32539" y="225606"/>
                        </a:cubicBezTo>
                        <a:cubicBezTo>
                          <a:pt x="26351" y="224770"/>
                          <a:pt x="21309" y="220408"/>
                          <a:pt x="16650" y="216231"/>
                        </a:cubicBezTo>
                        <a:cubicBezTo>
                          <a:pt x="19355" y="223425"/>
                          <a:pt x="20573" y="231185"/>
                          <a:pt x="20190" y="238875"/>
                        </a:cubicBezTo>
                        <a:cubicBezTo>
                          <a:pt x="12019" y="238266"/>
                          <a:pt x="4442" y="232517"/>
                          <a:pt x="1667" y="224813"/>
                        </a:cubicBezTo>
                        <a:cubicBezTo>
                          <a:pt x="-1151" y="226186"/>
                          <a:pt x="109" y="230435"/>
                          <a:pt x="1752" y="233097"/>
                        </a:cubicBezTo>
                        <a:cubicBezTo>
                          <a:pt x="9810" y="246168"/>
                          <a:pt x="17882" y="259240"/>
                          <a:pt x="25940" y="272311"/>
                        </a:cubicBezTo>
                        <a:lnTo>
                          <a:pt x="25572" y="26830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9" name="Google Shape;649;p4"/>
                  <p:cNvSpPr/>
                  <p:nvPr/>
                </p:nvSpPr>
                <p:spPr>
                  <a:xfrm>
                    <a:off x="4176154" y="1587733"/>
                    <a:ext cx="280584" cy="200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584" h="200678" extrusionOk="0">
                        <a:moveTo>
                          <a:pt x="196167" y="35429"/>
                        </a:moveTo>
                        <a:cubicBezTo>
                          <a:pt x="193278" y="33404"/>
                          <a:pt x="189284" y="35528"/>
                          <a:pt x="186862" y="38092"/>
                        </a:cubicBezTo>
                        <a:cubicBezTo>
                          <a:pt x="184441" y="40655"/>
                          <a:pt x="182217" y="43898"/>
                          <a:pt x="178748" y="44549"/>
                        </a:cubicBezTo>
                        <a:cubicBezTo>
                          <a:pt x="177134" y="44847"/>
                          <a:pt x="175448" y="44521"/>
                          <a:pt x="173806" y="44663"/>
                        </a:cubicBezTo>
                        <a:cubicBezTo>
                          <a:pt x="171596" y="44861"/>
                          <a:pt x="169557" y="45923"/>
                          <a:pt x="167589" y="46957"/>
                        </a:cubicBezTo>
                        <a:cubicBezTo>
                          <a:pt x="156316" y="52891"/>
                          <a:pt x="145029" y="58824"/>
                          <a:pt x="133756" y="64772"/>
                        </a:cubicBezTo>
                        <a:cubicBezTo>
                          <a:pt x="129721" y="66896"/>
                          <a:pt x="125344" y="69403"/>
                          <a:pt x="123843" y="73708"/>
                        </a:cubicBezTo>
                        <a:cubicBezTo>
                          <a:pt x="123036" y="76031"/>
                          <a:pt x="123107" y="78764"/>
                          <a:pt x="121493" y="80619"/>
                        </a:cubicBezTo>
                        <a:cubicBezTo>
                          <a:pt x="120260" y="82035"/>
                          <a:pt x="118335" y="82573"/>
                          <a:pt x="116550" y="83126"/>
                        </a:cubicBezTo>
                        <a:cubicBezTo>
                          <a:pt x="109229" y="85391"/>
                          <a:pt x="102176" y="89116"/>
                          <a:pt x="97064" y="94837"/>
                        </a:cubicBezTo>
                        <a:cubicBezTo>
                          <a:pt x="91951" y="100559"/>
                          <a:pt x="88978" y="108447"/>
                          <a:pt x="90252" y="116009"/>
                        </a:cubicBezTo>
                        <a:cubicBezTo>
                          <a:pt x="87080" y="113587"/>
                          <a:pt x="81614" y="116816"/>
                          <a:pt x="82208" y="120767"/>
                        </a:cubicBezTo>
                        <a:cubicBezTo>
                          <a:pt x="79107" y="118714"/>
                          <a:pt x="75057" y="121121"/>
                          <a:pt x="72210" y="123515"/>
                        </a:cubicBezTo>
                        <a:cubicBezTo>
                          <a:pt x="60088" y="133739"/>
                          <a:pt x="49339" y="145607"/>
                          <a:pt x="40346" y="158692"/>
                        </a:cubicBezTo>
                        <a:cubicBezTo>
                          <a:pt x="37132" y="163380"/>
                          <a:pt x="34016" y="169143"/>
                          <a:pt x="35970" y="174496"/>
                        </a:cubicBezTo>
                        <a:cubicBezTo>
                          <a:pt x="34682" y="173533"/>
                          <a:pt x="33379" y="172570"/>
                          <a:pt x="32090" y="171593"/>
                        </a:cubicBezTo>
                        <a:cubicBezTo>
                          <a:pt x="24641" y="179878"/>
                          <a:pt x="17192" y="188148"/>
                          <a:pt x="9743" y="196433"/>
                        </a:cubicBezTo>
                        <a:cubicBezTo>
                          <a:pt x="7180" y="199279"/>
                          <a:pt x="2818" y="202281"/>
                          <a:pt x="0" y="199690"/>
                        </a:cubicBezTo>
                        <a:cubicBezTo>
                          <a:pt x="11868" y="184820"/>
                          <a:pt x="24457" y="167203"/>
                          <a:pt x="20761" y="148538"/>
                        </a:cubicBezTo>
                        <a:cubicBezTo>
                          <a:pt x="21738" y="150960"/>
                          <a:pt x="24726" y="152050"/>
                          <a:pt x="27318" y="151696"/>
                        </a:cubicBezTo>
                        <a:cubicBezTo>
                          <a:pt x="29910" y="151342"/>
                          <a:pt x="32189" y="149883"/>
                          <a:pt x="34384" y="148467"/>
                        </a:cubicBezTo>
                        <a:cubicBezTo>
                          <a:pt x="43363" y="142633"/>
                          <a:pt x="52596" y="136572"/>
                          <a:pt x="58587" y="127678"/>
                        </a:cubicBezTo>
                        <a:cubicBezTo>
                          <a:pt x="64690" y="118600"/>
                          <a:pt x="66829" y="106946"/>
                          <a:pt x="64350" y="96296"/>
                        </a:cubicBezTo>
                        <a:cubicBezTo>
                          <a:pt x="66092" y="98179"/>
                          <a:pt x="68387" y="99553"/>
                          <a:pt x="70865" y="100190"/>
                        </a:cubicBezTo>
                        <a:cubicBezTo>
                          <a:pt x="71630" y="96721"/>
                          <a:pt x="75255" y="94625"/>
                          <a:pt x="78739" y="93931"/>
                        </a:cubicBezTo>
                        <a:cubicBezTo>
                          <a:pt x="82222" y="93237"/>
                          <a:pt x="85862" y="93506"/>
                          <a:pt x="89303" y="92628"/>
                        </a:cubicBezTo>
                        <a:cubicBezTo>
                          <a:pt x="93382" y="91580"/>
                          <a:pt x="96865" y="88974"/>
                          <a:pt x="100236" y="86439"/>
                        </a:cubicBezTo>
                        <a:cubicBezTo>
                          <a:pt x="105731" y="82304"/>
                          <a:pt x="111225" y="78155"/>
                          <a:pt x="116706" y="74020"/>
                        </a:cubicBezTo>
                        <a:cubicBezTo>
                          <a:pt x="121974" y="70040"/>
                          <a:pt x="127639" y="65438"/>
                          <a:pt x="128729" y="58938"/>
                        </a:cubicBezTo>
                        <a:cubicBezTo>
                          <a:pt x="129395" y="55001"/>
                          <a:pt x="128871" y="49761"/>
                          <a:pt x="132567" y="48231"/>
                        </a:cubicBezTo>
                        <a:cubicBezTo>
                          <a:pt x="134946" y="47254"/>
                          <a:pt x="137552" y="48642"/>
                          <a:pt x="140072" y="49109"/>
                        </a:cubicBezTo>
                        <a:cubicBezTo>
                          <a:pt x="144477" y="49931"/>
                          <a:pt x="148853" y="47849"/>
                          <a:pt x="152846" y="45838"/>
                        </a:cubicBezTo>
                        <a:cubicBezTo>
                          <a:pt x="163963" y="40258"/>
                          <a:pt x="175066" y="34665"/>
                          <a:pt x="186183" y="29085"/>
                        </a:cubicBezTo>
                        <a:cubicBezTo>
                          <a:pt x="191111" y="26606"/>
                          <a:pt x="196124" y="24100"/>
                          <a:pt x="201534" y="23024"/>
                        </a:cubicBezTo>
                        <a:cubicBezTo>
                          <a:pt x="205287" y="22273"/>
                          <a:pt x="209280" y="22202"/>
                          <a:pt x="212693" y="20475"/>
                        </a:cubicBezTo>
                        <a:cubicBezTo>
                          <a:pt x="216121" y="18747"/>
                          <a:pt x="218740" y="14513"/>
                          <a:pt x="217041" y="11085"/>
                        </a:cubicBezTo>
                        <a:cubicBezTo>
                          <a:pt x="219264" y="9839"/>
                          <a:pt x="221332" y="13479"/>
                          <a:pt x="223867" y="13606"/>
                        </a:cubicBezTo>
                        <a:cubicBezTo>
                          <a:pt x="225141" y="13663"/>
                          <a:pt x="226260" y="12827"/>
                          <a:pt x="227351" y="12148"/>
                        </a:cubicBezTo>
                        <a:cubicBezTo>
                          <a:pt x="236938" y="6214"/>
                          <a:pt x="251737" y="11751"/>
                          <a:pt x="259271" y="3353"/>
                        </a:cubicBezTo>
                        <a:cubicBezTo>
                          <a:pt x="260418" y="2079"/>
                          <a:pt x="261438" y="450"/>
                          <a:pt x="263109" y="82"/>
                        </a:cubicBezTo>
                        <a:cubicBezTo>
                          <a:pt x="264057" y="-130"/>
                          <a:pt x="265049" y="110"/>
                          <a:pt x="265984" y="351"/>
                        </a:cubicBezTo>
                        <a:cubicBezTo>
                          <a:pt x="270855" y="1597"/>
                          <a:pt x="275712" y="2829"/>
                          <a:pt x="280584" y="4075"/>
                        </a:cubicBezTo>
                        <a:cubicBezTo>
                          <a:pt x="269850" y="4939"/>
                          <a:pt x="259625" y="8805"/>
                          <a:pt x="249570" y="12643"/>
                        </a:cubicBezTo>
                        <a:cubicBezTo>
                          <a:pt x="237434" y="17260"/>
                          <a:pt x="225297" y="21877"/>
                          <a:pt x="213175" y="26479"/>
                        </a:cubicBezTo>
                        <a:cubicBezTo>
                          <a:pt x="210484" y="27499"/>
                          <a:pt x="207199" y="29765"/>
                          <a:pt x="208289" y="32427"/>
                        </a:cubicBezTo>
                        <a:cubicBezTo>
                          <a:pt x="202454" y="30841"/>
                          <a:pt x="195841" y="32469"/>
                          <a:pt x="191422" y="36605"/>
                        </a:cubicBezTo>
                        <a:lnTo>
                          <a:pt x="196209" y="354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0" name="Google Shape;650;p4"/>
                  <p:cNvSpPr/>
                  <p:nvPr/>
                </p:nvSpPr>
                <p:spPr>
                  <a:xfrm>
                    <a:off x="4114055" y="1584217"/>
                    <a:ext cx="376628" cy="3113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628" h="311371" extrusionOk="0">
                        <a:moveTo>
                          <a:pt x="376629" y="0"/>
                        </a:moveTo>
                        <a:cubicBezTo>
                          <a:pt x="289152" y="3300"/>
                          <a:pt x="177247" y="55995"/>
                          <a:pt x="110971" y="141305"/>
                        </a:cubicBezTo>
                        <a:cubicBezTo>
                          <a:pt x="44680" y="226600"/>
                          <a:pt x="15918" y="278701"/>
                          <a:pt x="0" y="31137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51" name="Google Shape;651;p4"/>
                <p:cNvSpPr/>
                <p:nvPr/>
              </p:nvSpPr>
              <p:spPr>
                <a:xfrm>
                  <a:off x="849091" y="5505064"/>
                  <a:ext cx="647093" cy="578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88" h="189609" extrusionOk="0">
                      <a:moveTo>
                        <a:pt x="0" y="189596"/>
                      </a:moveTo>
                      <a:cubicBezTo>
                        <a:pt x="19486" y="187231"/>
                        <a:pt x="37358" y="177969"/>
                        <a:pt x="50529" y="162773"/>
                      </a:cubicBezTo>
                      <a:cubicBezTo>
                        <a:pt x="54749" y="157916"/>
                        <a:pt x="58417" y="152336"/>
                        <a:pt x="59663" y="146035"/>
                      </a:cubicBezTo>
                      <a:cubicBezTo>
                        <a:pt x="61943" y="134464"/>
                        <a:pt x="55868" y="122994"/>
                        <a:pt x="49282" y="113236"/>
                      </a:cubicBezTo>
                      <a:cubicBezTo>
                        <a:pt x="61390" y="121308"/>
                        <a:pt x="77209" y="129536"/>
                        <a:pt x="89544" y="121776"/>
                      </a:cubicBezTo>
                      <a:cubicBezTo>
                        <a:pt x="94019" y="118943"/>
                        <a:pt x="97120" y="114398"/>
                        <a:pt x="100080" y="109993"/>
                      </a:cubicBezTo>
                      <a:cubicBezTo>
                        <a:pt x="107869" y="98423"/>
                        <a:pt x="116012" y="86669"/>
                        <a:pt x="127483" y="78781"/>
                      </a:cubicBezTo>
                      <a:cubicBezTo>
                        <a:pt x="130995" y="76374"/>
                        <a:pt x="134762" y="74348"/>
                        <a:pt x="137977" y="71573"/>
                      </a:cubicBezTo>
                      <a:cubicBezTo>
                        <a:pt x="146615" y="64067"/>
                        <a:pt x="150863" y="51251"/>
                        <a:pt x="161527" y="47087"/>
                      </a:cubicBezTo>
                      <a:cubicBezTo>
                        <a:pt x="165309" y="45614"/>
                        <a:pt x="169500" y="45444"/>
                        <a:pt x="173210" y="43844"/>
                      </a:cubicBezTo>
                      <a:cubicBezTo>
                        <a:pt x="181637" y="40233"/>
                        <a:pt x="185489" y="28734"/>
                        <a:pt x="180971" y="20761"/>
                      </a:cubicBezTo>
                      <a:cubicBezTo>
                        <a:pt x="185885" y="24032"/>
                        <a:pt x="189341" y="29414"/>
                        <a:pt x="190275" y="35248"/>
                      </a:cubicBezTo>
                      <a:cubicBezTo>
                        <a:pt x="195048" y="28975"/>
                        <a:pt x="207241" y="32345"/>
                        <a:pt x="210923" y="25392"/>
                      </a:cubicBezTo>
                      <a:cubicBezTo>
                        <a:pt x="211886" y="23565"/>
                        <a:pt x="211985" y="21412"/>
                        <a:pt x="211985" y="19345"/>
                      </a:cubicBezTo>
                      <a:cubicBezTo>
                        <a:pt x="212028" y="13128"/>
                        <a:pt x="211645" y="6925"/>
                        <a:pt x="210824" y="765"/>
                      </a:cubicBezTo>
                      <a:cubicBezTo>
                        <a:pt x="209493" y="2549"/>
                        <a:pt x="207992" y="4192"/>
                        <a:pt x="206207" y="5551"/>
                      </a:cubicBezTo>
                      <a:cubicBezTo>
                        <a:pt x="200146" y="10154"/>
                        <a:pt x="191154" y="10380"/>
                        <a:pt x="184851" y="6132"/>
                      </a:cubicBezTo>
                      <a:cubicBezTo>
                        <a:pt x="180122" y="2931"/>
                        <a:pt x="174089" y="-2592"/>
                        <a:pt x="169982" y="1388"/>
                      </a:cubicBezTo>
                      <a:cubicBezTo>
                        <a:pt x="168013" y="3285"/>
                        <a:pt x="167815" y="6783"/>
                        <a:pt x="165379" y="8058"/>
                      </a:cubicBezTo>
                      <a:cubicBezTo>
                        <a:pt x="163382" y="9106"/>
                        <a:pt x="161003" y="8058"/>
                        <a:pt x="158780" y="7619"/>
                      </a:cubicBezTo>
                      <a:cubicBezTo>
                        <a:pt x="157916" y="7449"/>
                        <a:pt x="156910" y="7506"/>
                        <a:pt x="156033" y="7746"/>
                      </a:cubicBezTo>
                      <a:cubicBezTo>
                        <a:pt x="150495" y="4928"/>
                        <a:pt x="143075" y="4871"/>
                        <a:pt x="136560" y="5268"/>
                      </a:cubicBezTo>
                      <a:cubicBezTo>
                        <a:pt x="135229" y="5339"/>
                        <a:pt x="133728" y="5509"/>
                        <a:pt x="132963" y="6585"/>
                      </a:cubicBezTo>
                      <a:cubicBezTo>
                        <a:pt x="132453" y="7279"/>
                        <a:pt x="132397" y="8228"/>
                        <a:pt x="132482" y="9092"/>
                      </a:cubicBezTo>
                      <a:cubicBezTo>
                        <a:pt x="133077" y="15535"/>
                        <a:pt x="139662" y="21596"/>
                        <a:pt x="136872" y="27417"/>
                      </a:cubicBezTo>
                      <a:cubicBezTo>
                        <a:pt x="135881" y="29527"/>
                        <a:pt x="133827" y="30900"/>
                        <a:pt x="131830" y="32119"/>
                      </a:cubicBezTo>
                      <a:cubicBezTo>
                        <a:pt x="123333" y="37245"/>
                        <a:pt x="113987" y="40955"/>
                        <a:pt x="104300" y="43065"/>
                      </a:cubicBezTo>
                      <a:cubicBezTo>
                        <a:pt x="107614" y="49821"/>
                        <a:pt x="110970" y="57949"/>
                        <a:pt x="107331" y="64563"/>
                      </a:cubicBezTo>
                      <a:cubicBezTo>
                        <a:pt x="104329" y="70057"/>
                        <a:pt x="97602" y="72253"/>
                        <a:pt x="91399" y="72904"/>
                      </a:cubicBezTo>
                      <a:cubicBezTo>
                        <a:pt x="85196" y="73527"/>
                        <a:pt x="78724" y="73116"/>
                        <a:pt x="72918" y="75382"/>
                      </a:cubicBezTo>
                      <a:cubicBezTo>
                        <a:pt x="65950" y="78087"/>
                        <a:pt x="61008" y="84219"/>
                        <a:pt x="55301" y="89091"/>
                      </a:cubicBezTo>
                      <a:cubicBezTo>
                        <a:pt x="49608" y="93948"/>
                        <a:pt x="41678" y="97800"/>
                        <a:pt x="34823" y="94812"/>
                      </a:cubicBezTo>
                      <a:cubicBezTo>
                        <a:pt x="31594" y="101496"/>
                        <a:pt x="36848" y="110885"/>
                        <a:pt x="31849" y="116394"/>
                      </a:cubicBezTo>
                      <a:cubicBezTo>
                        <a:pt x="29938" y="118476"/>
                        <a:pt x="27006" y="119326"/>
                        <a:pt x="24896" y="121209"/>
                      </a:cubicBezTo>
                      <a:cubicBezTo>
                        <a:pt x="20846" y="124835"/>
                        <a:pt x="20860" y="131136"/>
                        <a:pt x="22035" y="136419"/>
                      </a:cubicBezTo>
                      <a:cubicBezTo>
                        <a:pt x="23197" y="141701"/>
                        <a:pt x="25236" y="147082"/>
                        <a:pt x="24159" y="152393"/>
                      </a:cubicBezTo>
                      <a:cubicBezTo>
                        <a:pt x="23367" y="156302"/>
                        <a:pt x="20931" y="159743"/>
                        <a:pt x="20180" y="163680"/>
                      </a:cubicBezTo>
                      <a:cubicBezTo>
                        <a:pt x="19416" y="167659"/>
                        <a:pt x="20308" y="172248"/>
                        <a:pt x="17787" y="175420"/>
                      </a:cubicBezTo>
                      <a:cubicBezTo>
                        <a:pt x="15932" y="177771"/>
                        <a:pt x="12773" y="178578"/>
                        <a:pt x="10055" y="179838"/>
                      </a:cubicBezTo>
                      <a:cubicBezTo>
                        <a:pt x="5721" y="181835"/>
                        <a:pt x="2152" y="185361"/>
                        <a:pt x="14" y="1896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52" name="Google Shape;652;p4"/>
              <p:cNvGrpSpPr/>
              <p:nvPr/>
            </p:nvGrpSpPr>
            <p:grpSpPr>
              <a:xfrm rot="-9373595">
                <a:off x="7740588" y="-495322"/>
                <a:ext cx="892966" cy="1159177"/>
                <a:chOff x="542613" y="4900666"/>
                <a:chExt cx="893012" cy="1159236"/>
              </a:xfrm>
            </p:grpSpPr>
            <p:grpSp>
              <p:nvGrpSpPr>
                <p:cNvPr id="653" name="Google Shape;653;p4"/>
                <p:cNvGrpSpPr/>
                <p:nvPr/>
              </p:nvGrpSpPr>
              <p:grpSpPr>
                <a:xfrm>
                  <a:off x="542698" y="4900666"/>
                  <a:ext cx="892926" cy="1159236"/>
                  <a:chOff x="4091595" y="1460940"/>
                  <a:chExt cx="292408" cy="379617"/>
                </a:xfrm>
              </p:grpSpPr>
              <p:sp>
                <p:nvSpPr>
                  <p:cNvPr id="654" name="Google Shape;654;p4"/>
                  <p:cNvSpPr/>
                  <p:nvPr/>
                </p:nvSpPr>
                <p:spPr>
                  <a:xfrm>
                    <a:off x="4100403" y="1460940"/>
                    <a:ext cx="283600" cy="29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600" h="296925" extrusionOk="0">
                        <a:moveTo>
                          <a:pt x="283601" y="0"/>
                        </a:moveTo>
                        <a:cubicBezTo>
                          <a:pt x="283601" y="0"/>
                          <a:pt x="268957" y="8370"/>
                          <a:pt x="267909" y="31368"/>
                        </a:cubicBezTo>
                        <a:cubicBezTo>
                          <a:pt x="266861" y="54381"/>
                          <a:pt x="248876" y="54012"/>
                          <a:pt x="248876" y="54012"/>
                        </a:cubicBezTo>
                        <a:cubicBezTo>
                          <a:pt x="248876" y="54012"/>
                          <a:pt x="231387" y="42881"/>
                          <a:pt x="221842" y="44468"/>
                        </a:cubicBezTo>
                        <a:cubicBezTo>
                          <a:pt x="212297" y="46054"/>
                          <a:pt x="242518" y="53219"/>
                          <a:pt x="239331" y="58785"/>
                        </a:cubicBezTo>
                        <a:cubicBezTo>
                          <a:pt x="236159" y="64350"/>
                          <a:pt x="211504" y="90592"/>
                          <a:pt x="211504" y="90592"/>
                        </a:cubicBezTo>
                        <a:cubicBezTo>
                          <a:pt x="211504" y="90592"/>
                          <a:pt x="197186" y="63557"/>
                          <a:pt x="184455" y="63557"/>
                        </a:cubicBezTo>
                        <a:cubicBezTo>
                          <a:pt x="171724" y="63557"/>
                          <a:pt x="203545" y="78668"/>
                          <a:pt x="202752" y="89799"/>
                        </a:cubicBezTo>
                        <a:cubicBezTo>
                          <a:pt x="201959" y="100930"/>
                          <a:pt x="195600" y="108096"/>
                          <a:pt x="186056" y="119227"/>
                        </a:cubicBezTo>
                        <a:cubicBezTo>
                          <a:pt x="176510" y="130358"/>
                          <a:pt x="174910" y="139903"/>
                          <a:pt x="165379" y="144675"/>
                        </a:cubicBezTo>
                        <a:cubicBezTo>
                          <a:pt x="155835" y="149448"/>
                          <a:pt x="148669" y="127171"/>
                          <a:pt x="144689" y="129565"/>
                        </a:cubicBezTo>
                        <a:cubicBezTo>
                          <a:pt x="140724" y="131944"/>
                          <a:pt x="162986" y="141489"/>
                          <a:pt x="147083" y="158199"/>
                        </a:cubicBezTo>
                        <a:cubicBezTo>
                          <a:pt x="131179" y="174896"/>
                          <a:pt x="123220" y="177275"/>
                          <a:pt x="119241" y="181255"/>
                        </a:cubicBezTo>
                        <a:cubicBezTo>
                          <a:pt x="115275" y="185234"/>
                          <a:pt x="110503" y="176482"/>
                          <a:pt x="110503" y="180462"/>
                        </a:cubicBezTo>
                        <a:cubicBezTo>
                          <a:pt x="110503" y="184441"/>
                          <a:pt x="120841" y="190007"/>
                          <a:pt x="118448" y="193986"/>
                        </a:cubicBezTo>
                        <a:cubicBezTo>
                          <a:pt x="116069" y="197965"/>
                          <a:pt x="106524" y="205117"/>
                          <a:pt x="102544" y="205910"/>
                        </a:cubicBezTo>
                        <a:cubicBezTo>
                          <a:pt x="98565" y="206703"/>
                          <a:pt x="72323" y="175689"/>
                          <a:pt x="67551" y="178082"/>
                        </a:cubicBezTo>
                        <a:cubicBezTo>
                          <a:pt x="62779" y="180462"/>
                          <a:pt x="85848" y="193986"/>
                          <a:pt x="86641" y="199551"/>
                        </a:cubicBezTo>
                        <a:cubicBezTo>
                          <a:pt x="87434" y="205117"/>
                          <a:pt x="98565" y="215455"/>
                          <a:pt x="96979" y="220227"/>
                        </a:cubicBezTo>
                        <a:cubicBezTo>
                          <a:pt x="95393" y="225000"/>
                          <a:pt x="79475" y="234545"/>
                          <a:pt x="75510" y="239317"/>
                        </a:cubicBezTo>
                        <a:cubicBezTo>
                          <a:pt x="71530" y="244090"/>
                          <a:pt x="54026" y="219434"/>
                          <a:pt x="52441" y="225000"/>
                        </a:cubicBezTo>
                        <a:cubicBezTo>
                          <a:pt x="50854" y="230565"/>
                          <a:pt x="68344" y="233752"/>
                          <a:pt x="66758" y="241696"/>
                        </a:cubicBezTo>
                        <a:cubicBezTo>
                          <a:pt x="65172" y="249655"/>
                          <a:pt x="54834" y="252034"/>
                          <a:pt x="49254" y="261579"/>
                        </a:cubicBezTo>
                        <a:cubicBezTo>
                          <a:pt x="43689" y="271124"/>
                          <a:pt x="40517" y="289421"/>
                          <a:pt x="32558" y="295780"/>
                        </a:cubicBezTo>
                        <a:cubicBezTo>
                          <a:pt x="24613" y="302138"/>
                          <a:pt x="3852" y="279961"/>
                          <a:pt x="3852" y="279961"/>
                        </a:cubicBezTo>
                        <a:lnTo>
                          <a:pt x="0" y="278375"/>
                        </a:lnTo>
                        <a:cubicBezTo>
                          <a:pt x="935" y="274254"/>
                          <a:pt x="1926" y="270161"/>
                          <a:pt x="3017" y="266069"/>
                        </a:cubicBezTo>
                        <a:cubicBezTo>
                          <a:pt x="3498" y="264256"/>
                          <a:pt x="3994" y="262443"/>
                          <a:pt x="4489" y="260645"/>
                        </a:cubicBezTo>
                        <a:cubicBezTo>
                          <a:pt x="34328" y="154503"/>
                          <a:pt x="114667" y="60385"/>
                          <a:pt x="248636" y="11400"/>
                        </a:cubicBezTo>
                        <a:cubicBezTo>
                          <a:pt x="249202" y="11188"/>
                          <a:pt x="249769" y="10989"/>
                          <a:pt x="250349" y="10791"/>
                        </a:cubicBezTo>
                        <a:cubicBezTo>
                          <a:pt x="253323" y="9701"/>
                          <a:pt x="256339" y="8639"/>
                          <a:pt x="259370" y="7619"/>
                        </a:cubicBezTo>
                        <a:cubicBezTo>
                          <a:pt x="265785" y="5424"/>
                          <a:pt x="272328" y="3328"/>
                          <a:pt x="278984" y="1345"/>
                        </a:cubicBezTo>
                        <a:cubicBezTo>
                          <a:pt x="280513" y="878"/>
                          <a:pt x="282057" y="439"/>
                          <a:pt x="2836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4"/>
                  <p:cNvSpPr/>
                  <p:nvPr/>
                </p:nvSpPr>
                <p:spPr>
                  <a:xfrm>
                    <a:off x="4103434" y="1468559"/>
                    <a:ext cx="258653" cy="270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653" h="270161" extrusionOk="0">
                        <a:moveTo>
                          <a:pt x="123334" y="137311"/>
                        </a:moveTo>
                        <a:cubicBezTo>
                          <a:pt x="123334" y="140795"/>
                          <a:pt x="122824" y="144151"/>
                          <a:pt x="120983" y="147054"/>
                        </a:cubicBezTo>
                        <a:cubicBezTo>
                          <a:pt x="118207" y="144689"/>
                          <a:pt x="115148" y="142225"/>
                          <a:pt x="111509" y="142027"/>
                        </a:cubicBezTo>
                        <a:cubicBezTo>
                          <a:pt x="107869" y="141829"/>
                          <a:pt x="103918" y="145256"/>
                          <a:pt x="105065" y="148711"/>
                        </a:cubicBezTo>
                        <a:cubicBezTo>
                          <a:pt x="102162" y="147479"/>
                          <a:pt x="99089" y="146219"/>
                          <a:pt x="95945" y="146559"/>
                        </a:cubicBezTo>
                        <a:cubicBezTo>
                          <a:pt x="92815" y="146884"/>
                          <a:pt x="89657" y="149405"/>
                          <a:pt x="89813" y="152563"/>
                        </a:cubicBezTo>
                        <a:cubicBezTo>
                          <a:pt x="81118" y="145157"/>
                          <a:pt x="65838" y="148003"/>
                          <a:pt x="60400" y="158044"/>
                        </a:cubicBezTo>
                        <a:cubicBezTo>
                          <a:pt x="53644" y="170520"/>
                          <a:pt x="61957" y="185319"/>
                          <a:pt x="67438" y="198390"/>
                        </a:cubicBezTo>
                        <a:cubicBezTo>
                          <a:pt x="68826" y="201704"/>
                          <a:pt x="69704" y="206264"/>
                          <a:pt x="66701" y="208233"/>
                        </a:cubicBezTo>
                        <a:cubicBezTo>
                          <a:pt x="63855" y="210116"/>
                          <a:pt x="60031" y="207779"/>
                          <a:pt x="58049" y="205018"/>
                        </a:cubicBezTo>
                        <a:cubicBezTo>
                          <a:pt x="56052" y="202242"/>
                          <a:pt x="54607" y="198787"/>
                          <a:pt x="51563" y="197257"/>
                        </a:cubicBezTo>
                        <a:cubicBezTo>
                          <a:pt x="48518" y="195728"/>
                          <a:pt x="43618" y="198518"/>
                          <a:pt x="45105" y="201591"/>
                        </a:cubicBezTo>
                        <a:cubicBezTo>
                          <a:pt x="43094" y="197923"/>
                          <a:pt x="36905" y="199381"/>
                          <a:pt x="35036" y="203120"/>
                        </a:cubicBezTo>
                        <a:cubicBezTo>
                          <a:pt x="33181" y="206859"/>
                          <a:pt x="34229" y="211320"/>
                          <a:pt x="35305" y="215356"/>
                        </a:cubicBezTo>
                        <a:cubicBezTo>
                          <a:pt x="37542" y="223683"/>
                          <a:pt x="39780" y="231996"/>
                          <a:pt x="42018" y="240308"/>
                        </a:cubicBezTo>
                        <a:cubicBezTo>
                          <a:pt x="35603" y="242843"/>
                          <a:pt x="29272" y="245563"/>
                          <a:pt x="23013" y="248451"/>
                        </a:cubicBezTo>
                        <a:cubicBezTo>
                          <a:pt x="19402" y="250123"/>
                          <a:pt x="15337" y="252516"/>
                          <a:pt x="14997" y="256467"/>
                        </a:cubicBezTo>
                        <a:cubicBezTo>
                          <a:pt x="14771" y="258988"/>
                          <a:pt x="16201" y="261324"/>
                          <a:pt x="16853" y="263789"/>
                        </a:cubicBezTo>
                        <a:cubicBezTo>
                          <a:pt x="17490" y="266238"/>
                          <a:pt x="16810" y="269552"/>
                          <a:pt x="14332" y="270090"/>
                        </a:cubicBezTo>
                        <a:cubicBezTo>
                          <a:pt x="13227" y="270331"/>
                          <a:pt x="12094" y="269920"/>
                          <a:pt x="11074" y="269411"/>
                        </a:cubicBezTo>
                        <a:cubicBezTo>
                          <a:pt x="8101" y="267924"/>
                          <a:pt x="5566" y="265545"/>
                          <a:pt x="3894" y="262656"/>
                        </a:cubicBezTo>
                        <a:lnTo>
                          <a:pt x="0" y="258450"/>
                        </a:lnTo>
                        <a:cubicBezTo>
                          <a:pt x="28593" y="150099"/>
                          <a:pt x="109370" y="53602"/>
                          <a:pt x="245619" y="3781"/>
                        </a:cubicBezTo>
                        <a:cubicBezTo>
                          <a:pt x="249160" y="2478"/>
                          <a:pt x="252743" y="1218"/>
                          <a:pt x="256354" y="0"/>
                        </a:cubicBezTo>
                        <a:cubicBezTo>
                          <a:pt x="257614" y="935"/>
                          <a:pt x="258492" y="2181"/>
                          <a:pt x="258634" y="3824"/>
                        </a:cubicBezTo>
                        <a:cubicBezTo>
                          <a:pt x="258974" y="7690"/>
                          <a:pt x="254909" y="10310"/>
                          <a:pt x="251411" y="11981"/>
                        </a:cubicBezTo>
                        <a:cubicBezTo>
                          <a:pt x="240663" y="17107"/>
                          <a:pt x="229928" y="22248"/>
                          <a:pt x="219179" y="27374"/>
                        </a:cubicBezTo>
                        <a:cubicBezTo>
                          <a:pt x="211433" y="31085"/>
                          <a:pt x="203474" y="34852"/>
                          <a:pt x="194935" y="35758"/>
                        </a:cubicBezTo>
                        <a:cubicBezTo>
                          <a:pt x="190120" y="36282"/>
                          <a:pt x="184540" y="36169"/>
                          <a:pt x="181410" y="39865"/>
                        </a:cubicBezTo>
                        <a:cubicBezTo>
                          <a:pt x="179796" y="41763"/>
                          <a:pt x="179187" y="44340"/>
                          <a:pt x="177714" y="46351"/>
                        </a:cubicBezTo>
                        <a:cubicBezTo>
                          <a:pt x="174840" y="50274"/>
                          <a:pt x="169104" y="51492"/>
                          <a:pt x="166725" y="55740"/>
                        </a:cubicBezTo>
                        <a:cubicBezTo>
                          <a:pt x="163553" y="61391"/>
                          <a:pt x="167815" y="69803"/>
                          <a:pt x="163213" y="74377"/>
                        </a:cubicBezTo>
                        <a:cubicBezTo>
                          <a:pt x="161584" y="76005"/>
                          <a:pt x="159248" y="76614"/>
                          <a:pt x="157081" y="77407"/>
                        </a:cubicBezTo>
                        <a:cubicBezTo>
                          <a:pt x="142650" y="82676"/>
                          <a:pt x="133487" y="99457"/>
                          <a:pt x="136872" y="114440"/>
                        </a:cubicBezTo>
                        <a:cubicBezTo>
                          <a:pt x="133841" y="115304"/>
                          <a:pt x="130358" y="114185"/>
                          <a:pt x="128404" y="111707"/>
                        </a:cubicBezTo>
                        <a:cubicBezTo>
                          <a:pt x="123036" y="114978"/>
                          <a:pt x="122243" y="122399"/>
                          <a:pt x="122753" y="128658"/>
                        </a:cubicBezTo>
                        <a:cubicBezTo>
                          <a:pt x="122980" y="131491"/>
                          <a:pt x="123334" y="134436"/>
                          <a:pt x="123334" y="137311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6" name="Google Shape;656;p4"/>
                  <p:cNvSpPr/>
                  <p:nvPr/>
                </p:nvSpPr>
                <p:spPr>
                  <a:xfrm>
                    <a:off x="4104893" y="1471732"/>
                    <a:ext cx="246293" cy="249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293" h="249853" extrusionOk="0">
                        <a:moveTo>
                          <a:pt x="110149" y="126421"/>
                        </a:moveTo>
                        <a:cubicBezTo>
                          <a:pt x="108096" y="129097"/>
                          <a:pt x="104301" y="124877"/>
                          <a:pt x="100944" y="124651"/>
                        </a:cubicBezTo>
                        <a:cubicBezTo>
                          <a:pt x="98239" y="124481"/>
                          <a:pt x="96243" y="127016"/>
                          <a:pt x="93792" y="128177"/>
                        </a:cubicBezTo>
                        <a:cubicBezTo>
                          <a:pt x="91626" y="129196"/>
                          <a:pt x="89133" y="129097"/>
                          <a:pt x="86740" y="129267"/>
                        </a:cubicBezTo>
                        <a:cubicBezTo>
                          <a:pt x="75680" y="130018"/>
                          <a:pt x="65583" y="136830"/>
                          <a:pt x="59181" y="145893"/>
                        </a:cubicBezTo>
                        <a:cubicBezTo>
                          <a:pt x="52795" y="154942"/>
                          <a:pt x="49764" y="166031"/>
                          <a:pt x="48730" y="177063"/>
                        </a:cubicBezTo>
                        <a:cubicBezTo>
                          <a:pt x="48461" y="179895"/>
                          <a:pt x="47144" y="183704"/>
                          <a:pt x="44354" y="183152"/>
                        </a:cubicBezTo>
                        <a:cubicBezTo>
                          <a:pt x="42258" y="182727"/>
                          <a:pt x="41437" y="179895"/>
                          <a:pt x="39398" y="179244"/>
                        </a:cubicBezTo>
                        <a:cubicBezTo>
                          <a:pt x="37004" y="178479"/>
                          <a:pt x="34951" y="181113"/>
                          <a:pt x="33988" y="183435"/>
                        </a:cubicBezTo>
                        <a:cubicBezTo>
                          <a:pt x="27969" y="198022"/>
                          <a:pt x="31014" y="215667"/>
                          <a:pt x="22758" y="229121"/>
                        </a:cubicBezTo>
                        <a:cubicBezTo>
                          <a:pt x="20577" y="232661"/>
                          <a:pt x="17320" y="235947"/>
                          <a:pt x="13199" y="236485"/>
                        </a:cubicBezTo>
                        <a:cubicBezTo>
                          <a:pt x="12618" y="240209"/>
                          <a:pt x="10112" y="243566"/>
                          <a:pt x="6698" y="245166"/>
                        </a:cubicBezTo>
                        <a:lnTo>
                          <a:pt x="7406" y="247998"/>
                        </a:lnTo>
                        <a:cubicBezTo>
                          <a:pt x="5070" y="248777"/>
                          <a:pt x="2507" y="249514"/>
                          <a:pt x="0" y="249854"/>
                        </a:cubicBezTo>
                        <a:cubicBezTo>
                          <a:pt x="29839" y="143712"/>
                          <a:pt x="110177" y="49594"/>
                          <a:pt x="244147" y="609"/>
                        </a:cubicBezTo>
                        <a:cubicBezTo>
                          <a:pt x="244713" y="397"/>
                          <a:pt x="245280" y="198"/>
                          <a:pt x="245860" y="0"/>
                        </a:cubicBezTo>
                        <a:cubicBezTo>
                          <a:pt x="246058" y="439"/>
                          <a:pt x="246186" y="935"/>
                          <a:pt x="246257" y="1459"/>
                        </a:cubicBezTo>
                        <a:cubicBezTo>
                          <a:pt x="246540" y="3753"/>
                          <a:pt x="245152" y="5948"/>
                          <a:pt x="243509" y="7576"/>
                        </a:cubicBezTo>
                        <a:cubicBezTo>
                          <a:pt x="239416" y="11612"/>
                          <a:pt x="233667" y="13383"/>
                          <a:pt x="228158" y="15025"/>
                        </a:cubicBezTo>
                        <a:cubicBezTo>
                          <a:pt x="217409" y="18212"/>
                          <a:pt x="206661" y="21398"/>
                          <a:pt x="195912" y="24585"/>
                        </a:cubicBezTo>
                        <a:cubicBezTo>
                          <a:pt x="191593" y="25873"/>
                          <a:pt x="187245" y="27162"/>
                          <a:pt x="183181" y="29074"/>
                        </a:cubicBezTo>
                        <a:cubicBezTo>
                          <a:pt x="170407" y="35078"/>
                          <a:pt x="161315" y="46606"/>
                          <a:pt x="152053" y="57241"/>
                        </a:cubicBezTo>
                        <a:cubicBezTo>
                          <a:pt x="150198" y="59366"/>
                          <a:pt x="148088" y="61603"/>
                          <a:pt x="145313" y="62084"/>
                        </a:cubicBezTo>
                        <a:cubicBezTo>
                          <a:pt x="143896" y="62325"/>
                          <a:pt x="142409" y="62099"/>
                          <a:pt x="141064" y="62580"/>
                        </a:cubicBezTo>
                        <a:cubicBezTo>
                          <a:pt x="136320" y="64308"/>
                          <a:pt x="138189" y="71913"/>
                          <a:pt x="135017" y="75836"/>
                        </a:cubicBezTo>
                        <a:cubicBezTo>
                          <a:pt x="132567" y="73853"/>
                          <a:pt x="128319" y="75000"/>
                          <a:pt x="127200" y="77946"/>
                        </a:cubicBezTo>
                        <a:cubicBezTo>
                          <a:pt x="125940" y="81231"/>
                          <a:pt x="127086" y="86740"/>
                          <a:pt x="123574" y="86924"/>
                        </a:cubicBezTo>
                        <a:cubicBezTo>
                          <a:pt x="122186" y="86995"/>
                          <a:pt x="120955" y="85876"/>
                          <a:pt x="119567" y="85876"/>
                        </a:cubicBezTo>
                        <a:cubicBezTo>
                          <a:pt x="117287" y="85876"/>
                          <a:pt x="116168" y="88737"/>
                          <a:pt x="116295" y="91017"/>
                        </a:cubicBezTo>
                        <a:cubicBezTo>
                          <a:pt x="116437" y="93283"/>
                          <a:pt x="117173" y="95704"/>
                          <a:pt x="116154" y="97744"/>
                        </a:cubicBezTo>
                        <a:cubicBezTo>
                          <a:pt x="112004" y="99981"/>
                          <a:pt x="110121" y="104994"/>
                          <a:pt x="109880" y="109696"/>
                        </a:cubicBezTo>
                        <a:cubicBezTo>
                          <a:pt x="109625" y="114398"/>
                          <a:pt x="110673" y="119071"/>
                          <a:pt x="110744" y="123773"/>
                        </a:cubicBezTo>
                        <a:cubicBezTo>
                          <a:pt x="110758" y="124693"/>
                          <a:pt x="110702" y="125684"/>
                          <a:pt x="110149" y="126421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57;p4"/>
                  <p:cNvSpPr/>
                  <p:nvPr/>
                </p:nvSpPr>
                <p:spPr>
                  <a:xfrm>
                    <a:off x="4091595" y="1472341"/>
                    <a:ext cx="257443" cy="368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443" h="368216" extrusionOk="0">
                        <a:moveTo>
                          <a:pt x="257444" y="0"/>
                        </a:moveTo>
                        <a:cubicBezTo>
                          <a:pt x="130712" y="47385"/>
                          <a:pt x="54819" y="146006"/>
                          <a:pt x="12660" y="268561"/>
                        </a:cubicBezTo>
                        <a:cubicBezTo>
                          <a:pt x="12660" y="268561"/>
                          <a:pt x="-1572" y="327983"/>
                          <a:pt x="4786" y="368216"/>
                        </a:cubicBezTo>
                        <a:lnTo>
                          <a:pt x="637" y="368216"/>
                        </a:lnTo>
                        <a:cubicBezTo>
                          <a:pt x="-1360" y="334143"/>
                          <a:pt x="1331" y="300085"/>
                          <a:pt x="8808" y="266975"/>
                        </a:cubicBezTo>
                        <a:cubicBezTo>
                          <a:pt x="34398" y="153668"/>
                          <a:pt x="116054" y="51704"/>
                          <a:pt x="25744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58" name="Google Shape;658;p4"/>
                <p:cNvSpPr/>
                <p:nvPr/>
              </p:nvSpPr>
              <p:spPr>
                <a:xfrm>
                  <a:off x="542613" y="4900926"/>
                  <a:ext cx="892575" cy="1158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08" h="379616" extrusionOk="0">
                      <a:moveTo>
                        <a:pt x="287820" y="1260"/>
                      </a:moveTo>
                      <a:cubicBezTo>
                        <a:pt x="281165" y="3243"/>
                        <a:pt x="274622" y="5339"/>
                        <a:pt x="268206" y="7534"/>
                      </a:cubicBezTo>
                      <a:cubicBezTo>
                        <a:pt x="265176" y="8554"/>
                        <a:pt x="262160" y="9616"/>
                        <a:pt x="259186" y="10706"/>
                      </a:cubicBezTo>
                      <a:cubicBezTo>
                        <a:pt x="258605" y="10904"/>
                        <a:pt x="258039" y="11103"/>
                        <a:pt x="257472" y="11315"/>
                      </a:cubicBezTo>
                      <a:cubicBezTo>
                        <a:pt x="255291" y="12108"/>
                        <a:pt x="253139" y="12915"/>
                        <a:pt x="250986" y="13737"/>
                      </a:cubicBezTo>
                      <a:cubicBezTo>
                        <a:pt x="250363" y="13978"/>
                        <a:pt x="249754" y="14218"/>
                        <a:pt x="249145" y="14459"/>
                      </a:cubicBezTo>
                      <a:cubicBezTo>
                        <a:pt x="247856" y="14955"/>
                        <a:pt x="246568" y="15450"/>
                        <a:pt x="245279" y="15960"/>
                      </a:cubicBezTo>
                      <a:cubicBezTo>
                        <a:pt x="245180" y="16003"/>
                        <a:pt x="245081" y="16031"/>
                        <a:pt x="244996" y="16073"/>
                      </a:cubicBezTo>
                      <a:cubicBezTo>
                        <a:pt x="244868" y="16130"/>
                        <a:pt x="244727" y="16172"/>
                        <a:pt x="244599" y="16229"/>
                      </a:cubicBezTo>
                      <a:cubicBezTo>
                        <a:pt x="243849" y="16526"/>
                        <a:pt x="243112" y="16838"/>
                        <a:pt x="242362" y="17136"/>
                      </a:cubicBezTo>
                      <a:cubicBezTo>
                        <a:pt x="241002" y="17688"/>
                        <a:pt x="239628" y="18240"/>
                        <a:pt x="238283" y="18792"/>
                      </a:cubicBezTo>
                      <a:cubicBezTo>
                        <a:pt x="237490" y="19118"/>
                        <a:pt x="236697" y="19458"/>
                        <a:pt x="235904" y="19798"/>
                      </a:cubicBezTo>
                      <a:cubicBezTo>
                        <a:pt x="235054" y="20152"/>
                        <a:pt x="234191" y="20506"/>
                        <a:pt x="233341" y="20874"/>
                      </a:cubicBezTo>
                      <a:cubicBezTo>
                        <a:pt x="233171" y="20945"/>
                        <a:pt x="232987" y="21016"/>
                        <a:pt x="232817" y="21101"/>
                      </a:cubicBezTo>
                      <a:cubicBezTo>
                        <a:pt x="232562" y="21214"/>
                        <a:pt x="232307" y="21327"/>
                        <a:pt x="232052" y="21427"/>
                      </a:cubicBezTo>
                      <a:cubicBezTo>
                        <a:pt x="231231" y="21781"/>
                        <a:pt x="230423" y="22135"/>
                        <a:pt x="229602" y="22503"/>
                      </a:cubicBezTo>
                      <a:cubicBezTo>
                        <a:pt x="228370" y="23041"/>
                        <a:pt x="227124" y="23579"/>
                        <a:pt x="225906" y="24131"/>
                      </a:cubicBezTo>
                      <a:cubicBezTo>
                        <a:pt x="225084" y="24499"/>
                        <a:pt x="224263" y="24882"/>
                        <a:pt x="223442" y="25250"/>
                      </a:cubicBezTo>
                      <a:cubicBezTo>
                        <a:pt x="222861" y="25519"/>
                        <a:pt x="222266" y="25788"/>
                        <a:pt x="221686" y="26057"/>
                      </a:cubicBezTo>
                      <a:cubicBezTo>
                        <a:pt x="221445" y="26171"/>
                        <a:pt x="221218" y="26270"/>
                        <a:pt x="220978" y="26383"/>
                      </a:cubicBezTo>
                      <a:cubicBezTo>
                        <a:pt x="220595" y="26553"/>
                        <a:pt x="220227" y="26737"/>
                        <a:pt x="219845" y="26907"/>
                      </a:cubicBezTo>
                      <a:cubicBezTo>
                        <a:pt x="219023" y="27289"/>
                        <a:pt x="218202" y="27686"/>
                        <a:pt x="217381" y="28068"/>
                      </a:cubicBezTo>
                      <a:cubicBezTo>
                        <a:pt x="216205" y="28621"/>
                        <a:pt x="215030" y="29173"/>
                        <a:pt x="213869" y="29739"/>
                      </a:cubicBezTo>
                      <a:cubicBezTo>
                        <a:pt x="213047" y="30136"/>
                        <a:pt x="212240" y="30532"/>
                        <a:pt x="211419" y="30943"/>
                      </a:cubicBezTo>
                      <a:cubicBezTo>
                        <a:pt x="211050" y="31127"/>
                        <a:pt x="210668" y="31311"/>
                        <a:pt x="210300" y="31495"/>
                      </a:cubicBezTo>
                      <a:cubicBezTo>
                        <a:pt x="210017" y="31637"/>
                        <a:pt x="209733" y="31764"/>
                        <a:pt x="209450" y="31906"/>
                      </a:cubicBezTo>
                      <a:cubicBezTo>
                        <a:pt x="208954" y="32147"/>
                        <a:pt x="208473" y="32402"/>
                        <a:pt x="207977" y="32642"/>
                      </a:cubicBezTo>
                      <a:cubicBezTo>
                        <a:pt x="207156" y="33053"/>
                        <a:pt x="206349" y="33464"/>
                        <a:pt x="205527" y="33874"/>
                      </a:cubicBezTo>
                      <a:cubicBezTo>
                        <a:pt x="204409" y="34441"/>
                        <a:pt x="203276" y="35022"/>
                        <a:pt x="202171" y="35602"/>
                      </a:cubicBezTo>
                      <a:cubicBezTo>
                        <a:pt x="201364" y="36027"/>
                        <a:pt x="200557" y="36452"/>
                        <a:pt x="199749" y="36877"/>
                      </a:cubicBezTo>
                      <a:cubicBezTo>
                        <a:pt x="199565" y="36976"/>
                        <a:pt x="199381" y="37061"/>
                        <a:pt x="199197" y="37160"/>
                      </a:cubicBezTo>
                      <a:cubicBezTo>
                        <a:pt x="198885" y="37330"/>
                        <a:pt x="198560" y="37500"/>
                        <a:pt x="198234" y="37656"/>
                      </a:cubicBezTo>
                      <a:cubicBezTo>
                        <a:pt x="197625" y="37981"/>
                        <a:pt x="197030" y="38307"/>
                        <a:pt x="196435" y="38619"/>
                      </a:cubicBezTo>
                      <a:cubicBezTo>
                        <a:pt x="195642" y="39044"/>
                        <a:pt x="194835" y="39483"/>
                        <a:pt x="194042" y="39922"/>
                      </a:cubicBezTo>
                      <a:cubicBezTo>
                        <a:pt x="192952" y="40516"/>
                        <a:pt x="191875" y="41111"/>
                        <a:pt x="190799" y="41706"/>
                      </a:cubicBezTo>
                      <a:cubicBezTo>
                        <a:pt x="190006" y="42145"/>
                        <a:pt x="189227" y="42584"/>
                        <a:pt x="188448" y="43037"/>
                      </a:cubicBezTo>
                      <a:cubicBezTo>
                        <a:pt x="188434" y="43037"/>
                        <a:pt x="188420" y="43051"/>
                        <a:pt x="188406" y="43065"/>
                      </a:cubicBezTo>
                      <a:cubicBezTo>
                        <a:pt x="188052" y="43264"/>
                        <a:pt x="187712" y="43462"/>
                        <a:pt x="187358" y="43646"/>
                      </a:cubicBezTo>
                      <a:cubicBezTo>
                        <a:pt x="186650" y="44043"/>
                        <a:pt x="185942" y="44453"/>
                        <a:pt x="185248" y="44864"/>
                      </a:cubicBezTo>
                      <a:cubicBezTo>
                        <a:pt x="184469" y="45317"/>
                        <a:pt x="183704" y="45756"/>
                        <a:pt x="182925" y="46209"/>
                      </a:cubicBezTo>
                      <a:cubicBezTo>
                        <a:pt x="181863" y="46832"/>
                        <a:pt x="180815" y="47441"/>
                        <a:pt x="179767" y="48079"/>
                      </a:cubicBezTo>
                      <a:cubicBezTo>
                        <a:pt x="179088" y="48489"/>
                        <a:pt x="178394" y="48900"/>
                        <a:pt x="177714" y="49311"/>
                      </a:cubicBezTo>
                      <a:cubicBezTo>
                        <a:pt x="177402" y="49495"/>
                        <a:pt x="177091" y="49679"/>
                        <a:pt x="176779" y="49877"/>
                      </a:cubicBezTo>
                      <a:cubicBezTo>
                        <a:pt x="175972" y="50373"/>
                        <a:pt x="175165" y="50868"/>
                        <a:pt x="174372" y="51364"/>
                      </a:cubicBezTo>
                      <a:cubicBezTo>
                        <a:pt x="173621" y="51831"/>
                        <a:pt x="172871" y="52299"/>
                        <a:pt x="172120" y="52766"/>
                      </a:cubicBezTo>
                      <a:cubicBezTo>
                        <a:pt x="171101" y="53403"/>
                        <a:pt x="170081" y="54055"/>
                        <a:pt x="169061" y="54706"/>
                      </a:cubicBezTo>
                      <a:cubicBezTo>
                        <a:pt x="168480" y="55074"/>
                        <a:pt x="167900" y="55443"/>
                        <a:pt x="167319" y="55825"/>
                      </a:cubicBezTo>
                      <a:cubicBezTo>
                        <a:pt x="167050" y="55995"/>
                        <a:pt x="166795" y="56165"/>
                        <a:pt x="166541" y="56335"/>
                      </a:cubicBezTo>
                      <a:cubicBezTo>
                        <a:pt x="165634" y="56915"/>
                        <a:pt x="164742" y="57510"/>
                        <a:pt x="163850" y="58105"/>
                      </a:cubicBezTo>
                      <a:cubicBezTo>
                        <a:pt x="163127" y="58587"/>
                        <a:pt x="162405" y="59068"/>
                        <a:pt x="161683" y="59550"/>
                      </a:cubicBezTo>
                      <a:cubicBezTo>
                        <a:pt x="160677" y="60215"/>
                        <a:pt x="159686" y="60895"/>
                        <a:pt x="158709" y="61561"/>
                      </a:cubicBezTo>
                      <a:cubicBezTo>
                        <a:pt x="158213" y="61900"/>
                        <a:pt x="157718" y="62226"/>
                        <a:pt x="157236" y="62566"/>
                      </a:cubicBezTo>
                      <a:cubicBezTo>
                        <a:pt x="157038" y="62708"/>
                        <a:pt x="156840" y="62849"/>
                        <a:pt x="156642" y="62991"/>
                      </a:cubicBezTo>
                      <a:cubicBezTo>
                        <a:pt x="156627" y="62991"/>
                        <a:pt x="156613" y="63005"/>
                        <a:pt x="156599" y="63019"/>
                      </a:cubicBezTo>
                      <a:cubicBezTo>
                        <a:pt x="155607" y="63699"/>
                        <a:pt x="154630" y="64393"/>
                        <a:pt x="153639" y="65087"/>
                      </a:cubicBezTo>
                      <a:cubicBezTo>
                        <a:pt x="152945" y="65568"/>
                        <a:pt x="152265" y="66050"/>
                        <a:pt x="151586" y="66545"/>
                      </a:cubicBezTo>
                      <a:cubicBezTo>
                        <a:pt x="150609" y="67254"/>
                        <a:pt x="149631" y="67962"/>
                        <a:pt x="148654" y="68670"/>
                      </a:cubicBezTo>
                      <a:cubicBezTo>
                        <a:pt x="148399" y="68854"/>
                        <a:pt x="148145" y="69038"/>
                        <a:pt x="147889" y="69222"/>
                      </a:cubicBezTo>
                      <a:cubicBezTo>
                        <a:pt x="147705" y="69349"/>
                        <a:pt x="147521" y="69491"/>
                        <a:pt x="147337" y="69618"/>
                      </a:cubicBezTo>
                      <a:cubicBezTo>
                        <a:pt x="147110" y="69788"/>
                        <a:pt x="146884" y="69958"/>
                        <a:pt x="146658" y="70128"/>
                      </a:cubicBezTo>
                      <a:cubicBezTo>
                        <a:pt x="145680" y="70850"/>
                        <a:pt x="144703" y="71587"/>
                        <a:pt x="143740" y="72309"/>
                      </a:cubicBezTo>
                      <a:cubicBezTo>
                        <a:pt x="143103" y="72791"/>
                        <a:pt x="142452" y="73272"/>
                        <a:pt x="141814" y="73754"/>
                      </a:cubicBezTo>
                      <a:cubicBezTo>
                        <a:pt x="140837" y="74504"/>
                        <a:pt x="139860" y="75255"/>
                        <a:pt x="138883" y="76005"/>
                      </a:cubicBezTo>
                      <a:cubicBezTo>
                        <a:pt x="138869" y="76005"/>
                        <a:pt x="138854" y="76034"/>
                        <a:pt x="138840" y="76048"/>
                      </a:cubicBezTo>
                      <a:cubicBezTo>
                        <a:pt x="138529" y="76289"/>
                        <a:pt x="138203" y="76529"/>
                        <a:pt x="137892" y="76784"/>
                      </a:cubicBezTo>
                      <a:cubicBezTo>
                        <a:pt x="137608" y="77011"/>
                        <a:pt x="137325" y="77223"/>
                        <a:pt x="137042" y="77450"/>
                      </a:cubicBezTo>
                      <a:cubicBezTo>
                        <a:pt x="136065" y="78229"/>
                        <a:pt x="135087" y="79008"/>
                        <a:pt x="134124" y="79787"/>
                      </a:cubicBezTo>
                      <a:cubicBezTo>
                        <a:pt x="133544" y="80254"/>
                        <a:pt x="132949" y="80721"/>
                        <a:pt x="132368" y="81203"/>
                      </a:cubicBezTo>
                      <a:cubicBezTo>
                        <a:pt x="131519" y="81897"/>
                        <a:pt x="130683" y="82590"/>
                        <a:pt x="129848" y="83284"/>
                      </a:cubicBezTo>
                      <a:cubicBezTo>
                        <a:pt x="129493" y="83568"/>
                        <a:pt x="129139" y="83865"/>
                        <a:pt x="128800" y="84148"/>
                      </a:cubicBezTo>
                      <a:cubicBezTo>
                        <a:pt x="128460" y="84432"/>
                        <a:pt x="128120" y="84715"/>
                        <a:pt x="127780" y="84998"/>
                      </a:cubicBezTo>
                      <a:cubicBezTo>
                        <a:pt x="126746" y="85862"/>
                        <a:pt x="125712" y="86740"/>
                        <a:pt x="124693" y="87618"/>
                      </a:cubicBezTo>
                      <a:cubicBezTo>
                        <a:pt x="124211" y="88029"/>
                        <a:pt x="123730" y="88425"/>
                        <a:pt x="123263" y="88836"/>
                      </a:cubicBezTo>
                      <a:cubicBezTo>
                        <a:pt x="122554" y="89445"/>
                        <a:pt x="121846" y="90068"/>
                        <a:pt x="121152" y="90691"/>
                      </a:cubicBezTo>
                      <a:cubicBezTo>
                        <a:pt x="120784" y="91017"/>
                        <a:pt x="120402" y="91342"/>
                        <a:pt x="120034" y="91682"/>
                      </a:cubicBezTo>
                      <a:cubicBezTo>
                        <a:pt x="120019" y="91696"/>
                        <a:pt x="119991" y="91710"/>
                        <a:pt x="119977" y="91739"/>
                      </a:cubicBezTo>
                      <a:cubicBezTo>
                        <a:pt x="119595" y="92079"/>
                        <a:pt x="119212" y="92405"/>
                        <a:pt x="118830" y="92744"/>
                      </a:cubicBezTo>
                      <a:cubicBezTo>
                        <a:pt x="117442" y="93991"/>
                        <a:pt x="116068" y="95237"/>
                        <a:pt x="114695" y="96483"/>
                      </a:cubicBezTo>
                      <a:cubicBezTo>
                        <a:pt x="114624" y="96554"/>
                        <a:pt x="114553" y="96611"/>
                        <a:pt x="114482" y="96681"/>
                      </a:cubicBezTo>
                      <a:cubicBezTo>
                        <a:pt x="113902" y="97219"/>
                        <a:pt x="113321" y="97758"/>
                        <a:pt x="112741" y="98310"/>
                      </a:cubicBezTo>
                      <a:cubicBezTo>
                        <a:pt x="112372" y="98650"/>
                        <a:pt x="112018" y="98990"/>
                        <a:pt x="111650" y="99329"/>
                      </a:cubicBezTo>
                      <a:cubicBezTo>
                        <a:pt x="111154" y="99797"/>
                        <a:pt x="110644" y="100264"/>
                        <a:pt x="110149" y="100732"/>
                      </a:cubicBezTo>
                      <a:cubicBezTo>
                        <a:pt x="110021" y="100859"/>
                        <a:pt x="109894" y="100986"/>
                        <a:pt x="109766" y="101100"/>
                      </a:cubicBezTo>
                      <a:cubicBezTo>
                        <a:pt x="108492" y="102318"/>
                        <a:pt x="107231" y="103536"/>
                        <a:pt x="105971" y="104768"/>
                      </a:cubicBezTo>
                      <a:cubicBezTo>
                        <a:pt x="105546" y="105178"/>
                        <a:pt x="105136" y="105603"/>
                        <a:pt x="104711" y="106028"/>
                      </a:cubicBezTo>
                      <a:cubicBezTo>
                        <a:pt x="104682" y="106056"/>
                        <a:pt x="104654" y="106085"/>
                        <a:pt x="104626" y="106113"/>
                      </a:cubicBezTo>
                      <a:cubicBezTo>
                        <a:pt x="104286" y="106453"/>
                        <a:pt x="103932" y="106807"/>
                        <a:pt x="103592" y="107147"/>
                      </a:cubicBezTo>
                      <a:cubicBezTo>
                        <a:pt x="103026" y="107713"/>
                        <a:pt x="102445" y="108280"/>
                        <a:pt x="101893" y="108846"/>
                      </a:cubicBezTo>
                      <a:cubicBezTo>
                        <a:pt x="101369" y="109370"/>
                        <a:pt x="100859" y="109908"/>
                        <a:pt x="100349" y="110432"/>
                      </a:cubicBezTo>
                      <a:cubicBezTo>
                        <a:pt x="99528" y="111282"/>
                        <a:pt x="98692" y="112117"/>
                        <a:pt x="97885" y="112981"/>
                      </a:cubicBezTo>
                      <a:cubicBezTo>
                        <a:pt x="97503" y="113378"/>
                        <a:pt x="97134" y="113774"/>
                        <a:pt x="96752" y="114171"/>
                      </a:cubicBezTo>
                      <a:cubicBezTo>
                        <a:pt x="96441" y="114497"/>
                        <a:pt x="96143" y="114822"/>
                        <a:pt x="95831" y="115148"/>
                      </a:cubicBezTo>
                      <a:cubicBezTo>
                        <a:pt x="95208" y="115814"/>
                        <a:pt x="94571" y="116479"/>
                        <a:pt x="93948" y="117159"/>
                      </a:cubicBezTo>
                      <a:cubicBezTo>
                        <a:pt x="93367" y="117782"/>
                        <a:pt x="92801" y="118419"/>
                        <a:pt x="92220" y="119042"/>
                      </a:cubicBezTo>
                      <a:cubicBezTo>
                        <a:pt x="91512" y="119821"/>
                        <a:pt x="90804" y="120600"/>
                        <a:pt x="90096" y="121379"/>
                      </a:cubicBezTo>
                      <a:cubicBezTo>
                        <a:pt x="89784" y="121733"/>
                        <a:pt x="89473" y="122087"/>
                        <a:pt x="89161" y="122427"/>
                      </a:cubicBezTo>
                      <a:cubicBezTo>
                        <a:pt x="88906" y="122710"/>
                        <a:pt x="88652" y="123008"/>
                        <a:pt x="88396" y="123291"/>
                      </a:cubicBezTo>
                      <a:cubicBezTo>
                        <a:pt x="88382" y="123305"/>
                        <a:pt x="88368" y="123319"/>
                        <a:pt x="88354" y="123333"/>
                      </a:cubicBezTo>
                      <a:cubicBezTo>
                        <a:pt x="87688" y="124098"/>
                        <a:pt x="87009" y="124849"/>
                        <a:pt x="86343" y="125613"/>
                      </a:cubicBezTo>
                      <a:cubicBezTo>
                        <a:pt x="85748" y="126293"/>
                        <a:pt x="85168" y="126987"/>
                        <a:pt x="84573" y="127667"/>
                      </a:cubicBezTo>
                      <a:cubicBezTo>
                        <a:pt x="83936" y="128417"/>
                        <a:pt x="83298" y="129154"/>
                        <a:pt x="82661" y="129905"/>
                      </a:cubicBezTo>
                      <a:cubicBezTo>
                        <a:pt x="82392" y="130216"/>
                        <a:pt x="82137" y="130528"/>
                        <a:pt x="81868" y="130839"/>
                      </a:cubicBezTo>
                      <a:cubicBezTo>
                        <a:pt x="81712" y="131023"/>
                        <a:pt x="81571" y="131207"/>
                        <a:pt x="81415" y="131377"/>
                      </a:cubicBezTo>
                      <a:cubicBezTo>
                        <a:pt x="81245" y="131590"/>
                        <a:pt x="81061" y="131802"/>
                        <a:pt x="80891" y="132015"/>
                      </a:cubicBezTo>
                      <a:cubicBezTo>
                        <a:pt x="80282" y="132751"/>
                        <a:pt x="79659" y="133501"/>
                        <a:pt x="79050" y="134238"/>
                      </a:cubicBezTo>
                      <a:cubicBezTo>
                        <a:pt x="78469" y="134960"/>
                        <a:pt x="77889" y="135682"/>
                        <a:pt x="77308" y="136405"/>
                      </a:cubicBezTo>
                      <a:cubicBezTo>
                        <a:pt x="76713" y="137141"/>
                        <a:pt x="76118" y="137878"/>
                        <a:pt x="75538" y="138614"/>
                      </a:cubicBezTo>
                      <a:cubicBezTo>
                        <a:pt x="74957" y="139350"/>
                        <a:pt x="74377" y="140101"/>
                        <a:pt x="73796" y="140837"/>
                      </a:cubicBezTo>
                      <a:cubicBezTo>
                        <a:pt x="73229" y="141559"/>
                        <a:pt x="72663" y="142296"/>
                        <a:pt x="72096" y="143032"/>
                      </a:cubicBezTo>
                      <a:cubicBezTo>
                        <a:pt x="71516" y="143797"/>
                        <a:pt x="70950" y="144548"/>
                        <a:pt x="70369" y="145312"/>
                      </a:cubicBezTo>
                      <a:cubicBezTo>
                        <a:pt x="69831" y="146035"/>
                        <a:pt x="69278" y="146757"/>
                        <a:pt x="68740" y="147493"/>
                      </a:cubicBezTo>
                      <a:cubicBezTo>
                        <a:pt x="68684" y="147578"/>
                        <a:pt x="68627" y="147649"/>
                        <a:pt x="68556" y="147734"/>
                      </a:cubicBezTo>
                      <a:cubicBezTo>
                        <a:pt x="68443" y="147876"/>
                        <a:pt x="68330" y="148031"/>
                        <a:pt x="68230" y="148173"/>
                      </a:cubicBezTo>
                      <a:cubicBezTo>
                        <a:pt x="67834" y="148725"/>
                        <a:pt x="67438" y="149263"/>
                        <a:pt x="67041" y="149816"/>
                      </a:cubicBezTo>
                      <a:cubicBezTo>
                        <a:pt x="66517" y="150538"/>
                        <a:pt x="65993" y="151260"/>
                        <a:pt x="65469" y="151982"/>
                      </a:cubicBezTo>
                      <a:cubicBezTo>
                        <a:pt x="64903" y="152776"/>
                        <a:pt x="64350" y="153569"/>
                        <a:pt x="63784" y="154347"/>
                      </a:cubicBezTo>
                      <a:cubicBezTo>
                        <a:pt x="63316" y="155013"/>
                        <a:pt x="62849" y="155693"/>
                        <a:pt x="62382" y="156358"/>
                      </a:cubicBezTo>
                      <a:cubicBezTo>
                        <a:pt x="62226" y="156585"/>
                        <a:pt x="62056" y="156812"/>
                        <a:pt x="61900" y="157052"/>
                      </a:cubicBezTo>
                      <a:cubicBezTo>
                        <a:pt x="61475" y="157675"/>
                        <a:pt x="61051" y="158298"/>
                        <a:pt x="60626" y="158922"/>
                      </a:cubicBezTo>
                      <a:cubicBezTo>
                        <a:pt x="60144" y="159630"/>
                        <a:pt x="59662" y="160352"/>
                        <a:pt x="59181" y="161060"/>
                      </a:cubicBezTo>
                      <a:cubicBezTo>
                        <a:pt x="58629" y="161881"/>
                        <a:pt x="58077" y="162703"/>
                        <a:pt x="57538" y="163538"/>
                      </a:cubicBezTo>
                      <a:cubicBezTo>
                        <a:pt x="57156" y="164119"/>
                        <a:pt x="56788" y="164685"/>
                        <a:pt x="56406" y="165266"/>
                      </a:cubicBezTo>
                      <a:cubicBezTo>
                        <a:pt x="56235" y="165535"/>
                        <a:pt x="56066" y="165790"/>
                        <a:pt x="55896" y="166059"/>
                      </a:cubicBezTo>
                      <a:cubicBezTo>
                        <a:pt x="55442" y="166767"/>
                        <a:pt x="54989" y="167475"/>
                        <a:pt x="54536" y="168183"/>
                      </a:cubicBezTo>
                      <a:cubicBezTo>
                        <a:pt x="54097" y="168877"/>
                        <a:pt x="53658" y="169571"/>
                        <a:pt x="53219" y="170265"/>
                      </a:cubicBezTo>
                      <a:cubicBezTo>
                        <a:pt x="52681" y="171129"/>
                        <a:pt x="52143" y="171993"/>
                        <a:pt x="51605" y="172857"/>
                      </a:cubicBezTo>
                      <a:cubicBezTo>
                        <a:pt x="51307" y="173338"/>
                        <a:pt x="51024" y="173820"/>
                        <a:pt x="50727" y="174287"/>
                      </a:cubicBezTo>
                      <a:cubicBezTo>
                        <a:pt x="50557" y="174584"/>
                        <a:pt x="50373" y="174868"/>
                        <a:pt x="50203" y="175165"/>
                      </a:cubicBezTo>
                      <a:cubicBezTo>
                        <a:pt x="49721" y="175958"/>
                        <a:pt x="49240" y="176765"/>
                        <a:pt x="48772" y="177572"/>
                      </a:cubicBezTo>
                      <a:cubicBezTo>
                        <a:pt x="48376" y="178238"/>
                        <a:pt x="47993" y="178904"/>
                        <a:pt x="47611" y="179569"/>
                      </a:cubicBezTo>
                      <a:cubicBezTo>
                        <a:pt x="47073" y="180490"/>
                        <a:pt x="46549" y="181396"/>
                        <a:pt x="46025" y="182317"/>
                      </a:cubicBezTo>
                      <a:cubicBezTo>
                        <a:pt x="45813" y="182699"/>
                        <a:pt x="45586" y="183081"/>
                        <a:pt x="45374" y="183464"/>
                      </a:cubicBezTo>
                      <a:cubicBezTo>
                        <a:pt x="45204" y="183775"/>
                        <a:pt x="45034" y="184073"/>
                        <a:pt x="44864" y="184384"/>
                      </a:cubicBezTo>
                      <a:cubicBezTo>
                        <a:pt x="44354" y="185291"/>
                        <a:pt x="43858" y="186183"/>
                        <a:pt x="43349" y="187089"/>
                      </a:cubicBezTo>
                      <a:cubicBezTo>
                        <a:pt x="43009" y="187712"/>
                        <a:pt x="42669" y="188350"/>
                        <a:pt x="42329" y="188973"/>
                      </a:cubicBezTo>
                      <a:cubicBezTo>
                        <a:pt x="41805" y="189950"/>
                        <a:pt x="41281" y="190913"/>
                        <a:pt x="40757" y="191890"/>
                      </a:cubicBezTo>
                      <a:cubicBezTo>
                        <a:pt x="40615" y="192173"/>
                        <a:pt x="40460" y="192456"/>
                        <a:pt x="40318" y="192725"/>
                      </a:cubicBezTo>
                      <a:cubicBezTo>
                        <a:pt x="40148" y="193037"/>
                        <a:pt x="39992" y="193348"/>
                        <a:pt x="39836" y="193660"/>
                      </a:cubicBezTo>
                      <a:cubicBezTo>
                        <a:pt x="39298" y="194680"/>
                        <a:pt x="38774" y="195699"/>
                        <a:pt x="38250" y="196719"/>
                      </a:cubicBezTo>
                      <a:cubicBezTo>
                        <a:pt x="37981" y="197257"/>
                        <a:pt x="37712" y="197781"/>
                        <a:pt x="37443" y="198319"/>
                      </a:cubicBezTo>
                      <a:cubicBezTo>
                        <a:pt x="36891" y="199410"/>
                        <a:pt x="36353" y="200486"/>
                        <a:pt x="35815" y="201576"/>
                      </a:cubicBezTo>
                      <a:cubicBezTo>
                        <a:pt x="35729" y="201761"/>
                        <a:pt x="35644" y="201930"/>
                        <a:pt x="35560" y="202115"/>
                      </a:cubicBezTo>
                      <a:cubicBezTo>
                        <a:pt x="35418" y="202412"/>
                        <a:pt x="35276" y="202695"/>
                        <a:pt x="35135" y="202993"/>
                      </a:cubicBezTo>
                      <a:cubicBezTo>
                        <a:pt x="34568" y="204154"/>
                        <a:pt x="34016" y="205315"/>
                        <a:pt x="33463" y="206476"/>
                      </a:cubicBezTo>
                      <a:cubicBezTo>
                        <a:pt x="33322" y="206774"/>
                        <a:pt x="33180" y="207085"/>
                        <a:pt x="33039" y="207397"/>
                      </a:cubicBezTo>
                      <a:cubicBezTo>
                        <a:pt x="32373" y="208813"/>
                        <a:pt x="31722" y="210229"/>
                        <a:pt x="31084" y="211645"/>
                      </a:cubicBezTo>
                      <a:cubicBezTo>
                        <a:pt x="30985" y="211886"/>
                        <a:pt x="30872" y="212113"/>
                        <a:pt x="30773" y="212353"/>
                      </a:cubicBezTo>
                      <a:cubicBezTo>
                        <a:pt x="29428" y="215341"/>
                        <a:pt x="28125" y="218358"/>
                        <a:pt x="26878" y="221374"/>
                      </a:cubicBezTo>
                      <a:cubicBezTo>
                        <a:pt x="26836" y="221459"/>
                        <a:pt x="26808" y="221558"/>
                        <a:pt x="26765" y="221643"/>
                      </a:cubicBezTo>
                      <a:cubicBezTo>
                        <a:pt x="25491" y="224731"/>
                        <a:pt x="24258" y="227846"/>
                        <a:pt x="23069" y="230962"/>
                      </a:cubicBezTo>
                      <a:cubicBezTo>
                        <a:pt x="23041" y="231033"/>
                        <a:pt x="23012" y="231089"/>
                        <a:pt x="22998" y="231160"/>
                      </a:cubicBezTo>
                      <a:cubicBezTo>
                        <a:pt x="22432" y="232647"/>
                        <a:pt x="21894" y="234120"/>
                        <a:pt x="21341" y="235607"/>
                      </a:cubicBezTo>
                      <a:cubicBezTo>
                        <a:pt x="21299" y="235720"/>
                        <a:pt x="21256" y="235819"/>
                        <a:pt x="21228" y="235933"/>
                      </a:cubicBezTo>
                      <a:cubicBezTo>
                        <a:pt x="20718" y="237349"/>
                        <a:pt x="20223" y="238765"/>
                        <a:pt x="19727" y="240181"/>
                      </a:cubicBezTo>
                      <a:cubicBezTo>
                        <a:pt x="19698" y="240252"/>
                        <a:pt x="19670" y="240323"/>
                        <a:pt x="19656" y="240393"/>
                      </a:cubicBezTo>
                      <a:cubicBezTo>
                        <a:pt x="19571" y="240634"/>
                        <a:pt x="19486" y="240875"/>
                        <a:pt x="19401" y="241116"/>
                      </a:cubicBezTo>
                      <a:cubicBezTo>
                        <a:pt x="18962" y="242390"/>
                        <a:pt x="18537" y="243679"/>
                        <a:pt x="18098" y="244968"/>
                      </a:cubicBezTo>
                      <a:cubicBezTo>
                        <a:pt x="17971" y="245336"/>
                        <a:pt x="17844" y="245704"/>
                        <a:pt x="17730" y="246072"/>
                      </a:cubicBezTo>
                      <a:cubicBezTo>
                        <a:pt x="17319" y="247347"/>
                        <a:pt x="16909" y="248621"/>
                        <a:pt x="16498" y="249896"/>
                      </a:cubicBezTo>
                      <a:cubicBezTo>
                        <a:pt x="16484" y="249953"/>
                        <a:pt x="16470" y="249995"/>
                        <a:pt x="16456" y="250052"/>
                      </a:cubicBezTo>
                      <a:cubicBezTo>
                        <a:pt x="16342" y="250406"/>
                        <a:pt x="16229" y="250760"/>
                        <a:pt x="16115" y="251114"/>
                      </a:cubicBezTo>
                      <a:cubicBezTo>
                        <a:pt x="16115" y="251128"/>
                        <a:pt x="16115" y="251156"/>
                        <a:pt x="16102" y="251170"/>
                      </a:cubicBezTo>
                      <a:cubicBezTo>
                        <a:pt x="15719" y="252417"/>
                        <a:pt x="15337" y="253663"/>
                        <a:pt x="14969" y="254909"/>
                      </a:cubicBezTo>
                      <a:cubicBezTo>
                        <a:pt x="14827" y="255362"/>
                        <a:pt x="14686" y="255815"/>
                        <a:pt x="14558" y="256283"/>
                      </a:cubicBezTo>
                      <a:cubicBezTo>
                        <a:pt x="14204" y="257472"/>
                        <a:pt x="13864" y="258662"/>
                        <a:pt x="13524" y="259852"/>
                      </a:cubicBezTo>
                      <a:cubicBezTo>
                        <a:pt x="13453" y="260121"/>
                        <a:pt x="13368" y="260390"/>
                        <a:pt x="13283" y="260645"/>
                      </a:cubicBezTo>
                      <a:cubicBezTo>
                        <a:pt x="13198" y="260942"/>
                        <a:pt x="13113" y="261254"/>
                        <a:pt x="13043" y="261551"/>
                      </a:cubicBezTo>
                      <a:cubicBezTo>
                        <a:pt x="12731" y="262684"/>
                        <a:pt x="12420" y="263817"/>
                        <a:pt x="12122" y="264950"/>
                      </a:cubicBezTo>
                      <a:cubicBezTo>
                        <a:pt x="12023" y="265318"/>
                        <a:pt x="11924" y="265686"/>
                        <a:pt x="11825" y="266069"/>
                      </a:cubicBezTo>
                      <a:cubicBezTo>
                        <a:pt x="11782" y="266224"/>
                        <a:pt x="11754" y="266366"/>
                        <a:pt x="11711" y="266522"/>
                      </a:cubicBezTo>
                      <a:cubicBezTo>
                        <a:pt x="11329" y="267980"/>
                        <a:pt x="10961" y="269453"/>
                        <a:pt x="10593" y="270912"/>
                      </a:cubicBezTo>
                      <a:cubicBezTo>
                        <a:pt x="10451" y="271478"/>
                        <a:pt x="10295" y="272059"/>
                        <a:pt x="10168" y="272625"/>
                      </a:cubicBezTo>
                      <a:cubicBezTo>
                        <a:pt x="9701" y="274537"/>
                        <a:pt x="9247" y="276449"/>
                        <a:pt x="8808" y="278375"/>
                      </a:cubicBezTo>
                      <a:cubicBezTo>
                        <a:pt x="1331" y="311485"/>
                        <a:pt x="-1360" y="345544"/>
                        <a:pt x="637" y="379616"/>
                      </a:cubicBezTo>
                      <a:lnTo>
                        <a:pt x="4786" y="379616"/>
                      </a:lnTo>
                      <a:cubicBezTo>
                        <a:pt x="-1572" y="339383"/>
                        <a:pt x="12660" y="279961"/>
                        <a:pt x="12660" y="279961"/>
                      </a:cubicBezTo>
                      <a:cubicBezTo>
                        <a:pt x="12660" y="279961"/>
                        <a:pt x="33421" y="302138"/>
                        <a:pt x="41366" y="295780"/>
                      </a:cubicBezTo>
                      <a:cubicBezTo>
                        <a:pt x="49325" y="289421"/>
                        <a:pt x="52497" y="271124"/>
                        <a:pt x="58062" y="261579"/>
                      </a:cubicBezTo>
                      <a:cubicBezTo>
                        <a:pt x="63642" y="252034"/>
                        <a:pt x="73980" y="249655"/>
                        <a:pt x="75566" y="241696"/>
                      </a:cubicBezTo>
                      <a:cubicBezTo>
                        <a:pt x="77152" y="233752"/>
                        <a:pt x="59662" y="230565"/>
                        <a:pt x="61249" y="225000"/>
                      </a:cubicBezTo>
                      <a:cubicBezTo>
                        <a:pt x="62835" y="219434"/>
                        <a:pt x="80339" y="244090"/>
                        <a:pt x="84318" y="239317"/>
                      </a:cubicBezTo>
                      <a:cubicBezTo>
                        <a:pt x="88283" y="234545"/>
                        <a:pt x="104201" y="225000"/>
                        <a:pt x="105787" y="220227"/>
                      </a:cubicBezTo>
                      <a:cubicBezTo>
                        <a:pt x="107373" y="215455"/>
                        <a:pt x="96242" y="205117"/>
                        <a:pt x="95449" y="199551"/>
                      </a:cubicBezTo>
                      <a:cubicBezTo>
                        <a:pt x="94656" y="193986"/>
                        <a:pt x="71587" y="180461"/>
                        <a:pt x="76359" y="178082"/>
                      </a:cubicBezTo>
                      <a:cubicBezTo>
                        <a:pt x="81132" y="175689"/>
                        <a:pt x="107373" y="206703"/>
                        <a:pt x="111352" y="205910"/>
                      </a:cubicBezTo>
                      <a:cubicBezTo>
                        <a:pt x="115332" y="205117"/>
                        <a:pt x="124877" y="197965"/>
                        <a:pt x="127256" y="193986"/>
                      </a:cubicBezTo>
                      <a:cubicBezTo>
                        <a:pt x="129649" y="190006"/>
                        <a:pt x="119311" y="184441"/>
                        <a:pt x="119311" y="180461"/>
                      </a:cubicBezTo>
                      <a:cubicBezTo>
                        <a:pt x="119311" y="176482"/>
                        <a:pt x="124084" y="185234"/>
                        <a:pt x="128049" y="181255"/>
                      </a:cubicBezTo>
                      <a:cubicBezTo>
                        <a:pt x="132028" y="177275"/>
                        <a:pt x="139987" y="174896"/>
                        <a:pt x="155891" y="158199"/>
                      </a:cubicBezTo>
                      <a:cubicBezTo>
                        <a:pt x="171794" y="141489"/>
                        <a:pt x="149532" y="131944"/>
                        <a:pt x="153497" y="129565"/>
                      </a:cubicBezTo>
                      <a:cubicBezTo>
                        <a:pt x="157477" y="127171"/>
                        <a:pt x="164643" y="149447"/>
                        <a:pt x="174188" y="144675"/>
                      </a:cubicBezTo>
                      <a:cubicBezTo>
                        <a:pt x="183718" y="139903"/>
                        <a:pt x="185319" y="130358"/>
                        <a:pt x="194864" y="119227"/>
                      </a:cubicBezTo>
                      <a:cubicBezTo>
                        <a:pt x="204409" y="108096"/>
                        <a:pt x="210767" y="100930"/>
                        <a:pt x="211560" y="89799"/>
                      </a:cubicBezTo>
                      <a:cubicBezTo>
                        <a:pt x="212353" y="78668"/>
                        <a:pt x="180546" y="63557"/>
                        <a:pt x="193263" y="63557"/>
                      </a:cubicBezTo>
                      <a:cubicBezTo>
                        <a:pt x="205980" y="63557"/>
                        <a:pt x="220312" y="90592"/>
                        <a:pt x="220312" y="90592"/>
                      </a:cubicBezTo>
                      <a:cubicBezTo>
                        <a:pt x="220312" y="90592"/>
                        <a:pt x="244967" y="64350"/>
                        <a:pt x="248140" y="58785"/>
                      </a:cubicBezTo>
                      <a:cubicBezTo>
                        <a:pt x="251326" y="53219"/>
                        <a:pt x="221105" y="46053"/>
                        <a:pt x="230650" y="44467"/>
                      </a:cubicBezTo>
                      <a:cubicBezTo>
                        <a:pt x="240195" y="42881"/>
                        <a:pt x="257684" y="54012"/>
                        <a:pt x="257684" y="54012"/>
                      </a:cubicBezTo>
                      <a:cubicBezTo>
                        <a:pt x="257684" y="54012"/>
                        <a:pt x="275670" y="54380"/>
                        <a:pt x="276718" y="31368"/>
                      </a:cubicBezTo>
                      <a:cubicBezTo>
                        <a:pt x="277766" y="8369"/>
                        <a:pt x="292409" y="0"/>
                        <a:pt x="292409" y="0"/>
                      </a:cubicBezTo>
                      <a:cubicBezTo>
                        <a:pt x="290865" y="439"/>
                        <a:pt x="289322" y="878"/>
                        <a:pt x="287792" y="1345"/>
                      </a:cubicBezTo>
                      <a:close/>
                    </a:path>
                  </a:pathLst>
                </a:custGeom>
                <a:solidFill>
                  <a:srgbClr val="192419">
                    <a:alpha val="3797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59" name="Google Shape;659;p4"/>
              <p:cNvGrpSpPr/>
              <p:nvPr/>
            </p:nvGrpSpPr>
            <p:grpSpPr>
              <a:xfrm rot="-9373595">
                <a:off x="7930740" y="-743913"/>
                <a:ext cx="452804" cy="714505"/>
                <a:chOff x="979949" y="5469488"/>
                <a:chExt cx="452827" cy="714541"/>
              </a:xfrm>
            </p:grpSpPr>
            <p:grpSp>
              <p:nvGrpSpPr>
                <p:cNvPr id="660" name="Google Shape;660;p4"/>
                <p:cNvGrpSpPr/>
                <p:nvPr/>
              </p:nvGrpSpPr>
              <p:grpSpPr>
                <a:xfrm>
                  <a:off x="979949" y="5469488"/>
                  <a:ext cx="452827" cy="714541"/>
                  <a:chOff x="4243190" y="1646259"/>
                  <a:chExt cx="148288" cy="233992"/>
                </a:xfrm>
              </p:grpSpPr>
              <p:sp>
                <p:nvSpPr>
                  <p:cNvPr id="661" name="Google Shape;661;p4"/>
                  <p:cNvSpPr/>
                  <p:nvPr/>
                </p:nvSpPr>
                <p:spPr>
                  <a:xfrm>
                    <a:off x="4243190" y="1646259"/>
                    <a:ext cx="148275" cy="1670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75" h="167044" extrusionOk="0">
                        <a:moveTo>
                          <a:pt x="127276" y="149575"/>
                        </a:moveTo>
                        <a:cubicBezTo>
                          <a:pt x="117277" y="159488"/>
                          <a:pt x="102989" y="167957"/>
                          <a:pt x="88558" y="166966"/>
                        </a:cubicBezTo>
                        <a:cubicBezTo>
                          <a:pt x="60900" y="165025"/>
                          <a:pt x="58634" y="137878"/>
                          <a:pt x="58634" y="137878"/>
                        </a:cubicBezTo>
                        <a:cubicBezTo>
                          <a:pt x="58634" y="137878"/>
                          <a:pt x="51483" y="153540"/>
                          <a:pt x="29589" y="150920"/>
                        </a:cubicBezTo>
                        <a:cubicBezTo>
                          <a:pt x="7681" y="148300"/>
                          <a:pt x="-3705" y="119793"/>
                          <a:pt x="1082" y="105816"/>
                        </a:cubicBezTo>
                        <a:cubicBezTo>
                          <a:pt x="6010" y="91442"/>
                          <a:pt x="10839" y="94727"/>
                          <a:pt x="20242" y="98749"/>
                        </a:cubicBezTo>
                        <a:cubicBezTo>
                          <a:pt x="29646" y="102771"/>
                          <a:pt x="42688" y="121818"/>
                          <a:pt x="50760" y="117315"/>
                        </a:cubicBezTo>
                        <a:cubicBezTo>
                          <a:pt x="58833" y="112812"/>
                          <a:pt x="48608" y="107416"/>
                          <a:pt x="31812" y="100349"/>
                        </a:cubicBezTo>
                        <a:cubicBezTo>
                          <a:pt x="14988" y="93268"/>
                          <a:pt x="5656" y="80920"/>
                          <a:pt x="11760" y="66092"/>
                        </a:cubicBezTo>
                        <a:cubicBezTo>
                          <a:pt x="17863" y="51293"/>
                          <a:pt x="32039" y="43306"/>
                          <a:pt x="33073" y="57595"/>
                        </a:cubicBezTo>
                        <a:cubicBezTo>
                          <a:pt x="34106" y="71899"/>
                          <a:pt x="44699" y="93297"/>
                          <a:pt x="56652" y="95081"/>
                        </a:cubicBezTo>
                        <a:cubicBezTo>
                          <a:pt x="68604" y="96866"/>
                          <a:pt x="66976" y="85111"/>
                          <a:pt x="53593" y="81160"/>
                        </a:cubicBezTo>
                        <a:cubicBezTo>
                          <a:pt x="40224" y="77209"/>
                          <a:pt x="37746" y="64280"/>
                          <a:pt x="35962" y="50557"/>
                        </a:cubicBezTo>
                        <a:cubicBezTo>
                          <a:pt x="34163" y="36834"/>
                          <a:pt x="41329" y="28054"/>
                          <a:pt x="53791" y="24670"/>
                        </a:cubicBezTo>
                        <a:cubicBezTo>
                          <a:pt x="66253" y="21285"/>
                          <a:pt x="57487" y="32345"/>
                          <a:pt x="61665" y="56519"/>
                        </a:cubicBezTo>
                        <a:cubicBezTo>
                          <a:pt x="65843" y="80693"/>
                          <a:pt x="75416" y="70001"/>
                          <a:pt x="77073" y="63416"/>
                        </a:cubicBezTo>
                        <a:cubicBezTo>
                          <a:pt x="78758" y="56831"/>
                          <a:pt x="66537" y="50472"/>
                          <a:pt x="66083" y="34979"/>
                        </a:cubicBezTo>
                        <a:cubicBezTo>
                          <a:pt x="65630" y="19501"/>
                          <a:pt x="71578" y="19387"/>
                          <a:pt x="82652" y="15833"/>
                        </a:cubicBezTo>
                        <a:cubicBezTo>
                          <a:pt x="93727" y="12264"/>
                          <a:pt x="92566" y="13680"/>
                          <a:pt x="87028" y="28281"/>
                        </a:cubicBezTo>
                        <a:cubicBezTo>
                          <a:pt x="81506" y="42881"/>
                          <a:pt x="81831" y="50415"/>
                          <a:pt x="84550" y="58119"/>
                        </a:cubicBezTo>
                        <a:cubicBezTo>
                          <a:pt x="87269" y="65823"/>
                          <a:pt x="94917" y="60144"/>
                          <a:pt x="93175" y="51421"/>
                        </a:cubicBezTo>
                        <a:cubicBezTo>
                          <a:pt x="91447" y="42711"/>
                          <a:pt x="93953" y="26171"/>
                          <a:pt x="103668" y="13085"/>
                        </a:cubicBezTo>
                        <a:cubicBezTo>
                          <a:pt x="105382" y="10777"/>
                          <a:pt x="107166" y="8894"/>
                          <a:pt x="108951" y="7322"/>
                        </a:cubicBezTo>
                        <a:cubicBezTo>
                          <a:pt x="117348" y="0"/>
                          <a:pt x="125704" y="0"/>
                          <a:pt x="125704" y="0"/>
                        </a:cubicBezTo>
                        <a:cubicBezTo>
                          <a:pt x="122999" y="4631"/>
                          <a:pt x="139228" y="12887"/>
                          <a:pt x="134442" y="35234"/>
                        </a:cubicBezTo>
                        <a:cubicBezTo>
                          <a:pt x="133054" y="41692"/>
                          <a:pt x="129457" y="47003"/>
                          <a:pt x="125322" y="51407"/>
                        </a:cubicBezTo>
                        <a:cubicBezTo>
                          <a:pt x="115139" y="62254"/>
                          <a:pt x="101700" y="67678"/>
                          <a:pt x="109800" y="71205"/>
                        </a:cubicBezTo>
                        <a:cubicBezTo>
                          <a:pt x="115153" y="73541"/>
                          <a:pt x="122956" y="67494"/>
                          <a:pt x="129711" y="60428"/>
                        </a:cubicBezTo>
                        <a:cubicBezTo>
                          <a:pt x="137359" y="52426"/>
                          <a:pt x="143703" y="43108"/>
                          <a:pt x="143703" y="43108"/>
                        </a:cubicBezTo>
                        <a:cubicBezTo>
                          <a:pt x="143703" y="43108"/>
                          <a:pt x="148037" y="52086"/>
                          <a:pt x="147159" y="59054"/>
                        </a:cubicBezTo>
                        <a:cubicBezTo>
                          <a:pt x="146621" y="63246"/>
                          <a:pt x="138803" y="70383"/>
                          <a:pt x="130490" y="76048"/>
                        </a:cubicBezTo>
                        <a:cubicBezTo>
                          <a:pt x="125010" y="79829"/>
                          <a:pt x="119303" y="82973"/>
                          <a:pt x="115380" y="84219"/>
                        </a:cubicBezTo>
                        <a:cubicBezTo>
                          <a:pt x="105495" y="87363"/>
                          <a:pt x="93486" y="93920"/>
                          <a:pt x="113936" y="93382"/>
                        </a:cubicBezTo>
                        <a:cubicBezTo>
                          <a:pt x="118666" y="93254"/>
                          <a:pt x="122970" y="91895"/>
                          <a:pt x="126823" y="89926"/>
                        </a:cubicBezTo>
                        <a:cubicBezTo>
                          <a:pt x="139653" y="83355"/>
                          <a:pt x="147371" y="69845"/>
                          <a:pt x="148150" y="71346"/>
                        </a:cubicBezTo>
                        <a:cubicBezTo>
                          <a:pt x="149169" y="73315"/>
                          <a:pt x="143774" y="94854"/>
                          <a:pt x="139341" y="103082"/>
                        </a:cubicBezTo>
                        <a:cubicBezTo>
                          <a:pt x="137005" y="107402"/>
                          <a:pt x="133549" y="110376"/>
                          <a:pt x="128607" y="111650"/>
                        </a:cubicBezTo>
                        <a:cubicBezTo>
                          <a:pt x="124132" y="112826"/>
                          <a:pt x="118439" y="112613"/>
                          <a:pt x="111231" y="110800"/>
                        </a:cubicBezTo>
                        <a:cubicBezTo>
                          <a:pt x="96049" y="106977"/>
                          <a:pt x="83191" y="120515"/>
                          <a:pt x="104122" y="125628"/>
                        </a:cubicBezTo>
                        <a:cubicBezTo>
                          <a:pt x="110919" y="127285"/>
                          <a:pt x="116881" y="126619"/>
                          <a:pt x="121923" y="125359"/>
                        </a:cubicBezTo>
                        <a:cubicBezTo>
                          <a:pt x="132431" y="122725"/>
                          <a:pt x="138959" y="117428"/>
                          <a:pt x="140701" y="124920"/>
                        </a:cubicBezTo>
                        <a:cubicBezTo>
                          <a:pt x="141933" y="130216"/>
                          <a:pt x="136382" y="140469"/>
                          <a:pt x="127261" y="14954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4"/>
                  <p:cNvSpPr/>
                  <p:nvPr/>
                </p:nvSpPr>
                <p:spPr>
                  <a:xfrm>
                    <a:off x="4265492" y="1702334"/>
                    <a:ext cx="103849" cy="972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849" h="97222" extrusionOk="0">
                        <a:moveTo>
                          <a:pt x="45821" y="75813"/>
                        </a:moveTo>
                        <a:cubicBezTo>
                          <a:pt x="48030" y="83262"/>
                          <a:pt x="50905" y="91546"/>
                          <a:pt x="57901" y="94931"/>
                        </a:cubicBezTo>
                        <a:cubicBezTo>
                          <a:pt x="60860" y="96361"/>
                          <a:pt x="64217" y="96701"/>
                          <a:pt x="67502" y="96984"/>
                        </a:cubicBezTo>
                        <a:cubicBezTo>
                          <a:pt x="73917" y="97536"/>
                          <a:pt x="81437" y="97522"/>
                          <a:pt x="85487" y="92509"/>
                        </a:cubicBezTo>
                        <a:cubicBezTo>
                          <a:pt x="86394" y="91376"/>
                          <a:pt x="86932" y="89450"/>
                          <a:pt x="85700" y="88671"/>
                        </a:cubicBezTo>
                        <a:cubicBezTo>
                          <a:pt x="85119" y="88303"/>
                          <a:pt x="84369" y="88388"/>
                          <a:pt x="83675" y="88459"/>
                        </a:cubicBezTo>
                        <a:cubicBezTo>
                          <a:pt x="78067" y="89082"/>
                          <a:pt x="72303" y="88388"/>
                          <a:pt x="67006" y="86448"/>
                        </a:cubicBezTo>
                        <a:cubicBezTo>
                          <a:pt x="65222" y="85797"/>
                          <a:pt x="63197" y="84550"/>
                          <a:pt x="63296" y="82653"/>
                        </a:cubicBezTo>
                        <a:cubicBezTo>
                          <a:pt x="65760" y="82469"/>
                          <a:pt x="68154" y="83502"/>
                          <a:pt x="70618" y="83743"/>
                        </a:cubicBezTo>
                        <a:cubicBezTo>
                          <a:pt x="73082" y="83998"/>
                          <a:pt x="76070" y="83007"/>
                          <a:pt x="76608" y="80585"/>
                        </a:cubicBezTo>
                        <a:lnTo>
                          <a:pt x="62390" y="74000"/>
                        </a:lnTo>
                        <a:cubicBezTo>
                          <a:pt x="60039" y="72910"/>
                          <a:pt x="57617" y="71777"/>
                          <a:pt x="55904" y="69851"/>
                        </a:cubicBezTo>
                        <a:cubicBezTo>
                          <a:pt x="52335" y="65871"/>
                          <a:pt x="53128" y="58833"/>
                          <a:pt x="57476" y="55731"/>
                        </a:cubicBezTo>
                        <a:cubicBezTo>
                          <a:pt x="59317" y="54429"/>
                          <a:pt x="61554" y="53805"/>
                          <a:pt x="63735" y="53225"/>
                        </a:cubicBezTo>
                        <a:cubicBezTo>
                          <a:pt x="75065" y="50180"/>
                          <a:pt x="86847" y="47093"/>
                          <a:pt x="98389" y="49203"/>
                        </a:cubicBezTo>
                        <a:cubicBezTo>
                          <a:pt x="99522" y="49415"/>
                          <a:pt x="100683" y="49670"/>
                          <a:pt x="101802" y="49387"/>
                        </a:cubicBezTo>
                        <a:cubicBezTo>
                          <a:pt x="102920" y="49118"/>
                          <a:pt x="103954" y="48127"/>
                          <a:pt x="103841" y="46980"/>
                        </a:cubicBezTo>
                        <a:cubicBezTo>
                          <a:pt x="103728" y="45946"/>
                          <a:pt x="102764" y="45223"/>
                          <a:pt x="101844" y="44756"/>
                        </a:cubicBezTo>
                        <a:cubicBezTo>
                          <a:pt x="98403" y="43028"/>
                          <a:pt x="94423" y="42929"/>
                          <a:pt x="90571" y="42858"/>
                        </a:cubicBezTo>
                        <a:cubicBezTo>
                          <a:pt x="86762" y="42788"/>
                          <a:pt x="82938" y="42717"/>
                          <a:pt x="79129" y="42646"/>
                        </a:cubicBezTo>
                        <a:cubicBezTo>
                          <a:pt x="77118" y="42604"/>
                          <a:pt x="75050" y="42561"/>
                          <a:pt x="73181" y="41782"/>
                        </a:cubicBezTo>
                        <a:cubicBezTo>
                          <a:pt x="71326" y="41003"/>
                          <a:pt x="69697" y="39318"/>
                          <a:pt x="69626" y="37307"/>
                        </a:cubicBezTo>
                        <a:cubicBezTo>
                          <a:pt x="69513" y="34432"/>
                          <a:pt x="72317" y="32421"/>
                          <a:pt x="74781" y="30963"/>
                        </a:cubicBezTo>
                        <a:cubicBezTo>
                          <a:pt x="80106" y="27833"/>
                          <a:pt x="85431" y="24689"/>
                          <a:pt x="90755" y="21559"/>
                        </a:cubicBezTo>
                        <a:cubicBezTo>
                          <a:pt x="91223" y="21290"/>
                          <a:pt x="91733" y="20950"/>
                          <a:pt x="91860" y="20426"/>
                        </a:cubicBezTo>
                        <a:cubicBezTo>
                          <a:pt x="92101" y="19449"/>
                          <a:pt x="90869" y="18755"/>
                          <a:pt x="89863" y="18656"/>
                        </a:cubicBezTo>
                        <a:cubicBezTo>
                          <a:pt x="85487" y="18246"/>
                          <a:pt x="81480" y="21956"/>
                          <a:pt x="77118" y="21446"/>
                        </a:cubicBezTo>
                        <a:cubicBezTo>
                          <a:pt x="76325" y="21361"/>
                          <a:pt x="75461" y="21035"/>
                          <a:pt x="75178" y="20285"/>
                        </a:cubicBezTo>
                        <a:cubicBezTo>
                          <a:pt x="74965" y="19704"/>
                          <a:pt x="75206" y="19053"/>
                          <a:pt x="75461" y="18472"/>
                        </a:cubicBezTo>
                        <a:cubicBezTo>
                          <a:pt x="78194" y="12312"/>
                          <a:pt x="83208" y="6746"/>
                          <a:pt x="83165" y="5"/>
                        </a:cubicBezTo>
                        <a:cubicBezTo>
                          <a:pt x="79908" y="-122"/>
                          <a:pt x="76976" y="2045"/>
                          <a:pt x="74894" y="4551"/>
                        </a:cubicBezTo>
                        <a:cubicBezTo>
                          <a:pt x="72813" y="7058"/>
                          <a:pt x="71312" y="10018"/>
                          <a:pt x="69131" y="12453"/>
                        </a:cubicBezTo>
                        <a:cubicBezTo>
                          <a:pt x="66950" y="14875"/>
                          <a:pt x="63778" y="16801"/>
                          <a:pt x="60563" y="16263"/>
                        </a:cubicBezTo>
                        <a:cubicBezTo>
                          <a:pt x="59671" y="16121"/>
                          <a:pt x="58779" y="15753"/>
                          <a:pt x="58212" y="15059"/>
                        </a:cubicBezTo>
                        <a:cubicBezTo>
                          <a:pt x="55961" y="12326"/>
                          <a:pt x="60266" y="7568"/>
                          <a:pt x="57915" y="4920"/>
                        </a:cubicBezTo>
                        <a:cubicBezTo>
                          <a:pt x="56909" y="10896"/>
                          <a:pt x="55918" y="16872"/>
                          <a:pt x="54913" y="22848"/>
                        </a:cubicBezTo>
                        <a:cubicBezTo>
                          <a:pt x="50692" y="23953"/>
                          <a:pt x="46246" y="22593"/>
                          <a:pt x="42096" y="21262"/>
                        </a:cubicBezTo>
                        <a:cubicBezTo>
                          <a:pt x="40595" y="20781"/>
                          <a:pt x="39066" y="20271"/>
                          <a:pt x="37791" y="19336"/>
                        </a:cubicBezTo>
                        <a:cubicBezTo>
                          <a:pt x="32169" y="15201"/>
                          <a:pt x="34435" y="5288"/>
                          <a:pt x="29096" y="798"/>
                        </a:cubicBezTo>
                        <a:cubicBezTo>
                          <a:pt x="28742" y="501"/>
                          <a:pt x="28289" y="218"/>
                          <a:pt x="27835" y="317"/>
                        </a:cubicBezTo>
                        <a:cubicBezTo>
                          <a:pt x="27227" y="459"/>
                          <a:pt x="26986" y="1195"/>
                          <a:pt x="26873" y="1804"/>
                        </a:cubicBezTo>
                        <a:cubicBezTo>
                          <a:pt x="26235" y="5444"/>
                          <a:pt x="26504" y="9225"/>
                          <a:pt x="27637" y="12751"/>
                        </a:cubicBezTo>
                        <a:cubicBezTo>
                          <a:pt x="28161" y="14379"/>
                          <a:pt x="28898" y="15980"/>
                          <a:pt x="30073" y="17226"/>
                        </a:cubicBezTo>
                        <a:cubicBezTo>
                          <a:pt x="31107" y="18302"/>
                          <a:pt x="32424" y="19053"/>
                          <a:pt x="33727" y="19789"/>
                        </a:cubicBezTo>
                        <a:cubicBezTo>
                          <a:pt x="38598" y="22537"/>
                          <a:pt x="43470" y="25284"/>
                          <a:pt x="48327" y="28045"/>
                        </a:cubicBezTo>
                        <a:cubicBezTo>
                          <a:pt x="48964" y="28399"/>
                          <a:pt x="49645" y="28824"/>
                          <a:pt x="49857" y="29518"/>
                        </a:cubicBezTo>
                        <a:cubicBezTo>
                          <a:pt x="49999" y="30000"/>
                          <a:pt x="49885" y="30510"/>
                          <a:pt x="49772" y="30991"/>
                        </a:cubicBezTo>
                        <a:cubicBezTo>
                          <a:pt x="49007" y="34149"/>
                          <a:pt x="48072" y="37265"/>
                          <a:pt x="46954" y="40324"/>
                        </a:cubicBezTo>
                        <a:cubicBezTo>
                          <a:pt x="46260" y="42250"/>
                          <a:pt x="45438" y="44218"/>
                          <a:pt x="43895" y="45535"/>
                        </a:cubicBezTo>
                        <a:cubicBezTo>
                          <a:pt x="40538" y="48396"/>
                          <a:pt x="35455" y="47050"/>
                          <a:pt x="31305" y="45563"/>
                        </a:cubicBezTo>
                        <a:cubicBezTo>
                          <a:pt x="26929" y="43991"/>
                          <a:pt x="22114" y="42037"/>
                          <a:pt x="20160" y="37817"/>
                        </a:cubicBezTo>
                        <a:cubicBezTo>
                          <a:pt x="19367" y="36103"/>
                          <a:pt x="19140" y="34149"/>
                          <a:pt x="18191" y="32521"/>
                        </a:cubicBezTo>
                        <a:cubicBezTo>
                          <a:pt x="17243" y="30892"/>
                          <a:pt x="15118" y="29632"/>
                          <a:pt x="13490" y="30580"/>
                        </a:cubicBezTo>
                        <a:cubicBezTo>
                          <a:pt x="12343" y="31232"/>
                          <a:pt x="11904" y="32761"/>
                          <a:pt x="12173" y="34050"/>
                        </a:cubicBezTo>
                        <a:cubicBezTo>
                          <a:pt x="12428" y="35353"/>
                          <a:pt x="13249" y="36457"/>
                          <a:pt x="14113" y="37463"/>
                        </a:cubicBezTo>
                        <a:cubicBezTo>
                          <a:pt x="20146" y="44388"/>
                          <a:pt x="29209" y="47659"/>
                          <a:pt x="37281" y="52021"/>
                        </a:cubicBezTo>
                        <a:cubicBezTo>
                          <a:pt x="39094" y="53012"/>
                          <a:pt x="41063" y="54301"/>
                          <a:pt x="41417" y="56340"/>
                        </a:cubicBezTo>
                        <a:cubicBezTo>
                          <a:pt x="41771" y="58394"/>
                          <a:pt x="40326" y="60306"/>
                          <a:pt x="38867" y="61793"/>
                        </a:cubicBezTo>
                        <a:cubicBezTo>
                          <a:pt x="35667" y="65050"/>
                          <a:pt x="31631" y="67868"/>
                          <a:pt x="27071" y="68052"/>
                        </a:cubicBezTo>
                        <a:cubicBezTo>
                          <a:pt x="23658" y="68194"/>
                          <a:pt x="20401" y="66848"/>
                          <a:pt x="17243" y="65560"/>
                        </a:cubicBezTo>
                        <a:cubicBezTo>
                          <a:pt x="14085" y="64271"/>
                          <a:pt x="10785" y="62982"/>
                          <a:pt x="7386" y="63251"/>
                        </a:cubicBezTo>
                        <a:cubicBezTo>
                          <a:pt x="3987" y="63520"/>
                          <a:pt x="489" y="65829"/>
                          <a:pt x="51" y="69213"/>
                        </a:cubicBezTo>
                        <a:cubicBezTo>
                          <a:pt x="-134" y="70587"/>
                          <a:pt x="206" y="72003"/>
                          <a:pt x="744" y="73278"/>
                        </a:cubicBezTo>
                        <a:cubicBezTo>
                          <a:pt x="1382" y="74779"/>
                          <a:pt x="2330" y="76167"/>
                          <a:pt x="3633" y="77144"/>
                        </a:cubicBezTo>
                        <a:cubicBezTo>
                          <a:pt x="6296" y="79126"/>
                          <a:pt x="9964" y="79084"/>
                          <a:pt x="13206" y="78348"/>
                        </a:cubicBezTo>
                        <a:cubicBezTo>
                          <a:pt x="16435" y="77611"/>
                          <a:pt x="19551" y="76266"/>
                          <a:pt x="22851" y="75926"/>
                        </a:cubicBezTo>
                        <a:cubicBezTo>
                          <a:pt x="29280" y="75260"/>
                          <a:pt x="36078" y="78432"/>
                          <a:pt x="42040" y="75954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3" name="Google Shape;663;p4"/>
                  <p:cNvSpPr/>
                  <p:nvPr/>
                </p:nvSpPr>
                <p:spPr>
                  <a:xfrm>
                    <a:off x="4303368" y="1716855"/>
                    <a:ext cx="37145" cy="63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45" h="63529" extrusionOk="0">
                        <a:moveTo>
                          <a:pt x="6019" y="55499"/>
                        </a:moveTo>
                        <a:cubicBezTo>
                          <a:pt x="7590" y="58714"/>
                          <a:pt x="10012" y="61518"/>
                          <a:pt x="12972" y="63529"/>
                        </a:cubicBezTo>
                        <a:cubicBezTo>
                          <a:pt x="13836" y="61929"/>
                          <a:pt x="13241" y="59960"/>
                          <a:pt x="12873" y="58176"/>
                        </a:cubicBezTo>
                        <a:cubicBezTo>
                          <a:pt x="11896" y="53262"/>
                          <a:pt x="12915" y="48192"/>
                          <a:pt x="13935" y="43292"/>
                        </a:cubicBezTo>
                        <a:cubicBezTo>
                          <a:pt x="14232" y="41848"/>
                          <a:pt x="14544" y="40389"/>
                          <a:pt x="15252" y="39100"/>
                        </a:cubicBezTo>
                        <a:cubicBezTo>
                          <a:pt x="16343" y="37118"/>
                          <a:pt x="18268" y="35730"/>
                          <a:pt x="20265" y="34654"/>
                        </a:cubicBezTo>
                        <a:cubicBezTo>
                          <a:pt x="23225" y="33068"/>
                          <a:pt x="26482" y="32019"/>
                          <a:pt x="29824" y="31595"/>
                        </a:cubicBezTo>
                        <a:cubicBezTo>
                          <a:pt x="29881" y="30490"/>
                          <a:pt x="28465" y="29966"/>
                          <a:pt x="27346" y="29938"/>
                        </a:cubicBezTo>
                        <a:cubicBezTo>
                          <a:pt x="26227" y="29909"/>
                          <a:pt x="24854" y="29895"/>
                          <a:pt x="24358" y="28890"/>
                        </a:cubicBezTo>
                        <a:cubicBezTo>
                          <a:pt x="23976" y="28111"/>
                          <a:pt x="24386" y="27190"/>
                          <a:pt x="24797" y="26411"/>
                        </a:cubicBezTo>
                        <a:cubicBezTo>
                          <a:pt x="26723" y="22814"/>
                          <a:pt x="28635" y="19217"/>
                          <a:pt x="30561" y="15620"/>
                        </a:cubicBezTo>
                        <a:cubicBezTo>
                          <a:pt x="30858" y="15054"/>
                          <a:pt x="31156" y="14487"/>
                          <a:pt x="31368" y="13893"/>
                        </a:cubicBezTo>
                        <a:cubicBezTo>
                          <a:pt x="31580" y="13284"/>
                          <a:pt x="31679" y="12632"/>
                          <a:pt x="31807" y="11995"/>
                        </a:cubicBezTo>
                        <a:cubicBezTo>
                          <a:pt x="32685" y="7690"/>
                          <a:pt x="34937" y="3795"/>
                          <a:pt x="37146" y="0"/>
                        </a:cubicBezTo>
                        <a:cubicBezTo>
                          <a:pt x="32586" y="1345"/>
                          <a:pt x="30447" y="6373"/>
                          <a:pt x="28054" y="10465"/>
                        </a:cubicBezTo>
                        <a:cubicBezTo>
                          <a:pt x="24584" y="16399"/>
                          <a:pt x="19529" y="21242"/>
                          <a:pt x="15719" y="26950"/>
                        </a:cubicBezTo>
                        <a:cubicBezTo>
                          <a:pt x="13850" y="29754"/>
                          <a:pt x="12292" y="32756"/>
                          <a:pt x="10720" y="35744"/>
                        </a:cubicBezTo>
                        <a:cubicBezTo>
                          <a:pt x="9474" y="38137"/>
                          <a:pt x="8228" y="40531"/>
                          <a:pt x="6967" y="42938"/>
                        </a:cubicBezTo>
                        <a:cubicBezTo>
                          <a:pt x="6769" y="43321"/>
                          <a:pt x="6542" y="43717"/>
                          <a:pt x="6160" y="43901"/>
                        </a:cubicBezTo>
                        <a:cubicBezTo>
                          <a:pt x="5778" y="44085"/>
                          <a:pt x="5197" y="43859"/>
                          <a:pt x="5183" y="43434"/>
                        </a:cubicBezTo>
                        <a:cubicBezTo>
                          <a:pt x="5183" y="43009"/>
                          <a:pt x="6033" y="42981"/>
                          <a:pt x="5948" y="43391"/>
                        </a:cubicBezTo>
                        <a:cubicBezTo>
                          <a:pt x="6387" y="48235"/>
                          <a:pt x="4022" y="53248"/>
                          <a:pt x="0" y="55967"/>
                        </a:cubicBezTo>
                        <a:cubicBezTo>
                          <a:pt x="1643" y="57029"/>
                          <a:pt x="3993" y="56845"/>
                          <a:pt x="5452" y="55556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4" name="Google Shape;664;p4"/>
                  <p:cNvSpPr/>
                  <p:nvPr/>
                </p:nvSpPr>
                <p:spPr>
                  <a:xfrm>
                    <a:off x="4275073" y="1701971"/>
                    <a:ext cx="74135" cy="178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135" h="178280" extrusionOk="0">
                        <a:moveTo>
                          <a:pt x="113" y="178281"/>
                        </a:moveTo>
                        <a:cubicBezTo>
                          <a:pt x="-2762" y="136150"/>
                          <a:pt x="49877" y="34215"/>
                          <a:pt x="72961" y="0"/>
                        </a:cubicBezTo>
                        <a:lnTo>
                          <a:pt x="74136" y="793"/>
                        </a:lnTo>
                        <a:cubicBezTo>
                          <a:pt x="51138" y="34894"/>
                          <a:pt x="-1317" y="136376"/>
                          <a:pt x="1529" y="178182"/>
                        </a:cubicBezTo>
                        <a:lnTo>
                          <a:pt x="113" y="17828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4"/>
                  <p:cNvSpPr/>
                  <p:nvPr/>
                </p:nvSpPr>
                <p:spPr>
                  <a:xfrm>
                    <a:off x="4352155" y="1646259"/>
                    <a:ext cx="26379" cy="51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79" h="51420" extrusionOk="0">
                        <a:moveTo>
                          <a:pt x="25491" y="35248"/>
                        </a:moveTo>
                        <a:cubicBezTo>
                          <a:pt x="24103" y="41706"/>
                          <a:pt x="20506" y="47017"/>
                          <a:pt x="16371" y="51421"/>
                        </a:cubicBezTo>
                        <a:cubicBezTo>
                          <a:pt x="13425" y="49707"/>
                          <a:pt x="11244" y="46578"/>
                          <a:pt x="10989" y="43150"/>
                        </a:cubicBezTo>
                        <a:cubicBezTo>
                          <a:pt x="10650" y="38817"/>
                          <a:pt x="13014" y="34427"/>
                          <a:pt x="11938" y="30221"/>
                        </a:cubicBezTo>
                        <a:cubicBezTo>
                          <a:pt x="11046" y="26709"/>
                          <a:pt x="8030" y="24259"/>
                          <a:pt x="5636" y="21554"/>
                        </a:cubicBezTo>
                        <a:cubicBezTo>
                          <a:pt x="2223" y="17702"/>
                          <a:pt x="0" y="12377"/>
                          <a:pt x="0" y="7322"/>
                        </a:cubicBezTo>
                        <a:cubicBezTo>
                          <a:pt x="8398" y="0"/>
                          <a:pt x="16753" y="0"/>
                          <a:pt x="16753" y="0"/>
                        </a:cubicBezTo>
                        <a:cubicBezTo>
                          <a:pt x="14048" y="4631"/>
                          <a:pt x="30277" y="12887"/>
                          <a:pt x="25491" y="3523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4"/>
                  <p:cNvSpPr/>
                  <p:nvPr/>
                </p:nvSpPr>
                <p:spPr>
                  <a:xfrm>
                    <a:off x="4371005" y="1689382"/>
                    <a:ext cx="19475" cy="32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75" h="32939" extrusionOk="0">
                        <a:moveTo>
                          <a:pt x="2689" y="32940"/>
                        </a:moveTo>
                        <a:cubicBezTo>
                          <a:pt x="2293" y="32501"/>
                          <a:pt x="1868" y="32076"/>
                          <a:pt x="1514" y="31609"/>
                        </a:cubicBezTo>
                        <a:cubicBezTo>
                          <a:pt x="-1502" y="27615"/>
                          <a:pt x="721" y="22446"/>
                          <a:pt x="1910" y="17320"/>
                        </a:cubicBezTo>
                        <a:cubicBezTo>
                          <a:pt x="9558" y="9318"/>
                          <a:pt x="15902" y="0"/>
                          <a:pt x="15902" y="0"/>
                        </a:cubicBezTo>
                        <a:cubicBezTo>
                          <a:pt x="15902" y="0"/>
                          <a:pt x="20236" y="8978"/>
                          <a:pt x="19358" y="15946"/>
                        </a:cubicBezTo>
                        <a:cubicBezTo>
                          <a:pt x="18820" y="20138"/>
                          <a:pt x="11002" y="27275"/>
                          <a:pt x="2689" y="3294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4"/>
                  <p:cNvSpPr/>
                  <p:nvPr/>
                </p:nvSpPr>
                <p:spPr>
                  <a:xfrm>
                    <a:off x="4366214" y="1717518"/>
                    <a:ext cx="25264" cy="404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64" h="40419" extrusionOk="0">
                        <a:moveTo>
                          <a:pt x="8726" y="32956"/>
                        </a:moveTo>
                        <a:cubicBezTo>
                          <a:pt x="4577" y="34089"/>
                          <a:pt x="-125" y="30393"/>
                          <a:pt x="3" y="26088"/>
                        </a:cubicBezTo>
                        <a:cubicBezTo>
                          <a:pt x="102" y="23227"/>
                          <a:pt x="1872" y="20891"/>
                          <a:pt x="3812" y="18696"/>
                        </a:cubicBezTo>
                        <a:cubicBezTo>
                          <a:pt x="16642" y="12125"/>
                          <a:pt x="24360" y="-1386"/>
                          <a:pt x="25139" y="116"/>
                        </a:cubicBezTo>
                        <a:cubicBezTo>
                          <a:pt x="26159" y="2084"/>
                          <a:pt x="20764" y="23624"/>
                          <a:pt x="16331" y="31852"/>
                        </a:cubicBezTo>
                        <a:cubicBezTo>
                          <a:pt x="13994" y="36171"/>
                          <a:pt x="10539" y="39145"/>
                          <a:pt x="5596" y="40419"/>
                        </a:cubicBezTo>
                        <a:cubicBezTo>
                          <a:pt x="7027" y="38125"/>
                          <a:pt x="8103" y="35590"/>
                          <a:pt x="8726" y="3295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4"/>
                  <p:cNvSpPr/>
                  <p:nvPr/>
                </p:nvSpPr>
                <p:spPr>
                  <a:xfrm>
                    <a:off x="4365021" y="1767373"/>
                    <a:ext cx="19054" cy="28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4" h="28475" extrusionOk="0">
                        <a:moveTo>
                          <a:pt x="5444" y="28461"/>
                        </a:moveTo>
                        <a:cubicBezTo>
                          <a:pt x="361" y="25855"/>
                          <a:pt x="-2132" y="18095"/>
                          <a:pt x="2286" y="14484"/>
                        </a:cubicBezTo>
                        <a:cubicBezTo>
                          <a:pt x="3830" y="13223"/>
                          <a:pt x="6138" y="12388"/>
                          <a:pt x="6450" y="10419"/>
                        </a:cubicBezTo>
                        <a:cubicBezTo>
                          <a:pt x="6946" y="7332"/>
                          <a:pt x="2499" y="6412"/>
                          <a:pt x="105" y="4287"/>
                        </a:cubicBezTo>
                        <a:cubicBezTo>
                          <a:pt x="10614" y="1653"/>
                          <a:pt x="17142" y="-3643"/>
                          <a:pt x="18884" y="3848"/>
                        </a:cubicBezTo>
                        <a:cubicBezTo>
                          <a:pt x="20116" y="9145"/>
                          <a:pt x="14564" y="19398"/>
                          <a:pt x="5444" y="2847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69" name="Google Shape;669;p4"/>
                <p:cNvSpPr/>
                <p:nvPr/>
              </p:nvSpPr>
              <p:spPr>
                <a:xfrm>
                  <a:off x="979992" y="5469533"/>
                  <a:ext cx="452609" cy="714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75" h="233992" extrusionOk="0">
                      <a:moveTo>
                        <a:pt x="121923" y="125373"/>
                      </a:moveTo>
                      <a:cubicBezTo>
                        <a:pt x="116895" y="126633"/>
                        <a:pt x="110919" y="127285"/>
                        <a:pt x="104122" y="125642"/>
                      </a:cubicBezTo>
                      <a:cubicBezTo>
                        <a:pt x="83191" y="120530"/>
                        <a:pt x="96049" y="106991"/>
                        <a:pt x="111231" y="110815"/>
                      </a:cubicBezTo>
                      <a:cubicBezTo>
                        <a:pt x="118425" y="112627"/>
                        <a:pt x="124132" y="112840"/>
                        <a:pt x="128607" y="111664"/>
                      </a:cubicBezTo>
                      <a:cubicBezTo>
                        <a:pt x="133549" y="110390"/>
                        <a:pt x="137005" y="107416"/>
                        <a:pt x="139341" y="103097"/>
                      </a:cubicBezTo>
                      <a:cubicBezTo>
                        <a:pt x="143774" y="94869"/>
                        <a:pt x="149169" y="73315"/>
                        <a:pt x="148150" y="71360"/>
                      </a:cubicBezTo>
                      <a:cubicBezTo>
                        <a:pt x="147371" y="69859"/>
                        <a:pt x="139653" y="83369"/>
                        <a:pt x="126822" y="89940"/>
                      </a:cubicBezTo>
                      <a:cubicBezTo>
                        <a:pt x="122970" y="91909"/>
                        <a:pt x="118666" y="93268"/>
                        <a:pt x="113936" y="93396"/>
                      </a:cubicBezTo>
                      <a:cubicBezTo>
                        <a:pt x="93472" y="93934"/>
                        <a:pt x="105495" y="87391"/>
                        <a:pt x="115380" y="84233"/>
                      </a:cubicBezTo>
                      <a:cubicBezTo>
                        <a:pt x="119317" y="82973"/>
                        <a:pt x="125010" y="79829"/>
                        <a:pt x="130490" y="76062"/>
                      </a:cubicBezTo>
                      <a:cubicBezTo>
                        <a:pt x="138803" y="70383"/>
                        <a:pt x="146621" y="63246"/>
                        <a:pt x="147159" y="59068"/>
                      </a:cubicBezTo>
                      <a:cubicBezTo>
                        <a:pt x="148037" y="52086"/>
                        <a:pt x="143703" y="43122"/>
                        <a:pt x="143703" y="43122"/>
                      </a:cubicBezTo>
                      <a:cubicBezTo>
                        <a:pt x="143703" y="43122"/>
                        <a:pt x="137359" y="52441"/>
                        <a:pt x="129711" y="60442"/>
                      </a:cubicBezTo>
                      <a:cubicBezTo>
                        <a:pt x="122956" y="67509"/>
                        <a:pt x="115153" y="73541"/>
                        <a:pt x="109800" y="71219"/>
                      </a:cubicBezTo>
                      <a:cubicBezTo>
                        <a:pt x="101700" y="67678"/>
                        <a:pt x="115139" y="62269"/>
                        <a:pt x="125322" y="51407"/>
                      </a:cubicBezTo>
                      <a:cubicBezTo>
                        <a:pt x="129457" y="47003"/>
                        <a:pt x="133054" y="41692"/>
                        <a:pt x="134442" y="35234"/>
                      </a:cubicBezTo>
                      <a:cubicBezTo>
                        <a:pt x="139228" y="12887"/>
                        <a:pt x="122999" y="4617"/>
                        <a:pt x="125704" y="0"/>
                      </a:cubicBezTo>
                      <a:cubicBezTo>
                        <a:pt x="125704" y="0"/>
                        <a:pt x="117348" y="0"/>
                        <a:pt x="108951" y="7322"/>
                      </a:cubicBezTo>
                      <a:cubicBezTo>
                        <a:pt x="107166" y="8879"/>
                        <a:pt x="105382" y="10777"/>
                        <a:pt x="103668" y="13085"/>
                      </a:cubicBezTo>
                      <a:cubicBezTo>
                        <a:pt x="93953" y="26156"/>
                        <a:pt x="91447" y="42697"/>
                        <a:pt x="93175" y="51421"/>
                      </a:cubicBezTo>
                      <a:cubicBezTo>
                        <a:pt x="94917" y="60144"/>
                        <a:pt x="87255" y="65823"/>
                        <a:pt x="84550" y="58119"/>
                      </a:cubicBezTo>
                      <a:cubicBezTo>
                        <a:pt x="81831" y="50415"/>
                        <a:pt x="81505" y="42867"/>
                        <a:pt x="87028" y="28281"/>
                      </a:cubicBezTo>
                      <a:cubicBezTo>
                        <a:pt x="92551" y="13666"/>
                        <a:pt x="93713" y="12264"/>
                        <a:pt x="82652" y="15833"/>
                      </a:cubicBezTo>
                      <a:cubicBezTo>
                        <a:pt x="71592" y="19387"/>
                        <a:pt x="65630" y="19501"/>
                        <a:pt x="66083" y="34979"/>
                      </a:cubicBezTo>
                      <a:cubicBezTo>
                        <a:pt x="66537" y="50472"/>
                        <a:pt x="78758" y="56831"/>
                        <a:pt x="77073" y="63416"/>
                      </a:cubicBezTo>
                      <a:cubicBezTo>
                        <a:pt x="75402" y="70001"/>
                        <a:pt x="65843" y="80693"/>
                        <a:pt x="61665" y="56519"/>
                      </a:cubicBezTo>
                      <a:cubicBezTo>
                        <a:pt x="57487" y="32345"/>
                        <a:pt x="66253" y="21271"/>
                        <a:pt x="53791" y="24670"/>
                      </a:cubicBezTo>
                      <a:cubicBezTo>
                        <a:pt x="41329" y="28054"/>
                        <a:pt x="34149" y="36834"/>
                        <a:pt x="35962" y="50557"/>
                      </a:cubicBezTo>
                      <a:cubicBezTo>
                        <a:pt x="37760" y="64280"/>
                        <a:pt x="40224" y="77209"/>
                        <a:pt x="53593" y="81160"/>
                      </a:cubicBezTo>
                      <a:cubicBezTo>
                        <a:pt x="66976" y="85111"/>
                        <a:pt x="68618" y="96880"/>
                        <a:pt x="56652" y="95081"/>
                      </a:cubicBezTo>
                      <a:cubicBezTo>
                        <a:pt x="44699" y="93297"/>
                        <a:pt x="34092" y="71899"/>
                        <a:pt x="33073" y="57595"/>
                      </a:cubicBezTo>
                      <a:cubicBezTo>
                        <a:pt x="32039" y="43306"/>
                        <a:pt x="17863" y="51293"/>
                        <a:pt x="11759" y="66092"/>
                      </a:cubicBezTo>
                      <a:cubicBezTo>
                        <a:pt x="5642" y="80905"/>
                        <a:pt x="14988" y="93268"/>
                        <a:pt x="31812" y="100349"/>
                      </a:cubicBezTo>
                      <a:cubicBezTo>
                        <a:pt x="48622" y="107416"/>
                        <a:pt x="58833" y="112812"/>
                        <a:pt x="50760" y="117315"/>
                      </a:cubicBezTo>
                      <a:cubicBezTo>
                        <a:pt x="42703" y="121818"/>
                        <a:pt x="29660" y="102771"/>
                        <a:pt x="20242" y="98749"/>
                      </a:cubicBezTo>
                      <a:cubicBezTo>
                        <a:pt x="10839" y="94727"/>
                        <a:pt x="6010" y="91442"/>
                        <a:pt x="1082" y="105816"/>
                      </a:cubicBezTo>
                      <a:cubicBezTo>
                        <a:pt x="-3705" y="119793"/>
                        <a:pt x="7681" y="148300"/>
                        <a:pt x="29589" y="150920"/>
                      </a:cubicBezTo>
                      <a:cubicBezTo>
                        <a:pt x="51483" y="153540"/>
                        <a:pt x="58634" y="137878"/>
                        <a:pt x="58634" y="137878"/>
                      </a:cubicBezTo>
                      <a:cubicBezTo>
                        <a:pt x="58634" y="137878"/>
                        <a:pt x="58734" y="139039"/>
                        <a:pt x="59130" y="140894"/>
                      </a:cubicBezTo>
                      <a:cubicBezTo>
                        <a:pt x="43241" y="176227"/>
                        <a:pt x="30538" y="212736"/>
                        <a:pt x="31996" y="233992"/>
                      </a:cubicBezTo>
                      <a:lnTo>
                        <a:pt x="33412" y="233893"/>
                      </a:lnTo>
                      <a:cubicBezTo>
                        <a:pt x="31996" y="213147"/>
                        <a:pt x="44204" y="177700"/>
                        <a:pt x="59668" y="143089"/>
                      </a:cubicBezTo>
                      <a:cubicBezTo>
                        <a:pt x="61877" y="151076"/>
                        <a:pt x="68618" y="165564"/>
                        <a:pt x="88558" y="166966"/>
                      </a:cubicBezTo>
                      <a:cubicBezTo>
                        <a:pt x="103003" y="167971"/>
                        <a:pt x="117292" y="159488"/>
                        <a:pt x="127276" y="149575"/>
                      </a:cubicBezTo>
                      <a:cubicBezTo>
                        <a:pt x="136396" y="140512"/>
                        <a:pt x="141947" y="130259"/>
                        <a:pt x="140715" y="124948"/>
                      </a:cubicBezTo>
                      <a:cubicBezTo>
                        <a:pt x="138987" y="117457"/>
                        <a:pt x="132459" y="122753"/>
                        <a:pt x="121937" y="125387"/>
                      </a:cubicBezTo>
                      <a:close/>
                    </a:path>
                  </a:pathLst>
                </a:custGeom>
                <a:solidFill>
                  <a:srgbClr val="192419">
                    <a:alpha val="3797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0" name="Google Shape;670;p4"/>
            <p:cNvGrpSpPr/>
            <p:nvPr/>
          </p:nvGrpSpPr>
          <p:grpSpPr>
            <a:xfrm flipH="1">
              <a:off x="7988097" y="-611260"/>
              <a:ext cx="1417027" cy="1746055"/>
              <a:chOff x="-384303" y="-671560"/>
              <a:chExt cx="1417027" cy="1746055"/>
            </a:xfrm>
          </p:grpSpPr>
          <p:grpSp>
            <p:nvGrpSpPr>
              <p:cNvPr id="671" name="Google Shape;671;p4"/>
              <p:cNvGrpSpPr/>
              <p:nvPr/>
            </p:nvGrpSpPr>
            <p:grpSpPr>
              <a:xfrm rot="-10045915" flipH="1">
                <a:off x="11836" y="503537"/>
                <a:ext cx="300647" cy="544775"/>
                <a:chOff x="4169852" y="1450036"/>
                <a:chExt cx="98451" cy="178394"/>
              </a:xfrm>
            </p:grpSpPr>
            <p:sp>
              <p:nvSpPr>
                <p:cNvPr id="672" name="Google Shape;672;p4"/>
                <p:cNvSpPr/>
                <p:nvPr/>
              </p:nvSpPr>
              <p:spPr>
                <a:xfrm>
                  <a:off x="4209297" y="1488811"/>
                  <a:ext cx="37113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3" h="139619" extrusionOk="0">
                      <a:moveTo>
                        <a:pt x="6849" y="139619"/>
                      </a:moveTo>
                      <a:cubicBezTo>
                        <a:pt x="-14733" y="86712"/>
                        <a:pt x="20162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1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4"/>
                <p:cNvSpPr/>
                <p:nvPr/>
              </p:nvSpPr>
              <p:spPr>
                <a:xfrm>
                  <a:off x="4243763" y="1450036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6"/>
                        <a:pt x="24541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4"/>
                <p:cNvSpPr/>
                <p:nvPr/>
              </p:nvSpPr>
              <p:spPr>
                <a:xfrm>
                  <a:off x="4224625" y="1466548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0" y="27672"/>
                      </a:moveTo>
                      <a:cubicBezTo>
                        <a:pt x="14760" y="17136"/>
                        <a:pt x="9648" y="4574"/>
                        <a:pt x="160" y="0"/>
                      </a:cubicBezTo>
                      <a:cubicBezTo>
                        <a:pt x="-1087" y="11046"/>
                        <a:pt x="5060" y="22560"/>
                        <a:pt x="14930" y="2767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4"/>
                <p:cNvSpPr/>
                <p:nvPr/>
              </p:nvSpPr>
              <p:spPr>
                <a:xfrm>
                  <a:off x="4205667" y="1470358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4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4" y="37231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4"/>
                <p:cNvSpPr/>
                <p:nvPr/>
              </p:nvSpPr>
              <p:spPr>
                <a:xfrm>
                  <a:off x="4192695" y="1486969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4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1" y="22234"/>
                      </a:cubicBezTo>
                      <a:cubicBezTo>
                        <a:pt x="17051" y="24386"/>
                        <a:pt x="18495" y="26964"/>
                        <a:pt x="20450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4"/>
                <p:cNvSpPr/>
                <p:nvPr/>
              </p:nvSpPr>
              <p:spPr>
                <a:xfrm>
                  <a:off x="4169852" y="1525871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3" y="11046"/>
                      </a:moveTo>
                      <a:cubicBezTo>
                        <a:pt x="41621" y="6698"/>
                        <a:pt x="33931" y="2238"/>
                        <a:pt x="25392" y="1430"/>
                      </a:cubicBezTo>
                      <a:cubicBezTo>
                        <a:pt x="22503" y="1161"/>
                        <a:pt x="19586" y="1317"/>
                        <a:pt x="16668" y="1360"/>
                      </a:cubicBezTo>
                      <a:cubicBezTo>
                        <a:pt x="11089" y="1430"/>
                        <a:pt x="5480" y="1048"/>
                        <a:pt x="0" y="0"/>
                      </a:cubicBezTo>
                      <a:cubicBezTo>
                        <a:pt x="6925" y="4843"/>
                        <a:pt x="13949" y="9743"/>
                        <a:pt x="21851" y="12760"/>
                      </a:cubicBezTo>
                      <a:cubicBezTo>
                        <a:pt x="29754" y="15776"/>
                        <a:pt x="41140" y="14105"/>
                        <a:pt x="49013" y="11046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4"/>
                <p:cNvSpPr/>
                <p:nvPr/>
              </p:nvSpPr>
              <p:spPr>
                <a:xfrm>
                  <a:off x="4175219" y="1552658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2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4"/>
                <p:cNvSpPr/>
                <p:nvPr/>
              </p:nvSpPr>
              <p:spPr>
                <a:xfrm>
                  <a:off x="4180955" y="1575238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4"/>
                      </a:cubicBezTo>
                      <a:cubicBezTo>
                        <a:pt x="10748" y="19657"/>
                        <a:pt x="21129" y="13157"/>
                        <a:pt x="26029" y="3584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4"/>
                <p:cNvSpPr/>
                <p:nvPr/>
              </p:nvSpPr>
              <p:spPr>
                <a:xfrm>
                  <a:off x="4238437" y="1500444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1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6" y="5955"/>
                      </a:cubicBezTo>
                      <a:cubicBezTo>
                        <a:pt x="24910" y="8065"/>
                        <a:pt x="22475" y="9198"/>
                        <a:pt x="20138" y="9297"/>
                      </a:cubicBezTo>
                      <a:cubicBezTo>
                        <a:pt x="17801" y="9396"/>
                        <a:pt x="15521" y="8660"/>
                        <a:pt x="13298" y="7923"/>
                      </a:cubicBezTo>
                      <a:cubicBezTo>
                        <a:pt x="8539" y="6351"/>
                        <a:pt x="3611" y="4680"/>
                        <a:pt x="0" y="1211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4"/>
                <p:cNvSpPr/>
                <p:nvPr/>
              </p:nvSpPr>
              <p:spPr>
                <a:xfrm>
                  <a:off x="4231285" y="1515245"/>
                  <a:ext cx="27615" cy="1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4" extrusionOk="0">
                      <a:moveTo>
                        <a:pt x="14" y="175"/>
                      </a:moveTo>
                      <a:cubicBezTo>
                        <a:pt x="5339" y="-307"/>
                        <a:pt x="10820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5" y="6095"/>
                        <a:pt x="4348" y="5500"/>
                        <a:pt x="2762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4"/>
                <p:cNvSpPr/>
                <p:nvPr/>
              </p:nvSpPr>
              <p:spPr>
                <a:xfrm>
                  <a:off x="4224218" y="1530205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5" y="1799"/>
                        <a:pt x="19203" y="9899"/>
                        <a:pt x="24925" y="18736"/>
                      </a:cubicBezTo>
                      <a:cubicBezTo>
                        <a:pt x="20152" y="18353"/>
                        <a:pt x="15521" y="16371"/>
                        <a:pt x="11967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4"/>
                <p:cNvSpPr/>
                <p:nvPr/>
              </p:nvSpPr>
              <p:spPr>
                <a:xfrm>
                  <a:off x="4216288" y="1549946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4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0" y="20421"/>
                      </a:cubicBezTo>
                      <a:cubicBezTo>
                        <a:pt x="21823" y="11046"/>
                        <a:pt x="11584" y="3994"/>
                        <a:pt x="212" y="51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4"/>
                <p:cNvSpPr/>
                <p:nvPr/>
              </p:nvSpPr>
              <p:spPr>
                <a:xfrm>
                  <a:off x="4211770" y="1569603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5" y="8200"/>
                        <a:pt x="4943" y="10692"/>
                      </a:cubicBezTo>
                      <a:cubicBezTo>
                        <a:pt x="9049" y="17291"/>
                        <a:pt x="16413" y="21214"/>
                        <a:pt x="23891" y="23338"/>
                      </a:cubicBezTo>
                      <a:cubicBezTo>
                        <a:pt x="22064" y="18000"/>
                        <a:pt x="17943" y="13737"/>
                        <a:pt x="13510" y="10239"/>
                      </a:cubicBezTo>
                      <a:cubicBezTo>
                        <a:pt x="9078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4"/>
                <p:cNvSpPr/>
                <p:nvPr/>
              </p:nvSpPr>
              <p:spPr>
                <a:xfrm>
                  <a:off x="4210482" y="1596986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8"/>
                        <a:pt x="13737" y="11618"/>
                        <a:pt x="17631" y="13501"/>
                      </a:cubicBezTo>
                      <a:cubicBezTo>
                        <a:pt x="16541" y="11476"/>
                        <a:pt x="15295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29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86" name="Google Shape;686;p4"/>
              <p:cNvGrpSpPr/>
              <p:nvPr/>
            </p:nvGrpSpPr>
            <p:grpSpPr>
              <a:xfrm rot="-10045915" flipH="1">
                <a:off x="458009" y="301701"/>
                <a:ext cx="300647" cy="544775"/>
                <a:chOff x="4357607" y="1446538"/>
                <a:chExt cx="98451" cy="178394"/>
              </a:xfrm>
            </p:grpSpPr>
            <p:sp>
              <p:nvSpPr>
                <p:cNvPr id="687" name="Google Shape;687;p4"/>
                <p:cNvSpPr/>
                <p:nvPr/>
              </p:nvSpPr>
              <p:spPr>
                <a:xfrm>
                  <a:off x="4397052" y="1485313"/>
                  <a:ext cx="37112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2" h="139619" extrusionOk="0">
                      <a:moveTo>
                        <a:pt x="6850" y="139620"/>
                      </a:moveTo>
                      <a:cubicBezTo>
                        <a:pt x="-14733" y="86712"/>
                        <a:pt x="20161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2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4"/>
                <p:cNvSpPr/>
                <p:nvPr/>
              </p:nvSpPr>
              <p:spPr>
                <a:xfrm>
                  <a:off x="4431518" y="1446538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6"/>
                        <a:pt x="24540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4"/>
                <p:cNvSpPr/>
                <p:nvPr/>
              </p:nvSpPr>
              <p:spPr>
                <a:xfrm>
                  <a:off x="4412380" y="1463050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1" y="27672"/>
                      </a:moveTo>
                      <a:cubicBezTo>
                        <a:pt x="14761" y="17136"/>
                        <a:pt x="9648" y="4574"/>
                        <a:pt x="160" y="0"/>
                      </a:cubicBezTo>
                      <a:cubicBezTo>
                        <a:pt x="-1086" y="11046"/>
                        <a:pt x="5060" y="22560"/>
                        <a:pt x="14931" y="276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4"/>
                <p:cNvSpPr/>
                <p:nvPr/>
              </p:nvSpPr>
              <p:spPr>
                <a:xfrm>
                  <a:off x="4393421" y="1466860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5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5" y="372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4"/>
                <p:cNvSpPr/>
                <p:nvPr/>
              </p:nvSpPr>
              <p:spPr>
                <a:xfrm>
                  <a:off x="4380435" y="1483472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3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0" y="22234"/>
                      </a:cubicBezTo>
                      <a:cubicBezTo>
                        <a:pt x="17051" y="24386"/>
                        <a:pt x="18495" y="26964"/>
                        <a:pt x="20449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2" name="Google Shape;692;p4"/>
                <p:cNvSpPr/>
                <p:nvPr/>
              </p:nvSpPr>
              <p:spPr>
                <a:xfrm>
                  <a:off x="4357607" y="1522359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3" y="11046"/>
                      </a:moveTo>
                      <a:cubicBezTo>
                        <a:pt x="41621" y="6698"/>
                        <a:pt x="33931" y="2237"/>
                        <a:pt x="25392" y="1430"/>
                      </a:cubicBezTo>
                      <a:cubicBezTo>
                        <a:pt x="22503" y="1161"/>
                        <a:pt x="19585" y="1317"/>
                        <a:pt x="16668" y="1359"/>
                      </a:cubicBezTo>
                      <a:cubicBezTo>
                        <a:pt x="11088" y="1430"/>
                        <a:pt x="5495" y="1048"/>
                        <a:pt x="0" y="0"/>
                      </a:cubicBezTo>
                      <a:cubicBezTo>
                        <a:pt x="6925" y="4843"/>
                        <a:pt x="13949" y="9743"/>
                        <a:pt x="21851" y="12760"/>
                      </a:cubicBezTo>
                      <a:cubicBezTo>
                        <a:pt x="29754" y="15776"/>
                        <a:pt x="41139" y="14105"/>
                        <a:pt x="49013" y="1104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3" name="Google Shape;693;p4"/>
                <p:cNvSpPr/>
                <p:nvPr/>
              </p:nvSpPr>
              <p:spPr>
                <a:xfrm>
                  <a:off x="4362974" y="1549161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3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4" name="Google Shape;694;p4"/>
                <p:cNvSpPr/>
                <p:nvPr/>
              </p:nvSpPr>
              <p:spPr>
                <a:xfrm>
                  <a:off x="4368695" y="1571740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4"/>
                      </a:cubicBezTo>
                      <a:cubicBezTo>
                        <a:pt x="10749" y="19657"/>
                        <a:pt x="21129" y="13157"/>
                        <a:pt x="26029" y="358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5" name="Google Shape;695;p4"/>
                <p:cNvSpPr/>
                <p:nvPr/>
              </p:nvSpPr>
              <p:spPr>
                <a:xfrm>
                  <a:off x="4426192" y="1496932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1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6" y="5955"/>
                      </a:cubicBezTo>
                      <a:cubicBezTo>
                        <a:pt x="24910" y="8065"/>
                        <a:pt x="22474" y="9198"/>
                        <a:pt x="20138" y="9297"/>
                      </a:cubicBezTo>
                      <a:cubicBezTo>
                        <a:pt x="17801" y="9396"/>
                        <a:pt x="15521" y="8660"/>
                        <a:pt x="13298" y="7923"/>
                      </a:cubicBezTo>
                      <a:cubicBezTo>
                        <a:pt x="8539" y="6351"/>
                        <a:pt x="3611" y="4680"/>
                        <a:pt x="0" y="121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6" name="Google Shape;696;p4"/>
                <p:cNvSpPr/>
                <p:nvPr/>
              </p:nvSpPr>
              <p:spPr>
                <a:xfrm>
                  <a:off x="4419040" y="1511747"/>
                  <a:ext cx="27615" cy="1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4" extrusionOk="0">
                      <a:moveTo>
                        <a:pt x="14" y="175"/>
                      </a:moveTo>
                      <a:cubicBezTo>
                        <a:pt x="5339" y="-307"/>
                        <a:pt x="10819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5" y="6095"/>
                        <a:pt x="4348" y="5500"/>
                        <a:pt x="2761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7" name="Google Shape;697;p4"/>
                <p:cNvSpPr/>
                <p:nvPr/>
              </p:nvSpPr>
              <p:spPr>
                <a:xfrm>
                  <a:off x="4411973" y="1526707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5" y="1798"/>
                        <a:pt x="19203" y="9899"/>
                        <a:pt x="24925" y="18736"/>
                      </a:cubicBezTo>
                      <a:cubicBezTo>
                        <a:pt x="20152" y="18353"/>
                        <a:pt x="15521" y="16371"/>
                        <a:pt x="11966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8" name="Google Shape;698;p4"/>
                <p:cNvSpPr/>
                <p:nvPr/>
              </p:nvSpPr>
              <p:spPr>
                <a:xfrm>
                  <a:off x="4404043" y="1546448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4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1" y="20421"/>
                      </a:cubicBezTo>
                      <a:cubicBezTo>
                        <a:pt x="21823" y="11046"/>
                        <a:pt x="11584" y="3994"/>
                        <a:pt x="213" y="51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" name="Google Shape;699;p4"/>
                <p:cNvSpPr/>
                <p:nvPr/>
              </p:nvSpPr>
              <p:spPr>
                <a:xfrm>
                  <a:off x="4399525" y="1566105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5" y="8200"/>
                        <a:pt x="4942" y="10692"/>
                      </a:cubicBezTo>
                      <a:cubicBezTo>
                        <a:pt x="9049" y="17291"/>
                        <a:pt x="16413" y="21214"/>
                        <a:pt x="23891" y="23338"/>
                      </a:cubicBezTo>
                      <a:cubicBezTo>
                        <a:pt x="22064" y="17999"/>
                        <a:pt x="17943" y="13737"/>
                        <a:pt x="13510" y="10239"/>
                      </a:cubicBezTo>
                      <a:cubicBezTo>
                        <a:pt x="9078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4"/>
                <p:cNvSpPr/>
                <p:nvPr/>
              </p:nvSpPr>
              <p:spPr>
                <a:xfrm>
                  <a:off x="4398237" y="1593488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8"/>
                        <a:pt x="13737" y="11618"/>
                        <a:pt x="17631" y="13501"/>
                      </a:cubicBezTo>
                      <a:cubicBezTo>
                        <a:pt x="16541" y="11476"/>
                        <a:pt x="15295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29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01" name="Google Shape;701;p4"/>
              <p:cNvSpPr/>
              <p:nvPr/>
            </p:nvSpPr>
            <p:spPr>
              <a:xfrm rot="-10045218" flipH="1">
                <a:off x="680069" y="145472"/>
                <a:ext cx="47274" cy="116978"/>
              </a:xfrm>
              <a:custGeom>
                <a:avLst/>
                <a:gdLst/>
                <a:ahLst/>
                <a:cxnLst/>
                <a:rect l="l" t="t" r="r" b="b"/>
                <a:pathLst>
                  <a:path w="15483" h="38312" extrusionOk="0">
                    <a:moveTo>
                      <a:pt x="14" y="17093"/>
                    </a:moveTo>
                    <a:cubicBezTo>
                      <a:pt x="3002" y="24174"/>
                      <a:pt x="6019" y="31226"/>
                      <a:pt x="8979" y="38307"/>
                    </a:cubicBezTo>
                    <a:cubicBezTo>
                      <a:pt x="10168" y="38350"/>
                      <a:pt x="11245" y="38123"/>
                      <a:pt x="12207" y="37698"/>
                    </a:cubicBezTo>
                    <a:cubicBezTo>
                      <a:pt x="14204" y="33591"/>
                      <a:pt x="15224" y="28932"/>
                      <a:pt x="15436" y="24372"/>
                    </a:cubicBezTo>
                    <a:cubicBezTo>
                      <a:pt x="15819" y="16130"/>
                      <a:pt x="13822" y="7987"/>
                      <a:pt x="11698" y="0"/>
                    </a:cubicBezTo>
                    <a:cubicBezTo>
                      <a:pt x="6514" y="4560"/>
                      <a:pt x="3937" y="11471"/>
                      <a:pt x="0" y="170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02" name="Google Shape;702;p4"/>
              <p:cNvGrpSpPr/>
              <p:nvPr/>
            </p:nvGrpSpPr>
            <p:grpSpPr>
              <a:xfrm rot="-10045885" flipH="1">
                <a:off x="-284592" y="-551667"/>
                <a:ext cx="1217605" cy="1050513"/>
                <a:chOff x="580589" y="5177399"/>
                <a:chExt cx="1217651" cy="1050552"/>
              </a:xfrm>
            </p:grpSpPr>
            <p:grpSp>
              <p:nvGrpSpPr>
                <p:cNvPr id="703" name="Google Shape;703;p4"/>
                <p:cNvGrpSpPr/>
                <p:nvPr/>
              </p:nvGrpSpPr>
              <p:grpSpPr>
                <a:xfrm>
                  <a:off x="580589" y="5177399"/>
                  <a:ext cx="1217651" cy="1050552"/>
                  <a:chOff x="4104003" y="1551562"/>
                  <a:chExt cx="398746" cy="344026"/>
                </a:xfrm>
              </p:grpSpPr>
              <p:sp>
                <p:nvSpPr>
                  <p:cNvPr id="704" name="Google Shape;704;p4"/>
                  <p:cNvSpPr/>
                  <p:nvPr/>
                </p:nvSpPr>
                <p:spPr>
                  <a:xfrm>
                    <a:off x="4104003" y="1551562"/>
                    <a:ext cx="398746" cy="297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8746" h="297509" extrusionOk="0">
                        <a:moveTo>
                          <a:pt x="8324" y="197737"/>
                        </a:moveTo>
                        <a:cubicBezTo>
                          <a:pt x="8353" y="199918"/>
                          <a:pt x="9783" y="201801"/>
                          <a:pt x="11128" y="203515"/>
                        </a:cubicBezTo>
                        <a:cubicBezTo>
                          <a:pt x="18790" y="213201"/>
                          <a:pt x="26465" y="222888"/>
                          <a:pt x="34141" y="232574"/>
                        </a:cubicBezTo>
                        <a:cubicBezTo>
                          <a:pt x="22585" y="233042"/>
                          <a:pt x="11199" y="225295"/>
                          <a:pt x="7376" y="214405"/>
                        </a:cubicBezTo>
                        <a:cubicBezTo>
                          <a:pt x="6129" y="223780"/>
                          <a:pt x="1371" y="232447"/>
                          <a:pt x="337" y="241850"/>
                        </a:cubicBezTo>
                        <a:cubicBezTo>
                          <a:pt x="-2835" y="271009"/>
                          <a:pt x="16878" y="277863"/>
                          <a:pt x="38191" y="288145"/>
                        </a:cubicBezTo>
                        <a:cubicBezTo>
                          <a:pt x="54704" y="296132"/>
                          <a:pt x="71868" y="298865"/>
                          <a:pt x="87927" y="296897"/>
                        </a:cubicBezTo>
                        <a:cubicBezTo>
                          <a:pt x="107413" y="294532"/>
                          <a:pt x="125285" y="285270"/>
                          <a:pt x="138456" y="270074"/>
                        </a:cubicBezTo>
                        <a:cubicBezTo>
                          <a:pt x="142676" y="265217"/>
                          <a:pt x="146344" y="259637"/>
                          <a:pt x="147590" y="253335"/>
                        </a:cubicBezTo>
                        <a:cubicBezTo>
                          <a:pt x="149870" y="241765"/>
                          <a:pt x="143795" y="230294"/>
                          <a:pt x="137209" y="220537"/>
                        </a:cubicBezTo>
                        <a:cubicBezTo>
                          <a:pt x="149317" y="228609"/>
                          <a:pt x="165136" y="236837"/>
                          <a:pt x="177471" y="229077"/>
                        </a:cubicBezTo>
                        <a:cubicBezTo>
                          <a:pt x="181946" y="226244"/>
                          <a:pt x="185047" y="221698"/>
                          <a:pt x="188007" y="217294"/>
                        </a:cubicBezTo>
                        <a:cubicBezTo>
                          <a:pt x="195796" y="205724"/>
                          <a:pt x="203939" y="193970"/>
                          <a:pt x="215410" y="186082"/>
                        </a:cubicBezTo>
                        <a:cubicBezTo>
                          <a:pt x="218922" y="183675"/>
                          <a:pt x="222689" y="181649"/>
                          <a:pt x="225904" y="178874"/>
                        </a:cubicBezTo>
                        <a:cubicBezTo>
                          <a:pt x="234542" y="171368"/>
                          <a:pt x="238790" y="158552"/>
                          <a:pt x="249454" y="154388"/>
                        </a:cubicBezTo>
                        <a:cubicBezTo>
                          <a:pt x="253236" y="152915"/>
                          <a:pt x="257427" y="152745"/>
                          <a:pt x="261137" y="151145"/>
                        </a:cubicBezTo>
                        <a:cubicBezTo>
                          <a:pt x="269564" y="147534"/>
                          <a:pt x="273416" y="136035"/>
                          <a:pt x="268898" y="128062"/>
                        </a:cubicBezTo>
                        <a:cubicBezTo>
                          <a:pt x="273812" y="131333"/>
                          <a:pt x="277268" y="136715"/>
                          <a:pt x="278202" y="142549"/>
                        </a:cubicBezTo>
                        <a:cubicBezTo>
                          <a:pt x="282975" y="136275"/>
                          <a:pt x="295168" y="139646"/>
                          <a:pt x="298850" y="132693"/>
                        </a:cubicBezTo>
                        <a:cubicBezTo>
                          <a:pt x="299813" y="130866"/>
                          <a:pt x="299912" y="128713"/>
                          <a:pt x="299912" y="126646"/>
                        </a:cubicBezTo>
                        <a:cubicBezTo>
                          <a:pt x="299955" y="120429"/>
                          <a:pt x="299572" y="114226"/>
                          <a:pt x="298751" y="108066"/>
                        </a:cubicBezTo>
                        <a:cubicBezTo>
                          <a:pt x="298595" y="106933"/>
                          <a:pt x="298439" y="105842"/>
                          <a:pt x="298255" y="104724"/>
                        </a:cubicBezTo>
                        <a:cubicBezTo>
                          <a:pt x="298623" y="105559"/>
                          <a:pt x="298963" y="106423"/>
                          <a:pt x="299331" y="107258"/>
                        </a:cubicBezTo>
                        <a:cubicBezTo>
                          <a:pt x="302320" y="114339"/>
                          <a:pt x="305336" y="121392"/>
                          <a:pt x="308296" y="128472"/>
                        </a:cubicBezTo>
                        <a:cubicBezTo>
                          <a:pt x="309485" y="128515"/>
                          <a:pt x="310562" y="128288"/>
                          <a:pt x="311525" y="127864"/>
                        </a:cubicBezTo>
                        <a:cubicBezTo>
                          <a:pt x="316311" y="125782"/>
                          <a:pt x="318634" y="118658"/>
                          <a:pt x="318435" y="112866"/>
                        </a:cubicBezTo>
                        <a:cubicBezTo>
                          <a:pt x="318124" y="102373"/>
                          <a:pt x="314513" y="92290"/>
                          <a:pt x="310930" y="82405"/>
                        </a:cubicBezTo>
                        <a:cubicBezTo>
                          <a:pt x="319129" y="88664"/>
                          <a:pt x="325474" y="97331"/>
                          <a:pt x="328943" y="107046"/>
                        </a:cubicBezTo>
                        <a:cubicBezTo>
                          <a:pt x="329737" y="109227"/>
                          <a:pt x="331082" y="111946"/>
                          <a:pt x="333376" y="111663"/>
                        </a:cubicBezTo>
                        <a:cubicBezTo>
                          <a:pt x="334580" y="111507"/>
                          <a:pt x="335472" y="110516"/>
                          <a:pt x="336251" y="109595"/>
                        </a:cubicBezTo>
                        <a:cubicBezTo>
                          <a:pt x="339593" y="105616"/>
                          <a:pt x="342935" y="101650"/>
                          <a:pt x="346277" y="97699"/>
                        </a:cubicBezTo>
                        <a:cubicBezTo>
                          <a:pt x="348118" y="95518"/>
                          <a:pt x="350016" y="93210"/>
                          <a:pt x="350582" y="90434"/>
                        </a:cubicBezTo>
                        <a:cubicBezTo>
                          <a:pt x="351050" y="88041"/>
                          <a:pt x="350497" y="85605"/>
                          <a:pt x="349945" y="83240"/>
                        </a:cubicBezTo>
                        <a:cubicBezTo>
                          <a:pt x="348231" y="75933"/>
                          <a:pt x="346532" y="68625"/>
                          <a:pt x="344819" y="61346"/>
                        </a:cubicBezTo>
                        <a:cubicBezTo>
                          <a:pt x="350370" y="68781"/>
                          <a:pt x="355921" y="76216"/>
                          <a:pt x="361487" y="83679"/>
                        </a:cubicBezTo>
                        <a:cubicBezTo>
                          <a:pt x="369233" y="84982"/>
                          <a:pt x="376442" y="78581"/>
                          <a:pt x="379543" y="71359"/>
                        </a:cubicBezTo>
                        <a:cubicBezTo>
                          <a:pt x="382673" y="64136"/>
                          <a:pt x="382998" y="56064"/>
                          <a:pt x="384953" y="48445"/>
                        </a:cubicBezTo>
                        <a:cubicBezTo>
                          <a:pt x="386893" y="40826"/>
                          <a:pt x="391255" y="32952"/>
                          <a:pt x="398746" y="30587"/>
                        </a:cubicBezTo>
                        <a:lnTo>
                          <a:pt x="396438" y="30021"/>
                        </a:lnTo>
                        <a:cubicBezTo>
                          <a:pt x="377914" y="28123"/>
                          <a:pt x="365891" y="9147"/>
                          <a:pt x="348416" y="2675"/>
                        </a:cubicBezTo>
                        <a:cubicBezTo>
                          <a:pt x="335458" y="-2126"/>
                          <a:pt x="321055" y="480"/>
                          <a:pt x="307488" y="3170"/>
                        </a:cubicBezTo>
                        <a:cubicBezTo>
                          <a:pt x="302419" y="4176"/>
                          <a:pt x="297179" y="5224"/>
                          <a:pt x="292831" y="8028"/>
                        </a:cubicBezTo>
                        <a:cubicBezTo>
                          <a:pt x="288469" y="10846"/>
                          <a:pt x="285113" y="15845"/>
                          <a:pt x="285807" y="20972"/>
                        </a:cubicBezTo>
                        <a:cubicBezTo>
                          <a:pt x="282153" y="21113"/>
                          <a:pt x="280397" y="16666"/>
                          <a:pt x="277962" y="13947"/>
                        </a:cubicBezTo>
                        <a:cubicBezTo>
                          <a:pt x="272934" y="8297"/>
                          <a:pt x="263927" y="9741"/>
                          <a:pt x="256620" y="11653"/>
                        </a:cubicBezTo>
                        <a:cubicBezTo>
                          <a:pt x="250162" y="13353"/>
                          <a:pt x="243563" y="15095"/>
                          <a:pt x="238082" y="18876"/>
                        </a:cubicBezTo>
                        <a:cubicBezTo>
                          <a:pt x="232588" y="22671"/>
                          <a:pt x="228339" y="28945"/>
                          <a:pt x="228807" y="35601"/>
                        </a:cubicBezTo>
                        <a:cubicBezTo>
                          <a:pt x="227093" y="31522"/>
                          <a:pt x="225365" y="27429"/>
                          <a:pt x="223623" y="23337"/>
                        </a:cubicBezTo>
                        <a:cubicBezTo>
                          <a:pt x="218440" y="34369"/>
                          <a:pt x="220026" y="48247"/>
                          <a:pt x="227532" y="57848"/>
                        </a:cubicBezTo>
                        <a:cubicBezTo>
                          <a:pt x="226866" y="61134"/>
                          <a:pt x="222703" y="62678"/>
                          <a:pt x="219474" y="61729"/>
                        </a:cubicBezTo>
                        <a:cubicBezTo>
                          <a:pt x="216259" y="60808"/>
                          <a:pt x="213852" y="58160"/>
                          <a:pt x="211728" y="55554"/>
                        </a:cubicBezTo>
                        <a:cubicBezTo>
                          <a:pt x="205879" y="48431"/>
                          <a:pt x="200752" y="40713"/>
                          <a:pt x="196433" y="32570"/>
                        </a:cubicBezTo>
                        <a:cubicBezTo>
                          <a:pt x="176409" y="42526"/>
                          <a:pt x="157701" y="55129"/>
                          <a:pt x="140962" y="69957"/>
                        </a:cubicBezTo>
                        <a:cubicBezTo>
                          <a:pt x="147972" y="85081"/>
                          <a:pt x="143440" y="93267"/>
                          <a:pt x="148369" y="109198"/>
                        </a:cubicBezTo>
                        <a:cubicBezTo>
                          <a:pt x="137861" y="101764"/>
                          <a:pt x="130964" y="93592"/>
                          <a:pt x="123685" y="82971"/>
                        </a:cubicBezTo>
                        <a:cubicBezTo>
                          <a:pt x="122042" y="84472"/>
                          <a:pt x="82687" y="113291"/>
                          <a:pt x="63583" y="131744"/>
                        </a:cubicBezTo>
                        <a:cubicBezTo>
                          <a:pt x="44352" y="150310"/>
                          <a:pt x="26692" y="170504"/>
                          <a:pt x="10859" y="192044"/>
                        </a:cubicBezTo>
                        <a:cubicBezTo>
                          <a:pt x="9585" y="193772"/>
                          <a:pt x="8268" y="195684"/>
                          <a:pt x="8296" y="197822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4"/>
                  <p:cNvSpPr/>
                  <p:nvPr/>
                </p:nvSpPr>
                <p:spPr>
                  <a:xfrm>
                    <a:off x="4120602" y="1571489"/>
                    <a:ext cx="369642" cy="2726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642" h="272612" extrusionOk="0">
                        <a:moveTo>
                          <a:pt x="25544" y="268289"/>
                        </a:moveTo>
                        <a:cubicBezTo>
                          <a:pt x="38261" y="275426"/>
                          <a:pt x="55410" y="273571"/>
                          <a:pt x="66301" y="263870"/>
                        </a:cubicBezTo>
                        <a:cubicBezTo>
                          <a:pt x="57393" y="263927"/>
                          <a:pt x="50695" y="252569"/>
                          <a:pt x="55070" y="244795"/>
                        </a:cubicBezTo>
                        <a:cubicBezTo>
                          <a:pt x="56713" y="241863"/>
                          <a:pt x="59432" y="239725"/>
                          <a:pt x="61641" y="237190"/>
                        </a:cubicBezTo>
                        <a:cubicBezTo>
                          <a:pt x="64247" y="234202"/>
                          <a:pt x="66131" y="230661"/>
                          <a:pt x="67986" y="227178"/>
                        </a:cubicBezTo>
                        <a:cubicBezTo>
                          <a:pt x="72163" y="219332"/>
                          <a:pt x="76327" y="211501"/>
                          <a:pt x="80505" y="203655"/>
                        </a:cubicBezTo>
                        <a:cubicBezTo>
                          <a:pt x="81524" y="201729"/>
                          <a:pt x="82671" y="199690"/>
                          <a:pt x="84640" y="198755"/>
                        </a:cubicBezTo>
                        <a:cubicBezTo>
                          <a:pt x="85914" y="198146"/>
                          <a:pt x="87373" y="198090"/>
                          <a:pt x="88789" y="198160"/>
                        </a:cubicBezTo>
                        <a:cubicBezTo>
                          <a:pt x="97414" y="198571"/>
                          <a:pt x="105698" y="203528"/>
                          <a:pt x="110145" y="210948"/>
                        </a:cubicBezTo>
                        <a:cubicBezTo>
                          <a:pt x="113062" y="202990"/>
                          <a:pt x="100501" y="197155"/>
                          <a:pt x="99991" y="188686"/>
                        </a:cubicBezTo>
                        <a:cubicBezTo>
                          <a:pt x="99807" y="185726"/>
                          <a:pt x="101181" y="182908"/>
                          <a:pt x="102526" y="180260"/>
                        </a:cubicBezTo>
                        <a:cubicBezTo>
                          <a:pt x="109508" y="166396"/>
                          <a:pt x="118288" y="151045"/>
                          <a:pt x="133412" y="147476"/>
                        </a:cubicBezTo>
                        <a:cubicBezTo>
                          <a:pt x="145563" y="144615"/>
                          <a:pt x="157884" y="150422"/>
                          <a:pt x="169015" y="156086"/>
                        </a:cubicBezTo>
                        <a:cubicBezTo>
                          <a:pt x="167981" y="151866"/>
                          <a:pt x="164327" y="148906"/>
                          <a:pt x="161056" y="146046"/>
                        </a:cubicBezTo>
                        <a:cubicBezTo>
                          <a:pt x="157785" y="143185"/>
                          <a:pt x="154457" y="139645"/>
                          <a:pt x="154428" y="135297"/>
                        </a:cubicBezTo>
                        <a:cubicBezTo>
                          <a:pt x="154414" y="130949"/>
                          <a:pt x="159965" y="126956"/>
                          <a:pt x="163194" y="129873"/>
                        </a:cubicBezTo>
                        <a:cubicBezTo>
                          <a:pt x="167273" y="126843"/>
                          <a:pt x="158762" y="121334"/>
                          <a:pt x="159696" y="116349"/>
                        </a:cubicBezTo>
                        <a:cubicBezTo>
                          <a:pt x="160107" y="114125"/>
                          <a:pt x="162345" y="112780"/>
                          <a:pt x="164398" y="111845"/>
                        </a:cubicBezTo>
                        <a:cubicBezTo>
                          <a:pt x="174014" y="107441"/>
                          <a:pt x="184791" y="105614"/>
                          <a:pt x="195327" y="106606"/>
                        </a:cubicBezTo>
                        <a:cubicBezTo>
                          <a:pt x="190470" y="101366"/>
                          <a:pt x="185258" y="94412"/>
                          <a:pt x="187864" y="87771"/>
                        </a:cubicBezTo>
                        <a:cubicBezTo>
                          <a:pt x="190172" y="81865"/>
                          <a:pt x="197069" y="76696"/>
                          <a:pt x="203300" y="77872"/>
                        </a:cubicBezTo>
                        <a:cubicBezTo>
                          <a:pt x="262241" y="88989"/>
                          <a:pt x="241919" y="57550"/>
                          <a:pt x="262864" y="59278"/>
                        </a:cubicBezTo>
                        <a:cubicBezTo>
                          <a:pt x="266093" y="64036"/>
                          <a:pt x="269321" y="68780"/>
                          <a:pt x="272550" y="73538"/>
                        </a:cubicBezTo>
                        <a:cubicBezTo>
                          <a:pt x="274816" y="66160"/>
                          <a:pt x="265130" y="58838"/>
                          <a:pt x="267721" y="51573"/>
                        </a:cubicBezTo>
                        <a:cubicBezTo>
                          <a:pt x="270256" y="44464"/>
                          <a:pt x="280410" y="45810"/>
                          <a:pt x="287902" y="44833"/>
                        </a:cubicBezTo>
                        <a:cubicBezTo>
                          <a:pt x="295733" y="43813"/>
                          <a:pt x="302403" y="38871"/>
                          <a:pt x="308861" y="34311"/>
                        </a:cubicBezTo>
                        <a:cubicBezTo>
                          <a:pt x="315304" y="29750"/>
                          <a:pt x="322442" y="25233"/>
                          <a:pt x="330344" y="25261"/>
                        </a:cubicBezTo>
                        <a:cubicBezTo>
                          <a:pt x="338246" y="25290"/>
                          <a:pt x="346573" y="31974"/>
                          <a:pt x="345313" y="39777"/>
                        </a:cubicBezTo>
                        <a:cubicBezTo>
                          <a:pt x="350694" y="37851"/>
                          <a:pt x="343967" y="28731"/>
                          <a:pt x="347196" y="24029"/>
                        </a:cubicBezTo>
                        <a:cubicBezTo>
                          <a:pt x="348131" y="22670"/>
                          <a:pt x="349745" y="21990"/>
                          <a:pt x="351275" y="21381"/>
                        </a:cubicBezTo>
                        <a:cubicBezTo>
                          <a:pt x="357393" y="18931"/>
                          <a:pt x="363525" y="16481"/>
                          <a:pt x="369642" y="14017"/>
                        </a:cubicBezTo>
                        <a:cubicBezTo>
                          <a:pt x="360706" y="16099"/>
                          <a:pt x="351629" y="18180"/>
                          <a:pt x="342466" y="17770"/>
                        </a:cubicBezTo>
                        <a:cubicBezTo>
                          <a:pt x="333304" y="17359"/>
                          <a:pt x="323858" y="14116"/>
                          <a:pt x="317910" y="7134"/>
                        </a:cubicBezTo>
                        <a:cubicBezTo>
                          <a:pt x="314837" y="3537"/>
                          <a:pt x="310928" y="-1547"/>
                          <a:pt x="306637" y="450"/>
                        </a:cubicBezTo>
                        <a:cubicBezTo>
                          <a:pt x="310787" y="5605"/>
                          <a:pt x="309271" y="13833"/>
                          <a:pt x="304414" y="18322"/>
                        </a:cubicBezTo>
                        <a:cubicBezTo>
                          <a:pt x="299557" y="22797"/>
                          <a:pt x="292306" y="23916"/>
                          <a:pt x="285806" y="22698"/>
                        </a:cubicBezTo>
                        <a:cubicBezTo>
                          <a:pt x="277903" y="21211"/>
                          <a:pt x="270653" y="16467"/>
                          <a:pt x="266121" y="9811"/>
                        </a:cubicBezTo>
                        <a:cubicBezTo>
                          <a:pt x="268188" y="16679"/>
                          <a:pt x="267990" y="24751"/>
                          <a:pt x="263430" y="30303"/>
                        </a:cubicBezTo>
                        <a:cubicBezTo>
                          <a:pt x="258885" y="35854"/>
                          <a:pt x="249212" y="37171"/>
                          <a:pt x="244638" y="31648"/>
                        </a:cubicBezTo>
                        <a:cubicBezTo>
                          <a:pt x="244496" y="37384"/>
                          <a:pt x="240404" y="42439"/>
                          <a:pt x="235447" y="45328"/>
                        </a:cubicBezTo>
                        <a:cubicBezTo>
                          <a:pt x="230490" y="48217"/>
                          <a:pt x="224727" y="49336"/>
                          <a:pt x="219090" y="50398"/>
                        </a:cubicBezTo>
                        <a:cubicBezTo>
                          <a:pt x="216966" y="50795"/>
                          <a:pt x="214842" y="51205"/>
                          <a:pt x="212718" y="51602"/>
                        </a:cubicBezTo>
                        <a:cubicBezTo>
                          <a:pt x="204603" y="53145"/>
                          <a:pt x="196049" y="54901"/>
                          <a:pt x="189918" y="60425"/>
                        </a:cubicBezTo>
                        <a:cubicBezTo>
                          <a:pt x="184833" y="54208"/>
                          <a:pt x="179749" y="47991"/>
                          <a:pt x="174665" y="41774"/>
                        </a:cubicBezTo>
                        <a:cubicBezTo>
                          <a:pt x="176308" y="52947"/>
                          <a:pt x="177951" y="64121"/>
                          <a:pt x="179579" y="75294"/>
                        </a:cubicBezTo>
                        <a:cubicBezTo>
                          <a:pt x="180019" y="78268"/>
                          <a:pt x="180146" y="81964"/>
                          <a:pt x="177597" y="83565"/>
                        </a:cubicBezTo>
                        <a:cubicBezTo>
                          <a:pt x="172668" y="86666"/>
                          <a:pt x="168604" y="77702"/>
                          <a:pt x="162968" y="76243"/>
                        </a:cubicBezTo>
                        <a:cubicBezTo>
                          <a:pt x="163633" y="80449"/>
                          <a:pt x="162741" y="85222"/>
                          <a:pt x="159456" y="87926"/>
                        </a:cubicBezTo>
                        <a:cubicBezTo>
                          <a:pt x="156170" y="90631"/>
                          <a:pt x="150279" y="90051"/>
                          <a:pt x="148594" y="86128"/>
                        </a:cubicBezTo>
                        <a:cubicBezTo>
                          <a:pt x="149883" y="93718"/>
                          <a:pt x="144742" y="101861"/>
                          <a:pt x="137349" y="103971"/>
                        </a:cubicBezTo>
                        <a:cubicBezTo>
                          <a:pt x="129943" y="106082"/>
                          <a:pt x="121290" y="101890"/>
                          <a:pt x="118373" y="94766"/>
                        </a:cubicBezTo>
                        <a:cubicBezTo>
                          <a:pt x="112156" y="98250"/>
                          <a:pt x="110938" y="106620"/>
                          <a:pt x="111264" y="113743"/>
                        </a:cubicBezTo>
                        <a:cubicBezTo>
                          <a:pt x="111590" y="120866"/>
                          <a:pt x="112595" y="128641"/>
                          <a:pt x="108601" y="134546"/>
                        </a:cubicBezTo>
                        <a:cubicBezTo>
                          <a:pt x="105741" y="138781"/>
                          <a:pt x="100855" y="141132"/>
                          <a:pt x="97258" y="144771"/>
                        </a:cubicBezTo>
                        <a:cubicBezTo>
                          <a:pt x="93675" y="148396"/>
                          <a:pt x="91182" y="153466"/>
                          <a:pt x="86467" y="155407"/>
                        </a:cubicBezTo>
                        <a:cubicBezTo>
                          <a:pt x="81000" y="157658"/>
                          <a:pt x="74755" y="154741"/>
                          <a:pt x="70238" y="150946"/>
                        </a:cubicBezTo>
                        <a:cubicBezTo>
                          <a:pt x="65706" y="147150"/>
                          <a:pt x="61868" y="142349"/>
                          <a:pt x="56515" y="139843"/>
                        </a:cubicBezTo>
                        <a:cubicBezTo>
                          <a:pt x="56770" y="152744"/>
                          <a:pt x="69133" y="164767"/>
                          <a:pt x="64700" y="176875"/>
                        </a:cubicBezTo>
                        <a:cubicBezTo>
                          <a:pt x="63327" y="180643"/>
                          <a:pt x="60452" y="183687"/>
                          <a:pt x="58866" y="187383"/>
                        </a:cubicBezTo>
                        <a:cubicBezTo>
                          <a:pt x="57280" y="191065"/>
                          <a:pt x="57506" y="196206"/>
                          <a:pt x="61033" y="198118"/>
                        </a:cubicBezTo>
                        <a:cubicBezTo>
                          <a:pt x="60877" y="201403"/>
                          <a:pt x="56274" y="202168"/>
                          <a:pt x="53102" y="201318"/>
                        </a:cubicBezTo>
                        <a:cubicBezTo>
                          <a:pt x="49930" y="200469"/>
                          <a:pt x="46106" y="199180"/>
                          <a:pt x="43727" y="201446"/>
                        </a:cubicBezTo>
                        <a:cubicBezTo>
                          <a:pt x="40088" y="204930"/>
                          <a:pt x="44987" y="210623"/>
                          <a:pt x="45441" y="215636"/>
                        </a:cubicBezTo>
                        <a:cubicBezTo>
                          <a:pt x="46007" y="221853"/>
                          <a:pt x="38728" y="226441"/>
                          <a:pt x="32539" y="225606"/>
                        </a:cubicBezTo>
                        <a:cubicBezTo>
                          <a:pt x="26351" y="224770"/>
                          <a:pt x="21309" y="220408"/>
                          <a:pt x="16650" y="216231"/>
                        </a:cubicBezTo>
                        <a:cubicBezTo>
                          <a:pt x="19355" y="223425"/>
                          <a:pt x="20573" y="231185"/>
                          <a:pt x="20190" y="238875"/>
                        </a:cubicBezTo>
                        <a:cubicBezTo>
                          <a:pt x="12019" y="238266"/>
                          <a:pt x="4442" y="232517"/>
                          <a:pt x="1667" y="224813"/>
                        </a:cubicBezTo>
                        <a:cubicBezTo>
                          <a:pt x="-1151" y="226186"/>
                          <a:pt x="109" y="230435"/>
                          <a:pt x="1752" y="233097"/>
                        </a:cubicBezTo>
                        <a:cubicBezTo>
                          <a:pt x="9810" y="246168"/>
                          <a:pt x="17882" y="259240"/>
                          <a:pt x="25940" y="272311"/>
                        </a:cubicBezTo>
                        <a:lnTo>
                          <a:pt x="25572" y="26830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4"/>
                  <p:cNvSpPr/>
                  <p:nvPr/>
                </p:nvSpPr>
                <p:spPr>
                  <a:xfrm>
                    <a:off x="4176154" y="1587733"/>
                    <a:ext cx="280584" cy="200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584" h="200678" extrusionOk="0">
                        <a:moveTo>
                          <a:pt x="196167" y="35429"/>
                        </a:moveTo>
                        <a:cubicBezTo>
                          <a:pt x="193278" y="33404"/>
                          <a:pt x="189284" y="35528"/>
                          <a:pt x="186862" y="38092"/>
                        </a:cubicBezTo>
                        <a:cubicBezTo>
                          <a:pt x="184441" y="40655"/>
                          <a:pt x="182217" y="43898"/>
                          <a:pt x="178748" y="44549"/>
                        </a:cubicBezTo>
                        <a:cubicBezTo>
                          <a:pt x="177134" y="44847"/>
                          <a:pt x="175448" y="44521"/>
                          <a:pt x="173806" y="44663"/>
                        </a:cubicBezTo>
                        <a:cubicBezTo>
                          <a:pt x="171596" y="44861"/>
                          <a:pt x="169557" y="45923"/>
                          <a:pt x="167589" y="46957"/>
                        </a:cubicBezTo>
                        <a:cubicBezTo>
                          <a:pt x="156316" y="52891"/>
                          <a:pt x="145029" y="58824"/>
                          <a:pt x="133756" y="64772"/>
                        </a:cubicBezTo>
                        <a:cubicBezTo>
                          <a:pt x="129721" y="66896"/>
                          <a:pt x="125344" y="69403"/>
                          <a:pt x="123843" y="73708"/>
                        </a:cubicBezTo>
                        <a:cubicBezTo>
                          <a:pt x="123036" y="76031"/>
                          <a:pt x="123107" y="78764"/>
                          <a:pt x="121493" y="80619"/>
                        </a:cubicBezTo>
                        <a:cubicBezTo>
                          <a:pt x="120260" y="82035"/>
                          <a:pt x="118335" y="82573"/>
                          <a:pt x="116550" y="83126"/>
                        </a:cubicBezTo>
                        <a:cubicBezTo>
                          <a:pt x="109229" y="85391"/>
                          <a:pt x="102176" y="89116"/>
                          <a:pt x="97064" y="94837"/>
                        </a:cubicBezTo>
                        <a:cubicBezTo>
                          <a:pt x="91951" y="100559"/>
                          <a:pt x="88978" y="108447"/>
                          <a:pt x="90252" y="116009"/>
                        </a:cubicBezTo>
                        <a:cubicBezTo>
                          <a:pt x="87080" y="113587"/>
                          <a:pt x="81614" y="116816"/>
                          <a:pt x="82208" y="120767"/>
                        </a:cubicBezTo>
                        <a:cubicBezTo>
                          <a:pt x="79107" y="118714"/>
                          <a:pt x="75057" y="121121"/>
                          <a:pt x="72210" y="123515"/>
                        </a:cubicBezTo>
                        <a:cubicBezTo>
                          <a:pt x="60088" y="133739"/>
                          <a:pt x="49339" y="145607"/>
                          <a:pt x="40346" y="158692"/>
                        </a:cubicBezTo>
                        <a:cubicBezTo>
                          <a:pt x="37132" y="163380"/>
                          <a:pt x="34016" y="169143"/>
                          <a:pt x="35970" y="174496"/>
                        </a:cubicBezTo>
                        <a:cubicBezTo>
                          <a:pt x="34682" y="173533"/>
                          <a:pt x="33379" y="172570"/>
                          <a:pt x="32090" y="171593"/>
                        </a:cubicBezTo>
                        <a:cubicBezTo>
                          <a:pt x="24641" y="179878"/>
                          <a:pt x="17192" y="188148"/>
                          <a:pt x="9743" y="196433"/>
                        </a:cubicBezTo>
                        <a:cubicBezTo>
                          <a:pt x="7180" y="199279"/>
                          <a:pt x="2818" y="202281"/>
                          <a:pt x="0" y="199690"/>
                        </a:cubicBezTo>
                        <a:cubicBezTo>
                          <a:pt x="11868" y="184820"/>
                          <a:pt x="24457" y="167203"/>
                          <a:pt x="20761" y="148538"/>
                        </a:cubicBezTo>
                        <a:cubicBezTo>
                          <a:pt x="21738" y="150960"/>
                          <a:pt x="24726" y="152050"/>
                          <a:pt x="27318" y="151696"/>
                        </a:cubicBezTo>
                        <a:cubicBezTo>
                          <a:pt x="29910" y="151342"/>
                          <a:pt x="32189" y="149883"/>
                          <a:pt x="34384" y="148467"/>
                        </a:cubicBezTo>
                        <a:cubicBezTo>
                          <a:pt x="43363" y="142633"/>
                          <a:pt x="52596" y="136572"/>
                          <a:pt x="58587" y="127678"/>
                        </a:cubicBezTo>
                        <a:cubicBezTo>
                          <a:pt x="64690" y="118600"/>
                          <a:pt x="66829" y="106946"/>
                          <a:pt x="64350" y="96296"/>
                        </a:cubicBezTo>
                        <a:cubicBezTo>
                          <a:pt x="66092" y="98179"/>
                          <a:pt x="68387" y="99553"/>
                          <a:pt x="70865" y="100190"/>
                        </a:cubicBezTo>
                        <a:cubicBezTo>
                          <a:pt x="71630" y="96721"/>
                          <a:pt x="75255" y="94625"/>
                          <a:pt x="78739" y="93931"/>
                        </a:cubicBezTo>
                        <a:cubicBezTo>
                          <a:pt x="82222" y="93237"/>
                          <a:pt x="85862" y="93506"/>
                          <a:pt x="89303" y="92628"/>
                        </a:cubicBezTo>
                        <a:cubicBezTo>
                          <a:pt x="93382" y="91580"/>
                          <a:pt x="96865" y="88974"/>
                          <a:pt x="100236" y="86439"/>
                        </a:cubicBezTo>
                        <a:cubicBezTo>
                          <a:pt x="105731" y="82304"/>
                          <a:pt x="111225" y="78155"/>
                          <a:pt x="116706" y="74020"/>
                        </a:cubicBezTo>
                        <a:cubicBezTo>
                          <a:pt x="121974" y="70040"/>
                          <a:pt x="127639" y="65438"/>
                          <a:pt x="128729" y="58938"/>
                        </a:cubicBezTo>
                        <a:cubicBezTo>
                          <a:pt x="129395" y="55001"/>
                          <a:pt x="128871" y="49761"/>
                          <a:pt x="132567" y="48231"/>
                        </a:cubicBezTo>
                        <a:cubicBezTo>
                          <a:pt x="134946" y="47254"/>
                          <a:pt x="137552" y="48642"/>
                          <a:pt x="140072" y="49109"/>
                        </a:cubicBezTo>
                        <a:cubicBezTo>
                          <a:pt x="144477" y="49931"/>
                          <a:pt x="148853" y="47849"/>
                          <a:pt x="152846" y="45838"/>
                        </a:cubicBezTo>
                        <a:cubicBezTo>
                          <a:pt x="163963" y="40258"/>
                          <a:pt x="175066" y="34665"/>
                          <a:pt x="186183" y="29085"/>
                        </a:cubicBezTo>
                        <a:cubicBezTo>
                          <a:pt x="191111" y="26606"/>
                          <a:pt x="196124" y="24100"/>
                          <a:pt x="201534" y="23024"/>
                        </a:cubicBezTo>
                        <a:cubicBezTo>
                          <a:pt x="205287" y="22273"/>
                          <a:pt x="209280" y="22202"/>
                          <a:pt x="212693" y="20475"/>
                        </a:cubicBezTo>
                        <a:cubicBezTo>
                          <a:pt x="216121" y="18747"/>
                          <a:pt x="218740" y="14513"/>
                          <a:pt x="217041" y="11085"/>
                        </a:cubicBezTo>
                        <a:cubicBezTo>
                          <a:pt x="219264" y="9839"/>
                          <a:pt x="221332" y="13479"/>
                          <a:pt x="223867" y="13606"/>
                        </a:cubicBezTo>
                        <a:cubicBezTo>
                          <a:pt x="225141" y="13663"/>
                          <a:pt x="226260" y="12827"/>
                          <a:pt x="227351" y="12148"/>
                        </a:cubicBezTo>
                        <a:cubicBezTo>
                          <a:pt x="236938" y="6214"/>
                          <a:pt x="251737" y="11751"/>
                          <a:pt x="259271" y="3353"/>
                        </a:cubicBezTo>
                        <a:cubicBezTo>
                          <a:pt x="260418" y="2079"/>
                          <a:pt x="261438" y="450"/>
                          <a:pt x="263109" y="82"/>
                        </a:cubicBezTo>
                        <a:cubicBezTo>
                          <a:pt x="264057" y="-130"/>
                          <a:pt x="265049" y="110"/>
                          <a:pt x="265984" y="351"/>
                        </a:cubicBezTo>
                        <a:cubicBezTo>
                          <a:pt x="270855" y="1597"/>
                          <a:pt x="275712" y="2829"/>
                          <a:pt x="280584" y="4075"/>
                        </a:cubicBezTo>
                        <a:cubicBezTo>
                          <a:pt x="269850" y="4939"/>
                          <a:pt x="259625" y="8805"/>
                          <a:pt x="249570" y="12643"/>
                        </a:cubicBezTo>
                        <a:cubicBezTo>
                          <a:pt x="237434" y="17260"/>
                          <a:pt x="225297" y="21877"/>
                          <a:pt x="213175" y="26479"/>
                        </a:cubicBezTo>
                        <a:cubicBezTo>
                          <a:pt x="210484" y="27499"/>
                          <a:pt x="207199" y="29765"/>
                          <a:pt x="208289" y="32427"/>
                        </a:cubicBezTo>
                        <a:cubicBezTo>
                          <a:pt x="202454" y="30841"/>
                          <a:pt x="195841" y="32469"/>
                          <a:pt x="191422" y="36605"/>
                        </a:cubicBezTo>
                        <a:lnTo>
                          <a:pt x="196209" y="354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4"/>
                  <p:cNvSpPr/>
                  <p:nvPr/>
                </p:nvSpPr>
                <p:spPr>
                  <a:xfrm>
                    <a:off x="4114055" y="1584217"/>
                    <a:ext cx="376628" cy="3113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628" h="311371" extrusionOk="0">
                        <a:moveTo>
                          <a:pt x="376629" y="0"/>
                        </a:moveTo>
                        <a:cubicBezTo>
                          <a:pt x="289152" y="3300"/>
                          <a:pt x="177247" y="55995"/>
                          <a:pt x="110971" y="141305"/>
                        </a:cubicBezTo>
                        <a:cubicBezTo>
                          <a:pt x="44680" y="226600"/>
                          <a:pt x="15918" y="278701"/>
                          <a:pt x="0" y="31137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08" name="Google Shape;708;p4"/>
                <p:cNvSpPr/>
                <p:nvPr/>
              </p:nvSpPr>
              <p:spPr>
                <a:xfrm>
                  <a:off x="849091" y="5505064"/>
                  <a:ext cx="647093" cy="578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88" h="189609" extrusionOk="0">
                      <a:moveTo>
                        <a:pt x="0" y="189596"/>
                      </a:moveTo>
                      <a:cubicBezTo>
                        <a:pt x="19486" y="187231"/>
                        <a:pt x="37358" y="177969"/>
                        <a:pt x="50529" y="162773"/>
                      </a:cubicBezTo>
                      <a:cubicBezTo>
                        <a:pt x="54749" y="157916"/>
                        <a:pt x="58417" y="152336"/>
                        <a:pt x="59663" y="146035"/>
                      </a:cubicBezTo>
                      <a:cubicBezTo>
                        <a:pt x="61943" y="134464"/>
                        <a:pt x="55868" y="122994"/>
                        <a:pt x="49282" y="113236"/>
                      </a:cubicBezTo>
                      <a:cubicBezTo>
                        <a:pt x="61390" y="121308"/>
                        <a:pt x="77209" y="129536"/>
                        <a:pt x="89544" y="121776"/>
                      </a:cubicBezTo>
                      <a:cubicBezTo>
                        <a:pt x="94019" y="118943"/>
                        <a:pt x="97120" y="114398"/>
                        <a:pt x="100080" y="109993"/>
                      </a:cubicBezTo>
                      <a:cubicBezTo>
                        <a:pt x="107869" y="98423"/>
                        <a:pt x="116012" y="86669"/>
                        <a:pt x="127483" y="78781"/>
                      </a:cubicBezTo>
                      <a:cubicBezTo>
                        <a:pt x="130995" y="76374"/>
                        <a:pt x="134762" y="74348"/>
                        <a:pt x="137977" y="71573"/>
                      </a:cubicBezTo>
                      <a:cubicBezTo>
                        <a:pt x="146615" y="64067"/>
                        <a:pt x="150863" y="51251"/>
                        <a:pt x="161527" y="47087"/>
                      </a:cubicBezTo>
                      <a:cubicBezTo>
                        <a:pt x="165309" y="45614"/>
                        <a:pt x="169500" y="45444"/>
                        <a:pt x="173210" y="43844"/>
                      </a:cubicBezTo>
                      <a:cubicBezTo>
                        <a:pt x="181637" y="40233"/>
                        <a:pt x="185489" y="28734"/>
                        <a:pt x="180971" y="20761"/>
                      </a:cubicBezTo>
                      <a:cubicBezTo>
                        <a:pt x="185885" y="24032"/>
                        <a:pt x="189341" y="29414"/>
                        <a:pt x="190275" y="35248"/>
                      </a:cubicBezTo>
                      <a:cubicBezTo>
                        <a:pt x="195048" y="28975"/>
                        <a:pt x="207241" y="32345"/>
                        <a:pt x="210923" y="25392"/>
                      </a:cubicBezTo>
                      <a:cubicBezTo>
                        <a:pt x="211886" y="23565"/>
                        <a:pt x="211985" y="21412"/>
                        <a:pt x="211985" y="19345"/>
                      </a:cubicBezTo>
                      <a:cubicBezTo>
                        <a:pt x="212028" y="13128"/>
                        <a:pt x="211645" y="6925"/>
                        <a:pt x="210824" y="765"/>
                      </a:cubicBezTo>
                      <a:cubicBezTo>
                        <a:pt x="209493" y="2549"/>
                        <a:pt x="207992" y="4192"/>
                        <a:pt x="206207" y="5551"/>
                      </a:cubicBezTo>
                      <a:cubicBezTo>
                        <a:pt x="200146" y="10154"/>
                        <a:pt x="191154" y="10380"/>
                        <a:pt x="184851" y="6132"/>
                      </a:cubicBezTo>
                      <a:cubicBezTo>
                        <a:pt x="180122" y="2931"/>
                        <a:pt x="174089" y="-2592"/>
                        <a:pt x="169982" y="1388"/>
                      </a:cubicBezTo>
                      <a:cubicBezTo>
                        <a:pt x="168013" y="3285"/>
                        <a:pt x="167815" y="6783"/>
                        <a:pt x="165379" y="8058"/>
                      </a:cubicBezTo>
                      <a:cubicBezTo>
                        <a:pt x="163382" y="9106"/>
                        <a:pt x="161003" y="8058"/>
                        <a:pt x="158780" y="7619"/>
                      </a:cubicBezTo>
                      <a:cubicBezTo>
                        <a:pt x="157916" y="7449"/>
                        <a:pt x="156910" y="7506"/>
                        <a:pt x="156033" y="7746"/>
                      </a:cubicBezTo>
                      <a:cubicBezTo>
                        <a:pt x="150495" y="4928"/>
                        <a:pt x="143075" y="4871"/>
                        <a:pt x="136560" y="5268"/>
                      </a:cubicBezTo>
                      <a:cubicBezTo>
                        <a:pt x="135229" y="5339"/>
                        <a:pt x="133728" y="5509"/>
                        <a:pt x="132963" y="6585"/>
                      </a:cubicBezTo>
                      <a:cubicBezTo>
                        <a:pt x="132453" y="7279"/>
                        <a:pt x="132397" y="8228"/>
                        <a:pt x="132482" y="9092"/>
                      </a:cubicBezTo>
                      <a:cubicBezTo>
                        <a:pt x="133077" y="15535"/>
                        <a:pt x="139662" y="21596"/>
                        <a:pt x="136872" y="27417"/>
                      </a:cubicBezTo>
                      <a:cubicBezTo>
                        <a:pt x="135881" y="29527"/>
                        <a:pt x="133827" y="30900"/>
                        <a:pt x="131830" y="32119"/>
                      </a:cubicBezTo>
                      <a:cubicBezTo>
                        <a:pt x="123333" y="37245"/>
                        <a:pt x="113987" y="40955"/>
                        <a:pt x="104300" y="43065"/>
                      </a:cubicBezTo>
                      <a:cubicBezTo>
                        <a:pt x="107614" y="49821"/>
                        <a:pt x="110970" y="57949"/>
                        <a:pt x="107331" y="64563"/>
                      </a:cubicBezTo>
                      <a:cubicBezTo>
                        <a:pt x="104329" y="70057"/>
                        <a:pt x="97602" y="72253"/>
                        <a:pt x="91399" y="72904"/>
                      </a:cubicBezTo>
                      <a:cubicBezTo>
                        <a:pt x="85196" y="73527"/>
                        <a:pt x="78724" y="73116"/>
                        <a:pt x="72918" y="75382"/>
                      </a:cubicBezTo>
                      <a:cubicBezTo>
                        <a:pt x="65950" y="78087"/>
                        <a:pt x="61008" y="84219"/>
                        <a:pt x="55301" y="89091"/>
                      </a:cubicBezTo>
                      <a:cubicBezTo>
                        <a:pt x="49608" y="93948"/>
                        <a:pt x="41678" y="97800"/>
                        <a:pt x="34823" y="94812"/>
                      </a:cubicBezTo>
                      <a:cubicBezTo>
                        <a:pt x="31594" y="101496"/>
                        <a:pt x="36848" y="110885"/>
                        <a:pt x="31849" y="116394"/>
                      </a:cubicBezTo>
                      <a:cubicBezTo>
                        <a:pt x="29938" y="118476"/>
                        <a:pt x="27006" y="119326"/>
                        <a:pt x="24896" y="121209"/>
                      </a:cubicBezTo>
                      <a:cubicBezTo>
                        <a:pt x="20846" y="124835"/>
                        <a:pt x="20860" y="131136"/>
                        <a:pt x="22035" y="136419"/>
                      </a:cubicBezTo>
                      <a:cubicBezTo>
                        <a:pt x="23197" y="141701"/>
                        <a:pt x="25236" y="147082"/>
                        <a:pt x="24159" y="152393"/>
                      </a:cubicBezTo>
                      <a:cubicBezTo>
                        <a:pt x="23367" y="156302"/>
                        <a:pt x="20931" y="159743"/>
                        <a:pt x="20180" y="163680"/>
                      </a:cubicBezTo>
                      <a:cubicBezTo>
                        <a:pt x="19416" y="167659"/>
                        <a:pt x="20308" y="172248"/>
                        <a:pt x="17787" y="175420"/>
                      </a:cubicBezTo>
                      <a:cubicBezTo>
                        <a:pt x="15932" y="177771"/>
                        <a:pt x="12773" y="178578"/>
                        <a:pt x="10055" y="179838"/>
                      </a:cubicBezTo>
                      <a:cubicBezTo>
                        <a:pt x="5721" y="181835"/>
                        <a:pt x="2152" y="185361"/>
                        <a:pt x="14" y="1896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09" name="Google Shape;709;p4"/>
              <p:cNvGrpSpPr/>
              <p:nvPr/>
            </p:nvGrpSpPr>
            <p:grpSpPr>
              <a:xfrm rot="-10045885" flipH="1">
                <a:off x="-99834" y="-175551"/>
                <a:ext cx="892979" cy="1159193"/>
                <a:chOff x="542613" y="4900666"/>
                <a:chExt cx="893012" cy="1159236"/>
              </a:xfrm>
            </p:grpSpPr>
            <p:grpSp>
              <p:nvGrpSpPr>
                <p:cNvPr id="710" name="Google Shape;710;p4"/>
                <p:cNvGrpSpPr/>
                <p:nvPr/>
              </p:nvGrpSpPr>
              <p:grpSpPr>
                <a:xfrm>
                  <a:off x="542698" y="4900666"/>
                  <a:ext cx="892926" cy="1159236"/>
                  <a:chOff x="4091595" y="1460940"/>
                  <a:chExt cx="292408" cy="379617"/>
                </a:xfrm>
              </p:grpSpPr>
              <p:sp>
                <p:nvSpPr>
                  <p:cNvPr id="711" name="Google Shape;711;p4"/>
                  <p:cNvSpPr/>
                  <p:nvPr/>
                </p:nvSpPr>
                <p:spPr>
                  <a:xfrm>
                    <a:off x="4100403" y="1460940"/>
                    <a:ext cx="283600" cy="29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600" h="296925" extrusionOk="0">
                        <a:moveTo>
                          <a:pt x="283601" y="0"/>
                        </a:moveTo>
                        <a:cubicBezTo>
                          <a:pt x="283601" y="0"/>
                          <a:pt x="268957" y="8370"/>
                          <a:pt x="267909" y="31368"/>
                        </a:cubicBezTo>
                        <a:cubicBezTo>
                          <a:pt x="266861" y="54381"/>
                          <a:pt x="248876" y="54012"/>
                          <a:pt x="248876" y="54012"/>
                        </a:cubicBezTo>
                        <a:cubicBezTo>
                          <a:pt x="248876" y="54012"/>
                          <a:pt x="231387" y="42881"/>
                          <a:pt x="221842" y="44468"/>
                        </a:cubicBezTo>
                        <a:cubicBezTo>
                          <a:pt x="212297" y="46054"/>
                          <a:pt x="242518" y="53219"/>
                          <a:pt x="239331" y="58785"/>
                        </a:cubicBezTo>
                        <a:cubicBezTo>
                          <a:pt x="236159" y="64350"/>
                          <a:pt x="211504" y="90592"/>
                          <a:pt x="211504" y="90592"/>
                        </a:cubicBezTo>
                        <a:cubicBezTo>
                          <a:pt x="211504" y="90592"/>
                          <a:pt x="197186" y="63557"/>
                          <a:pt x="184455" y="63557"/>
                        </a:cubicBezTo>
                        <a:cubicBezTo>
                          <a:pt x="171724" y="63557"/>
                          <a:pt x="203545" y="78668"/>
                          <a:pt x="202752" y="89799"/>
                        </a:cubicBezTo>
                        <a:cubicBezTo>
                          <a:pt x="201959" y="100930"/>
                          <a:pt x="195600" y="108096"/>
                          <a:pt x="186056" y="119227"/>
                        </a:cubicBezTo>
                        <a:cubicBezTo>
                          <a:pt x="176510" y="130358"/>
                          <a:pt x="174910" y="139903"/>
                          <a:pt x="165379" y="144675"/>
                        </a:cubicBezTo>
                        <a:cubicBezTo>
                          <a:pt x="155835" y="149448"/>
                          <a:pt x="148669" y="127171"/>
                          <a:pt x="144689" y="129565"/>
                        </a:cubicBezTo>
                        <a:cubicBezTo>
                          <a:pt x="140724" y="131944"/>
                          <a:pt x="162986" y="141489"/>
                          <a:pt x="147083" y="158199"/>
                        </a:cubicBezTo>
                        <a:cubicBezTo>
                          <a:pt x="131179" y="174896"/>
                          <a:pt x="123220" y="177275"/>
                          <a:pt x="119241" y="181255"/>
                        </a:cubicBezTo>
                        <a:cubicBezTo>
                          <a:pt x="115275" y="185234"/>
                          <a:pt x="110503" y="176482"/>
                          <a:pt x="110503" y="180462"/>
                        </a:cubicBezTo>
                        <a:cubicBezTo>
                          <a:pt x="110503" y="184441"/>
                          <a:pt x="120841" y="190007"/>
                          <a:pt x="118448" y="193986"/>
                        </a:cubicBezTo>
                        <a:cubicBezTo>
                          <a:pt x="116069" y="197965"/>
                          <a:pt x="106524" y="205117"/>
                          <a:pt x="102544" y="205910"/>
                        </a:cubicBezTo>
                        <a:cubicBezTo>
                          <a:pt x="98565" y="206703"/>
                          <a:pt x="72323" y="175689"/>
                          <a:pt x="67551" y="178082"/>
                        </a:cubicBezTo>
                        <a:cubicBezTo>
                          <a:pt x="62779" y="180462"/>
                          <a:pt x="85848" y="193986"/>
                          <a:pt x="86641" y="199551"/>
                        </a:cubicBezTo>
                        <a:cubicBezTo>
                          <a:pt x="87434" y="205117"/>
                          <a:pt x="98565" y="215455"/>
                          <a:pt x="96979" y="220227"/>
                        </a:cubicBezTo>
                        <a:cubicBezTo>
                          <a:pt x="95393" y="225000"/>
                          <a:pt x="79475" y="234545"/>
                          <a:pt x="75510" y="239317"/>
                        </a:cubicBezTo>
                        <a:cubicBezTo>
                          <a:pt x="71530" y="244090"/>
                          <a:pt x="54026" y="219434"/>
                          <a:pt x="52441" y="225000"/>
                        </a:cubicBezTo>
                        <a:cubicBezTo>
                          <a:pt x="50854" y="230565"/>
                          <a:pt x="68344" y="233752"/>
                          <a:pt x="66758" y="241696"/>
                        </a:cubicBezTo>
                        <a:cubicBezTo>
                          <a:pt x="65172" y="249655"/>
                          <a:pt x="54834" y="252034"/>
                          <a:pt x="49254" y="261579"/>
                        </a:cubicBezTo>
                        <a:cubicBezTo>
                          <a:pt x="43689" y="271124"/>
                          <a:pt x="40517" y="289421"/>
                          <a:pt x="32558" y="295780"/>
                        </a:cubicBezTo>
                        <a:cubicBezTo>
                          <a:pt x="24613" y="302138"/>
                          <a:pt x="3852" y="279961"/>
                          <a:pt x="3852" y="279961"/>
                        </a:cubicBezTo>
                        <a:lnTo>
                          <a:pt x="0" y="278375"/>
                        </a:lnTo>
                        <a:cubicBezTo>
                          <a:pt x="935" y="274254"/>
                          <a:pt x="1926" y="270161"/>
                          <a:pt x="3017" y="266069"/>
                        </a:cubicBezTo>
                        <a:cubicBezTo>
                          <a:pt x="3498" y="264256"/>
                          <a:pt x="3994" y="262443"/>
                          <a:pt x="4489" y="260645"/>
                        </a:cubicBezTo>
                        <a:cubicBezTo>
                          <a:pt x="34328" y="154503"/>
                          <a:pt x="114667" y="60385"/>
                          <a:pt x="248636" y="11400"/>
                        </a:cubicBezTo>
                        <a:cubicBezTo>
                          <a:pt x="249202" y="11188"/>
                          <a:pt x="249769" y="10989"/>
                          <a:pt x="250349" y="10791"/>
                        </a:cubicBezTo>
                        <a:cubicBezTo>
                          <a:pt x="253323" y="9701"/>
                          <a:pt x="256339" y="8639"/>
                          <a:pt x="259370" y="7619"/>
                        </a:cubicBezTo>
                        <a:cubicBezTo>
                          <a:pt x="265785" y="5424"/>
                          <a:pt x="272328" y="3328"/>
                          <a:pt x="278984" y="1345"/>
                        </a:cubicBezTo>
                        <a:cubicBezTo>
                          <a:pt x="280513" y="878"/>
                          <a:pt x="282057" y="439"/>
                          <a:pt x="2836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4"/>
                  <p:cNvSpPr/>
                  <p:nvPr/>
                </p:nvSpPr>
                <p:spPr>
                  <a:xfrm>
                    <a:off x="4103434" y="1468559"/>
                    <a:ext cx="258653" cy="270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653" h="270161" extrusionOk="0">
                        <a:moveTo>
                          <a:pt x="123334" y="137311"/>
                        </a:moveTo>
                        <a:cubicBezTo>
                          <a:pt x="123334" y="140795"/>
                          <a:pt x="122824" y="144151"/>
                          <a:pt x="120983" y="147054"/>
                        </a:cubicBezTo>
                        <a:cubicBezTo>
                          <a:pt x="118207" y="144689"/>
                          <a:pt x="115148" y="142225"/>
                          <a:pt x="111509" y="142027"/>
                        </a:cubicBezTo>
                        <a:cubicBezTo>
                          <a:pt x="107869" y="141829"/>
                          <a:pt x="103918" y="145256"/>
                          <a:pt x="105065" y="148711"/>
                        </a:cubicBezTo>
                        <a:cubicBezTo>
                          <a:pt x="102162" y="147479"/>
                          <a:pt x="99089" y="146219"/>
                          <a:pt x="95945" y="146559"/>
                        </a:cubicBezTo>
                        <a:cubicBezTo>
                          <a:pt x="92815" y="146884"/>
                          <a:pt x="89657" y="149405"/>
                          <a:pt x="89813" y="152563"/>
                        </a:cubicBezTo>
                        <a:cubicBezTo>
                          <a:pt x="81118" y="145157"/>
                          <a:pt x="65838" y="148003"/>
                          <a:pt x="60400" y="158044"/>
                        </a:cubicBezTo>
                        <a:cubicBezTo>
                          <a:pt x="53644" y="170520"/>
                          <a:pt x="61957" y="185319"/>
                          <a:pt x="67438" y="198390"/>
                        </a:cubicBezTo>
                        <a:cubicBezTo>
                          <a:pt x="68826" y="201704"/>
                          <a:pt x="69704" y="206264"/>
                          <a:pt x="66701" y="208233"/>
                        </a:cubicBezTo>
                        <a:cubicBezTo>
                          <a:pt x="63855" y="210116"/>
                          <a:pt x="60031" y="207779"/>
                          <a:pt x="58049" y="205018"/>
                        </a:cubicBezTo>
                        <a:cubicBezTo>
                          <a:pt x="56052" y="202242"/>
                          <a:pt x="54607" y="198787"/>
                          <a:pt x="51563" y="197257"/>
                        </a:cubicBezTo>
                        <a:cubicBezTo>
                          <a:pt x="48518" y="195728"/>
                          <a:pt x="43618" y="198518"/>
                          <a:pt x="45105" y="201591"/>
                        </a:cubicBezTo>
                        <a:cubicBezTo>
                          <a:pt x="43094" y="197923"/>
                          <a:pt x="36905" y="199381"/>
                          <a:pt x="35036" y="203120"/>
                        </a:cubicBezTo>
                        <a:cubicBezTo>
                          <a:pt x="33181" y="206859"/>
                          <a:pt x="34229" y="211320"/>
                          <a:pt x="35305" y="215356"/>
                        </a:cubicBezTo>
                        <a:cubicBezTo>
                          <a:pt x="37542" y="223683"/>
                          <a:pt x="39780" y="231996"/>
                          <a:pt x="42018" y="240308"/>
                        </a:cubicBezTo>
                        <a:cubicBezTo>
                          <a:pt x="35603" y="242843"/>
                          <a:pt x="29272" y="245563"/>
                          <a:pt x="23013" y="248451"/>
                        </a:cubicBezTo>
                        <a:cubicBezTo>
                          <a:pt x="19402" y="250123"/>
                          <a:pt x="15337" y="252516"/>
                          <a:pt x="14997" y="256467"/>
                        </a:cubicBezTo>
                        <a:cubicBezTo>
                          <a:pt x="14771" y="258988"/>
                          <a:pt x="16201" y="261324"/>
                          <a:pt x="16853" y="263789"/>
                        </a:cubicBezTo>
                        <a:cubicBezTo>
                          <a:pt x="17490" y="266238"/>
                          <a:pt x="16810" y="269552"/>
                          <a:pt x="14332" y="270090"/>
                        </a:cubicBezTo>
                        <a:cubicBezTo>
                          <a:pt x="13227" y="270331"/>
                          <a:pt x="12094" y="269920"/>
                          <a:pt x="11074" y="269411"/>
                        </a:cubicBezTo>
                        <a:cubicBezTo>
                          <a:pt x="8101" y="267924"/>
                          <a:pt x="5566" y="265545"/>
                          <a:pt x="3894" y="262656"/>
                        </a:cubicBezTo>
                        <a:lnTo>
                          <a:pt x="0" y="258450"/>
                        </a:lnTo>
                        <a:cubicBezTo>
                          <a:pt x="28593" y="150099"/>
                          <a:pt x="109370" y="53602"/>
                          <a:pt x="245619" y="3781"/>
                        </a:cubicBezTo>
                        <a:cubicBezTo>
                          <a:pt x="249160" y="2478"/>
                          <a:pt x="252743" y="1218"/>
                          <a:pt x="256354" y="0"/>
                        </a:cubicBezTo>
                        <a:cubicBezTo>
                          <a:pt x="257614" y="935"/>
                          <a:pt x="258492" y="2181"/>
                          <a:pt x="258634" y="3824"/>
                        </a:cubicBezTo>
                        <a:cubicBezTo>
                          <a:pt x="258974" y="7690"/>
                          <a:pt x="254909" y="10310"/>
                          <a:pt x="251411" y="11981"/>
                        </a:cubicBezTo>
                        <a:cubicBezTo>
                          <a:pt x="240663" y="17107"/>
                          <a:pt x="229928" y="22248"/>
                          <a:pt x="219179" y="27374"/>
                        </a:cubicBezTo>
                        <a:cubicBezTo>
                          <a:pt x="211433" y="31085"/>
                          <a:pt x="203474" y="34852"/>
                          <a:pt x="194935" y="35758"/>
                        </a:cubicBezTo>
                        <a:cubicBezTo>
                          <a:pt x="190120" y="36282"/>
                          <a:pt x="184540" y="36169"/>
                          <a:pt x="181410" y="39865"/>
                        </a:cubicBezTo>
                        <a:cubicBezTo>
                          <a:pt x="179796" y="41763"/>
                          <a:pt x="179187" y="44340"/>
                          <a:pt x="177714" y="46351"/>
                        </a:cubicBezTo>
                        <a:cubicBezTo>
                          <a:pt x="174840" y="50274"/>
                          <a:pt x="169104" y="51492"/>
                          <a:pt x="166725" y="55740"/>
                        </a:cubicBezTo>
                        <a:cubicBezTo>
                          <a:pt x="163553" y="61391"/>
                          <a:pt x="167815" y="69803"/>
                          <a:pt x="163213" y="74377"/>
                        </a:cubicBezTo>
                        <a:cubicBezTo>
                          <a:pt x="161584" y="76005"/>
                          <a:pt x="159248" y="76614"/>
                          <a:pt x="157081" y="77407"/>
                        </a:cubicBezTo>
                        <a:cubicBezTo>
                          <a:pt x="142650" y="82676"/>
                          <a:pt x="133487" y="99457"/>
                          <a:pt x="136872" y="114440"/>
                        </a:cubicBezTo>
                        <a:cubicBezTo>
                          <a:pt x="133841" y="115304"/>
                          <a:pt x="130358" y="114185"/>
                          <a:pt x="128404" y="111707"/>
                        </a:cubicBezTo>
                        <a:cubicBezTo>
                          <a:pt x="123036" y="114978"/>
                          <a:pt x="122243" y="122399"/>
                          <a:pt x="122753" y="128658"/>
                        </a:cubicBezTo>
                        <a:cubicBezTo>
                          <a:pt x="122980" y="131491"/>
                          <a:pt x="123334" y="134436"/>
                          <a:pt x="123334" y="137311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4"/>
                  <p:cNvSpPr/>
                  <p:nvPr/>
                </p:nvSpPr>
                <p:spPr>
                  <a:xfrm>
                    <a:off x="4104893" y="1471732"/>
                    <a:ext cx="246293" cy="249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293" h="249853" extrusionOk="0">
                        <a:moveTo>
                          <a:pt x="110149" y="126421"/>
                        </a:moveTo>
                        <a:cubicBezTo>
                          <a:pt x="108096" y="129097"/>
                          <a:pt x="104301" y="124877"/>
                          <a:pt x="100944" y="124651"/>
                        </a:cubicBezTo>
                        <a:cubicBezTo>
                          <a:pt x="98239" y="124481"/>
                          <a:pt x="96243" y="127016"/>
                          <a:pt x="93792" y="128177"/>
                        </a:cubicBezTo>
                        <a:cubicBezTo>
                          <a:pt x="91626" y="129196"/>
                          <a:pt x="89133" y="129097"/>
                          <a:pt x="86740" y="129267"/>
                        </a:cubicBezTo>
                        <a:cubicBezTo>
                          <a:pt x="75680" y="130018"/>
                          <a:pt x="65583" y="136830"/>
                          <a:pt x="59181" y="145893"/>
                        </a:cubicBezTo>
                        <a:cubicBezTo>
                          <a:pt x="52795" y="154942"/>
                          <a:pt x="49764" y="166031"/>
                          <a:pt x="48730" y="177063"/>
                        </a:cubicBezTo>
                        <a:cubicBezTo>
                          <a:pt x="48461" y="179895"/>
                          <a:pt x="47144" y="183704"/>
                          <a:pt x="44354" y="183152"/>
                        </a:cubicBezTo>
                        <a:cubicBezTo>
                          <a:pt x="42258" y="182727"/>
                          <a:pt x="41437" y="179895"/>
                          <a:pt x="39398" y="179244"/>
                        </a:cubicBezTo>
                        <a:cubicBezTo>
                          <a:pt x="37004" y="178479"/>
                          <a:pt x="34951" y="181113"/>
                          <a:pt x="33988" y="183435"/>
                        </a:cubicBezTo>
                        <a:cubicBezTo>
                          <a:pt x="27969" y="198022"/>
                          <a:pt x="31014" y="215667"/>
                          <a:pt x="22758" y="229121"/>
                        </a:cubicBezTo>
                        <a:cubicBezTo>
                          <a:pt x="20577" y="232661"/>
                          <a:pt x="17320" y="235947"/>
                          <a:pt x="13199" y="236485"/>
                        </a:cubicBezTo>
                        <a:cubicBezTo>
                          <a:pt x="12618" y="240209"/>
                          <a:pt x="10112" y="243566"/>
                          <a:pt x="6698" y="245166"/>
                        </a:cubicBezTo>
                        <a:lnTo>
                          <a:pt x="7406" y="247998"/>
                        </a:lnTo>
                        <a:cubicBezTo>
                          <a:pt x="5070" y="248777"/>
                          <a:pt x="2507" y="249514"/>
                          <a:pt x="0" y="249854"/>
                        </a:cubicBezTo>
                        <a:cubicBezTo>
                          <a:pt x="29839" y="143712"/>
                          <a:pt x="110177" y="49594"/>
                          <a:pt x="244147" y="609"/>
                        </a:cubicBezTo>
                        <a:cubicBezTo>
                          <a:pt x="244713" y="397"/>
                          <a:pt x="245280" y="198"/>
                          <a:pt x="245860" y="0"/>
                        </a:cubicBezTo>
                        <a:cubicBezTo>
                          <a:pt x="246058" y="439"/>
                          <a:pt x="246186" y="935"/>
                          <a:pt x="246257" y="1459"/>
                        </a:cubicBezTo>
                        <a:cubicBezTo>
                          <a:pt x="246540" y="3753"/>
                          <a:pt x="245152" y="5948"/>
                          <a:pt x="243509" y="7576"/>
                        </a:cubicBezTo>
                        <a:cubicBezTo>
                          <a:pt x="239416" y="11612"/>
                          <a:pt x="233667" y="13383"/>
                          <a:pt x="228158" y="15025"/>
                        </a:cubicBezTo>
                        <a:cubicBezTo>
                          <a:pt x="217409" y="18212"/>
                          <a:pt x="206661" y="21398"/>
                          <a:pt x="195912" y="24585"/>
                        </a:cubicBezTo>
                        <a:cubicBezTo>
                          <a:pt x="191593" y="25873"/>
                          <a:pt x="187245" y="27162"/>
                          <a:pt x="183181" y="29074"/>
                        </a:cubicBezTo>
                        <a:cubicBezTo>
                          <a:pt x="170407" y="35078"/>
                          <a:pt x="161315" y="46606"/>
                          <a:pt x="152053" y="57241"/>
                        </a:cubicBezTo>
                        <a:cubicBezTo>
                          <a:pt x="150198" y="59366"/>
                          <a:pt x="148088" y="61603"/>
                          <a:pt x="145313" y="62084"/>
                        </a:cubicBezTo>
                        <a:cubicBezTo>
                          <a:pt x="143896" y="62325"/>
                          <a:pt x="142409" y="62099"/>
                          <a:pt x="141064" y="62580"/>
                        </a:cubicBezTo>
                        <a:cubicBezTo>
                          <a:pt x="136320" y="64308"/>
                          <a:pt x="138189" y="71913"/>
                          <a:pt x="135017" y="75836"/>
                        </a:cubicBezTo>
                        <a:cubicBezTo>
                          <a:pt x="132567" y="73853"/>
                          <a:pt x="128319" y="75000"/>
                          <a:pt x="127200" y="77946"/>
                        </a:cubicBezTo>
                        <a:cubicBezTo>
                          <a:pt x="125940" y="81231"/>
                          <a:pt x="127086" y="86740"/>
                          <a:pt x="123574" y="86924"/>
                        </a:cubicBezTo>
                        <a:cubicBezTo>
                          <a:pt x="122186" y="86995"/>
                          <a:pt x="120955" y="85876"/>
                          <a:pt x="119567" y="85876"/>
                        </a:cubicBezTo>
                        <a:cubicBezTo>
                          <a:pt x="117287" y="85876"/>
                          <a:pt x="116168" y="88737"/>
                          <a:pt x="116295" y="91017"/>
                        </a:cubicBezTo>
                        <a:cubicBezTo>
                          <a:pt x="116437" y="93283"/>
                          <a:pt x="117173" y="95704"/>
                          <a:pt x="116154" y="97744"/>
                        </a:cubicBezTo>
                        <a:cubicBezTo>
                          <a:pt x="112004" y="99981"/>
                          <a:pt x="110121" y="104994"/>
                          <a:pt x="109880" y="109696"/>
                        </a:cubicBezTo>
                        <a:cubicBezTo>
                          <a:pt x="109625" y="114398"/>
                          <a:pt x="110673" y="119071"/>
                          <a:pt x="110744" y="123773"/>
                        </a:cubicBezTo>
                        <a:cubicBezTo>
                          <a:pt x="110758" y="124693"/>
                          <a:pt x="110702" y="125684"/>
                          <a:pt x="110149" y="126421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4"/>
                  <p:cNvSpPr/>
                  <p:nvPr/>
                </p:nvSpPr>
                <p:spPr>
                  <a:xfrm>
                    <a:off x="4091595" y="1472341"/>
                    <a:ext cx="257443" cy="368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443" h="368216" extrusionOk="0">
                        <a:moveTo>
                          <a:pt x="257444" y="0"/>
                        </a:moveTo>
                        <a:cubicBezTo>
                          <a:pt x="130712" y="47385"/>
                          <a:pt x="54819" y="146006"/>
                          <a:pt x="12660" y="268561"/>
                        </a:cubicBezTo>
                        <a:cubicBezTo>
                          <a:pt x="12660" y="268561"/>
                          <a:pt x="-1572" y="327983"/>
                          <a:pt x="4786" y="368216"/>
                        </a:cubicBezTo>
                        <a:lnTo>
                          <a:pt x="637" y="368216"/>
                        </a:lnTo>
                        <a:cubicBezTo>
                          <a:pt x="-1360" y="334143"/>
                          <a:pt x="1331" y="300085"/>
                          <a:pt x="8808" y="266975"/>
                        </a:cubicBezTo>
                        <a:cubicBezTo>
                          <a:pt x="34398" y="153668"/>
                          <a:pt x="116054" y="51704"/>
                          <a:pt x="25744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15" name="Google Shape;715;p4"/>
                <p:cNvSpPr/>
                <p:nvPr/>
              </p:nvSpPr>
              <p:spPr>
                <a:xfrm>
                  <a:off x="542613" y="4900926"/>
                  <a:ext cx="892575" cy="1158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08" h="379616" extrusionOk="0">
                      <a:moveTo>
                        <a:pt x="287820" y="1260"/>
                      </a:moveTo>
                      <a:cubicBezTo>
                        <a:pt x="281165" y="3243"/>
                        <a:pt x="274622" y="5339"/>
                        <a:pt x="268206" y="7534"/>
                      </a:cubicBezTo>
                      <a:cubicBezTo>
                        <a:pt x="265176" y="8554"/>
                        <a:pt x="262160" y="9616"/>
                        <a:pt x="259186" y="10706"/>
                      </a:cubicBezTo>
                      <a:cubicBezTo>
                        <a:pt x="258605" y="10904"/>
                        <a:pt x="258039" y="11103"/>
                        <a:pt x="257472" y="11315"/>
                      </a:cubicBezTo>
                      <a:cubicBezTo>
                        <a:pt x="255291" y="12108"/>
                        <a:pt x="253139" y="12915"/>
                        <a:pt x="250986" y="13737"/>
                      </a:cubicBezTo>
                      <a:cubicBezTo>
                        <a:pt x="250363" y="13978"/>
                        <a:pt x="249754" y="14218"/>
                        <a:pt x="249145" y="14459"/>
                      </a:cubicBezTo>
                      <a:cubicBezTo>
                        <a:pt x="247856" y="14955"/>
                        <a:pt x="246568" y="15450"/>
                        <a:pt x="245279" y="15960"/>
                      </a:cubicBezTo>
                      <a:cubicBezTo>
                        <a:pt x="245180" y="16003"/>
                        <a:pt x="245081" y="16031"/>
                        <a:pt x="244996" y="16073"/>
                      </a:cubicBezTo>
                      <a:cubicBezTo>
                        <a:pt x="244868" y="16130"/>
                        <a:pt x="244727" y="16172"/>
                        <a:pt x="244599" y="16229"/>
                      </a:cubicBezTo>
                      <a:cubicBezTo>
                        <a:pt x="243849" y="16526"/>
                        <a:pt x="243112" y="16838"/>
                        <a:pt x="242362" y="17136"/>
                      </a:cubicBezTo>
                      <a:cubicBezTo>
                        <a:pt x="241002" y="17688"/>
                        <a:pt x="239628" y="18240"/>
                        <a:pt x="238283" y="18792"/>
                      </a:cubicBezTo>
                      <a:cubicBezTo>
                        <a:pt x="237490" y="19118"/>
                        <a:pt x="236697" y="19458"/>
                        <a:pt x="235904" y="19798"/>
                      </a:cubicBezTo>
                      <a:cubicBezTo>
                        <a:pt x="235054" y="20152"/>
                        <a:pt x="234191" y="20506"/>
                        <a:pt x="233341" y="20874"/>
                      </a:cubicBezTo>
                      <a:cubicBezTo>
                        <a:pt x="233171" y="20945"/>
                        <a:pt x="232987" y="21016"/>
                        <a:pt x="232817" y="21101"/>
                      </a:cubicBezTo>
                      <a:cubicBezTo>
                        <a:pt x="232562" y="21214"/>
                        <a:pt x="232307" y="21327"/>
                        <a:pt x="232052" y="21427"/>
                      </a:cubicBezTo>
                      <a:cubicBezTo>
                        <a:pt x="231231" y="21781"/>
                        <a:pt x="230423" y="22135"/>
                        <a:pt x="229602" y="22503"/>
                      </a:cubicBezTo>
                      <a:cubicBezTo>
                        <a:pt x="228370" y="23041"/>
                        <a:pt x="227124" y="23579"/>
                        <a:pt x="225906" y="24131"/>
                      </a:cubicBezTo>
                      <a:cubicBezTo>
                        <a:pt x="225084" y="24499"/>
                        <a:pt x="224263" y="24882"/>
                        <a:pt x="223442" y="25250"/>
                      </a:cubicBezTo>
                      <a:cubicBezTo>
                        <a:pt x="222861" y="25519"/>
                        <a:pt x="222266" y="25788"/>
                        <a:pt x="221686" y="26057"/>
                      </a:cubicBezTo>
                      <a:cubicBezTo>
                        <a:pt x="221445" y="26171"/>
                        <a:pt x="221218" y="26270"/>
                        <a:pt x="220978" y="26383"/>
                      </a:cubicBezTo>
                      <a:cubicBezTo>
                        <a:pt x="220595" y="26553"/>
                        <a:pt x="220227" y="26737"/>
                        <a:pt x="219845" y="26907"/>
                      </a:cubicBezTo>
                      <a:cubicBezTo>
                        <a:pt x="219023" y="27289"/>
                        <a:pt x="218202" y="27686"/>
                        <a:pt x="217381" y="28068"/>
                      </a:cubicBezTo>
                      <a:cubicBezTo>
                        <a:pt x="216205" y="28621"/>
                        <a:pt x="215030" y="29173"/>
                        <a:pt x="213869" y="29739"/>
                      </a:cubicBezTo>
                      <a:cubicBezTo>
                        <a:pt x="213047" y="30136"/>
                        <a:pt x="212240" y="30532"/>
                        <a:pt x="211419" y="30943"/>
                      </a:cubicBezTo>
                      <a:cubicBezTo>
                        <a:pt x="211050" y="31127"/>
                        <a:pt x="210668" y="31311"/>
                        <a:pt x="210300" y="31495"/>
                      </a:cubicBezTo>
                      <a:cubicBezTo>
                        <a:pt x="210017" y="31637"/>
                        <a:pt x="209733" y="31764"/>
                        <a:pt x="209450" y="31906"/>
                      </a:cubicBezTo>
                      <a:cubicBezTo>
                        <a:pt x="208954" y="32147"/>
                        <a:pt x="208473" y="32402"/>
                        <a:pt x="207977" y="32642"/>
                      </a:cubicBezTo>
                      <a:cubicBezTo>
                        <a:pt x="207156" y="33053"/>
                        <a:pt x="206349" y="33464"/>
                        <a:pt x="205527" y="33874"/>
                      </a:cubicBezTo>
                      <a:cubicBezTo>
                        <a:pt x="204409" y="34441"/>
                        <a:pt x="203276" y="35022"/>
                        <a:pt x="202171" y="35602"/>
                      </a:cubicBezTo>
                      <a:cubicBezTo>
                        <a:pt x="201364" y="36027"/>
                        <a:pt x="200557" y="36452"/>
                        <a:pt x="199749" y="36877"/>
                      </a:cubicBezTo>
                      <a:cubicBezTo>
                        <a:pt x="199565" y="36976"/>
                        <a:pt x="199381" y="37061"/>
                        <a:pt x="199197" y="37160"/>
                      </a:cubicBezTo>
                      <a:cubicBezTo>
                        <a:pt x="198885" y="37330"/>
                        <a:pt x="198560" y="37500"/>
                        <a:pt x="198234" y="37656"/>
                      </a:cubicBezTo>
                      <a:cubicBezTo>
                        <a:pt x="197625" y="37981"/>
                        <a:pt x="197030" y="38307"/>
                        <a:pt x="196435" y="38619"/>
                      </a:cubicBezTo>
                      <a:cubicBezTo>
                        <a:pt x="195642" y="39044"/>
                        <a:pt x="194835" y="39483"/>
                        <a:pt x="194042" y="39922"/>
                      </a:cubicBezTo>
                      <a:cubicBezTo>
                        <a:pt x="192952" y="40516"/>
                        <a:pt x="191875" y="41111"/>
                        <a:pt x="190799" y="41706"/>
                      </a:cubicBezTo>
                      <a:cubicBezTo>
                        <a:pt x="190006" y="42145"/>
                        <a:pt x="189227" y="42584"/>
                        <a:pt x="188448" y="43037"/>
                      </a:cubicBezTo>
                      <a:cubicBezTo>
                        <a:pt x="188434" y="43037"/>
                        <a:pt x="188420" y="43051"/>
                        <a:pt x="188406" y="43065"/>
                      </a:cubicBezTo>
                      <a:cubicBezTo>
                        <a:pt x="188052" y="43264"/>
                        <a:pt x="187712" y="43462"/>
                        <a:pt x="187358" y="43646"/>
                      </a:cubicBezTo>
                      <a:cubicBezTo>
                        <a:pt x="186650" y="44043"/>
                        <a:pt x="185942" y="44453"/>
                        <a:pt x="185248" y="44864"/>
                      </a:cubicBezTo>
                      <a:cubicBezTo>
                        <a:pt x="184469" y="45317"/>
                        <a:pt x="183704" y="45756"/>
                        <a:pt x="182925" y="46209"/>
                      </a:cubicBezTo>
                      <a:cubicBezTo>
                        <a:pt x="181863" y="46832"/>
                        <a:pt x="180815" y="47441"/>
                        <a:pt x="179767" y="48079"/>
                      </a:cubicBezTo>
                      <a:cubicBezTo>
                        <a:pt x="179088" y="48489"/>
                        <a:pt x="178394" y="48900"/>
                        <a:pt x="177714" y="49311"/>
                      </a:cubicBezTo>
                      <a:cubicBezTo>
                        <a:pt x="177402" y="49495"/>
                        <a:pt x="177091" y="49679"/>
                        <a:pt x="176779" y="49877"/>
                      </a:cubicBezTo>
                      <a:cubicBezTo>
                        <a:pt x="175972" y="50373"/>
                        <a:pt x="175165" y="50868"/>
                        <a:pt x="174372" y="51364"/>
                      </a:cubicBezTo>
                      <a:cubicBezTo>
                        <a:pt x="173621" y="51831"/>
                        <a:pt x="172871" y="52299"/>
                        <a:pt x="172120" y="52766"/>
                      </a:cubicBezTo>
                      <a:cubicBezTo>
                        <a:pt x="171101" y="53403"/>
                        <a:pt x="170081" y="54055"/>
                        <a:pt x="169061" y="54706"/>
                      </a:cubicBezTo>
                      <a:cubicBezTo>
                        <a:pt x="168480" y="55074"/>
                        <a:pt x="167900" y="55443"/>
                        <a:pt x="167319" y="55825"/>
                      </a:cubicBezTo>
                      <a:cubicBezTo>
                        <a:pt x="167050" y="55995"/>
                        <a:pt x="166795" y="56165"/>
                        <a:pt x="166541" y="56335"/>
                      </a:cubicBezTo>
                      <a:cubicBezTo>
                        <a:pt x="165634" y="56915"/>
                        <a:pt x="164742" y="57510"/>
                        <a:pt x="163850" y="58105"/>
                      </a:cubicBezTo>
                      <a:cubicBezTo>
                        <a:pt x="163127" y="58587"/>
                        <a:pt x="162405" y="59068"/>
                        <a:pt x="161683" y="59550"/>
                      </a:cubicBezTo>
                      <a:cubicBezTo>
                        <a:pt x="160677" y="60215"/>
                        <a:pt x="159686" y="60895"/>
                        <a:pt x="158709" y="61561"/>
                      </a:cubicBezTo>
                      <a:cubicBezTo>
                        <a:pt x="158213" y="61900"/>
                        <a:pt x="157718" y="62226"/>
                        <a:pt x="157236" y="62566"/>
                      </a:cubicBezTo>
                      <a:cubicBezTo>
                        <a:pt x="157038" y="62708"/>
                        <a:pt x="156840" y="62849"/>
                        <a:pt x="156642" y="62991"/>
                      </a:cubicBezTo>
                      <a:cubicBezTo>
                        <a:pt x="156627" y="62991"/>
                        <a:pt x="156613" y="63005"/>
                        <a:pt x="156599" y="63019"/>
                      </a:cubicBezTo>
                      <a:cubicBezTo>
                        <a:pt x="155607" y="63699"/>
                        <a:pt x="154630" y="64393"/>
                        <a:pt x="153639" y="65087"/>
                      </a:cubicBezTo>
                      <a:cubicBezTo>
                        <a:pt x="152945" y="65568"/>
                        <a:pt x="152265" y="66050"/>
                        <a:pt x="151586" y="66545"/>
                      </a:cubicBezTo>
                      <a:cubicBezTo>
                        <a:pt x="150609" y="67254"/>
                        <a:pt x="149631" y="67962"/>
                        <a:pt x="148654" y="68670"/>
                      </a:cubicBezTo>
                      <a:cubicBezTo>
                        <a:pt x="148399" y="68854"/>
                        <a:pt x="148145" y="69038"/>
                        <a:pt x="147889" y="69222"/>
                      </a:cubicBezTo>
                      <a:cubicBezTo>
                        <a:pt x="147705" y="69349"/>
                        <a:pt x="147521" y="69491"/>
                        <a:pt x="147337" y="69618"/>
                      </a:cubicBezTo>
                      <a:cubicBezTo>
                        <a:pt x="147110" y="69788"/>
                        <a:pt x="146884" y="69958"/>
                        <a:pt x="146658" y="70128"/>
                      </a:cubicBezTo>
                      <a:cubicBezTo>
                        <a:pt x="145680" y="70850"/>
                        <a:pt x="144703" y="71587"/>
                        <a:pt x="143740" y="72309"/>
                      </a:cubicBezTo>
                      <a:cubicBezTo>
                        <a:pt x="143103" y="72791"/>
                        <a:pt x="142452" y="73272"/>
                        <a:pt x="141814" y="73754"/>
                      </a:cubicBezTo>
                      <a:cubicBezTo>
                        <a:pt x="140837" y="74504"/>
                        <a:pt x="139860" y="75255"/>
                        <a:pt x="138883" y="76005"/>
                      </a:cubicBezTo>
                      <a:cubicBezTo>
                        <a:pt x="138869" y="76005"/>
                        <a:pt x="138854" y="76034"/>
                        <a:pt x="138840" y="76048"/>
                      </a:cubicBezTo>
                      <a:cubicBezTo>
                        <a:pt x="138529" y="76289"/>
                        <a:pt x="138203" y="76529"/>
                        <a:pt x="137892" y="76784"/>
                      </a:cubicBezTo>
                      <a:cubicBezTo>
                        <a:pt x="137608" y="77011"/>
                        <a:pt x="137325" y="77223"/>
                        <a:pt x="137042" y="77450"/>
                      </a:cubicBezTo>
                      <a:cubicBezTo>
                        <a:pt x="136065" y="78229"/>
                        <a:pt x="135087" y="79008"/>
                        <a:pt x="134124" y="79787"/>
                      </a:cubicBezTo>
                      <a:cubicBezTo>
                        <a:pt x="133544" y="80254"/>
                        <a:pt x="132949" y="80721"/>
                        <a:pt x="132368" y="81203"/>
                      </a:cubicBezTo>
                      <a:cubicBezTo>
                        <a:pt x="131519" y="81897"/>
                        <a:pt x="130683" y="82590"/>
                        <a:pt x="129848" y="83284"/>
                      </a:cubicBezTo>
                      <a:cubicBezTo>
                        <a:pt x="129493" y="83568"/>
                        <a:pt x="129139" y="83865"/>
                        <a:pt x="128800" y="84148"/>
                      </a:cubicBezTo>
                      <a:cubicBezTo>
                        <a:pt x="128460" y="84432"/>
                        <a:pt x="128120" y="84715"/>
                        <a:pt x="127780" y="84998"/>
                      </a:cubicBezTo>
                      <a:cubicBezTo>
                        <a:pt x="126746" y="85862"/>
                        <a:pt x="125712" y="86740"/>
                        <a:pt x="124693" y="87618"/>
                      </a:cubicBezTo>
                      <a:cubicBezTo>
                        <a:pt x="124211" y="88029"/>
                        <a:pt x="123730" y="88425"/>
                        <a:pt x="123263" y="88836"/>
                      </a:cubicBezTo>
                      <a:cubicBezTo>
                        <a:pt x="122554" y="89445"/>
                        <a:pt x="121846" y="90068"/>
                        <a:pt x="121152" y="90691"/>
                      </a:cubicBezTo>
                      <a:cubicBezTo>
                        <a:pt x="120784" y="91017"/>
                        <a:pt x="120402" y="91342"/>
                        <a:pt x="120034" y="91682"/>
                      </a:cubicBezTo>
                      <a:cubicBezTo>
                        <a:pt x="120019" y="91696"/>
                        <a:pt x="119991" y="91710"/>
                        <a:pt x="119977" y="91739"/>
                      </a:cubicBezTo>
                      <a:cubicBezTo>
                        <a:pt x="119595" y="92079"/>
                        <a:pt x="119212" y="92405"/>
                        <a:pt x="118830" y="92744"/>
                      </a:cubicBezTo>
                      <a:cubicBezTo>
                        <a:pt x="117442" y="93991"/>
                        <a:pt x="116068" y="95237"/>
                        <a:pt x="114695" y="96483"/>
                      </a:cubicBezTo>
                      <a:cubicBezTo>
                        <a:pt x="114624" y="96554"/>
                        <a:pt x="114553" y="96611"/>
                        <a:pt x="114482" y="96681"/>
                      </a:cubicBezTo>
                      <a:cubicBezTo>
                        <a:pt x="113902" y="97219"/>
                        <a:pt x="113321" y="97758"/>
                        <a:pt x="112741" y="98310"/>
                      </a:cubicBezTo>
                      <a:cubicBezTo>
                        <a:pt x="112372" y="98650"/>
                        <a:pt x="112018" y="98990"/>
                        <a:pt x="111650" y="99329"/>
                      </a:cubicBezTo>
                      <a:cubicBezTo>
                        <a:pt x="111154" y="99797"/>
                        <a:pt x="110644" y="100264"/>
                        <a:pt x="110149" y="100732"/>
                      </a:cubicBezTo>
                      <a:cubicBezTo>
                        <a:pt x="110021" y="100859"/>
                        <a:pt x="109894" y="100986"/>
                        <a:pt x="109766" y="101100"/>
                      </a:cubicBezTo>
                      <a:cubicBezTo>
                        <a:pt x="108492" y="102318"/>
                        <a:pt x="107231" y="103536"/>
                        <a:pt x="105971" y="104768"/>
                      </a:cubicBezTo>
                      <a:cubicBezTo>
                        <a:pt x="105546" y="105178"/>
                        <a:pt x="105136" y="105603"/>
                        <a:pt x="104711" y="106028"/>
                      </a:cubicBezTo>
                      <a:cubicBezTo>
                        <a:pt x="104682" y="106056"/>
                        <a:pt x="104654" y="106085"/>
                        <a:pt x="104626" y="106113"/>
                      </a:cubicBezTo>
                      <a:cubicBezTo>
                        <a:pt x="104286" y="106453"/>
                        <a:pt x="103932" y="106807"/>
                        <a:pt x="103592" y="107147"/>
                      </a:cubicBezTo>
                      <a:cubicBezTo>
                        <a:pt x="103026" y="107713"/>
                        <a:pt x="102445" y="108280"/>
                        <a:pt x="101893" y="108846"/>
                      </a:cubicBezTo>
                      <a:cubicBezTo>
                        <a:pt x="101369" y="109370"/>
                        <a:pt x="100859" y="109908"/>
                        <a:pt x="100349" y="110432"/>
                      </a:cubicBezTo>
                      <a:cubicBezTo>
                        <a:pt x="99528" y="111282"/>
                        <a:pt x="98692" y="112117"/>
                        <a:pt x="97885" y="112981"/>
                      </a:cubicBezTo>
                      <a:cubicBezTo>
                        <a:pt x="97503" y="113378"/>
                        <a:pt x="97134" y="113774"/>
                        <a:pt x="96752" y="114171"/>
                      </a:cubicBezTo>
                      <a:cubicBezTo>
                        <a:pt x="96441" y="114497"/>
                        <a:pt x="96143" y="114822"/>
                        <a:pt x="95831" y="115148"/>
                      </a:cubicBezTo>
                      <a:cubicBezTo>
                        <a:pt x="95208" y="115814"/>
                        <a:pt x="94571" y="116479"/>
                        <a:pt x="93948" y="117159"/>
                      </a:cubicBezTo>
                      <a:cubicBezTo>
                        <a:pt x="93367" y="117782"/>
                        <a:pt x="92801" y="118419"/>
                        <a:pt x="92220" y="119042"/>
                      </a:cubicBezTo>
                      <a:cubicBezTo>
                        <a:pt x="91512" y="119821"/>
                        <a:pt x="90804" y="120600"/>
                        <a:pt x="90096" y="121379"/>
                      </a:cubicBezTo>
                      <a:cubicBezTo>
                        <a:pt x="89784" y="121733"/>
                        <a:pt x="89473" y="122087"/>
                        <a:pt x="89161" y="122427"/>
                      </a:cubicBezTo>
                      <a:cubicBezTo>
                        <a:pt x="88906" y="122710"/>
                        <a:pt x="88652" y="123008"/>
                        <a:pt x="88396" y="123291"/>
                      </a:cubicBezTo>
                      <a:cubicBezTo>
                        <a:pt x="88382" y="123305"/>
                        <a:pt x="88368" y="123319"/>
                        <a:pt x="88354" y="123333"/>
                      </a:cubicBezTo>
                      <a:cubicBezTo>
                        <a:pt x="87688" y="124098"/>
                        <a:pt x="87009" y="124849"/>
                        <a:pt x="86343" y="125613"/>
                      </a:cubicBezTo>
                      <a:cubicBezTo>
                        <a:pt x="85748" y="126293"/>
                        <a:pt x="85168" y="126987"/>
                        <a:pt x="84573" y="127667"/>
                      </a:cubicBezTo>
                      <a:cubicBezTo>
                        <a:pt x="83936" y="128417"/>
                        <a:pt x="83298" y="129154"/>
                        <a:pt x="82661" y="129905"/>
                      </a:cubicBezTo>
                      <a:cubicBezTo>
                        <a:pt x="82392" y="130216"/>
                        <a:pt x="82137" y="130528"/>
                        <a:pt x="81868" y="130839"/>
                      </a:cubicBezTo>
                      <a:cubicBezTo>
                        <a:pt x="81712" y="131023"/>
                        <a:pt x="81571" y="131207"/>
                        <a:pt x="81415" y="131377"/>
                      </a:cubicBezTo>
                      <a:cubicBezTo>
                        <a:pt x="81245" y="131590"/>
                        <a:pt x="81061" y="131802"/>
                        <a:pt x="80891" y="132015"/>
                      </a:cubicBezTo>
                      <a:cubicBezTo>
                        <a:pt x="80282" y="132751"/>
                        <a:pt x="79659" y="133501"/>
                        <a:pt x="79050" y="134238"/>
                      </a:cubicBezTo>
                      <a:cubicBezTo>
                        <a:pt x="78469" y="134960"/>
                        <a:pt x="77889" y="135682"/>
                        <a:pt x="77308" y="136405"/>
                      </a:cubicBezTo>
                      <a:cubicBezTo>
                        <a:pt x="76713" y="137141"/>
                        <a:pt x="76118" y="137878"/>
                        <a:pt x="75538" y="138614"/>
                      </a:cubicBezTo>
                      <a:cubicBezTo>
                        <a:pt x="74957" y="139350"/>
                        <a:pt x="74377" y="140101"/>
                        <a:pt x="73796" y="140837"/>
                      </a:cubicBezTo>
                      <a:cubicBezTo>
                        <a:pt x="73229" y="141559"/>
                        <a:pt x="72663" y="142296"/>
                        <a:pt x="72096" y="143032"/>
                      </a:cubicBezTo>
                      <a:cubicBezTo>
                        <a:pt x="71516" y="143797"/>
                        <a:pt x="70950" y="144548"/>
                        <a:pt x="70369" y="145312"/>
                      </a:cubicBezTo>
                      <a:cubicBezTo>
                        <a:pt x="69831" y="146035"/>
                        <a:pt x="69278" y="146757"/>
                        <a:pt x="68740" y="147493"/>
                      </a:cubicBezTo>
                      <a:cubicBezTo>
                        <a:pt x="68684" y="147578"/>
                        <a:pt x="68627" y="147649"/>
                        <a:pt x="68556" y="147734"/>
                      </a:cubicBezTo>
                      <a:cubicBezTo>
                        <a:pt x="68443" y="147876"/>
                        <a:pt x="68330" y="148031"/>
                        <a:pt x="68230" y="148173"/>
                      </a:cubicBezTo>
                      <a:cubicBezTo>
                        <a:pt x="67834" y="148725"/>
                        <a:pt x="67438" y="149263"/>
                        <a:pt x="67041" y="149816"/>
                      </a:cubicBezTo>
                      <a:cubicBezTo>
                        <a:pt x="66517" y="150538"/>
                        <a:pt x="65993" y="151260"/>
                        <a:pt x="65469" y="151982"/>
                      </a:cubicBezTo>
                      <a:cubicBezTo>
                        <a:pt x="64903" y="152776"/>
                        <a:pt x="64350" y="153569"/>
                        <a:pt x="63784" y="154347"/>
                      </a:cubicBezTo>
                      <a:cubicBezTo>
                        <a:pt x="63316" y="155013"/>
                        <a:pt x="62849" y="155693"/>
                        <a:pt x="62382" y="156358"/>
                      </a:cubicBezTo>
                      <a:cubicBezTo>
                        <a:pt x="62226" y="156585"/>
                        <a:pt x="62056" y="156812"/>
                        <a:pt x="61900" y="157052"/>
                      </a:cubicBezTo>
                      <a:cubicBezTo>
                        <a:pt x="61475" y="157675"/>
                        <a:pt x="61051" y="158298"/>
                        <a:pt x="60626" y="158922"/>
                      </a:cubicBezTo>
                      <a:cubicBezTo>
                        <a:pt x="60144" y="159630"/>
                        <a:pt x="59662" y="160352"/>
                        <a:pt x="59181" y="161060"/>
                      </a:cubicBezTo>
                      <a:cubicBezTo>
                        <a:pt x="58629" y="161881"/>
                        <a:pt x="58077" y="162703"/>
                        <a:pt x="57538" y="163538"/>
                      </a:cubicBezTo>
                      <a:cubicBezTo>
                        <a:pt x="57156" y="164119"/>
                        <a:pt x="56788" y="164685"/>
                        <a:pt x="56406" y="165266"/>
                      </a:cubicBezTo>
                      <a:cubicBezTo>
                        <a:pt x="56235" y="165535"/>
                        <a:pt x="56066" y="165790"/>
                        <a:pt x="55896" y="166059"/>
                      </a:cubicBezTo>
                      <a:cubicBezTo>
                        <a:pt x="55442" y="166767"/>
                        <a:pt x="54989" y="167475"/>
                        <a:pt x="54536" y="168183"/>
                      </a:cubicBezTo>
                      <a:cubicBezTo>
                        <a:pt x="54097" y="168877"/>
                        <a:pt x="53658" y="169571"/>
                        <a:pt x="53219" y="170265"/>
                      </a:cubicBezTo>
                      <a:cubicBezTo>
                        <a:pt x="52681" y="171129"/>
                        <a:pt x="52143" y="171993"/>
                        <a:pt x="51605" y="172857"/>
                      </a:cubicBezTo>
                      <a:cubicBezTo>
                        <a:pt x="51307" y="173338"/>
                        <a:pt x="51024" y="173820"/>
                        <a:pt x="50727" y="174287"/>
                      </a:cubicBezTo>
                      <a:cubicBezTo>
                        <a:pt x="50557" y="174584"/>
                        <a:pt x="50373" y="174868"/>
                        <a:pt x="50203" y="175165"/>
                      </a:cubicBezTo>
                      <a:cubicBezTo>
                        <a:pt x="49721" y="175958"/>
                        <a:pt x="49240" y="176765"/>
                        <a:pt x="48772" y="177572"/>
                      </a:cubicBezTo>
                      <a:cubicBezTo>
                        <a:pt x="48376" y="178238"/>
                        <a:pt x="47993" y="178904"/>
                        <a:pt x="47611" y="179569"/>
                      </a:cubicBezTo>
                      <a:cubicBezTo>
                        <a:pt x="47073" y="180490"/>
                        <a:pt x="46549" y="181396"/>
                        <a:pt x="46025" y="182317"/>
                      </a:cubicBezTo>
                      <a:cubicBezTo>
                        <a:pt x="45813" y="182699"/>
                        <a:pt x="45586" y="183081"/>
                        <a:pt x="45374" y="183464"/>
                      </a:cubicBezTo>
                      <a:cubicBezTo>
                        <a:pt x="45204" y="183775"/>
                        <a:pt x="45034" y="184073"/>
                        <a:pt x="44864" y="184384"/>
                      </a:cubicBezTo>
                      <a:cubicBezTo>
                        <a:pt x="44354" y="185291"/>
                        <a:pt x="43858" y="186183"/>
                        <a:pt x="43349" y="187089"/>
                      </a:cubicBezTo>
                      <a:cubicBezTo>
                        <a:pt x="43009" y="187712"/>
                        <a:pt x="42669" y="188350"/>
                        <a:pt x="42329" y="188973"/>
                      </a:cubicBezTo>
                      <a:cubicBezTo>
                        <a:pt x="41805" y="189950"/>
                        <a:pt x="41281" y="190913"/>
                        <a:pt x="40757" y="191890"/>
                      </a:cubicBezTo>
                      <a:cubicBezTo>
                        <a:pt x="40615" y="192173"/>
                        <a:pt x="40460" y="192456"/>
                        <a:pt x="40318" y="192725"/>
                      </a:cubicBezTo>
                      <a:cubicBezTo>
                        <a:pt x="40148" y="193037"/>
                        <a:pt x="39992" y="193348"/>
                        <a:pt x="39836" y="193660"/>
                      </a:cubicBezTo>
                      <a:cubicBezTo>
                        <a:pt x="39298" y="194680"/>
                        <a:pt x="38774" y="195699"/>
                        <a:pt x="38250" y="196719"/>
                      </a:cubicBezTo>
                      <a:cubicBezTo>
                        <a:pt x="37981" y="197257"/>
                        <a:pt x="37712" y="197781"/>
                        <a:pt x="37443" y="198319"/>
                      </a:cubicBezTo>
                      <a:cubicBezTo>
                        <a:pt x="36891" y="199410"/>
                        <a:pt x="36353" y="200486"/>
                        <a:pt x="35815" y="201576"/>
                      </a:cubicBezTo>
                      <a:cubicBezTo>
                        <a:pt x="35729" y="201761"/>
                        <a:pt x="35644" y="201930"/>
                        <a:pt x="35560" y="202115"/>
                      </a:cubicBezTo>
                      <a:cubicBezTo>
                        <a:pt x="35418" y="202412"/>
                        <a:pt x="35276" y="202695"/>
                        <a:pt x="35135" y="202993"/>
                      </a:cubicBezTo>
                      <a:cubicBezTo>
                        <a:pt x="34568" y="204154"/>
                        <a:pt x="34016" y="205315"/>
                        <a:pt x="33463" y="206476"/>
                      </a:cubicBezTo>
                      <a:cubicBezTo>
                        <a:pt x="33322" y="206774"/>
                        <a:pt x="33180" y="207085"/>
                        <a:pt x="33039" y="207397"/>
                      </a:cubicBezTo>
                      <a:cubicBezTo>
                        <a:pt x="32373" y="208813"/>
                        <a:pt x="31722" y="210229"/>
                        <a:pt x="31084" y="211645"/>
                      </a:cubicBezTo>
                      <a:cubicBezTo>
                        <a:pt x="30985" y="211886"/>
                        <a:pt x="30872" y="212113"/>
                        <a:pt x="30773" y="212353"/>
                      </a:cubicBezTo>
                      <a:cubicBezTo>
                        <a:pt x="29428" y="215341"/>
                        <a:pt x="28125" y="218358"/>
                        <a:pt x="26878" y="221374"/>
                      </a:cubicBezTo>
                      <a:cubicBezTo>
                        <a:pt x="26836" y="221459"/>
                        <a:pt x="26808" y="221558"/>
                        <a:pt x="26765" y="221643"/>
                      </a:cubicBezTo>
                      <a:cubicBezTo>
                        <a:pt x="25491" y="224731"/>
                        <a:pt x="24258" y="227846"/>
                        <a:pt x="23069" y="230962"/>
                      </a:cubicBezTo>
                      <a:cubicBezTo>
                        <a:pt x="23041" y="231033"/>
                        <a:pt x="23012" y="231089"/>
                        <a:pt x="22998" y="231160"/>
                      </a:cubicBezTo>
                      <a:cubicBezTo>
                        <a:pt x="22432" y="232647"/>
                        <a:pt x="21894" y="234120"/>
                        <a:pt x="21341" y="235607"/>
                      </a:cubicBezTo>
                      <a:cubicBezTo>
                        <a:pt x="21299" y="235720"/>
                        <a:pt x="21256" y="235819"/>
                        <a:pt x="21228" y="235933"/>
                      </a:cubicBezTo>
                      <a:cubicBezTo>
                        <a:pt x="20718" y="237349"/>
                        <a:pt x="20223" y="238765"/>
                        <a:pt x="19727" y="240181"/>
                      </a:cubicBezTo>
                      <a:cubicBezTo>
                        <a:pt x="19698" y="240252"/>
                        <a:pt x="19670" y="240323"/>
                        <a:pt x="19656" y="240393"/>
                      </a:cubicBezTo>
                      <a:cubicBezTo>
                        <a:pt x="19571" y="240634"/>
                        <a:pt x="19486" y="240875"/>
                        <a:pt x="19401" y="241116"/>
                      </a:cubicBezTo>
                      <a:cubicBezTo>
                        <a:pt x="18962" y="242390"/>
                        <a:pt x="18537" y="243679"/>
                        <a:pt x="18098" y="244968"/>
                      </a:cubicBezTo>
                      <a:cubicBezTo>
                        <a:pt x="17971" y="245336"/>
                        <a:pt x="17844" y="245704"/>
                        <a:pt x="17730" y="246072"/>
                      </a:cubicBezTo>
                      <a:cubicBezTo>
                        <a:pt x="17319" y="247347"/>
                        <a:pt x="16909" y="248621"/>
                        <a:pt x="16498" y="249896"/>
                      </a:cubicBezTo>
                      <a:cubicBezTo>
                        <a:pt x="16484" y="249953"/>
                        <a:pt x="16470" y="249995"/>
                        <a:pt x="16456" y="250052"/>
                      </a:cubicBezTo>
                      <a:cubicBezTo>
                        <a:pt x="16342" y="250406"/>
                        <a:pt x="16229" y="250760"/>
                        <a:pt x="16115" y="251114"/>
                      </a:cubicBezTo>
                      <a:cubicBezTo>
                        <a:pt x="16115" y="251128"/>
                        <a:pt x="16115" y="251156"/>
                        <a:pt x="16102" y="251170"/>
                      </a:cubicBezTo>
                      <a:cubicBezTo>
                        <a:pt x="15719" y="252417"/>
                        <a:pt x="15337" y="253663"/>
                        <a:pt x="14969" y="254909"/>
                      </a:cubicBezTo>
                      <a:cubicBezTo>
                        <a:pt x="14827" y="255362"/>
                        <a:pt x="14686" y="255815"/>
                        <a:pt x="14558" y="256283"/>
                      </a:cubicBezTo>
                      <a:cubicBezTo>
                        <a:pt x="14204" y="257472"/>
                        <a:pt x="13864" y="258662"/>
                        <a:pt x="13524" y="259852"/>
                      </a:cubicBezTo>
                      <a:cubicBezTo>
                        <a:pt x="13453" y="260121"/>
                        <a:pt x="13368" y="260390"/>
                        <a:pt x="13283" y="260645"/>
                      </a:cubicBezTo>
                      <a:cubicBezTo>
                        <a:pt x="13198" y="260942"/>
                        <a:pt x="13113" y="261254"/>
                        <a:pt x="13043" y="261551"/>
                      </a:cubicBezTo>
                      <a:cubicBezTo>
                        <a:pt x="12731" y="262684"/>
                        <a:pt x="12420" y="263817"/>
                        <a:pt x="12122" y="264950"/>
                      </a:cubicBezTo>
                      <a:cubicBezTo>
                        <a:pt x="12023" y="265318"/>
                        <a:pt x="11924" y="265686"/>
                        <a:pt x="11825" y="266069"/>
                      </a:cubicBezTo>
                      <a:cubicBezTo>
                        <a:pt x="11782" y="266224"/>
                        <a:pt x="11754" y="266366"/>
                        <a:pt x="11711" y="266522"/>
                      </a:cubicBezTo>
                      <a:cubicBezTo>
                        <a:pt x="11329" y="267980"/>
                        <a:pt x="10961" y="269453"/>
                        <a:pt x="10593" y="270912"/>
                      </a:cubicBezTo>
                      <a:cubicBezTo>
                        <a:pt x="10451" y="271478"/>
                        <a:pt x="10295" y="272059"/>
                        <a:pt x="10168" y="272625"/>
                      </a:cubicBezTo>
                      <a:cubicBezTo>
                        <a:pt x="9701" y="274537"/>
                        <a:pt x="9247" y="276449"/>
                        <a:pt x="8808" y="278375"/>
                      </a:cubicBezTo>
                      <a:cubicBezTo>
                        <a:pt x="1331" y="311485"/>
                        <a:pt x="-1360" y="345544"/>
                        <a:pt x="637" y="379616"/>
                      </a:cubicBezTo>
                      <a:lnTo>
                        <a:pt x="4786" y="379616"/>
                      </a:lnTo>
                      <a:cubicBezTo>
                        <a:pt x="-1572" y="339383"/>
                        <a:pt x="12660" y="279961"/>
                        <a:pt x="12660" y="279961"/>
                      </a:cubicBezTo>
                      <a:cubicBezTo>
                        <a:pt x="12660" y="279961"/>
                        <a:pt x="33421" y="302138"/>
                        <a:pt x="41366" y="295780"/>
                      </a:cubicBezTo>
                      <a:cubicBezTo>
                        <a:pt x="49325" y="289421"/>
                        <a:pt x="52497" y="271124"/>
                        <a:pt x="58062" y="261579"/>
                      </a:cubicBezTo>
                      <a:cubicBezTo>
                        <a:pt x="63642" y="252034"/>
                        <a:pt x="73980" y="249655"/>
                        <a:pt x="75566" y="241696"/>
                      </a:cubicBezTo>
                      <a:cubicBezTo>
                        <a:pt x="77152" y="233752"/>
                        <a:pt x="59662" y="230565"/>
                        <a:pt x="61249" y="225000"/>
                      </a:cubicBezTo>
                      <a:cubicBezTo>
                        <a:pt x="62835" y="219434"/>
                        <a:pt x="80339" y="244090"/>
                        <a:pt x="84318" y="239317"/>
                      </a:cubicBezTo>
                      <a:cubicBezTo>
                        <a:pt x="88283" y="234545"/>
                        <a:pt x="104201" y="225000"/>
                        <a:pt x="105787" y="220227"/>
                      </a:cubicBezTo>
                      <a:cubicBezTo>
                        <a:pt x="107373" y="215455"/>
                        <a:pt x="96242" y="205117"/>
                        <a:pt x="95449" y="199551"/>
                      </a:cubicBezTo>
                      <a:cubicBezTo>
                        <a:pt x="94656" y="193986"/>
                        <a:pt x="71587" y="180461"/>
                        <a:pt x="76359" y="178082"/>
                      </a:cubicBezTo>
                      <a:cubicBezTo>
                        <a:pt x="81132" y="175689"/>
                        <a:pt x="107373" y="206703"/>
                        <a:pt x="111352" y="205910"/>
                      </a:cubicBezTo>
                      <a:cubicBezTo>
                        <a:pt x="115332" y="205117"/>
                        <a:pt x="124877" y="197965"/>
                        <a:pt x="127256" y="193986"/>
                      </a:cubicBezTo>
                      <a:cubicBezTo>
                        <a:pt x="129649" y="190006"/>
                        <a:pt x="119311" y="184441"/>
                        <a:pt x="119311" y="180461"/>
                      </a:cubicBezTo>
                      <a:cubicBezTo>
                        <a:pt x="119311" y="176482"/>
                        <a:pt x="124084" y="185234"/>
                        <a:pt x="128049" y="181255"/>
                      </a:cubicBezTo>
                      <a:cubicBezTo>
                        <a:pt x="132028" y="177275"/>
                        <a:pt x="139987" y="174896"/>
                        <a:pt x="155891" y="158199"/>
                      </a:cubicBezTo>
                      <a:cubicBezTo>
                        <a:pt x="171794" y="141489"/>
                        <a:pt x="149532" y="131944"/>
                        <a:pt x="153497" y="129565"/>
                      </a:cubicBezTo>
                      <a:cubicBezTo>
                        <a:pt x="157477" y="127171"/>
                        <a:pt x="164643" y="149447"/>
                        <a:pt x="174188" y="144675"/>
                      </a:cubicBezTo>
                      <a:cubicBezTo>
                        <a:pt x="183718" y="139903"/>
                        <a:pt x="185319" y="130358"/>
                        <a:pt x="194864" y="119227"/>
                      </a:cubicBezTo>
                      <a:cubicBezTo>
                        <a:pt x="204409" y="108096"/>
                        <a:pt x="210767" y="100930"/>
                        <a:pt x="211560" y="89799"/>
                      </a:cubicBezTo>
                      <a:cubicBezTo>
                        <a:pt x="212353" y="78668"/>
                        <a:pt x="180546" y="63557"/>
                        <a:pt x="193263" y="63557"/>
                      </a:cubicBezTo>
                      <a:cubicBezTo>
                        <a:pt x="205980" y="63557"/>
                        <a:pt x="220312" y="90592"/>
                        <a:pt x="220312" y="90592"/>
                      </a:cubicBezTo>
                      <a:cubicBezTo>
                        <a:pt x="220312" y="90592"/>
                        <a:pt x="244967" y="64350"/>
                        <a:pt x="248140" y="58785"/>
                      </a:cubicBezTo>
                      <a:cubicBezTo>
                        <a:pt x="251326" y="53219"/>
                        <a:pt x="221105" y="46053"/>
                        <a:pt x="230650" y="44467"/>
                      </a:cubicBezTo>
                      <a:cubicBezTo>
                        <a:pt x="240195" y="42881"/>
                        <a:pt x="257684" y="54012"/>
                        <a:pt x="257684" y="54012"/>
                      </a:cubicBezTo>
                      <a:cubicBezTo>
                        <a:pt x="257684" y="54012"/>
                        <a:pt x="275670" y="54380"/>
                        <a:pt x="276718" y="31368"/>
                      </a:cubicBezTo>
                      <a:cubicBezTo>
                        <a:pt x="277766" y="8369"/>
                        <a:pt x="292409" y="0"/>
                        <a:pt x="292409" y="0"/>
                      </a:cubicBezTo>
                      <a:cubicBezTo>
                        <a:pt x="290865" y="439"/>
                        <a:pt x="289322" y="878"/>
                        <a:pt x="287792" y="1345"/>
                      </a:cubicBezTo>
                      <a:close/>
                    </a:path>
                  </a:pathLst>
                </a:custGeom>
                <a:solidFill>
                  <a:srgbClr val="192419">
                    <a:alpha val="3797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16" name="Google Shape;716;p4"/>
              <p:cNvGrpSpPr/>
              <p:nvPr/>
            </p:nvGrpSpPr>
            <p:grpSpPr>
              <a:xfrm rot="-10045885" flipH="1">
                <a:off x="289188" y="-568637"/>
                <a:ext cx="452810" cy="714515"/>
                <a:chOff x="979949" y="5469488"/>
                <a:chExt cx="452827" cy="714541"/>
              </a:xfrm>
            </p:grpSpPr>
            <p:grpSp>
              <p:nvGrpSpPr>
                <p:cNvPr id="717" name="Google Shape;717;p4"/>
                <p:cNvGrpSpPr/>
                <p:nvPr/>
              </p:nvGrpSpPr>
              <p:grpSpPr>
                <a:xfrm>
                  <a:off x="979949" y="5469488"/>
                  <a:ext cx="452827" cy="714541"/>
                  <a:chOff x="4243190" y="1646259"/>
                  <a:chExt cx="148288" cy="233992"/>
                </a:xfrm>
              </p:grpSpPr>
              <p:sp>
                <p:nvSpPr>
                  <p:cNvPr id="718" name="Google Shape;718;p4"/>
                  <p:cNvSpPr/>
                  <p:nvPr/>
                </p:nvSpPr>
                <p:spPr>
                  <a:xfrm>
                    <a:off x="4243190" y="1646259"/>
                    <a:ext cx="148275" cy="1670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75" h="167044" extrusionOk="0">
                        <a:moveTo>
                          <a:pt x="127276" y="149575"/>
                        </a:moveTo>
                        <a:cubicBezTo>
                          <a:pt x="117277" y="159488"/>
                          <a:pt x="102989" y="167957"/>
                          <a:pt x="88558" y="166966"/>
                        </a:cubicBezTo>
                        <a:cubicBezTo>
                          <a:pt x="60900" y="165025"/>
                          <a:pt x="58634" y="137878"/>
                          <a:pt x="58634" y="137878"/>
                        </a:cubicBezTo>
                        <a:cubicBezTo>
                          <a:pt x="58634" y="137878"/>
                          <a:pt x="51483" y="153540"/>
                          <a:pt x="29589" y="150920"/>
                        </a:cubicBezTo>
                        <a:cubicBezTo>
                          <a:pt x="7681" y="148300"/>
                          <a:pt x="-3705" y="119793"/>
                          <a:pt x="1082" y="105816"/>
                        </a:cubicBezTo>
                        <a:cubicBezTo>
                          <a:pt x="6010" y="91442"/>
                          <a:pt x="10839" y="94727"/>
                          <a:pt x="20242" y="98749"/>
                        </a:cubicBezTo>
                        <a:cubicBezTo>
                          <a:pt x="29646" y="102771"/>
                          <a:pt x="42688" y="121818"/>
                          <a:pt x="50760" y="117315"/>
                        </a:cubicBezTo>
                        <a:cubicBezTo>
                          <a:pt x="58833" y="112812"/>
                          <a:pt x="48608" y="107416"/>
                          <a:pt x="31812" y="100349"/>
                        </a:cubicBezTo>
                        <a:cubicBezTo>
                          <a:pt x="14988" y="93268"/>
                          <a:pt x="5656" y="80920"/>
                          <a:pt x="11760" y="66092"/>
                        </a:cubicBezTo>
                        <a:cubicBezTo>
                          <a:pt x="17863" y="51293"/>
                          <a:pt x="32039" y="43306"/>
                          <a:pt x="33073" y="57595"/>
                        </a:cubicBezTo>
                        <a:cubicBezTo>
                          <a:pt x="34106" y="71899"/>
                          <a:pt x="44699" y="93297"/>
                          <a:pt x="56652" y="95081"/>
                        </a:cubicBezTo>
                        <a:cubicBezTo>
                          <a:pt x="68604" y="96866"/>
                          <a:pt x="66976" y="85111"/>
                          <a:pt x="53593" y="81160"/>
                        </a:cubicBezTo>
                        <a:cubicBezTo>
                          <a:pt x="40224" y="77209"/>
                          <a:pt x="37746" y="64280"/>
                          <a:pt x="35962" y="50557"/>
                        </a:cubicBezTo>
                        <a:cubicBezTo>
                          <a:pt x="34163" y="36834"/>
                          <a:pt x="41329" y="28054"/>
                          <a:pt x="53791" y="24670"/>
                        </a:cubicBezTo>
                        <a:cubicBezTo>
                          <a:pt x="66253" y="21285"/>
                          <a:pt x="57487" y="32345"/>
                          <a:pt x="61665" y="56519"/>
                        </a:cubicBezTo>
                        <a:cubicBezTo>
                          <a:pt x="65843" y="80693"/>
                          <a:pt x="75416" y="70001"/>
                          <a:pt x="77073" y="63416"/>
                        </a:cubicBezTo>
                        <a:cubicBezTo>
                          <a:pt x="78758" y="56831"/>
                          <a:pt x="66537" y="50472"/>
                          <a:pt x="66083" y="34979"/>
                        </a:cubicBezTo>
                        <a:cubicBezTo>
                          <a:pt x="65630" y="19501"/>
                          <a:pt x="71578" y="19387"/>
                          <a:pt x="82652" y="15833"/>
                        </a:cubicBezTo>
                        <a:cubicBezTo>
                          <a:pt x="93727" y="12264"/>
                          <a:pt x="92566" y="13680"/>
                          <a:pt x="87028" y="28281"/>
                        </a:cubicBezTo>
                        <a:cubicBezTo>
                          <a:pt x="81506" y="42881"/>
                          <a:pt x="81831" y="50415"/>
                          <a:pt x="84550" y="58119"/>
                        </a:cubicBezTo>
                        <a:cubicBezTo>
                          <a:pt x="87269" y="65823"/>
                          <a:pt x="94917" y="60144"/>
                          <a:pt x="93175" y="51421"/>
                        </a:cubicBezTo>
                        <a:cubicBezTo>
                          <a:pt x="91447" y="42711"/>
                          <a:pt x="93953" y="26171"/>
                          <a:pt x="103668" y="13085"/>
                        </a:cubicBezTo>
                        <a:cubicBezTo>
                          <a:pt x="105382" y="10777"/>
                          <a:pt x="107166" y="8894"/>
                          <a:pt x="108951" y="7322"/>
                        </a:cubicBezTo>
                        <a:cubicBezTo>
                          <a:pt x="117348" y="0"/>
                          <a:pt x="125704" y="0"/>
                          <a:pt x="125704" y="0"/>
                        </a:cubicBezTo>
                        <a:cubicBezTo>
                          <a:pt x="122999" y="4631"/>
                          <a:pt x="139228" y="12887"/>
                          <a:pt x="134442" y="35234"/>
                        </a:cubicBezTo>
                        <a:cubicBezTo>
                          <a:pt x="133054" y="41692"/>
                          <a:pt x="129457" y="47003"/>
                          <a:pt x="125322" y="51407"/>
                        </a:cubicBezTo>
                        <a:cubicBezTo>
                          <a:pt x="115139" y="62254"/>
                          <a:pt x="101700" y="67678"/>
                          <a:pt x="109800" y="71205"/>
                        </a:cubicBezTo>
                        <a:cubicBezTo>
                          <a:pt x="115153" y="73541"/>
                          <a:pt x="122956" y="67494"/>
                          <a:pt x="129711" y="60428"/>
                        </a:cubicBezTo>
                        <a:cubicBezTo>
                          <a:pt x="137359" y="52426"/>
                          <a:pt x="143703" y="43108"/>
                          <a:pt x="143703" y="43108"/>
                        </a:cubicBezTo>
                        <a:cubicBezTo>
                          <a:pt x="143703" y="43108"/>
                          <a:pt x="148037" y="52086"/>
                          <a:pt x="147159" y="59054"/>
                        </a:cubicBezTo>
                        <a:cubicBezTo>
                          <a:pt x="146621" y="63246"/>
                          <a:pt x="138803" y="70383"/>
                          <a:pt x="130490" y="76048"/>
                        </a:cubicBezTo>
                        <a:cubicBezTo>
                          <a:pt x="125010" y="79829"/>
                          <a:pt x="119303" y="82973"/>
                          <a:pt x="115380" y="84219"/>
                        </a:cubicBezTo>
                        <a:cubicBezTo>
                          <a:pt x="105495" y="87363"/>
                          <a:pt x="93486" y="93920"/>
                          <a:pt x="113936" y="93382"/>
                        </a:cubicBezTo>
                        <a:cubicBezTo>
                          <a:pt x="118666" y="93254"/>
                          <a:pt x="122970" y="91895"/>
                          <a:pt x="126823" y="89926"/>
                        </a:cubicBezTo>
                        <a:cubicBezTo>
                          <a:pt x="139653" y="83355"/>
                          <a:pt x="147371" y="69845"/>
                          <a:pt x="148150" y="71346"/>
                        </a:cubicBezTo>
                        <a:cubicBezTo>
                          <a:pt x="149169" y="73315"/>
                          <a:pt x="143774" y="94854"/>
                          <a:pt x="139341" y="103082"/>
                        </a:cubicBezTo>
                        <a:cubicBezTo>
                          <a:pt x="137005" y="107402"/>
                          <a:pt x="133549" y="110376"/>
                          <a:pt x="128607" y="111650"/>
                        </a:cubicBezTo>
                        <a:cubicBezTo>
                          <a:pt x="124132" y="112826"/>
                          <a:pt x="118439" y="112613"/>
                          <a:pt x="111231" y="110800"/>
                        </a:cubicBezTo>
                        <a:cubicBezTo>
                          <a:pt x="96049" y="106977"/>
                          <a:pt x="83191" y="120515"/>
                          <a:pt x="104122" y="125628"/>
                        </a:cubicBezTo>
                        <a:cubicBezTo>
                          <a:pt x="110919" y="127285"/>
                          <a:pt x="116881" y="126619"/>
                          <a:pt x="121923" y="125359"/>
                        </a:cubicBezTo>
                        <a:cubicBezTo>
                          <a:pt x="132431" y="122725"/>
                          <a:pt x="138959" y="117428"/>
                          <a:pt x="140701" y="124920"/>
                        </a:cubicBezTo>
                        <a:cubicBezTo>
                          <a:pt x="141933" y="130216"/>
                          <a:pt x="136382" y="140469"/>
                          <a:pt x="127261" y="14954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4"/>
                  <p:cNvSpPr/>
                  <p:nvPr/>
                </p:nvSpPr>
                <p:spPr>
                  <a:xfrm>
                    <a:off x="4265492" y="1702334"/>
                    <a:ext cx="103849" cy="972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849" h="97222" extrusionOk="0">
                        <a:moveTo>
                          <a:pt x="45821" y="75813"/>
                        </a:moveTo>
                        <a:cubicBezTo>
                          <a:pt x="48030" y="83262"/>
                          <a:pt x="50905" y="91546"/>
                          <a:pt x="57901" y="94931"/>
                        </a:cubicBezTo>
                        <a:cubicBezTo>
                          <a:pt x="60860" y="96361"/>
                          <a:pt x="64217" y="96701"/>
                          <a:pt x="67502" y="96984"/>
                        </a:cubicBezTo>
                        <a:cubicBezTo>
                          <a:pt x="73917" y="97536"/>
                          <a:pt x="81437" y="97522"/>
                          <a:pt x="85487" y="92509"/>
                        </a:cubicBezTo>
                        <a:cubicBezTo>
                          <a:pt x="86394" y="91376"/>
                          <a:pt x="86932" y="89450"/>
                          <a:pt x="85700" y="88671"/>
                        </a:cubicBezTo>
                        <a:cubicBezTo>
                          <a:pt x="85119" y="88303"/>
                          <a:pt x="84369" y="88388"/>
                          <a:pt x="83675" y="88459"/>
                        </a:cubicBezTo>
                        <a:cubicBezTo>
                          <a:pt x="78067" y="89082"/>
                          <a:pt x="72303" y="88388"/>
                          <a:pt x="67006" y="86448"/>
                        </a:cubicBezTo>
                        <a:cubicBezTo>
                          <a:pt x="65222" y="85797"/>
                          <a:pt x="63197" y="84550"/>
                          <a:pt x="63296" y="82653"/>
                        </a:cubicBezTo>
                        <a:cubicBezTo>
                          <a:pt x="65760" y="82469"/>
                          <a:pt x="68154" y="83502"/>
                          <a:pt x="70618" y="83743"/>
                        </a:cubicBezTo>
                        <a:cubicBezTo>
                          <a:pt x="73082" y="83998"/>
                          <a:pt x="76070" y="83007"/>
                          <a:pt x="76608" y="80585"/>
                        </a:cubicBezTo>
                        <a:lnTo>
                          <a:pt x="62390" y="74000"/>
                        </a:lnTo>
                        <a:cubicBezTo>
                          <a:pt x="60039" y="72910"/>
                          <a:pt x="57617" y="71777"/>
                          <a:pt x="55904" y="69851"/>
                        </a:cubicBezTo>
                        <a:cubicBezTo>
                          <a:pt x="52335" y="65871"/>
                          <a:pt x="53128" y="58833"/>
                          <a:pt x="57476" y="55731"/>
                        </a:cubicBezTo>
                        <a:cubicBezTo>
                          <a:pt x="59317" y="54429"/>
                          <a:pt x="61554" y="53805"/>
                          <a:pt x="63735" y="53225"/>
                        </a:cubicBezTo>
                        <a:cubicBezTo>
                          <a:pt x="75065" y="50180"/>
                          <a:pt x="86847" y="47093"/>
                          <a:pt x="98389" y="49203"/>
                        </a:cubicBezTo>
                        <a:cubicBezTo>
                          <a:pt x="99522" y="49415"/>
                          <a:pt x="100683" y="49670"/>
                          <a:pt x="101802" y="49387"/>
                        </a:cubicBezTo>
                        <a:cubicBezTo>
                          <a:pt x="102920" y="49118"/>
                          <a:pt x="103954" y="48127"/>
                          <a:pt x="103841" y="46980"/>
                        </a:cubicBezTo>
                        <a:cubicBezTo>
                          <a:pt x="103728" y="45946"/>
                          <a:pt x="102764" y="45223"/>
                          <a:pt x="101844" y="44756"/>
                        </a:cubicBezTo>
                        <a:cubicBezTo>
                          <a:pt x="98403" y="43028"/>
                          <a:pt x="94423" y="42929"/>
                          <a:pt x="90571" y="42858"/>
                        </a:cubicBezTo>
                        <a:cubicBezTo>
                          <a:pt x="86762" y="42788"/>
                          <a:pt x="82938" y="42717"/>
                          <a:pt x="79129" y="42646"/>
                        </a:cubicBezTo>
                        <a:cubicBezTo>
                          <a:pt x="77118" y="42604"/>
                          <a:pt x="75050" y="42561"/>
                          <a:pt x="73181" y="41782"/>
                        </a:cubicBezTo>
                        <a:cubicBezTo>
                          <a:pt x="71326" y="41003"/>
                          <a:pt x="69697" y="39318"/>
                          <a:pt x="69626" y="37307"/>
                        </a:cubicBezTo>
                        <a:cubicBezTo>
                          <a:pt x="69513" y="34432"/>
                          <a:pt x="72317" y="32421"/>
                          <a:pt x="74781" y="30963"/>
                        </a:cubicBezTo>
                        <a:cubicBezTo>
                          <a:pt x="80106" y="27833"/>
                          <a:pt x="85431" y="24689"/>
                          <a:pt x="90755" y="21559"/>
                        </a:cubicBezTo>
                        <a:cubicBezTo>
                          <a:pt x="91223" y="21290"/>
                          <a:pt x="91733" y="20950"/>
                          <a:pt x="91860" y="20426"/>
                        </a:cubicBezTo>
                        <a:cubicBezTo>
                          <a:pt x="92101" y="19449"/>
                          <a:pt x="90869" y="18755"/>
                          <a:pt x="89863" y="18656"/>
                        </a:cubicBezTo>
                        <a:cubicBezTo>
                          <a:pt x="85487" y="18246"/>
                          <a:pt x="81480" y="21956"/>
                          <a:pt x="77118" y="21446"/>
                        </a:cubicBezTo>
                        <a:cubicBezTo>
                          <a:pt x="76325" y="21361"/>
                          <a:pt x="75461" y="21035"/>
                          <a:pt x="75178" y="20285"/>
                        </a:cubicBezTo>
                        <a:cubicBezTo>
                          <a:pt x="74965" y="19704"/>
                          <a:pt x="75206" y="19053"/>
                          <a:pt x="75461" y="18472"/>
                        </a:cubicBezTo>
                        <a:cubicBezTo>
                          <a:pt x="78194" y="12312"/>
                          <a:pt x="83208" y="6746"/>
                          <a:pt x="83165" y="5"/>
                        </a:cubicBezTo>
                        <a:cubicBezTo>
                          <a:pt x="79908" y="-122"/>
                          <a:pt x="76976" y="2045"/>
                          <a:pt x="74894" y="4551"/>
                        </a:cubicBezTo>
                        <a:cubicBezTo>
                          <a:pt x="72813" y="7058"/>
                          <a:pt x="71312" y="10018"/>
                          <a:pt x="69131" y="12453"/>
                        </a:cubicBezTo>
                        <a:cubicBezTo>
                          <a:pt x="66950" y="14875"/>
                          <a:pt x="63778" y="16801"/>
                          <a:pt x="60563" y="16263"/>
                        </a:cubicBezTo>
                        <a:cubicBezTo>
                          <a:pt x="59671" y="16121"/>
                          <a:pt x="58779" y="15753"/>
                          <a:pt x="58212" y="15059"/>
                        </a:cubicBezTo>
                        <a:cubicBezTo>
                          <a:pt x="55961" y="12326"/>
                          <a:pt x="60266" y="7568"/>
                          <a:pt x="57915" y="4920"/>
                        </a:cubicBezTo>
                        <a:cubicBezTo>
                          <a:pt x="56909" y="10896"/>
                          <a:pt x="55918" y="16872"/>
                          <a:pt x="54913" y="22848"/>
                        </a:cubicBezTo>
                        <a:cubicBezTo>
                          <a:pt x="50692" y="23953"/>
                          <a:pt x="46246" y="22593"/>
                          <a:pt x="42096" y="21262"/>
                        </a:cubicBezTo>
                        <a:cubicBezTo>
                          <a:pt x="40595" y="20781"/>
                          <a:pt x="39066" y="20271"/>
                          <a:pt x="37791" y="19336"/>
                        </a:cubicBezTo>
                        <a:cubicBezTo>
                          <a:pt x="32169" y="15201"/>
                          <a:pt x="34435" y="5288"/>
                          <a:pt x="29096" y="798"/>
                        </a:cubicBezTo>
                        <a:cubicBezTo>
                          <a:pt x="28742" y="501"/>
                          <a:pt x="28289" y="218"/>
                          <a:pt x="27835" y="317"/>
                        </a:cubicBezTo>
                        <a:cubicBezTo>
                          <a:pt x="27227" y="459"/>
                          <a:pt x="26986" y="1195"/>
                          <a:pt x="26873" y="1804"/>
                        </a:cubicBezTo>
                        <a:cubicBezTo>
                          <a:pt x="26235" y="5444"/>
                          <a:pt x="26504" y="9225"/>
                          <a:pt x="27637" y="12751"/>
                        </a:cubicBezTo>
                        <a:cubicBezTo>
                          <a:pt x="28161" y="14379"/>
                          <a:pt x="28898" y="15980"/>
                          <a:pt x="30073" y="17226"/>
                        </a:cubicBezTo>
                        <a:cubicBezTo>
                          <a:pt x="31107" y="18302"/>
                          <a:pt x="32424" y="19053"/>
                          <a:pt x="33727" y="19789"/>
                        </a:cubicBezTo>
                        <a:cubicBezTo>
                          <a:pt x="38598" y="22537"/>
                          <a:pt x="43470" y="25284"/>
                          <a:pt x="48327" y="28045"/>
                        </a:cubicBezTo>
                        <a:cubicBezTo>
                          <a:pt x="48964" y="28399"/>
                          <a:pt x="49645" y="28824"/>
                          <a:pt x="49857" y="29518"/>
                        </a:cubicBezTo>
                        <a:cubicBezTo>
                          <a:pt x="49999" y="30000"/>
                          <a:pt x="49885" y="30510"/>
                          <a:pt x="49772" y="30991"/>
                        </a:cubicBezTo>
                        <a:cubicBezTo>
                          <a:pt x="49007" y="34149"/>
                          <a:pt x="48072" y="37265"/>
                          <a:pt x="46954" y="40324"/>
                        </a:cubicBezTo>
                        <a:cubicBezTo>
                          <a:pt x="46260" y="42250"/>
                          <a:pt x="45438" y="44218"/>
                          <a:pt x="43895" y="45535"/>
                        </a:cubicBezTo>
                        <a:cubicBezTo>
                          <a:pt x="40538" y="48396"/>
                          <a:pt x="35455" y="47050"/>
                          <a:pt x="31305" y="45563"/>
                        </a:cubicBezTo>
                        <a:cubicBezTo>
                          <a:pt x="26929" y="43991"/>
                          <a:pt x="22114" y="42037"/>
                          <a:pt x="20160" y="37817"/>
                        </a:cubicBezTo>
                        <a:cubicBezTo>
                          <a:pt x="19367" y="36103"/>
                          <a:pt x="19140" y="34149"/>
                          <a:pt x="18191" y="32521"/>
                        </a:cubicBezTo>
                        <a:cubicBezTo>
                          <a:pt x="17243" y="30892"/>
                          <a:pt x="15118" y="29632"/>
                          <a:pt x="13490" y="30580"/>
                        </a:cubicBezTo>
                        <a:cubicBezTo>
                          <a:pt x="12343" y="31232"/>
                          <a:pt x="11904" y="32761"/>
                          <a:pt x="12173" y="34050"/>
                        </a:cubicBezTo>
                        <a:cubicBezTo>
                          <a:pt x="12428" y="35353"/>
                          <a:pt x="13249" y="36457"/>
                          <a:pt x="14113" y="37463"/>
                        </a:cubicBezTo>
                        <a:cubicBezTo>
                          <a:pt x="20146" y="44388"/>
                          <a:pt x="29209" y="47659"/>
                          <a:pt x="37281" y="52021"/>
                        </a:cubicBezTo>
                        <a:cubicBezTo>
                          <a:pt x="39094" y="53012"/>
                          <a:pt x="41063" y="54301"/>
                          <a:pt x="41417" y="56340"/>
                        </a:cubicBezTo>
                        <a:cubicBezTo>
                          <a:pt x="41771" y="58394"/>
                          <a:pt x="40326" y="60306"/>
                          <a:pt x="38867" y="61793"/>
                        </a:cubicBezTo>
                        <a:cubicBezTo>
                          <a:pt x="35667" y="65050"/>
                          <a:pt x="31631" y="67868"/>
                          <a:pt x="27071" y="68052"/>
                        </a:cubicBezTo>
                        <a:cubicBezTo>
                          <a:pt x="23658" y="68194"/>
                          <a:pt x="20401" y="66848"/>
                          <a:pt x="17243" y="65560"/>
                        </a:cubicBezTo>
                        <a:cubicBezTo>
                          <a:pt x="14085" y="64271"/>
                          <a:pt x="10785" y="62982"/>
                          <a:pt x="7386" y="63251"/>
                        </a:cubicBezTo>
                        <a:cubicBezTo>
                          <a:pt x="3987" y="63520"/>
                          <a:pt x="489" y="65829"/>
                          <a:pt x="51" y="69213"/>
                        </a:cubicBezTo>
                        <a:cubicBezTo>
                          <a:pt x="-134" y="70587"/>
                          <a:pt x="206" y="72003"/>
                          <a:pt x="744" y="73278"/>
                        </a:cubicBezTo>
                        <a:cubicBezTo>
                          <a:pt x="1382" y="74779"/>
                          <a:pt x="2330" y="76167"/>
                          <a:pt x="3633" y="77144"/>
                        </a:cubicBezTo>
                        <a:cubicBezTo>
                          <a:pt x="6296" y="79126"/>
                          <a:pt x="9964" y="79084"/>
                          <a:pt x="13206" y="78348"/>
                        </a:cubicBezTo>
                        <a:cubicBezTo>
                          <a:pt x="16435" y="77611"/>
                          <a:pt x="19551" y="76266"/>
                          <a:pt x="22851" y="75926"/>
                        </a:cubicBezTo>
                        <a:cubicBezTo>
                          <a:pt x="29280" y="75260"/>
                          <a:pt x="36078" y="78432"/>
                          <a:pt x="42040" y="75954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4"/>
                  <p:cNvSpPr/>
                  <p:nvPr/>
                </p:nvSpPr>
                <p:spPr>
                  <a:xfrm>
                    <a:off x="4303368" y="1716855"/>
                    <a:ext cx="37145" cy="63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45" h="63529" extrusionOk="0">
                        <a:moveTo>
                          <a:pt x="6019" y="55499"/>
                        </a:moveTo>
                        <a:cubicBezTo>
                          <a:pt x="7590" y="58714"/>
                          <a:pt x="10012" y="61518"/>
                          <a:pt x="12972" y="63529"/>
                        </a:cubicBezTo>
                        <a:cubicBezTo>
                          <a:pt x="13836" y="61929"/>
                          <a:pt x="13241" y="59960"/>
                          <a:pt x="12873" y="58176"/>
                        </a:cubicBezTo>
                        <a:cubicBezTo>
                          <a:pt x="11896" y="53262"/>
                          <a:pt x="12915" y="48192"/>
                          <a:pt x="13935" y="43292"/>
                        </a:cubicBezTo>
                        <a:cubicBezTo>
                          <a:pt x="14232" y="41848"/>
                          <a:pt x="14544" y="40389"/>
                          <a:pt x="15252" y="39100"/>
                        </a:cubicBezTo>
                        <a:cubicBezTo>
                          <a:pt x="16343" y="37118"/>
                          <a:pt x="18268" y="35730"/>
                          <a:pt x="20265" y="34654"/>
                        </a:cubicBezTo>
                        <a:cubicBezTo>
                          <a:pt x="23225" y="33068"/>
                          <a:pt x="26482" y="32019"/>
                          <a:pt x="29824" y="31595"/>
                        </a:cubicBezTo>
                        <a:cubicBezTo>
                          <a:pt x="29881" y="30490"/>
                          <a:pt x="28465" y="29966"/>
                          <a:pt x="27346" y="29938"/>
                        </a:cubicBezTo>
                        <a:cubicBezTo>
                          <a:pt x="26227" y="29909"/>
                          <a:pt x="24854" y="29895"/>
                          <a:pt x="24358" y="28890"/>
                        </a:cubicBezTo>
                        <a:cubicBezTo>
                          <a:pt x="23976" y="28111"/>
                          <a:pt x="24386" y="27190"/>
                          <a:pt x="24797" y="26411"/>
                        </a:cubicBezTo>
                        <a:cubicBezTo>
                          <a:pt x="26723" y="22814"/>
                          <a:pt x="28635" y="19217"/>
                          <a:pt x="30561" y="15620"/>
                        </a:cubicBezTo>
                        <a:cubicBezTo>
                          <a:pt x="30858" y="15054"/>
                          <a:pt x="31156" y="14487"/>
                          <a:pt x="31368" y="13893"/>
                        </a:cubicBezTo>
                        <a:cubicBezTo>
                          <a:pt x="31580" y="13284"/>
                          <a:pt x="31679" y="12632"/>
                          <a:pt x="31807" y="11995"/>
                        </a:cubicBezTo>
                        <a:cubicBezTo>
                          <a:pt x="32685" y="7690"/>
                          <a:pt x="34937" y="3795"/>
                          <a:pt x="37146" y="0"/>
                        </a:cubicBezTo>
                        <a:cubicBezTo>
                          <a:pt x="32586" y="1345"/>
                          <a:pt x="30447" y="6373"/>
                          <a:pt x="28054" y="10465"/>
                        </a:cubicBezTo>
                        <a:cubicBezTo>
                          <a:pt x="24584" y="16399"/>
                          <a:pt x="19529" y="21242"/>
                          <a:pt x="15719" y="26950"/>
                        </a:cubicBezTo>
                        <a:cubicBezTo>
                          <a:pt x="13850" y="29754"/>
                          <a:pt x="12292" y="32756"/>
                          <a:pt x="10720" y="35744"/>
                        </a:cubicBezTo>
                        <a:cubicBezTo>
                          <a:pt x="9474" y="38137"/>
                          <a:pt x="8228" y="40531"/>
                          <a:pt x="6967" y="42938"/>
                        </a:cubicBezTo>
                        <a:cubicBezTo>
                          <a:pt x="6769" y="43321"/>
                          <a:pt x="6542" y="43717"/>
                          <a:pt x="6160" y="43901"/>
                        </a:cubicBezTo>
                        <a:cubicBezTo>
                          <a:pt x="5778" y="44085"/>
                          <a:pt x="5197" y="43859"/>
                          <a:pt x="5183" y="43434"/>
                        </a:cubicBezTo>
                        <a:cubicBezTo>
                          <a:pt x="5183" y="43009"/>
                          <a:pt x="6033" y="42981"/>
                          <a:pt x="5948" y="43391"/>
                        </a:cubicBezTo>
                        <a:cubicBezTo>
                          <a:pt x="6387" y="48235"/>
                          <a:pt x="4022" y="53248"/>
                          <a:pt x="0" y="55967"/>
                        </a:cubicBezTo>
                        <a:cubicBezTo>
                          <a:pt x="1643" y="57029"/>
                          <a:pt x="3993" y="56845"/>
                          <a:pt x="5452" y="55556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4"/>
                  <p:cNvSpPr/>
                  <p:nvPr/>
                </p:nvSpPr>
                <p:spPr>
                  <a:xfrm>
                    <a:off x="4275073" y="1701971"/>
                    <a:ext cx="74135" cy="178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135" h="178280" extrusionOk="0">
                        <a:moveTo>
                          <a:pt x="113" y="178281"/>
                        </a:moveTo>
                        <a:cubicBezTo>
                          <a:pt x="-2762" y="136150"/>
                          <a:pt x="49877" y="34215"/>
                          <a:pt x="72961" y="0"/>
                        </a:cubicBezTo>
                        <a:lnTo>
                          <a:pt x="74136" y="793"/>
                        </a:lnTo>
                        <a:cubicBezTo>
                          <a:pt x="51138" y="34894"/>
                          <a:pt x="-1317" y="136376"/>
                          <a:pt x="1529" y="178182"/>
                        </a:cubicBezTo>
                        <a:lnTo>
                          <a:pt x="113" y="17828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2" name="Google Shape;722;p4"/>
                  <p:cNvSpPr/>
                  <p:nvPr/>
                </p:nvSpPr>
                <p:spPr>
                  <a:xfrm>
                    <a:off x="4352155" y="1646259"/>
                    <a:ext cx="26379" cy="51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79" h="51420" extrusionOk="0">
                        <a:moveTo>
                          <a:pt x="25491" y="35248"/>
                        </a:moveTo>
                        <a:cubicBezTo>
                          <a:pt x="24103" y="41706"/>
                          <a:pt x="20506" y="47017"/>
                          <a:pt x="16371" y="51421"/>
                        </a:cubicBezTo>
                        <a:cubicBezTo>
                          <a:pt x="13425" y="49707"/>
                          <a:pt x="11244" y="46578"/>
                          <a:pt x="10989" y="43150"/>
                        </a:cubicBezTo>
                        <a:cubicBezTo>
                          <a:pt x="10650" y="38817"/>
                          <a:pt x="13014" y="34427"/>
                          <a:pt x="11938" y="30221"/>
                        </a:cubicBezTo>
                        <a:cubicBezTo>
                          <a:pt x="11046" y="26709"/>
                          <a:pt x="8030" y="24259"/>
                          <a:pt x="5636" y="21554"/>
                        </a:cubicBezTo>
                        <a:cubicBezTo>
                          <a:pt x="2223" y="17702"/>
                          <a:pt x="0" y="12377"/>
                          <a:pt x="0" y="7322"/>
                        </a:cubicBezTo>
                        <a:cubicBezTo>
                          <a:pt x="8398" y="0"/>
                          <a:pt x="16753" y="0"/>
                          <a:pt x="16753" y="0"/>
                        </a:cubicBezTo>
                        <a:cubicBezTo>
                          <a:pt x="14048" y="4631"/>
                          <a:pt x="30277" y="12887"/>
                          <a:pt x="25491" y="3523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3" name="Google Shape;723;p4"/>
                  <p:cNvSpPr/>
                  <p:nvPr/>
                </p:nvSpPr>
                <p:spPr>
                  <a:xfrm>
                    <a:off x="4371005" y="1689382"/>
                    <a:ext cx="19475" cy="32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75" h="32939" extrusionOk="0">
                        <a:moveTo>
                          <a:pt x="2689" y="32940"/>
                        </a:moveTo>
                        <a:cubicBezTo>
                          <a:pt x="2293" y="32501"/>
                          <a:pt x="1868" y="32076"/>
                          <a:pt x="1514" y="31609"/>
                        </a:cubicBezTo>
                        <a:cubicBezTo>
                          <a:pt x="-1502" y="27615"/>
                          <a:pt x="721" y="22446"/>
                          <a:pt x="1910" y="17320"/>
                        </a:cubicBezTo>
                        <a:cubicBezTo>
                          <a:pt x="9558" y="9318"/>
                          <a:pt x="15902" y="0"/>
                          <a:pt x="15902" y="0"/>
                        </a:cubicBezTo>
                        <a:cubicBezTo>
                          <a:pt x="15902" y="0"/>
                          <a:pt x="20236" y="8978"/>
                          <a:pt x="19358" y="15946"/>
                        </a:cubicBezTo>
                        <a:cubicBezTo>
                          <a:pt x="18820" y="20138"/>
                          <a:pt x="11002" y="27275"/>
                          <a:pt x="2689" y="3294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4"/>
                  <p:cNvSpPr/>
                  <p:nvPr/>
                </p:nvSpPr>
                <p:spPr>
                  <a:xfrm>
                    <a:off x="4366214" y="1717518"/>
                    <a:ext cx="25264" cy="404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64" h="40419" extrusionOk="0">
                        <a:moveTo>
                          <a:pt x="8726" y="32956"/>
                        </a:moveTo>
                        <a:cubicBezTo>
                          <a:pt x="4577" y="34089"/>
                          <a:pt x="-125" y="30393"/>
                          <a:pt x="3" y="26088"/>
                        </a:cubicBezTo>
                        <a:cubicBezTo>
                          <a:pt x="102" y="23227"/>
                          <a:pt x="1872" y="20891"/>
                          <a:pt x="3812" y="18696"/>
                        </a:cubicBezTo>
                        <a:cubicBezTo>
                          <a:pt x="16642" y="12125"/>
                          <a:pt x="24360" y="-1386"/>
                          <a:pt x="25139" y="116"/>
                        </a:cubicBezTo>
                        <a:cubicBezTo>
                          <a:pt x="26159" y="2084"/>
                          <a:pt x="20764" y="23624"/>
                          <a:pt x="16331" y="31852"/>
                        </a:cubicBezTo>
                        <a:cubicBezTo>
                          <a:pt x="13994" y="36171"/>
                          <a:pt x="10539" y="39145"/>
                          <a:pt x="5596" y="40419"/>
                        </a:cubicBezTo>
                        <a:cubicBezTo>
                          <a:pt x="7027" y="38125"/>
                          <a:pt x="8103" y="35590"/>
                          <a:pt x="8726" y="3295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4"/>
                  <p:cNvSpPr/>
                  <p:nvPr/>
                </p:nvSpPr>
                <p:spPr>
                  <a:xfrm>
                    <a:off x="4365021" y="1767373"/>
                    <a:ext cx="19054" cy="28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4" h="28475" extrusionOk="0">
                        <a:moveTo>
                          <a:pt x="5444" y="28461"/>
                        </a:moveTo>
                        <a:cubicBezTo>
                          <a:pt x="361" y="25855"/>
                          <a:pt x="-2132" y="18095"/>
                          <a:pt x="2286" y="14484"/>
                        </a:cubicBezTo>
                        <a:cubicBezTo>
                          <a:pt x="3830" y="13223"/>
                          <a:pt x="6138" y="12388"/>
                          <a:pt x="6450" y="10419"/>
                        </a:cubicBezTo>
                        <a:cubicBezTo>
                          <a:pt x="6946" y="7332"/>
                          <a:pt x="2499" y="6412"/>
                          <a:pt x="105" y="4287"/>
                        </a:cubicBezTo>
                        <a:cubicBezTo>
                          <a:pt x="10614" y="1653"/>
                          <a:pt x="17142" y="-3643"/>
                          <a:pt x="18884" y="3848"/>
                        </a:cubicBezTo>
                        <a:cubicBezTo>
                          <a:pt x="20116" y="9145"/>
                          <a:pt x="14564" y="19398"/>
                          <a:pt x="5444" y="2847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26" name="Google Shape;726;p4"/>
                <p:cNvSpPr/>
                <p:nvPr/>
              </p:nvSpPr>
              <p:spPr>
                <a:xfrm>
                  <a:off x="979992" y="5469533"/>
                  <a:ext cx="452609" cy="714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75" h="233992" extrusionOk="0">
                      <a:moveTo>
                        <a:pt x="121923" y="125373"/>
                      </a:moveTo>
                      <a:cubicBezTo>
                        <a:pt x="116895" y="126633"/>
                        <a:pt x="110919" y="127285"/>
                        <a:pt x="104122" y="125642"/>
                      </a:cubicBezTo>
                      <a:cubicBezTo>
                        <a:pt x="83191" y="120530"/>
                        <a:pt x="96049" y="106991"/>
                        <a:pt x="111231" y="110815"/>
                      </a:cubicBezTo>
                      <a:cubicBezTo>
                        <a:pt x="118425" y="112627"/>
                        <a:pt x="124132" y="112840"/>
                        <a:pt x="128607" y="111664"/>
                      </a:cubicBezTo>
                      <a:cubicBezTo>
                        <a:pt x="133549" y="110390"/>
                        <a:pt x="137005" y="107416"/>
                        <a:pt x="139341" y="103097"/>
                      </a:cubicBezTo>
                      <a:cubicBezTo>
                        <a:pt x="143774" y="94869"/>
                        <a:pt x="149169" y="73315"/>
                        <a:pt x="148150" y="71360"/>
                      </a:cubicBezTo>
                      <a:cubicBezTo>
                        <a:pt x="147371" y="69859"/>
                        <a:pt x="139653" y="83369"/>
                        <a:pt x="126822" y="89940"/>
                      </a:cubicBezTo>
                      <a:cubicBezTo>
                        <a:pt x="122970" y="91909"/>
                        <a:pt x="118666" y="93268"/>
                        <a:pt x="113936" y="93396"/>
                      </a:cubicBezTo>
                      <a:cubicBezTo>
                        <a:pt x="93472" y="93934"/>
                        <a:pt x="105495" y="87391"/>
                        <a:pt x="115380" y="84233"/>
                      </a:cubicBezTo>
                      <a:cubicBezTo>
                        <a:pt x="119317" y="82973"/>
                        <a:pt x="125010" y="79829"/>
                        <a:pt x="130490" y="76062"/>
                      </a:cubicBezTo>
                      <a:cubicBezTo>
                        <a:pt x="138803" y="70383"/>
                        <a:pt x="146621" y="63246"/>
                        <a:pt x="147159" y="59068"/>
                      </a:cubicBezTo>
                      <a:cubicBezTo>
                        <a:pt x="148037" y="52086"/>
                        <a:pt x="143703" y="43122"/>
                        <a:pt x="143703" y="43122"/>
                      </a:cubicBezTo>
                      <a:cubicBezTo>
                        <a:pt x="143703" y="43122"/>
                        <a:pt x="137359" y="52441"/>
                        <a:pt x="129711" y="60442"/>
                      </a:cubicBezTo>
                      <a:cubicBezTo>
                        <a:pt x="122956" y="67509"/>
                        <a:pt x="115153" y="73541"/>
                        <a:pt x="109800" y="71219"/>
                      </a:cubicBezTo>
                      <a:cubicBezTo>
                        <a:pt x="101700" y="67678"/>
                        <a:pt x="115139" y="62269"/>
                        <a:pt x="125322" y="51407"/>
                      </a:cubicBezTo>
                      <a:cubicBezTo>
                        <a:pt x="129457" y="47003"/>
                        <a:pt x="133054" y="41692"/>
                        <a:pt x="134442" y="35234"/>
                      </a:cubicBezTo>
                      <a:cubicBezTo>
                        <a:pt x="139228" y="12887"/>
                        <a:pt x="122999" y="4617"/>
                        <a:pt x="125704" y="0"/>
                      </a:cubicBezTo>
                      <a:cubicBezTo>
                        <a:pt x="125704" y="0"/>
                        <a:pt x="117348" y="0"/>
                        <a:pt x="108951" y="7322"/>
                      </a:cubicBezTo>
                      <a:cubicBezTo>
                        <a:pt x="107166" y="8879"/>
                        <a:pt x="105382" y="10777"/>
                        <a:pt x="103668" y="13085"/>
                      </a:cubicBezTo>
                      <a:cubicBezTo>
                        <a:pt x="93953" y="26156"/>
                        <a:pt x="91447" y="42697"/>
                        <a:pt x="93175" y="51421"/>
                      </a:cubicBezTo>
                      <a:cubicBezTo>
                        <a:pt x="94917" y="60144"/>
                        <a:pt x="87255" y="65823"/>
                        <a:pt x="84550" y="58119"/>
                      </a:cubicBezTo>
                      <a:cubicBezTo>
                        <a:pt x="81831" y="50415"/>
                        <a:pt x="81505" y="42867"/>
                        <a:pt x="87028" y="28281"/>
                      </a:cubicBezTo>
                      <a:cubicBezTo>
                        <a:pt x="92551" y="13666"/>
                        <a:pt x="93713" y="12264"/>
                        <a:pt x="82652" y="15833"/>
                      </a:cubicBezTo>
                      <a:cubicBezTo>
                        <a:pt x="71592" y="19387"/>
                        <a:pt x="65630" y="19501"/>
                        <a:pt x="66083" y="34979"/>
                      </a:cubicBezTo>
                      <a:cubicBezTo>
                        <a:pt x="66537" y="50472"/>
                        <a:pt x="78758" y="56831"/>
                        <a:pt x="77073" y="63416"/>
                      </a:cubicBezTo>
                      <a:cubicBezTo>
                        <a:pt x="75402" y="70001"/>
                        <a:pt x="65843" y="80693"/>
                        <a:pt x="61665" y="56519"/>
                      </a:cubicBezTo>
                      <a:cubicBezTo>
                        <a:pt x="57487" y="32345"/>
                        <a:pt x="66253" y="21271"/>
                        <a:pt x="53791" y="24670"/>
                      </a:cubicBezTo>
                      <a:cubicBezTo>
                        <a:pt x="41329" y="28054"/>
                        <a:pt x="34149" y="36834"/>
                        <a:pt x="35962" y="50557"/>
                      </a:cubicBezTo>
                      <a:cubicBezTo>
                        <a:pt x="37760" y="64280"/>
                        <a:pt x="40224" y="77209"/>
                        <a:pt x="53593" y="81160"/>
                      </a:cubicBezTo>
                      <a:cubicBezTo>
                        <a:pt x="66976" y="85111"/>
                        <a:pt x="68618" y="96880"/>
                        <a:pt x="56652" y="95081"/>
                      </a:cubicBezTo>
                      <a:cubicBezTo>
                        <a:pt x="44699" y="93297"/>
                        <a:pt x="34092" y="71899"/>
                        <a:pt x="33073" y="57595"/>
                      </a:cubicBezTo>
                      <a:cubicBezTo>
                        <a:pt x="32039" y="43306"/>
                        <a:pt x="17863" y="51293"/>
                        <a:pt x="11759" y="66092"/>
                      </a:cubicBezTo>
                      <a:cubicBezTo>
                        <a:pt x="5642" y="80905"/>
                        <a:pt x="14988" y="93268"/>
                        <a:pt x="31812" y="100349"/>
                      </a:cubicBezTo>
                      <a:cubicBezTo>
                        <a:pt x="48622" y="107416"/>
                        <a:pt x="58833" y="112812"/>
                        <a:pt x="50760" y="117315"/>
                      </a:cubicBezTo>
                      <a:cubicBezTo>
                        <a:pt x="42703" y="121818"/>
                        <a:pt x="29660" y="102771"/>
                        <a:pt x="20242" y="98749"/>
                      </a:cubicBezTo>
                      <a:cubicBezTo>
                        <a:pt x="10839" y="94727"/>
                        <a:pt x="6010" y="91442"/>
                        <a:pt x="1082" y="105816"/>
                      </a:cubicBezTo>
                      <a:cubicBezTo>
                        <a:pt x="-3705" y="119793"/>
                        <a:pt x="7681" y="148300"/>
                        <a:pt x="29589" y="150920"/>
                      </a:cubicBezTo>
                      <a:cubicBezTo>
                        <a:pt x="51483" y="153540"/>
                        <a:pt x="58634" y="137878"/>
                        <a:pt x="58634" y="137878"/>
                      </a:cubicBezTo>
                      <a:cubicBezTo>
                        <a:pt x="58634" y="137878"/>
                        <a:pt x="58734" y="139039"/>
                        <a:pt x="59130" y="140894"/>
                      </a:cubicBezTo>
                      <a:cubicBezTo>
                        <a:pt x="43241" y="176227"/>
                        <a:pt x="30538" y="212736"/>
                        <a:pt x="31996" y="233992"/>
                      </a:cubicBezTo>
                      <a:lnTo>
                        <a:pt x="33412" y="233893"/>
                      </a:lnTo>
                      <a:cubicBezTo>
                        <a:pt x="31996" y="213147"/>
                        <a:pt x="44204" y="177700"/>
                        <a:pt x="59668" y="143089"/>
                      </a:cubicBezTo>
                      <a:cubicBezTo>
                        <a:pt x="61877" y="151076"/>
                        <a:pt x="68618" y="165564"/>
                        <a:pt x="88558" y="166966"/>
                      </a:cubicBezTo>
                      <a:cubicBezTo>
                        <a:pt x="103003" y="167971"/>
                        <a:pt x="117292" y="159488"/>
                        <a:pt x="127276" y="149575"/>
                      </a:cubicBezTo>
                      <a:cubicBezTo>
                        <a:pt x="136396" y="140512"/>
                        <a:pt x="141947" y="130259"/>
                        <a:pt x="140715" y="124948"/>
                      </a:cubicBezTo>
                      <a:cubicBezTo>
                        <a:pt x="138987" y="117457"/>
                        <a:pt x="132459" y="122753"/>
                        <a:pt x="121937" y="125387"/>
                      </a:cubicBezTo>
                      <a:close/>
                    </a:path>
                  </a:pathLst>
                </a:custGeom>
                <a:solidFill>
                  <a:srgbClr val="192419">
                    <a:alpha val="3797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727" name="Google Shape;727;p4"/>
          <p:cNvSpPr/>
          <p:nvPr/>
        </p:nvSpPr>
        <p:spPr>
          <a:xfrm rot="4167189">
            <a:off x="-428546" y="3518201"/>
            <a:ext cx="4619760" cy="5457766"/>
          </a:xfrm>
          <a:custGeom>
            <a:avLst/>
            <a:gdLst/>
            <a:ahLst/>
            <a:cxnLst/>
            <a:rect l="l" t="t" r="r" b="b"/>
            <a:pathLst>
              <a:path w="2533456" h="2993015" extrusionOk="0">
                <a:moveTo>
                  <a:pt x="2394064" y="998862"/>
                </a:moveTo>
                <a:cubicBezTo>
                  <a:pt x="2394772" y="1004271"/>
                  <a:pt x="2400919" y="1013094"/>
                  <a:pt x="2381772" y="1021053"/>
                </a:cubicBezTo>
                <a:cubicBezTo>
                  <a:pt x="2362668" y="1029026"/>
                  <a:pt x="2346778" y="1021180"/>
                  <a:pt x="2346793" y="1037098"/>
                </a:cubicBezTo>
                <a:cubicBezTo>
                  <a:pt x="2346821" y="1053072"/>
                  <a:pt x="2335846" y="1083916"/>
                  <a:pt x="2335846" y="1083916"/>
                </a:cubicBezTo>
                <a:cubicBezTo>
                  <a:pt x="2335846" y="1083916"/>
                  <a:pt x="2319064" y="1092753"/>
                  <a:pt x="2320452" y="1098984"/>
                </a:cubicBezTo>
                <a:cubicBezTo>
                  <a:pt x="2321854" y="1105187"/>
                  <a:pt x="2332192" y="1107481"/>
                  <a:pt x="2326527" y="1113613"/>
                </a:cubicBezTo>
                <a:cubicBezTo>
                  <a:pt x="2320863" y="1119745"/>
                  <a:pt x="2307551" y="1114534"/>
                  <a:pt x="2300455" y="1123639"/>
                </a:cubicBezTo>
                <a:cubicBezTo>
                  <a:pt x="2293318" y="1132731"/>
                  <a:pt x="2289098" y="1132519"/>
                  <a:pt x="2280913" y="1142701"/>
                </a:cubicBezTo>
                <a:cubicBezTo>
                  <a:pt x="2272770" y="1152898"/>
                  <a:pt x="2246698" y="1177638"/>
                  <a:pt x="2231715" y="1202109"/>
                </a:cubicBezTo>
                <a:cubicBezTo>
                  <a:pt x="2216690" y="1226566"/>
                  <a:pt x="2184840" y="1245189"/>
                  <a:pt x="2180210" y="1243489"/>
                </a:cubicBezTo>
                <a:cubicBezTo>
                  <a:pt x="2175579" y="1241776"/>
                  <a:pt x="2166459" y="1225476"/>
                  <a:pt x="2170027" y="1248814"/>
                </a:cubicBezTo>
                <a:cubicBezTo>
                  <a:pt x="2173610" y="1272110"/>
                  <a:pt x="2178737" y="1263627"/>
                  <a:pt x="2173086" y="1282320"/>
                </a:cubicBezTo>
                <a:cubicBezTo>
                  <a:pt x="2167393" y="1301000"/>
                  <a:pt x="2141987" y="1316450"/>
                  <a:pt x="2136464" y="1318843"/>
                </a:cubicBezTo>
                <a:cubicBezTo>
                  <a:pt x="2130913" y="1321279"/>
                  <a:pt x="2112219" y="1322738"/>
                  <a:pt x="2114641" y="1337070"/>
                </a:cubicBezTo>
                <a:cubicBezTo>
                  <a:pt x="2117034" y="1351373"/>
                  <a:pt x="2096458" y="1371553"/>
                  <a:pt x="2088485" y="1397341"/>
                </a:cubicBezTo>
                <a:cubicBezTo>
                  <a:pt x="2080497" y="1423144"/>
                  <a:pt x="2075158" y="1428596"/>
                  <a:pt x="2076971" y="1438424"/>
                </a:cubicBezTo>
                <a:cubicBezTo>
                  <a:pt x="2078841" y="1448238"/>
                  <a:pt x="2078373" y="1444627"/>
                  <a:pt x="2067440" y="1453747"/>
                </a:cubicBezTo>
                <a:cubicBezTo>
                  <a:pt x="2056550" y="1462853"/>
                  <a:pt x="2028709" y="1471916"/>
                  <a:pt x="2023086" y="1481433"/>
                </a:cubicBezTo>
                <a:cubicBezTo>
                  <a:pt x="2017436" y="1490893"/>
                  <a:pt x="1993092" y="1500650"/>
                  <a:pt x="2003769" y="1527430"/>
                </a:cubicBezTo>
                <a:cubicBezTo>
                  <a:pt x="2014405" y="1554181"/>
                  <a:pt x="2019815" y="1534950"/>
                  <a:pt x="2022520" y="1565751"/>
                </a:cubicBezTo>
                <a:cubicBezTo>
                  <a:pt x="2025210" y="1596581"/>
                  <a:pt x="2024545" y="1607103"/>
                  <a:pt x="2015623" y="1613122"/>
                </a:cubicBezTo>
                <a:cubicBezTo>
                  <a:pt x="2006744" y="1619155"/>
                  <a:pt x="1989806" y="1631673"/>
                  <a:pt x="1989325" y="1632665"/>
                </a:cubicBezTo>
                <a:cubicBezTo>
                  <a:pt x="1988843" y="1633656"/>
                  <a:pt x="1983476" y="1697341"/>
                  <a:pt x="1957447" y="1704875"/>
                </a:cubicBezTo>
                <a:cubicBezTo>
                  <a:pt x="1931432" y="1712465"/>
                  <a:pt x="1910232" y="1684907"/>
                  <a:pt x="1914580" y="1711177"/>
                </a:cubicBezTo>
                <a:cubicBezTo>
                  <a:pt x="1918928" y="1737447"/>
                  <a:pt x="1926334" y="1743607"/>
                  <a:pt x="1921590" y="1748946"/>
                </a:cubicBezTo>
                <a:cubicBezTo>
                  <a:pt x="1916860" y="1754341"/>
                  <a:pt x="1912569" y="1750730"/>
                  <a:pt x="1909751" y="1755474"/>
                </a:cubicBezTo>
                <a:cubicBezTo>
                  <a:pt x="1906947" y="1760218"/>
                  <a:pt x="1900531" y="1754200"/>
                  <a:pt x="1907811" y="1768659"/>
                </a:cubicBezTo>
                <a:cubicBezTo>
                  <a:pt x="1915047" y="1783104"/>
                  <a:pt x="1920443" y="1776420"/>
                  <a:pt x="1919041" y="1787352"/>
                </a:cubicBezTo>
                <a:cubicBezTo>
                  <a:pt x="1917582" y="1798299"/>
                  <a:pt x="1927283" y="1795226"/>
                  <a:pt x="1913999" y="1800098"/>
                </a:cubicBezTo>
                <a:cubicBezTo>
                  <a:pt x="1900744" y="1805026"/>
                  <a:pt x="1910289" y="1789675"/>
                  <a:pt x="1890802" y="1802916"/>
                </a:cubicBezTo>
                <a:cubicBezTo>
                  <a:pt x="1871358" y="1816171"/>
                  <a:pt x="1860199" y="1791643"/>
                  <a:pt x="1857211" y="1825192"/>
                </a:cubicBezTo>
                <a:cubicBezTo>
                  <a:pt x="1854252" y="1858769"/>
                  <a:pt x="1863811" y="1850187"/>
                  <a:pt x="1858826" y="1869645"/>
                </a:cubicBezTo>
                <a:cubicBezTo>
                  <a:pt x="1853855" y="1889160"/>
                  <a:pt x="1876612" y="1878128"/>
                  <a:pt x="1845358" y="1893295"/>
                </a:cubicBezTo>
                <a:cubicBezTo>
                  <a:pt x="1814060" y="1908448"/>
                  <a:pt x="1800366" y="1908491"/>
                  <a:pt x="1795679" y="1908023"/>
                </a:cubicBezTo>
                <a:cubicBezTo>
                  <a:pt x="1790991" y="1907556"/>
                  <a:pt x="1766520" y="1893734"/>
                  <a:pt x="1778968" y="1926943"/>
                </a:cubicBezTo>
                <a:cubicBezTo>
                  <a:pt x="1791459" y="1960181"/>
                  <a:pt x="1793980" y="1946897"/>
                  <a:pt x="1786403" y="1990104"/>
                </a:cubicBezTo>
                <a:cubicBezTo>
                  <a:pt x="1778784" y="2033311"/>
                  <a:pt x="1730762" y="2019589"/>
                  <a:pt x="1750135" y="2080484"/>
                </a:cubicBezTo>
                <a:cubicBezTo>
                  <a:pt x="1769551" y="2141407"/>
                  <a:pt x="1757910" y="2125801"/>
                  <a:pt x="1772227" y="2144933"/>
                </a:cubicBezTo>
                <a:cubicBezTo>
                  <a:pt x="1786502" y="2164080"/>
                  <a:pt x="1788102" y="2160752"/>
                  <a:pt x="1789052" y="2171345"/>
                </a:cubicBezTo>
                <a:cubicBezTo>
                  <a:pt x="1789972" y="2181895"/>
                  <a:pt x="1801966" y="2174644"/>
                  <a:pt x="1783783" y="2194017"/>
                </a:cubicBezTo>
                <a:cubicBezTo>
                  <a:pt x="1765600" y="2213390"/>
                  <a:pt x="1763433" y="2212201"/>
                  <a:pt x="1760261" y="2218843"/>
                </a:cubicBezTo>
                <a:cubicBezTo>
                  <a:pt x="1757074" y="2225484"/>
                  <a:pt x="1765812" y="2227750"/>
                  <a:pt x="1748648" y="2238485"/>
                </a:cubicBezTo>
                <a:cubicBezTo>
                  <a:pt x="1731527" y="2249248"/>
                  <a:pt x="1734132" y="2246047"/>
                  <a:pt x="1717861" y="2252660"/>
                </a:cubicBezTo>
                <a:cubicBezTo>
                  <a:pt x="1701561" y="2259260"/>
                  <a:pt x="1683222" y="2263423"/>
                  <a:pt x="1684779" y="2264726"/>
                </a:cubicBezTo>
                <a:cubicBezTo>
                  <a:pt x="1686323" y="2265973"/>
                  <a:pt x="1686238" y="2304931"/>
                  <a:pt x="1679398" y="2323780"/>
                </a:cubicBezTo>
                <a:cubicBezTo>
                  <a:pt x="1672544" y="2342658"/>
                  <a:pt x="1672303" y="2332900"/>
                  <a:pt x="1671354" y="2350801"/>
                </a:cubicBezTo>
                <a:cubicBezTo>
                  <a:pt x="1670391" y="2368744"/>
                  <a:pt x="1692936" y="2355927"/>
                  <a:pt x="1658665" y="2379492"/>
                </a:cubicBezTo>
                <a:cubicBezTo>
                  <a:pt x="1624437" y="2403085"/>
                  <a:pt x="1623431" y="2402972"/>
                  <a:pt x="1618984" y="2412248"/>
                </a:cubicBezTo>
                <a:cubicBezTo>
                  <a:pt x="1614523" y="2421552"/>
                  <a:pt x="1597303" y="2417587"/>
                  <a:pt x="1590930" y="2430870"/>
                </a:cubicBezTo>
                <a:cubicBezTo>
                  <a:pt x="1584572" y="2444126"/>
                  <a:pt x="1581003" y="2457268"/>
                  <a:pt x="1585507" y="2470622"/>
                </a:cubicBezTo>
                <a:cubicBezTo>
                  <a:pt x="1590038" y="2484005"/>
                  <a:pt x="1597713" y="2487389"/>
                  <a:pt x="1593196" y="2502486"/>
                </a:cubicBezTo>
                <a:cubicBezTo>
                  <a:pt x="1588665" y="2517624"/>
                  <a:pt x="1581442" y="2522453"/>
                  <a:pt x="1580323" y="2528118"/>
                </a:cubicBezTo>
                <a:cubicBezTo>
                  <a:pt x="1579233" y="2533839"/>
                  <a:pt x="1569844" y="2537493"/>
                  <a:pt x="1568258" y="2540793"/>
                </a:cubicBezTo>
                <a:cubicBezTo>
                  <a:pt x="1566657" y="2544135"/>
                  <a:pt x="1563952" y="2549771"/>
                  <a:pt x="1567167" y="2554445"/>
                </a:cubicBezTo>
                <a:cubicBezTo>
                  <a:pt x="1570367" y="2559146"/>
                  <a:pt x="1563811" y="2581961"/>
                  <a:pt x="1556744" y="2599040"/>
                </a:cubicBezTo>
                <a:cubicBezTo>
                  <a:pt x="1549649" y="2616090"/>
                  <a:pt x="1556744" y="2619560"/>
                  <a:pt x="1534567" y="2630478"/>
                </a:cubicBezTo>
                <a:cubicBezTo>
                  <a:pt x="1512404" y="2641397"/>
                  <a:pt x="1505861" y="2623157"/>
                  <a:pt x="1498979" y="2654581"/>
                </a:cubicBezTo>
                <a:cubicBezTo>
                  <a:pt x="1492082" y="2686034"/>
                  <a:pt x="1495509" y="2705082"/>
                  <a:pt x="1497973" y="2710194"/>
                </a:cubicBezTo>
                <a:cubicBezTo>
                  <a:pt x="1500437" y="2715307"/>
                  <a:pt x="1487395" y="2726593"/>
                  <a:pt x="1477609" y="2732173"/>
                </a:cubicBezTo>
                <a:cubicBezTo>
                  <a:pt x="1467880" y="2737738"/>
                  <a:pt x="1462583" y="2733986"/>
                  <a:pt x="1456536" y="2746604"/>
                </a:cubicBezTo>
                <a:cubicBezTo>
                  <a:pt x="1450490" y="2759208"/>
                  <a:pt x="1417535" y="2767577"/>
                  <a:pt x="1419249" y="2776499"/>
                </a:cubicBezTo>
                <a:cubicBezTo>
                  <a:pt x="1421005" y="2785435"/>
                  <a:pt x="1425296" y="2796977"/>
                  <a:pt x="1398191" y="2805629"/>
                </a:cubicBezTo>
                <a:cubicBezTo>
                  <a:pt x="1371128" y="2814268"/>
                  <a:pt x="1364174" y="2811719"/>
                  <a:pt x="1347294" y="2818431"/>
                </a:cubicBezTo>
                <a:cubicBezTo>
                  <a:pt x="1330456" y="2825130"/>
                  <a:pt x="1305333" y="2804666"/>
                  <a:pt x="1323460" y="2839730"/>
                </a:cubicBezTo>
                <a:cubicBezTo>
                  <a:pt x="1341587" y="2874795"/>
                  <a:pt x="1353001" y="2883957"/>
                  <a:pt x="1343867" y="2900795"/>
                </a:cubicBezTo>
                <a:cubicBezTo>
                  <a:pt x="1334704" y="2917577"/>
                  <a:pt x="1320868" y="2910001"/>
                  <a:pt x="1309907" y="2924941"/>
                </a:cubicBezTo>
                <a:cubicBezTo>
                  <a:pt x="1298904" y="2939896"/>
                  <a:pt x="1292134" y="2932390"/>
                  <a:pt x="1298337" y="2947968"/>
                </a:cubicBezTo>
                <a:cubicBezTo>
                  <a:pt x="1304512" y="2963503"/>
                  <a:pt x="1309482" y="2964523"/>
                  <a:pt x="1306707" y="2975993"/>
                </a:cubicBezTo>
                <a:cubicBezTo>
                  <a:pt x="1304058" y="2986997"/>
                  <a:pt x="1315784" y="2986686"/>
                  <a:pt x="1302189" y="2993016"/>
                </a:cubicBezTo>
                <a:lnTo>
                  <a:pt x="0" y="2280446"/>
                </a:lnTo>
                <a:lnTo>
                  <a:pt x="1968" y="2254714"/>
                </a:lnTo>
                <a:cubicBezTo>
                  <a:pt x="1968" y="2254714"/>
                  <a:pt x="14785" y="2270108"/>
                  <a:pt x="14006" y="2251216"/>
                </a:cubicBezTo>
                <a:cubicBezTo>
                  <a:pt x="13213" y="2232353"/>
                  <a:pt x="10748" y="2227240"/>
                  <a:pt x="9346" y="2225626"/>
                </a:cubicBezTo>
                <a:cubicBezTo>
                  <a:pt x="7930" y="2223997"/>
                  <a:pt x="14671" y="2224776"/>
                  <a:pt x="21341" y="2215430"/>
                </a:cubicBezTo>
                <a:cubicBezTo>
                  <a:pt x="28011" y="2206083"/>
                  <a:pt x="32345" y="2219791"/>
                  <a:pt x="37726" y="2201764"/>
                </a:cubicBezTo>
                <a:cubicBezTo>
                  <a:pt x="43051" y="2183736"/>
                  <a:pt x="37967" y="2180550"/>
                  <a:pt x="46308" y="2174630"/>
                </a:cubicBezTo>
                <a:cubicBezTo>
                  <a:pt x="54649" y="2168711"/>
                  <a:pt x="59450" y="2178057"/>
                  <a:pt x="69661" y="2164774"/>
                </a:cubicBezTo>
                <a:cubicBezTo>
                  <a:pt x="79829" y="2151476"/>
                  <a:pt x="81245" y="2184968"/>
                  <a:pt x="84630" y="2132315"/>
                </a:cubicBezTo>
                <a:cubicBezTo>
                  <a:pt x="88043" y="2079719"/>
                  <a:pt x="83723" y="2068121"/>
                  <a:pt x="85833" y="2062597"/>
                </a:cubicBezTo>
                <a:cubicBezTo>
                  <a:pt x="87958" y="2057046"/>
                  <a:pt x="108435" y="2043947"/>
                  <a:pt x="117300" y="2042516"/>
                </a:cubicBezTo>
                <a:cubicBezTo>
                  <a:pt x="126180" y="2041058"/>
                  <a:pt x="135810" y="2039231"/>
                  <a:pt x="137226" y="2024913"/>
                </a:cubicBezTo>
                <a:cubicBezTo>
                  <a:pt x="138628" y="2010610"/>
                  <a:pt x="140044" y="1999649"/>
                  <a:pt x="139364" y="1994253"/>
                </a:cubicBezTo>
                <a:cubicBezTo>
                  <a:pt x="138656" y="1988816"/>
                  <a:pt x="132510" y="1980021"/>
                  <a:pt x="151614" y="1972048"/>
                </a:cubicBezTo>
                <a:cubicBezTo>
                  <a:pt x="170761" y="1964061"/>
                  <a:pt x="186607" y="1971920"/>
                  <a:pt x="186607" y="1955974"/>
                </a:cubicBezTo>
                <a:cubicBezTo>
                  <a:pt x="186607" y="1940057"/>
                  <a:pt x="197597" y="1909185"/>
                  <a:pt x="197597" y="1909185"/>
                </a:cubicBezTo>
                <a:cubicBezTo>
                  <a:pt x="197597" y="1909185"/>
                  <a:pt x="214378" y="1900348"/>
                  <a:pt x="212976" y="1894145"/>
                </a:cubicBezTo>
                <a:cubicBezTo>
                  <a:pt x="211589" y="1887914"/>
                  <a:pt x="201251" y="1885620"/>
                  <a:pt x="206915" y="1879488"/>
                </a:cubicBezTo>
                <a:cubicBezTo>
                  <a:pt x="212566" y="1873384"/>
                  <a:pt x="225892" y="1878567"/>
                  <a:pt x="232987" y="1869461"/>
                </a:cubicBezTo>
                <a:cubicBezTo>
                  <a:pt x="240082" y="1860341"/>
                  <a:pt x="244330" y="1860610"/>
                  <a:pt x="252487" y="1850400"/>
                </a:cubicBezTo>
                <a:cubicBezTo>
                  <a:pt x="260687" y="1840189"/>
                  <a:pt x="286730" y="1815491"/>
                  <a:pt x="301727" y="1791006"/>
                </a:cubicBezTo>
                <a:cubicBezTo>
                  <a:pt x="316724" y="1766535"/>
                  <a:pt x="348602" y="1747926"/>
                  <a:pt x="353233" y="1749626"/>
                </a:cubicBezTo>
                <a:cubicBezTo>
                  <a:pt x="357878" y="1751311"/>
                  <a:pt x="366984" y="1767639"/>
                  <a:pt x="363415" y="1744301"/>
                </a:cubicBezTo>
                <a:cubicBezTo>
                  <a:pt x="359861" y="1720977"/>
                  <a:pt x="354663" y="1729474"/>
                  <a:pt x="360371" y="1710766"/>
                </a:cubicBezTo>
                <a:cubicBezTo>
                  <a:pt x="366064" y="1692087"/>
                  <a:pt x="391455" y="1676665"/>
                  <a:pt x="396992" y="1674243"/>
                </a:cubicBezTo>
                <a:cubicBezTo>
                  <a:pt x="402530" y="1671836"/>
                  <a:pt x="421237" y="1670349"/>
                  <a:pt x="418816" y="1656017"/>
                </a:cubicBezTo>
                <a:cubicBezTo>
                  <a:pt x="416380" y="1641714"/>
                  <a:pt x="436999" y="1621534"/>
                  <a:pt x="444972" y="1595746"/>
                </a:cubicBezTo>
                <a:cubicBezTo>
                  <a:pt x="452959" y="1569943"/>
                  <a:pt x="458298" y="1564491"/>
                  <a:pt x="456471" y="1554691"/>
                </a:cubicBezTo>
                <a:cubicBezTo>
                  <a:pt x="454602" y="1544877"/>
                  <a:pt x="455083" y="1548460"/>
                  <a:pt x="466002" y="1539368"/>
                </a:cubicBezTo>
                <a:cubicBezTo>
                  <a:pt x="476906" y="1530234"/>
                  <a:pt x="504748" y="1521171"/>
                  <a:pt x="510356" y="1511682"/>
                </a:cubicBezTo>
                <a:cubicBezTo>
                  <a:pt x="516021" y="1502194"/>
                  <a:pt x="540350" y="1492465"/>
                  <a:pt x="529673" y="1465685"/>
                </a:cubicBezTo>
                <a:cubicBezTo>
                  <a:pt x="519023" y="1438877"/>
                  <a:pt x="513628" y="1458151"/>
                  <a:pt x="510937" y="1427321"/>
                </a:cubicBezTo>
                <a:cubicBezTo>
                  <a:pt x="508232" y="1396520"/>
                  <a:pt x="508898" y="1385998"/>
                  <a:pt x="517819" y="1379979"/>
                </a:cubicBezTo>
                <a:cubicBezTo>
                  <a:pt x="526699" y="1373946"/>
                  <a:pt x="543636" y="1361427"/>
                  <a:pt x="544118" y="1360436"/>
                </a:cubicBezTo>
                <a:cubicBezTo>
                  <a:pt x="544599" y="1359445"/>
                  <a:pt x="549966" y="1295731"/>
                  <a:pt x="575981" y="1288169"/>
                </a:cubicBezTo>
                <a:cubicBezTo>
                  <a:pt x="601982" y="1280607"/>
                  <a:pt x="623196" y="1308137"/>
                  <a:pt x="618891" y="1281881"/>
                </a:cubicBezTo>
                <a:cubicBezTo>
                  <a:pt x="614529" y="1255640"/>
                  <a:pt x="607123" y="1249480"/>
                  <a:pt x="611852" y="1244084"/>
                </a:cubicBezTo>
                <a:cubicBezTo>
                  <a:pt x="616597" y="1238745"/>
                  <a:pt x="620902" y="1242356"/>
                  <a:pt x="623720" y="1237584"/>
                </a:cubicBezTo>
                <a:cubicBezTo>
                  <a:pt x="626524" y="1232840"/>
                  <a:pt x="632939" y="1238859"/>
                  <a:pt x="625646" y="1224428"/>
                </a:cubicBezTo>
                <a:cubicBezTo>
                  <a:pt x="618367" y="1209955"/>
                  <a:pt x="612985" y="1216653"/>
                  <a:pt x="614430" y="1205692"/>
                </a:cubicBezTo>
                <a:cubicBezTo>
                  <a:pt x="615846" y="1194717"/>
                  <a:pt x="606188" y="1197818"/>
                  <a:pt x="619472" y="1192947"/>
                </a:cubicBezTo>
                <a:cubicBezTo>
                  <a:pt x="632712" y="1188047"/>
                  <a:pt x="623182" y="1203369"/>
                  <a:pt x="642626" y="1190114"/>
                </a:cubicBezTo>
                <a:cubicBezTo>
                  <a:pt x="662084" y="1176916"/>
                  <a:pt x="673243" y="1201444"/>
                  <a:pt x="676245" y="1167895"/>
                </a:cubicBezTo>
                <a:cubicBezTo>
                  <a:pt x="679219" y="1134289"/>
                  <a:pt x="669632" y="1142899"/>
                  <a:pt x="674603" y="1123385"/>
                </a:cubicBezTo>
                <a:cubicBezTo>
                  <a:pt x="679602" y="1103927"/>
                  <a:pt x="656816" y="1114902"/>
                  <a:pt x="688099" y="1099792"/>
                </a:cubicBezTo>
                <a:cubicBezTo>
                  <a:pt x="719396" y="1084639"/>
                  <a:pt x="733062" y="1084554"/>
                  <a:pt x="737735" y="1085049"/>
                </a:cubicBezTo>
                <a:cubicBezTo>
                  <a:pt x="742423" y="1085517"/>
                  <a:pt x="766936" y="1099338"/>
                  <a:pt x="754460" y="1066101"/>
                </a:cubicBezTo>
                <a:cubicBezTo>
                  <a:pt x="742012" y="1032892"/>
                  <a:pt x="739477" y="1046190"/>
                  <a:pt x="747053" y="1002968"/>
                </a:cubicBezTo>
                <a:cubicBezTo>
                  <a:pt x="754658" y="959790"/>
                  <a:pt x="802694" y="973484"/>
                  <a:pt x="783265" y="912589"/>
                </a:cubicBezTo>
                <a:cubicBezTo>
                  <a:pt x="763892" y="851694"/>
                  <a:pt x="775533" y="867300"/>
                  <a:pt x="761215" y="848125"/>
                </a:cubicBezTo>
                <a:cubicBezTo>
                  <a:pt x="746926" y="829007"/>
                  <a:pt x="745340" y="832307"/>
                  <a:pt x="744377" y="821742"/>
                </a:cubicBezTo>
                <a:cubicBezTo>
                  <a:pt x="743457" y="811192"/>
                  <a:pt x="731461" y="818442"/>
                  <a:pt x="749645" y="799069"/>
                </a:cubicBezTo>
                <a:cubicBezTo>
                  <a:pt x="767800" y="779654"/>
                  <a:pt x="770010" y="780858"/>
                  <a:pt x="773182" y="774216"/>
                </a:cubicBezTo>
                <a:cubicBezTo>
                  <a:pt x="776368" y="767574"/>
                  <a:pt x="767630" y="765308"/>
                  <a:pt x="784738" y="754574"/>
                </a:cubicBezTo>
                <a:cubicBezTo>
                  <a:pt x="801902" y="743839"/>
                  <a:pt x="799296" y="747025"/>
                  <a:pt x="815553" y="740412"/>
                </a:cubicBezTo>
                <a:cubicBezTo>
                  <a:pt x="831811" y="733799"/>
                  <a:pt x="850207" y="729621"/>
                  <a:pt x="848635" y="728346"/>
                </a:cubicBezTo>
                <a:cubicBezTo>
                  <a:pt x="847063" y="727043"/>
                  <a:pt x="847176" y="688141"/>
                  <a:pt x="854030" y="669264"/>
                </a:cubicBezTo>
                <a:cubicBezTo>
                  <a:pt x="860885" y="650387"/>
                  <a:pt x="861111" y="660172"/>
                  <a:pt x="862074" y="642244"/>
                </a:cubicBezTo>
                <a:cubicBezTo>
                  <a:pt x="863023" y="624329"/>
                  <a:pt x="840478" y="637145"/>
                  <a:pt x="874706" y="613552"/>
                </a:cubicBezTo>
                <a:cubicBezTo>
                  <a:pt x="908977" y="589959"/>
                  <a:pt x="909983" y="590101"/>
                  <a:pt x="914444" y="580796"/>
                </a:cubicBezTo>
                <a:cubicBezTo>
                  <a:pt x="918891" y="571521"/>
                  <a:pt x="936111" y="575486"/>
                  <a:pt x="942484" y="562202"/>
                </a:cubicBezTo>
                <a:cubicBezTo>
                  <a:pt x="948842" y="548919"/>
                  <a:pt x="952425" y="535777"/>
                  <a:pt x="947879" y="522422"/>
                </a:cubicBezTo>
                <a:cubicBezTo>
                  <a:pt x="943390" y="509040"/>
                  <a:pt x="935715" y="505683"/>
                  <a:pt x="940232" y="490573"/>
                </a:cubicBezTo>
                <a:cubicBezTo>
                  <a:pt x="944764" y="475434"/>
                  <a:pt x="951986" y="470605"/>
                  <a:pt x="953077" y="464884"/>
                </a:cubicBezTo>
                <a:cubicBezTo>
                  <a:pt x="954195" y="459219"/>
                  <a:pt x="963571" y="455565"/>
                  <a:pt x="965171" y="452223"/>
                </a:cubicBezTo>
                <a:cubicBezTo>
                  <a:pt x="966757" y="448923"/>
                  <a:pt x="969462" y="443273"/>
                  <a:pt x="966261" y="438571"/>
                </a:cubicBezTo>
                <a:cubicBezTo>
                  <a:pt x="963018" y="433870"/>
                  <a:pt x="969603" y="411084"/>
                  <a:pt x="976670" y="394005"/>
                </a:cubicBezTo>
                <a:cubicBezTo>
                  <a:pt x="983793" y="376926"/>
                  <a:pt x="976670" y="373485"/>
                  <a:pt x="998847" y="362566"/>
                </a:cubicBezTo>
                <a:cubicBezTo>
                  <a:pt x="1021024" y="351619"/>
                  <a:pt x="1027553" y="369887"/>
                  <a:pt x="1034450" y="338435"/>
                </a:cubicBezTo>
                <a:cubicBezTo>
                  <a:pt x="1041332" y="307010"/>
                  <a:pt x="1037877" y="287948"/>
                  <a:pt x="1035412" y="282836"/>
                </a:cubicBezTo>
                <a:cubicBezTo>
                  <a:pt x="1032948" y="277724"/>
                  <a:pt x="1046048" y="266423"/>
                  <a:pt x="1055777" y="260857"/>
                </a:cubicBezTo>
                <a:cubicBezTo>
                  <a:pt x="1065548" y="255306"/>
                  <a:pt x="1070845" y="259059"/>
                  <a:pt x="1076906" y="246426"/>
                </a:cubicBezTo>
                <a:cubicBezTo>
                  <a:pt x="1082953" y="233823"/>
                  <a:pt x="1115907" y="225453"/>
                  <a:pt x="1114179" y="216560"/>
                </a:cubicBezTo>
                <a:cubicBezTo>
                  <a:pt x="1112423" y="207624"/>
                  <a:pt x="1108147" y="196054"/>
                  <a:pt x="1135209" y="187401"/>
                </a:cubicBezTo>
                <a:cubicBezTo>
                  <a:pt x="1162315" y="178748"/>
                  <a:pt x="1169268" y="181297"/>
                  <a:pt x="1186106" y="174599"/>
                </a:cubicBezTo>
                <a:cubicBezTo>
                  <a:pt x="1202987" y="167914"/>
                  <a:pt x="1228124" y="188364"/>
                  <a:pt x="1209983" y="153314"/>
                </a:cubicBezTo>
                <a:cubicBezTo>
                  <a:pt x="1191856" y="118250"/>
                  <a:pt x="1180413" y="109030"/>
                  <a:pt x="1189576" y="92249"/>
                </a:cubicBezTo>
                <a:cubicBezTo>
                  <a:pt x="1198696" y="75453"/>
                  <a:pt x="1212532" y="83030"/>
                  <a:pt x="1223536" y="68103"/>
                </a:cubicBezTo>
                <a:cubicBezTo>
                  <a:pt x="1234539" y="53149"/>
                  <a:pt x="1241322" y="60626"/>
                  <a:pt x="1235105" y="45077"/>
                </a:cubicBezTo>
                <a:cubicBezTo>
                  <a:pt x="1228931" y="29541"/>
                  <a:pt x="1223932" y="28479"/>
                  <a:pt x="1226708" y="17022"/>
                </a:cubicBezTo>
                <a:cubicBezTo>
                  <a:pt x="1229384" y="6047"/>
                  <a:pt x="1217658" y="6345"/>
                  <a:pt x="1231225" y="0"/>
                </a:cubicBezTo>
                <a:lnTo>
                  <a:pt x="2533457" y="712599"/>
                </a:lnTo>
                <a:lnTo>
                  <a:pt x="2531488" y="738330"/>
                </a:lnTo>
                <a:cubicBezTo>
                  <a:pt x="2531488" y="738330"/>
                  <a:pt x="2518672" y="722937"/>
                  <a:pt x="2519465" y="741800"/>
                </a:cubicBezTo>
                <a:cubicBezTo>
                  <a:pt x="2520244" y="760692"/>
                  <a:pt x="2522708" y="765804"/>
                  <a:pt x="2524110" y="767418"/>
                </a:cubicBezTo>
                <a:cubicBezTo>
                  <a:pt x="2525541" y="769004"/>
                  <a:pt x="2518786" y="768268"/>
                  <a:pt x="2512115" y="777615"/>
                </a:cubicBezTo>
                <a:cubicBezTo>
                  <a:pt x="2505459" y="786933"/>
                  <a:pt x="2501112" y="773253"/>
                  <a:pt x="2495745" y="791252"/>
                </a:cubicBezTo>
                <a:cubicBezTo>
                  <a:pt x="2490363" y="809280"/>
                  <a:pt x="2495490" y="812495"/>
                  <a:pt x="2487148" y="818414"/>
                </a:cubicBezTo>
                <a:cubicBezTo>
                  <a:pt x="2478807" y="824334"/>
                  <a:pt x="2474006" y="814987"/>
                  <a:pt x="2463796" y="828271"/>
                </a:cubicBezTo>
                <a:cubicBezTo>
                  <a:pt x="2453642" y="841540"/>
                  <a:pt x="2452212" y="808090"/>
                  <a:pt x="2448798" y="860687"/>
                </a:cubicBezTo>
                <a:cubicBezTo>
                  <a:pt x="2445414" y="913339"/>
                  <a:pt x="2449705" y="924881"/>
                  <a:pt x="2447581" y="930433"/>
                </a:cubicBezTo>
                <a:cubicBezTo>
                  <a:pt x="2445485" y="936012"/>
                  <a:pt x="2425007" y="949097"/>
                  <a:pt x="2416156" y="950528"/>
                </a:cubicBezTo>
                <a:cubicBezTo>
                  <a:pt x="2407263" y="951930"/>
                  <a:pt x="2397647" y="953813"/>
                  <a:pt x="2396231" y="968131"/>
                </a:cubicBezTo>
                <a:cubicBezTo>
                  <a:pt x="2394829" y="982434"/>
                  <a:pt x="2393412" y="993395"/>
                  <a:pt x="2394092" y="99879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4"/>
          <p:cNvSpPr/>
          <p:nvPr/>
        </p:nvSpPr>
        <p:spPr>
          <a:xfrm rot="10800000" flipH="1">
            <a:off x="116424" y="-962012"/>
            <a:ext cx="9288702" cy="6836171"/>
          </a:xfrm>
          <a:custGeom>
            <a:avLst/>
            <a:gdLst/>
            <a:ahLst/>
            <a:cxnLst/>
            <a:rect l="l" t="t" r="r" b="b"/>
            <a:pathLst>
              <a:path w="2684596" h="1975772" extrusionOk="0">
                <a:moveTo>
                  <a:pt x="1055812" y="1647733"/>
                </a:moveTo>
                <a:cubicBezTo>
                  <a:pt x="1055600" y="1647648"/>
                  <a:pt x="1055401" y="1647577"/>
                  <a:pt x="1055203" y="1647492"/>
                </a:cubicBezTo>
                <a:cubicBezTo>
                  <a:pt x="1055146" y="1646968"/>
                  <a:pt x="1055146" y="1646430"/>
                  <a:pt x="1055104" y="1645892"/>
                </a:cubicBezTo>
                <a:cubicBezTo>
                  <a:pt x="1055330" y="1646246"/>
                  <a:pt x="1055557" y="1646600"/>
                  <a:pt x="1055784" y="1646954"/>
                </a:cubicBezTo>
                <a:cubicBezTo>
                  <a:pt x="1055784" y="1647209"/>
                  <a:pt x="1055798" y="1647464"/>
                  <a:pt x="1055812" y="1647719"/>
                </a:cubicBezTo>
                <a:close/>
                <a:moveTo>
                  <a:pt x="1058531" y="1654644"/>
                </a:moveTo>
                <a:cubicBezTo>
                  <a:pt x="1057724" y="1654077"/>
                  <a:pt x="1056378" y="1653624"/>
                  <a:pt x="1056223" y="1652916"/>
                </a:cubicBezTo>
                <a:cubicBezTo>
                  <a:pt x="1055854" y="1651231"/>
                  <a:pt x="1055869" y="1649475"/>
                  <a:pt x="1055812" y="1647719"/>
                </a:cubicBezTo>
                <a:cubicBezTo>
                  <a:pt x="1057398" y="1648342"/>
                  <a:pt x="1058984" y="1648951"/>
                  <a:pt x="1060570" y="1649560"/>
                </a:cubicBezTo>
                <a:cubicBezTo>
                  <a:pt x="1059891" y="1651245"/>
                  <a:pt x="1059211" y="1652945"/>
                  <a:pt x="1058531" y="1654630"/>
                </a:cubicBezTo>
                <a:close/>
                <a:moveTo>
                  <a:pt x="1053135" y="1642847"/>
                </a:moveTo>
                <a:cubicBezTo>
                  <a:pt x="1053716" y="1643400"/>
                  <a:pt x="1054552" y="1643853"/>
                  <a:pt x="1054821" y="1644532"/>
                </a:cubicBezTo>
                <a:cubicBezTo>
                  <a:pt x="1054991" y="1644957"/>
                  <a:pt x="1055047" y="1645410"/>
                  <a:pt x="1055090" y="1645892"/>
                </a:cubicBezTo>
                <a:cubicBezTo>
                  <a:pt x="1054438" y="1644872"/>
                  <a:pt x="1053787" y="1643853"/>
                  <a:pt x="1053135" y="1642847"/>
                </a:cubicBezTo>
                <a:close/>
                <a:moveTo>
                  <a:pt x="2679257" y="873319"/>
                </a:moveTo>
                <a:cubicBezTo>
                  <a:pt x="2678960" y="873914"/>
                  <a:pt x="2675731" y="873121"/>
                  <a:pt x="2672332" y="872837"/>
                </a:cubicBezTo>
                <a:cubicBezTo>
                  <a:pt x="2671624" y="858265"/>
                  <a:pt x="2670902" y="843480"/>
                  <a:pt x="2670180" y="828696"/>
                </a:cubicBezTo>
                <a:cubicBezTo>
                  <a:pt x="2665082" y="841384"/>
                  <a:pt x="2666724" y="854527"/>
                  <a:pt x="2665761" y="867428"/>
                </a:cubicBezTo>
                <a:cubicBezTo>
                  <a:pt x="2664161" y="888798"/>
                  <a:pt x="2664402" y="910026"/>
                  <a:pt x="2666087" y="931523"/>
                </a:cubicBezTo>
                <a:cubicBezTo>
                  <a:pt x="2668594" y="963514"/>
                  <a:pt x="2667702" y="995774"/>
                  <a:pt x="2668325" y="1027921"/>
                </a:cubicBezTo>
                <a:cubicBezTo>
                  <a:pt x="2668990" y="1062150"/>
                  <a:pt x="2669543" y="1096379"/>
                  <a:pt x="2670534" y="1130607"/>
                </a:cubicBezTo>
                <a:cubicBezTo>
                  <a:pt x="2670845" y="1141469"/>
                  <a:pt x="2670222" y="1151779"/>
                  <a:pt x="2666144" y="1162145"/>
                </a:cubicBezTo>
                <a:cubicBezTo>
                  <a:pt x="2660564" y="1176349"/>
                  <a:pt x="2660040" y="1191290"/>
                  <a:pt x="2663651" y="1206244"/>
                </a:cubicBezTo>
                <a:cubicBezTo>
                  <a:pt x="2666201" y="1216795"/>
                  <a:pt x="2666724" y="1227416"/>
                  <a:pt x="2665209" y="1238193"/>
                </a:cubicBezTo>
                <a:cubicBezTo>
                  <a:pt x="2660111" y="1274404"/>
                  <a:pt x="2660833" y="1310885"/>
                  <a:pt x="2661201" y="1347280"/>
                </a:cubicBezTo>
                <a:cubicBezTo>
                  <a:pt x="2661400" y="1366497"/>
                  <a:pt x="2664147" y="1385686"/>
                  <a:pt x="2664855" y="1404918"/>
                </a:cubicBezTo>
                <a:cubicBezTo>
                  <a:pt x="2665365" y="1418683"/>
                  <a:pt x="2668268" y="1432703"/>
                  <a:pt x="2662773" y="1447573"/>
                </a:cubicBezTo>
                <a:cubicBezTo>
                  <a:pt x="2656018" y="1451240"/>
                  <a:pt x="2648683" y="1455234"/>
                  <a:pt x="2640341" y="1459780"/>
                </a:cubicBezTo>
                <a:cubicBezTo>
                  <a:pt x="2640582" y="1465275"/>
                  <a:pt x="2641120" y="1470514"/>
                  <a:pt x="2640964" y="1475740"/>
                </a:cubicBezTo>
                <a:cubicBezTo>
                  <a:pt x="2640851" y="1479903"/>
                  <a:pt x="2640440" y="1484209"/>
                  <a:pt x="2639223" y="1488160"/>
                </a:cubicBezTo>
                <a:cubicBezTo>
                  <a:pt x="2636135" y="1498200"/>
                  <a:pt x="2626789" y="1501302"/>
                  <a:pt x="2619170" y="1494660"/>
                </a:cubicBezTo>
                <a:cubicBezTo>
                  <a:pt x="2615247" y="1491233"/>
                  <a:pt x="2612117" y="1486814"/>
                  <a:pt x="2609072" y="1482523"/>
                </a:cubicBezTo>
                <a:cubicBezTo>
                  <a:pt x="2606821" y="1479337"/>
                  <a:pt x="2607331" y="1474210"/>
                  <a:pt x="2600632" y="1472596"/>
                </a:cubicBezTo>
                <a:cubicBezTo>
                  <a:pt x="2597913" y="1477524"/>
                  <a:pt x="2594982" y="1482807"/>
                  <a:pt x="2592022" y="1488160"/>
                </a:cubicBezTo>
                <a:cubicBezTo>
                  <a:pt x="2583921" y="1491983"/>
                  <a:pt x="2577181" y="1487792"/>
                  <a:pt x="2571190" y="1483557"/>
                </a:cubicBezTo>
                <a:cubicBezTo>
                  <a:pt x="2561362" y="1476604"/>
                  <a:pt x="2551506" y="1470585"/>
                  <a:pt x="2538944" y="1471322"/>
                </a:cubicBezTo>
                <a:cubicBezTo>
                  <a:pt x="2533704" y="1479450"/>
                  <a:pt x="2532911" y="1488769"/>
                  <a:pt x="2536834" y="1496218"/>
                </a:cubicBezTo>
                <a:cubicBezTo>
                  <a:pt x="2543787" y="1509445"/>
                  <a:pt x="2543193" y="1523040"/>
                  <a:pt x="2542924" y="1536932"/>
                </a:cubicBezTo>
                <a:cubicBezTo>
                  <a:pt x="2542867" y="1540104"/>
                  <a:pt x="2542924" y="1543277"/>
                  <a:pt x="2542924" y="1546534"/>
                </a:cubicBezTo>
                <a:cubicBezTo>
                  <a:pt x="2539072" y="1551405"/>
                  <a:pt x="2534639" y="1556050"/>
                  <a:pt x="2531368" y="1561389"/>
                </a:cubicBezTo>
                <a:cubicBezTo>
                  <a:pt x="2528040" y="1566813"/>
                  <a:pt x="2525831" y="1572931"/>
                  <a:pt x="2522814" y="1579445"/>
                </a:cubicBezTo>
                <a:cubicBezTo>
                  <a:pt x="2513354" y="1583850"/>
                  <a:pt x="2503682" y="1588353"/>
                  <a:pt x="2493202" y="1593225"/>
                </a:cubicBezTo>
                <a:cubicBezTo>
                  <a:pt x="2473333" y="1586101"/>
                  <a:pt x="2451510" y="1585535"/>
                  <a:pt x="2432746" y="1573809"/>
                </a:cubicBezTo>
                <a:cubicBezTo>
                  <a:pt x="2426487" y="1569886"/>
                  <a:pt x="2418556" y="1568881"/>
                  <a:pt x="2411263" y="1572988"/>
                </a:cubicBezTo>
                <a:cubicBezTo>
                  <a:pt x="2407453" y="1581711"/>
                  <a:pt x="2404621" y="1590973"/>
                  <a:pt x="2399580" y="1598833"/>
                </a:cubicBezTo>
                <a:cubicBezTo>
                  <a:pt x="2395175" y="1605701"/>
                  <a:pt x="2388279" y="1610983"/>
                  <a:pt x="2383039" y="1616379"/>
                </a:cubicBezTo>
                <a:cubicBezTo>
                  <a:pt x="2366682" y="1619707"/>
                  <a:pt x="2354716" y="1604653"/>
                  <a:pt x="2338401" y="1607882"/>
                </a:cubicBezTo>
                <a:cubicBezTo>
                  <a:pt x="2333969" y="1634364"/>
                  <a:pt x="2343415" y="1661526"/>
                  <a:pt x="2334578" y="1688745"/>
                </a:cubicBezTo>
                <a:cubicBezTo>
                  <a:pt x="2327823" y="1691096"/>
                  <a:pt x="2320898" y="1693503"/>
                  <a:pt x="2314043" y="1695896"/>
                </a:cubicBezTo>
                <a:cubicBezTo>
                  <a:pt x="2308464" y="1702029"/>
                  <a:pt x="2310276" y="1710214"/>
                  <a:pt x="2306991" y="1719405"/>
                </a:cubicBezTo>
                <a:cubicBezTo>
                  <a:pt x="2300378" y="1726146"/>
                  <a:pt x="2292249" y="1734444"/>
                  <a:pt x="2283596" y="1743267"/>
                </a:cubicBezTo>
                <a:cubicBezTo>
                  <a:pt x="2248461" y="1742389"/>
                  <a:pt x="2219203" y="1719617"/>
                  <a:pt x="2186192" y="1717252"/>
                </a:cubicBezTo>
                <a:cubicBezTo>
                  <a:pt x="2177724" y="1711432"/>
                  <a:pt x="2170827" y="1706277"/>
                  <a:pt x="2163534" y="1701802"/>
                </a:cubicBezTo>
                <a:cubicBezTo>
                  <a:pt x="2156623" y="1697554"/>
                  <a:pt x="2149500" y="1699040"/>
                  <a:pt x="2143382" y="1705611"/>
                </a:cubicBezTo>
                <a:cubicBezTo>
                  <a:pt x="2139813" y="1709449"/>
                  <a:pt x="2136740" y="1713754"/>
                  <a:pt x="2134248" y="1716856"/>
                </a:cubicBezTo>
                <a:cubicBezTo>
                  <a:pt x="2114903" y="1720750"/>
                  <a:pt x="2100670" y="1704323"/>
                  <a:pt x="2081722" y="1708656"/>
                </a:cubicBezTo>
                <a:cubicBezTo>
                  <a:pt x="2078536" y="1727477"/>
                  <a:pt x="2075378" y="1746184"/>
                  <a:pt x="2072234" y="1764835"/>
                </a:cubicBezTo>
                <a:cubicBezTo>
                  <a:pt x="2068169" y="1772922"/>
                  <a:pt x="2058554" y="1770075"/>
                  <a:pt x="2051289" y="1775952"/>
                </a:cubicBezTo>
                <a:cubicBezTo>
                  <a:pt x="2040823" y="1797180"/>
                  <a:pt x="2020771" y="1813806"/>
                  <a:pt x="1998565" y="1828293"/>
                </a:cubicBezTo>
                <a:cubicBezTo>
                  <a:pt x="1992801" y="1824442"/>
                  <a:pt x="1988085" y="1819825"/>
                  <a:pt x="1982435" y="1817771"/>
                </a:cubicBezTo>
                <a:cubicBezTo>
                  <a:pt x="1967367" y="1812305"/>
                  <a:pt x="1952143" y="1806782"/>
                  <a:pt x="1936509" y="1803525"/>
                </a:cubicBezTo>
                <a:cubicBezTo>
                  <a:pt x="1926213" y="1801386"/>
                  <a:pt x="1915097" y="1803114"/>
                  <a:pt x="1904730" y="1803114"/>
                </a:cubicBezTo>
                <a:cubicBezTo>
                  <a:pt x="1896460" y="1808552"/>
                  <a:pt x="1888558" y="1813749"/>
                  <a:pt x="1877186" y="1821227"/>
                </a:cubicBezTo>
                <a:cubicBezTo>
                  <a:pt x="1873447" y="1824456"/>
                  <a:pt x="1879905" y="1836380"/>
                  <a:pt x="1866848" y="1842158"/>
                </a:cubicBezTo>
                <a:cubicBezTo>
                  <a:pt x="1851978" y="1842441"/>
                  <a:pt x="1833979" y="1840487"/>
                  <a:pt x="1814733" y="1836918"/>
                </a:cubicBezTo>
                <a:cubicBezTo>
                  <a:pt x="1811547" y="1841081"/>
                  <a:pt x="1808134" y="1845018"/>
                  <a:pt x="1805287" y="1849338"/>
                </a:cubicBezTo>
                <a:cubicBezTo>
                  <a:pt x="1796705" y="1862281"/>
                  <a:pt x="1786084" y="1870580"/>
                  <a:pt x="1770110" y="1875140"/>
                </a:cubicBezTo>
                <a:cubicBezTo>
                  <a:pt x="1756288" y="1879091"/>
                  <a:pt x="1743387" y="1887390"/>
                  <a:pt x="1729254" y="1892191"/>
                </a:cubicBezTo>
                <a:cubicBezTo>
                  <a:pt x="1705929" y="1900107"/>
                  <a:pt x="1684092" y="1901849"/>
                  <a:pt x="1660598" y="1890364"/>
                </a:cubicBezTo>
                <a:cubicBezTo>
                  <a:pt x="1645388" y="1882929"/>
                  <a:pt x="1628352" y="1878950"/>
                  <a:pt x="1615040" y="1869207"/>
                </a:cubicBezTo>
                <a:cubicBezTo>
                  <a:pt x="1606713" y="1869815"/>
                  <a:pt x="1607096" y="1875976"/>
                  <a:pt x="1604915" y="1880621"/>
                </a:cubicBezTo>
                <a:cubicBezTo>
                  <a:pt x="1600170" y="1890718"/>
                  <a:pt x="1590272" y="1895660"/>
                  <a:pt x="1581944" y="1902599"/>
                </a:cubicBezTo>
                <a:cubicBezTo>
                  <a:pt x="1573348" y="1901764"/>
                  <a:pt x="1565021" y="1900943"/>
                  <a:pt x="1556326" y="1900079"/>
                </a:cubicBezTo>
                <a:cubicBezTo>
                  <a:pt x="1550321" y="1906905"/>
                  <a:pt x="1544799" y="1913193"/>
                  <a:pt x="1539941" y="1918715"/>
                </a:cubicBezTo>
                <a:cubicBezTo>
                  <a:pt x="1526813" y="1921633"/>
                  <a:pt x="1516065" y="1913816"/>
                  <a:pt x="1503702" y="1917795"/>
                </a:cubicBezTo>
                <a:cubicBezTo>
                  <a:pt x="1491593" y="1921690"/>
                  <a:pt x="1478819" y="1922171"/>
                  <a:pt x="1468043" y="1930895"/>
                </a:cubicBezTo>
                <a:cubicBezTo>
                  <a:pt x="1462619" y="1935285"/>
                  <a:pt x="1454277" y="1937126"/>
                  <a:pt x="1447013" y="1937961"/>
                </a:cubicBezTo>
                <a:cubicBezTo>
                  <a:pt x="1437425" y="1939052"/>
                  <a:pt x="1427951" y="1939066"/>
                  <a:pt x="1418562" y="1942493"/>
                </a:cubicBezTo>
                <a:cubicBezTo>
                  <a:pt x="1414044" y="1944150"/>
                  <a:pt x="1407884" y="1942819"/>
                  <a:pt x="1402913" y="1941360"/>
                </a:cubicBezTo>
                <a:cubicBezTo>
                  <a:pt x="1396980" y="1939618"/>
                  <a:pt x="1391527" y="1936276"/>
                  <a:pt x="1384900" y="1933174"/>
                </a:cubicBezTo>
                <a:cubicBezTo>
                  <a:pt x="1376077" y="1953666"/>
                  <a:pt x="1361462" y="1966553"/>
                  <a:pt x="1340404" y="1974413"/>
                </a:cubicBezTo>
                <a:cubicBezTo>
                  <a:pt x="1329160" y="1969202"/>
                  <a:pt x="1316655" y="1968607"/>
                  <a:pt x="1305991" y="1975773"/>
                </a:cubicBezTo>
                <a:cubicBezTo>
                  <a:pt x="1276903" y="1966355"/>
                  <a:pt x="1249359" y="1957433"/>
                  <a:pt x="1221135" y="1948299"/>
                </a:cubicBezTo>
                <a:cubicBezTo>
                  <a:pt x="1210683" y="1928983"/>
                  <a:pt x="1216787" y="1903662"/>
                  <a:pt x="1200671" y="1884713"/>
                </a:cubicBezTo>
                <a:cubicBezTo>
                  <a:pt x="1188492" y="1883793"/>
                  <a:pt x="1177616" y="1887574"/>
                  <a:pt x="1166896" y="1892729"/>
                </a:cubicBezTo>
                <a:cubicBezTo>
                  <a:pt x="1141702" y="1904851"/>
                  <a:pt x="1116027" y="1898974"/>
                  <a:pt x="1091414" y="1891992"/>
                </a:cubicBezTo>
                <a:cubicBezTo>
                  <a:pt x="1079660" y="1888665"/>
                  <a:pt x="1069889" y="1878369"/>
                  <a:pt x="1061208" y="1872548"/>
                </a:cubicBezTo>
                <a:cubicBezTo>
                  <a:pt x="1053079" y="1858288"/>
                  <a:pt x="1054013" y="1845203"/>
                  <a:pt x="1054580" y="1832457"/>
                </a:cubicBezTo>
                <a:cubicBezTo>
                  <a:pt x="1054792" y="1827557"/>
                  <a:pt x="1057865" y="1822558"/>
                  <a:pt x="1060386" y="1818012"/>
                </a:cubicBezTo>
                <a:cubicBezTo>
                  <a:pt x="1064734" y="1810181"/>
                  <a:pt x="1066759" y="1802179"/>
                  <a:pt x="1064748" y="1793286"/>
                </a:cubicBezTo>
                <a:cubicBezTo>
                  <a:pt x="1059027" y="1767894"/>
                  <a:pt x="1062652" y="1741922"/>
                  <a:pt x="1060018" y="1716275"/>
                </a:cubicBezTo>
                <a:cubicBezTo>
                  <a:pt x="1058219" y="1698715"/>
                  <a:pt x="1061406" y="1692427"/>
                  <a:pt x="1073953" y="1668975"/>
                </a:cubicBezTo>
                <a:cubicBezTo>
                  <a:pt x="1072990" y="1661215"/>
                  <a:pt x="1072919" y="1651387"/>
                  <a:pt x="1070384" y="1642238"/>
                </a:cubicBezTo>
                <a:cubicBezTo>
                  <a:pt x="1065753" y="1625471"/>
                  <a:pt x="1065144" y="1608335"/>
                  <a:pt x="1063303" y="1591285"/>
                </a:cubicBezTo>
                <a:cubicBezTo>
                  <a:pt x="1063077" y="1589146"/>
                  <a:pt x="1062256" y="1586824"/>
                  <a:pt x="1062794" y="1584898"/>
                </a:cubicBezTo>
                <a:cubicBezTo>
                  <a:pt x="1070257" y="1558062"/>
                  <a:pt x="1062086" y="1531650"/>
                  <a:pt x="1060358" y="1505140"/>
                </a:cubicBezTo>
                <a:cubicBezTo>
                  <a:pt x="1058687" y="1479479"/>
                  <a:pt x="1053957" y="1454030"/>
                  <a:pt x="1051592" y="1428384"/>
                </a:cubicBezTo>
                <a:cubicBezTo>
                  <a:pt x="1049524" y="1405951"/>
                  <a:pt x="1048703" y="1383392"/>
                  <a:pt x="1047655" y="1360875"/>
                </a:cubicBezTo>
                <a:cubicBezTo>
                  <a:pt x="1045601" y="1316918"/>
                  <a:pt x="1040730" y="1273102"/>
                  <a:pt x="1041240" y="1229045"/>
                </a:cubicBezTo>
                <a:cubicBezTo>
                  <a:pt x="1041834" y="1177553"/>
                  <a:pt x="1038945" y="1126019"/>
                  <a:pt x="1043251" y="1074570"/>
                </a:cubicBezTo>
                <a:cubicBezTo>
                  <a:pt x="1043520" y="1071412"/>
                  <a:pt x="1044369" y="1068041"/>
                  <a:pt x="1043661" y="1065081"/>
                </a:cubicBezTo>
                <a:cubicBezTo>
                  <a:pt x="1038860" y="1044929"/>
                  <a:pt x="1042089" y="1024338"/>
                  <a:pt x="1040022" y="1004087"/>
                </a:cubicBezTo>
                <a:cubicBezTo>
                  <a:pt x="1039399" y="998026"/>
                  <a:pt x="1041707" y="991158"/>
                  <a:pt x="1036453" y="985989"/>
                </a:cubicBezTo>
                <a:cubicBezTo>
                  <a:pt x="1033607" y="984643"/>
                  <a:pt x="1032049" y="985521"/>
                  <a:pt x="1031893" y="988566"/>
                </a:cubicBezTo>
                <a:cubicBezTo>
                  <a:pt x="1031454" y="997120"/>
                  <a:pt x="1030887" y="1005673"/>
                  <a:pt x="1030675" y="1014241"/>
                </a:cubicBezTo>
                <a:cubicBezTo>
                  <a:pt x="1030137" y="1036772"/>
                  <a:pt x="1029783" y="1059219"/>
                  <a:pt x="1026682" y="1081693"/>
                </a:cubicBezTo>
                <a:cubicBezTo>
                  <a:pt x="1024203" y="1099622"/>
                  <a:pt x="1025152" y="1118046"/>
                  <a:pt x="1024897" y="1136244"/>
                </a:cubicBezTo>
                <a:cubicBezTo>
                  <a:pt x="1024487" y="1165246"/>
                  <a:pt x="1024189" y="1194249"/>
                  <a:pt x="1024118" y="1223252"/>
                </a:cubicBezTo>
                <a:cubicBezTo>
                  <a:pt x="1024104" y="1231693"/>
                  <a:pt x="1023651" y="1240204"/>
                  <a:pt x="1031482" y="1246860"/>
                </a:cubicBezTo>
                <a:cubicBezTo>
                  <a:pt x="1033932" y="1248942"/>
                  <a:pt x="1034031" y="1254918"/>
                  <a:pt x="1033663" y="1258968"/>
                </a:cubicBezTo>
                <a:cubicBezTo>
                  <a:pt x="1033054" y="1265341"/>
                  <a:pt x="1031242" y="1271615"/>
                  <a:pt x="1029755" y="1277874"/>
                </a:cubicBezTo>
                <a:cubicBezTo>
                  <a:pt x="1025492" y="1295802"/>
                  <a:pt x="1024628" y="1313760"/>
                  <a:pt x="1028069" y="1332000"/>
                </a:cubicBezTo>
                <a:cubicBezTo>
                  <a:pt x="1029655" y="1340369"/>
                  <a:pt x="1030094" y="1349022"/>
                  <a:pt x="1030378" y="1357576"/>
                </a:cubicBezTo>
                <a:cubicBezTo>
                  <a:pt x="1031242" y="1383293"/>
                  <a:pt x="1032091" y="1409011"/>
                  <a:pt x="1032332" y="1434742"/>
                </a:cubicBezTo>
                <a:cubicBezTo>
                  <a:pt x="1032559" y="1459383"/>
                  <a:pt x="1031850" y="1484039"/>
                  <a:pt x="1031865" y="1508680"/>
                </a:cubicBezTo>
                <a:cubicBezTo>
                  <a:pt x="1031921" y="1570934"/>
                  <a:pt x="1032615" y="1633189"/>
                  <a:pt x="1032162" y="1695444"/>
                </a:cubicBezTo>
                <a:cubicBezTo>
                  <a:pt x="1031935" y="1727519"/>
                  <a:pt x="1028508" y="1759610"/>
                  <a:pt x="1028962" y="1791657"/>
                </a:cubicBezTo>
                <a:cubicBezTo>
                  <a:pt x="1029316" y="1817658"/>
                  <a:pt x="1024812" y="1842922"/>
                  <a:pt x="1023269" y="1869660"/>
                </a:cubicBezTo>
                <a:cubicBezTo>
                  <a:pt x="1006360" y="1885110"/>
                  <a:pt x="998330" y="1906154"/>
                  <a:pt x="989904" y="1926589"/>
                </a:cubicBezTo>
                <a:cubicBezTo>
                  <a:pt x="983899" y="1932920"/>
                  <a:pt x="975360" y="1934959"/>
                  <a:pt x="968845" y="1933174"/>
                </a:cubicBezTo>
                <a:cubicBezTo>
                  <a:pt x="948481" y="1927609"/>
                  <a:pt x="928400" y="1932693"/>
                  <a:pt x="908234" y="1932254"/>
                </a:cubicBezTo>
                <a:cubicBezTo>
                  <a:pt x="893010" y="1931928"/>
                  <a:pt x="878084" y="1934095"/>
                  <a:pt x="864149" y="1940213"/>
                </a:cubicBezTo>
                <a:cubicBezTo>
                  <a:pt x="851885" y="1945594"/>
                  <a:pt x="839111" y="1945807"/>
                  <a:pt x="826224" y="1946345"/>
                </a:cubicBezTo>
                <a:cubicBezTo>
                  <a:pt x="805534" y="1947195"/>
                  <a:pt x="788426" y="1939321"/>
                  <a:pt x="774364" y="1924748"/>
                </a:cubicBezTo>
                <a:cubicBezTo>
                  <a:pt x="762270" y="1912215"/>
                  <a:pt x="753051" y="1897742"/>
                  <a:pt x="748236" y="1880847"/>
                </a:cubicBezTo>
                <a:cubicBezTo>
                  <a:pt x="742359" y="1860214"/>
                  <a:pt x="736581" y="1839552"/>
                  <a:pt x="731114" y="1818805"/>
                </a:cubicBezTo>
                <a:cubicBezTo>
                  <a:pt x="728919" y="1810493"/>
                  <a:pt x="727815" y="1801868"/>
                  <a:pt x="719700" y="1793683"/>
                </a:cubicBezTo>
                <a:cubicBezTo>
                  <a:pt x="714319" y="1792861"/>
                  <a:pt x="707054" y="1791389"/>
                  <a:pt x="699704" y="1790737"/>
                </a:cubicBezTo>
                <a:cubicBezTo>
                  <a:pt x="688006" y="1789717"/>
                  <a:pt x="676366" y="1791162"/>
                  <a:pt x="664569" y="1787437"/>
                </a:cubicBezTo>
                <a:cubicBezTo>
                  <a:pt x="653041" y="1783798"/>
                  <a:pt x="639800" y="1786729"/>
                  <a:pt x="630397" y="1792960"/>
                </a:cubicBezTo>
                <a:cubicBezTo>
                  <a:pt x="614805" y="1803298"/>
                  <a:pt x="602230" y="1799857"/>
                  <a:pt x="588875" y="1790595"/>
                </a:cubicBezTo>
                <a:cubicBezTo>
                  <a:pt x="586255" y="1788768"/>
                  <a:pt x="583423" y="1787239"/>
                  <a:pt x="579387" y="1784789"/>
                </a:cubicBezTo>
                <a:cubicBezTo>
                  <a:pt x="572249" y="1772978"/>
                  <a:pt x="564036" y="1760389"/>
                  <a:pt x="556870" y="1747232"/>
                </a:cubicBezTo>
                <a:cubicBezTo>
                  <a:pt x="549053" y="1732873"/>
                  <a:pt x="544705" y="1717521"/>
                  <a:pt x="547736" y="1700839"/>
                </a:cubicBezTo>
                <a:cubicBezTo>
                  <a:pt x="548500" y="1696647"/>
                  <a:pt x="549251" y="1692243"/>
                  <a:pt x="548784" y="1688079"/>
                </a:cubicBezTo>
                <a:cubicBezTo>
                  <a:pt x="545909" y="1662504"/>
                  <a:pt x="542694" y="1636970"/>
                  <a:pt x="539550" y="1611423"/>
                </a:cubicBezTo>
                <a:cubicBezTo>
                  <a:pt x="539154" y="1608222"/>
                  <a:pt x="538134" y="1605050"/>
                  <a:pt x="538162" y="1601863"/>
                </a:cubicBezTo>
                <a:cubicBezTo>
                  <a:pt x="538545" y="1567451"/>
                  <a:pt x="531492" y="1533647"/>
                  <a:pt x="530175" y="1499305"/>
                </a:cubicBezTo>
                <a:cubicBezTo>
                  <a:pt x="529028" y="1469339"/>
                  <a:pt x="524100" y="1439529"/>
                  <a:pt x="521551" y="1409591"/>
                </a:cubicBezTo>
                <a:cubicBezTo>
                  <a:pt x="519639" y="1387145"/>
                  <a:pt x="518945" y="1364585"/>
                  <a:pt x="517458" y="1342097"/>
                </a:cubicBezTo>
                <a:cubicBezTo>
                  <a:pt x="516750" y="1331405"/>
                  <a:pt x="515844" y="1320684"/>
                  <a:pt x="514413" y="1310063"/>
                </a:cubicBezTo>
                <a:cubicBezTo>
                  <a:pt x="511836" y="1291016"/>
                  <a:pt x="509032" y="1272138"/>
                  <a:pt x="508494" y="1252751"/>
                </a:cubicBezTo>
                <a:cubicBezTo>
                  <a:pt x="507800" y="1228223"/>
                  <a:pt x="503367" y="1203794"/>
                  <a:pt x="500733" y="1179309"/>
                </a:cubicBezTo>
                <a:cubicBezTo>
                  <a:pt x="499813" y="1170770"/>
                  <a:pt x="498467" y="1162117"/>
                  <a:pt x="498949" y="1153620"/>
                </a:cubicBezTo>
                <a:cubicBezTo>
                  <a:pt x="500577" y="1124603"/>
                  <a:pt x="498637" y="1095727"/>
                  <a:pt x="496711" y="1066837"/>
                </a:cubicBezTo>
                <a:cubicBezTo>
                  <a:pt x="496145" y="1058312"/>
                  <a:pt x="496116" y="1049334"/>
                  <a:pt x="493284" y="1041488"/>
                </a:cubicBezTo>
                <a:cubicBezTo>
                  <a:pt x="487662" y="1025910"/>
                  <a:pt x="487067" y="1010063"/>
                  <a:pt x="486911" y="993905"/>
                </a:cubicBezTo>
                <a:cubicBezTo>
                  <a:pt x="486600" y="959591"/>
                  <a:pt x="486557" y="925250"/>
                  <a:pt x="485042" y="890978"/>
                </a:cubicBezTo>
                <a:cubicBezTo>
                  <a:pt x="484192" y="871733"/>
                  <a:pt x="481119" y="852544"/>
                  <a:pt x="478160" y="833468"/>
                </a:cubicBezTo>
                <a:cubicBezTo>
                  <a:pt x="475186" y="814336"/>
                  <a:pt x="475058" y="795189"/>
                  <a:pt x="475596" y="775972"/>
                </a:cubicBezTo>
                <a:cubicBezTo>
                  <a:pt x="475710" y="771738"/>
                  <a:pt x="476573" y="767376"/>
                  <a:pt x="475894" y="763283"/>
                </a:cubicBezTo>
                <a:cubicBezTo>
                  <a:pt x="474874" y="757123"/>
                  <a:pt x="472806" y="751133"/>
                  <a:pt x="470880" y="743995"/>
                </a:cubicBezTo>
                <a:cubicBezTo>
                  <a:pt x="453589" y="777756"/>
                  <a:pt x="452782" y="783534"/>
                  <a:pt x="454750" y="814052"/>
                </a:cubicBezTo>
                <a:cubicBezTo>
                  <a:pt x="455416" y="824405"/>
                  <a:pt x="454198" y="834743"/>
                  <a:pt x="458489" y="844698"/>
                </a:cubicBezTo>
                <a:cubicBezTo>
                  <a:pt x="459664" y="847432"/>
                  <a:pt x="459679" y="851326"/>
                  <a:pt x="458744" y="854201"/>
                </a:cubicBezTo>
                <a:cubicBezTo>
                  <a:pt x="450913" y="878247"/>
                  <a:pt x="457087" y="903200"/>
                  <a:pt x="453051" y="928478"/>
                </a:cubicBezTo>
                <a:cubicBezTo>
                  <a:pt x="450856" y="931920"/>
                  <a:pt x="448052" y="936338"/>
                  <a:pt x="445262" y="940742"/>
                </a:cubicBezTo>
                <a:cubicBezTo>
                  <a:pt x="447485" y="947087"/>
                  <a:pt x="449610" y="953148"/>
                  <a:pt x="451592" y="958827"/>
                </a:cubicBezTo>
                <a:cubicBezTo>
                  <a:pt x="449822" y="966474"/>
                  <a:pt x="450247" y="975396"/>
                  <a:pt x="446041" y="980537"/>
                </a:cubicBezTo>
                <a:cubicBezTo>
                  <a:pt x="437827" y="990591"/>
                  <a:pt x="445220" y="1001496"/>
                  <a:pt x="441509" y="1011423"/>
                </a:cubicBezTo>
                <a:cubicBezTo>
                  <a:pt x="437473" y="1022228"/>
                  <a:pt x="447344" y="1029097"/>
                  <a:pt x="450799" y="1040171"/>
                </a:cubicBezTo>
                <a:cubicBezTo>
                  <a:pt x="449199" y="1043371"/>
                  <a:pt x="446891" y="1048002"/>
                  <a:pt x="443860" y="1054078"/>
                </a:cubicBezTo>
                <a:cubicBezTo>
                  <a:pt x="446438" y="1059827"/>
                  <a:pt x="447910" y="1067999"/>
                  <a:pt x="452754" y="1072899"/>
                </a:cubicBezTo>
                <a:cubicBezTo>
                  <a:pt x="462681" y="1082939"/>
                  <a:pt x="463191" y="1093164"/>
                  <a:pt x="458277" y="1105145"/>
                </a:cubicBezTo>
                <a:cubicBezTo>
                  <a:pt x="457073" y="1108048"/>
                  <a:pt x="456832" y="1111347"/>
                  <a:pt x="455926" y="1115426"/>
                </a:cubicBezTo>
                <a:cubicBezTo>
                  <a:pt x="457823" y="1118584"/>
                  <a:pt x="460741" y="1121940"/>
                  <a:pt x="461987" y="1125849"/>
                </a:cubicBezTo>
                <a:cubicBezTo>
                  <a:pt x="464564" y="1133850"/>
                  <a:pt x="466235" y="1142135"/>
                  <a:pt x="468388" y="1150759"/>
                </a:cubicBezTo>
                <a:cubicBezTo>
                  <a:pt x="465641" y="1156381"/>
                  <a:pt x="462851" y="1162117"/>
                  <a:pt x="460585" y="1166776"/>
                </a:cubicBezTo>
                <a:lnTo>
                  <a:pt x="460585" y="1184336"/>
                </a:lnTo>
                <a:cubicBezTo>
                  <a:pt x="462709" y="1186560"/>
                  <a:pt x="464933" y="1188712"/>
                  <a:pt x="466972" y="1191049"/>
                </a:cubicBezTo>
                <a:cubicBezTo>
                  <a:pt x="476715" y="1202208"/>
                  <a:pt x="477721" y="1206188"/>
                  <a:pt x="468105" y="1215109"/>
                </a:cubicBezTo>
                <a:cubicBezTo>
                  <a:pt x="461732" y="1221015"/>
                  <a:pt x="461435" y="1228110"/>
                  <a:pt x="459013" y="1235120"/>
                </a:cubicBezTo>
                <a:cubicBezTo>
                  <a:pt x="461675" y="1242937"/>
                  <a:pt x="466037" y="1250755"/>
                  <a:pt x="466590" y="1258827"/>
                </a:cubicBezTo>
                <a:cubicBezTo>
                  <a:pt x="467057" y="1265851"/>
                  <a:pt x="463219" y="1273172"/>
                  <a:pt x="461151" y="1280862"/>
                </a:cubicBezTo>
                <a:cubicBezTo>
                  <a:pt x="467510" y="1293013"/>
                  <a:pt x="470810" y="1306438"/>
                  <a:pt x="478358" y="1318419"/>
                </a:cubicBezTo>
                <a:cubicBezTo>
                  <a:pt x="482535" y="1325032"/>
                  <a:pt x="486048" y="1333883"/>
                  <a:pt x="481148" y="1342890"/>
                </a:cubicBezTo>
                <a:cubicBezTo>
                  <a:pt x="479859" y="1345269"/>
                  <a:pt x="479717" y="1349886"/>
                  <a:pt x="481190" y="1351854"/>
                </a:cubicBezTo>
                <a:cubicBezTo>
                  <a:pt x="488752" y="1361867"/>
                  <a:pt x="483244" y="1374796"/>
                  <a:pt x="489234" y="1385148"/>
                </a:cubicBezTo>
                <a:cubicBezTo>
                  <a:pt x="490466" y="1387272"/>
                  <a:pt x="489078" y="1391153"/>
                  <a:pt x="488342" y="1394084"/>
                </a:cubicBezTo>
                <a:cubicBezTo>
                  <a:pt x="487563" y="1397171"/>
                  <a:pt x="486133" y="1400103"/>
                  <a:pt x="484646" y="1403969"/>
                </a:cubicBezTo>
                <a:cubicBezTo>
                  <a:pt x="487719" y="1411205"/>
                  <a:pt x="491174" y="1418867"/>
                  <a:pt x="494219" y="1426684"/>
                </a:cubicBezTo>
                <a:cubicBezTo>
                  <a:pt x="496938" y="1433666"/>
                  <a:pt x="498538" y="1441143"/>
                  <a:pt x="501838" y="1447813"/>
                </a:cubicBezTo>
                <a:cubicBezTo>
                  <a:pt x="505095" y="1454413"/>
                  <a:pt x="500294" y="1460715"/>
                  <a:pt x="502064" y="1466492"/>
                </a:cubicBezTo>
                <a:cubicBezTo>
                  <a:pt x="505152" y="1476590"/>
                  <a:pt x="509853" y="1486206"/>
                  <a:pt x="514612" y="1497846"/>
                </a:cubicBezTo>
                <a:cubicBezTo>
                  <a:pt x="513210" y="1504516"/>
                  <a:pt x="512374" y="1513155"/>
                  <a:pt x="509513" y="1521071"/>
                </a:cubicBezTo>
                <a:cubicBezTo>
                  <a:pt x="505010" y="1533590"/>
                  <a:pt x="504189" y="1546010"/>
                  <a:pt x="505874" y="1559081"/>
                </a:cubicBezTo>
                <a:cubicBezTo>
                  <a:pt x="508083" y="1576089"/>
                  <a:pt x="509117" y="1593253"/>
                  <a:pt x="511241" y="1610261"/>
                </a:cubicBezTo>
                <a:cubicBezTo>
                  <a:pt x="512615" y="1621265"/>
                  <a:pt x="517982" y="1630441"/>
                  <a:pt x="526606" y="1636276"/>
                </a:cubicBezTo>
                <a:cubicBezTo>
                  <a:pt x="528079" y="1648993"/>
                  <a:pt x="529439" y="1660648"/>
                  <a:pt x="530841" y="1672799"/>
                </a:cubicBezTo>
                <a:cubicBezTo>
                  <a:pt x="527796" y="1678265"/>
                  <a:pt x="523845" y="1683533"/>
                  <a:pt x="521862" y="1689453"/>
                </a:cubicBezTo>
                <a:cubicBezTo>
                  <a:pt x="520262" y="1694225"/>
                  <a:pt x="518747" y="1701575"/>
                  <a:pt x="521168" y="1704677"/>
                </a:cubicBezTo>
                <a:cubicBezTo>
                  <a:pt x="529665" y="1715567"/>
                  <a:pt x="520588" y="1728142"/>
                  <a:pt x="526097" y="1738835"/>
                </a:cubicBezTo>
                <a:cubicBezTo>
                  <a:pt x="523689" y="1755616"/>
                  <a:pt x="521296" y="1772383"/>
                  <a:pt x="518945" y="1788811"/>
                </a:cubicBezTo>
                <a:cubicBezTo>
                  <a:pt x="507970" y="1801287"/>
                  <a:pt x="497377" y="1813325"/>
                  <a:pt x="486883" y="1825263"/>
                </a:cubicBezTo>
                <a:cubicBezTo>
                  <a:pt x="472396" y="1828690"/>
                  <a:pt x="457979" y="1832089"/>
                  <a:pt x="442047" y="1835856"/>
                </a:cubicBezTo>
                <a:cubicBezTo>
                  <a:pt x="415381" y="1827076"/>
                  <a:pt x="386874" y="1818805"/>
                  <a:pt x="355888" y="1825164"/>
                </a:cubicBezTo>
                <a:cubicBezTo>
                  <a:pt x="342661" y="1827883"/>
                  <a:pt x="330156" y="1823408"/>
                  <a:pt x="321943" y="1811625"/>
                </a:cubicBezTo>
                <a:cubicBezTo>
                  <a:pt x="316476" y="1803766"/>
                  <a:pt x="310259" y="1796501"/>
                  <a:pt x="306648" y="1787239"/>
                </a:cubicBezTo>
                <a:cubicBezTo>
                  <a:pt x="301975" y="1775272"/>
                  <a:pt x="295885" y="1763830"/>
                  <a:pt x="290178" y="1752274"/>
                </a:cubicBezTo>
                <a:cubicBezTo>
                  <a:pt x="287332" y="1746496"/>
                  <a:pt x="283197" y="1741242"/>
                  <a:pt x="281115" y="1735237"/>
                </a:cubicBezTo>
                <a:cubicBezTo>
                  <a:pt x="279076" y="1729403"/>
                  <a:pt x="278906" y="1722917"/>
                  <a:pt x="277957" y="1716969"/>
                </a:cubicBezTo>
                <a:cubicBezTo>
                  <a:pt x="260042" y="1712182"/>
                  <a:pt x="252749" y="1726939"/>
                  <a:pt x="242878" y="1733963"/>
                </a:cubicBezTo>
                <a:cubicBezTo>
                  <a:pt x="219313" y="1733991"/>
                  <a:pt x="199770" y="1725792"/>
                  <a:pt x="181870" y="1712919"/>
                </a:cubicBezTo>
                <a:cubicBezTo>
                  <a:pt x="178386" y="1710412"/>
                  <a:pt x="175002" y="1707099"/>
                  <a:pt x="171065" y="1706008"/>
                </a:cubicBezTo>
                <a:cubicBezTo>
                  <a:pt x="150403" y="1700287"/>
                  <a:pt x="133749" y="1684907"/>
                  <a:pt x="115141" y="1683618"/>
                </a:cubicBezTo>
                <a:cubicBezTo>
                  <a:pt x="103047" y="1676963"/>
                  <a:pt x="105029" y="1664444"/>
                  <a:pt x="95088" y="1659147"/>
                </a:cubicBezTo>
                <a:cubicBezTo>
                  <a:pt x="88021" y="1655380"/>
                  <a:pt x="83900" y="1646487"/>
                  <a:pt x="77442" y="1641105"/>
                </a:cubicBezTo>
                <a:cubicBezTo>
                  <a:pt x="61921" y="1628190"/>
                  <a:pt x="56724" y="1611706"/>
                  <a:pt x="58013" y="1592304"/>
                </a:cubicBezTo>
                <a:cubicBezTo>
                  <a:pt x="58367" y="1586980"/>
                  <a:pt x="58933" y="1581230"/>
                  <a:pt x="57404" y="1576302"/>
                </a:cubicBezTo>
                <a:cubicBezTo>
                  <a:pt x="53736" y="1564519"/>
                  <a:pt x="54147" y="1552921"/>
                  <a:pt x="57418" y="1541450"/>
                </a:cubicBezTo>
                <a:cubicBezTo>
                  <a:pt x="59854" y="1532911"/>
                  <a:pt x="59358" y="1524796"/>
                  <a:pt x="58282" y="1516101"/>
                </a:cubicBezTo>
                <a:cubicBezTo>
                  <a:pt x="56200" y="1499192"/>
                  <a:pt x="54869" y="1482325"/>
                  <a:pt x="56242" y="1464949"/>
                </a:cubicBezTo>
                <a:cubicBezTo>
                  <a:pt x="57475" y="1449244"/>
                  <a:pt x="55350" y="1432321"/>
                  <a:pt x="50351" y="1417380"/>
                </a:cubicBezTo>
                <a:cubicBezTo>
                  <a:pt x="45395" y="1402567"/>
                  <a:pt x="44757" y="1388066"/>
                  <a:pt x="44559" y="1373196"/>
                </a:cubicBezTo>
                <a:cubicBezTo>
                  <a:pt x="44191" y="1346388"/>
                  <a:pt x="44304" y="1319566"/>
                  <a:pt x="40523" y="1292956"/>
                </a:cubicBezTo>
                <a:cubicBezTo>
                  <a:pt x="39631" y="1286682"/>
                  <a:pt x="39333" y="1278922"/>
                  <a:pt x="35552" y="1274730"/>
                </a:cubicBezTo>
                <a:cubicBezTo>
                  <a:pt x="27310" y="1265610"/>
                  <a:pt x="27664" y="1255258"/>
                  <a:pt x="27126" y="1244594"/>
                </a:cubicBezTo>
                <a:cubicBezTo>
                  <a:pt x="25328" y="1209247"/>
                  <a:pt x="21957" y="1174098"/>
                  <a:pt x="14933" y="1139345"/>
                </a:cubicBezTo>
                <a:cubicBezTo>
                  <a:pt x="14083" y="1135153"/>
                  <a:pt x="13857" y="1130834"/>
                  <a:pt x="13573" y="1126557"/>
                </a:cubicBezTo>
                <a:cubicBezTo>
                  <a:pt x="10727" y="1082642"/>
                  <a:pt x="8065" y="1038698"/>
                  <a:pt x="5048" y="994797"/>
                </a:cubicBezTo>
                <a:cubicBezTo>
                  <a:pt x="4099" y="980891"/>
                  <a:pt x="1635" y="967069"/>
                  <a:pt x="1012" y="953148"/>
                </a:cubicBezTo>
                <a:cubicBezTo>
                  <a:pt x="347" y="938307"/>
                  <a:pt x="-2217" y="923394"/>
                  <a:pt x="4737" y="908737"/>
                </a:cubicBezTo>
                <a:cubicBezTo>
                  <a:pt x="7767" y="902322"/>
                  <a:pt x="6549" y="893981"/>
                  <a:pt x="7767" y="886602"/>
                </a:cubicBezTo>
                <a:cubicBezTo>
                  <a:pt x="8829" y="880201"/>
                  <a:pt x="10854" y="874055"/>
                  <a:pt x="16788" y="870472"/>
                </a:cubicBezTo>
                <a:cubicBezTo>
                  <a:pt x="21901" y="869736"/>
                  <a:pt x="25682" y="871988"/>
                  <a:pt x="26942" y="876321"/>
                </a:cubicBezTo>
                <a:cubicBezTo>
                  <a:pt x="29024" y="883473"/>
                  <a:pt x="30256" y="890893"/>
                  <a:pt x="31559" y="898257"/>
                </a:cubicBezTo>
                <a:cubicBezTo>
                  <a:pt x="33442" y="908907"/>
                  <a:pt x="35751" y="919330"/>
                  <a:pt x="45055" y="929130"/>
                </a:cubicBezTo>
                <a:cubicBezTo>
                  <a:pt x="48553" y="929682"/>
                  <a:pt x="53736" y="930503"/>
                  <a:pt x="57489" y="931098"/>
                </a:cubicBezTo>
                <a:cubicBezTo>
                  <a:pt x="60038" y="930404"/>
                  <a:pt x="61270" y="929130"/>
                  <a:pt x="62049" y="929810"/>
                </a:cubicBezTo>
                <a:cubicBezTo>
                  <a:pt x="72288" y="922219"/>
                  <a:pt x="82470" y="914543"/>
                  <a:pt x="93162" y="906514"/>
                </a:cubicBezTo>
                <a:cubicBezTo>
                  <a:pt x="89310" y="901925"/>
                  <a:pt x="86194" y="898201"/>
                  <a:pt x="83334" y="894774"/>
                </a:cubicBezTo>
                <a:cubicBezTo>
                  <a:pt x="83546" y="887693"/>
                  <a:pt x="90032" y="886546"/>
                  <a:pt x="93332" y="882807"/>
                </a:cubicBezTo>
                <a:cubicBezTo>
                  <a:pt x="96731" y="875840"/>
                  <a:pt x="91094" y="868320"/>
                  <a:pt x="95753" y="860984"/>
                </a:cubicBezTo>
                <a:cubicBezTo>
                  <a:pt x="98203" y="857132"/>
                  <a:pt x="97439" y="850689"/>
                  <a:pt x="96759" y="845605"/>
                </a:cubicBezTo>
                <a:cubicBezTo>
                  <a:pt x="96207" y="841370"/>
                  <a:pt x="94422" y="837235"/>
                  <a:pt x="97028" y="833327"/>
                </a:cubicBezTo>
                <a:cubicBezTo>
                  <a:pt x="104944" y="821473"/>
                  <a:pt x="102877" y="809847"/>
                  <a:pt x="99775" y="796535"/>
                </a:cubicBezTo>
                <a:cubicBezTo>
                  <a:pt x="95952" y="780121"/>
                  <a:pt x="96603" y="762688"/>
                  <a:pt x="95244" y="744760"/>
                </a:cubicBezTo>
                <a:cubicBezTo>
                  <a:pt x="104831" y="731363"/>
                  <a:pt x="112294" y="715728"/>
                  <a:pt x="128722" y="707699"/>
                </a:cubicBezTo>
                <a:cubicBezTo>
                  <a:pt x="131497" y="706339"/>
                  <a:pt x="133537" y="703493"/>
                  <a:pt x="135902" y="701312"/>
                </a:cubicBezTo>
                <a:cubicBezTo>
                  <a:pt x="142897" y="694854"/>
                  <a:pt x="150800" y="690053"/>
                  <a:pt x="159608" y="686924"/>
                </a:cubicBezTo>
                <a:cubicBezTo>
                  <a:pt x="153094" y="666871"/>
                  <a:pt x="165542" y="657779"/>
                  <a:pt x="182536" y="649749"/>
                </a:cubicBezTo>
                <a:cubicBezTo>
                  <a:pt x="187280" y="651590"/>
                  <a:pt x="193100" y="653856"/>
                  <a:pt x="199601" y="656391"/>
                </a:cubicBezTo>
                <a:cubicBezTo>
                  <a:pt x="204217" y="652511"/>
                  <a:pt x="209103" y="648404"/>
                  <a:pt x="213281" y="644892"/>
                </a:cubicBezTo>
                <a:cubicBezTo>
                  <a:pt x="214980" y="634837"/>
                  <a:pt x="207998" y="624358"/>
                  <a:pt x="218620" y="617348"/>
                </a:cubicBezTo>
                <a:cubicBezTo>
                  <a:pt x="221792" y="606018"/>
                  <a:pt x="223845" y="594264"/>
                  <a:pt x="232031" y="583714"/>
                </a:cubicBezTo>
                <a:cubicBezTo>
                  <a:pt x="235132" y="582340"/>
                  <a:pt x="238885" y="580103"/>
                  <a:pt x="242949" y="579012"/>
                </a:cubicBezTo>
                <a:cubicBezTo>
                  <a:pt x="253670" y="576151"/>
                  <a:pt x="262931" y="571167"/>
                  <a:pt x="269998" y="562500"/>
                </a:cubicBezTo>
                <a:cubicBezTo>
                  <a:pt x="281341" y="548593"/>
                  <a:pt x="298180" y="543254"/>
                  <a:pt x="313446" y="535918"/>
                </a:cubicBezTo>
                <a:cubicBezTo>
                  <a:pt x="324194" y="530763"/>
                  <a:pt x="336558" y="532463"/>
                  <a:pt x="348283" y="534474"/>
                </a:cubicBezTo>
                <a:cubicBezTo>
                  <a:pt x="356738" y="535933"/>
                  <a:pt x="365164" y="537575"/>
                  <a:pt x="375020" y="539388"/>
                </a:cubicBezTo>
                <a:cubicBezTo>
                  <a:pt x="383305" y="545803"/>
                  <a:pt x="392538" y="552955"/>
                  <a:pt x="402678" y="560786"/>
                </a:cubicBezTo>
                <a:cubicBezTo>
                  <a:pt x="407691" y="570742"/>
                  <a:pt x="409419" y="583303"/>
                  <a:pt x="406473" y="594151"/>
                </a:cubicBezTo>
                <a:cubicBezTo>
                  <a:pt x="401304" y="613241"/>
                  <a:pt x="405071" y="630334"/>
                  <a:pt x="412804" y="646988"/>
                </a:cubicBezTo>
                <a:cubicBezTo>
                  <a:pt x="415891" y="653644"/>
                  <a:pt x="414092" y="659422"/>
                  <a:pt x="414248" y="665639"/>
                </a:cubicBezTo>
                <a:cubicBezTo>
                  <a:pt x="414376" y="670624"/>
                  <a:pt x="417562" y="673102"/>
                  <a:pt x="422377" y="674263"/>
                </a:cubicBezTo>
                <a:cubicBezTo>
                  <a:pt x="429316" y="672281"/>
                  <a:pt x="431709" y="666219"/>
                  <a:pt x="432970" y="660116"/>
                </a:cubicBezTo>
                <a:cubicBezTo>
                  <a:pt x="436850" y="641267"/>
                  <a:pt x="440192" y="622304"/>
                  <a:pt x="443690" y="603384"/>
                </a:cubicBezTo>
                <a:cubicBezTo>
                  <a:pt x="444073" y="601303"/>
                  <a:pt x="444766" y="599022"/>
                  <a:pt x="444313" y="597068"/>
                </a:cubicBezTo>
                <a:cubicBezTo>
                  <a:pt x="439937" y="578262"/>
                  <a:pt x="448279" y="562132"/>
                  <a:pt x="454439" y="545336"/>
                </a:cubicBezTo>
                <a:cubicBezTo>
                  <a:pt x="458815" y="533369"/>
                  <a:pt x="461732" y="520850"/>
                  <a:pt x="464918" y="508473"/>
                </a:cubicBezTo>
                <a:cubicBezTo>
                  <a:pt x="469974" y="488817"/>
                  <a:pt x="474704" y="469076"/>
                  <a:pt x="479335" y="450311"/>
                </a:cubicBezTo>
                <a:cubicBezTo>
                  <a:pt x="483456" y="447621"/>
                  <a:pt x="485892" y="445327"/>
                  <a:pt x="488781" y="444293"/>
                </a:cubicBezTo>
                <a:cubicBezTo>
                  <a:pt x="497887" y="441021"/>
                  <a:pt x="507701" y="439265"/>
                  <a:pt x="516240" y="434960"/>
                </a:cubicBezTo>
                <a:cubicBezTo>
                  <a:pt x="524680" y="430712"/>
                  <a:pt x="532710" y="424877"/>
                  <a:pt x="539451" y="418249"/>
                </a:cubicBezTo>
                <a:cubicBezTo>
                  <a:pt x="546589" y="411239"/>
                  <a:pt x="556218" y="414837"/>
                  <a:pt x="563313" y="410715"/>
                </a:cubicBezTo>
                <a:cubicBezTo>
                  <a:pt x="582375" y="399655"/>
                  <a:pt x="604113" y="398197"/>
                  <a:pt x="624591" y="392249"/>
                </a:cubicBezTo>
                <a:cubicBezTo>
                  <a:pt x="631063" y="390365"/>
                  <a:pt x="636996" y="392093"/>
                  <a:pt x="643426" y="393155"/>
                </a:cubicBezTo>
                <a:cubicBezTo>
                  <a:pt x="662728" y="396370"/>
                  <a:pt x="677286" y="405476"/>
                  <a:pt x="686888" y="422498"/>
                </a:cubicBezTo>
                <a:cubicBezTo>
                  <a:pt x="687907" y="424296"/>
                  <a:pt x="689607" y="425727"/>
                  <a:pt x="691745" y="428205"/>
                </a:cubicBezTo>
                <a:cubicBezTo>
                  <a:pt x="693572" y="425826"/>
                  <a:pt x="696135" y="423872"/>
                  <a:pt x="696772" y="421422"/>
                </a:cubicBezTo>
                <a:cubicBezTo>
                  <a:pt x="706714" y="382930"/>
                  <a:pt x="710283" y="343278"/>
                  <a:pt x="718029" y="304376"/>
                </a:cubicBezTo>
                <a:cubicBezTo>
                  <a:pt x="718850" y="300241"/>
                  <a:pt x="720153" y="296205"/>
                  <a:pt x="721541" y="291007"/>
                </a:cubicBezTo>
                <a:cubicBezTo>
                  <a:pt x="741226" y="283006"/>
                  <a:pt x="760811" y="274509"/>
                  <a:pt x="780793" y="267102"/>
                </a:cubicBezTo>
                <a:cubicBezTo>
                  <a:pt x="799841" y="260036"/>
                  <a:pt x="819313" y="254131"/>
                  <a:pt x="838148" y="247857"/>
                </a:cubicBezTo>
                <a:cubicBezTo>
                  <a:pt x="846347" y="251610"/>
                  <a:pt x="853952" y="255093"/>
                  <a:pt x="861529" y="258549"/>
                </a:cubicBezTo>
                <a:cubicBezTo>
                  <a:pt x="865593" y="253040"/>
                  <a:pt x="869162" y="248197"/>
                  <a:pt x="873297" y="242603"/>
                </a:cubicBezTo>
                <a:cubicBezTo>
                  <a:pt x="879132" y="247219"/>
                  <a:pt x="883904" y="251001"/>
                  <a:pt x="889201" y="255178"/>
                </a:cubicBezTo>
                <a:cubicBezTo>
                  <a:pt x="894086" y="252502"/>
                  <a:pt x="898675" y="249967"/>
                  <a:pt x="903221" y="247488"/>
                </a:cubicBezTo>
                <a:cubicBezTo>
                  <a:pt x="921390" y="265021"/>
                  <a:pt x="922169" y="286150"/>
                  <a:pt x="918742" y="309672"/>
                </a:cubicBezTo>
                <a:cubicBezTo>
                  <a:pt x="912256" y="354239"/>
                  <a:pt x="906265" y="398989"/>
                  <a:pt x="908574" y="444264"/>
                </a:cubicBezTo>
                <a:cubicBezTo>
                  <a:pt x="908715" y="447153"/>
                  <a:pt x="909905" y="449985"/>
                  <a:pt x="910627" y="452974"/>
                </a:cubicBezTo>
                <a:cubicBezTo>
                  <a:pt x="913049" y="451912"/>
                  <a:pt x="915853" y="451600"/>
                  <a:pt x="916447" y="449023"/>
                </a:cubicBezTo>
                <a:cubicBezTo>
                  <a:pt x="927182" y="426619"/>
                  <a:pt x="933611" y="401567"/>
                  <a:pt x="936869" y="376005"/>
                </a:cubicBezTo>
                <a:cubicBezTo>
                  <a:pt x="943652" y="322701"/>
                  <a:pt x="955392" y="270331"/>
                  <a:pt x="965291" y="217622"/>
                </a:cubicBezTo>
                <a:cubicBezTo>
                  <a:pt x="968449" y="200783"/>
                  <a:pt x="971890" y="183733"/>
                  <a:pt x="972315" y="166711"/>
                </a:cubicBezTo>
                <a:cubicBezTo>
                  <a:pt x="972782" y="147791"/>
                  <a:pt x="978787" y="131278"/>
                  <a:pt x="987864" y="113562"/>
                </a:cubicBezTo>
                <a:cubicBezTo>
                  <a:pt x="1002026" y="111919"/>
                  <a:pt x="1015791" y="106382"/>
                  <a:pt x="1029783" y="101171"/>
                </a:cubicBezTo>
                <a:cubicBezTo>
                  <a:pt x="1043562" y="96044"/>
                  <a:pt x="1057455" y="89856"/>
                  <a:pt x="1072806" y="88978"/>
                </a:cubicBezTo>
                <a:cubicBezTo>
                  <a:pt x="1080538" y="88538"/>
                  <a:pt x="1086429" y="83455"/>
                  <a:pt x="1089559" y="76445"/>
                </a:cubicBezTo>
                <a:cubicBezTo>
                  <a:pt x="1104542" y="75750"/>
                  <a:pt x="1119327" y="75057"/>
                  <a:pt x="1136547" y="74250"/>
                </a:cubicBezTo>
                <a:cubicBezTo>
                  <a:pt x="1139224" y="78059"/>
                  <a:pt x="1142878" y="83270"/>
                  <a:pt x="1147693" y="90111"/>
                </a:cubicBezTo>
                <a:cubicBezTo>
                  <a:pt x="1151899" y="83086"/>
                  <a:pt x="1154079" y="78385"/>
                  <a:pt x="1157209" y="74434"/>
                </a:cubicBezTo>
                <a:cubicBezTo>
                  <a:pt x="1162605" y="67608"/>
                  <a:pt x="1176356" y="69222"/>
                  <a:pt x="1178905" y="77408"/>
                </a:cubicBezTo>
                <a:cubicBezTo>
                  <a:pt x="1181411" y="85437"/>
                  <a:pt x="1183196" y="94175"/>
                  <a:pt x="1182870" y="102502"/>
                </a:cubicBezTo>
                <a:cubicBezTo>
                  <a:pt x="1182275" y="117867"/>
                  <a:pt x="1184782" y="132241"/>
                  <a:pt x="1190701" y="146969"/>
                </a:cubicBezTo>
                <a:cubicBezTo>
                  <a:pt x="1198349" y="144534"/>
                  <a:pt x="1194412" y="137764"/>
                  <a:pt x="1197159" y="134394"/>
                </a:cubicBezTo>
                <a:cubicBezTo>
                  <a:pt x="1200487" y="130287"/>
                  <a:pt x="1205231" y="127044"/>
                  <a:pt x="1207596" y="122512"/>
                </a:cubicBezTo>
                <a:cubicBezTo>
                  <a:pt x="1212043" y="114029"/>
                  <a:pt x="1215711" y="105065"/>
                  <a:pt x="1218855" y="95987"/>
                </a:cubicBezTo>
                <a:cubicBezTo>
                  <a:pt x="1224123" y="80735"/>
                  <a:pt x="1229844" y="65908"/>
                  <a:pt x="1237845" y="51690"/>
                </a:cubicBezTo>
                <a:cubicBezTo>
                  <a:pt x="1248679" y="32430"/>
                  <a:pt x="1266055" y="22800"/>
                  <a:pt x="1285216" y="15309"/>
                </a:cubicBezTo>
                <a:cubicBezTo>
                  <a:pt x="1293104" y="12222"/>
                  <a:pt x="1302167" y="9163"/>
                  <a:pt x="1310211" y="10126"/>
                </a:cubicBezTo>
                <a:cubicBezTo>
                  <a:pt x="1325973" y="12009"/>
                  <a:pt x="1339922" y="8894"/>
                  <a:pt x="1353772" y="2138"/>
                </a:cubicBezTo>
                <a:cubicBezTo>
                  <a:pt x="1357440" y="340"/>
                  <a:pt x="1362114" y="581"/>
                  <a:pt x="1365583" y="0"/>
                </a:cubicBezTo>
                <a:cubicBezTo>
                  <a:pt x="1373967" y="6288"/>
                  <a:pt x="1381742" y="11768"/>
                  <a:pt x="1389091" y="17773"/>
                </a:cubicBezTo>
                <a:cubicBezTo>
                  <a:pt x="1393213" y="21129"/>
                  <a:pt x="1397999" y="24726"/>
                  <a:pt x="1400095" y="29301"/>
                </a:cubicBezTo>
                <a:cubicBezTo>
                  <a:pt x="1404329" y="38576"/>
                  <a:pt x="1412175" y="44255"/>
                  <a:pt x="1418831" y="51124"/>
                </a:cubicBezTo>
                <a:cubicBezTo>
                  <a:pt x="1436689" y="69505"/>
                  <a:pt x="1445540" y="91937"/>
                  <a:pt x="1449562" y="116763"/>
                </a:cubicBezTo>
                <a:cubicBezTo>
                  <a:pt x="1451275" y="127313"/>
                  <a:pt x="1453144" y="137892"/>
                  <a:pt x="1456005" y="148173"/>
                </a:cubicBezTo>
                <a:cubicBezTo>
                  <a:pt x="1457676" y="154164"/>
                  <a:pt x="1460282" y="160720"/>
                  <a:pt x="1464516" y="165011"/>
                </a:cubicBezTo>
                <a:cubicBezTo>
                  <a:pt x="1473650" y="174301"/>
                  <a:pt x="1476185" y="185645"/>
                  <a:pt x="1476582" y="197456"/>
                </a:cubicBezTo>
                <a:cubicBezTo>
                  <a:pt x="1477446" y="223372"/>
                  <a:pt x="1483847" y="248381"/>
                  <a:pt x="1487826" y="273787"/>
                </a:cubicBezTo>
                <a:cubicBezTo>
                  <a:pt x="1488634" y="278956"/>
                  <a:pt x="1490616" y="283940"/>
                  <a:pt x="1492202" y="289549"/>
                </a:cubicBezTo>
                <a:cubicBezTo>
                  <a:pt x="1498731" y="292013"/>
                  <a:pt x="1504580" y="294604"/>
                  <a:pt x="1510655" y="296360"/>
                </a:cubicBezTo>
                <a:cubicBezTo>
                  <a:pt x="1514648" y="297522"/>
                  <a:pt x="1518982" y="297465"/>
                  <a:pt x="1522083" y="297833"/>
                </a:cubicBezTo>
                <a:cubicBezTo>
                  <a:pt x="1529320" y="293613"/>
                  <a:pt x="1532237" y="288005"/>
                  <a:pt x="1533271" y="281448"/>
                </a:cubicBezTo>
                <a:cubicBezTo>
                  <a:pt x="1534106" y="276137"/>
                  <a:pt x="1535863" y="271521"/>
                  <a:pt x="1540111" y="268122"/>
                </a:cubicBezTo>
                <a:cubicBezTo>
                  <a:pt x="1541017" y="280315"/>
                  <a:pt x="1541513" y="292579"/>
                  <a:pt x="1543198" y="304659"/>
                </a:cubicBezTo>
                <a:cubicBezTo>
                  <a:pt x="1543765" y="308752"/>
                  <a:pt x="1547900" y="311499"/>
                  <a:pt x="1553196" y="308171"/>
                </a:cubicBezTo>
                <a:cubicBezTo>
                  <a:pt x="1553664" y="301388"/>
                  <a:pt x="1555321" y="294165"/>
                  <a:pt x="1554301" y="287354"/>
                </a:cubicBezTo>
                <a:cubicBezTo>
                  <a:pt x="1553253" y="280414"/>
                  <a:pt x="1549585" y="273872"/>
                  <a:pt x="1547050" y="267145"/>
                </a:cubicBezTo>
                <a:lnTo>
                  <a:pt x="1546540" y="267669"/>
                </a:lnTo>
                <a:cubicBezTo>
                  <a:pt x="1546455" y="267499"/>
                  <a:pt x="1546385" y="267315"/>
                  <a:pt x="1546300" y="267145"/>
                </a:cubicBezTo>
                <a:lnTo>
                  <a:pt x="1546866" y="267145"/>
                </a:lnTo>
                <a:cubicBezTo>
                  <a:pt x="1548424" y="264610"/>
                  <a:pt x="1550010" y="262047"/>
                  <a:pt x="1551851" y="259073"/>
                </a:cubicBezTo>
                <a:cubicBezTo>
                  <a:pt x="1550435" y="253040"/>
                  <a:pt x="1548919" y="246851"/>
                  <a:pt x="1547546" y="240620"/>
                </a:cubicBezTo>
                <a:cubicBezTo>
                  <a:pt x="1544685" y="227705"/>
                  <a:pt x="1545238" y="215115"/>
                  <a:pt x="1551001" y="202922"/>
                </a:cubicBezTo>
                <a:cubicBezTo>
                  <a:pt x="1556085" y="192173"/>
                  <a:pt x="1559272" y="181000"/>
                  <a:pt x="1559966" y="168948"/>
                </a:cubicBezTo>
                <a:cubicBezTo>
                  <a:pt x="1560716" y="155707"/>
                  <a:pt x="1568817" y="145100"/>
                  <a:pt x="1573660" y="133133"/>
                </a:cubicBezTo>
                <a:cubicBezTo>
                  <a:pt x="1589677" y="125784"/>
                  <a:pt x="1604037" y="116069"/>
                  <a:pt x="1621526" y="113576"/>
                </a:cubicBezTo>
                <a:cubicBezTo>
                  <a:pt x="1623636" y="113279"/>
                  <a:pt x="1626341" y="113392"/>
                  <a:pt x="1627729" y="112160"/>
                </a:cubicBezTo>
                <a:cubicBezTo>
                  <a:pt x="1650048" y="92051"/>
                  <a:pt x="1679787" y="95166"/>
                  <a:pt x="1705929" y="87094"/>
                </a:cubicBezTo>
                <a:cubicBezTo>
                  <a:pt x="1706907" y="86797"/>
                  <a:pt x="1708068" y="87052"/>
                  <a:pt x="1710291" y="87052"/>
                </a:cubicBezTo>
                <a:cubicBezTo>
                  <a:pt x="1716239" y="89417"/>
                  <a:pt x="1723164" y="92164"/>
                  <a:pt x="1729211" y="94571"/>
                </a:cubicBezTo>
                <a:cubicBezTo>
                  <a:pt x="1731165" y="97163"/>
                  <a:pt x="1732794" y="98693"/>
                  <a:pt x="1733644" y="100576"/>
                </a:cubicBezTo>
                <a:cubicBezTo>
                  <a:pt x="1738105" y="110305"/>
                  <a:pt x="1742636" y="120006"/>
                  <a:pt x="1746587" y="129933"/>
                </a:cubicBezTo>
                <a:cubicBezTo>
                  <a:pt x="1750100" y="138756"/>
                  <a:pt x="1755693" y="144335"/>
                  <a:pt x="1766640" y="143202"/>
                </a:cubicBezTo>
                <a:cubicBezTo>
                  <a:pt x="1772177" y="155835"/>
                  <a:pt x="1777290" y="167532"/>
                  <a:pt x="1783082" y="180773"/>
                </a:cubicBezTo>
                <a:cubicBezTo>
                  <a:pt x="1792075" y="186126"/>
                  <a:pt x="1802243" y="183492"/>
                  <a:pt x="1812241" y="179017"/>
                </a:cubicBezTo>
                <a:cubicBezTo>
                  <a:pt x="1816078" y="177304"/>
                  <a:pt x="1819633" y="174910"/>
                  <a:pt x="1822918" y="173055"/>
                </a:cubicBezTo>
                <a:cubicBezTo>
                  <a:pt x="1841640" y="175208"/>
                  <a:pt x="1852729" y="184753"/>
                  <a:pt x="1858677" y="201831"/>
                </a:cubicBezTo>
                <a:cubicBezTo>
                  <a:pt x="1864256" y="217820"/>
                  <a:pt x="1871408" y="233270"/>
                  <a:pt x="1877809" y="248848"/>
                </a:cubicBezTo>
                <a:cubicBezTo>
                  <a:pt x="1883134" y="254229"/>
                  <a:pt x="1889747" y="253875"/>
                  <a:pt x="1895978" y="252417"/>
                </a:cubicBezTo>
                <a:cubicBezTo>
                  <a:pt x="1902181" y="250973"/>
                  <a:pt x="1908568" y="248947"/>
                  <a:pt x="1913992" y="245718"/>
                </a:cubicBezTo>
                <a:cubicBezTo>
                  <a:pt x="1925378" y="238935"/>
                  <a:pt x="1937486" y="235749"/>
                  <a:pt x="1950557" y="234304"/>
                </a:cubicBezTo>
                <a:cubicBezTo>
                  <a:pt x="1958927" y="233369"/>
                  <a:pt x="1967041" y="230169"/>
                  <a:pt x="1975510" y="227932"/>
                </a:cubicBezTo>
                <a:cubicBezTo>
                  <a:pt x="1989034" y="231273"/>
                  <a:pt x="1998678" y="239303"/>
                  <a:pt x="2001978" y="253012"/>
                </a:cubicBezTo>
                <a:cubicBezTo>
                  <a:pt x="2005292" y="266748"/>
                  <a:pt x="2011353" y="279267"/>
                  <a:pt x="2017754" y="291560"/>
                </a:cubicBezTo>
                <a:cubicBezTo>
                  <a:pt x="2023489" y="302563"/>
                  <a:pt x="2025288" y="313807"/>
                  <a:pt x="2023759" y="325774"/>
                </a:cubicBezTo>
                <a:cubicBezTo>
                  <a:pt x="2021606" y="342754"/>
                  <a:pt x="2018363" y="359479"/>
                  <a:pt x="2024183" y="376671"/>
                </a:cubicBezTo>
                <a:cubicBezTo>
                  <a:pt x="2026053" y="382180"/>
                  <a:pt x="2023447" y="389331"/>
                  <a:pt x="2022413" y="395662"/>
                </a:cubicBezTo>
                <a:cubicBezTo>
                  <a:pt x="2020006" y="410475"/>
                  <a:pt x="2018816" y="425245"/>
                  <a:pt x="2021323" y="441036"/>
                </a:cubicBezTo>
                <a:cubicBezTo>
                  <a:pt x="2027554" y="441701"/>
                  <a:pt x="2033034" y="441375"/>
                  <a:pt x="2037793" y="443032"/>
                </a:cubicBezTo>
                <a:cubicBezTo>
                  <a:pt x="2043712" y="445086"/>
                  <a:pt x="2051360" y="447380"/>
                  <a:pt x="2054220" y="452039"/>
                </a:cubicBezTo>
                <a:cubicBezTo>
                  <a:pt x="2064388" y="468637"/>
                  <a:pt x="2084979" y="470520"/>
                  <a:pt x="2097172" y="484327"/>
                </a:cubicBezTo>
                <a:cubicBezTo>
                  <a:pt x="2101534" y="489270"/>
                  <a:pt x="2110867" y="489808"/>
                  <a:pt x="2117877" y="492499"/>
                </a:cubicBezTo>
                <a:cubicBezTo>
                  <a:pt x="2120879" y="493646"/>
                  <a:pt x="2123626" y="495940"/>
                  <a:pt x="2126685" y="496421"/>
                </a:cubicBezTo>
                <a:cubicBezTo>
                  <a:pt x="2147064" y="499551"/>
                  <a:pt x="2156736" y="511051"/>
                  <a:pt x="2155476" y="531656"/>
                </a:cubicBezTo>
                <a:cubicBezTo>
                  <a:pt x="2155419" y="532491"/>
                  <a:pt x="2156524" y="533398"/>
                  <a:pt x="2158337" y="536173"/>
                </a:cubicBezTo>
                <a:cubicBezTo>
                  <a:pt x="2166522" y="538949"/>
                  <a:pt x="2175996" y="537972"/>
                  <a:pt x="2183941" y="531953"/>
                </a:cubicBezTo>
                <a:cubicBezTo>
                  <a:pt x="2193953" y="524376"/>
                  <a:pt x="2205296" y="522720"/>
                  <a:pt x="2216569" y="520581"/>
                </a:cubicBezTo>
                <a:cubicBezTo>
                  <a:pt x="2224655" y="525368"/>
                  <a:pt x="2231991" y="529730"/>
                  <a:pt x="2238959" y="533851"/>
                </a:cubicBezTo>
                <a:cubicBezTo>
                  <a:pt x="2260244" y="536782"/>
                  <a:pt x="2279050" y="530013"/>
                  <a:pt x="2297602" y="521941"/>
                </a:cubicBezTo>
                <a:cubicBezTo>
                  <a:pt x="2305461" y="518528"/>
                  <a:pt x="2313265" y="514931"/>
                  <a:pt x="2321294" y="511985"/>
                </a:cubicBezTo>
                <a:cubicBezTo>
                  <a:pt x="2325231" y="510541"/>
                  <a:pt x="2329635" y="510385"/>
                  <a:pt x="2333374" y="509719"/>
                </a:cubicBezTo>
                <a:cubicBezTo>
                  <a:pt x="2342565" y="513685"/>
                  <a:pt x="2349703" y="520397"/>
                  <a:pt x="2360678" y="518585"/>
                </a:cubicBezTo>
                <a:cubicBezTo>
                  <a:pt x="2371936" y="516715"/>
                  <a:pt x="2378705" y="524617"/>
                  <a:pt x="2382132" y="534318"/>
                </a:cubicBezTo>
                <a:cubicBezTo>
                  <a:pt x="2384583" y="541286"/>
                  <a:pt x="2386084" y="548848"/>
                  <a:pt x="2386480" y="556240"/>
                </a:cubicBezTo>
                <a:cubicBezTo>
                  <a:pt x="2387160" y="569042"/>
                  <a:pt x="2386678" y="581901"/>
                  <a:pt x="2386678" y="594732"/>
                </a:cubicBezTo>
                <a:cubicBezTo>
                  <a:pt x="2383379" y="597521"/>
                  <a:pt x="2380320" y="600127"/>
                  <a:pt x="2377247" y="602733"/>
                </a:cubicBezTo>
                <a:cubicBezTo>
                  <a:pt x="2378408" y="604177"/>
                  <a:pt x="2379329" y="606571"/>
                  <a:pt x="2380759" y="606910"/>
                </a:cubicBezTo>
                <a:cubicBezTo>
                  <a:pt x="2391975" y="609630"/>
                  <a:pt x="2402398" y="606372"/>
                  <a:pt x="2411306" y="600084"/>
                </a:cubicBezTo>
                <a:cubicBezTo>
                  <a:pt x="2420539" y="593556"/>
                  <a:pt x="2430452" y="590412"/>
                  <a:pt x="2441385" y="590157"/>
                </a:cubicBezTo>
                <a:cubicBezTo>
                  <a:pt x="2449216" y="589959"/>
                  <a:pt x="2455844" y="587254"/>
                  <a:pt x="2462571" y="583558"/>
                </a:cubicBezTo>
                <a:cubicBezTo>
                  <a:pt x="2472172" y="578276"/>
                  <a:pt x="2482468" y="580372"/>
                  <a:pt x="2489633" y="587127"/>
                </a:cubicBezTo>
                <a:cubicBezTo>
                  <a:pt x="2500368" y="597238"/>
                  <a:pt x="2511612" y="607505"/>
                  <a:pt x="2517504" y="621072"/>
                </a:cubicBezTo>
                <a:cubicBezTo>
                  <a:pt x="2515266" y="631325"/>
                  <a:pt x="2512334" y="640459"/>
                  <a:pt x="2511499" y="649792"/>
                </a:cubicBezTo>
                <a:cubicBezTo>
                  <a:pt x="2510734" y="658246"/>
                  <a:pt x="2512264" y="666885"/>
                  <a:pt x="2512646" y="673272"/>
                </a:cubicBezTo>
                <a:cubicBezTo>
                  <a:pt x="2518013" y="680721"/>
                  <a:pt x="2522205" y="686541"/>
                  <a:pt x="2527502" y="693905"/>
                </a:cubicBezTo>
                <a:cubicBezTo>
                  <a:pt x="2536367" y="699060"/>
                  <a:pt x="2546152" y="700944"/>
                  <a:pt x="2558912" y="695293"/>
                </a:cubicBezTo>
                <a:cubicBezTo>
                  <a:pt x="2577308" y="687150"/>
                  <a:pt x="2597333" y="682647"/>
                  <a:pt x="2616012" y="676798"/>
                </a:cubicBezTo>
                <a:cubicBezTo>
                  <a:pt x="2630173" y="682534"/>
                  <a:pt x="2641786" y="689884"/>
                  <a:pt x="2652195" y="699202"/>
                </a:cubicBezTo>
                <a:cubicBezTo>
                  <a:pt x="2653143" y="696497"/>
                  <a:pt x="2654092" y="693792"/>
                  <a:pt x="2654956" y="691314"/>
                </a:cubicBezTo>
                <a:cubicBezTo>
                  <a:pt x="2656840" y="691427"/>
                  <a:pt x="2658242" y="691101"/>
                  <a:pt x="2658666" y="691597"/>
                </a:cubicBezTo>
                <a:cubicBezTo>
                  <a:pt x="2664813" y="698904"/>
                  <a:pt x="2670831" y="706325"/>
                  <a:pt x="2677317" y="714270"/>
                </a:cubicBezTo>
                <a:cubicBezTo>
                  <a:pt x="2679866" y="748144"/>
                  <a:pt x="2685219" y="782061"/>
                  <a:pt x="2682345" y="816630"/>
                </a:cubicBezTo>
                <a:cubicBezTo>
                  <a:pt x="2681113" y="831486"/>
                  <a:pt x="2683364" y="846596"/>
                  <a:pt x="2683364" y="861593"/>
                </a:cubicBezTo>
                <a:cubicBezTo>
                  <a:pt x="2683364" y="865544"/>
                  <a:pt x="2681070" y="869623"/>
                  <a:pt x="2679272" y="873376"/>
                </a:cubicBezTo>
                <a:close/>
                <a:moveTo>
                  <a:pt x="1625718" y="1766946"/>
                </a:moveTo>
                <a:cubicBezTo>
                  <a:pt x="1622489" y="1751509"/>
                  <a:pt x="1623962" y="1735096"/>
                  <a:pt x="1623396" y="1719108"/>
                </a:cubicBezTo>
                <a:cubicBezTo>
                  <a:pt x="1622829" y="1703020"/>
                  <a:pt x="1624358" y="1686536"/>
                  <a:pt x="1621271" y="1670958"/>
                </a:cubicBezTo>
                <a:cubicBezTo>
                  <a:pt x="1616994" y="1649404"/>
                  <a:pt x="1617320" y="1628459"/>
                  <a:pt x="1621002" y="1607146"/>
                </a:cubicBezTo>
                <a:cubicBezTo>
                  <a:pt x="1623438" y="1593097"/>
                  <a:pt x="1621866" y="1579360"/>
                  <a:pt x="1616329" y="1566134"/>
                </a:cubicBezTo>
                <a:cubicBezTo>
                  <a:pt x="1612718" y="1564378"/>
                  <a:pt x="1609106" y="1562622"/>
                  <a:pt x="1605651" y="1560922"/>
                </a:cubicBezTo>
                <a:cubicBezTo>
                  <a:pt x="1604150" y="1528435"/>
                  <a:pt x="1602578" y="1496374"/>
                  <a:pt x="1601247" y="1464311"/>
                </a:cubicBezTo>
                <a:cubicBezTo>
                  <a:pt x="1601020" y="1458987"/>
                  <a:pt x="1602210" y="1453591"/>
                  <a:pt x="1602082" y="1448252"/>
                </a:cubicBezTo>
                <a:cubicBezTo>
                  <a:pt x="1601827" y="1437617"/>
                  <a:pt x="1601105" y="1426996"/>
                  <a:pt x="1600567" y="1416375"/>
                </a:cubicBezTo>
                <a:cubicBezTo>
                  <a:pt x="1590484" y="1405116"/>
                  <a:pt x="1595525" y="1391847"/>
                  <a:pt x="1595752" y="1379285"/>
                </a:cubicBezTo>
                <a:cubicBezTo>
                  <a:pt x="1595964" y="1367489"/>
                  <a:pt x="1596885" y="1355720"/>
                  <a:pt x="1597012" y="1343924"/>
                </a:cubicBezTo>
                <a:cubicBezTo>
                  <a:pt x="1597055" y="1340128"/>
                  <a:pt x="1595525" y="1336333"/>
                  <a:pt x="1594562" y="1331844"/>
                </a:cubicBezTo>
                <a:cubicBezTo>
                  <a:pt x="1591617" y="1334010"/>
                  <a:pt x="1589209" y="1334832"/>
                  <a:pt x="1588600" y="1336361"/>
                </a:cubicBezTo>
                <a:cubicBezTo>
                  <a:pt x="1581463" y="1354601"/>
                  <a:pt x="1579636" y="1373451"/>
                  <a:pt x="1581236" y="1392994"/>
                </a:cubicBezTo>
                <a:cubicBezTo>
                  <a:pt x="1583403" y="1419462"/>
                  <a:pt x="1586802" y="1445831"/>
                  <a:pt x="1586391" y="1472511"/>
                </a:cubicBezTo>
                <a:cubicBezTo>
                  <a:pt x="1585655" y="1519726"/>
                  <a:pt x="1589988" y="1566573"/>
                  <a:pt x="1598273" y="1613079"/>
                </a:cubicBezTo>
                <a:cubicBezTo>
                  <a:pt x="1599958" y="1622497"/>
                  <a:pt x="1603159" y="1633217"/>
                  <a:pt x="1600340" y="1641530"/>
                </a:cubicBezTo>
                <a:cubicBezTo>
                  <a:pt x="1595072" y="1657051"/>
                  <a:pt x="1598938" y="1671312"/>
                  <a:pt x="1601558" y="1685814"/>
                </a:cubicBezTo>
                <a:cubicBezTo>
                  <a:pt x="1603668" y="1697539"/>
                  <a:pt x="1605849" y="1708585"/>
                  <a:pt x="1601813" y="1720495"/>
                </a:cubicBezTo>
                <a:cubicBezTo>
                  <a:pt x="1599859" y="1726245"/>
                  <a:pt x="1600992" y="1733283"/>
                  <a:pt x="1601700" y="1739642"/>
                </a:cubicBezTo>
                <a:cubicBezTo>
                  <a:pt x="1603498" y="1755602"/>
                  <a:pt x="1605594" y="1771548"/>
                  <a:pt x="1608101" y="1787409"/>
                </a:cubicBezTo>
                <a:cubicBezTo>
                  <a:pt x="1609432" y="1795821"/>
                  <a:pt x="1611301" y="1804247"/>
                  <a:pt x="1614035" y="1812291"/>
                </a:cubicBezTo>
                <a:cubicBezTo>
                  <a:pt x="1615224" y="1815803"/>
                  <a:pt x="1617703" y="1820349"/>
                  <a:pt x="1622673" y="1819641"/>
                </a:cubicBezTo>
                <a:cubicBezTo>
                  <a:pt x="1625718" y="1817786"/>
                  <a:pt x="1628310" y="1816214"/>
                  <a:pt x="1630887" y="1814642"/>
                </a:cubicBezTo>
                <a:cubicBezTo>
                  <a:pt x="1630066" y="1798653"/>
                  <a:pt x="1629060" y="1782863"/>
                  <a:pt x="1625732" y="1766946"/>
                </a:cubicBezTo>
                <a:close/>
                <a:moveTo>
                  <a:pt x="1635051" y="1818975"/>
                </a:moveTo>
                <a:cubicBezTo>
                  <a:pt x="1634003" y="1817587"/>
                  <a:pt x="1632657" y="1816426"/>
                  <a:pt x="1631368" y="1815208"/>
                </a:cubicBezTo>
                <a:cubicBezTo>
                  <a:pt x="1631269" y="1816922"/>
                  <a:pt x="1631099" y="1818635"/>
                  <a:pt x="1631255" y="1820335"/>
                </a:cubicBezTo>
                <a:cubicBezTo>
                  <a:pt x="1631524" y="1823408"/>
                  <a:pt x="1633110" y="1824017"/>
                  <a:pt x="1635150" y="1821850"/>
                </a:cubicBezTo>
                <a:cubicBezTo>
                  <a:pt x="1635645" y="1821340"/>
                  <a:pt x="1635546" y="1819627"/>
                  <a:pt x="1635051" y="1818975"/>
                </a:cubicBezTo>
                <a:close/>
                <a:moveTo>
                  <a:pt x="1628324" y="1842653"/>
                </a:moveTo>
                <a:cubicBezTo>
                  <a:pt x="1626851" y="1859633"/>
                  <a:pt x="1627162" y="1860044"/>
                  <a:pt x="1637444" y="1859237"/>
                </a:cubicBezTo>
                <a:cubicBezTo>
                  <a:pt x="1634257" y="1853430"/>
                  <a:pt x="1631284" y="1848049"/>
                  <a:pt x="1628324" y="1842653"/>
                </a:cubicBezTo>
                <a:close/>
                <a:moveTo>
                  <a:pt x="1997121" y="1811172"/>
                </a:moveTo>
                <a:cubicBezTo>
                  <a:pt x="1996101" y="1812716"/>
                  <a:pt x="1994302" y="1814231"/>
                  <a:pt x="1994274" y="1815789"/>
                </a:cubicBezTo>
                <a:cubicBezTo>
                  <a:pt x="1994203" y="1818650"/>
                  <a:pt x="1996228" y="1819457"/>
                  <a:pt x="1998636" y="1817828"/>
                </a:cubicBezTo>
                <a:cubicBezTo>
                  <a:pt x="1999415" y="1817304"/>
                  <a:pt x="2000420" y="1815846"/>
                  <a:pt x="2000179" y="1815336"/>
                </a:cubicBezTo>
                <a:cubicBezTo>
                  <a:pt x="1999457" y="1813820"/>
                  <a:pt x="1998197" y="1812560"/>
                  <a:pt x="1997121" y="1811172"/>
                </a:cubicBezTo>
                <a:close/>
                <a:moveTo>
                  <a:pt x="2391253" y="1271699"/>
                </a:moveTo>
                <a:lnTo>
                  <a:pt x="2391862" y="1269419"/>
                </a:lnTo>
                <a:lnTo>
                  <a:pt x="2390474" y="1269816"/>
                </a:lnTo>
                <a:lnTo>
                  <a:pt x="2391253" y="1271699"/>
                </a:lnTo>
                <a:close/>
                <a:moveTo>
                  <a:pt x="2389454" y="1235800"/>
                </a:moveTo>
                <a:cubicBezTo>
                  <a:pt x="2394283" y="1231070"/>
                  <a:pt x="2393986" y="1227515"/>
                  <a:pt x="2389454" y="1223182"/>
                </a:cubicBezTo>
                <a:lnTo>
                  <a:pt x="2389454" y="1235800"/>
                </a:lnTo>
                <a:close/>
                <a:moveTo>
                  <a:pt x="2387344" y="1003280"/>
                </a:moveTo>
                <a:cubicBezTo>
                  <a:pt x="2385800" y="1005659"/>
                  <a:pt x="2383931" y="1007939"/>
                  <a:pt x="2383053" y="1010559"/>
                </a:cubicBezTo>
                <a:cubicBezTo>
                  <a:pt x="2382628" y="1011820"/>
                  <a:pt x="2384384" y="1013816"/>
                  <a:pt x="2385149" y="1015473"/>
                </a:cubicBezTo>
                <a:cubicBezTo>
                  <a:pt x="2386622" y="1014170"/>
                  <a:pt x="2389355" y="1012839"/>
                  <a:pt x="2389327" y="1011565"/>
                </a:cubicBezTo>
                <a:cubicBezTo>
                  <a:pt x="2389270" y="1008789"/>
                  <a:pt x="2388180" y="1006042"/>
                  <a:pt x="2387344" y="1003294"/>
                </a:cubicBezTo>
                <a:close/>
                <a:moveTo>
                  <a:pt x="2390134" y="1039888"/>
                </a:moveTo>
                <a:lnTo>
                  <a:pt x="2389043" y="1041488"/>
                </a:lnTo>
                <a:lnTo>
                  <a:pt x="2390729" y="1041814"/>
                </a:lnTo>
                <a:lnTo>
                  <a:pt x="2390134" y="1039888"/>
                </a:lnTo>
                <a:close/>
                <a:moveTo>
                  <a:pt x="2388633" y="1064090"/>
                </a:moveTo>
                <a:cubicBezTo>
                  <a:pt x="2388137" y="1064260"/>
                  <a:pt x="2388109" y="1066002"/>
                  <a:pt x="2388024" y="1067036"/>
                </a:cubicBezTo>
                <a:cubicBezTo>
                  <a:pt x="2387868" y="1068919"/>
                  <a:pt x="2387797" y="1070803"/>
                  <a:pt x="2387712" y="1072686"/>
                </a:cubicBezTo>
                <a:cubicBezTo>
                  <a:pt x="2388704" y="1071029"/>
                  <a:pt x="2389851" y="1069415"/>
                  <a:pt x="2390559" y="1067645"/>
                </a:cubicBezTo>
                <a:cubicBezTo>
                  <a:pt x="2391692" y="1064798"/>
                  <a:pt x="2390814" y="1063340"/>
                  <a:pt x="2388647" y="1064090"/>
                </a:cubicBezTo>
                <a:close/>
                <a:moveTo>
                  <a:pt x="2391507" y="1127024"/>
                </a:moveTo>
                <a:cubicBezTo>
                  <a:pt x="2390913" y="1127067"/>
                  <a:pt x="2389837" y="1127024"/>
                  <a:pt x="2389808" y="1127152"/>
                </a:cubicBezTo>
                <a:cubicBezTo>
                  <a:pt x="2389667" y="1128072"/>
                  <a:pt x="2389751" y="1129007"/>
                  <a:pt x="2389751" y="1129942"/>
                </a:cubicBezTo>
                <a:cubicBezTo>
                  <a:pt x="2390346" y="1129899"/>
                  <a:pt x="2390941" y="1129857"/>
                  <a:pt x="2391493" y="1129814"/>
                </a:cubicBezTo>
                <a:lnTo>
                  <a:pt x="2391493" y="1127010"/>
                </a:lnTo>
                <a:close/>
                <a:moveTo>
                  <a:pt x="2386990" y="1180428"/>
                </a:moveTo>
                <a:cubicBezTo>
                  <a:pt x="2387486" y="1186871"/>
                  <a:pt x="2385475" y="1193570"/>
                  <a:pt x="2392230" y="1200707"/>
                </a:cubicBezTo>
                <a:cubicBezTo>
                  <a:pt x="2392640" y="1193570"/>
                  <a:pt x="2392980" y="1187579"/>
                  <a:pt x="2393320" y="1181575"/>
                </a:cubicBezTo>
                <a:cubicBezTo>
                  <a:pt x="2391210" y="1181192"/>
                  <a:pt x="2389100" y="1180810"/>
                  <a:pt x="2386990" y="1180428"/>
                </a:cubicBezTo>
                <a:close/>
                <a:moveTo>
                  <a:pt x="2416602" y="1258260"/>
                </a:moveTo>
                <a:cubicBezTo>
                  <a:pt x="2416078" y="1258883"/>
                  <a:pt x="2415186" y="1259478"/>
                  <a:pt x="2415115" y="1260158"/>
                </a:cubicBezTo>
                <a:cubicBezTo>
                  <a:pt x="2415044" y="1260837"/>
                  <a:pt x="2415795" y="1261588"/>
                  <a:pt x="2416191" y="1262310"/>
                </a:cubicBezTo>
                <a:cubicBezTo>
                  <a:pt x="2416715" y="1261687"/>
                  <a:pt x="2417239" y="1261064"/>
                  <a:pt x="2417763" y="1260441"/>
                </a:cubicBezTo>
                <a:cubicBezTo>
                  <a:pt x="2417367" y="1259719"/>
                  <a:pt x="2416984" y="1258982"/>
                  <a:pt x="2416588" y="1258260"/>
                </a:cubicBezTo>
                <a:close/>
                <a:moveTo>
                  <a:pt x="2421629" y="1339788"/>
                </a:moveTo>
                <a:lnTo>
                  <a:pt x="2422309" y="1342692"/>
                </a:lnTo>
                <a:lnTo>
                  <a:pt x="2423399" y="1340440"/>
                </a:lnTo>
                <a:lnTo>
                  <a:pt x="2421615" y="1339788"/>
                </a:lnTo>
                <a:close/>
                <a:moveTo>
                  <a:pt x="2519203" y="1556518"/>
                </a:moveTo>
                <a:cubicBezTo>
                  <a:pt x="2517716" y="1559548"/>
                  <a:pt x="2516243" y="1562296"/>
                  <a:pt x="2515068" y="1565157"/>
                </a:cubicBezTo>
                <a:cubicBezTo>
                  <a:pt x="2514784" y="1565836"/>
                  <a:pt x="2515266" y="1567337"/>
                  <a:pt x="2515861" y="1567734"/>
                </a:cubicBezTo>
                <a:cubicBezTo>
                  <a:pt x="2516512" y="1568159"/>
                  <a:pt x="2518183" y="1568145"/>
                  <a:pt x="2518622" y="1567635"/>
                </a:cubicBezTo>
                <a:cubicBezTo>
                  <a:pt x="2521497" y="1564378"/>
                  <a:pt x="2523380" y="1560866"/>
                  <a:pt x="2519203" y="1556518"/>
                </a:cubicBezTo>
                <a:close/>
                <a:moveTo>
                  <a:pt x="2530291" y="1110880"/>
                </a:moveTo>
                <a:cubicBezTo>
                  <a:pt x="2529243" y="1109733"/>
                  <a:pt x="2527941" y="1108813"/>
                  <a:pt x="2526723" y="1107821"/>
                </a:cubicBezTo>
                <a:cubicBezTo>
                  <a:pt x="2526255" y="1108586"/>
                  <a:pt x="2525788" y="1109351"/>
                  <a:pt x="2525307" y="1110130"/>
                </a:cubicBezTo>
                <a:cubicBezTo>
                  <a:pt x="2526496" y="1111107"/>
                  <a:pt x="2527700" y="1112084"/>
                  <a:pt x="2528889" y="1113047"/>
                </a:cubicBezTo>
                <a:cubicBezTo>
                  <a:pt x="2529385" y="1112296"/>
                  <a:pt x="2530433" y="1111036"/>
                  <a:pt x="2530291" y="1110880"/>
                </a:cubicBezTo>
                <a:close/>
                <a:moveTo>
                  <a:pt x="1609843" y="1613320"/>
                </a:moveTo>
                <a:cubicBezTo>
                  <a:pt x="1605056" y="1600660"/>
                  <a:pt x="1603541" y="1592956"/>
                  <a:pt x="1608115" y="1583935"/>
                </a:cubicBezTo>
                <a:cubicBezTo>
                  <a:pt x="1614502" y="1593310"/>
                  <a:pt x="1609163" y="1600801"/>
                  <a:pt x="1609843" y="1613320"/>
                </a:cubicBezTo>
                <a:close/>
                <a:moveTo>
                  <a:pt x="1540168" y="268080"/>
                </a:moveTo>
                <a:cubicBezTo>
                  <a:pt x="1540139" y="267754"/>
                  <a:pt x="1540125" y="267442"/>
                  <a:pt x="1540097" y="267117"/>
                </a:cubicBezTo>
                <a:cubicBezTo>
                  <a:pt x="1540366" y="267117"/>
                  <a:pt x="1540621" y="267117"/>
                  <a:pt x="1540890" y="267117"/>
                </a:cubicBezTo>
                <a:cubicBezTo>
                  <a:pt x="1540805" y="267301"/>
                  <a:pt x="1540734" y="267485"/>
                  <a:pt x="1540663" y="267669"/>
                </a:cubicBezTo>
                <a:cubicBezTo>
                  <a:pt x="1540493" y="267796"/>
                  <a:pt x="1540338" y="267952"/>
                  <a:pt x="1540168" y="268080"/>
                </a:cubicBezTo>
                <a:close/>
                <a:moveTo>
                  <a:pt x="1543538" y="260843"/>
                </a:moveTo>
                <a:cubicBezTo>
                  <a:pt x="1544473" y="262939"/>
                  <a:pt x="1545422" y="265021"/>
                  <a:pt x="1546356" y="267117"/>
                </a:cubicBezTo>
                <a:cubicBezTo>
                  <a:pt x="1544544" y="267117"/>
                  <a:pt x="1542717" y="267117"/>
                  <a:pt x="1540904" y="267117"/>
                </a:cubicBezTo>
                <a:cubicBezTo>
                  <a:pt x="1541782" y="265021"/>
                  <a:pt x="1542660" y="262939"/>
                  <a:pt x="1543538" y="260843"/>
                </a:cubicBezTo>
                <a:close/>
                <a:moveTo>
                  <a:pt x="2680617" y="1023078"/>
                </a:moveTo>
                <a:lnTo>
                  <a:pt x="2681552" y="1021237"/>
                </a:lnTo>
                <a:lnTo>
                  <a:pt x="2682189" y="1023234"/>
                </a:lnTo>
                <a:lnTo>
                  <a:pt x="2680617" y="1023092"/>
                </a:lnTo>
                <a:close/>
                <a:moveTo>
                  <a:pt x="2681806" y="973824"/>
                </a:moveTo>
                <a:lnTo>
                  <a:pt x="2682430" y="976062"/>
                </a:lnTo>
                <a:lnTo>
                  <a:pt x="2680589" y="975806"/>
                </a:lnTo>
                <a:lnTo>
                  <a:pt x="2681806" y="973810"/>
                </a:lnTo>
                <a:close/>
                <a:moveTo>
                  <a:pt x="2682968" y="1045496"/>
                </a:moveTo>
                <a:cubicBezTo>
                  <a:pt x="2682359" y="1045906"/>
                  <a:pt x="2681750" y="1046331"/>
                  <a:pt x="2681127" y="1046756"/>
                </a:cubicBezTo>
                <a:cubicBezTo>
                  <a:pt x="2680716" y="1046020"/>
                  <a:pt x="2680305" y="1045283"/>
                  <a:pt x="2679895" y="1044547"/>
                </a:cubicBezTo>
                <a:cubicBezTo>
                  <a:pt x="2680914" y="1044009"/>
                  <a:pt x="2681948" y="1043457"/>
                  <a:pt x="2682968" y="1042919"/>
                </a:cubicBezTo>
                <a:lnTo>
                  <a:pt x="2682968" y="1045496"/>
                </a:lnTo>
                <a:close/>
                <a:moveTo>
                  <a:pt x="2684596" y="1070052"/>
                </a:moveTo>
                <a:cubicBezTo>
                  <a:pt x="2683379" y="1071029"/>
                  <a:pt x="2682175" y="1072007"/>
                  <a:pt x="2680971" y="1072970"/>
                </a:cubicBezTo>
                <a:cubicBezTo>
                  <a:pt x="2680603" y="1071157"/>
                  <a:pt x="2680022" y="1069358"/>
                  <a:pt x="2679980" y="1067545"/>
                </a:cubicBezTo>
                <a:cubicBezTo>
                  <a:pt x="2679966" y="1066894"/>
                  <a:pt x="2681240" y="1066214"/>
                  <a:pt x="2681920" y="1065549"/>
                </a:cubicBezTo>
                <a:cubicBezTo>
                  <a:pt x="2682812" y="1067050"/>
                  <a:pt x="2683704" y="1068537"/>
                  <a:pt x="2684596" y="1070038"/>
                </a:cubicBezTo>
                <a:close/>
                <a:moveTo>
                  <a:pt x="2682798" y="1261531"/>
                </a:moveTo>
                <a:cubicBezTo>
                  <a:pt x="2682741" y="1262197"/>
                  <a:pt x="2681948" y="1262806"/>
                  <a:pt x="2681481" y="1263443"/>
                </a:cubicBezTo>
                <a:cubicBezTo>
                  <a:pt x="2681580" y="1262098"/>
                  <a:pt x="2681693" y="1260752"/>
                  <a:pt x="2681806" y="1259421"/>
                </a:cubicBezTo>
                <a:cubicBezTo>
                  <a:pt x="2682175" y="1260129"/>
                  <a:pt x="2682855" y="1260852"/>
                  <a:pt x="2682798" y="1261531"/>
                </a:cubicBezTo>
                <a:close/>
              </a:path>
            </a:pathLst>
          </a:custGeom>
          <a:solidFill>
            <a:srgbClr val="254027">
              <a:alpha val="4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"/>
          <p:cNvSpPr/>
          <p:nvPr/>
        </p:nvSpPr>
        <p:spPr>
          <a:xfrm flipH="1">
            <a:off x="-769126" y="-1152199"/>
            <a:ext cx="9288702" cy="6836171"/>
          </a:xfrm>
          <a:custGeom>
            <a:avLst/>
            <a:gdLst/>
            <a:ahLst/>
            <a:cxnLst/>
            <a:rect l="l" t="t" r="r" b="b"/>
            <a:pathLst>
              <a:path w="2684596" h="1975772" extrusionOk="0">
                <a:moveTo>
                  <a:pt x="1055812" y="1647733"/>
                </a:moveTo>
                <a:cubicBezTo>
                  <a:pt x="1055600" y="1647648"/>
                  <a:pt x="1055401" y="1647577"/>
                  <a:pt x="1055203" y="1647492"/>
                </a:cubicBezTo>
                <a:cubicBezTo>
                  <a:pt x="1055146" y="1646968"/>
                  <a:pt x="1055146" y="1646430"/>
                  <a:pt x="1055104" y="1645892"/>
                </a:cubicBezTo>
                <a:cubicBezTo>
                  <a:pt x="1055330" y="1646246"/>
                  <a:pt x="1055557" y="1646600"/>
                  <a:pt x="1055784" y="1646954"/>
                </a:cubicBezTo>
                <a:cubicBezTo>
                  <a:pt x="1055784" y="1647209"/>
                  <a:pt x="1055798" y="1647464"/>
                  <a:pt x="1055812" y="1647719"/>
                </a:cubicBezTo>
                <a:close/>
                <a:moveTo>
                  <a:pt x="1058531" y="1654644"/>
                </a:moveTo>
                <a:cubicBezTo>
                  <a:pt x="1057724" y="1654077"/>
                  <a:pt x="1056378" y="1653624"/>
                  <a:pt x="1056223" y="1652916"/>
                </a:cubicBezTo>
                <a:cubicBezTo>
                  <a:pt x="1055854" y="1651231"/>
                  <a:pt x="1055869" y="1649475"/>
                  <a:pt x="1055812" y="1647719"/>
                </a:cubicBezTo>
                <a:cubicBezTo>
                  <a:pt x="1057398" y="1648342"/>
                  <a:pt x="1058984" y="1648951"/>
                  <a:pt x="1060570" y="1649560"/>
                </a:cubicBezTo>
                <a:cubicBezTo>
                  <a:pt x="1059891" y="1651245"/>
                  <a:pt x="1059211" y="1652945"/>
                  <a:pt x="1058531" y="1654630"/>
                </a:cubicBezTo>
                <a:close/>
                <a:moveTo>
                  <a:pt x="1053135" y="1642847"/>
                </a:moveTo>
                <a:cubicBezTo>
                  <a:pt x="1053716" y="1643400"/>
                  <a:pt x="1054552" y="1643853"/>
                  <a:pt x="1054821" y="1644532"/>
                </a:cubicBezTo>
                <a:cubicBezTo>
                  <a:pt x="1054991" y="1644957"/>
                  <a:pt x="1055047" y="1645410"/>
                  <a:pt x="1055090" y="1645892"/>
                </a:cubicBezTo>
                <a:cubicBezTo>
                  <a:pt x="1054438" y="1644872"/>
                  <a:pt x="1053787" y="1643853"/>
                  <a:pt x="1053135" y="1642847"/>
                </a:cubicBezTo>
                <a:close/>
                <a:moveTo>
                  <a:pt x="2679257" y="873319"/>
                </a:moveTo>
                <a:cubicBezTo>
                  <a:pt x="2678960" y="873914"/>
                  <a:pt x="2675731" y="873121"/>
                  <a:pt x="2672332" y="872837"/>
                </a:cubicBezTo>
                <a:cubicBezTo>
                  <a:pt x="2671624" y="858265"/>
                  <a:pt x="2670902" y="843480"/>
                  <a:pt x="2670180" y="828696"/>
                </a:cubicBezTo>
                <a:cubicBezTo>
                  <a:pt x="2665082" y="841384"/>
                  <a:pt x="2666724" y="854527"/>
                  <a:pt x="2665761" y="867428"/>
                </a:cubicBezTo>
                <a:cubicBezTo>
                  <a:pt x="2664161" y="888798"/>
                  <a:pt x="2664402" y="910026"/>
                  <a:pt x="2666087" y="931523"/>
                </a:cubicBezTo>
                <a:cubicBezTo>
                  <a:pt x="2668594" y="963514"/>
                  <a:pt x="2667702" y="995774"/>
                  <a:pt x="2668325" y="1027921"/>
                </a:cubicBezTo>
                <a:cubicBezTo>
                  <a:pt x="2668990" y="1062150"/>
                  <a:pt x="2669543" y="1096379"/>
                  <a:pt x="2670534" y="1130607"/>
                </a:cubicBezTo>
                <a:cubicBezTo>
                  <a:pt x="2670845" y="1141469"/>
                  <a:pt x="2670222" y="1151779"/>
                  <a:pt x="2666144" y="1162145"/>
                </a:cubicBezTo>
                <a:cubicBezTo>
                  <a:pt x="2660564" y="1176349"/>
                  <a:pt x="2660040" y="1191290"/>
                  <a:pt x="2663651" y="1206244"/>
                </a:cubicBezTo>
                <a:cubicBezTo>
                  <a:pt x="2666201" y="1216795"/>
                  <a:pt x="2666724" y="1227416"/>
                  <a:pt x="2665209" y="1238193"/>
                </a:cubicBezTo>
                <a:cubicBezTo>
                  <a:pt x="2660111" y="1274404"/>
                  <a:pt x="2660833" y="1310885"/>
                  <a:pt x="2661201" y="1347280"/>
                </a:cubicBezTo>
                <a:cubicBezTo>
                  <a:pt x="2661400" y="1366497"/>
                  <a:pt x="2664147" y="1385686"/>
                  <a:pt x="2664855" y="1404918"/>
                </a:cubicBezTo>
                <a:cubicBezTo>
                  <a:pt x="2665365" y="1418683"/>
                  <a:pt x="2668268" y="1432703"/>
                  <a:pt x="2662773" y="1447573"/>
                </a:cubicBezTo>
                <a:cubicBezTo>
                  <a:pt x="2656018" y="1451240"/>
                  <a:pt x="2648683" y="1455234"/>
                  <a:pt x="2640341" y="1459780"/>
                </a:cubicBezTo>
                <a:cubicBezTo>
                  <a:pt x="2640582" y="1465275"/>
                  <a:pt x="2641120" y="1470514"/>
                  <a:pt x="2640964" y="1475740"/>
                </a:cubicBezTo>
                <a:cubicBezTo>
                  <a:pt x="2640851" y="1479903"/>
                  <a:pt x="2640440" y="1484209"/>
                  <a:pt x="2639223" y="1488160"/>
                </a:cubicBezTo>
                <a:cubicBezTo>
                  <a:pt x="2636135" y="1498200"/>
                  <a:pt x="2626789" y="1501302"/>
                  <a:pt x="2619170" y="1494660"/>
                </a:cubicBezTo>
                <a:cubicBezTo>
                  <a:pt x="2615247" y="1491233"/>
                  <a:pt x="2612117" y="1486814"/>
                  <a:pt x="2609072" y="1482523"/>
                </a:cubicBezTo>
                <a:cubicBezTo>
                  <a:pt x="2606821" y="1479337"/>
                  <a:pt x="2607331" y="1474210"/>
                  <a:pt x="2600632" y="1472596"/>
                </a:cubicBezTo>
                <a:cubicBezTo>
                  <a:pt x="2597913" y="1477524"/>
                  <a:pt x="2594982" y="1482807"/>
                  <a:pt x="2592022" y="1488160"/>
                </a:cubicBezTo>
                <a:cubicBezTo>
                  <a:pt x="2583921" y="1491983"/>
                  <a:pt x="2577181" y="1487792"/>
                  <a:pt x="2571190" y="1483557"/>
                </a:cubicBezTo>
                <a:cubicBezTo>
                  <a:pt x="2561362" y="1476604"/>
                  <a:pt x="2551506" y="1470585"/>
                  <a:pt x="2538944" y="1471322"/>
                </a:cubicBezTo>
                <a:cubicBezTo>
                  <a:pt x="2533704" y="1479450"/>
                  <a:pt x="2532911" y="1488769"/>
                  <a:pt x="2536834" y="1496218"/>
                </a:cubicBezTo>
                <a:cubicBezTo>
                  <a:pt x="2543787" y="1509445"/>
                  <a:pt x="2543193" y="1523040"/>
                  <a:pt x="2542924" y="1536932"/>
                </a:cubicBezTo>
                <a:cubicBezTo>
                  <a:pt x="2542867" y="1540104"/>
                  <a:pt x="2542924" y="1543277"/>
                  <a:pt x="2542924" y="1546534"/>
                </a:cubicBezTo>
                <a:cubicBezTo>
                  <a:pt x="2539072" y="1551405"/>
                  <a:pt x="2534639" y="1556050"/>
                  <a:pt x="2531368" y="1561389"/>
                </a:cubicBezTo>
                <a:cubicBezTo>
                  <a:pt x="2528040" y="1566813"/>
                  <a:pt x="2525831" y="1572931"/>
                  <a:pt x="2522814" y="1579445"/>
                </a:cubicBezTo>
                <a:cubicBezTo>
                  <a:pt x="2513354" y="1583850"/>
                  <a:pt x="2503682" y="1588353"/>
                  <a:pt x="2493202" y="1593225"/>
                </a:cubicBezTo>
                <a:cubicBezTo>
                  <a:pt x="2473333" y="1586101"/>
                  <a:pt x="2451510" y="1585535"/>
                  <a:pt x="2432746" y="1573809"/>
                </a:cubicBezTo>
                <a:cubicBezTo>
                  <a:pt x="2426487" y="1569886"/>
                  <a:pt x="2418556" y="1568881"/>
                  <a:pt x="2411263" y="1572988"/>
                </a:cubicBezTo>
                <a:cubicBezTo>
                  <a:pt x="2407453" y="1581711"/>
                  <a:pt x="2404621" y="1590973"/>
                  <a:pt x="2399580" y="1598833"/>
                </a:cubicBezTo>
                <a:cubicBezTo>
                  <a:pt x="2395175" y="1605701"/>
                  <a:pt x="2388279" y="1610983"/>
                  <a:pt x="2383039" y="1616379"/>
                </a:cubicBezTo>
                <a:cubicBezTo>
                  <a:pt x="2366682" y="1619707"/>
                  <a:pt x="2354716" y="1604653"/>
                  <a:pt x="2338401" y="1607882"/>
                </a:cubicBezTo>
                <a:cubicBezTo>
                  <a:pt x="2333969" y="1634364"/>
                  <a:pt x="2343415" y="1661526"/>
                  <a:pt x="2334578" y="1688745"/>
                </a:cubicBezTo>
                <a:cubicBezTo>
                  <a:pt x="2327823" y="1691096"/>
                  <a:pt x="2320898" y="1693503"/>
                  <a:pt x="2314043" y="1695896"/>
                </a:cubicBezTo>
                <a:cubicBezTo>
                  <a:pt x="2308464" y="1702029"/>
                  <a:pt x="2310276" y="1710214"/>
                  <a:pt x="2306991" y="1719405"/>
                </a:cubicBezTo>
                <a:cubicBezTo>
                  <a:pt x="2300378" y="1726146"/>
                  <a:pt x="2292249" y="1734444"/>
                  <a:pt x="2283596" y="1743267"/>
                </a:cubicBezTo>
                <a:cubicBezTo>
                  <a:pt x="2248461" y="1742389"/>
                  <a:pt x="2219203" y="1719617"/>
                  <a:pt x="2186192" y="1717252"/>
                </a:cubicBezTo>
                <a:cubicBezTo>
                  <a:pt x="2177724" y="1711432"/>
                  <a:pt x="2170827" y="1706277"/>
                  <a:pt x="2163534" y="1701802"/>
                </a:cubicBezTo>
                <a:cubicBezTo>
                  <a:pt x="2156623" y="1697554"/>
                  <a:pt x="2149500" y="1699040"/>
                  <a:pt x="2143382" y="1705611"/>
                </a:cubicBezTo>
                <a:cubicBezTo>
                  <a:pt x="2139813" y="1709449"/>
                  <a:pt x="2136740" y="1713754"/>
                  <a:pt x="2134248" y="1716856"/>
                </a:cubicBezTo>
                <a:cubicBezTo>
                  <a:pt x="2114903" y="1720750"/>
                  <a:pt x="2100670" y="1704323"/>
                  <a:pt x="2081722" y="1708656"/>
                </a:cubicBezTo>
                <a:cubicBezTo>
                  <a:pt x="2078536" y="1727477"/>
                  <a:pt x="2075378" y="1746184"/>
                  <a:pt x="2072234" y="1764835"/>
                </a:cubicBezTo>
                <a:cubicBezTo>
                  <a:pt x="2068169" y="1772922"/>
                  <a:pt x="2058554" y="1770075"/>
                  <a:pt x="2051289" y="1775952"/>
                </a:cubicBezTo>
                <a:cubicBezTo>
                  <a:pt x="2040823" y="1797180"/>
                  <a:pt x="2020771" y="1813806"/>
                  <a:pt x="1998565" y="1828293"/>
                </a:cubicBezTo>
                <a:cubicBezTo>
                  <a:pt x="1992801" y="1824442"/>
                  <a:pt x="1988085" y="1819825"/>
                  <a:pt x="1982435" y="1817771"/>
                </a:cubicBezTo>
                <a:cubicBezTo>
                  <a:pt x="1967367" y="1812305"/>
                  <a:pt x="1952143" y="1806782"/>
                  <a:pt x="1936509" y="1803525"/>
                </a:cubicBezTo>
                <a:cubicBezTo>
                  <a:pt x="1926213" y="1801386"/>
                  <a:pt x="1915097" y="1803114"/>
                  <a:pt x="1904730" y="1803114"/>
                </a:cubicBezTo>
                <a:cubicBezTo>
                  <a:pt x="1896460" y="1808552"/>
                  <a:pt x="1888558" y="1813749"/>
                  <a:pt x="1877186" y="1821227"/>
                </a:cubicBezTo>
                <a:cubicBezTo>
                  <a:pt x="1873447" y="1824456"/>
                  <a:pt x="1879905" y="1836380"/>
                  <a:pt x="1866848" y="1842158"/>
                </a:cubicBezTo>
                <a:cubicBezTo>
                  <a:pt x="1851978" y="1842441"/>
                  <a:pt x="1833979" y="1840487"/>
                  <a:pt x="1814733" y="1836918"/>
                </a:cubicBezTo>
                <a:cubicBezTo>
                  <a:pt x="1811547" y="1841081"/>
                  <a:pt x="1808134" y="1845018"/>
                  <a:pt x="1805287" y="1849338"/>
                </a:cubicBezTo>
                <a:cubicBezTo>
                  <a:pt x="1796705" y="1862281"/>
                  <a:pt x="1786084" y="1870580"/>
                  <a:pt x="1770110" y="1875140"/>
                </a:cubicBezTo>
                <a:cubicBezTo>
                  <a:pt x="1756288" y="1879091"/>
                  <a:pt x="1743387" y="1887390"/>
                  <a:pt x="1729254" y="1892191"/>
                </a:cubicBezTo>
                <a:cubicBezTo>
                  <a:pt x="1705929" y="1900107"/>
                  <a:pt x="1684092" y="1901849"/>
                  <a:pt x="1660598" y="1890364"/>
                </a:cubicBezTo>
                <a:cubicBezTo>
                  <a:pt x="1645388" y="1882929"/>
                  <a:pt x="1628352" y="1878950"/>
                  <a:pt x="1615040" y="1869207"/>
                </a:cubicBezTo>
                <a:cubicBezTo>
                  <a:pt x="1606713" y="1869815"/>
                  <a:pt x="1607096" y="1875976"/>
                  <a:pt x="1604915" y="1880621"/>
                </a:cubicBezTo>
                <a:cubicBezTo>
                  <a:pt x="1600170" y="1890718"/>
                  <a:pt x="1590272" y="1895660"/>
                  <a:pt x="1581944" y="1902599"/>
                </a:cubicBezTo>
                <a:cubicBezTo>
                  <a:pt x="1573348" y="1901764"/>
                  <a:pt x="1565021" y="1900943"/>
                  <a:pt x="1556326" y="1900079"/>
                </a:cubicBezTo>
                <a:cubicBezTo>
                  <a:pt x="1550321" y="1906905"/>
                  <a:pt x="1544799" y="1913193"/>
                  <a:pt x="1539941" y="1918715"/>
                </a:cubicBezTo>
                <a:cubicBezTo>
                  <a:pt x="1526813" y="1921633"/>
                  <a:pt x="1516065" y="1913816"/>
                  <a:pt x="1503702" y="1917795"/>
                </a:cubicBezTo>
                <a:cubicBezTo>
                  <a:pt x="1491593" y="1921690"/>
                  <a:pt x="1478819" y="1922171"/>
                  <a:pt x="1468043" y="1930895"/>
                </a:cubicBezTo>
                <a:cubicBezTo>
                  <a:pt x="1462619" y="1935285"/>
                  <a:pt x="1454277" y="1937126"/>
                  <a:pt x="1447013" y="1937961"/>
                </a:cubicBezTo>
                <a:cubicBezTo>
                  <a:pt x="1437425" y="1939052"/>
                  <a:pt x="1427951" y="1939066"/>
                  <a:pt x="1418562" y="1942493"/>
                </a:cubicBezTo>
                <a:cubicBezTo>
                  <a:pt x="1414044" y="1944150"/>
                  <a:pt x="1407884" y="1942819"/>
                  <a:pt x="1402913" y="1941360"/>
                </a:cubicBezTo>
                <a:cubicBezTo>
                  <a:pt x="1396980" y="1939618"/>
                  <a:pt x="1391527" y="1936276"/>
                  <a:pt x="1384900" y="1933174"/>
                </a:cubicBezTo>
                <a:cubicBezTo>
                  <a:pt x="1376077" y="1953666"/>
                  <a:pt x="1361462" y="1966553"/>
                  <a:pt x="1340404" y="1974413"/>
                </a:cubicBezTo>
                <a:cubicBezTo>
                  <a:pt x="1329160" y="1969202"/>
                  <a:pt x="1316655" y="1968607"/>
                  <a:pt x="1305991" y="1975773"/>
                </a:cubicBezTo>
                <a:cubicBezTo>
                  <a:pt x="1276903" y="1966355"/>
                  <a:pt x="1249359" y="1957433"/>
                  <a:pt x="1221135" y="1948299"/>
                </a:cubicBezTo>
                <a:cubicBezTo>
                  <a:pt x="1210683" y="1928983"/>
                  <a:pt x="1216787" y="1903662"/>
                  <a:pt x="1200671" y="1884713"/>
                </a:cubicBezTo>
                <a:cubicBezTo>
                  <a:pt x="1188492" y="1883793"/>
                  <a:pt x="1177616" y="1887574"/>
                  <a:pt x="1166896" y="1892729"/>
                </a:cubicBezTo>
                <a:cubicBezTo>
                  <a:pt x="1141702" y="1904851"/>
                  <a:pt x="1116027" y="1898974"/>
                  <a:pt x="1091414" y="1891992"/>
                </a:cubicBezTo>
                <a:cubicBezTo>
                  <a:pt x="1079660" y="1888665"/>
                  <a:pt x="1069889" y="1878369"/>
                  <a:pt x="1061208" y="1872548"/>
                </a:cubicBezTo>
                <a:cubicBezTo>
                  <a:pt x="1053079" y="1858288"/>
                  <a:pt x="1054013" y="1845203"/>
                  <a:pt x="1054580" y="1832457"/>
                </a:cubicBezTo>
                <a:cubicBezTo>
                  <a:pt x="1054792" y="1827557"/>
                  <a:pt x="1057865" y="1822558"/>
                  <a:pt x="1060386" y="1818012"/>
                </a:cubicBezTo>
                <a:cubicBezTo>
                  <a:pt x="1064734" y="1810181"/>
                  <a:pt x="1066759" y="1802179"/>
                  <a:pt x="1064748" y="1793286"/>
                </a:cubicBezTo>
                <a:cubicBezTo>
                  <a:pt x="1059027" y="1767894"/>
                  <a:pt x="1062652" y="1741922"/>
                  <a:pt x="1060018" y="1716275"/>
                </a:cubicBezTo>
                <a:cubicBezTo>
                  <a:pt x="1058219" y="1698715"/>
                  <a:pt x="1061406" y="1692427"/>
                  <a:pt x="1073953" y="1668975"/>
                </a:cubicBezTo>
                <a:cubicBezTo>
                  <a:pt x="1072990" y="1661215"/>
                  <a:pt x="1072919" y="1651387"/>
                  <a:pt x="1070384" y="1642238"/>
                </a:cubicBezTo>
                <a:cubicBezTo>
                  <a:pt x="1065753" y="1625471"/>
                  <a:pt x="1065144" y="1608335"/>
                  <a:pt x="1063303" y="1591285"/>
                </a:cubicBezTo>
                <a:cubicBezTo>
                  <a:pt x="1063077" y="1589146"/>
                  <a:pt x="1062256" y="1586824"/>
                  <a:pt x="1062794" y="1584898"/>
                </a:cubicBezTo>
                <a:cubicBezTo>
                  <a:pt x="1070257" y="1558062"/>
                  <a:pt x="1062086" y="1531650"/>
                  <a:pt x="1060358" y="1505140"/>
                </a:cubicBezTo>
                <a:cubicBezTo>
                  <a:pt x="1058687" y="1479479"/>
                  <a:pt x="1053957" y="1454030"/>
                  <a:pt x="1051592" y="1428384"/>
                </a:cubicBezTo>
                <a:cubicBezTo>
                  <a:pt x="1049524" y="1405951"/>
                  <a:pt x="1048703" y="1383392"/>
                  <a:pt x="1047655" y="1360875"/>
                </a:cubicBezTo>
                <a:cubicBezTo>
                  <a:pt x="1045601" y="1316918"/>
                  <a:pt x="1040730" y="1273102"/>
                  <a:pt x="1041240" y="1229045"/>
                </a:cubicBezTo>
                <a:cubicBezTo>
                  <a:pt x="1041834" y="1177553"/>
                  <a:pt x="1038945" y="1126019"/>
                  <a:pt x="1043251" y="1074570"/>
                </a:cubicBezTo>
                <a:cubicBezTo>
                  <a:pt x="1043520" y="1071412"/>
                  <a:pt x="1044369" y="1068041"/>
                  <a:pt x="1043661" y="1065081"/>
                </a:cubicBezTo>
                <a:cubicBezTo>
                  <a:pt x="1038860" y="1044929"/>
                  <a:pt x="1042089" y="1024338"/>
                  <a:pt x="1040022" y="1004087"/>
                </a:cubicBezTo>
                <a:cubicBezTo>
                  <a:pt x="1039399" y="998026"/>
                  <a:pt x="1041707" y="991158"/>
                  <a:pt x="1036453" y="985989"/>
                </a:cubicBezTo>
                <a:cubicBezTo>
                  <a:pt x="1033607" y="984643"/>
                  <a:pt x="1032049" y="985521"/>
                  <a:pt x="1031893" y="988566"/>
                </a:cubicBezTo>
                <a:cubicBezTo>
                  <a:pt x="1031454" y="997120"/>
                  <a:pt x="1030887" y="1005673"/>
                  <a:pt x="1030675" y="1014241"/>
                </a:cubicBezTo>
                <a:cubicBezTo>
                  <a:pt x="1030137" y="1036772"/>
                  <a:pt x="1029783" y="1059219"/>
                  <a:pt x="1026682" y="1081693"/>
                </a:cubicBezTo>
                <a:cubicBezTo>
                  <a:pt x="1024203" y="1099622"/>
                  <a:pt x="1025152" y="1118046"/>
                  <a:pt x="1024897" y="1136244"/>
                </a:cubicBezTo>
                <a:cubicBezTo>
                  <a:pt x="1024487" y="1165246"/>
                  <a:pt x="1024189" y="1194249"/>
                  <a:pt x="1024118" y="1223252"/>
                </a:cubicBezTo>
                <a:cubicBezTo>
                  <a:pt x="1024104" y="1231693"/>
                  <a:pt x="1023651" y="1240204"/>
                  <a:pt x="1031482" y="1246860"/>
                </a:cubicBezTo>
                <a:cubicBezTo>
                  <a:pt x="1033932" y="1248942"/>
                  <a:pt x="1034031" y="1254918"/>
                  <a:pt x="1033663" y="1258968"/>
                </a:cubicBezTo>
                <a:cubicBezTo>
                  <a:pt x="1033054" y="1265341"/>
                  <a:pt x="1031242" y="1271615"/>
                  <a:pt x="1029755" y="1277874"/>
                </a:cubicBezTo>
                <a:cubicBezTo>
                  <a:pt x="1025492" y="1295802"/>
                  <a:pt x="1024628" y="1313760"/>
                  <a:pt x="1028069" y="1332000"/>
                </a:cubicBezTo>
                <a:cubicBezTo>
                  <a:pt x="1029655" y="1340369"/>
                  <a:pt x="1030094" y="1349022"/>
                  <a:pt x="1030378" y="1357576"/>
                </a:cubicBezTo>
                <a:cubicBezTo>
                  <a:pt x="1031242" y="1383293"/>
                  <a:pt x="1032091" y="1409011"/>
                  <a:pt x="1032332" y="1434742"/>
                </a:cubicBezTo>
                <a:cubicBezTo>
                  <a:pt x="1032559" y="1459383"/>
                  <a:pt x="1031850" y="1484039"/>
                  <a:pt x="1031865" y="1508680"/>
                </a:cubicBezTo>
                <a:cubicBezTo>
                  <a:pt x="1031921" y="1570934"/>
                  <a:pt x="1032615" y="1633189"/>
                  <a:pt x="1032162" y="1695444"/>
                </a:cubicBezTo>
                <a:cubicBezTo>
                  <a:pt x="1031935" y="1727519"/>
                  <a:pt x="1028508" y="1759610"/>
                  <a:pt x="1028962" y="1791657"/>
                </a:cubicBezTo>
                <a:cubicBezTo>
                  <a:pt x="1029316" y="1817658"/>
                  <a:pt x="1024812" y="1842922"/>
                  <a:pt x="1023269" y="1869660"/>
                </a:cubicBezTo>
                <a:cubicBezTo>
                  <a:pt x="1006360" y="1885110"/>
                  <a:pt x="998330" y="1906154"/>
                  <a:pt x="989904" y="1926589"/>
                </a:cubicBezTo>
                <a:cubicBezTo>
                  <a:pt x="983899" y="1932920"/>
                  <a:pt x="975360" y="1934959"/>
                  <a:pt x="968845" y="1933174"/>
                </a:cubicBezTo>
                <a:cubicBezTo>
                  <a:pt x="948481" y="1927609"/>
                  <a:pt x="928400" y="1932693"/>
                  <a:pt x="908234" y="1932254"/>
                </a:cubicBezTo>
                <a:cubicBezTo>
                  <a:pt x="893010" y="1931928"/>
                  <a:pt x="878084" y="1934095"/>
                  <a:pt x="864149" y="1940213"/>
                </a:cubicBezTo>
                <a:cubicBezTo>
                  <a:pt x="851885" y="1945594"/>
                  <a:pt x="839111" y="1945807"/>
                  <a:pt x="826224" y="1946345"/>
                </a:cubicBezTo>
                <a:cubicBezTo>
                  <a:pt x="805534" y="1947195"/>
                  <a:pt x="788426" y="1939321"/>
                  <a:pt x="774364" y="1924748"/>
                </a:cubicBezTo>
                <a:cubicBezTo>
                  <a:pt x="762270" y="1912215"/>
                  <a:pt x="753051" y="1897742"/>
                  <a:pt x="748236" y="1880847"/>
                </a:cubicBezTo>
                <a:cubicBezTo>
                  <a:pt x="742359" y="1860214"/>
                  <a:pt x="736581" y="1839552"/>
                  <a:pt x="731114" y="1818805"/>
                </a:cubicBezTo>
                <a:cubicBezTo>
                  <a:pt x="728919" y="1810493"/>
                  <a:pt x="727815" y="1801868"/>
                  <a:pt x="719700" y="1793683"/>
                </a:cubicBezTo>
                <a:cubicBezTo>
                  <a:pt x="714319" y="1792861"/>
                  <a:pt x="707054" y="1791389"/>
                  <a:pt x="699704" y="1790737"/>
                </a:cubicBezTo>
                <a:cubicBezTo>
                  <a:pt x="688006" y="1789717"/>
                  <a:pt x="676366" y="1791162"/>
                  <a:pt x="664569" y="1787437"/>
                </a:cubicBezTo>
                <a:cubicBezTo>
                  <a:pt x="653041" y="1783798"/>
                  <a:pt x="639800" y="1786729"/>
                  <a:pt x="630397" y="1792960"/>
                </a:cubicBezTo>
                <a:cubicBezTo>
                  <a:pt x="614805" y="1803298"/>
                  <a:pt x="602230" y="1799857"/>
                  <a:pt x="588875" y="1790595"/>
                </a:cubicBezTo>
                <a:cubicBezTo>
                  <a:pt x="586255" y="1788768"/>
                  <a:pt x="583423" y="1787239"/>
                  <a:pt x="579387" y="1784789"/>
                </a:cubicBezTo>
                <a:cubicBezTo>
                  <a:pt x="572249" y="1772978"/>
                  <a:pt x="564036" y="1760389"/>
                  <a:pt x="556870" y="1747232"/>
                </a:cubicBezTo>
                <a:cubicBezTo>
                  <a:pt x="549053" y="1732873"/>
                  <a:pt x="544705" y="1717521"/>
                  <a:pt x="547736" y="1700839"/>
                </a:cubicBezTo>
                <a:cubicBezTo>
                  <a:pt x="548500" y="1696647"/>
                  <a:pt x="549251" y="1692243"/>
                  <a:pt x="548784" y="1688079"/>
                </a:cubicBezTo>
                <a:cubicBezTo>
                  <a:pt x="545909" y="1662504"/>
                  <a:pt x="542694" y="1636970"/>
                  <a:pt x="539550" y="1611423"/>
                </a:cubicBezTo>
                <a:cubicBezTo>
                  <a:pt x="539154" y="1608222"/>
                  <a:pt x="538134" y="1605050"/>
                  <a:pt x="538162" y="1601863"/>
                </a:cubicBezTo>
                <a:cubicBezTo>
                  <a:pt x="538545" y="1567451"/>
                  <a:pt x="531492" y="1533647"/>
                  <a:pt x="530175" y="1499305"/>
                </a:cubicBezTo>
                <a:cubicBezTo>
                  <a:pt x="529028" y="1469339"/>
                  <a:pt x="524100" y="1439529"/>
                  <a:pt x="521551" y="1409591"/>
                </a:cubicBezTo>
                <a:cubicBezTo>
                  <a:pt x="519639" y="1387145"/>
                  <a:pt x="518945" y="1364585"/>
                  <a:pt x="517458" y="1342097"/>
                </a:cubicBezTo>
                <a:cubicBezTo>
                  <a:pt x="516750" y="1331405"/>
                  <a:pt x="515844" y="1320684"/>
                  <a:pt x="514413" y="1310063"/>
                </a:cubicBezTo>
                <a:cubicBezTo>
                  <a:pt x="511836" y="1291016"/>
                  <a:pt x="509032" y="1272138"/>
                  <a:pt x="508494" y="1252751"/>
                </a:cubicBezTo>
                <a:cubicBezTo>
                  <a:pt x="507800" y="1228223"/>
                  <a:pt x="503367" y="1203794"/>
                  <a:pt x="500733" y="1179309"/>
                </a:cubicBezTo>
                <a:cubicBezTo>
                  <a:pt x="499813" y="1170770"/>
                  <a:pt x="498467" y="1162117"/>
                  <a:pt x="498949" y="1153620"/>
                </a:cubicBezTo>
                <a:cubicBezTo>
                  <a:pt x="500577" y="1124603"/>
                  <a:pt x="498637" y="1095727"/>
                  <a:pt x="496711" y="1066837"/>
                </a:cubicBezTo>
                <a:cubicBezTo>
                  <a:pt x="496145" y="1058312"/>
                  <a:pt x="496116" y="1049334"/>
                  <a:pt x="493284" y="1041488"/>
                </a:cubicBezTo>
                <a:cubicBezTo>
                  <a:pt x="487662" y="1025910"/>
                  <a:pt x="487067" y="1010063"/>
                  <a:pt x="486911" y="993905"/>
                </a:cubicBezTo>
                <a:cubicBezTo>
                  <a:pt x="486600" y="959591"/>
                  <a:pt x="486557" y="925250"/>
                  <a:pt x="485042" y="890978"/>
                </a:cubicBezTo>
                <a:cubicBezTo>
                  <a:pt x="484192" y="871733"/>
                  <a:pt x="481119" y="852544"/>
                  <a:pt x="478160" y="833468"/>
                </a:cubicBezTo>
                <a:cubicBezTo>
                  <a:pt x="475186" y="814336"/>
                  <a:pt x="475058" y="795189"/>
                  <a:pt x="475596" y="775972"/>
                </a:cubicBezTo>
                <a:cubicBezTo>
                  <a:pt x="475710" y="771738"/>
                  <a:pt x="476573" y="767376"/>
                  <a:pt x="475894" y="763283"/>
                </a:cubicBezTo>
                <a:cubicBezTo>
                  <a:pt x="474874" y="757123"/>
                  <a:pt x="472806" y="751133"/>
                  <a:pt x="470880" y="743995"/>
                </a:cubicBezTo>
                <a:cubicBezTo>
                  <a:pt x="453589" y="777756"/>
                  <a:pt x="452782" y="783534"/>
                  <a:pt x="454750" y="814052"/>
                </a:cubicBezTo>
                <a:cubicBezTo>
                  <a:pt x="455416" y="824405"/>
                  <a:pt x="454198" y="834743"/>
                  <a:pt x="458489" y="844698"/>
                </a:cubicBezTo>
                <a:cubicBezTo>
                  <a:pt x="459664" y="847432"/>
                  <a:pt x="459679" y="851326"/>
                  <a:pt x="458744" y="854201"/>
                </a:cubicBezTo>
                <a:cubicBezTo>
                  <a:pt x="450913" y="878247"/>
                  <a:pt x="457087" y="903200"/>
                  <a:pt x="453051" y="928478"/>
                </a:cubicBezTo>
                <a:cubicBezTo>
                  <a:pt x="450856" y="931920"/>
                  <a:pt x="448052" y="936338"/>
                  <a:pt x="445262" y="940742"/>
                </a:cubicBezTo>
                <a:cubicBezTo>
                  <a:pt x="447485" y="947087"/>
                  <a:pt x="449610" y="953148"/>
                  <a:pt x="451592" y="958827"/>
                </a:cubicBezTo>
                <a:cubicBezTo>
                  <a:pt x="449822" y="966474"/>
                  <a:pt x="450247" y="975396"/>
                  <a:pt x="446041" y="980537"/>
                </a:cubicBezTo>
                <a:cubicBezTo>
                  <a:pt x="437827" y="990591"/>
                  <a:pt x="445220" y="1001496"/>
                  <a:pt x="441509" y="1011423"/>
                </a:cubicBezTo>
                <a:cubicBezTo>
                  <a:pt x="437473" y="1022228"/>
                  <a:pt x="447344" y="1029097"/>
                  <a:pt x="450799" y="1040171"/>
                </a:cubicBezTo>
                <a:cubicBezTo>
                  <a:pt x="449199" y="1043371"/>
                  <a:pt x="446891" y="1048002"/>
                  <a:pt x="443860" y="1054078"/>
                </a:cubicBezTo>
                <a:cubicBezTo>
                  <a:pt x="446438" y="1059827"/>
                  <a:pt x="447910" y="1067999"/>
                  <a:pt x="452754" y="1072899"/>
                </a:cubicBezTo>
                <a:cubicBezTo>
                  <a:pt x="462681" y="1082939"/>
                  <a:pt x="463191" y="1093164"/>
                  <a:pt x="458277" y="1105145"/>
                </a:cubicBezTo>
                <a:cubicBezTo>
                  <a:pt x="457073" y="1108048"/>
                  <a:pt x="456832" y="1111347"/>
                  <a:pt x="455926" y="1115426"/>
                </a:cubicBezTo>
                <a:cubicBezTo>
                  <a:pt x="457823" y="1118584"/>
                  <a:pt x="460741" y="1121940"/>
                  <a:pt x="461987" y="1125849"/>
                </a:cubicBezTo>
                <a:cubicBezTo>
                  <a:pt x="464564" y="1133850"/>
                  <a:pt x="466235" y="1142135"/>
                  <a:pt x="468388" y="1150759"/>
                </a:cubicBezTo>
                <a:cubicBezTo>
                  <a:pt x="465641" y="1156381"/>
                  <a:pt x="462851" y="1162117"/>
                  <a:pt x="460585" y="1166776"/>
                </a:cubicBezTo>
                <a:lnTo>
                  <a:pt x="460585" y="1184336"/>
                </a:lnTo>
                <a:cubicBezTo>
                  <a:pt x="462709" y="1186560"/>
                  <a:pt x="464933" y="1188712"/>
                  <a:pt x="466972" y="1191049"/>
                </a:cubicBezTo>
                <a:cubicBezTo>
                  <a:pt x="476715" y="1202208"/>
                  <a:pt x="477721" y="1206188"/>
                  <a:pt x="468105" y="1215109"/>
                </a:cubicBezTo>
                <a:cubicBezTo>
                  <a:pt x="461732" y="1221015"/>
                  <a:pt x="461435" y="1228110"/>
                  <a:pt x="459013" y="1235120"/>
                </a:cubicBezTo>
                <a:cubicBezTo>
                  <a:pt x="461675" y="1242937"/>
                  <a:pt x="466037" y="1250755"/>
                  <a:pt x="466590" y="1258827"/>
                </a:cubicBezTo>
                <a:cubicBezTo>
                  <a:pt x="467057" y="1265851"/>
                  <a:pt x="463219" y="1273172"/>
                  <a:pt x="461151" y="1280862"/>
                </a:cubicBezTo>
                <a:cubicBezTo>
                  <a:pt x="467510" y="1293013"/>
                  <a:pt x="470810" y="1306438"/>
                  <a:pt x="478358" y="1318419"/>
                </a:cubicBezTo>
                <a:cubicBezTo>
                  <a:pt x="482535" y="1325032"/>
                  <a:pt x="486048" y="1333883"/>
                  <a:pt x="481148" y="1342890"/>
                </a:cubicBezTo>
                <a:cubicBezTo>
                  <a:pt x="479859" y="1345269"/>
                  <a:pt x="479717" y="1349886"/>
                  <a:pt x="481190" y="1351854"/>
                </a:cubicBezTo>
                <a:cubicBezTo>
                  <a:pt x="488752" y="1361867"/>
                  <a:pt x="483244" y="1374796"/>
                  <a:pt x="489234" y="1385148"/>
                </a:cubicBezTo>
                <a:cubicBezTo>
                  <a:pt x="490466" y="1387272"/>
                  <a:pt x="489078" y="1391153"/>
                  <a:pt x="488342" y="1394084"/>
                </a:cubicBezTo>
                <a:cubicBezTo>
                  <a:pt x="487563" y="1397171"/>
                  <a:pt x="486133" y="1400103"/>
                  <a:pt x="484646" y="1403969"/>
                </a:cubicBezTo>
                <a:cubicBezTo>
                  <a:pt x="487719" y="1411205"/>
                  <a:pt x="491174" y="1418867"/>
                  <a:pt x="494219" y="1426684"/>
                </a:cubicBezTo>
                <a:cubicBezTo>
                  <a:pt x="496938" y="1433666"/>
                  <a:pt x="498538" y="1441143"/>
                  <a:pt x="501838" y="1447813"/>
                </a:cubicBezTo>
                <a:cubicBezTo>
                  <a:pt x="505095" y="1454413"/>
                  <a:pt x="500294" y="1460715"/>
                  <a:pt x="502064" y="1466492"/>
                </a:cubicBezTo>
                <a:cubicBezTo>
                  <a:pt x="505152" y="1476590"/>
                  <a:pt x="509853" y="1486206"/>
                  <a:pt x="514612" y="1497846"/>
                </a:cubicBezTo>
                <a:cubicBezTo>
                  <a:pt x="513210" y="1504516"/>
                  <a:pt x="512374" y="1513155"/>
                  <a:pt x="509513" y="1521071"/>
                </a:cubicBezTo>
                <a:cubicBezTo>
                  <a:pt x="505010" y="1533590"/>
                  <a:pt x="504189" y="1546010"/>
                  <a:pt x="505874" y="1559081"/>
                </a:cubicBezTo>
                <a:cubicBezTo>
                  <a:pt x="508083" y="1576089"/>
                  <a:pt x="509117" y="1593253"/>
                  <a:pt x="511241" y="1610261"/>
                </a:cubicBezTo>
                <a:cubicBezTo>
                  <a:pt x="512615" y="1621265"/>
                  <a:pt x="517982" y="1630441"/>
                  <a:pt x="526606" y="1636276"/>
                </a:cubicBezTo>
                <a:cubicBezTo>
                  <a:pt x="528079" y="1648993"/>
                  <a:pt x="529439" y="1660648"/>
                  <a:pt x="530841" y="1672799"/>
                </a:cubicBezTo>
                <a:cubicBezTo>
                  <a:pt x="527796" y="1678265"/>
                  <a:pt x="523845" y="1683533"/>
                  <a:pt x="521862" y="1689453"/>
                </a:cubicBezTo>
                <a:cubicBezTo>
                  <a:pt x="520262" y="1694225"/>
                  <a:pt x="518747" y="1701575"/>
                  <a:pt x="521168" y="1704677"/>
                </a:cubicBezTo>
                <a:cubicBezTo>
                  <a:pt x="529665" y="1715567"/>
                  <a:pt x="520588" y="1728142"/>
                  <a:pt x="526097" y="1738835"/>
                </a:cubicBezTo>
                <a:cubicBezTo>
                  <a:pt x="523689" y="1755616"/>
                  <a:pt x="521296" y="1772383"/>
                  <a:pt x="518945" y="1788811"/>
                </a:cubicBezTo>
                <a:cubicBezTo>
                  <a:pt x="507970" y="1801287"/>
                  <a:pt x="497377" y="1813325"/>
                  <a:pt x="486883" y="1825263"/>
                </a:cubicBezTo>
                <a:cubicBezTo>
                  <a:pt x="472396" y="1828690"/>
                  <a:pt x="457979" y="1832089"/>
                  <a:pt x="442047" y="1835856"/>
                </a:cubicBezTo>
                <a:cubicBezTo>
                  <a:pt x="415381" y="1827076"/>
                  <a:pt x="386874" y="1818805"/>
                  <a:pt x="355888" y="1825164"/>
                </a:cubicBezTo>
                <a:cubicBezTo>
                  <a:pt x="342661" y="1827883"/>
                  <a:pt x="330156" y="1823408"/>
                  <a:pt x="321943" y="1811625"/>
                </a:cubicBezTo>
                <a:cubicBezTo>
                  <a:pt x="316476" y="1803766"/>
                  <a:pt x="310259" y="1796501"/>
                  <a:pt x="306648" y="1787239"/>
                </a:cubicBezTo>
                <a:cubicBezTo>
                  <a:pt x="301975" y="1775272"/>
                  <a:pt x="295885" y="1763830"/>
                  <a:pt x="290178" y="1752274"/>
                </a:cubicBezTo>
                <a:cubicBezTo>
                  <a:pt x="287332" y="1746496"/>
                  <a:pt x="283197" y="1741242"/>
                  <a:pt x="281115" y="1735237"/>
                </a:cubicBezTo>
                <a:cubicBezTo>
                  <a:pt x="279076" y="1729403"/>
                  <a:pt x="278906" y="1722917"/>
                  <a:pt x="277957" y="1716969"/>
                </a:cubicBezTo>
                <a:cubicBezTo>
                  <a:pt x="260042" y="1712182"/>
                  <a:pt x="252749" y="1726939"/>
                  <a:pt x="242878" y="1733963"/>
                </a:cubicBezTo>
                <a:cubicBezTo>
                  <a:pt x="219313" y="1733991"/>
                  <a:pt x="199770" y="1725792"/>
                  <a:pt x="181870" y="1712919"/>
                </a:cubicBezTo>
                <a:cubicBezTo>
                  <a:pt x="178386" y="1710412"/>
                  <a:pt x="175002" y="1707099"/>
                  <a:pt x="171065" y="1706008"/>
                </a:cubicBezTo>
                <a:cubicBezTo>
                  <a:pt x="150403" y="1700287"/>
                  <a:pt x="133749" y="1684907"/>
                  <a:pt x="115141" y="1683618"/>
                </a:cubicBezTo>
                <a:cubicBezTo>
                  <a:pt x="103047" y="1676963"/>
                  <a:pt x="105029" y="1664444"/>
                  <a:pt x="95088" y="1659147"/>
                </a:cubicBezTo>
                <a:cubicBezTo>
                  <a:pt x="88021" y="1655380"/>
                  <a:pt x="83900" y="1646487"/>
                  <a:pt x="77442" y="1641105"/>
                </a:cubicBezTo>
                <a:cubicBezTo>
                  <a:pt x="61921" y="1628190"/>
                  <a:pt x="56724" y="1611706"/>
                  <a:pt x="58013" y="1592304"/>
                </a:cubicBezTo>
                <a:cubicBezTo>
                  <a:pt x="58367" y="1586980"/>
                  <a:pt x="58933" y="1581230"/>
                  <a:pt x="57404" y="1576302"/>
                </a:cubicBezTo>
                <a:cubicBezTo>
                  <a:pt x="53736" y="1564519"/>
                  <a:pt x="54147" y="1552921"/>
                  <a:pt x="57418" y="1541450"/>
                </a:cubicBezTo>
                <a:cubicBezTo>
                  <a:pt x="59854" y="1532911"/>
                  <a:pt x="59358" y="1524796"/>
                  <a:pt x="58282" y="1516101"/>
                </a:cubicBezTo>
                <a:cubicBezTo>
                  <a:pt x="56200" y="1499192"/>
                  <a:pt x="54869" y="1482325"/>
                  <a:pt x="56242" y="1464949"/>
                </a:cubicBezTo>
                <a:cubicBezTo>
                  <a:pt x="57475" y="1449244"/>
                  <a:pt x="55350" y="1432321"/>
                  <a:pt x="50351" y="1417380"/>
                </a:cubicBezTo>
                <a:cubicBezTo>
                  <a:pt x="45395" y="1402567"/>
                  <a:pt x="44757" y="1388066"/>
                  <a:pt x="44559" y="1373196"/>
                </a:cubicBezTo>
                <a:cubicBezTo>
                  <a:pt x="44191" y="1346388"/>
                  <a:pt x="44304" y="1319566"/>
                  <a:pt x="40523" y="1292956"/>
                </a:cubicBezTo>
                <a:cubicBezTo>
                  <a:pt x="39631" y="1286682"/>
                  <a:pt x="39333" y="1278922"/>
                  <a:pt x="35552" y="1274730"/>
                </a:cubicBezTo>
                <a:cubicBezTo>
                  <a:pt x="27310" y="1265610"/>
                  <a:pt x="27664" y="1255258"/>
                  <a:pt x="27126" y="1244594"/>
                </a:cubicBezTo>
                <a:cubicBezTo>
                  <a:pt x="25328" y="1209247"/>
                  <a:pt x="21957" y="1174098"/>
                  <a:pt x="14933" y="1139345"/>
                </a:cubicBezTo>
                <a:cubicBezTo>
                  <a:pt x="14083" y="1135153"/>
                  <a:pt x="13857" y="1130834"/>
                  <a:pt x="13573" y="1126557"/>
                </a:cubicBezTo>
                <a:cubicBezTo>
                  <a:pt x="10727" y="1082642"/>
                  <a:pt x="8065" y="1038698"/>
                  <a:pt x="5048" y="994797"/>
                </a:cubicBezTo>
                <a:cubicBezTo>
                  <a:pt x="4099" y="980891"/>
                  <a:pt x="1635" y="967069"/>
                  <a:pt x="1012" y="953148"/>
                </a:cubicBezTo>
                <a:cubicBezTo>
                  <a:pt x="347" y="938307"/>
                  <a:pt x="-2217" y="923394"/>
                  <a:pt x="4737" y="908737"/>
                </a:cubicBezTo>
                <a:cubicBezTo>
                  <a:pt x="7767" y="902322"/>
                  <a:pt x="6549" y="893981"/>
                  <a:pt x="7767" y="886602"/>
                </a:cubicBezTo>
                <a:cubicBezTo>
                  <a:pt x="8829" y="880201"/>
                  <a:pt x="10854" y="874055"/>
                  <a:pt x="16788" y="870472"/>
                </a:cubicBezTo>
                <a:cubicBezTo>
                  <a:pt x="21901" y="869736"/>
                  <a:pt x="25682" y="871988"/>
                  <a:pt x="26942" y="876321"/>
                </a:cubicBezTo>
                <a:cubicBezTo>
                  <a:pt x="29024" y="883473"/>
                  <a:pt x="30256" y="890893"/>
                  <a:pt x="31559" y="898257"/>
                </a:cubicBezTo>
                <a:cubicBezTo>
                  <a:pt x="33442" y="908907"/>
                  <a:pt x="35751" y="919330"/>
                  <a:pt x="45055" y="929130"/>
                </a:cubicBezTo>
                <a:cubicBezTo>
                  <a:pt x="48553" y="929682"/>
                  <a:pt x="53736" y="930503"/>
                  <a:pt x="57489" y="931098"/>
                </a:cubicBezTo>
                <a:cubicBezTo>
                  <a:pt x="60038" y="930404"/>
                  <a:pt x="61270" y="929130"/>
                  <a:pt x="62049" y="929810"/>
                </a:cubicBezTo>
                <a:cubicBezTo>
                  <a:pt x="72288" y="922219"/>
                  <a:pt x="82470" y="914543"/>
                  <a:pt x="93162" y="906514"/>
                </a:cubicBezTo>
                <a:cubicBezTo>
                  <a:pt x="89310" y="901925"/>
                  <a:pt x="86194" y="898201"/>
                  <a:pt x="83334" y="894774"/>
                </a:cubicBezTo>
                <a:cubicBezTo>
                  <a:pt x="83546" y="887693"/>
                  <a:pt x="90032" y="886546"/>
                  <a:pt x="93332" y="882807"/>
                </a:cubicBezTo>
                <a:cubicBezTo>
                  <a:pt x="96731" y="875840"/>
                  <a:pt x="91094" y="868320"/>
                  <a:pt x="95753" y="860984"/>
                </a:cubicBezTo>
                <a:cubicBezTo>
                  <a:pt x="98203" y="857132"/>
                  <a:pt x="97439" y="850689"/>
                  <a:pt x="96759" y="845605"/>
                </a:cubicBezTo>
                <a:cubicBezTo>
                  <a:pt x="96207" y="841370"/>
                  <a:pt x="94422" y="837235"/>
                  <a:pt x="97028" y="833327"/>
                </a:cubicBezTo>
                <a:cubicBezTo>
                  <a:pt x="104944" y="821473"/>
                  <a:pt x="102877" y="809847"/>
                  <a:pt x="99775" y="796535"/>
                </a:cubicBezTo>
                <a:cubicBezTo>
                  <a:pt x="95952" y="780121"/>
                  <a:pt x="96603" y="762688"/>
                  <a:pt x="95244" y="744760"/>
                </a:cubicBezTo>
                <a:cubicBezTo>
                  <a:pt x="104831" y="731363"/>
                  <a:pt x="112294" y="715728"/>
                  <a:pt x="128722" y="707699"/>
                </a:cubicBezTo>
                <a:cubicBezTo>
                  <a:pt x="131497" y="706339"/>
                  <a:pt x="133537" y="703493"/>
                  <a:pt x="135902" y="701312"/>
                </a:cubicBezTo>
                <a:cubicBezTo>
                  <a:pt x="142897" y="694854"/>
                  <a:pt x="150800" y="690053"/>
                  <a:pt x="159608" y="686924"/>
                </a:cubicBezTo>
                <a:cubicBezTo>
                  <a:pt x="153094" y="666871"/>
                  <a:pt x="165542" y="657779"/>
                  <a:pt x="182536" y="649749"/>
                </a:cubicBezTo>
                <a:cubicBezTo>
                  <a:pt x="187280" y="651590"/>
                  <a:pt x="193100" y="653856"/>
                  <a:pt x="199601" y="656391"/>
                </a:cubicBezTo>
                <a:cubicBezTo>
                  <a:pt x="204217" y="652511"/>
                  <a:pt x="209103" y="648404"/>
                  <a:pt x="213281" y="644892"/>
                </a:cubicBezTo>
                <a:cubicBezTo>
                  <a:pt x="214980" y="634837"/>
                  <a:pt x="207998" y="624358"/>
                  <a:pt x="218620" y="617348"/>
                </a:cubicBezTo>
                <a:cubicBezTo>
                  <a:pt x="221792" y="606018"/>
                  <a:pt x="223845" y="594264"/>
                  <a:pt x="232031" y="583714"/>
                </a:cubicBezTo>
                <a:cubicBezTo>
                  <a:pt x="235132" y="582340"/>
                  <a:pt x="238885" y="580103"/>
                  <a:pt x="242949" y="579012"/>
                </a:cubicBezTo>
                <a:cubicBezTo>
                  <a:pt x="253670" y="576151"/>
                  <a:pt x="262931" y="571167"/>
                  <a:pt x="269998" y="562500"/>
                </a:cubicBezTo>
                <a:cubicBezTo>
                  <a:pt x="281341" y="548593"/>
                  <a:pt x="298180" y="543254"/>
                  <a:pt x="313446" y="535918"/>
                </a:cubicBezTo>
                <a:cubicBezTo>
                  <a:pt x="324194" y="530763"/>
                  <a:pt x="336558" y="532463"/>
                  <a:pt x="348283" y="534474"/>
                </a:cubicBezTo>
                <a:cubicBezTo>
                  <a:pt x="356738" y="535933"/>
                  <a:pt x="365164" y="537575"/>
                  <a:pt x="375020" y="539388"/>
                </a:cubicBezTo>
                <a:cubicBezTo>
                  <a:pt x="383305" y="545803"/>
                  <a:pt x="392538" y="552955"/>
                  <a:pt x="402678" y="560786"/>
                </a:cubicBezTo>
                <a:cubicBezTo>
                  <a:pt x="407691" y="570742"/>
                  <a:pt x="409419" y="583303"/>
                  <a:pt x="406473" y="594151"/>
                </a:cubicBezTo>
                <a:cubicBezTo>
                  <a:pt x="401304" y="613241"/>
                  <a:pt x="405071" y="630334"/>
                  <a:pt x="412804" y="646988"/>
                </a:cubicBezTo>
                <a:cubicBezTo>
                  <a:pt x="415891" y="653644"/>
                  <a:pt x="414092" y="659422"/>
                  <a:pt x="414248" y="665639"/>
                </a:cubicBezTo>
                <a:cubicBezTo>
                  <a:pt x="414376" y="670624"/>
                  <a:pt x="417562" y="673102"/>
                  <a:pt x="422377" y="674263"/>
                </a:cubicBezTo>
                <a:cubicBezTo>
                  <a:pt x="429316" y="672281"/>
                  <a:pt x="431709" y="666219"/>
                  <a:pt x="432970" y="660116"/>
                </a:cubicBezTo>
                <a:cubicBezTo>
                  <a:pt x="436850" y="641267"/>
                  <a:pt x="440192" y="622304"/>
                  <a:pt x="443690" y="603384"/>
                </a:cubicBezTo>
                <a:cubicBezTo>
                  <a:pt x="444073" y="601303"/>
                  <a:pt x="444766" y="599022"/>
                  <a:pt x="444313" y="597068"/>
                </a:cubicBezTo>
                <a:cubicBezTo>
                  <a:pt x="439937" y="578262"/>
                  <a:pt x="448279" y="562132"/>
                  <a:pt x="454439" y="545336"/>
                </a:cubicBezTo>
                <a:cubicBezTo>
                  <a:pt x="458815" y="533369"/>
                  <a:pt x="461732" y="520850"/>
                  <a:pt x="464918" y="508473"/>
                </a:cubicBezTo>
                <a:cubicBezTo>
                  <a:pt x="469974" y="488817"/>
                  <a:pt x="474704" y="469076"/>
                  <a:pt x="479335" y="450311"/>
                </a:cubicBezTo>
                <a:cubicBezTo>
                  <a:pt x="483456" y="447621"/>
                  <a:pt x="485892" y="445327"/>
                  <a:pt x="488781" y="444293"/>
                </a:cubicBezTo>
                <a:cubicBezTo>
                  <a:pt x="497887" y="441021"/>
                  <a:pt x="507701" y="439265"/>
                  <a:pt x="516240" y="434960"/>
                </a:cubicBezTo>
                <a:cubicBezTo>
                  <a:pt x="524680" y="430712"/>
                  <a:pt x="532710" y="424877"/>
                  <a:pt x="539451" y="418249"/>
                </a:cubicBezTo>
                <a:cubicBezTo>
                  <a:pt x="546589" y="411239"/>
                  <a:pt x="556218" y="414837"/>
                  <a:pt x="563313" y="410715"/>
                </a:cubicBezTo>
                <a:cubicBezTo>
                  <a:pt x="582375" y="399655"/>
                  <a:pt x="604113" y="398197"/>
                  <a:pt x="624591" y="392249"/>
                </a:cubicBezTo>
                <a:cubicBezTo>
                  <a:pt x="631063" y="390365"/>
                  <a:pt x="636996" y="392093"/>
                  <a:pt x="643426" y="393155"/>
                </a:cubicBezTo>
                <a:cubicBezTo>
                  <a:pt x="662728" y="396370"/>
                  <a:pt x="677286" y="405476"/>
                  <a:pt x="686888" y="422498"/>
                </a:cubicBezTo>
                <a:cubicBezTo>
                  <a:pt x="687907" y="424296"/>
                  <a:pt x="689607" y="425727"/>
                  <a:pt x="691745" y="428205"/>
                </a:cubicBezTo>
                <a:cubicBezTo>
                  <a:pt x="693572" y="425826"/>
                  <a:pt x="696135" y="423872"/>
                  <a:pt x="696772" y="421422"/>
                </a:cubicBezTo>
                <a:cubicBezTo>
                  <a:pt x="706714" y="382930"/>
                  <a:pt x="710283" y="343278"/>
                  <a:pt x="718029" y="304376"/>
                </a:cubicBezTo>
                <a:cubicBezTo>
                  <a:pt x="718850" y="300241"/>
                  <a:pt x="720153" y="296205"/>
                  <a:pt x="721541" y="291007"/>
                </a:cubicBezTo>
                <a:cubicBezTo>
                  <a:pt x="741226" y="283006"/>
                  <a:pt x="760811" y="274509"/>
                  <a:pt x="780793" y="267102"/>
                </a:cubicBezTo>
                <a:cubicBezTo>
                  <a:pt x="799841" y="260036"/>
                  <a:pt x="819313" y="254131"/>
                  <a:pt x="838148" y="247857"/>
                </a:cubicBezTo>
                <a:cubicBezTo>
                  <a:pt x="846347" y="251610"/>
                  <a:pt x="853952" y="255093"/>
                  <a:pt x="861529" y="258549"/>
                </a:cubicBezTo>
                <a:cubicBezTo>
                  <a:pt x="865593" y="253040"/>
                  <a:pt x="869162" y="248197"/>
                  <a:pt x="873297" y="242603"/>
                </a:cubicBezTo>
                <a:cubicBezTo>
                  <a:pt x="879132" y="247219"/>
                  <a:pt x="883904" y="251001"/>
                  <a:pt x="889201" y="255178"/>
                </a:cubicBezTo>
                <a:cubicBezTo>
                  <a:pt x="894086" y="252502"/>
                  <a:pt x="898675" y="249967"/>
                  <a:pt x="903221" y="247488"/>
                </a:cubicBezTo>
                <a:cubicBezTo>
                  <a:pt x="921390" y="265021"/>
                  <a:pt x="922169" y="286150"/>
                  <a:pt x="918742" y="309672"/>
                </a:cubicBezTo>
                <a:cubicBezTo>
                  <a:pt x="912256" y="354239"/>
                  <a:pt x="906265" y="398989"/>
                  <a:pt x="908574" y="444264"/>
                </a:cubicBezTo>
                <a:cubicBezTo>
                  <a:pt x="908715" y="447153"/>
                  <a:pt x="909905" y="449985"/>
                  <a:pt x="910627" y="452974"/>
                </a:cubicBezTo>
                <a:cubicBezTo>
                  <a:pt x="913049" y="451912"/>
                  <a:pt x="915853" y="451600"/>
                  <a:pt x="916447" y="449023"/>
                </a:cubicBezTo>
                <a:cubicBezTo>
                  <a:pt x="927182" y="426619"/>
                  <a:pt x="933611" y="401567"/>
                  <a:pt x="936869" y="376005"/>
                </a:cubicBezTo>
                <a:cubicBezTo>
                  <a:pt x="943652" y="322701"/>
                  <a:pt x="955392" y="270331"/>
                  <a:pt x="965291" y="217622"/>
                </a:cubicBezTo>
                <a:cubicBezTo>
                  <a:pt x="968449" y="200783"/>
                  <a:pt x="971890" y="183733"/>
                  <a:pt x="972315" y="166711"/>
                </a:cubicBezTo>
                <a:cubicBezTo>
                  <a:pt x="972782" y="147791"/>
                  <a:pt x="978787" y="131278"/>
                  <a:pt x="987864" y="113562"/>
                </a:cubicBezTo>
                <a:cubicBezTo>
                  <a:pt x="1002026" y="111919"/>
                  <a:pt x="1015791" y="106382"/>
                  <a:pt x="1029783" y="101171"/>
                </a:cubicBezTo>
                <a:cubicBezTo>
                  <a:pt x="1043562" y="96044"/>
                  <a:pt x="1057455" y="89856"/>
                  <a:pt x="1072806" y="88978"/>
                </a:cubicBezTo>
                <a:cubicBezTo>
                  <a:pt x="1080538" y="88538"/>
                  <a:pt x="1086429" y="83455"/>
                  <a:pt x="1089559" y="76445"/>
                </a:cubicBezTo>
                <a:cubicBezTo>
                  <a:pt x="1104542" y="75750"/>
                  <a:pt x="1119327" y="75057"/>
                  <a:pt x="1136547" y="74250"/>
                </a:cubicBezTo>
                <a:cubicBezTo>
                  <a:pt x="1139224" y="78059"/>
                  <a:pt x="1142878" y="83270"/>
                  <a:pt x="1147693" y="90111"/>
                </a:cubicBezTo>
                <a:cubicBezTo>
                  <a:pt x="1151899" y="83086"/>
                  <a:pt x="1154079" y="78385"/>
                  <a:pt x="1157209" y="74434"/>
                </a:cubicBezTo>
                <a:cubicBezTo>
                  <a:pt x="1162605" y="67608"/>
                  <a:pt x="1176356" y="69222"/>
                  <a:pt x="1178905" y="77408"/>
                </a:cubicBezTo>
                <a:cubicBezTo>
                  <a:pt x="1181411" y="85437"/>
                  <a:pt x="1183196" y="94175"/>
                  <a:pt x="1182870" y="102502"/>
                </a:cubicBezTo>
                <a:cubicBezTo>
                  <a:pt x="1182275" y="117867"/>
                  <a:pt x="1184782" y="132241"/>
                  <a:pt x="1190701" y="146969"/>
                </a:cubicBezTo>
                <a:cubicBezTo>
                  <a:pt x="1198349" y="144534"/>
                  <a:pt x="1194412" y="137764"/>
                  <a:pt x="1197159" y="134394"/>
                </a:cubicBezTo>
                <a:cubicBezTo>
                  <a:pt x="1200487" y="130287"/>
                  <a:pt x="1205231" y="127044"/>
                  <a:pt x="1207596" y="122512"/>
                </a:cubicBezTo>
                <a:cubicBezTo>
                  <a:pt x="1212043" y="114029"/>
                  <a:pt x="1215711" y="105065"/>
                  <a:pt x="1218855" y="95987"/>
                </a:cubicBezTo>
                <a:cubicBezTo>
                  <a:pt x="1224123" y="80735"/>
                  <a:pt x="1229844" y="65908"/>
                  <a:pt x="1237845" y="51690"/>
                </a:cubicBezTo>
                <a:cubicBezTo>
                  <a:pt x="1248679" y="32430"/>
                  <a:pt x="1266055" y="22800"/>
                  <a:pt x="1285216" y="15309"/>
                </a:cubicBezTo>
                <a:cubicBezTo>
                  <a:pt x="1293104" y="12222"/>
                  <a:pt x="1302167" y="9163"/>
                  <a:pt x="1310211" y="10126"/>
                </a:cubicBezTo>
                <a:cubicBezTo>
                  <a:pt x="1325973" y="12009"/>
                  <a:pt x="1339922" y="8894"/>
                  <a:pt x="1353772" y="2138"/>
                </a:cubicBezTo>
                <a:cubicBezTo>
                  <a:pt x="1357440" y="340"/>
                  <a:pt x="1362114" y="581"/>
                  <a:pt x="1365583" y="0"/>
                </a:cubicBezTo>
                <a:cubicBezTo>
                  <a:pt x="1373967" y="6288"/>
                  <a:pt x="1381742" y="11768"/>
                  <a:pt x="1389091" y="17773"/>
                </a:cubicBezTo>
                <a:cubicBezTo>
                  <a:pt x="1393213" y="21129"/>
                  <a:pt x="1397999" y="24726"/>
                  <a:pt x="1400095" y="29301"/>
                </a:cubicBezTo>
                <a:cubicBezTo>
                  <a:pt x="1404329" y="38576"/>
                  <a:pt x="1412175" y="44255"/>
                  <a:pt x="1418831" y="51124"/>
                </a:cubicBezTo>
                <a:cubicBezTo>
                  <a:pt x="1436689" y="69505"/>
                  <a:pt x="1445540" y="91937"/>
                  <a:pt x="1449562" y="116763"/>
                </a:cubicBezTo>
                <a:cubicBezTo>
                  <a:pt x="1451275" y="127313"/>
                  <a:pt x="1453144" y="137892"/>
                  <a:pt x="1456005" y="148173"/>
                </a:cubicBezTo>
                <a:cubicBezTo>
                  <a:pt x="1457676" y="154164"/>
                  <a:pt x="1460282" y="160720"/>
                  <a:pt x="1464516" y="165011"/>
                </a:cubicBezTo>
                <a:cubicBezTo>
                  <a:pt x="1473650" y="174301"/>
                  <a:pt x="1476185" y="185645"/>
                  <a:pt x="1476582" y="197456"/>
                </a:cubicBezTo>
                <a:cubicBezTo>
                  <a:pt x="1477446" y="223372"/>
                  <a:pt x="1483847" y="248381"/>
                  <a:pt x="1487826" y="273787"/>
                </a:cubicBezTo>
                <a:cubicBezTo>
                  <a:pt x="1488634" y="278956"/>
                  <a:pt x="1490616" y="283940"/>
                  <a:pt x="1492202" y="289549"/>
                </a:cubicBezTo>
                <a:cubicBezTo>
                  <a:pt x="1498731" y="292013"/>
                  <a:pt x="1504580" y="294604"/>
                  <a:pt x="1510655" y="296360"/>
                </a:cubicBezTo>
                <a:cubicBezTo>
                  <a:pt x="1514648" y="297522"/>
                  <a:pt x="1518982" y="297465"/>
                  <a:pt x="1522083" y="297833"/>
                </a:cubicBezTo>
                <a:cubicBezTo>
                  <a:pt x="1529320" y="293613"/>
                  <a:pt x="1532237" y="288005"/>
                  <a:pt x="1533271" y="281448"/>
                </a:cubicBezTo>
                <a:cubicBezTo>
                  <a:pt x="1534106" y="276137"/>
                  <a:pt x="1535863" y="271521"/>
                  <a:pt x="1540111" y="268122"/>
                </a:cubicBezTo>
                <a:cubicBezTo>
                  <a:pt x="1541017" y="280315"/>
                  <a:pt x="1541513" y="292579"/>
                  <a:pt x="1543198" y="304659"/>
                </a:cubicBezTo>
                <a:cubicBezTo>
                  <a:pt x="1543765" y="308752"/>
                  <a:pt x="1547900" y="311499"/>
                  <a:pt x="1553196" y="308171"/>
                </a:cubicBezTo>
                <a:cubicBezTo>
                  <a:pt x="1553664" y="301388"/>
                  <a:pt x="1555321" y="294165"/>
                  <a:pt x="1554301" y="287354"/>
                </a:cubicBezTo>
                <a:cubicBezTo>
                  <a:pt x="1553253" y="280414"/>
                  <a:pt x="1549585" y="273872"/>
                  <a:pt x="1547050" y="267145"/>
                </a:cubicBezTo>
                <a:lnTo>
                  <a:pt x="1546540" y="267669"/>
                </a:lnTo>
                <a:cubicBezTo>
                  <a:pt x="1546455" y="267499"/>
                  <a:pt x="1546385" y="267315"/>
                  <a:pt x="1546300" y="267145"/>
                </a:cubicBezTo>
                <a:lnTo>
                  <a:pt x="1546866" y="267145"/>
                </a:lnTo>
                <a:cubicBezTo>
                  <a:pt x="1548424" y="264610"/>
                  <a:pt x="1550010" y="262047"/>
                  <a:pt x="1551851" y="259073"/>
                </a:cubicBezTo>
                <a:cubicBezTo>
                  <a:pt x="1550435" y="253040"/>
                  <a:pt x="1548919" y="246851"/>
                  <a:pt x="1547546" y="240620"/>
                </a:cubicBezTo>
                <a:cubicBezTo>
                  <a:pt x="1544685" y="227705"/>
                  <a:pt x="1545238" y="215115"/>
                  <a:pt x="1551001" y="202922"/>
                </a:cubicBezTo>
                <a:cubicBezTo>
                  <a:pt x="1556085" y="192173"/>
                  <a:pt x="1559272" y="181000"/>
                  <a:pt x="1559966" y="168948"/>
                </a:cubicBezTo>
                <a:cubicBezTo>
                  <a:pt x="1560716" y="155707"/>
                  <a:pt x="1568817" y="145100"/>
                  <a:pt x="1573660" y="133133"/>
                </a:cubicBezTo>
                <a:cubicBezTo>
                  <a:pt x="1589677" y="125784"/>
                  <a:pt x="1604037" y="116069"/>
                  <a:pt x="1621526" y="113576"/>
                </a:cubicBezTo>
                <a:cubicBezTo>
                  <a:pt x="1623636" y="113279"/>
                  <a:pt x="1626341" y="113392"/>
                  <a:pt x="1627729" y="112160"/>
                </a:cubicBezTo>
                <a:cubicBezTo>
                  <a:pt x="1650048" y="92051"/>
                  <a:pt x="1679787" y="95166"/>
                  <a:pt x="1705929" y="87094"/>
                </a:cubicBezTo>
                <a:cubicBezTo>
                  <a:pt x="1706907" y="86797"/>
                  <a:pt x="1708068" y="87052"/>
                  <a:pt x="1710291" y="87052"/>
                </a:cubicBezTo>
                <a:cubicBezTo>
                  <a:pt x="1716239" y="89417"/>
                  <a:pt x="1723164" y="92164"/>
                  <a:pt x="1729211" y="94571"/>
                </a:cubicBezTo>
                <a:cubicBezTo>
                  <a:pt x="1731165" y="97163"/>
                  <a:pt x="1732794" y="98693"/>
                  <a:pt x="1733644" y="100576"/>
                </a:cubicBezTo>
                <a:cubicBezTo>
                  <a:pt x="1738105" y="110305"/>
                  <a:pt x="1742636" y="120006"/>
                  <a:pt x="1746587" y="129933"/>
                </a:cubicBezTo>
                <a:cubicBezTo>
                  <a:pt x="1750100" y="138756"/>
                  <a:pt x="1755693" y="144335"/>
                  <a:pt x="1766640" y="143202"/>
                </a:cubicBezTo>
                <a:cubicBezTo>
                  <a:pt x="1772177" y="155835"/>
                  <a:pt x="1777290" y="167532"/>
                  <a:pt x="1783082" y="180773"/>
                </a:cubicBezTo>
                <a:cubicBezTo>
                  <a:pt x="1792075" y="186126"/>
                  <a:pt x="1802243" y="183492"/>
                  <a:pt x="1812241" y="179017"/>
                </a:cubicBezTo>
                <a:cubicBezTo>
                  <a:pt x="1816078" y="177304"/>
                  <a:pt x="1819633" y="174910"/>
                  <a:pt x="1822918" y="173055"/>
                </a:cubicBezTo>
                <a:cubicBezTo>
                  <a:pt x="1841640" y="175208"/>
                  <a:pt x="1852729" y="184753"/>
                  <a:pt x="1858677" y="201831"/>
                </a:cubicBezTo>
                <a:cubicBezTo>
                  <a:pt x="1864256" y="217820"/>
                  <a:pt x="1871408" y="233270"/>
                  <a:pt x="1877809" y="248848"/>
                </a:cubicBezTo>
                <a:cubicBezTo>
                  <a:pt x="1883134" y="254229"/>
                  <a:pt x="1889747" y="253875"/>
                  <a:pt x="1895978" y="252417"/>
                </a:cubicBezTo>
                <a:cubicBezTo>
                  <a:pt x="1902181" y="250973"/>
                  <a:pt x="1908568" y="248947"/>
                  <a:pt x="1913992" y="245718"/>
                </a:cubicBezTo>
                <a:cubicBezTo>
                  <a:pt x="1925378" y="238935"/>
                  <a:pt x="1937486" y="235749"/>
                  <a:pt x="1950557" y="234304"/>
                </a:cubicBezTo>
                <a:cubicBezTo>
                  <a:pt x="1958927" y="233369"/>
                  <a:pt x="1967041" y="230169"/>
                  <a:pt x="1975510" y="227932"/>
                </a:cubicBezTo>
                <a:cubicBezTo>
                  <a:pt x="1989034" y="231273"/>
                  <a:pt x="1998678" y="239303"/>
                  <a:pt x="2001978" y="253012"/>
                </a:cubicBezTo>
                <a:cubicBezTo>
                  <a:pt x="2005292" y="266748"/>
                  <a:pt x="2011353" y="279267"/>
                  <a:pt x="2017754" y="291560"/>
                </a:cubicBezTo>
                <a:cubicBezTo>
                  <a:pt x="2023489" y="302563"/>
                  <a:pt x="2025288" y="313807"/>
                  <a:pt x="2023759" y="325774"/>
                </a:cubicBezTo>
                <a:cubicBezTo>
                  <a:pt x="2021606" y="342754"/>
                  <a:pt x="2018363" y="359479"/>
                  <a:pt x="2024183" y="376671"/>
                </a:cubicBezTo>
                <a:cubicBezTo>
                  <a:pt x="2026053" y="382180"/>
                  <a:pt x="2023447" y="389331"/>
                  <a:pt x="2022413" y="395662"/>
                </a:cubicBezTo>
                <a:cubicBezTo>
                  <a:pt x="2020006" y="410475"/>
                  <a:pt x="2018816" y="425245"/>
                  <a:pt x="2021323" y="441036"/>
                </a:cubicBezTo>
                <a:cubicBezTo>
                  <a:pt x="2027554" y="441701"/>
                  <a:pt x="2033034" y="441375"/>
                  <a:pt x="2037793" y="443032"/>
                </a:cubicBezTo>
                <a:cubicBezTo>
                  <a:pt x="2043712" y="445086"/>
                  <a:pt x="2051360" y="447380"/>
                  <a:pt x="2054220" y="452039"/>
                </a:cubicBezTo>
                <a:cubicBezTo>
                  <a:pt x="2064388" y="468637"/>
                  <a:pt x="2084979" y="470520"/>
                  <a:pt x="2097172" y="484327"/>
                </a:cubicBezTo>
                <a:cubicBezTo>
                  <a:pt x="2101534" y="489270"/>
                  <a:pt x="2110867" y="489808"/>
                  <a:pt x="2117877" y="492499"/>
                </a:cubicBezTo>
                <a:cubicBezTo>
                  <a:pt x="2120879" y="493646"/>
                  <a:pt x="2123626" y="495940"/>
                  <a:pt x="2126685" y="496421"/>
                </a:cubicBezTo>
                <a:cubicBezTo>
                  <a:pt x="2147064" y="499551"/>
                  <a:pt x="2156736" y="511051"/>
                  <a:pt x="2155476" y="531656"/>
                </a:cubicBezTo>
                <a:cubicBezTo>
                  <a:pt x="2155419" y="532491"/>
                  <a:pt x="2156524" y="533398"/>
                  <a:pt x="2158337" y="536173"/>
                </a:cubicBezTo>
                <a:cubicBezTo>
                  <a:pt x="2166522" y="538949"/>
                  <a:pt x="2175996" y="537972"/>
                  <a:pt x="2183941" y="531953"/>
                </a:cubicBezTo>
                <a:cubicBezTo>
                  <a:pt x="2193953" y="524376"/>
                  <a:pt x="2205296" y="522720"/>
                  <a:pt x="2216569" y="520581"/>
                </a:cubicBezTo>
                <a:cubicBezTo>
                  <a:pt x="2224655" y="525368"/>
                  <a:pt x="2231991" y="529730"/>
                  <a:pt x="2238959" y="533851"/>
                </a:cubicBezTo>
                <a:cubicBezTo>
                  <a:pt x="2260244" y="536782"/>
                  <a:pt x="2279050" y="530013"/>
                  <a:pt x="2297602" y="521941"/>
                </a:cubicBezTo>
                <a:cubicBezTo>
                  <a:pt x="2305461" y="518528"/>
                  <a:pt x="2313265" y="514931"/>
                  <a:pt x="2321294" y="511985"/>
                </a:cubicBezTo>
                <a:cubicBezTo>
                  <a:pt x="2325231" y="510541"/>
                  <a:pt x="2329635" y="510385"/>
                  <a:pt x="2333374" y="509719"/>
                </a:cubicBezTo>
                <a:cubicBezTo>
                  <a:pt x="2342565" y="513685"/>
                  <a:pt x="2349703" y="520397"/>
                  <a:pt x="2360678" y="518585"/>
                </a:cubicBezTo>
                <a:cubicBezTo>
                  <a:pt x="2371936" y="516715"/>
                  <a:pt x="2378705" y="524617"/>
                  <a:pt x="2382132" y="534318"/>
                </a:cubicBezTo>
                <a:cubicBezTo>
                  <a:pt x="2384583" y="541286"/>
                  <a:pt x="2386084" y="548848"/>
                  <a:pt x="2386480" y="556240"/>
                </a:cubicBezTo>
                <a:cubicBezTo>
                  <a:pt x="2387160" y="569042"/>
                  <a:pt x="2386678" y="581901"/>
                  <a:pt x="2386678" y="594732"/>
                </a:cubicBezTo>
                <a:cubicBezTo>
                  <a:pt x="2383379" y="597521"/>
                  <a:pt x="2380320" y="600127"/>
                  <a:pt x="2377247" y="602733"/>
                </a:cubicBezTo>
                <a:cubicBezTo>
                  <a:pt x="2378408" y="604177"/>
                  <a:pt x="2379329" y="606571"/>
                  <a:pt x="2380759" y="606910"/>
                </a:cubicBezTo>
                <a:cubicBezTo>
                  <a:pt x="2391975" y="609630"/>
                  <a:pt x="2402398" y="606372"/>
                  <a:pt x="2411306" y="600084"/>
                </a:cubicBezTo>
                <a:cubicBezTo>
                  <a:pt x="2420539" y="593556"/>
                  <a:pt x="2430452" y="590412"/>
                  <a:pt x="2441385" y="590157"/>
                </a:cubicBezTo>
                <a:cubicBezTo>
                  <a:pt x="2449216" y="589959"/>
                  <a:pt x="2455844" y="587254"/>
                  <a:pt x="2462571" y="583558"/>
                </a:cubicBezTo>
                <a:cubicBezTo>
                  <a:pt x="2472172" y="578276"/>
                  <a:pt x="2482468" y="580372"/>
                  <a:pt x="2489633" y="587127"/>
                </a:cubicBezTo>
                <a:cubicBezTo>
                  <a:pt x="2500368" y="597238"/>
                  <a:pt x="2511612" y="607505"/>
                  <a:pt x="2517504" y="621072"/>
                </a:cubicBezTo>
                <a:cubicBezTo>
                  <a:pt x="2515266" y="631325"/>
                  <a:pt x="2512334" y="640459"/>
                  <a:pt x="2511499" y="649792"/>
                </a:cubicBezTo>
                <a:cubicBezTo>
                  <a:pt x="2510734" y="658246"/>
                  <a:pt x="2512264" y="666885"/>
                  <a:pt x="2512646" y="673272"/>
                </a:cubicBezTo>
                <a:cubicBezTo>
                  <a:pt x="2518013" y="680721"/>
                  <a:pt x="2522205" y="686541"/>
                  <a:pt x="2527502" y="693905"/>
                </a:cubicBezTo>
                <a:cubicBezTo>
                  <a:pt x="2536367" y="699060"/>
                  <a:pt x="2546152" y="700944"/>
                  <a:pt x="2558912" y="695293"/>
                </a:cubicBezTo>
                <a:cubicBezTo>
                  <a:pt x="2577308" y="687150"/>
                  <a:pt x="2597333" y="682647"/>
                  <a:pt x="2616012" y="676798"/>
                </a:cubicBezTo>
                <a:cubicBezTo>
                  <a:pt x="2630173" y="682534"/>
                  <a:pt x="2641786" y="689884"/>
                  <a:pt x="2652195" y="699202"/>
                </a:cubicBezTo>
                <a:cubicBezTo>
                  <a:pt x="2653143" y="696497"/>
                  <a:pt x="2654092" y="693792"/>
                  <a:pt x="2654956" y="691314"/>
                </a:cubicBezTo>
                <a:cubicBezTo>
                  <a:pt x="2656840" y="691427"/>
                  <a:pt x="2658242" y="691101"/>
                  <a:pt x="2658666" y="691597"/>
                </a:cubicBezTo>
                <a:cubicBezTo>
                  <a:pt x="2664813" y="698904"/>
                  <a:pt x="2670831" y="706325"/>
                  <a:pt x="2677317" y="714270"/>
                </a:cubicBezTo>
                <a:cubicBezTo>
                  <a:pt x="2679866" y="748144"/>
                  <a:pt x="2685219" y="782061"/>
                  <a:pt x="2682345" y="816630"/>
                </a:cubicBezTo>
                <a:cubicBezTo>
                  <a:pt x="2681113" y="831486"/>
                  <a:pt x="2683364" y="846596"/>
                  <a:pt x="2683364" y="861593"/>
                </a:cubicBezTo>
                <a:cubicBezTo>
                  <a:pt x="2683364" y="865544"/>
                  <a:pt x="2681070" y="869623"/>
                  <a:pt x="2679272" y="873376"/>
                </a:cubicBezTo>
                <a:close/>
                <a:moveTo>
                  <a:pt x="1625718" y="1766946"/>
                </a:moveTo>
                <a:cubicBezTo>
                  <a:pt x="1622489" y="1751509"/>
                  <a:pt x="1623962" y="1735096"/>
                  <a:pt x="1623396" y="1719108"/>
                </a:cubicBezTo>
                <a:cubicBezTo>
                  <a:pt x="1622829" y="1703020"/>
                  <a:pt x="1624358" y="1686536"/>
                  <a:pt x="1621271" y="1670958"/>
                </a:cubicBezTo>
                <a:cubicBezTo>
                  <a:pt x="1616994" y="1649404"/>
                  <a:pt x="1617320" y="1628459"/>
                  <a:pt x="1621002" y="1607146"/>
                </a:cubicBezTo>
                <a:cubicBezTo>
                  <a:pt x="1623438" y="1593097"/>
                  <a:pt x="1621866" y="1579360"/>
                  <a:pt x="1616329" y="1566134"/>
                </a:cubicBezTo>
                <a:cubicBezTo>
                  <a:pt x="1612718" y="1564378"/>
                  <a:pt x="1609106" y="1562622"/>
                  <a:pt x="1605651" y="1560922"/>
                </a:cubicBezTo>
                <a:cubicBezTo>
                  <a:pt x="1604150" y="1528435"/>
                  <a:pt x="1602578" y="1496374"/>
                  <a:pt x="1601247" y="1464311"/>
                </a:cubicBezTo>
                <a:cubicBezTo>
                  <a:pt x="1601020" y="1458987"/>
                  <a:pt x="1602210" y="1453591"/>
                  <a:pt x="1602082" y="1448252"/>
                </a:cubicBezTo>
                <a:cubicBezTo>
                  <a:pt x="1601827" y="1437617"/>
                  <a:pt x="1601105" y="1426996"/>
                  <a:pt x="1600567" y="1416375"/>
                </a:cubicBezTo>
                <a:cubicBezTo>
                  <a:pt x="1590484" y="1405116"/>
                  <a:pt x="1595525" y="1391847"/>
                  <a:pt x="1595752" y="1379285"/>
                </a:cubicBezTo>
                <a:cubicBezTo>
                  <a:pt x="1595964" y="1367489"/>
                  <a:pt x="1596885" y="1355720"/>
                  <a:pt x="1597012" y="1343924"/>
                </a:cubicBezTo>
                <a:cubicBezTo>
                  <a:pt x="1597055" y="1340128"/>
                  <a:pt x="1595525" y="1336333"/>
                  <a:pt x="1594562" y="1331844"/>
                </a:cubicBezTo>
                <a:cubicBezTo>
                  <a:pt x="1591617" y="1334010"/>
                  <a:pt x="1589209" y="1334832"/>
                  <a:pt x="1588600" y="1336361"/>
                </a:cubicBezTo>
                <a:cubicBezTo>
                  <a:pt x="1581463" y="1354601"/>
                  <a:pt x="1579636" y="1373451"/>
                  <a:pt x="1581236" y="1392994"/>
                </a:cubicBezTo>
                <a:cubicBezTo>
                  <a:pt x="1583403" y="1419462"/>
                  <a:pt x="1586802" y="1445831"/>
                  <a:pt x="1586391" y="1472511"/>
                </a:cubicBezTo>
                <a:cubicBezTo>
                  <a:pt x="1585655" y="1519726"/>
                  <a:pt x="1589988" y="1566573"/>
                  <a:pt x="1598273" y="1613079"/>
                </a:cubicBezTo>
                <a:cubicBezTo>
                  <a:pt x="1599958" y="1622497"/>
                  <a:pt x="1603159" y="1633217"/>
                  <a:pt x="1600340" y="1641530"/>
                </a:cubicBezTo>
                <a:cubicBezTo>
                  <a:pt x="1595072" y="1657051"/>
                  <a:pt x="1598938" y="1671312"/>
                  <a:pt x="1601558" y="1685814"/>
                </a:cubicBezTo>
                <a:cubicBezTo>
                  <a:pt x="1603668" y="1697539"/>
                  <a:pt x="1605849" y="1708585"/>
                  <a:pt x="1601813" y="1720495"/>
                </a:cubicBezTo>
                <a:cubicBezTo>
                  <a:pt x="1599859" y="1726245"/>
                  <a:pt x="1600992" y="1733283"/>
                  <a:pt x="1601700" y="1739642"/>
                </a:cubicBezTo>
                <a:cubicBezTo>
                  <a:pt x="1603498" y="1755602"/>
                  <a:pt x="1605594" y="1771548"/>
                  <a:pt x="1608101" y="1787409"/>
                </a:cubicBezTo>
                <a:cubicBezTo>
                  <a:pt x="1609432" y="1795821"/>
                  <a:pt x="1611301" y="1804247"/>
                  <a:pt x="1614035" y="1812291"/>
                </a:cubicBezTo>
                <a:cubicBezTo>
                  <a:pt x="1615224" y="1815803"/>
                  <a:pt x="1617703" y="1820349"/>
                  <a:pt x="1622673" y="1819641"/>
                </a:cubicBezTo>
                <a:cubicBezTo>
                  <a:pt x="1625718" y="1817786"/>
                  <a:pt x="1628310" y="1816214"/>
                  <a:pt x="1630887" y="1814642"/>
                </a:cubicBezTo>
                <a:cubicBezTo>
                  <a:pt x="1630066" y="1798653"/>
                  <a:pt x="1629060" y="1782863"/>
                  <a:pt x="1625732" y="1766946"/>
                </a:cubicBezTo>
                <a:close/>
                <a:moveTo>
                  <a:pt x="1635051" y="1818975"/>
                </a:moveTo>
                <a:cubicBezTo>
                  <a:pt x="1634003" y="1817587"/>
                  <a:pt x="1632657" y="1816426"/>
                  <a:pt x="1631368" y="1815208"/>
                </a:cubicBezTo>
                <a:cubicBezTo>
                  <a:pt x="1631269" y="1816922"/>
                  <a:pt x="1631099" y="1818635"/>
                  <a:pt x="1631255" y="1820335"/>
                </a:cubicBezTo>
                <a:cubicBezTo>
                  <a:pt x="1631524" y="1823408"/>
                  <a:pt x="1633110" y="1824017"/>
                  <a:pt x="1635150" y="1821850"/>
                </a:cubicBezTo>
                <a:cubicBezTo>
                  <a:pt x="1635645" y="1821340"/>
                  <a:pt x="1635546" y="1819627"/>
                  <a:pt x="1635051" y="1818975"/>
                </a:cubicBezTo>
                <a:close/>
                <a:moveTo>
                  <a:pt x="1628324" y="1842653"/>
                </a:moveTo>
                <a:cubicBezTo>
                  <a:pt x="1626851" y="1859633"/>
                  <a:pt x="1627162" y="1860044"/>
                  <a:pt x="1637444" y="1859237"/>
                </a:cubicBezTo>
                <a:cubicBezTo>
                  <a:pt x="1634257" y="1853430"/>
                  <a:pt x="1631284" y="1848049"/>
                  <a:pt x="1628324" y="1842653"/>
                </a:cubicBezTo>
                <a:close/>
                <a:moveTo>
                  <a:pt x="1997121" y="1811172"/>
                </a:moveTo>
                <a:cubicBezTo>
                  <a:pt x="1996101" y="1812716"/>
                  <a:pt x="1994302" y="1814231"/>
                  <a:pt x="1994274" y="1815789"/>
                </a:cubicBezTo>
                <a:cubicBezTo>
                  <a:pt x="1994203" y="1818650"/>
                  <a:pt x="1996228" y="1819457"/>
                  <a:pt x="1998636" y="1817828"/>
                </a:cubicBezTo>
                <a:cubicBezTo>
                  <a:pt x="1999415" y="1817304"/>
                  <a:pt x="2000420" y="1815846"/>
                  <a:pt x="2000179" y="1815336"/>
                </a:cubicBezTo>
                <a:cubicBezTo>
                  <a:pt x="1999457" y="1813820"/>
                  <a:pt x="1998197" y="1812560"/>
                  <a:pt x="1997121" y="1811172"/>
                </a:cubicBezTo>
                <a:close/>
                <a:moveTo>
                  <a:pt x="2391253" y="1271699"/>
                </a:moveTo>
                <a:lnTo>
                  <a:pt x="2391862" y="1269419"/>
                </a:lnTo>
                <a:lnTo>
                  <a:pt x="2390474" y="1269816"/>
                </a:lnTo>
                <a:lnTo>
                  <a:pt x="2391253" y="1271699"/>
                </a:lnTo>
                <a:close/>
                <a:moveTo>
                  <a:pt x="2389454" y="1235800"/>
                </a:moveTo>
                <a:cubicBezTo>
                  <a:pt x="2394283" y="1231070"/>
                  <a:pt x="2393986" y="1227515"/>
                  <a:pt x="2389454" y="1223182"/>
                </a:cubicBezTo>
                <a:lnTo>
                  <a:pt x="2389454" y="1235800"/>
                </a:lnTo>
                <a:close/>
                <a:moveTo>
                  <a:pt x="2387344" y="1003280"/>
                </a:moveTo>
                <a:cubicBezTo>
                  <a:pt x="2385800" y="1005659"/>
                  <a:pt x="2383931" y="1007939"/>
                  <a:pt x="2383053" y="1010559"/>
                </a:cubicBezTo>
                <a:cubicBezTo>
                  <a:pt x="2382628" y="1011820"/>
                  <a:pt x="2384384" y="1013816"/>
                  <a:pt x="2385149" y="1015473"/>
                </a:cubicBezTo>
                <a:cubicBezTo>
                  <a:pt x="2386622" y="1014170"/>
                  <a:pt x="2389355" y="1012839"/>
                  <a:pt x="2389327" y="1011565"/>
                </a:cubicBezTo>
                <a:cubicBezTo>
                  <a:pt x="2389270" y="1008789"/>
                  <a:pt x="2388180" y="1006042"/>
                  <a:pt x="2387344" y="1003294"/>
                </a:cubicBezTo>
                <a:close/>
                <a:moveTo>
                  <a:pt x="2390134" y="1039888"/>
                </a:moveTo>
                <a:lnTo>
                  <a:pt x="2389043" y="1041488"/>
                </a:lnTo>
                <a:lnTo>
                  <a:pt x="2390729" y="1041814"/>
                </a:lnTo>
                <a:lnTo>
                  <a:pt x="2390134" y="1039888"/>
                </a:lnTo>
                <a:close/>
                <a:moveTo>
                  <a:pt x="2388633" y="1064090"/>
                </a:moveTo>
                <a:cubicBezTo>
                  <a:pt x="2388137" y="1064260"/>
                  <a:pt x="2388109" y="1066002"/>
                  <a:pt x="2388024" y="1067036"/>
                </a:cubicBezTo>
                <a:cubicBezTo>
                  <a:pt x="2387868" y="1068919"/>
                  <a:pt x="2387797" y="1070803"/>
                  <a:pt x="2387712" y="1072686"/>
                </a:cubicBezTo>
                <a:cubicBezTo>
                  <a:pt x="2388704" y="1071029"/>
                  <a:pt x="2389851" y="1069415"/>
                  <a:pt x="2390559" y="1067645"/>
                </a:cubicBezTo>
                <a:cubicBezTo>
                  <a:pt x="2391692" y="1064798"/>
                  <a:pt x="2390814" y="1063340"/>
                  <a:pt x="2388647" y="1064090"/>
                </a:cubicBezTo>
                <a:close/>
                <a:moveTo>
                  <a:pt x="2391507" y="1127024"/>
                </a:moveTo>
                <a:cubicBezTo>
                  <a:pt x="2390913" y="1127067"/>
                  <a:pt x="2389837" y="1127024"/>
                  <a:pt x="2389808" y="1127152"/>
                </a:cubicBezTo>
                <a:cubicBezTo>
                  <a:pt x="2389667" y="1128072"/>
                  <a:pt x="2389751" y="1129007"/>
                  <a:pt x="2389751" y="1129942"/>
                </a:cubicBezTo>
                <a:cubicBezTo>
                  <a:pt x="2390346" y="1129899"/>
                  <a:pt x="2390941" y="1129857"/>
                  <a:pt x="2391493" y="1129814"/>
                </a:cubicBezTo>
                <a:lnTo>
                  <a:pt x="2391493" y="1127010"/>
                </a:lnTo>
                <a:close/>
                <a:moveTo>
                  <a:pt x="2386990" y="1180428"/>
                </a:moveTo>
                <a:cubicBezTo>
                  <a:pt x="2387486" y="1186871"/>
                  <a:pt x="2385475" y="1193570"/>
                  <a:pt x="2392230" y="1200707"/>
                </a:cubicBezTo>
                <a:cubicBezTo>
                  <a:pt x="2392640" y="1193570"/>
                  <a:pt x="2392980" y="1187579"/>
                  <a:pt x="2393320" y="1181575"/>
                </a:cubicBezTo>
                <a:cubicBezTo>
                  <a:pt x="2391210" y="1181192"/>
                  <a:pt x="2389100" y="1180810"/>
                  <a:pt x="2386990" y="1180428"/>
                </a:cubicBezTo>
                <a:close/>
                <a:moveTo>
                  <a:pt x="2416602" y="1258260"/>
                </a:moveTo>
                <a:cubicBezTo>
                  <a:pt x="2416078" y="1258883"/>
                  <a:pt x="2415186" y="1259478"/>
                  <a:pt x="2415115" y="1260158"/>
                </a:cubicBezTo>
                <a:cubicBezTo>
                  <a:pt x="2415044" y="1260837"/>
                  <a:pt x="2415795" y="1261588"/>
                  <a:pt x="2416191" y="1262310"/>
                </a:cubicBezTo>
                <a:cubicBezTo>
                  <a:pt x="2416715" y="1261687"/>
                  <a:pt x="2417239" y="1261064"/>
                  <a:pt x="2417763" y="1260441"/>
                </a:cubicBezTo>
                <a:cubicBezTo>
                  <a:pt x="2417367" y="1259719"/>
                  <a:pt x="2416984" y="1258982"/>
                  <a:pt x="2416588" y="1258260"/>
                </a:cubicBezTo>
                <a:close/>
                <a:moveTo>
                  <a:pt x="2421629" y="1339788"/>
                </a:moveTo>
                <a:lnTo>
                  <a:pt x="2422309" y="1342692"/>
                </a:lnTo>
                <a:lnTo>
                  <a:pt x="2423399" y="1340440"/>
                </a:lnTo>
                <a:lnTo>
                  <a:pt x="2421615" y="1339788"/>
                </a:lnTo>
                <a:close/>
                <a:moveTo>
                  <a:pt x="2519203" y="1556518"/>
                </a:moveTo>
                <a:cubicBezTo>
                  <a:pt x="2517716" y="1559548"/>
                  <a:pt x="2516243" y="1562296"/>
                  <a:pt x="2515068" y="1565157"/>
                </a:cubicBezTo>
                <a:cubicBezTo>
                  <a:pt x="2514784" y="1565836"/>
                  <a:pt x="2515266" y="1567337"/>
                  <a:pt x="2515861" y="1567734"/>
                </a:cubicBezTo>
                <a:cubicBezTo>
                  <a:pt x="2516512" y="1568159"/>
                  <a:pt x="2518183" y="1568145"/>
                  <a:pt x="2518622" y="1567635"/>
                </a:cubicBezTo>
                <a:cubicBezTo>
                  <a:pt x="2521497" y="1564378"/>
                  <a:pt x="2523380" y="1560866"/>
                  <a:pt x="2519203" y="1556518"/>
                </a:cubicBezTo>
                <a:close/>
                <a:moveTo>
                  <a:pt x="2530291" y="1110880"/>
                </a:moveTo>
                <a:cubicBezTo>
                  <a:pt x="2529243" y="1109733"/>
                  <a:pt x="2527941" y="1108813"/>
                  <a:pt x="2526723" y="1107821"/>
                </a:cubicBezTo>
                <a:cubicBezTo>
                  <a:pt x="2526255" y="1108586"/>
                  <a:pt x="2525788" y="1109351"/>
                  <a:pt x="2525307" y="1110130"/>
                </a:cubicBezTo>
                <a:cubicBezTo>
                  <a:pt x="2526496" y="1111107"/>
                  <a:pt x="2527700" y="1112084"/>
                  <a:pt x="2528889" y="1113047"/>
                </a:cubicBezTo>
                <a:cubicBezTo>
                  <a:pt x="2529385" y="1112296"/>
                  <a:pt x="2530433" y="1111036"/>
                  <a:pt x="2530291" y="1110880"/>
                </a:cubicBezTo>
                <a:close/>
                <a:moveTo>
                  <a:pt x="1609843" y="1613320"/>
                </a:moveTo>
                <a:cubicBezTo>
                  <a:pt x="1605056" y="1600660"/>
                  <a:pt x="1603541" y="1592956"/>
                  <a:pt x="1608115" y="1583935"/>
                </a:cubicBezTo>
                <a:cubicBezTo>
                  <a:pt x="1614502" y="1593310"/>
                  <a:pt x="1609163" y="1600801"/>
                  <a:pt x="1609843" y="1613320"/>
                </a:cubicBezTo>
                <a:close/>
                <a:moveTo>
                  <a:pt x="1540168" y="268080"/>
                </a:moveTo>
                <a:cubicBezTo>
                  <a:pt x="1540139" y="267754"/>
                  <a:pt x="1540125" y="267442"/>
                  <a:pt x="1540097" y="267117"/>
                </a:cubicBezTo>
                <a:cubicBezTo>
                  <a:pt x="1540366" y="267117"/>
                  <a:pt x="1540621" y="267117"/>
                  <a:pt x="1540890" y="267117"/>
                </a:cubicBezTo>
                <a:cubicBezTo>
                  <a:pt x="1540805" y="267301"/>
                  <a:pt x="1540734" y="267485"/>
                  <a:pt x="1540663" y="267669"/>
                </a:cubicBezTo>
                <a:cubicBezTo>
                  <a:pt x="1540493" y="267796"/>
                  <a:pt x="1540338" y="267952"/>
                  <a:pt x="1540168" y="268080"/>
                </a:cubicBezTo>
                <a:close/>
                <a:moveTo>
                  <a:pt x="1543538" y="260843"/>
                </a:moveTo>
                <a:cubicBezTo>
                  <a:pt x="1544473" y="262939"/>
                  <a:pt x="1545422" y="265021"/>
                  <a:pt x="1546356" y="267117"/>
                </a:cubicBezTo>
                <a:cubicBezTo>
                  <a:pt x="1544544" y="267117"/>
                  <a:pt x="1542717" y="267117"/>
                  <a:pt x="1540904" y="267117"/>
                </a:cubicBezTo>
                <a:cubicBezTo>
                  <a:pt x="1541782" y="265021"/>
                  <a:pt x="1542660" y="262939"/>
                  <a:pt x="1543538" y="260843"/>
                </a:cubicBezTo>
                <a:close/>
                <a:moveTo>
                  <a:pt x="2680617" y="1023078"/>
                </a:moveTo>
                <a:lnTo>
                  <a:pt x="2681552" y="1021237"/>
                </a:lnTo>
                <a:lnTo>
                  <a:pt x="2682189" y="1023234"/>
                </a:lnTo>
                <a:lnTo>
                  <a:pt x="2680617" y="1023092"/>
                </a:lnTo>
                <a:close/>
                <a:moveTo>
                  <a:pt x="2681806" y="973824"/>
                </a:moveTo>
                <a:lnTo>
                  <a:pt x="2682430" y="976062"/>
                </a:lnTo>
                <a:lnTo>
                  <a:pt x="2680589" y="975806"/>
                </a:lnTo>
                <a:lnTo>
                  <a:pt x="2681806" y="973810"/>
                </a:lnTo>
                <a:close/>
                <a:moveTo>
                  <a:pt x="2682968" y="1045496"/>
                </a:moveTo>
                <a:cubicBezTo>
                  <a:pt x="2682359" y="1045906"/>
                  <a:pt x="2681750" y="1046331"/>
                  <a:pt x="2681127" y="1046756"/>
                </a:cubicBezTo>
                <a:cubicBezTo>
                  <a:pt x="2680716" y="1046020"/>
                  <a:pt x="2680305" y="1045283"/>
                  <a:pt x="2679895" y="1044547"/>
                </a:cubicBezTo>
                <a:cubicBezTo>
                  <a:pt x="2680914" y="1044009"/>
                  <a:pt x="2681948" y="1043457"/>
                  <a:pt x="2682968" y="1042919"/>
                </a:cubicBezTo>
                <a:lnTo>
                  <a:pt x="2682968" y="1045496"/>
                </a:lnTo>
                <a:close/>
                <a:moveTo>
                  <a:pt x="2684596" y="1070052"/>
                </a:moveTo>
                <a:cubicBezTo>
                  <a:pt x="2683379" y="1071029"/>
                  <a:pt x="2682175" y="1072007"/>
                  <a:pt x="2680971" y="1072970"/>
                </a:cubicBezTo>
                <a:cubicBezTo>
                  <a:pt x="2680603" y="1071157"/>
                  <a:pt x="2680022" y="1069358"/>
                  <a:pt x="2679980" y="1067545"/>
                </a:cubicBezTo>
                <a:cubicBezTo>
                  <a:pt x="2679966" y="1066894"/>
                  <a:pt x="2681240" y="1066214"/>
                  <a:pt x="2681920" y="1065549"/>
                </a:cubicBezTo>
                <a:cubicBezTo>
                  <a:pt x="2682812" y="1067050"/>
                  <a:pt x="2683704" y="1068537"/>
                  <a:pt x="2684596" y="1070038"/>
                </a:cubicBezTo>
                <a:close/>
                <a:moveTo>
                  <a:pt x="2682798" y="1261531"/>
                </a:moveTo>
                <a:cubicBezTo>
                  <a:pt x="2682741" y="1262197"/>
                  <a:pt x="2681948" y="1262806"/>
                  <a:pt x="2681481" y="1263443"/>
                </a:cubicBezTo>
                <a:cubicBezTo>
                  <a:pt x="2681580" y="1262098"/>
                  <a:pt x="2681693" y="1260752"/>
                  <a:pt x="2681806" y="1259421"/>
                </a:cubicBezTo>
                <a:cubicBezTo>
                  <a:pt x="2682175" y="1260129"/>
                  <a:pt x="2682855" y="1260852"/>
                  <a:pt x="2682798" y="1261531"/>
                </a:cubicBezTo>
                <a:close/>
              </a:path>
            </a:pathLst>
          </a:custGeom>
          <a:solidFill>
            <a:srgbClr val="254027">
              <a:alpha val="4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5"/>
          <p:cNvSpPr txBox="1">
            <a:spLocks noGrp="1"/>
          </p:cNvSpPr>
          <p:nvPr>
            <p:ph type="subTitle" idx="1"/>
          </p:nvPr>
        </p:nvSpPr>
        <p:spPr>
          <a:xfrm>
            <a:off x="719975" y="2122250"/>
            <a:ext cx="327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32" name="Google Shape;732;p5"/>
          <p:cNvSpPr txBox="1">
            <a:spLocks noGrp="1"/>
          </p:cNvSpPr>
          <p:nvPr>
            <p:ph type="subTitle" idx="2"/>
          </p:nvPr>
        </p:nvSpPr>
        <p:spPr>
          <a:xfrm>
            <a:off x="4945648" y="2122250"/>
            <a:ext cx="327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None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33" name="Google Shape;733;p5"/>
          <p:cNvSpPr txBox="1">
            <a:spLocks noGrp="1"/>
          </p:cNvSpPr>
          <p:nvPr>
            <p:ph type="subTitle" idx="3"/>
          </p:nvPr>
        </p:nvSpPr>
        <p:spPr>
          <a:xfrm>
            <a:off x="719975" y="2516075"/>
            <a:ext cx="3270600" cy="14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"/>
          <p:cNvSpPr txBox="1">
            <a:spLocks noGrp="1"/>
          </p:cNvSpPr>
          <p:nvPr>
            <p:ph type="subTitle" idx="4"/>
          </p:nvPr>
        </p:nvSpPr>
        <p:spPr>
          <a:xfrm>
            <a:off x="4945648" y="2516075"/>
            <a:ext cx="3270600" cy="14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"/>
          <p:cNvSpPr txBox="1">
            <a:spLocks noGrp="1"/>
          </p:cNvSpPr>
          <p:nvPr>
            <p:ph type="title"/>
          </p:nvPr>
        </p:nvSpPr>
        <p:spPr>
          <a:xfrm>
            <a:off x="719975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36" name="Google Shape;736;p5"/>
          <p:cNvGrpSpPr/>
          <p:nvPr/>
        </p:nvGrpSpPr>
        <p:grpSpPr>
          <a:xfrm rot="-938733">
            <a:off x="7076111" y="-698604"/>
            <a:ext cx="2549044" cy="1898514"/>
            <a:chOff x="7324551" y="-926079"/>
            <a:chExt cx="2548907" cy="1898413"/>
          </a:xfrm>
        </p:grpSpPr>
        <p:grpSp>
          <p:nvGrpSpPr>
            <p:cNvPr id="737" name="Google Shape;737;p5"/>
            <p:cNvGrpSpPr/>
            <p:nvPr/>
          </p:nvGrpSpPr>
          <p:grpSpPr>
            <a:xfrm rot="-9373464">
              <a:off x="8805691" y="-554331"/>
              <a:ext cx="815608" cy="1422624"/>
              <a:chOff x="3773740" y="1542780"/>
              <a:chExt cx="267092" cy="465875"/>
            </a:xfrm>
          </p:grpSpPr>
          <p:sp>
            <p:nvSpPr>
              <p:cNvPr id="738" name="Google Shape;738;p5"/>
              <p:cNvSpPr/>
              <p:nvPr/>
            </p:nvSpPr>
            <p:spPr>
              <a:xfrm>
                <a:off x="3773740" y="1542780"/>
                <a:ext cx="267078" cy="332152"/>
              </a:xfrm>
              <a:custGeom>
                <a:avLst/>
                <a:gdLst/>
                <a:ahLst/>
                <a:cxnLst/>
                <a:rect l="l" t="t" r="r" b="b"/>
                <a:pathLst>
                  <a:path w="267078" h="332152" extrusionOk="0">
                    <a:moveTo>
                      <a:pt x="260274" y="248919"/>
                    </a:moveTo>
                    <a:cubicBezTo>
                      <a:pt x="251493" y="273503"/>
                      <a:pt x="234400" y="299150"/>
                      <a:pt x="209447" y="309049"/>
                    </a:cubicBezTo>
                    <a:cubicBezTo>
                      <a:pt x="161638" y="327983"/>
                      <a:pt x="136076" y="284379"/>
                      <a:pt x="136076" y="284379"/>
                    </a:cubicBezTo>
                    <a:cubicBezTo>
                      <a:pt x="136076" y="284379"/>
                      <a:pt x="136685" y="316300"/>
                      <a:pt x="97967" y="329484"/>
                    </a:cubicBezTo>
                    <a:cubicBezTo>
                      <a:pt x="59221" y="342669"/>
                      <a:pt x="17317" y="304107"/>
                      <a:pt x="14116" y="276888"/>
                    </a:cubicBezTo>
                    <a:cubicBezTo>
                      <a:pt x="10831" y="248890"/>
                      <a:pt x="21551" y="250519"/>
                      <a:pt x="40485" y="249698"/>
                    </a:cubicBezTo>
                    <a:cubicBezTo>
                      <a:pt x="59448" y="248876"/>
                      <a:pt x="96537" y="270289"/>
                      <a:pt x="106422" y="256297"/>
                    </a:cubicBezTo>
                    <a:cubicBezTo>
                      <a:pt x="116292" y="242291"/>
                      <a:pt x="94894" y="241456"/>
                      <a:pt x="61105" y="243112"/>
                    </a:cubicBezTo>
                    <a:cubicBezTo>
                      <a:pt x="27301" y="244769"/>
                      <a:pt x="1767" y="231585"/>
                      <a:pt x="111" y="201902"/>
                    </a:cubicBezTo>
                    <a:cubicBezTo>
                      <a:pt x="-1546" y="172248"/>
                      <a:pt x="15773" y="147521"/>
                      <a:pt x="28958" y="170591"/>
                    </a:cubicBezTo>
                    <a:cubicBezTo>
                      <a:pt x="42142" y="193674"/>
                      <a:pt x="77022" y="220978"/>
                      <a:pt x="98463" y="214379"/>
                    </a:cubicBezTo>
                    <a:cubicBezTo>
                      <a:pt x="119904" y="207779"/>
                      <a:pt x="107739" y="189426"/>
                      <a:pt x="82177" y="193547"/>
                    </a:cubicBezTo>
                    <a:cubicBezTo>
                      <a:pt x="56644" y="197668"/>
                      <a:pt x="42142" y="178026"/>
                      <a:pt x="28136" y="156514"/>
                    </a:cubicBezTo>
                    <a:cubicBezTo>
                      <a:pt x="14102" y="135003"/>
                      <a:pt x="19073" y="114568"/>
                      <a:pt x="37200" y="98905"/>
                    </a:cubicBezTo>
                    <a:cubicBezTo>
                      <a:pt x="55327" y="83242"/>
                      <a:pt x="49549" y="108775"/>
                      <a:pt x="75918" y="145879"/>
                    </a:cubicBezTo>
                    <a:cubicBezTo>
                      <a:pt x="102287" y="182968"/>
                      <a:pt x="109721" y="157406"/>
                      <a:pt x="107229" y="145057"/>
                    </a:cubicBezTo>
                    <a:cubicBezTo>
                      <a:pt x="104765" y="132680"/>
                      <a:pt x="79231" y="131873"/>
                      <a:pt x="66033" y="106311"/>
                    </a:cubicBezTo>
                    <a:cubicBezTo>
                      <a:pt x="52848" y="80778"/>
                      <a:pt x="62719" y="75807"/>
                      <a:pt x="78382" y="60994"/>
                    </a:cubicBezTo>
                    <a:cubicBezTo>
                      <a:pt x="94044" y="46153"/>
                      <a:pt x="93223" y="49438"/>
                      <a:pt x="95687" y="78299"/>
                    </a:cubicBezTo>
                    <a:cubicBezTo>
                      <a:pt x="98151" y="107147"/>
                      <a:pt x="104751" y="119482"/>
                      <a:pt x="115471" y="130202"/>
                    </a:cubicBezTo>
                    <a:cubicBezTo>
                      <a:pt x="126191" y="140922"/>
                      <a:pt x="134433" y="125259"/>
                      <a:pt x="124534" y="112075"/>
                    </a:cubicBezTo>
                    <a:cubicBezTo>
                      <a:pt x="114664" y="98891"/>
                      <a:pt x="105600" y="69208"/>
                      <a:pt x="111350" y="39553"/>
                    </a:cubicBezTo>
                    <a:cubicBezTo>
                      <a:pt x="112370" y="34328"/>
                      <a:pt x="113842" y="29725"/>
                      <a:pt x="115584" y="25689"/>
                    </a:cubicBezTo>
                    <a:cubicBezTo>
                      <a:pt x="123756" y="6727"/>
                      <a:pt x="137733" y="0"/>
                      <a:pt x="137733" y="0"/>
                    </a:cubicBezTo>
                    <a:cubicBezTo>
                      <a:pt x="136912" y="9899"/>
                      <a:pt x="170701" y="10720"/>
                      <a:pt x="180600" y="51931"/>
                    </a:cubicBezTo>
                    <a:cubicBezTo>
                      <a:pt x="183461" y="63826"/>
                      <a:pt x="181705" y="75595"/>
                      <a:pt x="178320" y="86287"/>
                    </a:cubicBezTo>
                    <a:cubicBezTo>
                      <a:pt x="169993" y="112613"/>
                      <a:pt x="151838" y="132439"/>
                      <a:pt x="168237" y="131859"/>
                    </a:cubicBezTo>
                    <a:cubicBezTo>
                      <a:pt x="179057" y="131462"/>
                      <a:pt x="187256" y="115106"/>
                      <a:pt x="192907" y="97871"/>
                    </a:cubicBezTo>
                    <a:cubicBezTo>
                      <a:pt x="199294" y="78356"/>
                      <a:pt x="202409" y="57680"/>
                      <a:pt x="202409" y="57680"/>
                    </a:cubicBezTo>
                    <a:cubicBezTo>
                      <a:pt x="202409" y="57680"/>
                      <a:pt x="216854" y="69208"/>
                      <a:pt x="220975" y="81585"/>
                    </a:cubicBezTo>
                    <a:cubicBezTo>
                      <a:pt x="223439" y="89020"/>
                      <a:pt x="216089" y="107218"/>
                      <a:pt x="206743" y="123376"/>
                    </a:cubicBezTo>
                    <a:cubicBezTo>
                      <a:pt x="200596" y="134096"/>
                      <a:pt x="193587" y="143925"/>
                      <a:pt x="188007" y="149178"/>
                    </a:cubicBezTo>
                    <a:cubicBezTo>
                      <a:pt x="174001" y="162363"/>
                      <a:pt x="159160" y="182954"/>
                      <a:pt x="192949" y="165648"/>
                    </a:cubicBezTo>
                    <a:cubicBezTo>
                      <a:pt x="200752" y="161655"/>
                      <a:pt x="206870" y="155934"/>
                      <a:pt x="211727" y="149547"/>
                    </a:cubicBezTo>
                    <a:cubicBezTo>
                      <a:pt x="227914" y="128276"/>
                      <a:pt x="229982" y="99485"/>
                      <a:pt x="232503" y="101369"/>
                    </a:cubicBezTo>
                    <a:cubicBezTo>
                      <a:pt x="235788" y="103833"/>
                      <a:pt x="244030" y="144208"/>
                      <a:pt x="243223" y="161527"/>
                    </a:cubicBezTo>
                    <a:cubicBezTo>
                      <a:pt x="242770" y="170619"/>
                      <a:pt x="239385" y="178366"/>
                      <a:pt x="232134" y="184455"/>
                    </a:cubicBezTo>
                    <a:cubicBezTo>
                      <a:pt x="225592" y="189992"/>
                      <a:pt x="215905" y="194227"/>
                      <a:pt x="202395" y="196960"/>
                    </a:cubicBezTo>
                    <a:cubicBezTo>
                      <a:pt x="173944" y="202738"/>
                      <a:pt x="163281" y="235706"/>
                      <a:pt x="202395" y="227464"/>
                    </a:cubicBezTo>
                    <a:cubicBezTo>
                      <a:pt x="215084" y="224787"/>
                      <a:pt x="224544" y="218896"/>
                      <a:pt x="231950" y="212750"/>
                    </a:cubicBezTo>
                    <a:cubicBezTo>
                      <a:pt x="247429" y="199905"/>
                      <a:pt x="254099" y="185829"/>
                      <a:pt x="262993" y="196960"/>
                    </a:cubicBezTo>
                    <a:cubicBezTo>
                      <a:pt x="269295" y="204834"/>
                      <a:pt x="268247" y="226430"/>
                      <a:pt x="260259" y="2489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5"/>
              <p:cNvSpPr/>
              <p:nvPr/>
            </p:nvSpPr>
            <p:spPr>
              <a:xfrm>
                <a:off x="3829548" y="1652901"/>
                <a:ext cx="171275" cy="193030"/>
              </a:xfrm>
              <a:custGeom>
                <a:avLst/>
                <a:gdLst/>
                <a:ahLst/>
                <a:cxnLst/>
                <a:rect l="l" t="t" r="r" b="b"/>
                <a:pathLst>
                  <a:path w="171275" h="193030" extrusionOk="0">
                    <a:moveTo>
                      <a:pt x="91343" y="156642"/>
                    </a:moveTo>
                    <a:cubicBezTo>
                      <a:pt x="101015" y="167348"/>
                      <a:pt x="112458" y="178890"/>
                      <a:pt x="126874" y="178932"/>
                    </a:cubicBezTo>
                    <a:cubicBezTo>
                      <a:pt x="132978" y="178946"/>
                      <a:pt x="138869" y="176836"/>
                      <a:pt x="144576" y="174684"/>
                    </a:cubicBezTo>
                    <a:cubicBezTo>
                      <a:pt x="155764" y="170463"/>
                      <a:pt x="168311" y="164416"/>
                      <a:pt x="171059" y="152790"/>
                    </a:cubicBezTo>
                    <a:cubicBezTo>
                      <a:pt x="171682" y="150170"/>
                      <a:pt x="171016" y="146516"/>
                      <a:pt x="168340" y="146205"/>
                    </a:cubicBezTo>
                    <a:cubicBezTo>
                      <a:pt x="167065" y="146049"/>
                      <a:pt x="165876" y="146799"/>
                      <a:pt x="164785" y="147479"/>
                    </a:cubicBezTo>
                    <a:cubicBezTo>
                      <a:pt x="155906" y="153030"/>
                      <a:pt x="145724" y="156486"/>
                      <a:pt x="135286" y="157477"/>
                    </a:cubicBezTo>
                    <a:cubicBezTo>
                      <a:pt x="131774" y="157817"/>
                      <a:pt x="127398" y="157364"/>
                      <a:pt x="126039" y="154107"/>
                    </a:cubicBezTo>
                    <a:cubicBezTo>
                      <a:pt x="130018" y="151812"/>
                      <a:pt x="134833" y="151628"/>
                      <a:pt x="139153" y="150071"/>
                    </a:cubicBezTo>
                    <a:cubicBezTo>
                      <a:pt x="143472" y="148513"/>
                      <a:pt x="147692" y="144449"/>
                      <a:pt x="146644" y="139988"/>
                    </a:cubicBezTo>
                    <a:cubicBezTo>
                      <a:pt x="136957" y="140115"/>
                      <a:pt x="127271" y="140257"/>
                      <a:pt x="117570" y="140384"/>
                    </a:cubicBezTo>
                    <a:cubicBezTo>
                      <a:pt x="112769" y="140455"/>
                      <a:pt x="107813" y="140483"/>
                      <a:pt x="103380" y="138642"/>
                    </a:cubicBezTo>
                    <a:cubicBezTo>
                      <a:pt x="94232" y="134847"/>
                      <a:pt x="89898" y="122441"/>
                      <a:pt x="94685" y="113760"/>
                    </a:cubicBezTo>
                    <a:cubicBezTo>
                      <a:pt x="96710" y="110092"/>
                      <a:pt x="99953" y="107288"/>
                      <a:pt x="103140" y="104555"/>
                    </a:cubicBezTo>
                    <a:cubicBezTo>
                      <a:pt x="119638" y="90365"/>
                      <a:pt x="136887" y="75779"/>
                      <a:pt x="157888" y="70043"/>
                    </a:cubicBezTo>
                    <a:cubicBezTo>
                      <a:pt x="159942" y="69477"/>
                      <a:pt x="162094" y="68967"/>
                      <a:pt x="163737" y="67622"/>
                    </a:cubicBezTo>
                    <a:cubicBezTo>
                      <a:pt x="165380" y="66276"/>
                      <a:pt x="166329" y="63784"/>
                      <a:pt x="165210" y="61957"/>
                    </a:cubicBezTo>
                    <a:cubicBezTo>
                      <a:pt x="164205" y="60314"/>
                      <a:pt x="162009" y="59875"/>
                      <a:pt x="160069" y="59847"/>
                    </a:cubicBezTo>
                    <a:cubicBezTo>
                      <a:pt x="152946" y="59719"/>
                      <a:pt x="146177" y="62736"/>
                      <a:pt x="139705" y="65710"/>
                    </a:cubicBezTo>
                    <a:cubicBezTo>
                      <a:pt x="133275" y="68656"/>
                      <a:pt x="126832" y="71587"/>
                      <a:pt x="120403" y="74533"/>
                    </a:cubicBezTo>
                    <a:cubicBezTo>
                      <a:pt x="117004" y="76090"/>
                      <a:pt x="113506" y="77662"/>
                      <a:pt x="109767" y="77861"/>
                    </a:cubicBezTo>
                    <a:cubicBezTo>
                      <a:pt x="106043" y="78045"/>
                      <a:pt x="101964" y="76529"/>
                      <a:pt x="100222" y="73230"/>
                    </a:cubicBezTo>
                    <a:cubicBezTo>
                      <a:pt x="97730" y="68528"/>
                      <a:pt x="100789" y="62906"/>
                      <a:pt x="103763" y="58487"/>
                    </a:cubicBezTo>
                    <a:cubicBezTo>
                      <a:pt x="110150" y="48971"/>
                      <a:pt x="116537" y="39468"/>
                      <a:pt x="122923" y="29952"/>
                    </a:cubicBezTo>
                    <a:cubicBezTo>
                      <a:pt x="123490" y="29116"/>
                      <a:pt x="124070" y="28153"/>
                      <a:pt x="123858" y="27176"/>
                    </a:cubicBezTo>
                    <a:cubicBezTo>
                      <a:pt x="123462" y="25335"/>
                      <a:pt x="120870" y="25165"/>
                      <a:pt x="119100" y="25802"/>
                    </a:cubicBezTo>
                    <a:cubicBezTo>
                      <a:pt x="111453" y="28621"/>
                      <a:pt x="107728" y="38038"/>
                      <a:pt x="100010" y="40686"/>
                    </a:cubicBezTo>
                    <a:cubicBezTo>
                      <a:pt x="98622" y="41168"/>
                      <a:pt x="96894" y="41324"/>
                      <a:pt x="95846" y="40304"/>
                    </a:cubicBezTo>
                    <a:cubicBezTo>
                      <a:pt x="95011" y="39497"/>
                      <a:pt x="94898" y="38222"/>
                      <a:pt x="94855" y="37061"/>
                    </a:cubicBezTo>
                    <a:cubicBezTo>
                      <a:pt x="94487" y="24556"/>
                      <a:pt x="98424" y="11244"/>
                      <a:pt x="92929" y="0"/>
                    </a:cubicBezTo>
                    <a:cubicBezTo>
                      <a:pt x="87378" y="2407"/>
                      <a:pt x="84191" y="8369"/>
                      <a:pt x="82747" y="14246"/>
                    </a:cubicBezTo>
                    <a:cubicBezTo>
                      <a:pt x="81302" y="20124"/>
                      <a:pt x="81147" y="26270"/>
                      <a:pt x="79447" y="32076"/>
                    </a:cubicBezTo>
                    <a:cubicBezTo>
                      <a:pt x="77748" y="37882"/>
                      <a:pt x="73995" y="43632"/>
                      <a:pt x="68175" y="45317"/>
                    </a:cubicBezTo>
                    <a:cubicBezTo>
                      <a:pt x="66574" y="45784"/>
                      <a:pt x="64790" y="45898"/>
                      <a:pt x="63289" y="45204"/>
                    </a:cubicBezTo>
                    <a:cubicBezTo>
                      <a:pt x="57327" y="42442"/>
                      <a:pt x="60711" y="31014"/>
                      <a:pt x="54650" y="28479"/>
                    </a:cubicBezTo>
                    <a:cubicBezTo>
                      <a:pt x="57766" y="39270"/>
                      <a:pt x="60895" y="50075"/>
                      <a:pt x="64011" y="60867"/>
                    </a:cubicBezTo>
                    <a:cubicBezTo>
                      <a:pt x="57822" y="66106"/>
                      <a:pt x="49326" y="67395"/>
                      <a:pt x="41296" y="68486"/>
                    </a:cubicBezTo>
                    <a:cubicBezTo>
                      <a:pt x="38393" y="68882"/>
                      <a:pt x="35433" y="69264"/>
                      <a:pt x="32558" y="68726"/>
                    </a:cubicBezTo>
                    <a:cubicBezTo>
                      <a:pt x="19855" y="66305"/>
                      <a:pt x="15677" y="47923"/>
                      <a:pt x="3144" y="44708"/>
                    </a:cubicBezTo>
                    <a:cubicBezTo>
                      <a:pt x="2309" y="44496"/>
                      <a:pt x="1332" y="44382"/>
                      <a:pt x="666" y="44921"/>
                    </a:cubicBezTo>
                    <a:cubicBezTo>
                      <a:pt x="-240" y="45643"/>
                      <a:pt x="-56" y="47059"/>
                      <a:pt x="255" y="48178"/>
                    </a:cubicBezTo>
                    <a:cubicBezTo>
                      <a:pt x="2111" y="54763"/>
                      <a:pt x="5608" y="60895"/>
                      <a:pt x="10324" y="65852"/>
                    </a:cubicBezTo>
                    <a:cubicBezTo>
                      <a:pt x="12505" y="68160"/>
                      <a:pt x="15012" y="70242"/>
                      <a:pt x="17986" y="71374"/>
                    </a:cubicBezTo>
                    <a:cubicBezTo>
                      <a:pt x="20577" y="72352"/>
                      <a:pt x="23396" y="72550"/>
                      <a:pt x="26157" y="72734"/>
                    </a:cubicBezTo>
                    <a:cubicBezTo>
                      <a:pt x="36509" y="73428"/>
                      <a:pt x="46847" y="74122"/>
                      <a:pt x="57199" y="74830"/>
                    </a:cubicBezTo>
                    <a:cubicBezTo>
                      <a:pt x="58545" y="74915"/>
                      <a:pt x="60017" y="75071"/>
                      <a:pt x="60924" y="76062"/>
                    </a:cubicBezTo>
                    <a:cubicBezTo>
                      <a:pt x="61547" y="76742"/>
                      <a:pt x="61773" y="77691"/>
                      <a:pt x="61958" y="78583"/>
                    </a:cubicBezTo>
                    <a:cubicBezTo>
                      <a:pt x="63204" y="84488"/>
                      <a:pt x="64139" y="90450"/>
                      <a:pt x="64747" y="96455"/>
                    </a:cubicBezTo>
                    <a:cubicBezTo>
                      <a:pt x="65130" y="100222"/>
                      <a:pt x="65342" y="104173"/>
                      <a:pt x="63799" y="107642"/>
                    </a:cubicBezTo>
                    <a:cubicBezTo>
                      <a:pt x="60471" y="115106"/>
                      <a:pt x="50897" y="116947"/>
                      <a:pt x="42769" y="117782"/>
                    </a:cubicBezTo>
                    <a:cubicBezTo>
                      <a:pt x="34187" y="118674"/>
                      <a:pt x="24557" y="119269"/>
                      <a:pt x="17915" y="113760"/>
                    </a:cubicBezTo>
                    <a:cubicBezTo>
                      <a:pt x="15224" y="111523"/>
                      <a:pt x="13270" y="108450"/>
                      <a:pt x="10381" y="106467"/>
                    </a:cubicBezTo>
                    <a:cubicBezTo>
                      <a:pt x="7492" y="104484"/>
                      <a:pt x="2932" y="104102"/>
                      <a:pt x="949" y="106991"/>
                    </a:cubicBezTo>
                    <a:cubicBezTo>
                      <a:pt x="-438" y="109016"/>
                      <a:pt x="57" y="111891"/>
                      <a:pt x="1530" y="113859"/>
                    </a:cubicBezTo>
                    <a:cubicBezTo>
                      <a:pt x="3003" y="115814"/>
                      <a:pt x="5269" y="117017"/>
                      <a:pt x="7520" y="117995"/>
                    </a:cubicBezTo>
                    <a:cubicBezTo>
                      <a:pt x="23155" y="124750"/>
                      <a:pt x="40942" y="122937"/>
                      <a:pt x="57950" y="123772"/>
                    </a:cubicBezTo>
                    <a:cubicBezTo>
                      <a:pt x="61788" y="123957"/>
                      <a:pt x="66107" y="124566"/>
                      <a:pt x="68344" y="127681"/>
                    </a:cubicBezTo>
                    <a:cubicBezTo>
                      <a:pt x="70596" y="130839"/>
                      <a:pt x="69704" y="135187"/>
                      <a:pt x="68458" y="138840"/>
                    </a:cubicBezTo>
                    <a:cubicBezTo>
                      <a:pt x="65710" y="146842"/>
                      <a:pt x="61221" y="154801"/>
                      <a:pt x="53758" y="158766"/>
                    </a:cubicBezTo>
                    <a:cubicBezTo>
                      <a:pt x="48178" y="161740"/>
                      <a:pt x="41622" y="162108"/>
                      <a:pt x="35320" y="162476"/>
                    </a:cubicBezTo>
                    <a:cubicBezTo>
                      <a:pt x="29018" y="162844"/>
                      <a:pt x="22447" y="163354"/>
                      <a:pt x="16966" y="166526"/>
                    </a:cubicBezTo>
                    <a:cubicBezTo>
                      <a:pt x="11500" y="169699"/>
                      <a:pt x="7506" y="176369"/>
                      <a:pt x="9475" y="182373"/>
                    </a:cubicBezTo>
                    <a:cubicBezTo>
                      <a:pt x="10282" y="184823"/>
                      <a:pt x="11967" y="186905"/>
                      <a:pt x="13907" y="188619"/>
                    </a:cubicBezTo>
                    <a:cubicBezTo>
                      <a:pt x="16173" y="190615"/>
                      <a:pt x="18892" y="192187"/>
                      <a:pt x="21852" y="192768"/>
                    </a:cubicBezTo>
                    <a:cubicBezTo>
                      <a:pt x="27899" y="193957"/>
                      <a:pt x="34003" y="190941"/>
                      <a:pt x="38818" y="187103"/>
                    </a:cubicBezTo>
                    <a:cubicBezTo>
                      <a:pt x="43633" y="183265"/>
                      <a:pt x="47753" y="178521"/>
                      <a:pt x="53008" y="175307"/>
                    </a:cubicBezTo>
                    <a:cubicBezTo>
                      <a:pt x="63218" y="169047"/>
                      <a:pt x="77139" y="168891"/>
                      <a:pt x="85126" y="15997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5"/>
              <p:cNvSpPr/>
              <p:nvPr/>
            </p:nvSpPr>
            <p:spPr>
              <a:xfrm>
                <a:off x="3901960" y="1683646"/>
                <a:ext cx="31732" cy="125627"/>
              </a:xfrm>
              <a:custGeom>
                <a:avLst/>
                <a:gdLst/>
                <a:ahLst/>
                <a:cxnLst/>
                <a:rect l="l" t="t" r="r" b="b"/>
                <a:pathLst>
                  <a:path w="31732" h="125627" extrusionOk="0">
                    <a:moveTo>
                      <a:pt x="11071" y="117768"/>
                    </a:moveTo>
                    <a:cubicBezTo>
                      <a:pt x="16282" y="121889"/>
                      <a:pt x="22585" y="124622"/>
                      <a:pt x="29141" y="125628"/>
                    </a:cubicBezTo>
                    <a:cubicBezTo>
                      <a:pt x="29297" y="122243"/>
                      <a:pt x="26734" y="119453"/>
                      <a:pt x="24695" y="116748"/>
                    </a:cubicBezTo>
                    <a:cubicBezTo>
                      <a:pt x="19115" y="109313"/>
                      <a:pt x="16764" y="100024"/>
                      <a:pt x="14541" y="91003"/>
                    </a:cubicBezTo>
                    <a:cubicBezTo>
                      <a:pt x="13889" y="88354"/>
                      <a:pt x="13224" y="85649"/>
                      <a:pt x="13379" y="82930"/>
                    </a:cubicBezTo>
                    <a:cubicBezTo>
                      <a:pt x="13606" y="78739"/>
                      <a:pt x="15730" y="74872"/>
                      <a:pt x="18208" y="71474"/>
                    </a:cubicBezTo>
                    <a:cubicBezTo>
                      <a:pt x="21890" y="66446"/>
                      <a:pt x="26507" y="62084"/>
                      <a:pt x="31733" y="58700"/>
                    </a:cubicBezTo>
                    <a:cubicBezTo>
                      <a:pt x="30940" y="56788"/>
                      <a:pt x="28150" y="57071"/>
                      <a:pt x="26267" y="57921"/>
                    </a:cubicBezTo>
                    <a:cubicBezTo>
                      <a:pt x="24383" y="58771"/>
                      <a:pt x="22075" y="59847"/>
                      <a:pt x="20446" y="58572"/>
                    </a:cubicBezTo>
                    <a:cubicBezTo>
                      <a:pt x="19172" y="57581"/>
                      <a:pt x="19129" y="55698"/>
                      <a:pt x="19200" y="54083"/>
                    </a:cubicBezTo>
                    <a:cubicBezTo>
                      <a:pt x="19526" y="46521"/>
                      <a:pt x="19851" y="38959"/>
                      <a:pt x="20177" y="31396"/>
                    </a:cubicBezTo>
                    <a:cubicBezTo>
                      <a:pt x="20234" y="30221"/>
                      <a:pt x="20276" y="29031"/>
                      <a:pt x="20134" y="27856"/>
                    </a:cubicBezTo>
                    <a:cubicBezTo>
                      <a:pt x="19993" y="26666"/>
                      <a:pt x="19639" y="25505"/>
                      <a:pt x="19341" y="24344"/>
                    </a:cubicBezTo>
                    <a:cubicBezTo>
                      <a:pt x="17359" y="16427"/>
                      <a:pt x="17996" y="8129"/>
                      <a:pt x="18662" y="0"/>
                    </a:cubicBezTo>
                    <a:cubicBezTo>
                      <a:pt x="12105" y="5891"/>
                      <a:pt x="12572" y="16017"/>
                      <a:pt x="11836" y="24811"/>
                    </a:cubicBezTo>
                    <a:cubicBezTo>
                      <a:pt x="10788" y="37514"/>
                      <a:pt x="6228" y="49665"/>
                      <a:pt x="4429" y="62283"/>
                    </a:cubicBezTo>
                    <a:cubicBezTo>
                      <a:pt x="3551" y="68471"/>
                      <a:pt x="3339" y="74745"/>
                      <a:pt x="3126" y="80990"/>
                    </a:cubicBezTo>
                    <a:cubicBezTo>
                      <a:pt x="2956" y="86003"/>
                      <a:pt x="2786" y="91003"/>
                      <a:pt x="2631" y="96016"/>
                    </a:cubicBezTo>
                    <a:cubicBezTo>
                      <a:pt x="2602" y="96809"/>
                      <a:pt x="2560" y="97673"/>
                      <a:pt x="2050" y="98267"/>
                    </a:cubicBezTo>
                    <a:cubicBezTo>
                      <a:pt x="1540" y="98862"/>
                      <a:pt x="393" y="98976"/>
                      <a:pt x="53" y="98267"/>
                    </a:cubicBezTo>
                    <a:cubicBezTo>
                      <a:pt x="-287" y="97559"/>
                      <a:pt x="1101" y="96823"/>
                      <a:pt x="1300" y="97588"/>
                    </a:cubicBezTo>
                    <a:cubicBezTo>
                      <a:pt x="5930" y="105334"/>
                      <a:pt x="5987" y="115601"/>
                      <a:pt x="1441" y="123404"/>
                    </a:cubicBezTo>
                    <a:cubicBezTo>
                      <a:pt x="5052" y="123857"/>
                      <a:pt x="8819" y="121677"/>
                      <a:pt x="10235" y="11833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5"/>
              <p:cNvSpPr/>
              <p:nvPr/>
            </p:nvSpPr>
            <p:spPr>
              <a:xfrm>
                <a:off x="3910904" y="1692370"/>
                <a:ext cx="32574" cy="316285"/>
              </a:xfrm>
              <a:custGeom>
                <a:avLst/>
                <a:gdLst/>
                <a:ahLst/>
                <a:cxnLst/>
                <a:rect l="l" t="t" r="r" b="b"/>
                <a:pathLst>
                  <a:path w="32574" h="316285" extrusionOk="0">
                    <a:moveTo>
                      <a:pt x="7070" y="0"/>
                    </a:moveTo>
                    <a:cubicBezTo>
                      <a:pt x="-4415" y="77804"/>
                      <a:pt x="-5690" y="248692"/>
                      <a:pt x="32575" y="31628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5"/>
              <p:cNvSpPr/>
              <p:nvPr/>
            </p:nvSpPr>
            <p:spPr>
              <a:xfrm>
                <a:off x="3889324" y="1542780"/>
                <a:ext cx="66451" cy="86286"/>
              </a:xfrm>
              <a:custGeom>
                <a:avLst/>
                <a:gdLst/>
                <a:ahLst/>
                <a:cxnLst/>
                <a:rect l="l" t="t" r="r" b="b"/>
                <a:pathLst>
                  <a:path w="66451" h="86286" extrusionOk="0">
                    <a:moveTo>
                      <a:pt x="65016" y="51931"/>
                    </a:moveTo>
                    <a:cubicBezTo>
                      <a:pt x="67877" y="63826"/>
                      <a:pt x="66121" y="75595"/>
                      <a:pt x="62736" y="86287"/>
                    </a:cubicBezTo>
                    <a:cubicBezTo>
                      <a:pt x="56434" y="85791"/>
                      <a:pt x="50288" y="82293"/>
                      <a:pt x="47102" y="76784"/>
                    </a:cubicBezTo>
                    <a:cubicBezTo>
                      <a:pt x="43051" y="69803"/>
                      <a:pt x="43505" y="60583"/>
                      <a:pt x="38321" y="54409"/>
                    </a:cubicBezTo>
                    <a:cubicBezTo>
                      <a:pt x="34016" y="49254"/>
                      <a:pt x="27006" y="47583"/>
                      <a:pt x="20832" y="44977"/>
                    </a:cubicBezTo>
                    <a:cubicBezTo>
                      <a:pt x="12037" y="41267"/>
                      <a:pt x="4050" y="34158"/>
                      <a:pt x="0" y="25689"/>
                    </a:cubicBezTo>
                    <a:cubicBezTo>
                      <a:pt x="8171" y="6727"/>
                      <a:pt x="22149" y="0"/>
                      <a:pt x="22149" y="0"/>
                    </a:cubicBezTo>
                    <a:cubicBezTo>
                      <a:pt x="21327" y="9899"/>
                      <a:pt x="55117" y="10720"/>
                      <a:pt x="65016" y="519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5"/>
              <p:cNvSpPr/>
              <p:nvPr/>
            </p:nvSpPr>
            <p:spPr>
              <a:xfrm>
                <a:off x="3966647" y="1600475"/>
                <a:ext cx="28549" cy="65695"/>
              </a:xfrm>
              <a:custGeom>
                <a:avLst/>
                <a:gdLst/>
                <a:ahLst/>
                <a:cxnLst/>
                <a:rect l="l" t="t" r="r" b="b"/>
                <a:pathLst>
                  <a:path w="28549" h="65695" extrusionOk="0">
                    <a:moveTo>
                      <a:pt x="13836" y="65696"/>
                    </a:moveTo>
                    <a:cubicBezTo>
                      <a:pt x="12816" y="65271"/>
                      <a:pt x="11754" y="64903"/>
                      <a:pt x="10791" y="64407"/>
                    </a:cubicBezTo>
                    <a:cubicBezTo>
                      <a:pt x="2549" y="60144"/>
                      <a:pt x="2124" y="49721"/>
                      <a:pt x="0" y="40191"/>
                    </a:cubicBezTo>
                    <a:cubicBezTo>
                      <a:pt x="6387" y="20676"/>
                      <a:pt x="9502" y="0"/>
                      <a:pt x="9502" y="0"/>
                    </a:cubicBezTo>
                    <a:cubicBezTo>
                      <a:pt x="9502" y="0"/>
                      <a:pt x="23947" y="11528"/>
                      <a:pt x="28068" y="23905"/>
                    </a:cubicBezTo>
                    <a:cubicBezTo>
                      <a:pt x="30532" y="31340"/>
                      <a:pt x="23183" y="49537"/>
                      <a:pt x="13836" y="656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5"/>
              <p:cNvSpPr/>
              <p:nvPr/>
            </p:nvSpPr>
            <p:spPr>
              <a:xfrm>
                <a:off x="3983838" y="1644061"/>
                <a:ext cx="33194" cy="83174"/>
              </a:xfrm>
              <a:custGeom>
                <a:avLst/>
                <a:gdLst/>
                <a:ahLst/>
                <a:cxnLst/>
                <a:rect l="l" t="t" r="r" b="b"/>
                <a:pathLst>
                  <a:path w="33194" h="83174" extrusionOk="0">
                    <a:moveTo>
                      <a:pt x="21286" y="68177"/>
                    </a:moveTo>
                    <a:cubicBezTo>
                      <a:pt x="15267" y="73403"/>
                      <a:pt x="4419" y="70981"/>
                      <a:pt x="1191" y="63688"/>
                    </a:cubicBezTo>
                    <a:cubicBezTo>
                      <a:pt x="-934" y="58830"/>
                      <a:pt x="143" y="53491"/>
                      <a:pt x="1644" y="48266"/>
                    </a:cubicBezTo>
                    <a:cubicBezTo>
                      <a:pt x="17830" y="26995"/>
                      <a:pt x="19898" y="-1796"/>
                      <a:pt x="22419" y="88"/>
                    </a:cubicBezTo>
                    <a:cubicBezTo>
                      <a:pt x="25704" y="2552"/>
                      <a:pt x="33946" y="42927"/>
                      <a:pt x="33139" y="60246"/>
                    </a:cubicBezTo>
                    <a:cubicBezTo>
                      <a:pt x="32686" y="69338"/>
                      <a:pt x="29301" y="77085"/>
                      <a:pt x="22051" y="83174"/>
                    </a:cubicBezTo>
                    <a:cubicBezTo>
                      <a:pt x="22603" y="78189"/>
                      <a:pt x="22362" y="73091"/>
                      <a:pt x="21286" y="681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5"/>
              <p:cNvSpPr/>
              <p:nvPr/>
            </p:nvSpPr>
            <p:spPr>
              <a:xfrm>
                <a:off x="4005705" y="1735704"/>
                <a:ext cx="35127" cy="55995"/>
              </a:xfrm>
              <a:custGeom>
                <a:avLst/>
                <a:gdLst/>
                <a:ahLst/>
                <a:cxnLst/>
                <a:rect l="l" t="t" r="r" b="b"/>
                <a:pathLst>
                  <a:path w="35127" h="55995" extrusionOk="0">
                    <a:moveTo>
                      <a:pt x="28309" y="55995"/>
                    </a:moveTo>
                    <a:cubicBezTo>
                      <a:pt x="17730" y="55712"/>
                      <a:pt x="7322" y="44723"/>
                      <a:pt x="11811" y="35135"/>
                    </a:cubicBezTo>
                    <a:cubicBezTo>
                      <a:pt x="13383" y="31779"/>
                      <a:pt x="16569" y="28536"/>
                      <a:pt x="15521" y="24996"/>
                    </a:cubicBezTo>
                    <a:cubicBezTo>
                      <a:pt x="13864" y="19430"/>
                      <a:pt x="5693" y="21469"/>
                      <a:pt x="0" y="19827"/>
                    </a:cubicBezTo>
                    <a:cubicBezTo>
                      <a:pt x="15479" y="6982"/>
                      <a:pt x="22149" y="-7095"/>
                      <a:pt x="31042" y="4036"/>
                    </a:cubicBezTo>
                    <a:cubicBezTo>
                      <a:pt x="37344" y="11910"/>
                      <a:pt x="36296" y="33507"/>
                      <a:pt x="28309" y="5599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5"/>
            <p:cNvGrpSpPr/>
            <p:nvPr/>
          </p:nvGrpSpPr>
          <p:grpSpPr>
            <a:xfrm rot="-9373464">
              <a:off x="7951740" y="146213"/>
              <a:ext cx="300636" cy="544755"/>
              <a:chOff x="4169852" y="1450036"/>
              <a:chExt cx="98451" cy="178394"/>
            </a:xfrm>
          </p:grpSpPr>
          <p:sp>
            <p:nvSpPr>
              <p:cNvPr id="747" name="Google Shape;747;p5"/>
              <p:cNvSpPr/>
              <p:nvPr/>
            </p:nvSpPr>
            <p:spPr>
              <a:xfrm>
                <a:off x="4209297" y="1488811"/>
                <a:ext cx="37113" cy="139619"/>
              </a:xfrm>
              <a:custGeom>
                <a:avLst/>
                <a:gdLst/>
                <a:ahLst/>
                <a:cxnLst/>
                <a:rect l="l" t="t" r="r" b="b"/>
                <a:pathLst>
                  <a:path w="37113" h="139619" extrusionOk="0">
                    <a:moveTo>
                      <a:pt x="6849" y="139619"/>
                    </a:moveTo>
                    <a:cubicBezTo>
                      <a:pt x="-14733" y="86712"/>
                      <a:pt x="20162" y="15167"/>
                      <a:pt x="36136" y="0"/>
                    </a:cubicBezTo>
                    <a:lnTo>
                      <a:pt x="37113" y="1020"/>
                    </a:lnTo>
                    <a:cubicBezTo>
                      <a:pt x="21308" y="16003"/>
                      <a:pt x="-13175" y="86754"/>
                      <a:pt x="8152" y="139081"/>
                    </a:cubicBezTo>
                    <a:lnTo>
                      <a:pt x="6835" y="13961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5"/>
              <p:cNvSpPr/>
              <p:nvPr/>
            </p:nvSpPr>
            <p:spPr>
              <a:xfrm>
                <a:off x="4243763" y="1450036"/>
                <a:ext cx="24540" cy="42385"/>
              </a:xfrm>
              <a:custGeom>
                <a:avLst/>
                <a:gdLst/>
                <a:ahLst/>
                <a:cxnLst/>
                <a:rect l="l" t="t" r="r" b="b"/>
                <a:pathLst>
                  <a:path w="24540" h="42385" extrusionOk="0">
                    <a:moveTo>
                      <a:pt x="253" y="39341"/>
                    </a:moveTo>
                    <a:cubicBezTo>
                      <a:pt x="-1800" y="22814"/>
                      <a:pt x="8835" y="5566"/>
                      <a:pt x="24541" y="0"/>
                    </a:cubicBezTo>
                    <a:cubicBezTo>
                      <a:pt x="19400" y="15564"/>
                      <a:pt x="11101" y="30065"/>
                      <a:pt x="296" y="42386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5"/>
              <p:cNvSpPr/>
              <p:nvPr/>
            </p:nvSpPr>
            <p:spPr>
              <a:xfrm>
                <a:off x="4224625" y="1466548"/>
                <a:ext cx="14930" cy="27671"/>
              </a:xfrm>
              <a:custGeom>
                <a:avLst/>
                <a:gdLst/>
                <a:ahLst/>
                <a:cxnLst/>
                <a:rect l="l" t="t" r="r" b="b"/>
                <a:pathLst>
                  <a:path w="14930" h="27671" extrusionOk="0">
                    <a:moveTo>
                      <a:pt x="14930" y="27672"/>
                    </a:moveTo>
                    <a:cubicBezTo>
                      <a:pt x="14760" y="17136"/>
                      <a:pt x="9648" y="4574"/>
                      <a:pt x="160" y="0"/>
                    </a:cubicBezTo>
                    <a:cubicBezTo>
                      <a:pt x="-1087" y="11046"/>
                      <a:pt x="5060" y="22560"/>
                      <a:pt x="14930" y="27672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5"/>
              <p:cNvSpPr/>
              <p:nvPr/>
            </p:nvSpPr>
            <p:spPr>
              <a:xfrm>
                <a:off x="4205667" y="1470358"/>
                <a:ext cx="27374" cy="37230"/>
              </a:xfrm>
              <a:custGeom>
                <a:avLst/>
                <a:gdLst/>
                <a:ahLst/>
                <a:cxnLst/>
                <a:rect l="l" t="t" r="r" b="b"/>
                <a:pathLst>
                  <a:path w="27374" h="37230" extrusionOk="0">
                    <a:moveTo>
                      <a:pt x="27374" y="37231"/>
                    </a:moveTo>
                    <a:cubicBezTo>
                      <a:pt x="24599" y="21115"/>
                      <a:pt x="14218" y="8072"/>
                      <a:pt x="0" y="0"/>
                    </a:cubicBezTo>
                    <a:cubicBezTo>
                      <a:pt x="3073" y="15620"/>
                      <a:pt x="13397" y="29640"/>
                      <a:pt x="27374" y="37231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5"/>
              <p:cNvSpPr/>
              <p:nvPr/>
            </p:nvSpPr>
            <p:spPr>
              <a:xfrm>
                <a:off x="4192695" y="1486969"/>
                <a:ext cx="31920" cy="36338"/>
              </a:xfrm>
              <a:custGeom>
                <a:avLst/>
                <a:gdLst/>
                <a:ahLst/>
                <a:cxnLst/>
                <a:rect l="l" t="t" r="r" b="b"/>
                <a:pathLst>
                  <a:path w="31920" h="36338" extrusionOk="0">
                    <a:moveTo>
                      <a:pt x="31920" y="36325"/>
                    </a:moveTo>
                    <a:cubicBezTo>
                      <a:pt x="28352" y="28819"/>
                      <a:pt x="24740" y="21242"/>
                      <a:pt x="19685" y="14643"/>
                    </a:cubicBezTo>
                    <a:cubicBezTo>
                      <a:pt x="14629" y="8044"/>
                      <a:pt x="7959" y="2393"/>
                      <a:pt x="0" y="0"/>
                    </a:cubicBezTo>
                    <a:cubicBezTo>
                      <a:pt x="284" y="5325"/>
                      <a:pt x="2535" y="10508"/>
                      <a:pt x="6231" y="14346"/>
                    </a:cubicBezTo>
                    <a:cubicBezTo>
                      <a:pt x="8979" y="17192"/>
                      <a:pt x="12462" y="19288"/>
                      <a:pt x="15111" y="22234"/>
                    </a:cubicBezTo>
                    <a:cubicBezTo>
                      <a:pt x="17051" y="24386"/>
                      <a:pt x="18495" y="26964"/>
                      <a:pt x="20450" y="29102"/>
                    </a:cubicBezTo>
                    <a:cubicBezTo>
                      <a:pt x="23395" y="32331"/>
                      <a:pt x="27587" y="35744"/>
                      <a:pt x="31920" y="36339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5"/>
              <p:cNvSpPr/>
              <p:nvPr/>
            </p:nvSpPr>
            <p:spPr>
              <a:xfrm>
                <a:off x="4169852" y="1525871"/>
                <a:ext cx="49013" cy="14349"/>
              </a:xfrm>
              <a:custGeom>
                <a:avLst/>
                <a:gdLst/>
                <a:ahLst/>
                <a:cxnLst/>
                <a:rect l="l" t="t" r="r" b="b"/>
                <a:pathLst>
                  <a:path w="49013" h="14349" extrusionOk="0">
                    <a:moveTo>
                      <a:pt x="49013" y="11046"/>
                    </a:moveTo>
                    <a:cubicBezTo>
                      <a:pt x="41621" y="6698"/>
                      <a:pt x="33931" y="2238"/>
                      <a:pt x="25392" y="1430"/>
                    </a:cubicBezTo>
                    <a:cubicBezTo>
                      <a:pt x="22503" y="1161"/>
                      <a:pt x="19586" y="1317"/>
                      <a:pt x="16668" y="1360"/>
                    </a:cubicBezTo>
                    <a:cubicBezTo>
                      <a:pt x="11089" y="1430"/>
                      <a:pt x="5480" y="1048"/>
                      <a:pt x="0" y="0"/>
                    </a:cubicBezTo>
                    <a:cubicBezTo>
                      <a:pt x="6925" y="4843"/>
                      <a:pt x="13949" y="9743"/>
                      <a:pt x="21851" y="12760"/>
                    </a:cubicBezTo>
                    <a:cubicBezTo>
                      <a:pt x="29754" y="15776"/>
                      <a:pt x="41140" y="14105"/>
                      <a:pt x="49013" y="11046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5"/>
              <p:cNvSpPr/>
              <p:nvPr/>
            </p:nvSpPr>
            <p:spPr>
              <a:xfrm>
                <a:off x="4175219" y="1552658"/>
                <a:ext cx="38986" cy="14380"/>
              </a:xfrm>
              <a:custGeom>
                <a:avLst/>
                <a:gdLst/>
                <a:ahLst/>
                <a:cxnLst/>
                <a:rect l="l" t="t" r="r" b="b"/>
                <a:pathLst>
                  <a:path w="38986" h="14380" extrusionOk="0">
                    <a:moveTo>
                      <a:pt x="38987" y="1338"/>
                    </a:moveTo>
                    <a:cubicBezTo>
                      <a:pt x="32246" y="-1084"/>
                      <a:pt x="24641" y="7"/>
                      <a:pt x="18042" y="2811"/>
                    </a:cubicBezTo>
                    <a:cubicBezTo>
                      <a:pt x="11442" y="5615"/>
                      <a:pt x="5679" y="10005"/>
                      <a:pt x="0" y="14381"/>
                    </a:cubicBezTo>
                    <a:cubicBezTo>
                      <a:pt x="12335" y="12582"/>
                      <a:pt x="28621" y="8235"/>
                      <a:pt x="38987" y="1338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5"/>
              <p:cNvSpPr/>
              <p:nvPr/>
            </p:nvSpPr>
            <p:spPr>
              <a:xfrm>
                <a:off x="4180955" y="1575238"/>
                <a:ext cx="28932" cy="19883"/>
              </a:xfrm>
              <a:custGeom>
                <a:avLst/>
                <a:gdLst/>
                <a:ahLst/>
                <a:cxnLst/>
                <a:rect l="l" t="t" r="r" b="b"/>
                <a:pathLst>
                  <a:path w="28932" h="19883" extrusionOk="0">
                    <a:moveTo>
                      <a:pt x="28932" y="1"/>
                    </a:moveTo>
                    <a:cubicBezTo>
                      <a:pt x="21115" y="-56"/>
                      <a:pt x="13340" y="3541"/>
                      <a:pt x="8341" y="9560"/>
                    </a:cubicBezTo>
                    <a:cubicBezTo>
                      <a:pt x="5509" y="12973"/>
                      <a:pt x="3484" y="17122"/>
                      <a:pt x="0" y="19884"/>
                    </a:cubicBezTo>
                    <a:cubicBezTo>
                      <a:pt x="10748" y="19657"/>
                      <a:pt x="21129" y="13157"/>
                      <a:pt x="26029" y="3584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p5"/>
              <p:cNvSpPr/>
              <p:nvPr/>
            </p:nvSpPr>
            <p:spPr>
              <a:xfrm>
                <a:off x="4238437" y="1500444"/>
                <a:ext cx="25915" cy="9305"/>
              </a:xfrm>
              <a:custGeom>
                <a:avLst/>
                <a:gdLst/>
                <a:ahLst/>
                <a:cxnLst/>
                <a:rect l="l" t="t" r="r" b="b"/>
                <a:pathLst>
                  <a:path w="25915" h="9305" extrusionOk="0">
                    <a:moveTo>
                      <a:pt x="0" y="1211"/>
                    </a:moveTo>
                    <a:cubicBezTo>
                      <a:pt x="6274" y="-64"/>
                      <a:pt x="12250" y="-800"/>
                      <a:pt x="18240" y="1437"/>
                    </a:cubicBezTo>
                    <a:cubicBezTo>
                      <a:pt x="21030" y="2485"/>
                      <a:pt x="23494" y="4227"/>
                      <a:pt x="25916" y="5955"/>
                    </a:cubicBezTo>
                    <a:cubicBezTo>
                      <a:pt x="24910" y="8065"/>
                      <a:pt x="22475" y="9198"/>
                      <a:pt x="20138" y="9297"/>
                    </a:cubicBezTo>
                    <a:cubicBezTo>
                      <a:pt x="17801" y="9396"/>
                      <a:pt x="15521" y="8660"/>
                      <a:pt x="13298" y="7923"/>
                    </a:cubicBezTo>
                    <a:cubicBezTo>
                      <a:pt x="8539" y="6351"/>
                      <a:pt x="3611" y="4680"/>
                      <a:pt x="0" y="1211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5"/>
              <p:cNvSpPr/>
              <p:nvPr/>
            </p:nvSpPr>
            <p:spPr>
              <a:xfrm>
                <a:off x="4231285" y="1515245"/>
                <a:ext cx="27615" cy="13724"/>
              </a:xfrm>
              <a:custGeom>
                <a:avLst/>
                <a:gdLst/>
                <a:ahLst/>
                <a:cxnLst/>
                <a:rect l="l" t="t" r="r" b="b"/>
                <a:pathLst>
                  <a:path w="27615" h="13724" extrusionOk="0">
                    <a:moveTo>
                      <a:pt x="14" y="175"/>
                    </a:moveTo>
                    <a:cubicBezTo>
                      <a:pt x="5339" y="-307"/>
                      <a:pt x="10820" y="161"/>
                      <a:pt x="15790" y="2143"/>
                    </a:cubicBezTo>
                    <a:cubicBezTo>
                      <a:pt x="20761" y="4126"/>
                      <a:pt x="25179" y="7709"/>
                      <a:pt x="27615" y="12467"/>
                    </a:cubicBezTo>
                    <a:cubicBezTo>
                      <a:pt x="24386" y="14025"/>
                      <a:pt x="20492" y="14138"/>
                      <a:pt x="17164" y="12793"/>
                    </a:cubicBezTo>
                    <a:cubicBezTo>
                      <a:pt x="13765" y="11419"/>
                      <a:pt x="11103" y="8672"/>
                      <a:pt x="7860" y="6973"/>
                    </a:cubicBezTo>
                    <a:cubicBezTo>
                      <a:pt x="6175" y="6095"/>
                      <a:pt x="4348" y="5500"/>
                      <a:pt x="2762" y="4452"/>
                    </a:cubicBezTo>
                    <a:cubicBezTo>
                      <a:pt x="1176" y="3404"/>
                      <a:pt x="0" y="2073"/>
                      <a:pt x="0" y="175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5"/>
              <p:cNvSpPr/>
              <p:nvPr/>
            </p:nvSpPr>
            <p:spPr>
              <a:xfrm>
                <a:off x="4224218" y="1530205"/>
                <a:ext cx="24924" cy="18735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18735" extrusionOk="0">
                    <a:moveTo>
                      <a:pt x="14" y="0"/>
                    </a:moveTo>
                    <a:cubicBezTo>
                      <a:pt x="10395" y="1799"/>
                      <a:pt x="19203" y="9899"/>
                      <a:pt x="24925" y="18736"/>
                    </a:cubicBezTo>
                    <a:cubicBezTo>
                      <a:pt x="20152" y="18353"/>
                      <a:pt x="15521" y="16371"/>
                      <a:pt x="11967" y="13170"/>
                    </a:cubicBezTo>
                    <a:cubicBezTo>
                      <a:pt x="8568" y="10111"/>
                      <a:pt x="6160" y="6019"/>
                      <a:pt x="2521" y="3243"/>
                    </a:cubicBezTo>
                    <a:cubicBezTo>
                      <a:pt x="1388" y="2379"/>
                      <a:pt x="14" y="1416"/>
                      <a:pt x="0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5"/>
              <p:cNvSpPr/>
              <p:nvPr/>
            </p:nvSpPr>
            <p:spPr>
              <a:xfrm>
                <a:off x="4216288" y="1549946"/>
                <a:ext cx="29130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29130" h="20975" extrusionOk="0">
                    <a:moveTo>
                      <a:pt x="0" y="0"/>
                    </a:moveTo>
                    <a:cubicBezTo>
                      <a:pt x="4928" y="8454"/>
                      <a:pt x="13595" y="13921"/>
                      <a:pt x="21922" y="19047"/>
                    </a:cubicBezTo>
                    <a:cubicBezTo>
                      <a:pt x="24117" y="20407"/>
                      <a:pt x="26935" y="21766"/>
                      <a:pt x="29130" y="20421"/>
                    </a:cubicBezTo>
                    <a:cubicBezTo>
                      <a:pt x="21823" y="11046"/>
                      <a:pt x="11584" y="3994"/>
                      <a:pt x="212" y="51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5"/>
              <p:cNvSpPr/>
              <p:nvPr/>
            </p:nvSpPr>
            <p:spPr>
              <a:xfrm>
                <a:off x="4211770" y="1569603"/>
                <a:ext cx="23890" cy="23338"/>
              </a:xfrm>
              <a:custGeom>
                <a:avLst/>
                <a:gdLst/>
                <a:ahLst/>
                <a:cxnLst/>
                <a:rect l="l" t="t" r="r" b="b"/>
                <a:pathLst>
                  <a:path w="23890" h="23338" extrusionOk="0">
                    <a:moveTo>
                      <a:pt x="0" y="0"/>
                    </a:moveTo>
                    <a:cubicBezTo>
                      <a:pt x="623" y="1657"/>
                      <a:pt x="708" y="1034"/>
                      <a:pt x="1331" y="2691"/>
                    </a:cubicBezTo>
                    <a:cubicBezTo>
                      <a:pt x="2351" y="5438"/>
                      <a:pt x="3385" y="8200"/>
                      <a:pt x="4943" y="10692"/>
                    </a:cubicBezTo>
                    <a:cubicBezTo>
                      <a:pt x="9049" y="17291"/>
                      <a:pt x="16413" y="21214"/>
                      <a:pt x="23891" y="23338"/>
                    </a:cubicBezTo>
                    <a:cubicBezTo>
                      <a:pt x="22064" y="18000"/>
                      <a:pt x="17943" y="13737"/>
                      <a:pt x="13510" y="10239"/>
                    </a:cubicBezTo>
                    <a:cubicBezTo>
                      <a:pt x="9078" y="6741"/>
                      <a:pt x="4192" y="3795"/>
                      <a:pt x="0" y="14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5"/>
              <p:cNvSpPr/>
              <p:nvPr/>
            </p:nvSpPr>
            <p:spPr>
              <a:xfrm>
                <a:off x="4210482" y="1596986"/>
                <a:ext cx="17631" cy="13501"/>
              </a:xfrm>
              <a:custGeom>
                <a:avLst/>
                <a:gdLst/>
                <a:ahLst/>
                <a:cxnLst/>
                <a:rect l="l" t="t" r="r" b="b"/>
                <a:pathLst>
                  <a:path w="17631" h="13501" extrusionOk="0">
                    <a:moveTo>
                      <a:pt x="0" y="1903"/>
                    </a:moveTo>
                    <a:cubicBezTo>
                      <a:pt x="269" y="4820"/>
                      <a:pt x="3271" y="6590"/>
                      <a:pt x="5919" y="7865"/>
                    </a:cubicBezTo>
                    <a:cubicBezTo>
                      <a:pt x="9828" y="9748"/>
                      <a:pt x="13737" y="11618"/>
                      <a:pt x="17631" y="13501"/>
                    </a:cubicBezTo>
                    <a:cubicBezTo>
                      <a:pt x="16541" y="11476"/>
                      <a:pt x="15295" y="9536"/>
                      <a:pt x="13921" y="7709"/>
                    </a:cubicBezTo>
                    <a:cubicBezTo>
                      <a:pt x="12335" y="5585"/>
                      <a:pt x="10536" y="3588"/>
                      <a:pt x="8327" y="2129"/>
                    </a:cubicBezTo>
                    <a:cubicBezTo>
                      <a:pt x="6118" y="671"/>
                      <a:pt x="3455" y="-221"/>
                      <a:pt x="821" y="48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5"/>
            <p:cNvGrpSpPr/>
            <p:nvPr/>
          </p:nvGrpSpPr>
          <p:grpSpPr>
            <a:xfrm rot="-9373464">
              <a:off x="7422752" y="-75157"/>
              <a:ext cx="300636" cy="544755"/>
              <a:chOff x="4357607" y="1446538"/>
              <a:chExt cx="98451" cy="178394"/>
            </a:xfrm>
          </p:grpSpPr>
          <p:sp>
            <p:nvSpPr>
              <p:cNvPr id="762" name="Google Shape;762;p5"/>
              <p:cNvSpPr/>
              <p:nvPr/>
            </p:nvSpPr>
            <p:spPr>
              <a:xfrm>
                <a:off x="4397052" y="1485313"/>
                <a:ext cx="37112" cy="139619"/>
              </a:xfrm>
              <a:custGeom>
                <a:avLst/>
                <a:gdLst/>
                <a:ahLst/>
                <a:cxnLst/>
                <a:rect l="l" t="t" r="r" b="b"/>
                <a:pathLst>
                  <a:path w="37112" h="139619" extrusionOk="0">
                    <a:moveTo>
                      <a:pt x="6850" y="139620"/>
                    </a:moveTo>
                    <a:cubicBezTo>
                      <a:pt x="-14733" y="86712"/>
                      <a:pt x="20161" y="15167"/>
                      <a:pt x="36136" y="0"/>
                    </a:cubicBezTo>
                    <a:lnTo>
                      <a:pt x="37113" y="1020"/>
                    </a:lnTo>
                    <a:cubicBezTo>
                      <a:pt x="21308" y="16003"/>
                      <a:pt x="-13175" y="86754"/>
                      <a:pt x="8152" y="139081"/>
                    </a:cubicBezTo>
                    <a:lnTo>
                      <a:pt x="6835" y="1396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5"/>
              <p:cNvSpPr/>
              <p:nvPr/>
            </p:nvSpPr>
            <p:spPr>
              <a:xfrm>
                <a:off x="4431518" y="1446538"/>
                <a:ext cx="24540" cy="42385"/>
              </a:xfrm>
              <a:custGeom>
                <a:avLst/>
                <a:gdLst/>
                <a:ahLst/>
                <a:cxnLst/>
                <a:rect l="l" t="t" r="r" b="b"/>
                <a:pathLst>
                  <a:path w="24540" h="42385" extrusionOk="0">
                    <a:moveTo>
                      <a:pt x="253" y="39341"/>
                    </a:moveTo>
                    <a:cubicBezTo>
                      <a:pt x="-1800" y="22814"/>
                      <a:pt x="8835" y="5566"/>
                      <a:pt x="24540" y="0"/>
                    </a:cubicBezTo>
                    <a:cubicBezTo>
                      <a:pt x="19400" y="15564"/>
                      <a:pt x="11101" y="30065"/>
                      <a:pt x="296" y="4238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5"/>
              <p:cNvSpPr/>
              <p:nvPr/>
            </p:nvSpPr>
            <p:spPr>
              <a:xfrm>
                <a:off x="4412380" y="1463050"/>
                <a:ext cx="14930" cy="27671"/>
              </a:xfrm>
              <a:custGeom>
                <a:avLst/>
                <a:gdLst/>
                <a:ahLst/>
                <a:cxnLst/>
                <a:rect l="l" t="t" r="r" b="b"/>
                <a:pathLst>
                  <a:path w="14930" h="27671" extrusionOk="0">
                    <a:moveTo>
                      <a:pt x="14931" y="27672"/>
                    </a:moveTo>
                    <a:cubicBezTo>
                      <a:pt x="14761" y="17136"/>
                      <a:pt x="9648" y="4574"/>
                      <a:pt x="160" y="0"/>
                    </a:cubicBezTo>
                    <a:cubicBezTo>
                      <a:pt x="-1086" y="11046"/>
                      <a:pt x="5060" y="22560"/>
                      <a:pt x="14931" y="276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5"/>
              <p:cNvSpPr/>
              <p:nvPr/>
            </p:nvSpPr>
            <p:spPr>
              <a:xfrm>
                <a:off x="4393421" y="1466860"/>
                <a:ext cx="27374" cy="37230"/>
              </a:xfrm>
              <a:custGeom>
                <a:avLst/>
                <a:gdLst/>
                <a:ahLst/>
                <a:cxnLst/>
                <a:rect l="l" t="t" r="r" b="b"/>
                <a:pathLst>
                  <a:path w="27374" h="37230" extrusionOk="0">
                    <a:moveTo>
                      <a:pt x="27375" y="37231"/>
                    </a:moveTo>
                    <a:cubicBezTo>
                      <a:pt x="24599" y="21115"/>
                      <a:pt x="14218" y="8072"/>
                      <a:pt x="0" y="0"/>
                    </a:cubicBezTo>
                    <a:cubicBezTo>
                      <a:pt x="3073" y="15620"/>
                      <a:pt x="13397" y="29640"/>
                      <a:pt x="27375" y="372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5"/>
              <p:cNvSpPr/>
              <p:nvPr/>
            </p:nvSpPr>
            <p:spPr>
              <a:xfrm>
                <a:off x="4380435" y="1483472"/>
                <a:ext cx="31920" cy="36338"/>
              </a:xfrm>
              <a:custGeom>
                <a:avLst/>
                <a:gdLst/>
                <a:ahLst/>
                <a:cxnLst/>
                <a:rect l="l" t="t" r="r" b="b"/>
                <a:pathLst>
                  <a:path w="31920" h="36338" extrusionOk="0">
                    <a:moveTo>
                      <a:pt x="31920" y="36325"/>
                    </a:moveTo>
                    <a:cubicBezTo>
                      <a:pt x="28352" y="28819"/>
                      <a:pt x="24740" y="21242"/>
                      <a:pt x="19685" y="14643"/>
                    </a:cubicBezTo>
                    <a:cubicBezTo>
                      <a:pt x="14629" y="8044"/>
                      <a:pt x="7959" y="2393"/>
                      <a:pt x="0" y="0"/>
                    </a:cubicBezTo>
                    <a:cubicBezTo>
                      <a:pt x="283" y="5325"/>
                      <a:pt x="2535" y="10508"/>
                      <a:pt x="6231" y="14346"/>
                    </a:cubicBezTo>
                    <a:cubicBezTo>
                      <a:pt x="8979" y="17192"/>
                      <a:pt x="12462" y="19288"/>
                      <a:pt x="15110" y="22234"/>
                    </a:cubicBezTo>
                    <a:cubicBezTo>
                      <a:pt x="17051" y="24386"/>
                      <a:pt x="18495" y="26964"/>
                      <a:pt x="20449" y="29102"/>
                    </a:cubicBezTo>
                    <a:cubicBezTo>
                      <a:pt x="23395" y="32331"/>
                      <a:pt x="27587" y="35744"/>
                      <a:pt x="31920" y="3633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5"/>
              <p:cNvSpPr/>
              <p:nvPr/>
            </p:nvSpPr>
            <p:spPr>
              <a:xfrm>
                <a:off x="4357607" y="1522359"/>
                <a:ext cx="49013" cy="14349"/>
              </a:xfrm>
              <a:custGeom>
                <a:avLst/>
                <a:gdLst/>
                <a:ahLst/>
                <a:cxnLst/>
                <a:rect l="l" t="t" r="r" b="b"/>
                <a:pathLst>
                  <a:path w="49013" h="14349" extrusionOk="0">
                    <a:moveTo>
                      <a:pt x="49013" y="11046"/>
                    </a:moveTo>
                    <a:cubicBezTo>
                      <a:pt x="41621" y="6698"/>
                      <a:pt x="33931" y="2237"/>
                      <a:pt x="25392" y="1430"/>
                    </a:cubicBezTo>
                    <a:cubicBezTo>
                      <a:pt x="22503" y="1161"/>
                      <a:pt x="19585" y="1317"/>
                      <a:pt x="16668" y="1359"/>
                    </a:cubicBezTo>
                    <a:cubicBezTo>
                      <a:pt x="11088" y="1430"/>
                      <a:pt x="5495" y="1048"/>
                      <a:pt x="0" y="0"/>
                    </a:cubicBezTo>
                    <a:cubicBezTo>
                      <a:pt x="6925" y="4843"/>
                      <a:pt x="13949" y="9743"/>
                      <a:pt x="21851" y="12760"/>
                    </a:cubicBezTo>
                    <a:cubicBezTo>
                      <a:pt x="29754" y="15776"/>
                      <a:pt x="41139" y="14105"/>
                      <a:pt x="49013" y="1104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5"/>
              <p:cNvSpPr/>
              <p:nvPr/>
            </p:nvSpPr>
            <p:spPr>
              <a:xfrm>
                <a:off x="4362974" y="1549161"/>
                <a:ext cx="38986" cy="14380"/>
              </a:xfrm>
              <a:custGeom>
                <a:avLst/>
                <a:gdLst/>
                <a:ahLst/>
                <a:cxnLst/>
                <a:rect l="l" t="t" r="r" b="b"/>
                <a:pathLst>
                  <a:path w="38986" h="14380" extrusionOk="0">
                    <a:moveTo>
                      <a:pt x="38987" y="1338"/>
                    </a:moveTo>
                    <a:cubicBezTo>
                      <a:pt x="32246" y="-1084"/>
                      <a:pt x="24641" y="7"/>
                      <a:pt x="18042" y="2811"/>
                    </a:cubicBezTo>
                    <a:cubicBezTo>
                      <a:pt x="11443" y="5615"/>
                      <a:pt x="5679" y="10005"/>
                      <a:pt x="0" y="14381"/>
                    </a:cubicBezTo>
                    <a:cubicBezTo>
                      <a:pt x="12335" y="12582"/>
                      <a:pt x="28621" y="8235"/>
                      <a:pt x="38987" y="133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5"/>
              <p:cNvSpPr/>
              <p:nvPr/>
            </p:nvSpPr>
            <p:spPr>
              <a:xfrm>
                <a:off x="4368695" y="1571740"/>
                <a:ext cx="28932" cy="19883"/>
              </a:xfrm>
              <a:custGeom>
                <a:avLst/>
                <a:gdLst/>
                <a:ahLst/>
                <a:cxnLst/>
                <a:rect l="l" t="t" r="r" b="b"/>
                <a:pathLst>
                  <a:path w="28932" h="19883" extrusionOk="0">
                    <a:moveTo>
                      <a:pt x="28932" y="1"/>
                    </a:moveTo>
                    <a:cubicBezTo>
                      <a:pt x="21115" y="-56"/>
                      <a:pt x="13340" y="3541"/>
                      <a:pt x="8341" y="9560"/>
                    </a:cubicBezTo>
                    <a:cubicBezTo>
                      <a:pt x="5509" y="12973"/>
                      <a:pt x="3484" y="17122"/>
                      <a:pt x="0" y="19884"/>
                    </a:cubicBezTo>
                    <a:cubicBezTo>
                      <a:pt x="10749" y="19657"/>
                      <a:pt x="21129" y="13157"/>
                      <a:pt x="26029" y="358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5"/>
              <p:cNvSpPr/>
              <p:nvPr/>
            </p:nvSpPr>
            <p:spPr>
              <a:xfrm>
                <a:off x="4426192" y="1496932"/>
                <a:ext cx="25915" cy="9305"/>
              </a:xfrm>
              <a:custGeom>
                <a:avLst/>
                <a:gdLst/>
                <a:ahLst/>
                <a:cxnLst/>
                <a:rect l="l" t="t" r="r" b="b"/>
                <a:pathLst>
                  <a:path w="25915" h="9305" extrusionOk="0">
                    <a:moveTo>
                      <a:pt x="0" y="1211"/>
                    </a:moveTo>
                    <a:cubicBezTo>
                      <a:pt x="6274" y="-64"/>
                      <a:pt x="12250" y="-800"/>
                      <a:pt x="18240" y="1437"/>
                    </a:cubicBezTo>
                    <a:cubicBezTo>
                      <a:pt x="21030" y="2485"/>
                      <a:pt x="23494" y="4227"/>
                      <a:pt x="25916" y="5955"/>
                    </a:cubicBezTo>
                    <a:cubicBezTo>
                      <a:pt x="24910" y="8065"/>
                      <a:pt x="22474" y="9198"/>
                      <a:pt x="20138" y="9297"/>
                    </a:cubicBezTo>
                    <a:cubicBezTo>
                      <a:pt x="17801" y="9396"/>
                      <a:pt x="15521" y="8660"/>
                      <a:pt x="13298" y="7923"/>
                    </a:cubicBezTo>
                    <a:cubicBezTo>
                      <a:pt x="8539" y="6351"/>
                      <a:pt x="3611" y="4680"/>
                      <a:pt x="0" y="121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5"/>
              <p:cNvSpPr/>
              <p:nvPr/>
            </p:nvSpPr>
            <p:spPr>
              <a:xfrm>
                <a:off x="4419040" y="1511747"/>
                <a:ext cx="27615" cy="13724"/>
              </a:xfrm>
              <a:custGeom>
                <a:avLst/>
                <a:gdLst/>
                <a:ahLst/>
                <a:cxnLst/>
                <a:rect l="l" t="t" r="r" b="b"/>
                <a:pathLst>
                  <a:path w="27615" h="13724" extrusionOk="0">
                    <a:moveTo>
                      <a:pt x="14" y="175"/>
                    </a:moveTo>
                    <a:cubicBezTo>
                      <a:pt x="5339" y="-307"/>
                      <a:pt x="10819" y="161"/>
                      <a:pt x="15790" y="2143"/>
                    </a:cubicBezTo>
                    <a:cubicBezTo>
                      <a:pt x="20761" y="4126"/>
                      <a:pt x="25179" y="7709"/>
                      <a:pt x="27615" y="12467"/>
                    </a:cubicBezTo>
                    <a:cubicBezTo>
                      <a:pt x="24386" y="14025"/>
                      <a:pt x="20492" y="14138"/>
                      <a:pt x="17164" y="12793"/>
                    </a:cubicBezTo>
                    <a:cubicBezTo>
                      <a:pt x="13765" y="11419"/>
                      <a:pt x="11103" y="8672"/>
                      <a:pt x="7860" y="6973"/>
                    </a:cubicBezTo>
                    <a:cubicBezTo>
                      <a:pt x="6175" y="6095"/>
                      <a:pt x="4348" y="5500"/>
                      <a:pt x="2761" y="4452"/>
                    </a:cubicBezTo>
                    <a:cubicBezTo>
                      <a:pt x="1176" y="3404"/>
                      <a:pt x="0" y="2073"/>
                      <a:pt x="0" y="17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5"/>
              <p:cNvSpPr/>
              <p:nvPr/>
            </p:nvSpPr>
            <p:spPr>
              <a:xfrm>
                <a:off x="4411973" y="1526707"/>
                <a:ext cx="24924" cy="18735"/>
              </a:xfrm>
              <a:custGeom>
                <a:avLst/>
                <a:gdLst/>
                <a:ahLst/>
                <a:cxnLst/>
                <a:rect l="l" t="t" r="r" b="b"/>
                <a:pathLst>
                  <a:path w="24924" h="18735" extrusionOk="0">
                    <a:moveTo>
                      <a:pt x="14" y="0"/>
                    </a:moveTo>
                    <a:cubicBezTo>
                      <a:pt x="10395" y="1798"/>
                      <a:pt x="19203" y="9899"/>
                      <a:pt x="24925" y="18736"/>
                    </a:cubicBezTo>
                    <a:cubicBezTo>
                      <a:pt x="20152" y="18353"/>
                      <a:pt x="15521" y="16371"/>
                      <a:pt x="11966" y="13170"/>
                    </a:cubicBezTo>
                    <a:cubicBezTo>
                      <a:pt x="8568" y="10111"/>
                      <a:pt x="6160" y="6019"/>
                      <a:pt x="2521" y="3243"/>
                    </a:cubicBezTo>
                    <a:cubicBezTo>
                      <a:pt x="1388" y="2379"/>
                      <a:pt x="14" y="1416"/>
                      <a:pt x="0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5"/>
              <p:cNvSpPr/>
              <p:nvPr/>
            </p:nvSpPr>
            <p:spPr>
              <a:xfrm>
                <a:off x="4404043" y="1546448"/>
                <a:ext cx="29130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29130" h="20975" extrusionOk="0">
                    <a:moveTo>
                      <a:pt x="0" y="0"/>
                    </a:moveTo>
                    <a:cubicBezTo>
                      <a:pt x="4928" y="8454"/>
                      <a:pt x="13595" y="13921"/>
                      <a:pt x="21922" y="19047"/>
                    </a:cubicBezTo>
                    <a:cubicBezTo>
                      <a:pt x="24117" y="20407"/>
                      <a:pt x="26935" y="21766"/>
                      <a:pt x="29131" y="20421"/>
                    </a:cubicBezTo>
                    <a:cubicBezTo>
                      <a:pt x="21823" y="11046"/>
                      <a:pt x="11584" y="3994"/>
                      <a:pt x="213" y="51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5"/>
              <p:cNvSpPr/>
              <p:nvPr/>
            </p:nvSpPr>
            <p:spPr>
              <a:xfrm>
                <a:off x="4399525" y="1566105"/>
                <a:ext cx="23890" cy="23338"/>
              </a:xfrm>
              <a:custGeom>
                <a:avLst/>
                <a:gdLst/>
                <a:ahLst/>
                <a:cxnLst/>
                <a:rect l="l" t="t" r="r" b="b"/>
                <a:pathLst>
                  <a:path w="23890" h="23338" extrusionOk="0">
                    <a:moveTo>
                      <a:pt x="0" y="0"/>
                    </a:moveTo>
                    <a:cubicBezTo>
                      <a:pt x="623" y="1657"/>
                      <a:pt x="708" y="1034"/>
                      <a:pt x="1331" y="2691"/>
                    </a:cubicBezTo>
                    <a:cubicBezTo>
                      <a:pt x="2351" y="5438"/>
                      <a:pt x="3385" y="8200"/>
                      <a:pt x="4942" y="10692"/>
                    </a:cubicBezTo>
                    <a:cubicBezTo>
                      <a:pt x="9049" y="17291"/>
                      <a:pt x="16413" y="21214"/>
                      <a:pt x="23891" y="23338"/>
                    </a:cubicBezTo>
                    <a:cubicBezTo>
                      <a:pt x="22064" y="17999"/>
                      <a:pt x="17943" y="13737"/>
                      <a:pt x="13510" y="10239"/>
                    </a:cubicBezTo>
                    <a:cubicBezTo>
                      <a:pt x="9078" y="6741"/>
                      <a:pt x="4192" y="3795"/>
                      <a:pt x="0" y="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5"/>
              <p:cNvSpPr/>
              <p:nvPr/>
            </p:nvSpPr>
            <p:spPr>
              <a:xfrm>
                <a:off x="4398237" y="1593488"/>
                <a:ext cx="17631" cy="13501"/>
              </a:xfrm>
              <a:custGeom>
                <a:avLst/>
                <a:gdLst/>
                <a:ahLst/>
                <a:cxnLst/>
                <a:rect l="l" t="t" r="r" b="b"/>
                <a:pathLst>
                  <a:path w="17631" h="13501" extrusionOk="0">
                    <a:moveTo>
                      <a:pt x="0" y="1903"/>
                    </a:moveTo>
                    <a:cubicBezTo>
                      <a:pt x="269" y="4820"/>
                      <a:pt x="3271" y="6590"/>
                      <a:pt x="5919" y="7865"/>
                    </a:cubicBezTo>
                    <a:cubicBezTo>
                      <a:pt x="9828" y="9748"/>
                      <a:pt x="13737" y="11618"/>
                      <a:pt x="17631" y="13501"/>
                    </a:cubicBezTo>
                    <a:cubicBezTo>
                      <a:pt x="16541" y="11476"/>
                      <a:pt x="15295" y="9536"/>
                      <a:pt x="13921" y="7709"/>
                    </a:cubicBezTo>
                    <a:cubicBezTo>
                      <a:pt x="12335" y="5585"/>
                      <a:pt x="10536" y="3588"/>
                      <a:pt x="8327" y="2129"/>
                    </a:cubicBezTo>
                    <a:cubicBezTo>
                      <a:pt x="6118" y="671"/>
                      <a:pt x="3455" y="-221"/>
                      <a:pt x="821" y="4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6" name="Google Shape;776;p5"/>
            <p:cNvGrpSpPr/>
            <p:nvPr/>
          </p:nvGrpSpPr>
          <p:grpSpPr>
            <a:xfrm rot="-9373464">
              <a:off x="8309250" y="-481422"/>
              <a:ext cx="549372" cy="958214"/>
              <a:chOff x="4040283" y="1572095"/>
              <a:chExt cx="179906" cy="313792"/>
            </a:xfrm>
          </p:grpSpPr>
          <p:sp>
            <p:nvSpPr>
              <p:cNvPr id="777" name="Google Shape;777;p5"/>
              <p:cNvSpPr/>
              <p:nvPr/>
            </p:nvSpPr>
            <p:spPr>
              <a:xfrm>
                <a:off x="4040283" y="1572095"/>
                <a:ext cx="179849" cy="223723"/>
              </a:xfrm>
              <a:custGeom>
                <a:avLst/>
                <a:gdLst/>
                <a:ahLst/>
                <a:cxnLst/>
                <a:rect l="l" t="t" r="r" b="b"/>
                <a:pathLst>
                  <a:path w="179849" h="223723" extrusionOk="0">
                    <a:moveTo>
                      <a:pt x="175297" y="167674"/>
                    </a:moveTo>
                    <a:cubicBezTo>
                      <a:pt x="169391" y="184228"/>
                      <a:pt x="157878" y="201506"/>
                      <a:pt x="141068" y="208162"/>
                    </a:cubicBezTo>
                    <a:cubicBezTo>
                      <a:pt x="108864" y="220921"/>
                      <a:pt x="91658" y="191550"/>
                      <a:pt x="91658" y="191550"/>
                    </a:cubicBezTo>
                    <a:cubicBezTo>
                      <a:pt x="91658" y="191550"/>
                      <a:pt x="92069" y="213047"/>
                      <a:pt x="65983" y="221927"/>
                    </a:cubicBezTo>
                    <a:cubicBezTo>
                      <a:pt x="39883" y="230806"/>
                      <a:pt x="11673" y="204834"/>
                      <a:pt x="9506" y="186509"/>
                    </a:cubicBezTo>
                    <a:cubicBezTo>
                      <a:pt x="7297" y="167645"/>
                      <a:pt x="14520" y="168750"/>
                      <a:pt x="27265" y="168198"/>
                    </a:cubicBezTo>
                    <a:cubicBezTo>
                      <a:pt x="40039" y="167645"/>
                      <a:pt x="65020" y="182062"/>
                      <a:pt x="71676" y="172644"/>
                    </a:cubicBezTo>
                    <a:cubicBezTo>
                      <a:pt x="78332" y="163213"/>
                      <a:pt x="63915" y="162646"/>
                      <a:pt x="41158" y="163765"/>
                    </a:cubicBezTo>
                    <a:cubicBezTo>
                      <a:pt x="18386" y="164884"/>
                      <a:pt x="1194" y="156004"/>
                      <a:pt x="75" y="136008"/>
                    </a:cubicBezTo>
                    <a:cubicBezTo>
                      <a:pt x="-1044" y="116040"/>
                      <a:pt x="10625" y="99386"/>
                      <a:pt x="19505" y="114922"/>
                    </a:cubicBezTo>
                    <a:cubicBezTo>
                      <a:pt x="28384" y="130471"/>
                      <a:pt x="51878" y="148853"/>
                      <a:pt x="66309" y="144406"/>
                    </a:cubicBezTo>
                    <a:cubicBezTo>
                      <a:pt x="80739" y="139959"/>
                      <a:pt x="72554" y="127596"/>
                      <a:pt x="55334" y="130372"/>
                    </a:cubicBezTo>
                    <a:cubicBezTo>
                      <a:pt x="38141" y="133148"/>
                      <a:pt x="28370" y="119921"/>
                      <a:pt x="18938" y="105433"/>
                    </a:cubicBezTo>
                    <a:cubicBezTo>
                      <a:pt x="9492" y="90946"/>
                      <a:pt x="12834" y="77181"/>
                      <a:pt x="25042" y="66630"/>
                    </a:cubicBezTo>
                    <a:cubicBezTo>
                      <a:pt x="37249" y="56080"/>
                      <a:pt x="33355" y="73286"/>
                      <a:pt x="51113" y="98267"/>
                    </a:cubicBezTo>
                    <a:cubicBezTo>
                      <a:pt x="68872" y="123249"/>
                      <a:pt x="73885" y="106028"/>
                      <a:pt x="72200" y="97715"/>
                    </a:cubicBezTo>
                    <a:cubicBezTo>
                      <a:pt x="70543" y="89388"/>
                      <a:pt x="53337" y="88836"/>
                      <a:pt x="44457" y="71615"/>
                    </a:cubicBezTo>
                    <a:cubicBezTo>
                      <a:pt x="35578" y="54423"/>
                      <a:pt x="42234" y="51081"/>
                      <a:pt x="52770" y="41097"/>
                    </a:cubicBezTo>
                    <a:cubicBezTo>
                      <a:pt x="63321" y="31099"/>
                      <a:pt x="62768" y="33308"/>
                      <a:pt x="64425" y="52752"/>
                    </a:cubicBezTo>
                    <a:cubicBezTo>
                      <a:pt x="66082" y="72182"/>
                      <a:pt x="70529" y="80495"/>
                      <a:pt x="77751" y="87703"/>
                    </a:cubicBezTo>
                    <a:cubicBezTo>
                      <a:pt x="84974" y="94911"/>
                      <a:pt x="90525" y="84375"/>
                      <a:pt x="83855" y="75496"/>
                    </a:cubicBezTo>
                    <a:cubicBezTo>
                      <a:pt x="77199" y="66616"/>
                      <a:pt x="71095" y="46620"/>
                      <a:pt x="74976" y="26652"/>
                    </a:cubicBezTo>
                    <a:cubicBezTo>
                      <a:pt x="75669" y="23126"/>
                      <a:pt x="76661" y="20039"/>
                      <a:pt x="77822" y="17305"/>
                    </a:cubicBezTo>
                    <a:cubicBezTo>
                      <a:pt x="83317" y="4532"/>
                      <a:pt x="92734" y="0"/>
                      <a:pt x="92734" y="0"/>
                    </a:cubicBezTo>
                    <a:cubicBezTo>
                      <a:pt x="92182" y="6670"/>
                      <a:pt x="114940" y="7222"/>
                      <a:pt x="121610" y="34979"/>
                    </a:cubicBezTo>
                    <a:cubicBezTo>
                      <a:pt x="123536" y="42995"/>
                      <a:pt x="122346" y="50925"/>
                      <a:pt x="120066" y="58119"/>
                    </a:cubicBezTo>
                    <a:cubicBezTo>
                      <a:pt x="114458" y="75850"/>
                      <a:pt x="102237" y="89204"/>
                      <a:pt x="113269" y="88807"/>
                    </a:cubicBezTo>
                    <a:cubicBezTo>
                      <a:pt x="120562" y="88538"/>
                      <a:pt x="126071" y="77521"/>
                      <a:pt x="129880" y="65908"/>
                    </a:cubicBezTo>
                    <a:cubicBezTo>
                      <a:pt x="134185" y="52766"/>
                      <a:pt x="136281" y="38845"/>
                      <a:pt x="136281" y="38845"/>
                    </a:cubicBezTo>
                    <a:cubicBezTo>
                      <a:pt x="136281" y="38845"/>
                      <a:pt x="146010" y="46606"/>
                      <a:pt x="148786" y="54947"/>
                    </a:cubicBezTo>
                    <a:cubicBezTo>
                      <a:pt x="150443" y="59960"/>
                      <a:pt x="145501" y="72210"/>
                      <a:pt x="139199" y="83100"/>
                    </a:cubicBezTo>
                    <a:cubicBezTo>
                      <a:pt x="135063" y="90323"/>
                      <a:pt x="130333" y="96936"/>
                      <a:pt x="126580" y="100477"/>
                    </a:cubicBezTo>
                    <a:cubicBezTo>
                      <a:pt x="117149" y="109356"/>
                      <a:pt x="107151" y="123234"/>
                      <a:pt x="129909" y="111565"/>
                    </a:cubicBezTo>
                    <a:cubicBezTo>
                      <a:pt x="135162" y="108875"/>
                      <a:pt x="139283" y="105023"/>
                      <a:pt x="142555" y="100717"/>
                    </a:cubicBezTo>
                    <a:cubicBezTo>
                      <a:pt x="153459" y="86386"/>
                      <a:pt x="154847" y="66999"/>
                      <a:pt x="156547" y="68273"/>
                    </a:cubicBezTo>
                    <a:cubicBezTo>
                      <a:pt x="158756" y="69930"/>
                      <a:pt x="164307" y="97134"/>
                      <a:pt x="163769" y="108790"/>
                    </a:cubicBezTo>
                    <a:cubicBezTo>
                      <a:pt x="163472" y="114907"/>
                      <a:pt x="161192" y="120133"/>
                      <a:pt x="156306" y="124240"/>
                    </a:cubicBezTo>
                    <a:cubicBezTo>
                      <a:pt x="151902" y="127979"/>
                      <a:pt x="145373" y="130825"/>
                      <a:pt x="136281" y="132666"/>
                    </a:cubicBezTo>
                    <a:cubicBezTo>
                      <a:pt x="117121" y="136561"/>
                      <a:pt x="109941" y="158766"/>
                      <a:pt x="136281" y="153200"/>
                    </a:cubicBezTo>
                    <a:cubicBezTo>
                      <a:pt x="144821" y="151402"/>
                      <a:pt x="151194" y="147437"/>
                      <a:pt x="156178" y="143287"/>
                    </a:cubicBezTo>
                    <a:cubicBezTo>
                      <a:pt x="166601" y="134635"/>
                      <a:pt x="171091" y="125160"/>
                      <a:pt x="177095" y="132652"/>
                    </a:cubicBezTo>
                    <a:cubicBezTo>
                      <a:pt x="181344" y="137963"/>
                      <a:pt x="180636" y="152507"/>
                      <a:pt x="175254" y="1676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5"/>
              <p:cNvSpPr/>
              <p:nvPr/>
            </p:nvSpPr>
            <p:spPr>
              <a:xfrm>
                <a:off x="4077866" y="1646316"/>
                <a:ext cx="115367" cy="130012"/>
              </a:xfrm>
              <a:custGeom>
                <a:avLst/>
                <a:gdLst/>
                <a:ahLst/>
                <a:cxnLst/>
                <a:rect l="l" t="t" r="r" b="b"/>
                <a:pathLst>
                  <a:path w="115367" h="130012" extrusionOk="0">
                    <a:moveTo>
                      <a:pt x="61524" y="105476"/>
                    </a:moveTo>
                    <a:cubicBezTo>
                      <a:pt x="68038" y="112684"/>
                      <a:pt x="75742" y="120459"/>
                      <a:pt x="85457" y="120487"/>
                    </a:cubicBezTo>
                    <a:cubicBezTo>
                      <a:pt x="89564" y="120487"/>
                      <a:pt x="93529" y="119071"/>
                      <a:pt x="97381" y="117626"/>
                    </a:cubicBezTo>
                    <a:cubicBezTo>
                      <a:pt x="104915" y="114794"/>
                      <a:pt x="113369" y="110715"/>
                      <a:pt x="115225" y="102884"/>
                    </a:cubicBezTo>
                    <a:cubicBezTo>
                      <a:pt x="115635" y="101114"/>
                      <a:pt x="115196" y="98664"/>
                      <a:pt x="113398" y="98452"/>
                    </a:cubicBezTo>
                    <a:cubicBezTo>
                      <a:pt x="112534" y="98352"/>
                      <a:pt x="111741" y="98848"/>
                      <a:pt x="111005" y="99315"/>
                    </a:cubicBezTo>
                    <a:cubicBezTo>
                      <a:pt x="105028" y="103054"/>
                      <a:pt x="98160" y="105377"/>
                      <a:pt x="91136" y="106042"/>
                    </a:cubicBezTo>
                    <a:cubicBezTo>
                      <a:pt x="88771" y="106269"/>
                      <a:pt x="85825" y="105971"/>
                      <a:pt x="84905" y="103776"/>
                    </a:cubicBezTo>
                    <a:cubicBezTo>
                      <a:pt x="87581" y="102233"/>
                      <a:pt x="90824" y="102105"/>
                      <a:pt x="93742" y="101057"/>
                    </a:cubicBezTo>
                    <a:cubicBezTo>
                      <a:pt x="96645" y="100009"/>
                      <a:pt x="99491" y="97276"/>
                      <a:pt x="98783" y="94260"/>
                    </a:cubicBezTo>
                    <a:cubicBezTo>
                      <a:pt x="92255" y="94345"/>
                      <a:pt x="85726" y="94444"/>
                      <a:pt x="79212" y="94529"/>
                    </a:cubicBezTo>
                    <a:cubicBezTo>
                      <a:pt x="75983" y="94571"/>
                      <a:pt x="72641" y="94600"/>
                      <a:pt x="69653" y="93353"/>
                    </a:cubicBezTo>
                    <a:cubicBezTo>
                      <a:pt x="63492" y="90790"/>
                      <a:pt x="60575" y="82435"/>
                      <a:pt x="63804" y="76600"/>
                    </a:cubicBezTo>
                    <a:cubicBezTo>
                      <a:pt x="65164" y="74136"/>
                      <a:pt x="67358" y="72238"/>
                      <a:pt x="69497" y="70397"/>
                    </a:cubicBezTo>
                    <a:cubicBezTo>
                      <a:pt x="80614" y="60838"/>
                      <a:pt x="92226" y="51010"/>
                      <a:pt x="106360" y="47158"/>
                    </a:cubicBezTo>
                    <a:cubicBezTo>
                      <a:pt x="107747" y="46776"/>
                      <a:pt x="109192" y="46436"/>
                      <a:pt x="110297" y="45530"/>
                    </a:cubicBezTo>
                    <a:cubicBezTo>
                      <a:pt x="111401" y="44623"/>
                      <a:pt x="112038" y="42938"/>
                      <a:pt x="111288" y="41720"/>
                    </a:cubicBezTo>
                    <a:cubicBezTo>
                      <a:pt x="110608" y="40615"/>
                      <a:pt x="109135" y="40318"/>
                      <a:pt x="107832" y="40290"/>
                    </a:cubicBezTo>
                    <a:cubicBezTo>
                      <a:pt x="103032" y="40205"/>
                      <a:pt x="98486" y="42244"/>
                      <a:pt x="94110" y="44241"/>
                    </a:cubicBezTo>
                    <a:cubicBezTo>
                      <a:pt x="89776" y="46224"/>
                      <a:pt x="85443" y="48206"/>
                      <a:pt x="81110" y="50189"/>
                    </a:cubicBezTo>
                    <a:cubicBezTo>
                      <a:pt x="78815" y="51237"/>
                      <a:pt x="76465" y="52299"/>
                      <a:pt x="73944" y="52426"/>
                    </a:cubicBezTo>
                    <a:cubicBezTo>
                      <a:pt x="71423" y="52554"/>
                      <a:pt x="68690" y="51520"/>
                      <a:pt x="67514" y="49297"/>
                    </a:cubicBezTo>
                    <a:cubicBezTo>
                      <a:pt x="65843" y="46124"/>
                      <a:pt x="67897" y="42343"/>
                      <a:pt x="69893" y="39369"/>
                    </a:cubicBezTo>
                    <a:cubicBezTo>
                      <a:pt x="74199" y="32968"/>
                      <a:pt x="78504" y="26553"/>
                      <a:pt x="82795" y="20152"/>
                    </a:cubicBezTo>
                    <a:cubicBezTo>
                      <a:pt x="83177" y="19585"/>
                      <a:pt x="83574" y="18948"/>
                      <a:pt x="83432" y="18283"/>
                    </a:cubicBezTo>
                    <a:cubicBezTo>
                      <a:pt x="83163" y="17051"/>
                      <a:pt x="81421" y="16923"/>
                      <a:pt x="80231" y="17362"/>
                    </a:cubicBezTo>
                    <a:cubicBezTo>
                      <a:pt x="75077" y="19260"/>
                      <a:pt x="72570" y="25604"/>
                      <a:pt x="67373" y="27389"/>
                    </a:cubicBezTo>
                    <a:cubicBezTo>
                      <a:pt x="66438" y="27714"/>
                      <a:pt x="65277" y="27813"/>
                      <a:pt x="64569" y="27134"/>
                    </a:cubicBezTo>
                    <a:cubicBezTo>
                      <a:pt x="64016" y="26581"/>
                      <a:pt x="63931" y="25732"/>
                      <a:pt x="63903" y="24953"/>
                    </a:cubicBezTo>
                    <a:cubicBezTo>
                      <a:pt x="63648" y="16526"/>
                      <a:pt x="66310" y="7562"/>
                      <a:pt x="62600" y="0"/>
                    </a:cubicBezTo>
                    <a:cubicBezTo>
                      <a:pt x="58861" y="1614"/>
                      <a:pt x="56723" y="5636"/>
                      <a:pt x="55746" y="9587"/>
                    </a:cubicBezTo>
                    <a:cubicBezTo>
                      <a:pt x="54769" y="13538"/>
                      <a:pt x="54670" y="17688"/>
                      <a:pt x="53523" y="21596"/>
                    </a:cubicBezTo>
                    <a:cubicBezTo>
                      <a:pt x="52376" y="25505"/>
                      <a:pt x="49841" y="29385"/>
                      <a:pt x="45932" y="30518"/>
                    </a:cubicBezTo>
                    <a:cubicBezTo>
                      <a:pt x="44856" y="30830"/>
                      <a:pt x="43652" y="30915"/>
                      <a:pt x="42632" y="30433"/>
                    </a:cubicBezTo>
                    <a:cubicBezTo>
                      <a:pt x="38611" y="28578"/>
                      <a:pt x="40890" y="20874"/>
                      <a:pt x="36812" y="19175"/>
                    </a:cubicBezTo>
                    <a:cubicBezTo>
                      <a:pt x="38908" y="26440"/>
                      <a:pt x="41018" y="33719"/>
                      <a:pt x="43114" y="40984"/>
                    </a:cubicBezTo>
                    <a:cubicBezTo>
                      <a:pt x="38950" y="44510"/>
                      <a:pt x="33215" y="45388"/>
                      <a:pt x="27819" y="46110"/>
                    </a:cubicBezTo>
                    <a:cubicBezTo>
                      <a:pt x="25865" y="46379"/>
                      <a:pt x="23868" y="46634"/>
                      <a:pt x="21928" y="46266"/>
                    </a:cubicBezTo>
                    <a:cubicBezTo>
                      <a:pt x="13374" y="44637"/>
                      <a:pt x="10556" y="32260"/>
                      <a:pt x="2116" y="30093"/>
                    </a:cubicBezTo>
                    <a:cubicBezTo>
                      <a:pt x="1549" y="29952"/>
                      <a:pt x="898" y="29867"/>
                      <a:pt x="445" y="30235"/>
                    </a:cubicBezTo>
                    <a:cubicBezTo>
                      <a:pt x="-164" y="30731"/>
                      <a:pt x="-37" y="31680"/>
                      <a:pt x="176" y="32430"/>
                    </a:cubicBezTo>
                    <a:cubicBezTo>
                      <a:pt x="1436" y="36863"/>
                      <a:pt x="3773" y="40998"/>
                      <a:pt x="6959" y="44340"/>
                    </a:cubicBezTo>
                    <a:cubicBezTo>
                      <a:pt x="8432" y="45898"/>
                      <a:pt x="10117" y="47300"/>
                      <a:pt x="12114" y="48050"/>
                    </a:cubicBezTo>
                    <a:cubicBezTo>
                      <a:pt x="13856" y="48716"/>
                      <a:pt x="15754" y="48843"/>
                      <a:pt x="17623" y="48971"/>
                    </a:cubicBezTo>
                    <a:cubicBezTo>
                      <a:pt x="24590" y="49438"/>
                      <a:pt x="31558" y="49906"/>
                      <a:pt x="38526" y="50373"/>
                    </a:cubicBezTo>
                    <a:cubicBezTo>
                      <a:pt x="39432" y="50430"/>
                      <a:pt x="40423" y="50543"/>
                      <a:pt x="41032" y="51208"/>
                    </a:cubicBezTo>
                    <a:cubicBezTo>
                      <a:pt x="41457" y="51662"/>
                      <a:pt x="41599" y="52299"/>
                      <a:pt x="41726" y="52908"/>
                    </a:cubicBezTo>
                    <a:cubicBezTo>
                      <a:pt x="42576" y="56887"/>
                      <a:pt x="43199" y="60909"/>
                      <a:pt x="43596" y="64945"/>
                    </a:cubicBezTo>
                    <a:cubicBezTo>
                      <a:pt x="43850" y="67480"/>
                      <a:pt x="43992" y="70143"/>
                      <a:pt x="42958" y="72479"/>
                    </a:cubicBezTo>
                    <a:cubicBezTo>
                      <a:pt x="40721" y="77507"/>
                      <a:pt x="34263" y="78739"/>
                      <a:pt x="28796" y="79305"/>
                    </a:cubicBezTo>
                    <a:cubicBezTo>
                      <a:pt x="23019" y="79900"/>
                      <a:pt x="16533" y="80310"/>
                      <a:pt x="12058" y="76600"/>
                    </a:cubicBezTo>
                    <a:cubicBezTo>
                      <a:pt x="10245" y="75099"/>
                      <a:pt x="8928" y="73017"/>
                      <a:pt x="6988" y="71686"/>
                    </a:cubicBezTo>
                    <a:cubicBezTo>
                      <a:pt x="5047" y="70355"/>
                      <a:pt x="1974" y="70100"/>
                      <a:pt x="629" y="72040"/>
                    </a:cubicBezTo>
                    <a:cubicBezTo>
                      <a:pt x="-306" y="73400"/>
                      <a:pt x="20" y="75340"/>
                      <a:pt x="1026" y="76657"/>
                    </a:cubicBezTo>
                    <a:cubicBezTo>
                      <a:pt x="2031" y="77974"/>
                      <a:pt x="3546" y="78781"/>
                      <a:pt x="5061" y="79447"/>
                    </a:cubicBezTo>
                    <a:cubicBezTo>
                      <a:pt x="15598" y="83992"/>
                      <a:pt x="27564" y="82775"/>
                      <a:pt x="39021" y="83341"/>
                    </a:cubicBezTo>
                    <a:cubicBezTo>
                      <a:pt x="41599" y="83469"/>
                      <a:pt x="44516" y="83879"/>
                      <a:pt x="46017" y="85975"/>
                    </a:cubicBezTo>
                    <a:cubicBezTo>
                      <a:pt x="47532" y="88099"/>
                      <a:pt x="46937" y="91031"/>
                      <a:pt x="46088" y="93495"/>
                    </a:cubicBezTo>
                    <a:cubicBezTo>
                      <a:pt x="44247" y="98876"/>
                      <a:pt x="41216" y="104244"/>
                      <a:pt x="36189" y="106920"/>
                    </a:cubicBezTo>
                    <a:cubicBezTo>
                      <a:pt x="32422" y="108917"/>
                      <a:pt x="28018" y="109172"/>
                      <a:pt x="23769" y="109427"/>
                    </a:cubicBezTo>
                    <a:cubicBezTo>
                      <a:pt x="19521" y="109682"/>
                      <a:pt x="15102" y="110022"/>
                      <a:pt x="11406" y="112160"/>
                    </a:cubicBezTo>
                    <a:cubicBezTo>
                      <a:pt x="7710" y="114298"/>
                      <a:pt x="5033" y="118788"/>
                      <a:pt x="6365" y="122838"/>
                    </a:cubicBezTo>
                    <a:cubicBezTo>
                      <a:pt x="6903" y="124495"/>
                      <a:pt x="8050" y="125897"/>
                      <a:pt x="9352" y="127044"/>
                    </a:cubicBezTo>
                    <a:cubicBezTo>
                      <a:pt x="10882" y="128389"/>
                      <a:pt x="12709" y="129451"/>
                      <a:pt x="14706" y="129834"/>
                    </a:cubicBezTo>
                    <a:cubicBezTo>
                      <a:pt x="18770" y="130641"/>
                      <a:pt x="22891" y="128602"/>
                      <a:pt x="26134" y="126010"/>
                    </a:cubicBezTo>
                    <a:cubicBezTo>
                      <a:pt x="29377" y="123419"/>
                      <a:pt x="32153" y="120232"/>
                      <a:pt x="35693" y="118065"/>
                    </a:cubicBezTo>
                    <a:cubicBezTo>
                      <a:pt x="42576" y="113859"/>
                      <a:pt x="51937" y="113746"/>
                      <a:pt x="57318" y="10774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5"/>
              <p:cNvSpPr/>
              <p:nvPr/>
            </p:nvSpPr>
            <p:spPr>
              <a:xfrm>
                <a:off x="4126652" y="1666992"/>
                <a:ext cx="21376" cy="84615"/>
              </a:xfrm>
              <a:custGeom>
                <a:avLst/>
                <a:gdLst/>
                <a:ahLst/>
                <a:cxnLst/>
                <a:rect l="l" t="t" r="r" b="b"/>
                <a:pathLst>
                  <a:path w="21376" h="84615" extrusionOk="0">
                    <a:moveTo>
                      <a:pt x="7442" y="79319"/>
                    </a:moveTo>
                    <a:cubicBezTo>
                      <a:pt x="10954" y="82095"/>
                      <a:pt x="15188" y="83936"/>
                      <a:pt x="19621" y="84616"/>
                    </a:cubicBezTo>
                    <a:cubicBezTo>
                      <a:pt x="19720" y="82336"/>
                      <a:pt x="17992" y="80466"/>
                      <a:pt x="16633" y="78640"/>
                    </a:cubicBezTo>
                    <a:cubicBezTo>
                      <a:pt x="12880" y="73640"/>
                      <a:pt x="11294" y="67381"/>
                      <a:pt x="9793" y="61292"/>
                    </a:cubicBezTo>
                    <a:cubicBezTo>
                      <a:pt x="9353" y="59507"/>
                      <a:pt x="8915" y="57694"/>
                      <a:pt x="9014" y="55854"/>
                    </a:cubicBezTo>
                    <a:cubicBezTo>
                      <a:pt x="9169" y="53021"/>
                      <a:pt x="10600" y="50415"/>
                      <a:pt x="12271" y="48135"/>
                    </a:cubicBezTo>
                    <a:cubicBezTo>
                      <a:pt x="14749" y="44751"/>
                      <a:pt x="17865" y="41819"/>
                      <a:pt x="21377" y="39525"/>
                    </a:cubicBezTo>
                    <a:cubicBezTo>
                      <a:pt x="20839" y="38236"/>
                      <a:pt x="18955" y="38435"/>
                      <a:pt x="17695" y="39001"/>
                    </a:cubicBezTo>
                    <a:cubicBezTo>
                      <a:pt x="16434" y="39582"/>
                      <a:pt x="14862" y="40290"/>
                      <a:pt x="13772" y="39440"/>
                    </a:cubicBezTo>
                    <a:cubicBezTo>
                      <a:pt x="12908" y="38775"/>
                      <a:pt x="12880" y="37500"/>
                      <a:pt x="12936" y="36424"/>
                    </a:cubicBezTo>
                    <a:cubicBezTo>
                      <a:pt x="13163" y="31325"/>
                      <a:pt x="13375" y="26242"/>
                      <a:pt x="13602" y="21143"/>
                    </a:cubicBezTo>
                    <a:cubicBezTo>
                      <a:pt x="13630" y="20350"/>
                      <a:pt x="13673" y="19543"/>
                      <a:pt x="13574" y="18764"/>
                    </a:cubicBezTo>
                    <a:cubicBezTo>
                      <a:pt x="13475" y="17957"/>
                      <a:pt x="13234" y="17178"/>
                      <a:pt x="13036" y="16399"/>
                    </a:cubicBezTo>
                    <a:cubicBezTo>
                      <a:pt x="11704" y="11074"/>
                      <a:pt x="12129" y="5481"/>
                      <a:pt x="12568" y="0"/>
                    </a:cubicBezTo>
                    <a:cubicBezTo>
                      <a:pt x="8150" y="3965"/>
                      <a:pt x="8461" y="10791"/>
                      <a:pt x="7980" y="16711"/>
                    </a:cubicBezTo>
                    <a:cubicBezTo>
                      <a:pt x="7272" y="25264"/>
                      <a:pt x="4199" y="33450"/>
                      <a:pt x="2995" y="41947"/>
                    </a:cubicBezTo>
                    <a:cubicBezTo>
                      <a:pt x="2400" y="46124"/>
                      <a:pt x="2259" y="50345"/>
                      <a:pt x="2117" y="54551"/>
                    </a:cubicBezTo>
                    <a:cubicBezTo>
                      <a:pt x="2004" y="57921"/>
                      <a:pt x="1891" y="61292"/>
                      <a:pt x="1777" y="64676"/>
                    </a:cubicBezTo>
                    <a:cubicBezTo>
                      <a:pt x="1763" y="65214"/>
                      <a:pt x="1720" y="65781"/>
                      <a:pt x="1381" y="66191"/>
                    </a:cubicBezTo>
                    <a:cubicBezTo>
                      <a:pt x="1041" y="66602"/>
                      <a:pt x="262" y="66659"/>
                      <a:pt x="35" y="66191"/>
                    </a:cubicBezTo>
                    <a:cubicBezTo>
                      <a:pt x="-192" y="65724"/>
                      <a:pt x="743" y="65214"/>
                      <a:pt x="885" y="65738"/>
                    </a:cubicBezTo>
                    <a:cubicBezTo>
                      <a:pt x="4001" y="70964"/>
                      <a:pt x="4043" y="77875"/>
                      <a:pt x="984" y="83129"/>
                    </a:cubicBezTo>
                    <a:cubicBezTo>
                      <a:pt x="3406" y="83426"/>
                      <a:pt x="5955" y="81967"/>
                      <a:pt x="6903" y="797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5"/>
              <p:cNvSpPr/>
              <p:nvPr/>
            </p:nvSpPr>
            <p:spPr>
              <a:xfrm>
                <a:off x="4132661" y="1672869"/>
                <a:ext cx="21938" cy="213018"/>
              </a:xfrm>
              <a:custGeom>
                <a:avLst/>
                <a:gdLst/>
                <a:ahLst/>
                <a:cxnLst/>
                <a:rect l="l" t="t" r="r" b="b"/>
                <a:pathLst>
                  <a:path w="21938" h="213018" extrusionOk="0">
                    <a:moveTo>
                      <a:pt x="4761" y="0"/>
                    </a:moveTo>
                    <a:cubicBezTo>
                      <a:pt x="-2972" y="52398"/>
                      <a:pt x="-3835" y="167490"/>
                      <a:pt x="21939" y="2130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5"/>
              <p:cNvSpPr/>
              <p:nvPr/>
            </p:nvSpPr>
            <p:spPr>
              <a:xfrm>
                <a:off x="4118134" y="1572137"/>
                <a:ext cx="44751" cy="58105"/>
              </a:xfrm>
              <a:custGeom>
                <a:avLst/>
                <a:gdLst/>
                <a:ahLst/>
                <a:cxnLst/>
                <a:rect l="l" t="t" r="r" b="b"/>
                <a:pathLst>
                  <a:path w="44751" h="58105" extrusionOk="0">
                    <a:moveTo>
                      <a:pt x="43788" y="34965"/>
                    </a:moveTo>
                    <a:cubicBezTo>
                      <a:pt x="45714" y="42980"/>
                      <a:pt x="44524" y="50911"/>
                      <a:pt x="42244" y="58105"/>
                    </a:cubicBezTo>
                    <a:cubicBezTo>
                      <a:pt x="37996" y="57765"/>
                      <a:pt x="33860" y="55414"/>
                      <a:pt x="31722" y="51704"/>
                    </a:cubicBezTo>
                    <a:cubicBezTo>
                      <a:pt x="29003" y="47002"/>
                      <a:pt x="29300" y="40785"/>
                      <a:pt x="25817" y="36636"/>
                    </a:cubicBezTo>
                    <a:cubicBezTo>
                      <a:pt x="22913" y="33167"/>
                      <a:pt x="18198" y="32034"/>
                      <a:pt x="14034" y="30292"/>
                    </a:cubicBezTo>
                    <a:cubicBezTo>
                      <a:pt x="8115" y="27799"/>
                      <a:pt x="2733" y="22998"/>
                      <a:pt x="0" y="17305"/>
                    </a:cubicBezTo>
                    <a:cubicBezTo>
                      <a:pt x="5495" y="4532"/>
                      <a:pt x="14912" y="0"/>
                      <a:pt x="14912" y="0"/>
                    </a:cubicBezTo>
                    <a:cubicBezTo>
                      <a:pt x="14360" y="6670"/>
                      <a:pt x="37118" y="7222"/>
                      <a:pt x="43788" y="349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5"/>
              <p:cNvSpPr/>
              <p:nvPr/>
            </p:nvSpPr>
            <p:spPr>
              <a:xfrm>
                <a:off x="4170206" y="1610983"/>
                <a:ext cx="19228" cy="44255"/>
              </a:xfrm>
              <a:custGeom>
                <a:avLst/>
                <a:gdLst/>
                <a:ahLst/>
                <a:cxnLst/>
                <a:rect l="l" t="t" r="r" b="b"/>
                <a:pathLst>
                  <a:path w="19228" h="44255" extrusionOk="0">
                    <a:moveTo>
                      <a:pt x="9318" y="44241"/>
                    </a:moveTo>
                    <a:cubicBezTo>
                      <a:pt x="8625" y="43958"/>
                      <a:pt x="7916" y="43717"/>
                      <a:pt x="7265" y="43377"/>
                    </a:cubicBezTo>
                    <a:cubicBezTo>
                      <a:pt x="1714" y="40517"/>
                      <a:pt x="1430" y="33492"/>
                      <a:pt x="0" y="27063"/>
                    </a:cubicBezTo>
                    <a:cubicBezTo>
                      <a:pt x="4305" y="13921"/>
                      <a:pt x="6401" y="0"/>
                      <a:pt x="6401" y="0"/>
                    </a:cubicBezTo>
                    <a:cubicBezTo>
                      <a:pt x="6401" y="0"/>
                      <a:pt x="16130" y="7761"/>
                      <a:pt x="18906" y="16102"/>
                    </a:cubicBezTo>
                    <a:cubicBezTo>
                      <a:pt x="20563" y="21115"/>
                      <a:pt x="15620" y="33365"/>
                      <a:pt x="9318" y="442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5"/>
              <p:cNvSpPr/>
              <p:nvPr/>
            </p:nvSpPr>
            <p:spPr>
              <a:xfrm>
                <a:off x="4181781" y="1640337"/>
                <a:ext cx="22350" cy="56026"/>
              </a:xfrm>
              <a:custGeom>
                <a:avLst/>
                <a:gdLst/>
                <a:ahLst/>
                <a:cxnLst/>
                <a:rect l="l" t="t" r="r" b="b"/>
                <a:pathLst>
                  <a:path w="22350" h="56026" extrusionOk="0">
                    <a:moveTo>
                      <a:pt x="14341" y="45915"/>
                    </a:moveTo>
                    <a:cubicBezTo>
                      <a:pt x="10291" y="49441"/>
                      <a:pt x="2984" y="47813"/>
                      <a:pt x="803" y="42884"/>
                    </a:cubicBezTo>
                    <a:cubicBezTo>
                      <a:pt x="-628" y="39613"/>
                      <a:pt x="95" y="36016"/>
                      <a:pt x="1100" y="32504"/>
                    </a:cubicBezTo>
                    <a:cubicBezTo>
                      <a:pt x="12005" y="18173"/>
                      <a:pt x="13392" y="-1215"/>
                      <a:pt x="15092" y="60"/>
                    </a:cubicBezTo>
                    <a:cubicBezTo>
                      <a:pt x="17301" y="1717"/>
                      <a:pt x="22853" y="28921"/>
                      <a:pt x="22314" y="40576"/>
                    </a:cubicBezTo>
                    <a:cubicBezTo>
                      <a:pt x="22017" y="46694"/>
                      <a:pt x="19737" y="51920"/>
                      <a:pt x="14851" y="56026"/>
                    </a:cubicBezTo>
                    <a:cubicBezTo>
                      <a:pt x="15219" y="52670"/>
                      <a:pt x="15064" y="49229"/>
                      <a:pt x="14341" y="459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5"/>
              <p:cNvSpPr/>
              <p:nvPr/>
            </p:nvSpPr>
            <p:spPr>
              <a:xfrm>
                <a:off x="4196519" y="1702059"/>
                <a:ext cx="23670" cy="37709"/>
              </a:xfrm>
              <a:custGeom>
                <a:avLst/>
                <a:gdLst/>
                <a:ahLst/>
                <a:cxnLst/>
                <a:rect l="l" t="t" r="r" b="b"/>
                <a:pathLst>
                  <a:path w="23670" h="37709" extrusionOk="0">
                    <a:moveTo>
                      <a:pt x="19061" y="37710"/>
                    </a:moveTo>
                    <a:cubicBezTo>
                      <a:pt x="11938" y="37511"/>
                      <a:pt x="4928" y="30119"/>
                      <a:pt x="7959" y="23661"/>
                    </a:cubicBezTo>
                    <a:cubicBezTo>
                      <a:pt x="9021" y="21395"/>
                      <a:pt x="11159" y="19215"/>
                      <a:pt x="10451" y="16835"/>
                    </a:cubicBezTo>
                    <a:cubicBezTo>
                      <a:pt x="9332" y="13083"/>
                      <a:pt x="3838" y="14470"/>
                      <a:pt x="0" y="13352"/>
                    </a:cubicBezTo>
                    <a:cubicBezTo>
                      <a:pt x="10423" y="4699"/>
                      <a:pt x="14912" y="-4775"/>
                      <a:pt x="20916" y="2716"/>
                    </a:cubicBezTo>
                    <a:cubicBezTo>
                      <a:pt x="25165" y="8027"/>
                      <a:pt x="24457" y="22571"/>
                      <a:pt x="19076" y="377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5" name="Google Shape;785;p5"/>
            <p:cNvGrpSpPr/>
            <p:nvPr/>
          </p:nvGrpSpPr>
          <p:grpSpPr>
            <a:xfrm rot="-9373464">
              <a:off x="8513110" y="245847"/>
              <a:ext cx="318109" cy="559501"/>
              <a:chOff x="3982012" y="1490821"/>
              <a:chExt cx="104173" cy="183223"/>
            </a:xfrm>
          </p:grpSpPr>
          <p:sp>
            <p:nvSpPr>
              <p:cNvPr id="786" name="Google Shape;786;p5"/>
              <p:cNvSpPr/>
              <p:nvPr/>
            </p:nvSpPr>
            <p:spPr>
              <a:xfrm>
                <a:off x="4005846" y="1530318"/>
                <a:ext cx="41453" cy="143726"/>
              </a:xfrm>
              <a:custGeom>
                <a:avLst/>
                <a:gdLst/>
                <a:ahLst/>
                <a:cxnLst/>
                <a:rect l="l" t="t" r="r" b="b"/>
                <a:pathLst>
                  <a:path w="41453" h="143726" extrusionOk="0">
                    <a:moveTo>
                      <a:pt x="35418" y="143726"/>
                    </a:moveTo>
                    <a:cubicBezTo>
                      <a:pt x="56208" y="88298"/>
                      <a:pt x="17971" y="15224"/>
                      <a:pt x="977" y="0"/>
                    </a:cubicBezTo>
                    <a:lnTo>
                      <a:pt x="0" y="1090"/>
                    </a:lnTo>
                    <a:cubicBezTo>
                      <a:pt x="16796" y="16144"/>
                      <a:pt x="54607" y="88397"/>
                      <a:pt x="34045" y="143216"/>
                    </a:cubicBezTo>
                    <a:lnTo>
                      <a:pt x="35418" y="1437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5"/>
              <p:cNvSpPr/>
              <p:nvPr/>
            </p:nvSpPr>
            <p:spPr>
              <a:xfrm>
                <a:off x="3982012" y="1490821"/>
                <a:ext cx="26453" cy="43192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43192" extrusionOk="0">
                    <a:moveTo>
                      <a:pt x="26298" y="40035"/>
                    </a:moveTo>
                    <a:cubicBezTo>
                      <a:pt x="27941" y="22857"/>
                      <a:pt x="16413" y="5311"/>
                      <a:pt x="0" y="0"/>
                    </a:cubicBezTo>
                    <a:cubicBezTo>
                      <a:pt x="5778" y="15960"/>
                      <a:pt x="14799" y="30745"/>
                      <a:pt x="26355" y="431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5"/>
              <p:cNvSpPr/>
              <p:nvPr/>
            </p:nvSpPr>
            <p:spPr>
              <a:xfrm>
                <a:off x="4013066" y="1506640"/>
                <a:ext cx="14736" cy="29088"/>
              </a:xfrm>
              <a:custGeom>
                <a:avLst/>
                <a:gdLst/>
                <a:ahLst/>
                <a:cxnLst/>
                <a:rect l="l" t="t" r="r" b="b"/>
                <a:pathLst>
                  <a:path w="14736" h="29088" extrusionOk="0">
                    <a:moveTo>
                      <a:pt x="2" y="29088"/>
                    </a:moveTo>
                    <a:cubicBezTo>
                      <a:pt x="-125" y="18169"/>
                      <a:pt x="4789" y="5013"/>
                      <a:pt x="14476" y="0"/>
                    </a:cubicBezTo>
                    <a:cubicBezTo>
                      <a:pt x="16090" y="11400"/>
                      <a:pt x="10071" y="23508"/>
                      <a:pt x="2" y="290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5"/>
              <p:cNvSpPr/>
              <p:nvPr/>
            </p:nvSpPr>
            <p:spPr>
              <a:xfrm>
                <a:off x="4020206" y="1510010"/>
                <a:ext cx="27261" cy="39369"/>
              </a:xfrm>
              <a:custGeom>
                <a:avLst/>
                <a:gdLst/>
                <a:ahLst/>
                <a:cxnLst/>
                <a:rect l="l" t="t" r="r" b="b"/>
                <a:pathLst>
                  <a:path w="27261" h="39369" extrusionOk="0">
                    <a:moveTo>
                      <a:pt x="0" y="39369"/>
                    </a:moveTo>
                    <a:cubicBezTo>
                      <a:pt x="2408" y="22602"/>
                      <a:pt x="12760" y="8780"/>
                      <a:pt x="27261" y="0"/>
                    </a:cubicBezTo>
                    <a:cubicBezTo>
                      <a:pt x="24528" y="16258"/>
                      <a:pt x="14261" y="31099"/>
                      <a:pt x="0" y="393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5"/>
              <p:cNvSpPr/>
              <p:nvPr/>
            </p:nvSpPr>
            <p:spPr>
              <a:xfrm>
                <a:off x="4029397" y="1526849"/>
                <a:ext cx="32005" cy="38562"/>
              </a:xfrm>
              <a:custGeom>
                <a:avLst/>
                <a:gdLst/>
                <a:ahLst/>
                <a:cxnLst/>
                <a:rect l="l" t="t" r="r" b="b"/>
                <a:pathLst>
                  <a:path w="32005" h="38562" extrusionOk="0">
                    <a:moveTo>
                      <a:pt x="14" y="38562"/>
                    </a:moveTo>
                    <a:cubicBezTo>
                      <a:pt x="3498" y="30688"/>
                      <a:pt x="7010" y="22729"/>
                      <a:pt x="12052" y="15748"/>
                    </a:cubicBezTo>
                    <a:cubicBezTo>
                      <a:pt x="17093" y="8766"/>
                      <a:pt x="23834" y="2705"/>
                      <a:pt x="32005" y="0"/>
                    </a:cubicBezTo>
                    <a:cubicBezTo>
                      <a:pt x="31878" y="5523"/>
                      <a:pt x="29683" y="10961"/>
                      <a:pt x="25972" y="15040"/>
                    </a:cubicBezTo>
                    <a:cubicBezTo>
                      <a:pt x="23211" y="18070"/>
                      <a:pt x="19671" y="20336"/>
                      <a:pt x="17008" y="23466"/>
                    </a:cubicBezTo>
                    <a:cubicBezTo>
                      <a:pt x="15068" y="25760"/>
                      <a:pt x="13638" y="28451"/>
                      <a:pt x="11669" y="30731"/>
                    </a:cubicBezTo>
                    <a:cubicBezTo>
                      <a:pt x="8709" y="34158"/>
                      <a:pt x="4475" y="37826"/>
                      <a:pt x="0" y="385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5"/>
              <p:cNvSpPr/>
              <p:nvPr/>
            </p:nvSpPr>
            <p:spPr>
              <a:xfrm>
                <a:off x="4035756" y="1566444"/>
                <a:ext cx="50429" cy="15805"/>
              </a:xfrm>
              <a:custGeom>
                <a:avLst/>
                <a:gdLst/>
                <a:ahLst/>
                <a:cxnLst/>
                <a:rect l="l" t="t" r="r" b="b"/>
                <a:pathLst>
                  <a:path w="50429" h="15805" extrusionOk="0">
                    <a:moveTo>
                      <a:pt x="0" y="12887"/>
                    </a:moveTo>
                    <a:cubicBezTo>
                      <a:pt x="7520" y="8157"/>
                      <a:pt x="15365" y="3328"/>
                      <a:pt x="24188" y="2237"/>
                    </a:cubicBezTo>
                    <a:cubicBezTo>
                      <a:pt x="27176" y="1869"/>
                      <a:pt x="30207" y="1954"/>
                      <a:pt x="33209" y="1898"/>
                    </a:cubicBezTo>
                    <a:cubicBezTo>
                      <a:pt x="38987" y="1813"/>
                      <a:pt x="44779" y="1246"/>
                      <a:pt x="50430" y="0"/>
                    </a:cubicBezTo>
                    <a:cubicBezTo>
                      <a:pt x="43391" y="5226"/>
                      <a:pt x="36268" y="10494"/>
                      <a:pt x="28182" y="13850"/>
                    </a:cubicBezTo>
                    <a:cubicBezTo>
                      <a:pt x="20095" y="17206"/>
                      <a:pt x="8256" y="15819"/>
                      <a:pt x="0" y="128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5"/>
              <p:cNvSpPr/>
              <p:nvPr/>
            </p:nvSpPr>
            <p:spPr>
              <a:xfrm>
                <a:off x="4041095" y="1595261"/>
                <a:ext cx="40757" cy="13994"/>
              </a:xfrm>
              <a:custGeom>
                <a:avLst/>
                <a:gdLst/>
                <a:ahLst/>
                <a:cxnLst/>
                <a:rect l="l" t="t" r="r" b="b"/>
                <a:pathLst>
                  <a:path w="40757" h="13994" extrusionOk="0">
                    <a:moveTo>
                      <a:pt x="0" y="1631"/>
                    </a:moveTo>
                    <a:cubicBezTo>
                      <a:pt x="6911" y="-1073"/>
                      <a:pt x="14827" y="-167"/>
                      <a:pt x="21738" y="2538"/>
                    </a:cubicBezTo>
                    <a:cubicBezTo>
                      <a:pt x="28649" y="5243"/>
                      <a:pt x="34753" y="9633"/>
                      <a:pt x="40757" y="13994"/>
                    </a:cubicBezTo>
                    <a:cubicBezTo>
                      <a:pt x="27941" y="12493"/>
                      <a:pt x="10947" y="8471"/>
                      <a:pt x="0" y="16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5"/>
              <p:cNvSpPr/>
              <p:nvPr/>
            </p:nvSpPr>
            <p:spPr>
              <a:xfrm>
                <a:off x="4046193" y="1618754"/>
                <a:ext cx="30546" cy="19745"/>
              </a:xfrm>
              <a:custGeom>
                <a:avLst/>
                <a:gdLst/>
                <a:ahLst/>
                <a:cxnLst/>
                <a:rect l="l" t="t" r="r" b="b"/>
                <a:pathLst>
                  <a:path w="30546" h="19745" extrusionOk="0">
                    <a:moveTo>
                      <a:pt x="0" y="17"/>
                    </a:moveTo>
                    <a:cubicBezTo>
                      <a:pt x="8101" y="-280"/>
                      <a:pt x="16244" y="3232"/>
                      <a:pt x="21611" y="9308"/>
                    </a:cubicBezTo>
                    <a:cubicBezTo>
                      <a:pt x="24655" y="12749"/>
                      <a:pt x="26865" y="16997"/>
                      <a:pt x="30547" y="19745"/>
                    </a:cubicBezTo>
                    <a:cubicBezTo>
                      <a:pt x="19416" y="19830"/>
                      <a:pt x="8469" y="13400"/>
                      <a:pt x="3116" y="36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5"/>
              <p:cNvSpPr/>
              <p:nvPr/>
            </p:nvSpPr>
            <p:spPr>
              <a:xfrm>
                <a:off x="3987748" y="1542413"/>
                <a:ext cx="26708" cy="9941"/>
              </a:xfrm>
              <a:custGeom>
                <a:avLst/>
                <a:gdLst/>
                <a:ahLst/>
                <a:cxnLst/>
                <a:rect l="l" t="t" r="r" b="b"/>
                <a:pathLst>
                  <a:path w="26708" h="9941" extrusionOk="0">
                    <a:moveTo>
                      <a:pt x="26709" y="976"/>
                    </a:moveTo>
                    <a:cubicBezTo>
                      <a:pt x="20180" y="-157"/>
                      <a:pt x="13964" y="-751"/>
                      <a:pt x="7817" y="1755"/>
                    </a:cubicBezTo>
                    <a:cubicBezTo>
                      <a:pt x="4957" y="2916"/>
                      <a:pt x="2464" y="4800"/>
                      <a:pt x="0" y="6655"/>
                    </a:cubicBezTo>
                    <a:cubicBezTo>
                      <a:pt x="1105" y="8822"/>
                      <a:pt x="3654" y="9912"/>
                      <a:pt x="6090" y="9941"/>
                    </a:cubicBezTo>
                    <a:cubicBezTo>
                      <a:pt x="8525" y="9969"/>
                      <a:pt x="10848" y="9147"/>
                      <a:pt x="13128" y="8312"/>
                    </a:cubicBezTo>
                    <a:cubicBezTo>
                      <a:pt x="18014" y="6542"/>
                      <a:pt x="23069" y="4672"/>
                      <a:pt x="26709" y="9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5"/>
              <p:cNvSpPr/>
              <p:nvPr/>
            </p:nvSpPr>
            <p:spPr>
              <a:xfrm>
                <a:off x="3994007" y="1557366"/>
                <a:ext cx="28238" cy="14764"/>
              </a:xfrm>
              <a:custGeom>
                <a:avLst/>
                <a:gdLst/>
                <a:ahLst/>
                <a:cxnLst/>
                <a:rect l="l" t="t" r="r" b="b"/>
                <a:pathLst>
                  <a:path w="28238" h="14764" extrusionOk="0">
                    <a:moveTo>
                      <a:pt x="28238" y="86"/>
                    </a:moveTo>
                    <a:cubicBezTo>
                      <a:pt x="22701" y="-254"/>
                      <a:pt x="17036" y="383"/>
                      <a:pt x="11952" y="2578"/>
                    </a:cubicBezTo>
                    <a:cubicBezTo>
                      <a:pt x="6868" y="4773"/>
                      <a:pt x="2393" y="8625"/>
                      <a:pt x="0" y="13624"/>
                    </a:cubicBezTo>
                    <a:cubicBezTo>
                      <a:pt x="3399" y="15140"/>
                      <a:pt x="7435" y="15140"/>
                      <a:pt x="10834" y="13653"/>
                    </a:cubicBezTo>
                    <a:cubicBezTo>
                      <a:pt x="14317" y="12123"/>
                      <a:pt x="16980" y="9206"/>
                      <a:pt x="20294" y="7351"/>
                    </a:cubicBezTo>
                    <a:cubicBezTo>
                      <a:pt x="22007" y="6388"/>
                      <a:pt x="23891" y="5722"/>
                      <a:pt x="25491" y="4589"/>
                    </a:cubicBezTo>
                    <a:cubicBezTo>
                      <a:pt x="27091" y="3456"/>
                      <a:pt x="28281" y="2040"/>
                      <a:pt x="28224" y="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5"/>
              <p:cNvSpPr/>
              <p:nvPr/>
            </p:nvSpPr>
            <p:spPr>
              <a:xfrm>
                <a:off x="4004756" y="1572534"/>
                <a:ext cx="25251" cy="20151"/>
              </a:xfrm>
              <a:custGeom>
                <a:avLst/>
                <a:gdLst/>
                <a:ahLst/>
                <a:cxnLst/>
                <a:rect l="l" t="t" r="r" b="b"/>
                <a:pathLst>
                  <a:path w="25251" h="20151" extrusionOk="0">
                    <a:moveTo>
                      <a:pt x="25250" y="14"/>
                    </a:moveTo>
                    <a:cubicBezTo>
                      <a:pt x="14544" y="2181"/>
                      <a:pt x="5665" y="10819"/>
                      <a:pt x="0" y="20152"/>
                    </a:cubicBezTo>
                    <a:cubicBezTo>
                      <a:pt x="4928" y="19628"/>
                      <a:pt x="9658" y="17433"/>
                      <a:pt x="13255" y="14006"/>
                    </a:cubicBezTo>
                    <a:cubicBezTo>
                      <a:pt x="16682" y="10734"/>
                      <a:pt x="19062" y="6429"/>
                      <a:pt x="22744" y="3441"/>
                    </a:cubicBezTo>
                    <a:cubicBezTo>
                      <a:pt x="23891" y="2521"/>
                      <a:pt x="25293" y="1473"/>
                      <a:pt x="25250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5"/>
              <p:cNvSpPr/>
              <p:nvPr/>
            </p:nvSpPr>
            <p:spPr>
              <a:xfrm>
                <a:off x="4009245" y="1592771"/>
                <a:ext cx="29569" cy="22516"/>
              </a:xfrm>
              <a:custGeom>
                <a:avLst/>
                <a:gdLst/>
                <a:ahLst/>
                <a:cxnLst/>
                <a:rect l="l" t="t" r="r" b="b"/>
                <a:pathLst>
                  <a:path w="29569" h="22516" extrusionOk="0">
                    <a:moveTo>
                      <a:pt x="29569" y="0"/>
                    </a:moveTo>
                    <a:cubicBezTo>
                      <a:pt x="24712" y="8908"/>
                      <a:pt x="15903" y="14813"/>
                      <a:pt x="7421" y="20364"/>
                    </a:cubicBezTo>
                    <a:cubicBezTo>
                      <a:pt x="5183" y="21837"/>
                      <a:pt x="2308" y="23338"/>
                      <a:pt x="0" y="21993"/>
                    </a:cubicBezTo>
                    <a:cubicBezTo>
                      <a:pt x="7279" y="12066"/>
                      <a:pt x="17688" y="4461"/>
                      <a:pt x="29357" y="5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5"/>
              <p:cNvSpPr/>
              <p:nvPr/>
            </p:nvSpPr>
            <p:spPr>
              <a:xfrm>
                <a:off x="4020008" y="1612980"/>
                <a:ext cx="24060" cy="24882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4882" extrusionOk="0">
                    <a:moveTo>
                      <a:pt x="24061" y="0"/>
                    </a:moveTo>
                    <a:cubicBezTo>
                      <a:pt x="23466" y="1742"/>
                      <a:pt x="23352" y="1090"/>
                      <a:pt x="22758" y="2832"/>
                    </a:cubicBezTo>
                    <a:cubicBezTo>
                      <a:pt x="21781" y="5707"/>
                      <a:pt x="20789" y="8610"/>
                      <a:pt x="19260" y="11230"/>
                    </a:cubicBezTo>
                    <a:cubicBezTo>
                      <a:pt x="15195" y="18183"/>
                      <a:pt x="7690" y="22474"/>
                      <a:pt x="0" y="24882"/>
                    </a:cubicBezTo>
                    <a:cubicBezTo>
                      <a:pt x="1742" y="19288"/>
                      <a:pt x="5877" y="14756"/>
                      <a:pt x="10366" y="11004"/>
                    </a:cubicBezTo>
                    <a:cubicBezTo>
                      <a:pt x="14856" y="7251"/>
                      <a:pt x="19826" y="4050"/>
                      <a:pt x="24046" y="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5"/>
              <p:cNvSpPr/>
              <p:nvPr/>
            </p:nvSpPr>
            <p:spPr>
              <a:xfrm>
                <a:off x="4028349" y="1641320"/>
                <a:ext cx="17914" cy="14469"/>
              </a:xfrm>
              <a:custGeom>
                <a:avLst/>
                <a:gdLst/>
                <a:ahLst/>
                <a:cxnLst/>
                <a:rect l="l" t="t" r="r" b="b"/>
                <a:pathLst>
                  <a:path w="17914" h="14469" extrusionOk="0">
                    <a:moveTo>
                      <a:pt x="17914" y="1951"/>
                    </a:moveTo>
                    <a:cubicBezTo>
                      <a:pt x="17730" y="4982"/>
                      <a:pt x="14671" y="6908"/>
                      <a:pt x="11967" y="8295"/>
                    </a:cubicBezTo>
                    <a:cubicBezTo>
                      <a:pt x="7973" y="10349"/>
                      <a:pt x="3994" y="12417"/>
                      <a:pt x="0" y="14470"/>
                    </a:cubicBezTo>
                    <a:cubicBezTo>
                      <a:pt x="1076" y="12346"/>
                      <a:pt x="2294" y="10292"/>
                      <a:pt x="3668" y="8352"/>
                    </a:cubicBezTo>
                    <a:cubicBezTo>
                      <a:pt x="5254" y="6115"/>
                      <a:pt x="7052" y="3990"/>
                      <a:pt x="9304" y="2404"/>
                    </a:cubicBezTo>
                    <a:cubicBezTo>
                      <a:pt x="11556" y="818"/>
                      <a:pt x="14275" y="-173"/>
                      <a:pt x="170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00" name="Google Shape;800;p5"/>
            <p:cNvSpPr/>
            <p:nvPr/>
          </p:nvSpPr>
          <p:spPr>
            <a:xfrm rot="-9374824">
              <a:off x="7691886" y="-215835"/>
              <a:ext cx="47280" cy="116992"/>
            </a:xfrm>
            <a:custGeom>
              <a:avLst/>
              <a:gdLst/>
              <a:ahLst/>
              <a:cxnLst/>
              <a:rect l="l" t="t" r="r" b="b"/>
              <a:pathLst>
                <a:path w="15483" h="38312" extrusionOk="0">
                  <a:moveTo>
                    <a:pt x="14" y="17093"/>
                  </a:moveTo>
                  <a:cubicBezTo>
                    <a:pt x="3002" y="24174"/>
                    <a:pt x="6019" y="31226"/>
                    <a:pt x="8979" y="38307"/>
                  </a:cubicBezTo>
                  <a:cubicBezTo>
                    <a:pt x="10168" y="38350"/>
                    <a:pt x="11245" y="38123"/>
                    <a:pt x="12207" y="37698"/>
                  </a:cubicBezTo>
                  <a:cubicBezTo>
                    <a:pt x="14204" y="33591"/>
                    <a:pt x="15224" y="28932"/>
                    <a:pt x="15436" y="24372"/>
                  </a:cubicBezTo>
                  <a:cubicBezTo>
                    <a:pt x="15819" y="16130"/>
                    <a:pt x="13822" y="7987"/>
                    <a:pt x="11698" y="0"/>
                  </a:cubicBezTo>
                  <a:cubicBezTo>
                    <a:pt x="6514" y="4560"/>
                    <a:pt x="3937" y="11471"/>
                    <a:pt x="0" y="170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01" name="Google Shape;801;p5"/>
            <p:cNvGrpSpPr/>
            <p:nvPr/>
          </p:nvGrpSpPr>
          <p:grpSpPr>
            <a:xfrm rot="-9373464">
              <a:off x="8613737" y="-411590"/>
              <a:ext cx="683656" cy="1136816"/>
              <a:chOff x="3885915" y="1544225"/>
              <a:chExt cx="223881" cy="372280"/>
            </a:xfrm>
          </p:grpSpPr>
          <p:sp>
            <p:nvSpPr>
              <p:cNvPr id="802" name="Google Shape;802;p5"/>
              <p:cNvSpPr/>
              <p:nvPr/>
            </p:nvSpPr>
            <p:spPr>
              <a:xfrm>
                <a:off x="3885915" y="1544225"/>
                <a:ext cx="223881" cy="262092"/>
              </a:xfrm>
              <a:custGeom>
                <a:avLst/>
                <a:gdLst/>
                <a:ahLst/>
                <a:cxnLst/>
                <a:rect l="l" t="t" r="r" b="b"/>
                <a:pathLst>
                  <a:path w="223881" h="262092" extrusionOk="0">
                    <a:moveTo>
                      <a:pt x="200936" y="230494"/>
                    </a:moveTo>
                    <a:cubicBezTo>
                      <a:pt x="186746" y="247007"/>
                      <a:pt x="165744" y="261848"/>
                      <a:pt x="143355" y="262089"/>
                    </a:cubicBezTo>
                    <a:cubicBezTo>
                      <a:pt x="100459" y="262514"/>
                      <a:pt x="93619" y="220907"/>
                      <a:pt x="93619" y="220907"/>
                    </a:cubicBezTo>
                    <a:cubicBezTo>
                      <a:pt x="93619" y="220907"/>
                      <a:pt x="84527" y="245931"/>
                      <a:pt x="50440" y="244599"/>
                    </a:cubicBezTo>
                    <a:cubicBezTo>
                      <a:pt x="16325" y="243254"/>
                      <a:pt x="-4748" y="200684"/>
                      <a:pt x="917" y="178535"/>
                    </a:cubicBezTo>
                    <a:cubicBezTo>
                      <a:pt x="6752" y="155749"/>
                      <a:pt x="14611" y="160224"/>
                      <a:pt x="29594" y="165266"/>
                    </a:cubicBezTo>
                    <a:cubicBezTo>
                      <a:pt x="44606" y="170307"/>
                      <a:pt x="67066" y="198093"/>
                      <a:pt x="78948" y="190148"/>
                    </a:cubicBezTo>
                    <a:cubicBezTo>
                      <a:pt x="90829" y="182203"/>
                      <a:pt x="74416" y="175137"/>
                      <a:pt x="47622" y="166314"/>
                    </a:cubicBezTo>
                    <a:cubicBezTo>
                      <a:pt x="20800" y="157477"/>
                      <a:pt x="4882" y="139563"/>
                      <a:pt x="12473" y="115955"/>
                    </a:cubicBezTo>
                    <a:cubicBezTo>
                      <a:pt x="20063" y="92376"/>
                      <a:pt x="40952" y="78314"/>
                      <a:pt x="44308" y="100222"/>
                    </a:cubicBezTo>
                    <a:cubicBezTo>
                      <a:pt x="47664" y="122144"/>
                      <a:pt x="66641" y="153852"/>
                      <a:pt x="85306" y="155140"/>
                    </a:cubicBezTo>
                    <a:cubicBezTo>
                      <a:pt x="103971" y="156429"/>
                      <a:pt x="100006" y="138486"/>
                      <a:pt x="78863" y="134040"/>
                    </a:cubicBezTo>
                    <a:cubicBezTo>
                      <a:pt x="57748" y="129607"/>
                      <a:pt x="52338" y="109965"/>
                      <a:pt x="47891" y="89020"/>
                    </a:cubicBezTo>
                    <a:cubicBezTo>
                      <a:pt x="43416" y="68075"/>
                      <a:pt x="53400" y="53644"/>
                      <a:pt x="72207" y="46889"/>
                    </a:cubicBezTo>
                    <a:cubicBezTo>
                      <a:pt x="91013" y="40134"/>
                      <a:pt x="78863" y="58275"/>
                      <a:pt x="88280" y="95053"/>
                    </a:cubicBezTo>
                    <a:cubicBezTo>
                      <a:pt x="97698" y="131830"/>
                      <a:pt x="111151" y="114157"/>
                      <a:pt x="112907" y="103790"/>
                    </a:cubicBezTo>
                    <a:cubicBezTo>
                      <a:pt x="114691" y="93424"/>
                      <a:pt x="95049" y="85140"/>
                      <a:pt x="92444" y="61291"/>
                    </a:cubicBezTo>
                    <a:cubicBezTo>
                      <a:pt x="89824" y="37457"/>
                      <a:pt x="99000" y="36551"/>
                      <a:pt x="115626" y="29711"/>
                    </a:cubicBezTo>
                    <a:cubicBezTo>
                      <a:pt x="132266" y="22843"/>
                      <a:pt x="130637" y="25151"/>
                      <a:pt x="123925" y="48376"/>
                    </a:cubicBezTo>
                    <a:cubicBezTo>
                      <a:pt x="117212" y="71573"/>
                      <a:pt x="118643" y="83157"/>
                      <a:pt x="123783" y="94713"/>
                    </a:cubicBezTo>
                    <a:cubicBezTo>
                      <a:pt x="128924" y="106269"/>
                      <a:pt x="140027" y="96554"/>
                      <a:pt x="136274" y="83313"/>
                    </a:cubicBezTo>
                    <a:cubicBezTo>
                      <a:pt x="132535" y="70086"/>
                      <a:pt x="134362" y="44269"/>
                      <a:pt x="147730" y="22899"/>
                    </a:cubicBezTo>
                    <a:cubicBezTo>
                      <a:pt x="150096" y="19132"/>
                      <a:pt x="152616" y="16003"/>
                      <a:pt x="155179" y="13368"/>
                    </a:cubicBezTo>
                    <a:cubicBezTo>
                      <a:pt x="167217" y="1048"/>
                      <a:pt x="180118" y="0"/>
                      <a:pt x="180118" y="0"/>
                    </a:cubicBezTo>
                    <a:cubicBezTo>
                      <a:pt x="176521" y="7463"/>
                      <a:pt x="202579" y="18212"/>
                      <a:pt x="197934" y="53276"/>
                    </a:cubicBezTo>
                    <a:cubicBezTo>
                      <a:pt x="196602" y="63401"/>
                      <a:pt x="191702" y="72040"/>
                      <a:pt x="185868" y="79347"/>
                    </a:cubicBezTo>
                    <a:cubicBezTo>
                      <a:pt x="171508" y="97347"/>
                      <a:pt x="151427" y="107345"/>
                      <a:pt x="164370" y="111806"/>
                    </a:cubicBezTo>
                    <a:cubicBezTo>
                      <a:pt x="172910" y="114737"/>
                      <a:pt x="184197" y="104456"/>
                      <a:pt x="193756" y="92730"/>
                    </a:cubicBezTo>
                    <a:cubicBezTo>
                      <a:pt x="204575" y="79447"/>
                      <a:pt x="213200" y="64294"/>
                      <a:pt x="213200" y="64294"/>
                    </a:cubicBezTo>
                    <a:cubicBezTo>
                      <a:pt x="213200" y="64294"/>
                      <a:pt x="220989" y="77606"/>
                      <a:pt x="220493" y="88468"/>
                    </a:cubicBezTo>
                    <a:cubicBezTo>
                      <a:pt x="220196" y="94996"/>
                      <a:pt x="209008" y="106963"/>
                      <a:pt x="196886" y="116748"/>
                    </a:cubicBezTo>
                    <a:cubicBezTo>
                      <a:pt x="188884" y="123248"/>
                      <a:pt x="180486" y="128800"/>
                      <a:pt x="174581" y="131221"/>
                    </a:cubicBezTo>
                    <a:cubicBezTo>
                      <a:pt x="159725" y="137297"/>
                      <a:pt x="142009" y="148881"/>
                      <a:pt x="173491" y="145525"/>
                    </a:cubicBezTo>
                    <a:cubicBezTo>
                      <a:pt x="180755" y="144760"/>
                      <a:pt x="187241" y="142126"/>
                      <a:pt x="192934" y="138614"/>
                    </a:cubicBezTo>
                    <a:cubicBezTo>
                      <a:pt x="211911" y="126888"/>
                      <a:pt x="222150" y="105107"/>
                      <a:pt x="223537" y="107331"/>
                    </a:cubicBezTo>
                    <a:cubicBezTo>
                      <a:pt x="225350" y="110234"/>
                      <a:pt x="219686" y="144137"/>
                      <a:pt x="213865" y="157378"/>
                    </a:cubicBezTo>
                    <a:cubicBezTo>
                      <a:pt x="210792" y="164317"/>
                      <a:pt x="205835" y="169345"/>
                      <a:pt x="198373" y="171908"/>
                    </a:cubicBezTo>
                    <a:cubicBezTo>
                      <a:pt x="191617" y="174259"/>
                      <a:pt x="182809" y="174655"/>
                      <a:pt x="171480" y="172743"/>
                    </a:cubicBezTo>
                    <a:cubicBezTo>
                      <a:pt x="147603" y="168721"/>
                      <a:pt x="129420" y="191196"/>
                      <a:pt x="162345" y="196492"/>
                    </a:cubicBezTo>
                    <a:cubicBezTo>
                      <a:pt x="173023" y="198206"/>
                      <a:pt x="182157" y="196464"/>
                      <a:pt x="189762" y="193887"/>
                    </a:cubicBezTo>
                    <a:cubicBezTo>
                      <a:pt x="205652" y="188519"/>
                      <a:pt x="215069" y="179555"/>
                      <a:pt x="218666" y="190899"/>
                    </a:cubicBezTo>
                    <a:cubicBezTo>
                      <a:pt x="221215" y="198928"/>
                      <a:pt x="213922" y="215412"/>
                      <a:pt x="200978" y="2305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5"/>
              <p:cNvSpPr/>
              <p:nvPr/>
            </p:nvSpPr>
            <p:spPr>
              <a:xfrm>
                <a:off x="3921969" y="1633231"/>
                <a:ext cx="157375" cy="151490"/>
              </a:xfrm>
              <a:custGeom>
                <a:avLst/>
                <a:gdLst/>
                <a:ahLst/>
                <a:cxnLst/>
                <a:rect l="l" t="t" r="r" b="b"/>
                <a:pathLst>
                  <a:path w="157375" h="151490" extrusionOk="0">
                    <a:moveTo>
                      <a:pt x="71472" y="121492"/>
                    </a:moveTo>
                    <a:cubicBezTo>
                      <a:pt x="75791" y="132723"/>
                      <a:pt x="81243" y="145128"/>
                      <a:pt x="92459" y="149490"/>
                    </a:cubicBezTo>
                    <a:cubicBezTo>
                      <a:pt x="97203" y="151331"/>
                      <a:pt x="102429" y="151444"/>
                      <a:pt x="107513" y="151487"/>
                    </a:cubicBezTo>
                    <a:cubicBezTo>
                      <a:pt x="117483" y="151558"/>
                      <a:pt x="129067" y="150609"/>
                      <a:pt x="134689" y="142367"/>
                    </a:cubicBezTo>
                    <a:cubicBezTo>
                      <a:pt x="135949" y="140512"/>
                      <a:pt x="136530" y="137467"/>
                      <a:pt x="134547" y="136419"/>
                    </a:cubicBezTo>
                    <a:cubicBezTo>
                      <a:pt x="133599" y="135923"/>
                      <a:pt x="132452" y="136136"/>
                      <a:pt x="131389" y="136348"/>
                    </a:cubicBezTo>
                    <a:cubicBezTo>
                      <a:pt x="122807" y="138005"/>
                      <a:pt x="113843" y="137651"/>
                      <a:pt x="105431" y="135300"/>
                    </a:cubicBezTo>
                    <a:cubicBezTo>
                      <a:pt x="102599" y="134507"/>
                      <a:pt x="99328" y="132850"/>
                      <a:pt x="99242" y="129905"/>
                    </a:cubicBezTo>
                    <a:cubicBezTo>
                      <a:pt x="103024" y="129310"/>
                      <a:pt x="106833" y="130613"/>
                      <a:pt x="110657" y="130697"/>
                    </a:cubicBezTo>
                    <a:cubicBezTo>
                      <a:pt x="114480" y="130783"/>
                      <a:pt x="118984" y="128885"/>
                      <a:pt x="119508" y="125090"/>
                    </a:cubicBezTo>
                    <a:cubicBezTo>
                      <a:pt x="111917" y="122286"/>
                      <a:pt x="104341" y="119496"/>
                      <a:pt x="96750" y="116692"/>
                    </a:cubicBezTo>
                    <a:cubicBezTo>
                      <a:pt x="92997" y="115304"/>
                      <a:pt x="89117" y="113845"/>
                      <a:pt x="86228" y="111084"/>
                    </a:cubicBezTo>
                    <a:cubicBezTo>
                      <a:pt x="80238" y="105376"/>
                      <a:pt x="80578" y="94430"/>
                      <a:pt x="86908" y="89105"/>
                    </a:cubicBezTo>
                    <a:cubicBezTo>
                      <a:pt x="89584" y="86853"/>
                      <a:pt x="92955" y="85635"/>
                      <a:pt x="96240" y="84460"/>
                    </a:cubicBezTo>
                    <a:cubicBezTo>
                      <a:pt x="113333" y="78356"/>
                      <a:pt x="131134" y="72168"/>
                      <a:pt x="149205" y="73980"/>
                    </a:cubicBezTo>
                    <a:cubicBezTo>
                      <a:pt x="150975" y="74164"/>
                      <a:pt x="152802" y="74405"/>
                      <a:pt x="154487" y="73853"/>
                    </a:cubicBezTo>
                    <a:cubicBezTo>
                      <a:pt x="156172" y="73301"/>
                      <a:pt x="157645" y="71629"/>
                      <a:pt x="157334" y="69888"/>
                    </a:cubicBezTo>
                    <a:cubicBezTo>
                      <a:pt x="157036" y="68301"/>
                      <a:pt x="155464" y="67310"/>
                      <a:pt x="153963" y="66701"/>
                    </a:cubicBezTo>
                    <a:cubicBezTo>
                      <a:pt x="148454" y="64464"/>
                      <a:pt x="142280" y="64789"/>
                      <a:pt x="136346" y="65158"/>
                    </a:cubicBezTo>
                    <a:cubicBezTo>
                      <a:pt x="130455" y="65526"/>
                      <a:pt x="124563" y="65880"/>
                      <a:pt x="118672" y="66248"/>
                    </a:cubicBezTo>
                    <a:cubicBezTo>
                      <a:pt x="115557" y="66446"/>
                      <a:pt x="112356" y="66616"/>
                      <a:pt x="109396" y="65653"/>
                    </a:cubicBezTo>
                    <a:cubicBezTo>
                      <a:pt x="106437" y="64676"/>
                      <a:pt x="103732" y="62283"/>
                      <a:pt x="103349" y="59181"/>
                    </a:cubicBezTo>
                    <a:cubicBezTo>
                      <a:pt x="102825" y="54777"/>
                      <a:pt x="106890" y="51308"/>
                      <a:pt x="110529" y="48758"/>
                    </a:cubicBezTo>
                    <a:cubicBezTo>
                      <a:pt x="118347" y="43264"/>
                      <a:pt x="126178" y="37769"/>
                      <a:pt x="133995" y="32288"/>
                    </a:cubicBezTo>
                    <a:cubicBezTo>
                      <a:pt x="134689" y="31807"/>
                      <a:pt x="135425" y="31240"/>
                      <a:pt x="135553" y="30405"/>
                    </a:cubicBezTo>
                    <a:cubicBezTo>
                      <a:pt x="135794" y="28861"/>
                      <a:pt x="133825" y="27941"/>
                      <a:pt x="132267" y="27912"/>
                    </a:cubicBezTo>
                    <a:cubicBezTo>
                      <a:pt x="125470" y="27813"/>
                      <a:pt x="119749" y="34030"/>
                      <a:pt x="112951" y="33790"/>
                    </a:cubicBezTo>
                    <a:cubicBezTo>
                      <a:pt x="111719" y="33747"/>
                      <a:pt x="110331" y="33351"/>
                      <a:pt x="109821" y="32246"/>
                    </a:cubicBezTo>
                    <a:cubicBezTo>
                      <a:pt x="109425" y="31368"/>
                      <a:pt x="109708" y="30334"/>
                      <a:pt x="110020" y="29428"/>
                    </a:cubicBezTo>
                    <a:cubicBezTo>
                      <a:pt x="113475" y="19585"/>
                      <a:pt x="120527" y="10395"/>
                      <a:pt x="119621" y="0"/>
                    </a:cubicBezTo>
                    <a:cubicBezTo>
                      <a:pt x="114580" y="212"/>
                      <a:pt x="110317" y="3894"/>
                      <a:pt x="107428" y="8044"/>
                    </a:cubicBezTo>
                    <a:cubicBezTo>
                      <a:pt x="104539" y="12179"/>
                      <a:pt x="102571" y="16923"/>
                      <a:pt x="99512" y="20945"/>
                    </a:cubicBezTo>
                    <a:cubicBezTo>
                      <a:pt x="96453" y="24953"/>
                      <a:pt x="91794" y="28309"/>
                      <a:pt x="86766" y="27884"/>
                    </a:cubicBezTo>
                    <a:cubicBezTo>
                      <a:pt x="85378" y="27771"/>
                      <a:pt x="83962" y="27332"/>
                      <a:pt x="82999" y="26326"/>
                    </a:cubicBezTo>
                    <a:cubicBezTo>
                      <a:pt x="79176" y="22389"/>
                      <a:pt x="85237" y="14516"/>
                      <a:pt x="81286" y="10720"/>
                    </a:cubicBezTo>
                    <a:cubicBezTo>
                      <a:pt x="80478" y="20053"/>
                      <a:pt x="79685" y="29400"/>
                      <a:pt x="78878" y="38732"/>
                    </a:cubicBezTo>
                    <a:cubicBezTo>
                      <a:pt x="72491" y="40955"/>
                      <a:pt x="65481" y="39412"/>
                      <a:pt x="58910" y="37854"/>
                    </a:cubicBezTo>
                    <a:cubicBezTo>
                      <a:pt x="56531" y="37287"/>
                      <a:pt x="54109" y="36707"/>
                      <a:pt x="52028" y="35418"/>
                    </a:cubicBezTo>
                    <a:cubicBezTo>
                      <a:pt x="42851" y="29725"/>
                      <a:pt x="45117" y="14176"/>
                      <a:pt x="36323" y="7902"/>
                    </a:cubicBezTo>
                    <a:cubicBezTo>
                      <a:pt x="35742" y="7491"/>
                      <a:pt x="35020" y="7109"/>
                      <a:pt x="34326" y="7321"/>
                    </a:cubicBezTo>
                    <a:cubicBezTo>
                      <a:pt x="33405" y="7619"/>
                      <a:pt x="33122" y="8766"/>
                      <a:pt x="33037" y="9743"/>
                    </a:cubicBezTo>
                    <a:cubicBezTo>
                      <a:pt x="32513" y="15436"/>
                      <a:pt x="33391" y="21242"/>
                      <a:pt x="35572" y="26525"/>
                    </a:cubicBezTo>
                    <a:cubicBezTo>
                      <a:pt x="36591" y="28975"/>
                      <a:pt x="37909" y="31354"/>
                      <a:pt x="39891" y="33124"/>
                    </a:cubicBezTo>
                    <a:cubicBezTo>
                      <a:pt x="41619" y="34668"/>
                      <a:pt x="43743" y="35659"/>
                      <a:pt x="45853" y="36636"/>
                    </a:cubicBezTo>
                    <a:cubicBezTo>
                      <a:pt x="53699" y="40276"/>
                      <a:pt x="61544" y="43915"/>
                      <a:pt x="69404" y="47555"/>
                    </a:cubicBezTo>
                    <a:cubicBezTo>
                      <a:pt x="70424" y="48022"/>
                      <a:pt x="71528" y="48588"/>
                      <a:pt x="71939" y="49636"/>
                    </a:cubicBezTo>
                    <a:cubicBezTo>
                      <a:pt x="72222" y="50359"/>
                      <a:pt x="72109" y="51152"/>
                      <a:pt x="71981" y="51916"/>
                    </a:cubicBezTo>
                    <a:cubicBezTo>
                      <a:pt x="71188" y="56887"/>
                      <a:pt x="70126" y="61816"/>
                      <a:pt x="68795" y="66673"/>
                    </a:cubicBezTo>
                    <a:cubicBezTo>
                      <a:pt x="67960" y="69718"/>
                      <a:pt x="66940" y="72861"/>
                      <a:pt x="64716" y="75099"/>
                    </a:cubicBezTo>
                    <a:cubicBezTo>
                      <a:pt x="59887" y="79914"/>
                      <a:pt x="51886" y="78469"/>
                      <a:pt x="45301" y="76699"/>
                    </a:cubicBezTo>
                    <a:cubicBezTo>
                      <a:pt x="38348" y="74816"/>
                      <a:pt x="30686" y="72408"/>
                      <a:pt x="27160" y="66121"/>
                    </a:cubicBezTo>
                    <a:cubicBezTo>
                      <a:pt x="25730" y="63572"/>
                      <a:pt x="25135" y="60597"/>
                      <a:pt x="23478" y="58190"/>
                    </a:cubicBezTo>
                    <a:cubicBezTo>
                      <a:pt x="21821" y="55783"/>
                      <a:pt x="18394" y="54126"/>
                      <a:pt x="15972" y="55768"/>
                    </a:cubicBezTo>
                    <a:cubicBezTo>
                      <a:pt x="14287" y="56930"/>
                      <a:pt x="13805" y="59323"/>
                      <a:pt x="14372" y="61292"/>
                    </a:cubicBezTo>
                    <a:cubicBezTo>
                      <a:pt x="14938" y="63260"/>
                      <a:pt x="16326" y="64874"/>
                      <a:pt x="17799" y="66305"/>
                    </a:cubicBezTo>
                    <a:cubicBezTo>
                      <a:pt x="27953" y="76246"/>
                      <a:pt x="42341" y="80169"/>
                      <a:pt x="55327" y="85918"/>
                    </a:cubicBezTo>
                    <a:cubicBezTo>
                      <a:pt x="58259" y="87207"/>
                      <a:pt x="61445" y="88977"/>
                      <a:pt x="62238" y="92079"/>
                    </a:cubicBezTo>
                    <a:cubicBezTo>
                      <a:pt x="63045" y="95209"/>
                      <a:pt x="61049" y="98324"/>
                      <a:pt x="58981" y="100802"/>
                    </a:cubicBezTo>
                    <a:cubicBezTo>
                      <a:pt x="54449" y="106212"/>
                      <a:pt x="48572" y="111069"/>
                      <a:pt x="41562" y="111919"/>
                    </a:cubicBezTo>
                    <a:cubicBezTo>
                      <a:pt x="36323" y="112557"/>
                      <a:pt x="31111" y="110885"/>
                      <a:pt x="26084" y="109285"/>
                    </a:cubicBezTo>
                    <a:cubicBezTo>
                      <a:pt x="21056" y="107685"/>
                      <a:pt x="15788" y="106113"/>
                      <a:pt x="10591" y="106949"/>
                    </a:cubicBezTo>
                    <a:cubicBezTo>
                      <a:pt x="5394" y="107784"/>
                      <a:pt x="281" y="111778"/>
                      <a:pt x="12" y="117046"/>
                    </a:cubicBezTo>
                    <a:cubicBezTo>
                      <a:pt x="-101" y="119198"/>
                      <a:pt x="593" y="121322"/>
                      <a:pt x="1598" y="123234"/>
                    </a:cubicBezTo>
                    <a:cubicBezTo>
                      <a:pt x="2774" y="125472"/>
                      <a:pt x="4402" y="127497"/>
                      <a:pt x="6541" y="128842"/>
                    </a:cubicBezTo>
                    <a:cubicBezTo>
                      <a:pt x="10888" y="131575"/>
                      <a:pt x="16553" y="131052"/>
                      <a:pt x="21453" y="129508"/>
                    </a:cubicBezTo>
                    <a:cubicBezTo>
                      <a:pt x="26353" y="127964"/>
                      <a:pt x="30984" y="125500"/>
                      <a:pt x="36025" y="124580"/>
                    </a:cubicBezTo>
                    <a:cubicBezTo>
                      <a:pt x="45853" y="122767"/>
                      <a:pt x="56729" y="126817"/>
                      <a:pt x="65623" y="12225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5"/>
              <p:cNvSpPr/>
              <p:nvPr/>
            </p:nvSpPr>
            <p:spPr>
              <a:xfrm>
                <a:off x="3980554" y="1656640"/>
                <a:ext cx="50372" cy="100943"/>
              </a:xfrm>
              <a:custGeom>
                <a:avLst/>
                <a:gdLst/>
                <a:ahLst/>
                <a:cxnLst/>
                <a:rect l="l" t="t" r="r" b="b"/>
                <a:pathLst>
                  <a:path w="50372" h="100943" extrusionOk="0">
                    <a:moveTo>
                      <a:pt x="9205" y="89402"/>
                    </a:moveTo>
                    <a:cubicBezTo>
                      <a:pt x="12023" y="94175"/>
                      <a:pt x="16116" y="98182"/>
                      <a:pt x="20917" y="100944"/>
                    </a:cubicBezTo>
                    <a:cubicBezTo>
                      <a:pt x="22050" y="98352"/>
                      <a:pt x="20888" y="95421"/>
                      <a:pt x="20110" y="92702"/>
                    </a:cubicBezTo>
                    <a:cubicBezTo>
                      <a:pt x="17985" y="85239"/>
                      <a:pt x="18948" y="77308"/>
                      <a:pt x="19911" y="69604"/>
                    </a:cubicBezTo>
                    <a:cubicBezTo>
                      <a:pt x="20194" y="67338"/>
                      <a:pt x="20492" y="65044"/>
                      <a:pt x="21427" y="62963"/>
                    </a:cubicBezTo>
                    <a:cubicBezTo>
                      <a:pt x="22857" y="59762"/>
                      <a:pt x="25675" y="57383"/>
                      <a:pt x="28621" y="55485"/>
                    </a:cubicBezTo>
                    <a:cubicBezTo>
                      <a:pt x="32997" y="52667"/>
                      <a:pt x="37897" y="50670"/>
                      <a:pt x="42980" y="49594"/>
                    </a:cubicBezTo>
                    <a:cubicBezTo>
                      <a:pt x="42938" y="47866"/>
                      <a:pt x="40672" y="47243"/>
                      <a:pt x="38959" y="47356"/>
                    </a:cubicBezTo>
                    <a:cubicBezTo>
                      <a:pt x="37245" y="47455"/>
                      <a:pt x="35121" y="47597"/>
                      <a:pt x="34229" y="46124"/>
                    </a:cubicBezTo>
                    <a:cubicBezTo>
                      <a:pt x="33535" y="44963"/>
                      <a:pt x="34059" y="43490"/>
                      <a:pt x="34597" y="42258"/>
                    </a:cubicBezTo>
                    <a:cubicBezTo>
                      <a:pt x="37118" y="36466"/>
                      <a:pt x="39638" y="30674"/>
                      <a:pt x="42159" y="24896"/>
                    </a:cubicBezTo>
                    <a:cubicBezTo>
                      <a:pt x="42556" y="23990"/>
                      <a:pt x="42952" y="23083"/>
                      <a:pt x="43179" y="22134"/>
                    </a:cubicBezTo>
                    <a:cubicBezTo>
                      <a:pt x="43420" y="21157"/>
                      <a:pt x="43490" y="20152"/>
                      <a:pt x="43618" y="19161"/>
                    </a:cubicBezTo>
                    <a:cubicBezTo>
                      <a:pt x="44439" y="12405"/>
                      <a:pt x="47427" y="6132"/>
                      <a:pt x="50373" y="0"/>
                    </a:cubicBezTo>
                    <a:cubicBezTo>
                      <a:pt x="43504" y="2634"/>
                      <a:pt x="40828" y="10649"/>
                      <a:pt x="37628" y="17263"/>
                    </a:cubicBezTo>
                    <a:cubicBezTo>
                      <a:pt x="33011" y="26836"/>
                      <a:pt x="25817" y="34937"/>
                      <a:pt x="20634" y="44213"/>
                    </a:cubicBezTo>
                    <a:cubicBezTo>
                      <a:pt x="18099" y="48773"/>
                      <a:pt x="16045" y="53588"/>
                      <a:pt x="14020" y="58388"/>
                    </a:cubicBezTo>
                    <a:cubicBezTo>
                      <a:pt x="12391" y="62240"/>
                      <a:pt x="10763" y="66092"/>
                      <a:pt x="9134" y="69944"/>
                    </a:cubicBezTo>
                    <a:cubicBezTo>
                      <a:pt x="8879" y="70553"/>
                      <a:pt x="8582" y="71204"/>
                      <a:pt x="8001" y="71530"/>
                    </a:cubicBezTo>
                    <a:cubicBezTo>
                      <a:pt x="7421" y="71856"/>
                      <a:pt x="6500" y="71587"/>
                      <a:pt x="6444" y="70921"/>
                    </a:cubicBezTo>
                    <a:cubicBezTo>
                      <a:pt x="6387" y="70256"/>
                      <a:pt x="7690" y="70114"/>
                      <a:pt x="7619" y="70766"/>
                    </a:cubicBezTo>
                    <a:cubicBezTo>
                      <a:pt x="8908" y="78186"/>
                      <a:pt x="5863" y="86202"/>
                      <a:pt x="0" y="90903"/>
                    </a:cubicBezTo>
                    <a:cubicBezTo>
                      <a:pt x="2677" y="92334"/>
                      <a:pt x="6259" y="91767"/>
                      <a:pt x="8370" y="8958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5"/>
              <p:cNvSpPr/>
              <p:nvPr/>
            </p:nvSpPr>
            <p:spPr>
              <a:xfrm>
                <a:off x="3950247" y="1662616"/>
                <a:ext cx="76020" cy="253889"/>
              </a:xfrm>
              <a:custGeom>
                <a:avLst/>
                <a:gdLst/>
                <a:ahLst/>
                <a:cxnLst/>
                <a:rect l="l" t="t" r="r" b="b"/>
                <a:pathLst>
                  <a:path w="76020" h="253889" extrusionOk="0">
                    <a:moveTo>
                      <a:pt x="76020" y="0"/>
                    </a:moveTo>
                    <a:cubicBezTo>
                      <a:pt x="43788" y="57128"/>
                      <a:pt x="-8397" y="189808"/>
                      <a:pt x="1148" y="253890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5"/>
              <p:cNvSpPr/>
              <p:nvPr/>
            </p:nvSpPr>
            <p:spPr>
              <a:xfrm>
                <a:off x="4041095" y="1544225"/>
                <a:ext cx="43310" cy="79333"/>
              </a:xfrm>
              <a:custGeom>
                <a:avLst/>
                <a:gdLst/>
                <a:ahLst/>
                <a:cxnLst/>
                <a:rect l="l" t="t" r="r" b="b"/>
                <a:pathLst>
                  <a:path w="43310" h="79333" extrusionOk="0">
                    <a:moveTo>
                      <a:pt x="42740" y="53262"/>
                    </a:moveTo>
                    <a:cubicBezTo>
                      <a:pt x="41409" y="63387"/>
                      <a:pt x="36509" y="72026"/>
                      <a:pt x="30674" y="79333"/>
                    </a:cubicBezTo>
                    <a:cubicBezTo>
                      <a:pt x="25916" y="77053"/>
                      <a:pt x="22177" y="72493"/>
                      <a:pt x="21356" y="67254"/>
                    </a:cubicBezTo>
                    <a:cubicBezTo>
                      <a:pt x="20294" y="60597"/>
                      <a:pt x="23409" y="53559"/>
                      <a:pt x="21228" y="47201"/>
                    </a:cubicBezTo>
                    <a:cubicBezTo>
                      <a:pt x="19416" y="41904"/>
                      <a:pt x="14459" y="38491"/>
                      <a:pt x="10437" y="34625"/>
                    </a:cubicBezTo>
                    <a:cubicBezTo>
                      <a:pt x="4702" y="29102"/>
                      <a:pt x="609" y="21172"/>
                      <a:pt x="0" y="13368"/>
                    </a:cubicBezTo>
                    <a:cubicBezTo>
                      <a:pt x="12037" y="1048"/>
                      <a:pt x="24939" y="0"/>
                      <a:pt x="24939" y="0"/>
                    </a:cubicBezTo>
                    <a:cubicBezTo>
                      <a:pt x="21342" y="7463"/>
                      <a:pt x="47399" y="18212"/>
                      <a:pt x="42754" y="5327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5"/>
              <p:cNvSpPr/>
              <p:nvPr/>
            </p:nvSpPr>
            <p:spPr>
              <a:xfrm>
                <a:off x="4077799" y="1608504"/>
                <a:ext cx="28603" cy="52454"/>
              </a:xfrm>
              <a:custGeom>
                <a:avLst/>
                <a:gdLst/>
                <a:ahLst/>
                <a:cxnLst/>
                <a:rect l="l" t="t" r="r" b="b"/>
                <a:pathLst>
                  <a:path w="28603" h="52454" extrusionOk="0">
                    <a:moveTo>
                      <a:pt x="4973" y="52441"/>
                    </a:moveTo>
                    <a:cubicBezTo>
                      <a:pt x="4307" y="51803"/>
                      <a:pt x="3599" y="51208"/>
                      <a:pt x="2990" y="50529"/>
                    </a:cubicBezTo>
                    <a:cubicBezTo>
                      <a:pt x="-2150" y="44751"/>
                      <a:pt x="639" y="36495"/>
                      <a:pt x="1843" y="28437"/>
                    </a:cubicBezTo>
                    <a:cubicBezTo>
                      <a:pt x="12663" y="15153"/>
                      <a:pt x="21287" y="0"/>
                      <a:pt x="21287" y="0"/>
                    </a:cubicBezTo>
                    <a:cubicBezTo>
                      <a:pt x="21287" y="0"/>
                      <a:pt x="29076" y="13312"/>
                      <a:pt x="28580" y="24174"/>
                    </a:cubicBezTo>
                    <a:cubicBezTo>
                      <a:pt x="28283" y="30702"/>
                      <a:pt x="17095" y="42669"/>
                      <a:pt x="4973" y="524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5"/>
              <p:cNvSpPr/>
              <p:nvPr/>
            </p:nvSpPr>
            <p:spPr>
              <a:xfrm>
                <a:off x="4073839" y="1651369"/>
                <a:ext cx="35929" cy="64735"/>
              </a:xfrm>
              <a:custGeom>
                <a:avLst/>
                <a:gdLst/>
                <a:ahLst/>
                <a:cxnLst/>
                <a:rect l="l" t="t" r="r" b="b"/>
                <a:pathLst>
                  <a:path w="35929" h="64735" extrusionOk="0">
                    <a:moveTo>
                      <a:pt x="14315" y="52825"/>
                    </a:moveTo>
                    <a:cubicBezTo>
                      <a:pt x="8069" y="55091"/>
                      <a:pt x="337" y="49964"/>
                      <a:pt x="11" y="43309"/>
                    </a:cubicBezTo>
                    <a:cubicBezTo>
                      <a:pt x="-187" y="38890"/>
                      <a:pt x="2249" y="35052"/>
                      <a:pt x="4982" y="31441"/>
                    </a:cubicBezTo>
                    <a:cubicBezTo>
                      <a:pt x="23958" y="19715"/>
                      <a:pt x="34197" y="-2065"/>
                      <a:pt x="35585" y="158"/>
                    </a:cubicBezTo>
                    <a:cubicBezTo>
                      <a:pt x="37398" y="3061"/>
                      <a:pt x="31733" y="36964"/>
                      <a:pt x="25913" y="50205"/>
                    </a:cubicBezTo>
                    <a:cubicBezTo>
                      <a:pt x="22840" y="57144"/>
                      <a:pt x="17883" y="62172"/>
                      <a:pt x="10420" y="64735"/>
                    </a:cubicBezTo>
                    <a:cubicBezTo>
                      <a:pt x="12346" y="61011"/>
                      <a:pt x="13691" y="56974"/>
                      <a:pt x="14315" y="528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5"/>
              <p:cNvSpPr/>
              <p:nvPr/>
            </p:nvSpPr>
            <p:spPr>
              <a:xfrm>
                <a:off x="4075635" y="1729608"/>
                <a:ext cx="29408" cy="45110"/>
              </a:xfrm>
              <a:custGeom>
                <a:avLst/>
                <a:gdLst/>
                <a:ahLst/>
                <a:cxnLst/>
                <a:rect l="l" t="t" r="r" b="b"/>
                <a:pathLst>
                  <a:path w="29408" h="45110" extrusionOk="0">
                    <a:moveTo>
                      <a:pt x="11216" y="45111"/>
                    </a:moveTo>
                    <a:cubicBezTo>
                      <a:pt x="3059" y="41712"/>
                      <a:pt x="-1756" y="30057"/>
                      <a:pt x="4617" y="23925"/>
                    </a:cubicBezTo>
                    <a:cubicBezTo>
                      <a:pt x="6854" y="21773"/>
                      <a:pt x="10296" y="20215"/>
                      <a:pt x="10536" y="17142"/>
                    </a:cubicBezTo>
                    <a:cubicBezTo>
                      <a:pt x="10919" y="12313"/>
                      <a:pt x="3937" y="11463"/>
                      <a:pt x="0" y="8461"/>
                    </a:cubicBezTo>
                    <a:cubicBezTo>
                      <a:pt x="15889" y="3094"/>
                      <a:pt x="25307" y="-5871"/>
                      <a:pt x="28904" y="5473"/>
                    </a:cubicBezTo>
                    <a:cubicBezTo>
                      <a:pt x="31453" y="13502"/>
                      <a:pt x="24160" y="29986"/>
                      <a:pt x="11216" y="451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0" name="Google Shape;810;p5"/>
            <p:cNvGrpSpPr/>
            <p:nvPr/>
          </p:nvGrpSpPr>
          <p:grpSpPr>
            <a:xfrm rot="-9373595">
              <a:off x="7484632" y="-725231"/>
              <a:ext cx="1217588" cy="1050498"/>
              <a:chOff x="580589" y="5177399"/>
              <a:chExt cx="1217651" cy="1050552"/>
            </a:xfrm>
          </p:grpSpPr>
          <p:grpSp>
            <p:nvGrpSpPr>
              <p:cNvPr id="811" name="Google Shape;811;p5"/>
              <p:cNvGrpSpPr/>
              <p:nvPr/>
            </p:nvGrpSpPr>
            <p:grpSpPr>
              <a:xfrm>
                <a:off x="580589" y="5177399"/>
                <a:ext cx="1217651" cy="1050552"/>
                <a:chOff x="4104003" y="1551562"/>
                <a:chExt cx="398746" cy="344026"/>
              </a:xfrm>
            </p:grpSpPr>
            <p:sp>
              <p:nvSpPr>
                <p:cNvPr id="812" name="Google Shape;812;p5"/>
                <p:cNvSpPr/>
                <p:nvPr/>
              </p:nvSpPr>
              <p:spPr>
                <a:xfrm>
                  <a:off x="4104003" y="1551562"/>
                  <a:ext cx="398746" cy="29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746" h="297509" extrusionOk="0">
                      <a:moveTo>
                        <a:pt x="8324" y="197737"/>
                      </a:moveTo>
                      <a:cubicBezTo>
                        <a:pt x="8353" y="199918"/>
                        <a:pt x="9783" y="201801"/>
                        <a:pt x="11128" y="203515"/>
                      </a:cubicBezTo>
                      <a:cubicBezTo>
                        <a:pt x="18790" y="213201"/>
                        <a:pt x="26465" y="222888"/>
                        <a:pt x="34141" y="232574"/>
                      </a:cubicBezTo>
                      <a:cubicBezTo>
                        <a:pt x="22585" y="233042"/>
                        <a:pt x="11199" y="225295"/>
                        <a:pt x="7376" y="214405"/>
                      </a:cubicBezTo>
                      <a:cubicBezTo>
                        <a:pt x="6129" y="223780"/>
                        <a:pt x="1371" y="232447"/>
                        <a:pt x="337" y="241850"/>
                      </a:cubicBezTo>
                      <a:cubicBezTo>
                        <a:pt x="-2835" y="271009"/>
                        <a:pt x="16878" y="277863"/>
                        <a:pt x="38191" y="288145"/>
                      </a:cubicBezTo>
                      <a:cubicBezTo>
                        <a:pt x="54704" y="296132"/>
                        <a:pt x="71868" y="298865"/>
                        <a:pt x="87927" y="296897"/>
                      </a:cubicBezTo>
                      <a:cubicBezTo>
                        <a:pt x="107413" y="294532"/>
                        <a:pt x="125285" y="285270"/>
                        <a:pt x="138456" y="270074"/>
                      </a:cubicBezTo>
                      <a:cubicBezTo>
                        <a:pt x="142676" y="265217"/>
                        <a:pt x="146344" y="259637"/>
                        <a:pt x="147590" y="253335"/>
                      </a:cubicBezTo>
                      <a:cubicBezTo>
                        <a:pt x="149870" y="241765"/>
                        <a:pt x="143795" y="230294"/>
                        <a:pt x="137209" y="220537"/>
                      </a:cubicBezTo>
                      <a:cubicBezTo>
                        <a:pt x="149317" y="228609"/>
                        <a:pt x="165136" y="236837"/>
                        <a:pt x="177471" y="229077"/>
                      </a:cubicBezTo>
                      <a:cubicBezTo>
                        <a:pt x="181946" y="226244"/>
                        <a:pt x="185047" y="221698"/>
                        <a:pt x="188007" y="217294"/>
                      </a:cubicBezTo>
                      <a:cubicBezTo>
                        <a:pt x="195796" y="205724"/>
                        <a:pt x="203939" y="193970"/>
                        <a:pt x="215410" y="186082"/>
                      </a:cubicBezTo>
                      <a:cubicBezTo>
                        <a:pt x="218922" y="183675"/>
                        <a:pt x="222689" y="181649"/>
                        <a:pt x="225904" y="178874"/>
                      </a:cubicBezTo>
                      <a:cubicBezTo>
                        <a:pt x="234542" y="171368"/>
                        <a:pt x="238790" y="158552"/>
                        <a:pt x="249454" y="154388"/>
                      </a:cubicBezTo>
                      <a:cubicBezTo>
                        <a:pt x="253236" y="152915"/>
                        <a:pt x="257427" y="152745"/>
                        <a:pt x="261137" y="151145"/>
                      </a:cubicBezTo>
                      <a:cubicBezTo>
                        <a:pt x="269564" y="147534"/>
                        <a:pt x="273416" y="136035"/>
                        <a:pt x="268898" y="128062"/>
                      </a:cubicBezTo>
                      <a:cubicBezTo>
                        <a:pt x="273812" y="131333"/>
                        <a:pt x="277268" y="136715"/>
                        <a:pt x="278202" y="142549"/>
                      </a:cubicBezTo>
                      <a:cubicBezTo>
                        <a:pt x="282975" y="136275"/>
                        <a:pt x="295168" y="139646"/>
                        <a:pt x="298850" y="132693"/>
                      </a:cubicBezTo>
                      <a:cubicBezTo>
                        <a:pt x="299813" y="130866"/>
                        <a:pt x="299912" y="128713"/>
                        <a:pt x="299912" y="126646"/>
                      </a:cubicBezTo>
                      <a:cubicBezTo>
                        <a:pt x="299955" y="120429"/>
                        <a:pt x="299572" y="114226"/>
                        <a:pt x="298751" y="108066"/>
                      </a:cubicBezTo>
                      <a:cubicBezTo>
                        <a:pt x="298595" y="106933"/>
                        <a:pt x="298439" y="105842"/>
                        <a:pt x="298255" y="104724"/>
                      </a:cubicBezTo>
                      <a:cubicBezTo>
                        <a:pt x="298623" y="105559"/>
                        <a:pt x="298963" y="106423"/>
                        <a:pt x="299331" y="107258"/>
                      </a:cubicBezTo>
                      <a:cubicBezTo>
                        <a:pt x="302320" y="114339"/>
                        <a:pt x="305336" y="121392"/>
                        <a:pt x="308296" y="128472"/>
                      </a:cubicBezTo>
                      <a:cubicBezTo>
                        <a:pt x="309485" y="128515"/>
                        <a:pt x="310562" y="128288"/>
                        <a:pt x="311525" y="127864"/>
                      </a:cubicBezTo>
                      <a:cubicBezTo>
                        <a:pt x="316311" y="125782"/>
                        <a:pt x="318634" y="118658"/>
                        <a:pt x="318435" y="112866"/>
                      </a:cubicBezTo>
                      <a:cubicBezTo>
                        <a:pt x="318124" y="102373"/>
                        <a:pt x="314513" y="92290"/>
                        <a:pt x="310930" y="82405"/>
                      </a:cubicBezTo>
                      <a:cubicBezTo>
                        <a:pt x="319129" y="88664"/>
                        <a:pt x="325474" y="97331"/>
                        <a:pt x="328943" y="107046"/>
                      </a:cubicBezTo>
                      <a:cubicBezTo>
                        <a:pt x="329737" y="109227"/>
                        <a:pt x="331082" y="111946"/>
                        <a:pt x="333376" y="111663"/>
                      </a:cubicBezTo>
                      <a:cubicBezTo>
                        <a:pt x="334580" y="111507"/>
                        <a:pt x="335472" y="110516"/>
                        <a:pt x="336251" y="109595"/>
                      </a:cubicBezTo>
                      <a:cubicBezTo>
                        <a:pt x="339593" y="105616"/>
                        <a:pt x="342935" y="101650"/>
                        <a:pt x="346277" y="97699"/>
                      </a:cubicBezTo>
                      <a:cubicBezTo>
                        <a:pt x="348118" y="95518"/>
                        <a:pt x="350016" y="93210"/>
                        <a:pt x="350582" y="90434"/>
                      </a:cubicBezTo>
                      <a:cubicBezTo>
                        <a:pt x="351050" y="88041"/>
                        <a:pt x="350497" y="85605"/>
                        <a:pt x="349945" y="83240"/>
                      </a:cubicBezTo>
                      <a:cubicBezTo>
                        <a:pt x="348231" y="75933"/>
                        <a:pt x="346532" y="68625"/>
                        <a:pt x="344819" y="61346"/>
                      </a:cubicBezTo>
                      <a:cubicBezTo>
                        <a:pt x="350370" y="68781"/>
                        <a:pt x="355921" y="76216"/>
                        <a:pt x="361487" y="83679"/>
                      </a:cubicBezTo>
                      <a:cubicBezTo>
                        <a:pt x="369233" y="84982"/>
                        <a:pt x="376442" y="78581"/>
                        <a:pt x="379543" y="71359"/>
                      </a:cubicBezTo>
                      <a:cubicBezTo>
                        <a:pt x="382673" y="64136"/>
                        <a:pt x="382998" y="56064"/>
                        <a:pt x="384953" y="48445"/>
                      </a:cubicBezTo>
                      <a:cubicBezTo>
                        <a:pt x="386893" y="40826"/>
                        <a:pt x="391255" y="32952"/>
                        <a:pt x="398746" y="30587"/>
                      </a:cubicBezTo>
                      <a:lnTo>
                        <a:pt x="396438" y="30021"/>
                      </a:lnTo>
                      <a:cubicBezTo>
                        <a:pt x="377914" y="28123"/>
                        <a:pt x="365891" y="9147"/>
                        <a:pt x="348416" y="2675"/>
                      </a:cubicBezTo>
                      <a:cubicBezTo>
                        <a:pt x="335458" y="-2126"/>
                        <a:pt x="321055" y="480"/>
                        <a:pt x="307488" y="3170"/>
                      </a:cubicBezTo>
                      <a:cubicBezTo>
                        <a:pt x="302419" y="4176"/>
                        <a:pt x="297179" y="5224"/>
                        <a:pt x="292831" y="8028"/>
                      </a:cubicBezTo>
                      <a:cubicBezTo>
                        <a:pt x="288469" y="10846"/>
                        <a:pt x="285113" y="15845"/>
                        <a:pt x="285807" y="20972"/>
                      </a:cubicBezTo>
                      <a:cubicBezTo>
                        <a:pt x="282153" y="21113"/>
                        <a:pt x="280397" y="16666"/>
                        <a:pt x="277962" y="13947"/>
                      </a:cubicBezTo>
                      <a:cubicBezTo>
                        <a:pt x="272934" y="8297"/>
                        <a:pt x="263927" y="9741"/>
                        <a:pt x="256620" y="11653"/>
                      </a:cubicBezTo>
                      <a:cubicBezTo>
                        <a:pt x="250162" y="13353"/>
                        <a:pt x="243563" y="15095"/>
                        <a:pt x="238082" y="18876"/>
                      </a:cubicBezTo>
                      <a:cubicBezTo>
                        <a:pt x="232588" y="22671"/>
                        <a:pt x="228339" y="28945"/>
                        <a:pt x="228807" y="35601"/>
                      </a:cubicBezTo>
                      <a:cubicBezTo>
                        <a:pt x="227093" y="31522"/>
                        <a:pt x="225365" y="27429"/>
                        <a:pt x="223623" y="23337"/>
                      </a:cubicBezTo>
                      <a:cubicBezTo>
                        <a:pt x="218440" y="34369"/>
                        <a:pt x="220026" y="48247"/>
                        <a:pt x="227532" y="57848"/>
                      </a:cubicBezTo>
                      <a:cubicBezTo>
                        <a:pt x="226866" y="61134"/>
                        <a:pt x="222703" y="62678"/>
                        <a:pt x="219474" y="61729"/>
                      </a:cubicBezTo>
                      <a:cubicBezTo>
                        <a:pt x="216259" y="60808"/>
                        <a:pt x="213852" y="58160"/>
                        <a:pt x="211728" y="55554"/>
                      </a:cubicBezTo>
                      <a:cubicBezTo>
                        <a:pt x="205879" y="48431"/>
                        <a:pt x="200752" y="40713"/>
                        <a:pt x="196433" y="32570"/>
                      </a:cubicBezTo>
                      <a:cubicBezTo>
                        <a:pt x="176409" y="42526"/>
                        <a:pt x="157701" y="55129"/>
                        <a:pt x="140962" y="69957"/>
                      </a:cubicBezTo>
                      <a:cubicBezTo>
                        <a:pt x="147972" y="85081"/>
                        <a:pt x="143440" y="93267"/>
                        <a:pt x="148369" y="109198"/>
                      </a:cubicBezTo>
                      <a:cubicBezTo>
                        <a:pt x="137861" y="101764"/>
                        <a:pt x="130964" y="93592"/>
                        <a:pt x="123685" y="82971"/>
                      </a:cubicBezTo>
                      <a:cubicBezTo>
                        <a:pt x="122042" y="84472"/>
                        <a:pt x="82687" y="113291"/>
                        <a:pt x="63583" y="131744"/>
                      </a:cubicBezTo>
                      <a:cubicBezTo>
                        <a:pt x="44352" y="150310"/>
                        <a:pt x="26692" y="170504"/>
                        <a:pt x="10859" y="192044"/>
                      </a:cubicBezTo>
                      <a:cubicBezTo>
                        <a:pt x="9585" y="193772"/>
                        <a:pt x="8268" y="195684"/>
                        <a:pt x="8296" y="19782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5"/>
                <p:cNvSpPr/>
                <p:nvPr/>
              </p:nvSpPr>
              <p:spPr>
                <a:xfrm>
                  <a:off x="4120602" y="1571489"/>
                  <a:ext cx="369642" cy="272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642" h="272612" extrusionOk="0">
                      <a:moveTo>
                        <a:pt x="25544" y="268289"/>
                      </a:moveTo>
                      <a:cubicBezTo>
                        <a:pt x="38261" y="275426"/>
                        <a:pt x="55410" y="273571"/>
                        <a:pt x="66301" y="263870"/>
                      </a:cubicBezTo>
                      <a:cubicBezTo>
                        <a:pt x="57393" y="263927"/>
                        <a:pt x="50695" y="252569"/>
                        <a:pt x="55070" y="244795"/>
                      </a:cubicBezTo>
                      <a:cubicBezTo>
                        <a:pt x="56713" y="241863"/>
                        <a:pt x="59432" y="239725"/>
                        <a:pt x="61641" y="237190"/>
                      </a:cubicBezTo>
                      <a:cubicBezTo>
                        <a:pt x="64247" y="234202"/>
                        <a:pt x="66131" y="230661"/>
                        <a:pt x="67986" y="227178"/>
                      </a:cubicBezTo>
                      <a:cubicBezTo>
                        <a:pt x="72163" y="219332"/>
                        <a:pt x="76327" y="211501"/>
                        <a:pt x="80505" y="203655"/>
                      </a:cubicBezTo>
                      <a:cubicBezTo>
                        <a:pt x="81524" y="201729"/>
                        <a:pt x="82671" y="199690"/>
                        <a:pt x="84640" y="198755"/>
                      </a:cubicBezTo>
                      <a:cubicBezTo>
                        <a:pt x="85914" y="198146"/>
                        <a:pt x="87373" y="198090"/>
                        <a:pt x="88789" y="198160"/>
                      </a:cubicBezTo>
                      <a:cubicBezTo>
                        <a:pt x="97414" y="198571"/>
                        <a:pt x="105698" y="203528"/>
                        <a:pt x="110145" y="210948"/>
                      </a:cubicBezTo>
                      <a:cubicBezTo>
                        <a:pt x="113062" y="202990"/>
                        <a:pt x="100501" y="197155"/>
                        <a:pt x="99991" y="188686"/>
                      </a:cubicBezTo>
                      <a:cubicBezTo>
                        <a:pt x="99807" y="185726"/>
                        <a:pt x="101181" y="182908"/>
                        <a:pt x="102526" y="180260"/>
                      </a:cubicBezTo>
                      <a:cubicBezTo>
                        <a:pt x="109508" y="166396"/>
                        <a:pt x="118288" y="151045"/>
                        <a:pt x="133412" y="147476"/>
                      </a:cubicBezTo>
                      <a:cubicBezTo>
                        <a:pt x="145563" y="144615"/>
                        <a:pt x="157884" y="150422"/>
                        <a:pt x="169015" y="156086"/>
                      </a:cubicBezTo>
                      <a:cubicBezTo>
                        <a:pt x="167981" y="151866"/>
                        <a:pt x="164327" y="148906"/>
                        <a:pt x="161056" y="146046"/>
                      </a:cubicBezTo>
                      <a:cubicBezTo>
                        <a:pt x="157785" y="143185"/>
                        <a:pt x="154457" y="139645"/>
                        <a:pt x="154428" y="135297"/>
                      </a:cubicBezTo>
                      <a:cubicBezTo>
                        <a:pt x="154414" y="130949"/>
                        <a:pt x="159965" y="126956"/>
                        <a:pt x="163194" y="129873"/>
                      </a:cubicBezTo>
                      <a:cubicBezTo>
                        <a:pt x="167273" y="126843"/>
                        <a:pt x="158762" y="121334"/>
                        <a:pt x="159696" y="116349"/>
                      </a:cubicBezTo>
                      <a:cubicBezTo>
                        <a:pt x="160107" y="114125"/>
                        <a:pt x="162345" y="112780"/>
                        <a:pt x="164398" y="111845"/>
                      </a:cubicBezTo>
                      <a:cubicBezTo>
                        <a:pt x="174014" y="107441"/>
                        <a:pt x="184791" y="105614"/>
                        <a:pt x="195327" y="106606"/>
                      </a:cubicBezTo>
                      <a:cubicBezTo>
                        <a:pt x="190470" y="101366"/>
                        <a:pt x="185258" y="94412"/>
                        <a:pt x="187864" y="87771"/>
                      </a:cubicBezTo>
                      <a:cubicBezTo>
                        <a:pt x="190172" y="81865"/>
                        <a:pt x="197069" y="76696"/>
                        <a:pt x="203300" y="77872"/>
                      </a:cubicBezTo>
                      <a:cubicBezTo>
                        <a:pt x="262241" y="88989"/>
                        <a:pt x="241919" y="57550"/>
                        <a:pt x="262864" y="59278"/>
                      </a:cubicBezTo>
                      <a:cubicBezTo>
                        <a:pt x="266093" y="64036"/>
                        <a:pt x="269321" y="68780"/>
                        <a:pt x="272550" y="73538"/>
                      </a:cubicBezTo>
                      <a:cubicBezTo>
                        <a:pt x="274816" y="66160"/>
                        <a:pt x="265130" y="58838"/>
                        <a:pt x="267721" y="51573"/>
                      </a:cubicBezTo>
                      <a:cubicBezTo>
                        <a:pt x="270256" y="44464"/>
                        <a:pt x="280410" y="45810"/>
                        <a:pt x="287902" y="44833"/>
                      </a:cubicBezTo>
                      <a:cubicBezTo>
                        <a:pt x="295733" y="43813"/>
                        <a:pt x="302403" y="38871"/>
                        <a:pt x="308861" y="34311"/>
                      </a:cubicBezTo>
                      <a:cubicBezTo>
                        <a:pt x="315304" y="29750"/>
                        <a:pt x="322442" y="25233"/>
                        <a:pt x="330344" y="25261"/>
                      </a:cubicBezTo>
                      <a:cubicBezTo>
                        <a:pt x="338246" y="25290"/>
                        <a:pt x="346573" y="31974"/>
                        <a:pt x="345313" y="39777"/>
                      </a:cubicBezTo>
                      <a:cubicBezTo>
                        <a:pt x="350694" y="37851"/>
                        <a:pt x="343967" y="28731"/>
                        <a:pt x="347196" y="24029"/>
                      </a:cubicBezTo>
                      <a:cubicBezTo>
                        <a:pt x="348131" y="22670"/>
                        <a:pt x="349745" y="21990"/>
                        <a:pt x="351275" y="21381"/>
                      </a:cubicBezTo>
                      <a:cubicBezTo>
                        <a:pt x="357393" y="18931"/>
                        <a:pt x="363525" y="16481"/>
                        <a:pt x="369642" y="14017"/>
                      </a:cubicBezTo>
                      <a:cubicBezTo>
                        <a:pt x="360706" y="16099"/>
                        <a:pt x="351629" y="18180"/>
                        <a:pt x="342466" y="17770"/>
                      </a:cubicBezTo>
                      <a:cubicBezTo>
                        <a:pt x="333304" y="17359"/>
                        <a:pt x="323858" y="14116"/>
                        <a:pt x="317910" y="7134"/>
                      </a:cubicBezTo>
                      <a:cubicBezTo>
                        <a:pt x="314837" y="3537"/>
                        <a:pt x="310928" y="-1547"/>
                        <a:pt x="306637" y="450"/>
                      </a:cubicBezTo>
                      <a:cubicBezTo>
                        <a:pt x="310787" y="5605"/>
                        <a:pt x="309271" y="13833"/>
                        <a:pt x="304414" y="18322"/>
                      </a:cubicBezTo>
                      <a:cubicBezTo>
                        <a:pt x="299557" y="22797"/>
                        <a:pt x="292306" y="23916"/>
                        <a:pt x="285806" y="22698"/>
                      </a:cubicBezTo>
                      <a:cubicBezTo>
                        <a:pt x="277903" y="21211"/>
                        <a:pt x="270653" y="16467"/>
                        <a:pt x="266121" y="9811"/>
                      </a:cubicBezTo>
                      <a:cubicBezTo>
                        <a:pt x="268188" y="16679"/>
                        <a:pt x="267990" y="24751"/>
                        <a:pt x="263430" y="30303"/>
                      </a:cubicBezTo>
                      <a:cubicBezTo>
                        <a:pt x="258885" y="35854"/>
                        <a:pt x="249212" y="37171"/>
                        <a:pt x="244638" y="31648"/>
                      </a:cubicBezTo>
                      <a:cubicBezTo>
                        <a:pt x="244496" y="37384"/>
                        <a:pt x="240404" y="42439"/>
                        <a:pt x="235447" y="45328"/>
                      </a:cubicBezTo>
                      <a:cubicBezTo>
                        <a:pt x="230490" y="48217"/>
                        <a:pt x="224727" y="49336"/>
                        <a:pt x="219090" y="50398"/>
                      </a:cubicBezTo>
                      <a:cubicBezTo>
                        <a:pt x="216966" y="50795"/>
                        <a:pt x="214842" y="51205"/>
                        <a:pt x="212718" y="51602"/>
                      </a:cubicBezTo>
                      <a:cubicBezTo>
                        <a:pt x="204603" y="53145"/>
                        <a:pt x="196049" y="54901"/>
                        <a:pt x="189918" y="60425"/>
                      </a:cubicBezTo>
                      <a:cubicBezTo>
                        <a:pt x="184833" y="54208"/>
                        <a:pt x="179749" y="47991"/>
                        <a:pt x="174665" y="41774"/>
                      </a:cubicBezTo>
                      <a:cubicBezTo>
                        <a:pt x="176308" y="52947"/>
                        <a:pt x="177951" y="64121"/>
                        <a:pt x="179579" y="75294"/>
                      </a:cubicBezTo>
                      <a:cubicBezTo>
                        <a:pt x="180019" y="78268"/>
                        <a:pt x="180146" y="81964"/>
                        <a:pt x="177597" y="83565"/>
                      </a:cubicBezTo>
                      <a:cubicBezTo>
                        <a:pt x="172668" y="86666"/>
                        <a:pt x="168604" y="77702"/>
                        <a:pt x="162968" y="76243"/>
                      </a:cubicBezTo>
                      <a:cubicBezTo>
                        <a:pt x="163633" y="80449"/>
                        <a:pt x="162741" y="85222"/>
                        <a:pt x="159456" y="87926"/>
                      </a:cubicBezTo>
                      <a:cubicBezTo>
                        <a:pt x="156170" y="90631"/>
                        <a:pt x="150279" y="90051"/>
                        <a:pt x="148594" y="86128"/>
                      </a:cubicBezTo>
                      <a:cubicBezTo>
                        <a:pt x="149883" y="93718"/>
                        <a:pt x="144742" y="101861"/>
                        <a:pt x="137349" y="103971"/>
                      </a:cubicBezTo>
                      <a:cubicBezTo>
                        <a:pt x="129943" y="106082"/>
                        <a:pt x="121290" y="101890"/>
                        <a:pt x="118373" y="94766"/>
                      </a:cubicBezTo>
                      <a:cubicBezTo>
                        <a:pt x="112156" y="98250"/>
                        <a:pt x="110938" y="106620"/>
                        <a:pt x="111264" y="113743"/>
                      </a:cubicBezTo>
                      <a:cubicBezTo>
                        <a:pt x="111590" y="120866"/>
                        <a:pt x="112595" y="128641"/>
                        <a:pt x="108601" y="134546"/>
                      </a:cubicBezTo>
                      <a:cubicBezTo>
                        <a:pt x="105741" y="138781"/>
                        <a:pt x="100855" y="141132"/>
                        <a:pt x="97258" y="144771"/>
                      </a:cubicBezTo>
                      <a:cubicBezTo>
                        <a:pt x="93675" y="148396"/>
                        <a:pt x="91182" y="153466"/>
                        <a:pt x="86467" y="155407"/>
                      </a:cubicBezTo>
                      <a:cubicBezTo>
                        <a:pt x="81000" y="157658"/>
                        <a:pt x="74755" y="154741"/>
                        <a:pt x="70238" y="150946"/>
                      </a:cubicBezTo>
                      <a:cubicBezTo>
                        <a:pt x="65706" y="147150"/>
                        <a:pt x="61868" y="142349"/>
                        <a:pt x="56515" y="139843"/>
                      </a:cubicBezTo>
                      <a:cubicBezTo>
                        <a:pt x="56770" y="152744"/>
                        <a:pt x="69133" y="164767"/>
                        <a:pt x="64700" y="176875"/>
                      </a:cubicBezTo>
                      <a:cubicBezTo>
                        <a:pt x="63327" y="180643"/>
                        <a:pt x="60452" y="183687"/>
                        <a:pt x="58866" y="187383"/>
                      </a:cubicBezTo>
                      <a:cubicBezTo>
                        <a:pt x="57280" y="191065"/>
                        <a:pt x="57506" y="196206"/>
                        <a:pt x="61033" y="198118"/>
                      </a:cubicBezTo>
                      <a:cubicBezTo>
                        <a:pt x="60877" y="201403"/>
                        <a:pt x="56274" y="202168"/>
                        <a:pt x="53102" y="201318"/>
                      </a:cubicBezTo>
                      <a:cubicBezTo>
                        <a:pt x="49930" y="200469"/>
                        <a:pt x="46106" y="199180"/>
                        <a:pt x="43727" y="201446"/>
                      </a:cubicBezTo>
                      <a:cubicBezTo>
                        <a:pt x="40088" y="204930"/>
                        <a:pt x="44987" y="210623"/>
                        <a:pt x="45441" y="215636"/>
                      </a:cubicBezTo>
                      <a:cubicBezTo>
                        <a:pt x="46007" y="221853"/>
                        <a:pt x="38728" y="226441"/>
                        <a:pt x="32539" y="225606"/>
                      </a:cubicBezTo>
                      <a:cubicBezTo>
                        <a:pt x="26351" y="224770"/>
                        <a:pt x="21309" y="220408"/>
                        <a:pt x="16650" y="216231"/>
                      </a:cubicBezTo>
                      <a:cubicBezTo>
                        <a:pt x="19355" y="223425"/>
                        <a:pt x="20573" y="231185"/>
                        <a:pt x="20190" y="238875"/>
                      </a:cubicBezTo>
                      <a:cubicBezTo>
                        <a:pt x="12019" y="238266"/>
                        <a:pt x="4442" y="232517"/>
                        <a:pt x="1667" y="224813"/>
                      </a:cubicBezTo>
                      <a:cubicBezTo>
                        <a:pt x="-1151" y="226186"/>
                        <a:pt x="109" y="230435"/>
                        <a:pt x="1752" y="233097"/>
                      </a:cubicBezTo>
                      <a:cubicBezTo>
                        <a:pt x="9810" y="246168"/>
                        <a:pt x="17882" y="259240"/>
                        <a:pt x="25940" y="272311"/>
                      </a:cubicBezTo>
                      <a:lnTo>
                        <a:pt x="25572" y="26830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p5"/>
                <p:cNvSpPr/>
                <p:nvPr/>
              </p:nvSpPr>
              <p:spPr>
                <a:xfrm>
                  <a:off x="4176154" y="1587733"/>
                  <a:ext cx="280584" cy="200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84" h="200678" extrusionOk="0">
                      <a:moveTo>
                        <a:pt x="196167" y="35429"/>
                      </a:moveTo>
                      <a:cubicBezTo>
                        <a:pt x="193278" y="33404"/>
                        <a:pt x="189284" y="35528"/>
                        <a:pt x="186862" y="38092"/>
                      </a:cubicBezTo>
                      <a:cubicBezTo>
                        <a:pt x="184441" y="40655"/>
                        <a:pt x="182217" y="43898"/>
                        <a:pt x="178748" y="44549"/>
                      </a:cubicBezTo>
                      <a:cubicBezTo>
                        <a:pt x="177134" y="44847"/>
                        <a:pt x="175448" y="44521"/>
                        <a:pt x="173806" y="44663"/>
                      </a:cubicBezTo>
                      <a:cubicBezTo>
                        <a:pt x="171596" y="44861"/>
                        <a:pt x="169557" y="45923"/>
                        <a:pt x="167589" y="46957"/>
                      </a:cubicBezTo>
                      <a:cubicBezTo>
                        <a:pt x="156316" y="52891"/>
                        <a:pt x="145029" y="58824"/>
                        <a:pt x="133756" y="64772"/>
                      </a:cubicBezTo>
                      <a:cubicBezTo>
                        <a:pt x="129721" y="66896"/>
                        <a:pt x="125344" y="69403"/>
                        <a:pt x="123843" y="73708"/>
                      </a:cubicBezTo>
                      <a:cubicBezTo>
                        <a:pt x="123036" y="76031"/>
                        <a:pt x="123107" y="78764"/>
                        <a:pt x="121493" y="80619"/>
                      </a:cubicBezTo>
                      <a:cubicBezTo>
                        <a:pt x="120260" y="82035"/>
                        <a:pt x="118335" y="82573"/>
                        <a:pt x="116550" y="83126"/>
                      </a:cubicBezTo>
                      <a:cubicBezTo>
                        <a:pt x="109229" y="85391"/>
                        <a:pt x="102176" y="89116"/>
                        <a:pt x="97064" y="94837"/>
                      </a:cubicBezTo>
                      <a:cubicBezTo>
                        <a:pt x="91951" y="100559"/>
                        <a:pt x="88978" y="108447"/>
                        <a:pt x="90252" y="116009"/>
                      </a:cubicBezTo>
                      <a:cubicBezTo>
                        <a:pt x="87080" y="113587"/>
                        <a:pt x="81614" y="116816"/>
                        <a:pt x="82208" y="120767"/>
                      </a:cubicBezTo>
                      <a:cubicBezTo>
                        <a:pt x="79107" y="118714"/>
                        <a:pt x="75057" y="121121"/>
                        <a:pt x="72210" y="123515"/>
                      </a:cubicBezTo>
                      <a:cubicBezTo>
                        <a:pt x="60088" y="133739"/>
                        <a:pt x="49339" y="145607"/>
                        <a:pt x="40346" y="158692"/>
                      </a:cubicBezTo>
                      <a:cubicBezTo>
                        <a:pt x="37132" y="163380"/>
                        <a:pt x="34016" y="169143"/>
                        <a:pt x="35970" y="174496"/>
                      </a:cubicBezTo>
                      <a:cubicBezTo>
                        <a:pt x="34682" y="173533"/>
                        <a:pt x="33379" y="172570"/>
                        <a:pt x="32090" y="171593"/>
                      </a:cubicBezTo>
                      <a:cubicBezTo>
                        <a:pt x="24641" y="179878"/>
                        <a:pt x="17192" y="188148"/>
                        <a:pt x="9743" y="196433"/>
                      </a:cubicBezTo>
                      <a:cubicBezTo>
                        <a:pt x="7180" y="199279"/>
                        <a:pt x="2818" y="202281"/>
                        <a:pt x="0" y="199690"/>
                      </a:cubicBezTo>
                      <a:cubicBezTo>
                        <a:pt x="11868" y="184820"/>
                        <a:pt x="24457" y="167203"/>
                        <a:pt x="20761" y="148538"/>
                      </a:cubicBezTo>
                      <a:cubicBezTo>
                        <a:pt x="21738" y="150960"/>
                        <a:pt x="24726" y="152050"/>
                        <a:pt x="27318" y="151696"/>
                      </a:cubicBezTo>
                      <a:cubicBezTo>
                        <a:pt x="29910" y="151342"/>
                        <a:pt x="32189" y="149883"/>
                        <a:pt x="34384" y="148467"/>
                      </a:cubicBezTo>
                      <a:cubicBezTo>
                        <a:pt x="43363" y="142633"/>
                        <a:pt x="52596" y="136572"/>
                        <a:pt x="58587" y="127678"/>
                      </a:cubicBezTo>
                      <a:cubicBezTo>
                        <a:pt x="64690" y="118600"/>
                        <a:pt x="66829" y="106946"/>
                        <a:pt x="64350" y="96296"/>
                      </a:cubicBezTo>
                      <a:cubicBezTo>
                        <a:pt x="66092" y="98179"/>
                        <a:pt x="68387" y="99553"/>
                        <a:pt x="70865" y="100190"/>
                      </a:cubicBezTo>
                      <a:cubicBezTo>
                        <a:pt x="71630" y="96721"/>
                        <a:pt x="75255" y="94625"/>
                        <a:pt x="78739" y="93931"/>
                      </a:cubicBezTo>
                      <a:cubicBezTo>
                        <a:pt x="82222" y="93237"/>
                        <a:pt x="85862" y="93506"/>
                        <a:pt x="89303" y="92628"/>
                      </a:cubicBezTo>
                      <a:cubicBezTo>
                        <a:pt x="93382" y="91580"/>
                        <a:pt x="96865" y="88974"/>
                        <a:pt x="100236" y="86439"/>
                      </a:cubicBezTo>
                      <a:cubicBezTo>
                        <a:pt x="105731" y="82304"/>
                        <a:pt x="111225" y="78155"/>
                        <a:pt x="116706" y="74020"/>
                      </a:cubicBezTo>
                      <a:cubicBezTo>
                        <a:pt x="121974" y="70040"/>
                        <a:pt x="127639" y="65438"/>
                        <a:pt x="128729" y="58938"/>
                      </a:cubicBezTo>
                      <a:cubicBezTo>
                        <a:pt x="129395" y="55001"/>
                        <a:pt x="128871" y="49761"/>
                        <a:pt x="132567" y="48231"/>
                      </a:cubicBezTo>
                      <a:cubicBezTo>
                        <a:pt x="134946" y="47254"/>
                        <a:pt x="137552" y="48642"/>
                        <a:pt x="140072" y="49109"/>
                      </a:cubicBezTo>
                      <a:cubicBezTo>
                        <a:pt x="144477" y="49931"/>
                        <a:pt x="148853" y="47849"/>
                        <a:pt x="152846" y="45838"/>
                      </a:cubicBezTo>
                      <a:cubicBezTo>
                        <a:pt x="163963" y="40258"/>
                        <a:pt x="175066" y="34665"/>
                        <a:pt x="186183" y="29085"/>
                      </a:cubicBezTo>
                      <a:cubicBezTo>
                        <a:pt x="191111" y="26606"/>
                        <a:pt x="196124" y="24100"/>
                        <a:pt x="201534" y="23024"/>
                      </a:cubicBezTo>
                      <a:cubicBezTo>
                        <a:pt x="205287" y="22273"/>
                        <a:pt x="209280" y="22202"/>
                        <a:pt x="212693" y="20475"/>
                      </a:cubicBezTo>
                      <a:cubicBezTo>
                        <a:pt x="216121" y="18747"/>
                        <a:pt x="218740" y="14513"/>
                        <a:pt x="217041" y="11085"/>
                      </a:cubicBezTo>
                      <a:cubicBezTo>
                        <a:pt x="219264" y="9839"/>
                        <a:pt x="221332" y="13479"/>
                        <a:pt x="223867" y="13606"/>
                      </a:cubicBezTo>
                      <a:cubicBezTo>
                        <a:pt x="225141" y="13663"/>
                        <a:pt x="226260" y="12827"/>
                        <a:pt x="227351" y="12148"/>
                      </a:cubicBezTo>
                      <a:cubicBezTo>
                        <a:pt x="236938" y="6214"/>
                        <a:pt x="251737" y="11751"/>
                        <a:pt x="259271" y="3353"/>
                      </a:cubicBezTo>
                      <a:cubicBezTo>
                        <a:pt x="260418" y="2079"/>
                        <a:pt x="261438" y="450"/>
                        <a:pt x="263109" y="82"/>
                      </a:cubicBezTo>
                      <a:cubicBezTo>
                        <a:pt x="264057" y="-130"/>
                        <a:pt x="265049" y="110"/>
                        <a:pt x="265984" y="351"/>
                      </a:cubicBezTo>
                      <a:cubicBezTo>
                        <a:pt x="270855" y="1597"/>
                        <a:pt x="275712" y="2829"/>
                        <a:pt x="280584" y="4075"/>
                      </a:cubicBezTo>
                      <a:cubicBezTo>
                        <a:pt x="269850" y="4939"/>
                        <a:pt x="259625" y="8805"/>
                        <a:pt x="249570" y="12643"/>
                      </a:cubicBezTo>
                      <a:cubicBezTo>
                        <a:pt x="237434" y="17260"/>
                        <a:pt x="225297" y="21877"/>
                        <a:pt x="213175" y="26479"/>
                      </a:cubicBezTo>
                      <a:cubicBezTo>
                        <a:pt x="210484" y="27499"/>
                        <a:pt x="207199" y="29765"/>
                        <a:pt x="208289" y="32427"/>
                      </a:cubicBezTo>
                      <a:cubicBezTo>
                        <a:pt x="202454" y="30841"/>
                        <a:pt x="195841" y="32469"/>
                        <a:pt x="191422" y="36605"/>
                      </a:cubicBezTo>
                      <a:lnTo>
                        <a:pt x="196209" y="354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5"/>
                <p:cNvSpPr/>
                <p:nvPr/>
              </p:nvSpPr>
              <p:spPr>
                <a:xfrm>
                  <a:off x="4114055" y="1584217"/>
                  <a:ext cx="376628" cy="311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628" h="311371" extrusionOk="0">
                      <a:moveTo>
                        <a:pt x="376629" y="0"/>
                      </a:moveTo>
                      <a:cubicBezTo>
                        <a:pt x="289152" y="3300"/>
                        <a:pt x="177247" y="55995"/>
                        <a:pt x="110971" y="141305"/>
                      </a:cubicBezTo>
                      <a:cubicBezTo>
                        <a:pt x="44680" y="226600"/>
                        <a:pt x="15918" y="278701"/>
                        <a:pt x="0" y="31137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16" name="Google Shape;816;p5"/>
              <p:cNvSpPr/>
              <p:nvPr/>
            </p:nvSpPr>
            <p:spPr>
              <a:xfrm>
                <a:off x="849091" y="5505064"/>
                <a:ext cx="647093" cy="578781"/>
              </a:xfrm>
              <a:custGeom>
                <a:avLst/>
                <a:gdLst/>
                <a:ahLst/>
                <a:cxnLst/>
                <a:rect l="l" t="t" r="r" b="b"/>
                <a:pathLst>
                  <a:path w="211988" h="189609" extrusionOk="0">
                    <a:moveTo>
                      <a:pt x="0" y="189596"/>
                    </a:moveTo>
                    <a:cubicBezTo>
                      <a:pt x="19486" y="187231"/>
                      <a:pt x="37358" y="177969"/>
                      <a:pt x="50529" y="162773"/>
                    </a:cubicBezTo>
                    <a:cubicBezTo>
                      <a:pt x="54749" y="157916"/>
                      <a:pt x="58417" y="152336"/>
                      <a:pt x="59663" y="146035"/>
                    </a:cubicBezTo>
                    <a:cubicBezTo>
                      <a:pt x="61943" y="134464"/>
                      <a:pt x="55868" y="122994"/>
                      <a:pt x="49282" y="113236"/>
                    </a:cubicBezTo>
                    <a:cubicBezTo>
                      <a:pt x="61390" y="121308"/>
                      <a:pt x="77209" y="129536"/>
                      <a:pt x="89544" y="121776"/>
                    </a:cubicBezTo>
                    <a:cubicBezTo>
                      <a:pt x="94019" y="118943"/>
                      <a:pt x="97120" y="114398"/>
                      <a:pt x="100080" y="109993"/>
                    </a:cubicBezTo>
                    <a:cubicBezTo>
                      <a:pt x="107869" y="98423"/>
                      <a:pt x="116012" y="86669"/>
                      <a:pt x="127483" y="78781"/>
                    </a:cubicBezTo>
                    <a:cubicBezTo>
                      <a:pt x="130995" y="76374"/>
                      <a:pt x="134762" y="74348"/>
                      <a:pt x="137977" y="71573"/>
                    </a:cubicBezTo>
                    <a:cubicBezTo>
                      <a:pt x="146615" y="64067"/>
                      <a:pt x="150863" y="51251"/>
                      <a:pt x="161527" y="47087"/>
                    </a:cubicBezTo>
                    <a:cubicBezTo>
                      <a:pt x="165309" y="45614"/>
                      <a:pt x="169500" y="45444"/>
                      <a:pt x="173210" y="43844"/>
                    </a:cubicBezTo>
                    <a:cubicBezTo>
                      <a:pt x="181637" y="40233"/>
                      <a:pt x="185489" y="28734"/>
                      <a:pt x="180971" y="20761"/>
                    </a:cubicBezTo>
                    <a:cubicBezTo>
                      <a:pt x="185885" y="24032"/>
                      <a:pt x="189341" y="29414"/>
                      <a:pt x="190275" y="35248"/>
                    </a:cubicBezTo>
                    <a:cubicBezTo>
                      <a:pt x="195048" y="28975"/>
                      <a:pt x="207241" y="32345"/>
                      <a:pt x="210923" y="25392"/>
                    </a:cubicBezTo>
                    <a:cubicBezTo>
                      <a:pt x="211886" y="23565"/>
                      <a:pt x="211985" y="21412"/>
                      <a:pt x="211985" y="19345"/>
                    </a:cubicBezTo>
                    <a:cubicBezTo>
                      <a:pt x="212028" y="13128"/>
                      <a:pt x="211645" y="6925"/>
                      <a:pt x="210824" y="765"/>
                    </a:cubicBezTo>
                    <a:cubicBezTo>
                      <a:pt x="209493" y="2549"/>
                      <a:pt x="207992" y="4192"/>
                      <a:pt x="206207" y="5551"/>
                    </a:cubicBezTo>
                    <a:cubicBezTo>
                      <a:pt x="200146" y="10154"/>
                      <a:pt x="191154" y="10380"/>
                      <a:pt x="184851" y="6132"/>
                    </a:cubicBezTo>
                    <a:cubicBezTo>
                      <a:pt x="180122" y="2931"/>
                      <a:pt x="174089" y="-2592"/>
                      <a:pt x="169982" y="1388"/>
                    </a:cubicBezTo>
                    <a:cubicBezTo>
                      <a:pt x="168013" y="3285"/>
                      <a:pt x="167815" y="6783"/>
                      <a:pt x="165379" y="8058"/>
                    </a:cubicBezTo>
                    <a:cubicBezTo>
                      <a:pt x="163382" y="9106"/>
                      <a:pt x="161003" y="8058"/>
                      <a:pt x="158780" y="7619"/>
                    </a:cubicBezTo>
                    <a:cubicBezTo>
                      <a:pt x="157916" y="7449"/>
                      <a:pt x="156910" y="7506"/>
                      <a:pt x="156033" y="7746"/>
                    </a:cubicBezTo>
                    <a:cubicBezTo>
                      <a:pt x="150495" y="4928"/>
                      <a:pt x="143075" y="4871"/>
                      <a:pt x="136560" y="5268"/>
                    </a:cubicBezTo>
                    <a:cubicBezTo>
                      <a:pt x="135229" y="5339"/>
                      <a:pt x="133728" y="5509"/>
                      <a:pt x="132963" y="6585"/>
                    </a:cubicBezTo>
                    <a:cubicBezTo>
                      <a:pt x="132453" y="7279"/>
                      <a:pt x="132397" y="8228"/>
                      <a:pt x="132482" y="9092"/>
                    </a:cubicBezTo>
                    <a:cubicBezTo>
                      <a:pt x="133077" y="15535"/>
                      <a:pt x="139662" y="21596"/>
                      <a:pt x="136872" y="27417"/>
                    </a:cubicBezTo>
                    <a:cubicBezTo>
                      <a:pt x="135881" y="29527"/>
                      <a:pt x="133827" y="30900"/>
                      <a:pt x="131830" y="32119"/>
                    </a:cubicBezTo>
                    <a:cubicBezTo>
                      <a:pt x="123333" y="37245"/>
                      <a:pt x="113987" y="40955"/>
                      <a:pt x="104300" y="43065"/>
                    </a:cubicBezTo>
                    <a:cubicBezTo>
                      <a:pt x="107614" y="49821"/>
                      <a:pt x="110970" y="57949"/>
                      <a:pt x="107331" y="64563"/>
                    </a:cubicBezTo>
                    <a:cubicBezTo>
                      <a:pt x="104329" y="70057"/>
                      <a:pt x="97602" y="72253"/>
                      <a:pt x="91399" y="72904"/>
                    </a:cubicBezTo>
                    <a:cubicBezTo>
                      <a:pt x="85196" y="73527"/>
                      <a:pt x="78724" y="73116"/>
                      <a:pt x="72918" y="75382"/>
                    </a:cubicBezTo>
                    <a:cubicBezTo>
                      <a:pt x="65950" y="78087"/>
                      <a:pt x="61008" y="84219"/>
                      <a:pt x="55301" y="89091"/>
                    </a:cubicBezTo>
                    <a:cubicBezTo>
                      <a:pt x="49608" y="93948"/>
                      <a:pt x="41678" y="97800"/>
                      <a:pt x="34823" y="94812"/>
                    </a:cubicBezTo>
                    <a:cubicBezTo>
                      <a:pt x="31594" y="101496"/>
                      <a:pt x="36848" y="110885"/>
                      <a:pt x="31849" y="116394"/>
                    </a:cubicBezTo>
                    <a:cubicBezTo>
                      <a:pt x="29938" y="118476"/>
                      <a:pt x="27006" y="119326"/>
                      <a:pt x="24896" y="121209"/>
                    </a:cubicBezTo>
                    <a:cubicBezTo>
                      <a:pt x="20846" y="124835"/>
                      <a:pt x="20860" y="131136"/>
                      <a:pt x="22035" y="136419"/>
                    </a:cubicBezTo>
                    <a:cubicBezTo>
                      <a:pt x="23197" y="141701"/>
                      <a:pt x="25236" y="147082"/>
                      <a:pt x="24159" y="152393"/>
                    </a:cubicBezTo>
                    <a:cubicBezTo>
                      <a:pt x="23367" y="156302"/>
                      <a:pt x="20931" y="159743"/>
                      <a:pt x="20180" y="163680"/>
                    </a:cubicBezTo>
                    <a:cubicBezTo>
                      <a:pt x="19416" y="167659"/>
                      <a:pt x="20308" y="172248"/>
                      <a:pt x="17787" y="175420"/>
                    </a:cubicBezTo>
                    <a:cubicBezTo>
                      <a:pt x="15932" y="177771"/>
                      <a:pt x="12773" y="178578"/>
                      <a:pt x="10055" y="179838"/>
                    </a:cubicBezTo>
                    <a:cubicBezTo>
                      <a:pt x="5721" y="181835"/>
                      <a:pt x="2152" y="185361"/>
                      <a:pt x="14" y="1896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5"/>
            <p:cNvGrpSpPr/>
            <p:nvPr/>
          </p:nvGrpSpPr>
          <p:grpSpPr>
            <a:xfrm rot="-9373595">
              <a:off x="7740588" y="-495322"/>
              <a:ext cx="892966" cy="1159177"/>
              <a:chOff x="542613" y="4900666"/>
              <a:chExt cx="893012" cy="1159236"/>
            </a:xfrm>
          </p:grpSpPr>
          <p:grpSp>
            <p:nvGrpSpPr>
              <p:cNvPr id="818" name="Google Shape;818;p5"/>
              <p:cNvGrpSpPr/>
              <p:nvPr/>
            </p:nvGrpSpPr>
            <p:grpSpPr>
              <a:xfrm>
                <a:off x="542698" y="4900666"/>
                <a:ext cx="892926" cy="1159236"/>
                <a:chOff x="4091595" y="1460940"/>
                <a:chExt cx="292408" cy="379617"/>
              </a:xfrm>
            </p:grpSpPr>
            <p:sp>
              <p:nvSpPr>
                <p:cNvPr id="819" name="Google Shape;819;p5"/>
                <p:cNvSpPr/>
                <p:nvPr/>
              </p:nvSpPr>
              <p:spPr>
                <a:xfrm>
                  <a:off x="4100403" y="1460940"/>
                  <a:ext cx="283600" cy="29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00" h="296925" extrusionOk="0">
                      <a:moveTo>
                        <a:pt x="283601" y="0"/>
                      </a:moveTo>
                      <a:cubicBezTo>
                        <a:pt x="283601" y="0"/>
                        <a:pt x="268957" y="8370"/>
                        <a:pt x="267909" y="31368"/>
                      </a:cubicBezTo>
                      <a:cubicBezTo>
                        <a:pt x="266861" y="54381"/>
                        <a:pt x="248876" y="54012"/>
                        <a:pt x="248876" y="54012"/>
                      </a:cubicBezTo>
                      <a:cubicBezTo>
                        <a:pt x="248876" y="54012"/>
                        <a:pt x="231387" y="42881"/>
                        <a:pt x="221842" y="44468"/>
                      </a:cubicBezTo>
                      <a:cubicBezTo>
                        <a:pt x="212297" y="46054"/>
                        <a:pt x="242518" y="53219"/>
                        <a:pt x="239331" y="58785"/>
                      </a:cubicBezTo>
                      <a:cubicBezTo>
                        <a:pt x="236159" y="64350"/>
                        <a:pt x="211504" y="90592"/>
                        <a:pt x="211504" y="90592"/>
                      </a:cubicBezTo>
                      <a:cubicBezTo>
                        <a:pt x="211504" y="90592"/>
                        <a:pt x="197186" y="63557"/>
                        <a:pt x="184455" y="63557"/>
                      </a:cubicBezTo>
                      <a:cubicBezTo>
                        <a:pt x="171724" y="63557"/>
                        <a:pt x="203545" y="78668"/>
                        <a:pt x="202752" y="89799"/>
                      </a:cubicBezTo>
                      <a:cubicBezTo>
                        <a:pt x="201959" y="100930"/>
                        <a:pt x="195600" y="108096"/>
                        <a:pt x="186056" y="119227"/>
                      </a:cubicBezTo>
                      <a:cubicBezTo>
                        <a:pt x="176510" y="130358"/>
                        <a:pt x="174910" y="139903"/>
                        <a:pt x="165379" y="144675"/>
                      </a:cubicBezTo>
                      <a:cubicBezTo>
                        <a:pt x="155835" y="149448"/>
                        <a:pt x="148669" y="127171"/>
                        <a:pt x="144689" y="129565"/>
                      </a:cubicBezTo>
                      <a:cubicBezTo>
                        <a:pt x="140724" y="131944"/>
                        <a:pt x="162986" y="141489"/>
                        <a:pt x="147083" y="158199"/>
                      </a:cubicBezTo>
                      <a:cubicBezTo>
                        <a:pt x="131179" y="174896"/>
                        <a:pt x="123220" y="177275"/>
                        <a:pt x="119241" y="181255"/>
                      </a:cubicBezTo>
                      <a:cubicBezTo>
                        <a:pt x="115275" y="185234"/>
                        <a:pt x="110503" y="176482"/>
                        <a:pt x="110503" y="180462"/>
                      </a:cubicBezTo>
                      <a:cubicBezTo>
                        <a:pt x="110503" y="184441"/>
                        <a:pt x="120841" y="190007"/>
                        <a:pt x="118448" y="193986"/>
                      </a:cubicBezTo>
                      <a:cubicBezTo>
                        <a:pt x="116069" y="197965"/>
                        <a:pt x="106524" y="205117"/>
                        <a:pt x="102544" y="205910"/>
                      </a:cubicBezTo>
                      <a:cubicBezTo>
                        <a:pt x="98565" y="206703"/>
                        <a:pt x="72323" y="175689"/>
                        <a:pt x="67551" y="178082"/>
                      </a:cubicBezTo>
                      <a:cubicBezTo>
                        <a:pt x="62779" y="180462"/>
                        <a:pt x="85848" y="193986"/>
                        <a:pt x="86641" y="199551"/>
                      </a:cubicBezTo>
                      <a:cubicBezTo>
                        <a:pt x="87434" y="205117"/>
                        <a:pt x="98565" y="215455"/>
                        <a:pt x="96979" y="220227"/>
                      </a:cubicBezTo>
                      <a:cubicBezTo>
                        <a:pt x="95393" y="225000"/>
                        <a:pt x="79475" y="234545"/>
                        <a:pt x="75510" y="239317"/>
                      </a:cubicBezTo>
                      <a:cubicBezTo>
                        <a:pt x="71530" y="244090"/>
                        <a:pt x="54026" y="219434"/>
                        <a:pt x="52441" y="225000"/>
                      </a:cubicBezTo>
                      <a:cubicBezTo>
                        <a:pt x="50854" y="230565"/>
                        <a:pt x="68344" y="233752"/>
                        <a:pt x="66758" y="241696"/>
                      </a:cubicBezTo>
                      <a:cubicBezTo>
                        <a:pt x="65172" y="249655"/>
                        <a:pt x="54834" y="252034"/>
                        <a:pt x="49254" y="261579"/>
                      </a:cubicBezTo>
                      <a:cubicBezTo>
                        <a:pt x="43689" y="271124"/>
                        <a:pt x="40517" y="289421"/>
                        <a:pt x="32558" y="295780"/>
                      </a:cubicBezTo>
                      <a:cubicBezTo>
                        <a:pt x="24613" y="302138"/>
                        <a:pt x="3852" y="279961"/>
                        <a:pt x="3852" y="279961"/>
                      </a:cubicBezTo>
                      <a:lnTo>
                        <a:pt x="0" y="278375"/>
                      </a:lnTo>
                      <a:cubicBezTo>
                        <a:pt x="935" y="274254"/>
                        <a:pt x="1926" y="270161"/>
                        <a:pt x="3017" y="266069"/>
                      </a:cubicBezTo>
                      <a:cubicBezTo>
                        <a:pt x="3498" y="264256"/>
                        <a:pt x="3994" y="262443"/>
                        <a:pt x="4489" y="260645"/>
                      </a:cubicBezTo>
                      <a:cubicBezTo>
                        <a:pt x="34328" y="154503"/>
                        <a:pt x="114667" y="60385"/>
                        <a:pt x="248636" y="11400"/>
                      </a:cubicBezTo>
                      <a:cubicBezTo>
                        <a:pt x="249202" y="11188"/>
                        <a:pt x="249769" y="10989"/>
                        <a:pt x="250349" y="10791"/>
                      </a:cubicBezTo>
                      <a:cubicBezTo>
                        <a:pt x="253323" y="9701"/>
                        <a:pt x="256339" y="8639"/>
                        <a:pt x="259370" y="7619"/>
                      </a:cubicBezTo>
                      <a:cubicBezTo>
                        <a:pt x="265785" y="5424"/>
                        <a:pt x="272328" y="3328"/>
                        <a:pt x="278984" y="1345"/>
                      </a:cubicBezTo>
                      <a:cubicBezTo>
                        <a:pt x="280513" y="878"/>
                        <a:pt x="282057" y="439"/>
                        <a:pt x="2836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5"/>
                <p:cNvSpPr/>
                <p:nvPr/>
              </p:nvSpPr>
              <p:spPr>
                <a:xfrm>
                  <a:off x="4103434" y="1468559"/>
                  <a:ext cx="258653" cy="270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653" h="270161" extrusionOk="0">
                      <a:moveTo>
                        <a:pt x="123334" y="137311"/>
                      </a:moveTo>
                      <a:cubicBezTo>
                        <a:pt x="123334" y="140795"/>
                        <a:pt x="122824" y="144151"/>
                        <a:pt x="120983" y="147054"/>
                      </a:cubicBezTo>
                      <a:cubicBezTo>
                        <a:pt x="118207" y="144689"/>
                        <a:pt x="115148" y="142225"/>
                        <a:pt x="111509" y="142027"/>
                      </a:cubicBezTo>
                      <a:cubicBezTo>
                        <a:pt x="107869" y="141829"/>
                        <a:pt x="103918" y="145256"/>
                        <a:pt x="105065" y="148711"/>
                      </a:cubicBezTo>
                      <a:cubicBezTo>
                        <a:pt x="102162" y="147479"/>
                        <a:pt x="99089" y="146219"/>
                        <a:pt x="95945" y="146559"/>
                      </a:cubicBezTo>
                      <a:cubicBezTo>
                        <a:pt x="92815" y="146884"/>
                        <a:pt x="89657" y="149405"/>
                        <a:pt x="89813" y="152563"/>
                      </a:cubicBezTo>
                      <a:cubicBezTo>
                        <a:pt x="81118" y="145157"/>
                        <a:pt x="65838" y="148003"/>
                        <a:pt x="60400" y="158044"/>
                      </a:cubicBezTo>
                      <a:cubicBezTo>
                        <a:pt x="53644" y="170520"/>
                        <a:pt x="61957" y="185319"/>
                        <a:pt x="67438" y="198390"/>
                      </a:cubicBezTo>
                      <a:cubicBezTo>
                        <a:pt x="68826" y="201704"/>
                        <a:pt x="69704" y="206264"/>
                        <a:pt x="66701" y="208233"/>
                      </a:cubicBezTo>
                      <a:cubicBezTo>
                        <a:pt x="63855" y="210116"/>
                        <a:pt x="60031" y="207779"/>
                        <a:pt x="58049" y="205018"/>
                      </a:cubicBezTo>
                      <a:cubicBezTo>
                        <a:pt x="56052" y="202242"/>
                        <a:pt x="54607" y="198787"/>
                        <a:pt x="51563" y="197257"/>
                      </a:cubicBezTo>
                      <a:cubicBezTo>
                        <a:pt x="48518" y="195728"/>
                        <a:pt x="43618" y="198518"/>
                        <a:pt x="45105" y="201591"/>
                      </a:cubicBezTo>
                      <a:cubicBezTo>
                        <a:pt x="43094" y="197923"/>
                        <a:pt x="36905" y="199381"/>
                        <a:pt x="35036" y="203120"/>
                      </a:cubicBezTo>
                      <a:cubicBezTo>
                        <a:pt x="33181" y="206859"/>
                        <a:pt x="34229" y="211320"/>
                        <a:pt x="35305" y="215356"/>
                      </a:cubicBezTo>
                      <a:cubicBezTo>
                        <a:pt x="37542" y="223683"/>
                        <a:pt x="39780" y="231996"/>
                        <a:pt x="42018" y="240308"/>
                      </a:cubicBezTo>
                      <a:cubicBezTo>
                        <a:pt x="35603" y="242843"/>
                        <a:pt x="29272" y="245563"/>
                        <a:pt x="23013" y="248451"/>
                      </a:cubicBezTo>
                      <a:cubicBezTo>
                        <a:pt x="19402" y="250123"/>
                        <a:pt x="15337" y="252516"/>
                        <a:pt x="14997" y="256467"/>
                      </a:cubicBezTo>
                      <a:cubicBezTo>
                        <a:pt x="14771" y="258988"/>
                        <a:pt x="16201" y="261324"/>
                        <a:pt x="16853" y="263789"/>
                      </a:cubicBezTo>
                      <a:cubicBezTo>
                        <a:pt x="17490" y="266238"/>
                        <a:pt x="16810" y="269552"/>
                        <a:pt x="14332" y="270090"/>
                      </a:cubicBezTo>
                      <a:cubicBezTo>
                        <a:pt x="13227" y="270331"/>
                        <a:pt x="12094" y="269920"/>
                        <a:pt x="11074" y="269411"/>
                      </a:cubicBezTo>
                      <a:cubicBezTo>
                        <a:pt x="8101" y="267924"/>
                        <a:pt x="5566" y="265545"/>
                        <a:pt x="3894" y="262656"/>
                      </a:cubicBezTo>
                      <a:lnTo>
                        <a:pt x="0" y="258450"/>
                      </a:lnTo>
                      <a:cubicBezTo>
                        <a:pt x="28593" y="150099"/>
                        <a:pt x="109370" y="53602"/>
                        <a:pt x="245619" y="3781"/>
                      </a:cubicBezTo>
                      <a:cubicBezTo>
                        <a:pt x="249160" y="2478"/>
                        <a:pt x="252743" y="1218"/>
                        <a:pt x="256354" y="0"/>
                      </a:cubicBezTo>
                      <a:cubicBezTo>
                        <a:pt x="257614" y="935"/>
                        <a:pt x="258492" y="2181"/>
                        <a:pt x="258634" y="3824"/>
                      </a:cubicBezTo>
                      <a:cubicBezTo>
                        <a:pt x="258974" y="7690"/>
                        <a:pt x="254909" y="10310"/>
                        <a:pt x="251411" y="11981"/>
                      </a:cubicBezTo>
                      <a:cubicBezTo>
                        <a:pt x="240663" y="17107"/>
                        <a:pt x="229928" y="22248"/>
                        <a:pt x="219179" y="27374"/>
                      </a:cubicBezTo>
                      <a:cubicBezTo>
                        <a:pt x="211433" y="31085"/>
                        <a:pt x="203474" y="34852"/>
                        <a:pt x="194935" y="35758"/>
                      </a:cubicBezTo>
                      <a:cubicBezTo>
                        <a:pt x="190120" y="36282"/>
                        <a:pt x="184540" y="36169"/>
                        <a:pt x="181410" y="39865"/>
                      </a:cubicBezTo>
                      <a:cubicBezTo>
                        <a:pt x="179796" y="41763"/>
                        <a:pt x="179187" y="44340"/>
                        <a:pt x="177714" y="46351"/>
                      </a:cubicBezTo>
                      <a:cubicBezTo>
                        <a:pt x="174840" y="50274"/>
                        <a:pt x="169104" y="51492"/>
                        <a:pt x="166725" y="55740"/>
                      </a:cubicBezTo>
                      <a:cubicBezTo>
                        <a:pt x="163553" y="61391"/>
                        <a:pt x="167815" y="69803"/>
                        <a:pt x="163213" y="74377"/>
                      </a:cubicBezTo>
                      <a:cubicBezTo>
                        <a:pt x="161584" y="76005"/>
                        <a:pt x="159248" y="76614"/>
                        <a:pt x="157081" y="77407"/>
                      </a:cubicBezTo>
                      <a:cubicBezTo>
                        <a:pt x="142650" y="82676"/>
                        <a:pt x="133487" y="99457"/>
                        <a:pt x="136872" y="114440"/>
                      </a:cubicBezTo>
                      <a:cubicBezTo>
                        <a:pt x="133841" y="115304"/>
                        <a:pt x="130358" y="114185"/>
                        <a:pt x="128404" y="111707"/>
                      </a:cubicBezTo>
                      <a:cubicBezTo>
                        <a:pt x="123036" y="114978"/>
                        <a:pt x="122243" y="122399"/>
                        <a:pt x="122753" y="128658"/>
                      </a:cubicBezTo>
                      <a:cubicBezTo>
                        <a:pt x="122980" y="131491"/>
                        <a:pt x="123334" y="134436"/>
                        <a:pt x="123334" y="13731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5"/>
                <p:cNvSpPr/>
                <p:nvPr/>
              </p:nvSpPr>
              <p:spPr>
                <a:xfrm>
                  <a:off x="4104893" y="1471732"/>
                  <a:ext cx="246293" cy="249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293" h="249853" extrusionOk="0">
                      <a:moveTo>
                        <a:pt x="110149" y="126421"/>
                      </a:moveTo>
                      <a:cubicBezTo>
                        <a:pt x="108096" y="129097"/>
                        <a:pt x="104301" y="124877"/>
                        <a:pt x="100944" y="124651"/>
                      </a:cubicBezTo>
                      <a:cubicBezTo>
                        <a:pt x="98239" y="124481"/>
                        <a:pt x="96243" y="127016"/>
                        <a:pt x="93792" y="128177"/>
                      </a:cubicBezTo>
                      <a:cubicBezTo>
                        <a:pt x="91626" y="129196"/>
                        <a:pt x="89133" y="129097"/>
                        <a:pt x="86740" y="129267"/>
                      </a:cubicBezTo>
                      <a:cubicBezTo>
                        <a:pt x="75680" y="130018"/>
                        <a:pt x="65583" y="136830"/>
                        <a:pt x="59181" y="145893"/>
                      </a:cubicBezTo>
                      <a:cubicBezTo>
                        <a:pt x="52795" y="154942"/>
                        <a:pt x="49764" y="166031"/>
                        <a:pt x="48730" y="177063"/>
                      </a:cubicBezTo>
                      <a:cubicBezTo>
                        <a:pt x="48461" y="179895"/>
                        <a:pt x="47144" y="183704"/>
                        <a:pt x="44354" y="183152"/>
                      </a:cubicBezTo>
                      <a:cubicBezTo>
                        <a:pt x="42258" y="182727"/>
                        <a:pt x="41437" y="179895"/>
                        <a:pt x="39398" y="179244"/>
                      </a:cubicBezTo>
                      <a:cubicBezTo>
                        <a:pt x="37004" y="178479"/>
                        <a:pt x="34951" y="181113"/>
                        <a:pt x="33988" y="183435"/>
                      </a:cubicBezTo>
                      <a:cubicBezTo>
                        <a:pt x="27969" y="198022"/>
                        <a:pt x="31014" y="215667"/>
                        <a:pt x="22758" y="229121"/>
                      </a:cubicBezTo>
                      <a:cubicBezTo>
                        <a:pt x="20577" y="232661"/>
                        <a:pt x="17320" y="235947"/>
                        <a:pt x="13199" y="236485"/>
                      </a:cubicBezTo>
                      <a:cubicBezTo>
                        <a:pt x="12618" y="240209"/>
                        <a:pt x="10112" y="243566"/>
                        <a:pt x="6698" y="245166"/>
                      </a:cubicBezTo>
                      <a:lnTo>
                        <a:pt x="7406" y="247998"/>
                      </a:lnTo>
                      <a:cubicBezTo>
                        <a:pt x="5070" y="248777"/>
                        <a:pt x="2507" y="249514"/>
                        <a:pt x="0" y="249854"/>
                      </a:cubicBezTo>
                      <a:cubicBezTo>
                        <a:pt x="29839" y="143712"/>
                        <a:pt x="110177" y="49594"/>
                        <a:pt x="244147" y="609"/>
                      </a:cubicBezTo>
                      <a:cubicBezTo>
                        <a:pt x="244713" y="397"/>
                        <a:pt x="245280" y="198"/>
                        <a:pt x="245860" y="0"/>
                      </a:cubicBezTo>
                      <a:cubicBezTo>
                        <a:pt x="246058" y="439"/>
                        <a:pt x="246186" y="935"/>
                        <a:pt x="246257" y="1459"/>
                      </a:cubicBezTo>
                      <a:cubicBezTo>
                        <a:pt x="246540" y="3753"/>
                        <a:pt x="245152" y="5948"/>
                        <a:pt x="243509" y="7576"/>
                      </a:cubicBezTo>
                      <a:cubicBezTo>
                        <a:pt x="239416" y="11612"/>
                        <a:pt x="233667" y="13383"/>
                        <a:pt x="228158" y="15025"/>
                      </a:cubicBezTo>
                      <a:cubicBezTo>
                        <a:pt x="217409" y="18212"/>
                        <a:pt x="206661" y="21398"/>
                        <a:pt x="195912" y="24585"/>
                      </a:cubicBezTo>
                      <a:cubicBezTo>
                        <a:pt x="191593" y="25873"/>
                        <a:pt x="187245" y="27162"/>
                        <a:pt x="183181" y="29074"/>
                      </a:cubicBezTo>
                      <a:cubicBezTo>
                        <a:pt x="170407" y="35078"/>
                        <a:pt x="161315" y="46606"/>
                        <a:pt x="152053" y="57241"/>
                      </a:cubicBezTo>
                      <a:cubicBezTo>
                        <a:pt x="150198" y="59366"/>
                        <a:pt x="148088" y="61603"/>
                        <a:pt x="145313" y="62084"/>
                      </a:cubicBezTo>
                      <a:cubicBezTo>
                        <a:pt x="143896" y="62325"/>
                        <a:pt x="142409" y="62099"/>
                        <a:pt x="141064" y="62580"/>
                      </a:cubicBezTo>
                      <a:cubicBezTo>
                        <a:pt x="136320" y="64308"/>
                        <a:pt x="138189" y="71913"/>
                        <a:pt x="135017" y="75836"/>
                      </a:cubicBezTo>
                      <a:cubicBezTo>
                        <a:pt x="132567" y="73853"/>
                        <a:pt x="128319" y="75000"/>
                        <a:pt x="127200" y="77946"/>
                      </a:cubicBezTo>
                      <a:cubicBezTo>
                        <a:pt x="125940" y="81231"/>
                        <a:pt x="127086" y="86740"/>
                        <a:pt x="123574" y="86924"/>
                      </a:cubicBezTo>
                      <a:cubicBezTo>
                        <a:pt x="122186" y="86995"/>
                        <a:pt x="120955" y="85876"/>
                        <a:pt x="119567" y="85876"/>
                      </a:cubicBezTo>
                      <a:cubicBezTo>
                        <a:pt x="117287" y="85876"/>
                        <a:pt x="116168" y="88737"/>
                        <a:pt x="116295" y="91017"/>
                      </a:cubicBezTo>
                      <a:cubicBezTo>
                        <a:pt x="116437" y="93283"/>
                        <a:pt x="117173" y="95704"/>
                        <a:pt x="116154" y="97744"/>
                      </a:cubicBezTo>
                      <a:cubicBezTo>
                        <a:pt x="112004" y="99981"/>
                        <a:pt x="110121" y="104994"/>
                        <a:pt x="109880" y="109696"/>
                      </a:cubicBezTo>
                      <a:cubicBezTo>
                        <a:pt x="109625" y="114398"/>
                        <a:pt x="110673" y="119071"/>
                        <a:pt x="110744" y="123773"/>
                      </a:cubicBezTo>
                      <a:cubicBezTo>
                        <a:pt x="110758" y="124693"/>
                        <a:pt x="110702" y="125684"/>
                        <a:pt x="110149" y="12642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5"/>
                <p:cNvSpPr/>
                <p:nvPr/>
              </p:nvSpPr>
              <p:spPr>
                <a:xfrm>
                  <a:off x="4091595" y="1472341"/>
                  <a:ext cx="257443" cy="368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443" h="368216" extrusionOk="0">
                      <a:moveTo>
                        <a:pt x="257444" y="0"/>
                      </a:moveTo>
                      <a:cubicBezTo>
                        <a:pt x="130712" y="47385"/>
                        <a:pt x="54819" y="146006"/>
                        <a:pt x="12660" y="268561"/>
                      </a:cubicBezTo>
                      <a:cubicBezTo>
                        <a:pt x="12660" y="268561"/>
                        <a:pt x="-1572" y="327983"/>
                        <a:pt x="4786" y="368216"/>
                      </a:cubicBezTo>
                      <a:lnTo>
                        <a:pt x="637" y="368216"/>
                      </a:lnTo>
                      <a:cubicBezTo>
                        <a:pt x="-1360" y="334143"/>
                        <a:pt x="1331" y="300085"/>
                        <a:pt x="8808" y="266975"/>
                      </a:cubicBezTo>
                      <a:cubicBezTo>
                        <a:pt x="34398" y="153668"/>
                        <a:pt x="116054" y="51704"/>
                        <a:pt x="25744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23" name="Google Shape;823;p5"/>
              <p:cNvSpPr/>
              <p:nvPr/>
            </p:nvSpPr>
            <p:spPr>
              <a:xfrm>
                <a:off x="542613" y="4900926"/>
                <a:ext cx="892575" cy="1158778"/>
              </a:xfrm>
              <a:custGeom>
                <a:avLst/>
                <a:gdLst/>
                <a:ahLst/>
                <a:cxnLst/>
                <a:rect l="l" t="t" r="r" b="b"/>
                <a:pathLst>
                  <a:path w="292408" h="379616" extrusionOk="0">
                    <a:moveTo>
                      <a:pt x="287820" y="1260"/>
                    </a:moveTo>
                    <a:cubicBezTo>
                      <a:pt x="281165" y="3243"/>
                      <a:pt x="274622" y="5339"/>
                      <a:pt x="268206" y="7534"/>
                    </a:cubicBezTo>
                    <a:cubicBezTo>
                      <a:pt x="265176" y="8554"/>
                      <a:pt x="262160" y="9616"/>
                      <a:pt x="259186" y="10706"/>
                    </a:cubicBezTo>
                    <a:cubicBezTo>
                      <a:pt x="258605" y="10904"/>
                      <a:pt x="258039" y="11103"/>
                      <a:pt x="257472" y="11315"/>
                    </a:cubicBezTo>
                    <a:cubicBezTo>
                      <a:pt x="255291" y="12108"/>
                      <a:pt x="253139" y="12915"/>
                      <a:pt x="250986" y="13737"/>
                    </a:cubicBezTo>
                    <a:cubicBezTo>
                      <a:pt x="250363" y="13978"/>
                      <a:pt x="249754" y="14218"/>
                      <a:pt x="249145" y="14459"/>
                    </a:cubicBezTo>
                    <a:cubicBezTo>
                      <a:pt x="247856" y="14955"/>
                      <a:pt x="246568" y="15450"/>
                      <a:pt x="245279" y="15960"/>
                    </a:cubicBezTo>
                    <a:cubicBezTo>
                      <a:pt x="245180" y="16003"/>
                      <a:pt x="245081" y="16031"/>
                      <a:pt x="244996" y="16073"/>
                    </a:cubicBezTo>
                    <a:cubicBezTo>
                      <a:pt x="244868" y="16130"/>
                      <a:pt x="244727" y="16172"/>
                      <a:pt x="244599" y="16229"/>
                    </a:cubicBezTo>
                    <a:cubicBezTo>
                      <a:pt x="243849" y="16526"/>
                      <a:pt x="243112" y="16838"/>
                      <a:pt x="242362" y="17136"/>
                    </a:cubicBezTo>
                    <a:cubicBezTo>
                      <a:pt x="241002" y="17688"/>
                      <a:pt x="239628" y="18240"/>
                      <a:pt x="238283" y="18792"/>
                    </a:cubicBezTo>
                    <a:cubicBezTo>
                      <a:pt x="237490" y="19118"/>
                      <a:pt x="236697" y="19458"/>
                      <a:pt x="235904" y="19798"/>
                    </a:cubicBezTo>
                    <a:cubicBezTo>
                      <a:pt x="235054" y="20152"/>
                      <a:pt x="234191" y="20506"/>
                      <a:pt x="233341" y="20874"/>
                    </a:cubicBezTo>
                    <a:cubicBezTo>
                      <a:pt x="233171" y="20945"/>
                      <a:pt x="232987" y="21016"/>
                      <a:pt x="232817" y="21101"/>
                    </a:cubicBezTo>
                    <a:cubicBezTo>
                      <a:pt x="232562" y="21214"/>
                      <a:pt x="232307" y="21327"/>
                      <a:pt x="232052" y="21427"/>
                    </a:cubicBezTo>
                    <a:cubicBezTo>
                      <a:pt x="231231" y="21781"/>
                      <a:pt x="230423" y="22135"/>
                      <a:pt x="229602" y="22503"/>
                    </a:cubicBezTo>
                    <a:cubicBezTo>
                      <a:pt x="228370" y="23041"/>
                      <a:pt x="227124" y="23579"/>
                      <a:pt x="225906" y="24131"/>
                    </a:cubicBezTo>
                    <a:cubicBezTo>
                      <a:pt x="225084" y="24499"/>
                      <a:pt x="224263" y="24882"/>
                      <a:pt x="223442" y="25250"/>
                    </a:cubicBezTo>
                    <a:cubicBezTo>
                      <a:pt x="222861" y="25519"/>
                      <a:pt x="222266" y="25788"/>
                      <a:pt x="221686" y="26057"/>
                    </a:cubicBezTo>
                    <a:cubicBezTo>
                      <a:pt x="221445" y="26171"/>
                      <a:pt x="221218" y="26270"/>
                      <a:pt x="220978" y="26383"/>
                    </a:cubicBezTo>
                    <a:cubicBezTo>
                      <a:pt x="220595" y="26553"/>
                      <a:pt x="220227" y="26737"/>
                      <a:pt x="219845" y="26907"/>
                    </a:cubicBezTo>
                    <a:cubicBezTo>
                      <a:pt x="219023" y="27289"/>
                      <a:pt x="218202" y="27686"/>
                      <a:pt x="217381" y="28068"/>
                    </a:cubicBezTo>
                    <a:cubicBezTo>
                      <a:pt x="216205" y="28621"/>
                      <a:pt x="215030" y="29173"/>
                      <a:pt x="213869" y="29739"/>
                    </a:cubicBezTo>
                    <a:cubicBezTo>
                      <a:pt x="213047" y="30136"/>
                      <a:pt x="212240" y="30532"/>
                      <a:pt x="211419" y="30943"/>
                    </a:cubicBezTo>
                    <a:cubicBezTo>
                      <a:pt x="211050" y="31127"/>
                      <a:pt x="210668" y="31311"/>
                      <a:pt x="210300" y="31495"/>
                    </a:cubicBezTo>
                    <a:cubicBezTo>
                      <a:pt x="210017" y="31637"/>
                      <a:pt x="209733" y="31764"/>
                      <a:pt x="209450" y="31906"/>
                    </a:cubicBezTo>
                    <a:cubicBezTo>
                      <a:pt x="208954" y="32147"/>
                      <a:pt x="208473" y="32402"/>
                      <a:pt x="207977" y="32642"/>
                    </a:cubicBezTo>
                    <a:cubicBezTo>
                      <a:pt x="207156" y="33053"/>
                      <a:pt x="206349" y="33464"/>
                      <a:pt x="205527" y="33874"/>
                    </a:cubicBezTo>
                    <a:cubicBezTo>
                      <a:pt x="204409" y="34441"/>
                      <a:pt x="203276" y="35022"/>
                      <a:pt x="202171" y="35602"/>
                    </a:cubicBezTo>
                    <a:cubicBezTo>
                      <a:pt x="201364" y="36027"/>
                      <a:pt x="200557" y="36452"/>
                      <a:pt x="199749" y="36877"/>
                    </a:cubicBezTo>
                    <a:cubicBezTo>
                      <a:pt x="199565" y="36976"/>
                      <a:pt x="199381" y="37061"/>
                      <a:pt x="199197" y="37160"/>
                    </a:cubicBezTo>
                    <a:cubicBezTo>
                      <a:pt x="198885" y="37330"/>
                      <a:pt x="198560" y="37500"/>
                      <a:pt x="198234" y="37656"/>
                    </a:cubicBezTo>
                    <a:cubicBezTo>
                      <a:pt x="197625" y="37981"/>
                      <a:pt x="197030" y="38307"/>
                      <a:pt x="196435" y="38619"/>
                    </a:cubicBezTo>
                    <a:cubicBezTo>
                      <a:pt x="195642" y="39044"/>
                      <a:pt x="194835" y="39483"/>
                      <a:pt x="194042" y="39922"/>
                    </a:cubicBezTo>
                    <a:cubicBezTo>
                      <a:pt x="192952" y="40516"/>
                      <a:pt x="191875" y="41111"/>
                      <a:pt x="190799" y="41706"/>
                    </a:cubicBezTo>
                    <a:cubicBezTo>
                      <a:pt x="190006" y="42145"/>
                      <a:pt x="189227" y="42584"/>
                      <a:pt x="188448" y="43037"/>
                    </a:cubicBezTo>
                    <a:cubicBezTo>
                      <a:pt x="188434" y="43037"/>
                      <a:pt x="188420" y="43051"/>
                      <a:pt x="188406" y="43065"/>
                    </a:cubicBezTo>
                    <a:cubicBezTo>
                      <a:pt x="188052" y="43264"/>
                      <a:pt x="187712" y="43462"/>
                      <a:pt x="187358" y="43646"/>
                    </a:cubicBezTo>
                    <a:cubicBezTo>
                      <a:pt x="186650" y="44043"/>
                      <a:pt x="185942" y="44453"/>
                      <a:pt x="185248" y="44864"/>
                    </a:cubicBezTo>
                    <a:cubicBezTo>
                      <a:pt x="184469" y="45317"/>
                      <a:pt x="183704" y="45756"/>
                      <a:pt x="182925" y="46209"/>
                    </a:cubicBezTo>
                    <a:cubicBezTo>
                      <a:pt x="181863" y="46832"/>
                      <a:pt x="180815" y="47441"/>
                      <a:pt x="179767" y="48079"/>
                    </a:cubicBezTo>
                    <a:cubicBezTo>
                      <a:pt x="179088" y="48489"/>
                      <a:pt x="178394" y="48900"/>
                      <a:pt x="177714" y="49311"/>
                    </a:cubicBezTo>
                    <a:cubicBezTo>
                      <a:pt x="177402" y="49495"/>
                      <a:pt x="177091" y="49679"/>
                      <a:pt x="176779" y="49877"/>
                    </a:cubicBezTo>
                    <a:cubicBezTo>
                      <a:pt x="175972" y="50373"/>
                      <a:pt x="175165" y="50868"/>
                      <a:pt x="174372" y="51364"/>
                    </a:cubicBezTo>
                    <a:cubicBezTo>
                      <a:pt x="173621" y="51831"/>
                      <a:pt x="172871" y="52299"/>
                      <a:pt x="172120" y="52766"/>
                    </a:cubicBezTo>
                    <a:cubicBezTo>
                      <a:pt x="171101" y="53403"/>
                      <a:pt x="170081" y="54055"/>
                      <a:pt x="169061" y="54706"/>
                    </a:cubicBezTo>
                    <a:cubicBezTo>
                      <a:pt x="168480" y="55074"/>
                      <a:pt x="167900" y="55443"/>
                      <a:pt x="167319" y="55825"/>
                    </a:cubicBezTo>
                    <a:cubicBezTo>
                      <a:pt x="167050" y="55995"/>
                      <a:pt x="166795" y="56165"/>
                      <a:pt x="166541" y="56335"/>
                    </a:cubicBezTo>
                    <a:cubicBezTo>
                      <a:pt x="165634" y="56915"/>
                      <a:pt x="164742" y="57510"/>
                      <a:pt x="163850" y="58105"/>
                    </a:cubicBezTo>
                    <a:cubicBezTo>
                      <a:pt x="163127" y="58587"/>
                      <a:pt x="162405" y="59068"/>
                      <a:pt x="161683" y="59550"/>
                    </a:cubicBezTo>
                    <a:cubicBezTo>
                      <a:pt x="160677" y="60215"/>
                      <a:pt x="159686" y="60895"/>
                      <a:pt x="158709" y="61561"/>
                    </a:cubicBezTo>
                    <a:cubicBezTo>
                      <a:pt x="158213" y="61900"/>
                      <a:pt x="157718" y="62226"/>
                      <a:pt x="157236" y="62566"/>
                    </a:cubicBezTo>
                    <a:cubicBezTo>
                      <a:pt x="157038" y="62708"/>
                      <a:pt x="156840" y="62849"/>
                      <a:pt x="156642" y="62991"/>
                    </a:cubicBezTo>
                    <a:cubicBezTo>
                      <a:pt x="156627" y="62991"/>
                      <a:pt x="156613" y="63005"/>
                      <a:pt x="156599" y="63019"/>
                    </a:cubicBezTo>
                    <a:cubicBezTo>
                      <a:pt x="155607" y="63699"/>
                      <a:pt x="154630" y="64393"/>
                      <a:pt x="153639" y="65087"/>
                    </a:cubicBezTo>
                    <a:cubicBezTo>
                      <a:pt x="152945" y="65568"/>
                      <a:pt x="152265" y="66050"/>
                      <a:pt x="151586" y="66545"/>
                    </a:cubicBezTo>
                    <a:cubicBezTo>
                      <a:pt x="150609" y="67254"/>
                      <a:pt x="149631" y="67962"/>
                      <a:pt x="148654" y="68670"/>
                    </a:cubicBezTo>
                    <a:cubicBezTo>
                      <a:pt x="148399" y="68854"/>
                      <a:pt x="148145" y="69038"/>
                      <a:pt x="147889" y="69222"/>
                    </a:cubicBezTo>
                    <a:cubicBezTo>
                      <a:pt x="147705" y="69349"/>
                      <a:pt x="147521" y="69491"/>
                      <a:pt x="147337" y="69618"/>
                    </a:cubicBezTo>
                    <a:cubicBezTo>
                      <a:pt x="147110" y="69788"/>
                      <a:pt x="146884" y="69958"/>
                      <a:pt x="146658" y="70128"/>
                    </a:cubicBezTo>
                    <a:cubicBezTo>
                      <a:pt x="145680" y="70850"/>
                      <a:pt x="144703" y="71587"/>
                      <a:pt x="143740" y="72309"/>
                    </a:cubicBezTo>
                    <a:cubicBezTo>
                      <a:pt x="143103" y="72791"/>
                      <a:pt x="142452" y="73272"/>
                      <a:pt x="141814" y="73754"/>
                    </a:cubicBezTo>
                    <a:cubicBezTo>
                      <a:pt x="140837" y="74504"/>
                      <a:pt x="139860" y="75255"/>
                      <a:pt x="138883" y="76005"/>
                    </a:cubicBezTo>
                    <a:cubicBezTo>
                      <a:pt x="138869" y="76005"/>
                      <a:pt x="138854" y="76034"/>
                      <a:pt x="138840" y="76048"/>
                    </a:cubicBezTo>
                    <a:cubicBezTo>
                      <a:pt x="138529" y="76289"/>
                      <a:pt x="138203" y="76529"/>
                      <a:pt x="137892" y="76784"/>
                    </a:cubicBezTo>
                    <a:cubicBezTo>
                      <a:pt x="137608" y="77011"/>
                      <a:pt x="137325" y="77223"/>
                      <a:pt x="137042" y="77450"/>
                    </a:cubicBezTo>
                    <a:cubicBezTo>
                      <a:pt x="136065" y="78229"/>
                      <a:pt x="135087" y="79008"/>
                      <a:pt x="134124" y="79787"/>
                    </a:cubicBezTo>
                    <a:cubicBezTo>
                      <a:pt x="133544" y="80254"/>
                      <a:pt x="132949" y="80721"/>
                      <a:pt x="132368" y="81203"/>
                    </a:cubicBezTo>
                    <a:cubicBezTo>
                      <a:pt x="131519" y="81897"/>
                      <a:pt x="130683" y="82590"/>
                      <a:pt x="129848" y="83284"/>
                    </a:cubicBezTo>
                    <a:cubicBezTo>
                      <a:pt x="129493" y="83568"/>
                      <a:pt x="129139" y="83865"/>
                      <a:pt x="128800" y="84148"/>
                    </a:cubicBezTo>
                    <a:cubicBezTo>
                      <a:pt x="128460" y="84432"/>
                      <a:pt x="128120" y="84715"/>
                      <a:pt x="127780" y="84998"/>
                    </a:cubicBezTo>
                    <a:cubicBezTo>
                      <a:pt x="126746" y="85862"/>
                      <a:pt x="125712" y="86740"/>
                      <a:pt x="124693" y="87618"/>
                    </a:cubicBezTo>
                    <a:cubicBezTo>
                      <a:pt x="124211" y="88029"/>
                      <a:pt x="123730" y="88425"/>
                      <a:pt x="123263" y="88836"/>
                    </a:cubicBezTo>
                    <a:cubicBezTo>
                      <a:pt x="122554" y="89445"/>
                      <a:pt x="121846" y="90068"/>
                      <a:pt x="121152" y="90691"/>
                    </a:cubicBezTo>
                    <a:cubicBezTo>
                      <a:pt x="120784" y="91017"/>
                      <a:pt x="120402" y="91342"/>
                      <a:pt x="120034" y="91682"/>
                    </a:cubicBezTo>
                    <a:cubicBezTo>
                      <a:pt x="120019" y="91696"/>
                      <a:pt x="119991" y="91710"/>
                      <a:pt x="119977" y="91739"/>
                    </a:cubicBezTo>
                    <a:cubicBezTo>
                      <a:pt x="119595" y="92079"/>
                      <a:pt x="119212" y="92405"/>
                      <a:pt x="118830" y="92744"/>
                    </a:cubicBezTo>
                    <a:cubicBezTo>
                      <a:pt x="117442" y="93991"/>
                      <a:pt x="116068" y="95237"/>
                      <a:pt x="114695" y="96483"/>
                    </a:cubicBezTo>
                    <a:cubicBezTo>
                      <a:pt x="114624" y="96554"/>
                      <a:pt x="114553" y="96611"/>
                      <a:pt x="114482" y="96681"/>
                    </a:cubicBezTo>
                    <a:cubicBezTo>
                      <a:pt x="113902" y="97219"/>
                      <a:pt x="113321" y="97758"/>
                      <a:pt x="112741" y="98310"/>
                    </a:cubicBezTo>
                    <a:cubicBezTo>
                      <a:pt x="112372" y="98650"/>
                      <a:pt x="112018" y="98990"/>
                      <a:pt x="111650" y="99329"/>
                    </a:cubicBezTo>
                    <a:cubicBezTo>
                      <a:pt x="111154" y="99797"/>
                      <a:pt x="110644" y="100264"/>
                      <a:pt x="110149" y="100732"/>
                    </a:cubicBezTo>
                    <a:cubicBezTo>
                      <a:pt x="110021" y="100859"/>
                      <a:pt x="109894" y="100986"/>
                      <a:pt x="109766" y="101100"/>
                    </a:cubicBezTo>
                    <a:cubicBezTo>
                      <a:pt x="108492" y="102318"/>
                      <a:pt x="107231" y="103536"/>
                      <a:pt x="105971" y="104768"/>
                    </a:cubicBezTo>
                    <a:cubicBezTo>
                      <a:pt x="105546" y="105178"/>
                      <a:pt x="105136" y="105603"/>
                      <a:pt x="104711" y="106028"/>
                    </a:cubicBezTo>
                    <a:cubicBezTo>
                      <a:pt x="104682" y="106056"/>
                      <a:pt x="104654" y="106085"/>
                      <a:pt x="104626" y="106113"/>
                    </a:cubicBezTo>
                    <a:cubicBezTo>
                      <a:pt x="104286" y="106453"/>
                      <a:pt x="103932" y="106807"/>
                      <a:pt x="103592" y="107147"/>
                    </a:cubicBezTo>
                    <a:cubicBezTo>
                      <a:pt x="103026" y="107713"/>
                      <a:pt x="102445" y="108280"/>
                      <a:pt x="101893" y="108846"/>
                    </a:cubicBezTo>
                    <a:cubicBezTo>
                      <a:pt x="101369" y="109370"/>
                      <a:pt x="100859" y="109908"/>
                      <a:pt x="100349" y="110432"/>
                    </a:cubicBezTo>
                    <a:cubicBezTo>
                      <a:pt x="99528" y="111282"/>
                      <a:pt x="98692" y="112117"/>
                      <a:pt x="97885" y="112981"/>
                    </a:cubicBezTo>
                    <a:cubicBezTo>
                      <a:pt x="97503" y="113378"/>
                      <a:pt x="97134" y="113774"/>
                      <a:pt x="96752" y="114171"/>
                    </a:cubicBezTo>
                    <a:cubicBezTo>
                      <a:pt x="96441" y="114497"/>
                      <a:pt x="96143" y="114822"/>
                      <a:pt x="95831" y="115148"/>
                    </a:cubicBezTo>
                    <a:cubicBezTo>
                      <a:pt x="95208" y="115814"/>
                      <a:pt x="94571" y="116479"/>
                      <a:pt x="93948" y="117159"/>
                    </a:cubicBezTo>
                    <a:cubicBezTo>
                      <a:pt x="93367" y="117782"/>
                      <a:pt x="92801" y="118419"/>
                      <a:pt x="92220" y="119042"/>
                    </a:cubicBezTo>
                    <a:cubicBezTo>
                      <a:pt x="91512" y="119821"/>
                      <a:pt x="90804" y="120600"/>
                      <a:pt x="90096" y="121379"/>
                    </a:cubicBezTo>
                    <a:cubicBezTo>
                      <a:pt x="89784" y="121733"/>
                      <a:pt x="89473" y="122087"/>
                      <a:pt x="89161" y="122427"/>
                    </a:cubicBezTo>
                    <a:cubicBezTo>
                      <a:pt x="88906" y="122710"/>
                      <a:pt x="88652" y="123008"/>
                      <a:pt x="88396" y="123291"/>
                    </a:cubicBezTo>
                    <a:cubicBezTo>
                      <a:pt x="88382" y="123305"/>
                      <a:pt x="88368" y="123319"/>
                      <a:pt x="88354" y="123333"/>
                    </a:cubicBezTo>
                    <a:cubicBezTo>
                      <a:pt x="87688" y="124098"/>
                      <a:pt x="87009" y="124849"/>
                      <a:pt x="86343" y="125613"/>
                    </a:cubicBezTo>
                    <a:cubicBezTo>
                      <a:pt x="85748" y="126293"/>
                      <a:pt x="85168" y="126987"/>
                      <a:pt x="84573" y="127667"/>
                    </a:cubicBezTo>
                    <a:cubicBezTo>
                      <a:pt x="83936" y="128417"/>
                      <a:pt x="83298" y="129154"/>
                      <a:pt x="82661" y="129905"/>
                    </a:cubicBezTo>
                    <a:cubicBezTo>
                      <a:pt x="82392" y="130216"/>
                      <a:pt x="82137" y="130528"/>
                      <a:pt x="81868" y="130839"/>
                    </a:cubicBezTo>
                    <a:cubicBezTo>
                      <a:pt x="81712" y="131023"/>
                      <a:pt x="81571" y="131207"/>
                      <a:pt x="81415" y="131377"/>
                    </a:cubicBezTo>
                    <a:cubicBezTo>
                      <a:pt x="81245" y="131590"/>
                      <a:pt x="81061" y="131802"/>
                      <a:pt x="80891" y="132015"/>
                    </a:cubicBezTo>
                    <a:cubicBezTo>
                      <a:pt x="80282" y="132751"/>
                      <a:pt x="79659" y="133501"/>
                      <a:pt x="79050" y="134238"/>
                    </a:cubicBezTo>
                    <a:cubicBezTo>
                      <a:pt x="78469" y="134960"/>
                      <a:pt x="77889" y="135682"/>
                      <a:pt x="77308" y="136405"/>
                    </a:cubicBezTo>
                    <a:cubicBezTo>
                      <a:pt x="76713" y="137141"/>
                      <a:pt x="76118" y="137878"/>
                      <a:pt x="75538" y="138614"/>
                    </a:cubicBezTo>
                    <a:cubicBezTo>
                      <a:pt x="74957" y="139350"/>
                      <a:pt x="74377" y="140101"/>
                      <a:pt x="73796" y="140837"/>
                    </a:cubicBezTo>
                    <a:cubicBezTo>
                      <a:pt x="73229" y="141559"/>
                      <a:pt x="72663" y="142296"/>
                      <a:pt x="72096" y="143032"/>
                    </a:cubicBezTo>
                    <a:cubicBezTo>
                      <a:pt x="71516" y="143797"/>
                      <a:pt x="70950" y="144548"/>
                      <a:pt x="70369" y="145312"/>
                    </a:cubicBezTo>
                    <a:cubicBezTo>
                      <a:pt x="69831" y="146035"/>
                      <a:pt x="69278" y="146757"/>
                      <a:pt x="68740" y="147493"/>
                    </a:cubicBezTo>
                    <a:cubicBezTo>
                      <a:pt x="68684" y="147578"/>
                      <a:pt x="68627" y="147649"/>
                      <a:pt x="68556" y="147734"/>
                    </a:cubicBezTo>
                    <a:cubicBezTo>
                      <a:pt x="68443" y="147876"/>
                      <a:pt x="68330" y="148031"/>
                      <a:pt x="68230" y="148173"/>
                    </a:cubicBezTo>
                    <a:cubicBezTo>
                      <a:pt x="67834" y="148725"/>
                      <a:pt x="67438" y="149263"/>
                      <a:pt x="67041" y="149816"/>
                    </a:cubicBezTo>
                    <a:cubicBezTo>
                      <a:pt x="66517" y="150538"/>
                      <a:pt x="65993" y="151260"/>
                      <a:pt x="65469" y="151982"/>
                    </a:cubicBezTo>
                    <a:cubicBezTo>
                      <a:pt x="64903" y="152776"/>
                      <a:pt x="64350" y="153569"/>
                      <a:pt x="63784" y="154347"/>
                    </a:cubicBezTo>
                    <a:cubicBezTo>
                      <a:pt x="63316" y="155013"/>
                      <a:pt x="62849" y="155693"/>
                      <a:pt x="62382" y="156358"/>
                    </a:cubicBezTo>
                    <a:cubicBezTo>
                      <a:pt x="62226" y="156585"/>
                      <a:pt x="62056" y="156812"/>
                      <a:pt x="61900" y="157052"/>
                    </a:cubicBezTo>
                    <a:cubicBezTo>
                      <a:pt x="61475" y="157675"/>
                      <a:pt x="61051" y="158298"/>
                      <a:pt x="60626" y="158922"/>
                    </a:cubicBezTo>
                    <a:cubicBezTo>
                      <a:pt x="60144" y="159630"/>
                      <a:pt x="59662" y="160352"/>
                      <a:pt x="59181" y="161060"/>
                    </a:cubicBezTo>
                    <a:cubicBezTo>
                      <a:pt x="58629" y="161881"/>
                      <a:pt x="58077" y="162703"/>
                      <a:pt x="57538" y="163538"/>
                    </a:cubicBezTo>
                    <a:cubicBezTo>
                      <a:pt x="57156" y="164119"/>
                      <a:pt x="56788" y="164685"/>
                      <a:pt x="56406" y="165266"/>
                    </a:cubicBezTo>
                    <a:cubicBezTo>
                      <a:pt x="56235" y="165535"/>
                      <a:pt x="56066" y="165790"/>
                      <a:pt x="55896" y="166059"/>
                    </a:cubicBezTo>
                    <a:cubicBezTo>
                      <a:pt x="55442" y="166767"/>
                      <a:pt x="54989" y="167475"/>
                      <a:pt x="54536" y="168183"/>
                    </a:cubicBezTo>
                    <a:cubicBezTo>
                      <a:pt x="54097" y="168877"/>
                      <a:pt x="53658" y="169571"/>
                      <a:pt x="53219" y="170265"/>
                    </a:cubicBezTo>
                    <a:cubicBezTo>
                      <a:pt x="52681" y="171129"/>
                      <a:pt x="52143" y="171993"/>
                      <a:pt x="51605" y="172857"/>
                    </a:cubicBezTo>
                    <a:cubicBezTo>
                      <a:pt x="51307" y="173338"/>
                      <a:pt x="51024" y="173820"/>
                      <a:pt x="50727" y="174287"/>
                    </a:cubicBezTo>
                    <a:cubicBezTo>
                      <a:pt x="50557" y="174584"/>
                      <a:pt x="50373" y="174868"/>
                      <a:pt x="50203" y="175165"/>
                    </a:cubicBezTo>
                    <a:cubicBezTo>
                      <a:pt x="49721" y="175958"/>
                      <a:pt x="49240" y="176765"/>
                      <a:pt x="48772" y="177572"/>
                    </a:cubicBezTo>
                    <a:cubicBezTo>
                      <a:pt x="48376" y="178238"/>
                      <a:pt x="47993" y="178904"/>
                      <a:pt x="47611" y="179569"/>
                    </a:cubicBezTo>
                    <a:cubicBezTo>
                      <a:pt x="47073" y="180490"/>
                      <a:pt x="46549" y="181396"/>
                      <a:pt x="46025" y="182317"/>
                    </a:cubicBezTo>
                    <a:cubicBezTo>
                      <a:pt x="45813" y="182699"/>
                      <a:pt x="45586" y="183081"/>
                      <a:pt x="45374" y="183464"/>
                    </a:cubicBezTo>
                    <a:cubicBezTo>
                      <a:pt x="45204" y="183775"/>
                      <a:pt x="45034" y="184073"/>
                      <a:pt x="44864" y="184384"/>
                    </a:cubicBezTo>
                    <a:cubicBezTo>
                      <a:pt x="44354" y="185291"/>
                      <a:pt x="43858" y="186183"/>
                      <a:pt x="43349" y="187089"/>
                    </a:cubicBezTo>
                    <a:cubicBezTo>
                      <a:pt x="43009" y="187712"/>
                      <a:pt x="42669" y="188350"/>
                      <a:pt x="42329" y="188973"/>
                    </a:cubicBezTo>
                    <a:cubicBezTo>
                      <a:pt x="41805" y="189950"/>
                      <a:pt x="41281" y="190913"/>
                      <a:pt x="40757" y="191890"/>
                    </a:cubicBezTo>
                    <a:cubicBezTo>
                      <a:pt x="40615" y="192173"/>
                      <a:pt x="40460" y="192456"/>
                      <a:pt x="40318" y="192725"/>
                    </a:cubicBezTo>
                    <a:cubicBezTo>
                      <a:pt x="40148" y="193037"/>
                      <a:pt x="39992" y="193348"/>
                      <a:pt x="39836" y="193660"/>
                    </a:cubicBezTo>
                    <a:cubicBezTo>
                      <a:pt x="39298" y="194680"/>
                      <a:pt x="38774" y="195699"/>
                      <a:pt x="38250" y="196719"/>
                    </a:cubicBezTo>
                    <a:cubicBezTo>
                      <a:pt x="37981" y="197257"/>
                      <a:pt x="37712" y="197781"/>
                      <a:pt x="37443" y="198319"/>
                    </a:cubicBezTo>
                    <a:cubicBezTo>
                      <a:pt x="36891" y="199410"/>
                      <a:pt x="36353" y="200486"/>
                      <a:pt x="35815" y="201576"/>
                    </a:cubicBezTo>
                    <a:cubicBezTo>
                      <a:pt x="35729" y="201761"/>
                      <a:pt x="35644" y="201930"/>
                      <a:pt x="35560" y="202115"/>
                    </a:cubicBezTo>
                    <a:cubicBezTo>
                      <a:pt x="35418" y="202412"/>
                      <a:pt x="35276" y="202695"/>
                      <a:pt x="35135" y="202993"/>
                    </a:cubicBezTo>
                    <a:cubicBezTo>
                      <a:pt x="34568" y="204154"/>
                      <a:pt x="34016" y="205315"/>
                      <a:pt x="33463" y="206476"/>
                    </a:cubicBezTo>
                    <a:cubicBezTo>
                      <a:pt x="33322" y="206774"/>
                      <a:pt x="33180" y="207085"/>
                      <a:pt x="33039" y="207397"/>
                    </a:cubicBezTo>
                    <a:cubicBezTo>
                      <a:pt x="32373" y="208813"/>
                      <a:pt x="31722" y="210229"/>
                      <a:pt x="31084" y="211645"/>
                    </a:cubicBezTo>
                    <a:cubicBezTo>
                      <a:pt x="30985" y="211886"/>
                      <a:pt x="30872" y="212113"/>
                      <a:pt x="30773" y="212353"/>
                    </a:cubicBezTo>
                    <a:cubicBezTo>
                      <a:pt x="29428" y="215341"/>
                      <a:pt x="28125" y="218358"/>
                      <a:pt x="26878" y="221374"/>
                    </a:cubicBezTo>
                    <a:cubicBezTo>
                      <a:pt x="26836" y="221459"/>
                      <a:pt x="26808" y="221558"/>
                      <a:pt x="26765" y="221643"/>
                    </a:cubicBezTo>
                    <a:cubicBezTo>
                      <a:pt x="25491" y="224731"/>
                      <a:pt x="24258" y="227846"/>
                      <a:pt x="23069" y="230962"/>
                    </a:cubicBezTo>
                    <a:cubicBezTo>
                      <a:pt x="23041" y="231033"/>
                      <a:pt x="23012" y="231089"/>
                      <a:pt x="22998" y="231160"/>
                    </a:cubicBezTo>
                    <a:cubicBezTo>
                      <a:pt x="22432" y="232647"/>
                      <a:pt x="21894" y="234120"/>
                      <a:pt x="21341" y="235607"/>
                    </a:cubicBezTo>
                    <a:cubicBezTo>
                      <a:pt x="21299" y="235720"/>
                      <a:pt x="21256" y="235819"/>
                      <a:pt x="21228" y="235933"/>
                    </a:cubicBezTo>
                    <a:cubicBezTo>
                      <a:pt x="20718" y="237349"/>
                      <a:pt x="20223" y="238765"/>
                      <a:pt x="19727" y="240181"/>
                    </a:cubicBezTo>
                    <a:cubicBezTo>
                      <a:pt x="19698" y="240252"/>
                      <a:pt x="19670" y="240323"/>
                      <a:pt x="19656" y="240393"/>
                    </a:cubicBezTo>
                    <a:cubicBezTo>
                      <a:pt x="19571" y="240634"/>
                      <a:pt x="19486" y="240875"/>
                      <a:pt x="19401" y="241116"/>
                    </a:cubicBezTo>
                    <a:cubicBezTo>
                      <a:pt x="18962" y="242390"/>
                      <a:pt x="18537" y="243679"/>
                      <a:pt x="18098" y="244968"/>
                    </a:cubicBezTo>
                    <a:cubicBezTo>
                      <a:pt x="17971" y="245336"/>
                      <a:pt x="17844" y="245704"/>
                      <a:pt x="17730" y="246072"/>
                    </a:cubicBezTo>
                    <a:cubicBezTo>
                      <a:pt x="17319" y="247347"/>
                      <a:pt x="16909" y="248621"/>
                      <a:pt x="16498" y="249896"/>
                    </a:cubicBezTo>
                    <a:cubicBezTo>
                      <a:pt x="16484" y="249953"/>
                      <a:pt x="16470" y="249995"/>
                      <a:pt x="16456" y="250052"/>
                    </a:cubicBezTo>
                    <a:cubicBezTo>
                      <a:pt x="16342" y="250406"/>
                      <a:pt x="16229" y="250760"/>
                      <a:pt x="16115" y="251114"/>
                    </a:cubicBezTo>
                    <a:cubicBezTo>
                      <a:pt x="16115" y="251128"/>
                      <a:pt x="16115" y="251156"/>
                      <a:pt x="16102" y="251170"/>
                    </a:cubicBezTo>
                    <a:cubicBezTo>
                      <a:pt x="15719" y="252417"/>
                      <a:pt x="15337" y="253663"/>
                      <a:pt x="14969" y="254909"/>
                    </a:cubicBezTo>
                    <a:cubicBezTo>
                      <a:pt x="14827" y="255362"/>
                      <a:pt x="14686" y="255815"/>
                      <a:pt x="14558" y="256283"/>
                    </a:cubicBezTo>
                    <a:cubicBezTo>
                      <a:pt x="14204" y="257472"/>
                      <a:pt x="13864" y="258662"/>
                      <a:pt x="13524" y="259852"/>
                    </a:cubicBezTo>
                    <a:cubicBezTo>
                      <a:pt x="13453" y="260121"/>
                      <a:pt x="13368" y="260390"/>
                      <a:pt x="13283" y="260645"/>
                    </a:cubicBezTo>
                    <a:cubicBezTo>
                      <a:pt x="13198" y="260942"/>
                      <a:pt x="13113" y="261254"/>
                      <a:pt x="13043" y="261551"/>
                    </a:cubicBezTo>
                    <a:cubicBezTo>
                      <a:pt x="12731" y="262684"/>
                      <a:pt x="12420" y="263817"/>
                      <a:pt x="12122" y="264950"/>
                    </a:cubicBezTo>
                    <a:cubicBezTo>
                      <a:pt x="12023" y="265318"/>
                      <a:pt x="11924" y="265686"/>
                      <a:pt x="11825" y="266069"/>
                    </a:cubicBezTo>
                    <a:cubicBezTo>
                      <a:pt x="11782" y="266224"/>
                      <a:pt x="11754" y="266366"/>
                      <a:pt x="11711" y="266522"/>
                    </a:cubicBezTo>
                    <a:cubicBezTo>
                      <a:pt x="11329" y="267980"/>
                      <a:pt x="10961" y="269453"/>
                      <a:pt x="10593" y="270912"/>
                    </a:cubicBezTo>
                    <a:cubicBezTo>
                      <a:pt x="10451" y="271478"/>
                      <a:pt x="10295" y="272059"/>
                      <a:pt x="10168" y="272625"/>
                    </a:cubicBezTo>
                    <a:cubicBezTo>
                      <a:pt x="9701" y="274537"/>
                      <a:pt x="9247" y="276449"/>
                      <a:pt x="8808" y="278375"/>
                    </a:cubicBezTo>
                    <a:cubicBezTo>
                      <a:pt x="1331" y="311485"/>
                      <a:pt x="-1360" y="345544"/>
                      <a:pt x="637" y="379616"/>
                    </a:cubicBezTo>
                    <a:lnTo>
                      <a:pt x="4786" y="379616"/>
                    </a:lnTo>
                    <a:cubicBezTo>
                      <a:pt x="-1572" y="339383"/>
                      <a:pt x="12660" y="279961"/>
                      <a:pt x="12660" y="279961"/>
                    </a:cubicBezTo>
                    <a:cubicBezTo>
                      <a:pt x="12660" y="279961"/>
                      <a:pt x="33421" y="302138"/>
                      <a:pt x="41366" y="295780"/>
                    </a:cubicBezTo>
                    <a:cubicBezTo>
                      <a:pt x="49325" y="289421"/>
                      <a:pt x="52497" y="271124"/>
                      <a:pt x="58062" y="261579"/>
                    </a:cubicBezTo>
                    <a:cubicBezTo>
                      <a:pt x="63642" y="252034"/>
                      <a:pt x="73980" y="249655"/>
                      <a:pt x="75566" y="241696"/>
                    </a:cubicBezTo>
                    <a:cubicBezTo>
                      <a:pt x="77152" y="233752"/>
                      <a:pt x="59662" y="230565"/>
                      <a:pt x="61249" y="225000"/>
                    </a:cubicBezTo>
                    <a:cubicBezTo>
                      <a:pt x="62835" y="219434"/>
                      <a:pt x="80339" y="244090"/>
                      <a:pt x="84318" y="239317"/>
                    </a:cubicBezTo>
                    <a:cubicBezTo>
                      <a:pt x="88283" y="234545"/>
                      <a:pt x="104201" y="225000"/>
                      <a:pt x="105787" y="220227"/>
                    </a:cubicBezTo>
                    <a:cubicBezTo>
                      <a:pt x="107373" y="215455"/>
                      <a:pt x="96242" y="205117"/>
                      <a:pt x="95449" y="199551"/>
                    </a:cubicBezTo>
                    <a:cubicBezTo>
                      <a:pt x="94656" y="193986"/>
                      <a:pt x="71587" y="180461"/>
                      <a:pt x="76359" y="178082"/>
                    </a:cubicBezTo>
                    <a:cubicBezTo>
                      <a:pt x="81132" y="175689"/>
                      <a:pt x="107373" y="206703"/>
                      <a:pt x="111352" y="205910"/>
                    </a:cubicBezTo>
                    <a:cubicBezTo>
                      <a:pt x="115332" y="205117"/>
                      <a:pt x="124877" y="197965"/>
                      <a:pt x="127256" y="193986"/>
                    </a:cubicBezTo>
                    <a:cubicBezTo>
                      <a:pt x="129649" y="190006"/>
                      <a:pt x="119311" y="184441"/>
                      <a:pt x="119311" y="180461"/>
                    </a:cubicBezTo>
                    <a:cubicBezTo>
                      <a:pt x="119311" y="176482"/>
                      <a:pt x="124084" y="185234"/>
                      <a:pt x="128049" y="181255"/>
                    </a:cubicBezTo>
                    <a:cubicBezTo>
                      <a:pt x="132028" y="177275"/>
                      <a:pt x="139987" y="174896"/>
                      <a:pt x="155891" y="158199"/>
                    </a:cubicBezTo>
                    <a:cubicBezTo>
                      <a:pt x="171794" y="141489"/>
                      <a:pt x="149532" y="131944"/>
                      <a:pt x="153497" y="129565"/>
                    </a:cubicBezTo>
                    <a:cubicBezTo>
                      <a:pt x="157477" y="127171"/>
                      <a:pt x="164643" y="149447"/>
                      <a:pt x="174188" y="144675"/>
                    </a:cubicBezTo>
                    <a:cubicBezTo>
                      <a:pt x="183718" y="139903"/>
                      <a:pt x="185319" y="130358"/>
                      <a:pt x="194864" y="119227"/>
                    </a:cubicBezTo>
                    <a:cubicBezTo>
                      <a:pt x="204409" y="108096"/>
                      <a:pt x="210767" y="100930"/>
                      <a:pt x="211560" y="89799"/>
                    </a:cubicBezTo>
                    <a:cubicBezTo>
                      <a:pt x="212353" y="78668"/>
                      <a:pt x="180546" y="63557"/>
                      <a:pt x="193263" y="63557"/>
                    </a:cubicBezTo>
                    <a:cubicBezTo>
                      <a:pt x="205980" y="63557"/>
                      <a:pt x="220312" y="90592"/>
                      <a:pt x="220312" y="90592"/>
                    </a:cubicBezTo>
                    <a:cubicBezTo>
                      <a:pt x="220312" y="90592"/>
                      <a:pt x="244967" y="64350"/>
                      <a:pt x="248140" y="58785"/>
                    </a:cubicBezTo>
                    <a:cubicBezTo>
                      <a:pt x="251326" y="53219"/>
                      <a:pt x="221105" y="46053"/>
                      <a:pt x="230650" y="44467"/>
                    </a:cubicBezTo>
                    <a:cubicBezTo>
                      <a:pt x="240195" y="42881"/>
                      <a:pt x="257684" y="54012"/>
                      <a:pt x="257684" y="54012"/>
                    </a:cubicBezTo>
                    <a:cubicBezTo>
                      <a:pt x="257684" y="54012"/>
                      <a:pt x="275670" y="54380"/>
                      <a:pt x="276718" y="31368"/>
                    </a:cubicBezTo>
                    <a:cubicBezTo>
                      <a:pt x="277766" y="8369"/>
                      <a:pt x="292409" y="0"/>
                      <a:pt x="292409" y="0"/>
                    </a:cubicBezTo>
                    <a:cubicBezTo>
                      <a:pt x="290865" y="439"/>
                      <a:pt x="289322" y="878"/>
                      <a:pt x="287792" y="1345"/>
                    </a:cubicBezTo>
                    <a:close/>
                  </a:path>
                </a:pathLst>
              </a:custGeom>
              <a:solidFill>
                <a:srgbClr val="192419">
                  <a:alpha val="3797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4" name="Google Shape;824;p5"/>
            <p:cNvGrpSpPr/>
            <p:nvPr/>
          </p:nvGrpSpPr>
          <p:grpSpPr>
            <a:xfrm rot="-9373595">
              <a:off x="7930740" y="-743913"/>
              <a:ext cx="452804" cy="714505"/>
              <a:chOff x="979949" y="5469488"/>
              <a:chExt cx="452827" cy="714541"/>
            </a:xfrm>
          </p:grpSpPr>
          <p:grpSp>
            <p:nvGrpSpPr>
              <p:cNvPr id="825" name="Google Shape;825;p5"/>
              <p:cNvGrpSpPr/>
              <p:nvPr/>
            </p:nvGrpSpPr>
            <p:grpSpPr>
              <a:xfrm>
                <a:off x="979949" y="5469488"/>
                <a:ext cx="452827" cy="714541"/>
                <a:chOff x="4243190" y="1646259"/>
                <a:chExt cx="148288" cy="233992"/>
              </a:xfrm>
            </p:grpSpPr>
            <p:sp>
              <p:nvSpPr>
                <p:cNvPr id="826" name="Google Shape;826;p5"/>
                <p:cNvSpPr/>
                <p:nvPr/>
              </p:nvSpPr>
              <p:spPr>
                <a:xfrm>
                  <a:off x="4243190" y="1646259"/>
                  <a:ext cx="148275" cy="167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75" h="167044" extrusionOk="0">
                      <a:moveTo>
                        <a:pt x="127276" y="149575"/>
                      </a:moveTo>
                      <a:cubicBezTo>
                        <a:pt x="117277" y="159488"/>
                        <a:pt x="102989" y="167957"/>
                        <a:pt x="88558" y="166966"/>
                      </a:cubicBezTo>
                      <a:cubicBezTo>
                        <a:pt x="60900" y="165025"/>
                        <a:pt x="58634" y="137878"/>
                        <a:pt x="58634" y="137878"/>
                      </a:cubicBezTo>
                      <a:cubicBezTo>
                        <a:pt x="58634" y="137878"/>
                        <a:pt x="51483" y="153540"/>
                        <a:pt x="29589" y="150920"/>
                      </a:cubicBezTo>
                      <a:cubicBezTo>
                        <a:pt x="7681" y="148300"/>
                        <a:pt x="-3705" y="119793"/>
                        <a:pt x="1082" y="105816"/>
                      </a:cubicBezTo>
                      <a:cubicBezTo>
                        <a:pt x="6010" y="91442"/>
                        <a:pt x="10839" y="94727"/>
                        <a:pt x="20242" y="98749"/>
                      </a:cubicBezTo>
                      <a:cubicBezTo>
                        <a:pt x="29646" y="102771"/>
                        <a:pt x="42688" y="121818"/>
                        <a:pt x="50760" y="117315"/>
                      </a:cubicBezTo>
                      <a:cubicBezTo>
                        <a:pt x="58833" y="112812"/>
                        <a:pt x="48608" y="107416"/>
                        <a:pt x="31812" y="100349"/>
                      </a:cubicBezTo>
                      <a:cubicBezTo>
                        <a:pt x="14988" y="93268"/>
                        <a:pt x="5656" y="80920"/>
                        <a:pt x="11760" y="66092"/>
                      </a:cubicBezTo>
                      <a:cubicBezTo>
                        <a:pt x="17863" y="51293"/>
                        <a:pt x="32039" y="43306"/>
                        <a:pt x="33073" y="57595"/>
                      </a:cubicBezTo>
                      <a:cubicBezTo>
                        <a:pt x="34106" y="71899"/>
                        <a:pt x="44699" y="93297"/>
                        <a:pt x="56652" y="95081"/>
                      </a:cubicBezTo>
                      <a:cubicBezTo>
                        <a:pt x="68604" y="96866"/>
                        <a:pt x="66976" y="85111"/>
                        <a:pt x="53593" y="81160"/>
                      </a:cubicBezTo>
                      <a:cubicBezTo>
                        <a:pt x="40224" y="77209"/>
                        <a:pt x="37746" y="64280"/>
                        <a:pt x="35962" y="50557"/>
                      </a:cubicBezTo>
                      <a:cubicBezTo>
                        <a:pt x="34163" y="36834"/>
                        <a:pt x="41329" y="28054"/>
                        <a:pt x="53791" y="24670"/>
                      </a:cubicBezTo>
                      <a:cubicBezTo>
                        <a:pt x="66253" y="21285"/>
                        <a:pt x="57487" y="32345"/>
                        <a:pt x="61665" y="56519"/>
                      </a:cubicBezTo>
                      <a:cubicBezTo>
                        <a:pt x="65843" y="80693"/>
                        <a:pt x="75416" y="70001"/>
                        <a:pt x="77073" y="63416"/>
                      </a:cubicBezTo>
                      <a:cubicBezTo>
                        <a:pt x="78758" y="56831"/>
                        <a:pt x="66537" y="50472"/>
                        <a:pt x="66083" y="34979"/>
                      </a:cubicBezTo>
                      <a:cubicBezTo>
                        <a:pt x="65630" y="19501"/>
                        <a:pt x="71578" y="19387"/>
                        <a:pt x="82652" y="15833"/>
                      </a:cubicBezTo>
                      <a:cubicBezTo>
                        <a:pt x="93727" y="12264"/>
                        <a:pt x="92566" y="13680"/>
                        <a:pt x="87028" y="28281"/>
                      </a:cubicBezTo>
                      <a:cubicBezTo>
                        <a:pt x="81506" y="42881"/>
                        <a:pt x="81831" y="50415"/>
                        <a:pt x="84550" y="58119"/>
                      </a:cubicBezTo>
                      <a:cubicBezTo>
                        <a:pt x="87269" y="65823"/>
                        <a:pt x="94917" y="60144"/>
                        <a:pt x="93175" y="51421"/>
                      </a:cubicBezTo>
                      <a:cubicBezTo>
                        <a:pt x="91447" y="42711"/>
                        <a:pt x="93953" y="26171"/>
                        <a:pt x="103668" y="13085"/>
                      </a:cubicBezTo>
                      <a:cubicBezTo>
                        <a:pt x="105382" y="10777"/>
                        <a:pt x="107166" y="8894"/>
                        <a:pt x="108951" y="7322"/>
                      </a:cubicBezTo>
                      <a:cubicBezTo>
                        <a:pt x="117348" y="0"/>
                        <a:pt x="125704" y="0"/>
                        <a:pt x="125704" y="0"/>
                      </a:cubicBezTo>
                      <a:cubicBezTo>
                        <a:pt x="122999" y="4631"/>
                        <a:pt x="139228" y="12887"/>
                        <a:pt x="134442" y="35234"/>
                      </a:cubicBezTo>
                      <a:cubicBezTo>
                        <a:pt x="133054" y="41692"/>
                        <a:pt x="129457" y="47003"/>
                        <a:pt x="125322" y="51407"/>
                      </a:cubicBezTo>
                      <a:cubicBezTo>
                        <a:pt x="115139" y="62254"/>
                        <a:pt x="101700" y="67678"/>
                        <a:pt x="109800" y="71205"/>
                      </a:cubicBezTo>
                      <a:cubicBezTo>
                        <a:pt x="115153" y="73541"/>
                        <a:pt x="122956" y="67494"/>
                        <a:pt x="129711" y="60428"/>
                      </a:cubicBezTo>
                      <a:cubicBezTo>
                        <a:pt x="137359" y="52426"/>
                        <a:pt x="143703" y="43108"/>
                        <a:pt x="143703" y="43108"/>
                      </a:cubicBezTo>
                      <a:cubicBezTo>
                        <a:pt x="143703" y="43108"/>
                        <a:pt x="148037" y="52086"/>
                        <a:pt x="147159" y="59054"/>
                      </a:cubicBezTo>
                      <a:cubicBezTo>
                        <a:pt x="146621" y="63246"/>
                        <a:pt x="138803" y="70383"/>
                        <a:pt x="130490" y="76048"/>
                      </a:cubicBezTo>
                      <a:cubicBezTo>
                        <a:pt x="125010" y="79829"/>
                        <a:pt x="119303" y="82973"/>
                        <a:pt x="115380" y="84219"/>
                      </a:cubicBezTo>
                      <a:cubicBezTo>
                        <a:pt x="105495" y="87363"/>
                        <a:pt x="93486" y="93920"/>
                        <a:pt x="113936" y="93382"/>
                      </a:cubicBezTo>
                      <a:cubicBezTo>
                        <a:pt x="118666" y="93254"/>
                        <a:pt x="122970" y="91895"/>
                        <a:pt x="126823" y="89926"/>
                      </a:cubicBezTo>
                      <a:cubicBezTo>
                        <a:pt x="139653" y="83355"/>
                        <a:pt x="147371" y="69845"/>
                        <a:pt x="148150" y="71346"/>
                      </a:cubicBezTo>
                      <a:cubicBezTo>
                        <a:pt x="149169" y="73315"/>
                        <a:pt x="143774" y="94854"/>
                        <a:pt x="139341" y="103082"/>
                      </a:cubicBezTo>
                      <a:cubicBezTo>
                        <a:pt x="137005" y="107402"/>
                        <a:pt x="133549" y="110376"/>
                        <a:pt x="128607" y="111650"/>
                      </a:cubicBezTo>
                      <a:cubicBezTo>
                        <a:pt x="124132" y="112826"/>
                        <a:pt x="118439" y="112613"/>
                        <a:pt x="111231" y="110800"/>
                      </a:cubicBezTo>
                      <a:cubicBezTo>
                        <a:pt x="96049" y="106977"/>
                        <a:pt x="83191" y="120515"/>
                        <a:pt x="104122" y="125628"/>
                      </a:cubicBezTo>
                      <a:cubicBezTo>
                        <a:pt x="110919" y="127285"/>
                        <a:pt x="116881" y="126619"/>
                        <a:pt x="121923" y="125359"/>
                      </a:cubicBezTo>
                      <a:cubicBezTo>
                        <a:pt x="132431" y="122725"/>
                        <a:pt x="138959" y="117428"/>
                        <a:pt x="140701" y="124920"/>
                      </a:cubicBezTo>
                      <a:cubicBezTo>
                        <a:pt x="141933" y="130216"/>
                        <a:pt x="136382" y="140469"/>
                        <a:pt x="127261" y="14954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" name="Google Shape;827;p5"/>
                <p:cNvSpPr/>
                <p:nvPr/>
              </p:nvSpPr>
              <p:spPr>
                <a:xfrm>
                  <a:off x="4265492" y="1702334"/>
                  <a:ext cx="103849" cy="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49" h="97222" extrusionOk="0">
                      <a:moveTo>
                        <a:pt x="45821" y="75813"/>
                      </a:moveTo>
                      <a:cubicBezTo>
                        <a:pt x="48030" y="83262"/>
                        <a:pt x="50905" y="91546"/>
                        <a:pt x="57901" y="94931"/>
                      </a:cubicBezTo>
                      <a:cubicBezTo>
                        <a:pt x="60860" y="96361"/>
                        <a:pt x="64217" y="96701"/>
                        <a:pt x="67502" y="96984"/>
                      </a:cubicBezTo>
                      <a:cubicBezTo>
                        <a:pt x="73917" y="97536"/>
                        <a:pt x="81437" y="97522"/>
                        <a:pt x="85487" y="92509"/>
                      </a:cubicBezTo>
                      <a:cubicBezTo>
                        <a:pt x="86394" y="91376"/>
                        <a:pt x="86932" y="89450"/>
                        <a:pt x="85700" y="88671"/>
                      </a:cubicBezTo>
                      <a:cubicBezTo>
                        <a:pt x="85119" y="88303"/>
                        <a:pt x="84369" y="88388"/>
                        <a:pt x="83675" y="88459"/>
                      </a:cubicBezTo>
                      <a:cubicBezTo>
                        <a:pt x="78067" y="89082"/>
                        <a:pt x="72303" y="88388"/>
                        <a:pt x="67006" y="86448"/>
                      </a:cubicBezTo>
                      <a:cubicBezTo>
                        <a:pt x="65222" y="85797"/>
                        <a:pt x="63197" y="84550"/>
                        <a:pt x="63296" y="82653"/>
                      </a:cubicBezTo>
                      <a:cubicBezTo>
                        <a:pt x="65760" y="82469"/>
                        <a:pt x="68154" y="83502"/>
                        <a:pt x="70618" y="83743"/>
                      </a:cubicBezTo>
                      <a:cubicBezTo>
                        <a:pt x="73082" y="83998"/>
                        <a:pt x="76070" y="83007"/>
                        <a:pt x="76608" y="80585"/>
                      </a:cubicBezTo>
                      <a:lnTo>
                        <a:pt x="62390" y="74000"/>
                      </a:lnTo>
                      <a:cubicBezTo>
                        <a:pt x="60039" y="72910"/>
                        <a:pt x="57617" y="71777"/>
                        <a:pt x="55904" y="69851"/>
                      </a:cubicBezTo>
                      <a:cubicBezTo>
                        <a:pt x="52335" y="65871"/>
                        <a:pt x="53128" y="58833"/>
                        <a:pt x="57476" y="55731"/>
                      </a:cubicBezTo>
                      <a:cubicBezTo>
                        <a:pt x="59317" y="54429"/>
                        <a:pt x="61554" y="53805"/>
                        <a:pt x="63735" y="53225"/>
                      </a:cubicBezTo>
                      <a:cubicBezTo>
                        <a:pt x="75065" y="50180"/>
                        <a:pt x="86847" y="47093"/>
                        <a:pt x="98389" y="49203"/>
                      </a:cubicBezTo>
                      <a:cubicBezTo>
                        <a:pt x="99522" y="49415"/>
                        <a:pt x="100683" y="49670"/>
                        <a:pt x="101802" y="49387"/>
                      </a:cubicBezTo>
                      <a:cubicBezTo>
                        <a:pt x="102920" y="49118"/>
                        <a:pt x="103954" y="48127"/>
                        <a:pt x="103841" y="46980"/>
                      </a:cubicBezTo>
                      <a:cubicBezTo>
                        <a:pt x="103728" y="45946"/>
                        <a:pt x="102764" y="45223"/>
                        <a:pt x="101844" y="44756"/>
                      </a:cubicBezTo>
                      <a:cubicBezTo>
                        <a:pt x="98403" y="43028"/>
                        <a:pt x="94423" y="42929"/>
                        <a:pt x="90571" y="42858"/>
                      </a:cubicBezTo>
                      <a:cubicBezTo>
                        <a:pt x="86762" y="42788"/>
                        <a:pt x="82938" y="42717"/>
                        <a:pt x="79129" y="42646"/>
                      </a:cubicBezTo>
                      <a:cubicBezTo>
                        <a:pt x="77118" y="42604"/>
                        <a:pt x="75050" y="42561"/>
                        <a:pt x="73181" y="41782"/>
                      </a:cubicBezTo>
                      <a:cubicBezTo>
                        <a:pt x="71326" y="41003"/>
                        <a:pt x="69697" y="39318"/>
                        <a:pt x="69626" y="37307"/>
                      </a:cubicBezTo>
                      <a:cubicBezTo>
                        <a:pt x="69513" y="34432"/>
                        <a:pt x="72317" y="32421"/>
                        <a:pt x="74781" y="30963"/>
                      </a:cubicBezTo>
                      <a:cubicBezTo>
                        <a:pt x="80106" y="27833"/>
                        <a:pt x="85431" y="24689"/>
                        <a:pt x="90755" y="21559"/>
                      </a:cubicBezTo>
                      <a:cubicBezTo>
                        <a:pt x="91223" y="21290"/>
                        <a:pt x="91733" y="20950"/>
                        <a:pt x="91860" y="20426"/>
                      </a:cubicBezTo>
                      <a:cubicBezTo>
                        <a:pt x="92101" y="19449"/>
                        <a:pt x="90869" y="18755"/>
                        <a:pt x="89863" y="18656"/>
                      </a:cubicBezTo>
                      <a:cubicBezTo>
                        <a:pt x="85487" y="18246"/>
                        <a:pt x="81480" y="21956"/>
                        <a:pt x="77118" y="21446"/>
                      </a:cubicBezTo>
                      <a:cubicBezTo>
                        <a:pt x="76325" y="21361"/>
                        <a:pt x="75461" y="21035"/>
                        <a:pt x="75178" y="20285"/>
                      </a:cubicBezTo>
                      <a:cubicBezTo>
                        <a:pt x="74965" y="19704"/>
                        <a:pt x="75206" y="19053"/>
                        <a:pt x="75461" y="18472"/>
                      </a:cubicBezTo>
                      <a:cubicBezTo>
                        <a:pt x="78194" y="12312"/>
                        <a:pt x="83208" y="6746"/>
                        <a:pt x="83165" y="5"/>
                      </a:cubicBezTo>
                      <a:cubicBezTo>
                        <a:pt x="79908" y="-122"/>
                        <a:pt x="76976" y="2045"/>
                        <a:pt x="74894" y="4551"/>
                      </a:cubicBezTo>
                      <a:cubicBezTo>
                        <a:pt x="72813" y="7058"/>
                        <a:pt x="71312" y="10018"/>
                        <a:pt x="69131" y="12453"/>
                      </a:cubicBezTo>
                      <a:cubicBezTo>
                        <a:pt x="66950" y="14875"/>
                        <a:pt x="63778" y="16801"/>
                        <a:pt x="60563" y="16263"/>
                      </a:cubicBezTo>
                      <a:cubicBezTo>
                        <a:pt x="59671" y="16121"/>
                        <a:pt x="58779" y="15753"/>
                        <a:pt x="58212" y="15059"/>
                      </a:cubicBezTo>
                      <a:cubicBezTo>
                        <a:pt x="55961" y="12326"/>
                        <a:pt x="60266" y="7568"/>
                        <a:pt x="57915" y="4920"/>
                      </a:cubicBezTo>
                      <a:cubicBezTo>
                        <a:pt x="56909" y="10896"/>
                        <a:pt x="55918" y="16872"/>
                        <a:pt x="54913" y="22848"/>
                      </a:cubicBezTo>
                      <a:cubicBezTo>
                        <a:pt x="50692" y="23953"/>
                        <a:pt x="46246" y="22593"/>
                        <a:pt x="42096" y="21262"/>
                      </a:cubicBezTo>
                      <a:cubicBezTo>
                        <a:pt x="40595" y="20781"/>
                        <a:pt x="39066" y="20271"/>
                        <a:pt x="37791" y="19336"/>
                      </a:cubicBezTo>
                      <a:cubicBezTo>
                        <a:pt x="32169" y="15201"/>
                        <a:pt x="34435" y="5288"/>
                        <a:pt x="29096" y="798"/>
                      </a:cubicBezTo>
                      <a:cubicBezTo>
                        <a:pt x="28742" y="501"/>
                        <a:pt x="28289" y="218"/>
                        <a:pt x="27835" y="317"/>
                      </a:cubicBezTo>
                      <a:cubicBezTo>
                        <a:pt x="27227" y="459"/>
                        <a:pt x="26986" y="1195"/>
                        <a:pt x="26873" y="1804"/>
                      </a:cubicBezTo>
                      <a:cubicBezTo>
                        <a:pt x="26235" y="5444"/>
                        <a:pt x="26504" y="9225"/>
                        <a:pt x="27637" y="12751"/>
                      </a:cubicBezTo>
                      <a:cubicBezTo>
                        <a:pt x="28161" y="14379"/>
                        <a:pt x="28898" y="15980"/>
                        <a:pt x="30073" y="17226"/>
                      </a:cubicBezTo>
                      <a:cubicBezTo>
                        <a:pt x="31107" y="18302"/>
                        <a:pt x="32424" y="19053"/>
                        <a:pt x="33727" y="19789"/>
                      </a:cubicBezTo>
                      <a:cubicBezTo>
                        <a:pt x="38598" y="22537"/>
                        <a:pt x="43470" y="25284"/>
                        <a:pt x="48327" y="28045"/>
                      </a:cubicBezTo>
                      <a:cubicBezTo>
                        <a:pt x="48964" y="28399"/>
                        <a:pt x="49645" y="28824"/>
                        <a:pt x="49857" y="29518"/>
                      </a:cubicBezTo>
                      <a:cubicBezTo>
                        <a:pt x="49999" y="30000"/>
                        <a:pt x="49885" y="30510"/>
                        <a:pt x="49772" y="30991"/>
                      </a:cubicBezTo>
                      <a:cubicBezTo>
                        <a:pt x="49007" y="34149"/>
                        <a:pt x="48072" y="37265"/>
                        <a:pt x="46954" y="40324"/>
                      </a:cubicBezTo>
                      <a:cubicBezTo>
                        <a:pt x="46260" y="42250"/>
                        <a:pt x="45438" y="44218"/>
                        <a:pt x="43895" y="45535"/>
                      </a:cubicBezTo>
                      <a:cubicBezTo>
                        <a:pt x="40538" y="48396"/>
                        <a:pt x="35455" y="47050"/>
                        <a:pt x="31305" y="45563"/>
                      </a:cubicBezTo>
                      <a:cubicBezTo>
                        <a:pt x="26929" y="43991"/>
                        <a:pt x="22114" y="42037"/>
                        <a:pt x="20160" y="37817"/>
                      </a:cubicBezTo>
                      <a:cubicBezTo>
                        <a:pt x="19367" y="36103"/>
                        <a:pt x="19140" y="34149"/>
                        <a:pt x="18191" y="32521"/>
                      </a:cubicBezTo>
                      <a:cubicBezTo>
                        <a:pt x="17243" y="30892"/>
                        <a:pt x="15118" y="29632"/>
                        <a:pt x="13490" y="30580"/>
                      </a:cubicBezTo>
                      <a:cubicBezTo>
                        <a:pt x="12343" y="31232"/>
                        <a:pt x="11904" y="32761"/>
                        <a:pt x="12173" y="34050"/>
                      </a:cubicBezTo>
                      <a:cubicBezTo>
                        <a:pt x="12428" y="35353"/>
                        <a:pt x="13249" y="36457"/>
                        <a:pt x="14113" y="37463"/>
                      </a:cubicBezTo>
                      <a:cubicBezTo>
                        <a:pt x="20146" y="44388"/>
                        <a:pt x="29209" y="47659"/>
                        <a:pt x="37281" y="52021"/>
                      </a:cubicBezTo>
                      <a:cubicBezTo>
                        <a:pt x="39094" y="53012"/>
                        <a:pt x="41063" y="54301"/>
                        <a:pt x="41417" y="56340"/>
                      </a:cubicBezTo>
                      <a:cubicBezTo>
                        <a:pt x="41771" y="58394"/>
                        <a:pt x="40326" y="60306"/>
                        <a:pt x="38867" y="61793"/>
                      </a:cubicBezTo>
                      <a:cubicBezTo>
                        <a:pt x="35667" y="65050"/>
                        <a:pt x="31631" y="67868"/>
                        <a:pt x="27071" y="68052"/>
                      </a:cubicBezTo>
                      <a:cubicBezTo>
                        <a:pt x="23658" y="68194"/>
                        <a:pt x="20401" y="66848"/>
                        <a:pt x="17243" y="65560"/>
                      </a:cubicBezTo>
                      <a:cubicBezTo>
                        <a:pt x="14085" y="64271"/>
                        <a:pt x="10785" y="62982"/>
                        <a:pt x="7386" y="63251"/>
                      </a:cubicBezTo>
                      <a:cubicBezTo>
                        <a:pt x="3987" y="63520"/>
                        <a:pt x="489" y="65829"/>
                        <a:pt x="51" y="69213"/>
                      </a:cubicBezTo>
                      <a:cubicBezTo>
                        <a:pt x="-134" y="70587"/>
                        <a:pt x="206" y="72003"/>
                        <a:pt x="744" y="73278"/>
                      </a:cubicBezTo>
                      <a:cubicBezTo>
                        <a:pt x="1382" y="74779"/>
                        <a:pt x="2330" y="76167"/>
                        <a:pt x="3633" y="77144"/>
                      </a:cubicBezTo>
                      <a:cubicBezTo>
                        <a:pt x="6296" y="79126"/>
                        <a:pt x="9964" y="79084"/>
                        <a:pt x="13206" y="78348"/>
                      </a:cubicBezTo>
                      <a:cubicBezTo>
                        <a:pt x="16435" y="77611"/>
                        <a:pt x="19551" y="76266"/>
                        <a:pt x="22851" y="75926"/>
                      </a:cubicBezTo>
                      <a:cubicBezTo>
                        <a:pt x="29280" y="75260"/>
                        <a:pt x="36078" y="78432"/>
                        <a:pt x="42040" y="7595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8" name="Google Shape;828;p5"/>
                <p:cNvSpPr/>
                <p:nvPr/>
              </p:nvSpPr>
              <p:spPr>
                <a:xfrm>
                  <a:off x="4303368" y="1716855"/>
                  <a:ext cx="37145" cy="63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5" h="63529" extrusionOk="0">
                      <a:moveTo>
                        <a:pt x="6019" y="55499"/>
                      </a:moveTo>
                      <a:cubicBezTo>
                        <a:pt x="7590" y="58714"/>
                        <a:pt x="10012" y="61518"/>
                        <a:pt x="12972" y="63529"/>
                      </a:cubicBezTo>
                      <a:cubicBezTo>
                        <a:pt x="13836" y="61929"/>
                        <a:pt x="13241" y="59960"/>
                        <a:pt x="12873" y="58176"/>
                      </a:cubicBezTo>
                      <a:cubicBezTo>
                        <a:pt x="11896" y="53262"/>
                        <a:pt x="12915" y="48192"/>
                        <a:pt x="13935" y="43292"/>
                      </a:cubicBezTo>
                      <a:cubicBezTo>
                        <a:pt x="14232" y="41848"/>
                        <a:pt x="14544" y="40389"/>
                        <a:pt x="15252" y="39100"/>
                      </a:cubicBezTo>
                      <a:cubicBezTo>
                        <a:pt x="16343" y="37118"/>
                        <a:pt x="18268" y="35730"/>
                        <a:pt x="20265" y="34654"/>
                      </a:cubicBezTo>
                      <a:cubicBezTo>
                        <a:pt x="23225" y="33068"/>
                        <a:pt x="26482" y="32019"/>
                        <a:pt x="29824" y="31595"/>
                      </a:cubicBezTo>
                      <a:cubicBezTo>
                        <a:pt x="29881" y="30490"/>
                        <a:pt x="28465" y="29966"/>
                        <a:pt x="27346" y="29938"/>
                      </a:cubicBezTo>
                      <a:cubicBezTo>
                        <a:pt x="26227" y="29909"/>
                        <a:pt x="24854" y="29895"/>
                        <a:pt x="24358" y="28890"/>
                      </a:cubicBezTo>
                      <a:cubicBezTo>
                        <a:pt x="23976" y="28111"/>
                        <a:pt x="24386" y="27190"/>
                        <a:pt x="24797" y="26411"/>
                      </a:cubicBezTo>
                      <a:cubicBezTo>
                        <a:pt x="26723" y="22814"/>
                        <a:pt x="28635" y="19217"/>
                        <a:pt x="30561" y="15620"/>
                      </a:cubicBezTo>
                      <a:cubicBezTo>
                        <a:pt x="30858" y="15054"/>
                        <a:pt x="31156" y="14487"/>
                        <a:pt x="31368" y="13893"/>
                      </a:cubicBezTo>
                      <a:cubicBezTo>
                        <a:pt x="31580" y="13284"/>
                        <a:pt x="31679" y="12632"/>
                        <a:pt x="31807" y="11995"/>
                      </a:cubicBezTo>
                      <a:cubicBezTo>
                        <a:pt x="32685" y="7690"/>
                        <a:pt x="34937" y="3795"/>
                        <a:pt x="37146" y="0"/>
                      </a:cubicBezTo>
                      <a:cubicBezTo>
                        <a:pt x="32586" y="1345"/>
                        <a:pt x="30447" y="6373"/>
                        <a:pt x="28054" y="10465"/>
                      </a:cubicBezTo>
                      <a:cubicBezTo>
                        <a:pt x="24584" y="16399"/>
                        <a:pt x="19529" y="21242"/>
                        <a:pt x="15719" y="26950"/>
                      </a:cubicBezTo>
                      <a:cubicBezTo>
                        <a:pt x="13850" y="29754"/>
                        <a:pt x="12292" y="32756"/>
                        <a:pt x="10720" y="35744"/>
                      </a:cubicBezTo>
                      <a:cubicBezTo>
                        <a:pt x="9474" y="38137"/>
                        <a:pt x="8228" y="40531"/>
                        <a:pt x="6967" y="42938"/>
                      </a:cubicBezTo>
                      <a:cubicBezTo>
                        <a:pt x="6769" y="43321"/>
                        <a:pt x="6542" y="43717"/>
                        <a:pt x="6160" y="43901"/>
                      </a:cubicBezTo>
                      <a:cubicBezTo>
                        <a:pt x="5778" y="44085"/>
                        <a:pt x="5197" y="43859"/>
                        <a:pt x="5183" y="43434"/>
                      </a:cubicBezTo>
                      <a:cubicBezTo>
                        <a:pt x="5183" y="43009"/>
                        <a:pt x="6033" y="42981"/>
                        <a:pt x="5948" y="43391"/>
                      </a:cubicBezTo>
                      <a:cubicBezTo>
                        <a:pt x="6387" y="48235"/>
                        <a:pt x="4022" y="53248"/>
                        <a:pt x="0" y="55967"/>
                      </a:cubicBezTo>
                      <a:cubicBezTo>
                        <a:pt x="1643" y="57029"/>
                        <a:pt x="3993" y="56845"/>
                        <a:pt x="5452" y="5555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9" name="Google Shape;829;p5"/>
                <p:cNvSpPr/>
                <p:nvPr/>
              </p:nvSpPr>
              <p:spPr>
                <a:xfrm>
                  <a:off x="4275073" y="1701971"/>
                  <a:ext cx="74135" cy="178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35" h="178280" extrusionOk="0">
                      <a:moveTo>
                        <a:pt x="113" y="178281"/>
                      </a:moveTo>
                      <a:cubicBezTo>
                        <a:pt x="-2762" y="136150"/>
                        <a:pt x="49877" y="34215"/>
                        <a:pt x="72961" y="0"/>
                      </a:cubicBezTo>
                      <a:lnTo>
                        <a:pt x="74136" y="793"/>
                      </a:lnTo>
                      <a:cubicBezTo>
                        <a:pt x="51138" y="34894"/>
                        <a:pt x="-1317" y="136376"/>
                        <a:pt x="1529" y="178182"/>
                      </a:cubicBezTo>
                      <a:lnTo>
                        <a:pt x="113" y="17828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5"/>
                <p:cNvSpPr/>
                <p:nvPr/>
              </p:nvSpPr>
              <p:spPr>
                <a:xfrm>
                  <a:off x="4352155" y="1646259"/>
                  <a:ext cx="26379" cy="51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79" h="51420" extrusionOk="0">
                      <a:moveTo>
                        <a:pt x="25491" y="35248"/>
                      </a:moveTo>
                      <a:cubicBezTo>
                        <a:pt x="24103" y="41706"/>
                        <a:pt x="20506" y="47017"/>
                        <a:pt x="16371" y="51421"/>
                      </a:cubicBezTo>
                      <a:cubicBezTo>
                        <a:pt x="13425" y="49707"/>
                        <a:pt x="11244" y="46578"/>
                        <a:pt x="10989" y="43150"/>
                      </a:cubicBezTo>
                      <a:cubicBezTo>
                        <a:pt x="10650" y="38817"/>
                        <a:pt x="13014" y="34427"/>
                        <a:pt x="11938" y="30221"/>
                      </a:cubicBezTo>
                      <a:cubicBezTo>
                        <a:pt x="11046" y="26709"/>
                        <a:pt x="8030" y="24259"/>
                        <a:pt x="5636" y="21554"/>
                      </a:cubicBezTo>
                      <a:cubicBezTo>
                        <a:pt x="2223" y="17702"/>
                        <a:pt x="0" y="12377"/>
                        <a:pt x="0" y="7322"/>
                      </a:cubicBezTo>
                      <a:cubicBezTo>
                        <a:pt x="8398" y="0"/>
                        <a:pt x="16753" y="0"/>
                        <a:pt x="16753" y="0"/>
                      </a:cubicBezTo>
                      <a:cubicBezTo>
                        <a:pt x="14048" y="4631"/>
                        <a:pt x="30277" y="12887"/>
                        <a:pt x="25491" y="3523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5"/>
                <p:cNvSpPr/>
                <p:nvPr/>
              </p:nvSpPr>
              <p:spPr>
                <a:xfrm>
                  <a:off x="4371005" y="1689382"/>
                  <a:ext cx="19475" cy="32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5" h="32939" extrusionOk="0">
                      <a:moveTo>
                        <a:pt x="2689" y="32940"/>
                      </a:moveTo>
                      <a:cubicBezTo>
                        <a:pt x="2293" y="32501"/>
                        <a:pt x="1868" y="32076"/>
                        <a:pt x="1514" y="31609"/>
                      </a:cubicBezTo>
                      <a:cubicBezTo>
                        <a:pt x="-1502" y="27615"/>
                        <a:pt x="721" y="22446"/>
                        <a:pt x="1910" y="17320"/>
                      </a:cubicBezTo>
                      <a:cubicBezTo>
                        <a:pt x="9558" y="9318"/>
                        <a:pt x="15902" y="0"/>
                        <a:pt x="15902" y="0"/>
                      </a:cubicBezTo>
                      <a:cubicBezTo>
                        <a:pt x="15902" y="0"/>
                        <a:pt x="20236" y="8978"/>
                        <a:pt x="19358" y="15946"/>
                      </a:cubicBezTo>
                      <a:cubicBezTo>
                        <a:pt x="18820" y="20138"/>
                        <a:pt x="11002" y="27275"/>
                        <a:pt x="2689" y="3294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2" name="Google Shape;832;p5"/>
                <p:cNvSpPr/>
                <p:nvPr/>
              </p:nvSpPr>
              <p:spPr>
                <a:xfrm>
                  <a:off x="4366214" y="1717518"/>
                  <a:ext cx="25264" cy="40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64" h="40419" extrusionOk="0">
                      <a:moveTo>
                        <a:pt x="8726" y="32956"/>
                      </a:moveTo>
                      <a:cubicBezTo>
                        <a:pt x="4577" y="34089"/>
                        <a:pt x="-125" y="30393"/>
                        <a:pt x="3" y="26088"/>
                      </a:cubicBezTo>
                      <a:cubicBezTo>
                        <a:pt x="102" y="23227"/>
                        <a:pt x="1872" y="20891"/>
                        <a:pt x="3812" y="18696"/>
                      </a:cubicBezTo>
                      <a:cubicBezTo>
                        <a:pt x="16642" y="12125"/>
                        <a:pt x="24360" y="-1386"/>
                        <a:pt x="25139" y="116"/>
                      </a:cubicBezTo>
                      <a:cubicBezTo>
                        <a:pt x="26159" y="2084"/>
                        <a:pt x="20764" y="23624"/>
                        <a:pt x="16331" y="31852"/>
                      </a:cubicBezTo>
                      <a:cubicBezTo>
                        <a:pt x="13994" y="36171"/>
                        <a:pt x="10539" y="39145"/>
                        <a:pt x="5596" y="40419"/>
                      </a:cubicBezTo>
                      <a:cubicBezTo>
                        <a:pt x="7027" y="38125"/>
                        <a:pt x="8103" y="35590"/>
                        <a:pt x="8726" y="329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3" name="Google Shape;833;p5"/>
                <p:cNvSpPr/>
                <p:nvPr/>
              </p:nvSpPr>
              <p:spPr>
                <a:xfrm>
                  <a:off x="4365021" y="1767373"/>
                  <a:ext cx="19054" cy="2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4" h="28475" extrusionOk="0">
                      <a:moveTo>
                        <a:pt x="5444" y="28461"/>
                      </a:moveTo>
                      <a:cubicBezTo>
                        <a:pt x="361" y="25855"/>
                        <a:pt x="-2132" y="18095"/>
                        <a:pt x="2286" y="14484"/>
                      </a:cubicBezTo>
                      <a:cubicBezTo>
                        <a:pt x="3830" y="13223"/>
                        <a:pt x="6138" y="12388"/>
                        <a:pt x="6450" y="10419"/>
                      </a:cubicBezTo>
                      <a:cubicBezTo>
                        <a:pt x="6946" y="7332"/>
                        <a:pt x="2499" y="6412"/>
                        <a:pt x="105" y="4287"/>
                      </a:cubicBezTo>
                      <a:cubicBezTo>
                        <a:pt x="10614" y="1653"/>
                        <a:pt x="17142" y="-3643"/>
                        <a:pt x="18884" y="3848"/>
                      </a:cubicBezTo>
                      <a:cubicBezTo>
                        <a:pt x="20116" y="9145"/>
                        <a:pt x="14564" y="19398"/>
                        <a:pt x="5444" y="2847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34" name="Google Shape;834;p5"/>
              <p:cNvSpPr/>
              <p:nvPr/>
            </p:nvSpPr>
            <p:spPr>
              <a:xfrm>
                <a:off x="979992" y="5469533"/>
                <a:ext cx="452609" cy="714261"/>
              </a:xfrm>
              <a:custGeom>
                <a:avLst/>
                <a:gdLst/>
                <a:ahLst/>
                <a:cxnLst/>
                <a:rect l="l" t="t" r="r" b="b"/>
                <a:pathLst>
                  <a:path w="148275" h="233992" extrusionOk="0">
                    <a:moveTo>
                      <a:pt x="121923" y="125373"/>
                    </a:moveTo>
                    <a:cubicBezTo>
                      <a:pt x="116895" y="126633"/>
                      <a:pt x="110919" y="127285"/>
                      <a:pt x="104122" y="125642"/>
                    </a:cubicBezTo>
                    <a:cubicBezTo>
                      <a:pt x="83191" y="120530"/>
                      <a:pt x="96049" y="106991"/>
                      <a:pt x="111231" y="110815"/>
                    </a:cubicBezTo>
                    <a:cubicBezTo>
                      <a:pt x="118425" y="112627"/>
                      <a:pt x="124132" y="112840"/>
                      <a:pt x="128607" y="111664"/>
                    </a:cubicBezTo>
                    <a:cubicBezTo>
                      <a:pt x="133549" y="110390"/>
                      <a:pt x="137005" y="107416"/>
                      <a:pt x="139341" y="103097"/>
                    </a:cubicBezTo>
                    <a:cubicBezTo>
                      <a:pt x="143774" y="94869"/>
                      <a:pt x="149169" y="73315"/>
                      <a:pt x="148150" y="71360"/>
                    </a:cubicBezTo>
                    <a:cubicBezTo>
                      <a:pt x="147371" y="69859"/>
                      <a:pt x="139653" y="83369"/>
                      <a:pt x="126822" y="89940"/>
                    </a:cubicBezTo>
                    <a:cubicBezTo>
                      <a:pt x="122970" y="91909"/>
                      <a:pt x="118666" y="93268"/>
                      <a:pt x="113936" y="93396"/>
                    </a:cubicBezTo>
                    <a:cubicBezTo>
                      <a:pt x="93472" y="93934"/>
                      <a:pt x="105495" y="87391"/>
                      <a:pt x="115380" y="84233"/>
                    </a:cubicBezTo>
                    <a:cubicBezTo>
                      <a:pt x="119317" y="82973"/>
                      <a:pt x="125010" y="79829"/>
                      <a:pt x="130490" y="76062"/>
                    </a:cubicBezTo>
                    <a:cubicBezTo>
                      <a:pt x="138803" y="70383"/>
                      <a:pt x="146621" y="63246"/>
                      <a:pt x="147159" y="59068"/>
                    </a:cubicBezTo>
                    <a:cubicBezTo>
                      <a:pt x="148037" y="52086"/>
                      <a:pt x="143703" y="43122"/>
                      <a:pt x="143703" y="43122"/>
                    </a:cubicBezTo>
                    <a:cubicBezTo>
                      <a:pt x="143703" y="43122"/>
                      <a:pt x="137359" y="52441"/>
                      <a:pt x="129711" y="60442"/>
                    </a:cubicBezTo>
                    <a:cubicBezTo>
                      <a:pt x="122956" y="67509"/>
                      <a:pt x="115153" y="73541"/>
                      <a:pt x="109800" y="71219"/>
                    </a:cubicBezTo>
                    <a:cubicBezTo>
                      <a:pt x="101700" y="67678"/>
                      <a:pt x="115139" y="62269"/>
                      <a:pt x="125322" y="51407"/>
                    </a:cubicBezTo>
                    <a:cubicBezTo>
                      <a:pt x="129457" y="47003"/>
                      <a:pt x="133054" y="41692"/>
                      <a:pt x="134442" y="35234"/>
                    </a:cubicBezTo>
                    <a:cubicBezTo>
                      <a:pt x="139228" y="12887"/>
                      <a:pt x="122999" y="4617"/>
                      <a:pt x="125704" y="0"/>
                    </a:cubicBezTo>
                    <a:cubicBezTo>
                      <a:pt x="125704" y="0"/>
                      <a:pt x="117348" y="0"/>
                      <a:pt x="108951" y="7322"/>
                    </a:cubicBezTo>
                    <a:cubicBezTo>
                      <a:pt x="107166" y="8879"/>
                      <a:pt x="105382" y="10777"/>
                      <a:pt x="103668" y="13085"/>
                    </a:cubicBezTo>
                    <a:cubicBezTo>
                      <a:pt x="93953" y="26156"/>
                      <a:pt x="91447" y="42697"/>
                      <a:pt x="93175" y="51421"/>
                    </a:cubicBezTo>
                    <a:cubicBezTo>
                      <a:pt x="94917" y="60144"/>
                      <a:pt x="87255" y="65823"/>
                      <a:pt x="84550" y="58119"/>
                    </a:cubicBezTo>
                    <a:cubicBezTo>
                      <a:pt x="81831" y="50415"/>
                      <a:pt x="81505" y="42867"/>
                      <a:pt x="87028" y="28281"/>
                    </a:cubicBezTo>
                    <a:cubicBezTo>
                      <a:pt x="92551" y="13666"/>
                      <a:pt x="93713" y="12264"/>
                      <a:pt x="82652" y="15833"/>
                    </a:cubicBezTo>
                    <a:cubicBezTo>
                      <a:pt x="71592" y="19387"/>
                      <a:pt x="65630" y="19501"/>
                      <a:pt x="66083" y="34979"/>
                    </a:cubicBezTo>
                    <a:cubicBezTo>
                      <a:pt x="66537" y="50472"/>
                      <a:pt x="78758" y="56831"/>
                      <a:pt x="77073" y="63416"/>
                    </a:cubicBezTo>
                    <a:cubicBezTo>
                      <a:pt x="75402" y="70001"/>
                      <a:pt x="65843" y="80693"/>
                      <a:pt x="61665" y="56519"/>
                    </a:cubicBezTo>
                    <a:cubicBezTo>
                      <a:pt x="57487" y="32345"/>
                      <a:pt x="66253" y="21271"/>
                      <a:pt x="53791" y="24670"/>
                    </a:cubicBezTo>
                    <a:cubicBezTo>
                      <a:pt x="41329" y="28054"/>
                      <a:pt x="34149" y="36834"/>
                      <a:pt x="35962" y="50557"/>
                    </a:cubicBezTo>
                    <a:cubicBezTo>
                      <a:pt x="37760" y="64280"/>
                      <a:pt x="40224" y="77209"/>
                      <a:pt x="53593" y="81160"/>
                    </a:cubicBezTo>
                    <a:cubicBezTo>
                      <a:pt x="66976" y="85111"/>
                      <a:pt x="68618" y="96880"/>
                      <a:pt x="56652" y="95081"/>
                    </a:cubicBezTo>
                    <a:cubicBezTo>
                      <a:pt x="44699" y="93297"/>
                      <a:pt x="34092" y="71899"/>
                      <a:pt x="33073" y="57595"/>
                    </a:cubicBezTo>
                    <a:cubicBezTo>
                      <a:pt x="32039" y="43306"/>
                      <a:pt x="17863" y="51293"/>
                      <a:pt x="11759" y="66092"/>
                    </a:cubicBezTo>
                    <a:cubicBezTo>
                      <a:pt x="5642" y="80905"/>
                      <a:pt x="14988" y="93268"/>
                      <a:pt x="31812" y="100349"/>
                    </a:cubicBezTo>
                    <a:cubicBezTo>
                      <a:pt x="48622" y="107416"/>
                      <a:pt x="58833" y="112812"/>
                      <a:pt x="50760" y="117315"/>
                    </a:cubicBezTo>
                    <a:cubicBezTo>
                      <a:pt x="42703" y="121818"/>
                      <a:pt x="29660" y="102771"/>
                      <a:pt x="20242" y="98749"/>
                    </a:cubicBezTo>
                    <a:cubicBezTo>
                      <a:pt x="10839" y="94727"/>
                      <a:pt x="6010" y="91442"/>
                      <a:pt x="1082" y="105816"/>
                    </a:cubicBezTo>
                    <a:cubicBezTo>
                      <a:pt x="-3705" y="119793"/>
                      <a:pt x="7681" y="148300"/>
                      <a:pt x="29589" y="150920"/>
                    </a:cubicBezTo>
                    <a:cubicBezTo>
                      <a:pt x="51483" y="153540"/>
                      <a:pt x="58634" y="137878"/>
                      <a:pt x="58634" y="137878"/>
                    </a:cubicBezTo>
                    <a:cubicBezTo>
                      <a:pt x="58634" y="137878"/>
                      <a:pt x="58734" y="139039"/>
                      <a:pt x="59130" y="140894"/>
                    </a:cubicBezTo>
                    <a:cubicBezTo>
                      <a:pt x="43241" y="176227"/>
                      <a:pt x="30538" y="212736"/>
                      <a:pt x="31996" y="233992"/>
                    </a:cubicBezTo>
                    <a:lnTo>
                      <a:pt x="33412" y="233893"/>
                    </a:lnTo>
                    <a:cubicBezTo>
                      <a:pt x="31996" y="213147"/>
                      <a:pt x="44204" y="177700"/>
                      <a:pt x="59668" y="143089"/>
                    </a:cubicBezTo>
                    <a:cubicBezTo>
                      <a:pt x="61877" y="151076"/>
                      <a:pt x="68618" y="165564"/>
                      <a:pt x="88558" y="166966"/>
                    </a:cubicBezTo>
                    <a:cubicBezTo>
                      <a:pt x="103003" y="167971"/>
                      <a:pt x="117292" y="159488"/>
                      <a:pt x="127276" y="149575"/>
                    </a:cubicBezTo>
                    <a:cubicBezTo>
                      <a:pt x="136396" y="140512"/>
                      <a:pt x="141947" y="130259"/>
                      <a:pt x="140715" y="124948"/>
                    </a:cubicBezTo>
                    <a:cubicBezTo>
                      <a:pt x="138987" y="117457"/>
                      <a:pt x="132459" y="122753"/>
                      <a:pt x="121937" y="125387"/>
                    </a:cubicBezTo>
                    <a:close/>
                  </a:path>
                </a:pathLst>
              </a:custGeom>
              <a:solidFill>
                <a:srgbClr val="192419">
                  <a:alpha val="3797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35" name="Google Shape;835;p5"/>
          <p:cNvSpPr/>
          <p:nvPr/>
        </p:nvSpPr>
        <p:spPr>
          <a:xfrm rot="-3310531" flipH="1">
            <a:off x="-513076" y="3544216"/>
            <a:ext cx="4613830" cy="5450760"/>
          </a:xfrm>
          <a:custGeom>
            <a:avLst/>
            <a:gdLst/>
            <a:ahLst/>
            <a:cxnLst/>
            <a:rect l="l" t="t" r="r" b="b"/>
            <a:pathLst>
              <a:path w="2533456" h="2993015" extrusionOk="0">
                <a:moveTo>
                  <a:pt x="2394064" y="998862"/>
                </a:moveTo>
                <a:cubicBezTo>
                  <a:pt x="2394772" y="1004271"/>
                  <a:pt x="2400919" y="1013094"/>
                  <a:pt x="2381772" y="1021053"/>
                </a:cubicBezTo>
                <a:cubicBezTo>
                  <a:pt x="2362668" y="1029026"/>
                  <a:pt x="2346778" y="1021180"/>
                  <a:pt x="2346793" y="1037098"/>
                </a:cubicBezTo>
                <a:cubicBezTo>
                  <a:pt x="2346821" y="1053072"/>
                  <a:pt x="2335846" y="1083916"/>
                  <a:pt x="2335846" y="1083916"/>
                </a:cubicBezTo>
                <a:cubicBezTo>
                  <a:pt x="2335846" y="1083916"/>
                  <a:pt x="2319064" y="1092753"/>
                  <a:pt x="2320452" y="1098984"/>
                </a:cubicBezTo>
                <a:cubicBezTo>
                  <a:pt x="2321854" y="1105187"/>
                  <a:pt x="2332192" y="1107481"/>
                  <a:pt x="2326527" y="1113613"/>
                </a:cubicBezTo>
                <a:cubicBezTo>
                  <a:pt x="2320863" y="1119745"/>
                  <a:pt x="2307551" y="1114534"/>
                  <a:pt x="2300455" y="1123639"/>
                </a:cubicBezTo>
                <a:cubicBezTo>
                  <a:pt x="2293318" y="1132731"/>
                  <a:pt x="2289098" y="1132519"/>
                  <a:pt x="2280913" y="1142701"/>
                </a:cubicBezTo>
                <a:cubicBezTo>
                  <a:pt x="2272770" y="1152898"/>
                  <a:pt x="2246698" y="1177638"/>
                  <a:pt x="2231715" y="1202109"/>
                </a:cubicBezTo>
                <a:cubicBezTo>
                  <a:pt x="2216690" y="1226566"/>
                  <a:pt x="2184840" y="1245189"/>
                  <a:pt x="2180210" y="1243489"/>
                </a:cubicBezTo>
                <a:cubicBezTo>
                  <a:pt x="2175579" y="1241776"/>
                  <a:pt x="2166459" y="1225476"/>
                  <a:pt x="2170027" y="1248814"/>
                </a:cubicBezTo>
                <a:cubicBezTo>
                  <a:pt x="2173610" y="1272110"/>
                  <a:pt x="2178737" y="1263627"/>
                  <a:pt x="2173086" y="1282320"/>
                </a:cubicBezTo>
                <a:cubicBezTo>
                  <a:pt x="2167393" y="1301000"/>
                  <a:pt x="2141987" y="1316450"/>
                  <a:pt x="2136464" y="1318843"/>
                </a:cubicBezTo>
                <a:cubicBezTo>
                  <a:pt x="2130913" y="1321279"/>
                  <a:pt x="2112219" y="1322738"/>
                  <a:pt x="2114641" y="1337070"/>
                </a:cubicBezTo>
                <a:cubicBezTo>
                  <a:pt x="2117034" y="1351373"/>
                  <a:pt x="2096458" y="1371553"/>
                  <a:pt x="2088485" y="1397341"/>
                </a:cubicBezTo>
                <a:cubicBezTo>
                  <a:pt x="2080497" y="1423144"/>
                  <a:pt x="2075158" y="1428596"/>
                  <a:pt x="2076971" y="1438424"/>
                </a:cubicBezTo>
                <a:cubicBezTo>
                  <a:pt x="2078841" y="1448238"/>
                  <a:pt x="2078373" y="1444627"/>
                  <a:pt x="2067440" y="1453747"/>
                </a:cubicBezTo>
                <a:cubicBezTo>
                  <a:pt x="2056550" y="1462853"/>
                  <a:pt x="2028709" y="1471916"/>
                  <a:pt x="2023086" y="1481433"/>
                </a:cubicBezTo>
                <a:cubicBezTo>
                  <a:pt x="2017436" y="1490893"/>
                  <a:pt x="1993092" y="1500650"/>
                  <a:pt x="2003769" y="1527430"/>
                </a:cubicBezTo>
                <a:cubicBezTo>
                  <a:pt x="2014405" y="1554181"/>
                  <a:pt x="2019815" y="1534950"/>
                  <a:pt x="2022520" y="1565751"/>
                </a:cubicBezTo>
                <a:cubicBezTo>
                  <a:pt x="2025210" y="1596581"/>
                  <a:pt x="2024545" y="1607103"/>
                  <a:pt x="2015623" y="1613122"/>
                </a:cubicBezTo>
                <a:cubicBezTo>
                  <a:pt x="2006744" y="1619155"/>
                  <a:pt x="1989806" y="1631673"/>
                  <a:pt x="1989325" y="1632665"/>
                </a:cubicBezTo>
                <a:cubicBezTo>
                  <a:pt x="1988843" y="1633656"/>
                  <a:pt x="1983476" y="1697341"/>
                  <a:pt x="1957447" y="1704875"/>
                </a:cubicBezTo>
                <a:cubicBezTo>
                  <a:pt x="1931432" y="1712465"/>
                  <a:pt x="1910232" y="1684907"/>
                  <a:pt x="1914580" y="1711177"/>
                </a:cubicBezTo>
                <a:cubicBezTo>
                  <a:pt x="1918928" y="1737447"/>
                  <a:pt x="1926334" y="1743607"/>
                  <a:pt x="1921590" y="1748946"/>
                </a:cubicBezTo>
                <a:cubicBezTo>
                  <a:pt x="1916860" y="1754341"/>
                  <a:pt x="1912569" y="1750730"/>
                  <a:pt x="1909751" y="1755474"/>
                </a:cubicBezTo>
                <a:cubicBezTo>
                  <a:pt x="1906947" y="1760218"/>
                  <a:pt x="1900531" y="1754200"/>
                  <a:pt x="1907811" y="1768659"/>
                </a:cubicBezTo>
                <a:cubicBezTo>
                  <a:pt x="1915047" y="1783104"/>
                  <a:pt x="1920443" y="1776420"/>
                  <a:pt x="1919041" y="1787352"/>
                </a:cubicBezTo>
                <a:cubicBezTo>
                  <a:pt x="1917582" y="1798299"/>
                  <a:pt x="1927283" y="1795226"/>
                  <a:pt x="1913999" y="1800098"/>
                </a:cubicBezTo>
                <a:cubicBezTo>
                  <a:pt x="1900744" y="1805026"/>
                  <a:pt x="1910289" y="1789675"/>
                  <a:pt x="1890802" y="1802916"/>
                </a:cubicBezTo>
                <a:cubicBezTo>
                  <a:pt x="1871358" y="1816171"/>
                  <a:pt x="1860199" y="1791643"/>
                  <a:pt x="1857211" y="1825192"/>
                </a:cubicBezTo>
                <a:cubicBezTo>
                  <a:pt x="1854252" y="1858769"/>
                  <a:pt x="1863811" y="1850187"/>
                  <a:pt x="1858826" y="1869645"/>
                </a:cubicBezTo>
                <a:cubicBezTo>
                  <a:pt x="1853855" y="1889160"/>
                  <a:pt x="1876612" y="1878128"/>
                  <a:pt x="1845358" y="1893295"/>
                </a:cubicBezTo>
                <a:cubicBezTo>
                  <a:pt x="1814060" y="1908448"/>
                  <a:pt x="1800366" y="1908491"/>
                  <a:pt x="1795679" y="1908023"/>
                </a:cubicBezTo>
                <a:cubicBezTo>
                  <a:pt x="1790991" y="1907556"/>
                  <a:pt x="1766520" y="1893734"/>
                  <a:pt x="1778968" y="1926943"/>
                </a:cubicBezTo>
                <a:cubicBezTo>
                  <a:pt x="1791459" y="1960181"/>
                  <a:pt x="1793980" y="1946897"/>
                  <a:pt x="1786403" y="1990104"/>
                </a:cubicBezTo>
                <a:cubicBezTo>
                  <a:pt x="1778784" y="2033311"/>
                  <a:pt x="1730762" y="2019589"/>
                  <a:pt x="1750135" y="2080484"/>
                </a:cubicBezTo>
                <a:cubicBezTo>
                  <a:pt x="1769551" y="2141407"/>
                  <a:pt x="1757910" y="2125801"/>
                  <a:pt x="1772227" y="2144933"/>
                </a:cubicBezTo>
                <a:cubicBezTo>
                  <a:pt x="1786502" y="2164080"/>
                  <a:pt x="1788102" y="2160752"/>
                  <a:pt x="1789052" y="2171345"/>
                </a:cubicBezTo>
                <a:cubicBezTo>
                  <a:pt x="1789972" y="2181895"/>
                  <a:pt x="1801966" y="2174644"/>
                  <a:pt x="1783783" y="2194017"/>
                </a:cubicBezTo>
                <a:cubicBezTo>
                  <a:pt x="1765600" y="2213390"/>
                  <a:pt x="1763433" y="2212201"/>
                  <a:pt x="1760261" y="2218843"/>
                </a:cubicBezTo>
                <a:cubicBezTo>
                  <a:pt x="1757074" y="2225484"/>
                  <a:pt x="1765812" y="2227750"/>
                  <a:pt x="1748648" y="2238485"/>
                </a:cubicBezTo>
                <a:cubicBezTo>
                  <a:pt x="1731527" y="2249248"/>
                  <a:pt x="1734132" y="2246047"/>
                  <a:pt x="1717861" y="2252660"/>
                </a:cubicBezTo>
                <a:cubicBezTo>
                  <a:pt x="1701561" y="2259260"/>
                  <a:pt x="1683222" y="2263423"/>
                  <a:pt x="1684779" y="2264726"/>
                </a:cubicBezTo>
                <a:cubicBezTo>
                  <a:pt x="1686323" y="2265973"/>
                  <a:pt x="1686238" y="2304931"/>
                  <a:pt x="1679398" y="2323780"/>
                </a:cubicBezTo>
                <a:cubicBezTo>
                  <a:pt x="1672544" y="2342658"/>
                  <a:pt x="1672303" y="2332900"/>
                  <a:pt x="1671354" y="2350801"/>
                </a:cubicBezTo>
                <a:cubicBezTo>
                  <a:pt x="1670391" y="2368744"/>
                  <a:pt x="1692936" y="2355927"/>
                  <a:pt x="1658665" y="2379492"/>
                </a:cubicBezTo>
                <a:cubicBezTo>
                  <a:pt x="1624437" y="2403085"/>
                  <a:pt x="1623431" y="2402972"/>
                  <a:pt x="1618984" y="2412248"/>
                </a:cubicBezTo>
                <a:cubicBezTo>
                  <a:pt x="1614523" y="2421552"/>
                  <a:pt x="1597303" y="2417587"/>
                  <a:pt x="1590930" y="2430870"/>
                </a:cubicBezTo>
                <a:cubicBezTo>
                  <a:pt x="1584572" y="2444126"/>
                  <a:pt x="1581003" y="2457268"/>
                  <a:pt x="1585507" y="2470622"/>
                </a:cubicBezTo>
                <a:cubicBezTo>
                  <a:pt x="1590038" y="2484005"/>
                  <a:pt x="1597713" y="2487389"/>
                  <a:pt x="1593196" y="2502486"/>
                </a:cubicBezTo>
                <a:cubicBezTo>
                  <a:pt x="1588665" y="2517624"/>
                  <a:pt x="1581442" y="2522453"/>
                  <a:pt x="1580323" y="2528118"/>
                </a:cubicBezTo>
                <a:cubicBezTo>
                  <a:pt x="1579233" y="2533839"/>
                  <a:pt x="1569844" y="2537493"/>
                  <a:pt x="1568258" y="2540793"/>
                </a:cubicBezTo>
                <a:cubicBezTo>
                  <a:pt x="1566657" y="2544135"/>
                  <a:pt x="1563952" y="2549771"/>
                  <a:pt x="1567167" y="2554445"/>
                </a:cubicBezTo>
                <a:cubicBezTo>
                  <a:pt x="1570367" y="2559146"/>
                  <a:pt x="1563811" y="2581961"/>
                  <a:pt x="1556744" y="2599040"/>
                </a:cubicBezTo>
                <a:cubicBezTo>
                  <a:pt x="1549649" y="2616090"/>
                  <a:pt x="1556744" y="2619560"/>
                  <a:pt x="1534567" y="2630478"/>
                </a:cubicBezTo>
                <a:cubicBezTo>
                  <a:pt x="1512404" y="2641397"/>
                  <a:pt x="1505861" y="2623157"/>
                  <a:pt x="1498979" y="2654581"/>
                </a:cubicBezTo>
                <a:cubicBezTo>
                  <a:pt x="1492082" y="2686034"/>
                  <a:pt x="1495509" y="2705082"/>
                  <a:pt x="1497973" y="2710194"/>
                </a:cubicBezTo>
                <a:cubicBezTo>
                  <a:pt x="1500437" y="2715307"/>
                  <a:pt x="1487395" y="2726593"/>
                  <a:pt x="1477609" y="2732173"/>
                </a:cubicBezTo>
                <a:cubicBezTo>
                  <a:pt x="1467880" y="2737738"/>
                  <a:pt x="1462583" y="2733986"/>
                  <a:pt x="1456536" y="2746604"/>
                </a:cubicBezTo>
                <a:cubicBezTo>
                  <a:pt x="1450490" y="2759208"/>
                  <a:pt x="1417535" y="2767577"/>
                  <a:pt x="1419249" y="2776499"/>
                </a:cubicBezTo>
                <a:cubicBezTo>
                  <a:pt x="1421005" y="2785435"/>
                  <a:pt x="1425296" y="2796977"/>
                  <a:pt x="1398191" y="2805629"/>
                </a:cubicBezTo>
                <a:cubicBezTo>
                  <a:pt x="1371128" y="2814268"/>
                  <a:pt x="1364174" y="2811719"/>
                  <a:pt x="1347294" y="2818431"/>
                </a:cubicBezTo>
                <a:cubicBezTo>
                  <a:pt x="1330456" y="2825130"/>
                  <a:pt x="1305333" y="2804666"/>
                  <a:pt x="1323460" y="2839730"/>
                </a:cubicBezTo>
                <a:cubicBezTo>
                  <a:pt x="1341587" y="2874795"/>
                  <a:pt x="1353001" y="2883957"/>
                  <a:pt x="1343867" y="2900795"/>
                </a:cubicBezTo>
                <a:cubicBezTo>
                  <a:pt x="1334704" y="2917577"/>
                  <a:pt x="1320868" y="2910001"/>
                  <a:pt x="1309907" y="2924941"/>
                </a:cubicBezTo>
                <a:cubicBezTo>
                  <a:pt x="1298904" y="2939896"/>
                  <a:pt x="1292134" y="2932390"/>
                  <a:pt x="1298337" y="2947968"/>
                </a:cubicBezTo>
                <a:cubicBezTo>
                  <a:pt x="1304512" y="2963503"/>
                  <a:pt x="1309482" y="2964523"/>
                  <a:pt x="1306707" y="2975993"/>
                </a:cubicBezTo>
                <a:cubicBezTo>
                  <a:pt x="1304058" y="2986997"/>
                  <a:pt x="1315784" y="2986686"/>
                  <a:pt x="1302189" y="2993016"/>
                </a:cubicBezTo>
                <a:lnTo>
                  <a:pt x="0" y="2280446"/>
                </a:lnTo>
                <a:lnTo>
                  <a:pt x="1968" y="2254714"/>
                </a:lnTo>
                <a:cubicBezTo>
                  <a:pt x="1968" y="2254714"/>
                  <a:pt x="14785" y="2270108"/>
                  <a:pt x="14006" y="2251216"/>
                </a:cubicBezTo>
                <a:cubicBezTo>
                  <a:pt x="13213" y="2232353"/>
                  <a:pt x="10748" y="2227240"/>
                  <a:pt x="9346" y="2225626"/>
                </a:cubicBezTo>
                <a:cubicBezTo>
                  <a:pt x="7930" y="2223997"/>
                  <a:pt x="14671" y="2224776"/>
                  <a:pt x="21341" y="2215430"/>
                </a:cubicBezTo>
                <a:cubicBezTo>
                  <a:pt x="28011" y="2206083"/>
                  <a:pt x="32345" y="2219791"/>
                  <a:pt x="37726" y="2201764"/>
                </a:cubicBezTo>
                <a:cubicBezTo>
                  <a:pt x="43051" y="2183736"/>
                  <a:pt x="37967" y="2180550"/>
                  <a:pt x="46308" y="2174630"/>
                </a:cubicBezTo>
                <a:cubicBezTo>
                  <a:pt x="54649" y="2168711"/>
                  <a:pt x="59450" y="2178057"/>
                  <a:pt x="69661" y="2164774"/>
                </a:cubicBezTo>
                <a:cubicBezTo>
                  <a:pt x="79829" y="2151476"/>
                  <a:pt x="81245" y="2184968"/>
                  <a:pt x="84630" y="2132315"/>
                </a:cubicBezTo>
                <a:cubicBezTo>
                  <a:pt x="88043" y="2079719"/>
                  <a:pt x="83723" y="2068121"/>
                  <a:pt x="85833" y="2062597"/>
                </a:cubicBezTo>
                <a:cubicBezTo>
                  <a:pt x="87958" y="2057046"/>
                  <a:pt x="108435" y="2043947"/>
                  <a:pt x="117300" y="2042516"/>
                </a:cubicBezTo>
                <a:cubicBezTo>
                  <a:pt x="126180" y="2041058"/>
                  <a:pt x="135810" y="2039231"/>
                  <a:pt x="137226" y="2024913"/>
                </a:cubicBezTo>
                <a:cubicBezTo>
                  <a:pt x="138628" y="2010610"/>
                  <a:pt x="140044" y="1999649"/>
                  <a:pt x="139364" y="1994253"/>
                </a:cubicBezTo>
                <a:cubicBezTo>
                  <a:pt x="138656" y="1988816"/>
                  <a:pt x="132510" y="1980021"/>
                  <a:pt x="151614" y="1972048"/>
                </a:cubicBezTo>
                <a:cubicBezTo>
                  <a:pt x="170761" y="1964061"/>
                  <a:pt x="186607" y="1971920"/>
                  <a:pt x="186607" y="1955974"/>
                </a:cubicBezTo>
                <a:cubicBezTo>
                  <a:pt x="186607" y="1940057"/>
                  <a:pt x="197597" y="1909185"/>
                  <a:pt x="197597" y="1909185"/>
                </a:cubicBezTo>
                <a:cubicBezTo>
                  <a:pt x="197597" y="1909185"/>
                  <a:pt x="214378" y="1900348"/>
                  <a:pt x="212976" y="1894145"/>
                </a:cubicBezTo>
                <a:cubicBezTo>
                  <a:pt x="211589" y="1887914"/>
                  <a:pt x="201251" y="1885620"/>
                  <a:pt x="206915" y="1879488"/>
                </a:cubicBezTo>
                <a:cubicBezTo>
                  <a:pt x="212566" y="1873384"/>
                  <a:pt x="225892" y="1878567"/>
                  <a:pt x="232987" y="1869461"/>
                </a:cubicBezTo>
                <a:cubicBezTo>
                  <a:pt x="240082" y="1860341"/>
                  <a:pt x="244330" y="1860610"/>
                  <a:pt x="252487" y="1850400"/>
                </a:cubicBezTo>
                <a:cubicBezTo>
                  <a:pt x="260687" y="1840189"/>
                  <a:pt x="286730" y="1815491"/>
                  <a:pt x="301727" y="1791006"/>
                </a:cubicBezTo>
                <a:cubicBezTo>
                  <a:pt x="316724" y="1766535"/>
                  <a:pt x="348602" y="1747926"/>
                  <a:pt x="353233" y="1749626"/>
                </a:cubicBezTo>
                <a:cubicBezTo>
                  <a:pt x="357878" y="1751311"/>
                  <a:pt x="366984" y="1767639"/>
                  <a:pt x="363415" y="1744301"/>
                </a:cubicBezTo>
                <a:cubicBezTo>
                  <a:pt x="359861" y="1720977"/>
                  <a:pt x="354663" y="1729474"/>
                  <a:pt x="360371" y="1710766"/>
                </a:cubicBezTo>
                <a:cubicBezTo>
                  <a:pt x="366064" y="1692087"/>
                  <a:pt x="391455" y="1676665"/>
                  <a:pt x="396992" y="1674243"/>
                </a:cubicBezTo>
                <a:cubicBezTo>
                  <a:pt x="402530" y="1671836"/>
                  <a:pt x="421237" y="1670349"/>
                  <a:pt x="418816" y="1656017"/>
                </a:cubicBezTo>
                <a:cubicBezTo>
                  <a:pt x="416380" y="1641714"/>
                  <a:pt x="436999" y="1621534"/>
                  <a:pt x="444972" y="1595746"/>
                </a:cubicBezTo>
                <a:cubicBezTo>
                  <a:pt x="452959" y="1569943"/>
                  <a:pt x="458298" y="1564491"/>
                  <a:pt x="456471" y="1554691"/>
                </a:cubicBezTo>
                <a:cubicBezTo>
                  <a:pt x="454602" y="1544877"/>
                  <a:pt x="455083" y="1548460"/>
                  <a:pt x="466002" y="1539368"/>
                </a:cubicBezTo>
                <a:cubicBezTo>
                  <a:pt x="476906" y="1530234"/>
                  <a:pt x="504748" y="1521171"/>
                  <a:pt x="510356" y="1511682"/>
                </a:cubicBezTo>
                <a:cubicBezTo>
                  <a:pt x="516021" y="1502194"/>
                  <a:pt x="540350" y="1492465"/>
                  <a:pt x="529673" y="1465685"/>
                </a:cubicBezTo>
                <a:cubicBezTo>
                  <a:pt x="519023" y="1438877"/>
                  <a:pt x="513628" y="1458151"/>
                  <a:pt x="510937" y="1427321"/>
                </a:cubicBezTo>
                <a:cubicBezTo>
                  <a:pt x="508232" y="1396520"/>
                  <a:pt x="508898" y="1385998"/>
                  <a:pt x="517819" y="1379979"/>
                </a:cubicBezTo>
                <a:cubicBezTo>
                  <a:pt x="526699" y="1373946"/>
                  <a:pt x="543636" y="1361427"/>
                  <a:pt x="544118" y="1360436"/>
                </a:cubicBezTo>
                <a:cubicBezTo>
                  <a:pt x="544599" y="1359445"/>
                  <a:pt x="549966" y="1295731"/>
                  <a:pt x="575981" y="1288169"/>
                </a:cubicBezTo>
                <a:cubicBezTo>
                  <a:pt x="601982" y="1280607"/>
                  <a:pt x="623196" y="1308137"/>
                  <a:pt x="618891" y="1281881"/>
                </a:cubicBezTo>
                <a:cubicBezTo>
                  <a:pt x="614529" y="1255640"/>
                  <a:pt x="607123" y="1249480"/>
                  <a:pt x="611852" y="1244084"/>
                </a:cubicBezTo>
                <a:cubicBezTo>
                  <a:pt x="616597" y="1238745"/>
                  <a:pt x="620902" y="1242356"/>
                  <a:pt x="623720" y="1237584"/>
                </a:cubicBezTo>
                <a:cubicBezTo>
                  <a:pt x="626524" y="1232840"/>
                  <a:pt x="632939" y="1238859"/>
                  <a:pt x="625646" y="1224428"/>
                </a:cubicBezTo>
                <a:cubicBezTo>
                  <a:pt x="618367" y="1209955"/>
                  <a:pt x="612985" y="1216653"/>
                  <a:pt x="614430" y="1205692"/>
                </a:cubicBezTo>
                <a:cubicBezTo>
                  <a:pt x="615846" y="1194717"/>
                  <a:pt x="606188" y="1197818"/>
                  <a:pt x="619472" y="1192947"/>
                </a:cubicBezTo>
                <a:cubicBezTo>
                  <a:pt x="632712" y="1188047"/>
                  <a:pt x="623182" y="1203369"/>
                  <a:pt x="642626" y="1190114"/>
                </a:cubicBezTo>
                <a:cubicBezTo>
                  <a:pt x="662084" y="1176916"/>
                  <a:pt x="673243" y="1201444"/>
                  <a:pt x="676245" y="1167895"/>
                </a:cubicBezTo>
                <a:cubicBezTo>
                  <a:pt x="679219" y="1134289"/>
                  <a:pt x="669632" y="1142899"/>
                  <a:pt x="674603" y="1123385"/>
                </a:cubicBezTo>
                <a:cubicBezTo>
                  <a:pt x="679602" y="1103927"/>
                  <a:pt x="656816" y="1114902"/>
                  <a:pt x="688099" y="1099792"/>
                </a:cubicBezTo>
                <a:cubicBezTo>
                  <a:pt x="719396" y="1084639"/>
                  <a:pt x="733062" y="1084554"/>
                  <a:pt x="737735" y="1085049"/>
                </a:cubicBezTo>
                <a:cubicBezTo>
                  <a:pt x="742423" y="1085517"/>
                  <a:pt x="766936" y="1099338"/>
                  <a:pt x="754460" y="1066101"/>
                </a:cubicBezTo>
                <a:cubicBezTo>
                  <a:pt x="742012" y="1032892"/>
                  <a:pt x="739477" y="1046190"/>
                  <a:pt x="747053" y="1002968"/>
                </a:cubicBezTo>
                <a:cubicBezTo>
                  <a:pt x="754658" y="959790"/>
                  <a:pt x="802694" y="973484"/>
                  <a:pt x="783265" y="912589"/>
                </a:cubicBezTo>
                <a:cubicBezTo>
                  <a:pt x="763892" y="851694"/>
                  <a:pt x="775533" y="867300"/>
                  <a:pt x="761215" y="848125"/>
                </a:cubicBezTo>
                <a:cubicBezTo>
                  <a:pt x="746926" y="829007"/>
                  <a:pt x="745340" y="832307"/>
                  <a:pt x="744377" y="821742"/>
                </a:cubicBezTo>
                <a:cubicBezTo>
                  <a:pt x="743457" y="811192"/>
                  <a:pt x="731461" y="818442"/>
                  <a:pt x="749645" y="799069"/>
                </a:cubicBezTo>
                <a:cubicBezTo>
                  <a:pt x="767800" y="779654"/>
                  <a:pt x="770010" y="780858"/>
                  <a:pt x="773182" y="774216"/>
                </a:cubicBezTo>
                <a:cubicBezTo>
                  <a:pt x="776368" y="767574"/>
                  <a:pt x="767630" y="765308"/>
                  <a:pt x="784738" y="754574"/>
                </a:cubicBezTo>
                <a:cubicBezTo>
                  <a:pt x="801902" y="743839"/>
                  <a:pt x="799296" y="747025"/>
                  <a:pt x="815553" y="740412"/>
                </a:cubicBezTo>
                <a:cubicBezTo>
                  <a:pt x="831811" y="733799"/>
                  <a:pt x="850207" y="729621"/>
                  <a:pt x="848635" y="728346"/>
                </a:cubicBezTo>
                <a:cubicBezTo>
                  <a:pt x="847063" y="727043"/>
                  <a:pt x="847176" y="688141"/>
                  <a:pt x="854030" y="669264"/>
                </a:cubicBezTo>
                <a:cubicBezTo>
                  <a:pt x="860885" y="650387"/>
                  <a:pt x="861111" y="660172"/>
                  <a:pt x="862074" y="642244"/>
                </a:cubicBezTo>
                <a:cubicBezTo>
                  <a:pt x="863023" y="624329"/>
                  <a:pt x="840478" y="637145"/>
                  <a:pt x="874706" y="613552"/>
                </a:cubicBezTo>
                <a:cubicBezTo>
                  <a:pt x="908977" y="589959"/>
                  <a:pt x="909983" y="590101"/>
                  <a:pt x="914444" y="580796"/>
                </a:cubicBezTo>
                <a:cubicBezTo>
                  <a:pt x="918891" y="571521"/>
                  <a:pt x="936111" y="575486"/>
                  <a:pt x="942484" y="562202"/>
                </a:cubicBezTo>
                <a:cubicBezTo>
                  <a:pt x="948842" y="548919"/>
                  <a:pt x="952425" y="535777"/>
                  <a:pt x="947879" y="522422"/>
                </a:cubicBezTo>
                <a:cubicBezTo>
                  <a:pt x="943390" y="509040"/>
                  <a:pt x="935715" y="505683"/>
                  <a:pt x="940232" y="490573"/>
                </a:cubicBezTo>
                <a:cubicBezTo>
                  <a:pt x="944764" y="475434"/>
                  <a:pt x="951986" y="470605"/>
                  <a:pt x="953077" y="464884"/>
                </a:cubicBezTo>
                <a:cubicBezTo>
                  <a:pt x="954195" y="459219"/>
                  <a:pt x="963571" y="455565"/>
                  <a:pt x="965171" y="452223"/>
                </a:cubicBezTo>
                <a:cubicBezTo>
                  <a:pt x="966757" y="448923"/>
                  <a:pt x="969462" y="443273"/>
                  <a:pt x="966261" y="438571"/>
                </a:cubicBezTo>
                <a:cubicBezTo>
                  <a:pt x="963018" y="433870"/>
                  <a:pt x="969603" y="411084"/>
                  <a:pt x="976670" y="394005"/>
                </a:cubicBezTo>
                <a:cubicBezTo>
                  <a:pt x="983793" y="376926"/>
                  <a:pt x="976670" y="373485"/>
                  <a:pt x="998847" y="362566"/>
                </a:cubicBezTo>
                <a:cubicBezTo>
                  <a:pt x="1021024" y="351619"/>
                  <a:pt x="1027553" y="369887"/>
                  <a:pt x="1034450" y="338435"/>
                </a:cubicBezTo>
                <a:cubicBezTo>
                  <a:pt x="1041332" y="307010"/>
                  <a:pt x="1037877" y="287948"/>
                  <a:pt x="1035412" y="282836"/>
                </a:cubicBezTo>
                <a:cubicBezTo>
                  <a:pt x="1032948" y="277724"/>
                  <a:pt x="1046048" y="266423"/>
                  <a:pt x="1055777" y="260857"/>
                </a:cubicBezTo>
                <a:cubicBezTo>
                  <a:pt x="1065548" y="255306"/>
                  <a:pt x="1070845" y="259059"/>
                  <a:pt x="1076906" y="246426"/>
                </a:cubicBezTo>
                <a:cubicBezTo>
                  <a:pt x="1082953" y="233823"/>
                  <a:pt x="1115907" y="225453"/>
                  <a:pt x="1114179" y="216560"/>
                </a:cubicBezTo>
                <a:cubicBezTo>
                  <a:pt x="1112423" y="207624"/>
                  <a:pt x="1108147" y="196054"/>
                  <a:pt x="1135209" y="187401"/>
                </a:cubicBezTo>
                <a:cubicBezTo>
                  <a:pt x="1162315" y="178748"/>
                  <a:pt x="1169268" y="181297"/>
                  <a:pt x="1186106" y="174599"/>
                </a:cubicBezTo>
                <a:cubicBezTo>
                  <a:pt x="1202987" y="167914"/>
                  <a:pt x="1228124" y="188364"/>
                  <a:pt x="1209983" y="153314"/>
                </a:cubicBezTo>
                <a:cubicBezTo>
                  <a:pt x="1191856" y="118250"/>
                  <a:pt x="1180413" y="109030"/>
                  <a:pt x="1189576" y="92249"/>
                </a:cubicBezTo>
                <a:cubicBezTo>
                  <a:pt x="1198696" y="75453"/>
                  <a:pt x="1212532" y="83030"/>
                  <a:pt x="1223536" y="68103"/>
                </a:cubicBezTo>
                <a:cubicBezTo>
                  <a:pt x="1234539" y="53149"/>
                  <a:pt x="1241322" y="60626"/>
                  <a:pt x="1235105" y="45077"/>
                </a:cubicBezTo>
                <a:cubicBezTo>
                  <a:pt x="1228931" y="29541"/>
                  <a:pt x="1223932" y="28479"/>
                  <a:pt x="1226708" y="17022"/>
                </a:cubicBezTo>
                <a:cubicBezTo>
                  <a:pt x="1229384" y="6047"/>
                  <a:pt x="1217658" y="6345"/>
                  <a:pt x="1231225" y="0"/>
                </a:cubicBezTo>
                <a:lnTo>
                  <a:pt x="2533457" y="712599"/>
                </a:lnTo>
                <a:lnTo>
                  <a:pt x="2531488" y="738330"/>
                </a:lnTo>
                <a:cubicBezTo>
                  <a:pt x="2531488" y="738330"/>
                  <a:pt x="2518672" y="722937"/>
                  <a:pt x="2519465" y="741800"/>
                </a:cubicBezTo>
                <a:cubicBezTo>
                  <a:pt x="2520244" y="760692"/>
                  <a:pt x="2522708" y="765804"/>
                  <a:pt x="2524110" y="767418"/>
                </a:cubicBezTo>
                <a:cubicBezTo>
                  <a:pt x="2525541" y="769004"/>
                  <a:pt x="2518786" y="768268"/>
                  <a:pt x="2512115" y="777615"/>
                </a:cubicBezTo>
                <a:cubicBezTo>
                  <a:pt x="2505459" y="786933"/>
                  <a:pt x="2501112" y="773253"/>
                  <a:pt x="2495745" y="791252"/>
                </a:cubicBezTo>
                <a:cubicBezTo>
                  <a:pt x="2490363" y="809280"/>
                  <a:pt x="2495490" y="812495"/>
                  <a:pt x="2487148" y="818414"/>
                </a:cubicBezTo>
                <a:cubicBezTo>
                  <a:pt x="2478807" y="824334"/>
                  <a:pt x="2474006" y="814987"/>
                  <a:pt x="2463796" y="828271"/>
                </a:cubicBezTo>
                <a:cubicBezTo>
                  <a:pt x="2453642" y="841540"/>
                  <a:pt x="2452212" y="808090"/>
                  <a:pt x="2448798" y="860687"/>
                </a:cubicBezTo>
                <a:cubicBezTo>
                  <a:pt x="2445414" y="913339"/>
                  <a:pt x="2449705" y="924881"/>
                  <a:pt x="2447581" y="930433"/>
                </a:cubicBezTo>
                <a:cubicBezTo>
                  <a:pt x="2445485" y="936012"/>
                  <a:pt x="2425007" y="949097"/>
                  <a:pt x="2416156" y="950528"/>
                </a:cubicBezTo>
                <a:cubicBezTo>
                  <a:pt x="2407263" y="951930"/>
                  <a:pt x="2397647" y="953813"/>
                  <a:pt x="2396231" y="968131"/>
                </a:cubicBezTo>
                <a:cubicBezTo>
                  <a:pt x="2394829" y="982434"/>
                  <a:pt x="2393412" y="993395"/>
                  <a:pt x="2394092" y="99879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"/>
          <p:cNvSpPr/>
          <p:nvPr/>
        </p:nvSpPr>
        <p:spPr>
          <a:xfrm rot="10800000">
            <a:off x="308579" y="-62375"/>
            <a:ext cx="8496746" cy="5374100"/>
          </a:xfrm>
          <a:custGeom>
            <a:avLst/>
            <a:gdLst/>
            <a:ahLst/>
            <a:cxnLst/>
            <a:rect l="l" t="t" r="r" b="b"/>
            <a:pathLst>
              <a:path w="2684596" h="1975772" extrusionOk="0">
                <a:moveTo>
                  <a:pt x="1055812" y="1647733"/>
                </a:moveTo>
                <a:cubicBezTo>
                  <a:pt x="1055600" y="1647648"/>
                  <a:pt x="1055401" y="1647577"/>
                  <a:pt x="1055203" y="1647492"/>
                </a:cubicBezTo>
                <a:cubicBezTo>
                  <a:pt x="1055146" y="1646968"/>
                  <a:pt x="1055146" y="1646430"/>
                  <a:pt x="1055104" y="1645892"/>
                </a:cubicBezTo>
                <a:cubicBezTo>
                  <a:pt x="1055330" y="1646246"/>
                  <a:pt x="1055557" y="1646600"/>
                  <a:pt x="1055784" y="1646954"/>
                </a:cubicBezTo>
                <a:cubicBezTo>
                  <a:pt x="1055784" y="1647209"/>
                  <a:pt x="1055798" y="1647464"/>
                  <a:pt x="1055812" y="1647719"/>
                </a:cubicBezTo>
                <a:close/>
                <a:moveTo>
                  <a:pt x="1058531" y="1654644"/>
                </a:moveTo>
                <a:cubicBezTo>
                  <a:pt x="1057724" y="1654077"/>
                  <a:pt x="1056378" y="1653624"/>
                  <a:pt x="1056223" y="1652916"/>
                </a:cubicBezTo>
                <a:cubicBezTo>
                  <a:pt x="1055854" y="1651231"/>
                  <a:pt x="1055869" y="1649475"/>
                  <a:pt x="1055812" y="1647719"/>
                </a:cubicBezTo>
                <a:cubicBezTo>
                  <a:pt x="1057398" y="1648342"/>
                  <a:pt x="1058984" y="1648951"/>
                  <a:pt x="1060570" y="1649560"/>
                </a:cubicBezTo>
                <a:cubicBezTo>
                  <a:pt x="1059891" y="1651245"/>
                  <a:pt x="1059211" y="1652945"/>
                  <a:pt x="1058531" y="1654630"/>
                </a:cubicBezTo>
                <a:close/>
                <a:moveTo>
                  <a:pt x="1053135" y="1642847"/>
                </a:moveTo>
                <a:cubicBezTo>
                  <a:pt x="1053716" y="1643400"/>
                  <a:pt x="1054552" y="1643853"/>
                  <a:pt x="1054821" y="1644532"/>
                </a:cubicBezTo>
                <a:cubicBezTo>
                  <a:pt x="1054991" y="1644957"/>
                  <a:pt x="1055047" y="1645410"/>
                  <a:pt x="1055090" y="1645892"/>
                </a:cubicBezTo>
                <a:cubicBezTo>
                  <a:pt x="1054438" y="1644872"/>
                  <a:pt x="1053787" y="1643853"/>
                  <a:pt x="1053135" y="1642847"/>
                </a:cubicBezTo>
                <a:close/>
                <a:moveTo>
                  <a:pt x="2679257" y="873319"/>
                </a:moveTo>
                <a:cubicBezTo>
                  <a:pt x="2678960" y="873914"/>
                  <a:pt x="2675731" y="873121"/>
                  <a:pt x="2672332" y="872837"/>
                </a:cubicBezTo>
                <a:cubicBezTo>
                  <a:pt x="2671624" y="858265"/>
                  <a:pt x="2670902" y="843480"/>
                  <a:pt x="2670180" y="828696"/>
                </a:cubicBezTo>
                <a:cubicBezTo>
                  <a:pt x="2665082" y="841384"/>
                  <a:pt x="2666724" y="854527"/>
                  <a:pt x="2665761" y="867428"/>
                </a:cubicBezTo>
                <a:cubicBezTo>
                  <a:pt x="2664161" y="888798"/>
                  <a:pt x="2664402" y="910026"/>
                  <a:pt x="2666087" y="931523"/>
                </a:cubicBezTo>
                <a:cubicBezTo>
                  <a:pt x="2668594" y="963514"/>
                  <a:pt x="2667702" y="995774"/>
                  <a:pt x="2668325" y="1027921"/>
                </a:cubicBezTo>
                <a:cubicBezTo>
                  <a:pt x="2668990" y="1062150"/>
                  <a:pt x="2669543" y="1096379"/>
                  <a:pt x="2670534" y="1130607"/>
                </a:cubicBezTo>
                <a:cubicBezTo>
                  <a:pt x="2670845" y="1141469"/>
                  <a:pt x="2670222" y="1151779"/>
                  <a:pt x="2666144" y="1162145"/>
                </a:cubicBezTo>
                <a:cubicBezTo>
                  <a:pt x="2660564" y="1176349"/>
                  <a:pt x="2660040" y="1191290"/>
                  <a:pt x="2663651" y="1206244"/>
                </a:cubicBezTo>
                <a:cubicBezTo>
                  <a:pt x="2666201" y="1216795"/>
                  <a:pt x="2666724" y="1227416"/>
                  <a:pt x="2665209" y="1238193"/>
                </a:cubicBezTo>
                <a:cubicBezTo>
                  <a:pt x="2660111" y="1274404"/>
                  <a:pt x="2660833" y="1310885"/>
                  <a:pt x="2661201" y="1347280"/>
                </a:cubicBezTo>
                <a:cubicBezTo>
                  <a:pt x="2661400" y="1366497"/>
                  <a:pt x="2664147" y="1385686"/>
                  <a:pt x="2664855" y="1404918"/>
                </a:cubicBezTo>
                <a:cubicBezTo>
                  <a:pt x="2665365" y="1418683"/>
                  <a:pt x="2668268" y="1432703"/>
                  <a:pt x="2662773" y="1447573"/>
                </a:cubicBezTo>
                <a:cubicBezTo>
                  <a:pt x="2656018" y="1451240"/>
                  <a:pt x="2648683" y="1455234"/>
                  <a:pt x="2640341" y="1459780"/>
                </a:cubicBezTo>
                <a:cubicBezTo>
                  <a:pt x="2640582" y="1465275"/>
                  <a:pt x="2641120" y="1470514"/>
                  <a:pt x="2640964" y="1475740"/>
                </a:cubicBezTo>
                <a:cubicBezTo>
                  <a:pt x="2640851" y="1479903"/>
                  <a:pt x="2640440" y="1484209"/>
                  <a:pt x="2639223" y="1488160"/>
                </a:cubicBezTo>
                <a:cubicBezTo>
                  <a:pt x="2636135" y="1498200"/>
                  <a:pt x="2626789" y="1501302"/>
                  <a:pt x="2619170" y="1494660"/>
                </a:cubicBezTo>
                <a:cubicBezTo>
                  <a:pt x="2615247" y="1491233"/>
                  <a:pt x="2612117" y="1486814"/>
                  <a:pt x="2609072" y="1482523"/>
                </a:cubicBezTo>
                <a:cubicBezTo>
                  <a:pt x="2606821" y="1479337"/>
                  <a:pt x="2607331" y="1474210"/>
                  <a:pt x="2600632" y="1472596"/>
                </a:cubicBezTo>
                <a:cubicBezTo>
                  <a:pt x="2597913" y="1477524"/>
                  <a:pt x="2594982" y="1482807"/>
                  <a:pt x="2592022" y="1488160"/>
                </a:cubicBezTo>
                <a:cubicBezTo>
                  <a:pt x="2583921" y="1491983"/>
                  <a:pt x="2577181" y="1487792"/>
                  <a:pt x="2571190" y="1483557"/>
                </a:cubicBezTo>
                <a:cubicBezTo>
                  <a:pt x="2561362" y="1476604"/>
                  <a:pt x="2551506" y="1470585"/>
                  <a:pt x="2538944" y="1471322"/>
                </a:cubicBezTo>
                <a:cubicBezTo>
                  <a:pt x="2533704" y="1479450"/>
                  <a:pt x="2532911" y="1488769"/>
                  <a:pt x="2536834" y="1496218"/>
                </a:cubicBezTo>
                <a:cubicBezTo>
                  <a:pt x="2543787" y="1509445"/>
                  <a:pt x="2543193" y="1523040"/>
                  <a:pt x="2542924" y="1536932"/>
                </a:cubicBezTo>
                <a:cubicBezTo>
                  <a:pt x="2542867" y="1540104"/>
                  <a:pt x="2542924" y="1543277"/>
                  <a:pt x="2542924" y="1546534"/>
                </a:cubicBezTo>
                <a:cubicBezTo>
                  <a:pt x="2539072" y="1551405"/>
                  <a:pt x="2534639" y="1556050"/>
                  <a:pt x="2531368" y="1561389"/>
                </a:cubicBezTo>
                <a:cubicBezTo>
                  <a:pt x="2528040" y="1566813"/>
                  <a:pt x="2525831" y="1572931"/>
                  <a:pt x="2522814" y="1579445"/>
                </a:cubicBezTo>
                <a:cubicBezTo>
                  <a:pt x="2513354" y="1583850"/>
                  <a:pt x="2503682" y="1588353"/>
                  <a:pt x="2493202" y="1593225"/>
                </a:cubicBezTo>
                <a:cubicBezTo>
                  <a:pt x="2473333" y="1586101"/>
                  <a:pt x="2451510" y="1585535"/>
                  <a:pt x="2432746" y="1573809"/>
                </a:cubicBezTo>
                <a:cubicBezTo>
                  <a:pt x="2426487" y="1569886"/>
                  <a:pt x="2418556" y="1568881"/>
                  <a:pt x="2411263" y="1572988"/>
                </a:cubicBezTo>
                <a:cubicBezTo>
                  <a:pt x="2407453" y="1581711"/>
                  <a:pt x="2404621" y="1590973"/>
                  <a:pt x="2399580" y="1598833"/>
                </a:cubicBezTo>
                <a:cubicBezTo>
                  <a:pt x="2395175" y="1605701"/>
                  <a:pt x="2388279" y="1610983"/>
                  <a:pt x="2383039" y="1616379"/>
                </a:cubicBezTo>
                <a:cubicBezTo>
                  <a:pt x="2366682" y="1619707"/>
                  <a:pt x="2354716" y="1604653"/>
                  <a:pt x="2338401" y="1607882"/>
                </a:cubicBezTo>
                <a:cubicBezTo>
                  <a:pt x="2333969" y="1634364"/>
                  <a:pt x="2343415" y="1661526"/>
                  <a:pt x="2334578" y="1688745"/>
                </a:cubicBezTo>
                <a:cubicBezTo>
                  <a:pt x="2327823" y="1691096"/>
                  <a:pt x="2320898" y="1693503"/>
                  <a:pt x="2314043" y="1695896"/>
                </a:cubicBezTo>
                <a:cubicBezTo>
                  <a:pt x="2308464" y="1702029"/>
                  <a:pt x="2310276" y="1710214"/>
                  <a:pt x="2306991" y="1719405"/>
                </a:cubicBezTo>
                <a:cubicBezTo>
                  <a:pt x="2300378" y="1726146"/>
                  <a:pt x="2292249" y="1734444"/>
                  <a:pt x="2283596" y="1743267"/>
                </a:cubicBezTo>
                <a:cubicBezTo>
                  <a:pt x="2248461" y="1742389"/>
                  <a:pt x="2219203" y="1719617"/>
                  <a:pt x="2186192" y="1717252"/>
                </a:cubicBezTo>
                <a:cubicBezTo>
                  <a:pt x="2177724" y="1711432"/>
                  <a:pt x="2170827" y="1706277"/>
                  <a:pt x="2163534" y="1701802"/>
                </a:cubicBezTo>
                <a:cubicBezTo>
                  <a:pt x="2156623" y="1697554"/>
                  <a:pt x="2149500" y="1699040"/>
                  <a:pt x="2143382" y="1705611"/>
                </a:cubicBezTo>
                <a:cubicBezTo>
                  <a:pt x="2139813" y="1709449"/>
                  <a:pt x="2136740" y="1713754"/>
                  <a:pt x="2134248" y="1716856"/>
                </a:cubicBezTo>
                <a:cubicBezTo>
                  <a:pt x="2114903" y="1720750"/>
                  <a:pt x="2100670" y="1704323"/>
                  <a:pt x="2081722" y="1708656"/>
                </a:cubicBezTo>
                <a:cubicBezTo>
                  <a:pt x="2078536" y="1727477"/>
                  <a:pt x="2075378" y="1746184"/>
                  <a:pt x="2072234" y="1764835"/>
                </a:cubicBezTo>
                <a:cubicBezTo>
                  <a:pt x="2068169" y="1772922"/>
                  <a:pt x="2058554" y="1770075"/>
                  <a:pt x="2051289" y="1775952"/>
                </a:cubicBezTo>
                <a:cubicBezTo>
                  <a:pt x="2040823" y="1797180"/>
                  <a:pt x="2020771" y="1813806"/>
                  <a:pt x="1998565" y="1828293"/>
                </a:cubicBezTo>
                <a:cubicBezTo>
                  <a:pt x="1992801" y="1824442"/>
                  <a:pt x="1988085" y="1819825"/>
                  <a:pt x="1982435" y="1817771"/>
                </a:cubicBezTo>
                <a:cubicBezTo>
                  <a:pt x="1967367" y="1812305"/>
                  <a:pt x="1952143" y="1806782"/>
                  <a:pt x="1936509" y="1803525"/>
                </a:cubicBezTo>
                <a:cubicBezTo>
                  <a:pt x="1926213" y="1801386"/>
                  <a:pt x="1915097" y="1803114"/>
                  <a:pt x="1904730" y="1803114"/>
                </a:cubicBezTo>
                <a:cubicBezTo>
                  <a:pt x="1896460" y="1808552"/>
                  <a:pt x="1888558" y="1813749"/>
                  <a:pt x="1877186" y="1821227"/>
                </a:cubicBezTo>
                <a:cubicBezTo>
                  <a:pt x="1873447" y="1824456"/>
                  <a:pt x="1879905" y="1836380"/>
                  <a:pt x="1866848" y="1842158"/>
                </a:cubicBezTo>
                <a:cubicBezTo>
                  <a:pt x="1851978" y="1842441"/>
                  <a:pt x="1833979" y="1840487"/>
                  <a:pt x="1814733" y="1836918"/>
                </a:cubicBezTo>
                <a:cubicBezTo>
                  <a:pt x="1811547" y="1841081"/>
                  <a:pt x="1808134" y="1845018"/>
                  <a:pt x="1805287" y="1849338"/>
                </a:cubicBezTo>
                <a:cubicBezTo>
                  <a:pt x="1796705" y="1862281"/>
                  <a:pt x="1786084" y="1870580"/>
                  <a:pt x="1770110" y="1875140"/>
                </a:cubicBezTo>
                <a:cubicBezTo>
                  <a:pt x="1756288" y="1879091"/>
                  <a:pt x="1743387" y="1887390"/>
                  <a:pt x="1729254" y="1892191"/>
                </a:cubicBezTo>
                <a:cubicBezTo>
                  <a:pt x="1705929" y="1900107"/>
                  <a:pt x="1684092" y="1901849"/>
                  <a:pt x="1660598" y="1890364"/>
                </a:cubicBezTo>
                <a:cubicBezTo>
                  <a:pt x="1645388" y="1882929"/>
                  <a:pt x="1628352" y="1878950"/>
                  <a:pt x="1615040" y="1869207"/>
                </a:cubicBezTo>
                <a:cubicBezTo>
                  <a:pt x="1606713" y="1869815"/>
                  <a:pt x="1607096" y="1875976"/>
                  <a:pt x="1604915" y="1880621"/>
                </a:cubicBezTo>
                <a:cubicBezTo>
                  <a:pt x="1600170" y="1890718"/>
                  <a:pt x="1590272" y="1895660"/>
                  <a:pt x="1581944" y="1902599"/>
                </a:cubicBezTo>
                <a:cubicBezTo>
                  <a:pt x="1573348" y="1901764"/>
                  <a:pt x="1565021" y="1900943"/>
                  <a:pt x="1556326" y="1900079"/>
                </a:cubicBezTo>
                <a:cubicBezTo>
                  <a:pt x="1550321" y="1906905"/>
                  <a:pt x="1544799" y="1913193"/>
                  <a:pt x="1539941" y="1918715"/>
                </a:cubicBezTo>
                <a:cubicBezTo>
                  <a:pt x="1526813" y="1921633"/>
                  <a:pt x="1516065" y="1913816"/>
                  <a:pt x="1503702" y="1917795"/>
                </a:cubicBezTo>
                <a:cubicBezTo>
                  <a:pt x="1491593" y="1921690"/>
                  <a:pt x="1478819" y="1922171"/>
                  <a:pt x="1468043" y="1930895"/>
                </a:cubicBezTo>
                <a:cubicBezTo>
                  <a:pt x="1462619" y="1935285"/>
                  <a:pt x="1454277" y="1937126"/>
                  <a:pt x="1447013" y="1937961"/>
                </a:cubicBezTo>
                <a:cubicBezTo>
                  <a:pt x="1437425" y="1939052"/>
                  <a:pt x="1427951" y="1939066"/>
                  <a:pt x="1418562" y="1942493"/>
                </a:cubicBezTo>
                <a:cubicBezTo>
                  <a:pt x="1414044" y="1944150"/>
                  <a:pt x="1407884" y="1942819"/>
                  <a:pt x="1402913" y="1941360"/>
                </a:cubicBezTo>
                <a:cubicBezTo>
                  <a:pt x="1396980" y="1939618"/>
                  <a:pt x="1391527" y="1936276"/>
                  <a:pt x="1384900" y="1933174"/>
                </a:cubicBezTo>
                <a:cubicBezTo>
                  <a:pt x="1376077" y="1953666"/>
                  <a:pt x="1361462" y="1966553"/>
                  <a:pt x="1340404" y="1974413"/>
                </a:cubicBezTo>
                <a:cubicBezTo>
                  <a:pt x="1329160" y="1969202"/>
                  <a:pt x="1316655" y="1968607"/>
                  <a:pt x="1305991" y="1975773"/>
                </a:cubicBezTo>
                <a:cubicBezTo>
                  <a:pt x="1276903" y="1966355"/>
                  <a:pt x="1249359" y="1957433"/>
                  <a:pt x="1221135" y="1948299"/>
                </a:cubicBezTo>
                <a:cubicBezTo>
                  <a:pt x="1210683" y="1928983"/>
                  <a:pt x="1216787" y="1903662"/>
                  <a:pt x="1200671" y="1884713"/>
                </a:cubicBezTo>
                <a:cubicBezTo>
                  <a:pt x="1188492" y="1883793"/>
                  <a:pt x="1177616" y="1887574"/>
                  <a:pt x="1166896" y="1892729"/>
                </a:cubicBezTo>
                <a:cubicBezTo>
                  <a:pt x="1141702" y="1904851"/>
                  <a:pt x="1116027" y="1898974"/>
                  <a:pt x="1091414" y="1891992"/>
                </a:cubicBezTo>
                <a:cubicBezTo>
                  <a:pt x="1079660" y="1888665"/>
                  <a:pt x="1069889" y="1878369"/>
                  <a:pt x="1061208" y="1872548"/>
                </a:cubicBezTo>
                <a:cubicBezTo>
                  <a:pt x="1053079" y="1858288"/>
                  <a:pt x="1054013" y="1845203"/>
                  <a:pt x="1054580" y="1832457"/>
                </a:cubicBezTo>
                <a:cubicBezTo>
                  <a:pt x="1054792" y="1827557"/>
                  <a:pt x="1057865" y="1822558"/>
                  <a:pt x="1060386" y="1818012"/>
                </a:cubicBezTo>
                <a:cubicBezTo>
                  <a:pt x="1064734" y="1810181"/>
                  <a:pt x="1066759" y="1802179"/>
                  <a:pt x="1064748" y="1793286"/>
                </a:cubicBezTo>
                <a:cubicBezTo>
                  <a:pt x="1059027" y="1767894"/>
                  <a:pt x="1062652" y="1741922"/>
                  <a:pt x="1060018" y="1716275"/>
                </a:cubicBezTo>
                <a:cubicBezTo>
                  <a:pt x="1058219" y="1698715"/>
                  <a:pt x="1061406" y="1692427"/>
                  <a:pt x="1073953" y="1668975"/>
                </a:cubicBezTo>
                <a:cubicBezTo>
                  <a:pt x="1072990" y="1661215"/>
                  <a:pt x="1072919" y="1651387"/>
                  <a:pt x="1070384" y="1642238"/>
                </a:cubicBezTo>
                <a:cubicBezTo>
                  <a:pt x="1065753" y="1625471"/>
                  <a:pt x="1065144" y="1608335"/>
                  <a:pt x="1063303" y="1591285"/>
                </a:cubicBezTo>
                <a:cubicBezTo>
                  <a:pt x="1063077" y="1589146"/>
                  <a:pt x="1062256" y="1586824"/>
                  <a:pt x="1062794" y="1584898"/>
                </a:cubicBezTo>
                <a:cubicBezTo>
                  <a:pt x="1070257" y="1558062"/>
                  <a:pt x="1062086" y="1531650"/>
                  <a:pt x="1060358" y="1505140"/>
                </a:cubicBezTo>
                <a:cubicBezTo>
                  <a:pt x="1058687" y="1479479"/>
                  <a:pt x="1053957" y="1454030"/>
                  <a:pt x="1051592" y="1428384"/>
                </a:cubicBezTo>
                <a:cubicBezTo>
                  <a:pt x="1049524" y="1405951"/>
                  <a:pt x="1048703" y="1383392"/>
                  <a:pt x="1047655" y="1360875"/>
                </a:cubicBezTo>
                <a:cubicBezTo>
                  <a:pt x="1045601" y="1316918"/>
                  <a:pt x="1040730" y="1273102"/>
                  <a:pt x="1041240" y="1229045"/>
                </a:cubicBezTo>
                <a:cubicBezTo>
                  <a:pt x="1041834" y="1177553"/>
                  <a:pt x="1038945" y="1126019"/>
                  <a:pt x="1043251" y="1074570"/>
                </a:cubicBezTo>
                <a:cubicBezTo>
                  <a:pt x="1043520" y="1071412"/>
                  <a:pt x="1044369" y="1068041"/>
                  <a:pt x="1043661" y="1065081"/>
                </a:cubicBezTo>
                <a:cubicBezTo>
                  <a:pt x="1038860" y="1044929"/>
                  <a:pt x="1042089" y="1024338"/>
                  <a:pt x="1040022" y="1004087"/>
                </a:cubicBezTo>
                <a:cubicBezTo>
                  <a:pt x="1039399" y="998026"/>
                  <a:pt x="1041707" y="991158"/>
                  <a:pt x="1036453" y="985989"/>
                </a:cubicBezTo>
                <a:cubicBezTo>
                  <a:pt x="1033607" y="984643"/>
                  <a:pt x="1032049" y="985521"/>
                  <a:pt x="1031893" y="988566"/>
                </a:cubicBezTo>
                <a:cubicBezTo>
                  <a:pt x="1031454" y="997120"/>
                  <a:pt x="1030887" y="1005673"/>
                  <a:pt x="1030675" y="1014241"/>
                </a:cubicBezTo>
                <a:cubicBezTo>
                  <a:pt x="1030137" y="1036772"/>
                  <a:pt x="1029783" y="1059219"/>
                  <a:pt x="1026682" y="1081693"/>
                </a:cubicBezTo>
                <a:cubicBezTo>
                  <a:pt x="1024203" y="1099622"/>
                  <a:pt x="1025152" y="1118046"/>
                  <a:pt x="1024897" y="1136244"/>
                </a:cubicBezTo>
                <a:cubicBezTo>
                  <a:pt x="1024487" y="1165246"/>
                  <a:pt x="1024189" y="1194249"/>
                  <a:pt x="1024118" y="1223252"/>
                </a:cubicBezTo>
                <a:cubicBezTo>
                  <a:pt x="1024104" y="1231693"/>
                  <a:pt x="1023651" y="1240204"/>
                  <a:pt x="1031482" y="1246860"/>
                </a:cubicBezTo>
                <a:cubicBezTo>
                  <a:pt x="1033932" y="1248942"/>
                  <a:pt x="1034031" y="1254918"/>
                  <a:pt x="1033663" y="1258968"/>
                </a:cubicBezTo>
                <a:cubicBezTo>
                  <a:pt x="1033054" y="1265341"/>
                  <a:pt x="1031242" y="1271615"/>
                  <a:pt x="1029755" y="1277874"/>
                </a:cubicBezTo>
                <a:cubicBezTo>
                  <a:pt x="1025492" y="1295802"/>
                  <a:pt x="1024628" y="1313760"/>
                  <a:pt x="1028069" y="1332000"/>
                </a:cubicBezTo>
                <a:cubicBezTo>
                  <a:pt x="1029655" y="1340369"/>
                  <a:pt x="1030094" y="1349022"/>
                  <a:pt x="1030378" y="1357576"/>
                </a:cubicBezTo>
                <a:cubicBezTo>
                  <a:pt x="1031242" y="1383293"/>
                  <a:pt x="1032091" y="1409011"/>
                  <a:pt x="1032332" y="1434742"/>
                </a:cubicBezTo>
                <a:cubicBezTo>
                  <a:pt x="1032559" y="1459383"/>
                  <a:pt x="1031850" y="1484039"/>
                  <a:pt x="1031865" y="1508680"/>
                </a:cubicBezTo>
                <a:cubicBezTo>
                  <a:pt x="1031921" y="1570934"/>
                  <a:pt x="1032615" y="1633189"/>
                  <a:pt x="1032162" y="1695444"/>
                </a:cubicBezTo>
                <a:cubicBezTo>
                  <a:pt x="1031935" y="1727519"/>
                  <a:pt x="1028508" y="1759610"/>
                  <a:pt x="1028962" y="1791657"/>
                </a:cubicBezTo>
                <a:cubicBezTo>
                  <a:pt x="1029316" y="1817658"/>
                  <a:pt x="1024812" y="1842922"/>
                  <a:pt x="1023269" y="1869660"/>
                </a:cubicBezTo>
                <a:cubicBezTo>
                  <a:pt x="1006360" y="1885110"/>
                  <a:pt x="998330" y="1906154"/>
                  <a:pt x="989904" y="1926589"/>
                </a:cubicBezTo>
                <a:cubicBezTo>
                  <a:pt x="983899" y="1932920"/>
                  <a:pt x="975360" y="1934959"/>
                  <a:pt x="968845" y="1933174"/>
                </a:cubicBezTo>
                <a:cubicBezTo>
                  <a:pt x="948481" y="1927609"/>
                  <a:pt x="928400" y="1932693"/>
                  <a:pt x="908234" y="1932254"/>
                </a:cubicBezTo>
                <a:cubicBezTo>
                  <a:pt x="893010" y="1931928"/>
                  <a:pt x="878084" y="1934095"/>
                  <a:pt x="864149" y="1940213"/>
                </a:cubicBezTo>
                <a:cubicBezTo>
                  <a:pt x="851885" y="1945594"/>
                  <a:pt x="839111" y="1945807"/>
                  <a:pt x="826224" y="1946345"/>
                </a:cubicBezTo>
                <a:cubicBezTo>
                  <a:pt x="805534" y="1947195"/>
                  <a:pt x="788426" y="1939321"/>
                  <a:pt x="774364" y="1924748"/>
                </a:cubicBezTo>
                <a:cubicBezTo>
                  <a:pt x="762270" y="1912215"/>
                  <a:pt x="753051" y="1897742"/>
                  <a:pt x="748236" y="1880847"/>
                </a:cubicBezTo>
                <a:cubicBezTo>
                  <a:pt x="742359" y="1860214"/>
                  <a:pt x="736581" y="1839552"/>
                  <a:pt x="731114" y="1818805"/>
                </a:cubicBezTo>
                <a:cubicBezTo>
                  <a:pt x="728919" y="1810493"/>
                  <a:pt x="727815" y="1801868"/>
                  <a:pt x="719700" y="1793683"/>
                </a:cubicBezTo>
                <a:cubicBezTo>
                  <a:pt x="714319" y="1792861"/>
                  <a:pt x="707054" y="1791389"/>
                  <a:pt x="699704" y="1790737"/>
                </a:cubicBezTo>
                <a:cubicBezTo>
                  <a:pt x="688006" y="1789717"/>
                  <a:pt x="676366" y="1791162"/>
                  <a:pt x="664569" y="1787437"/>
                </a:cubicBezTo>
                <a:cubicBezTo>
                  <a:pt x="653041" y="1783798"/>
                  <a:pt x="639800" y="1786729"/>
                  <a:pt x="630397" y="1792960"/>
                </a:cubicBezTo>
                <a:cubicBezTo>
                  <a:pt x="614805" y="1803298"/>
                  <a:pt x="602230" y="1799857"/>
                  <a:pt x="588875" y="1790595"/>
                </a:cubicBezTo>
                <a:cubicBezTo>
                  <a:pt x="586255" y="1788768"/>
                  <a:pt x="583423" y="1787239"/>
                  <a:pt x="579387" y="1784789"/>
                </a:cubicBezTo>
                <a:cubicBezTo>
                  <a:pt x="572249" y="1772978"/>
                  <a:pt x="564036" y="1760389"/>
                  <a:pt x="556870" y="1747232"/>
                </a:cubicBezTo>
                <a:cubicBezTo>
                  <a:pt x="549053" y="1732873"/>
                  <a:pt x="544705" y="1717521"/>
                  <a:pt x="547736" y="1700839"/>
                </a:cubicBezTo>
                <a:cubicBezTo>
                  <a:pt x="548500" y="1696647"/>
                  <a:pt x="549251" y="1692243"/>
                  <a:pt x="548784" y="1688079"/>
                </a:cubicBezTo>
                <a:cubicBezTo>
                  <a:pt x="545909" y="1662504"/>
                  <a:pt x="542694" y="1636970"/>
                  <a:pt x="539550" y="1611423"/>
                </a:cubicBezTo>
                <a:cubicBezTo>
                  <a:pt x="539154" y="1608222"/>
                  <a:pt x="538134" y="1605050"/>
                  <a:pt x="538162" y="1601863"/>
                </a:cubicBezTo>
                <a:cubicBezTo>
                  <a:pt x="538545" y="1567451"/>
                  <a:pt x="531492" y="1533647"/>
                  <a:pt x="530175" y="1499305"/>
                </a:cubicBezTo>
                <a:cubicBezTo>
                  <a:pt x="529028" y="1469339"/>
                  <a:pt x="524100" y="1439529"/>
                  <a:pt x="521551" y="1409591"/>
                </a:cubicBezTo>
                <a:cubicBezTo>
                  <a:pt x="519639" y="1387145"/>
                  <a:pt x="518945" y="1364585"/>
                  <a:pt x="517458" y="1342097"/>
                </a:cubicBezTo>
                <a:cubicBezTo>
                  <a:pt x="516750" y="1331405"/>
                  <a:pt x="515844" y="1320684"/>
                  <a:pt x="514413" y="1310063"/>
                </a:cubicBezTo>
                <a:cubicBezTo>
                  <a:pt x="511836" y="1291016"/>
                  <a:pt x="509032" y="1272138"/>
                  <a:pt x="508494" y="1252751"/>
                </a:cubicBezTo>
                <a:cubicBezTo>
                  <a:pt x="507800" y="1228223"/>
                  <a:pt x="503367" y="1203794"/>
                  <a:pt x="500733" y="1179309"/>
                </a:cubicBezTo>
                <a:cubicBezTo>
                  <a:pt x="499813" y="1170770"/>
                  <a:pt x="498467" y="1162117"/>
                  <a:pt x="498949" y="1153620"/>
                </a:cubicBezTo>
                <a:cubicBezTo>
                  <a:pt x="500577" y="1124603"/>
                  <a:pt x="498637" y="1095727"/>
                  <a:pt x="496711" y="1066837"/>
                </a:cubicBezTo>
                <a:cubicBezTo>
                  <a:pt x="496145" y="1058312"/>
                  <a:pt x="496116" y="1049334"/>
                  <a:pt x="493284" y="1041488"/>
                </a:cubicBezTo>
                <a:cubicBezTo>
                  <a:pt x="487662" y="1025910"/>
                  <a:pt x="487067" y="1010063"/>
                  <a:pt x="486911" y="993905"/>
                </a:cubicBezTo>
                <a:cubicBezTo>
                  <a:pt x="486600" y="959591"/>
                  <a:pt x="486557" y="925250"/>
                  <a:pt x="485042" y="890978"/>
                </a:cubicBezTo>
                <a:cubicBezTo>
                  <a:pt x="484192" y="871733"/>
                  <a:pt x="481119" y="852544"/>
                  <a:pt x="478160" y="833468"/>
                </a:cubicBezTo>
                <a:cubicBezTo>
                  <a:pt x="475186" y="814336"/>
                  <a:pt x="475058" y="795189"/>
                  <a:pt x="475596" y="775972"/>
                </a:cubicBezTo>
                <a:cubicBezTo>
                  <a:pt x="475710" y="771738"/>
                  <a:pt x="476573" y="767376"/>
                  <a:pt x="475894" y="763283"/>
                </a:cubicBezTo>
                <a:cubicBezTo>
                  <a:pt x="474874" y="757123"/>
                  <a:pt x="472806" y="751133"/>
                  <a:pt x="470880" y="743995"/>
                </a:cubicBezTo>
                <a:cubicBezTo>
                  <a:pt x="453589" y="777756"/>
                  <a:pt x="452782" y="783534"/>
                  <a:pt x="454750" y="814052"/>
                </a:cubicBezTo>
                <a:cubicBezTo>
                  <a:pt x="455416" y="824405"/>
                  <a:pt x="454198" y="834743"/>
                  <a:pt x="458489" y="844698"/>
                </a:cubicBezTo>
                <a:cubicBezTo>
                  <a:pt x="459664" y="847432"/>
                  <a:pt x="459679" y="851326"/>
                  <a:pt x="458744" y="854201"/>
                </a:cubicBezTo>
                <a:cubicBezTo>
                  <a:pt x="450913" y="878247"/>
                  <a:pt x="457087" y="903200"/>
                  <a:pt x="453051" y="928478"/>
                </a:cubicBezTo>
                <a:cubicBezTo>
                  <a:pt x="450856" y="931920"/>
                  <a:pt x="448052" y="936338"/>
                  <a:pt x="445262" y="940742"/>
                </a:cubicBezTo>
                <a:cubicBezTo>
                  <a:pt x="447485" y="947087"/>
                  <a:pt x="449610" y="953148"/>
                  <a:pt x="451592" y="958827"/>
                </a:cubicBezTo>
                <a:cubicBezTo>
                  <a:pt x="449822" y="966474"/>
                  <a:pt x="450247" y="975396"/>
                  <a:pt x="446041" y="980537"/>
                </a:cubicBezTo>
                <a:cubicBezTo>
                  <a:pt x="437827" y="990591"/>
                  <a:pt x="445220" y="1001496"/>
                  <a:pt x="441509" y="1011423"/>
                </a:cubicBezTo>
                <a:cubicBezTo>
                  <a:pt x="437473" y="1022228"/>
                  <a:pt x="447344" y="1029097"/>
                  <a:pt x="450799" y="1040171"/>
                </a:cubicBezTo>
                <a:cubicBezTo>
                  <a:pt x="449199" y="1043371"/>
                  <a:pt x="446891" y="1048002"/>
                  <a:pt x="443860" y="1054078"/>
                </a:cubicBezTo>
                <a:cubicBezTo>
                  <a:pt x="446438" y="1059827"/>
                  <a:pt x="447910" y="1067999"/>
                  <a:pt x="452754" y="1072899"/>
                </a:cubicBezTo>
                <a:cubicBezTo>
                  <a:pt x="462681" y="1082939"/>
                  <a:pt x="463191" y="1093164"/>
                  <a:pt x="458277" y="1105145"/>
                </a:cubicBezTo>
                <a:cubicBezTo>
                  <a:pt x="457073" y="1108048"/>
                  <a:pt x="456832" y="1111347"/>
                  <a:pt x="455926" y="1115426"/>
                </a:cubicBezTo>
                <a:cubicBezTo>
                  <a:pt x="457823" y="1118584"/>
                  <a:pt x="460741" y="1121940"/>
                  <a:pt x="461987" y="1125849"/>
                </a:cubicBezTo>
                <a:cubicBezTo>
                  <a:pt x="464564" y="1133850"/>
                  <a:pt x="466235" y="1142135"/>
                  <a:pt x="468388" y="1150759"/>
                </a:cubicBezTo>
                <a:cubicBezTo>
                  <a:pt x="465641" y="1156381"/>
                  <a:pt x="462851" y="1162117"/>
                  <a:pt x="460585" y="1166776"/>
                </a:cubicBezTo>
                <a:lnTo>
                  <a:pt x="460585" y="1184336"/>
                </a:lnTo>
                <a:cubicBezTo>
                  <a:pt x="462709" y="1186560"/>
                  <a:pt x="464933" y="1188712"/>
                  <a:pt x="466972" y="1191049"/>
                </a:cubicBezTo>
                <a:cubicBezTo>
                  <a:pt x="476715" y="1202208"/>
                  <a:pt x="477721" y="1206188"/>
                  <a:pt x="468105" y="1215109"/>
                </a:cubicBezTo>
                <a:cubicBezTo>
                  <a:pt x="461732" y="1221015"/>
                  <a:pt x="461435" y="1228110"/>
                  <a:pt x="459013" y="1235120"/>
                </a:cubicBezTo>
                <a:cubicBezTo>
                  <a:pt x="461675" y="1242937"/>
                  <a:pt x="466037" y="1250755"/>
                  <a:pt x="466590" y="1258827"/>
                </a:cubicBezTo>
                <a:cubicBezTo>
                  <a:pt x="467057" y="1265851"/>
                  <a:pt x="463219" y="1273172"/>
                  <a:pt x="461151" y="1280862"/>
                </a:cubicBezTo>
                <a:cubicBezTo>
                  <a:pt x="467510" y="1293013"/>
                  <a:pt x="470810" y="1306438"/>
                  <a:pt x="478358" y="1318419"/>
                </a:cubicBezTo>
                <a:cubicBezTo>
                  <a:pt x="482535" y="1325032"/>
                  <a:pt x="486048" y="1333883"/>
                  <a:pt x="481148" y="1342890"/>
                </a:cubicBezTo>
                <a:cubicBezTo>
                  <a:pt x="479859" y="1345269"/>
                  <a:pt x="479717" y="1349886"/>
                  <a:pt x="481190" y="1351854"/>
                </a:cubicBezTo>
                <a:cubicBezTo>
                  <a:pt x="488752" y="1361867"/>
                  <a:pt x="483244" y="1374796"/>
                  <a:pt x="489234" y="1385148"/>
                </a:cubicBezTo>
                <a:cubicBezTo>
                  <a:pt x="490466" y="1387272"/>
                  <a:pt x="489078" y="1391153"/>
                  <a:pt x="488342" y="1394084"/>
                </a:cubicBezTo>
                <a:cubicBezTo>
                  <a:pt x="487563" y="1397171"/>
                  <a:pt x="486133" y="1400103"/>
                  <a:pt x="484646" y="1403969"/>
                </a:cubicBezTo>
                <a:cubicBezTo>
                  <a:pt x="487719" y="1411205"/>
                  <a:pt x="491174" y="1418867"/>
                  <a:pt x="494219" y="1426684"/>
                </a:cubicBezTo>
                <a:cubicBezTo>
                  <a:pt x="496938" y="1433666"/>
                  <a:pt x="498538" y="1441143"/>
                  <a:pt x="501838" y="1447813"/>
                </a:cubicBezTo>
                <a:cubicBezTo>
                  <a:pt x="505095" y="1454413"/>
                  <a:pt x="500294" y="1460715"/>
                  <a:pt x="502064" y="1466492"/>
                </a:cubicBezTo>
                <a:cubicBezTo>
                  <a:pt x="505152" y="1476590"/>
                  <a:pt x="509853" y="1486206"/>
                  <a:pt x="514612" y="1497846"/>
                </a:cubicBezTo>
                <a:cubicBezTo>
                  <a:pt x="513210" y="1504516"/>
                  <a:pt x="512374" y="1513155"/>
                  <a:pt x="509513" y="1521071"/>
                </a:cubicBezTo>
                <a:cubicBezTo>
                  <a:pt x="505010" y="1533590"/>
                  <a:pt x="504189" y="1546010"/>
                  <a:pt x="505874" y="1559081"/>
                </a:cubicBezTo>
                <a:cubicBezTo>
                  <a:pt x="508083" y="1576089"/>
                  <a:pt x="509117" y="1593253"/>
                  <a:pt x="511241" y="1610261"/>
                </a:cubicBezTo>
                <a:cubicBezTo>
                  <a:pt x="512615" y="1621265"/>
                  <a:pt x="517982" y="1630441"/>
                  <a:pt x="526606" y="1636276"/>
                </a:cubicBezTo>
                <a:cubicBezTo>
                  <a:pt x="528079" y="1648993"/>
                  <a:pt x="529439" y="1660648"/>
                  <a:pt x="530841" y="1672799"/>
                </a:cubicBezTo>
                <a:cubicBezTo>
                  <a:pt x="527796" y="1678265"/>
                  <a:pt x="523845" y="1683533"/>
                  <a:pt x="521862" y="1689453"/>
                </a:cubicBezTo>
                <a:cubicBezTo>
                  <a:pt x="520262" y="1694225"/>
                  <a:pt x="518747" y="1701575"/>
                  <a:pt x="521168" y="1704677"/>
                </a:cubicBezTo>
                <a:cubicBezTo>
                  <a:pt x="529665" y="1715567"/>
                  <a:pt x="520588" y="1728142"/>
                  <a:pt x="526097" y="1738835"/>
                </a:cubicBezTo>
                <a:cubicBezTo>
                  <a:pt x="523689" y="1755616"/>
                  <a:pt x="521296" y="1772383"/>
                  <a:pt x="518945" y="1788811"/>
                </a:cubicBezTo>
                <a:cubicBezTo>
                  <a:pt x="507970" y="1801287"/>
                  <a:pt x="497377" y="1813325"/>
                  <a:pt x="486883" y="1825263"/>
                </a:cubicBezTo>
                <a:cubicBezTo>
                  <a:pt x="472396" y="1828690"/>
                  <a:pt x="457979" y="1832089"/>
                  <a:pt x="442047" y="1835856"/>
                </a:cubicBezTo>
                <a:cubicBezTo>
                  <a:pt x="415381" y="1827076"/>
                  <a:pt x="386874" y="1818805"/>
                  <a:pt x="355888" y="1825164"/>
                </a:cubicBezTo>
                <a:cubicBezTo>
                  <a:pt x="342661" y="1827883"/>
                  <a:pt x="330156" y="1823408"/>
                  <a:pt x="321943" y="1811625"/>
                </a:cubicBezTo>
                <a:cubicBezTo>
                  <a:pt x="316476" y="1803766"/>
                  <a:pt x="310259" y="1796501"/>
                  <a:pt x="306648" y="1787239"/>
                </a:cubicBezTo>
                <a:cubicBezTo>
                  <a:pt x="301975" y="1775272"/>
                  <a:pt x="295885" y="1763830"/>
                  <a:pt x="290178" y="1752274"/>
                </a:cubicBezTo>
                <a:cubicBezTo>
                  <a:pt x="287332" y="1746496"/>
                  <a:pt x="283197" y="1741242"/>
                  <a:pt x="281115" y="1735237"/>
                </a:cubicBezTo>
                <a:cubicBezTo>
                  <a:pt x="279076" y="1729403"/>
                  <a:pt x="278906" y="1722917"/>
                  <a:pt x="277957" y="1716969"/>
                </a:cubicBezTo>
                <a:cubicBezTo>
                  <a:pt x="260042" y="1712182"/>
                  <a:pt x="252749" y="1726939"/>
                  <a:pt x="242878" y="1733963"/>
                </a:cubicBezTo>
                <a:cubicBezTo>
                  <a:pt x="219313" y="1733991"/>
                  <a:pt x="199770" y="1725792"/>
                  <a:pt x="181870" y="1712919"/>
                </a:cubicBezTo>
                <a:cubicBezTo>
                  <a:pt x="178386" y="1710412"/>
                  <a:pt x="175002" y="1707099"/>
                  <a:pt x="171065" y="1706008"/>
                </a:cubicBezTo>
                <a:cubicBezTo>
                  <a:pt x="150403" y="1700287"/>
                  <a:pt x="133749" y="1684907"/>
                  <a:pt x="115141" y="1683618"/>
                </a:cubicBezTo>
                <a:cubicBezTo>
                  <a:pt x="103047" y="1676963"/>
                  <a:pt x="105029" y="1664444"/>
                  <a:pt x="95088" y="1659147"/>
                </a:cubicBezTo>
                <a:cubicBezTo>
                  <a:pt x="88021" y="1655380"/>
                  <a:pt x="83900" y="1646487"/>
                  <a:pt x="77442" y="1641105"/>
                </a:cubicBezTo>
                <a:cubicBezTo>
                  <a:pt x="61921" y="1628190"/>
                  <a:pt x="56724" y="1611706"/>
                  <a:pt x="58013" y="1592304"/>
                </a:cubicBezTo>
                <a:cubicBezTo>
                  <a:pt x="58367" y="1586980"/>
                  <a:pt x="58933" y="1581230"/>
                  <a:pt x="57404" y="1576302"/>
                </a:cubicBezTo>
                <a:cubicBezTo>
                  <a:pt x="53736" y="1564519"/>
                  <a:pt x="54147" y="1552921"/>
                  <a:pt x="57418" y="1541450"/>
                </a:cubicBezTo>
                <a:cubicBezTo>
                  <a:pt x="59854" y="1532911"/>
                  <a:pt x="59358" y="1524796"/>
                  <a:pt x="58282" y="1516101"/>
                </a:cubicBezTo>
                <a:cubicBezTo>
                  <a:pt x="56200" y="1499192"/>
                  <a:pt x="54869" y="1482325"/>
                  <a:pt x="56242" y="1464949"/>
                </a:cubicBezTo>
                <a:cubicBezTo>
                  <a:pt x="57475" y="1449244"/>
                  <a:pt x="55350" y="1432321"/>
                  <a:pt x="50351" y="1417380"/>
                </a:cubicBezTo>
                <a:cubicBezTo>
                  <a:pt x="45395" y="1402567"/>
                  <a:pt x="44757" y="1388066"/>
                  <a:pt x="44559" y="1373196"/>
                </a:cubicBezTo>
                <a:cubicBezTo>
                  <a:pt x="44191" y="1346388"/>
                  <a:pt x="44304" y="1319566"/>
                  <a:pt x="40523" y="1292956"/>
                </a:cubicBezTo>
                <a:cubicBezTo>
                  <a:pt x="39631" y="1286682"/>
                  <a:pt x="39333" y="1278922"/>
                  <a:pt x="35552" y="1274730"/>
                </a:cubicBezTo>
                <a:cubicBezTo>
                  <a:pt x="27310" y="1265610"/>
                  <a:pt x="27664" y="1255258"/>
                  <a:pt x="27126" y="1244594"/>
                </a:cubicBezTo>
                <a:cubicBezTo>
                  <a:pt x="25328" y="1209247"/>
                  <a:pt x="21957" y="1174098"/>
                  <a:pt x="14933" y="1139345"/>
                </a:cubicBezTo>
                <a:cubicBezTo>
                  <a:pt x="14083" y="1135153"/>
                  <a:pt x="13857" y="1130834"/>
                  <a:pt x="13573" y="1126557"/>
                </a:cubicBezTo>
                <a:cubicBezTo>
                  <a:pt x="10727" y="1082642"/>
                  <a:pt x="8065" y="1038698"/>
                  <a:pt x="5048" y="994797"/>
                </a:cubicBezTo>
                <a:cubicBezTo>
                  <a:pt x="4099" y="980891"/>
                  <a:pt x="1635" y="967069"/>
                  <a:pt x="1012" y="953148"/>
                </a:cubicBezTo>
                <a:cubicBezTo>
                  <a:pt x="347" y="938307"/>
                  <a:pt x="-2217" y="923394"/>
                  <a:pt x="4737" y="908737"/>
                </a:cubicBezTo>
                <a:cubicBezTo>
                  <a:pt x="7767" y="902322"/>
                  <a:pt x="6549" y="893981"/>
                  <a:pt x="7767" y="886602"/>
                </a:cubicBezTo>
                <a:cubicBezTo>
                  <a:pt x="8829" y="880201"/>
                  <a:pt x="10854" y="874055"/>
                  <a:pt x="16788" y="870472"/>
                </a:cubicBezTo>
                <a:cubicBezTo>
                  <a:pt x="21901" y="869736"/>
                  <a:pt x="25682" y="871988"/>
                  <a:pt x="26942" y="876321"/>
                </a:cubicBezTo>
                <a:cubicBezTo>
                  <a:pt x="29024" y="883473"/>
                  <a:pt x="30256" y="890893"/>
                  <a:pt x="31559" y="898257"/>
                </a:cubicBezTo>
                <a:cubicBezTo>
                  <a:pt x="33442" y="908907"/>
                  <a:pt x="35751" y="919330"/>
                  <a:pt x="45055" y="929130"/>
                </a:cubicBezTo>
                <a:cubicBezTo>
                  <a:pt x="48553" y="929682"/>
                  <a:pt x="53736" y="930503"/>
                  <a:pt x="57489" y="931098"/>
                </a:cubicBezTo>
                <a:cubicBezTo>
                  <a:pt x="60038" y="930404"/>
                  <a:pt x="61270" y="929130"/>
                  <a:pt x="62049" y="929810"/>
                </a:cubicBezTo>
                <a:cubicBezTo>
                  <a:pt x="72288" y="922219"/>
                  <a:pt x="82470" y="914543"/>
                  <a:pt x="93162" y="906514"/>
                </a:cubicBezTo>
                <a:cubicBezTo>
                  <a:pt x="89310" y="901925"/>
                  <a:pt x="86194" y="898201"/>
                  <a:pt x="83334" y="894774"/>
                </a:cubicBezTo>
                <a:cubicBezTo>
                  <a:pt x="83546" y="887693"/>
                  <a:pt x="90032" y="886546"/>
                  <a:pt x="93332" y="882807"/>
                </a:cubicBezTo>
                <a:cubicBezTo>
                  <a:pt x="96731" y="875840"/>
                  <a:pt x="91094" y="868320"/>
                  <a:pt x="95753" y="860984"/>
                </a:cubicBezTo>
                <a:cubicBezTo>
                  <a:pt x="98203" y="857132"/>
                  <a:pt x="97439" y="850689"/>
                  <a:pt x="96759" y="845605"/>
                </a:cubicBezTo>
                <a:cubicBezTo>
                  <a:pt x="96207" y="841370"/>
                  <a:pt x="94422" y="837235"/>
                  <a:pt x="97028" y="833327"/>
                </a:cubicBezTo>
                <a:cubicBezTo>
                  <a:pt x="104944" y="821473"/>
                  <a:pt x="102877" y="809847"/>
                  <a:pt x="99775" y="796535"/>
                </a:cubicBezTo>
                <a:cubicBezTo>
                  <a:pt x="95952" y="780121"/>
                  <a:pt x="96603" y="762688"/>
                  <a:pt x="95244" y="744760"/>
                </a:cubicBezTo>
                <a:cubicBezTo>
                  <a:pt x="104831" y="731363"/>
                  <a:pt x="112294" y="715728"/>
                  <a:pt x="128722" y="707699"/>
                </a:cubicBezTo>
                <a:cubicBezTo>
                  <a:pt x="131497" y="706339"/>
                  <a:pt x="133537" y="703493"/>
                  <a:pt x="135902" y="701312"/>
                </a:cubicBezTo>
                <a:cubicBezTo>
                  <a:pt x="142897" y="694854"/>
                  <a:pt x="150800" y="690053"/>
                  <a:pt x="159608" y="686924"/>
                </a:cubicBezTo>
                <a:cubicBezTo>
                  <a:pt x="153094" y="666871"/>
                  <a:pt x="165542" y="657779"/>
                  <a:pt x="182536" y="649749"/>
                </a:cubicBezTo>
                <a:cubicBezTo>
                  <a:pt x="187280" y="651590"/>
                  <a:pt x="193100" y="653856"/>
                  <a:pt x="199601" y="656391"/>
                </a:cubicBezTo>
                <a:cubicBezTo>
                  <a:pt x="204217" y="652511"/>
                  <a:pt x="209103" y="648404"/>
                  <a:pt x="213281" y="644892"/>
                </a:cubicBezTo>
                <a:cubicBezTo>
                  <a:pt x="214980" y="634837"/>
                  <a:pt x="207998" y="624358"/>
                  <a:pt x="218620" y="617348"/>
                </a:cubicBezTo>
                <a:cubicBezTo>
                  <a:pt x="221792" y="606018"/>
                  <a:pt x="223845" y="594264"/>
                  <a:pt x="232031" y="583714"/>
                </a:cubicBezTo>
                <a:cubicBezTo>
                  <a:pt x="235132" y="582340"/>
                  <a:pt x="238885" y="580103"/>
                  <a:pt x="242949" y="579012"/>
                </a:cubicBezTo>
                <a:cubicBezTo>
                  <a:pt x="253670" y="576151"/>
                  <a:pt x="262931" y="571167"/>
                  <a:pt x="269998" y="562500"/>
                </a:cubicBezTo>
                <a:cubicBezTo>
                  <a:pt x="281341" y="548593"/>
                  <a:pt x="298180" y="543254"/>
                  <a:pt x="313446" y="535918"/>
                </a:cubicBezTo>
                <a:cubicBezTo>
                  <a:pt x="324194" y="530763"/>
                  <a:pt x="336558" y="532463"/>
                  <a:pt x="348283" y="534474"/>
                </a:cubicBezTo>
                <a:cubicBezTo>
                  <a:pt x="356738" y="535933"/>
                  <a:pt x="365164" y="537575"/>
                  <a:pt x="375020" y="539388"/>
                </a:cubicBezTo>
                <a:cubicBezTo>
                  <a:pt x="383305" y="545803"/>
                  <a:pt x="392538" y="552955"/>
                  <a:pt x="402678" y="560786"/>
                </a:cubicBezTo>
                <a:cubicBezTo>
                  <a:pt x="407691" y="570742"/>
                  <a:pt x="409419" y="583303"/>
                  <a:pt x="406473" y="594151"/>
                </a:cubicBezTo>
                <a:cubicBezTo>
                  <a:pt x="401304" y="613241"/>
                  <a:pt x="405071" y="630334"/>
                  <a:pt x="412804" y="646988"/>
                </a:cubicBezTo>
                <a:cubicBezTo>
                  <a:pt x="415891" y="653644"/>
                  <a:pt x="414092" y="659422"/>
                  <a:pt x="414248" y="665639"/>
                </a:cubicBezTo>
                <a:cubicBezTo>
                  <a:pt x="414376" y="670624"/>
                  <a:pt x="417562" y="673102"/>
                  <a:pt x="422377" y="674263"/>
                </a:cubicBezTo>
                <a:cubicBezTo>
                  <a:pt x="429316" y="672281"/>
                  <a:pt x="431709" y="666219"/>
                  <a:pt x="432970" y="660116"/>
                </a:cubicBezTo>
                <a:cubicBezTo>
                  <a:pt x="436850" y="641267"/>
                  <a:pt x="440192" y="622304"/>
                  <a:pt x="443690" y="603384"/>
                </a:cubicBezTo>
                <a:cubicBezTo>
                  <a:pt x="444073" y="601303"/>
                  <a:pt x="444766" y="599022"/>
                  <a:pt x="444313" y="597068"/>
                </a:cubicBezTo>
                <a:cubicBezTo>
                  <a:pt x="439937" y="578262"/>
                  <a:pt x="448279" y="562132"/>
                  <a:pt x="454439" y="545336"/>
                </a:cubicBezTo>
                <a:cubicBezTo>
                  <a:pt x="458815" y="533369"/>
                  <a:pt x="461732" y="520850"/>
                  <a:pt x="464918" y="508473"/>
                </a:cubicBezTo>
                <a:cubicBezTo>
                  <a:pt x="469974" y="488817"/>
                  <a:pt x="474704" y="469076"/>
                  <a:pt x="479335" y="450311"/>
                </a:cubicBezTo>
                <a:cubicBezTo>
                  <a:pt x="483456" y="447621"/>
                  <a:pt x="485892" y="445327"/>
                  <a:pt x="488781" y="444293"/>
                </a:cubicBezTo>
                <a:cubicBezTo>
                  <a:pt x="497887" y="441021"/>
                  <a:pt x="507701" y="439265"/>
                  <a:pt x="516240" y="434960"/>
                </a:cubicBezTo>
                <a:cubicBezTo>
                  <a:pt x="524680" y="430712"/>
                  <a:pt x="532710" y="424877"/>
                  <a:pt x="539451" y="418249"/>
                </a:cubicBezTo>
                <a:cubicBezTo>
                  <a:pt x="546589" y="411239"/>
                  <a:pt x="556218" y="414837"/>
                  <a:pt x="563313" y="410715"/>
                </a:cubicBezTo>
                <a:cubicBezTo>
                  <a:pt x="582375" y="399655"/>
                  <a:pt x="604113" y="398197"/>
                  <a:pt x="624591" y="392249"/>
                </a:cubicBezTo>
                <a:cubicBezTo>
                  <a:pt x="631063" y="390365"/>
                  <a:pt x="636996" y="392093"/>
                  <a:pt x="643426" y="393155"/>
                </a:cubicBezTo>
                <a:cubicBezTo>
                  <a:pt x="662728" y="396370"/>
                  <a:pt x="677286" y="405476"/>
                  <a:pt x="686888" y="422498"/>
                </a:cubicBezTo>
                <a:cubicBezTo>
                  <a:pt x="687907" y="424296"/>
                  <a:pt x="689607" y="425727"/>
                  <a:pt x="691745" y="428205"/>
                </a:cubicBezTo>
                <a:cubicBezTo>
                  <a:pt x="693572" y="425826"/>
                  <a:pt x="696135" y="423872"/>
                  <a:pt x="696772" y="421422"/>
                </a:cubicBezTo>
                <a:cubicBezTo>
                  <a:pt x="706714" y="382930"/>
                  <a:pt x="710283" y="343278"/>
                  <a:pt x="718029" y="304376"/>
                </a:cubicBezTo>
                <a:cubicBezTo>
                  <a:pt x="718850" y="300241"/>
                  <a:pt x="720153" y="296205"/>
                  <a:pt x="721541" y="291007"/>
                </a:cubicBezTo>
                <a:cubicBezTo>
                  <a:pt x="741226" y="283006"/>
                  <a:pt x="760811" y="274509"/>
                  <a:pt x="780793" y="267102"/>
                </a:cubicBezTo>
                <a:cubicBezTo>
                  <a:pt x="799841" y="260036"/>
                  <a:pt x="819313" y="254131"/>
                  <a:pt x="838148" y="247857"/>
                </a:cubicBezTo>
                <a:cubicBezTo>
                  <a:pt x="846347" y="251610"/>
                  <a:pt x="853952" y="255093"/>
                  <a:pt x="861529" y="258549"/>
                </a:cubicBezTo>
                <a:cubicBezTo>
                  <a:pt x="865593" y="253040"/>
                  <a:pt x="869162" y="248197"/>
                  <a:pt x="873297" y="242603"/>
                </a:cubicBezTo>
                <a:cubicBezTo>
                  <a:pt x="879132" y="247219"/>
                  <a:pt x="883904" y="251001"/>
                  <a:pt x="889201" y="255178"/>
                </a:cubicBezTo>
                <a:cubicBezTo>
                  <a:pt x="894086" y="252502"/>
                  <a:pt x="898675" y="249967"/>
                  <a:pt x="903221" y="247488"/>
                </a:cubicBezTo>
                <a:cubicBezTo>
                  <a:pt x="921390" y="265021"/>
                  <a:pt x="922169" y="286150"/>
                  <a:pt x="918742" y="309672"/>
                </a:cubicBezTo>
                <a:cubicBezTo>
                  <a:pt x="912256" y="354239"/>
                  <a:pt x="906265" y="398989"/>
                  <a:pt x="908574" y="444264"/>
                </a:cubicBezTo>
                <a:cubicBezTo>
                  <a:pt x="908715" y="447153"/>
                  <a:pt x="909905" y="449985"/>
                  <a:pt x="910627" y="452974"/>
                </a:cubicBezTo>
                <a:cubicBezTo>
                  <a:pt x="913049" y="451912"/>
                  <a:pt x="915853" y="451600"/>
                  <a:pt x="916447" y="449023"/>
                </a:cubicBezTo>
                <a:cubicBezTo>
                  <a:pt x="927182" y="426619"/>
                  <a:pt x="933611" y="401567"/>
                  <a:pt x="936869" y="376005"/>
                </a:cubicBezTo>
                <a:cubicBezTo>
                  <a:pt x="943652" y="322701"/>
                  <a:pt x="955392" y="270331"/>
                  <a:pt x="965291" y="217622"/>
                </a:cubicBezTo>
                <a:cubicBezTo>
                  <a:pt x="968449" y="200783"/>
                  <a:pt x="971890" y="183733"/>
                  <a:pt x="972315" y="166711"/>
                </a:cubicBezTo>
                <a:cubicBezTo>
                  <a:pt x="972782" y="147791"/>
                  <a:pt x="978787" y="131278"/>
                  <a:pt x="987864" y="113562"/>
                </a:cubicBezTo>
                <a:cubicBezTo>
                  <a:pt x="1002026" y="111919"/>
                  <a:pt x="1015791" y="106382"/>
                  <a:pt x="1029783" y="101171"/>
                </a:cubicBezTo>
                <a:cubicBezTo>
                  <a:pt x="1043562" y="96044"/>
                  <a:pt x="1057455" y="89856"/>
                  <a:pt x="1072806" y="88978"/>
                </a:cubicBezTo>
                <a:cubicBezTo>
                  <a:pt x="1080538" y="88538"/>
                  <a:pt x="1086429" y="83455"/>
                  <a:pt x="1089559" y="76445"/>
                </a:cubicBezTo>
                <a:cubicBezTo>
                  <a:pt x="1104542" y="75750"/>
                  <a:pt x="1119327" y="75057"/>
                  <a:pt x="1136547" y="74250"/>
                </a:cubicBezTo>
                <a:cubicBezTo>
                  <a:pt x="1139224" y="78059"/>
                  <a:pt x="1142878" y="83270"/>
                  <a:pt x="1147693" y="90111"/>
                </a:cubicBezTo>
                <a:cubicBezTo>
                  <a:pt x="1151899" y="83086"/>
                  <a:pt x="1154079" y="78385"/>
                  <a:pt x="1157209" y="74434"/>
                </a:cubicBezTo>
                <a:cubicBezTo>
                  <a:pt x="1162605" y="67608"/>
                  <a:pt x="1176356" y="69222"/>
                  <a:pt x="1178905" y="77408"/>
                </a:cubicBezTo>
                <a:cubicBezTo>
                  <a:pt x="1181411" y="85437"/>
                  <a:pt x="1183196" y="94175"/>
                  <a:pt x="1182870" y="102502"/>
                </a:cubicBezTo>
                <a:cubicBezTo>
                  <a:pt x="1182275" y="117867"/>
                  <a:pt x="1184782" y="132241"/>
                  <a:pt x="1190701" y="146969"/>
                </a:cubicBezTo>
                <a:cubicBezTo>
                  <a:pt x="1198349" y="144534"/>
                  <a:pt x="1194412" y="137764"/>
                  <a:pt x="1197159" y="134394"/>
                </a:cubicBezTo>
                <a:cubicBezTo>
                  <a:pt x="1200487" y="130287"/>
                  <a:pt x="1205231" y="127044"/>
                  <a:pt x="1207596" y="122512"/>
                </a:cubicBezTo>
                <a:cubicBezTo>
                  <a:pt x="1212043" y="114029"/>
                  <a:pt x="1215711" y="105065"/>
                  <a:pt x="1218855" y="95987"/>
                </a:cubicBezTo>
                <a:cubicBezTo>
                  <a:pt x="1224123" y="80735"/>
                  <a:pt x="1229844" y="65908"/>
                  <a:pt x="1237845" y="51690"/>
                </a:cubicBezTo>
                <a:cubicBezTo>
                  <a:pt x="1248679" y="32430"/>
                  <a:pt x="1266055" y="22800"/>
                  <a:pt x="1285216" y="15309"/>
                </a:cubicBezTo>
                <a:cubicBezTo>
                  <a:pt x="1293104" y="12222"/>
                  <a:pt x="1302167" y="9163"/>
                  <a:pt x="1310211" y="10126"/>
                </a:cubicBezTo>
                <a:cubicBezTo>
                  <a:pt x="1325973" y="12009"/>
                  <a:pt x="1339922" y="8894"/>
                  <a:pt x="1353772" y="2138"/>
                </a:cubicBezTo>
                <a:cubicBezTo>
                  <a:pt x="1357440" y="340"/>
                  <a:pt x="1362114" y="581"/>
                  <a:pt x="1365583" y="0"/>
                </a:cubicBezTo>
                <a:cubicBezTo>
                  <a:pt x="1373967" y="6288"/>
                  <a:pt x="1381742" y="11768"/>
                  <a:pt x="1389091" y="17773"/>
                </a:cubicBezTo>
                <a:cubicBezTo>
                  <a:pt x="1393213" y="21129"/>
                  <a:pt x="1397999" y="24726"/>
                  <a:pt x="1400095" y="29301"/>
                </a:cubicBezTo>
                <a:cubicBezTo>
                  <a:pt x="1404329" y="38576"/>
                  <a:pt x="1412175" y="44255"/>
                  <a:pt x="1418831" y="51124"/>
                </a:cubicBezTo>
                <a:cubicBezTo>
                  <a:pt x="1436689" y="69505"/>
                  <a:pt x="1445540" y="91937"/>
                  <a:pt x="1449562" y="116763"/>
                </a:cubicBezTo>
                <a:cubicBezTo>
                  <a:pt x="1451275" y="127313"/>
                  <a:pt x="1453144" y="137892"/>
                  <a:pt x="1456005" y="148173"/>
                </a:cubicBezTo>
                <a:cubicBezTo>
                  <a:pt x="1457676" y="154164"/>
                  <a:pt x="1460282" y="160720"/>
                  <a:pt x="1464516" y="165011"/>
                </a:cubicBezTo>
                <a:cubicBezTo>
                  <a:pt x="1473650" y="174301"/>
                  <a:pt x="1476185" y="185645"/>
                  <a:pt x="1476582" y="197456"/>
                </a:cubicBezTo>
                <a:cubicBezTo>
                  <a:pt x="1477446" y="223372"/>
                  <a:pt x="1483847" y="248381"/>
                  <a:pt x="1487826" y="273787"/>
                </a:cubicBezTo>
                <a:cubicBezTo>
                  <a:pt x="1488634" y="278956"/>
                  <a:pt x="1490616" y="283940"/>
                  <a:pt x="1492202" y="289549"/>
                </a:cubicBezTo>
                <a:cubicBezTo>
                  <a:pt x="1498731" y="292013"/>
                  <a:pt x="1504580" y="294604"/>
                  <a:pt x="1510655" y="296360"/>
                </a:cubicBezTo>
                <a:cubicBezTo>
                  <a:pt x="1514648" y="297522"/>
                  <a:pt x="1518982" y="297465"/>
                  <a:pt x="1522083" y="297833"/>
                </a:cubicBezTo>
                <a:cubicBezTo>
                  <a:pt x="1529320" y="293613"/>
                  <a:pt x="1532237" y="288005"/>
                  <a:pt x="1533271" y="281448"/>
                </a:cubicBezTo>
                <a:cubicBezTo>
                  <a:pt x="1534106" y="276137"/>
                  <a:pt x="1535863" y="271521"/>
                  <a:pt x="1540111" y="268122"/>
                </a:cubicBezTo>
                <a:cubicBezTo>
                  <a:pt x="1541017" y="280315"/>
                  <a:pt x="1541513" y="292579"/>
                  <a:pt x="1543198" y="304659"/>
                </a:cubicBezTo>
                <a:cubicBezTo>
                  <a:pt x="1543765" y="308752"/>
                  <a:pt x="1547900" y="311499"/>
                  <a:pt x="1553196" y="308171"/>
                </a:cubicBezTo>
                <a:cubicBezTo>
                  <a:pt x="1553664" y="301388"/>
                  <a:pt x="1555321" y="294165"/>
                  <a:pt x="1554301" y="287354"/>
                </a:cubicBezTo>
                <a:cubicBezTo>
                  <a:pt x="1553253" y="280414"/>
                  <a:pt x="1549585" y="273872"/>
                  <a:pt x="1547050" y="267145"/>
                </a:cubicBezTo>
                <a:lnTo>
                  <a:pt x="1546540" y="267669"/>
                </a:lnTo>
                <a:cubicBezTo>
                  <a:pt x="1546455" y="267499"/>
                  <a:pt x="1546385" y="267315"/>
                  <a:pt x="1546300" y="267145"/>
                </a:cubicBezTo>
                <a:lnTo>
                  <a:pt x="1546866" y="267145"/>
                </a:lnTo>
                <a:cubicBezTo>
                  <a:pt x="1548424" y="264610"/>
                  <a:pt x="1550010" y="262047"/>
                  <a:pt x="1551851" y="259073"/>
                </a:cubicBezTo>
                <a:cubicBezTo>
                  <a:pt x="1550435" y="253040"/>
                  <a:pt x="1548919" y="246851"/>
                  <a:pt x="1547546" y="240620"/>
                </a:cubicBezTo>
                <a:cubicBezTo>
                  <a:pt x="1544685" y="227705"/>
                  <a:pt x="1545238" y="215115"/>
                  <a:pt x="1551001" y="202922"/>
                </a:cubicBezTo>
                <a:cubicBezTo>
                  <a:pt x="1556085" y="192173"/>
                  <a:pt x="1559272" y="181000"/>
                  <a:pt x="1559966" y="168948"/>
                </a:cubicBezTo>
                <a:cubicBezTo>
                  <a:pt x="1560716" y="155707"/>
                  <a:pt x="1568817" y="145100"/>
                  <a:pt x="1573660" y="133133"/>
                </a:cubicBezTo>
                <a:cubicBezTo>
                  <a:pt x="1589677" y="125784"/>
                  <a:pt x="1604037" y="116069"/>
                  <a:pt x="1621526" y="113576"/>
                </a:cubicBezTo>
                <a:cubicBezTo>
                  <a:pt x="1623636" y="113279"/>
                  <a:pt x="1626341" y="113392"/>
                  <a:pt x="1627729" y="112160"/>
                </a:cubicBezTo>
                <a:cubicBezTo>
                  <a:pt x="1650048" y="92051"/>
                  <a:pt x="1679787" y="95166"/>
                  <a:pt x="1705929" y="87094"/>
                </a:cubicBezTo>
                <a:cubicBezTo>
                  <a:pt x="1706907" y="86797"/>
                  <a:pt x="1708068" y="87052"/>
                  <a:pt x="1710291" y="87052"/>
                </a:cubicBezTo>
                <a:cubicBezTo>
                  <a:pt x="1716239" y="89417"/>
                  <a:pt x="1723164" y="92164"/>
                  <a:pt x="1729211" y="94571"/>
                </a:cubicBezTo>
                <a:cubicBezTo>
                  <a:pt x="1731165" y="97163"/>
                  <a:pt x="1732794" y="98693"/>
                  <a:pt x="1733644" y="100576"/>
                </a:cubicBezTo>
                <a:cubicBezTo>
                  <a:pt x="1738105" y="110305"/>
                  <a:pt x="1742636" y="120006"/>
                  <a:pt x="1746587" y="129933"/>
                </a:cubicBezTo>
                <a:cubicBezTo>
                  <a:pt x="1750100" y="138756"/>
                  <a:pt x="1755693" y="144335"/>
                  <a:pt x="1766640" y="143202"/>
                </a:cubicBezTo>
                <a:cubicBezTo>
                  <a:pt x="1772177" y="155835"/>
                  <a:pt x="1777290" y="167532"/>
                  <a:pt x="1783082" y="180773"/>
                </a:cubicBezTo>
                <a:cubicBezTo>
                  <a:pt x="1792075" y="186126"/>
                  <a:pt x="1802243" y="183492"/>
                  <a:pt x="1812241" y="179017"/>
                </a:cubicBezTo>
                <a:cubicBezTo>
                  <a:pt x="1816078" y="177304"/>
                  <a:pt x="1819633" y="174910"/>
                  <a:pt x="1822918" y="173055"/>
                </a:cubicBezTo>
                <a:cubicBezTo>
                  <a:pt x="1841640" y="175208"/>
                  <a:pt x="1852729" y="184753"/>
                  <a:pt x="1858677" y="201831"/>
                </a:cubicBezTo>
                <a:cubicBezTo>
                  <a:pt x="1864256" y="217820"/>
                  <a:pt x="1871408" y="233270"/>
                  <a:pt x="1877809" y="248848"/>
                </a:cubicBezTo>
                <a:cubicBezTo>
                  <a:pt x="1883134" y="254229"/>
                  <a:pt x="1889747" y="253875"/>
                  <a:pt x="1895978" y="252417"/>
                </a:cubicBezTo>
                <a:cubicBezTo>
                  <a:pt x="1902181" y="250973"/>
                  <a:pt x="1908568" y="248947"/>
                  <a:pt x="1913992" y="245718"/>
                </a:cubicBezTo>
                <a:cubicBezTo>
                  <a:pt x="1925378" y="238935"/>
                  <a:pt x="1937486" y="235749"/>
                  <a:pt x="1950557" y="234304"/>
                </a:cubicBezTo>
                <a:cubicBezTo>
                  <a:pt x="1958927" y="233369"/>
                  <a:pt x="1967041" y="230169"/>
                  <a:pt x="1975510" y="227932"/>
                </a:cubicBezTo>
                <a:cubicBezTo>
                  <a:pt x="1989034" y="231273"/>
                  <a:pt x="1998678" y="239303"/>
                  <a:pt x="2001978" y="253012"/>
                </a:cubicBezTo>
                <a:cubicBezTo>
                  <a:pt x="2005292" y="266748"/>
                  <a:pt x="2011353" y="279267"/>
                  <a:pt x="2017754" y="291560"/>
                </a:cubicBezTo>
                <a:cubicBezTo>
                  <a:pt x="2023489" y="302563"/>
                  <a:pt x="2025288" y="313807"/>
                  <a:pt x="2023759" y="325774"/>
                </a:cubicBezTo>
                <a:cubicBezTo>
                  <a:pt x="2021606" y="342754"/>
                  <a:pt x="2018363" y="359479"/>
                  <a:pt x="2024183" y="376671"/>
                </a:cubicBezTo>
                <a:cubicBezTo>
                  <a:pt x="2026053" y="382180"/>
                  <a:pt x="2023447" y="389331"/>
                  <a:pt x="2022413" y="395662"/>
                </a:cubicBezTo>
                <a:cubicBezTo>
                  <a:pt x="2020006" y="410475"/>
                  <a:pt x="2018816" y="425245"/>
                  <a:pt x="2021323" y="441036"/>
                </a:cubicBezTo>
                <a:cubicBezTo>
                  <a:pt x="2027554" y="441701"/>
                  <a:pt x="2033034" y="441375"/>
                  <a:pt x="2037793" y="443032"/>
                </a:cubicBezTo>
                <a:cubicBezTo>
                  <a:pt x="2043712" y="445086"/>
                  <a:pt x="2051360" y="447380"/>
                  <a:pt x="2054220" y="452039"/>
                </a:cubicBezTo>
                <a:cubicBezTo>
                  <a:pt x="2064388" y="468637"/>
                  <a:pt x="2084979" y="470520"/>
                  <a:pt x="2097172" y="484327"/>
                </a:cubicBezTo>
                <a:cubicBezTo>
                  <a:pt x="2101534" y="489270"/>
                  <a:pt x="2110867" y="489808"/>
                  <a:pt x="2117877" y="492499"/>
                </a:cubicBezTo>
                <a:cubicBezTo>
                  <a:pt x="2120879" y="493646"/>
                  <a:pt x="2123626" y="495940"/>
                  <a:pt x="2126685" y="496421"/>
                </a:cubicBezTo>
                <a:cubicBezTo>
                  <a:pt x="2147064" y="499551"/>
                  <a:pt x="2156736" y="511051"/>
                  <a:pt x="2155476" y="531656"/>
                </a:cubicBezTo>
                <a:cubicBezTo>
                  <a:pt x="2155419" y="532491"/>
                  <a:pt x="2156524" y="533398"/>
                  <a:pt x="2158337" y="536173"/>
                </a:cubicBezTo>
                <a:cubicBezTo>
                  <a:pt x="2166522" y="538949"/>
                  <a:pt x="2175996" y="537972"/>
                  <a:pt x="2183941" y="531953"/>
                </a:cubicBezTo>
                <a:cubicBezTo>
                  <a:pt x="2193953" y="524376"/>
                  <a:pt x="2205296" y="522720"/>
                  <a:pt x="2216569" y="520581"/>
                </a:cubicBezTo>
                <a:cubicBezTo>
                  <a:pt x="2224655" y="525368"/>
                  <a:pt x="2231991" y="529730"/>
                  <a:pt x="2238959" y="533851"/>
                </a:cubicBezTo>
                <a:cubicBezTo>
                  <a:pt x="2260244" y="536782"/>
                  <a:pt x="2279050" y="530013"/>
                  <a:pt x="2297602" y="521941"/>
                </a:cubicBezTo>
                <a:cubicBezTo>
                  <a:pt x="2305461" y="518528"/>
                  <a:pt x="2313265" y="514931"/>
                  <a:pt x="2321294" y="511985"/>
                </a:cubicBezTo>
                <a:cubicBezTo>
                  <a:pt x="2325231" y="510541"/>
                  <a:pt x="2329635" y="510385"/>
                  <a:pt x="2333374" y="509719"/>
                </a:cubicBezTo>
                <a:cubicBezTo>
                  <a:pt x="2342565" y="513685"/>
                  <a:pt x="2349703" y="520397"/>
                  <a:pt x="2360678" y="518585"/>
                </a:cubicBezTo>
                <a:cubicBezTo>
                  <a:pt x="2371936" y="516715"/>
                  <a:pt x="2378705" y="524617"/>
                  <a:pt x="2382132" y="534318"/>
                </a:cubicBezTo>
                <a:cubicBezTo>
                  <a:pt x="2384583" y="541286"/>
                  <a:pt x="2386084" y="548848"/>
                  <a:pt x="2386480" y="556240"/>
                </a:cubicBezTo>
                <a:cubicBezTo>
                  <a:pt x="2387160" y="569042"/>
                  <a:pt x="2386678" y="581901"/>
                  <a:pt x="2386678" y="594732"/>
                </a:cubicBezTo>
                <a:cubicBezTo>
                  <a:pt x="2383379" y="597521"/>
                  <a:pt x="2380320" y="600127"/>
                  <a:pt x="2377247" y="602733"/>
                </a:cubicBezTo>
                <a:cubicBezTo>
                  <a:pt x="2378408" y="604177"/>
                  <a:pt x="2379329" y="606571"/>
                  <a:pt x="2380759" y="606910"/>
                </a:cubicBezTo>
                <a:cubicBezTo>
                  <a:pt x="2391975" y="609630"/>
                  <a:pt x="2402398" y="606372"/>
                  <a:pt x="2411306" y="600084"/>
                </a:cubicBezTo>
                <a:cubicBezTo>
                  <a:pt x="2420539" y="593556"/>
                  <a:pt x="2430452" y="590412"/>
                  <a:pt x="2441385" y="590157"/>
                </a:cubicBezTo>
                <a:cubicBezTo>
                  <a:pt x="2449216" y="589959"/>
                  <a:pt x="2455844" y="587254"/>
                  <a:pt x="2462571" y="583558"/>
                </a:cubicBezTo>
                <a:cubicBezTo>
                  <a:pt x="2472172" y="578276"/>
                  <a:pt x="2482468" y="580372"/>
                  <a:pt x="2489633" y="587127"/>
                </a:cubicBezTo>
                <a:cubicBezTo>
                  <a:pt x="2500368" y="597238"/>
                  <a:pt x="2511612" y="607505"/>
                  <a:pt x="2517504" y="621072"/>
                </a:cubicBezTo>
                <a:cubicBezTo>
                  <a:pt x="2515266" y="631325"/>
                  <a:pt x="2512334" y="640459"/>
                  <a:pt x="2511499" y="649792"/>
                </a:cubicBezTo>
                <a:cubicBezTo>
                  <a:pt x="2510734" y="658246"/>
                  <a:pt x="2512264" y="666885"/>
                  <a:pt x="2512646" y="673272"/>
                </a:cubicBezTo>
                <a:cubicBezTo>
                  <a:pt x="2518013" y="680721"/>
                  <a:pt x="2522205" y="686541"/>
                  <a:pt x="2527502" y="693905"/>
                </a:cubicBezTo>
                <a:cubicBezTo>
                  <a:pt x="2536367" y="699060"/>
                  <a:pt x="2546152" y="700944"/>
                  <a:pt x="2558912" y="695293"/>
                </a:cubicBezTo>
                <a:cubicBezTo>
                  <a:pt x="2577308" y="687150"/>
                  <a:pt x="2597333" y="682647"/>
                  <a:pt x="2616012" y="676798"/>
                </a:cubicBezTo>
                <a:cubicBezTo>
                  <a:pt x="2630173" y="682534"/>
                  <a:pt x="2641786" y="689884"/>
                  <a:pt x="2652195" y="699202"/>
                </a:cubicBezTo>
                <a:cubicBezTo>
                  <a:pt x="2653143" y="696497"/>
                  <a:pt x="2654092" y="693792"/>
                  <a:pt x="2654956" y="691314"/>
                </a:cubicBezTo>
                <a:cubicBezTo>
                  <a:pt x="2656840" y="691427"/>
                  <a:pt x="2658242" y="691101"/>
                  <a:pt x="2658666" y="691597"/>
                </a:cubicBezTo>
                <a:cubicBezTo>
                  <a:pt x="2664813" y="698904"/>
                  <a:pt x="2670831" y="706325"/>
                  <a:pt x="2677317" y="714270"/>
                </a:cubicBezTo>
                <a:cubicBezTo>
                  <a:pt x="2679866" y="748144"/>
                  <a:pt x="2685219" y="782061"/>
                  <a:pt x="2682345" y="816630"/>
                </a:cubicBezTo>
                <a:cubicBezTo>
                  <a:pt x="2681113" y="831486"/>
                  <a:pt x="2683364" y="846596"/>
                  <a:pt x="2683364" y="861593"/>
                </a:cubicBezTo>
                <a:cubicBezTo>
                  <a:pt x="2683364" y="865544"/>
                  <a:pt x="2681070" y="869623"/>
                  <a:pt x="2679272" y="873376"/>
                </a:cubicBezTo>
                <a:close/>
                <a:moveTo>
                  <a:pt x="1625718" y="1766946"/>
                </a:moveTo>
                <a:cubicBezTo>
                  <a:pt x="1622489" y="1751509"/>
                  <a:pt x="1623962" y="1735096"/>
                  <a:pt x="1623396" y="1719108"/>
                </a:cubicBezTo>
                <a:cubicBezTo>
                  <a:pt x="1622829" y="1703020"/>
                  <a:pt x="1624358" y="1686536"/>
                  <a:pt x="1621271" y="1670958"/>
                </a:cubicBezTo>
                <a:cubicBezTo>
                  <a:pt x="1616994" y="1649404"/>
                  <a:pt x="1617320" y="1628459"/>
                  <a:pt x="1621002" y="1607146"/>
                </a:cubicBezTo>
                <a:cubicBezTo>
                  <a:pt x="1623438" y="1593097"/>
                  <a:pt x="1621866" y="1579360"/>
                  <a:pt x="1616329" y="1566134"/>
                </a:cubicBezTo>
                <a:cubicBezTo>
                  <a:pt x="1612718" y="1564378"/>
                  <a:pt x="1609106" y="1562622"/>
                  <a:pt x="1605651" y="1560922"/>
                </a:cubicBezTo>
                <a:cubicBezTo>
                  <a:pt x="1604150" y="1528435"/>
                  <a:pt x="1602578" y="1496374"/>
                  <a:pt x="1601247" y="1464311"/>
                </a:cubicBezTo>
                <a:cubicBezTo>
                  <a:pt x="1601020" y="1458987"/>
                  <a:pt x="1602210" y="1453591"/>
                  <a:pt x="1602082" y="1448252"/>
                </a:cubicBezTo>
                <a:cubicBezTo>
                  <a:pt x="1601827" y="1437617"/>
                  <a:pt x="1601105" y="1426996"/>
                  <a:pt x="1600567" y="1416375"/>
                </a:cubicBezTo>
                <a:cubicBezTo>
                  <a:pt x="1590484" y="1405116"/>
                  <a:pt x="1595525" y="1391847"/>
                  <a:pt x="1595752" y="1379285"/>
                </a:cubicBezTo>
                <a:cubicBezTo>
                  <a:pt x="1595964" y="1367489"/>
                  <a:pt x="1596885" y="1355720"/>
                  <a:pt x="1597012" y="1343924"/>
                </a:cubicBezTo>
                <a:cubicBezTo>
                  <a:pt x="1597055" y="1340128"/>
                  <a:pt x="1595525" y="1336333"/>
                  <a:pt x="1594562" y="1331844"/>
                </a:cubicBezTo>
                <a:cubicBezTo>
                  <a:pt x="1591617" y="1334010"/>
                  <a:pt x="1589209" y="1334832"/>
                  <a:pt x="1588600" y="1336361"/>
                </a:cubicBezTo>
                <a:cubicBezTo>
                  <a:pt x="1581463" y="1354601"/>
                  <a:pt x="1579636" y="1373451"/>
                  <a:pt x="1581236" y="1392994"/>
                </a:cubicBezTo>
                <a:cubicBezTo>
                  <a:pt x="1583403" y="1419462"/>
                  <a:pt x="1586802" y="1445831"/>
                  <a:pt x="1586391" y="1472511"/>
                </a:cubicBezTo>
                <a:cubicBezTo>
                  <a:pt x="1585655" y="1519726"/>
                  <a:pt x="1589988" y="1566573"/>
                  <a:pt x="1598273" y="1613079"/>
                </a:cubicBezTo>
                <a:cubicBezTo>
                  <a:pt x="1599958" y="1622497"/>
                  <a:pt x="1603159" y="1633217"/>
                  <a:pt x="1600340" y="1641530"/>
                </a:cubicBezTo>
                <a:cubicBezTo>
                  <a:pt x="1595072" y="1657051"/>
                  <a:pt x="1598938" y="1671312"/>
                  <a:pt x="1601558" y="1685814"/>
                </a:cubicBezTo>
                <a:cubicBezTo>
                  <a:pt x="1603668" y="1697539"/>
                  <a:pt x="1605849" y="1708585"/>
                  <a:pt x="1601813" y="1720495"/>
                </a:cubicBezTo>
                <a:cubicBezTo>
                  <a:pt x="1599859" y="1726245"/>
                  <a:pt x="1600992" y="1733283"/>
                  <a:pt x="1601700" y="1739642"/>
                </a:cubicBezTo>
                <a:cubicBezTo>
                  <a:pt x="1603498" y="1755602"/>
                  <a:pt x="1605594" y="1771548"/>
                  <a:pt x="1608101" y="1787409"/>
                </a:cubicBezTo>
                <a:cubicBezTo>
                  <a:pt x="1609432" y="1795821"/>
                  <a:pt x="1611301" y="1804247"/>
                  <a:pt x="1614035" y="1812291"/>
                </a:cubicBezTo>
                <a:cubicBezTo>
                  <a:pt x="1615224" y="1815803"/>
                  <a:pt x="1617703" y="1820349"/>
                  <a:pt x="1622673" y="1819641"/>
                </a:cubicBezTo>
                <a:cubicBezTo>
                  <a:pt x="1625718" y="1817786"/>
                  <a:pt x="1628310" y="1816214"/>
                  <a:pt x="1630887" y="1814642"/>
                </a:cubicBezTo>
                <a:cubicBezTo>
                  <a:pt x="1630066" y="1798653"/>
                  <a:pt x="1629060" y="1782863"/>
                  <a:pt x="1625732" y="1766946"/>
                </a:cubicBezTo>
                <a:close/>
                <a:moveTo>
                  <a:pt x="1635051" y="1818975"/>
                </a:moveTo>
                <a:cubicBezTo>
                  <a:pt x="1634003" y="1817587"/>
                  <a:pt x="1632657" y="1816426"/>
                  <a:pt x="1631368" y="1815208"/>
                </a:cubicBezTo>
                <a:cubicBezTo>
                  <a:pt x="1631269" y="1816922"/>
                  <a:pt x="1631099" y="1818635"/>
                  <a:pt x="1631255" y="1820335"/>
                </a:cubicBezTo>
                <a:cubicBezTo>
                  <a:pt x="1631524" y="1823408"/>
                  <a:pt x="1633110" y="1824017"/>
                  <a:pt x="1635150" y="1821850"/>
                </a:cubicBezTo>
                <a:cubicBezTo>
                  <a:pt x="1635645" y="1821340"/>
                  <a:pt x="1635546" y="1819627"/>
                  <a:pt x="1635051" y="1818975"/>
                </a:cubicBezTo>
                <a:close/>
                <a:moveTo>
                  <a:pt x="1628324" y="1842653"/>
                </a:moveTo>
                <a:cubicBezTo>
                  <a:pt x="1626851" y="1859633"/>
                  <a:pt x="1627162" y="1860044"/>
                  <a:pt x="1637444" y="1859237"/>
                </a:cubicBezTo>
                <a:cubicBezTo>
                  <a:pt x="1634257" y="1853430"/>
                  <a:pt x="1631284" y="1848049"/>
                  <a:pt x="1628324" y="1842653"/>
                </a:cubicBezTo>
                <a:close/>
                <a:moveTo>
                  <a:pt x="1997121" y="1811172"/>
                </a:moveTo>
                <a:cubicBezTo>
                  <a:pt x="1996101" y="1812716"/>
                  <a:pt x="1994302" y="1814231"/>
                  <a:pt x="1994274" y="1815789"/>
                </a:cubicBezTo>
                <a:cubicBezTo>
                  <a:pt x="1994203" y="1818650"/>
                  <a:pt x="1996228" y="1819457"/>
                  <a:pt x="1998636" y="1817828"/>
                </a:cubicBezTo>
                <a:cubicBezTo>
                  <a:pt x="1999415" y="1817304"/>
                  <a:pt x="2000420" y="1815846"/>
                  <a:pt x="2000179" y="1815336"/>
                </a:cubicBezTo>
                <a:cubicBezTo>
                  <a:pt x="1999457" y="1813820"/>
                  <a:pt x="1998197" y="1812560"/>
                  <a:pt x="1997121" y="1811172"/>
                </a:cubicBezTo>
                <a:close/>
                <a:moveTo>
                  <a:pt x="2391253" y="1271699"/>
                </a:moveTo>
                <a:lnTo>
                  <a:pt x="2391862" y="1269419"/>
                </a:lnTo>
                <a:lnTo>
                  <a:pt x="2390474" y="1269816"/>
                </a:lnTo>
                <a:lnTo>
                  <a:pt x="2391253" y="1271699"/>
                </a:lnTo>
                <a:close/>
                <a:moveTo>
                  <a:pt x="2389454" y="1235800"/>
                </a:moveTo>
                <a:cubicBezTo>
                  <a:pt x="2394283" y="1231070"/>
                  <a:pt x="2393986" y="1227515"/>
                  <a:pt x="2389454" y="1223182"/>
                </a:cubicBezTo>
                <a:lnTo>
                  <a:pt x="2389454" y="1235800"/>
                </a:lnTo>
                <a:close/>
                <a:moveTo>
                  <a:pt x="2387344" y="1003280"/>
                </a:moveTo>
                <a:cubicBezTo>
                  <a:pt x="2385800" y="1005659"/>
                  <a:pt x="2383931" y="1007939"/>
                  <a:pt x="2383053" y="1010559"/>
                </a:cubicBezTo>
                <a:cubicBezTo>
                  <a:pt x="2382628" y="1011820"/>
                  <a:pt x="2384384" y="1013816"/>
                  <a:pt x="2385149" y="1015473"/>
                </a:cubicBezTo>
                <a:cubicBezTo>
                  <a:pt x="2386622" y="1014170"/>
                  <a:pt x="2389355" y="1012839"/>
                  <a:pt x="2389327" y="1011565"/>
                </a:cubicBezTo>
                <a:cubicBezTo>
                  <a:pt x="2389270" y="1008789"/>
                  <a:pt x="2388180" y="1006042"/>
                  <a:pt x="2387344" y="1003294"/>
                </a:cubicBezTo>
                <a:close/>
                <a:moveTo>
                  <a:pt x="2390134" y="1039888"/>
                </a:moveTo>
                <a:lnTo>
                  <a:pt x="2389043" y="1041488"/>
                </a:lnTo>
                <a:lnTo>
                  <a:pt x="2390729" y="1041814"/>
                </a:lnTo>
                <a:lnTo>
                  <a:pt x="2390134" y="1039888"/>
                </a:lnTo>
                <a:close/>
                <a:moveTo>
                  <a:pt x="2388633" y="1064090"/>
                </a:moveTo>
                <a:cubicBezTo>
                  <a:pt x="2388137" y="1064260"/>
                  <a:pt x="2388109" y="1066002"/>
                  <a:pt x="2388024" y="1067036"/>
                </a:cubicBezTo>
                <a:cubicBezTo>
                  <a:pt x="2387868" y="1068919"/>
                  <a:pt x="2387797" y="1070803"/>
                  <a:pt x="2387712" y="1072686"/>
                </a:cubicBezTo>
                <a:cubicBezTo>
                  <a:pt x="2388704" y="1071029"/>
                  <a:pt x="2389851" y="1069415"/>
                  <a:pt x="2390559" y="1067645"/>
                </a:cubicBezTo>
                <a:cubicBezTo>
                  <a:pt x="2391692" y="1064798"/>
                  <a:pt x="2390814" y="1063340"/>
                  <a:pt x="2388647" y="1064090"/>
                </a:cubicBezTo>
                <a:close/>
                <a:moveTo>
                  <a:pt x="2391507" y="1127024"/>
                </a:moveTo>
                <a:cubicBezTo>
                  <a:pt x="2390913" y="1127067"/>
                  <a:pt x="2389837" y="1127024"/>
                  <a:pt x="2389808" y="1127152"/>
                </a:cubicBezTo>
                <a:cubicBezTo>
                  <a:pt x="2389667" y="1128072"/>
                  <a:pt x="2389751" y="1129007"/>
                  <a:pt x="2389751" y="1129942"/>
                </a:cubicBezTo>
                <a:cubicBezTo>
                  <a:pt x="2390346" y="1129899"/>
                  <a:pt x="2390941" y="1129857"/>
                  <a:pt x="2391493" y="1129814"/>
                </a:cubicBezTo>
                <a:lnTo>
                  <a:pt x="2391493" y="1127010"/>
                </a:lnTo>
                <a:close/>
                <a:moveTo>
                  <a:pt x="2386990" y="1180428"/>
                </a:moveTo>
                <a:cubicBezTo>
                  <a:pt x="2387486" y="1186871"/>
                  <a:pt x="2385475" y="1193570"/>
                  <a:pt x="2392230" y="1200707"/>
                </a:cubicBezTo>
                <a:cubicBezTo>
                  <a:pt x="2392640" y="1193570"/>
                  <a:pt x="2392980" y="1187579"/>
                  <a:pt x="2393320" y="1181575"/>
                </a:cubicBezTo>
                <a:cubicBezTo>
                  <a:pt x="2391210" y="1181192"/>
                  <a:pt x="2389100" y="1180810"/>
                  <a:pt x="2386990" y="1180428"/>
                </a:cubicBezTo>
                <a:close/>
                <a:moveTo>
                  <a:pt x="2416602" y="1258260"/>
                </a:moveTo>
                <a:cubicBezTo>
                  <a:pt x="2416078" y="1258883"/>
                  <a:pt x="2415186" y="1259478"/>
                  <a:pt x="2415115" y="1260158"/>
                </a:cubicBezTo>
                <a:cubicBezTo>
                  <a:pt x="2415044" y="1260837"/>
                  <a:pt x="2415795" y="1261588"/>
                  <a:pt x="2416191" y="1262310"/>
                </a:cubicBezTo>
                <a:cubicBezTo>
                  <a:pt x="2416715" y="1261687"/>
                  <a:pt x="2417239" y="1261064"/>
                  <a:pt x="2417763" y="1260441"/>
                </a:cubicBezTo>
                <a:cubicBezTo>
                  <a:pt x="2417367" y="1259719"/>
                  <a:pt x="2416984" y="1258982"/>
                  <a:pt x="2416588" y="1258260"/>
                </a:cubicBezTo>
                <a:close/>
                <a:moveTo>
                  <a:pt x="2421629" y="1339788"/>
                </a:moveTo>
                <a:lnTo>
                  <a:pt x="2422309" y="1342692"/>
                </a:lnTo>
                <a:lnTo>
                  <a:pt x="2423399" y="1340440"/>
                </a:lnTo>
                <a:lnTo>
                  <a:pt x="2421615" y="1339788"/>
                </a:lnTo>
                <a:close/>
                <a:moveTo>
                  <a:pt x="2519203" y="1556518"/>
                </a:moveTo>
                <a:cubicBezTo>
                  <a:pt x="2517716" y="1559548"/>
                  <a:pt x="2516243" y="1562296"/>
                  <a:pt x="2515068" y="1565157"/>
                </a:cubicBezTo>
                <a:cubicBezTo>
                  <a:pt x="2514784" y="1565836"/>
                  <a:pt x="2515266" y="1567337"/>
                  <a:pt x="2515861" y="1567734"/>
                </a:cubicBezTo>
                <a:cubicBezTo>
                  <a:pt x="2516512" y="1568159"/>
                  <a:pt x="2518183" y="1568145"/>
                  <a:pt x="2518622" y="1567635"/>
                </a:cubicBezTo>
                <a:cubicBezTo>
                  <a:pt x="2521497" y="1564378"/>
                  <a:pt x="2523380" y="1560866"/>
                  <a:pt x="2519203" y="1556518"/>
                </a:cubicBezTo>
                <a:close/>
                <a:moveTo>
                  <a:pt x="2530291" y="1110880"/>
                </a:moveTo>
                <a:cubicBezTo>
                  <a:pt x="2529243" y="1109733"/>
                  <a:pt x="2527941" y="1108813"/>
                  <a:pt x="2526723" y="1107821"/>
                </a:cubicBezTo>
                <a:cubicBezTo>
                  <a:pt x="2526255" y="1108586"/>
                  <a:pt x="2525788" y="1109351"/>
                  <a:pt x="2525307" y="1110130"/>
                </a:cubicBezTo>
                <a:cubicBezTo>
                  <a:pt x="2526496" y="1111107"/>
                  <a:pt x="2527700" y="1112084"/>
                  <a:pt x="2528889" y="1113047"/>
                </a:cubicBezTo>
                <a:cubicBezTo>
                  <a:pt x="2529385" y="1112296"/>
                  <a:pt x="2530433" y="1111036"/>
                  <a:pt x="2530291" y="1110880"/>
                </a:cubicBezTo>
                <a:close/>
                <a:moveTo>
                  <a:pt x="1609843" y="1613320"/>
                </a:moveTo>
                <a:cubicBezTo>
                  <a:pt x="1605056" y="1600660"/>
                  <a:pt x="1603541" y="1592956"/>
                  <a:pt x="1608115" y="1583935"/>
                </a:cubicBezTo>
                <a:cubicBezTo>
                  <a:pt x="1614502" y="1593310"/>
                  <a:pt x="1609163" y="1600801"/>
                  <a:pt x="1609843" y="1613320"/>
                </a:cubicBezTo>
                <a:close/>
                <a:moveTo>
                  <a:pt x="1540168" y="268080"/>
                </a:moveTo>
                <a:cubicBezTo>
                  <a:pt x="1540139" y="267754"/>
                  <a:pt x="1540125" y="267442"/>
                  <a:pt x="1540097" y="267117"/>
                </a:cubicBezTo>
                <a:cubicBezTo>
                  <a:pt x="1540366" y="267117"/>
                  <a:pt x="1540621" y="267117"/>
                  <a:pt x="1540890" y="267117"/>
                </a:cubicBezTo>
                <a:cubicBezTo>
                  <a:pt x="1540805" y="267301"/>
                  <a:pt x="1540734" y="267485"/>
                  <a:pt x="1540663" y="267669"/>
                </a:cubicBezTo>
                <a:cubicBezTo>
                  <a:pt x="1540493" y="267796"/>
                  <a:pt x="1540338" y="267952"/>
                  <a:pt x="1540168" y="268080"/>
                </a:cubicBezTo>
                <a:close/>
                <a:moveTo>
                  <a:pt x="1543538" y="260843"/>
                </a:moveTo>
                <a:cubicBezTo>
                  <a:pt x="1544473" y="262939"/>
                  <a:pt x="1545422" y="265021"/>
                  <a:pt x="1546356" y="267117"/>
                </a:cubicBezTo>
                <a:cubicBezTo>
                  <a:pt x="1544544" y="267117"/>
                  <a:pt x="1542717" y="267117"/>
                  <a:pt x="1540904" y="267117"/>
                </a:cubicBezTo>
                <a:cubicBezTo>
                  <a:pt x="1541782" y="265021"/>
                  <a:pt x="1542660" y="262939"/>
                  <a:pt x="1543538" y="260843"/>
                </a:cubicBezTo>
                <a:close/>
                <a:moveTo>
                  <a:pt x="2680617" y="1023078"/>
                </a:moveTo>
                <a:lnTo>
                  <a:pt x="2681552" y="1021237"/>
                </a:lnTo>
                <a:lnTo>
                  <a:pt x="2682189" y="1023234"/>
                </a:lnTo>
                <a:lnTo>
                  <a:pt x="2680617" y="1023092"/>
                </a:lnTo>
                <a:close/>
                <a:moveTo>
                  <a:pt x="2681806" y="973824"/>
                </a:moveTo>
                <a:lnTo>
                  <a:pt x="2682430" y="976062"/>
                </a:lnTo>
                <a:lnTo>
                  <a:pt x="2680589" y="975806"/>
                </a:lnTo>
                <a:lnTo>
                  <a:pt x="2681806" y="973810"/>
                </a:lnTo>
                <a:close/>
                <a:moveTo>
                  <a:pt x="2682968" y="1045496"/>
                </a:moveTo>
                <a:cubicBezTo>
                  <a:pt x="2682359" y="1045906"/>
                  <a:pt x="2681750" y="1046331"/>
                  <a:pt x="2681127" y="1046756"/>
                </a:cubicBezTo>
                <a:cubicBezTo>
                  <a:pt x="2680716" y="1046020"/>
                  <a:pt x="2680305" y="1045283"/>
                  <a:pt x="2679895" y="1044547"/>
                </a:cubicBezTo>
                <a:cubicBezTo>
                  <a:pt x="2680914" y="1044009"/>
                  <a:pt x="2681948" y="1043457"/>
                  <a:pt x="2682968" y="1042919"/>
                </a:cubicBezTo>
                <a:lnTo>
                  <a:pt x="2682968" y="1045496"/>
                </a:lnTo>
                <a:close/>
                <a:moveTo>
                  <a:pt x="2684596" y="1070052"/>
                </a:moveTo>
                <a:cubicBezTo>
                  <a:pt x="2683379" y="1071029"/>
                  <a:pt x="2682175" y="1072007"/>
                  <a:pt x="2680971" y="1072970"/>
                </a:cubicBezTo>
                <a:cubicBezTo>
                  <a:pt x="2680603" y="1071157"/>
                  <a:pt x="2680022" y="1069358"/>
                  <a:pt x="2679980" y="1067545"/>
                </a:cubicBezTo>
                <a:cubicBezTo>
                  <a:pt x="2679966" y="1066894"/>
                  <a:pt x="2681240" y="1066214"/>
                  <a:pt x="2681920" y="1065549"/>
                </a:cubicBezTo>
                <a:cubicBezTo>
                  <a:pt x="2682812" y="1067050"/>
                  <a:pt x="2683704" y="1068537"/>
                  <a:pt x="2684596" y="1070038"/>
                </a:cubicBezTo>
                <a:close/>
                <a:moveTo>
                  <a:pt x="2682798" y="1261531"/>
                </a:moveTo>
                <a:cubicBezTo>
                  <a:pt x="2682741" y="1262197"/>
                  <a:pt x="2681948" y="1262806"/>
                  <a:pt x="2681481" y="1263443"/>
                </a:cubicBezTo>
                <a:cubicBezTo>
                  <a:pt x="2681580" y="1262098"/>
                  <a:pt x="2681693" y="1260752"/>
                  <a:pt x="2681806" y="1259421"/>
                </a:cubicBezTo>
                <a:cubicBezTo>
                  <a:pt x="2682175" y="1260129"/>
                  <a:pt x="2682855" y="1260852"/>
                  <a:pt x="2682798" y="1261531"/>
                </a:cubicBezTo>
                <a:close/>
              </a:path>
            </a:pathLst>
          </a:custGeom>
          <a:solidFill>
            <a:srgbClr val="254027">
              <a:alpha val="4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39" name="Google Shape;839;p6"/>
          <p:cNvGrpSpPr/>
          <p:nvPr/>
        </p:nvGrpSpPr>
        <p:grpSpPr>
          <a:xfrm>
            <a:off x="-558928" y="4137916"/>
            <a:ext cx="10245291" cy="2136031"/>
            <a:chOff x="-558928" y="4137916"/>
            <a:chExt cx="10245291" cy="2136031"/>
          </a:xfrm>
        </p:grpSpPr>
        <p:grpSp>
          <p:nvGrpSpPr>
            <p:cNvPr id="840" name="Google Shape;840;p6"/>
            <p:cNvGrpSpPr/>
            <p:nvPr/>
          </p:nvGrpSpPr>
          <p:grpSpPr>
            <a:xfrm>
              <a:off x="7585036" y="4137916"/>
              <a:ext cx="2101327" cy="2136031"/>
              <a:chOff x="7481861" y="4111816"/>
              <a:chExt cx="2101327" cy="2136031"/>
            </a:xfrm>
          </p:grpSpPr>
          <p:grpSp>
            <p:nvGrpSpPr>
              <p:cNvPr id="841" name="Google Shape;841;p6"/>
              <p:cNvGrpSpPr/>
              <p:nvPr/>
            </p:nvGrpSpPr>
            <p:grpSpPr>
              <a:xfrm rot="-506959" flipH="1">
                <a:off x="8673192" y="4352473"/>
                <a:ext cx="365527" cy="962479"/>
                <a:chOff x="3602829" y="1439075"/>
                <a:chExt cx="119698" cy="315180"/>
              </a:xfrm>
            </p:grpSpPr>
            <p:sp>
              <p:nvSpPr>
                <p:cNvPr id="842" name="Google Shape;842;p6"/>
                <p:cNvSpPr/>
                <p:nvPr/>
              </p:nvSpPr>
              <p:spPr>
                <a:xfrm>
                  <a:off x="3602858" y="1439075"/>
                  <a:ext cx="119669" cy="27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69" h="278292" extrusionOk="0">
                      <a:moveTo>
                        <a:pt x="114290" y="276548"/>
                      </a:moveTo>
                      <a:cubicBezTo>
                        <a:pt x="113270" y="276902"/>
                        <a:pt x="112251" y="277200"/>
                        <a:pt x="111217" y="277440"/>
                      </a:cubicBezTo>
                      <a:cubicBezTo>
                        <a:pt x="95200" y="281207"/>
                        <a:pt x="76804" y="272158"/>
                        <a:pt x="70530" y="256821"/>
                      </a:cubicBezTo>
                      <a:cubicBezTo>
                        <a:pt x="77795" y="253677"/>
                        <a:pt x="85046" y="250533"/>
                        <a:pt x="92297" y="247389"/>
                      </a:cubicBezTo>
                      <a:cubicBezTo>
                        <a:pt x="87652" y="247134"/>
                        <a:pt x="83276" y="249372"/>
                        <a:pt x="78787" y="250576"/>
                      </a:cubicBezTo>
                      <a:cubicBezTo>
                        <a:pt x="77257" y="250986"/>
                        <a:pt x="75586" y="251213"/>
                        <a:pt x="73972" y="251199"/>
                      </a:cubicBezTo>
                      <a:cubicBezTo>
                        <a:pt x="70800" y="251185"/>
                        <a:pt x="67769" y="250222"/>
                        <a:pt x="66027" y="247687"/>
                      </a:cubicBezTo>
                      <a:cubicBezTo>
                        <a:pt x="63860" y="244543"/>
                        <a:pt x="64597" y="240238"/>
                        <a:pt x="63421" y="236598"/>
                      </a:cubicBezTo>
                      <a:cubicBezTo>
                        <a:pt x="61779" y="231472"/>
                        <a:pt x="56624" y="228314"/>
                        <a:pt x="53933" y="223626"/>
                      </a:cubicBezTo>
                      <a:cubicBezTo>
                        <a:pt x="53437" y="222776"/>
                        <a:pt x="53013" y="221771"/>
                        <a:pt x="53267" y="220822"/>
                      </a:cubicBezTo>
                      <a:cubicBezTo>
                        <a:pt x="53522" y="219859"/>
                        <a:pt x="54358" y="219194"/>
                        <a:pt x="55151" y="218585"/>
                      </a:cubicBezTo>
                      <a:cubicBezTo>
                        <a:pt x="58776" y="215866"/>
                        <a:pt x="62387" y="213146"/>
                        <a:pt x="66013" y="210442"/>
                      </a:cubicBezTo>
                      <a:cubicBezTo>
                        <a:pt x="63520" y="212283"/>
                        <a:pt x="60787" y="213940"/>
                        <a:pt x="57728" y="214039"/>
                      </a:cubicBezTo>
                      <a:cubicBezTo>
                        <a:pt x="54202" y="214166"/>
                        <a:pt x="50378" y="211291"/>
                        <a:pt x="50860" y="207808"/>
                      </a:cubicBezTo>
                      <a:cubicBezTo>
                        <a:pt x="60971" y="203970"/>
                        <a:pt x="71224" y="200019"/>
                        <a:pt x="80175" y="194042"/>
                      </a:cubicBezTo>
                      <a:cubicBezTo>
                        <a:pt x="81959" y="192867"/>
                        <a:pt x="83672" y="191607"/>
                        <a:pt x="85344" y="190247"/>
                      </a:cubicBezTo>
                      <a:cubicBezTo>
                        <a:pt x="83630" y="190743"/>
                        <a:pt x="81916" y="191238"/>
                        <a:pt x="80175" y="191692"/>
                      </a:cubicBezTo>
                      <a:cubicBezTo>
                        <a:pt x="74482" y="193221"/>
                        <a:pt x="68647" y="194312"/>
                        <a:pt x="62841" y="193533"/>
                      </a:cubicBezTo>
                      <a:cubicBezTo>
                        <a:pt x="55264" y="192513"/>
                        <a:pt x="47674" y="187443"/>
                        <a:pt x="46243" y="179938"/>
                      </a:cubicBezTo>
                      <a:cubicBezTo>
                        <a:pt x="45649" y="176864"/>
                        <a:pt x="46130" y="173636"/>
                        <a:pt x="45408" y="170577"/>
                      </a:cubicBezTo>
                      <a:cubicBezTo>
                        <a:pt x="43468" y="162321"/>
                        <a:pt x="33342" y="157123"/>
                        <a:pt x="33399" y="148640"/>
                      </a:cubicBezTo>
                      <a:cubicBezTo>
                        <a:pt x="33441" y="143146"/>
                        <a:pt x="37902" y="138699"/>
                        <a:pt x="42533" y="135739"/>
                      </a:cubicBezTo>
                      <a:cubicBezTo>
                        <a:pt x="44969" y="134195"/>
                        <a:pt x="47574" y="132808"/>
                        <a:pt x="50010" y="131236"/>
                      </a:cubicBezTo>
                      <a:cubicBezTo>
                        <a:pt x="52205" y="129820"/>
                        <a:pt x="54245" y="128219"/>
                        <a:pt x="55873" y="126194"/>
                      </a:cubicBezTo>
                      <a:cubicBezTo>
                        <a:pt x="50959" y="129027"/>
                        <a:pt x="45549" y="131009"/>
                        <a:pt x="39970" y="132000"/>
                      </a:cubicBezTo>
                      <a:cubicBezTo>
                        <a:pt x="36585" y="132595"/>
                        <a:pt x="33144" y="132850"/>
                        <a:pt x="29717" y="132723"/>
                      </a:cubicBezTo>
                      <a:cubicBezTo>
                        <a:pt x="28385" y="132680"/>
                        <a:pt x="27040" y="132567"/>
                        <a:pt x="25879" y="131930"/>
                      </a:cubicBezTo>
                      <a:cubicBezTo>
                        <a:pt x="24392" y="131094"/>
                        <a:pt x="23486" y="129536"/>
                        <a:pt x="22693" y="128021"/>
                      </a:cubicBezTo>
                      <a:cubicBezTo>
                        <a:pt x="18841" y="120643"/>
                        <a:pt x="15838" y="112811"/>
                        <a:pt x="13757" y="104739"/>
                      </a:cubicBezTo>
                      <a:cubicBezTo>
                        <a:pt x="15144" y="104145"/>
                        <a:pt x="16490" y="103465"/>
                        <a:pt x="17793" y="102714"/>
                      </a:cubicBezTo>
                      <a:cubicBezTo>
                        <a:pt x="20597" y="101086"/>
                        <a:pt x="23188" y="99089"/>
                        <a:pt x="25482" y="96795"/>
                      </a:cubicBezTo>
                      <a:cubicBezTo>
                        <a:pt x="21290" y="97928"/>
                        <a:pt x="17000" y="98707"/>
                        <a:pt x="12680" y="99103"/>
                      </a:cubicBezTo>
                      <a:cubicBezTo>
                        <a:pt x="11915" y="94954"/>
                        <a:pt x="16688" y="92206"/>
                        <a:pt x="20441" y="90294"/>
                      </a:cubicBezTo>
                      <a:cubicBezTo>
                        <a:pt x="25851" y="87547"/>
                        <a:pt x="30750" y="83766"/>
                        <a:pt x="34801" y="79234"/>
                      </a:cubicBezTo>
                      <a:cubicBezTo>
                        <a:pt x="30722" y="80452"/>
                        <a:pt x="26559" y="81273"/>
                        <a:pt x="22339" y="81698"/>
                      </a:cubicBezTo>
                      <a:cubicBezTo>
                        <a:pt x="19775" y="81968"/>
                        <a:pt x="17198" y="82081"/>
                        <a:pt x="14620" y="82052"/>
                      </a:cubicBezTo>
                      <a:cubicBezTo>
                        <a:pt x="13247" y="76189"/>
                        <a:pt x="10868" y="70567"/>
                        <a:pt x="7625" y="65498"/>
                      </a:cubicBezTo>
                      <a:cubicBezTo>
                        <a:pt x="9111" y="63345"/>
                        <a:pt x="10811" y="61334"/>
                        <a:pt x="12694" y="59493"/>
                      </a:cubicBezTo>
                      <a:cubicBezTo>
                        <a:pt x="16136" y="56151"/>
                        <a:pt x="20158" y="53446"/>
                        <a:pt x="24562" y="51534"/>
                      </a:cubicBezTo>
                      <a:cubicBezTo>
                        <a:pt x="19265" y="53389"/>
                        <a:pt x="13134" y="55103"/>
                        <a:pt x="8049" y="53474"/>
                      </a:cubicBezTo>
                      <a:lnTo>
                        <a:pt x="8049" y="53474"/>
                      </a:lnTo>
                      <a:cubicBezTo>
                        <a:pt x="6888" y="53092"/>
                        <a:pt x="5769" y="52525"/>
                        <a:pt x="4736" y="51747"/>
                      </a:cubicBezTo>
                      <a:cubicBezTo>
                        <a:pt x="-221" y="48008"/>
                        <a:pt x="-901" y="40616"/>
                        <a:pt x="926" y="34668"/>
                      </a:cubicBezTo>
                      <a:cubicBezTo>
                        <a:pt x="1450" y="32968"/>
                        <a:pt x="2130" y="31326"/>
                        <a:pt x="2895" y="29725"/>
                      </a:cubicBezTo>
                      <a:cubicBezTo>
                        <a:pt x="4806" y="25732"/>
                        <a:pt x="7242" y="21951"/>
                        <a:pt x="9055" y="17900"/>
                      </a:cubicBezTo>
                      <a:cubicBezTo>
                        <a:pt x="11604" y="12236"/>
                        <a:pt x="12822" y="5311"/>
                        <a:pt x="9565" y="0"/>
                      </a:cubicBezTo>
                      <a:cubicBezTo>
                        <a:pt x="9565" y="0"/>
                        <a:pt x="14804" y="3753"/>
                        <a:pt x="23217" y="12363"/>
                      </a:cubicBezTo>
                      <a:cubicBezTo>
                        <a:pt x="24732" y="13921"/>
                        <a:pt x="26346" y="15620"/>
                        <a:pt x="28060" y="17490"/>
                      </a:cubicBezTo>
                      <a:cubicBezTo>
                        <a:pt x="45493" y="36551"/>
                        <a:pt x="72400" y="72635"/>
                        <a:pt x="95979" y="132468"/>
                      </a:cubicBezTo>
                      <a:cubicBezTo>
                        <a:pt x="130278" y="219548"/>
                        <a:pt x="118184" y="265431"/>
                        <a:pt x="114984" y="274750"/>
                      </a:cubicBezTo>
                      <a:cubicBezTo>
                        <a:pt x="114573" y="275953"/>
                        <a:pt x="114304" y="276548"/>
                        <a:pt x="114304" y="2765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3" name="Google Shape;843;p6"/>
                <p:cNvSpPr/>
                <p:nvPr/>
              </p:nvSpPr>
              <p:spPr>
                <a:xfrm>
                  <a:off x="3613782" y="1451466"/>
                  <a:ext cx="108712" cy="265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2" h="265048" extrusionOk="0">
                      <a:moveTo>
                        <a:pt x="103366" y="264157"/>
                      </a:moveTo>
                      <a:cubicBezTo>
                        <a:pt x="102346" y="264511"/>
                        <a:pt x="101326" y="264808"/>
                        <a:pt x="100293" y="265049"/>
                      </a:cubicBezTo>
                      <a:cubicBezTo>
                        <a:pt x="96752" y="262670"/>
                        <a:pt x="94543" y="258435"/>
                        <a:pt x="96200" y="254555"/>
                      </a:cubicBezTo>
                      <a:cubicBezTo>
                        <a:pt x="91031" y="254045"/>
                        <a:pt x="85975" y="252403"/>
                        <a:pt x="81500" y="249768"/>
                      </a:cubicBezTo>
                      <a:cubicBezTo>
                        <a:pt x="84106" y="248338"/>
                        <a:pt x="87165" y="248055"/>
                        <a:pt x="90040" y="247290"/>
                      </a:cubicBezTo>
                      <a:cubicBezTo>
                        <a:pt x="92914" y="246540"/>
                        <a:pt x="95902" y="245010"/>
                        <a:pt x="96965" y="242234"/>
                      </a:cubicBezTo>
                      <a:cubicBezTo>
                        <a:pt x="98027" y="239445"/>
                        <a:pt x="95789" y="235579"/>
                        <a:pt x="92872" y="236187"/>
                      </a:cubicBezTo>
                      <a:cubicBezTo>
                        <a:pt x="98352" y="234672"/>
                        <a:pt x="100406" y="226458"/>
                        <a:pt x="96285" y="222550"/>
                      </a:cubicBezTo>
                      <a:cubicBezTo>
                        <a:pt x="97786" y="221856"/>
                        <a:pt x="99287" y="221162"/>
                        <a:pt x="100788" y="220468"/>
                      </a:cubicBezTo>
                      <a:cubicBezTo>
                        <a:pt x="99641" y="219732"/>
                        <a:pt x="98508" y="218995"/>
                        <a:pt x="97361" y="218273"/>
                      </a:cubicBezTo>
                      <a:cubicBezTo>
                        <a:pt x="99160" y="217168"/>
                        <a:pt x="100406" y="215214"/>
                        <a:pt x="100647" y="213132"/>
                      </a:cubicBezTo>
                      <a:cubicBezTo>
                        <a:pt x="93552" y="213755"/>
                        <a:pt x="86358" y="213104"/>
                        <a:pt x="79489" y="211192"/>
                      </a:cubicBezTo>
                      <a:cubicBezTo>
                        <a:pt x="84842" y="210413"/>
                        <a:pt x="90507" y="209493"/>
                        <a:pt x="94586" y="205952"/>
                      </a:cubicBezTo>
                      <a:cubicBezTo>
                        <a:pt x="98664" y="202412"/>
                        <a:pt x="100123" y="195303"/>
                        <a:pt x="96058" y="191734"/>
                      </a:cubicBezTo>
                      <a:cubicBezTo>
                        <a:pt x="90195" y="186579"/>
                        <a:pt x="79815" y="193122"/>
                        <a:pt x="73541" y="188477"/>
                      </a:cubicBezTo>
                      <a:cubicBezTo>
                        <a:pt x="80693" y="187386"/>
                        <a:pt x="87575" y="184512"/>
                        <a:pt x="93368" y="180178"/>
                      </a:cubicBezTo>
                      <a:lnTo>
                        <a:pt x="90294" y="177233"/>
                      </a:lnTo>
                      <a:cubicBezTo>
                        <a:pt x="91966" y="175873"/>
                        <a:pt x="93651" y="174485"/>
                        <a:pt x="95322" y="173126"/>
                      </a:cubicBezTo>
                      <a:cubicBezTo>
                        <a:pt x="93679" y="170874"/>
                        <a:pt x="91527" y="169019"/>
                        <a:pt x="89062" y="167744"/>
                      </a:cubicBezTo>
                      <a:cubicBezTo>
                        <a:pt x="91116" y="166569"/>
                        <a:pt x="90450" y="163340"/>
                        <a:pt x="88907" y="161542"/>
                      </a:cubicBezTo>
                      <a:cubicBezTo>
                        <a:pt x="87377" y="159743"/>
                        <a:pt x="85168" y="158284"/>
                        <a:pt x="84616" y="155976"/>
                      </a:cubicBezTo>
                      <a:cubicBezTo>
                        <a:pt x="84403" y="155056"/>
                        <a:pt x="84474" y="154022"/>
                        <a:pt x="83936" y="153229"/>
                      </a:cubicBezTo>
                      <a:cubicBezTo>
                        <a:pt x="83355" y="152322"/>
                        <a:pt x="82208" y="152011"/>
                        <a:pt x="81146" y="151756"/>
                      </a:cubicBezTo>
                      <a:cubicBezTo>
                        <a:pt x="76331" y="150609"/>
                        <a:pt x="71502" y="149462"/>
                        <a:pt x="66687" y="148315"/>
                      </a:cubicBezTo>
                      <a:cubicBezTo>
                        <a:pt x="71615" y="146020"/>
                        <a:pt x="76289" y="143202"/>
                        <a:pt x="80622" y="139945"/>
                      </a:cubicBezTo>
                      <a:cubicBezTo>
                        <a:pt x="79857" y="136603"/>
                        <a:pt x="77577" y="133671"/>
                        <a:pt x="74547" y="132071"/>
                      </a:cubicBezTo>
                      <a:cubicBezTo>
                        <a:pt x="74816" y="130216"/>
                        <a:pt x="75057" y="128375"/>
                        <a:pt x="75326" y="126520"/>
                      </a:cubicBezTo>
                      <a:cubicBezTo>
                        <a:pt x="64804" y="123178"/>
                        <a:pt x="53375" y="122753"/>
                        <a:pt x="42655" y="125359"/>
                      </a:cubicBezTo>
                      <a:cubicBezTo>
                        <a:pt x="52695" y="120402"/>
                        <a:pt x="62141" y="114185"/>
                        <a:pt x="70638" y="106906"/>
                      </a:cubicBezTo>
                      <a:cubicBezTo>
                        <a:pt x="66843" y="106028"/>
                        <a:pt x="63062" y="105150"/>
                        <a:pt x="59281" y="104272"/>
                      </a:cubicBezTo>
                      <a:cubicBezTo>
                        <a:pt x="62807" y="103507"/>
                        <a:pt x="66135" y="101794"/>
                        <a:pt x="68783" y="99344"/>
                      </a:cubicBezTo>
                      <a:cubicBezTo>
                        <a:pt x="62424" y="97630"/>
                        <a:pt x="64492" y="87236"/>
                        <a:pt x="59691" y="82746"/>
                      </a:cubicBezTo>
                      <a:cubicBezTo>
                        <a:pt x="57468" y="80650"/>
                        <a:pt x="54168" y="80282"/>
                        <a:pt x="51109" y="80027"/>
                      </a:cubicBezTo>
                      <a:cubicBezTo>
                        <a:pt x="45600" y="79546"/>
                        <a:pt x="40092" y="79064"/>
                        <a:pt x="34569" y="78597"/>
                      </a:cubicBezTo>
                      <a:cubicBezTo>
                        <a:pt x="41267" y="75340"/>
                        <a:pt x="47980" y="72097"/>
                        <a:pt x="54692" y="68854"/>
                      </a:cubicBezTo>
                      <a:cubicBezTo>
                        <a:pt x="49991" y="61900"/>
                        <a:pt x="43504" y="54055"/>
                        <a:pt x="35177" y="55117"/>
                      </a:cubicBezTo>
                      <a:cubicBezTo>
                        <a:pt x="32232" y="55499"/>
                        <a:pt x="29555" y="57001"/>
                        <a:pt x="26624" y="57524"/>
                      </a:cubicBezTo>
                      <a:cubicBezTo>
                        <a:pt x="23707" y="58048"/>
                        <a:pt x="20095" y="57114"/>
                        <a:pt x="19132" y="54324"/>
                      </a:cubicBezTo>
                      <a:cubicBezTo>
                        <a:pt x="18948" y="53786"/>
                        <a:pt x="18877" y="53219"/>
                        <a:pt x="18920" y="52667"/>
                      </a:cubicBezTo>
                      <a:cubicBezTo>
                        <a:pt x="19331" y="47059"/>
                        <a:pt x="29215" y="47144"/>
                        <a:pt x="30844" y="41748"/>
                      </a:cubicBezTo>
                      <a:cubicBezTo>
                        <a:pt x="31580" y="39327"/>
                        <a:pt x="29924" y="36466"/>
                        <a:pt x="27459" y="35885"/>
                      </a:cubicBezTo>
                      <a:cubicBezTo>
                        <a:pt x="25916" y="35192"/>
                        <a:pt x="24386" y="34512"/>
                        <a:pt x="22857" y="33832"/>
                      </a:cubicBezTo>
                      <a:cubicBezTo>
                        <a:pt x="23792" y="32274"/>
                        <a:pt x="24740" y="30716"/>
                        <a:pt x="25689" y="29173"/>
                      </a:cubicBezTo>
                      <a:cubicBezTo>
                        <a:pt x="18623" y="27488"/>
                        <a:pt x="11117" y="27615"/>
                        <a:pt x="4107" y="29513"/>
                      </a:cubicBezTo>
                      <a:cubicBezTo>
                        <a:pt x="5084" y="26808"/>
                        <a:pt x="6061" y="24089"/>
                        <a:pt x="7038" y="21384"/>
                      </a:cubicBezTo>
                      <a:cubicBezTo>
                        <a:pt x="4688" y="20463"/>
                        <a:pt x="2337" y="19529"/>
                        <a:pt x="0" y="18608"/>
                      </a:cubicBezTo>
                      <a:cubicBezTo>
                        <a:pt x="2068" y="11910"/>
                        <a:pt x="5764" y="5693"/>
                        <a:pt x="10692" y="694"/>
                      </a:cubicBezTo>
                      <a:lnTo>
                        <a:pt x="12264" y="0"/>
                      </a:lnTo>
                      <a:cubicBezTo>
                        <a:pt x="29244" y="17348"/>
                        <a:pt x="59139" y="54409"/>
                        <a:pt x="85026" y="120119"/>
                      </a:cubicBezTo>
                      <a:cubicBezTo>
                        <a:pt x="123730" y="218400"/>
                        <a:pt x="103351" y="264199"/>
                        <a:pt x="103351" y="26419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4" name="Google Shape;844;p6"/>
                <p:cNvSpPr/>
                <p:nvPr/>
              </p:nvSpPr>
              <p:spPr>
                <a:xfrm>
                  <a:off x="3624955" y="1456565"/>
                  <a:ext cx="97543" cy="257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43" h="257259" extrusionOk="0">
                      <a:moveTo>
                        <a:pt x="92872" y="257260"/>
                      </a:moveTo>
                      <a:cubicBezTo>
                        <a:pt x="89544" y="254385"/>
                        <a:pt x="90337" y="248182"/>
                        <a:pt x="86967" y="245109"/>
                      </a:cubicBezTo>
                      <a:cubicBezTo>
                        <a:pt x="88114" y="241456"/>
                        <a:pt x="89275" y="237788"/>
                        <a:pt x="90436" y="234134"/>
                      </a:cubicBezTo>
                      <a:cubicBezTo>
                        <a:pt x="90068" y="233086"/>
                        <a:pt x="89700" y="232052"/>
                        <a:pt x="89346" y="231004"/>
                      </a:cubicBezTo>
                      <a:cubicBezTo>
                        <a:pt x="90153" y="228342"/>
                        <a:pt x="90974" y="225680"/>
                        <a:pt x="91796" y="223017"/>
                      </a:cubicBezTo>
                      <a:cubicBezTo>
                        <a:pt x="90861" y="220086"/>
                        <a:pt x="92036" y="216616"/>
                        <a:pt x="94557" y="214832"/>
                      </a:cubicBezTo>
                      <a:cubicBezTo>
                        <a:pt x="92659" y="213090"/>
                        <a:pt x="92489" y="210215"/>
                        <a:pt x="91810" y="207708"/>
                      </a:cubicBezTo>
                      <a:cubicBezTo>
                        <a:pt x="91130" y="205216"/>
                        <a:pt x="89062" y="202497"/>
                        <a:pt x="86542" y="203134"/>
                      </a:cubicBezTo>
                      <a:cubicBezTo>
                        <a:pt x="90379" y="202299"/>
                        <a:pt x="90677" y="196903"/>
                        <a:pt x="89601" y="193122"/>
                      </a:cubicBezTo>
                      <a:cubicBezTo>
                        <a:pt x="88538" y="189341"/>
                        <a:pt x="87321" y="184540"/>
                        <a:pt x="90379" y="182090"/>
                      </a:cubicBezTo>
                      <a:cubicBezTo>
                        <a:pt x="88227" y="181594"/>
                        <a:pt x="86258" y="180377"/>
                        <a:pt x="84856" y="178677"/>
                      </a:cubicBezTo>
                      <a:cubicBezTo>
                        <a:pt x="87391" y="178238"/>
                        <a:pt x="89799" y="177063"/>
                        <a:pt x="91682" y="175335"/>
                      </a:cubicBezTo>
                      <a:cubicBezTo>
                        <a:pt x="90054" y="174117"/>
                        <a:pt x="88369" y="172842"/>
                        <a:pt x="87476" y="171016"/>
                      </a:cubicBezTo>
                      <a:cubicBezTo>
                        <a:pt x="86584" y="169189"/>
                        <a:pt x="86797" y="166654"/>
                        <a:pt x="88496" y="165535"/>
                      </a:cubicBezTo>
                      <a:cubicBezTo>
                        <a:pt x="81415" y="159375"/>
                        <a:pt x="81458" y="146587"/>
                        <a:pt x="72890" y="142735"/>
                      </a:cubicBezTo>
                      <a:cubicBezTo>
                        <a:pt x="75113" y="142098"/>
                        <a:pt x="77252" y="141177"/>
                        <a:pt x="79248" y="140002"/>
                      </a:cubicBezTo>
                      <a:cubicBezTo>
                        <a:pt x="78059" y="138826"/>
                        <a:pt x="76869" y="137651"/>
                        <a:pt x="75694" y="136490"/>
                      </a:cubicBezTo>
                      <a:cubicBezTo>
                        <a:pt x="77592" y="135782"/>
                        <a:pt x="76940" y="132836"/>
                        <a:pt x="75495" y="131420"/>
                      </a:cubicBezTo>
                      <a:cubicBezTo>
                        <a:pt x="74051" y="130004"/>
                        <a:pt x="72026" y="128729"/>
                        <a:pt x="71998" y="126704"/>
                      </a:cubicBezTo>
                      <a:cubicBezTo>
                        <a:pt x="71983" y="125755"/>
                        <a:pt x="72465" y="124835"/>
                        <a:pt x="72550" y="123886"/>
                      </a:cubicBezTo>
                      <a:cubicBezTo>
                        <a:pt x="72847" y="120728"/>
                        <a:pt x="69095" y="118773"/>
                        <a:pt x="65936" y="118405"/>
                      </a:cubicBezTo>
                      <a:cubicBezTo>
                        <a:pt x="62764" y="118023"/>
                        <a:pt x="59111" y="118051"/>
                        <a:pt x="57085" y="115615"/>
                      </a:cubicBezTo>
                      <a:cubicBezTo>
                        <a:pt x="60371" y="115148"/>
                        <a:pt x="63572" y="113959"/>
                        <a:pt x="66390" y="112188"/>
                      </a:cubicBezTo>
                      <a:cubicBezTo>
                        <a:pt x="67367" y="111579"/>
                        <a:pt x="68358" y="110786"/>
                        <a:pt x="68571" y="109682"/>
                      </a:cubicBezTo>
                      <a:cubicBezTo>
                        <a:pt x="69066" y="107062"/>
                        <a:pt x="65427" y="105915"/>
                        <a:pt x="63727" y="103875"/>
                      </a:cubicBezTo>
                      <a:cubicBezTo>
                        <a:pt x="62014" y="101850"/>
                        <a:pt x="62354" y="98891"/>
                        <a:pt x="62226" y="96256"/>
                      </a:cubicBezTo>
                      <a:cubicBezTo>
                        <a:pt x="61886" y="88708"/>
                        <a:pt x="57213" y="82152"/>
                        <a:pt x="52738" y="76076"/>
                      </a:cubicBezTo>
                      <a:cubicBezTo>
                        <a:pt x="51619" y="74561"/>
                        <a:pt x="50415" y="72975"/>
                        <a:pt x="48702" y="72224"/>
                      </a:cubicBezTo>
                      <a:cubicBezTo>
                        <a:pt x="46138" y="71091"/>
                        <a:pt x="42471" y="71743"/>
                        <a:pt x="41040" y="69321"/>
                      </a:cubicBezTo>
                      <a:cubicBezTo>
                        <a:pt x="43830" y="69208"/>
                        <a:pt x="47484" y="68273"/>
                        <a:pt x="47583" y="65483"/>
                      </a:cubicBezTo>
                      <a:cubicBezTo>
                        <a:pt x="47611" y="64534"/>
                        <a:pt x="47158" y="63628"/>
                        <a:pt x="46705" y="62793"/>
                      </a:cubicBezTo>
                      <a:cubicBezTo>
                        <a:pt x="43264" y="56604"/>
                        <a:pt x="38279" y="51279"/>
                        <a:pt x="32317" y="47456"/>
                      </a:cubicBezTo>
                      <a:cubicBezTo>
                        <a:pt x="32246" y="45133"/>
                        <a:pt x="30164" y="43249"/>
                        <a:pt x="27912" y="42641"/>
                      </a:cubicBezTo>
                      <a:cubicBezTo>
                        <a:pt x="25661" y="42032"/>
                        <a:pt x="23253" y="42414"/>
                        <a:pt x="20959" y="42796"/>
                      </a:cubicBezTo>
                      <a:cubicBezTo>
                        <a:pt x="22644" y="40601"/>
                        <a:pt x="25066" y="38987"/>
                        <a:pt x="27743" y="38307"/>
                      </a:cubicBezTo>
                      <a:cubicBezTo>
                        <a:pt x="23126" y="31722"/>
                        <a:pt x="18523" y="25151"/>
                        <a:pt x="13907" y="18552"/>
                      </a:cubicBezTo>
                      <a:cubicBezTo>
                        <a:pt x="10834" y="18084"/>
                        <a:pt x="7775" y="17603"/>
                        <a:pt x="4716" y="17136"/>
                      </a:cubicBezTo>
                      <a:cubicBezTo>
                        <a:pt x="6274" y="17150"/>
                        <a:pt x="7817" y="16399"/>
                        <a:pt x="8766" y="15167"/>
                      </a:cubicBezTo>
                      <a:cubicBezTo>
                        <a:pt x="7987" y="10536"/>
                        <a:pt x="4475" y="6486"/>
                        <a:pt x="0" y="5041"/>
                      </a:cubicBezTo>
                      <a:cubicBezTo>
                        <a:pt x="694" y="3045"/>
                        <a:pt x="2521" y="1501"/>
                        <a:pt x="4588" y="1133"/>
                      </a:cubicBezTo>
                      <a:lnTo>
                        <a:pt x="5934" y="0"/>
                      </a:lnTo>
                      <a:cubicBezTo>
                        <a:pt x="23367" y="19061"/>
                        <a:pt x="50274" y="55145"/>
                        <a:pt x="73853" y="114978"/>
                      </a:cubicBezTo>
                      <a:cubicBezTo>
                        <a:pt x="108152" y="202058"/>
                        <a:pt x="96058" y="247942"/>
                        <a:pt x="92858" y="25726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5" name="Google Shape;845;p6"/>
                <p:cNvSpPr/>
                <p:nvPr/>
              </p:nvSpPr>
              <p:spPr>
                <a:xfrm>
                  <a:off x="3612408" y="1439075"/>
                  <a:ext cx="108918" cy="315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18" h="315180" extrusionOk="0">
                      <a:moveTo>
                        <a:pt x="0" y="0"/>
                      </a:moveTo>
                      <a:cubicBezTo>
                        <a:pt x="70865" y="67169"/>
                        <a:pt x="142027" y="217069"/>
                        <a:pt x="92334" y="31518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6" name="Google Shape;846;p6"/>
                <p:cNvSpPr/>
                <p:nvPr/>
              </p:nvSpPr>
              <p:spPr>
                <a:xfrm>
                  <a:off x="3602829" y="1468786"/>
                  <a:ext cx="10444" cy="23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4" h="23734" extrusionOk="0">
                      <a:moveTo>
                        <a:pt x="8474" y="22219"/>
                      </a:moveTo>
                      <a:cubicBezTo>
                        <a:pt x="8205" y="22701"/>
                        <a:pt x="8064" y="23211"/>
                        <a:pt x="8049" y="23735"/>
                      </a:cubicBezTo>
                      <a:cubicBezTo>
                        <a:pt x="6888" y="23352"/>
                        <a:pt x="5769" y="22786"/>
                        <a:pt x="4736" y="22021"/>
                      </a:cubicBezTo>
                      <a:cubicBezTo>
                        <a:pt x="-221" y="18283"/>
                        <a:pt x="-901" y="10890"/>
                        <a:pt x="926" y="4942"/>
                      </a:cubicBezTo>
                      <a:cubicBezTo>
                        <a:pt x="1450" y="3243"/>
                        <a:pt x="2130" y="1600"/>
                        <a:pt x="2895" y="0"/>
                      </a:cubicBezTo>
                      <a:cubicBezTo>
                        <a:pt x="4155" y="4829"/>
                        <a:pt x="6095" y="9460"/>
                        <a:pt x="8630" y="13737"/>
                      </a:cubicBezTo>
                      <a:cubicBezTo>
                        <a:pt x="9806" y="15705"/>
                        <a:pt x="11122" y="18084"/>
                        <a:pt x="10046" y="20095"/>
                      </a:cubicBezTo>
                      <a:cubicBezTo>
                        <a:pt x="9621" y="20874"/>
                        <a:pt x="8899" y="21455"/>
                        <a:pt x="8460" y="222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7" name="Google Shape;847;p6"/>
                <p:cNvSpPr/>
                <p:nvPr/>
              </p:nvSpPr>
              <p:spPr>
                <a:xfrm>
                  <a:off x="3610454" y="1498554"/>
                  <a:ext cx="14713" cy="22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13" h="22563" extrusionOk="0">
                      <a:moveTo>
                        <a:pt x="9403" y="3115"/>
                      </a:moveTo>
                      <a:cubicBezTo>
                        <a:pt x="13793" y="8285"/>
                        <a:pt x="9545" y="17900"/>
                        <a:pt x="14714" y="22205"/>
                      </a:cubicBezTo>
                      <a:cubicBezTo>
                        <a:pt x="12151" y="22474"/>
                        <a:pt x="9573" y="22588"/>
                        <a:pt x="6996" y="22559"/>
                      </a:cubicBezTo>
                      <a:cubicBezTo>
                        <a:pt x="5622" y="16696"/>
                        <a:pt x="3243" y="11074"/>
                        <a:pt x="0" y="6005"/>
                      </a:cubicBezTo>
                      <a:cubicBezTo>
                        <a:pt x="1487" y="3852"/>
                        <a:pt x="3186" y="1841"/>
                        <a:pt x="5070" y="0"/>
                      </a:cubicBezTo>
                      <a:cubicBezTo>
                        <a:pt x="6642" y="920"/>
                        <a:pt x="8242" y="1756"/>
                        <a:pt x="9403" y="31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8" name="Google Shape;848;p6"/>
                <p:cNvSpPr/>
                <p:nvPr/>
              </p:nvSpPr>
              <p:spPr>
                <a:xfrm>
                  <a:off x="3616614" y="1541789"/>
                  <a:ext cx="26213" cy="30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3" h="30040" extrusionOk="0">
                      <a:moveTo>
                        <a:pt x="23452" y="28507"/>
                      </a:moveTo>
                      <a:cubicBezTo>
                        <a:pt x="24344" y="28847"/>
                        <a:pt x="25278" y="29102"/>
                        <a:pt x="26213" y="29286"/>
                      </a:cubicBezTo>
                      <a:cubicBezTo>
                        <a:pt x="22829" y="29881"/>
                        <a:pt x="19387" y="30136"/>
                        <a:pt x="15960" y="30009"/>
                      </a:cubicBezTo>
                      <a:cubicBezTo>
                        <a:pt x="14629" y="29966"/>
                        <a:pt x="13284" y="29853"/>
                        <a:pt x="12122" y="29215"/>
                      </a:cubicBezTo>
                      <a:cubicBezTo>
                        <a:pt x="10635" y="28380"/>
                        <a:pt x="9729" y="26822"/>
                        <a:pt x="8936" y="25307"/>
                      </a:cubicBezTo>
                      <a:cubicBezTo>
                        <a:pt x="5084" y="17929"/>
                        <a:pt x="2082" y="10097"/>
                        <a:pt x="0" y="2025"/>
                      </a:cubicBezTo>
                      <a:cubicBezTo>
                        <a:pt x="1388" y="1430"/>
                        <a:pt x="2733" y="751"/>
                        <a:pt x="4036" y="0"/>
                      </a:cubicBezTo>
                      <a:cubicBezTo>
                        <a:pt x="4645" y="85"/>
                        <a:pt x="5240" y="198"/>
                        <a:pt x="5820" y="354"/>
                      </a:cubicBezTo>
                      <a:cubicBezTo>
                        <a:pt x="9899" y="1416"/>
                        <a:pt x="12944" y="4744"/>
                        <a:pt x="15748" y="7916"/>
                      </a:cubicBezTo>
                      <a:cubicBezTo>
                        <a:pt x="20860" y="13723"/>
                        <a:pt x="26341" y="21327"/>
                        <a:pt x="23466" y="2850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9" name="Google Shape;849;p6"/>
                <p:cNvSpPr/>
                <p:nvPr/>
              </p:nvSpPr>
              <p:spPr>
                <a:xfrm>
                  <a:off x="3636256" y="1569135"/>
                  <a:ext cx="46790" cy="63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90" h="63716" extrusionOk="0">
                      <a:moveTo>
                        <a:pt x="29442" y="63472"/>
                      </a:moveTo>
                      <a:cubicBezTo>
                        <a:pt x="21866" y="62453"/>
                        <a:pt x="14275" y="57383"/>
                        <a:pt x="12845" y="49877"/>
                      </a:cubicBezTo>
                      <a:cubicBezTo>
                        <a:pt x="12250" y="46804"/>
                        <a:pt x="12732" y="43575"/>
                        <a:pt x="12009" y="40516"/>
                      </a:cubicBezTo>
                      <a:cubicBezTo>
                        <a:pt x="10069" y="32260"/>
                        <a:pt x="-56" y="27063"/>
                        <a:pt x="0" y="18580"/>
                      </a:cubicBezTo>
                      <a:cubicBezTo>
                        <a:pt x="43" y="13085"/>
                        <a:pt x="4504" y="8639"/>
                        <a:pt x="9134" y="5679"/>
                      </a:cubicBezTo>
                      <a:cubicBezTo>
                        <a:pt x="11570" y="4135"/>
                        <a:pt x="14176" y="2747"/>
                        <a:pt x="16612" y="1175"/>
                      </a:cubicBezTo>
                      <a:cubicBezTo>
                        <a:pt x="17504" y="850"/>
                        <a:pt x="18368" y="467"/>
                        <a:pt x="19203" y="0"/>
                      </a:cubicBezTo>
                      <a:cubicBezTo>
                        <a:pt x="19685" y="1770"/>
                        <a:pt x="18538" y="3569"/>
                        <a:pt x="17277" y="4886"/>
                      </a:cubicBezTo>
                      <a:cubicBezTo>
                        <a:pt x="16017" y="6217"/>
                        <a:pt x="14530" y="7477"/>
                        <a:pt x="14034" y="9248"/>
                      </a:cubicBezTo>
                      <a:cubicBezTo>
                        <a:pt x="13539" y="11004"/>
                        <a:pt x="14785" y="13354"/>
                        <a:pt x="16598" y="13085"/>
                      </a:cubicBezTo>
                      <a:cubicBezTo>
                        <a:pt x="13624" y="18509"/>
                        <a:pt x="11542" y="25845"/>
                        <a:pt x="15705" y="30419"/>
                      </a:cubicBezTo>
                      <a:cubicBezTo>
                        <a:pt x="17037" y="31906"/>
                        <a:pt x="18849" y="32855"/>
                        <a:pt x="20336" y="34186"/>
                      </a:cubicBezTo>
                      <a:cubicBezTo>
                        <a:pt x="25803" y="39199"/>
                        <a:pt x="25194" y="48036"/>
                        <a:pt x="29017" y="54395"/>
                      </a:cubicBezTo>
                      <a:cubicBezTo>
                        <a:pt x="32119" y="59578"/>
                        <a:pt x="38350" y="62722"/>
                        <a:pt x="44369" y="62127"/>
                      </a:cubicBezTo>
                      <a:lnTo>
                        <a:pt x="46040" y="60328"/>
                      </a:lnTo>
                      <a:cubicBezTo>
                        <a:pt x="46408" y="60711"/>
                        <a:pt x="46649" y="61150"/>
                        <a:pt x="46790" y="61617"/>
                      </a:cubicBezTo>
                      <a:cubicBezTo>
                        <a:pt x="41097" y="63147"/>
                        <a:pt x="35263" y="64237"/>
                        <a:pt x="29456" y="6345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0" name="Google Shape;850;p6"/>
                <p:cNvSpPr/>
                <p:nvPr/>
              </p:nvSpPr>
              <p:spPr>
                <a:xfrm>
                  <a:off x="3653676" y="1633117"/>
                  <a:ext cx="29355" cy="5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5" h="57170" extrusionOk="0">
                      <a:moveTo>
                        <a:pt x="23153" y="57156"/>
                      </a:moveTo>
                      <a:cubicBezTo>
                        <a:pt x="19981" y="57142"/>
                        <a:pt x="16950" y="56179"/>
                        <a:pt x="15208" y="53644"/>
                      </a:cubicBezTo>
                      <a:cubicBezTo>
                        <a:pt x="13042" y="50500"/>
                        <a:pt x="13778" y="46195"/>
                        <a:pt x="12603" y="42556"/>
                      </a:cubicBezTo>
                      <a:cubicBezTo>
                        <a:pt x="10960" y="37429"/>
                        <a:pt x="5805" y="34271"/>
                        <a:pt x="3114" y="29584"/>
                      </a:cubicBezTo>
                      <a:cubicBezTo>
                        <a:pt x="2619" y="28734"/>
                        <a:pt x="2194" y="27729"/>
                        <a:pt x="2449" y="26780"/>
                      </a:cubicBezTo>
                      <a:cubicBezTo>
                        <a:pt x="2704" y="25817"/>
                        <a:pt x="3539" y="25151"/>
                        <a:pt x="4332" y="24542"/>
                      </a:cubicBezTo>
                      <a:cubicBezTo>
                        <a:pt x="7958" y="21823"/>
                        <a:pt x="11569" y="19104"/>
                        <a:pt x="15194" y="16399"/>
                      </a:cubicBezTo>
                      <a:cubicBezTo>
                        <a:pt x="12702" y="18240"/>
                        <a:pt x="9969" y="19897"/>
                        <a:pt x="6910" y="19996"/>
                      </a:cubicBezTo>
                      <a:cubicBezTo>
                        <a:pt x="3384" y="20124"/>
                        <a:pt x="-440" y="17249"/>
                        <a:pt x="41" y="13765"/>
                      </a:cubicBezTo>
                      <a:cubicBezTo>
                        <a:pt x="10153" y="9927"/>
                        <a:pt x="20406" y="5976"/>
                        <a:pt x="29356" y="0"/>
                      </a:cubicBezTo>
                      <a:cubicBezTo>
                        <a:pt x="29044" y="1317"/>
                        <a:pt x="28237" y="2634"/>
                        <a:pt x="27288" y="3611"/>
                      </a:cubicBezTo>
                      <a:cubicBezTo>
                        <a:pt x="25362" y="5537"/>
                        <a:pt x="22827" y="7067"/>
                        <a:pt x="21850" y="9616"/>
                      </a:cubicBezTo>
                      <a:cubicBezTo>
                        <a:pt x="20930" y="12052"/>
                        <a:pt x="21709" y="14756"/>
                        <a:pt x="21539" y="17362"/>
                      </a:cubicBezTo>
                      <a:cubicBezTo>
                        <a:pt x="21397" y="19968"/>
                        <a:pt x="19372" y="22956"/>
                        <a:pt x="16851" y="22319"/>
                      </a:cubicBezTo>
                      <a:cubicBezTo>
                        <a:pt x="19457" y="33464"/>
                        <a:pt x="21524" y="44708"/>
                        <a:pt x="23068" y="56052"/>
                      </a:cubicBezTo>
                      <a:cubicBezTo>
                        <a:pt x="23111" y="56406"/>
                        <a:pt x="23167" y="56788"/>
                        <a:pt x="23167" y="5717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51" name="Google Shape;851;p6"/>
              <p:cNvGrpSpPr/>
              <p:nvPr/>
            </p:nvGrpSpPr>
            <p:grpSpPr>
              <a:xfrm rot="-506959" flipH="1">
                <a:off x="8936882" y="4390723"/>
                <a:ext cx="544015" cy="1432521"/>
                <a:chOff x="3386977" y="1448209"/>
                <a:chExt cx="178147" cy="469103"/>
              </a:xfrm>
            </p:grpSpPr>
            <p:sp>
              <p:nvSpPr>
                <p:cNvPr id="852" name="Google Shape;852;p6"/>
                <p:cNvSpPr/>
                <p:nvPr/>
              </p:nvSpPr>
              <p:spPr>
                <a:xfrm>
                  <a:off x="3387006" y="1448266"/>
                  <a:ext cx="178118" cy="414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118" h="414151" extrusionOk="0">
                      <a:moveTo>
                        <a:pt x="170116" y="411551"/>
                      </a:moveTo>
                      <a:cubicBezTo>
                        <a:pt x="168600" y="412075"/>
                        <a:pt x="167085" y="412528"/>
                        <a:pt x="165541" y="412882"/>
                      </a:cubicBezTo>
                      <a:cubicBezTo>
                        <a:pt x="141693" y="418490"/>
                        <a:pt x="114333" y="405022"/>
                        <a:pt x="104986" y="382194"/>
                      </a:cubicBezTo>
                      <a:cubicBezTo>
                        <a:pt x="115792" y="377506"/>
                        <a:pt x="126583" y="372833"/>
                        <a:pt x="137388" y="368160"/>
                      </a:cubicBezTo>
                      <a:cubicBezTo>
                        <a:pt x="130477" y="367777"/>
                        <a:pt x="123963" y="371119"/>
                        <a:pt x="117279" y="372904"/>
                      </a:cubicBezTo>
                      <a:cubicBezTo>
                        <a:pt x="115013" y="373513"/>
                        <a:pt x="112520" y="373867"/>
                        <a:pt x="110099" y="373838"/>
                      </a:cubicBezTo>
                      <a:cubicBezTo>
                        <a:pt x="105383" y="373810"/>
                        <a:pt x="100865" y="372380"/>
                        <a:pt x="98274" y="368613"/>
                      </a:cubicBezTo>
                      <a:cubicBezTo>
                        <a:pt x="95045" y="363925"/>
                        <a:pt x="96150" y="357538"/>
                        <a:pt x="94394" y="352100"/>
                      </a:cubicBezTo>
                      <a:cubicBezTo>
                        <a:pt x="91944" y="344467"/>
                        <a:pt x="84268" y="339766"/>
                        <a:pt x="80274" y="332798"/>
                      </a:cubicBezTo>
                      <a:cubicBezTo>
                        <a:pt x="79538" y="331524"/>
                        <a:pt x="78915" y="330051"/>
                        <a:pt x="79283" y="328620"/>
                      </a:cubicBezTo>
                      <a:cubicBezTo>
                        <a:pt x="79651" y="327190"/>
                        <a:pt x="80912" y="326199"/>
                        <a:pt x="82087" y="325292"/>
                      </a:cubicBezTo>
                      <a:cubicBezTo>
                        <a:pt x="87483" y="321256"/>
                        <a:pt x="92864" y="317206"/>
                        <a:pt x="98245" y="313170"/>
                      </a:cubicBezTo>
                      <a:cubicBezTo>
                        <a:pt x="94535" y="315917"/>
                        <a:pt x="90471" y="318367"/>
                        <a:pt x="85925" y="318523"/>
                      </a:cubicBezTo>
                      <a:cubicBezTo>
                        <a:pt x="80685" y="318721"/>
                        <a:pt x="74978" y="314445"/>
                        <a:pt x="75700" y="309247"/>
                      </a:cubicBezTo>
                      <a:cubicBezTo>
                        <a:pt x="90754" y="303526"/>
                        <a:pt x="106020" y="297663"/>
                        <a:pt x="119332" y="288755"/>
                      </a:cubicBezTo>
                      <a:cubicBezTo>
                        <a:pt x="121995" y="286999"/>
                        <a:pt x="124544" y="285130"/>
                        <a:pt x="127022" y="283119"/>
                      </a:cubicBezTo>
                      <a:cubicBezTo>
                        <a:pt x="124487" y="283856"/>
                        <a:pt x="121909" y="284592"/>
                        <a:pt x="119332" y="285272"/>
                      </a:cubicBezTo>
                      <a:cubicBezTo>
                        <a:pt x="110849" y="287537"/>
                        <a:pt x="102168" y="289180"/>
                        <a:pt x="93530" y="288019"/>
                      </a:cubicBezTo>
                      <a:cubicBezTo>
                        <a:pt x="82257" y="286504"/>
                        <a:pt x="70956" y="278956"/>
                        <a:pt x="68832" y="267796"/>
                      </a:cubicBezTo>
                      <a:cubicBezTo>
                        <a:pt x="67954" y="263208"/>
                        <a:pt x="68648" y="258407"/>
                        <a:pt x="67586" y="253861"/>
                      </a:cubicBezTo>
                      <a:cubicBezTo>
                        <a:pt x="64697" y="241569"/>
                        <a:pt x="49629" y="233837"/>
                        <a:pt x="49714" y="221205"/>
                      </a:cubicBezTo>
                      <a:cubicBezTo>
                        <a:pt x="49770" y="213019"/>
                        <a:pt x="56412" y="206420"/>
                        <a:pt x="63309" y="202001"/>
                      </a:cubicBezTo>
                      <a:cubicBezTo>
                        <a:pt x="66934" y="199693"/>
                        <a:pt x="70814" y="197640"/>
                        <a:pt x="74440" y="195303"/>
                      </a:cubicBezTo>
                      <a:cubicBezTo>
                        <a:pt x="77711" y="193193"/>
                        <a:pt x="80742" y="190828"/>
                        <a:pt x="83163" y="187797"/>
                      </a:cubicBezTo>
                      <a:cubicBezTo>
                        <a:pt x="75856" y="192017"/>
                        <a:pt x="67812" y="194949"/>
                        <a:pt x="59499" y="196436"/>
                      </a:cubicBezTo>
                      <a:cubicBezTo>
                        <a:pt x="54472" y="197328"/>
                        <a:pt x="49331" y="197696"/>
                        <a:pt x="44233" y="197512"/>
                      </a:cubicBezTo>
                      <a:cubicBezTo>
                        <a:pt x="42265" y="197455"/>
                        <a:pt x="40254" y="197286"/>
                        <a:pt x="38526" y="196337"/>
                      </a:cubicBezTo>
                      <a:cubicBezTo>
                        <a:pt x="36317" y="195091"/>
                        <a:pt x="34957" y="192768"/>
                        <a:pt x="33782" y="190516"/>
                      </a:cubicBezTo>
                      <a:cubicBezTo>
                        <a:pt x="28046" y="179541"/>
                        <a:pt x="23571" y="167872"/>
                        <a:pt x="20484" y="155877"/>
                      </a:cubicBezTo>
                      <a:cubicBezTo>
                        <a:pt x="22552" y="154999"/>
                        <a:pt x="24548" y="153979"/>
                        <a:pt x="26488" y="152861"/>
                      </a:cubicBezTo>
                      <a:cubicBezTo>
                        <a:pt x="30666" y="150439"/>
                        <a:pt x="34518" y="147479"/>
                        <a:pt x="37931" y="144052"/>
                      </a:cubicBezTo>
                      <a:cubicBezTo>
                        <a:pt x="31700" y="145737"/>
                        <a:pt x="25313" y="146884"/>
                        <a:pt x="18870" y="147479"/>
                      </a:cubicBezTo>
                      <a:cubicBezTo>
                        <a:pt x="17737" y="141305"/>
                        <a:pt x="24832" y="137226"/>
                        <a:pt x="30425" y="134380"/>
                      </a:cubicBezTo>
                      <a:cubicBezTo>
                        <a:pt x="38483" y="130287"/>
                        <a:pt x="45763" y="124665"/>
                        <a:pt x="51795" y="117910"/>
                      </a:cubicBezTo>
                      <a:cubicBezTo>
                        <a:pt x="45734" y="119722"/>
                        <a:pt x="39517" y="120940"/>
                        <a:pt x="33244" y="121578"/>
                      </a:cubicBezTo>
                      <a:cubicBezTo>
                        <a:pt x="29434" y="121974"/>
                        <a:pt x="25596" y="122158"/>
                        <a:pt x="21759" y="122116"/>
                      </a:cubicBezTo>
                      <a:cubicBezTo>
                        <a:pt x="19719" y="113392"/>
                        <a:pt x="16179" y="105023"/>
                        <a:pt x="11350" y="97474"/>
                      </a:cubicBezTo>
                      <a:cubicBezTo>
                        <a:pt x="13559" y="94260"/>
                        <a:pt x="16094" y="91272"/>
                        <a:pt x="18884" y="88524"/>
                      </a:cubicBezTo>
                      <a:cubicBezTo>
                        <a:pt x="23996" y="83554"/>
                        <a:pt x="30001" y="79517"/>
                        <a:pt x="36543" y="76671"/>
                      </a:cubicBezTo>
                      <a:cubicBezTo>
                        <a:pt x="28669" y="79418"/>
                        <a:pt x="19535" y="81996"/>
                        <a:pt x="11973" y="79546"/>
                      </a:cubicBezTo>
                      <a:lnTo>
                        <a:pt x="11973" y="79546"/>
                      </a:lnTo>
                      <a:cubicBezTo>
                        <a:pt x="10245" y="78965"/>
                        <a:pt x="8574" y="78130"/>
                        <a:pt x="7045" y="76983"/>
                      </a:cubicBezTo>
                      <a:cubicBezTo>
                        <a:pt x="-334" y="71403"/>
                        <a:pt x="-1339" y="60399"/>
                        <a:pt x="1380" y="51577"/>
                      </a:cubicBezTo>
                      <a:cubicBezTo>
                        <a:pt x="2145" y="49042"/>
                        <a:pt x="3178" y="46606"/>
                        <a:pt x="4311" y="44227"/>
                      </a:cubicBezTo>
                      <a:cubicBezTo>
                        <a:pt x="7158" y="38279"/>
                        <a:pt x="10769" y="32657"/>
                        <a:pt x="13488" y="26638"/>
                      </a:cubicBezTo>
                      <a:cubicBezTo>
                        <a:pt x="17283" y="18212"/>
                        <a:pt x="19096" y="7888"/>
                        <a:pt x="14253" y="0"/>
                      </a:cubicBezTo>
                      <a:cubicBezTo>
                        <a:pt x="14253" y="0"/>
                        <a:pt x="22056" y="5594"/>
                        <a:pt x="34561" y="18410"/>
                      </a:cubicBezTo>
                      <a:cubicBezTo>
                        <a:pt x="36812" y="20719"/>
                        <a:pt x="39220" y="23253"/>
                        <a:pt x="41769" y="26043"/>
                      </a:cubicBezTo>
                      <a:cubicBezTo>
                        <a:pt x="67727" y="54409"/>
                        <a:pt x="107762" y="108110"/>
                        <a:pt x="142855" y="197172"/>
                      </a:cubicBezTo>
                      <a:cubicBezTo>
                        <a:pt x="193907" y="326779"/>
                        <a:pt x="175908" y="395067"/>
                        <a:pt x="171149" y="408931"/>
                      </a:cubicBezTo>
                      <a:cubicBezTo>
                        <a:pt x="170541" y="410715"/>
                        <a:pt x="170144" y="411607"/>
                        <a:pt x="170144" y="41160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3" name="Google Shape;853;p6"/>
                <p:cNvSpPr/>
                <p:nvPr/>
              </p:nvSpPr>
              <p:spPr>
                <a:xfrm>
                  <a:off x="3403326" y="1466619"/>
                  <a:ext cx="161797" cy="39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97" h="394528" extrusionOk="0">
                      <a:moveTo>
                        <a:pt x="153795" y="393197"/>
                      </a:moveTo>
                      <a:cubicBezTo>
                        <a:pt x="152280" y="393721"/>
                        <a:pt x="150765" y="394174"/>
                        <a:pt x="149221" y="394529"/>
                      </a:cubicBezTo>
                      <a:cubicBezTo>
                        <a:pt x="143953" y="390988"/>
                        <a:pt x="140653" y="384686"/>
                        <a:pt x="143131" y="378908"/>
                      </a:cubicBezTo>
                      <a:cubicBezTo>
                        <a:pt x="135442" y="378158"/>
                        <a:pt x="127922" y="375708"/>
                        <a:pt x="121252" y="371785"/>
                      </a:cubicBezTo>
                      <a:cubicBezTo>
                        <a:pt x="125132" y="369647"/>
                        <a:pt x="129678" y="369250"/>
                        <a:pt x="133955" y="368103"/>
                      </a:cubicBezTo>
                      <a:cubicBezTo>
                        <a:pt x="138232" y="366984"/>
                        <a:pt x="142692" y="364704"/>
                        <a:pt x="144264" y="360569"/>
                      </a:cubicBezTo>
                      <a:cubicBezTo>
                        <a:pt x="145850" y="356420"/>
                        <a:pt x="142508" y="350670"/>
                        <a:pt x="138175" y="351562"/>
                      </a:cubicBezTo>
                      <a:cubicBezTo>
                        <a:pt x="146332" y="349296"/>
                        <a:pt x="149391" y="337075"/>
                        <a:pt x="143245" y="331254"/>
                      </a:cubicBezTo>
                      <a:cubicBezTo>
                        <a:pt x="145482" y="330221"/>
                        <a:pt x="147720" y="329187"/>
                        <a:pt x="149957" y="328167"/>
                      </a:cubicBezTo>
                      <a:cubicBezTo>
                        <a:pt x="148258" y="327063"/>
                        <a:pt x="146559" y="325972"/>
                        <a:pt x="144859" y="324896"/>
                      </a:cubicBezTo>
                      <a:cubicBezTo>
                        <a:pt x="147536" y="323253"/>
                        <a:pt x="149391" y="320350"/>
                        <a:pt x="149745" y="317234"/>
                      </a:cubicBezTo>
                      <a:cubicBezTo>
                        <a:pt x="139195" y="318169"/>
                        <a:pt x="128474" y="317192"/>
                        <a:pt x="118250" y="314345"/>
                      </a:cubicBezTo>
                      <a:cubicBezTo>
                        <a:pt x="126208" y="313184"/>
                        <a:pt x="134649" y="311811"/>
                        <a:pt x="140724" y="306542"/>
                      </a:cubicBezTo>
                      <a:cubicBezTo>
                        <a:pt x="146799" y="301274"/>
                        <a:pt x="148952" y="290681"/>
                        <a:pt x="142919" y="285371"/>
                      </a:cubicBezTo>
                      <a:cubicBezTo>
                        <a:pt x="134196" y="277709"/>
                        <a:pt x="118745" y="287438"/>
                        <a:pt x="109413" y="280527"/>
                      </a:cubicBezTo>
                      <a:cubicBezTo>
                        <a:pt x="120062" y="278899"/>
                        <a:pt x="130301" y="274636"/>
                        <a:pt x="138925" y="268164"/>
                      </a:cubicBezTo>
                      <a:lnTo>
                        <a:pt x="134365" y="263774"/>
                      </a:lnTo>
                      <a:cubicBezTo>
                        <a:pt x="136858" y="261735"/>
                        <a:pt x="139365" y="259696"/>
                        <a:pt x="141843" y="257656"/>
                      </a:cubicBezTo>
                      <a:cubicBezTo>
                        <a:pt x="139407" y="254314"/>
                        <a:pt x="136192" y="251553"/>
                        <a:pt x="132524" y="249641"/>
                      </a:cubicBezTo>
                      <a:cubicBezTo>
                        <a:pt x="135583" y="247885"/>
                        <a:pt x="134592" y="243084"/>
                        <a:pt x="132284" y="240422"/>
                      </a:cubicBezTo>
                      <a:cubicBezTo>
                        <a:pt x="130004" y="237731"/>
                        <a:pt x="126718" y="235579"/>
                        <a:pt x="125911" y="232152"/>
                      </a:cubicBezTo>
                      <a:cubicBezTo>
                        <a:pt x="125599" y="230778"/>
                        <a:pt x="125684" y="229248"/>
                        <a:pt x="124905" y="228059"/>
                      </a:cubicBezTo>
                      <a:cubicBezTo>
                        <a:pt x="124042" y="226713"/>
                        <a:pt x="122328" y="226246"/>
                        <a:pt x="120756" y="225864"/>
                      </a:cubicBezTo>
                      <a:cubicBezTo>
                        <a:pt x="113590" y="224164"/>
                        <a:pt x="106410" y="222451"/>
                        <a:pt x="99230" y="220737"/>
                      </a:cubicBezTo>
                      <a:cubicBezTo>
                        <a:pt x="106566" y="217324"/>
                        <a:pt x="113534" y="213132"/>
                        <a:pt x="119977" y="208275"/>
                      </a:cubicBezTo>
                      <a:cubicBezTo>
                        <a:pt x="118830" y="203304"/>
                        <a:pt x="115431" y="198928"/>
                        <a:pt x="110942" y="196563"/>
                      </a:cubicBezTo>
                      <a:cubicBezTo>
                        <a:pt x="111339" y="193816"/>
                        <a:pt x="111707" y="191054"/>
                        <a:pt x="112103" y="188307"/>
                      </a:cubicBezTo>
                      <a:cubicBezTo>
                        <a:pt x="96455" y="183322"/>
                        <a:pt x="79447" y="182713"/>
                        <a:pt x="63486" y="186579"/>
                      </a:cubicBezTo>
                      <a:cubicBezTo>
                        <a:pt x="78441" y="179201"/>
                        <a:pt x="92475" y="169954"/>
                        <a:pt x="105136" y="159106"/>
                      </a:cubicBezTo>
                      <a:cubicBezTo>
                        <a:pt x="99500" y="157803"/>
                        <a:pt x="93863" y="156486"/>
                        <a:pt x="88227" y="155183"/>
                      </a:cubicBezTo>
                      <a:cubicBezTo>
                        <a:pt x="93481" y="154036"/>
                        <a:pt x="98423" y="151487"/>
                        <a:pt x="102374" y="147833"/>
                      </a:cubicBezTo>
                      <a:cubicBezTo>
                        <a:pt x="92914" y="145284"/>
                        <a:pt x="96002" y="129805"/>
                        <a:pt x="88836" y="123135"/>
                      </a:cubicBezTo>
                      <a:cubicBezTo>
                        <a:pt x="85522" y="120020"/>
                        <a:pt x="80622" y="119467"/>
                        <a:pt x="76062" y="119085"/>
                      </a:cubicBezTo>
                      <a:cubicBezTo>
                        <a:pt x="67863" y="118377"/>
                        <a:pt x="59663" y="117655"/>
                        <a:pt x="51449" y="116961"/>
                      </a:cubicBezTo>
                      <a:cubicBezTo>
                        <a:pt x="61433" y="112118"/>
                        <a:pt x="71417" y="107288"/>
                        <a:pt x="81401" y="102459"/>
                      </a:cubicBezTo>
                      <a:cubicBezTo>
                        <a:pt x="74405" y="92107"/>
                        <a:pt x="64761" y="80438"/>
                        <a:pt x="52355" y="82024"/>
                      </a:cubicBezTo>
                      <a:cubicBezTo>
                        <a:pt x="47980" y="82590"/>
                        <a:pt x="43986" y="84842"/>
                        <a:pt x="39638" y="85593"/>
                      </a:cubicBezTo>
                      <a:cubicBezTo>
                        <a:pt x="35291" y="86386"/>
                        <a:pt x="29909" y="84984"/>
                        <a:pt x="28479" y="80820"/>
                      </a:cubicBezTo>
                      <a:cubicBezTo>
                        <a:pt x="28210" y="80027"/>
                        <a:pt x="28097" y="79178"/>
                        <a:pt x="28153" y="78356"/>
                      </a:cubicBezTo>
                      <a:cubicBezTo>
                        <a:pt x="28776" y="70001"/>
                        <a:pt x="43490" y="70128"/>
                        <a:pt x="45912" y="62113"/>
                      </a:cubicBezTo>
                      <a:cubicBezTo>
                        <a:pt x="47002" y="58516"/>
                        <a:pt x="44538" y="54253"/>
                        <a:pt x="40870" y="53389"/>
                      </a:cubicBezTo>
                      <a:cubicBezTo>
                        <a:pt x="38576" y="52370"/>
                        <a:pt x="36296" y="51350"/>
                        <a:pt x="34030" y="50330"/>
                      </a:cubicBezTo>
                      <a:cubicBezTo>
                        <a:pt x="35432" y="48008"/>
                        <a:pt x="36849" y="45700"/>
                        <a:pt x="38236" y="43405"/>
                      </a:cubicBezTo>
                      <a:cubicBezTo>
                        <a:pt x="27714" y="40899"/>
                        <a:pt x="16541" y="41083"/>
                        <a:pt x="6118" y="43915"/>
                      </a:cubicBezTo>
                      <a:cubicBezTo>
                        <a:pt x="7576" y="39879"/>
                        <a:pt x="9021" y="35857"/>
                        <a:pt x="10480" y="31821"/>
                      </a:cubicBezTo>
                      <a:cubicBezTo>
                        <a:pt x="6982" y="30447"/>
                        <a:pt x="3484" y="29074"/>
                        <a:pt x="0" y="27700"/>
                      </a:cubicBezTo>
                      <a:cubicBezTo>
                        <a:pt x="3073" y="17730"/>
                        <a:pt x="8582" y="8483"/>
                        <a:pt x="15903" y="1034"/>
                      </a:cubicBezTo>
                      <a:lnTo>
                        <a:pt x="18240" y="0"/>
                      </a:lnTo>
                      <a:cubicBezTo>
                        <a:pt x="43504" y="25831"/>
                        <a:pt x="88000" y="80976"/>
                        <a:pt x="126534" y="178762"/>
                      </a:cubicBezTo>
                      <a:cubicBezTo>
                        <a:pt x="184144" y="325038"/>
                        <a:pt x="153823" y="393197"/>
                        <a:pt x="153823" y="3931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4" name="Google Shape;854;p6"/>
                <p:cNvSpPr/>
                <p:nvPr/>
              </p:nvSpPr>
              <p:spPr>
                <a:xfrm>
                  <a:off x="3419867" y="1474252"/>
                  <a:ext cx="145186" cy="38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86" h="382887" extrusionOk="0">
                      <a:moveTo>
                        <a:pt x="138260" y="382888"/>
                      </a:moveTo>
                      <a:cubicBezTo>
                        <a:pt x="133303" y="378611"/>
                        <a:pt x="134479" y="369377"/>
                        <a:pt x="129480" y="364803"/>
                      </a:cubicBezTo>
                      <a:cubicBezTo>
                        <a:pt x="131193" y="359351"/>
                        <a:pt x="132907" y="353899"/>
                        <a:pt x="134635" y="348461"/>
                      </a:cubicBezTo>
                      <a:cubicBezTo>
                        <a:pt x="134082" y="346903"/>
                        <a:pt x="133530" y="345359"/>
                        <a:pt x="133006" y="343787"/>
                      </a:cubicBezTo>
                      <a:cubicBezTo>
                        <a:pt x="134210" y="339836"/>
                        <a:pt x="135428" y="335871"/>
                        <a:pt x="136646" y="331906"/>
                      </a:cubicBezTo>
                      <a:cubicBezTo>
                        <a:pt x="135258" y="327544"/>
                        <a:pt x="137000" y="322375"/>
                        <a:pt x="140752" y="319713"/>
                      </a:cubicBezTo>
                      <a:cubicBezTo>
                        <a:pt x="137920" y="317121"/>
                        <a:pt x="137665" y="312844"/>
                        <a:pt x="136674" y="309120"/>
                      </a:cubicBezTo>
                      <a:cubicBezTo>
                        <a:pt x="135668" y="305410"/>
                        <a:pt x="132581" y="301373"/>
                        <a:pt x="128843" y="302308"/>
                      </a:cubicBezTo>
                      <a:cubicBezTo>
                        <a:pt x="134550" y="301076"/>
                        <a:pt x="134989" y="293032"/>
                        <a:pt x="133388" y="287410"/>
                      </a:cubicBezTo>
                      <a:cubicBezTo>
                        <a:pt x="131802" y="281774"/>
                        <a:pt x="130004" y="274650"/>
                        <a:pt x="134550" y="270997"/>
                      </a:cubicBezTo>
                      <a:cubicBezTo>
                        <a:pt x="131349" y="270260"/>
                        <a:pt x="128418" y="268448"/>
                        <a:pt x="126322" y="265913"/>
                      </a:cubicBezTo>
                      <a:cubicBezTo>
                        <a:pt x="130089" y="265247"/>
                        <a:pt x="133672" y="263505"/>
                        <a:pt x="136490" y="260928"/>
                      </a:cubicBezTo>
                      <a:cubicBezTo>
                        <a:pt x="134068" y="259115"/>
                        <a:pt x="131547" y="257217"/>
                        <a:pt x="130230" y="254513"/>
                      </a:cubicBezTo>
                      <a:cubicBezTo>
                        <a:pt x="128899" y="251793"/>
                        <a:pt x="129225" y="248027"/>
                        <a:pt x="131746" y="246370"/>
                      </a:cubicBezTo>
                      <a:cubicBezTo>
                        <a:pt x="121195" y="237193"/>
                        <a:pt x="121266" y="218174"/>
                        <a:pt x="108520" y="212438"/>
                      </a:cubicBezTo>
                      <a:cubicBezTo>
                        <a:pt x="111834" y="211490"/>
                        <a:pt x="115021" y="210130"/>
                        <a:pt x="117981" y="208374"/>
                      </a:cubicBezTo>
                      <a:cubicBezTo>
                        <a:pt x="116210" y="206632"/>
                        <a:pt x="114440" y="204876"/>
                        <a:pt x="112684" y="203148"/>
                      </a:cubicBezTo>
                      <a:cubicBezTo>
                        <a:pt x="115502" y="202100"/>
                        <a:pt x="114525" y="197710"/>
                        <a:pt x="112401" y="195614"/>
                      </a:cubicBezTo>
                      <a:cubicBezTo>
                        <a:pt x="110248" y="193504"/>
                        <a:pt x="107232" y="191607"/>
                        <a:pt x="107189" y="188590"/>
                      </a:cubicBezTo>
                      <a:cubicBezTo>
                        <a:pt x="107161" y="187174"/>
                        <a:pt x="107883" y="185815"/>
                        <a:pt x="108011" y="184398"/>
                      </a:cubicBezTo>
                      <a:cubicBezTo>
                        <a:pt x="108450" y="179683"/>
                        <a:pt x="102870" y="176794"/>
                        <a:pt x="98168" y="176241"/>
                      </a:cubicBezTo>
                      <a:cubicBezTo>
                        <a:pt x="93453" y="175675"/>
                        <a:pt x="88014" y="175717"/>
                        <a:pt x="84998" y="172078"/>
                      </a:cubicBezTo>
                      <a:cubicBezTo>
                        <a:pt x="89898" y="171384"/>
                        <a:pt x="94656" y="169614"/>
                        <a:pt x="98834" y="166980"/>
                      </a:cubicBezTo>
                      <a:cubicBezTo>
                        <a:pt x="100293" y="166073"/>
                        <a:pt x="101766" y="164898"/>
                        <a:pt x="102077" y="163241"/>
                      </a:cubicBezTo>
                      <a:cubicBezTo>
                        <a:pt x="102813" y="159347"/>
                        <a:pt x="97404" y="157619"/>
                        <a:pt x="94869" y="154602"/>
                      </a:cubicBezTo>
                      <a:cubicBezTo>
                        <a:pt x="92320" y="151600"/>
                        <a:pt x="92829" y="147182"/>
                        <a:pt x="92631" y="143259"/>
                      </a:cubicBezTo>
                      <a:cubicBezTo>
                        <a:pt x="92121" y="132029"/>
                        <a:pt x="85168" y="122257"/>
                        <a:pt x="78498" y="113222"/>
                      </a:cubicBezTo>
                      <a:cubicBezTo>
                        <a:pt x="76827" y="110956"/>
                        <a:pt x="75057" y="108620"/>
                        <a:pt x="72493" y="107487"/>
                      </a:cubicBezTo>
                      <a:cubicBezTo>
                        <a:pt x="68670" y="105787"/>
                        <a:pt x="63217" y="106764"/>
                        <a:pt x="61093" y="103167"/>
                      </a:cubicBezTo>
                      <a:cubicBezTo>
                        <a:pt x="65243" y="102997"/>
                        <a:pt x="70681" y="101610"/>
                        <a:pt x="70822" y="97460"/>
                      </a:cubicBezTo>
                      <a:cubicBezTo>
                        <a:pt x="70865" y="96044"/>
                        <a:pt x="70199" y="94699"/>
                        <a:pt x="69505" y="93453"/>
                      </a:cubicBezTo>
                      <a:cubicBezTo>
                        <a:pt x="64393" y="84247"/>
                        <a:pt x="56958" y="76317"/>
                        <a:pt x="48093" y="70624"/>
                      </a:cubicBezTo>
                      <a:cubicBezTo>
                        <a:pt x="47994" y="67154"/>
                        <a:pt x="44892" y="64350"/>
                        <a:pt x="41536" y="63444"/>
                      </a:cubicBezTo>
                      <a:cubicBezTo>
                        <a:pt x="38180" y="62538"/>
                        <a:pt x="34611" y="63104"/>
                        <a:pt x="31184" y="63671"/>
                      </a:cubicBezTo>
                      <a:cubicBezTo>
                        <a:pt x="33691" y="60399"/>
                        <a:pt x="37302" y="58006"/>
                        <a:pt x="41281" y="57001"/>
                      </a:cubicBezTo>
                      <a:cubicBezTo>
                        <a:pt x="34413" y="47201"/>
                        <a:pt x="27559" y="37415"/>
                        <a:pt x="20690" y="27601"/>
                      </a:cubicBezTo>
                      <a:cubicBezTo>
                        <a:pt x="16130" y="26907"/>
                        <a:pt x="11556" y="26185"/>
                        <a:pt x="7010" y="25491"/>
                      </a:cubicBezTo>
                      <a:cubicBezTo>
                        <a:pt x="9333" y="25519"/>
                        <a:pt x="11627" y="24400"/>
                        <a:pt x="13043" y="22559"/>
                      </a:cubicBezTo>
                      <a:cubicBezTo>
                        <a:pt x="11896" y="15663"/>
                        <a:pt x="6656" y="9630"/>
                        <a:pt x="0" y="7492"/>
                      </a:cubicBezTo>
                      <a:cubicBezTo>
                        <a:pt x="1034" y="4532"/>
                        <a:pt x="3753" y="2209"/>
                        <a:pt x="6826" y="1685"/>
                      </a:cubicBezTo>
                      <a:lnTo>
                        <a:pt x="8837" y="0"/>
                      </a:lnTo>
                      <a:cubicBezTo>
                        <a:pt x="34795" y="28366"/>
                        <a:pt x="74830" y="82067"/>
                        <a:pt x="109923" y="171129"/>
                      </a:cubicBezTo>
                      <a:cubicBezTo>
                        <a:pt x="160975" y="300736"/>
                        <a:pt x="142976" y="369023"/>
                        <a:pt x="138218" y="38288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5" name="Google Shape;855;p6"/>
                <p:cNvSpPr/>
                <p:nvPr/>
              </p:nvSpPr>
              <p:spPr>
                <a:xfrm>
                  <a:off x="3401216" y="1448209"/>
                  <a:ext cx="162105" cy="469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05" h="469103" extrusionOk="0">
                      <a:moveTo>
                        <a:pt x="0" y="0"/>
                      </a:moveTo>
                      <a:cubicBezTo>
                        <a:pt x="105476" y="99967"/>
                        <a:pt x="211376" y="323069"/>
                        <a:pt x="137424" y="46910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6" name="Google Shape;856;p6"/>
                <p:cNvSpPr/>
                <p:nvPr/>
              </p:nvSpPr>
              <p:spPr>
                <a:xfrm>
                  <a:off x="3386977" y="1492450"/>
                  <a:ext cx="15552" cy="35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2" h="35319" extrusionOk="0">
                      <a:moveTo>
                        <a:pt x="12610" y="33067"/>
                      </a:moveTo>
                      <a:cubicBezTo>
                        <a:pt x="12214" y="33790"/>
                        <a:pt x="12001" y="34540"/>
                        <a:pt x="11973" y="35319"/>
                      </a:cubicBezTo>
                      <a:cubicBezTo>
                        <a:pt x="10245" y="34753"/>
                        <a:pt x="8574" y="33917"/>
                        <a:pt x="7045" y="32756"/>
                      </a:cubicBezTo>
                      <a:cubicBezTo>
                        <a:pt x="-334" y="27176"/>
                        <a:pt x="-1339" y="16173"/>
                        <a:pt x="1380" y="7350"/>
                      </a:cubicBezTo>
                      <a:cubicBezTo>
                        <a:pt x="2145" y="4815"/>
                        <a:pt x="3178" y="2379"/>
                        <a:pt x="4311" y="0"/>
                      </a:cubicBezTo>
                      <a:cubicBezTo>
                        <a:pt x="6195" y="7180"/>
                        <a:pt x="9070" y="14077"/>
                        <a:pt x="12851" y="20449"/>
                      </a:cubicBezTo>
                      <a:cubicBezTo>
                        <a:pt x="14593" y="23367"/>
                        <a:pt x="16561" y="26921"/>
                        <a:pt x="14961" y="29909"/>
                      </a:cubicBezTo>
                      <a:cubicBezTo>
                        <a:pt x="14338" y="31071"/>
                        <a:pt x="13247" y="31920"/>
                        <a:pt x="12610" y="330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7" name="Google Shape;857;p6"/>
                <p:cNvSpPr/>
                <p:nvPr/>
              </p:nvSpPr>
              <p:spPr>
                <a:xfrm>
                  <a:off x="3398327" y="1536748"/>
                  <a:ext cx="21893" cy="33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93" h="33597" extrusionOk="0">
                      <a:moveTo>
                        <a:pt x="13992" y="4631"/>
                      </a:moveTo>
                      <a:cubicBezTo>
                        <a:pt x="20534" y="12335"/>
                        <a:pt x="14204" y="26638"/>
                        <a:pt x="21894" y="33053"/>
                      </a:cubicBezTo>
                      <a:cubicBezTo>
                        <a:pt x="18084" y="33450"/>
                        <a:pt x="14247" y="33634"/>
                        <a:pt x="10409" y="33591"/>
                      </a:cubicBezTo>
                      <a:cubicBezTo>
                        <a:pt x="8370" y="24868"/>
                        <a:pt x="4829" y="16498"/>
                        <a:pt x="0" y="8950"/>
                      </a:cubicBezTo>
                      <a:cubicBezTo>
                        <a:pt x="2209" y="5735"/>
                        <a:pt x="4744" y="2747"/>
                        <a:pt x="7534" y="0"/>
                      </a:cubicBezTo>
                      <a:cubicBezTo>
                        <a:pt x="9871" y="1359"/>
                        <a:pt x="12264" y="2606"/>
                        <a:pt x="13992" y="46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8" name="Google Shape;858;p6"/>
                <p:cNvSpPr/>
                <p:nvPr/>
              </p:nvSpPr>
              <p:spPr>
                <a:xfrm>
                  <a:off x="3407475" y="1601098"/>
                  <a:ext cx="39015" cy="44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15" h="44697" extrusionOk="0">
                      <a:moveTo>
                        <a:pt x="34908" y="42414"/>
                      </a:moveTo>
                      <a:cubicBezTo>
                        <a:pt x="36240" y="42910"/>
                        <a:pt x="37613" y="43306"/>
                        <a:pt x="39015" y="43575"/>
                      </a:cubicBezTo>
                      <a:cubicBezTo>
                        <a:pt x="33988" y="44468"/>
                        <a:pt x="28847" y="44836"/>
                        <a:pt x="23749" y="44652"/>
                      </a:cubicBezTo>
                      <a:cubicBezTo>
                        <a:pt x="21781" y="44595"/>
                        <a:pt x="19770" y="44425"/>
                        <a:pt x="18042" y="43476"/>
                      </a:cubicBezTo>
                      <a:cubicBezTo>
                        <a:pt x="15833" y="42230"/>
                        <a:pt x="14473" y="39908"/>
                        <a:pt x="13298" y="37656"/>
                      </a:cubicBezTo>
                      <a:cubicBezTo>
                        <a:pt x="7562" y="26681"/>
                        <a:pt x="3087" y="15011"/>
                        <a:pt x="0" y="3016"/>
                      </a:cubicBezTo>
                      <a:cubicBezTo>
                        <a:pt x="2068" y="2138"/>
                        <a:pt x="4065" y="1119"/>
                        <a:pt x="6005" y="0"/>
                      </a:cubicBezTo>
                      <a:cubicBezTo>
                        <a:pt x="6911" y="128"/>
                        <a:pt x="7789" y="298"/>
                        <a:pt x="8653" y="524"/>
                      </a:cubicBezTo>
                      <a:cubicBezTo>
                        <a:pt x="14728" y="2110"/>
                        <a:pt x="19260" y="7067"/>
                        <a:pt x="23423" y="11768"/>
                      </a:cubicBezTo>
                      <a:cubicBezTo>
                        <a:pt x="31028" y="20421"/>
                        <a:pt x="39185" y="31722"/>
                        <a:pt x="34908" y="424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9" name="Google Shape;859;p6"/>
                <p:cNvSpPr/>
                <p:nvPr/>
              </p:nvSpPr>
              <p:spPr>
                <a:xfrm>
                  <a:off x="3436705" y="1641784"/>
                  <a:ext cx="69618" cy="94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18" h="94869" extrusionOk="0">
                      <a:moveTo>
                        <a:pt x="43816" y="94472"/>
                      </a:moveTo>
                      <a:cubicBezTo>
                        <a:pt x="32544" y="92957"/>
                        <a:pt x="21243" y="85409"/>
                        <a:pt x="19119" y="74249"/>
                      </a:cubicBezTo>
                      <a:cubicBezTo>
                        <a:pt x="18241" y="69661"/>
                        <a:pt x="18934" y="64860"/>
                        <a:pt x="17872" y="60314"/>
                      </a:cubicBezTo>
                      <a:cubicBezTo>
                        <a:pt x="14983" y="48022"/>
                        <a:pt x="-85" y="40290"/>
                        <a:pt x="0" y="27658"/>
                      </a:cubicBezTo>
                      <a:cubicBezTo>
                        <a:pt x="57" y="19472"/>
                        <a:pt x="6699" y="12873"/>
                        <a:pt x="13596" y="8455"/>
                      </a:cubicBezTo>
                      <a:cubicBezTo>
                        <a:pt x="17221" y="6146"/>
                        <a:pt x="21101" y="4093"/>
                        <a:pt x="24727" y="1756"/>
                      </a:cubicBezTo>
                      <a:cubicBezTo>
                        <a:pt x="26044" y="1275"/>
                        <a:pt x="27332" y="694"/>
                        <a:pt x="28579" y="0"/>
                      </a:cubicBezTo>
                      <a:cubicBezTo>
                        <a:pt x="29287" y="2648"/>
                        <a:pt x="27587" y="5311"/>
                        <a:pt x="25718" y="7279"/>
                      </a:cubicBezTo>
                      <a:cubicBezTo>
                        <a:pt x="23834" y="9262"/>
                        <a:pt x="21625" y="11145"/>
                        <a:pt x="20889" y="13765"/>
                      </a:cubicBezTo>
                      <a:cubicBezTo>
                        <a:pt x="20152" y="16385"/>
                        <a:pt x="22008" y="19883"/>
                        <a:pt x="24712" y="19486"/>
                      </a:cubicBezTo>
                      <a:cubicBezTo>
                        <a:pt x="20294" y="27559"/>
                        <a:pt x="17193" y="38463"/>
                        <a:pt x="23381" y="45289"/>
                      </a:cubicBezTo>
                      <a:cubicBezTo>
                        <a:pt x="25378" y="47498"/>
                        <a:pt x="28069" y="48914"/>
                        <a:pt x="30264" y="50897"/>
                      </a:cubicBezTo>
                      <a:cubicBezTo>
                        <a:pt x="38407" y="58346"/>
                        <a:pt x="37500" y="71516"/>
                        <a:pt x="43179" y="80976"/>
                      </a:cubicBezTo>
                      <a:cubicBezTo>
                        <a:pt x="47796" y="88694"/>
                        <a:pt x="57072" y="93368"/>
                        <a:pt x="66036" y="92490"/>
                      </a:cubicBezTo>
                      <a:lnTo>
                        <a:pt x="68514" y="89813"/>
                      </a:lnTo>
                      <a:cubicBezTo>
                        <a:pt x="69067" y="90394"/>
                        <a:pt x="69421" y="91031"/>
                        <a:pt x="69619" y="91739"/>
                      </a:cubicBezTo>
                      <a:cubicBezTo>
                        <a:pt x="61136" y="94005"/>
                        <a:pt x="52455" y="95648"/>
                        <a:pt x="43816" y="9448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0" name="Google Shape;860;p6"/>
                <p:cNvSpPr/>
                <p:nvPr/>
              </p:nvSpPr>
              <p:spPr>
                <a:xfrm>
                  <a:off x="3462644" y="1737007"/>
                  <a:ext cx="43694" cy="85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94" h="85097" extrusionOk="0">
                      <a:moveTo>
                        <a:pt x="34461" y="85083"/>
                      </a:moveTo>
                      <a:cubicBezTo>
                        <a:pt x="29745" y="85055"/>
                        <a:pt x="25227" y="83624"/>
                        <a:pt x="22636" y="79857"/>
                      </a:cubicBezTo>
                      <a:cubicBezTo>
                        <a:pt x="19407" y="75170"/>
                        <a:pt x="20512" y="68783"/>
                        <a:pt x="18756" y="63345"/>
                      </a:cubicBezTo>
                      <a:cubicBezTo>
                        <a:pt x="16306" y="55712"/>
                        <a:pt x="8630" y="51010"/>
                        <a:pt x="4636" y="44043"/>
                      </a:cubicBezTo>
                      <a:cubicBezTo>
                        <a:pt x="3900" y="42768"/>
                        <a:pt x="3277" y="41295"/>
                        <a:pt x="3645" y="39865"/>
                      </a:cubicBezTo>
                      <a:cubicBezTo>
                        <a:pt x="4013" y="38434"/>
                        <a:pt x="5274" y="37443"/>
                        <a:pt x="6449" y="36537"/>
                      </a:cubicBezTo>
                      <a:cubicBezTo>
                        <a:pt x="11845" y="32501"/>
                        <a:pt x="17226" y="28451"/>
                        <a:pt x="22607" y="24415"/>
                      </a:cubicBezTo>
                      <a:cubicBezTo>
                        <a:pt x="18897" y="27162"/>
                        <a:pt x="14833" y="29612"/>
                        <a:pt x="10287" y="29768"/>
                      </a:cubicBezTo>
                      <a:cubicBezTo>
                        <a:pt x="5047" y="29966"/>
                        <a:pt x="-660" y="25689"/>
                        <a:pt x="62" y="20492"/>
                      </a:cubicBezTo>
                      <a:cubicBezTo>
                        <a:pt x="15116" y="14770"/>
                        <a:pt x="30382" y="8908"/>
                        <a:pt x="43694" y="0"/>
                      </a:cubicBezTo>
                      <a:cubicBezTo>
                        <a:pt x="43227" y="1968"/>
                        <a:pt x="42023" y="3923"/>
                        <a:pt x="40607" y="5381"/>
                      </a:cubicBezTo>
                      <a:cubicBezTo>
                        <a:pt x="37746" y="8256"/>
                        <a:pt x="33965" y="10522"/>
                        <a:pt x="32521" y="14317"/>
                      </a:cubicBezTo>
                      <a:cubicBezTo>
                        <a:pt x="31147" y="17943"/>
                        <a:pt x="32308" y="21979"/>
                        <a:pt x="32053" y="25845"/>
                      </a:cubicBezTo>
                      <a:cubicBezTo>
                        <a:pt x="31827" y="29711"/>
                        <a:pt x="28824" y="34172"/>
                        <a:pt x="25072" y="33223"/>
                      </a:cubicBezTo>
                      <a:cubicBezTo>
                        <a:pt x="28952" y="49806"/>
                        <a:pt x="32039" y="66545"/>
                        <a:pt x="34319" y="83440"/>
                      </a:cubicBezTo>
                      <a:cubicBezTo>
                        <a:pt x="34390" y="83978"/>
                        <a:pt x="34461" y="84531"/>
                        <a:pt x="34461" y="850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61" name="Google Shape;861;p6"/>
              <p:cNvGrpSpPr/>
              <p:nvPr/>
            </p:nvGrpSpPr>
            <p:grpSpPr>
              <a:xfrm rot="-506959" flipH="1">
                <a:off x="7789618" y="4772982"/>
                <a:ext cx="815631" cy="1422663"/>
                <a:chOff x="3773740" y="1542780"/>
                <a:chExt cx="267092" cy="465875"/>
              </a:xfrm>
            </p:grpSpPr>
            <p:sp>
              <p:nvSpPr>
                <p:cNvPr id="862" name="Google Shape;862;p6"/>
                <p:cNvSpPr/>
                <p:nvPr/>
              </p:nvSpPr>
              <p:spPr>
                <a:xfrm>
                  <a:off x="3773740" y="1542780"/>
                  <a:ext cx="267078" cy="332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78" h="332152" extrusionOk="0">
                      <a:moveTo>
                        <a:pt x="260274" y="248919"/>
                      </a:moveTo>
                      <a:cubicBezTo>
                        <a:pt x="251493" y="273503"/>
                        <a:pt x="234400" y="299150"/>
                        <a:pt x="209447" y="309049"/>
                      </a:cubicBezTo>
                      <a:cubicBezTo>
                        <a:pt x="161638" y="327983"/>
                        <a:pt x="136076" y="284379"/>
                        <a:pt x="136076" y="284379"/>
                      </a:cubicBezTo>
                      <a:cubicBezTo>
                        <a:pt x="136076" y="284379"/>
                        <a:pt x="136685" y="316300"/>
                        <a:pt x="97967" y="329484"/>
                      </a:cubicBezTo>
                      <a:cubicBezTo>
                        <a:pt x="59221" y="342669"/>
                        <a:pt x="17317" y="304107"/>
                        <a:pt x="14116" y="276888"/>
                      </a:cubicBezTo>
                      <a:cubicBezTo>
                        <a:pt x="10831" y="248890"/>
                        <a:pt x="21551" y="250519"/>
                        <a:pt x="40485" y="249698"/>
                      </a:cubicBezTo>
                      <a:cubicBezTo>
                        <a:pt x="59448" y="248876"/>
                        <a:pt x="96537" y="270289"/>
                        <a:pt x="106422" y="256297"/>
                      </a:cubicBezTo>
                      <a:cubicBezTo>
                        <a:pt x="116292" y="242291"/>
                        <a:pt x="94894" y="241456"/>
                        <a:pt x="61105" y="243112"/>
                      </a:cubicBezTo>
                      <a:cubicBezTo>
                        <a:pt x="27301" y="244769"/>
                        <a:pt x="1767" y="231585"/>
                        <a:pt x="111" y="201902"/>
                      </a:cubicBezTo>
                      <a:cubicBezTo>
                        <a:pt x="-1546" y="172248"/>
                        <a:pt x="15773" y="147521"/>
                        <a:pt x="28958" y="170591"/>
                      </a:cubicBezTo>
                      <a:cubicBezTo>
                        <a:pt x="42142" y="193674"/>
                        <a:pt x="77022" y="220978"/>
                        <a:pt x="98463" y="214379"/>
                      </a:cubicBezTo>
                      <a:cubicBezTo>
                        <a:pt x="119904" y="207779"/>
                        <a:pt x="107739" y="189426"/>
                        <a:pt x="82177" y="193547"/>
                      </a:cubicBezTo>
                      <a:cubicBezTo>
                        <a:pt x="56644" y="197668"/>
                        <a:pt x="42142" y="178026"/>
                        <a:pt x="28136" y="156514"/>
                      </a:cubicBezTo>
                      <a:cubicBezTo>
                        <a:pt x="14102" y="135003"/>
                        <a:pt x="19073" y="114568"/>
                        <a:pt x="37200" y="98905"/>
                      </a:cubicBezTo>
                      <a:cubicBezTo>
                        <a:pt x="55327" y="83242"/>
                        <a:pt x="49549" y="108775"/>
                        <a:pt x="75918" y="145879"/>
                      </a:cubicBezTo>
                      <a:cubicBezTo>
                        <a:pt x="102287" y="182968"/>
                        <a:pt x="109721" y="157406"/>
                        <a:pt x="107229" y="145057"/>
                      </a:cubicBezTo>
                      <a:cubicBezTo>
                        <a:pt x="104765" y="132680"/>
                        <a:pt x="79231" y="131873"/>
                        <a:pt x="66033" y="106311"/>
                      </a:cubicBezTo>
                      <a:cubicBezTo>
                        <a:pt x="52848" y="80778"/>
                        <a:pt x="62719" y="75807"/>
                        <a:pt x="78382" y="60994"/>
                      </a:cubicBezTo>
                      <a:cubicBezTo>
                        <a:pt x="94044" y="46153"/>
                        <a:pt x="93223" y="49438"/>
                        <a:pt x="95687" y="78299"/>
                      </a:cubicBezTo>
                      <a:cubicBezTo>
                        <a:pt x="98151" y="107147"/>
                        <a:pt x="104751" y="119482"/>
                        <a:pt x="115471" y="130202"/>
                      </a:cubicBezTo>
                      <a:cubicBezTo>
                        <a:pt x="126191" y="140922"/>
                        <a:pt x="134433" y="125259"/>
                        <a:pt x="124534" y="112075"/>
                      </a:cubicBezTo>
                      <a:cubicBezTo>
                        <a:pt x="114664" y="98891"/>
                        <a:pt x="105600" y="69208"/>
                        <a:pt x="111350" y="39553"/>
                      </a:cubicBezTo>
                      <a:cubicBezTo>
                        <a:pt x="112370" y="34328"/>
                        <a:pt x="113842" y="29725"/>
                        <a:pt x="115584" y="25689"/>
                      </a:cubicBezTo>
                      <a:cubicBezTo>
                        <a:pt x="123756" y="6727"/>
                        <a:pt x="137733" y="0"/>
                        <a:pt x="137733" y="0"/>
                      </a:cubicBezTo>
                      <a:cubicBezTo>
                        <a:pt x="136912" y="9899"/>
                        <a:pt x="170701" y="10720"/>
                        <a:pt x="180600" y="51931"/>
                      </a:cubicBezTo>
                      <a:cubicBezTo>
                        <a:pt x="183461" y="63826"/>
                        <a:pt x="181705" y="75595"/>
                        <a:pt x="178320" y="86287"/>
                      </a:cubicBezTo>
                      <a:cubicBezTo>
                        <a:pt x="169993" y="112613"/>
                        <a:pt x="151838" y="132439"/>
                        <a:pt x="168237" y="131859"/>
                      </a:cubicBezTo>
                      <a:cubicBezTo>
                        <a:pt x="179057" y="131462"/>
                        <a:pt x="187256" y="115106"/>
                        <a:pt x="192907" y="97871"/>
                      </a:cubicBezTo>
                      <a:cubicBezTo>
                        <a:pt x="199294" y="78356"/>
                        <a:pt x="202409" y="57680"/>
                        <a:pt x="202409" y="57680"/>
                      </a:cubicBezTo>
                      <a:cubicBezTo>
                        <a:pt x="202409" y="57680"/>
                        <a:pt x="216854" y="69208"/>
                        <a:pt x="220975" y="81585"/>
                      </a:cubicBezTo>
                      <a:cubicBezTo>
                        <a:pt x="223439" y="89020"/>
                        <a:pt x="216089" y="107218"/>
                        <a:pt x="206743" y="123376"/>
                      </a:cubicBezTo>
                      <a:cubicBezTo>
                        <a:pt x="200596" y="134096"/>
                        <a:pt x="193587" y="143925"/>
                        <a:pt x="188007" y="149178"/>
                      </a:cubicBezTo>
                      <a:cubicBezTo>
                        <a:pt x="174001" y="162363"/>
                        <a:pt x="159160" y="182954"/>
                        <a:pt x="192949" y="165648"/>
                      </a:cubicBezTo>
                      <a:cubicBezTo>
                        <a:pt x="200752" y="161655"/>
                        <a:pt x="206870" y="155934"/>
                        <a:pt x="211727" y="149547"/>
                      </a:cubicBezTo>
                      <a:cubicBezTo>
                        <a:pt x="227914" y="128276"/>
                        <a:pt x="229982" y="99485"/>
                        <a:pt x="232503" y="101369"/>
                      </a:cubicBezTo>
                      <a:cubicBezTo>
                        <a:pt x="235788" y="103833"/>
                        <a:pt x="244030" y="144208"/>
                        <a:pt x="243223" y="161527"/>
                      </a:cubicBezTo>
                      <a:cubicBezTo>
                        <a:pt x="242770" y="170619"/>
                        <a:pt x="239385" y="178366"/>
                        <a:pt x="232134" y="184455"/>
                      </a:cubicBezTo>
                      <a:cubicBezTo>
                        <a:pt x="225592" y="189992"/>
                        <a:pt x="215905" y="194227"/>
                        <a:pt x="202395" y="196960"/>
                      </a:cubicBezTo>
                      <a:cubicBezTo>
                        <a:pt x="173944" y="202738"/>
                        <a:pt x="163281" y="235706"/>
                        <a:pt x="202395" y="227464"/>
                      </a:cubicBezTo>
                      <a:cubicBezTo>
                        <a:pt x="215084" y="224787"/>
                        <a:pt x="224544" y="218896"/>
                        <a:pt x="231950" y="212750"/>
                      </a:cubicBezTo>
                      <a:cubicBezTo>
                        <a:pt x="247429" y="199905"/>
                        <a:pt x="254099" y="185829"/>
                        <a:pt x="262993" y="196960"/>
                      </a:cubicBezTo>
                      <a:cubicBezTo>
                        <a:pt x="269295" y="204834"/>
                        <a:pt x="268247" y="226430"/>
                        <a:pt x="260259" y="2489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3" name="Google Shape;863;p6"/>
                <p:cNvSpPr/>
                <p:nvPr/>
              </p:nvSpPr>
              <p:spPr>
                <a:xfrm>
                  <a:off x="3829548" y="1652901"/>
                  <a:ext cx="171275" cy="193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275" h="193030" extrusionOk="0">
                      <a:moveTo>
                        <a:pt x="91343" y="156642"/>
                      </a:moveTo>
                      <a:cubicBezTo>
                        <a:pt x="101015" y="167348"/>
                        <a:pt x="112458" y="178890"/>
                        <a:pt x="126874" y="178932"/>
                      </a:cubicBezTo>
                      <a:cubicBezTo>
                        <a:pt x="132978" y="178946"/>
                        <a:pt x="138869" y="176836"/>
                        <a:pt x="144576" y="174684"/>
                      </a:cubicBezTo>
                      <a:cubicBezTo>
                        <a:pt x="155764" y="170463"/>
                        <a:pt x="168311" y="164416"/>
                        <a:pt x="171059" y="152790"/>
                      </a:cubicBezTo>
                      <a:cubicBezTo>
                        <a:pt x="171682" y="150170"/>
                        <a:pt x="171016" y="146516"/>
                        <a:pt x="168340" y="146205"/>
                      </a:cubicBezTo>
                      <a:cubicBezTo>
                        <a:pt x="167065" y="146049"/>
                        <a:pt x="165876" y="146799"/>
                        <a:pt x="164785" y="147479"/>
                      </a:cubicBezTo>
                      <a:cubicBezTo>
                        <a:pt x="155906" y="153030"/>
                        <a:pt x="145724" y="156486"/>
                        <a:pt x="135286" y="157477"/>
                      </a:cubicBezTo>
                      <a:cubicBezTo>
                        <a:pt x="131774" y="157817"/>
                        <a:pt x="127398" y="157364"/>
                        <a:pt x="126039" y="154107"/>
                      </a:cubicBezTo>
                      <a:cubicBezTo>
                        <a:pt x="130018" y="151812"/>
                        <a:pt x="134833" y="151628"/>
                        <a:pt x="139153" y="150071"/>
                      </a:cubicBezTo>
                      <a:cubicBezTo>
                        <a:pt x="143472" y="148513"/>
                        <a:pt x="147692" y="144449"/>
                        <a:pt x="146644" y="139988"/>
                      </a:cubicBezTo>
                      <a:cubicBezTo>
                        <a:pt x="136957" y="140115"/>
                        <a:pt x="127271" y="140257"/>
                        <a:pt x="117570" y="140384"/>
                      </a:cubicBezTo>
                      <a:cubicBezTo>
                        <a:pt x="112769" y="140455"/>
                        <a:pt x="107813" y="140483"/>
                        <a:pt x="103380" y="138642"/>
                      </a:cubicBezTo>
                      <a:cubicBezTo>
                        <a:pt x="94232" y="134847"/>
                        <a:pt x="89898" y="122441"/>
                        <a:pt x="94685" y="113760"/>
                      </a:cubicBezTo>
                      <a:cubicBezTo>
                        <a:pt x="96710" y="110092"/>
                        <a:pt x="99953" y="107288"/>
                        <a:pt x="103140" y="104555"/>
                      </a:cubicBezTo>
                      <a:cubicBezTo>
                        <a:pt x="119638" y="90365"/>
                        <a:pt x="136887" y="75779"/>
                        <a:pt x="157888" y="70043"/>
                      </a:cubicBezTo>
                      <a:cubicBezTo>
                        <a:pt x="159942" y="69477"/>
                        <a:pt x="162094" y="68967"/>
                        <a:pt x="163737" y="67622"/>
                      </a:cubicBezTo>
                      <a:cubicBezTo>
                        <a:pt x="165380" y="66276"/>
                        <a:pt x="166329" y="63784"/>
                        <a:pt x="165210" y="61957"/>
                      </a:cubicBezTo>
                      <a:cubicBezTo>
                        <a:pt x="164205" y="60314"/>
                        <a:pt x="162009" y="59875"/>
                        <a:pt x="160069" y="59847"/>
                      </a:cubicBezTo>
                      <a:cubicBezTo>
                        <a:pt x="152946" y="59719"/>
                        <a:pt x="146177" y="62736"/>
                        <a:pt x="139705" y="65710"/>
                      </a:cubicBezTo>
                      <a:cubicBezTo>
                        <a:pt x="133275" y="68656"/>
                        <a:pt x="126832" y="71587"/>
                        <a:pt x="120403" y="74533"/>
                      </a:cubicBezTo>
                      <a:cubicBezTo>
                        <a:pt x="117004" y="76090"/>
                        <a:pt x="113506" y="77662"/>
                        <a:pt x="109767" y="77861"/>
                      </a:cubicBezTo>
                      <a:cubicBezTo>
                        <a:pt x="106043" y="78045"/>
                        <a:pt x="101964" y="76529"/>
                        <a:pt x="100222" y="73230"/>
                      </a:cubicBezTo>
                      <a:cubicBezTo>
                        <a:pt x="97730" y="68528"/>
                        <a:pt x="100789" y="62906"/>
                        <a:pt x="103763" y="58487"/>
                      </a:cubicBezTo>
                      <a:cubicBezTo>
                        <a:pt x="110150" y="48971"/>
                        <a:pt x="116537" y="39468"/>
                        <a:pt x="122923" y="29952"/>
                      </a:cubicBezTo>
                      <a:cubicBezTo>
                        <a:pt x="123490" y="29116"/>
                        <a:pt x="124070" y="28153"/>
                        <a:pt x="123858" y="27176"/>
                      </a:cubicBezTo>
                      <a:cubicBezTo>
                        <a:pt x="123462" y="25335"/>
                        <a:pt x="120870" y="25165"/>
                        <a:pt x="119100" y="25802"/>
                      </a:cubicBezTo>
                      <a:cubicBezTo>
                        <a:pt x="111453" y="28621"/>
                        <a:pt x="107728" y="38038"/>
                        <a:pt x="100010" y="40686"/>
                      </a:cubicBezTo>
                      <a:cubicBezTo>
                        <a:pt x="98622" y="41168"/>
                        <a:pt x="96894" y="41324"/>
                        <a:pt x="95846" y="40304"/>
                      </a:cubicBezTo>
                      <a:cubicBezTo>
                        <a:pt x="95011" y="39497"/>
                        <a:pt x="94898" y="38222"/>
                        <a:pt x="94855" y="37061"/>
                      </a:cubicBezTo>
                      <a:cubicBezTo>
                        <a:pt x="94487" y="24556"/>
                        <a:pt x="98424" y="11244"/>
                        <a:pt x="92929" y="0"/>
                      </a:cubicBezTo>
                      <a:cubicBezTo>
                        <a:pt x="87378" y="2407"/>
                        <a:pt x="84191" y="8369"/>
                        <a:pt x="82747" y="14246"/>
                      </a:cubicBezTo>
                      <a:cubicBezTo>
                        <a:pt x="81302" y="20124"/>
                        <a:pt x="81147" y="26270"/>
                        <a:pt x="79447" y="32076"/>
                      </a:cubicBezTo>
                      <a:cubicBezTo>
                        <a:pt x="77748" y="37882"/>
                        <a:pt x="73995" y="43632"/>
                        <a:pt x="68175" y="45317"/>
                      </a:cubicBezTo>
                      <a:cubicBezTo>
                        <a:pt x="66574" y="45784"/>
                        <a:pt x="64790" y="45898"/>
                        <a:pt x="63289" y="45204"/>
                      </a:cubicBezTo>
                      <a:cubicBezTo>
                        <a:pt x="57327" y="42442"/>
                        <a:pt x="60711" y="31014"/>
                        <a:pt x="54650" y="28479"/>
                      </a:cubicBezTo>
                      <a:cubicBezTo>
                        <a:pt x="57766" y="39270"/>
                        <a:pt x="60895" y="50075"/>
                        <a:pt x="64011" y="60867"/>
                      </a:cubicBezTo>
                      <a:cubicBezTo>
                        <a:pt x="57822" y="66106"/>
                        <a:pt x="49326" y="67395"/>
                        <a:pt x="41296" y="68486"/>
                      </a:cubicBezTo>
                      <a:cubicBezTo>
                        <a:pt x="38393" y="68882"/>
                        <a:pt x="35433" y="69264"/>
                        <a:pt x="32558" y="68726"/>
                      </a:cubicBezTo>
                      <a:cubicBezTo>
                        <a:pt x="19855" y="66305"/>
                        <a:pt x="15677" y="47923"/>
                        <a:pt x="3144" y="44708"/>
                      </a:cubicBezTo>
                      <a:cubicBezTo>
                        <a:pt x="2309" y="44496"/>
                        <a:pt x="1332" y="44382"/>
                        <a:pt x="666" y="44921"/>
                      </a:cubicBezTo>
                      <a:cubicBezTo>
                        <a:pt x="-240" y="45643"/>
                        <a:pt x="-56" y="47059"/>
                        <a:pt x="255" y="48178"/>
                      </a:cubicBezTo>
                      <a:cubicBezTo>
                        <a:pt x="2111" y="54763"/>
                        <a:pt x="5608" y="60895"/>
                        <a:pt x="10324" y="65852"/>
                      </a:cubicBezTo>
                      <a:cubicBezTo>
                        <a:pt x="12505" y="68160"/>
                        <a:pt x="15012" y="70242"/>
                        <a:pt x="17986" y="71374"/>
                      </a:cubicBezTo>
                      <a:cubicBezTo>
                        <a:pt x="20577" y="72352"/>
                        <a:pt x="23396" y="72550"/>
                        <a:pt x="26157" y="72734"/>
                      </a:cubicBezTo>
                      <a:cubicBezTo>
                        <a:pt x="36509" y="73428"/>
                        <a:pt x="46847" y="74122"/>
                        <a:pt x="57199" y="74830"/>
                      </a:cubicBezTo>
                      <a:cubicBezTo>
                        <a:pt x="58545" y="74915"/>
                        <a:pt x="60017" y="75071"/>
                        <a:pt x="60924" y="76062"/>
                      </a:cubicBezTo>
                      <a:cubicBezTo>
                        <a:pt x="61547" y="76742"/>
                        <a:pt x="61773" y="77691"/>
                        <a:pt x="61958" y="78583"/>
                      </a:cubicBezTo>
                      <a:cubicBezTo>
                        <a:pt x="63204" y="84488"/>
                        <a:pt x="64139" y="90450"/>
                        <a:pt x="64747" y="96455"/>
                      </a:cubicBezTo>
                      <a:cubicBezTo>
                        <a:pt x="65130" y="100222"/>
                        <a:pt x="65342" y="104173"/>
                        <a:pt x="63799" y="107642"/>
                      </a:cubicBezTo>
                      <a:cubicBezTo>
                        <a:pt x="60471" y="115106"/>
                        <a:pt x="50897" y="116947"/>
                        <a:pt x="42769" y="117782"/>
                      </a:cubicBezTo>
                      <a:cubicBezTo>
                        <a:pt x="34187" y="118674"/>
                        <a:pt x="24557" y="119269"/>
                        <a:pt x="17915" y="113760"/>
                      </a:cubicBezTo>
                      <a:cubicBezTo>
                        <a:pt x="15224" y="111523"/>
                        <a:pt x="13270" y="108450"/>
                        <a:pt x="10381" y="106467"/>
                      </a:cubicBezTo>
                      <a:cubicBezTo>
                        <a:pt x="7492" y="104484"/>
                        <a:pt x="2932" y="104102"/>
                        <a:pt x="949" y="106991"/>
                      </a:cubicBezTo>
                      <a:cubicBezTo>
                        <a:pt x="-438" y="109016"/>
                        <a:pt x="57" y="111891"/>
                        <a:pt x="1530" y="113859"/>
                      </a:cubicBezTo>
                      <a:cubicBezTo>
                        <a:pt x="3003" y="115814"/>
                        <a:pt x="5269" y="117017"/>
                        <a:pt x="7520" y="117995"/>
                      </a:cubicBezTo>
                      <a:cubicBezTo>
                        <a:pt x="23155" y="124750"/>
                        <a:pt x="40942" y="122937"/>
                        <a:pt x="57950" y="123772"/>
                      </a:cubicBezTo>
                      <a:cubicBezTo>
                        <a:pt x="61788" y="123957"/>
                        <a:pt x="66107" y="124566"/>
                        <a:pt x="68344" y="127681"/>
                      </a:cubicBezTo>
                      <a:cubicBezTo>
                        <a:pt x="70596" y="130839"/>
                        <a:pt x="69704" y="135187"/>
                        <a:pt x="68458" y="138840"/>
                      </a:cubicBezTo>
                      <a:cubicBezTo>
                        <a:pt x="65710" y="146842"/>
                        <a:pt x="61221" y="154801"/>
                        <a:pt x="53758" y="158766"/>
                      </a:cubicBezTo>
                      <a:cubicBezTo>
                        <a:pt x="48178" y="161740"/>
                        <a:pt x="41622" y="162108"/>
                        <a:pt x="35320" y="162476"/>
                      </a:cubicBezTo>
                      <a:cubicBezTo>
                        <a:pt x="29018" y="162844"/>
                        <a:pt x="22447" y="163354"/>
                        <a:pt x="16966" y="166526"/>
                      </a:cubicBezTo>
                      <a:cubicBezTo>
                        <a:pt x="11500" y="169699"/>
                        <a:pt x="7506" y="176369"/>
                        <a:pt x="9475" y="182373"/>
                      </a:cubicBezTo>
                      <a:cubicBezTo>
                        <a:pt x="10282" y="184823"/>
                        <a:pt x="11967" y="186905"/>
                        <a:pt x="13907" y="188619"/>
                      </a:cubicBezTo>
                      <a:cubicBezTo>
                        <a:pt x="16173" y="190615"/>
                        <a:pt x="18892" y="192187"/>
                        <a:pt x="21852" y="192768"/>
                      </a:cubicBezTo>
                      <a:cubicBezTo>
                        <a:pt x="27899" y="193957"/>
                        <a:pt x="34003" y="190941"/>
                        <a:pt x="38818" y="187103"/>
                      </a:cubicBezTo>
                      <a:cubicBezTo>
                        <a:pt x="43633" y="183265"/>
                        <a:pt x="47753" y="178521"/>
                        <a:pt x="53008" y="175307"/>
                      </a:cubicBezTo>
                      <a:cubicBezTo>
                        <a:pt x="63218" y="169047"/>
                        <a:pt x="77139" y="168891"/>
                        <a:pt x="85126" y="159970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4" name="Google Shape;864;p6"/>
                <p:cNvSpPr/>
                <p:nvPr/>
              </p:nvSpPr>
              <p:spPr>
                <a:xfrm>
                  <a:off x="3901960" y="1683646"/>
                  <a:ext cx="31732" cy="12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2" h="125627" extrusionOk="0">
                      <a:moveTo>
                        <a:pt x="11071" y="117768"/>
                      </a:moveTo>
                      <a:cubicBezTo>
                        <a:pt x="16282" y="121889"/>
                        <a:pt x="22585" y="124622"/>
                        <a:pt x="29141" y="125628"/>
                      </a:cubicBezTo>
                      <a:cubicBezTo>
                        <a:pt x="29297" y="122243"/>
                        <a:pt x="26734" y="119453"/>
                        <a:pt x="24695" y="116748"/>
                      </a:cubicBezTo>
                      <a:cubicBezTo>
                        <a:pt x="19115" y="109313"/>
                        <a:pt x="16764" y="100024"/>
                        <a:pt x="14541" y="91003"/>
                      </a:cubicBezTo>
                      <a:cubicBezTo>
                        <a:pt x="13889" y="88354"/>
                        <a:pt x="13224" y="85649"/>
                        <a:pt x="13379" y="82930"/>
                      </a:cubicBezTo>
                      <a:cubicBezTo>
                        <a:pt x="13606" y="78739"/>
                        <a:pt x="15730" y="74872"/>
                        <a:pt x="18208" y="71474"/>
                      </a:cubicBezTo>
                      <a:cubicBezTo>
                        <a:pt x="21890" y="66446"/>
                        <a:pt x="26507" y="62084"/>
                        <a:pt x="31733" y="58700"/>
                      </a:cubicBezTo>
                      <a:cubicBezTo>
                        <a:pt x="30940" y="56788"/>
                        <a:pt x="28150" y="57071"/>
                        <a:pt x="26267" y="57921"/>
                      </a:cubicBezTo>
                      <a:cubicBezTo>
                        <a:pt x="24383" y="58771"/>
                        <a:pt x="22075" y="59847"/>
                        <a:pt x="20446" y="58572"/>
                      </a:cubicBezTo>
                      <a:cubicBezTo>
                        <a:pt x="19172" y="57581"/>
                        <a:pt x="19129" y="55698"/>
                        <a:pt x="19200" y="54083"/>
                      </a:cubicBezTo>
                      <a:cubicBezTo>
                        <a:pt x="19526" y="46521"/>
                        <a:pt x="19851" y="38959"/>
                        <a:pt x="20177" y="31396"/>
                      </a:cubicBezTo>
                      <a:cubicBezTo>
                        <a:pt x="20234" y="30221"/>
                        <a:pt x="20276" y="29031"/>
                        <a:pt x="20134" y="27856"/>
                      </a:cubicBezTo>
                      <a:cubicBezTo>
                        <a:pt x="19993" y="26666"/>
                        <a:pt x="19639" y="25505"/>
                        <a:pt x="19341" y="24344"/>
                      </a:cubicBezTo>
                      <a:cubicBezTo>
                        <a:pt x="17359" y="16427"/>
                        <a:pt x="17996" y="8129"/>
                        <a:pt x="18662" y="0"/>
                      </a:cubicBezTo>
                      <a:cubicBezTo>
                        <a:pt x="12105" y="5891"/>
                        <a:pt x="12572" y="16017"/>
                        <a:pt x="11836" y="24811"/>
                      </a:cubicBezTo>
                      <a:cubicBezTo>
                        <a:pt x="10788" y="37514"/>
                        <a:pt x="6228" y="49665"/>
                        <a:pt x="4429" y="62283"/>
                      </a:cubicBezTo>
                      <a:cubicBezTo>
                        <a:pt x="3551" y="68471"/>
                        <a:pt x="3339" y="74745"/>
                        <a:pt x="3126" y="80990"/>
                      </a:cubicBezTo>
                      <a:cubicBezTo>
                        <a:pt x="2956" y="86003"/>
                        <a:pt x="2786" y="91003"/>
                        <a:pt x="2631" y="96016"/>
                      </a:cubicBezTo>
                      <a:cubicBezTo>
                        <a:pt x="2602" y="96809"/>
                        <a:pt x="2560" y="97673"/>
                        <a:pt x="2050" y="98267"/>
                      </a:cubicBezTo>
                      <a:cubicBezTo>
                        <a:pt x="1540" y="98862"/>
                        <a:pt x="393" y="98976"/>
                        <a:pt x="53" y="98267"/>
                      </a:cubicBezTo>
                      <a:cubicBezTo>
                        <a:pt x="-287" y="97559"/>
                        <a:pt x="1101" y="96823"/>
                        <a:pt x="1300" y="97588"/>
                      </a:cubicBezTo>
                      <a:cubicBezTo>
                        <a:pt x="5930" y="105334"/>
                        <a:pt x="5987" y="115601"/>
                        <a:pt x="1441" y="123404"/>
                      </a:cubicBezTo>
                      <a:cubicBezTo>
                        <a:pt x="5052" y="123857"/>
                        <a:pt x="8819" y="121677"/>
                        <a:pt x="10235" y="11833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" name="Google Shape;865;p6"/>
                <p:cNvSpPr/>
                <p:nvPr/>
              </p:nvSpPr>
              <p:spPr>
                <a:xfrm>
                  <a:off x="3910904" y="1692370"/>
                  <a:ext cx="32574" cy="31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74" h="316285" extrusionOk="0">
                      <a:moveTo>
                        <a:pt x="7070" y="0"/>
                      </a:moveTo>
                      <a:cubicBezTo>
                        <a:pt x="-4415" y="77804"/>
                        <a:pt x="-5690" y="248692"/>
                        <a:pt x="32575" y="31628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6" name="Google Shape;866;p6"/>
                <p:cNvSpPr/>
                <p:nvPr/>
              </p:nvSpPr>
              <p:spPr>
                <a:xfrm>
                  <a:off x="3889324" y="1542780"/>
                  <a:ext cx="66451" cy="86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51" h="86286" extrusionOk="0">
                      <a:moveTo>
                        <a:pt x="65016" y="51931"/>
                      </a:moveTo>
                      <a:cubicBezTo>
                        <a:pt x="67877" y="63826"/>
                        <a:pt x="66121" y="75595"/>
                        <a:pt x="62736" y="86287"/>
                      </a:cubicBezTo>
                      <a:cubicBezTo>
                        <a:pt x="56434" y="85791"/>
                        <a:pt x="50288" y="82293"/>
                        <a:pt x="47102" y="76784"/>
                      </a:cubicBezTo>
                      <a:cubicBezTo>
                        <a:pt x="43051" y="69803"/>
                        <a:pt x="43505" y="60583"/>
                        <a:pt x="38321" y="54409"/>
                      </a:cubicBezTo>
                      <a:cubicBezTo>
                        <a:pt x="34016" y="49254"/>
                        <a:pt x="27006" y="47583"/>
                        <a:pt x="20832" y="44977"/>
                      </a:cubicBezTo>
                      <a:cubicBezTo>
                        <a:pt x="12037" y="41267"/>
                        <a:pt x="4050" y="34158"/>
                        <a:pt x="0" y="25689"/>
                      </a:cubicBezTo>
                      <a:cubicBezTo>
                        <a:pt x="8171" y="6727"/>
                        <a:pt x="22149" y="0"/>
                        <a:pt x="22149" y="0"/>
                      </a:cubicBezTo>
                      <a:cubicBezTo>
                        <a:pt x="21327" y="9899"/>
                        <a:pt x="55117" y="10720"/>
                        <a:pt x="65016" y="519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7" name="Google Shape;867;p6"/>
                <p:cNvSpPr/>
                <p:nvPr/>
              </p:nvSpPr>
              <p:spPr>
                <a:xfrm>
                  <a:off x="3966647" y="1600475"/>
                  <a:ext cx="28549" cy="65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49" h="65695" extrusionOk="0">
                      <a:moveTo>
                        <a:pt x="13836" y="65696"/>
                      </a:moveTo>
                      <a:cubicBezTo>
                        <a:pt x="12816" y="65271"/>
                        <a:pt x="11754" y="64903"/>
                        <a:pt x="10791" y="64407"/>
                      </a:cubicBezTo>
                      <a:cubicBezTo>
                        <a:pt x="2549" y="60144"/>
                        <a:pt x="2124" y="49721"/>
                        <a:pt x="0" y="40191"/>
                      </a:cubicBezTo>
                      <a:cubicBezTo>
                        <a:pt x="6387" y="20676"/>
                        <a:pt x="9502" y="0"/>
                        <a:pt x="9502" y="0"/>
                      </a:cubicBezTo>
                      <a:cubicBezTo>
                        <a:pt x="9502" y="0"/>
                        <a:pt x="23947" y="11528"/>
                        <a:pt x="28068" y="23905"/>
                      </a:cubicBezTo>
                      <a:cubicBezTo>
                        <a:pt x="30532" y="31340"/>
                        <a:pt x="23183" y="49537"/>
                        <a:pt x="13836" y="6569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8" name="Google Shape;868;p6"/>
                <p:cNvSpPr/>
                <p:nvPr/>
              </p:nvSpPr>
              <p:spPr>
                <a:xfrm>
                  <a:off x="3983838" y="1644061"/>
                  <a:ext cx="33194" cy="83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94" h="83174" extrusionOk="0">
                      <a:moveTo>
                        <a:pt x="21286" y="68177"/>
                      </a:moveTo>
                      <a:cubicBezTo>
                        <a:pt x="15267" y="73403"/>
                        <a:pt x="4419" y="70981"/>
                        <a:pt x="1191" y="63688"/>
                      </a:cubicBezTo>
                      <a:cubicBezTo>
                        <a:pt x="-934" y="58830"/>
                        <a:pt x="143" y="53491"/>
                        <a:pt x="1644" y="48266"/>
                      </a:cubicBezTo>
                      <a:cubicBezTo>
                        <a:pt x="17830" y="26995"/>
                        <a:pt x="19898" y="-1796"/>
                        <a:pt x="22419" y="88"/>
                      </a:cubicBezTo>
                      <a:cubicBezTo>
                        <a:pt x="25704" y="2552"/>
                        <a:pt x="33946" y="42927"/>
                        <a:pt x="33139" y="60246"/>
                      </a:cubicBezTo>
                      <a:cubicBezTo>
                        <a:pt x="32686" y="69338"/>
                        <a:pt x="29301" y="77085"/>
                        <a:pt x="22051" y="83174"/>
                      </a:cubicBezTo>
                      <a:cubicBezTo>
                        <a:pt x="22603" y="78189"/>
                        <a:pt x="22362" y="73091"/>
                        <a:pt x="21286" y="6817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9" name="Google Shape;869;p6"/>
                <p:cNvSpPr/>
                <p:nvPr/>
              </p:nvSpPr>
              <p:spPr>
                <a:xfrm>
                  <a:off x="4005705" y="1735704"/>
                  <a:ext cx="35127" cy="55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7" h="55995" extrusionOk="0">
                      <a:moveTo>
                        <a:pt x="28309" y="55995"/>
                      </a:moveTo>
                      <a:cubicBezTo>
                        <a:pt x="17730" y="55712"/>
                        <a:pt x="7322" y="44723"/>
                        <a:pt x="11811" y="35135"/>
                      </a:cubicBezTo>
                      <a:cubicBezTo>
                        <a:pt x="13383" y="31779"/>
                        <a:pt x="16569" y="28536"/>
                        <a:pt x="15521" y="24996"/>
                      </a:cubicBezTo>
                      <a:cubicBezTo>
                        <a:pt x="13864" y="19430"/>
                        <a:pt x="5693" y="21469"/>
                        <a:pt x="0" y="19827"/>
                      </a:cubicBezTo>
                      <a:cubicBezTo>
                        <a:pt x="15479" y="6982"/>
                        <a:pt x="22149" y="-7095"/>
                        <a:pt x="31042" y="4036"/>
                      </a:cubicBezTo>
                      <a:cubicBezTo>
                        <a:pt x="37344" y="11910"/>
                        <a:pt x="36296" y="33507"/>
                        <a:pt x="28309" y="559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70" name="Google Shape;870;p6"/>
              <p:cNvGrpSpPr/>
              <p:nvPr/>
            </p:nvGrpSpPr>
            <p:grpSpPr>
              <a:xfrm rot="-506959" flipH="1">
                <a:off x="8152993" y="4410316"/>
                <a:ext cx="424629" cy="746943"/>
                <a:chOff x="3749677" y="1434586"/>
                <a:chExt cx="139052" cy="244599"/>
              </a:xfrm>
            </p:grpSpPr>
            <p:sp>
              <p:nvSpPr>
                <p:cNvPr id="871" name="Google Shape;871;p6"/>
                <p:cNvSpPr/>
                <p:nvPr/>
              </p:nvSpPr>
              <p:spPr>
                <a:xfrm>
                  <a:off x="3801578" y="1487324"/>
                  <a:ext cx="55345" cy="191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45" h="191861" extrusionOk="0">
                      <a:moveTo>
                        <a:pt x="8059" y="191862"/>
                      </a:moveTo>
                      <a:cubicBezTo>
                        <a:pt x="-19698" y="117867"/>
                        <a:pt x="31341" y="20322"/>
                        <a:pt x="54042" y="0"/>
                      </a:cubicBezTo>
                      <a:lnTo>
                        <a:pt x="55345" y="1459"/>
                      </a:lnTo>
                      <a:cubicBezTo>
                        <a:pt x="32913" y="21554"/>
                        <a:pt x="-17559" y="118009"/>
                        <a:pt x="9900" y="191182"/>
                      </a:cubicBezTo>
                      <a:lnTo>
                        <a:pt x="8074" y="19186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2" name="Google Shape;872;p6"/>
                <p:cNvSpPr/>
                <p:nvPr/>
              </p:nvSpPr>
              <p:spPr>
                <a:xfrm>
                  <a:off x="3853415" y="1434586"/>
                  <a:ext cx="35314" cy="57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14" h="57651" extrusionOk="0">
                      <a:moveTo>
                        <a:pt x="208" y="53446"/>
                      </a:moveTo>
                      <a:cubicBezTo>
                        <a:pt x="-1987" y="30518"/>
                        <a:pt x="13407" y="7081"/>
                        <a:pt x="35315" y="0"/>
                      </a:cubicBezTo>
                      <a:cubicBezTo>
                        <a:pt x="27597" y="21313"/>
                        <a:pt x="15559" y="41040"/>
                        <a:pt x="138" y="5765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3" name="Google Shape;873;p6"/>
                <p:cNvSpPr/>
                <p:nvPr/>
              </p:nvSpPr>
              <p:spPr>
                <a:xfrm>
                  <a:off x="3827597" y="1455715"/>
                  <a:ext cx="19684" cy="38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84" h="38831" extrusionOk="0">
                      <a:moveTo>
                        <a:pt x="19681" y="38831"/>
                      </a:moveTo>
                      <a:cubicBezTo>
                        <a:pt x="19851" y="24259"/>
                        <a:pt x="13295" y="6698"/>
                        <a:pt x="351" y="0"/>
                      </a:cubicBezTo>
                      <a:cubicBezTo>
                        <a:pt x="-1816" y="15224"/>
                        <a:pt x="6228" y="31382"/>
                        <a:pt x="19681" y="388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4" name="Google Shape;874;p6"/>
                <p:cNvSpPr/>
                <p:nvPr/>
              </p:nvSpPr>
              <p:spPr>
                <a:xfrm>
                  <a:off x="3801352" y="1460218"/>
                  <a:ext cx="36395" cy="52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95" h="52553" extrusionOk="0">
                      <a:moveTo>
                        <a:pt x="36395" y="52554"/>
                      </a:moveTo>
                      <a:cubicBezTo>
                        <a:pt x="33181" y="30164"/>
                        <a:pt x="19359" y="11712"/>
                        <a:pt x="0" y="0"/>
                      </a:cubicBezTo>
                      <a:cubicBezTo>
                        <a:pt x="3640" y="21710"/>
                        <a:pt x="17348" y="41508"/>
                        <a:pt x="36395" y="5255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5" name="Google Shape;875;p6"/>
                <p:cNvSpPr/>
                <p:nvPr/>
              </p:nvSpPr>
              <p:spPr>
                <a:xfrm>
                  <a:off x="3782772" y="1482693"/>
                  <a:ext cx="42697" cy="51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97" h="51477" extrusionOk="0">
                      <a:moveTo>
                        <a:pt x="42697" y="51477"/>
                      </a:moveTo>
                      <a:cubicBezTo>
                        <a:pt x="38052" y="40955"/>
                        <a:pt x="33365" y="30348"/>
                        <a:pt x="26638" y="21016"/>
                      </a:cubicBezTo>
                      <a:cubicBezTo>
                        <a:pt x="19911" y="11683"/>
                        <a:pt x="10919" y="3611"/>
                        <a:pt x="0" y="0"/>
                      </a:cubicBezTo>
                      <a:cubicBezTo>
                        <a:pt x="170" y="7364"/>
                        <a:pt x="3087" y="14629"/>
                        <a:pt x="8058" y="20081"/>
                      </a:cubicBezTo>
                      <a:cubicBezTo>
                        <a:pt x="11754" y="24131"/>
                        <a:pt x="16470" y="27148"/>
                        <a:pt x="20010" y="31325"/>
                      </a:cubicBezTo>
                      <a:cubicBezTo>
                        <a:pt x="22602" y="34384"/>
                        <a:pt x="24500" y="37982"/>
                        <a:pt x="27134" y="41026"/>
                      </a:cubicBezTo>
                      <a:cubicBezTo>
                        <a:pt x="31085" y="45601"/>
                        <a:pt x="36735" y="50486"/>
                        <a:pt x="42697" y="51477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6" name="Google Shape;876;p6"/>
                <p:cNvSpPr/>
                <p:nvPr/>
              </p:nvSpPr>
              <p:spPr>
                <a:xfrm>
                  <a:off x="3749677" y="1535558"/>
                  <a:ext cx="67324" cy="2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24" h="21106" extrusionOk="0">
                      <a:moveTo>
                        <a:pt x="67324" y="17206"/>
                      </a:moveTo>
                      <a:cubicBezTo>
                        <a:pt x="57284" y="10904"/>
                        <a:pt x="46818" y="4432"/>
                        <a:pt x="35036" y="2988"/>
                      </a:cubicBezTo>
                      <a:cubicBezTo>
                        <a:pt x="31042" y="2492"/>
                        <a:pt x="27006" y="2606"/>
                        <a:pt x="22984" y="2535"/>
                      </a:cubicBezTo>
                      <a:cubicBezTo>
                        <a:pt x="15266" y="2407"/>
                        <a:pt x="7534" y="1671"/>
                        <a:pt x="0" y="0"/>
                      </a:cubicBezTo>
                      <a:cubicBezTo>
                        <a:pt x="9389" y="6967"/>
                        <a:pt x="18906" y="14020"/>
                        <a:pt x="29697" y="18495"/>
                      </a:cubicBezTo>
                      <a:cubicBezTo>
                        <a:pt x="40502" y="22984"/>
                        <a:pt x="56307" y="21115"/>
                        <a:pt x="67310" y="1719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7" name="Google Shape;877;p6"/>
                <p:cNvSpPr/>
                <p:nvPr/>
              </p:nvSpPr>
              <p:spPr>
                <a:xfrm>
                  <a:off x="3755469" y="1574008"/>
                  <a:ext cx="54408" cy="18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08" h="18691" extrusionOk="0">
                      <a:moveTo>
                        <a:pt x="54409" y="2179"/>
                      </a:moveTo>
                      <a:cubicBezTo>
                        <a:pt x="45175" y="-1432"/>
                        <a:pt x="34625" y="-228"/>
                        <a:pt x="25392" y="3397"/>
                      </a:cubicBezTo>
                      <a:cubicBezTo>
                        <a:pt x="16172" y="7009"/>
                        <a:pt x="8015" y="12871"/>
                        <a:pt x="0" y="18692"/>
                      </a:cubicBezTo>
                      <a:cubicBezTo>
                        <a:pt x="17107" y="16681"/>
                        <a:pt x="39794" y="11328"/>
                        <a:pt x="54409" y="217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8" name="Google Shape;878;p6"/>
                <p:cNvSpPr/>
                <p:nvPr/>
              </p:nvSpPr>
              <p:spPr>
                <a:xfrm>
                  <a:off x="3762281" y="1605381"/>
                  <a:ext cx="40785" cy="26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85" h="26363" extrusionOk="0">
                      <a:moveTo>
                        <a:pt x="40786" y="22"/>
                      </a:moveTo>
                      <a:cubicBezTo>
                        <a:pt x="29980" y="-361"/>
                        <a:pt x="19090" y="4313"/>
                        <a:pt x="11938" y="12427"/>
                      </a:cubicBezTo>
                      <a:cubicBezTo>
                        <a:pt x="7874" y="17030"/>
                        <a:pt x="4928" y="22695"/>
                        <a:pt x="0" y="26362"/>
                      </a:cubicBezTo>
                      <a:cubicBezTo>
                        <a:pt x="14870" y="26476"/>
                        <a:pt x="29485" y="17880"/>
                        <a:pt x="36622" y="485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9" name="Google Shape;879;p6"/>
                <p:cNvSpPr/>
                <p:nvPr/>
              </p:nvSpPr>
              <p:spPr>
                <a:xfrm>
                  <a:off x="3845438" y="1503465"/>
                  <a:ext cx="35644" cy="13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44" h="13273" extrusionOk="0">
                      <a:moveTo>
                        <a:pt x="0" y="1306"/>
                      </a:moveTo>
                      <a:cubicBezTo>
                        <a:pt x="8724" y="-209"/>
                        <a:pt x="17008" y="-1003"/>
                        <a:pt x="25208" y="2340"/>
                      </a:cubicBezTo>
                      <a:cubicBezTo>
                        <a:pt x="29017" y="3897"/>
                        <a:pt x="32359" y="6404"/>
                        <a:pt x="35645" y="8882"/>
                      </a:cubicBezTo>
                      <a:cubicBezTo>
                        <a:pt x="34172" y="11771"/>
                        <a:pt x="30759" y="13230"/>
                        <a:pt x="27530" y="13272"/>
                      </a:cubicBezTo>
                      <a:cubicBezTo>
                        <a:pt x="24301" y="13315"/>
                        <a:pt x="21172" y="12210"/>
                        <a:pt x="18127" y="11106"/>
                      </a:cubicBezTo>
                      <a:cubicBezTo>
                        <a:pt x="11613" y="8755"/>
                        <a:pt x="4858" y="6248"/>
                        <a:pt x="0" y="130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0" name="Google Shape;880;p6"/>
                <p:cNvSpPr/>
                <p:nvPr/>
              </p:nvSpPr>
              <p:spPr>
                <a:xfrm>
                  <a:off x="3835012" y="1523415"/>
                  <a:ext cx="37686" cy="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6" h="19708" extrusionOk="0">
                      <a:moveTo>
                        <a:pt x="2" y="119"/>
                      </a:moveTo>
                      <a:cubicBezTo>
                        <a:pt x="7381" y="-348"/>
                        <a:pt x="14943" y="516"/>
                        <a:pt x="21740" y="3447"/>
                      </a:cubicBezTo>
                      <a:cubicBezTo>
                        <a:pt x="28538" y="6379"/>
                        <a:pt x="34500" y="11519"/>
                        <a:pt x="37686" y="18190"/>
                      </a:cubicBezTo>
                      <a:cubicBezTo>
                        <a:pt x="33155" y="20201"/>
                        <a:pt x="27773" y="20215"/>
                        <a:pt x="23227" y="18232"/>
                      </a:cubicBezTo>
                      <a:cubicBezTo>
                        <a:pt x="18582" y="16193"/>
                        <a:pt x="15014" y="12298"/>
                        <a:pt x="10595" y="9820"/>
                      </a:cubicBezTo>
                      <a:cubicBezTo>
                        <a:pt x="8301" y="8546"/>
                        <a:pt x="5795" y="7639"/>
                        <a:pt x="3656" y="6138"/>
                      </a:cubicBezTo>
                      <a:cubicBezTo>
                        <a:pt x="1518" y="4637"/>
                        <a:pt x="-68" y="2739"/>
                        <a:pt x="2" y="11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1" name="Google Shape;881;p6"/>
                <p:cNvSpPr/>
                <p:nvPr/>
              </p:nvSpPr>
              <p:spPr>
                <a:xfrm>
                  <a:off x="3824677" y="1543701"/>
                  <a:ext cx="33718" cy="26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18" h="26892" extrusionOk="0">
                      <a:moveTo>
                        <a:pt x="0" y="0"/>
                      </a:moveTo>
                      <a:cubicBezTo>
                        <a:pt x="14289" y="2889"/>
                        <a:pt x="26142" y="14431"/>
                        <a:pt x="33719" y="26893"/>
                      </a:cubicBezTo>
                      <a:cubicBezTo>
                        <a:pt x="27134" y="26185"/>
                        <a:pt x="20818" y="23253"/>
                        <a:pt x="16031" y="18693"/>
                      </a:cubicBezTo>
                      <a:cubicBezTo>
                        <a:pt x="11457" y="14332"/>
                        <a:pt x="8285" y="8568"/>
                        <a:pt x="3356" y="4603"/>
                      </a:cubicBezTo>
                      <a:cubicBezTo>
                        <a:pt x="1827" y="3370"/>
                        <a:pt x="-43" y="1982"/>
                        <a:pt x="14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2" name="Google Shape;882;p6"/>
                <p:cNvSpPr/>
                <p:nvPr/>
              </p:nvSpPr>
              <p:spPr>
                <a:xfrm>
                  <a:off x="3812908" y="1570679"/>
                  <a:ext cx="39468" cy="30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68" h="30062" extrusionOk="0">
                      <a:moveTo>
                        <a:pt x="0" y="0"/>
                      </a:moveTo>
                      <a:cubicBezTo>
                        <a:pt x="6472" y="11882"/>
                        <a:pt x="18240" y="19770"/>
                        <a:pt x="29555" y="27190"/>
                      </a:cubicBezTo>
                      <a:cubicBezTo>
                        <a:pt x="32543" y="29145"/>
                        <a:pt x="36381" y="31156"/>
                        <a:pt x="39468" y="29371"/>
                      </a:cubicBezTo>
                      <a:cubicBezTo>
                        <a:pt x="29739" y="16116"/>
                        <a:pt x="15861" y="5962"/>
                        <a:pt x="283" y="70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3" name="Google Shape;883;p6"/>
                <p:cNvSpPr/>
                <p:nvPr/>
              </p:nvSpPr>
              <p:spPr>
                <a:xfrm>
                  <a:off x="3805898" y="1597671"/>
                  <a:ext cx="32118" cy="33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18" h="33208" extrusionOk="0">
                      <a:moveTo>
                        <a:pt x="0" y="0"/>
                      </a:moveTo>
                      <a:cubicBezTo>
                        <a:pt x="793" y="2323"/>
                        <a:pt x="949" y="1459"/>
                        <a:pt x="1742" y="3781"/>
                      </a:cubicBezTo>
                      <a:cubicBezTo>
                        <a:pt x="3045" y="7619"/>
                        <a:pt x="4362" y="11485"/>
                        <a:pt x="6415" y="14983"/>
                      </a:cubicBezTo>
                      <a:cubicBezTo>
                        <a:pt x="11839" y="24259"/>
                        <a:pt x="21865" y="29994"/>
                        <a:pt x="32118" y="33209"/>
                      </a:cubicBezTo>
                      <a:cubicBezTo>
                        <a:pt x="29796" y="25746"/>
                        <a:pt x="24273" y="19699"/>
                        <a:pt x="18283" y="14686"/>
                      </a:cubicBezTo>
                      <a:cubicBezTo>
                        <a:pt x="12292" y="9672"/>
                        <a:pt x="5665" y="5410"/>
                        <a:pt x="14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4" name="Google Shape;884;p6"/>
                <p:cNvSpPr/>
                <p:nvPr/>
              </p:nvSpPr>
              <p:spPr>
                <a:xfrm>
                  <a:off x="3802967" y="1635547"/>
                  <a:ext cx="23918" cy="19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18" h="19294" extrusionOk="0">
                      <a:moveTo>
                        <a:pt x="0" y="2569"/>
                      </a:moveTo>
                      <a:cubicBezTo>
                        <a:pt x="255" y="6620"/>
                        <a:pt x="4334" y="9183"/>
                        <a:pt x="7945" y="11038"/>
                      </a:cubicBezTo>
                      <a:cubicBezTo>
                        <a:pt x="13269" y="13785"/>
                        <a:pt x="18594" y="16533"/>
                        <a:pt x="23919" y="19294"/>
                      </a:cubicBezTo>
                      <a:cubicBezTo>
                        <a:pt x="22489" y="16462"/>
                        <a:pt x="20846" y="13729"/>
                        <a:pt x="19019" y="11137"/>
                      </a:cubicBezTo>
                      <a:cubicBezTo>
                        <a:pt x="16909" y="8149"/>
                        <a:pt x="14501" y="5303"/>
                        <a:pt x="11499" y="3207"/>
                      </a:cubicBezTo>
                      <a:cubicBezTo>
                        <a:pt x="8497" y="1097"/>
                        <a:pt x="4858" y="-235"/>
                        <a:pt x="1204" y="3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85" name="Google Shape;885;p6"/>
              <p:cNvGrpSpPr/>
              <p:nvPr/>
            </p:nvGrpSpPr>
            <p:grpSpPr>
              <a:xfrm rot="-506959" flipH="1">
                <a:off x="9010616" y="4132148"/>
                <a:ext cx="318075" cy="559516"/>
                <a:chOff x="3488692" y="1383519"/>
                <a:chExt cx="104159" cy="183223"/>
              </a:xfrm>
            </p:grpSpPr>
            <p:sp>
              <p:nvSpPr>
                <p:cNvPr id="886" name="Google Shape;886;p6"/>
                <p:cNvSpPr/>
                <p:nvPr/>
              </p:nvSpPr>
              <p:spPr>
                <a:xfrm>
                  <a:off x="3512512" y="1423016"/>
                  <a:ext cx="41453" cy="143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53" h="143726" extrusionOk="0">
                      <a:moveTo>
                        <a:pt x="35418" y="143726"/>
                      </a:moveTo>
                      <a:cubicBezTo>
                        <a:pt x="56208" y="88298"/>
                        <a:pt x="17971" y="15224"/>
                        <a:pt x="977" y="0"/>
                      </a:cubicBezTo>
                      <a:lnTo>
                        <a:pt x="0" y="1090"/>
                      </a:lnTo>
                      <a:cubicBezTo>
                        <a:pt x="16796" y="16144"/>
                        <a:pt x="54607" y="88397"/>
                        <a:pt x="34045" y="143216"/>
                      </a:cubicBezTo>
                      <a:lnTo>
                        <a:pt x="35418" y="14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7" name="Google Shape;887;p6"/>
                <p:cNvSpPr/>
                <p:nvPr/>
              </p:nvSpPr>
              <p:spPr>
                <a:xfrm>
                  <a:off x="3488692" y="1383519"/>
                  <a:ext cx="26453" cy="43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53" h="43192" extrusionOk="0">
                      <a:moveTo>
                        <a:pt x="26298" y="40035"/>
                      </a:moveTo>
                      <a:cubicBezTo>
                        <a:pt x="27941" y="22857"/>
                        <a:pt x="16413" y="5311"/>
                        <a:pt x="0" y="0"/>
                      </a:cubicBezTo>
                      <a:cubicBezTo>
                        <a:pt x="5778" y="15960"/>
                        <a:pt x="14799" y="30745"/>
                        <a:pt x="26355" y="4319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8" name="Google Shape;888;p6"/>
                <p:cNvSpPr/>
                <p:nvPr/>
              </p:nvSpPr>
              <p:spPr>
                <a:xfrm>
                  <a:off x="3519732" y="1399352"/>
                  <a:ext cx="14736" cy="29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6" h="29087" extrusionOk="0">
                      <a:moveTo>
                        <a:pt x="2" y="29088"/>
                      </a:moveTo>
                      <a:cubicBezTo>
                        <a:pt x="-125" y="18169"/>
                        <a:pt x="4789" y="5013"/>
                        <a:pt x="14476" y="0"/>
                      </a:cubicBezTo>
                      <a:cubicBezTo>
                        <a:pt x="16090" y="11400"/>
                        <a:pt x="10071" y="23508"/>
                        <a:pt x="2" y="2908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9" name="Google Shape;889;p6"/>
                <p:cNvSpPr/>
                <p:nvPr/>
              </p:nvSpPr>
              <p:spPr>
                <a:xfrm>
                  <a:off x="3526872" y="1402722"/>
                  <a:ext cx="27261" cy="39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1" h="39369" extrusionOk="0">
                      <a:moveTo>
                        <a:pt x="0" y="39369"/>
                      </a:moveTo>
                      <a:cubicBezTo>
                        <a:pt x="2407" y="22602"/>
                        <a:pt x="12760" y="8780"/>
                        <a:pt x="27261" y="0"/>
                      </a:cubicBezTo>
                      <a:cubicBezTo>
                        <a:pt x="24528" y="16258"/>
                        <a:pt x="14261" y="31099"/>
                        <a:pt x="0" y="3936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0" name="Google Shape;890;p6"/>
                <p:cNvSpPr/>
                <p:nvPr/>
              </p:nvSpPr>
              <p:spPr>
                <a:xfrm>
                  <a:off x="3536063" y="1419546"/>
                  <a:ext cx="32005" cy="38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5" h="38562" extrusionOk="0">
                      <a:moveTo>
                        <a:pt x="14" y="38562"/>
                      </a:moveTo>
                      <a:cubicBezTo>
                        <a:pt x="3498" y="30688"/>
                        <a:pt x="7010" y="22729"/>
                        <a:pt x="12052" y="15748"/>
                      </a:cubicBezTo>
                      <a:cubicBezTo>
                        <a:pt x="17093" y="8766"/>
                        <a:pt x="23834" y="2705"/>
                        <a:pt x="32005" y="0"/>
                      </a:cubicBezTo>
                      <a:cubicBezTo>
                        <a:pt x="31878" y="5523"/>
                        <a:pt x="29683" y="10961"/>
                        <a:pt x="25972" y="15040"/>
                      </a:cubicBezTo>
                      <a:cubicBezTo>
                        <a:pt x="23211" y="18070"/>
                        <a:pt x="19671" y="20336"/>
                        <a:pt x="17008" y="23466"/>
                      </a:cubicBezTo>
                      <a:cubicBezTo>
                        <a:pt x="15068" y="25760"/>
                        <a:pt x="13638" y="28451"/>
                        <a:pt x="11669" y="30731"/>
                      </a:cubicBezTo>
                      <a:cubicBezTo>
                        <a:pt x="8709" y="34158"/>
                        <a:pt x="4475" y="37826"/>
                        <a:pt x="0" y="3856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1" name="Google Shape;891;p6"/>
                <p:cNvSpPr/>
                <p:nvPr/>
              </p:nvSpPr>
              <p:spPr>
                <a:xfrm>
                  <a:off x="3542422" y="1459156"/>
                  <a:ext cx="50429" cy="1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29" h="15805" extrusionOk="0">
                      <a:moveTo>
                        <a:pt x="0" y="12887"/>
                      </a:moveTo>
                      <a:cubicBezTo>
                        <a:pt x="7520" y="8157"/>
                        <a:pt x="15365" y="3328"/>
                        <a:pt x="24188" y="2237"/>
                      </a:cubicBezTo>
                      <a:cubicBezTo>
                        <a:pt x="27176" y="1869"/>
                        <a:pt x="30207" y="1954"/>
                        <a:pt x="33209" y="1898"/>
                      </a:cubicBezTo>
                      <a:cubicBezTo>
                        <a:pt x="38987" y="1813"/>
                        <a:pt x="44779" y="1246"/>
                        <a:pt x="50430" y="0"/>
                      </a:cubicBezTo>
                      <a:cubicBezTo>
                        <a:pt x="43391" y="5226"/>
                        <a:pt x="36268" y="10494"/>
                        <a:pt x="28182" y="13850"/>
                      </a:cubicBezTo>
                      <a:cubicBezTo>
                        <a:pt x="20095" y="17206"/>
                        <a:pt x="8256" y="15819"/>
                        <a:pt x="0" y="1287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2" name="Google Shape;892;p6"/>
                <p:cNvSpPr/>
                <p:nvPr/>
              </p:nvSpPr>
              <p:spPr>
                <a:xfrm>
                  <a:off x="3547760" y="1487958"/>
                  <a:ext cx="40757" cy="1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57" h="13994" extrusionOk="0">
                      <a:moveTo>
                        <a:pt x="0" y="1631"/>
                      </a:moveTo>
                      <a:cubicBezTo>
                        <a:pt x="6911" y="-1073"/>
                        <a:pt x="14827" y="-167"/>
                        <a:pt x="21738" y="2538"/>
                      </a:cubicBezTo>
                      <a:cubicBezTo>
                        <a:pt x="28649" y="5243"/>
                        <a:pt x="34753" y="9633"/>
                        <a:pt x="40757" y="13994"/>
                      </a:cubicBezTo>
                      <a:cubicBezTo>
                        <a:pt x="27941" y="12493"/>
                        <a:pt x="10947" y="8472"/>
                        <a:pt x="0" y="16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3" name="Google Shape;893;p6"/>
                <p:cNvSpPr/>
                <p:nvPr/>
              </p:nvSpPr>
              <p:spPr>
                <a:xfrm>
                  <a:off x="3552859" y="1511452"/>
                  <a:ext cx="30546" cy="19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46" h="19745" extrusionOk="0">
                      <a:moveTo>
                        <a:pt x="0" y="18"/>
                      </a:moveTo>
                      <a:cubicBezTo>
                        <a:pt x="8100" y="-280"/>
                        <a:pt x="16243" y="3232"/>
                        <a:pt x="21611" y="9307"/>
                      </a:cubicBezTo>
                      <a:cubicBezTo>
                        <a:pt x="24655" y="12749"/>
                        <a:pt x="26865" y="16997"/>
                        <a:pt x="30547" y="19745"/>
                      </a:cubicBezTo>
                      <a:cubicBezTo>
                        <a:pt x="19416" y="19830"/>
                        <a:pt x="8469" y="13400"/>
                        <a:pt x="3116" y="362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4" name="Google Shape;894;p6"/>
                <p:cNvSpPr/>
                <p:nvPr/>
              </p:nvSpPr>
              <p:spPr>
                <a:xfrm>
                  <a:off x="3494414" y="1435125"/>
                  <a:ext cx="26708" cy="9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8" h="9942" extrusionOk="0">
                      <a:moveTo>
                        <a:pt x="26709" y="976"/>
                      </a:moveTo>
                      <a:cubicBezTo>
                        <a:pt x="20180" y="-157"/>
                        <a:pt x="13963" y="-751"/>
                        <a:pt x="7817" y="1755"/>
                      </a:cubicBezTo>
                      <a:cubicBezTo>
                        <a:pt x="4957" y="2916"/>
                        <a:pt x="2464" y="4800"/>
                        <a:pt x="0" y="6655"/>
                      </a:cubicBezTo>
                      <a:cubicBezTo>
                        <a:pt x="1105" y="8822"/>
                        <a:pt x="3654" y="9912"/>
                        <a:pt x="6090" y="9941"/>
                      </a:cubicBezTo>
                      <a:cubicBezTo>
                        <a:pt x="8511" y="9983"/>
                        <a:pt x="10848" y="9147"/>
                        <a:pt x="13128" y="8312"/>
                      </a:cubicBezTo>
                      <a:cubicBezTo>
                        <a:pt x="18014" y="6542"/>
                        <a:pt x="23069" y="4672"/>
                        <a:pt x="26709" y="97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5" name="Google Shape;895;p6"/>
                <p:cNvSpPr/>
                <p:nvPr/>
              </p:nvSpPr>
              <p:spPr>
                <a:xfrm>
                  <a:off x="3500687" y="1450063"/>
                  <a:ext cx="28238" cy="14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8" h="14764" extrusionOk="0">
                      <a:moveTo>
                        <a:pt x="28238" y="86"/>
                      </a:moveTo>
                      <a:cubicBezTo>
                        <a:pt x="22701" y="-254"/>
                        <a:pt x="17036" y="383"/>
                        <a:pt x="11952" y="2578"/>
                      </a:cubicBezTo>
                      <a:cubicBezTo>
                        <a:pt x="6868" y="4773"/>
                        <a:pt x="2393" y="8625"/>
                        <a:pt x="0" y="13624"/>
                      </a:cubicBezTo>
                      <a:cubicBezTo>
                        <a:pt x="3399" y="15140"/>
                        <a:pt x="7435" y="15140"/>
                        <a:pt x="10834" y="13653"/>
                      </a:cubicBezTo>
                      <a:cubicBezTo>
                        <a:pt x="14317" y="12123"/>
                        <a:pt x="16980" y="9206"/>
                        <a:pt x="20294" y="7351"/>
                      </a:cubicBezTo>
                      <a:cubicBezTo>
                        <a:pt x="22007" y="6388"/>
                        <a:pt x="23891" y="5722"/>
                        <a:pt x="25491" y="4589"/>
                      </a:cubicBezTo>
                      <a:cubicBezTo>
                        <a:pt x="27091" y="3456"/>
                        <a:pt x="28281" y="2040"/>
                        <a:pt x="28224" y="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6" name="Google Shape;896;p6"/>
                <p:cNvSpPr/>
                <p:nvPr/>
              </p:nvSpPr>
              <p:spPr>
                <a:xfrm>
                  <a:off x="3511422" y="1465246"/>
                  <a:ext cx="25251" cy="2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1" h="20151" extrusionOk="0">
                      <a:moveTo>
                        <a:pt x="25250" y="14"/>
                      </a:moveTo>
                      <a:cubicBezTo>
                        <a:pt x="14544" y="2181"/>
                        <a:pt x="5665" y="10819"/>
                        <a:pt x="0" y="20152"/>
                      </a:cubicBezTo>
                      <a:cubicBezTo>
                        <a:pt x="4928" y="19628"/>
                        <a:pt x="9658" y="17433"/>
                        <a:pt x="13255" y="14006"/>
                      </a:cubicBezTo>
                      <a:cubicBezTo>
                        <a:pt x="16682" y="10734"/>
                        <a:pt x="19062" y="6429"/>
                        <a:pt x="22744" y="3441"/>
                      </a:cubicBezTo>
                      <a:cubicBezTo>
                        <a:pt x="23891" y="2521"/>
                        <a:pt x="25293" y="1473"/>
                        <a:pt x="2525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7" name="Google Shape;897;p6"/>
                <p:cNvSpPr/>
                <p:nvPr/>
              </p:nvSpPr>
              <p:spPr>
                <a:xfrm>
                  <a:off x="3515911" y="1485468"/>
                  <a:ext cx="29569" cy="22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69" h="22516" extrusionOk="0">
                      <a:moveTo>
                        <a:pt x="29569" y="0"/>
                      </a:moveTo>
                      <a:cubicBezTo>
                        <a:pt x="24712" y="8908"/>
                        <a:pt x="15903" y="14813"/>
                        <a:pt x="7421" y="20364"/>
                      </a:cubicBezTo>
                      <a:cubicBezTo>
                        <a:pt x="5183" y="21837"/>
                        <a:pt x="2308" y="23338"/>
                        <a:pt x="0" y="21993"/>
                      </a:cubicBezTo>
                      <a:cubicBezTo>
                        <a:pt x="7279" y="12066"/>
                        <a:pt x="17688" y="4461"/>
                        <a:pt x="29357" y="52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8" name="Google Shape;898;p6"/>
                <p:cNvSpPr/>
                <p:nvPr/>
              </p:nvSpPr>
              <p:spPr>
                <a:xfrm>
                  <a:off x="3526674" y="1505691"/>
                  <a:ext cx="24060" cy="24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0" h="24882" extrusionOk="0">
                      <a:moveTo>
                        <a:pt x="24061" y="0"/>
                      </a:moveTo>
                      <a:cubicBezTo>
                        <a:pt x="23466" y="1742"/>
                        <a:pt x="23352" y="1090"/>
                        <a:pt x="22758" y="2832"/>
                      </a:cubicBezTo>
                      <a:cubicBezTo>
                        <a:pt x="21781" y="5707"/>
                        <a:pt x="20789" y="8610"/>
                        <a:pt x="19260" y="11230"/>
                      </a:cubicBezTo>
                      <a:cubicBezTo>
                        <a:pt x="15195" y="18184"/>
                        <a:pt x="7690" y="22474"/>
                        <a:pt x="0" y="24882"/>
                      </a:cubicBezTo>
                      <a:cubicBezTo>
                        <a:pt x="1742" y="19288"/>
                        <a:pt x="5877" y="14756"/>
                        <a:pt x="10366" y="11004"/>
                      </a:cubicBezTo>
                      <a:cubicBezTo>
                        <a:pt x="14856" y="7251"/>
                        <a:pt x="19826" y="4050"/>
                        <a:pt x="24046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9" name="Google Shape;899;p6"/>
                <p:cNvSpPr/>
                <p:nvPr/>
              </p:nvSpPr>
              <p:spPr>
                <a:xfrm>
                  <a:off x="3535015" y="1534032"/>
                  <a:ext cx="17914" cy="14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4" h="14469" extrusionOk="0">
                      <a:moveTo>
                        <a:pt x="17914" y="1951"/>
                      </a:moveTo>
                      <a:cubicBezTo>
                        <a:pt x="17730" y="4981"/>
                        <a:pt x="14671" y="6907"/>
                        <a:pt x="11966" y="8295"/>
                      </a:cubicBezTo>
                      <a:cubicBezTo>
                        <a:pt x="7973" y="10349"/>
                        <a:pt x="3994" y="12416"/>
                        <a:pt x="0" y="14470"/>
                      </a:cubicBezTo>
                      <a:cubicBezTo>
                        <a:pt x="1076" y="12345"/>
                        <a:pt x="2294" y="10292"/>
                        <a:pt x="3668" y="8352"/>
                      </a:cubicBezTo>
                      <a:cubicBezTo>
                        <a:pt x="5254" y="6114"/>
                        <a:pt x="7052" y="3990"/>
                        <a:pt x="9304" y="2404"/>
                      </a:cubicBezTo>
                      <a:cubicBezTo>
                        <a:pt x="11556" y="832"/>
                        <a:pt x="14275" y="-173"/>
                        <a:pt x="17022" y="2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00" name="Google Shape;900;p6"/>
              <p:cNvGrpSpPr/>
              <p:nvPr/>
            </p:nvGrpSpPr>
            <p:grpSpPr>
              <a:xfrm rot="-506959" flipH="1">
                <a:off x="7568598" y="4677620"/>
                <a:ext cx="318118" cy="559516"/>
                <a:chOff x="3982012" y="1490821"/>
                <a:chExt cx="104173" cy="183223"/>
              </a:xfrm>
            </p:grpSpPr>
            <p:sp>
              <p:nvSpPr>
                <p:cNvPr id="901" name="Google Shape;901;p6"/>
                <p:cNvSpPr/>
                <p:nvPr/>
              </p:nvSpPr>
              <p:spPr>
                <a:xfrm>
                  <a:off x="4005846" y="1530318"/>
                  <a:ext cx="41453" cy="143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53" h="143726" extrusionOk="0">
                      <a:moveTo>
                        <a:pt x="35418" y="143726"/>
                      </a:moveTo>
                      <a:cubicBezTo>
                        <a:pt x="56208" y="88298"/>
                        <a:pt x="17971" y="15224"/>
                        <a:pt x="977" y="0"/>
                      </a:cubicBezTo>
                      <a:lnTo>
                        <a:pt x="0" y="1090"/>
                      </a:lnTo>
                      <a:cubicBezTo>
                        <a:pt x="16796" y="16144"/>
                        <a:pt x="54607" y="88397"/>
                        <a:pt x="34045" y="143216"/>
                      </a:cubicBezTo>
                      <a:lnTo>
                        <a:pt x="35418" y="14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2" name="Google Shape;902;p6"/>
                <p:cNvSpPr/>
                <p:nvPr/>
              </p:nvSpPr>
              <p:spPr>
                <a:xfrm>
                  <a:off x="3982012" y="1490821"/>
                  <a:ext cx="26453" cy="43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53" h="43192" extrusionOk="0">
                      <a:moveTo>
                        <a:pt x="26298" y="40035"/>
                      </a:moveTo>
                      <a:cubicBezTo>
                        <a:pt x="27941" y="22857"/>
                        <a:pt x="16413" y="5311"/>
                        <a:pt x="0" y="0"/>
                      </a:cubicBezTo>
                      <a:cubicBezTo>
                        <a:pt x="5778" y="15960"/>
                        <a:pt x="14799" y="30745"/>
                        <a:pt x="26355" y="4319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3" name="Google Shape;903;p6"/>
                <p:cNvSpPr/>
                <p:nvPr/>
              </p:nvSpPr>
              <p:spPr>
                <a:xfrm>
                  <a:off x="4013066" y="1506640"/>
                  <a:ext cx="14736" cy="29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6" h="29088" extrusionOk="0">
                      <a:moveTo>
                        <a:pt x="2" y="29088"/>
                      </a:moveTo>
                      <a:cubicBezTo>
                        <a:pt x="-125" y="18169"/>
                        <a:pt x="4789" y="5013"/>
                        <a:pt x="14476" y="0"/>
                      </a:cubicBezTo>
                      <a:cubicBezTo>
                        <a:pt x="16090" y="11400"/>
                        <a:pt x="10071" y="23508"/>
                        <a:pt x="2" y="2908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4" name="Google Shape;904;p6"/>
                <p:cNvSpPr/>
                <p:nvPr/>
              </p:nvSpPr>
              <p:spPr>
                <a:xfrm>
                  <a:off x="4020206" y="1510010"/>
                  <a:ext cx="27261" cy="39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1" h="39369" extrusionOk="0">
                      <a:moveTo>
                        <a:pt x="0" y="39369"/>
                      </a:moveTo>
                      <a:cubicBezTo>
                        <a:pt x="2408" y="22602"/>
                        <a:pt x="12760" y="8780"/>
                        <a:pt x="27261" y="0"/>
                      </a:cubicBezTo>
                      <a:cubicBezTo>
                        <a:pt x="24528" y="16258"/>
                        <a:pt x="14261" y="31099"/>
                        <a:pt x="0" y="3936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" name="Google Shape;905;p6"/>
                <p:cNvSpPr/>
                <p:nvPr/>
              </p:nvSpPr>
              <p:spPr>
                <a:xfrm>
                  <a:off x="4029397" y="1526849"/>
                  <a:ext cx="32005" cy="38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5" h="38562" extrusionOk="0">
                      <a:moveTo>
                        <a:pt x="14" y="38562"/>
                      </a:moveTo>
                      <a:cubicBezTo>
                        <a:pt x="3498" y="30688"/>
                        <a:pt x="7010" y="22729"/>
                        <a:pt x="12052" y="15748"/>
                      </a:cubicBezTo>
                      <a:cubicBezTo>
                        <a:pt x="17093" y="8766"/>
                        <a:pt x="23834" y="2705"/>
                        <a:pt x="32005" y="0"/>
                      </a:cubicBezTo>
                      <a:cubicBezTo>
                        <a:pt x="31878" y="5523"/>
                        <a:pt x="29683" y="10961"/>
                        <a:pt x="25972" y="15040"/>
                      </a:cubicBezTo>
                      <a:cubicBezTo>
                        <a:pt x="23211" y="18070"/>
                        <a:pt x="19671" y="20336"/>
                        <a:pt x="17008" y="23466"/>
                      </a:cubicBezTo>
                      <a:cubicBezTo>
                        <a:pt x="15068" y="25760"/>
                        <a:pt x="13638" y="28451"/>
                        <a:pt x="11669" y="30731"/>
                      </a:cubicBezTo>
                      <a:cubicBezTo>
                        <a:pt x="8709" y="34158"/>
                        <a:pt x="4475" y="37826"/>
                        <a:pt x="0" y="3856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6" name="Google Shape;906;p6"/>
                <p:cNvSpPr/>
                <p:nvPr/>
              </p:nvSpPr>
              <p:spPr>
                <a:xfrm>
                  <a:off x="4035756" y="1566444"/>
                  <a:ext cx="50429" cy="1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29" h="15805" extrusionOk="0">
                      <a:moveTo>
                        <a:pt x="0" y="12887"/>
                      </a:moveTo>
                      <a:cubicBezTo>
                        <a:pt x="7520" y="8157"/>
                        <a:pt x="15365" y="3328"/>
                        <a:pt x="24188" y="2237"/>
                      </a:cubicBezTo>
                      <a:cubicBezTo>
                        <a:pt x="27176" y="1869"/>
                        <a:pt x="30207" y="1954"/>
                        <a:pt x="33209" y="1898"/>
                      </a:cubicBezTo>
                      <a:cubicBezTo>
                        <a:pt x="38987" y="1813"/>
                        <a:pt x="44779" y="1246"/>
                        <a:pt x="50430" y="0"/>
                      </a:cubicBezTo>
                      <a:cubicBezTo>
                        <a:pt x="43391" y="5226"/>
                        <a:pt x="36268" y="10494"/>
                        <a:pt x="28182" y="13850"/>
                      </a:cubicBezTo>
                      <a:cubicBezTo>
                        <a:pt x="20095" y="17206"/>
                        <a:pt x="8256" y="15819"/>
                        <a:pt x="0" y="1287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7" name="Google Shape;907;p6"/>
                <p:cNvSpPr/>
                <p:nvPr/>
              </p:nvSpPr>
              <p:spPr>
                <a:xfrm>
                  <a:off x="4041095" y="1595261"/>
                  <a:ext cx="40757" cy="1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57" h="13994" extrusionOk="0">
                      <a:moveTo>
                        <a:pt x="0" y="1631"/>
                      </a:moveTo>
                      <a:cubicBezTo>
                        <a:pt x="6911" y="-1073"/>
                        <a:pt x="14827" y="-167"/>
                        <a:pt x="21738" y="2538"/>
                      </a:cubicBezTo>
                      <a:cubicBezTo>
                        <a:pt x="28649" y="5243"/>
                        <a:pt x="34753" y="9633"/>
                        <a:pt x="40757" y="13994"/>
                      </a:cubicBezTo>
                      <a:cubicBezTo>
                        <a:pt x="27941" y="12493"/>
                        <a:pt x="10947" y="8471"/>
                        <a:pt x="0" y="16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8" name="Google Shape;908;p6"/>
                <p:cNvSpPr/>
                <p:nvPr/>
              </p:nvSpPr>
              <p:spPr>
                <a:xfrm>
                  <a:off x="4046193" y="1618754"/>
                  <a:ext cx="30546" cy="19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46" h="19745" extrusionOk="0">
                      <a:moveTo>
                        <a:pt x="0" y="17"/>
                      </a:moveTo>
                      <a:cubicBezTo>
                        <a:pt x="8101" y="-280"/>
                        <a:pt x="16244" y="3232"/>
                        <a:pt x="21611" y="9308"/>
                      </a:cubicBezTo>
                      <a:cubicBezTo>
                        <a:pt x="24655" y="12749"/>
                        <a:pt x="26865" y="16997"/>
                        <a:pt x="30547" y="19745"/>
                      </a:cubicBezTo>
                      <a:cubicBezTo>
                        <a:pt x="19416" y="19830"/>
                        <a:pt x="8469" y="13400"/>
                        <a:pt x="3116" y="362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9" name="Google Shape;909;p6"/>
                <p:cNvSpPr/>
                <p:nvPr/>
              </p:nvSpPr>
              <p:spPr>
                <a:xfrm>
                  <a:off x="3987748" y="1542413"/>
                  <a:ext cx="26708" cy="9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8" h="9941" extrusionOk="0">
                      <a:moveTo>
                        <a:pt x="26709" y="976"/>
                      </a:moveTo>
                      <a:cubicBezTo>
                        <a:pt x="20180" y="-157"/>
                        <a:pt x="13964" y="-751"/>
                        <a:pt x="7817" y="1755"/>
                      </a:cubicBezTo>
                      <a:cubicBezTo>
                        <a:pt x="4957" y="2916"/>
                        <a:pt x="2464" y="4800"/>
                        <a:pt x="0" y="6655"/>
                      </a:cubicBezTo>
                      <a:cubicBezTo>
                        <a:pt x="1105" y="8822"/>
                        <a:pt x="3654" y="9912"/>
                        <a:pt x="6090" y="9941"/>
                      </a:cubicBezTo>
                      <a:cubicBezTo>
                        <a:pt x="8525" y="9969"/>
                        <a:pt x="10848" y="9147"/>
                        <a:pt x="13128" y="8312"/>
                      </a:cubicBezTo>
                      <a:cubicBezTo>
                        <a:pt x="18014" y="6542"/>
                        <a:pt x="23069" y="4672"/>
                        <a:pt x="26709" y="97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0" name="Google Shape;910;p6"/>
                <p:cNvSpPr/>
                <p:nvPr/>
              </p:nvSpPr>
              <p:spPr>
                <a:xfrm>
                  <a:off x="3994007" y="1557366"/>
                  <a:ext cx="28238" cy="14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8" h="14764" extrusionOk="0">
                      <a:moveTo>
                        <a:pt x="28238" y="86"/>
                      </a:moveTo>
                      <a:cubicBezTo>
                        <a:pt x="22701" y="-254"/>
                        <a:pt x="17036" y="383"/>
                        <a:pt x="11952" y="2578"/>
                      </a:cubicBezTo>
                      <a:cubicBezTo>
                        <a:pt x="6868" y="4773"/>
                        <a:pt x="2393" y="8625"/>
                        <a:pt x="0" y="13624"/>
                      </a:cubicBezTo>
                      <a:cubicBezTo>
                        <a:pt x="3399" y="15140"/>
                        <a:pt x="7435" y="15140"/>
                        <a:pt x="10834" y="13653"/>
                      </a:cubicBezTo>
                      <a:cubicBezTo>
                        <a:pt x="14317" y="12123"/>
                        <a:pt x="16980" y="9206"/>
                        <a:pt x="20294" y="7351"/>
                      </a:cubicBezTo>
                      <a:cubicBezTo>
                        <a:pt x="22007" y="6388"/>
                        <a:pt x="23891" y="5722"/>
                        <a:pt x="25491" y="4589"/>
                      </a:cubicBezTo>
                      <a:cubicBezTo>
                        <a:pt x="27091" y="3456"/>
                        <a:pt x="28281" y="2040"/>
                        <a:pt x="28224" y="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1" name="Google Shape;911;p6"/>
                <p:cNvSpPr/>
                <p:nvPr/>
              </p:nvSpPr>
              <p:spPr>
                <a:xfrm>
                  <a:off x="4004756" y="1572534"/>
                  <a:ext cx="25251" cy="2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1" h="20151" extrusionOk="0">
                      <a:moveTo>
                        <a:pt x="25250" y="14"/>
                      </a:moveTo>
                      <a:cubicBezTo>
                        <a:pt x="14544" y="2181"/>
                        <a:pt x="5665" y="10819"/>
                        <a:pt x="0" y="20152"/>
                      </a:cubicBezTo>
                      <a:cubicBezTo>
                        <a:pt x="4928" y="19628"/>
                        <a:pt x="9658" y="17433"/>
                        <a:pt x="13255" y="14006"/>
                      </a:cubicBezTo>
                      <a:cubicBezTo>
                        <a:pt x="16682" y="10734"/>
                        <a:pt x="19062" y="6429"/>
                        <a:pt x="22744" y="3441"/>
                      </a:cubicBezTo>
                      <a:cubicBezTo>
                        <a:pt x="23891" y="2521"/>
                        <a:pt x="25293" y="1473"/>
                        <a:pt x="2525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2" name="Google Shape;912;p6"/>
                <p:cNvSpPr/>
                <p:nvPr/>
              </p:nvSpPr>
              <p:spPr>
                <a:xfrm>
                  <a:off x="4009245" y="1592771"/>
                  <a:ext cx="29569" cy="22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69" h="22516" extrusionOk="0">
                      <a:moveTo>
                        <a:pt x="29569" y="0"/>
                      </a:moveTo>
                      <a:cubicBezTo>
                        <a:pt x="24712" y="8908"/>
                        <a:pt x="15903" y="14813"/>
                        <a:pt x="7421" y="20364"/>
                      </a:cubicBezTo>
                      <a:cubicBezTo>
                        <a:pt x="5183" y="21837"/>
                        <a:pt x="2308" y="23338"/>
                        <a:pt x="0" y="21993"/>
                      </a:cubicBezTo>
                      <a:cubicBezTo>
                        <a:pt x="7279" y="12066"/>
                        <a:pt x="17688" y="4461"/>
                        <a:pt x="29357" y="52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3" name="Google Shape;913;p6"/>
                <p:cNvSpPr/>
                <p:nvPr/>
              </p:nvSpPr>
              <p:spPr>
                <a:xfrm>
                  <a:off x="4020008" y="1612980"/>
                  <a:ext cx="24060" cy="24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0" h="24882" extrusionOk="0">
                      <a:moveTo>
                        <a:pt x="24061" y="0"/>
                      </a:moveTo>
                      <a:cubicBezTo>
                        <a:pt x="23466" y="1742"/>
                        <a:pt x="23352" y="1090"/>
                        <a:pt x="22758" y="2832"/>
                      </a:cubicBezTo>
                      <a:cubicBezTo>
                        <a:pt x="21781" y="5707"/>
                        <a:pt x="20789" y="8610"/>
                        <a:pt x="19260" y="11230"/>
                      </a:cubicBezTo>
                      <a:cubicBezTo>
                        <a:pt x="15195" y="18183"/>
                        <a:pt x="7690" y="22474"/>
                        <a:pt x="0" y="24882"/>
                      </a:cubicBezTo>
                      <a:cubicBezTo>
                        <a:pt x="1742" y="19288"/>
                        <a:pt x="5877" y="14756"/>
                        <a:pt x="10366" y="11004"/>
                      </a:cubicBezTo>
                      <a:cubicBezTo>
                        <a:pt x="14856" y="7251"/>
                        <a:pt x="19826" y="4050"/>
                        <a:pt x="24046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4" name="Google Shape;914;p6"/>
                <p:cNvSpPr/>
                <p:nvPr/>
              </p:nvSpPr>
              <p:spPr>
                <a:xfrm>
                  <a:off x="4028349" y="1641320"/>
                  <a:ext cx="17914" cy="14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4" h="14469" extrusionOk="0">
                      <a:moveTo>
                        <a:pt x="17914" y="1951"/>
                      </a:moveTo>
                      <a:cubicBezTo>
                        <a:pt x="17730" y="4982"/>
                        <a:pt x="14671" y="6908"/>
                        <a:pt x="11967" y="8295"/>
                      </a:cubicBezTo>
                      <a:cubicBezTo>
                        <a:pt x="7973" y="10349"/>
                        <a:pt x="3994" y="12417"/>
                        <a:pt x="0" y="14470"/>
                      </a:cubicBezTo>
                      <a:cubicBezTo>
                        <a:pt x="1076" y="12346"/>
                        <a:pt x="2294" y="10292"/>
                        <a:pt x="3668" y="8352"/>
                      </a:cubicBezTo>
                      <a:cubicBezTo>
                        <a:pt x="5254" y="6115"/>
                        <a:pt x="7052" y="3990"/>
                        <a:pt x="9304" y="2404"/>
                      </a:cubicBezTo>
                      <a:cubicBezTo>
                        <a:pt x="11556" y="818"/>
                        <a:pt x="14275" y="-173"/>
                        <a:pt x="17022" y="2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15" name="Google Shape;915;p6"/>
              <p:cNvGrpSpPr/>
              <p:nvPr/>
            </p:nvGrpSpPr>
            <p:grpSpPr>
              <a:xfrm rot="-506959" flipH="1">
                <a:off x="7561672" y="4819537"/>
                <a:ext cx="683675" cy="1136848"/>
                <a:chOff x="3885915" y="1544225"/>
                <a:chExt cx="223881" cy="372280"/>
              </a:xfrm>
            </p:grpSpPr>
            <p:sp>
              <p:nvSpPr>
                <p:cNvPr id="916" name="Google Shape;916;p6"/>
                <p:cNvSpPr/>
                <p:nvPr/>
              </p:nvSpPr>
              <p:spPr>
                <a:xfrm>
                  <a:off x="3885915" y="1544225"/>
                  <a:ext cx="223881" cy="262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881" h="262092" extrusionOk="0">
                      <a:moveTo>
                        <a:pt x="200936" y="230494"/>
                      </a:moveTo>
                      <a:cubicBezTo>
                        <a:pt x="186746" y="247007"/>
                        <a:pt x="165744" y="261848"/>
                        <a:pt x="143355" y="262089"/>
                      </a:cubicBezTo>
                      <a:cubicBezTo>
                        <a:pt x="100459" y="262514"/>
                        <a:pt x="93619" y="220907"/>
                        <a:pt x="93619" y="220907"/>
                      </a:cubicBezTo>
                      <a:cubicBezTo>
                        <a:pt x="93619" y="220907"/>
                        <a:pt x="84527" y="245931"/>
                        <a:pt x="50440" y="244599"/>
                      </a:cubicBezTo>
                      <a:cubicBezTo>
                        <a:pt x="16325" y="243254"/>
                        <a:pt x="-4748" y="200684"/>
                        <a:pt x="917" y="178535"/>
                      </a:cubicBezTo>
                      <a:cubicBezTo>
                        <a:pt x="6752" y="155749"/>
                        <a:pt x="14611" y="160224"/>
                        <a:pt x="29594" y="165266"/>
                      </a:cubicBezTo>
                      <a:cubicBezTo>
                        <a:pt x="44606" y="170307"/>
                        <a:pt x="67066" y="198093"/>
                        <a:pt x="78948" y="190148"/>
                      </a:cubicBezTo>
                      <a:cubicBezTo>
                        <a:pt x="90829" y="182203"/>
                        <a:pt x="74416" y="175137"/>
                        <a:pt x="47622" y="166314"/>
                      </a:cubicBezTo>
                      <a:cubicBezTo>
                        <a:pt x="20800" y="157477"/>
                        <a:pt x="4882" y="139563"/>
                        <a:pt x="12473" y="115955"/>
                      </a:cubicBezTo>
                      <a:cubicBezTo>
                        <a:pt x="20063" y="92376"/>
                        <a:pt x="40952" y="78314"/>
                        <a:pt x="44308" y="100222"/>
                      </a:cubicBezTo>
                      <a:cubicBezTo>
                        <a:pt x="47664" y="122144"/>
                        <a:pt x="66641" y="153852"/>
                        <a:pt x="85306" y="155140"/>
                      </a:cubicBezTo>
                      <a:cubicBezTo>
                        <a:pt x="103971" y="156429"/>
                        <a:pt x="100006" y="138486"/>
                        <a:pt x="78863" y="134040"/>
                      </a:cubicBezTo>
                      <a:cubicBezTo>
                        <a:pt x="57748" y="129607"/>
                        <a:pt x="52338" y="109965"/>
                        <a:pt x="47891" y="89020"/>
                      </a:cubicBezTo>
                      <a:cubicBezTo>
                        <a:pt x="43416" y="68075"/>
                        <a:pt x="53400" y="53644"/>
                        <a:pt x="72207" y="46889"/>
                      </a:cubicBezTo>
                      <a:cubicBezTo>
                        <a:pt x="91013" y="40134"/>
                        <a:pt x="78863" y="58275"/>
                        <a:pt x="88280" y="95053"/>
                      </a:cubicBezTo>
                      <a:cubicBezTo>
                        <a:pt x="97698" y="131830"/>
                        <a:pt x="111151" y="114157"/>
                        <a:pt x="112907" y="103790"/>
                      </a:cubicBezTo>
                      <a:cubicBezTo>
                        <a:pt x="114691" y="93424"/>
                        <a:pt x="95049" y="85140"/>
                        <a:pt x="92444" y="61291"/>
                      </a:cubicBezTo>
                      <a:cubicBezTo>
                        <a:pt x="89824" y="37457"/>
                        <a:pt x="99000" y="36551"/>
                        <a:pt x="115626" y="29711"/>
                      </a:cubicBezTo>
                      <a:cubicBezTo>
                        <a:pt x="132266" y="22843"/>
                        <a:pt x="130637" y="25151"/>
                        <a:pt x="123925" y="48376"/>
                      </a:cubicBezTo>
                      <a:cubicBezTo>
                        <a:pt x="117212" y="71573"/>
                        <a:pt x="118643" y="83157"/>
                        <a:pt x="123783" y="94713"/>
                      </a:cubicBezTo>
                      <a:cubicBezTo>
                        <a:pt x="128924" y="106269"/>
                        <a:pt x="140027" y="96554"/>
                        <a:pt x="136274" y="83313"/>
                      </a:cubicBezTo>
                      <a:cubicBezTo>
                        <a:pt x="132535" y="70086"/>
                        <a:pt x="134362" y="44269"/>
                        <a:pt x="147730" y="22899"/>
                      </a:cubicBezTo>
                      <a:cubicBezTo>
                        <a:pt x="150096" y="19132"/>
                        <a:pt x="152616" y="16003"/>
                        <a:pt x="155179" y="13368"/>
                      </a:cubicBezTo>
                      <a:cubicBezTo>
                        <a:pt x="167217" y="1048"/>
                        <a:pt x="180118" y="0"/>
                        <a:pt x="180118" y="0"/>
                      </a:cubicBezTo>
                      <a:cubicBezTo>
                        <a:pt x="176521" y="7463"/>
                        <a:pt x="202579" y="18212"/>
                        <a:pt x="197934" y="53276"/>
                      </a:cubicBezTo>
                      <a:cubicBezTo>
                        <a:pt x="196602" y="63401"/>
                        <a:pt x="191702" y="72040"/>
                        <a:pt x="185868" y="79347"/>
                      </a:cubicBezTo>
                      <a:cubicBezTo>
                        <a:pt x="171508" y="97347"/>
                        <a:pt x="151427" y="107345"/>
                        <a:pt x="164370" y="111806"/>
                      </a:cubicBezTo>
                      <a:cubicBezTo>
                        <a:pt x="172910" y="114737"/>
                        <a:pt x="184197" y="104456"/>
                        <a:pt x="193756" y="92730"/>
                      </a:cubicBezTo>
                      <a:cubicBezTo>
                        <a:pt x="204575" y="79447"/>
                        <a:pt x="213200" y="64294"/>
                        <a:pt x="213200" y="64294"/>
                      </a:cubicBezTo>
                      <a:cubicBezTo>
                        <a:pt x="213200" y="64294"/>
                        <a:pt x="220989" y="77606"/>
                        <a:pt x="220493" y="88468"/>
                      </a:cubicBezTo>
                      <a:cubicBezTo>
                        <a:pt x="220196" y="94996"/>
                        <a:pt x="209008" y="106963"/>
                        <a:pt x="196886" y="116748"/>
                      </a:cubicBezTo>
                      <a:cubicBezTo>
                        <a:pt x="188884" y="123248"/>
                        <a:pt x="180486" y="128800"/>
                        <a:pt x="174581" y="131221"/>
                      </a:cubicBezTo>
                      <a:cubicBezTo>
                        <a:pt x="159725" y="137297"/>
                        <a:pt x="142009" y="148881"/>
                        <a:pt x="173491" y="145525"/>
                      </a:cubicBezTo>
                      <a:cubicBezTo>
                        <a:pt x="180755" y="144760"/>
                        <a:pt x="187241" y="142126"/>
                        <a:pt x="192934" y="138614"/>
                      </a:cubicBezTo>
                      <a:cubicBezTo>
                        <a:pt x="211911" y="126888"/>
                        <a:pt x="222150" y="105107"/>
                        <a:pt x="223537" y="107331"/>
                      </a:cubicBezTo>
                      <a:cubicBezTo>
                        <a:pt x="225350" y="110234"/>
                        <a:pt x="219686" y="144137"/>
                        <a:pt x="213865" y="157378"/>
                      </a:cubicBezTo>
                      <a:cubicBezTo>
                        <a:pt x="210792" y="164317"/>
                        <a:pt x="205835" y="169345"/>
                        <a:pt x="198373" y="171908"/>
                      </a:cubicBezTo>
                      <a:cubicBezTo>
                        <a:pt x="191617" y="174259"/>
                        <a:pt x="182809" y="174655"/>
                        <a:pt x="171480" y="172743"/>
                      </a:cubicBezTo>
                      <a:cubicBezTo>
                        <a:pt x="147603" y="168721"/>
                        <a:pt x="129420" y="191196"/>
                        <a:pt x="162345" y="196492"/>
                      </a:cubicBezTo>
                      <a:cubicBezTo>
                        <a:pt x="173023" y="198206"/>
                        <a:pt x="182157" y="196464"/>
                        <a:pt x="189762" y="193887"/>
                      </a:cubicBezTo>
                      <a:cubicBezTo>
                        <a:pt x="205652" y="188519"/>
                        <a:pt x="215069" y="179555"/>
                        <a:pt x="218666" y="190899"/>
                      </a:cubicBezTo>
                      <a:cubicBezTo>
                        <a:pt x="221215" y="198928"/>
                        <a:pt x="213922" y="215412"/>
                        <a:pt x="200978" y="2305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7" name="Google Shape;917;p6"/>
                <p:cNvSpPr/>
                <p:nvPr/>
              </p:nvSpPr>
              <p:spPr>
                <a:xfrm>
                  <a:off x="3921969" y="1633231"/>
                  <a:ext cx="157375" cy="15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75" h="151490" extrusionOk="0">
                      <a:moveTo>
                        <a:pt x="71472" y="121492"/>
                      </a:moveTo>
                      <a:cubicBezTo>
                        <a:pt x="75791" y="132723"/>
                        <a:pt x="81243" y="145128"/>
                        <a:pt x="92459" y="149490"/>
                      </a:cubicBezTo>
                      <a:cubicBezTo>
                        <a:pt x="97203" y="151331"/>
                        <a:pt x="102429" y="151444"/>
                        <a:pt x="107513" y="151487"/>
                      </a:cubicBezTo>
                      <a:cubicBezTo>
                        <a:pt x="117483" y="151558"/>
                        <a:pt x="129067" y="150609"/>
                        <a:pt x="134689" y="142367"/>
                      </a:cubicBezTo>
                      <a:cubicBezTo>
                        <a:pt x="135949" y="140512"/>
                        <a:pt x="136530" y="137467"/>
                        <a:pt x="134547" y="136419"/>
                      </a:cubicBezTo>
                      <a:cubicBezTo>
                        <a:pt x="133599" y="135923"/>
                        <a:pt x="132452" y="136136"/>
                        <a:pt x="131389" y="136348"/>
                      </a:cubicBezTo>
                      <a:cubicBezTo>
                        <a:pt x="122807" y="138005"/>
                        <a:pt x="113843" y="137651"/>
                        <a:pt x="105431" y="135300"/>
                      </a:cubicBezTo>
                      <a:cubicBezTo>
                        <a:pt x="102599" y="134507"/>
                        <a:pt x="99328" y="132850"/>
                        <a:pt x="99242" y="129905"/>
                      </a:cubicBezTo>
                      <a:cubicBezTo>
                        <a:pt x="103024" y="129310"/>
                        <a:pt x="106833" y="130613"/>
                        <a:pt x="110657" y="130697"/>
                      </a:cubicBezTo>
                      <a:cubicBezTo>
                        <a:pt x="114480" y="130783"/>
                        <a:pt x="118984" y="128885"/>
                        <a:pt x="119508" y="125090"/>
                      </a:cubicBezTo>
                      <a:cubicBezTo>
                        <a:pt x="111917" y="122286"/>
                        <a:pt x="104341" y="119496"/>
                        <a:pt x="96750" y="116692"/>
                      </a:cubicBezTo>
                      <a:cubicBezTo>
                        <a:pt x="92997" y="115304"/>
                        <a:pt x="89117" y="113845"/>
                        <a:pt x="86228" y="111084"/>
                      </a:cubicBezTo>
                      <a:cubicBezTo>
                        <a:pt x="80238" y="105376"/>
                        <a:pt x="80578" y="94430"/>
                        <a:pt x="86908" y="89105"/>
                      </a:cubicBezTo>
                      <a:cubicBezTo>
                        <a:pt x="89584" y="86853"/>
                        <a:pt x="92955" y="85635"/>
                        <a:pt x="96240" y="84460"/>
                      </a:cubicBezTo>
                      <a:cubicBezTo>
                        <a:pt x="113333" y="78356"/>
                        <a:pt x="131134" y="72168"/>
                        <a:pt x="149205" y="73980"/>
                      </a:cubicBezTo>
                      <a:cubicBezTo>
                        <a:pt x="150975" y="74164"/>
                        <a:pt x="152802" y="74405"/>
                        <a:pt x="154487" y="73853"/>
                      </a:cubicBezTo>
                      <a:cubicBezTo>
                        <a:pt x="156172" y="73301"/>
                        <a:pt x="157645" y="71629"/>
                        <a:pt x="157334" y="69888"/>
                      </a:cubicBezTo>
                      <a:cubicBezTo>
                        <a:pt x="157036" y="68301"/>
                        <a:pt x="155464" y="67310"/>
                        <a:pt x="153963" y="66701"/>
                      </a:cubicBezTo>
                      <a:cubicBezTo>
                        <a:pt x="148454" y="64464"/>
                        <a:pt x="142280" y="64789"/>
                        <a:pt x="136346" y="65158"/>
                      </a:cubicBezTo>
                      <a:cubicBezTo>
                        <a:pt x="130455" y="65526"/>
                        <a:pt x="124563" y="65880"/>
                        <a:pt x="118672" y="66248"/>
                      </a:cubicBezTo>
                      <a:cubicBezTo>
                        <a:pt x="115557" y="66446"/>
                        <a:pt x="112356" y="66616"/>
                        <a:pt x="109396" y="65653"/>
                      </a:cubicBezTo>
                      <a:cubicBezTo>
                        <a:pt x="106437" y="64676"/>
                        <a:pt x="103732" y="62283"/>
                        <a:pt x="103349" y="59181"/>
                      </a:cubicBezTo>
                      <a:cubicBezTo>
                        <a:pt x="102825" y="54777"/>
                        <a:pt x="106890" y="51308"/>
                        <a:pt x="110529" y="48758"/>
                      </a:cubicBezTo>
                      <a:cubicBezTo>
                        <a:pt x="118347" y="43264"/>
                        <a:pt x="126178" y="37769"/>
                        <a:pt x="133995" y="32288"/>
                      </a:cubicBezTo>
                      <a:cubicBezTo>
                        <a:pt x="134689" y="31807"/>
                        <a:pt x="135425" y="31240"/>
                        <a:pt x="135553" y="30405"/>
                      </a:cubicBezTo>
                      <a:cubicBezTo>
                        <a:pt x="135794" y="28861"/>
                        <a:pt x="133825" y="27941"/>
                        <a:pt x="132267" y="27912"/>
                      </a:cubicBezTo>
                      <a:cubicBezTo>
                        <a:pt x="125470" y="27813"/>
                        <a:pt x="119749" y="34030"/>
                        <a:pt x="112951" y="33790"/>
                      </a:cubicBezTo>
                      <a:cubicBezTo>
                        <a:pt x="111719" y="33747"/>
                        <a:pt x="110331" y="33351"/>
                        <a:pt x="109821" y="32246"/>
                      </a:cubicBezTo>
                      <a:cubicBezTo>
                        <a:pt x="109425" y="31368"/>
                        <a:pt x="109708" y="30334"/>
                        <a:pt x="110020" y="29428"/>
                      </a:cubicBezTo>
                      <a:cubicBezTo>
                        <a:pt x="113475" y="19585"/>
                        <a:pt x="120527" y="10395"/>
                        <a:pt x="119621" y="0"/>
                      </a:cubicBezTo>
                      <a:cubicBezTo>
                        <a:pt x="114580" y="212"/>
                        <a:pt x="110317" y="3894"/>
                        <a:pt x="107428" y="8044"/>
                      </a:cubicBezTo>
                      <a:cubicBezTo>
                        <a:pt x="104539" y="12179"/>
                        <a:pt x="102571" y="16923"/>
                        <a:pt x="99512" y="20945"/>
                      </a:cubicBezTo>
                      <a:cubicBezTo>
                        <a:pt x="96453" y="24953"/>
                        <a:pt x="91794" y="28309"/>
                        <a:pt x="86766" y="27884"/>
                      </a:cubicBezTo>
                      <a:cubicBezTo>
                        <a:pt x="85378" y="27771"/>
                        <a:pt x="83962" y="27332"/>
                        <a:pt x="82999" y="26326"/>
                      </a:cubicBezTo>
                      <a:cubicBezTo>
                        <a:pt x="79176" y="22389"/>
                        <a:pt x="85237" y="14516"/>
                        <a:pt x="81286" y="10720"/>
                      </a:cubicBezTo>
                      <a:cubicBezTo>
                        <a:pt x="80478" y="20053"/>
                        <a:pt x="79685" y="29400"/>
                        <a:pt x="78878" y="38732"/>
                      </a:cubicBezTo>
                      <a:cubicBezTo>
                        <a:pt x="72491" y="40955"/>
                        <a:pt x="65481" y="39412"/>
                        <a:pt x="58910" y="37854"/>
                      </a:cubicBezTo>
                      <a:cubicBezTo>
                        <a:pt x="56531" y="37287"/>
                        <a:pt x="54109" y="36707"/>
                        <a:pt x="52028" y="35418"/>
                      </a:cubicBezTo>
                      <a:cubicBezTo>
                        <a:pt x="42851" y="29725"/>
                        <a:pt x="45117" y="14176"/>
                        <a:pt x="36323" y="7902"/>
                      </a:cubicBezTo>
                      <a:cubicBezTo>
                        <a:pt x="35742" y="7491"/>
                        <a:pt x="35020" y="7109"/>
                        <a:pt x="34326" y="7321"/>
                      </a:cubicBezTo>
                      <a:cubicBezTo>
                        <a:pt x="33405" y="7619"/>
                        <a:pt x="33122" y="8766"/>
                        <a:pt x="33037" y="9743"/>
                      </a:cubicBezTo>
                      <a:cubicBezTo>
                        <a:pt x="32513" y="15436"/>
                        <a:pt x="33391" y="21242"/>
                        <a:pt x="35572" y="26525"/>
                      </a:cubicBezTo>
                      <a:cubicBezTo>
                        <a:pt x="36591" y="28975"/>
                        <a:pt x="37909" y="31354"/>
                        <a:pt x="39891" y="33124"/>
                      </a:cubicBezTo>
                      <a:cubicBezTo>
                        <a:pt x="41619" y="34668"/>
                        <a:pt x="43743" y="35659"/>
                        <a:pt x="45853" y="36636"/>
                      </a:cubicBezTo>
                      <a:cubicBezTo>
                        <a:pt x="53699" y="40276"/>
                        <a:pt x="61544" y="43915"/>
                        <a:pt x="69404" y="47555"/>
                      </a:cubicBezTo>
                      <a:cubicBezTo>
                        <a:pt x="70424" y="48022"/>
                        <a:pt x="71528" y="48588"/>
                        <a:pt x="71939" y="49636"/>
                      </a:cubicBezTo>
                      <a:cubicBezTo>
                        <a:pt x="72222" y="50359"/>
                        <a:pt x="72109" y="51152"/>
                        <a:pt x="71981" y="51916"/>
                      </a:cubicBezTo>
                      <a:cubicBezTo>
                        <a:pt x="71188" y="56887"/>
                        <a:pt x="70126" y="61816"/>
                        <a:pt x="68795" y="66673"/>
                      </a:cubicBezTo>
                      <a:cubicBezTo>
                        <a:pt x="67960" y="69718"/>
                        <a:pt x="66940" y="72861"/>
                        <a:pt x="64716" y="75099"/>
                      </a:cubicBezTo>
                      <a:cubicBezTo>
                        <a:pt x="59887" y="79914"/>
                        <a:pt x="51886" y="78469"/>
                        <a:pt x="45301" y="76699"/>
                      </a:cubicBezTo>
                      <a:cubicBezTo>
                        <a:pt x="38348" y="74816"/>
                        <a:pt x="30686" y="72408"/>
                        <a:pt x="27160" y="66121"/>
                      </a:cubicBezTo>
                      <a:cubicBezTo>
                        <a:pt x="25730" y="63572"/>
                        <a:pt x="25135" y="60597"/>
                        <a:pt x="23478" y="58190"/>
                      </a:cubicBezTo>
                      <a:cubicBezTo>
                        <a:pt x="21821" y="55783"/>
                        <a:pt x="18394" y="54126"/>
                        <a:pt x="15972" y="55768"/>
                      </a:cubicBezTo>
                      <a:cubicBezTo>
                        <a:pt x="14287" y="56930"/>
                        <a:pt x="13805" y="59323"/>
                        <a:pt x="14372" y="61292"/>
                      </a:cubicBezTo>
                      <a:cubicBezTo>
                        <a:pt x="14938" y="63260"/>
                        <a:pt x="16326" y="64874"/>
                        <a:pt x="17799" y="66305"/>
                      </a:cubicBezTo>
                      <a:cubicBezTo>
                        <a:pt x="27953" y="76246"/>
                        <a:pt x="42341" y="80169"/>
                        <a:pt x="55327" y="85918"/>
                      </a:cubicBezTo>
                      <a:cubicBezTo>
                        <a:pt x="58259" y="87207"/>
                        <a:pt x="61445" y="88977"/>
                        <a:pt x="62238" y="92079"/>
                      </a:cubicBezTo>
                      <a:cubicBezTo>
                        <a:pt x="63045" y="95209"/>
                        <a:pt x="61049" y="98324"/>
                        <a:pt x="58981" y="100802"/>
                      </a:cubicBezTo>
                      <a:cubicBezTo>
                        <a:pt x="54449" y="106212"/>
                        <a:pt x="48572" y="111069"/>
                        <a:pt x="41562" y="111919"/>
                      </a:cubicBezTo>
                      <a:cubicBezTo>
                        <a:pt x="36323" y="112557"/>
                        <a:pt x="31111" y="110885"/>
                        <a:pt x="26084" y="109285"/>
                      </a:cubicBezTo>
                      <a:cubicBezTo>
                        <a:pt x="21056" y="107685"/>
                        <a:pt x="15788" y="106113"/>
                        <a:pt x="10591" y="106949"/>
                      </a:cubicBezTo>
                      <a:cubicBezTo>
                        <a:pt x="5394" y="107784"/>
                        <a:pt x="281" y="111778"/>
                        <a:pt x="12" y="117046"/>
                      </a:cubicBezTo>
                      <a:cubicBezTo>
                        <a:pt x="-101" y="119198"/>
                        <a:pt x="593" y="121322"/>
                        <a:pt x="1598" y="123234"/>
                      </a:cubicBezTo>
                      <a:cubicBezTo>
                        <a:pt x="2774" y="125472"/>
                        <a:pt x="4402" y="127497"/>
                        <a:pt x="6541" y="128842"/>
                      </a:cubicBezTo>
                      <a:cubicBezTo>
                        <a:pt x="10888" y="131575"/>
                        <a:pt x="16553" y="131052"/>
                        <a:pt x="21453" y="129508"/>
                      </a:cubicBezTo>
                      <a:cubicBezTo>
                        <a:pt x="26353" y="127964"/>
                        <a:pt x="30984" y="125500"/>
                        <a:pt x="36025" y="124580"/>
                      </a:cubicBezTo>
                      <a:cubicBezTo>
                        <a:pt x="45853" y="122767"/>
                        <a:pt x="56729" y="126817"/>
                        <a:pt x="65623" y="12225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8" name="Google Shape;918;p6"/>
                <p:cNvSpPr/>
                <p:nvPr/>
              </p:nvSpPr>
              <p:spPr>
                <a:xfrm>
                  <a:off x="3980554" y="1656640"/>
                  <a:ext cx="50372" cy="100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2" h="100943" extrusionOk="0">
                      <a:moveTo>
                        <a:pt x="9205" y="89402"/>
                      </a:moveTo>
                      <a:cubicBezTo>
                        <a:pt x="12023" y="94175"/>
                        <a:pt x="16116" y="98182"/>
                        <a:pt x="20917" y="100944"/>
                      </a:cubicBezTo>
                      <a:cubicBezTo>
                        <a:pt x="22050" y="98352"/>
                        <a:pt x="20888" y="95421"/>
                        <a:pt x="20110" y="92702"/>
                      </a:cubicBezTo>
                      <a:cubicBezTo>
                        <a:pt x="17985" y="85239"/>
                        <a:pt x="18948" y="77308"/>
                        <a:pt x="19911" y="69604"/>
                      </a:cubicBezTo>
                      <a:cubicBezTo>
                        <a:pt x="20194" y="67338"/>
                        <a:pt x="20492" y="65044"/>
                        <a:pt x="21427" y="62963"/>
                      </a:cubicBezTo>
                      <a:cubicBezTo>
                        <a:pt x="22857" y="59762"/>
                        <a:pt x="25675" y="57383"/>
                        <a:pt x="28621" y="55485"/>
                      </a:cubicBezTo>
                      <a:cubicBezTo>
                        <a:pt x="32997" y="52667"/>
                        <a:pt x="37897" y="50670"/>
                        <a:pt x="42980" y="49594"/>
                      </a:cubicBezTo>
                      <a:cubicBezTo>
                        <a:pt x="42938" y="47866"/>
                        <a:pt x="40672" y="47243"/>
                        <a:pt x="38959" y="47356"/>
                      </a:cubicBezTo>
                      <a:cubicBezTo>
                        <a:pt x="37245" y="47455"/>
                        <a:pt x="35121" y="47597"/>
                        <a:pt x="34229" y="46124"/>
                      </a:cubicBezTo>
                      <a:cubicBezTo>
                        <a:pt x="33535" y="44963"/>
                        <a:pt x="34059" y="43490"/>
                        <a:pt x="34597" y="42258"/>
                      </a:cubicBezTo>
                      <a:cubicBezTo>
                        <a:pt x="37118" y="36466"/>
                        <a:pt x="39638" y="30674"/>
                        <a:pt x="42159" y="24896"/>
                      </a:cubicBezTo>
                      <a:cubicBezTo>
                        <a:pt x="42556" y="23990"/>
                        <a:pt x="42952" y="23083"/>
                        <a:pt x="43179" y="22134"/>
                      </a:cubicBezTo>
                      <a:cubicBezTo>
                        <a:pt x="43420" y="21157"/>
                        <a:pt x="43490" y="20152"/>
                        <a:pt x="43618" y="19161"/>
                      </a:cubicBezTo>
                      <a:cubicBezTo>
                        <a:pt x="44439" y="12405"/>
                        <a:pt x="47427" y="6132"/>
                        <a:pt x="50373" y="0"/>
                      </a:cubicBezTo>
                      <a:cubicBezTo>
                        <a:pt x="43504" y="2634"/>
                        <a:pt x="40828" y="10649"/>
                        <a:pt x="37628" y="17263"/>
                      </a:cubicBezTo>
                      <a:cubicBezTo>
                        <a:pt x="33011" y="26836"/>
                        <a:pt x="25817" y="34937"/>
                        <a:pt x="20634" y="44213"/>
                      </a:cubicBezTo>
                      <a:cubicBezTo>
                        <a:pt x="18099" y="48773"/>
                        <a:pt x="16045" y="53588"/>
                        <a:pt x="14020" y="58388"/>
                      </a:cubicBezTo>
                      <a:cubicBezTo>
                        <a:pt x="12391" y="62240"/>
                        <a:pt x="10763" y="66092"/>
                        <a:pt x="9134" y="69944"/>
                      </a:cubicBezTo>
                      <a:cubicBezTo>
                        <a:pt x="8879" y="70553"/>
                        <a:pt x="8582" y="71204"/>
                        <a:pt x="8001" y="71530"/>
                      </a:cubicBezTo>
                      <a:cubicBezTo>
                        <a:pt x="7421" y="71856"/>
                        <a:pt x="6500" y="71587"/>
                        <a:pt x="6444" y="70921"/>
                      </a:cubicBezTo>
                      <a:cubicBezTo>
                        <a:pt x="6387" y="70256"/>
                        <a:pt x="7690" y="70114"/>
                        <a:pt x="7619" y="70766"/>
                      </a:cubicBezTo>
                      <a:cubicBezTo>
                        <a:pt x="8908" y="78186"/>
                        <a:pt x="5863" y="86202"/>
                        <a:pt x="0" y="90903"/>
                      </a:cubicBezTo>
                      <a:cubicBezTo>
                        <a:pt x="2677" y="92334"/>
                        <a:pt x="6259" y="91767"/>
                        <a:pt x="8370" y="8958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9" name="Google Shape;919;p6"/>
                <p:cNvSpPr/>
                <p:nvPr/>
              </p:nvSpPr>
              <p:spPr>
                <a:xfrm>
                  <a:off x="3950247" y="1662616"/>
                  <a:ext cx="76020" cy="253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20" h="253889" extrusionOk="0">
                      <a:moveTo>
                        <a:pt x="76020" y="0"/>
                      </a:moveTo>
                      <a:cubicBezTo>
                        <a:pt x="43788" y="57128"/>
                        <a:pt x="-8397" y="189808"/>
                        <a:pt x="1148" y="25389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0" name="Google Shape;920;p6"/>
                <p:cNvSpPr/>
                <p:nvPr/>
              </p:nvSpPr>
              <p:spPr>
                <a:xfrm>
                  <a:off x="4041095" y="1544225"/>
                  <a:ext cx="43310" cy="79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10" h="79333" extrusionOk="0">
                      <a:moveTo>
                        <a:pt x="42740" y="53262"/>
                      </a:moveTo>
                      <a:cubicBezTo>
                        <a:pt x="41409" y="63387"/>
                        <a:pt x="36509" y="72026"/>
                        <a:pt x="30674" y="79333"/>
                      </a:cubicBezTo>
                      <a:cubicBezTo>
                        <a:pt x="25916" y="77053"/>
                        <a:pt x="22177" y="72493"/>
                        <a:pt x="21356" y="67254"/>
                      </a:cubicBezTo>
                      <a:cubicBezTo>
                        <a:pt x="20294" y="60597"/>
                        <a:pt x="23409" y="53559"/>
                        <a:pt x="21228" y="47201"/>
                      </a:cubicBezTo>
                      <a:cubicBezTo>
                        <a:pt x="19416" y="41904"/>
                        <a:pt x="14459" y="38491"/>
                        <a:pt x="10437" y="34625"/>
                      </a:cubicBezTo>
                      <a:cubicBezTo>
                        <a:pt x="4702" y="29102"/>
                        <a:pt x="609" y="21172"/>
                        <a:pt x="0" y="13368"/>
                      </a:cubicBezTo>
                      <a:cubicBezTo>
                        <a:pt x="12037" y="1048"/>
                        <a:pt x="24939" y="0"/>
                        <a:pt x="24939" y="0"/>
                      </a:cubicBezTo>
                      <a:cubicBezTo>
                        <a:pt x="21342" y="7463"/>
                        <a:pt x="47399" y="18212"/>
                        <a:pt x="42754" y="5327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1" name="Google Shape;921;p6"/>
                <p:cNvSpPr/>
                <p:nvPr/>
              </p:nvSpPr>
              <p:spPr>
                <a:xfrm>
                  <a:off x="4077799" y="1608504"/>
                  <a:ext cx="28603" cy="52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3" h="52454" extrusionOk="0">
                      <a:moveTo>
                        <a:pt x="4973" y="52441"/>
                      </a:moveTo>
                      <a:cubicBezTo>
                        <a:pt x="4307" y="51803"/>
                        <a:pt x="3599" y="51208"/>
                        <a:pt x="2990" y="50529"/>
                      </a:cubicBezTo>
                      <a:cubicBezTo>
                        <a:pt x="-2150" y="44751"/>
                        <a:pt x="639" y="36495"/>
                        <a:pt x="1843" y="28437"/>
                      </a:cubicBezTo>
                      <a:cubicBezTo>
                        <a:pt x="12663" y="15153"/>
                        <a:pt x="21287" y="0"/>
                        <a:pt x="21287" y="0"/>
                      </a:cubicBezTo>
                      <a:cubicBezTo>
                        <a:pt x="21287" y="0"/>
                        <a:pt x="29076" y="13312"/>
                        <a:pt x="28580" y="24174"/>
                      </a:cubicBezTo>
                      <a:cubicBezTo>
                        <a:pt x="28283" y="30702"/>
                        <a:pt x="17095" y="42669"/>
                        <a:pt x="4973" y="524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2" name="Google Shape;922;p6"/>
                <p:cNvSpPr/>
                <p:nvPr/>
              </p:nvSpPr>
              <p:spPr>
                <a:xfrm>
                  <a:off x="4073839" y="1651369"/>
                  <a:ext cx="35929" cy="6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9" h="64735" extrusionOk="0">
                      <a:moveTo>
                        <a:pt x="14315" y="52825"/>
                      </a:moveTo>
                      <a:cubicBezTo>
                        <a:pt x="8069" y="55091"/>
                        <a:pt x="337" y="49964"/>
                        <a:pt x="11" y="43309"/>
                      </a:cubicBezTo>
                      <a:cubicBezTo>
                        <a:pt x="-187" y="38890"/>
                        <a:pt x="2249" y="35052"/>
                        <a:pt x="4982" y="31441"/>
                      </a:cubicBezTo>
                      <a:cubicBezTo>
                        <a:pt x="23958" y="19715"/>
                        <a:pt x="34197" y="-2065"/>
                        <a:pt x="35585" y="158"/>
                      </a:cubicBezTo>
                      <a:cubicBezTo>
                        <a:pt x="37398" y="3061"/>
                        <a:pt x="31733" y="36964"/>
                        <a:pt x="25913" y="50205"/>
                      </a:cubicBezTo>
                      <a:cubicBezTo>
                        <a:pt x="22840" y="57144"/>
                        <a:pt x="17883" y="62172"/>
                        <a:pt x="10420" y="64735"/>
                      </a:cubicBezTo>
                      <a:cubicBezTo>
                        <a:pt x="12346" y="61011"/>
                        <a:pt x="13691" y="56974"/>
                        <a:pt x="14315" y="5282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3" name="Google Shape;923;p6"/>
                <p:cNvSpPr/>
                <p:nvPr/>
              </p:nvSpPr>
              <p:spPr>
                <a:xfrm>
                  <a:off x="4075635" y="1729608"/>
                  <a:ext cx="29408" cy="45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08" h="45110" extrusionOk="0">
                      <a:moveTo>
                        <a:pt x="11216" y="45111"/>
                      </a:moveTo>
                      <a:cubicBezTo>
                        <a:pt x="3059" y="41712"/>
                        <a:pt x="-1756" y="30057"/>
                        <a:pt x="4617" y="23925"/>
                      </a:cubicBezTo>
                      <a:cubicBezTo>
                        <a:pt x="6854" y="21773"/>
                        <a:pt x="10296" y="20215"/>
                        <a:pt x="10536" y="17142"/>
                      </a:cubicBezTo>
                      <a:cubicBezTo>
                        <a:pt x="10919" y="12313"/>
                        <a:pt x="3937" y="11463"/>
                        <a:pt x="0" y="8461"/>
                      </a:cubicBezTo>
                      <a:cubicBezTo>
                        <a:pt x="15889" y="3094"/>
                        <a:pt x="25307" y="-5871"/>
                        <a:pt x="28904" y="5473"/>
                      </a:cubicBezTo>
                      <a:cubicBezTo>
                        <a:pt x="31453" y="13502"/>
                        <a:pt x="24160" y="29986"/>
                        <a:pt x="11216" y="451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24" name="Google Shape;924;p6"/>
              <p:cNvGrpSpPr/>
              <p:nvPr/>
            </p:nvGrpSpPr>
            <p:grpSpPr>
              <a:xfrm rot="-506959" flipH="1">
                <a:off x="8423415" y="4939331"/>
                <a:ext cx="452837" cy="714552"/>
                <a:chOff x="3678325" y="1652292"/>
                <a:chExt cx="148289" cy="233992"/>
              </a:xfrm>
            </p:grpSpPr>
            <p:sp>
              <p:nvSpPr>
                <p:cNvPr id="925" name="Google Shape;925;p6"/>
                <p:cNvSpPr/>
                <p:nvPr/>
              </p:nvSpPr>
              <p:spPr>
                <a:xfrm>
                  <a:off x="3678325" y="1652292"/>
                  <a:ext cx="148275" cy="167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75" h="167044" extrusionOk="0">
                      <a:moveTo>
                        <a:pt x="127276" y="149575"/>
                      </a:moveTo>
                      <a:cubicBezTo>
                        <a:pt x="117278" y="159488"/>
                        <a:pt x="102989" y="167957"/>
                        <a:pt x="88558" y="166966"/>
                      </a:cubicBezTo>
                      <a:cubicBezTo>
                        <a:pt x="60900" y="165025"/>
                        <a:pt x="58634" y="137878"/>
                        <a:pt x="58634" y="137878"/>
                      </a:cubicBezTo>
                      <a:cubicBezTo>
                        <a:pt x="58634" y="137878"/>
                        <a:pt x="51483" y="153540"/>
                        <a:pt x="29589" y="150920"/>
                      </a:cubicBezTo>
                      <a:cubicBezTo>
                        <a:pt x="7681" y="148300"/>
                        <a:pt x="-3705" y="119793"/>
                        <a:pt x="1082" y="105816"/>
                      </a:cubicBezTo>
                      <a:cubicBezTo>
                        <a:pt x="6010" y="91442"/>
                        <a:pt x="10839" y="94727"/>
                        <a:pt x="20242" y="98749"/>
                      </a:cubicBezTo>
                      <a:cubicBezTo>
                        <a:pt x="29646" y="102771"/>
                        <a:pt x="42688" y="121818"/>
                        <a:pt x="50761" y="117315"/>
                      </a:cubicBezTo>
                      <a:cubicBezTo>
                        <a:pt x="58819" y="112812"/>
                        <a:pt x="48608" y="107416"/>
                        <a:pt x="31812" y="100349"/>
                      </a:cubicBezTo>
                      <a:cubicBezTo>
                        <a:pt x="14988" y="93268"/>
                        <a:pt x="5656" y="80920"/>
                        <a:pt x="11760" y="66092"/>
                      </a:cubicBezTo>
                      <a:cubicBezTo>
                        <a:pt x="17863" y="51293"/>
                        <a:pt x="32039" y="43306"/>
                        <a:pt x="33073" y="57595"/>
                      </a:cubicBezTo>
                      <a:cubicBezTo>
                        <a:pt x="34107" y="71899"/>
                        <a:pt x="44699" y="93297"/>
                        <a:pt x="56652" y="95081"/>
                      </a:cubicBezTo>
                      <a:cubicBezTo>
                        <a:pt x="68604" y="96866"/>
                        <a:pt x="66976" y="85111"/>
                        <a:pt x="53593" y="81160"/>
                      </a:cubicBezTo>
                      <a:cubicBezTo>
                        <a:pt x="40224" y="77209"/>
                        <a:pt x="37746" y="64280"/>
                        <a:pt x="35962" y="50557"/>
                      </a:cubicBezTo>
                      <a:cubicBezTo>
                        <a:pt x="34163" y="36834"/>
                        <a:pt x="41329" y="28054"/>
                        <a:pt x="53791" y="24670"/>
                      </a:cubicBezTo>
                      <a:cubicBezTo>
                        <a:pt x="66253" y="21285"/>
                        <a:pt x="57487" y="32345"/>
                        <a:pt x="61665" y="56519"/>
                      </a:cubicBezTo>
                      <a:cubicBezTo>
                        <a:pt x="65843" y="80693"/>
                        <a:pt x="75416" y="70001"/>
                        <a:pt x="77073" y="63416"/>
                      </a:cubicBezTo>
                      <a:cubicBezTo>
                        <a:pt x="78758" y="56831"/>
                        <a:pt x="66537" y="50472"/>
                        <a:pt x="66083" y="34979"/>
                      </a:cubicBezTo>
                      <a:cubicBezTo>
                        <a:pt x="65630" y="19486"/>
                        <a:pt x="71578" y="19387"/>
                        <a:pt x="82653" y="15833"/>
                      </a:cubicBezTo>
                      <a:cubicBezTo>
                        <a:pt x="93727" y="12264"/>
                        <a:pt x="92566" y="13666"/>
                        <a:pt x="87029" y="28281"/>
                      </a:cubicBezTo>
                      <a:cubicBezTo>
                        <a:pt x="81505" y="42881"/>
                        <a:pt x="81831" y="50415"/>
                        <a:pt x="84550" y="58119"/>
                      </a:cubicBezTo>
                      <a:cubicBezTo>
                        <a:pt x="87269" y="65823"/>
                        <a:pt x="94916" y="60144"/>
                        <a:pt x="93175" y="51421"/>
                      </a:cubicBezTo>
                      <a:cubicBezTo>
                        <a:pt x="91447" y="42711"/>
                        <a:pt x="93954" y="26171"/>
                        <a:pt x="103668" y="13085"/>
                      </a:cubicBezTo>
                      <a:cubicBezTo>
                        <a:pt x="105382" y="10777"/>
                        <a:pt x="107166" y="8894"/>
                        <a:pt x="108951" y="7322"/>
                      </a:cubicBezTo>
                      <a:cubicBezTo>
                        <a:pt x="117349" y="0"/>
                        <a:pt x="125704" y="0"/>
                        <a:pt x="125704" y="0"/>
                      </a:cubicBezTo>
                      <a:cubicBezTo>
                        <a:pt x="122999" y="4631"/>
                        <a:pt x="139228" y="12887"/>
                        <a:pt x="134442" y="35234"/>
                      </a:cubicBezTo>
                      <a:cubicBezTo>
                        <a:pt x="133054" y="41692"/>
                        <a:pt x="129457" y="47003"/>
                        <a:pt x="125321" y="51407"/>
                      </a:cubicBezTo>
                      <a:cubicBezTo>
                        <a:pt x="115139" y="62254"/>
                        <a:pt x="101700" y="67678"/>
                        <a:pt x="109800" y="71205"/>
                      </a:cubicBezTo>
                      <a:cubicBezTo>
                        <a:pt x="115153" y="73541"/>
                        <a:pt x="122957" y="67494"/>
                        <a:pt x="129712" y="60428"/>
                      </a:cubicBezTo>
                      <a:cubicBezTo>
                        <a:pt x="137359" y="52426"/>
                        <a:pt x="143703" y="43108"/>
                        <a:pt x="143703" y="43108"/>
                      </a:cubicBezTo>
                      <a:cubicBezTo>
                        <a:pt x="143703" y="43108"/>
                        <a:pt x="148037" y="52086"/>
                        <a:pt x="147159" y="59054"/>
                      </a:cubicBezTo>
                      <a:cubicBezTo>
                        <a:pt x="146621" y="63246"/>
                        <a:pt x="138803" y="70383"/>
                        <a:pt x="130490" y="76048"/>
                      </a:cubicBezTo>
                      <a:cubicBezTo>
                        <a:pt x="125010" y="79829"/>
                        <a:pt x="119303" y="82973"/>
                        <a:pt x="115380" y="84219"/>
                      </a:cubicBezTo>
                      <a:cubicBezTo>
                        <a:pt x="105495" y="87363"/>
                        <a:pt x="93486" y="93920"/>
                        <a:pt x="113936" y="93382"/>
                      </a:cubicBezTo>
                      <a:cubicBezTo>
                        <a:pt x="118666" y="93254"/>
                        <a:pt x="122971" y="91895"/>
                        <a:pt x="126823" y="89926"/>
                      </a:cubicBezTo>
                      <a:cubicBezTo>
                        <a:pt x="139653" y="83355"/>
                        <a:pt x="147371" y="69845"/>
                        <a:pt x="148150" y="71346"/>
                      </a:cubicBezTo>
                      <a:cubicBezTo>
                        <a:pt x="149170" y="73315"/>
                        <a:pt x="143774" y="94854"/>
                        <a:pt x="139341" y="103082"/>
                      </a:cubicBezTo>
                      <a:cubicBezTo>
                        <a:pt x="137005" y="107402"/>
                        <a:pt x="133549" y="110376"/>
                        <a:pt x="128607" y="111650"/>
                      </a:cubicBezTo>
                      <a:cubicBezTo>
                        <a:pt x="124132" y="112826"/>
                        <a:pt x="118439" y="112613"/>
                        <a:pt x="111231" y="110800"/>
                      </a:cubicBezTo>
                      <a:cubicBezTo>
                        <a:pt x="96049" y="106977"/>
                        <a:pt x="83191" y="120515"/>
                        <a:pt x="104122" y="125628"/>
                      </a:cubicBezTo>
                      <a:cubicBezTo>
                        <a:pt x="110919" y="127285"/>
                        <a:pt x="116881" y="126619"/>
                        <a:pt x="121923" y="125359"/>
                      </a:cubicBezTo>
                      <a:cubicBezTo>
                        <a:pt x="132445" y="122725"/>
                        <a:pt x="138959" y="117428"/>
                        <a:pt x="140701" y="124920"/>
                      </a:cubicBezTo>
                      <a:cubicBezTo>
                        <a:pt x="141933" y="130216"/>
                        <a:pt x="136382" y="140469"/>
                        <a:pt x="127262" y="14954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6" name="Google Shape;926;p6"/>
                <p:cNvSpPr/>
                <p:nvPr/>
              </p:nvSpPr>
              <p:spPr>
                <a:xfrm>
                  <a:off x="3700613" y="1708367"/>
                  <a:ext cx="103863" cy="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63" h="97222" extrusionOk="0">
                      <a:moveTo>
                        <a:pt x="45835" y="75813"/>
                      </a:moveTo>
                      <a:cubicBezTo>
                        <a:pt x="48044" y="83262"/>
                        <a:pt x="50919" y="91546"/>
                        <a:pt x="57915" y="94931"/>
                      </a:cubicBezTo>
                      <a:cubicBezTo>
                        <a:pt x="60875" y="96361"/>
                        <a:pt x="64231" y="96701"/>
                        <a:pt x="67516" y="96984"/>
                      </a:cubicBezTo>
                      <a:cubicBezTo>
                        <a:pt x="73932" y="97536"/>
                        <a:pt x="81451" y="97522"/>
                        <a:pt x="85502" y="92509"/>
                      </a:cubicBezTo>
                      <a:cubicBezTo>
                        <a:pt x="86408" y="91376"/>
                        <a:pt x="86946" y="89450"/>
                        <a:pt x="85714" y="88671"/>
                      </a:cubicBezTo>
                      <a:cubicBezTo>
                        <a:pt x="85134" y="88303"/>
                        <a:pt x="84383" y="88388"/>
                        <a:pt x="83689" y="88459"/>
                      </a:cubicBezTo>
                      <a:cubicBezTo>
                        <a:pt x="78081" y="89082"/>
                        <a:pt x="72317" y="88388"/>
                        <a:pt x="67021" y="86448"/>
                      </a:cubicBezTo>
                      <a:cubicBezTo>
                        <a:pt x="65236" y="85797"/>
                        <a:pt x="63211" y="84550"/>
                        <a:pt x="63310" y="82653"/>
                      </a:cubicBezTo>
                      <a:cubicBezTo>
                        <a:pt x="65775" y="82468"/>
                        <a:pt x="68168" y="83502"/>
                        <a:pt x="70632" y="83743"/>
                      </a:cubicBezTo>
                      <a:cubicBezTo>
                        <a:pt x="73096" y="83998"/>
                        <a:pt x="76084" y="83007"/>
                        <a:pt x="76622" y="80585"/>
                      </a:cubicBezTo>
                      <a:cubicBezTo>
                        <a:pt x="71878" y="78390"/>
                        <a:pt x="67134" y="76195"/>
                        <a:pt x="62404" y="74000"/>
                      </a:cubicBezTo>
                      <a:cubicBezTo>
                        <a:pt x="60053" y="72909"/>
                        <a:pt x="57632" y="71777"/>
                        <a:pt x="55918" y="69851"/>
                      </a:cubicBezTo>
                      <a:cubicBezTo>
                        <a:pt x="52349" y="65871"/>
                        <a:pt x="53142" y="58833"/>
                        <a:pt x="57490" y="55731"/>
                      </a:cubicBezTo>
                      <a:cubicBezTo>
                        <a:pt x="59331" y="54429"/>
                        <a:pt x="61569" y="53805"/>
                        <a:pt x="63749" y="53225"/>
                      </a:cubicBezTo>
                      <a:cubicBezTo>
                        <a:pt x="75079" y="50180"/>
                        <a:pt x="86861" y="47093"/>
                        <a:pt x="98403" y="49203"/>
                      </a:cubicBezTo>
                      <a:cubicBezTo>
                        <a:pt x="99536" y="49415"/>
                        <a:pt x="100697" y="49670"/>
                        <a:pt x="101816" y="49387"/>
                      </a:cubicBezTo>
                      <a:cubicBezTo>
                        <a:pt x="102935" y="49104"/>
                        <a:pt x="103968" y="48127"/>
                        <a:pt x="103855" y="46980"/>
                      </a:cubicBezTo>
                      <a:cubicBezTo>
                        <a:pt x="103742" y="45946"/>
                        <a:pt x="102779" y="45223"/>
                        <a:pt x="101858" y="44756"/>
                      </a:cubicBezTo>
                      <a:cubicBezTo>
                        <a:pt x="98417" y="43028"/>
                        <a:pt x="94438" y="42929"/>
                        <a:pt x="90586" y="42858"/>
                      </a:cubicBezTo>
                      <a:cubicBezTo>
                        <a:pt x="86776" y="42788"/>
                        <a:pt x="82953" y="42717"/>
                        <a:pt x="79143" y="42646"/>
                      </a:cubicBezTo>
                      <a:cubicBezTo>
                        <a:pt x="77132" y="42604"/>
                        <a:pt x="75064" y="42561"/>
                        <a:pt x="73195" y="41782"/>
                      </a:cubicBezTo>
                      <a:cubicBezTo>
                        <a:pt x="71340" y="41003"/>
                        <a:pt x="69712" y="39318"/>
                        <a:pt x="69641" y="37307"/>
                      </a:cubicBezTo>
                      <a:cubicBezTo>
                        <a:pt x="69527" y="34432"/>
                        <a:pt x="72331" y="32421"/>
                        <a:pt x="74796" y="30963"/>
                      </a:cubicBezTo>
                      <a:cubicBezTo>
                        <a:pt x="80120" y="27833"/>
                        <a:pt x="85445" y="24689"/>
                        <a:pt x="90770" y="21559"/>
                      </a:cubicBezTo>
                      <a:cubicBezTo>
                        <a:pt x="91237" y="21290"/>
                        <a:pt x="91747" y="20950"/>
                        <a:pt x="91875" y="20426"/>
                      </a:cubicBezTo>
                      <a:cubicBezTo>
                        <a:pt x="92115" y="19449"/>
                        <a:pt x="90883" y="18755"/>
                        <a:pt x="89878" y="18656"/>
                      </a:cubicBezTo>
                      <a:cubicBezTo>
                        <a:pt x="85502" y="18246"/>
                        <a:pt x="81494" y="21956"/>
                        <a:pt x="77132" y="21446"/>
                      </a:cubicBezTo>
                      <a:cubicBezTo>
                        <a:pt x="76339" y="21361"/>
                        <a:pt x="75475" y="21035"/>
                        <a:pt x="75192" y="20285"/>
                      </a:cubicBezTo>
                      <a:cubicBezTo>
                        <a:pt x="74980" y="19690"/>
                        <a:pt x="75220" y="19053"/>
                        <a:pt x="75461" y="18472"/>
                      </a:cubicBezTo>
                      <a:cubicBezTo>
                        <a:pt x="78194" y="12312"/>
                        <a:pt x="83207" y="6746"/>
                        <a:pt x="83165" y="5"/>
                      </a:cubicBezTo>
                      <a:cubicBezTo>
                        <a:pt x="79908" y="-122"/>
                        <a:pt x="76976" y="2045"/>
                        <a:pt x="74895" y="4551"/>
                      </a:cubicBezTo>
                      <a:cubicBezTo>
                        <a:pt x="72827" y="7072"/>
                        <a:pt x="71312" y="10018"/>
                        <a:pt x="69131" y="12453"/>
                      </a:cubicBezTo>
                      <a:cubicBezTo>
                        <a:pt x="66950" y="14875"/>
                        <a:pt x="63778" y="16801"/>
                        <a:pt x="60563" y="16263"/>
                      </a:cubicBezTo>
                      <a:cubicBezTo>
                        <a:pt x="59671" y="16121"/>
                        <a:pt x="58779" y="15753"/>
                        <a:pt x="58212" y="15059"/>
                      </a:cubicBezTo>
                      <a:cubicBezTo>
                        <a:pt x="55960" y="12326"/>
                        <a:pt x="60266" y="7568"/>
                        <a:pt x="57915" y="4920"/>
                      </a:cubicBezTo>
                      <a:cubicBezTo>
                        <a:pt x="56909" y="10896"/>
                        <a:pt x="55918" y="16872"/>
                        <a:pt x="54913" y="22848"/>
                      </a:cubicBezTo>
                      <a:cubicBezTo>
                        <a:pt x="50692" y="23953"/>
                        <a:pt x="46246" y="22593"/>
                        <a:pt x="42096" y="21262"/>
                      </a:cubicBezTo>
                      <a:cubicBezTo>
                        <a:pt x="40595" y="20781"/>
                        <a:pt x="39066" y="20271"/>
                        <a:pt x="37791" y="19336"/>
                      </a:cubicBezTo>
                      <a:cubicBezTo>
                        <a:pt x="32169" y="15201"/>
                        <a:pt x="34435" y="5288"/>
                        <a:pt x="29096" y="798"/>
                      </a:cubicBezTo>
                      <a:cubicBezTo>
                        <a:pt x="28742" y="501"/>
                        <a:pt x="28289" y="218"/>
                        <a:pt x="27836" y="317"/>
                      </a:cubicBezTo>
                      <a:cubicBezTo>
                        <a:pt x="27227" y="459"/>
                        <a:pt x="26986" y="1195"/>
                        <a:pt x="26873" y="1804"/>
                      </a:cubicBezTo>
                      <a:cubicBezTo>
                        <a:pt x="26235" y="5444"/>
                        <a:pt x="26504" y="9225"/>
                        <a:pt x="27637" y="12751"/>
                      </a:cubicBezTo>
                      <a:cubicBezTo>
                        <a:pt x="28161" y="14379"/>
                        <a:pt x="28898" y="15980"/>
                        <a:pt x="30073" y="17226"/>
                      </a:cubicBezTo>
                      <a:cubicBezTo>
                        <a:pt x="31107" y="18302"/>
                        <a:pt x="32424" y="19053"/>
                        <a:pt x="33727" y="19789"/>
                      </a:cubicBezTo>
                      <a:cubicBezTo>
                        <a:pt x="38598" y="22537"/>
                        <a:pt x="43470" y="25284"/>
                        <a:pt x="48328" y="28045"/>
                      </a:cubicBezTo>
                      <a:cubicBezTo>
                        <a:pt x="48965" y="28399"/>
                        <a:pt x="49644" y="28824"/>
                        <a:pt x="49857" y="29518"/>
                      </a:cubicBezTo>
                      <a:cubicBezTo>
                        <a:pt x="49999" y="30000"/>
                        <a:pt x="49885" y="30510"/>
                        <a:pt x="49772" y="30991"/>
                      </a:cubicBezTo>
                      <a:cubicBezTo>
                        <a:pt x="49007" y="34149"/>
                        <a:pt x="48073" y="37265"/>
                        <a:pt x="46954" y="40338"/>
                      </a:cubicBezTo>
                      <a:cubicBezTo>
                        <a:pt x="46260" y="42250"/>
                        <a:pt x="45439" y="44232"/>
                        <a:pt x="43895" y="45549"/>
                      </a:cubicBezTo>
                      <a:cubicBezTo>
                        <a:pt x="40539" y="48410"/>
                        <a:pt x="35454" y="47064"/>
                        <a:pt x="31305" y="45578"/>
                      </a:cubicBezTo>
                      <a:cubicBezTo>
                        <a:pt x="26929" y="44006"/>
                        <a:pt x="22114" y="42051"/>
                        <a:pt x="20160" y="37831"/>
                      </a:cubicBezTo>
                      <a:cubicBezTo>
                        <a:pt x="19367" y="36117"/>
                        <a:pt x="19140" y="34163"/>
                        <a:pt x="18192" y="32535"/>
                      </a:cubicBezTo>
                      <a:cubicBezTo>
                        <a:pt x="17243" y="30906"/>
                        <a:pt x="15118" y="29660"/>
                        <a:pt x="13490" y="30594"/>
                      </a:cubicBezTo>
                      <a:cubicBezTo>
                        <a:pt x="12343" y="31246"/>
                        <a:pt x="11904" y="32775"/>
                        <a:pt x="12173" y="34064"/>
                      </a:cubicBezTo>
                      <a:cubicBezTo>
                        <a:pt x="12428" y="35367"/>
                        <a:pt x="13249" y="36472"/>
                        <a:pt x="14113" y="37477"/>
                      </a:cubicBezTo>
                      <a:cubicBezTo>
                        <a:pt x="20146" y="44402"/>
                        <a:pt x="29209" y="47673"/>
                        <a:pt x="37281" y="52035"/>
                      </a:cubicBezTo>
                      <a:cubicBezTo>
                        <a:pt x="39094" y="53027"/>
                        <a:pt x="41063" y="54315"/>
                        <a:pt x="41417" y="56354"/>
                      </a:cubicBezTo>
                      <a:cubicBezTo>
                        <a:pt x="41771" y="58408"/>
                        <a:pt x="40326" y="60320"/>
                        <a:pt x="38867" y="61807"/>
                      </a:cubicBezTo>
                      <a:cubicBezTo>
                        <a:pt x="35667" y="65064"/>
                        <a:pt x="31631" y="67882"/>
                        <a:pt x="27071" y="68066"/>
                      </a:cubicBezTo>
                      <a:cubicBezTo>
                        <a:pt x="23658" y="68208"/>
                        <a:pt x="20401" y="66862"/>
                        <a:pt x="17243" y="65574"/>
                      </a:cubicBezTo>
                      <a:cubicBezTo>
                        <a:pt x="14085" y="64285"/>
                        <a:pt x="10785" y="62996"/>
                        <a:pt x="7386" y="63265"/>
                      </a:cubicBezTo>
                      <a:cubicBezTo>
                        <a:pt x="3987" y="63534"/>
                        <a:pt x="490" y="65843"/>
                        <a:pt x="50" y="69227"/>
                      </a:cubicBezTo>
                      <a:cubicBezTo>
                        <a:pt x="-134" y="70601"/>
                        <a:pt x="206" y="72017"/>
                        <a:pt x="744" y="73292"/>
                      </a:cubicBezTo>
                      <a:cubicBezTo>
                        <a:pt x="1382" y="74793"/>
                        <a:pt x="2330" y="76181"/>
                        <a:pt x="3633" y="77158"/>
                      </a:cubicBezTo>
                      <a:cubicBezTo>
                        <a:pt x="6296" y="79140"/>
                        <a:pt x="9964" y="79098"/>
                        <a:pt x="13207" y="78362"/>
                      </a:cubicBezTo>
                      <a:cubicBezTo>
                        <a:pt x="16436" y="77625"/>
                        <a:pt x="19551" y="76280"/>
                        <a:pt x="22851" y="75940"/>
                      </a:cubicBezTo>
                      <a:cubicBezTo>
                        <a:pt x="29280" y="75274"/>
                        <a:pt x="36078" y="78447"/>
                        <a:pt x="42040" y="7596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7" name="Google Shape;927;p6"/>
                <p:cNvSpPr/>
                <p:nvPr/>
              </p:nvSpPr>
              <p:spPr>
                <a:xfrm>
                  <a:off x="3738503" y="1722888"/>
                  <a:ext cx="37146" cy="63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6" h="63529" extrusionOk="0">
                      <a:moveTo>
                        <a:pt x="6019" y="55499"/>
                      </a:moveTo>
                      <a:cubicBezTo>
                        <a:pt x="7591" y="58714"/>
                        <a:pt x="10012" y="61518"/>
                        <a:pt x="12972" y="63529"/>
                      </a:cubicBezTo>
                      <a:cubicBezTo>
                        <a:pt x="13836" y="61929"/>
                        <a:pt x="13241" y="59960"/>
                        <a:pt x="12873" y="58176"/>
                      </a:cubicBezTo>
                      <a:cubicBezTo>
                        <a:pt x="11896" y="53262"/>
                        <a:pt x="12916" y="48192"/>
                        <a:pt x="13935" y="43292"/>
                      </a:cubicBezTo>
                      <a:cubicBezTo>
                        <a:pt x="14232" y="41848"/>
                        <a:pt x="14544" y="40389"/>
                        <a:pt x="15252" y="39100"/>
                      </a:cubicBezTo>
                      <a:cubicBezTo>
                        <a:pt x="16343" y="37118"/>
                        <a:pt x="18269" y="35730"/>
                        <a:pt x="20265" y="34654"/>
                      </a:cubicBezTo>
                      <a:cubicBezTo>
                        <a:pt x="23225" y="33067"/>
                        <a:pt x="26482" y="32019"/>
                        <a:pt x="29824" y="31595"/>
                      </a:cubicBezTo>
                      <a:cubicBezTo>
                        <a:pt x="29881" y="30490"/>
                        <a:pt x="28465" y="29966"/>
                        <a:pt x="27346" y="29938"/>
                      </a:cubicBezTo>
                      <a:cubicBezTo>
                        <a:pt x="26227" y="29909"/>
                        <a:pt x="24854" y="29895"/>
                        <a:pt x="24358" y="28890"/>
                      </a:cubicBezTo>
                      <a:cubicBezTo>
                        <a:pt x="23976" y="28111"/>
                        <a:pt x="24386" y="27190"/>
                        <a:pt x="24797" y="26411"/>
                      </a:cubicBezTo>
                      <a:cubicBezTo>
                        <a:pt x="26723" y="22814"/>
                        <a:pt x="28635" y="19217"/>
                        <a:pt x="30561" y="15620"/>
                      </a:cubicBezTo>
                      <a:cubicBezTo>
                        <a:pt x="30858" y="15054"/>
                        <a:pt x="31156" y="14487"/>
                        <a:pt x="31368" y="13893"/>
                      </a:cubicBezTo>
                      <a:cubicBezTo>
                        <a:pt x="31580" y="13284"/>
                        <a:pt x="31680" y="12632"/>
                        <a:pt x="31807" y="11995"/>
                      </a:cubicBezTo>
                      <a:cubicBezTo>
                        <a:pt x="32685" y="7690"/>
                        <a:pt x="34937" y="3795"/>
                        <a:pt x="37146" y="0"/>
                      </a:cubicBezTo>
                      <a:cubicBezTo>
                        <a:pt x="32586" y="1345"/>
                        <a:pt x="30447" y="6373"/>
                        <a:pt x="28054" y="10465"/>
                      </a:cubicBezTo>
                      <a:cubicBezTo>
                        <a:pt x="24585" y="16399"/>
                        <a:pt x="19529" y="21242"/>
                        <a:pt x="15720" y="26950"/>
                      </a:cubicBezTo>
                      <a:cubicBezTo>
                        <a:pt x="13850" y="29754"/>
                        <a:pt x="12292" y="32756"/>
                        <a:pt x="10720" y="35744"/>
                      </a:cubicBezTo>
                      <a:cubicBezTo>
                        <a:pt x="9474" y="38137"/>
                        <a:pt x="8228" y="40531"/>
                        <a:pt x="6968" y="42938"/>
                      </a:cubicBezTo>
                      <a:cubicBezTo>
                        <a:pt x="6769" y="43321"/>
                        <a:pt x="6543" y="43717"/>
                        <a:pt x="6160" y="43901"/>
                      </a:cubicBezTo>
                      <a:cubicBezTo>
                        <a:pt x="5764" y="44071"/>
                        <a:pt x="5197" y="43859"/>
                        <a:pt x="5183" y="43434"/>
                      </a:cubicBezTo>
                      <a:cubicBezTo>
                        <a:pt x="5183" y="43009"/>
                        <a:pt x="6033" y="42980"/>
                        <a:pt x="5948" y="43391"/>
                      </a:cubicBezTo>
                      <a:cubicBezTo>
                        <a:pt x="6387" y="48235"/>
                        <a:pt x="4022" y="53248"/>
                        <a:pt x="0" y="55967"/>
                      </a:cubicBezTo>
                      <a:cubicBezTo>
                        <a:pt x="1643" y="57029"/>
                        <a:pt x="3994" y="56845"/>
                        <a:pt x="5452" y="5555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8" name="Google Shape;928;p6"/>
                <p:cNvSpPr/>
                <p:nvPr/>
              </p:nvSpPr>
              <p:spPr>
                <a:xfrm>
                  <a:off x="3710209" y="1708004"/>
                  <a:ext cx="74135" cy="178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35" h="178280" extrusionOk="0">
                      <a:moveTo>
                        <a:pt x="113" y="178281"/>
                      </a:moveTo>
                      <a:cubicBezTo>
                        <a:pt x="-2762" y="136150"/>
                        <a:pt x="49877" y="34215"/>
                        <a:pt x="72960" y="0"/>
                      </a:cubicBezTo>
                      <a:lnTo>
                        <a:pt x="74136" y="793"/>
                      </a:lnTo>
                      <a:cubicBezTo>
                        <a:pt x="51137" y="34894"/>
                        <a:pt x="-1317" y="136376"/>
                        <a:pt x="1529" y="178182"/>
                      </a:cubicBezTo>
                      <a:lnTo>
                        <a:pt x="113" y="17828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9" name="Google Shape;929;p6"/>
                <p:cNvSpPr/>
                <p:nvPr/>
              </p:nvSpPr>
              <p:spPr>
                <a:xfrm>
                  <a:off x="3787290" y="1652292"/>
                  <a:ext cx="26379" cy="51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79" h="51420" extrusionOk="0">
                      <a:moveTo>
                        <a:pt x="25491" y="35248"/>
                      </a:moveTo>
                      <a:cubicBezTo>
                        <a:pt x="24103" y="41706"/>
                        <a:pt x="20506" y="47017"/>
                        <a:pt x="16371" y="51421"/>
                      </a:cubicBezTo>
                      <a:cubicBezTo>
                        <a:pt x="13425" y="49707"/>
                        <a:pt x="11244" y="46578"/>
                        <a:pt x="10989" y="43150"/>
                      </a:cubicBezTo>
                      <a:cubicBezTo>
                        <a:pt x="10650" y="38817"/>
                        <a:pt x="13014" y="34427"/>
                        <a:pt x="11938" y="30221"/>
                      </a:cubicBezTo>
                      <a:cubicBezTo>
                        <a:pt x="11046" y="26709"/>
                        <a:pt x="8030" y="24259"/>
                        <a:pt x="5636" y="21554"/>
                      </a:cubicBezTo>
                      <a:cubicBezTo>
                        <a:pt x="2223" y="17702"/>
                        <a:pt x="0" y="12377"/>
                        <a:pt x="0" y="7322"/>
                      </a:cubicBezTo>
                      <a:cubicBezTo>
                        <a:pt x="8398" y="0"/>
                        <a:pt x="16753" y="0"/>
                        <a:pt x="16753" y="0"/>
                      </a:cubicBezTo>
                      <a:cubicBezTo>
                        <a:pt x="14048" y="4631"/>
                        <a:pt x="30278" y="12887"/>
                        <a:pt x="25491" y="352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0" name="Google Shape;930;p6"/>
                <p:cNvSpPr/>
                <p:nvPr/>
              </p:nvSpPr>
              <p:spPr>
                <a:xfrm>
                  <a:off x="3806140" y="1695428"/>
                  <a:ext cx="19475" cy="32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5" h="32939" extrusionOk="0">
                      <a:moveTo>
                        <a:pt x="2689" y="32940"/>
                      </a:moveTo>
                      <a:cubicBezTo>
                        <a:pt x="2293" y="32501"/>
                        <a:pt x="1868" y="32076"/>
                        <a:pt x="1514" y="31609"/>
                      </a:cubicBezTo>
                      <a:cubicBezTo>
                        <a:pt x="-1502" y="27615"/>
                        <a:pt x="721" y="22446"/>
                        <a:pt x="1911" y="17320"/>
                      </a:cubicBezTo>
                      <a:cubicBezTo>
                        <a:pt x="9558" y="9318"/>
                        <a:pt x="15902" y="0"/>
                        <a:pt x="15902" y="0"/>
                      </a:cubicBezTo>
                      <a:cubicBezTo>
                        <a:pt x="15902" y="0"/>
                        <a:pt x="20236" y="8979"/>
                        <a:pt x="19358" y="15946"/>
                      </a:cubicBezTo>
                      <a:cubicBezTo>
                        <a:pt x="18820" y="20138"/>
                        <a:pt x="11002" y="27275"/>
                        <a:pt x="2689" y="329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1" name="Google Shape;931;p6"/>
                <p:cNvSpPr/>
                <p:nvPr/>
              </p:nvSpPr>
              <p:spPr>
                <a:xfrm>
                  <a:off x="3801350" y="1723551"/>
                  <a:ext cx="25264" cy="40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64" h="40419" extrusionOk="0">
                      <a:moveTo>
                        <a:pt x="8726" y="32956"/>
                      </a:moveTo>
                      <a:cubicBezTo>
                        <a:pt x="4577" y="34089"/>
                        <a:pt x="-125" y="30393"/>
                        <a:pt x="3" y="26088"/>
                      </a:cubicBezTo>
                      <a:cubicBezTo>
                        <a:pt x="102" y="23227"/>
                        <a:pt x="1872" y="20891"/>
                        <a:pt x="3812" y="18696"/>
                      </a:cubicBezTo>
                      <a:cubicBezTo>
                        <a:pt x="16642" y="12125"/>
                        <a:pt x="24361" y="-1386"/>
                        <a:pt x="25139" y="116"/>
                      </a:cubicBezTo>
                      <a:cubicBezTo>
                        <a:pt x="26159" y="2084"/>
                        <a:pt x="20764" y="23624"/>
                        <a:pt x="16331" y="31852"/>
                      </a:cubicBezTo>
                      <a:cubicBezTo>
                        <a:pt x="13994" y="36171"/>
                        <a:pt x="10539" y="39145"/>
                        <a:pt x="5596" y="40419"/>
                      </a:cubicBezTo>
                      <a:cubicBezTo>
                        <a:pt x="7027" y="38125"/>
                        <a:pt x="8103" y="35590"/>
                        <a:pt x="8726" y="3295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2" name="Google Shape;932;p6"/>
                <p:cNvSpPr/>
                <p:nvPr/>
              </p:nvSpPr>
              <p:spPr>
                <a:xfrm>
                  <a:off x="3800156" y="1773406"/>
                  <a:ext cx="19054" cy="2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4" h="28475" extrusionOk="0">
                      <a:moveTo>
                        <a:pt x="5444" y="28461"/>
                      </a:moveTo>
                      <a:cubicBezTo>
                        <a:pt x="361" y="25856"/>
                        <a:pt x="-2132" y="18095"/>
                        <a:pt x="2286" y="14484"/>
                      </a:cubicBezTo>
                      <a:cubicBezTo>
                        <a:pt x="3830" y="13223"/>
                        <a:pt x="6139" y="12388"/>
                        <a:pt x="6450" y="10419"/>
                      </a:cubicBezTo>
                      <a:cubicBezTo>
                        <a:pt x="6946" y="7332"/>
                        <a:pt x="2499" y="6412"/>
                        <a:pt x="106" y="4287"/>
                      </a:cubicBezTo>
                      <a:cubicBezTo>
                        <a:pt x="10628" y="1653"/>
                        <a:pt x="17142" y="-3643"/>
                        <a:pt x="18884" y="3848"/>
                      </a:cubicBezTo>
                      <a:cubicBezTo>
                        <a:pt x="20116" y="9145"/>
                        <a:pt x="14565" y="19398"/>
                        <a:pt x="5444" y="284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33" name="Google Shape;933;p6"/>
              <p:cNvGrpSpPr/>
              <p:nvPr/>
            </p:nvGrpSpPr>
            <p:grpSpPr>
              <a:xfrm rot="-506959" flipH="1">
                <a:off x="8522105" y="4242766"/>
                <a:ext cx="369277" cy="500442"/>
                <a:chOff x="3566907" y="1664910"/>
                <a:chExt cx="120926" cy="163878"/>
              </a:xfrm>
            </p:grpSpPr>
            <p:sp>
              <p:nvSpPr>
                <p:cNvPr id="934" name="Google Shape;934;p6"/>
                <p:cNvSpPr/>
                <p:nvPr/>
              </p:nvSpPr>
              <p:spPr>
                <a:xfrm>
                  <a:off x="3607916" y="1708372"/>
                  <a:ext cx="79917" cy="118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17" h="118532" extrusionOk="0">
                      <a:moveTo>
                        <a:pt x="79379" y="118533"/>
                      </a:moveTo>
                      <a:cubicBezTo>
                        <a:pt x="26457" y="96979"/>
                        <a:pt x="-323" y="22021"/>
                        <a:pt x="3" y="0"/>
                      </a:cubicBezTo>
                      <a:lnTo>
                        <a:pt x="1419" y="0"/>
                      </a:lnTo>
                      <a:cubicBezTo>
                        <a:pt x="1093" y="21795"/>
                        <a:pt x="27576" y="95917"/>
                        <a:pt x="79917" y="117216"/>
                      </a:cubicBezTo>
                      <a:lnTo>
                        <a:pt x="79379" y="11853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5" name="Google Shape;935;p6"/>
                <p:cNvSpPr/>
                <p:nvPr/>
              </p:nvSpPr>
              <p:spPr>
                <a:xfrm>
                  <a:off x="3592978" y="1664910"/>
                  <a:ext cx="16541" cy="46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1" h="46959" extrusionOk="0">
                      <a:moveTo>
                        <a:pt x="14346" y="44864"/>
                      </a:moveTo>
                      <a:cubicBezTo>
                        <a:pt x="1091" y="34781"/>
                        <a:pt x="-3809" y="15110"/>
                        <a:pt x="3173" y="0"/>
                      </a:cubicBezTo>
                      <a:cubicBezTo>
                        <a:pt x="10707" y="14544"/>
                        <a:pt x="15295" y="30632"/>
                        <a:pt x="16541" y="4696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6" name="Google Shape;936;p6"/>
                <p:cNvSpPr/>
                <p:nvPr/>
              </p:nvSpPr>
              <p:spPr>
                <a:xfrm>
                  <a:off x="3577571" y="1706394"/>
                  <a:ext cx="30107" cy="11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7" h="11260" extrusionOk="0">
                      <a:moveTo>
                        <a:pt x="30108" y="9951"/>
                      </a:moveTo>
                      <a:cubicBezTo>
                        <a:pt x="22460" y="2714"/>
                        <a:pt x="9899" y="-2412"/>
                        <a:pt x="0" y="1171"/>
                      </a:cubicBezTo>
                      <a:cubicBezTo>
                        <a:pt x="7024" y="9781"/>
                        <a:pt x="19557" y="13435"/>
                        <a:pt x="30108" y="995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7" name="Google Shape;937;p6"/>
                <p:cNvSpPr/>
                <p:nvPr/>
              </p:nvSpPr>
              <p:spPr>
                <a:xfrm>
                  <a:off x="3566907" y="1721497"/>
                  <a:ext cx="45770" cy="11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70" h="11208" extrusionOk="0">
                      <a:moveTo>
                        <a:pt x="45770" y="8854"/>
                      </a:moveTo>
                      <a:cubicBezTo>
                        <a:pt x="32303" y="-422"/>
                        <a:pt x="15719" y="-2121"/>
                        <a:pt x="0" y="2411"/>
                      </a:cubicBezTo>
                      <a:cubicBezTo>
                        <a:pt x="13312" y="11120"/>
                        <a:pt x="30561" y="13556"/>
                        <a:pt x="45770" y="885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8" name="Google Shape;938;p6"/>
                <p:cNvSpPr/>
                <p:nvPr/>
              </p:nvSpPr>
              <p:spPr>
                <a:xfrm>
                  <a:off x="3569725" y="1740568"/>
                  <a:ext cx="48291" cy="9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91" h="9954" extrusionOk="0">
                      <a:moveTo>
                        <a:pt x="48291" y="6791"/>
                      </a:moveTo>
                      <a:cubicBezTo>
                        <a:pt x="40431" y="4100"/>
                        <a:pt x="32487" y="1396"/>
                        <a:pt x="24231" y="390"/>
                      </a:cubicBezTo>
                      <a:cubicBezTo>
                        <a:pt x="15974" y="-615"/>
                        <a:pt x="7279" y="206"/>
                        <a:pt x="0" y="4228"/>
                      </a:cubicBezTo>
                      <a:cubicBezTo>
                        <a:pt x="3994" y="7754"/>
                        <a:pt x="9290" y="9765"/>
                        <a:pt x="14615" y="9793"/>
                      </a:cubicBezTo>
                      <a:cubicBezTo>
                        <a:pt x="18580" y="9822"/>
                        <a:pt x="22503" y="8788"/>
                        <a:pt x="26454" y="8958"/>
                      </a:cubicBezTo>
                      <a:cubicBezTo>
                        <a:pt x="29357" y="9085"/>
                        <a:pt x="32204" y="9836"/>
                        <a:pt x="35093" y="9935"/>
                      </a:cubicBezTo>
                      <a:cubicBezTo>
                        <a:pt x="39468" y="10077"/>
                        <a:pt x="44836" y="9482"/>
                        <a:pt x="48277" y="679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9" name="Google Shape;939;p6"/>
                <p:cNvSpPr/>
                <p:nvPr/>
              </p:nvSpPr>
              <p:spPr>
                <a:xfrm>
                  <a:off x="3581607" y="1760983"/>
                  <a:ext cx="42159" cy="27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9" h="27331" extrusionOk="0">
                      <a:moveTo>
                        <a:pt x="42145" y="0"/>
                      </a:moveTo>
                      <a:cubicBezTo>
                        <a:pt x="33874" y="2237"/>
                        <a:pt x="25307" y="4631"/>
                        <a:pt x="18764" y="10182"/>
                      </a:cubicBezTo>
                      <a:cubicBezTo>
                        <a:pt x="16541" y="12066"/>
                        <a:pt x="14615" y="14261"/>
                        <a:pt x="12618" y="16357"/>
                      </a:cubicBezTo>
                      <a:cubicBezTo>
                        <a:pt x="8766" y="20393"/>
                        <a:pt x="4574" y="24131"/>
                        <a:pt x="0" y="27332"/>
                      </a:cubicBezTo>
                      <a:cubicBezTo>
                        <a:pt x="8313" y="25760"/>
                        <a:pt x="16711" y="24160"/>
                        <a:pt x="24400" y="20634"/>
                      </a:cubicBezTo>
                      <a:cubicBezTo>
                        <a:pt x="32076" y="17093"/>
                        <a:pt x="38845" y="7789"/>
                        <a:pt x="42159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0" name="Google Shape;940;p6"/>
                <p:cNvSpPr/>
                <p:nvPr/>
              </p:nvSpPr>
              <p:spPr>
                <a:xfrm>
                  <a:off x="3614787" y="1776249"/>
                  <a:ext cx="17914" cy="37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4" h="37004" extrusionOk="0">
                      <a:moveTo>
                        <a:pt x="17914" y="14"/>
                      </a:moveTo>
                      <a:cubicBezTo>
                        <a:pt x="11471" y="3144"/>
                        <a:pt x="6925" y="9347"/>
                        <a:pt x="4334" y="16017"/>
                      </a:cubicBezTo>
                      <a:cubicBezTo>
                        <a:pt x="1728" y="22687"/>
                        <a:pt x="836" y="29895"/>
                        <a:pt x="0" y="37004"/>
                      </a:cubicBezTo>
                      <a:cubicBezTo>
                        <a:pt x="7322" y="26935"/>
                        <a:pt x="15606" y="12250"/>
                        <a:pt x="17914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1" name="Google Shape;941;p6"/>
                <p:cNvSpPr/>
                <p:nvPr/>
              </p:nvSpPr>
              <p:spPr>
                <a:xfrm>
                  <a:off x="3637188" y="1794206"/>
                  <a:ext cx="9708" cy="3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8" h="34582" extrusionOk="0">
                      <a:moveTo>
                        <a:pt x="7693" y="0"/>
                      </a:moveTo>
                      <a:cubicBezTo>
                        <a:pt x="2184" y="5551"/>
                        <a:pt x="-662" y="13623"/>
                        <a:pt x="131" y="21412"/>
                      </a:cubicBezTo>
                      <a:cubicBezTo>
                        <a:pt x="584" y="25831"/>
                        <a:pt x="2142" y="30178"/>
                        <a:pt x="1689" y="34583"/>
                      </a:cubicBezTo>
                      <a:cubicBezTo>
                        <a:pt x="9039" y="26737"/>
                        <a:pt x="11644" y="14771"/>
                        <a:pt x="8217" y="457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2" name="Google Shape;942;p6"/>
                <p:cNvSpPr/>
                <p:nvPr/>
              </p:nvSpPr>
              <p:spPr>
                <a:xfrm>
                  <a:off x="3612210" y="1707112"/>
                  <a:ext cx="21814" cy="15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4" h="15223" extrusionOk="0">
                      <a:moveTo>
                        <a:pt x="0" y="15224"/>
                      </a:moveTo>
                      <a:cubicBezTo>
                        <a:pt x="3470" y="9842"/>
                        <a:pt x="7123" y="5056"/>
                        <a:pt x="12915" y="2337"/>
                      </a:cubicBezTo>
                      <a:cubicBezTo>
                        <a:pt x="15606" y="1076"/>
                        <a:pt x="18580" y="538"/>
                        <a:pt x="21511" y="0"/>
                      </a:cubicBezTo>
                      <a:cubicBezTo>
                        <a:pt x="22319" y="2195"/>
                        <a:pt x="21427" y="4730"/>
                        <a:pt x="19869" y="6472"/>
                      </a:cubicBezTo>
                      <a:cubicBezTo>
                        <a:pt x="18311" y="8214"/>
                        <a:pt x="16187" y="9333"/>
                        <a:pt x="14105" y="10409"/>
                      </a:cubicBezTo>
                      <a:cubicBezTo>
                        <a:pt x="9658" y="12717"/>
                        <a:pt x="5013" y="15068"/>
                        <a:pt x="14" y="1522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3" name="Google Shape;943;p6"/>
                <p:cNvSpPr/>
                <p:nvPr/>
              </p:nvSpPr>
              <p:spPr>
                <a:xfrm>
                  <a:off x="3617067" y="1725051"/>
                  <a:ext cx="28096" cy="13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96" h="13254" extrusionOk="0">
                      <a:moveTo>
                        <a:pt x="0" y="12027"/>
                      </a:moveTo>
                      <a:cubicBezTo>
                        <a:pt x="3370" y="7878"/>
                        <a:pt x="7548" y="4281"/>
                        <a:pt x="12434" y="2114"/>
                      </a:cubicBezTo>
                      <a:cubicBezTo>
                        <a:pt x="17320" y="-53"/>
                        <a:pt x="22984" y="-704"/>
                        <a:pt x="28097" y="868"/>
                      </a:cubicBezTo>
                      <a:cubicBezTo>
                        <a:pt x="26950" y="4267"/>
                        <a:pt x="24316" y="7127"/>
                        <a:pt x="21030" y="8572"/>
                      </a:cubicBezTo>
                      <a:cubicBezTo>
                        <a:pt x="17674" y="10044"/>
                        <a:pt x="13850" y="10016"/>
                        <a:pt x="10366" y="11163"/>
                      </a:cubicBezTo>
                      <a:cubicBezTo>
                        <a:pt x="8568" y="11744"/>
                        <a:pt x="6854" y="12650"/>
                        <a:pt x="4999" y="13047"/>
                      </a:cubicBezTo>
                      <a:cubicBezTo>
                        <a:pt x="3144" y="13443"/>
                        <a:pt x="1374" y="13358"/>
                        <a:pt x="14" y="12027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4" name="Google Shape;944;p6"/>
                <p:cNvSpPr/>
                <p:nvPr/>
              </p:nvSpPr>
              <p:spPr>
                <a:xfrm>
                  <a:off x="3622704" y="1746660"/>
                  <a:ext cx="30815" cy="6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15" h="6498" extrusionOk="0">
                      <a:moveTo>
                        <a:pt x="0" y="5797"/>
                      </a:moveTo>
                      <a:cubicBezTo>
                        <a:pt x="8539" y="-377"/>
                        <a:pt x="20492" y="-1015"/>
                        <a:pt x="30816" y="1081"/>
                      </a:cubicBezTo>
                      <a:cubicBezTo>
                        <a:pt x="27219" y="4225"/>
                        <a:pt x="22559" y="6151"/>
                        <a:pt x="17787" y="6449"/>
                      </a:cubicBezTo>
                      <a:cubicBezTo>
                        <a:pt x="13213" y="6746"/>
                        <a:pt x="8610" y="5599"/>
                        <a:pt x="4079" y="6264"/>
                      </a:cubicBezTo>
                      <a:cubicBezTo>
                        <a:pt x="2677" y="6477"/>
                        <a:pt x="1020" y="6788"/>
                        <a:pt x="0" y="5797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5" name="Google Shape;945;p6"/>
                <p:cNvSpPr/>
                <p:nvPr/>
              </p:nvSpPr>
              <p:spPr>
                <a:xfrm>
                  <a:off x="3631257" y="1765014"/>
                  <a:ext cx="34965" cy="7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65" h="7922" extrusionOk="0">
                      <a:moveTo>
                        <a:pt x="0" y="6930"/>
                      </a:moveTo>
                      <a:cubicBezTo>
                        <a:pt x="9488" y="9324"/>
                        <a:pt x="19458" y="6930"/>
                        <a:pt x="28946" y="4565"/>
                      </a:cubicBezTo>
                      <a:cubicBezTo>
                        <a:pt x="31453" y="3942"/>
                        <a:pt x="34399" y="2880"/>
                        <a:pt x="34965" y="359"/>
                      </a:cubicBezTo>
                      <a:cubicBezTo>
                        <a:pt x="23154" y="-972"/>
                        <a:pt x="10947" y="1421"/>
                        <a:pt x="524" y="712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6" name="Google Shape;946;p6"/>
                <p:cNvSpPr/>
                <p:nvPr/>
              </p:nvSpPr>
              <p:spPr>
                <a:xfrm>
                  <a:off x="3642162" y="1785995"/>
                  <a:ext cx="33393" cy="7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93" h="7390" extrusionOk="0">
                      <a:moveTo>
                        <a:pt x="0" y="2915"/>
                      </a:moveTo>
                      <a:cubicBezTo>
                        <a:pt x="1614" y="3637"/>
                        <a:pt x="1246" y="3127"/>
                        <a:pt x="2861" y="3849"/>
                      </a:cubicBezTo>
                      <a:cubicBezTo>
                        <a:pt x="5537" y="5039"/>
                        <a:pt x="8242" y="6229"/>
                        <a:pt x="11103" y="6866"/>
                      </a:cubicBezTo>
                      <a:cubicBezTo>
                        <a:pt x="18693" y="8537"/>
                        <a:pt x="26652" y="6016"/>
                        <a:pt x="33393" y="2150"/>
                      </a:cubicBezTo>
                      <a:cubicBezTo>
                        <a:pt x="28295" y="-272"/>
                        <a:pt x="22375" y="-314"/>
                        <a:pt x="16767" y="408"/>
                      </a:cubicBezTo>
                      <a:cubicBezTo>
                        <a:pt x="11159" y="1130"/>
                        <a:pt x="5650" y="2561"/>
                        <a:pt x="14" y="291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7" name="Google Shape;947;p6"/>
                <p:cNvSpPr/>
                <p:nvPr/>
              </p:nvSpPr>
              <p:spPr>
                <a:xfrm>
                  <a:off x="3661436" y="1804089"/>
                  <a:ext cx="21384" cy="7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84" h="7272" extrusionOk="0">
                      <a:moveTo>
                        <a:pt x="765" y="6205"/>
                      </a:moveTo>
                      <a:cubicBezTo>
                        <a:pt x="3045" y="8060"/>
                        <a:pt x="6401" y="7139"/>
                        <a:pt x="9163" y="6134"/>
                      </a:cubicBezTo>
                      <a:cubicBezTo>
                        <a:pt x="13241" y="4647"/>
                        <a:pt x="17305" y="3174"/>
                        <a:pt x="21384" y="1687"/>
                      </a:cubicBezTo>
                      <a:cubicBezTo>
                        <a:pt x="19175" y="1050"/>
                        <a:pt x="16923" y="582"/>
                        <a:pt x="14643" y="285"/>
                      </a:cubicBezTo>
                      <a:cubicBezTo>
                        <a:pt x="12023" y="-55"/>
                        <a:pt x="9332" y="-168"/>
                        <a:pt x="6741" y="384"/>
                      </a:cubicBezTo>
                      <a:cubicBezTo>
                        <a:pt x="4149" y="936"/>
                        <a:pt x="1657" y="2225"/>
                        <a:pt x="0" y="429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48" name="Google Shape;948;p6"/>
              <p:cNvGrpSpPr/>
              <p:nvPr/>
            </p:nvGrpSpPr>
            <p:grpSpPr>
              <a:xfrm rot="-506865" flipH="1">
                <a:off x="8665212" y="4445732"/>
                <a:ext cx="804408" cy="1030706"/>
                <a:chOff x="-1359793" y="4957142"/>
                <a:chExt cx="804448" cy="1030758"/>
              </a:xfrm>
            </p:grpSpPr>
            <p:grpSp>
              <p:nvGrpSpPr>
                <p:cNvPr id="949" name="Google Shape;949;p6"/>
                <p:cNvGrpSpPr/>
                <p:nvPr/>
              </p:nvGrpSpPr>
              <p:grpSpPr>
                <a:xfrm>
                  <a:off x="-1359793" y="4957142"/>
                  <a:ext cx="804448" cy="887570"/>
                  <a:chOff x="-1359793" y="4957142"/>
                  <a:chExt cx="804448" cy="887570"/>
                </a:xfrm>
              </p:grpSpPr>
              <p:grpSp>
                <p:nvGrpSpPr>
                  <p:cNvPr id="950" name="Google Shape;950;p6"/>
                  <p:cNvGrpSpPr/>
                  <p:nvPr/>
                </p:nvGrpSpPr>
                <p:grpSpPr>
                  <a:xfrm>
                    <a:off x="-1359793" y="4957142"/>
                    <a:ext cx="804448" cy="887570"/>
                    <a:chOff x="3468583" y="1479434"/>
                    <a:chExt cx="263434" cy="290654"/>
                  </a:xfrm>
                </p:grpSpPr>
                <p:sp>
                  <p:nvSpPr>
                    <p:cNvPr id="951" name="Google Shape;951;p6"/>
                    <p:cNvSpPr/>
                    <p:nvPr/>
                  </p:nvSpPr>
                  <p:spPr>
                    <a:xfrm>
                      <a:off x="3468583" y="1479434"/>
                      <a:ext cx="263434" cy="2895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3434" h="289555" extrusionOk="0">
                          <a:moveTo>
                            <a:pt x="263250" y="225511"/>
                          </a:moveTo>
                          <a:cubicBezTo>
                            <a:pt x="262741" y="227182"/>
                            <a:pt x="261225" y="228315"/>
                            <a:pt x="259809" y="229334"/>
                          </a:cubicBezTo>
                          <a:cubicBezTo>
                            <a:pt x="251765" y="235084"/>
                            <a:pt x="243721" y="240834"/>
                            <a:pt x="235678" y="246583"/>
                          </a:cubicBezTo>
                          <a:cubicBezTo>
                            <a:pt x="244458" y="249501"/>
                            <a:pt x="254937" y="246073"/>
                            <a:pt x="260291" y="238539"/>
                          </a:cubicBezTo>
                          <a:cubicBezTo>
                            <a:pt x="259172" y="246031"/>
                            <a:pt x="260914" y="253749"/>
                            <a:pt x="259625" y="261212"/>
                          </a:cubicBezTo>
                          <a:cubicBezTo>
                            <a:pt x="255603" y="284338"/>
                            <a:pt x="238921" y="285244"/>
                            <a:pt x="220256" y="288431"/>
                          </a:cubicBezTo>
                          <a:cubicBezTo>
                            <a:pt x="205783" y="290909"/>
                            <a:pt x="191975" y="289210"/>
                            <a:pt x="180065" y="284140"/>
                          </a:cubicBezTo>
                          <a:cubicBezTo>
                            <a:pt x="165606" y="278008"/>
                            <a:pt x="153909" y="266919"/>
                            <a:pt x="147139" y="252319"/>
                          </a:cubicBezTo>
                          <a:cubicBezTo>
                            <a:pt x="144972" y="247645"/>
                            <a:pt x="143386" y="242547"/>
                            <a:pt x="143825" y="237421"/>
                          </a:cubicBezTo>
                          <a:cubicBezTo>
                            <a:pt x="144633" y="228017"/>
                            <a:pt x="151855" y="220540"/>
                            <a:pt x="159078" y="214493"/>
                          </a:cubicBezTo>
                          <a:cubicBezTo>
                            <a:pt x="147975" y="218019"/>
                            <a:pt x="133983" y="220837"/>
                            <a:pt x="126223" y="212142"/>
                          </a:cubicBezTo>
                          <a:cubicBezTo>
                            <a:pt x="123404" y="208970"/>
                            <a:pt x="122031" y="204792"/>
                            <a:pt x="120728" y="200742"/>
                          </a:cubicBezTo>
                          <a:cubicBezTo>
                            <a:pt x="117301" y="190121"/>
                            <a:pt x="113647" y="179273"/>
                            <a:pt x="106566" y="170663"/>
                          </a:cubicBezTo>
                          <a:cubicBezTo>
                            <a:pt x="104400" y="168029"/>
                            <a:pt x="101949" y="165635"/>
                            <a:pt x="100094" y="162789"/>
                          </a:cubicBezTo>
                          <a:cubicBezTo>
                            <a:pt x="95109" y="155099"/>
                            <a:pt x="94685" y="144308"/>
                            <a:pt x="87406" y="138743"/>
                          </a:cubicBezTo>
                          <a:cubicBezTo>
                            <a:pt x="84828" y="136774"/>
                            <a:pt x="81642" y="135712"/>
                            <a:pt x="79135" y="133659"/>
                          </a:cubicBezTo>
                          <a:cubicBezTo>
                            <a:pt x="73456" y="129014"/>
                            <a:pt x="73046" y="119313"/>
                            <a:pt x="78285" y="114186"/>
                          </a:cubicBezTo>
                          <a:cubicBezTo>
                            <a:pt x="73782" y="115617"/>
                            <a:pt x="69930" y="118987"/>
                            <a:pt x="67919" y="123264"/>
                          </a:cubicBezTo>
                          <a:cubicBezTo>
                            <a:pt x="65639" y="117387"/>
                            <a:pt x="55514" y="117274"/>
                            <a:pt x="54225" y="111113"/>
                          </a:cubicBezTo>
                          <a:cubicBezTo>
                            <a:pt x="53885" y="109499"/>
                            <a:pt x="54296" y="107814"/>
                            <a:pt x="54749" y="106227"/>
                          </a:cubicBezTo>
                          <a:cubicBezTo>
                            <a:pt x="56094" y="101441"/>
                            <a:pt x="57765" y="96753"/>
                            <a:pt x="59762" y="92193"/>
                          </a:cubicBezTo>
                          <a:cubicBezTo>
                            <a:pt x="60130" y="91358"/>
                            <a:pt x="60499" y="90551"/>
                            <a:pt x="60881" y="89729"/>
                          </a:cubicBezTo>
                          <a:cubicBezTo>
                            <a:pt x="60414" y="90296"/>
                            <a:pt x="59960" y="90876"/>
                            <a:pt x="59493" y="91443"/>
                          </a:cubicBezTo>
                          <a:cubicBezTo>
                            <a:pt x="55627" y="96229"/>
                            <a:pt x="51747" y="100988"/>
                            <a:pt x="47895" y="105774"/>
                          </a:cubicBezTo>
                          <a:cubicBezTo>
                            <a:pt x="46974" y="105548"/>
                            <a:pt x="46195" y="105137"/>
                            <a:pt x="45544" y="104585"/>
                          </a:cubicBezTo>
                          <a:cubicBezTo>
                            <a:pt x="42329" y="101922"/>
                            <a:pt x="42117" y="95932"/>
                            <a:pt x="43547" y="91514"/>
                          </a:cubicBezTo>
                          <a:cubicBezTo>
                            <a:pt x="46110" y="83512"/>
                            <a:pt x="51123" y="76559"/>
                            <a:pt x="56066" y="69747"/>
                          </a:cubicBezTo>
                          <a:cubicBezTo>
                            <a:pt x="48376" y="72749"/>
                            <a:pt x="41578" y="78003"/>
                            <a:pt x="36750" y="84702"/>
                          </a:cubicBezTo>
                          <a:cubicBezTo>
                            <a:pt x="35659" y="86203"/>
                            <a:pt x="34016" y="88001"/>
                            <a:pt x="32317" y="87265"/>
                          </a:cubicBezTo>
                          <a:cubicBezTo>
                            <a:pt x="31425" y="86883"/>
                            <a:pt x="30957" y="85920"/>
                            <a:pt x="30561" y="85042"/>
                          </a:cubicBezTo>
                          <a:cubicBezTo>
                            <a:pt x="28876" y="81246"/>
                            <a:pt x="27176" y="77451"/>
                            <a:pt x="25491" y="73670"/>
                          </a:cubicBezTo>
                          <a:cubicBezTo>
                            <a:pt x="24556" y="71588"/>
                            <a:pt x="23607" y="69393"/>
                            <a:pt x="23792" y="67127"/>
                          </a:cubicBezTo>
                          <a:cubicBezTo>
                            <a:pt x="23962" y="65187"/>
                            <a:pt x="24924" y="63431"/>
                            <a:pt x="25873" y="61732"/>
                          </a:cubicBezTo>
                          <a:cubicBezTo>
                            <a:pt x="28805" y="56492"/>
                            <a:pt x="31736" y="51252"/>
                            <a:pt x="34668" y="46027"/>
                          </a:cubicBezTo>
                          <a:cubicBezTo>
                            <a:pt x="28748" y="50516"/>
                            <a:pt x="22829" y="55005"/>
                            <a:pt x="16895" y="59508"/>
                          </a:cubicBezTo>
                          <a:cubicBezTo>
                            <a:pt x="10650" y="58800"/>
                            <a:pt x="6528" y="52272"/>
                            <a:pt x="5736" y="46027"/>
                          </a:cubicBezTo>
                          <a:cubicBezTo>
                            <a:pt x="4928" y="39781"/>
                            <a:pt x="6472" y="33493"/>
                            <a:pt x="6656" y="27206"/>
                          </a:cubicBezTo>
                          <a:cubicBezTo>
                            <a:pt x="6854" y="20918"/>
                            <a:pt x="5240" y="13894"/>
                            <a:pt x="0" y="10410"/>
                          </a:cubicBezTo>
                          <a:lnTo>
                            <a:pt x="1898" y="10481"/>
                          </a:lnTo>
                          <a:cubicBezTo>
                            <a:pt x="16569" y="13129"/>
                            <a:pt x="30023" y="1191"/>
                            <a:pt x="44892" y="86"/>
                          </a:cubicBezTo>
                          <a:cubicBezTo>
                            <a:pt x="55924" y="-735"/>
                            <a:pt x="66418" y="4462"/>
                            <a:pt x="76260" y="9532"/>
                          </a:cubicBezTo>
                          <a:cubicBezTo>
                            <a:pt x="79942" y="11430"/>
                            <a:pt x="83738" y="13398"/>
                            <a:pt x="86457" y="16514"/>
                          </a:cubicBezTo>
                          <a:cubicBezTo>
                            <a:pt x="89190" y="19643"/>
                            <a:pt x="90663" y="24232"/>
                            <a:pt x="88992" y="28027"/>
                          </a:cubicBezTo>
                          <a:cubicBezTo>
                            <a:pt x="91767" y="28948"/>
                            <a:pt x="94104" y="25917"/>
                            <a:pt x="96582" y="24359"/>
                          </a:cubicBezTo>
                          <a:cubicBezTo>
                            <a:pt x="101695" y="21130"/>
                            <a:pt x="108308" y="24232"/>
                            <a:pt x="113505" y="27319"/>
                          </a:cubicBezTo>
                          <a:cubicBezTo>
                            <a:pt x="118094" y="30052"/>
                            <a:pt x="122781" y="32856"/>
                            <a:pt x="126166" y="36977"/>
                          </a:cubicBezTo>
                          <a:cubicBezTo>
                            <a:pt x="129550" y="41112"/>
                            <a:pt x="131434" y="46876"/>
                            <a:pt x="129593" y="51889"/>
                          </a:cubicBezTo>
                          <a:cubicBezTo>
                            <a:pt x="131816" y="49128"/>
                            <a:pt x="134054" y="46366"/>
                            <a:pt x="136291" y="43605"/>
                          </a:cubicBezTo>
                          <a:cubicBezTo>
                            <a:pt x="137835" y="53235"/>
                            <a:pt x="133544" y="63559"/>
                            <a:pt x="125642" y="69280"/>
                          </a:cubicBezTo>
                          <a:cubicBezTo>
                            <a:pt x="125430" y="71956"/>
                            <a:pt x="128290" y="74066"/>
                            <a:pt x="130981" y="74052"/>
                          </a:cubicBezTo>
                          <a:cubicBezTo>
                            <a:pt x="133657" y="74052"/>
                            <a:pt x="136093" y="72551"/>
                            <a:pt x="138302" y="71022"/>
                          </a:cubicBezTo>
                          <a:cubicBezTo>
                            <a:pt x="144378" y="66844"/>
                            <a:pt x="150028" y="62043"/>
                            <a:pt x="155155" y="56733"/>
                          </a:cubicBezTo>
                          <a:cubicBezTo>
                            <a:pt x="168353" y="68827"/>
                            <a:pt x="179952" y="82663"/>
                            <a:pt x="189539" y="97773"/>
                          </a:cubicBezTo>
                          <a:cubicBezTo>
                            <a:pt x="180801" y="107856"/>
                            <a:pt x="182472" y="115149"/>
                            <a:pt x="175151" y="126309"/>
                          </a:cubicBezTo>
                          <a:cubicBezTo>
                            <a:pt x="184880" y="122924"/>
                            <a:pt x="191989" y="118166"/>
                            <a:pt x="199948" y="111609"/>
                          </a:cubicBezTo>
                          <a:cubicBezTo>
                            <a:pt x="200883" y="113124"/>
                            <a:pt x="224759" y="144011"/>
                            <a:pt x="235366" y="162435"/>
                          </a:cubicBezTo>
                          <a:cubicBezTo>
                            <a:pt x="246044" y="180972"/>
                            <a:pt x="255150" y="200416"/>
                            <a:pt x="262556" y="220498"/>
                          </a:cubicBezTo>
                          <a:cubicBezTo>
                            <a:pt x="263151" y="222112"/>
                            <a:pt x="263746" y="223868"/>
                            <a:pt x="263250" y="22551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52" name="Google Shape;952;p6"/>
                    <p:cNvSpPr/>
                    <p:nvPr/>
                  </p:nvSpPr>
                  <p:spPr>
                    <a:xfrm>
                      <a:off x="3477505" y="1495282"/>
                      <a:ext cx="237060" cy="2748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7060" h="274806" extrusionOk="0">
                          <a:moveTo>
                            <a:pt x="208275" y="271762"/>
                          </a:moveTo>
                          <a:cubicBezTo>
                            <a:pt x="196917" y="274438"/>
                            <a:pt x="184129" y="269198"/>
                            <a:pt x="177912" y="259328"/>
                          </a:cubicBezTo>
                          <a:cubicBezTo>
                            <a:pt x="184752" y="261353"/>
                            <a:pt x="192414" y="254088"/>
                            <a:pt x="190771" y="247149"/>
                          </a:cubicBezTo>
                          <a:cubicBezTo>
                            <a:pt x="190148" y="244529"/>
                            <a:pt x="188534" y="242277"/>
                            <a:pt x="187401" y="239841"/>
                          </a:cubicBezTo>
                          <a:cubicBezTo>
                            <a:pt x="186070" y="236966"/>
                            <a:pt x="185404" y="233837"/>
                            <a:pt x="184738" y="230735"/>
                          </a:cubicBezTo>
                          <a:cubicBezTo>
                            <a:pt x="183266" y="223782"/>
                            <a:pt x="181793" y="216829"/>
                            <a:pt x="180320" y="209875"/>
                          </a:cubicBezTo>
                          <a:cubicBezTo>
                            <a:pt x="179966" y="208176"/>
                            <a:pt x="179527" y="206349"/>
                            <a:pt x="178224" y="205188"/>
                          </a:cubicBezTo>
                          <a:cubicBezTo>
                            <a:pt x="177374" y="204437"/>
                            <a:pt x="176270" y="204069"/>
                            <a:pt x="175165" y="203814"/>
                          </a:cubicBezTo>
                          <a:cubicBezTo>
                            <a:pt x="168438" y="202214"/>
                            <a:pt x="160975" y="204196"/>
                            <a:pt x="155919" y="208912"/>
                          </a:cubicBezTo>
                          <a:cubicBezTo>
                            <a:pt x="155438" y="202143"/>
                            <a:pt x="166385" y="200444"/>
                            <a:pt x="168651" y="194043"/>
                          </a:cubicBezTo>
                          <a:cubicBezTo>
                            <a:pt x="169444" y="191805"/>
                            <a:pt x="169019" y="189341"/>
                            <a:pt x="168580" y="187004"/>
                          </a:cubicBezTo>
                          <a:cubicBezTo>
                            <a:pt x="166286" y="174783"/>
                            <a:pt x="162929" y="161046"/>
                            <a:pt x="152096" y="154957"/>
                          </a:cubicBezTo>
                          <a:cubicBezTo>
                            <a:pt x="143386" y="150056"/>
                            <a:pt x="132624" y="151798"/>
                            <a:pt x="122810" y="153696"/>
                          </a:cubicBezTo>
                          <a:cubicBezTo>
                            <a:pt x="124537" y="150680"/>
                            <a:pt x="128007" y="149207"/>
                            <a:pt x="131151" y="147734"/>
                          </a:cubicBezTo>
                          <a:cubicBezTo>
                            <a:pt x="134295" y="146261"/>
                            <a:pt x="137651" y="144264"/>
                            <a:pt x="138628" y="140936"/>
                          </a:cubicBezTo>
                          <a:cubicBezTo>
                            <a:pt x="139605" y="137609"/>
                            <a:pt x="136206" y="133289"/>
                            <a:pt x="133091" y="134819"/>
                          </a:cubicBezTo>
                          <a:cubicBezTo>
                            <a:pt x="130627" y="131590"/>
                            <a:pt x="138387" y="129239"/>
                            <a:pt x="138770" y="125189"/>
                          </a:cubicBezTo>
                          <a:cubicBezTo>
                            <a:pt x="138940" y="123390"/>
                            <a:pt x="137523" y="121861"/>
                            <a:pt x="136150" y="120685"/>
                          </a:cubicBezTo>
                          <a:cubicBezTo>
                            <a:pt x="129735" y="115162"/>
                            <a:pt x="121847" y="111381"/>
                            <a:pt x="113520" y="109809"/>
                          </a:cubicBezTo>
                          <a:cubicBezTo>
                            <a:pt x="118419" y="106849"/>
                            <a:pt x="123971" y="102672"/>
                            <a:pt x="123433" y="96979"/>
                          </a:cubicBezTo>
                          <a:cubicBezTo>
                            <a:pt x="122965" y="91923"/>
                            <a:pt x="118802" y="86428"/>
                            <a:pt x="113760" y="85947"/>
                          </a:cubicBezTo>
                          <a:cubicBezTo>
                            <a:pt x="65965" y="81429"/>
                            <a:pt x="88553" y="61759"/>
                            <a:pt x="72068" y="58459"/>
                          </a:cubicBezTo>
                          <a:lnTo>
                            <a:pt x="61461" y="67282"/>
                          </a:lnTo>
                          <a:cubicBezTo>
                            <a:pt x="61348" y="61107"/>
                            <a:pt x="70426" y="57624"/>
                            <a:pt x="70043" y="51463"/>
                          </a:cubicBezTo>
                          <a:cubicBezTo>
                            <a:pt x="69661" y="45430"/>
                            <a:pt x="61561" y="44213"/>
                            <a:pt x="56023" y="41805"/>
                          </a:cubicBezTo>
                          <a:cubicBezTo>
                            <a:pt x="50231" y="39284"/>
                            <a:pt x="46181" y="34002"/>
                            <a:pt x="42244" y="29074"/>
                          </a:cubicBezTo>
                          <a:cubicBezTo>
                            <a:pt x="38293" y="24131"/>
                            <a:pt x="33818" y="19076"/>
                            <a:pt x="27728" y="17362"/>
                          </a:cubicBezTo>
                          <a:cubicBezTo>
                            <a:pt x="21639" y="15634"/>
                            <a:pt x="13765" y="18934"/>
                            <a:pt x="13000" y="25208"/>
                          </a:cubicBezTo>
                          <a:cubicBezTo>
                            <a:pt x="9290" y="22531"/>
                            <a:pt x="16484" y="17022"/>
                            <a:pt x="15040" y="12675"/>
                          </a:cubicBezTo>
                          <a:cubicBezTo>
                            <a:pt x="14629" y="11428"/>
                            <a:pt x="13538" y="10550"/>
                            <a:pt x="12490" y="9729"/>
                          </a:cubicBezTo>
                          <a:cubicBezTo>
                            <a:pt x="8327" y="6486"/>
                            <a:pt x="4163" y="3243"/>
                            <a:pt x="0" y="0"/>
                          </a:cubicBezTo>
                          <a:cubicBezTo>
                            <a:pt x="6415" y="3583"/>
                            <a:pt x="12930" y="7194"/>
                            <a:pt x="20081" y="8908"/>
                          </a:cubicBezTo>
                          <a:cubicBezTo>
                            <a:pt x="27219" y="10621"/>
                            <a:pt x="35192" y="10225"/>
                            <a:pt x="41324" y="6174"/>
                          </a:cubicBezTo>
                          <a:cubicBezTo>
                            <a:pt x="44482" y="4079"/>
                            <a:pt x="48617" y="1048"/>
                            <a:pt x="51477" y="3526"/>
                          </a:cubicBezTo>
                          <a:cubicBezTo>
                            <a:pt x="47144" y="6571"/>
                            <a:pt x="46478" y="13241"/>
                            <a:pt x="49226" y="17759"/>
                          </a:cubicBezTo>
                          <a:cubicBezTo>
                            <a:pt x="51973" y="22276"/>
                            <a:pt x="57298" y="24754"/>
                            <a:pt x="62566" y="25250"/>
                          </a:cubicBezTo>
                          <a:cubicBezTo>
                            <a:pt x="68981" y="25859"/>
                            <a:pt x="75595" y="23806"/>
                            <a:pt x="80551" y="19699"/>
                          </a:cubicBezTo>
                          <a:cubicBezTo>
                            <a:pt x="77436" y="24528"/>
                            <a:pt x="75807" y="30773"/>
                            <a:pt x="78073" y="36055"/>
                          </a:cubicBezTo>
                          <a:cubicBezTo>
                            <a:pt x="80339" y="41338"/>
                            <a:pt x="87476" y="44482"/>
                            <a:pt x="92220" y="41253"/>
                          </a:cubicBezTo>
                          <a:cubicBezTo>
                            <a:pt x="91059" y="45700"/>
                            <a:pt x="93084" y="50486"/>
                            <a:pt x="96256" y="53814"/>
                          </a:cubicBezTo>
                          <a:cubicBezTo>
                            <a:pt x="99429" y="57142"/>
                            <a:pt x="103621" y="59266"/>
                            <a:pt x="107713" y="61348"/>
                          </a:cubicBezTo>
                          <a:cubicBezTo>
                            <a:pt x="109257" y="62127"/>
                            <a:pt x="110800" y="62906"/>
                            <a:pt x="112344" y="63685"/>
                          </a:cubicBezTo>
                          <a:cubicBezTo>
                            <a:pt x="118235" y="66673"/>
                            <a:pt x="124438" y="69916"/>
                            <a:pt x="127922" y="75524"/>
                          </a:cubicBezTo>
                          <a:cubicBezTo>
                            <a:pt x="133218" y="71870"/>
                            <a:pt x="138501" y="68217"/>
                            <a:pt x="143797" y="64549"/>
                          </a:cubicBezTo>
                          <a:cubicBezTo>
                            <a:pt x="140058" y="72777"/>
                            <a:pt x="136320" y="81004"/>
                            <a:pt x="132595" y="89232"/>
                          </a:cubicBezTo>
                          <a:cubicBezTo>
                            <a:pt x="131604" y="91427"/>
                            <a:pt x="130683" y="94231"/>
                            <a:pt x="132284" y="96030"/>
                          </a:cubicBezTo>
                          <a:cubicBezTo>
                            <a:pt x="135385" y="99500"/>
                            <a:pt x="140497" y="93509"/>
                            <a:pt x="145157" y="93637"/>
                          </a:cubicBezTo>
                          <a:cubicBezTo>
                            <a:pt x="143712" y="96724"/>
                            <a:pt x="143344" y="100590"/>
                            <a:pt x="145270" y="103408"/>
                          </a:cubicBezTo>
                          <a:cubicBezTo>
                            <a:pt x="147182" y="106226"/>
                            <a:pt x="151869" y="107076"/>
                            <a:pt x="154022" y="104428"/>
                          </a:cubicBezTo>
                          <a:cubicBezTo>
                            <a:pt x="151345" y="109979"/>
                            <a:pt x="153498" y="117386"/>
                            <a:pt x="158723" y="120643"/>
                          </a:cubicBezTo>
                          <a:cubicBezTo>
                            <a:pt x="163949" y="123914"/>
                            <a:pt x="171540" y="122597"/>
                            <a:pt x="175363" y="117768"/>
                          </a:cubicBezTo>
                          <a:cubicBezTo>
                            <a:pt x="179371" y="121818"/>
                            <a:pt x="178465" y="128531"/>
                            <a:pt x="176624" y="133941"/>
                          </a:cubicBezTo>
                          <a:cubicBezTo>
                            <a:pt x="174797" y="139336"/>
                            <a:pt x="172304" y="145100"/>
                            <a:pt x="174061" y="150524"/>
                          </a:cubicBezTo>
                          <a:cubicBezTo>
                            <a:pt x="175321" y="154418"/>
                            <a:pt x="178564" y="157307"/>
                            <a:pt x="180518" y="160904"/>
                          </a:cubicBezTo>
                          <a:cubicBezTo>
                            <a:pt x="182472" y="164487"/>
                            <a:pt x="183266" y="168934"/>
                            <a:pt x="186466" y="171469"/>
                          </a:cubicBezTo>
                          <a:cubicBezTo>
                            <a:pt x="190176" y="174400"/>
                            <a:pt x="195614" y="173551"/>
                            <a:pt x="199948" y="171639"/>
                          </a:cubicBezTo>
                          <a:cubicBezTo>
                            <a:pt x="204267" y="169727"/>
                            <a:pt x="208289" y="166880"/>
                            <a:pt x="212962" y="166144"/>
                          </a:cubicBezTo>
                          <a:cubicBezTo>
                            <a:pt x="209903" y="176015"/>
                            <a:pt x="197739" y="182515"/>
                            <a:pt x="198461" y="192810"/>
                          </a:cubicBezTo>
                          <a:cubicBezTo>
                            <a:pt x="198687" y="196011"/>
                            <a:pt x="200217" y="198999"/>
                            <a:pt x="200628" y="202185"/>
                          </a:cubicBezTo>
                          <a:cubicBezTo>
                            <a:pt x="201038" y="205372"/>
                            <a:pt x="199721" y="209266"/>
                            <a:pt x="196577" y="209960"/>
                          </a:cubicBezTo>
                          <a:cubicBezTo>
                            <a:pt x="195968" y="212523"/>
                            <a:pt x="199339" y="214124"/>
                            <a:pt x="201959" y="214180"/>
                          </a:cubicBezTo>
                          <a:cubicBezTo>
                            <a:pt x="204579" y="214237"/>
                            <a:pt x="207822" y="214081"/>
                            <a:pt x="209139" y="216361"/>
                          </a:cubicBezTo>
                          <a:cubicBezTo>
                            <a:pt x="211164" y="219845"/>
                            <a:pt x="206136" y="223131"/>
                            <a:pt x="204678" y="226897"/>
                          </a:cubicBezTo>
                          <a:cubicBezTo>
                            <a:pt x="202865" y="231557"/>
                            <a:pt x="207439" y="236697"/>
                            <a:pt x="212396" y="237434"/>
                          </a:cubicBezTo>
                          <a:cubicBezTo>
                            <a:pt x="217352" y="238170"/>
                            <a:pt x="222196" y="235933"/>
                            <a:pt x="226685" y="233752"/>
                          </a:cubicBezTo>
                          <a:cubicBezTo>
                            <a:pt x="223003" y="238694"/>
                            <a:pt x="220355" y="244387"/>
                            <a:pt x="218939" y="250377"/>
                          </a:cubicBezTo>
                          <a:cubicBezTo>
                            <a:pt x="225368" y="251723"/>
                            <a:pt x="232463" y="248976"/>
                            <a:pt x="236301" y="243665"/>
                          </a:cubicBezTo>
                          <a:cubicBezTo>
                            <a:pt x="238156" y="245350"/>
                            <a:pt x="236258" y="248324"/>
                            <a:pt x="234403" y="250009"/>
                          </a:cubicBezTo>
                          <a:cubicBezTo>
                            <a:pt x="225311" y="258280"/>
                            <a:pt x="216205" y="266550"/>
                            <a:pt x="207114" y="274806"/>
                          </a:cubicBezTo>
                          <a:lnTo>
                            <a:pt x="208289" y="271804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53" name="Google Shape;953;p6"/>
                    <p:cNvSpPr/>
                    <p:nvPr/>
                  </p:nvSpPr>
                  <p:spPr>
                    <a:xfrm>
                      <a:off x="3501877" y="1507546"/>
                      <a:ext cx="172446" cy="21294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446" h="212946" extrusionOk="0">
                          <a:moveTo>
                            <a:pt x="57949" y="42796"/>
                          </a:moveTo>
                          <a:cubicBezTo>
                            <a:pt x="60612" y="41876"/>
                            <a:pt x="63217" y="44397"/>
                            <a:pt x="64520" y="46903"/>
                          </a:cubicBezTo>
                          <a:cubicBezTo>
                            <a:pt x="65809" y="49410"/>
                            <a:pt x="66815" y="52398"/>
                            <a:pt x="69335" y="53673"/>
                          </a:cubicBezTo>
                          <a:cubicBezTo>
                            <a:pt x="70511" y="54267"/>
                            <a:pt x="71870" y="54381"/>
                            <a:pt x="73102" y="54862"/>
                          </a:cubicBezTo>
                          <a:cubicBezTo>
                            <a:pt x="74759" y="55513"/>
                            <a:pt x="76090" y="56774"/>
                            <a:pt x="77379" y="58006"/>
                          </a:cubicBezTo>
                          <a:cubicBezTo>
                            <a:pt x="84743" y="65073"/>
                            <a:pt x="92093" y="72139"/>
                            <a:pt x="99457" y="79206"/>
                          </a:cubicBezTo>
                          <a:cubicBezTo>
                            <a:pt x="102091" y="81741"/>
                            <a:pt x="104895" y="84630"/>
                            <a:pt x="105107" y="88269"/>
                          </a:cubicBezTo>
                          <a:cubicBezTo>
                            <a:pt x="105221" y="90238"/>
                            <a:pt x="104555" y="92320"/>
                            <a:pt x="105391" y="94104"/>
                          </a:cubicBezTo>
                          <a:cubicBezTo>
                            <a:pt x="106028" y="95463"/>
                            <a:pt x="107388" y="96313"/>
                            <a:pt x="108634" y="97134"/>
                          </a:cubicBezTo>
                          <a:cubicBezTo>
                            <a:pt x="113760" y="100505"/>
                            <a:pt x="118363" y="104923"/>
                            <a:pt x="121025" y="110461"/>
                          </a:cubicBezTo>
                          <a:cubicBezTo>
                            <a:pt x="123688" y="115998"/>
                            <a:pt x="124226" y="122724"/>
                            <a:pt x="121563" y="128262"/>
                          </a:cubicBezTo>
                          <a:cubicBezTo>
                            <a:pt x="124537" y="127101"/>
                            <a:pt x="128021" y="130797"/>
                            <a:pt x="126704" y="133700"/>
                          </a:cubicBezTo>
                          <a:cubicBezTo>
                            <a:pt x="129550" y="132808"/>
                            <a:pt x="132128" y="135555"/>
                            <a:pt x="133785" y="138033"/>
                          </a:cubicBezTo>
                          <a:cubicBezTo>
                            <a:pt x="140852" y="148584"/>
                            <a:pt x="146488" y="160097"/>
                            <a:pt x="150496" y="172149"/>
                          </a:cubicBezTo>
                          <a:cubicBezTo>
                            <a:pt x="151940" y="176468"/>
                            <a:pt x="153059" y="181594"/>
                            <a:pt x="150368" y="185276"/>
                          </a:cubicBezTo>
                          <a:cubicBezTo>
                            <a:pt x="151572" y="184823"/>
                            <a:pt x="152790" y="184370"/>
                            <a:pt x="153993" y="183903"/>
                          </a:cubicBezTo>
                          <a:cubicBezTo>
                            <a:pt x="157888" y="191918"/>
                            <a:pt x="161782" y="199934"/>
                            <a:pt x="165677" y="207963"/>
                          </a:cubicBezTo>
                          <a:cubicBezTo>
                            <a:pt x="167022" y="210725"/>
                            <a:pt x="169713" y="213996"/>
                            <a:pt x="172446" y="212623"/>
                          </a:cubicBezTo>
                          <a:cubicBezTo>
                            <a:pt x="166611" y="198546"/>
                            <a:pt x="160834" y="182217"/>
                            <a:pt x="167815" y="168679"/>
                          </a:cubicBezTo>
                          <a:cubicBezTo>
                            <a:pt x="166526" y="170322"/>
                            <a:pt x="163992" y="170506"/>
                            <a:pt x="162066" y="169656"/>
                          </a:cubicBezTo>
                          <a:cubicBezTo>
                            <a:pt x="160154" y="168806"/>
                            <a:pt x="158724" y="167178"/>
                            <a:pt x="157350" y="165606"/>
                          </a:cubicBezTo>
                          <a:cubicBezTo>
                            <a:pt x="151728" y="159134"/>
                            <a:pt x="145978" y="152422"/>
                            <a:pt x="143344" y="144264"/>
                          </a:cubicBezTo>
                          <a:cubicBezTo>
                            <a:pt x="140653" y="135937"/>
                            <a:pt x="141588" y="126492"/>
                            <a:pt x="145865" y="118858"/>
                          </a:cubicBezTo>
                          <a:cubicBezTo>
                            <a:pt x="144109" y="119920"/>
                            <a:pt x="142041" y="120473"/>
                            <a:pt x="139988" y="120402"/>
                          </a:cubicBezTo>
                          <a:cubicBezTo>
                            <a:pt x="140172" y="117570"/>
                            <a:pt x="137849" y="115148"/>
                            <a:pt x="135329" y="113845"/>
                          </a:cubicBezTo>
                          <a:cubicBezTo>
                            <a:pt x="132808" y="112542"/>
                            <a:pt x="129947" y="111947"/>
                            <a:pt x="127497" y="110503"/>
                          </a:cubicBezTo>
                          <a:cubicBezTo>
                            <a:pt x="124594" y="108789"/>
                            <a:pt x="122484" y="106014"/>
                            <a:pt x="120459" y="103323"/>
                          </a:cubicBezTo>
                          <a:cubicBezTo>
                            <a:pt x="117159" y="98919"/>
                            <a:pt x="113845" y="94515"/>
                            <a:pt x="110546" y="90110"/>
                          </a:cubicBezTo>
                          <a:cubicBezTo>
                            <a:pt x="107373" y="85890"/>
                            <a:pt x="104031" y="81089"/>
                            <a:pt x="104640" y="75850"/>
                          </a:cubicBezTo>
                          <a:cubicBezTo>
                            <a:pt x="105008" y="72677"/>
                            <a:pt x="106566" y="68755"/>
                            <a:pt x="104060" y="66772"/>
                          </a:cubicBezTo>
                          <a:cubicBezTo>
                            <a:pt x="102445" y="65497"/>
                            <a:pt x="100137" y="65979"/>
                            <a:pt x="98083" y="65781"/>
                          </a:cubicBezTo>
                          <a:cubicBezTo>
                            <a:pt x="94515" y="65427"/>
                            <a:pt x="91612" y="62878"/>
                            <a:pt x="88978" y="60442"/>
                          </a:cubicBezTo>
                          <a:cubicBezTo>
                            <a:pt x="81670" y="53687"/>
                            <a:pt x="74363" y="46932"/>
                            <a:pt x="67041" y="40162"/>
                          </a:cubicBezTo>
                          <a:cubicBezTo>
                            <a:pt x="63798" y="37160"/>
                            <a:pt x="60498" y="34129"/>
                            <a:pt x="56576" y="32104"/>
                          </a:cubicBezTo>
                          <a:cubicBezTo>
                            <a:pt x="53857" y="30702"/>
                            <a:pt x="50798" y="29768"/>
                            <a:pt x="48560" y="27672"/>
                          </a:cubicBezTo>
                          <a:cubicBezTo>
                            <a:pt x="46309" y="25590"/>
                            <a:pt x="45232" y="21752"/>
                            <a:pt x="47300" y="19486"/>
                          </a:cubicBezTo>
                          <a:cubicBezTo>
                            <a:pt x="45870" y="18042"/>
                            <a:pt x="43462" y="20379"/>
                            <a:pt x="41494" y="19911"/>
                          </a:cubicBezTo>
                          <a:cubicBezTo>
                            <a:pt x="40502" y="19671"/>
                            <a:pt x="39822" y="18778"/>
                            <a:pt x="39143" y="18014"/>
                          </a:cubicBezTo>
                          <a:cubicBezTo>
                            <a:pt x="33082" y="11329"/>
                            <a:pt x="20464" y="12306"/>
                            <a:pt x="16541" y="4178"/>
                          </a:cubicBezTo>
                          <a:cubicBezTo>
                            <a:pt x="15946" y="2946"/>
                            <a:pt x="15521" y="1473"/>
                            <a:pt x="14317" y="807"/>
                          </a:cubicBezTo>
                          <a:cubicBezTo>
                            <a:pt x="13638" y="425"/>
                            <a:pt x="12831" y="397"/>
                            <a:pt x="12052" y="368"/>
                          </a:cubicBezTo>
                          <a:cubicBezTo>
                            <a:pt x="8030" y="241"/>
                            <a:pt x="4022" y="113"/>
                            <a:pt x="0" y="0"/>
                          </a:cubicBezTo>
                          <a:cubicBezTo>
                            <a:pt x="8058" y="3045"/>
                            <a:pt x="15068" y="8285"/>
                            <a:pt x="21965" y="13454"/>
                          </a:cubicBezTo>
                          <a:cubicBezTo>
                            <a:pt x="30278" y="19685"/>
                            <a:pt x="38590" y="25930"/>
                            <a:pt x="46889" y="32161"/>
                          </a:cubicBezTo>
                          <a:cubicBezTo>
                            <a:pt x="48730" y="33549"/>
                            <a:pt x="50755" y="36013"/>
                            <a:pt x="49339" y="37826"/>
                          </a:cubicBezTo>
                          <a:cubicBezTo>
                            <a:pt x="54182" y="37897"/>
                            <a:pt x="58898" y="40615"/>
                            <a:pt x="61391" y="44779"/>
                          </a:cubicBezTo>
                          <a:lnTo>
                            <a:pt x="57964" y="42825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54" name="Google Shape;954;p6"/>
                  <p:cNvSpPr/>
                  <p:nvPr/>
                </p:nvSpPr>
                <p:spPr>
                  <a:xfrm>
                    <a:off x="-1221784" y="5188337"/>
                    <a:ext cx="43648" cy="9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99" h="30065" extrusionOk="0">
                        <a:moveTo>
                          <a:pt x="14299" y="15734"/>
                        </a:moveTo>
                        <a:cubicBezTo>
                          <a:pt x="10433" y="20520"/>
                          <a:pt x="6553" y="25278"/>
                          <a:pt x="2701" y="30065"/>
                        </a:cubicBezTo>
                        <a:cubicBezTo>
                          <a:pt x="1780" y="29838"/>
                          <a:pt x="1001" y="29428"/>
                          <a:pt x="350" y="28876"/>
                        </a:cubicBezTo>
                        <a:cubicBezTo>
                          <a:pt x="-273" y="25278"/>
                          <a:pt x="-32" y="21469"/>
                          <a:pt x="817" y="17914"/>
                        </a:cubicBezTo>
                        <a:cubicBezTo>
                          <a:pt x="2347" y="11485"/>
                          <a:pt x="5689" y="5665"/>
                          <a:pt x="9088" y="0"/>
                        </a:cubicBezTo>
                        <a:cubicBezTo>
                          <a:pt x="12062" y="4659"/>
                          <a:pt x="12515" y="10536"/>
                          <a:pt x="14299" y="1573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5" name="Google Shape;955;p6"/>
                  <p:cNvSpPr/>
                  <p:nvPr/>
                </p:nvSpPr>
                <p:spPr>
                  <a:xfrm>
                    <a:off x="-1194591" y="5238674"/>
                    <a:ext cx="384508" cy="585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65" h="191946" extrusionOk="0">
                        <a:moveTo>
                          <a:pt x="125965" y="191946"/>
                        </a:moveTo>
                        <a:cubicBezTo>
                          <a:pt x="111506" y="185815"/>
                          <a:pt x="99809" y="174726"/>
                          <a:pt x="93040" y="160125"/>
                        </a:cubicBezTo>
                        <a:cubicBezTo>
                          <a:pt x="90873" y="155452"/>
                          <a:pt x="89287" y="150354"/>
                          <a:pt x="89726" y="145227"/>
                        </a:cubicBezTo>
                        <a:cubicBezTo>
                          <a:pt x="90533" y="135824"/>
                          <a:pt x="97755" y="128347"/>
                          <a:pt x="104978" y="122300"/>
                        </a:cubicBezTo>
                        <a:cubicBezTo>
                          <a:pt x="93875" y="125826"/>
                          <a:pt x="79883" y="128644"/>
                          <a:pt x="72123" y="119949"/>
                        </a:cubicBezTo>
                        <a:cubicBezTo>
                          <a:pt x="69305" y="116777"/>
                          <a:pt x="67931" y="112599"/>
                          <a:pt x="66628" y="108549"/>
                        </a:cubicBezTo>
                        <a:cubicBezTo>
                          <a:pt x="63201" y="97928"/>
                          <a:pt x="59547" y="87080"/>
                          <a:pt x="52467" y="78469"/>
                        </a:cubicBezTo>
                        <a:cubicBezTo>
                          <a:pt x="50300" y="75835"/>
                          <a:pt x="47850" y="73442"/>
                          <a:pt x="45995" y="70596"/>
                        </a:cubicBezTo>
                        <a:cubicBezTo>
                          <a:pt x="41010" y="62906"/>
                          <a:pt x="40585" y="52115"/>
                          <a:pt x="33306" y="46549"/>
                        </a:cubicBezTo>
                        <a:cubicBezTo>
                          <a:pt x="30729" y="44581"/>
                          <a:pt x="27542" y="43519"/>
                          <a:pt x="25036" y="41465"/>
                        </a:cubicBezTo>
                        <a:cubicBezTo>
                          <a:pt x="19357" y="36820"/>
                          <a:pt x="18946" y="27120"/>
                          <a:pt x="24186" y="21993"/>
                        </a:cubicBezTo>
                        <a:cubicBezTo>
                          <a:pt x="19682" y="23423"/>
                          <a:pt x="15831" y="26794"/>
                          <a:pt x="13820" y="31071"/>
                        </a:cubicBezTo>
                        <a:cubicBezTo>
                          <a:pt x="11540" y="25193"/>
                          <a:pt x="1414" y="25080"/>
                          <a:pt x="125" y="18920"/>
                        </a:cubicBezTo>
                        <a:cubicBezTo>
                          <a:pt x="-215" y="17305"/>
                          <a:pt x="196" y="15620"/>
                          <a:pt x="649" y="14034"/>
                        </a:cubicBezTo>
                        <a:cubicBezTo>
                          <a:pt x="1995" y="9248"/>
                          <a:pt x="3666" y="4560"/>
                          <a:pt x="5663" y="0"/>
                        </a:cubicBezTo>
                        <a:cubicBezTo>
                          <a:pt x="6286" y="1671"/>
                          <a:pt x="7079" y="3257"/>
                          <a:pt x="8155" y="4702"/>
                        </a:cubicBezTo>
                        <a:cubicBezTo>
                          <a:pt x="11794" y="9587"/>
                          <a:pt x="18663" y="11754"/>
                          <a:pt x="24455" y="9885"/>
                        </a:cubicBezTo>
                        <a:cubicBezTo>
                          <a:pt x="28803" y="8469"/>
                          <a:pt x="34666" y="5565"/>
                          <a:pt x="36946" y="9531"/>
                        </a:cubicBezTo>
                        <a:cubicBezTo>
                          <a:pt x="38036" y="11428"/>
                          <a:pt x="37413" y="14162"/>
                          <a:pt x="39013" y="15677"/>
                        </a:cubicBezTo>
                        <a:cubicBezTo>
                          <a:pt x="40316" y="16923"/>
                          <a:pt x="42384" y="16640"/>
                          <a:pt x="44182" y="16796"/>
                        </a:cubicBezTo>
                        <a:cubicBezTo>
                          <a:pt x="44890" y="16852"/>
                          <a:pt x="45641" y="17121"/>
                          <a:pt x="46264" y="17504"/>
                        </a:cubicBezTo>
                        <a:cubicBezTo>
                          <a:pt x="51150" y="16569"/>
                          <a:pt x="56871" y="18169"/>
                          <a:pt x="61785" y="19911"/>
                        </a:cubicBezTo>
                        <a:cubicBezTo>
                          <a:pt x="62790" y="20265"/>
                          <a:pt x="63909" y="20718"/>
                          <a:pt x="64263" y="21724"/>
                        </a:cubicBezTo>
                        <a:cubicBezTo>
                          <a:pt x="64504" y="22375"/>
                          <a:pt x="64334" y="23112"/>
                          <a:pt x="64079" y="23763"/>
                        </a:cubicBezTo>
                        <a:cubicBezTo>
                          <a:pt x="62196" y="28592"/>
                          <a:pt x="55781" y="31793"/>
                          <a:pt x="56644" y="36891"/>
                        </a:cubicBezTo>
                        <a:cubicBezTo>
                          <a:pt x="56942" y="38732"/>
                          <a:pt x="58216" y="40247"/>
                          <a:pt x="59477" y="41621"/>
                        </a:cubicBezTo>
                        <a:cubicBezTo>
                          <a:pt x="64872" y="47441"/>
                          <a:pt x="71245" y="52370"/>
                          <a:pt x="78227" y="56137"/>
                        </a:cubicBezTo>
                        <a:cubicBezTo>
                          <a:pt x="74176" y="60597"/>
                          <a:pt x="69800" y="66106"/>
                          <a:pt x="71132" y="71998"/>
                        </a:cubicBezTo>
                        <a:cubicBezTo>
                          <a:pt x="72222" y="76883"/>
                          <a:pt x="76910" y="80070"/>
                          <a:pt x="81540" y="81939"/>
                        </a:cubicBezTo>
                        <a:cubicBezTo>
                          <a:pt x="86171" y="83794"/>
                          <a:pt x="91241" y="84913"/>
                          <a:pt x="95206" y="87944"/>
                        </a:cubicBezTo>
                        <a:cubicBezTo>
                          <a:pt x="99965" y="91569"/>
                          <a:pt x="102415" y="97375"/>
                          <a:pt x="105714" y="102388"/>
                        </a:cubicBezTo>
                        <a:cubicBezTo>
                          <a:pt x="109014" y="107387"/>
                          <a:pt x="114268" y="112103"/>
                          <a:pt x="120202" y="111324"/>
                        </a:cubicBezTo>
                        <a:cubicBezTo>
                          <a:pt x="121207" y="117187"/>
                          <a:pt x="115089" y="123234"/>
                          <a:pt x="117709" y="128587"/>
                        </a:cubicBezTo>
                        <a:cubicBezTo>
                          <a:pt x="118715" y="130613"/>
                          <a:pt x="120782" y="131916"/>
                          <a:pt x="121986" y="133827"/>
                        </a:cubicBezTo>
                        <a:cubicBezTo>
                          <a:pt x="124294" y="137509"/>
                          <a:pt x="122892" y="142353"/>
                          <a:pt x="120811" y="146162"/>
                        </a:cubicBezTo>
                        <a:cubicBezTo>
                          <a:pt x="118743" y="149972"/>
                          <a:pt x="115981" y="153654"/>
                          <a:pt x="115642" y="157973"/>
                        </a:cubicBezTo>
                        <a:cubicBezTo>
                          <a:pt x="115387" y="161159"/>
                          <a:pt x="116491" y="164345"/>
                          <a:pt x="116208" y="167532"/>
                        </a:cubicBezTo>
                        <a:cubicBezTo>
                          <a:pt x="115911" y="170761"/>
                          <a:pt x="114211" y="174089"/>
                          <a:pt x="115443" y="177091"/>
                        </a:cubicBezTo>
                        <a:cubicBezTo>
                          <a:pt x="116350" y="179314"/>
                          <a:pt x="118601" y="180631"/>
                          <a:pt x="120414" y="182203"/>
                        </a:cubicBezTo>
                        <a:cubicBezTo>
                          <a:pt x="123303" y="184696"/>
                          <a:pt x="125272" y="188208"/>
                          <a:pt x="125965" y="19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956" name="Google Shape;956;p6"/>
                <p:cNvSpPr/>
                <p:nvPr/>
              </p:nvSpPr>
              <p:spPr>
                <a:xfrm>
                  <a:off x="-1332854" y="5002123"/>
                  <a:ext cx="673626" cy="985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80" h="322941" extrusionOk="0">
                      <a:moveTo>
                        <a:pt x="0" y="0"/>
                      </a:moveTo>
                      <a:cubicBezTo>
                        <a:pt x="66546" y="21922"/>
                        <a:pt x="140936" y="87250"/>
                        <a:pt x="173013" y="167546"/>
                      </a:cubicBezTo>
                      <a:cubicBezTo>
                        <a:pt x="205103" y="247843"/>
                        <a:pt x="215682" y="294279"/>
                        <a:pt x="220681" y="32294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57" name="Google Shape;957;p6"/>
              <p:cNvGrpSpPr/>
              <p:nvPr/>
            </p:nvGrpSpPr>
            <p:grpSpPr>
              <a:xfrm rot="-506865" flipH="1">
                <a:off x="8168107" y="4481597"/>
                <a:ext cx="681627" cy="1356780"/>
                <a:chOff x="-716715" y="4908798"/>
                <a:chExt cx="681662" cy="1356848"/>
              </a:xfrm>
            </p:grpSpPr>
            <p:grpSp>
              <p:nvGrpSpPr>
                <p:cNvPr id="958" name="Google Shape;958;p6"/>
                <p:cNvGrpSpPr/>
                <p:nvPr/>
              </p:nvGrpSpPr>
              <p:grpSpPr>
                <a:xfrm>
                  <a:off x="-716715" y="4908841"/>
                  <a:ext cx="681662" cy="1191220"/>
                  <a:chOff x="-716715" y="4908841"/>
                  <a:chExt cx="681662" cy="1191220"/>
                </a:xfrm>
              </p:grpSpPr>
              <p:sp>
                <p:nvSpPr>
                  <p:cNvPr id="959" name="Google Shape;959;p6"/>
                  <p:cNvSpPr/>
                  <p:nvPr/>
                </p:nvSpPr>
                <p:spPr>
                  <a:xfrm>
                    <a:off x="-716715" y="4908841"/>
                    <a:ext cx="681544" cy="119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74" h="390244" extrusionOk="0">
                        <a:moveTo>
                          <a:pt x="221027" y="384771"/>
                        </a:moveTo>
                        <a:cubicBezTo>
                          <a:pt x="219611" y="385522"/>
                          <a:pt x="218167" y="386187"/>
                          <a:pt x="216694" y="386768"/>
                        </a:cubicBezTo>
                        <a:cubicBezTo>
                          <a:pt x="193894" y="395860"/>
                          <a:pt x="164778" y="386570"/>
                          <a:pt x="152131" y="365327"/>
                        </a:cubicBezTo>
                        <a:cubicBezTo>
                          <a:pt x="162143" y="359082"/>
                          <a:pt x="172142" y="352851"/>
                          <a:pt x="182154" y="346606"/>
                        </a:cubicBezTo>
                        <a:cubicBezTo>
                          <a:pt x="175243" y="347257"/>
                          <a:pt x="169295" y="351520"/>
                          <a:pt x="162936" y="354295"/>
                        </a:cubicBezTo>
                        <a:cubicBezTo>
                          <a:pt x="160784" y="355230"/>
                          <a:pt x="158362" y="355952"/>
                          <a:pt x="155969" y="356278"/>
                        </a:cubicBezTo>
                        <a:cubicBezTo>
                          <a:pt x="151296" y="356944"/>
                          <a:pt x="146608" y="356207"/>
                          <a:pt x="143478" y="352865"/>
                        </a:cubicBezTo>
                        <a:cubicBezTo>
                          <a:pt x="139584" y="348702"/>
                          <a:pt x="139740" y="342201"/>
                          <a:pt x="137191" y="337075"/>
                        </a:cubicBezTo>
                        <a:cubicBezTo>
                          <a:pt x="133636" y="329881"/>
                          <a:pt x="125323" y="326354"/>
                          <a:pt x="120338" y="320038"/>
                        </a:cubicBezTo>
                        <a:cubicBezTo>
                          <a:pt x="119418" y="318891"/>
                          <a:pt x="118582" y="317518"/>
                          <a:pt x="118738" y="316045"/>
                        </a:cubicBezTo>
                        <a:cubicBezTo>
                          <a:pt x="118894" y="314572"/>
                          <a:pt x="119984" y="313397"/>
                          <a:pt x="121018" y="312335"/>
                        </a:cubicBezTo>
                        <a:cubicBezTo>
                          <a:pt x="125762" y="307534"/>
                          <a:pt x="130492" y="302719"/>
                          <a:pt x="135236" y="297918"/>
                        </a:cubicBezTo>
                        <a:cubicBezTo>
                          <a:pt x="131965" y="301189"/>
                          <a:pt x="128297" y="304220"/>
                          <a:pt x="123822" y="305055"/>
                        </a:cubicBezTo>
                        <a:cubicBezTo>
                          <a:pt x="118653" y="306033"/>
                          <a:pt x="112365" y="302634"/>
                          <a:pt x="112309" y="297380"/>
                        </a:cubicBezTo>
                        <a:cubicBezTo>
                          <a:pt x="126371" y="289478"/>
                          <a:pt x="140632" y="281391"/>
                          <a:pt x="152499" y="270600"/>
                        </a:cubicBezTo>
                        <a:cubicBezTo>
                          <a:pt x="154879" y="268476"/>
                          <a:pt x="157130" y="266238"/>
                          <a:pt x="159283" y="263873"/>
                        </a:cubicBezTo>
                        <a:cubicBezTo>
                          <a:pt x="156875" y="264978"/>
                          <a:pt x="154439" y="266097"/>
                          <a:pt x="151990" y="267145"/>
                        </a:cubicBezTo>
                        <a:cubicBezTo>
                          <a:pt x="143918" y="270657"/>
                          <a:pt x="135562" y="273560"/>
                          <a:pt x="126824" y="273687"/>
                        </a:cubicBezTo>
                        <a:cubicBezTo>
                          <a:pt x="115424" y="273857"/>
                          <a:pt x="103104" y="268051"/>
                          <a:pt x="99337" y="257317"/>
                        </a:cubicBezTo>
                        <a:cubicBezTo>
                          <a:pt x="97793" y="252898"/>
                          <a:pt x="97765" y="248041"/>
                          <a:pt x="96037" y="243693"/>
                        </a:cubicBezTo>
                        <a:cubicBezTo>
                          <a:pt x="91350" y="231939"/>
                          <a:pt x="75276" y="226515"/>
                          <a:pt x="73478" y="213982"/>
                        </a:cubicBezTo>
                        <a:cubicBezTo>
                          <a:pt x="72316" y="205867"/>
                          <a:pt x="77924" y="198334"/>
                          <a:pt x="84113" y="192924"/>
                        </a:cubicBezTo>
                        <a:cubicBezTo>
                          <a:pt x="87370" y="190106"/>
                          <a:pt x="90910" y="187500"/>
                          <a:pt x="94139" y="184639"/>
                        </a:cubicBezTo>
                        <a:cubicBezTo>
                          <a:pt x="97071" y="182062"/>
                          <a:pt x="99719" y="179258"/>
                          <a:pt x="101673" y="175901"/>
                        </a:cubicBezTo>
                        <a:cubicBezTo>
                          <a:pt x="95060" y="181170"/>
                          <a:pt x="87512" y="185276"/>
                          <a:pt x="79496" y="187967"/>
                        </a:cubicBezTo>
                        <a:cubicBezTo>
                          <a:pt x="74639" y="189596"/>
                          <a:pt x="69611" y="190729"/>
                          <a:pt x="64527" y="191309"/>
                        </a:cubicBezTo>
                        <a:cubicBezTo>
                          <a:pt x="62559" y="191536"/>
                          <a:pt x="60548" y="191677"/>
                          <a:pt x="58693" y="190984"/>
                        </a:cubicBezTo>
                        <a:cubicBezTo>
                          <a:pt x="56328" y="190077"/>
                          <a:pt x="54628" y="187981"/>
                          <a:pt x="53127" y="185914"/>
                        </a:cubicBezTo>
                        <a:cubicBezTo>
                          <a:pt x="45820" y="175887"/>
                          <a:pt x="39645" y="164997"/>
                          <a:pt x="34802" y="153554"/>
                        </a:cubicBezTo>
                        <a:cubicBezTo>
                          <a:pt x="36714" y="152379"/>
                          <a:pt x="38555" y="151076"/>
                          <a:pt x="40297" y="149674"/>
                        </a:cubicBezTo>
                        <a:cubicBezTo>
                          <a:pt x="44078" y="146658"/>
                          <a:pt x="47463" y="143146"/>
                          <a:pt x="50323" y="139237"/>
                        </a:cubicBezTo>
                        <a:cubicBezTo>
                          <a:pt x="44390" y="141829"/>
                          <a:pt x="38229" y="143925"/>
                          <a:pt x="31941" y="145468"/>
                        </a:cubicBezTo>
                        <a:cubicBezTo>
                          <a:pt x="29902" y="139520"/>
                          <a:pt x="36332" y="134422"/>
                          <a:pt x="41444" y="130768"/>
                        </a:cubicBezTo>
                        <a:cubicBezTo>
                          <a:pt x="48822" y="125514"/>
                          <a:pt x="55209" y="118858"/>
                          <a:pt x="60166" y="111282"/>
                        </a:cubicBezTo>
                        <a:cubicBezTo>
                          <a:pt x="54430" y="113973"/>
                          <a:pt x="48454" y="116111"/>
                          <a:pt x="42322" y="117669"/>
                        </a:cubicBezTo>
                        <a:cubicBezTo>
                          <a:pt x="38612" y="118632"/>
                          <a:pt x="34831" y="119383"/>
                          <a:pt x="31021" y="119906"/>
                        </a:cubicBezTo>
                        <a:cubicBezTo>
                          <a:pt x="27707" y="111565"/>
                          <a:pt x="22949" y="103791"/>
                          <a:pt x="17043" y="97035"/>
                        </a:cubicBezTo>
                        <a:cubicBezTo>
                          <a:pt x="18757" y="93523"/>
                          <a:pt x="20810" y="90181"/>
                          <a:pt x="23190" y="87051"/>
                        </a:cubicBezTo>
                        <a:cubicBezTo>
                          <a:pt x="27523" y="81373"/>
                          <a:pt x="32862" y="76473"/>
                          <a:pt x="38937" y="72677"/>
                        </a:cubicBezTo>
                        <a:cubicBezTo>
                          <a:pt x="31545" y="76572"/>
                          <a:pt x="22864" y="80480"/>
                          <a:pt x="15018" y="79178"/>
                        </a:cubicBezTo>
                        <a:lnTo>
                          <a:pt x="15004" y="79178"/>
                        </a:lnTo>
                        <a:cubicBezTo>
                          <a:pt x="13206" y="78866"/>
                          <a:pt x="11435" y="78285"/>
                          <a:pt x="9736" y="77365"/>
                        </a:cubicBezTo>
                        <a:cubicBezTo>
                          <a:pt x="1593" y="72932"/>
                          <a:pt x="-1027" y="62184"/>
                          <a:pt x="347" y="53021"/>
                        </a:cubicBezTo>
                        <a:cubicBezTo>
                          <a:pt x="729" y="50401"/>
                          <a:pt x="1381" y="47824"/>
                          <a:pt x="2160" y="45303"/>
                        </a:cubicBezTo>
                        <a:cubicBezTo>
                          <a:pt x="4100" y="38987"/>
                          <a:pt x="6847" y="32883"/>
                          <a:pt x="8632" y="26511"/>
                        </a:cubicBezTo>
                        <a:cubicBezTo>
                          <a:pt x="11138" y="17589"/>
                          <a:pt x="11407" y="7109"/>
                          <a:pt x="5445" y="0"/>
                        </a:cubicBezTo>
                        <a:cubicBezTo>
                          <a:pt x="5445" y="0"/>
                          <a:pt x="14013" y="4376"/>
                          <a:pt x="28302" y="15224"/>
                        </a:cubicBezTo>
                        <a:cubicBezTo>
                          <a:pt x="30879" y="17178"/>
                          <a:pt x="33641" y="19331"/>
                          <a:pt x="36587" y="21724"/>
                        </a:cubicBezTo>
                        <a:cubicBezTo>
                          <a:pt x="66510" y="45983"/>
                          <a:pt x="114178" y="93268"/>
                          <a:pt x="162158" y="176326"/>
                        </a:cubicBezTo>
                        <a:cubicBezTo>
                          <a:pt x="231989" y="297196"/>
                          <a:pt x="224285" y="367537"/>
                          <a:pt x="221622" y="381996"/>
                        </a:cubicBezTo>
                        <a:cubicBezTo>
                          <a:pt x="221282" y="383851"/>
                          <a:pt x="221027" y="384799"/>
                          <a:pt x="221027" y="38479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0" name="Google Shape;960;p6"/>
                  <p:cNvSpPr/>
                  <p:nvPr/>
                </p:nvSpPr>
                <p:spPr>
                  <a:xfrm>
                    <a:off x="-672842" y="4955331"/>
                    <a:ext cx="637789" cy="1134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940" h="371544" extrusionOk="0">
                        <a:moveTo>
                          <a:pt x="206661" y="369547"/>
                        </a:moveTo>
                        <a:cubicBezTo>
                          <a:pt x="205244" y="370298"/>
                          <a:pt x="203800" y="370964"/>
                          <a:pt x="202327" y="371544"/>
                        </a:cubicBezTo>
                        <a:cubicBezTo>
                          <a:pt x="196578" y="368811"/>
                          <a:pt x="192372" y="363061"/>
                          <a:pt x="193972" y="356958"/>
                        </a:cubicBezTo>
                        <a:cubicBezTo>
                          <a:pt x="186239" y="357354"/>
                          <a:pt x="178422" y="356052"/>
                          <a:pt x="171228" y="353148"/>
                        </a:cubicBezTo>
                        <a:cubicBezTo>
                          <a:pt x="174754" y="350458"/>
                          <a:pt x="179201" y="349381"/>
                          <a:pt x="183280" y="347611"/>
                        </a:cubicBezTo>
                        <a:cubicBezTo>
                          <a:pt x="187358" y="345869"/>
                          <a:pt x="191437" y="342952"/>
                          <a:pt x="192386" y="338618"/>
                        </a:cubicBezTo>
                        <a:cubicBezTo>
                          <a:pt x="193349" y="334271"/>
                          <a:pt x="189171" y="329059"/>
                          <a:pt x="185007" y="330603"/>
                        </a:cubicBezTo>
                        <a:cubicBezTo>
                          <a:pt x="192754" y="327148"/>
                          <a:pt x="193972" y="314586"/>
                          <a:pt x="187018" y="309729"/>
                        </a:cubicBezTo>
                        <a:cubicBezTo>
                          <a:pt x="189086" y="308369"/>
                          <a:pt x="191139" y="307024"/>
                          <a:pt x="193207" y="305664"/>
                        </a:cubicBezTo>
                        <a:cubicBezTo>
                          <a:pt x="191352" y="304829"/>
                          <a:pt x="189511" y="303993"/>
                          <a:pt x="187670" y="303172"/>
                        </a:cubicBezTo>
                        <a:cubicBezTo>
                          <a:pt x="190077" y="301147"/>
                          <a:pt x="191494" y="298003"/>
                          <a:pt x="191366" y="294859"/>
                        </a:cubicBezTo>
                        <a:cubicBezTo>
                          <a:pt x="181042" y="297351"/>
                          <a:pt x="170279" y="297975"/>
                          <a:pt x="159729" y="296672"/>
                        </a:cubicBezTo>
                        <a:cubicBezTo>
                          <a:pt x="167447" y="294335"/>
                          <a:pt x="175604" y="291715"/>
                          <a:pt x="180844" y="285611"/>
                        </a:cubicBezTo>
                        <a:cubicBezTo>
                          <a:pt x="186084" y="279494"/>
                          <a:pt x="186650" y="268674"/>
                          <a:pt x="179867" y="264312"/>
                        </a:cubicBezTo>
                        <a:cubicBezTo>
                          <a:pt x="170081" y="258010"/>
                          <a:pt x="156217" y="269949"/>
                          <a:pt x="145950" y="264482"/>
                        </a:cubicBezTo>
                        <a:cubicBezTo>
                          <a:pt x="156274" y="261296"/>
                          <a:pt x="165776" y="255532"/>
                          <a:pt x="173367" y="247857"/>
                        </a:cubicBezTo>
                        <a:lnTo>
                          <a:pt x="168198" y="244189"/>
                        </a:lnTo>
                        <a:cubicBezTo>
                          <a:pt x="170364" y="241810"/>
                          <a:pt x="172545" y="239402"/>
                          <a:pt x="174712" y="237023"/>
                        </a:cubicBezTo>
                        <a:cubicBezTo>
                          <a:pt x="171795" y="234077"/>
                          <a:pt x="168212" y="231811"/>
                          <a:pt x="164289" y="230466"/>
                        </a:cubicBezTo>
                        <a:cubicBezTo>
                          <a:pt x="167051" y="228271"/>
                          <a:pt x="165365" y="223669"/>
                          <a:pt x="162689" y="221360"/>
                        </a:cubicBezTo>
                        <a:cubicBezTo>
                          <a:pt x="160026" y="219038"/>
                          <a:pt x="156444" y="217395"/>
                          <a:pt x="155141" y="214109"/>
                        </a:cubicBezTo>
                        <a:cubicBezTo>
                          <a:pt x="154631" y="212793"/>
                          <a:pt x="154489" y="211263"/>
                          <a:pt x="153540" y="210201"/>
                        </a:cubicBezTo>
                        <a:cubicBezTo>
                          <a:pt x="152492" y="208997"/>
                          <a:pt x="150708" y="208785"/>
                          <a:pt x="149108" y="208643"/>
                        </a:cubicBezTo>
                        <a:cubicBezTo>
                          <a:pt x="141758" y="208020"/>
                          <a:pt x="134380" y="207397"/>
                          <a:pt x="127016" y="206760"/>
                        </a:cubicBezTo>
                        <a:cubicBezTo>
                          <a:pt x="133785" y="202285"/>
                          <a:pt x="140058" y="197101"/>
                          <a:pt x="145723" y="191323"/>
                        </a:cubicBezTo>
                        <a:cubicBezTo>
                          <a:pt x="143854" y="186579"/>
                          <a:pt x="139832" y="182727"/>
                          <a:pt x="135031" y="181056"/>
                        </a:cubicBezTo>
                        <a:cubicBezTo>
                          <a:pt x="135017" y="178266"/>
                          <a:pt x="134974" y="175491"/>
                          <a:pt x="134946" y="172701"/>
                        </a:cubicBezTo>
                        <a:cubicBezTo>
                          <a:pt x="118703" y="170081"/>
                          <a:pt x="101751" y="172007"/>
                          <a:pt x="86513" y="178196"/>
                        </a:cubicBezTo>
                        <a:cubicBezTo>
                          <a:pt x="100236" y="168665"/>
                          <a:pt x="112783" y="157421"/>
                          <a:pt x="123716" y="144788"/>
                        </a:cubicBezTo>
                        <a:cubicBezTo>
                          <a:pt x="117938" y="144335"/>
                          <a:pt x="112146" y="143868"/>
                          <a:pt x="106368" y="143415"/>
                        </a:cubicBezTo>
                        <a:cubicBezTo>
                          <a:pt x="111410" y="141503"/>
                          <a:pt x="115927" y="138232"/>
                          <a:pt x="119298" y="134040"/>
                        </a:cubicBezTo>
                        <a:cubicBezTo>
                          <a:pt x="109554" y="132907"/>
                          <a:pt x="110305" y="117117"/>
                          <a:pt x="102219" y="111565"/>
                        </a:cubicBezTo>
                        <a:cubicBezTo>
                          <a:pt x="98466" y="108974"/>
                          <a:pt x="93538" y="109158"/>
                          <a:pt x="88949" y="109441"/>
                        </a:cubicBezTo>
                        <a:cubicBezTo>
                          <a:pt x="80721" y="109951"/>
                          <a:pt x="72479" y="110461"/>
                          <a:pt x="64251" y="110999"/>
                        </a:cubicBezTo>
                        <a:cubicBezTo>
                          <a:pt x="73414" y="104725"/>
                          <a:pt x="82605" y="98452"/>
                          <a:pt x="91796" y="92178"/>
                        </a:cubicBezTo>
                        <a:cubicBezTo>
                          <a:pt x="83327" y="82945"/>
                          <a:pt x="72026" y="72819"/>
                          <a:pt x="59975" y="76232"/>
                        </a:cubicBezTo>
                        <a:cubicBezTo>
                          <a:pt x="55726" y="77436"/>
                          <a:pt x="52101" y="80268"/>
                          <a:pt x="47895" y="81656"/>
                        </a:cubicBezTo>
                        <a:cubicBezTo>
                          <a:pt x="43703" y="83086"/>
                          <a:pt x="38166" y="82491"/>
                          <a:pt x="36126" y="78583"/>
                        </a:cubicBezTo>
                        <a:cubicBezTo>
                          <a:pt x="35744" y="77832"/>
                          <a:pt x="35503" y="77011"/>
                          <a:pt x="35447" y="76190"/>
                        </a:cubicBezTo>
                        <a:cubicBezTo>
                          <a:pt x="34824" y="67820"/>
                          <a:pt x="49424" y="65752"/>
                          <a:pt x="50628" y="57454"/>
                        </a:cubicBezTo>
                        <a:cubicBezTo>
                          <a:pt x="51166" y="53729"/>
                          <a:pt x="48107" y="49863"/>
                          <a:pt x="44340" y="49551"/>
                        </a:cubicBezTo>
                        <a:cubicBezTo>
                          <a:pt x="41919" y="48872"/>
                          <a:pt x="39511" y="48206"/>
                          <a:pt x="37104" y="47540"/>
                        </a:cubicBezTo>
                        <a:cubicBezTo>
                          <a:pt x="38151" y="45034"/>
                          <a:pt x="39199" y="42527"/>
                          <a:pt x="40247" y="40049"/>
                        </a:cubicBezTo>
                        <a:cubicBezTo>
                          <a:pt x="29442" y="39129"/>
                          <a:pt x="18396" y="40955"/>
                          <a:pt x="8483" y="45331"/>
                        </a:cubicBezTo>
                        <a:cubicBezTo>
                          <a:pt x="9318" y="41125"/>
                          <a:pt x="10168" y="36905"/>
                          <a:pt x="11004" y="32699"/>
                        </a:cubicBezTo>
                        <a:cubicBezTo>
                          <a:pt x="7336" y="31849"/>
                          <a:pt x="3668" y="31014"/>
                          <a:pt x="0" y="30164"/>
                        </a:cubicBezTo>
                        <a:cubicBezTo>
                          <a:pt x="1572" y="19826"/>
                          <a:pt x="5651" y="9842"/>
                          <a:pt x="11811" y="1374"/>
                        </a:cubicBezTo>
                        <a:lnTo>
                          <a:pt x="13978" y="0"/>
                        </a:lnTo>
                        <a:cubicBezTo>
                          <a:pt x="42853" y="21837"/>
                          <a:pt x="95138" y="69902"/>
                          <a:pt x="147833" y="161088"/>
                        </a:cubicBezTo>
                        <a:cubicBezTo>
                          <a:pt x="226628" y="297507"/>
                          <a:pt x="206689" y="369562"/>
                          <a:pt x="206689" y="36956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1" name="Google Shape;961;p6"/>
                  <p:cNvSpPr/>
                  <p:nvPr/>
                </p:nvSpPr>
                <p:spPr>
                  <a:xfrm>
                    <a:off x="-628344" y="4975048"/>
                    <a:ext cx="593205" cy="10998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334" h="360299" extrusionOk="0">
                        <a:moveTo>
                          <a:pt x="192697" y="360300"/>
                        </a:moveTo>
                        <a:cubicBezTo>
                          <a:pt x="187146" y="356802"/>
                          <a:pt x="186948" y="347484"/>
                          <a:pt x="181311" y="343674"/>
                        </a:cubicBezTo>
                        <a:cubicBezTo>
                          <a:pt x="182203" y="338024"/>
                          <a:pt x="183096" y="332359"/>
                          <a:pt x="184002" y="326709"/>
                        </a:cubicBezTo>
                        <a:cubicBezTo>
                          <a:pt x="183223" y="325250"/>
                          <a:pt x="182458" y="323791"/>
                          <a:pt x="181694" y="322319"/>
                        </a:cubicBezTo>
                        <a:cubicBezTo>
                          <a:pt x="182302" y="318226"/>
                          <a:pt x="182912" y="314119"/>
                          <a:pt x="183535" y="309998"/>
                        </a:cubicBezTo>
                        <a:cubicBezTo>
                          <a:pt x="181510" y="305877"/>
                          <a:pt x="182472" y="300495"/>
                          <a:pt x="185786" y="297309"/>
                        </a:cubicBezTo>
                        <a:cubicBezTo>
                          <a:pt x="182586" y="295157"/>
                          <a:pt x="181708" y="290951"/>
                          <a:pt x="180164" y="287424"/>
                        </a:cubicBezTo>
                        <a:cubicBezTo>
                          <a:pt x="178606" y="283898"/>
                          <a:pt x="174953" y="280358"/>
                          <a:pt x="171398" y="281830"/>
                        </a:cubicBezTo>
                        <a:cubicBezTo>
                          <a:pt x="176879" y="279763"/>
                          <a:pt x="176114" y="271719"/>
                          <a:pt x="173692" y="266394"/>
                        </a:cubicBezTo>
                        <a:cubicBezTo>
                          <a:pt x="171285" y="261055"/>
                          <a:pt x="168438" y="254244"/>
                          <a:pt x="172404" y="249953"/>
                        </a:cubicBezTo>
                        <a:cubicBezTo>
                          <a:pt x="169118" y="249698"/>
                          <a:pt x="165946" y="248338"/>
                          <a:pt x="163496" y="246129"/>
                        </a:cubicBezTo>
                        <a:cubicBezTo>
                          <a:pt x="167135" y="244911"/>
                          <a:pt x="170421" y="242659"/>
                          <a:pt x="172828" y="239685"/>
                        </a:cubicBezTo>
                        <a:cubicBezTo>
                          <a:pt x="170166" y="238255"/>
                          <a:pt x="167376" y="236740"/>
                          <a:pt x="165677" y="234247"/>
                        </a:cubicBezTo>
                        <a:cubicBezTo>
                          <a:pt x="163963" y="231755"/>
                          <a:pt x="163722" y="227960"/>
                          <a:pt x="165974" y="225949"/>
                        </a:cubicBezTo>
                        <a:cubicBezTo>
                          <a:pt x="154163" y="218415"/>
                          <a:pt x="151416" y="199566"/>
                          <a:pt x="137920" y="195770"/>
                        </a:cubicBezTo>
                        <a:cubicBezTo>
                          <a:pt x="141064" y="194340"/>
                          <a:pt x="144024" y="192513"/>
                          <a:pt x="146686" y="190332"/>
                        </a:cubicBezTo>
                        <a:cubicBezTo>
                          <a:pt x="144675" y="188860"/>
                          <a:pt x="142664" y="187401"/>
                          <a:pt x="140667" y="185928"/>
                        </a:cubicBezTo>
                        <a:cubicBezTo>
                          <a:pt x="143302" y="184469"/>
                          <a:pt x="141687" y="180263"/>
                          <a:pt x="139265" y="178493"/>
                        </a:cubicBezTo>
                        <a:cubicBezTo>
                          <a:pt x="136815" y="176723"/>
                          <a:pt x="133544" y="175293"/>
                          <a:pt x="133063" y="172304"/>
                        </a:cubicBezTo>
                        <a:cubicBezTo>
                          <a:pt x="132822" y="170903"/>
                          <a:pt x="133332" y="169444"/>
                          <a:pt x="133261" y="168028"/>
                        </a:cubicBezTo>
                        <a:cubicBezTo>
                          <a:pt x="132992" y="163298"/>
                          <a:pt x="127030" y="161258"/>
                          <a:pt x="122300" y="161400"/>
                        </a:cubicBezTo>
                        <a:cubicBezTo>
                          <a:pt x="117541" y="161542"/>
                          <a:pt x="112160" y="162391"/>
                          <a:pt x="108634" y="159233"/>
                        </a:cubicBezTo>
                        <a:cubicBezTo>
                          <a:pt x="113392" y="157817"/>
                          <a:pt x="117839" y="155353"/>
                          <a:pt x="121592" y="152138"/>
                        </a:cubicBezTo>
                        <a:cubicBezTo>
                          <a:pt x="122895" y="151034"/>
                          <a:pt x="124183" y="149646"/>
                          <a:pt x="124254" y="147961"/>
                        </a:cubicBezTo>
                        <a:cubicBezTo>
                          <a:pt x="124396" y="143995"/>
                          <a:pt x="118788" y="143089"/>
                          <a:pt x="115828" y="140469"/>
                        </a:cubicBezTo>
                        <a:cubicBezTo>
                          <a:pt x="112868" y="137864"/>
                          <a:pt x="112698" y="133417"/>
                          <a:pt x="111933" y="129565"/>
                        </a:cubicBezTo>
                        <a:cubicBezTo>
                          <a:pt x="109753" y="118519"/>
                          <a:pt x="101426" y="109866"/>
                          <a:pt x="93481" y="101893"/>
                        </a:cubicBezTo>
                        <a:cubicBezTo>
                          <a:pt x="91498" y="99896"/>
                          <a:pt x="89374" y="97843"/>
                          <a:pt x="86683" y="97092"/>
                        </a:cubicBezTo>
                        <a:cubicBezTo>
                          <a:pt x="82647" y="95987"/>
                          <a:pt x="77379" y="97758"/>
                          <a:pt x="74745" y="94501"/>
                        </a:cubicBezTo>
                        <a:cubicBezTo>
                          <a:pt x="78838" y="93722"/>
                          <a:pt x="84007" y="91541"/>
                          <a:pt x="83539" y="87391"/>
                        </a:cubicBezTo>
                        <a:cubicBezTo>
                          <a:pt x="83369" y="85975"/>
                          <a:pt x="82506" y="84757"/>
                          <a:pt x="81642" y="83624"/>
                        </a:cubicBezTo>
                        <a:cubicBezTo>
                          <a:pt x="75212" y="75255"/>
                          <a:pt x="66673" y="68514"/>
                          <a:pt x="57029" y="64166"/>
                        </a:cubicBezTo>
                        <a:cubicBezTo>
                          <a:pt x="56420" y="60753"/>
                          <a:pt x="52936" y="58431"/>
                          <a:pt x="49467" y="58034"/>
                        </a:cubicBezTo>
                        <a:cubicBezTo>
                          <a:pt x="45997" y="57638"/>
                          <a:pt x="42556" y="58714"/>
                          <a:pt x="39228" y="59790"/>
                        </a:cubicBezTo>
                        <a:cubicBezTo>
                          <a:pt x="41224" y="56179"/>
                          <a:pt x="44453" y="53276"/>
                          <a:pt x="48249" y="51676"/>
                        </a:cubicBezTo>
                        <a:cubicBezTo>
                          <a:pt x="39992" y="42981"/>
                          <a:pt x="31736" y="34300"/>
                          <a:pt x="23480" y="25590"/>
                        </a:cubicBezTo>
                        <a:cubicBezTo>
                          <a:pt x="18849" y="25590"/>
                          <a:pt x="14218" y="25548"/>
                          <a:pt x="9602" y="25519"/>
                        </a:cubicBezTo>
                        <a:cubicBezTo>
                          <a:pt x="11910" y="25208"/>
                          <a:pt x="14020" y="23749"/>
                          <a:pt x="15153" y="21724"/>
                        </a:cubicBezTo>
                        <a:cubicBezTo>
                          <a:pt x="12986" y="15054"/>
                          <a:pt x="6911" y="9857"/>
                          <a:pt x="0" y="8738"/>
                        </a:cubicBezTo>
                        <a:cubicBezTo>
                          <a:pt x="595" y="5651"/>
                          <a:pt x="2932" y="2960"/>
                          <a:pt x="5905" y="1968"/>
                        </a:cubicBezTo>
                        <a:lnTo>
                          <a:pt x="7647" y="0"/>
                        </a:lnTo>
                        <a:cubicBezTo>
                          <a:pt x="37571" y="24259"/>
                          <a:pt x="85239" y="71545"/>
                          <a:pt x="133218" y="154602"/>
                        </a:cubicBezTo>
                        <a:cubicBezTo>
                          <a:pt x="203049" y="275472"/>
                          <a:pt x="195345" y="345813"/>
                          <a:pt x="192683" y="36027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2" name="Google Shape;962;p6"/>
                  <p:cNvSpPr/>
                  <p:nvPr/>
                </p:nvSpPr>
                <p:spPr>
                  <a:xfrm>
                    <a:off x="-716715" y="5047183"/>
                    <a:ext cx="53239" cy="1033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1" h="33860" extrusionOk="0">
                        <a:moveTo>
                          <a:pt x="15302" y="31538"/>
                        </a:moveTo>
                        <a:cubicBezTo>
                          <a:pt x="15018" y="32303"/>
                          <a:pt x="14919" y="33082"/>
                          <a:pt x="15004" y="33860"/>
                        </a:cubicBezTo>
                        <a:cubicBezTo>
                          <a:pt x="13206" y="33563"/>
                          <a:pt x="11435" y="32968"/>
                          <a:pt x="9736" y="32062"/>
                        </a:cubicBezTo>
                        <a:cubicBezTo>
                          <a:pt x="1593" y="27629"/>
                          <a:pt x="-1027" y="16881"/>
                          <a:pt x="347" y="7718"/>
                        </a:cubicBezTo>
                        <a:cubicBezTo>
                          <a:pt x="729" y="5098"/>
                          <a:pt x="1381" y="2521"/>
                          <a:pt x="2160" y="0"/>
                        </a:cubicBezTo>
                        <a:cubicBezTo>
                          <a:pt x="5091" y="6840"/>
                          <a:pt x="8971" y="13255"/>
                          <a:pt x="13659" y="19005"/>
                        </a:cubicBezTo>
                        <a:cubicBezTo>
                          <a:pt x="15826" y="21639"/>
                          <a:pt x="18290" y="24868"/>
                          <a:pt x="17157" y="28068"/>
                        </a:cubicBezTo>
                        <a:cubicBezTo>
                          <a:pt x="16704" y="29314"/>
                          <a:pt x="15755" y="30320"/>
                          <a:pt x="15287" y="3155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3" name="Google Shape;963;p6"/>
                  <p:cNvSpPr/>
                  <p:nvPr/>
                </p:nvSpPr>
                <p:spPr>
                  <a:xfrm>
                    <a:off x="-664667" y="5174669"/>
                    <a:ext cx="77161" cy="1002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78" h="32855" extrusionOk="0">
                        <a:moveTo>
                          <a:pt x="13227" y="3625"/>
                        </a:moveTo>
                        <a:cubicBezTo>
                          <a:pt x="20846" y="10281"/>
                          <a:pt x="16697" y="25406"/>
                          <a:pt x="25279" y="30617"/>
                        </a:cubicBezTo>
                        <a:cubicBezTo>
                          <a:pt x="21568" y="31580"/>
                          <a:pt x="17787" y="32331"/>
                          <a:pt x="13978" y="32855"/>
                        </a:cubicBezTo>
                        <a:cubicBezTo>
                          <a:pt x="10664" y="24514"/>
                          <a:pt x="5905" y="16739"/>
                          <a:pt x="0" y="9984"/>
                        </a:cubicBezTo>
                        <a:cubicBezTo>
                          <a:pt x="1714" y="6472"/>
                          <a:pt x="3767" y="3130"/>
                          <a:pt x="6146" y="0"/>
                        </a:cubicBezTo>
                        <a:cubicBezTo>
                          <a:pt x="8667" y="1005"/>
                          <a:pt x="11216" y="1884"/>
                          <a:pt x="13227" y="364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4" name="Google Shape;964;p6"/>
                  <p:cNvSpPr/>
                  <p:nvPr/>
                </p:nvSpPr>
                <p:spPr>
                  <a:xfrm>
                    <a:off x="-610525" y="5365901"/>
                    <a:ext cx="136428" cy="127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94" h="41821" extrusionOk="0">
                        <a:moveTo>
                          <a:pt x="40446" y="37755"/>
                        </a:moveTo>
                        <a:cubicBezTo>
                          <a:pt x="41833" y="38052"/>
                          <a:pt x="43264" y="38236"/>
                          <a:pt x="44694" y="38293"/>
                        </a:cubicBezTo>
                        <a:cubicBezTo>
                          <a:pt x="39837" y="39922"/>
                          <a:pt x="34809" y="41055"/>
                          <a:pt x="29725" y="41635"/>
                        </a:cubicBezTo>
                        <a:cubicBezTo>
                          <a:pt x="27757" y="41862"/>
                          <a:pt x="25746" y="42003"/>
                          <a:pt x="23891" y="41310"/>
                        </a:cubicBezTo>
                        <a:cubicBezTo>
                          <a:pt x="21526" y="40403"/>
                          <a:pt x="19826" y="38307"/>
                          <a:pt x="18325" y="36240"/>
                        </a:cubicBezTo>
                        <a:cubicBezTo>
                          <a:pt x="11018" y="26213"/>
                          <a:pt x="4843" y="15323"/>
                          <a:pt x="0" y="3880"/>
                        </a:cubicBezTo>
                        <a:cubicBezTo>
                          <a:pt x="1912" y="2705"/>
                          <a:pt x="3753" y="1402"/>
                          <a:pt x="5495" y="0"/>
                        </a:cubicBezTo>
                        <a:cubicBezTo>
                          <a:pt x="6401" y="0"/>
                          <a:pt x="7307" y="28"/>
                          <a:pt x="8200" y="128"/>
                        </a:cubicBezTo>
                        <a:cubicBezTo>
                          <a:pt x="14459" y="793"/>
                          <a:pt x="19685" y="5042"/>
                          <a:pt x="24500" y="9078"/>
                        </a:cubicBezTo>
                        <a:cubicBezTo>
                          <a:pt x="33322" y="16527"/>
                          <a:pt x="43094" y="26511"/>
                          <a:pt x="40431" y="3775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5" name="Google Shape;965;p6"/>
                  <p:cNvSpPr/>
                  <p:nvPr/>
                </p:nvSpPr>
                <p:spPr>
                  <a:xfrm>
                    <a:off x="-492891" y="5465625"/>
                    <a:ext cx="240082" cy="2788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51" h="91360" extrusionOk="0">
                        <a:moveTo>
                          <a:pt x="53500" y="91357"/>
                        </a:moveTo>
                        <a:cubicBezTo>
                          <a:pt x="42100" y="91527"/>
                          <a:pt x="29780" y="85720"/>
                          <a:pt x="26013" y="74986"/>
                        </a:cubicBezTo>
                        <a:cubicBezTo>
                          <a:pt x="24469" y="70567"/>
                          <a:pt x="24441" y="65710"/>
                          <a:pt x="22713" y="61362"/>
                        </a:cubicBezTo>
                        <a:cubicBezTo>
                          <a:pt x="18026" y="49608"/>
                          <a:pt x="1952" y="44184"/>
                          <a:pt x="154" y="31651"/>
                        </a:cubicBezTo>
                        <a:cubicBezTo>
                          <a:pt x="-1008" y="23537"/>
                          <a:pt x="4600" y="16003"/>
                          <a:pt x="10789" y="10593"/>
                        </a:cubicBezTo>
                        <a:cubicBezTo>
                          <a:pt x="14046" y="7775"/>
                          <a:pt x="17586" y="5169"/>
                          <a:pt x="20815" y="2308"/>
                        </a:cubicBezTo>
                        <a:cubicBezTo>
                          <a:pt x="22062" y="1629"/>
                          <a:pt x="23237" y="864"/>
                          <a:pt x="24370" y="0"/>
                        </a:cubicBezTo>
                        <a:cubicBezTo>
                          <a:pt x="25475" y="2507"/>
                          <a:pt x="24172" y="5410"/>
                          <a:pt x="22614" y="7633"/>
                        </a:cubicBezTo>
                        <a:cubicBezTo>
                          <a:pt x="21042" y="9885"/>
                          <a:pt x="19130" y="12066"/>
                          <a:pt x="18790" y="14770"/>
                        </a:cubicBezTo>
                        <a:cubicBezTo>
                          <a:pt x="18450" y="17475"/>
                          <a:pt x="20815" y="20662"/>
                          <a:pt x="23421" y="19869"/>
                        </a:cubicBezTo>
                        <a:cubicBezTo>
                          <a:pt x="20235" y="28522"/>
                          <a:pt x="18790" y="39794"/>
                          <a:pt x="25928" y="45643"/>
                        </a:cubicBezTo>
                        <a:cubicBezTo>
                          <a:pt x="28222" y="47526"/>
                          <a:pt x="31111" y="48532"/>
                          <a:pt x="33589" y="50175"/>
                        </a:cubicBezTo>
                        <a:cubicBezTo>
                          <a:pt x="42766" y="56349"/>
                          <a:pt x="43828" y="69534"/>
                          <a:pt x="50852" y="78059"/>
                        </a:cubicBezTo>
                        <a:cubicBezTo>
                          <a:pt x="56573" y="85012"/>
                          <a:pt x="66458" y="88269"/>
                          <a:pt x="75210" y="86074"/>
                        </a:cubicBezTo>
                        <a:lnTo>
                          <a:pt x="77264" y="83044"/>
                        </a:lnTo>
                        <a:cubicBezTo>
                          <a:pt x="77887" y="83525"/>
                          <a:pt x="78340" y="84120"/>
                          <a:pt x="78651" y="84786"/>
                        </a:cubicBezTo>
                        <a:cubicBezTo>
                          <a:pt x="70579" y="88298"/>
                          <a:pt x="62224" y="91201"/>
                          <a:pt x="53486" y="913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6" name="Google Shape;966;p6"/>
                  <p:cNvSpPr/>
                  <p:nvPr/>
                </p:nvSpPr>
                <p:spPr>
                  <a:xfrm>
                    <a:off x="-373799" y="5735215"/>
                    <a:ext cx="133358" cy="2622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688" h="85900" extrusionOk="0">
                        <a:moveTo>
                          <a:pt x="43660" y="85678"/>
                        </a:moveTo>
                        <a:cubicBezTo>
                          <a:pt x="38987" y="86343"/>
                          <a:pt x="34300" y="85607"/>
                          <a:pt x="31170" y="82265"/>
                        </a:cubicBezTo>
                        <a:cubicBezTo>
                          <a:pt x="27275" y="78101"/>
                          <a:pt x="27431" y="71601"/>
                          <a:pt x="24882" y="66475"/>
                        </a:cubicBezTo>
                        <a:cubicBezTo>
                          <a:pt x="21327" y="59281"/>
                          <a:pt x="13015" y="55754"/>
                          <a:pt x="8030" y="49438"/>
                        </a:cubicBezTo>
                        <a:cubicBezTo>
                          <a:pt x="7109" y="48291"/>
                          <a:pt x="6274" y="46917"/>
                          <a:pt x="6429" y="45445"/>
                        </a:cubicBezTo>
                        <a:cubicBezTo>
                          <a:pt x="6585" y="43972"/>
                          <a:pt x="7676" y="42796"/>
                          <a:pt x="8709" y="41734"/>
                        </a:cubicBezTo>
                        <a:cubicBezTo>
                          <a:pt x="13454" y="36934"/>
                          <a:pt x="18184" y="32119"/>
                          <a:pt x="22928" y="27318"/>
                        </a:cubicBezTo>
                        <a:cubicBezTo>
                          <a:pt x="19656" y="30589"/>
                          <a:pt x="15989" y="33620"/>
                          <a:pt x="11513" y="34455"/>
                        </a:cubicBezTo>
                        <a:cubicBezTo>
                          <a:pt x="6344" y="35432"/>
                          <a:pt x="57" y="32034"/>
                          <a:pt x="0" y="26780"/>
                        </a:cubicBezTo>
                        <a:cubicBezTo>
                          <a:pt x="14063" y="18878"/>
                          <a:pt x="28323" y="10791"/>
                          <a:pt x="40191" y="0"/>
                        </a:cubicBezTo>
                        <a:cubicBezTo>
                          <a:pt x="40021" y="2025"/>
                          <a:pt x="39129" y="4135"/>
                          <a:pt x="37939" y="5778"/>
                        </a:cubicBezTo>
                        <a:cubicBezTo>
                          <a:pt x="35532" y="9049"/>
                          <a:pt x="32119" y="11853"/>
                          <a:pt x="31255" y="15833"/>
                        </a:cubicBezTo>
                        <a:cubicBezTo>
                          <a:pt x="30433" y="19628"/>
                          <a:pt x="32175" y="23452"/>
                          <a:pt x="32501" y="27332"/>
                        </a:cubicBezTo>
                        <a:cubicBezTo>
                          <a:pt x="32855" y="31198"/>
                          <a:pt x="30547" y="36056"/>
                          <a:pt x="26681" y="35673"/>
                        </a:cubicBezTo>
                        <a:cubicBezTo>
                          <a:pt x="32982" y="51534"/>
                          <a:pt x="38520" y="67664"/>
                          <a:pt x="43292" y="84063"/>
                        </a:cubicBezTo>
                        <a:cubicBezTo>
                          <a:pt x="43448" y="84587"/>
                          <a:pt x="43604" y="85125"/>
                          <a:pt x="43689" y="856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967" name="Google Shape;967;p6"/>
                <p:cNvSpPr/>
                <p:nvPr/>
              </p:nvSpPr>
              <p:spPr>
                <a:xfrm>
                  <a:off x="-700087" y="4908798"/>
                  <a:ext cx="662209" cy="1356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40" h="444504" extrusionOk="0">
                      <a:moveTo>
                        <a:pt x="0" y="0"/>
                      </a:moveTo>
                      <a:cubicBezTo>
                        <a:pt x="119354" y="83426"/>
                        <a:pt x="257430" y="288812"/>
                        <a:pt x="205811" y="44450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68" name="Google Shape;968;p6"/>
              <p:cNvGrpSpPr/>
              <p:nvPr/>
            </p:nvGrpSpPr>
            <p:grpSpPr>
              <a:xfrm rot="-506865" flipH="1">
                <a:off x="8496076" y="5014711"/>
                <a:ext cx="1039586" cy="598471"/>
                <a:chOff x="-1522265" y="5512368"/>
                <a:chExt cx="1039639" cy="598502"/>
              </a:xfrm>
            </p:grpSpPr>
            <p:grpSp>
              <p:nvGrpSpPr>
                <p:cNvPr id="969" name="Google Shape;969;p6"/>
                <p:cNvGrpSpPr/>
                <p:nvPr/>
              </p:nvGrpSpPr>
              <p:grpSpPr>
                <a:xfrm>
                  <a:off x="-1522265" y="5512368"/>
                  <a:ext cx="974692" cy="534072"/>
                  <a:chOff x="-1522265" y="5512368"/>
                  <a:chExt cx="974692" cy="534072"/>
                </a:xfrm>
              </p:grpSpPr>
              <p:sp>
                <p:nvSpPr>
                  <p:cNvPr id="970" name="Google Shape;970;p6"/>
                  <p:cNvSpPr/>
                  <p:nvPr/>
                </p:nvSpPr>
                <p:spPr>
                  <a:xfrm>
                    <a:off x="-1522265" y="5512368"/>
                    <a:ext cx="974666" cy="5340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301" h="174962" extrusionOk="0">
                        <a:moveTo>
                          <a:pt x="319302" y="152494"/>
                        </a:moveTo>
                        <a:cubicBezTo>
                          <a:pt x="318721" y="153641"/>
                          <a:pt x="318084" y="154746"/>
                          <a:pt x="317390" y="155808"/>
                        </a:cubicBezTo>
                        <a:cubicBezTo>
                          <a:pt x="306698" y="172321"/>
                          <a:pt x="283346" y="179741"/>
                          <a:pt x="265233" y="171712"/>
                        </a:cubicBezTo>
                        <a:cubicBezTo>
                          <a:pt x="268887" y="162988"/>
                          <a:pt x="272540" y="154279"/>
                          <a:pt x="276194" y="145555"/>
                        </a:cubicBezTo>
                        <a:cubicBezTo>
                          <a:pt x="271974" y="149181"/>
                          <a:pt x="270062" y="154732"/>
                          <a:pt x="267187" y="159490"/>
                        </a:cubicBezTo>
                        <a:cubicBezTo>
                          <a:pt x="266210" y="161105"/>
                          <a:pt x="264964" y="162691"/>
                          <a:pt x="263548" y="164022"/>
                        </a:cubicBezTo>
                        <a:cubicBezTo>
                          <a:pt x="260800" y="166628"/>
                          <a:pt x="257387" y="168313"/>
                          <a:pt x="253790" y="167576"/>
                        </a:cubicBezTo>
                        <a:cubicBezTo>
                          <a:pt x="249315" y="166656"/>
                          <a:pt x="246398" y="162337"/>
                          <a:pt x="242362" y="160170"/>
                        </a:cubicBezTo>
                        <a:cubicBezTo>
                          <a:pt x="236697" y="157111"/>
                          <a:pt x="229631" y="158655"/>
                          <a:pt x="223442" y="156842"/>
                        </a:cubicBezTo>
                        <a:cubicBezTo>
                          <a:pt x="222309" y="156516"/>
                          <a:pt x="221120" y="156006"/>
                          <a:pt x="220539" y="154973"/>
                        </a:cubicBezTo>
                        <a:cubicBezTo>
                          <a:pt x="219958" y="153939"/>
                          <a:pt x="220128" y="152664"/>
                          <a:pt x="220312" y="151489"/>
                        </a:cubicBezTo>
                        <a:cubicBezTo>
                          <a:pt x="221190" y="146150"/>
                          <a:pt x="222054" y="140811"/>
                          <a:pt x="222932" y="135472"/>
                        </a:cubicBezTo>
                        <a:cubicBezTo>
                          <a:pt x="222309" y="139126"/>
                          <a:pt x="221318" y="142808"/>
                          <a:pt x="218769" y="145428"/>
                        </a:cubicBezTo>
                        <a:cubicBezTo>
                          <a:pt x="215837" y="148458"/>
                          <a:pt x="210158" y="149152"/>
                          <a:pt x="207680" y="145739"/>
                        </a:cubicBezTo>
                        <a:cubicBezTo>
                          <a:pt x="213217" y="134056"/>
                          <a:pt x="218797" y="122160"/>
                          <a:pt x="221558" y="109599"/>
                        </a:cubicBezTo>
                        <a:cubicBezTo>
                          <a:pt x="222125" y="107106"/>
                          <a:pt x="222564" y="104600"/>
                          <a:pt x="222876" y="102051"/>
                        </a:cubicBezTo>
                        <a:cubicBezTo>
                          <a:pt x="221813" y="103892"/>
                          <a:pt x="220737" y="105747"/>
                          <a:pt x="219618" y="107574"/>
                        </a:cubicBezTo>
                        <a:cubicBezTo>
                          <a:pt x="215965" y="113607"/>
                          <a:pt x="211844" y="119384"/>
                          <a:pt x="206193" y="123520"/>
                        </a:cubicBezTo>
                        <a:cubicBezTo>
                          <a:pt x="198815" y="128915"/>
                          <a:pt x="188066" y="130827"/>
                          <a:pt x="180631" y="125545"/>
                        </a:cubicBezTo>
                        <a:cubicBezTo>
                          <a:pt x="177573" y="123378"/>
                          <a:pt x="175307" y="120206"/>
                          <a:pt x="172163" y="118167"/>
                        </a:cubicBezTo>
                        <a:cubicBezTo>
                          <a:pt x="163652" y="112658"/>
                          <a:pt x="150623" y="116552"/>
                          <a:pt x="143641" y="109188"/>
                        </a:cubicBezTo>
                        <a:cubicBezTo>
                          <a:pt x="139124" y="104416"/>
                          <a:pt x="139294" y="96896"/>
                          <a:pt x="140837" y="90495"/>
                        </a:cubicBezTo>
                        <a:cubicBezTo>
                          <a:pt x="141659" y="87138"/>
                          <a:pt x="142763" y="83796"/>
                          <a:pt x="143556" y="80426"/>
                        </a:cubicBezTo>
                        <a:cubicBezTo>
                          <a:pt x="144279" y="77381"/>
                          <a:pt x="144717" y="74322"/>
                          <a:pt x="144434" y="71221"/>
                        </a:cubicBezTo>
                        <a:cubicBezTo>
                          <a:pt x="142551" y="77735"/>
                          <a:pt x="139520" y="83910"/>
                          <a:pt x="135527" y="89390"/>
                        </a:cubicBezTo>
                        <a:cubicBezTo>
                          <a:pt x="133105" y="92704"/>
                          <a:pt x="130344" y="95777"/>
                          <a:pt x="127285" y="98510"/>
                        </a:cubicBezTo>
                        <a:cubicBezTo>
                          <a:pt x="126109" y="99572"/>
                          <a:pt x="124849" y="100592"/>
                          <a:pt x="123319" y="101003"/>
                        </a:cubicBezTo>
                        <a:cubicBezTo>
                          <a:pt x="121351" y="101512"/>
                          <a:pt x="119269" y="100918"/>
                          <a:pt x="117329" y="100266"/>
                        </a:cubicBezTo>
                        <a:cubicBezTo>
                          <a:pt x="107897" y="97094"/>
                          <a:pt x="98820" y="92831"/>
                          <a:pt x="90351" y="87592"/>
                        </a:cubicBezTo>
                        <a:cubicBezTo>
                          <a:pt x="91059" y="85935"/>
                          <a:pt x="91654" y="84235"/>
                          <a:pt x="92150" y="82508"/>
                        </a:cubicBezTo>
                        <a:cubicBezTo>
                          <a:pt x="93226" y="78783"/>
                          <a:pt x="93807" y="74917"/>
                          <a:pt x="93877" y="71037"/>
                        </a:cubicBezTo>
                        <a:cubicBezTo>
                          <a:pt x="91201" y="75483"/>
                          <a:pt x="88142" y="79704"/>
                          <a:pt x="84743" y="83626"/>
                        </a:cubicBezTo>
                        <a:cubicBezTo>
                          <a:pt x="80650" y="80681"/>
                          <a:pt x="82491" y="74365"/>
                          <a:pt x="84148" y="69606"/>
                        </a:cubicBezTo>
                        <a:cubicBezTo>
                          <a:pt x="86542" y="62752"/>
                          <a:pt x="87632" y="55445"/>
                          <a:pt x="87363" y="48180"/>
                        </a:cubicBezTo>
                        <a:cubicBezTo>
                          <a:pt x="84856" y="52598"/>
                          <a:pt x="81939" y="56762"/>
                          <a:pt x="78654" y="60628"/>
                        </a:cubicBezTo>
                        <a:cubicBezTo>
                          <a:pt x="76671" y="62979"/>
                          <a:pt x="74547" y="65216"/>
                          <a:pt x="72295" y="67326"/>
                        </a:cubicBezTo>
                        <a:cubicBezTo>
                          <a:pt x="66262" y="63404"/>
                          <a:pt x="59550" y="60529"/>
                          <a:pt x="52554" y="58844"/>
                        </a:cubicBezTo>
                        <a:cubicBezTo>
                          <a:pt x="52044" y="55756"/>
                          <a:pt x="51846" y="52612"/>
                          <a:pt x="51945" y="49469"/>
                        </a:cubicBezTo>
                        <a:cubicBezTo>
                          <a:pt x="52143" y="43747"/>
                          <a:pt x="53375" y="38068"/>
                          <a:pt x="55584" y="32772"/>
                        </a:cubicBezTo>
                        <a:cubicBezTo>
                          <a:pt x="52554" y="38748"/>
                          <a:pt x="48688" y="45319"/>
                          <a:pt x="42952" y="48109"/>
                        </a:cubicBezTo>
                        <a:lnTo>
                          <a:pt x="42938" y="48109"/>
                        </a:lnTo>
                        <a:cubicBezTo>
                          <a:pt x="41621" y="48746"/>
                          <a:pt x="40191" y="49185"/>
                          <a:pt x="38661" y="49369"/>
                        </a:cubicBezTo>
                        <a:cubicBezTo>
                          <a:pt x="31283" y="50247"/>
                          <a:pt x="24585" y="44427"/>
                          <a:pt x="21242" y="37799"/>
                        </a:cubicBezTo>
                        <a:cubicBezTo>
                          <a:pt x="20279" y="35902"/>
                          <a:pt x="19515" y="33919"/>
                          <a:pt x="18849" y="31908"/>
                        </a:cubicBezTo>
                        <a:cubicBezTo>
                          <a:pt x="17192" y="26881"/>
                          <a:pt x="16158" y="21613"/>
                          <a:pt x="14374" y="16614"/>
                        </a:cubicBezTo>
                        <a:cubicBezTo>
                          <a:pt x="11882" y="9618"/>
                          <a:pt x="7194" y="2636"/>
                          <a:pt x="0" y="753"/>
                        </a:cubicBezTo>
                        <a:cubicBezTo>
                          <a:pt x="0" y="753"/>
                          <a:pt x="7633" y="-352"/>
                          <a:pt x="22007" y="115"/>
                        </a:cubicBezTo>
                        <a:cubicBezTo>
                          <a:pt x="24599" y="200"/>
                          <a:pt x="27403" y="328"/>
                          <a:pt x="30433" y="526"/>
                        </a:cubicBezTo>
                        <a:cubicBezTo>
                          <a:pt x="61249" y="2523"/>
                          <a:pt x="114327" y="11360"/>
                          <a:pt x="184200" y="43436"/>
                        </a:cubicBezTo>
                        <a:cubicBezTo>
                          <a:pt x="285881" y="90126"/>
                          <a:pt x="313439" y="139692"/>
                          <a:pt x="318396" y="150384"/>
                        </a:cubicBezTo>
                        <a:cubicBezTo>
                          <a:pt x="319033" y="151758"/>
                          <a:pt x="319302" y="152494"/>
                          <a:pt x="319302" y="15249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1" name="Google Shape;971;p6"/>
                  <p:cNvSpPr/>
                  <p:nvPr/>
                </p:nvSpPr>
                <p:spPr>
                  <a:xfrm>
                    <a:off x="-1457454" y="5512720"/>
                    <a:ext cx="909880" cy="4825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077" h="158071" extrusionOk="0">
                        <a:moveTo>
                          <a:pt x="298077" y="152379"/>
                        </a:moveTo>
                        <a:cubicBezTo>
                          <a:pt x="297497" y="153526"/>
                          <a:pt x="296859" y="154631"/>
                          <a:pt x="296166" y="155693"/>
                        </a:cubicBezTo>
                        <a:cubicBezTo>
                          <a:pt x="291138" y="156571"/>
                          <a:pt x="285728" y="154758"/>
                          <a:pt x="283944" y="150028"/>
                        </a:cubicBezTo>
                        <a:cubicBezTo>
                          <a:pt x="279072" y="153866"/>
                          <a:pt x="273351" y="156642"/>
                          <a:pt x="267304" y="158072"/>
                        </a:cubicBezTo>
                        <a:cubicBezTo>
                          <a:pt x="268366" y="154673"/>
                          <a:pt x="270774" y="151912"/>
                          <a:pt x="272615" y="148867"/>
                        </a:cubicBezTo>
                        <a:cubicBezTo>
                          <a:pt x="274470" y="145836"/>
                          <a:pt x="275787" y="142041"/>
                          <a:pt x="274399" y="138770"/>
                        </a:cubicBezTo>
                        <a:cubicBezTo>
                          <a:pt x="273011" y="135484"/>
                          <a:pt x="267871" y="134011"/>
                          <a:pt x="265860" y="136943"/>
                        </a:cubicBezTo>
                        <a:cubicBezTo>
                          <a:pt x="269329" y="131094"/>
                          <a:pt x="264302" y="122314"/>
                          <a:pt x="257504" y="122356"/>
                        </a:cubicBezTo>
                        <a:lnTo>
                          <a:pt x="259671" y="116833"/>
                        </a:lnTo>
                        <a:cubicBezTo>
                          <a:pt x="258071" y="117145"/>
                          <a:pt x="256485" y="117456"/>
                          <a:pt x="254899" y="117768"/>
                        </a:cubicBezTo>
                        <a:cubicBezTo>
                          <a:pt x="255536" y="115332"/>
                          <a:pt x="254998" y="112613"/>
                          <a:pt x="253468" y="110616"/>
                        </a:cubicBezTo>
                        <a:cubicBezTo>
                          <a:pt x="247874" y="117032"/>
                          <a:pt x="241119" y="122427"/>
                          <a:pt x="233614" y="126463"/>
                        </a:cubicBezTo>
                        <a:cubicBezTo>
                          <a:pt x="237579" y="121365"/>
                          <a:pt x="241700" y="115870"/>
                          <a:pt x="242295" y="109441"/>
                        </a:cubicBezTo>
                        <a:cubicBezTo>
                          <a:pt x="242890" y="103012"/>
                          <a:pt x="238244" y="95676"/>
                          <a:pt x="231787" y="95959"/>
                        </a:cubicBezTo>
                        <a:cubicBezTo>
                          <a:pt x="222468" y="96370"/>
                          <a:pt x="218928" y="110602"/>
                          <a:pt x="209680" y="111792"/>
                        </a:cubicBezTo>
                        <a:cubicBezTo>
                          <a:pt x="214949" y="104923"/>
                          <a:pt x="218503" y="96752"/>
                          <a:pt x="219905" y="88213"/>
                        </a:cubicBezTo>
                        <a:lnTo>
                          <a:pt x="214821" y="88213"/>
                        </a:lnTo>
                        <a:cubicBezTo>
                          <a:pt x="215133" y="85649"/>
                          <a:pt x="215444" y="83072"/>
                          <a:pt x="215756" y="80509"/>
                        </a:cubicBezTo>
                        <a:cubicBezTo>
                          <a:pt x="212485" y="79928"/>
                          <a:pt x="209086" y="80112"/>
                          <a:pt x="205899" y="81047"/>
                        </a:cubicBezTo>
                        <a:cubicBezTo>
                          <a:pt x="206692" y="78328"/>
                          <a:pt x="203449" y="76105"/>
                          <a:pt x="200631" y="75835"/>
                        </a:cubicBezTo>
                        <a:cubicBezTo>
                          <a:pt x="197813" y="75552"/>
                          <a:pt x="194712" y="76133"/>
                          <a:pt x="192332" y="74589"/>
                        </a:cubicBezTo>
                        <a:cubicBezTo>
                          <a:pt x="191384" y="73966"/>
                          <a:pt x="190591" y="73031"/>
                          <a:pt x="189472" y="72777"/>
                        </a:cubicBezTo>
                        <a:cubicBezTo>
                          <a:pt x="188226" y="72479"/>
                          <a:pt x="186965" y="73159"/>
                          <a:pt x="185846" y="73810"/>
                        </a:cubicBezTo>
                        <a:cubicBezTo>
                          <a:pt x="180748" y="76813"/>
                          <a:pt x="175636" y="79815"/>
                          <a:pt x="170524" y="82817"/>
                        </a:cubicBezTo>
                        <a:cubicBezTo>
                          <a:pt x="172874" y="76756"/>
                          <a:pt x="174574" y="70454"/>
                          <a:pt x="175608" y="64053"/>
                        </a:cubicBezTo>
                        <a:cubicBezTo>
                          <a:pt x="172180" y="61816"/>
                          <a:pt x="167776" y="61164"/>
                          <a:pt x="163853" y="62297"/>
                        </a:cubicBezTo>
                        <a:cubicBezTo>
                          <a:pt x="162551" y="60484"/>
                          <a:pt x="161234" y="58686"/>
                          <a:pt x="159931" y="56873"/>
                        </a:cubicBezTo>
                        <a:cubicBezTo>
                          <a:pt x="148092" y="62694"/>
                          <a:pt x="137895" y="71799"/>
                          <a:pt x="130800" y="82916"/>
                        </a:cubicBezTo>
                        <a:cubicBezTo>
                          <a:pt x="135360" y="70327"/>
                          <a:pt x="138348" y="57156"/>
                          <a:pt x="139651" y="43830"/>
                        </a:cubicBezTo>
                        <a:cubicBezTo>
                          <a:pt x="135658" y="46209"/>
                          <a:pt x="131664" y="48588"/>
                          <a:pt x="127671" y="50968"/>
                        </a:cubicBezTo>
                        <a:cubicBezTo>
                          <a:pt x="130078" y="47385"/>
                          <a:pt x="131523" y="43150"/>
                          <a:pt x="131778" y="38845"/>
                        </a:cubicBezTo>
                        <a:cubicBezTo>
                          <a:pt x="124881" y="42626"/>
                          <a:pt x="118055" y="31949"/>
                          <a:pt x="110195" y="32062"/>
                        </a:cubicBezTo>
                        <a:cubicBezTo>
                          <a:pt x="106541" y="32104"/>
                          <a:pt x="103398" y="34512"/>
                          <a:pt x="100537" y="36820"/>
                        </a:cubicBezTo>
                        <a:cubicBezTo>
                          <a:pt x="95396" y="40969"/>
                          <a:pt x="90241" y="45119"/>
                          <a:pt x="85101" y="49282"/>
                        </a:cubicBezTo>
                        <a:cubicBezTo>
                          <a:pt x="88188" y="40927"/>
                          <a:pt x="91289" y="32572"/>
                          <a:pt x="94391" y="24216"/>
                        </a:cubicBezTo>
                        <a:cubicBezTo>
                          <a:pt x="84577" y="22106"/>
                          <a:pt x="72497" y="20718"/>
                          <a:pt x="66195" y="28536"/>
                        </a:cubicBezTo>
                        <a:cubicBezTo>
                          <a:pt x="63972" y="31297"/>
                          <a:pt x="62910" y="34823"/>
                          <a:pt x="60814" y="37684"/>
                        </a:cubicBezTo>
                        <a:cubicBezTo>
                          <a:pt x="58732" y="40559"/>
                          <a:pt x="54837" y="42740"/>
                          <a:pt x="51694" y="41125"/>
                        </a:cubicBezTo>
                        <a:cubicBezTo>
                          <a:pt x="51099" y="40814"/>
                          <a:pt x="50561" y="40389"/>
                          <a:pt x="50136" y="39879"/>
                        </a:cubicBezTo>
                        <a:cubicBezTo>
                          <a:pt x="45845" y="34696"/>
                          <a:pt x="54441" y="26581"/>
                          <a:pt x="51382" y="20591"/>
                        </a:cubicBezTo>
                        <a:cubicBezTo>
                          <a:pt x="50008" y="17900"/>
                          <a:pt x="46213" y="16796"/>
                          <a:pt x="43607" y="18339"/>
                        </a:cubicBezTo>
                        <a:cubicBezTo>
                          <a:pt x="41709" y="19019"/>
                          <a:pt x="39826" y="19699"/>
                          <a:pt x="37943" y="20379"/>
                        </a:cubicBezTo>
                        <a:cubicBezTo>
                          <a:pt x="37461" y="18254"/>
                          <a:pt x="36994" y="16130"/>
                          <a:pt x="36526" y="14020"/>
                        </a:cubicBezTo>
                        <a:cubicBezTo>
                          <a:pt x="29035" y="18424"/>
                          <a:pt x="22662" y="24740"/>
                          <a:pt x="18201" y="32189"/>
                        </a:cubicBezTo>
                        <a:lnTo>
                          <a:pt x="13995" y="22758"/>
                        </a:lnTo>
                        <a:cubicBezTo>
                          <a:pt x="11205" y="23905"/>
                          <a:pt x="8416" y="25052"/>
                          <a:pt x="5626" y="26199"/>
                        </a:cubicBezTo>
                        <a:cubicBezTo>
                          <a:pt x="1859" y="18707"/>
                          <a:pt x="-96" y="10296"/>
                          <a:pt x="4" y="1898"/>
                        </a:cubicBezTo>
                        <a:lnTo>
                          <a:pt x="783" y="0"/>
                        </a:lnTo>
                        <a:cubicBezTo>
                          <a:pt x="29786" y="906"/>
                          <a:pt x="86248" y="8100"/>
                          <a:pt x="162975" y="43320"/>
                        </a:cubicBezTo>
                        <a:cubicBezTo>
                          <a:pt x="277727" y="96016"/>
                          <a:pt x="298077" y="152379"/>
                          <a:pt x="298077" y="15237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2" name="Google Shape;972;p6"/>
                  <p:cNvSpPr/>
                  <p:nvPr/>
                </p:nvSpPr>
                <p:spPr>
                  <a:xfrm>
                    <a:off x="-1434145" y="5513972"/>
                    <a:ext cx="883812" cy="457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9537" h="149868" extrusionOk="0">
                        <a:moveTo>
                          <a:pt x="289538" y="149858"/>
                        </a:moveTo>
                        <a:cubicBezTo>
                          <a:pt x="284284" y="150142"/>
                          <a:pt x="279837" y="144137"/>
                          <a:pt x="274385" y="144265"/>
                        </a:cubicBezTo>
                        <a:cubicBezTo>
                          <a:pt x="272346" y="140158"/>
                          <a:pt x="270306" y="136037"/>
                          <a:pt x="268281" y="131930"/>
                        </a:cubicBezTo>
                        <a:cubicBezTo>
                          <a:pt x="267092" y="131335"/>
                          <a:pt x="265916" y="130740"/>
                          <a:pt x="264741" y="130131"/>
                        </a:cubicBezTo>
                        <a:cubicBezTo>
                          <a:pt x="263240" y="127171"/>
                          <a:pt x="261739" y="124198"/>
                          <a:pt x="260238" y="121224"/>
                        </a:cubicBezTo>
                        <a:cubicBezTo>
                          <a:pt x="257009" y="119468"/>
                          <a:pt x="255139" y="115502"/>
                          <a:pt x="255833" y="111877"/>
                        </a:cubicBezTo>
                        <a:cubicBezTo>
                          <a:pt x="252746" y="111948"/>
                          <a:pt x="250225" y="109611"/>
                          <a:pt x="247577" y="108011"/>
                        </a:cubicBezTo>
                        <a:cubicBezTo>
                          <a:pt x="244929" y="106425"/>
                          <a:pt x="240893" y="105802"/>
                          <a:pt x="239250" y="108421"/>
                        </a:cubicBezTo>
                        <a:cubicBezTo>
                          <a:pt x="241870" y="104527"/>
                          <a:pt x="237650" y="99627"/>
                          <a:pt x="233600" y="97262"/>
                        </a:cubicBezTo>
                        <a:cubicBezTo>
                          <a:pt x="229549" y="94883"/>
                          <a:pt x="224536" y="91753"/>
                          <a:pt x="225145" y="87108"/>
                        </a:cubicBezTo>
                        <a:cubicBezTo>
                          <a:pt x="222879" y="88468"/>
                          <a:pt x="220174" y="89048"/>
                          <a:pt x="217554" y="88737"/>
                        </a:cubicBezTo>
                        <a:cubicBezTo>
                          <a:pt x="219367" y="86258"/>
                          <a:pt x="220472" y="83256"/>
                          <a:pt x="220670" y="80197"/>
                        </a:cubicBezTo>
                        <a:cubicBezTo>
                          <a:pt x="218263" y="80495"/>
                          <a:pt x="215742" y="80792"/>
                          <a:pt x="213476" y="79957"/>
                        </a:cubicBezTo>
                        <a:cubicBezTo>
                          <a:pt x="211196" y="79121"/>
                          <a:pt x="209284" y="76756"/>
                          <a:pt x="209822" y="74391"/>
                        </a:cubicBezTo>
                        <a:cubicBezTo>
                          <a:pt x="198606" y="74943"/>
                          <a:pt x="188070" y="63883"/>
                          <a:pt x="177491" y="67650"/>
                        </a:cubicBezTo>
                        <a:cubicBezTo>
                          <a:pt x="178879" y="65257"/>
                          <a:pt x="179969" y="62694"/>
                          <a:pt x="180706" y="60031"/>
                        </a:cubicBezTo>
                        <a:cubicBezTo>
                          <a:pt x="178709" y="60003"/>
                          <a:pt x="176712" y="59975"/>
                          <a:pt x="174730" y="59946"/>
                        </a:cubicBezTo>
                        <a:cubicBezTo>
                          <a:pt x="175778" y="57765"/>
                          <a:pt x="172775" y="55768"/>
                          <a:pt x="170368" y="55740"/>
                        </a:cubicBezTo>
                        <a:cubicBezTo>
                          <a:pt x="167946" y="55712"/>
                          <a:pt x="165142" y="56292"/>
                          <a:pt x="163443" y="54565"/>
                        </a:cubicBezTo>
                        <a:cubicBezTo>
                          <a:pt x="162636" y="53758"/>
                          <a:pt x="162296" y="52568"/>
                          <a:pt x="161588" y="51676"/>
                        </a:cubicBezTo>
                        <a:cubicBezTo>
                          <a:pt x="159223" y="48702"/>
                          <a:pt x="154379" y="50132"/>
                          <a:pt x="151349" y="52426"/>
                        </a:cubicBezTo>
                        <a:cubicBezTo>
                          <a:pt x="148304" y="54721"/>
                          <a:pt x="145174" y="57779"/>
                          <a:pt x="141407" y="57341"/>
                        </a:cubicBezTo>
                        <a:cubicBezTo>
                          <a:pt x="143857" y="54211"/>
                          <a:pt x="145628" y="50543"/>
                          <a:pt x="146591" y="46691"/>
                        </a:cubicBezTo>
                        <a:cubicBezTo>
                          <a:pt x="146930" y="45360"/>
                          <a:pt x="147129" y="43859"/>
                          <a:pt x="146392" y="42726"/>
                        </a:cubicBezTo>
                        <a:cubicBezTo>
                          <a:pt x="144650" y="40063"/>
                          <a:pt x="140558" y="42074"/>
                          <a:pt x="137414" y="41734"/>
                        </a:cubicBezTo>
                        <a:cubicBezTo>
                          <a:pt x="134270" y="41409"/>
                          <a:pt x="132103" y="38576"/>
                          <a:pt x="129809" y="36410"/>
                        </a:cubicBezTo>
                        <a:cubicBezTo>
                          <a:pt x="123266" y="30193"/>
                          <a:pt x="113806" y="28394"/>
                          <a:pt x="104913" y="26865"/>
                        </a:cubicBezTo>
                        <a:cubicBezTo>
                          <a:pt x="102690" y="26482"/>
                          <a:pt x="100353" y="26114"/>
                          <a:pt x="98243" y="26879"/>
                        </a:cubicBezTo>
                        <a:cubicBezTo>
                          <a:pt x="95085" y="28026"/>
                          <a:pt x="92465" y="31623"/>
                          <a:pt x="89236" y="30717"/>
                        </a:cubicBezTo>
                        <a:cubicBezTo>
                          <a:pt x="91544" y="28309"/>
                          <a:pt x="93923" y="24485"/>
                          <a:pt x="91700" y="21993"/>
                        </a:cubicBezTo>
                        <a:cubicBezTo>
                          <a:pt x="90935" y="21143"/>
                          <a:pt x="89803" y="20747"/>
                          <a:pt x="88712" y="20407"/>
                        </a:cubicBezTo>
                        <a:cubicBezTo>
                          <a:pt x="80626" y="17914"/>
                          <a:pt x="71916" y="17461"/>
                          <a:pt x="63604" y="19090"/>
                        </a:cubicBezTo>
                        <a:cubicBezTo>
                          <a:pt x="61621" y="17136"/>
                          <a:pt x="58265" y="17235"/>
                          <a:pt x="55815" y="18580"/>
                        </a:cubicBezTo>
                        <a:cubicBezTo>
                          <a:pt x="53365" y="19925"/>
                          <a:pt x="51609" y="22234"/>
                          <a:pt x="49938" y="24471"/>
                        </a:cubicBezTo>
                        <a:cubicBezTo>
                          <a:pt x="49569" y="21186"/>
                          <a:pt x="50334" y="17787"/>
                          <a:pt x="52076" y="14983"/>
                        </a:cubicBezTo>
                        <a:cubicBezTo>
                          <a:pt x="42644" y="13128"/>
                          <a:pt x="33227" y="11273"/>
                          <a:pt x="23795" y="9403"/>
                        </a:cubicBezTo>
                        <a:cubicBezTo>
                          <a:pt x="20765" y="11542"/>
                          <a:pt x="17720" y="13666"/>
                          <a:pt x="14689" y="15790"/>
                        </a:cubicBezTo>
                        <a:cubicBezTo>
                          <a:pt x="16049" y="14516"/>
                          <a:pt x="16757" y="12590"/>
                          <a:pt x="16559" y="10735"/>
                        </a:cubicBezTo>
                        <a:cubicBezTo>
                          <a:pt x="12055" y="7378"/>
                          <a:pt x="5668" y="6798"/>
                          <a:pt x="627" y="9262"/>
                        </a:cubicBezTo>
                        <a:cubicBezTo>
                          <a:pt x="-421" y="6968"/>
                          <a:pt x="-138" y="4121"/>
                          <a:pt x="1349" y="2096"/>
                        </a:cubicBezTo>
                        <a:lnTo>
                          <a:pt x="1576" y="0"/>
                        </a:lnTo>
                        <a:cubicBezTo>
                          <a:pt x="32391" y="1997"/>
                          <a:pt x="85469" y="10834"/>
                          <a:pt x="155342" y="42910"/>
                        </a:cubicBezTo>
                        <a:cubicBezTo>
                          <a:pt x="257023" y="89601"/>
                          <a:pt x="284581" y="139166"/>
                          <a:pt x="289538" y="14985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3" name="Google Shape;973;p6"/>
                  <p:cNvSpPr/>
                  <p:nvPr/>
                </p:nvSpPr>
                <p:spPr>
                  <a:xfrm>
                    <a:off x="-1363717" y="5660528"/>
                    <a:ext cx="81602" cy="57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33" h="18807" extrusionOk="0">
                        <a:moveTo>
                          <a:pt x="6341" y="43"/>
                        </a:moveTo>
                        <a:cubicBezTo>
                          <a:pt x="14413" y="865"/>
                          <a:pt x="18704" y="12676"/>
                          <a:pt x="26734" y="12109"/>
                        </a:cubicBezTo>
                        <a:cubicBezTo>
                          <a:pt x="24751" y="14460"/>
                          <a:pt x="22627" y="16698"/>
                          <a:pt x="20375" y="18808"/>
                        </a:cubicBezTo>
                        <a:cubicBezTo>
                          <a:pt x="14342" y="14885"/>
                          <a:pt x="7629" y="12010"/>
                          <a:pt x="634" y="10325"/>
                        </a:cubicBezTo>
                        <a:cubicBezTo>
                          <a:pt x="124" y="7237"/>
                          <a:pt x="-74" y="4094"/>
                          <a:pt x="25" y="950"/>
                        </a:cubicBezTo>
                        <a:cubicBezTo>
                          <a:pt x="2135" y="440"/>
                          <a:pt x="4217" y="-169"/>
                          <a:pt x="6341" y="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4" name="Google Shape;974;p6"/>
                  <p:cNvSpPr/>
                  <p:nvPr/>
                </p:nvSpPr>
                <p:spPr>
                  <a:xfrm>
                    <a:off x="-1246361" y="5754649"/>
                    <a:ext cx="137897" cy="66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175" h="21854" extrusionOk="0">
                        <a:moveTo>
                          <a:pt x="42145" y="11664"/>
                        </a:moveTo>
                        <a:cubicBezTo>
                          <a:pt x="43193" y="11211"/>
                          <a:pt x="44213" y="10673"/>
                          <a:pt x="45176" y="10050"/>
                        </a:cubicBezTo>
                        <a:cubicBezTo>
                          <a:pt x="42754" y="13364"/>
                          <a:pt x="39993" y="16437"/>
                          <a:pt x="36934" y="19170"/>
                        </a:cubicBezTo>
                        <a:cubicBezTo>
                          <a:pt x="35758" y="20232"/>
                          <a:pt x="34498" y="21252"/>
                          <a:pt x="32968" y="21663"/>
                        </a:cubicBezTo>
                        <a:cubicBezTo>
                          <a:pt x="31000" y="22172"/>
                          <a:pt x="28918" y="21578"/>
                          <a:pt x="26978" y="20926"/>
                        </a:cubicBezTo>
                        <a:cubicBezTo>
                          <a:pt x="17546" y="17754"/>
                          <a:pt x="8469" y="13491"/>
                          <a:pt x="0" y="8252"/>
                        </a:cubicBezTo>
                        <a:cubicBezTo>
                          <a:pt x="708" y="6595"/>
                          <a:pt x="1303" y="4895"/>
                          <a:pt x="1799" y="3167"/>
                        </a:cubicBezTo>
                        <a:cubicBezTo>
                          <a:pt x="2393" y="2743"/>
                          <a:pt x="3002" y="2346"/>
                          <a:pt x="3625" y="1992"/>
                        </a:cubicBezTo>
                        <a:cubicBezTo>
                          <a:pt x="8030" y="-472"/>
                          <a:pt x="13411" y="-118"/>
                          <a:pt x="18438" y="293"/>
                        </a:cubicBezTo>
                        <a:cubicBezTo>
                          <a:pt x="27658" y="1072"/>
                          <a:pt x="38675" y="3083"/>
                          <a:pt x="42145" y="1166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5" name="Google Shape;975;p6"/>
                  <p:cNvSpPr/>
                  <p:nvPr/>
                </p:nvSpPr>
                <p:spPr>
                  <a:xfrm>
                    <a:off x="-1095193" y="5748319"/>
                    <a:ext cx="243477" cy="156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763" h="51401" extrusionOk="0">
                        <a:moveTo>
                          <a:pt x="66339" y="46252"/>
                        </a:moveTo>
                        <a:cubicBezTo>
                          <a:pt x="58961" y="51647"/>
                          <a:pt x="48212" y="53559"/>
                          <a:pt x="40777" y="48277"/>
                        </a:cubicBezTo>
                        <a:cubicBezTo>
                          <a:pt x="37718" y="46110"/>
                          <a:pt x="35452" y="42938"/>
                          <a:pt x="32308" y="40899"/>
                        </a:cubicBezTo>
                        <a:cubicBezTo>
                          <a:pt x="23797" y="35390"/>
                          <a:pt x="10769" y="39284"/>
                          <a:pt x="3787" y="31920"/>
                        </a:cubicBezTo>
                        <a:cubicBezTo>
                          <a:pt x="-731" y="27148"/>
                          <a:pt x="-561" y="19628"/>
                          <a:pt x="983" y="13227"/>
                        </a:cubicBezTo>
                        <a:cubicBezTo>
                          <a:pt x="1804" y="9871"/>
                          <a:pt x="2909" y="6528"/>
                          <a:pt x="3702" y="3158"/>
                        </a:cubicBezTo>
                        <a:cubicBezTo>
                          <a:pt x="4198" y="2138"/>
                          <a:pt x="4623" y="1090"/>
                          <a:pt x="4962" y="0"/>
                        </a:cubicBezTo>
                        <a:cubicBezTo>
                          <a:pt x="6846" y="1133"/>
                          <a:pt x="7341" y="3625"/>
                          <a:pt x="7356" y="5806"/>
                        </a:cubicBezTo>
                        <a:cubicBezTo>
                          <a:pt x="7370" y="8001"/>
                          <a:pt x="7129" y="10324"/>
                          <a:pt x="8163" y="12250"/>
                        </a:cubicBezTo>
                        <a:cubicBezTo>
                          <a:pt x="9197" y="14176"/>
                          <a:pt x="12213" y="15167"/>
                          <a:pt x="13558" y="13439"/>
                        </a:cubicBezTo>
                        <a:cubicBezTo>
                          <a:pt x="15484" y="20577"/>
                          <a:pt x="19761" y="28621"/>
                          <a:pt x="27139" y="29130"/>
                        </a:cubicBezTo>
                        <a:cubicBezTo>
                          <a:pt x="29519" y="29300"/>
                          <a:pt x="31869" y="28621"/>
                          <a:pt x="34249" y="28550"/>
                        </a:cubicBezTo>
                        <a:cubicBezTo>
                          <a:pt x="43114" y="28337"/>
                          <a:pt x="49911" y="36466"/>
                          <a:pt x="58465" y="38789"/>
                        </a:cubicBezTo>
                        <a:cubicBezTo>
                          <a:pt x="65432" y="40686"/>
                          <a:pt x="73405" y="38236"/>
                          <a:pt x="78107" y="32742"/>
                        </a:cubicBezTo>
                        <a:lnTo>
                          <a:pt x="78050" y="29810"/>
                        </a:lnTo>
                        <a:cubicBezTo>
                          <a:pt x="78688" y="29838"/>
                          <a:pt x="79254" y="30008"/>
                          <a:pt x="79764" y="30306"/>
                        </a:cubicBezTo>
                        <a:cubicBezTo>
                          <a:pt x="76110" y="36339"/>
                          <a:pt x="71989" y="42117"/>
                          <a:pt x="66339" y="4625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6" name="Google Shape;976;p6"/>
                  <p:cNvSpPr/>
                  <p:nvPr/>
                </p:nvSpPr>
                <p:spPr>
                  <a:xfrm>
                    <a:off x="-888073" y="5847048"/>
                    <a:ext cx="170534" cy="177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867" h="58151" extrusionOk="0">
                        <a:moveTo>
                          <a:pt x="55868" y="54423"/>
                        </a:moveTo>
                        <a:cubicBezTo>
                          <a:pt x="53120" y="57029"/>
                          <a:pt x="49707" y="58714"/>
                          <a:pt x="46110" y="57978"/>
                        </a:cubicBezTo>
                        <a:cubicBezTo>
                          <a:pt x="41635" y="57057"/>
                          <a:pt x="38718" y="52738"/>
                          <a:pt x="34682" y="50571"/>
                        </a:cubicBezTo>
                        <a:cubicBezTo>
                          <a:pt x="29017" y="47512"/>
                          <a:pt x="21951" y="49056"/>
                          <a:pt x="15762" y="47243"/>
                        </a:cubicBezTo>
                        <a:cubicBezTo>
                          <a:pt x="14629" y="46917"/>
                          <a:pt x="13439" y="46408"/>
                          <a:pt x="12859" y="45374"/>
                        </a:cubicBezTo>
                        <a:cubicBezTo>
                          <a:pt x="12278" y="44340"/>
                          <a:pt x="12448" y="43066"/>
                          <a:pt x="12632" y="41890"/>
                        </a:cubicBezTo>
                        <a:cubicBezTo>
                          <a:pt x="13510" y="36551"/>
                          <a:pt x="14374" y="31212"/>
                          <a:pt x="15252" y="25873"/>
                        </a:cubicBezTo>
                        <a:cubicBezTo>
                          <a:pt x="14629" y="29527"/>
                          <a:pt x="13638" y="33209"/>
                          <a:pt x="11088" y="35829"/>
                        </a:cubicBezTo>
                        <a:cubicBezTo>
                          <a:pt x="8157" y="38860"/>
                          <a:pt x="2478" y="39553"/>
                          <a:pt x="0" y="36140"/>
                        </a:cubicBezTo>
                        <a:cubicBezTo>
                          <a:pt x="5537" y="24457"/>
                          <a:pt x="11117" y="12561"/>
                          <a:pt x="13878" y="0"/>
                        </a:cubicBezTo>
                        <a:cubicBezTo>
                          <a:pt x="14700" y="1402"/>
                          <a:pt x="15096" y="3201"/>
                          <a:pt x="15082" y="4829"/>
                        </a:cubicBezTo>
                        <a:cubicBezTo>
                          <a:pt x="15025" y="8086"/>
                          <a:pt x="14091" y="11499"/>
                          <a:pt x="15365" y="14501"/>
                        </a:cubicBezTo>
                        <a:cubicBezTo>
                          <a:pt x="16583" y="17362"/>
                          <a:pt x="19500" y="19062"/>
                          <a:pt x="21511" y="21441"/>
                        </a:cubicBezTo>
                        <a:cubicBezTo>
                          <a:pt x="23537" y="23806"/>
                          <a:pt x="24273" y="28054"/>
                          <a:pt x="21568" y="29598"/>
                        </a:cubicBezTo>
                        <a:cubicBezTo>
                          <a:pt x="33039" y="37047"/>
                          <a:pt x="44142" y="45034"/>
                          <a:pt x="54862" y="53545"/>
                        </a:cubicBezTo>
                        <a:cubicBezTo>
                          <a:pt x="55202" y="53814"/>
                          <a:pt x="55556" y="54097"/>
                          <a:pt x="55868" y="5442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7" name="Google Shape;977;p6"/>
                  <p:cNvSpPr/>
                  <p:nvPr/>
                </p:nvSpPr>
                <p:spPr>
                  <a:xfrm>
                    <a:off x="-1464706" y="5609806"/>
                    <a:ext cx="73529" cy="53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88" h="17549" extrusionOk="0">
                        <a:moveTo>
                          <a:pt x="23211" y="14544"/>
                        </a:moveTo>
                        <a:cubicBezTo>
                          <a:pt x="23381" y="15181"/>
                          <a:pt x="23678" y="15734"/>
                          <a:pt x="24089" y="16201"/>
                        </a:cubicBezTo>
                        <a:cubicBezTo>
                          <a:pt x="22772" y="16838"/>
                          <a:pt x="21342" y="17277"/>
                          <a:pt x="19812" y="17461"/>
                        </a:cubicBezTo>
                        <a:cubicBezTo>
                          <a:pt x="12434" y="18339"/>
                          <a:pt x="5736" y="12519"/>
                          <a:pt x="2393" y="5891"/>
                        </a:cubicBezTo>
                        <a:cubicBezTo>
                          <a:pt x="1430" y="3994"/>
                          <a:pt x="666" y="2011"/>
                          <a:pt x="0" y="0"/>
                        </a:cubicBezTo>
                        <a:cubicBezTo>
                          <a:pt x="5084" y="3116"/>
                          <a:pt x="10593" y="5509"/>
                          <a:pt x="16328" y="7095"/>
                        </a:cubicBezTo>
                        <a:cubicBezTo>
                          <a:pt x="18962" y="7817"/>
                          <a:pt x="22078" y="8780"/>
                          <a:pt x="22814" y="11400"/>
                        </a:cubicBezTo>
                        <a:cubicBezTo>
                          <a:pt x="23098" y="12420"/>
                          <a:pt x="22942" y="13524"/>
                          <a:pt x="23211" y="1454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978" name="Google Shape;978;p6"/>
                <p:cNvSpPr/>
                <p:nvPr/>
              </p:nvSpPr>
              <p:spPr>
                <a:xfrm>
                  <a:off x="-1522265" y="5514646"/>
                  <a:ext cx="1039639" cy="59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86" h="195323" extrusionOk="0">
                      <a:moveTo>
                        <a:pt x="0" y="6"/>
                      </a:moveTo>
                      <a:cubicBezTo>
                        <a:pt x="116720" y="-758"/>
                        <a:pt x="302195" y="69596"/>
                        <a:pt x="340587" y="19532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79" name="Google Shape;979;p6"/>
              <p:cNvGrpSpPr/>
              <p:nvPr/>
            </p:nvGrpSpPr>
            <p:grpSpPr>
              <a:xfrm rot="-506865" flipH="1">
                <a:off x="8727023" y="4692255"/>
                <a:ext cx="659392" cy="1006172"/>
                <a:chOff x="-1372680" y="5236900"/>
                <a:chExt cx="659425" cy="1006223"/>
              </a:xfrm>
            </p:grpSpPr>
            <p:grpSp>
              <p:nvGrpSpPr>
                <p:cNvPr id="980" name="Google Shape;980;p6"/>
                <p:cNvGrpSpPr/>
                <p:nvPr/>
              </p:nvGrpSpPr>
              <p:grpSpPr>
                <a:xfrm>
                  <a:off x="-1372637" y="5236900"/>
                  <a:ext cx="655081" cy="880662"/>
                  <a:chOff x="-1372637" y="5236900"/>
                  <a:chExt cx="655081" cy="880662"/>
                </a:xfrm>
              </p:grpSpPr>
              <p:sp>
                <p:nvSpPr>
                  <p:cNvPr id="981" name="Google Shape;981;p6"/>
                  <p:cNvSpPr/>
                  <p:nvPr/>
                </p:nvSpPr>
                <p:spPr>
                  <a:xfrm>
                    <a:off x="-1372637" y="5236900"/>
                    <a:ext cx="654926" cy="8806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554" h="288505" extrusionOk="0">
                        <a:moveTo>
                          <a:pt x="214336" y="281151"/>
                        </a:moveTo>
                        <a:cubicBezTo>
                          <a:pt x="213288" y="281901"/>
                          <a:pt x="212226" y="282595"/>
                          <a:pt x="211121" y="283218"/>
                        </a:cubicBezTo>
                        <a:cubicBezTo>
                          <a:pt x="194057" y="293004"/>
                          <a:pt x="169897" y="288897"/>
                          <a:pt x="157477" y="273461"/>
                        </a:cubicBezTo>
                        <a:cubicBezTo>
                          <a:pt x="164728" y="267386"/>
                          <a:pt x="171965" y="261310"/>
                          <a:pt x="179201" y="255235"/>
                        </a:cubicBezTo>
                        <a:cubicBezTo>
                          <a:pt x="173791" y="256524"/>
                          <a:pt x="169543" y="260588"/>
                          <a:pt x="164813" y="263491"/>
                        </a:cubicBezTo>
                        <a:cubicBezTo>
                          <a:pt x="163198" y="264482"/>
                          <a:pt x="161372" y="265318"/>
                          <a:pt x="159502" y="265856"/>
                        </a:cubicBezTo>
                        <a:cubicBezTo>
                          <a:pt x="155863" y="266918"/>
                          <a:pt x="152067" y="266847"/>
                          <a:pt x="149207" y="264553"/>
                        </a:cubicBezTo>
                        <a:cubicBezTo>
                          <a:pt x="145652" y="261678"/>
                          <a:pt x="145029" y="256509"/>
                          <a:pt x="142437" y="252728"/>
                        </a:cubicBezTo>
                        <a:cubicBezTo>
                          <a:pt x="138798" y="247418"/>
                          <a:pt x="131816" y="245548"/>
                          <a:pt x="127143" y="241102"/>
                        </a:cubicBezTo>
                        <a:cubicBezTo>
                          <a:pt x="126279" y="240294"/>
                          <a:pt x="125458" y="239289"/>
                          <a:pt x="125415" y="238113"/>
                        </a:cubicBezTo>
                        <a:cubicBezTo>
                          <a:pt x="125373" y="236924"/>
                          <a:pt x="126109" y="235876"/>
                          <a:pt x="126803" y="234913"/>
                        </a:cubicBezTo>
                        <a:cubicBezTo>
                          <a:pt x="130032" y="230565"/>
                          <a:pt x="133247" y="226218"/>
                          <a:pt x="136461" y="221870"/>
                        </a:cubicBezTo>
                        <a:cubicBezTo>
                          <a:pt x="134238" y="224830"/>
                          <a:pt x="131661" y="227648"/>
                          <a:pt x="128205" y="228809"/>
                        </a:cubicBezTo>
                        <a:cubicBezTo>
                          <a:pt x="124212" y="230155"/>
                          <a:pt x="118844" y="228172"/>
                          <a:pt x="118207" y="224009"/>
                        </a:cubicBezTo>
                        <a:cubicBezTo>
                          <a:pt x="128474" y="216163"/>
                          <a:pt x="138883" y="208133"/>
                          <a:pt x="147097" y="198234"/>
                        </a:cubicBezTo>
                        <a:cubicBezTo>
                          <a:pt x="148740" y="196280"/>
                          <a:pt x="150283" y="194255"/>
                          <a:pt x="151728" y="192131"/>
                        </a:cubicBezTo>
                        <a:cubicBezTo>
                          <a:pt x="149943" y="193278"/>
                          <a:pt x="148130" y="194439"/>
                          <a:pt x="146304" y="195544"/>
                        </a:cubicBezTo>
                        <a:cubicBezTo>
                          <a:pt x="140299" y="199240"/>
                          <a:pt x="133983" y="202483"/>
                          <a:pt x="127072" y="203573"/>
                        </a:cubicBezTo>
                        <a:cubicBezTo>
                          <a:pt x="118037" y="204989"/>
                          <a:pt x="107614" y="201761"/>
                          <a:pt x="103422" y="193660"/>
                        </a:cubicBezTo>
                        <a:cubicBezTo>
                          <a:pt x="101695" y="190332"/>
                          <a:pt x="101128" y="186480"/>
                          <a:pt x="99273" y="183223"/>
                        </a:cubicBezTo>
                        <a:cubicBezTo>
                          <a:pt x="94231" y="174429"/>
                          <a:pt x="80863" y="171922"/>
                          <a:pt x="78030" y="162179"/>
                        </a:cubicBezTo>
                        <a:cubicBezTo>
                          <a:pt x="76204" y="155863"/>
                          <a:pt x="79801" y="149264"/>
                          <a:pt x="84106" y="144279"/>
                        </a:cubicBezTo>
                        <a:cubicBezTo>
                          <a:pt x="86372" y="141673"/>
                          <a:pt x="88893" y="139209"/>
                          <a:pt x="91130" y="136575"/>
                        </a:cubicBezTo>
                        <a:cubicBezTo>
                          <a:pt x="93169" y="134196"/>
                          <a:pt x="94954" y="131675"/>
                          <a:pt x="96129" y="128800"/>
                        </a:cubicBezTo>
                        <a:cubicBezTo>
                          <a:pt x="91470" y="133728"/>
                          <a:pt x="85947" y="137835"/>
                          <a:pt x="79886" y="140866"/>
                        </a:cubicBezTo>
                        <a:cubicBezTo>
                          <a:pt x="76218" y="142707"/>
                          <a:pt x="72352" y="144165"/>
                          <a:pt x="68387" y="145199"/>
                        </a:cubicBezTo>
                        <a:cubicBezTo>
                          <a:pt x="66857" y="145610"/>
                          <a:pt x="65271" y="145936"/>
                          <a:pt x="63713" y="145596"/>
                        </a:cubicBezTo>
                        <a:cubicBezTo>
                          <a:pt x="61730" y="145142"/>
                          <a:pt x="60159" y="143670"/>
                          <a:pt x="58728" y="142197"/>
                        </a:cubicBezTo>
                        <a:cubicBezTo>
                          <a:pt x="51803" y="135059"/>
                          <a:pt x="45685" y="127115"/>
                          <a:pt x="40545" y="118575"/>
                        </a:cubicBezTo>
                        <a:cubicBezTo>
                          <a:pt x="41933" y="117428"/>
                          <a:pt x="43235" y="116182"/>
                          <a:pt x="44468" y="114879"/>
                        </a:cubicBezTo>
                        <a:cubicBezTo>
                          <a:pt x="47130" y="112061"/>
                          <a:pt x="49424" y="108889"/>
                          <a:pt x="51251" y="105476"/>
                        </a:cubicBezTo>
                        <a:cubicBezTo>
                          <a:pt x="46832" y="108209"/>
                          <a:pt x="42188" y="110560"/>
                          <a:pt x="37358" y="112486"/>
                        </a:cubicBezTo>
                        <a:cubicBezTo>
                          <a:pt x="35064" y="107997"/>
                          <a:pt x="39596" y="103224"/>
                          <a:pt x="43250" y="99755"/>
                        </a:cubicBezTo>
                        <a:cubicBezTo>
                          <a:pt x="48518" y="94755"/>
                          <a:pt x="52837" y="88765"/>
                          <a:pt x="55924" y="82180"/>
                        </a:cubicBezTo>
                        <a:cubicBezTo>
                          <a:pt x="51676" y="84956"/>
                          <a:pt x="47172" y="87321"/>
                          <a:pt x="42485" y="89261"/>
                        </a:cubicBezTo>
                        <a:cubicBezTo>
                          <a:pt x="39653" y="90436"/>
                          <a:pt x="36735" y="91456"/>
                          <a:pt x="33761" y="92306"/>
                        </a:cubicBezTo>
                        <a:cubicBezTo>
                          <a:pt x="30192" y="86060"/>
                          <a:pt x="25548" y="80424"/>
                          <a:pt x="20095" y="75722"/>
                        </a:cubicBezTo>
                        <a:cubicBezTo>
                          <a:pt x="21058" y="72748"/>
                          <a:pt x="22319" y="69859"/>
                          <a:pt x="23848" y="67112"/>
                        </a:cubicBezTo>
                        <a:cubicBezTo>
                          <a:pt x="26638" y="62113"/>
                          <a:pt x="30334" y="57638"/>
                          <a:pt x="34724" y="53942"/>
                        </a:cubicBezTo>
                        <a:cubicBezTo>
                          <a:pt x="29286" y="57864"/>
                          <a:pt x="22843" y="61943"/>
                          <a:pt x="16470" y="61787"/>
                        </a:cubicBezTo>
                        <a:lnTo>
                          <a:pt x="16470" y="61787"/>
                        </a:lnTo>
                        <a:cubicBezTo>
                          <a:pt x="15011" y="61745"/>
                          <a:pt x="13539" y="61476"/>
                          <a:pt x="12094" y="60937"/>
                        </a:cubicBezTo>
                        <a:cubicBezTo>
                          <a:pt x="5126" y="58346"/>
                          <a:pt x="1841" y="50104"/>
                          <a:pt x="1912" y="42669"/>
                        </a:cubicBezTo>
                        <a:cubicBezTo>
                          <a:pt x="1912" y="40545"/>
                          <a:pt x="2153" y="38435"/>
                          <a:pt x="2478" y="36339"/>
                        </a:cubicBezTo>
                        <a:cubicBezTo>
                          <a:pt x="3314" y="31113"/>
                          <a:pt x="4801" y="25958"/>
                          <a:pt x="5509" y="20690"/>
                        </a:cubicBezTo>
                        <a:cubicBezTo>
                          <a:pt x="6500" y="13326"/>
                          <a:pt x="5523" y="4971"/>
                          <a:pt x="0" y="0"/>
                        </a:cubicBezTo>
                        <a:cubicBezTo>
                          <a:pt x="0" y="0"/>
                          <a:pt x="7293" y="2521"/>
                          <a:pt x="19855" y="9517"/>
                        </a:cubicBezTo>
                        <a:cubicBezTo>
                          <a:pt x="22120" y="10777"/>
                          <a:pt x="24556" y="12179"/>
                          <a:pt x="27162" y="13737"/>
                        </a:cubicBezTo>
                        <a:cubicBezTo>
                          <a:pt x="53644" y="29626"/>
                          <a:pt x="96780" y="61787"/>
                          <a:pt x="144194" y="122314"/>
                        </a:cubicBezTo>
                        <a:cubicBezTo>
                          <a:pt x="213203" y="210385"/>
                          <a:pt x="214988" y="267074"/>
                          <a:pt x="214506" y="278842"/>
                        </a:cubicBezTo>
                        <a:cubicBezTo>
                          <a:pt x="214449" y="280358"/>
                          <a:pt x="214350" y="281137"/>
                          <a:pt x="214350" y="28113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2" name="Google Shape;982;p6"/>
                  <p:cNvSpPr/>
                  <p:nvPr/>
                </p:nvSpPr>
                <p:spPr>
                  <a:xfrm>
                    <a:off x="-1335577" y="5266091"/>
                    <a:ext cx="617774" cy="835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383" h="273659" extrusionOk="0">
                        <a:moveTo>
                          <a:pt x="202200" y="271592"/>
                        </a:moveTo>
                        <a:cubicBezTo>
                          <a:pt x="201152" y="272342"/>
                          <a:pt x="200090" y="273036"/>
                          <a:pt x="198985" y="273659"/>
                        </a:cubicBezTo>
                        <a:cubicBezTo>
                          <a:pt x="194113" y="272144"/>
                          <a:pt x="190134" y="268051"/>
                          <a:pt x="190715" y="263024"/>
                        </a:cubicBezTo>
                        <a:cubicBezTo>
                          <a:pt x="184625" y="264199"/>
                          <a:pt x="178266" y="264058"/>
                          <a:pt x="172234" y="262556"/>
                        </a:cubicBezTo>
                        <a:cubicBezTo>
                          <a:pt x="174740" y="260021"/>
                          <a:pt x="178139" y="258676"/>
                          <a:pt x="181170" y="256807"/>
                        </a:cubicBezTo>
                        <a:cubicBezTo>
                          <a:pt x="184200" y="254966"/>
                          <a:pt x="187117" y="252190"/>
                          <a:pt x="187387" y="248650"/>
                        </a:cubicBezTo>
                        <a:cubicBezTo>
                          <a:pt x="187656" y="245095"/>
                          <a:pt x="183761" y="241427"/>
                          <a:pt x="180632" y="243113"/>
                        </a:cubicBezTo>
                        <a:cubicBezTo>
                          <a:pt x="186395" y="239501"/>
                          <a:pt x="185942" y="229390"/>
                          <a:pt x="179881" y="226317"/>
                        </a:cubicBezTo>
                        <a:cubicBezTo>
                          <a:pt x="181368" y="225014"/>
                          <a:pt x="182855" y="223711"/>
                          <a:pt x="184342" y="222394"/>
                        </a:cubicBezTo>
                        <a:cubicBezTo>
                          <a:pt x="182770" y="221941"/>
                          <a:pt x="181226" y="221488"/>
                          <a:pt x="179669" y="221034"/>
                        </a:cubicBezTo>
                        <a:cubicBezTo>
                          <a:pt x="181354" y="219165"/>
                          <a:pt x="182119" y="216503"/>
                          <a:pt x="181679" y="214025"/>
                        </a:cubicBezTo>
                        <a:cubicBezTo>
                          <a:pt x="173763" y="217168"/>
                          <a:pt x="165295" y="218868"/>
                          <a:pt x="156769" y="219024"/>
                        </a:cubicBezTo>
                        <a:cubicBezTo>
                          <a:pt x="162632" y="216305"/>
                          <a:pt x="168807" y="213316"/>
                          <a:pt x="172276" y="207864"/>
                        </a:cubicBezTo>
                        <a:cubicBezTo>
                          <a:pt x="175746" y="202426"/>
                          <a:pt x="174981" y="193773"/>
                          <a:pt x="169104" y="191069"/>
                        </a:cubicBezTo>
                        <a:cubicBezTo>
                          <a:pt x="160635" y="187160"/>
                          <a:pt x="150963" y="198192"/>
                          <a:pt x="142197" y="195020"/>
                        </a:cubicBezTo>
                        <a:cubicBezTo>
                          <a:pt x="150028" y="191323"/>
                          <a:pt x="156925" y="185687"/>
                          <a:pt x="162080" y="178748"/>
                        </a:cubicBezTo>
                        <a:lnTo>
                          <a:pt x="157562" y="176425"/>
                        </a:lnTo>
                        <a:cubicBezTo>
                          <a:pt x="159007" y="174287"/>
                          <a:pt x="160465" y="172135"/>
                          <a:pt x="161924" y="170010"/>
                        </a:cubicBezTo>
                        <a:cubicBezTo>
                          <a:pt x="159276" y="167999"/>
                          <a:pt x="156174" y="166597"/>
                          <a:pt x="152917" y="165974"/>
                        </a:cubicBezTo>
                        <a:cubicBezTo>
                          <a:pt x="154872" y="163921"/>
                          <a:pt x="153002" y="160465"/>
                          <a:pt x="150623" y="158922"/>
                        </a:cubicBezTo>
                        <a:cubicBezTo>
                          <a:pt x="148244" y="157378"/>
                          <a:pt x="145227" y="156472"/>
                          <a:pt x="143811" y="154008"/>
                        </a:cubicBezTo>
                        <a:cubicBezTo>
                          <a:pt x="143259" y="153016"/>
                          <a:pt x="142976" y="151827"/>
                          <a:pt x="142098" y="151090"/>
                        </a:cubicBezTo>
                        <a:cubicBezTo>
                          <a:pt x="141121" y="150255"/>
                          <a:pt x="139690" y="150283"/>
                          <a:pt x="138402" y="150354"/>
                        </a:cubicBezTo>
                        <a:cubicBezTo>
                          <a:pt x="132496" y="150694"/>
                          <a:pt x="126577" y="151020"/>
                          <a:pt x="120657" y="151345"/>
                        </a:cubicBezTo>
                        <a:cubicBezTo>
                          <a:pt x="125529" y="147040"/>
                          <a:pt x="129919" y="142211"/>
                          <a:pt x="133771" y="136999"/>
                        </a:cubicBezTo>
                        <a:cubicBezTo>
                          <a:pt x="131746" y="133445"/>
                          <a:pt x="128134" y="130839"/>
                          <a:pt x="124127" y="130060"/>
                        </a:cubicBezTo>
                        <a:cubicBezTo>
                          <a:pt x="123801" y="127851"/>
                          <a:pt x="123447" y="125656"/>
                          <a:pt x="123121" y="123447"/>
                        </a:cubicBezTo>
                        <a:cubicBezTo>
                          <a:pt x="109937" y="123192"/>
                          <a:pt x="96696" y="126619"/>
                          <a:pt x="85296" y="133261"/>
                        </a:cubicBezTo>
                        <a:cubicBezTo>
                          <a:pt x="95109" y="124155"/>
                          <a:pt x="103805" y="113817"/>
                          <a:pt x="111070" y="102573"/>
                        </a:cubicBezTo>
                        <a:cubicBezTo>
                          <a:pt x="106425" y="102856"/>
                          <a:pt x="101794" y="103139"/>
                          <a:pt x="97149" y="103437"/>
                        </a:cubicBezTo>
                        <a:cubicBezTo>
                          <a:pt x="100930" y="101355"/>
                          <a:pt x="104159" y="98253"/>
                          <a:pt x="106354" y="94543"/>
                        </a:cubicBezTo>
                        <a:cubicBezTo>
                          <a:pt x="98494" y="94741"/>
                          <a:pt x="97319" y="82123"/>
                          <a:pt x="90280" y="78625"/>
                        </a:cubicBezTo>
                        <a:cubicBezTo>
                          <a:pt x="87009" y="76983"/>
                          <a:pt x="83115" y="77691"/>
                          <a:pt x="79518" y="78427"/>
                        </a:cubicBezTo>
                        <a:cubicBezTo>
                          <a:pt x="73046" y="79758"/>
                          <a:pt x="66560" y="81089"/>
                          <a:pt x="60088" y="82435"/>
                        </a:cubicBezTo>
                        <a:cubicBezTo>
                          <a:pt x="66659" y="76416"/>
                          <a:pt x="73244" y="70412"/>
                          <a:pt x="79829" y="64407"/>
                        </a:cubicBezTo>
                        <a:cubicBezTo>
                          <a:pt x="72068" y="58034"/>
                          <a:pt x="61971" y="51265"/>
                          <a:pt x="52780" y="55329"/>
                        </a:cubicBezTo>
                        <a:cubicBezTo>
                          <a:pt x="49537" y="56760"/>
                          <a:pt x="46974" y="59408"/>
                          <a:pt x="43802" y="60994"/>
                        </a:cubicBezTo>
                        <a:cubicBezTo>
                          <a:pt x="40630" y="62594"/>
                          <a:pt x="36169" y="62750"/>
                          <a:pt x="34115" y="59875"/>
                        </a:cubicBezTo>
                        <a:cubicBezTo>
                          <a:pt x="33733" y="59323"/>
                          <a:pt x="33450" y="58700"/>
                          <a:pt x="33308" y="58048"/>
                        </a:cubicBezTo>
                        <a:cubicBezTo>
                          <a:pt x="31864" y="51477"/>
                          <a:pt x="43221" y="48206"/>
                          <a:pt x="43250" y="41479"/>
                        </a:cubicBezTo>
                        <a:cubicBezTo>
                          <a:pt x="43250" y="38463"/>
                          <a:pt x="40389" y="35744"/>
                          <a:pt x="37373" y="35914"/>
                        </a:cubicBezTo>
                        <a:cubicBezTo>
                          <a:pt x="35376" y="35645"/>
                          <a:pt x="33393" y="35390"/>
                          <a:pt x="31396" y="35135"/>
                        </a:cubicBezTo>
                        <a:cubicBezTo>
                          <a:pt x="31935" y="33025"/>
                          <a:pt x="32501" y="30929"/>
                          <a:pt x="33053" y="28833"/>
                        </a:cubicBezTo>
                        <a:cubicBezTo>
                          <a:pt x="24372" y="29314"/>
                          <a:pt x="15819" y="32019"/>
                          <a:pt x="8440" y="36594"/>
                        </a:cubicBezTo>
                        <a:cubicBezTo>
                          <a:pt x="8639" y="33152"/>
                          <a:pt x="8823" y="29725"/>
                          <a:pt x="9021" y="26284"/>
                        </a:cubicBezTo>
                        <a:cubicBezTo>
                          <a:pt x="6019" y="26029"/>
                          <a:pt x="3016" y="25774"/>
                          <a:pt x="0" y="25505"/>
                        </a:cubicBezTo>
                        <a:cubicBezTo>
                          <a:pt x="85" y="17121"/>
                          <a:pt x="2195" y="8752"/>
                          <a:pt x="6132" y="1331"/>
                        </a:cubicBezTo>
                        <a:lnTo>
                          <a:pt x="7690" y="0"/>
                        </a:lnTo>
                        <a:cubicBezTo>
                          <a:pt x="33053" y="14091"/>
                          <a:pt x="79957" y="46351"/>
                          <a:pt x="132029" y="112797"/>
                        </a:cubicBezTo>
                        <a:cubicBezTo>
                          <a:pt x="209904" y="212198"/>
                          <a:pt x="202171" y="271620"/>
                          <a:pt x="202171" y="27162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3" name="Google Shape;983;p6"/>
                  <p:cNvSpPr/>
                  <p:nvPr/>
                </p:nvSpPr>
                <p:spPr>
                  <a:xfrm>
                    <a:off x="-1305089" y="5278892"/>
                    <a:ext cx="587533" cy="809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476" h="265105" extrusionOk="0">
                        <a:moveTo>
                          <a:pt x="192371" y="265106"/>
                        </a:moveTo>
                        <a:cubicBezTo>
                          <a:pt x="187571" y="262953"/>
                          <a:pt x="186367" y="255575"/>
                          <a:pt x="181467" y="253196"/>
                        </a:cubicBezTo>
                        <a:cubicBezTo>
                          <a:pt x="181538" y="248607"/>
                          <a:pt x="181609" y="244019"/>
                          <a:pt x="181694" y="239431"/>
                        </a:cubicBezTo>
                        <a:cubicBezTo>
                          <a:pt x="180915" y="238354"/>
                          <a:pt x="180136" y="237292"/>
                          <a:pt x="179371" y="236216"/>
                        </a:cubicBezTo>
                        <a:cubicBezTo>
                          <a:pt x="179385" y="232902"/>
                          <a:pt x="179414" y="229560"/>
                          <a:pt x="179442" y="226232"/>
                        </a:cubicBezTo>
                        <a:cubicBezTo>
                          <a:pt x="177374" y="223187"/>
                          <a:pt x="177530" y="218811"/>
                          <a:pt x="179810" y="215908"/>
                        </a:cubicBezTo>
                        <a:cubicBezTo>
                          <a:pt x="177034" y="214563"/>
                          <a:pt x="175859" y="211320"/>
                          <a:pt x="174245" y="208686"/>
                        </a:cubicBezTo>
                        <a:cubicBezTo>
                          <a:pt x="172616" y="206066"/>
                          <a:pt x="169316" y="203658"/>
                          <a:pt x="166654" y="205230"/>
                        </a:cubicBezTo>
                        <a:cubicBezTo>
                          <a:pt x="170761" y="202964"/>
                          <a:pt x="169260" y="196677"/>
                          <a:pt x="166739" y="192726"/>
                        </a:cubicBezTo>
                        <a:cubicBezTo>
                          <a:pt x="164232" y="188760"/>
                          <a:pt x="161202" y="183676"/>
                          <a:pt x="163878" y="179824"/>
                        </a:cubicBezTo>
                        <a:cubicBezTo>
                          <a:pt x="161244" y="179994"/>
                          <a:pt x="158568" y="179272"/>
                          <a:pt x="156387" y="177799"/>
                        </a:cubicBezTo>
                        <a:cubicBezTo>
                          <a:pt x="159134" y="176426"/>
                          <a:pt x="161485" y="174259"/>
                          <a:pt x="163071" y="171639"/>
                        </a:cubicBezTo>
                        <a:cubicBezTo>
                          <a:pt x="160791" y="170803"/>
                          <a:pt x="158412" y="169911"/>
                          <a:pt x="156783" y="168127"/>
                        </a:cubicBezTo>
                        <a:cubicBezTo>
                          <a:pt x="155141" y="166343"/>
                          <a:pt x="154517" y="163368"/>
                          <a:pt x="156089" y="161499"/>
                        </a:cubicBezTo>
                        <a:cubicBezTo>
                          <a:pt x="145865" y="156854"/>
                          <a:pt x="141559" y="142197"/>
                          <a:pt x="130443" y="140696"/>
                        </a:cubicBezTo>
                        <a:cubicBezTo>
                          <a:pt x="132779" y="139209"/>
                          <a:pt x="134918" y="137424"/>
                          <a:pt x="136787" y="135399"/>
                        </a:cubicBezTo>
                        <a:cubicBezTo>
                          <a:pt x="135031" y="134465"/>
                          <a:pt x="133261" y="133516"/>
                          <a:pt x="131519" y="132581"/>
                        </a:cubicBezTo>
                        <a:cubicBezTo>
                          <a:pt x="133445" y="131123"/>
                          <a:pt x="131689" y="127979"/>
                          <a:pt x="129565" y="126846"/>
                        </a:cubicBezTo>
                        <a:cubicBezTo>
                          <a:pt x="127426" y="125713"/>
                          <a:pt x="124665" y="124948"/>
                          <a:pt x="123943" y="122626"/>
                        </a:cubicBezTo>
                        <a:cubicBezTo>
                          <a:pt x="123588" y="121535"/>
                          <a:pt x="123843" y="120331"/>
                          <a:pt x="123617" y="119213"/>
                        </a:cubicBezTo>
                        <a:cubicBezTo>
                          <a:pt x="122880" y="115488"/>
                          <a:pt x="117910" y="114539"/>
                          <a:pt x="114171" y="115191"/>
                        </a:cubicBezTo>
                        <a:cubicBezTo>
                          <a:pt x="110418" y="115842"/>
                          <a:pt x="106226" y="117117"/>
                          <a:pt x="103082" y="115007"/>
                        </a:cubicBezTo>
                        <a:cubicBezTo>
                          <a:pt x="106694" y="113350"/>
                          <a:pt x="109951" y="110900"/>
                          <a:pt x="112571" y="107912"/>
                        </a:cubicBezTo>
                        <a:cubicBezTo>
                          <a:pt x="113477" y="106878"/>
                          <a:pt x="114341" y="105646"/>
                          <a:pt x="114213" y="104300"/>
                        </a:cubicBezTo>
                        <a:cubicBezTo>
                          <a:pt x="113888" y="101142"/>
                          <a:pt x="109328" y="101043"/>
                          <a:pt x="106679" y="99301"/>
                        </a:cubicBezTo>
                        <a:cubicBezTo>
                          <a:pt x="104031" y="97574"/>
                          <a:pt x="103408" y="94062"/>
                          <a:pt x="102360" y="91088"/>
                        </a:cubicBezTo>
                        <a:cubicBezTo>
                          <a:pt x="99386" y="82562"/>
                          <a:pt x="91810" y="76629"/>
                          <a:pt x="84601" y="71205"/>
                        </a:cubicBezTo>
                        <a:cubicBezTo>
                          <a:pt x="82803" y="69845"/>
                          <a:pt x="80891" y="68443"/>
                          <a:pt x="78668" y="68160"/>
                        </a:cubicBezTo>
                        <a:cubicBezTo>
                          <a:pt x="75340" y="67735"/>
                          <a:pt x="71360" y="69732"/>
                          <a:pt x="68910" y="67452"/>
                        </a:cubicBezTo>
                        <a:cubicBezTo>
                          <a:pt x="72068" y="66376"/>
                          <a:pt x="75935" y="64053"/>
                          <a:pt x="75099" y="60824"/>
                        </a:cubicBezTo>
                        <a:cubicBezTo>
                          <a:pt x="74802" y="59720"/>
                          <a:pt x="73980" y="58842"/>
                          <a:pt x="73173" y="58048"/>
                        </a:cubicBezTo>
                        <a:cubicBezTo>
                          <a:pt x="67126" y="52129"/>
                          <a:pt x="59592" y="47739"/>
                          <a:pt x="51463" y="45374"/>
                        </a:cubicBezTo>
                        <a:cubicBezTo>
                          <a:pt x="50599" y="42726"/>
                          <a:pt x="47569" y="41281"/>
                          <a:pt x="44779" y="41352"/>
                        </a:cubicBezTo>
                        <a:cubicBezTo>
                          <a:pt x="41989" y="41423"/>
                          <a:pt x="39369" y="42669"/>
                          <a:pt x="36863" y="43901"/>
                        </a:cubicBezTo>
                        <a:cubicBezTo>
                          <a:pt x="38038" y="40814"/>
                          <a:pt x="40276" y="38137"/>
                          <a:pt x="43108" y="36452"/>
                        </a:cubicBezTo>
                        <a:cubicBezTo>
                          <a:pt x="35574" y="30476"/>
                          <a:pt x="28054" y="24514"/>
                          <a:pt x="20520" y="18538"/>
                        </a:cubicBezTo>
                        <a:cubicBezTo>
                          <a:pt x="16852" y="19047"/>
                          <a:pt x="13170" y="19543"/>
                          <a:pt x="9502" y="20039"/>
                        </a:cubicBezTo>
                        <a:cubicBezTo>
                          <a:pt x="11301" y="19529"/>
                          <a:pt x="12802" y="18141"/>
                          <a:pt x="13482" y="16399"/>
                        </a:cubicBezTo>
                        <a:cubicBezTo>
                          <a:pt x="11018" y="11358"/>
                          <a:pt x="5608" y="7916"/>
                          <a:pt x="0" y="7789"/>
                        </a:cubicBezTo>
                        <a:cubicBezTo>
                          <a:pt x="113" y="5268"/>
                          <a:pt x="1671" y="2875"/>
                          <a:pt x="3923" y="1756"/>
                        </a:cubicBezTo>
                        <a:lnTo>
                          <a:pt x="5084" y="0"/>
                        </a:lnTo>
                        <a:cubicBezTo>
                          <a:pt x="31566" y="15889"/>
                          <a:pt x="74703" y="48050"/>
                          <a:pt x="122116" y="108577"/>
                        </a:cubicBezTo>
                        <a:cubicBezTo>
                          <a:pt x="191125" y="196648"/>
                          <a:pt x="192910" y="253337"/>
                          <a:pt x="192428" y="26510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4" name="Google Shape;984;p6"/>
                  <p:cNvSpPr/>
                  <p:nvPr/>
                </p:nvSpPr>
                <p:spPr>
                  <a:xfrm>
                    <a:off x="-1366759" y="5347869"/>
                    <a:ext cx="47924" cy="776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0" h="25434" extrusionOk="0">
                        <a:moveTo>
                          <a:pt x="14531" y="23565"/>
                        </a:moveTo>
                        <a:cubicBezTo>
                          <a:pt x="14389" y="24202"/>
                          <a:pt x="14404" y="24839"/>
                          <a:pt x="14559" y="25434"/>
                        </a:cubicBezTo>
                        <a:cubicBezTo>
                          <a:pt x="13101" y="25392"/>
                          <a:pt x="11628" y="25137"/>
                          <a:pt x="10183" y="24599"/>
                        </a:cubicBezTo>
                        <a:cubicBezTo>
                          <a:pt x="3216" y="22007"/>
                          <a:pt x="-70" y="13765"/>
                          <a:pt x="1" y="6330"/>
                        </a:cubicBezTo>
                        <a:cubicBezTo>
                          <a:pt x="1" y="4206"/>
                          <a:pt x="242" y="2096"/>
                          <a:pt x="568" y="0"/>
                        </a:cubicBezTo>
                        <a:cubicBezTo>
                          <a:pt x="3655" y="5098"/>
                          <a:pt x="7464" y="9743"/>
                          <a:pt x="11826" y="13779"/>
                        </a:cubicBezTo>
                        <a:cubicBezTo>
                          <a:pt x="13837" y="15634"/>
                          <a:pt x="16160" y="17914"/>
                          <a:pt x="15621" y="20577"/>
                        </a:cubicBezTo>
                        <a:cubicBezTo>
                          <a:pt x="15409" y="21611"/>
                          <a:pt x="14758" y="22517"/>
                          <a:pt x="14531" y="235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5" name="Google Shape;985;p6"/>
                  <p:cNvSpPr/>
                  <p:nvPr/>
                </p:nvSpPr>
                <p:spPr>
                  <a:xfrm>
                    <a:off x="-1311273" y="5441840"/>
                    <a:ext cx="68342" cy="76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89" h="25193" extrusionOk="0">
                        <a:moveTo>
                          <a:pt x="9786" y="2082"/>
                        </a:moveTo>
                        <a:cubicBezTo>
                          <a:pt x="16583" y="6514"/>
                          <a:pt x="14983" y="18977"/>
                          <a:pt x="22389" y="22149"/>
                        </a:cubicBezTo>
                        <a:cubicBezTo>
                          <a:pt x="19557" y="23324"/>
                          <a:pt x="16640" y="24344"/>
                          <a:pt x="13666" y="25194"/>
                        </a:cubicBezTo>
                        <a:cubicBezTo>
                          <a:pt x="10097" y="18948"/>
                          <a:pt x="5452" y="13312"/>
                          <a:pt x="0" y="8610"/>
                        </a:cubicBezTo>
                        <a:cubicBezTo>
                          <a:pt x="963" y="5636"/>
                          <a:pt x="2223" y="2747"/>
                          <a:pt x="3753" y="0"/>
                        </a:cubicBezTo>
                        <a:cubicBezTo>
                          <a:pt x="5863" y="510"/>
                          <a:pt x="7987" y="921"/>
                          <a:pt x="9786" y="208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6" name="Google Shape;986;p6"/>
                  <p:cNvSpPr/>
                  <p:nvPr/>
                </p:nvSpPr>
                <p:spPr>
                  <a:xfrm>
                    <a:off x="-1248913" y="5587077"/>
                    <a:ext cx="120088" cy="94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41" h="31078" extrusionOk="0">
                        <a:moveTo>
                          <a:pt x="35914" y="26249"/>
                        </a:moveTo>
                        <a:cubicBezTo>
                          <a:pt x="37047" y="26320"/>
                          <a:pt x="38208" y="26320"/>
                          <a:pt x="39341" y="26206"/>
                        </a:cubicBezTo>
                        <a:cubicBezTo>
                          <a:pt x="35673" y="28048"/>
                          <a:pt x="31807" y="29506"/>
                          <a:pt x="27842" y="30540"/>
                        </a:cubicBezTo>
                        <a:cubicBezTo>
                          <a:pt x="26312" y="30951"/>
                          <a:pt x="24726" y="31276"/>
                          <a:pt x="23168" y="30936"/>
                        </a:cubicBezTo>
                        <a:cubicBezTo>
                          <a:pt x="21186" y="30483"/>
                          <a:pt x="19614" y="29010"/>
                          <a:pt x="18183" y="27538"/>
                        </a:cubicBezTo>
                        <a:cubicBezTo>
                          <a:pt x="11259" y="20400"/>
                          <a:pt x="5141" y="12456"/>
                          <a:pt x="0" y="3916"/>
                        </a:cubicBezTo>
                        <a:cubicBezTo>
                          <a:pt x="1388" y="2769"/>
                          <a:pt x="2691" y="1523"/>
                          <a:pt x="3923" y="220"/>
                        </a:cubicBezTo>
                        <a:cubicBezTo>
                          <a:pt x="4645" y="121"/>
                          <a:pt x="5367" y="36"/>
                          <a:pt x="6090" y="7"/>
                        </a:cubicBezTo>
                        <a:cubicBezTo>
                          <a:pt x="11131" y="-163"/>
                          <a:pt x="15748" y="2613"/>
                          <a:pt x="20039" y="5276"/>
                        </a:cubicBezTo>
                        <a:cubicBezTo>
                          <a:pt x="27884" y="10190"/>
                          <a:pt x="36750" y="17030"/>
                          <a:pt x="35900" y="262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7" name="Google Shape;987;p6"/>
                  <p:cNvSpPr/>
                  <p:nvPr/>
                </p:nvSpPr>
                <p:spPr>
                  <a:xfrm>
                    <a:off x="-1135887" y="5647211"/>
                    <a:ext cx="209890" cy="2122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760" h="69545" extrusionOk="0">
                        <a:moveTo>
                          <a:pt x="49529" y="69222"/>
                        </a:moveTo>
                        <a:cubicBezTo>
                          <a:pt x="40493" y="70638"/>
                          <a:pt x="30071" y="67409"/>
                          <a:pt x="25879" y="59309"/>
                        </a:cubicBezTo>
                        <a:cubicBezTo>
                          <a:pt x="24151" y="55981"/>
                          <a:pt x="23585" y="52129"/>
                          <a:pt x="21729" y="48872"/>
                        </a:cubicBezTo>
                        <a:cubicBezTo>
                          <a:pt x="16688" y="40077"/>
                          <a:pt x="3319" y="37571"/>
                          <a:pt x="487" y="27828"/>
                        </a:cubicBezTo>
                        <a:cubicBezTo>
                          <a:pt x="-1340" y="21511"/>
                          <a:pt x="2257" y="14912"/>
                          <a:pt x="6562" y="9927"/>
                        </a:cubicBezTo>
                        <a:cubicBezTo>
                          <a:pt x="8828" y="7322"/>
                          <a:pt x="11349" y="4858"/>
                          <a:pt x="13586" y="2223"/>
                        </a:cubicBezTo>
                        <a:cubicBezTo>
                          <a:pt x="14493" y="1544"/>
                          <a:pt x="15357" y="807"/>
                          <a:pt x="16150" y="0"/>
                        </a:cubicBezTo>
                        <a:cubicBezTo>
                          <a:pt x="17311" y="1869"/>
                          <a:pt x="16603" y="4319"/>
                          <a:pt x="15612" y="6259"/>
                        </a:cubicBezTo>
                        <a:cubicBezTo>
                          <a:pt x="14620" y="8214"/>
                          <a:pt x="13346" y="10168"/>
                          <a:pt x="13374" y="12363"/>
                        </a:cubicBezTo>
                        <a:cubicBezTo>
                          <a:pt x="13416" y="14544"/>
                          <a:pt x="15640" y="16810"/>
                          <a:pt x="17623" y="15889"/>
                        </a:cubicBezTo>
                        <a:cubicBezTo>
                          <a:pt x="16065" y="23112"/>
                          <a:pt x="16178" y="32232"/>
                          <a:pt x="22508" y="36055"/>
                        </a:cubicBezTo>
                        <a:cubicBezTo>
                          <a:pt x="24547" y="37302"/>
                          <a:pt x="26941" y="37769"/>
                          <a:pt x="29093" y="38789"/>
                        </a:cubicBezTo>
                        <a:cubicBezTo>
                          <a:pt x="37066" y="42655"/>
                          <a:pt x="39389" y="52993"/>
                          <a:pt x="45932" y="58983"/>
                        </a:cubicBezTo>
                        <a:cubicBezTo>
                          <a:pt x="51256" y="63855"/>
                          <a:pt x="59470" y="65342"/>
                          <a:pt x="66168" y="62608"/>
                        </a:cubicBezTo>
                        <a:lnTo>
                          <a:pt x="67457" y="59974"/>
                        </a:lnTo>
                        <a:cubicBezTo>
                          <a:pt x="68010" y="60286"/>
                          <a:pt x="68434" y="60697"/>
                          <a:pt x="68760" y="61206"/>
                        </a:cubicBezTo>
                        <a:cubicBezTo>
                          <a:pt x="62756" y="64903"/>
                          <a:pt x="56439" y="68146"/>
                          <a:pt x="49529" y="6923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8" name="Google Shape;988;p6"/>
                  <p:cNvSpPr/>
                  <p:nvPr/>
                </p:nvSpPr>
                <p:spPr>
                  <a:xfrm>
                    <a:off x="-1011711" y="5842247"/>
                    <a:ext cx="126053" cy="2084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295" h="68282" extrusionOk="0">
                        <a:moveTo>
                          <a:pt x="41295" y="67622"/>
                        </a:moveTo>
                        <a:cubicBezTo>
                          <a:pt x="37656" y="68684"/>
                          <a:pt x="33860" y="68613"/>
                          <a:pt x="31000" y="66319"/>
                        </a:cubicBezTo>
                        <a:cubicBezTo>
                          <a:pt x="27445" y="63444"/>
                          <a:pt x="26822" y="58275"/>
                          <a:pt x="24231" y="54494"/>
                        </a:cubicBezTo>
                        <a:cubicBezTo>
                          <a:pt x="20591" y="49183"/>
                          <a:pt x="13609" y="47314"/>
                          <a:pt x="8936" y="42867"/>
                        </a:cubicBezTo>
                        <a:cubicBezTo>
                          <a:pt x="8072" y="42060"/>
                          <a:pt x="7251" y="41055"/>
                          <a:pt x="7208" y="39879"/>
                        </a:cubicBezTo>
                        <a:cubicBezTo>
                          <a:pt x="7166" y="38690"/>
                          <a:pt x="7902" y="37642"/>
                          <a:pt x="8596" y="36679"/>
                        </a:cubicBezTo>
                        <a:cubicBezTo>
                          <a:pt x="11825" y="32331"/>
                          <a:pt x="15040" y="27983"/>
                          <a:pt x="18254" y="23636"/>
                        </a:cubicBezTo>
                        <a:cubicBezTo>
                          <a:pt x="16031" y="26596"/>
                          <a:pt x="13454" y="29414"/>
                          <a:pt x="9998" y="30575"/>
                        </a:cubicBezTo>
                        <a:cubicBezTo>
                          <a:pt x="6005" y="31920"/>
                          <a:pt x="637" y="29938"/>
                          <a:pt x="0" y="25774"/>
                        </a:cubicBezTo>
                        <a:cubicBezTo>
                          <a:pt x="10267" y="17929"/>
                          <a:pt x="20676" y="9899"/>
                          <a:pt x="28890" y="0"/>
                        </a:cubicBezTo>
                        <a:cubicBezTo>
                          <a:pt x="28975" y="1629"/>
                          <a:pt x="28507" y="3399"/>
                          <a:pt x="27743" y="4843"/>
                        </a:cubicBezTo>
                        <a:cubicBezTo>
                          <a:pt x="26199" y="7718"/>
                          <a:pt x="23806" y="10324"/>
                          <a:pt x="23565" y="13567"/>
                        </a:cubicBezTo>
                        <a:cubicBezTo>
                          <a:pt x="23338" y="16668"/>
                          <a:pt x="25151" y="19515"/>
                          <a:pt x="25845" y="22545"/>
                        </a:cubicBezTo>
                        <a:cubicBezTo>
                          <a:pt x="26567" y="25576"/>
                          <a:pt x="25264" y="29683"/>
                          <a:pt x="22163" y="29824"/>
                        </a:cubicBezTo>
                        <a:cubicBezTo>
                          <a:pt x="28946" y="41706"/>
                          <a:pt x="35163" y="53885"/>
                          <a:pt x="40786" y="66361"/>
                        </a:cubicBezTo>
                        <a:cubicBezTo>
                          <a:pt x="40970" y="66758"/>
                          <a:pt x="41154" y="67169"/>
                          <a:pt x="41281" y="6760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989" name="Google Shape;989;p6"/>
                <p:cNvSpPr/>
                <p:nvPr/>
              </p:nvSpPr>
              <p:spPr>
                <a:xfrm>
                  <a:off x="-1372680" y="5236943"/>
                  <a:ext cx="659425" cy="1006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28" h="329625" extrusionOk="0">
                      <a:moveTo>
                        <a:pt x="0" y="0"/>
                      </a:moveTo>
                      <a:cubicBezTo>
                        <a:pt x="104102" y="52780"/>
                        <a:pt x="236754" y="200260"/>
                        <a:pt x="213302" y="32962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90" name="Google Shape;990;p6"/>
            <p:cNvGrpSpPr/>
            <p:nvPr/>
          </p:nvGrpSpPr>
          <p:grpSpPr>
            <a:xfrm>
              <a:off x="-558928" y="4249690"/>
              <a:ext cx="1829025" cy="1746055"/>
              <a:chOff x="-558928" y="4249690"/>
              <a:chExt cx="1829025" cy="1746055"/>
            </a:xfrm>
          </p:grpSpPr>
          <p:grpSp>
            <p:nvGrpSpPr>
              <p:cNvPr id="991" name="Google Shape;991;p6"/>
              <p:cNvGrpSpPr/>
              <p:nvPr/>
            </p:nvGrpSpPr>
            <p:grpSpPr>
              <a:xfrm rot="-754085">
                <a:off x="365991" y="4590162"/>
                <a:ext cx="748996" cy="1306344"/>
                <a:chOff x="4355552" y="1480653"/>
                <a:chExt cx="245269" cy="427780"/>
              </a:xfrm>
            </p:grpSpPr>
            <p:sp>
              <p:nvSpPr>
                <p:cNvPr id="992" name="Google Shape;992;p6"/>
                <p:cNvSpPr/>
                <p:nvPr/>
              </p:nvSpPr>
              <p:spPr>
                <a:xfrm>
                  <a:off x="4355552" y="1480653"/>
                  <a:ext cx="245269" cy="304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69" h="304999" extrusionOk="0">
                      <a:moveTo>
                        <a:pt x="238993" y="228568"/>
                      </a:moveTo>
                      <a:cubicBezTo>
                        <a:pt x="230935" y="251142"/>
                        <a:pt x="215230" y="274693"/>
                        <a:pt x="192316" y="283785"/>
                      </a:cubicBezTo>
                      <a:cubicBezTo>
                        <a:pt x="148415" y="301175"/>
                        <a:pt x="124949" y="261140"/>
                        <a:pt x="124949" y="261140"/>
                      </a:cubicBezTo>
                      <a:cubicBezTo>
                        <a:pt x="124949" y="261140"/>
                        <a:pt x="125502" y="290441"/>
                        <a:pt x="89956" y="302549"/>
                      </a:cubicBezTo>
                      <a:cubicBezTo>
                        <a:pt x="54382" y="314657"/>
                        <a:pt x="15905" y="279253"/>
                        <a:pt x="12960" y="254258"/>
                      </a:cubicBezTo>
                      <a:cubicBezTo>
                        <a:pt x="9943" y="228540"/>
                        <a:pt x="19785" y="230041"/>
                        <a:pt x="37176" y="229291"/>
                      </a:cubicBezTo>
                      <a:cubicBezTo>
                        <a:pt x="54595" y="228540"/>
                        <a:pt x="88653" y="248197"/>
                        <a:pt x="97717" y="235352"/>
                      </a:cubicBezTo>
                      <a:cubicBezTo>
                        <a:pt x="106780" y="222493"/>
                        <a:pt x="87124" y="221728"/>
                        <a:pt x="56110" y="223244"/>
                      </a:cubicBezTo>
                      <a:cubicBezTo>
                        <a:pt x="25068" y="224759"/>
                        <a:pt x="1616" y="212651"/>
                        <a:pt x="101" y="185404"/>
                      </a:cubicBezTo>
                      <a:cubicBezTo>
                        <a:pt x="-1415" y="158171"/>
                        <a:pt x="14475" y="135470"/>
                        <a:pt x="26583" y="156656"/>
                      </a:cubicBezTo>
                      <a:cubicBezTo>
                        <a:pt x="38691" y="177856"/>
                        <a:pt x="70725" y="202922"/>
                        <a:pt x="90409" y="196861"/>
                      </a:cubicBezTo>
                      <a:cubicBezTo>
                        <a:pt x="110094" y="190799"/>
                        <a:pt x="98921" y="173947"/>
                        <a:pt x="75455" y="177728"/>
                      </a:cubicBezTo>
                      <a:cubicBezTo>
                        <a:pt x="52003" y="181509"/>
                        <a:pt x="38691" y="163467"/>
                        <a:pt x="25832" y="143712"/>
                      </a:cubicBezTo>
                      <a:cubicBezTo>
                        <a:pt x="12945" y="123957"/>
                        <a:pt x="17505" y="105192"/>
                        <a:pt x="34160" y="90818"/>
                      </a:cubicBezTo>
                      <a:cubicBezTo>
                        <a:pt x="50799" y="76444"/>
                        <a:pt x="45503" y="99882"/>
                        <a:pt x="69719" y="133941"/>
                      </a:cubicBezTo>
                      <a:cubicBezTo>
                        <a:pt x="93936" y="167999"/>
                        <a:pt x="100762" y="144533"/>
                        <a:pt x="98467" y="133190"/>
                      </a:cubicBezTo>
                      <a:cubicBezTo>
                        <a:pt x="96202" y="121832"/>
                        <a:pt x="72750" y="121082"/>
                        <a:pt x="60642" y="97616"/>
                      </a:cubicBezTo>
                      <a:cubicBezTo>
                        <a:pt x="48533" y="74164"/>
                        <a:pt x="57597" y="69618"/>
                        <a:pt x="71985" y="56009"/>
                      </a:cubicBezTo>
                      <a:cubicBezTo>
                        <a:pt x="86359" y="42386"/>
                        <a:pt x="85609" y="45402"/>
                        <a:pt x="87874" y="71899"/>
                      </a:cubicBezTo>
                      <a:cubicBezTo>
                        <a:pt x="90140" y="98381"/>
                        <a:pt x="96202" y="109724"/>
                        <a:pt x="106044" y="119566"/>
                      </a:cubicBezTo>
                      <a:cubicBezTo>
                        <a:pt x="115886" y="129409"/>
                        <a:pt x="123463" y="115035"/>
                        <a:pt x="114371" y="102927"/>
                      </a:cubicBezTo>
                      <a:cubicBezTo>
                        <a:pt x="105307" y="90818"/>
                        <a:pt x="96980" y="63557"/>
                        <a:pt x="102263" y="36324"/>
                      </a:cubicBezTo>
                      <a:cubicBezTo>
                        <a:pt x="103197" y="31524"/>
                        <a:pt x="104557" y="27303"/>
                        <a:pt x="106143" y="23593"/>
                      </a:cubicBezTo>
                      <a:cubicBezTo>
                        <a:pt x="113649" y="6174"/>
                        <a:pt x="126479" y="0"/>
                        <a:pt x="126479" y="0"/>
                      </a:cubicBezTo>
                      <a:cubicBezTo>
                        <a:pt x="125728" y="9092"/>
                        <a:pt x="156757" y="9842"/>
                        <a:pt x="165848" y="47682"/>
                      </a:cubicBezTo>
                      <a:cubicBezTo>
                        <a:pt x="168482" y="58615"/>
                        <a:pt x="166868" y="69420"/>
                        <a:pt x="163753" y="79234"/>
                      </a:cubicBezTo>
                      <a:cubicBezTo>
                        <a:pt x="156105" y="103408"/>
                        <a:pt x="139437" y="121620"/>
                        <a:pt x="154491" y="121082"/>
                      </a:cubicBezTo>
                      <a:cubicBezTo>
                        <a:pt x="164432" y="120714"/>
                        <a:pt x="171952" y="105688"/>
                        <a:pt x="177135" y="89870"/>
                      </a:cubicBezTo>
                      <a:cubicBezTo>
                        <a:pt x="182998" y="71941"/>
                        <a:pt x="185873" y="52964"/>
                        <a:pt x="185873" y="52964"/>
                      </a:cubicBezTo>
                      <a:cubicBezTo>
                        <a:pt x="185873" y="52964"/>
                        <a:pt x="199142" y="63557"/>
                        <a:pt x="202923" y="74915"/>
                      </a:cubicBezTo>
                      <a:cubicBezTo>
                        <a:pt x="205189" y="81741"/>
                        <a:pt x="198434" y="98452"/>
                        <a:pt x="189852" y="113293"/>
                      </a:cubicBezTo>
                      <a:cubicBezTo>
                        <a:pt x="184202" y="123135"/>
                        <a:pt x="177772" y="132156"/>
                        <a:pt x="172660" y="136985"/>
                      </a:cubicBezTo>
                      <a:cubicBezTo>
                        <a:pt x="159801" y="149093"/>
                        <a:pt x="146178" y="167999"/>
                        <a:pt x="177192" y="152110"/>
                      </a:cubicBezTo>
                      <a:cubicBezTo>
                        <a:pt x="184358" y="148442"/>
                        <a:pt x="189980" y="143188"/>
                        <a:pt x="194441" y="137325"/>
                      </a:cubicBezTo>
                      <a:cubicBezTo>
                        <a:pt x="209296" y="117782"/>
                        <a:pt x="211208" y="91357"/>
                        <a:pt x="213516" y="93084"/>
                      </a:cubicBezTo>
                      <a:cubicBezTo>
                        <a:pt x="216533" y="95350"/>
                        <a:pt x="224109" y="132425"/>
                        <a:pt x="223359" y="148315"/>
                      </a:cubicBezTo>
                      <a:cubicBezTo>
                        <a:pt x="222948" y="156656"/>
                        <a:pt x="219832" y="163779"/>
                        <a:pt x="213176" y="169373"/>
                      </a:cubicBezTo>
                      <a:cubicBezTo>
                        <a:pt x="207172" y="174457"/>
                        <a:pt x="198264" y="178351"/>
                        <a:pt x="185873" y="180858"/>
                      </a:cubicBezTo>
                      <a:cubicBezTo>
                        <a:pt x="159745" y="186169"/>
                        <a:pt x="149959" y="216432"/>
                        <a:pt x="185873" y="208856"/>
                      </a:cubicBezTo>
                      <a:cubicBezTo>
                        <a:pt x="197528" y="206391"/>
                        <a:pt x="206209" y="200996"/>
                        <a:pt x="213007" y="195345"/>
                      </a:cubicBezTo>
                      <a:cubicBezTo>
                        <a:pt x="227211" y="183549"/>
                        <a:pt x="233343" y="170619"/>
                        <a:pt x="241514" y="180844"/>
                      </a:cubicBezTo>
                      <a:cubicBezTo>
                        <a:pt x="247306" y="188080"/>
                        <a:pt x="246343" y="207907"/>
                        <a:pt x="239007" y="22855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3" name="Google Shape;993;p6"/>
                <p:cNvSpPr/>
                <p:nvPr/>
              </p:nvSpPr>
              <p:spPr>
                <a:xfrm>
                  <a:off x="4406858" y="1581753"/>
                  <a:ext cx="157223" cy="177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23" h="177274" extrusionOk="0">
                      <a:moveTo>
                        <a:pt x="83826" y="143854"/>
                      </a:moveTo>
                      <a:cubicBezTo>
                        <a:pt x="92705" y="153682"/>
                        <a:pt x="103213" y="164275"/>
                        <a:pt x="116454" y="164317"/>
                      </a:cubicBezTo>
                      <a:cubicBezTo>
                        <a:pt x="122062" y="164331"/>
                        <a:pt x="127458" y="162391"/>
                        <a:pt x="132712" y="160409"/>
                      </a:cubicBezTo>
                      <a:cubicBezTo>
                        <a:pt x="142979" y="156542"/>
                        <a:pt x="154507" y="150991"/>
                        <a:pt x="157027" y="140299"/>
                      </a:cubicBezTo>
                      <a:cubicBezTo>
                        <a:pt x="157594" y="137892"/>
                        <a:pt x="156985" y="134535"/>
                        <a:pt x="154535" y="134252"/>
                      </a:cubicBezTo>
                      <a:cubicBezTo>
                        <a:pt x="153359" y="134110"/>
                        <a:pt x="152269" y="134790"/>
                        <a:pt x="151263" y="135428"/>
                      </a:cubicBezTo>
                      <a:cubicBezTo>
                        <a:pt x="143106" y="140526"/>
                        <a:pt x="133760" y="143698"/>
                        <a:pt x="124187" y="144604"/>
                      </a:cubicBezTo>
                      <a:cubicBezTo>
                        <a:pt x="120972" y="144916"/>
                        <a:pt x="116936" y="144505"/>
                        <a:pt x="115690" y="141517"/>
                      </a:cubicBezTo>
                      <a:cubicBezTo>
                        <a:pt x="119343" y="139407"/>
                        <a:pt x="123776" y="139237"/>
                        <a:pt x="127727" y="137807"/>
                      </a:cubicBezTo>
                      <a:cubicBezTo>
                        <a:pt x="131692" y="136376"/>
                        <a:pt x="135558" y="132652"/>
                        <a:pt x="134609" y="128545"/>
                      </a:cubicBezTo>
                      <a:cubicBezTo>
                        <a:pt x="125716" y="128672"/>
                        <a:pt x="116822" y="128786"/>
                        <a:pt x="107915" y="128913"/>
                      </a:cubicBezTo>
                      <a:cubicBezTo>
                        <a:pt x="103511" y="128970"/>
                        <a:pt x="98951" y="129012"/>
                        <a:pt x="94886" y="127313"/>
                      </a:cubicBezTo>
                      <a:cubicBezTo>
                        <a:pt x="86474" y="123829"/>
                        <a:pt x="82495" y="112429"/>
                        <a:pt x="86913" y="104470"/>
                      </a:cubicBezTo>
                      <a:cubicBezTo>
                        <a:pt x="88768" y="101100"/>
                        <a:pt x="91756" y="98522"/>
                        <a:pt x="94674" y="96016"/>
                      </a:cubicBezTo>
                      <a:cubicBezTo>
                        <a:pt x="109827" y="82987"/>
                        <a:pt x="125659" y="69590"/>
                        <a:pt x="144947" y="64322"/>
                      </a:cubicBezTo>
                      <a:cubicBezTo>
                        <a:pt x="146831" y="63812"/>
                        <a:pt x="148814" y="63345"/>
                        <a:pt x="150315" y="62099"/>
                      </a:cubicBezTo>
                      <a:cubicBezTo>
                        <a:pt x="151830" y="60867"/>
                        <a:pt x="152694" y="58572"/>
                        <a:pt x="151674" y="56901"/>
                      </a:cubicBezTo>
                      <a:cubicBezTo>
                        <a:pt x="150740" y="55386"/>
                        <a:pt x="148728" y="54990"/>
                        <a:pt x="146958" y="54961"/>
                      </a:cubicBezTo>
                      <a:cubicBezTo>
                        <a:pt x="140416" y="54848"/>
                        <a:pt x="134213" y="57624"/>
                        <a:pt x="128251" y="60343"/>
                      </a:cubicBezTo>
                      <a:cubicBezTo>
                        <a:pt x="122346" y="63047"/>
                        <a:pt x="116426" y="65738"/>
                        <a:pt x="110520" y="68443"/>
                      </a:cubicBezTo>
                      <a:cubicBezTo>
                        <a:pt x="107405" y="69873"/>
                        <a:pt x="104190" y="71318"/>
                        <a:pt x="100763" y="71488"/>
                      </a:cubicBezTo>
                      <a:cubicBezTo>
                        <a:pt x="97336" y="71658"/>
                        <a:pt x="93597" y="70256"/>
                        <a:pt x="91997" y="67225"/>
                      </a:cubicBezTo>
                      <a:cubicBezTo>
                        <a:pt x="89703" y="62906"/>
                        <a:pt x="92521" y="57737"/>
                        <a:pt x="95254" y="53687"/>
                      </a:cubicBezTo>
                      <a:cubicBezTo>
                        <a:pt x="101117" y="44949"/>
                        <a:pt x="106980" y="36211"/>
                        <a:pt x="112857" y="27488"/>
                      </a:cubicBezTo>
                      <a:cubicBezTo>
                        <a:pt x="113367" y="26723"/>
                        <a:pt x="113919" y="25831"/>
                        <a:pt x="113721" y="24939"/>
                      </a:cubicBezTo>
                      <a:cubicBezTo>
                        <a:pt x="113367" y="23253"/>
                        <a:pt x="110974" y="23083"/>
                        <a:pt x="109359" y="23678"/>
                      </a:cubicBezTo>
                      <a:cubicBezTo>
                        <a:pt x="102335" y="26270"/>
                        <a:pt x="98908" y="34922"/>
                        <a:pt x="91841" y="37358"/>
                      </a:cubicBezTo>
                      <a:cubicBezTo>
                        <a:pt x="90567" y="37797"/>
                        <a:pt x="88981" y="37953"/>
                        <a:pt x="88018" y="37004"/>
                      </a:cubicBezTo>
                      <a:cubicBezTo>
                        <a:pt x="87253" y="36254"/>
                        <a:pt x="87140" y="35092"/>
                        <a:pt x="87111" y="34030"/>
                      </a:cubicBezTo>
                      <a:cubicBezTo>
                        <a:pt x="86771" y="22545"/>
                        <a:pt x="90383" y="10324"/>
                        <a:pt x="85341" y="0"/>
                      </a:cubicBezTo>
                      <a:cubicBezTo>
                        <a:pt x="80243" y="2209"/>
                        <a:pt x="77326" y="7690"/>
                        <a:pt x="75995" y="13085"/>
                      </a:cubicBezTo>
                      <a:cubicBezTo>
                        <a:pt x="74663" y="18481"/>
                        <a:pt x="74522" y="24131"/>
                        <a:pt x="72964" y="29470"/>
                      </a:cubicBezTo>
                      <a:cubicBezTo>
                        <a:pt x="71406" y="34809"/>
                        <a:pt x="67951" y="40077"/>
                        <a:pt x="62612" y="41635"/>
                      </a:cubicBezTo>
                      <a:cubicBezTo>
                        <a:pt x="61139" y="42060"/>
                        <a:pt x="59510" y="42173"/>
                        <a:pt x="58122" y="41522"/>
                      </a:cubicBezTo>
                      <a:cubicBezTo>
                        <a:pt x="52642" y="38987"/>
                        <a:pt x="55758" y="28493"/>
                        <a:pt x="50192" y="26171"/>
                      </a:cubicBezTo>
                      <a:cubicBezTo>
                        <a:pt x="53053" y="36084"/>
                        <a:pt x="55927" y="45997"/>
                        <a:pt x="58788" y="55910"/>
                      </a:cubicBezTo>
                      <a:cubicBezTo>
                        <a:pt x="53109" y="60725"/>
                        <a:pt x="45306" y="61900"/>
                        <a:pt x="37928" y="62906"/>
                      </a:cubicBezTo>
                      <a:cubicBezTo>
                        <a:pt x="35266" y="63274"/>
                        <a:pt x="32547" y="63628"/>
                        <a:pt x="29898" y="63118"/>
                      </a:cubicBezTo>
                      <a:cubicBezTo>
                        <a:pt x="18229" y="60895"/>
                        <a:pt x="14392" y="44028"/>
                        <a:pt x="2892" y="41055"/>
                      </a:cubicBezTo>
                      <a:cubicBezTo>
                        <a:pt x="2127" y="40856"/>
                        <a:pt x="1235" y="40757"/>
                        <a:pt x="612" y="41253"/>
                      </a:cubicBezTo>
                      <a:cubicBezTo>
                        <a:pt x="-223" y="41918"/>
                        <a:pt x="-53" y="43221"/>
                        <a:pt x="244" y="44241"/>
                      </a:cubicBezTo>
                      <a:cubicBezTo>
                        <a:pt x="1958" y="50288"/>
                        <a:pt x="5158" y="55910"/>
                        <a:pt x="9477" y="60470"/>
                      </a:cubicBezTo>
                      <a:cubicBezTo>
                        <a:pt x="11488" y="62580"/>
                        <a:pt x="13783" y="64506"/>
                        <a:pt x="16516" y="65540"/>
                      </a:cubicBezTo>
                      <a:cubicBezTo>
                        <a:pt x="18895" y="66446"/>
                        <a:pt x="21487" y="66616"/>
                        <a:pt x="24022" y="66786"/>
                      </a:cubicBezTo>
                      <a:cubicBezTo>
                        <a:pt x="33524" y="67423"/>
                        <a:pt x="43026" y="68061"/>
                        <a:pt x="52529" y="68698"/>
                      </a:cubicBezTo>
                      <a:cubicBezTo>
                        <a:pt x="53761" y="68783"/>
                        <a:pt x="55120" y="68924"/>
                        <a:pt x="55956" y="69831"/>
                      </a:cubicBezTo>
                      <a:cubicBezTo>
                        <a:pt x="56522" y="70454"/>
                        <a:pt x="56735" y="71318"/>
                        <a:pt x="56905" y="72153"/>
                      </a:cubicBezTo>
                      <a:cubicBezTo>
                        <a:pt x="58052" y="77577"/>
                        <a:pt x="58916" y="83058"/>
                        <a:pt x="59468" y="88567"/>
                      </a:cubicBezTo>
                      <a:cubicBezTo>
                        <a:pt x="59822" y="92022"/>
                        <a:pt x="60020" y="95662"/>
                        <a:pt x="58604" y="98834"/>
                      </a:cubicBezTo>
                      <a:cubicBezTo>
                        <a:pt x="55545" y="105688"/>
                        <a:pt x="46751" y="107373"/>
                        <a:pt x="39287" y="108152"/>
                      </a:cubicBezTo>
                      <a:cubicBezTo>
                        <a:pt x="31400" y="108974"/>
                        <a:pt x="22563" y="109526"/>
                        <a:pt x="16473" y="104456"/>
                      </a:cubicBezTo>
                      <a:cubicBezTo>
                        <a:pt x="13995" y="102403"/>
                        <a:pt x="12211" y="99570"/>
                        <a:pt x="9562" y="97758"/>
                      </a:cubicBezTo>
                      <a:cubicBezTo>
                        <a:pt x="6914" y="95945"/>
                        <a:pt x="2722" y="95591"/>
                        <a:pt x="895" y="98239"/>
                      </a:cubicBezTo>
                      <a:cubicBezTo>
                        <a:pt x="-379" y="100094"/>
                        <a:pt x="74" y="102742"/>
                        <a:pt x="1433" y="104541"/>
                      </a:cubicBezTo>
                      <a:cubicBezTo>
                        <a:pt x="2793" y="106340"/>
                        <a:pt x="4861" y="107444"/>
                        <a:pt x="6928" y="108336"/>
                      </a:cubicBezTo>
                      <a:cubicBezTo>
                        <a:pt x="21288" y="114539"/>
                        <a:pt x="37616" y="112882"/>
                        <a:pt x="53237" y="113647"/>
                      </a:cubicBezTo>
                      <a:cubicBezTo>
                        <a:pt x="56749" y="113817"/>
                        <a:pt x="60728" y="114369"/>
                        <a:pt x="62782" y="117244"/>
                      </a:cubicBezTo>
                      <a:cubicBezTo>
                        <a:pt x="64849" y="120133"/>
                        <a:pt x="64028" y="124126"/>
                        <a:pt x="62881" y="127497"/>
                      </a:cubicBezTo>
                      <a:cubicBezTo>
                        <a:pt x="60360" y="134847"/>
                        <a:pt x="56239" y="142154"/>
                        <a:pt x="49385" y="145794"/>
                      </a:cubicBezTo>
                      <a:cubicBezTo>
                        <a:pt x="44258" y="148513"/>
                        <a:pt x="38239" y="148867"/>
                        <a:pt x="32448" y="149207"/>
                      </a:cubicBezTo>
                      <a:cubicBezTo>
                        <a:pt x="26655" y="149547"/>
                        <a:pt x="20623" y="150014"/>
                        <a:pt x="15595" y="152931"/>
                      </a:cubicBezTo>
                      <a:cubicBezTo>
                        <a:pt x="10568" y="155849"/>
                        <a:pt x="6914" y="161966"/>
                        <a:pt x="8713" y="167489"/>
                      </a:cubicBezTo>
                      <a:cubicBezTo>
                        <a:pt x="9449" y="169741"/>
                        <a:pt x="11007" y="171653"/>
                        <a:pt x="12777" y="173225"/>
                      </a:cubicBezTo>
                      <a:cubicBezTo>
                        <a:pt x="14859" y="175052"/>
                        <a:pt x="17351" y="176496"/>
                        <a:pt x="20070" y="177034"/>
                      </a:cubicBezTo>
                      <a:cubicBezTo>
                        <a:pt x="25622" y="178125"/>
                        <a:pt x="31230" y="175349"/>
                        <a:pt x="35648" y="171823"/>
                      </a:cubicBezTo>
                      <a:cubicBezTo>
                        <a:pt x="40066" y="168297"/>
                        <a:pt x="43848" y="163949"/>
                        <a:pt x="48677" y="160989"/>
                      </a:cubicBezTo>
                      <a:cubicBezTo>
                        <a:pt x="58052" y="155240"/>
                        <a:pt x="70825" y="155098"/>
                        <a:pt x="78176" y="146913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4" name="Google Shape;994;p6"/>
                <p:cNvSpPr/>
                <p:nvPr/>
              </p:nvSpPr>
              <p:spPr>
                <a:xfrm>
                  <a:off x="4473269" y="1609991"/>
                  <a:ext cx="29154" cy="11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54" h="115360" extrusionOk="0">
                      <a:moveTo>
                        <a:pt x="10178" y="108138"/>
                      </a:moveTo>
                      <a:cubicBezTo>
                        <a:pt x="14965" y="111919"/>
                        <a:pt x="20742" y="114440"/>
                        <a:pt x="26775" y="115360"/>
                      </a:cubicBezTo>
                      <a:cubicBezTo>
                        <a:pt x="26917" y="112259"/>
                        <a:pt x="24566" y="109696"/>
                        <a:pt x="22697" y="107203"/>
                      </a:cubicBezTo>
                      <a:cubicBezTo>
                        <a:pt x="17570" y="100378"/>
                        <a:pt x="15418" y="91838"/>
                        <a:pt x="13364" y="83554"/>
                      </a:cubicBezTo>
                      <a:cubicBezTo>
                        <a:pt x="12770" y="81118"/>
                        <a:pt x="12161" y="78640"/>
                        <a:pt x="12302" y="76133"/>
                      </a:cubicBezTo>
                      <a:cubicBezTo>
                        <a:pt x="12515" y="72281"/>
                        <a:pt x="14455" y="68726"/>
                        <a:pt x="16735" y="65611"/>
                      </a:cubicBezTo>
                      <a:cubicBezTo>
                        <a:pt x="20119" y="60994"/>
                        <a:pt x="24354" y="56986"/>
                        <a:pt x="29155" y="53885"/>
                      </a:cubicBezTo>
                      <a:cubicBezTo>
                        <a:pt x="28432" y="52129"/>
                        <a:pt x="25855" y="52384"/>
                        <a:pt x="24127" y="53177"/>
                      </a:cubicBezTo>
                      <a:cubicBezTo>
                        <a:pt x="22400" y="53956"/>
                        <a:pt x="20275" y="54933"/>
                        <a:pt x="18774" y="53772"/>
                      </a:cubicBezTo>
                      <a:cubicBezTo>
                        <a:pt x="17599" y="52865"/>
                        <a:pt x="17556" y="51138"/>
                        <a:pt x="17627" y="49651"/>
                      </a:cubicBezTo>
                      <a:cubicBezTo>
                        <a:pt x="17924" y="42711"/>
                        <a:pt x="18222" y="35772"/>
                        <a:pt x="18533" y="28819"/>
                      </a:cubicBezTo>
                      <a:cubicBezTo>
                        <a:pt x="18576" y="27743"/>
                        <a:pt x="18632" y="26652"/>
                        <a:pt x="18491" y="25576"/>
                      </a:cubicBezTo>
                      <a:cubicBezTo>
                        <a:pt x="18349" y="24485"/>
                        <a:pt x="18038" y="23423"/>
                        <a:pt x="17769" y="22347"/>
                      </a:cubicBezTo>
                      <a:cubicBezTo>
                        <a:pt x="15942" y="15082"/>
                        <a:pt x="16536" y="7463"/>
                        <a:pt x="17145" y="0"/>
                      </a:cubicBezTo>
                      <a:cubicBezTo>
                        <a:pt x="11127" y="5410"/>
                        <a:pt x="11552" y="14714"/>
                        <a:pt x="10886" y="22772"/>
                      </a:cubicBezTo>
                      <a:cubicBezTo>
                        <a:pt x="9923" y="34427"/>
                        <a:pt x="5731" y="45600"/>
                        <a:pt x="4088" y="57185"/>
                      </a:cubicBezTo>
                      <a:cubicBezTo>
                        <a:pt x="3281" y="62878"/>
                        <a:pt x="3083" y="68627"/>
                        <a:pt x="2899" y="74363"/>
                      </a:cubicBezTo>
                      <a:cubicBezTo>
                        <a:pt x="2743" y="78965"/>
                        <a:pt x="2587" y="83568"/>
                        <a:pt x="2432" y="88156"/>
                      </a:cubicBezTo>
                      <a:cubicBezTo>
                        <a:pt x="2403" y="88878"/>
                        <a:pt x="2361" y="89671"/>
                        <a:pt x="1894" y="90224"/>
                      </a:cubicBezTo>
                      <a:cubicBezTo>
                        <a:pt x="1426" y="90776"/>
                        <a:pt x="378" y="90875"/>
                        <a:pt x="53" y="90224"/>
                      </a:cubicBezTo>
                      <a:cubicBezTo>
                        <a:pt x="-273" y="89572"/>
                        <a:pt x="1015" y="88893"/>
                        <a:pt x="1199" y="89601"/>
                      </a:cubicBezTo>
                      <a:cubicBezTo>
                        <a:pt x="5448" y="96724"/>
                        <a:pt x="5505" y="106141"/>
                        <a:pt x="1327" y="113307"/>
                      </a:cubicBezTo>
                      <a:cubicBezTo>
                        <a:pt x="4641" y="113718"/>
                        <a:pt x="8096" y="111721"/>
                        <a:pt x="9399" y="10864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5" name="Google Shape;995;p6"/>
                <p:cNvSpPr/>
                <p:nvPr/>
              </p:nvSpPr>
              <p:spPr>
                <a:xfrm>
                  <a:off x="4481507" y="1618007"/>
                  <a:ext cx="29909" cy="290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9" h="290426" extrusionOk="0">
                      <a:moveTo>
                        <a:pt x="6486" y="0"/>
                      </a:moveTo>
                      <a:cubicBezTo>
                        <a:pt x="-4050" y="71431"/>
                        <a:pt x="-5226" y="228356"/>
                        <a:pt x="29909" y="29042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6" name="Google Shape;996;p6"/>
                <p:cNvSpPr/>
                <p:nvPr/>
              </p:nvSpPr>
              <p:spPr>
                <a:xfrm>
                  <a:off x="4461695" y="1480653"/>
                  <a:ext cx="61013" cy="79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13" h="79234" extrusionOk="0">
                      <a:moveTo>
                        <a:pt x="59691" y="47682"/>
                      </a:moveTo>
                      <a:cubicBezTo>
                        <a:pt x="62325" y="58615"/>
                        <a:pt x="60711" y="69420"/>
                        <a:pt x="57595" y="79234"/>
                      </a:cubicBezTo>
                      <a:cubicBezTo>
                        <a:pt x="51803" y="78781"/>
                        <a:pt x="46167" y="75566"/>
                        <a:pt x="43249" y="70496"/>
                      </a:cubicBezTo>
                      <a:cubicBezTo>
                        <a:pt x="39539" y="64081"/>
                        <a:pt x="39950" y="55613"/>
                        <a:pt x="35191" y="49948"/>
                      </a:cubicBezTo>
                      <a:cubicBezTo>
                        <a:pt x="31240" y="45218"/>
                        <a:pt x="24797" y="43674"/>
                        <a:pt x="19132" y="41295"/>
                      </a:cubicBezTo>
                      <a:cubicBezTo>
                        <a:pt x="11046" y="37897"/>
                        <a:pt x="3724" y="31354"/>
                        <a:pt x="0" y="23593"/>
                      </a:cubicBezTo>
                      <a:cubicBezTo>
                        <a:pt x="7505" y="6174"/>
                        <a:pt x="20336" y="0"/>
                        <a:pt x="20336" y="0"/>
                      </a:cubicBezTo>
                      <a:cubicBezTo>
                        <a:pt x="19585" y="9092"/>
                        <a:pt x="50614" y="9842"/>
                        <a:pt x="59705" y="476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7" name="Google Shape;997;p6"/>
                <p:cNvSpPr/>
                <p:nvPr/>
              </p:nvSpPr>
              <p:spPr>
                <a:xfrm>
                  <a:off x="4532673" y="1533632"/>
                  <a:ext cx="26230" cy="60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30" h="60328" extrusionOk="0">
                      <a:moveTo>
                        <a:pt x="12717" y="60314"/>
                      </a:moveTo>
                      <a:cubicBezTo>
                        <a:pt x="11783" y="59932"/>
                        <a:pt x="10805" y="59592"/>
                        <a:pt x="9913" y="59139"/>
                      </a:cubicBezTo>
                      <a:cubicBezTo>
                        <a:pt x="2337" y="55230"/>
                        <a:pt x="1954" y="45657"/>
                        <a:pt x="0" y="36905"/>
                      </a:cubicBezTo>
                      <a:cubicBezTo>
                        <a:pt x="5863" y="18977"/>
                        <a:pt x="8738" y="0"/>
                        <a:pt x="8738" y="0"/>
                      </a:cubicBezTo>
                      <a:cubicBezTo>
                        <a:pt x="8738" y="0"/>
                        <a:pt x="22007" y="10593"/>
                        <a:pt x="25788" y="21951"/>
                      </a:cubicBezTo>
                      <a:cubicBezTo>
                        <a:pt x="28054" y="28777"/>
                        <a:pt x="21299" y="45487"/>
                        <a:pt x="12717" y="6032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8" name="Google Shape;998;p6"/>
                <p:cNvSpPr/>
                <p:nvPr/>
              </p:nvSpPr>
              <p:spPr>
                <a:xfrm>
                  <a:off x="4548458" y="1573657"/>
                  <a:ext cx="30476" cy="76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6" h="76369" extrusionOk="0">
                      <a:moveTo>
                        <a:pt x="19548" y="62604"/>
                      </a:moveTo>
                      <a:cubicBezTo>
                        <a:pt x="14025" y="67405"/>
                        <a:pt x="4069" y="65181"/>
                        <a:pt x="1095" y="58483"/>
                      </a:cubicBezTo>
                      <a:cubicBezTo>
                        <a:pt x="-859" y="54022"/>
                        <a:pt x="132" y="49122"/>
                        <a:pt x="1506" y="44321"/>
                      </a:cubicBezTo>
                      <a:cubicBezTo>
                        <a:pt x="16362" y="24778"/>
                        <a:pt x="18273" y="-1647"/>
                        <a:pt x="20582" y="81"/>
                      </a:cubicBezTo>
                      <a:cubicBezTo>
                        <a:pt x="23598" y="2346"/>
                        <a:pt x="31175" y="39422"/>
                        <a:pt x="30424" y="55311"/>
                      </a:cubicBezTo>
                      <a:cubicBezTo>
                        <a:pt x="30013" y="63652"/>
                        <a:pt x="26898" y="70775"/>
                        <a:pt x="20242" y="76369"/>
                      </a:cubicBezTo>
                      <a:cubicBezTo>
                        <a:pt x="20752" y="71781"/>
                        <a:pt x="20525" y="67107"/>
                        <a:pt x="19548" y="6259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6"/>
                <p:cNvSpPr/>
                <p:nvPr/>
              </p:nvSpPr>
              <p:spPr>
                <a:xfrm>
                  <a:off x="4568530" y="1657804"/>
                  <a:ext cx="32262" cy="51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62" h="51418" extrusionOk="0">
                      <a:moveTo>
                        <a:pt x="26015" y="51418"/>
                      </a:moveTo>
                      <a:cubicBezTo>
                        <a:pt x="16300" y="51149"/>
                        <a:pt x="6741" y="41066"/>
                        <a:pt x="10862" y="32272"/>
                      </a:cubicBezTo>
                      <a:cubicBezTo>
                        <a:pt x="12306" y="29185"/>
                        <a:pt x="15224" y="26211"/>
                        <a:pt x="14261" y="22968"/>
                      </a:cubicBezTo>
                      <a:cubicBezTo>
                        <a:pt x="12745" y="17855"/>
                        <a:pt x="5240" y="19739"/>
                        <a:pt x="0" y="18209"/>
                      </a:cubicBezTo>
                      <a:cubicBezTo>
                        <a:pt x="14204" y="6413"/>
                        <a:pt x="20336" y="-6517"/>
                        <a:pt x="28507" y="3708"/>
                      </a:cubicBezTo>
                      <a:cubicBezTo>
                        <a:pt x="34299" y="10944"/>
                        <a:pt x="33337" y="30771"/>
                        <a:pt x="26001" y="5141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00" name="Google Shape;1000;p6"/>
              <p:cNvGrpSpPr/>
              <p:nvPr/>
            </p:nvGrpSpPr>
            <p:grpSpPr>
              <a:xfrm rot="-754085">
                <a:off x="-162789" y="4275873"/>
                <a:ext cx="300647" cy="544775"/>
                <a:chOff x="4169852" y="1450036"/>
                <a:chExt cx="98451" cy="178394"/>
              </a:xfrm>
            </p:grpSpPr>
            <p:sp>
              <p:nvSpPr>
                <p:cNvPr id="1001" name="Google Shape;1001;p6"/>
                <p:cNvSpPr/>
                <p:nvPr/>
              </p:nvSpPr>
              <p:spPr>
                <a:xfrm>
                  <a:off x="4209297" y="1488811"/>
                  <a:ext cx="37113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3" h="139619" extrusionOk="0">
                      <a:moveTo>
                        <a:pt x="6849" y="139619"/>
                      </a:moveTo>
                      <a:cubicBezTo>
                        <a:pt x="-14733" y="86712"/>
                        <a:pt x="20162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1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2" name="Google Shape;1002;p6"/>
                <p:cNvSpPr/>
                <p:nvPr/>
              </p:nvSpPr>
              <p:spPr>
                <a:xfrm>
                  <a:off x="4243763" y="1450036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6"/>
                        <a:pt x="24541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3" name="Google Shape;1003;p6"/>
                <p:cNvSpPr/>
                <p:nvPr/>
              </p:nvSpPr>
              <p:spPr>
                <a:xfrm>
                  <a:off x="4224625" y="1466548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0" y="27672"/>
                      </a:moveTo>
                      <a:cubicBezTo>
                        <a:pt x="14760" y="17136"/>
                        <a:pt x="9648" y="4574"/>
                        <a:pt x="160" y="0"/>
                      </a:cubicBezTo>
                      <a:cubicBezTo>
                        <a:pt x="-1087" y="11046"/>
                        <a:pt x="5060" y="22560"/>
                        <a:pt x="14930" y="2767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6"/>
                <p:cNvSpPr/>
                <p:nvPr/>
              </p:nvSpPr>
              <p:spPr>
                <a:xfrm>
                  <a:off x="4205667" y="1470358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4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4" y="37231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6"/>
                <p:cNvSpPr/>
                <p:nvPr/>
              </p:nvSpPr>
              <p:spPr>
                <a:xfrm>
                  <a:off x="4192695" y="1486969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4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1" y="22234"/>
                      </a:cubicBezTo>
                      <a:cubicBezTo>
                        <a:pt x="17051" y="24386"/>
                        <a:pt x="18495" y="26964"/>
                        <a:pt x="20450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p6"/>
                <p:cNvSpPr/>
                <p:nvPr/>
              </p:nvSpPr>
              <p:spPr>
                <a:xfrm>
                  <a:off x="4169852" y="1525871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3" y="11046"/>
                      </a:moveTo>
                      <a:cubicBezTo>
                        <a:pt x="41621" y="6698"/>
                        <a:pt x="33931" y="2238"/>
                        <a:pt x="25392" y="1430"/>
                      </a:cubicBezTo>
                      <a:cubicBezTo>
                        <a:pt x="22503" y="1161"/>
                        <a:pt x="19586" y="1317"/>
                        <a:pt x="16668" y="1360"/>
                      </a:cubicBezTo>
                      <a:cubicBezTo>
                        <a:pt x="11089" y="1430"/>
                        <a:pt x="5480" y="1048"/>
                        <a:pt x="0" y="0"/>
                      </a:cubicBezTo>
                      <a:cubicBezTo>
                        <a:pt x="6925" y="4843"/>
                        <a:pt x="13949" y="9743"/>
                        <a:pt x="21851" y="12760"/>
                      </a:cubicBezTo>
                      <a:cubicBezTo>
                        <a:pt x="29754" y="15776"/>
                        <a:pt x="41140" y="14105"/>
                        <a:pt x="49013" y="11046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" name="Google Shape;1007;p6"/>
                <p:cNvSpPr/>
                <p:nvPr/>
              </p:nvSpPr>
              <p:spPr>
                <a:xfrm>
                  <a:off x="4175219" y="1552658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2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p6"/>
                <p:cNvSpPr/>
                <p:nvPr/>
              </p:nvSpPr>
              <p:spPr>
                <a:xfrm>
                  <a:off x="4180955" y="1575238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4"/>
                      </a:cubicBezTo>
                      <a:cubicBezTo>
                        <a:pt x="10748" y="19657"/>
                        <a:pt x="21129" y="13157"/>
                        <a:pt x="26029" y="3584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6"/>
                <p:cNvSpPr/>
                <p:nvPr/>
              </p:nvSpPr>
              <p:spPr>
                <a:xfrm>
                  <a:off x="4238437" y="1500444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1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6" y="5955"/>
                      </a:cubicBezTo>
                      <a:cubicBezTo>
                        <a:pt x="24910" y="8065"/>
                        <a:pt x="22475" y="9198"/>
                        <a:pt x="20138" y="9297"/>
                      </a:cubicBezTo>
                      <a:cubicBezTo>
                        <a:pt x="17801" y="9396"/>
                        <a:pt x="15521" y="8660"/>
                        <a:pt x="13298" y="7923"/>
                      </a:cubicBezTo>
                      <a:cubicBezTo>
                        <a:pt x="8539" y="6351"/>
                        <a:pt x="3611" y="4680"/>
                        <a:pt x="0" y="1211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0" name="Google Shape;1010;p6"/>
                <p:cNvSpPr/>
                <p:nvPr/>
              </p:nvSpPr>
              <p:spPr>
                <a:xfrm>
                  <a:off x="4231285" y="1515245"/>
                  <a:ext cx="27615" cy="1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4" extrusionOk="0">
                      <a:moveTo>
                        <a:pt x="14" y="175"/>
                      </a:moveTo>
                      <a:cubicBezTo>
                        <a:pt x="5339" y="-307"/>
                        <a:pt x="10820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5" y="6095"/>
                        <a:pt x="4348" y="5500"/>
                        <a:pt x="2762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1" name="Google Shape;1011;p6"/>
                <p:cNvSpPr/>
                <p:nvPr/>
              </p:nvSpPr>
              <p:spPr>
                <a:xfrm>
                  <a:off x="4224218" y="1530205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5" y="1799"/>
                        <a:pt x="19203" y="9899"/>
                        <a:pt x="24925" y="18736"/>
                      </a:cubicBezTo>
                      <a:cubicBezTo>
                        <a:pt x="20152" y="18353"/>
                        <a:pt x="15521" y="16371"/>
                        <a:pt x="11967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2" name="Google Shape;1012;p6"/>
                <p:cNvSpPr/>
                <p:nvPr/>
              </p:nvSpPr>
              <p:spPr>
                <a:xfrm>
                  <a:off x="4216288" y="1549946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4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0" y="20421"/>
                      </a:cubicBezTo>
                      <a:cubicBezTo>
                        <a:pt x="21823" y="11046"/>
                        <a:pt x="11584" y="3994"/>
                        <a:pt x="212" y="51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3" name="Google Shape;1013;p6"/>
                <p:cNvSpPr/>
                <p:nvPr/>
              </p:nvSpPr>
              <p:spPr>
                <a:xfrm>
                  <a:off x="4211770" y="1569603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5" y="8200"/>
                        <a:pt x="4943" y="10692"/>
                      </a:cubicBezTo>
                      <a:cubicBezTo>
                        <a:pt x="9049" y="17291"/>
                        <a:pt x="16413" y="21214"/>
                        <a:pt x="23891" y="23338"/>
                      </a:cubicBezTo>
                      <a:cubicBezTo>
                        <a:pt x="22064" y="18000"/>
                        <a:pt x="17943" y="13737"/>
                        <a:pt x="13510" y="10239"/>
                      </a:cubicBezTo>
                      <a:cubicBezTo>
                        <a:pt x="9078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4" name="Google Shape;1014;p6"/>
                <p:cNvSpPr/>
                <p:nvPr/>
              </p:nvSpPr>
              <p:spPr>
                <a:xfrm>
                  <a:off x="4210482" y="1596986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8"/>
                        <a:pt x="13737" y="11618"/>
                        <a:pt x="17631" y="13501"/>
                      </a:cubicBezTo>
                      <a:cubicBezTo>
                        <a:pt x="16541" y="11476"/>
                        <a:pt x="15295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29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5" name="Google Shape;1015;p6"/>
              <p:cNvGrpSpPr/>
              <p:nvPr/>
            </p:nvGrpSpPr>
            <p:grpSpPr>
              <a:xfrm rot="-754085">
                <a:off x="283384" y="4477709"/>
                <a:ext cx="300647" cy="544775"/>
                <a:chOff x="4357607" y="1446538"/>
                <a:chExt cx="98451" cy="178394"/>
              </a:xfrm>
            </p:grpSpPr>
            <p:sp>
              <p:nvSpPr>
                <p:cNvPr id="1016" name="Google Shape;1016;p6"/>
                <p:cNvSpPr/>
                <p:nvPr/>
              </p:nvSpPr>
              <p:spPr>
                <a:xfrm>
                  <a:off x="4397052" y="1485313"/>
                  <a:ext cx="37112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2" h="139619" extrusionOk="0">
                      <a:moveTo>
                        <a:pt x="6850" y="139620"/>
                      </a:moveTo>
                      <a:cubicBezTo>
                        <a:pt x="-14733" y="86712"/>
                        <a:pt x="20161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2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7" name="Google Shape;1017;p6"/>
                <p:cNvSpPr/>
                <p:nvPr/>
              </p:nvSpPr>
              <p:spPr>
                <a:xfrm>
                  <a:off x="4431518" y="1446538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6"/>
                        <a:pt x="24540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8" name="Google Shape;1018;p6"/>
                <p:cNvSpPr/>
                <p:nvPr/>
              </p:nvSpPr>
              <p:spPr>
                <a:xfrm>
                  <a:off x="4412380" y="1463050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1" y="27672"/>
                      </a:moveTo>
                      <a:cubicBezTo>
                        <a:pt x="14761" y="17136"/>
                        <a:pt x="9648" y="4574"/>
                        <a:pt x="160" y="0"/>
                      </a:cubicBezTo>
                      <a:cubicBezTo>
                        <a:pt x="-1086" y="11046"/>
                        <a:pt x="5060" y="22560"/>
                        <a:pt x="14931" y="276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9" name="Google Shape;1019;p6"/>
                <p:cNvSpPr/>
                <p:nvPr/>
              </p:nvSpPr>
              <p:spPr>
                <a:xfrm>
                  <a:off x="4393421" y="1466860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5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5" y="372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0" name="Google Shape;1020;p6"/>
                <p:cNvSpPr/>
                <p:nvPr/>
              </p:nvSpPr>
              <p:spPr>
                <a:xfrm>
                  <a:off x="4380435" y="1483472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3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0" y="22234"/>
                      </a:cubicBezTo>
                      <a:cubicBezTo>
                        <a:pt x="17051" y="24386"/>
                        <a:pt x="18495" y="26964"/>
                        <a:pt x="20449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1" name="Google Shape;1021;p6"/>
                <p:cNvSpPr/>
                <p:nvPr/>
              </p:nvSpPr>
              <p:spPr>
                <a:xfrm>
                  <a:off x="4357607" y="1522359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3" y="11046"/>
                      </a:moveTo>
                      <a:cubicBezTo>
                        <a:pt x="41621" y="6698"/>
                        <a:pt x="33931" y="2237"/>
                        <a:pt x="25392" y="1430"/>
                      </a:cubicBezTo>
                      <a:cubicBezTo>
                        <a:pt x="22503" y="1161"/>
                        <a:pt x="19585" y="1317"/>
                        <a:pt x="16668" y="1359"/>
                      </a:cubicBezTo>
                      <a:cubicBezTo>
                        <a:pt x="11088" y="1430"/>
                        <a:pt x="5495" y="1048"/>
                        <a:pt x="0" y="0"/>
                      </a:cubicBezTo>
                      <a:cubicBezTo>
                        <a:pt x="6925" y="4843"/>
                        <a:pt x="13949" y="9743"/>
                        <a:pt x="21851" y="12760"/>
                      </a:cubicBezTo>
                      <a:cubicBezTo>
                        <a:pt x="29754" y="15776"/>
                        <a:pt x="41139" y="14105"/>
                        <a:pt x="49013" y="1104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2" name="Google Shape;1022;p6"/>
                <p:cNvSpPr/>
                <p:nvPr/>
              </p:nvSpPr>
              <p:spPr>
                <a:xfrm>
                  <a:off x="4362974" y="1549161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3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3" name="Google Shape;1023;p6"/>
                <p:cNvSpPr/>
                <p:nvPr/>
              </p:nvSpPr>
              <p:spPr>
                <a:xfrm>
                  <a:off x="4368695" y="1571740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4"/>
                      </a:cubicBezTo>
                      <a:cubicBezTo>
                        <a:pt x="10749" y="19657"/>
                        <a:pt x="21129" y="13157"/>
                        <a:pt x="26029" y="358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4" name="Google Shape;1024;p6"/>
                <p:cNvSpPr/>
                <p:nvPr/>
              </p:nvSpPr>
              <p:spPr>
                <a:xfrm>
                  <a:off x="4426192" y="1496932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1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6" y="5955"/>
                      </a:cubicBezTo>
                      <a:cubicBezTo>
                        <a:pt x="24910" y="8065"/>
                        <a:pt x="22474" y="9198"/>
                        <a:pt x="20138" y="9297"/>
                      </a:cubicBezTo>
                      <a:cubicBezTo>
                        <a:pt x="17801" y="9396"/>
                        <a:pt x="15521" y="8660"/>
                        <a:pt x="13298" y="7923"/>
                      </a:cubicBezTo>
                      <a:cubicBezTo>
                        <a:pt x="8539" y="6351"/>
                        <a:pt x="3611" y="4680"/>
                        <a:pt x="0" y="121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5" name="Google Shape;1025;p6"/>
                <p:cNvSpPr/>
                <p:nvPr/>
              </p:nvSpPr>
              <p:spPr>
                <a:xfrm>
                  <a:off x="4419040" y="1511747"/>
                  <a:ext cx="27615" cy="1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4" extrusionOk="0">
                      <a:moveTo>
                        <a:pt x="14" y="175"/>
                      </a:moveTo>
                      <a:cubicBezTo>
                        <a:pt x="5339" y="-307"/>
                        <a:pt x="10819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5" y="6095"/>
                        <a:pt x="4348" y="5500"/>
                        <a:pt x="2761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6" name="Google Shape;1026;p6"/>
                <p:cNvSpPr/>
                <p:nvPr/>
              </p:nvSpPr>
              <p:spPr>
                <a:xfrm>
                  <a:off x="4411973" y="1526707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5" y="1798"/>
                        <a:pt x="19203" y="9899"/>
                        <a:pt x="24925" y="18736"/>
                      </a:cubicBezTo>
                      <a:cubicBezTo>
                        <a:pt x="20152" y="18353"/>
                        <a:pt x="15521" y="16371"/>
                        <a:pt x="11966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7" name="Google Shape;1027;p6"/>
                <p:cNvSpPr/>
                <p:nvPr/>
              </p:nvSpPr>
              <p:spPr>
                <a:xfrm>
                  <a:off x="4404043" y="1546448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4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1" y="20421"/>
                      </a:cubicBezTo>
                      <a:cubicBezTo>
                        <a:pt x="21823" y="11046"/>
                        <a:pt x="11584" y="3994"/>
                        <a:pt x="213" y="51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8" name="Google Shape;1028;p6"/>
                <p:cNvSpPr/>
                <p:nvPr/>
              </p:nvSpPr>
              <p:spPr>
                <a:xfrm>
                  <a:off x="4399525" y="1566105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5" y="8200"/>
                        <a:pt x="4942" y="10692"/>
                      </a:cubicBezTo>
                      <a:cubicBezTo>
                        <a:pt x="9049" y="17291"/>
                        <a:pt x="16413" y="21214"/>
                        <a:pt x="23891" y="23338"/>
                      </a:cubicBezTo>
                      <a:cubicBezTo>
                        <a:pt x="22064" y="17999"/>
                        <a:pt x="17943" y="13737"/>
                        <a:pt x="13510" y="10239"/>
                      </a:cubicBezTo>
                      <a:cubicBezTo>
                        <a:pt x="9078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9" name="Google Shape;1029;p6"/>
                <p:cNvSpPr/>
                <p:nvPr/>
              </p:nvSpPr>
              <p:spPr>
                <a:xfrm>
                  <a:off x="4398237" y="1593488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8"/>
                        <a:pt x="13737" y="11618"/>
                        <a:pt x="17631" y="13501"/>
                      </a:cubicBezTo>
                      <a:cubicBezTo>
                        <a:pt x="16541" y="11476"/>
                        <a:pt x="15295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29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30" name="Google Shape;1030;p6"/>
              <p:cNvSpPr/>
              <p:nvPr/>
            </p:nvSpPr>
            <p:spPr>
              <a:xfrm rot="-754782">
                <a:off x="505444" y="5061735"/>
                <a:ext cx="47274" cy="116978"/>
              </a:xfrm>
              <a:custGeom>
                <a:avLst/>
                <a:gdLst/>
                <a:ahLst/>
                <a:cxnLst/>
                <a:rect l="l" t="t" r="r" b="b"/>
                <a:pathLst>
                  <a:path w="15483" h="38312" extrusionOk="0">
                    <a:moveTo>
                      <a:pt x="14" y="17093"/>
                    </a:moveTo>
                    <a:cubicBezTo>
                      <a:pt x="3002" y="24174"/>
                      <a:pt x="6019" y="31226"/>
                      <a:pt x="8979" y="38307"/>
                    </a:cubicBezTo>
                    <a:cubicBezTo>
                      <a:pt x="10168" y="38350"/>
                      <a:pt x="11245" y="38123"/>
                      <a:pt x="12207" y="37698"/>
                    </a:cubicBezTo>
                    <a:cubicBezTo>
                      <a:pt x="14204" y="33591"/>
                      <a:pt x="15224" y="28932"/>
                      <a:pt x="15436" y="24372"/>
                    </a:cubicBezTo>
                    <a:cubicBezTo>
                      <a:pt x="15819" y="16130"/>
                      <a:pt x="13822" y="7987"/>
                      <a:pt x="11698" y="0"/>
                    </a:cubicBezTo>
                    <a:cubicBezTo>
                      <a:pt x="6514" y="4560"/>
                      <a:pt x="3937" y="11471"/>
                      <a:pt x="0" y="170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31" name="Google Shape;1031;p6"/>
              <p:cNvGrpSpPr/>
              <p:nvPr/>
            </p:nvGrpSpPr>
            <p:grpSpPr>
              <a:xfrm rot="-754115">
                <a:off x="-459217" y="4825339"/>
                <a:ext cx="1217605" cy="1050513"/>
                <a:chOff x="580589" y="5177399"/>
                <a:chExt cx="1217651" cy="1050552"/>
              </a:xfrm>
            </p:grpSpPr>
            <p:grpSp>
              <p:nvGrpSpPr>
                <p:cNvPr id="1032" name="Google Shape;1032;p6"/>
                <p:cNvGrpSpPr/>
                <p:nvPr/>
              </p:nvGrpSpPr>
              <p:grpSpPr>
                <a:xfrm>
                  <a:off x="580589" y="5177399"/>
                  <a:ext cx="1217651" cy="1050552"/>
                  <a:chOff x="4104003" y="1551562"/>
                  <a:chExt cx="398746" cy="344026"/>
                </a:xfrm>
              </p:grpSpPr>
              <p:sp>
                <p:nvSpPr>
                  <p:cNvPr id="1033" name="Google Shape;1033;p6"/>
                  <p:cNvSpPr/>
                  <p:nvPr/>
                </p:nvSpPr>
                <p:spPr>
                  <a:xfrm>
                    <a:off x="4104003" y="1551562"/>
                    <a:ext cx="398746" cy="297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8746" h="297509" extrusionOk="0">
                        <a:moveTo>
                          <a:pt x="8324" y="197737"/>
                        </a:moveTo>
                        <a:cubicBezTo>
                          <a:pt x="8353" y="199918"/>
                          <a:pt x="9783" y="201801"/>
                          <a:pt x="11128" y="203515"/>
                        </a:cubicBezTo>
                        <a:cubicBezTo>
                          <a:pt x="18790" y="213201"/>
                          <a:pt x="26465" y="222888"/>
                          <a:pt x="34141" y="232574"/>
                        </a:cubicBezTo>
                        <a:cubicBezTo>
                          <a:pt x="22585" y="233042"/>
                          <a:pt x="11199" y="225295"/>
                          <a:pt x="7376" y="214405"/>
                        </a:cubicBezTo>
                        <a:cubicBezTo>
                          <a:pt x="6129" y="223780"/>
                          <a:pt x="1371" y="232447"/>
                          <a:pt x="337" y="241850"/>
                        </a:cubicBezTo>
                        <a:cubicBezTo>
                          <a:pt x="-2835" y="271009"/>
                          <a:pt x="16878" y="277863"/>
                          <a:pt x="38191" y="288145"/>
                        </a:cubicBezTo>
                        <a:cubicBezTo>
                          <a:pt x="54704" y="296132"/>
                          <a:pt x="71868" y="298865"/>
                          <a:pt x="87927" y="296897"/>
                        </a:cubicBezTo>
                        <a:cubicBezTo>
                          <a:pt x="107413" y="294532"/>
                          <a:pt x="125285" y="285270"/>
                          <a:pt x="138456" y="270074"/>
                        </a:cubicBezTo>
                        <a:cubicBezTo>
                          <a:pt x="142676" y="265217"/>
                          <a:pt x="146344" y="259637"/>
                          <a:pt x="147590" y="253335"/>
                        </a:cubicBezTo>
                        <a:cubicBezTo>
                          <a:pt x="149870" y="241765"/>
                          <a:pt x="143795" y="230294"/>
                          <a:pt x="137209" y="220537"/>
                        </a:cubicBezTo>
                        <a:cubicBezTo>
                          <a:pt x="149317" y="228609"/>
                          <a:pt x="165136" y="236837"/>
                          <a:pt x="177471" y="229077"/>
                        </a:cubicBezTo>
                        <a:cubicBezTo>
                          <a:pt x="181946" y="226244"/>
                          <a:pt x="185047" y="221698"/>
                          <a:pt x="188007" y="217294"/>
                        </a:cubicBezTo>
                        <a:cubicBezTo>
                          <a:pt x="195796" y="205724"/>
                          <a:pt x="203939" y="193970"/>
                          <a:pt x="215410" y="186082"/>
                        </a:cubicBezTo>
                        <a:cubicBezTo>
                          <a:pt x="218922" y="183675"/>
                          <a:pt x="222689" y="181649"/>
                          <a:pt x="225904" y="178874"/>
                        </a:cubicBezTo>
                        <a:cubicBezTo>
                          <a:pt x="234542" y="171368"/>
                          <a:pt x="238790" y="158552"/>
                          <a:pt x="249454" y="154388"/>
                        </a:cubicBezTo>
                        <a:cubicBezTo>
                          <a:pt x="253236" y="152915"/>
                          <a:pt x="257427" y="152745"/>
                          <a:pt x="261137" y="151145"/>
                        </a:cubicBezTo>
                        <a:cubicBezTo>
                          <a:pt x="269564" y="147534"/>
                          <a:pt x="273416" y="136035"/>
                          <a:pt x="268898" y="128062"/>
                        </a:cubicBezTo>
                        <a:cubicBezTo>
                          <a:pt x="273812" y="131333"/>
                          <a:pt x="277268" y="136715"/>
                          <a:pt x="278202" y="142549"/>
                        </a:cubicBezTo>
                        <a:cubicBezTo>
                          <a:pt x="282975" y="136275"/>
                          <a:pt x="295168" y="139646"/>
                          <a:pt x="298850" y="132693"/>
                        </a:cubicBezTo>
                        <a:cubicBezTo>
                          <a:pt x="299813" y="130866"/>
                          <a:pt x="299912" y="128713"/>
                          <a:pt x="299912" y="126646"/>
                        </a:cubicBezTo>
                        <a:cubicBezTo>
                          <a:pt x="299955" y="120429"/>
                          <a:pt x="299572" y="114226"/>
                          <a:pt x="298751" y="108066"/>
                        </a:cubicBezTo>
                        <a:cubicBezTo>
                          <a:pt x="298595" y="106933"/>
                          <a:pt x="298439" y="105842"/>
                          <a:pt x="298255" y="104724"/>
                        </a:cubicBezTo>
                        <a:cubicBezTo>
                          <a:pt x="298623" y="105559"/>
                          <a:pt x="298963" y="106423"/>
                          <a:pt x="299331" y="107258"/>
                        </a:cubicBezTo>
                        <a:cubicBezTo>
                          <a:pt x="302320" y="114339"/>
                          <a:pt x="305336" y="121392"/>
                          <a:pt x="308296" y="128472"/>
                        </a:cubicBezTo>
                        <a:cubicBezTo>
                          <a:pt x="309485" y="128515"/>
                          <a:pt x="310562" y="128288"/>
                          <a:pt x="311525" y="127864"/>
                        </a:cubicBezTo>
                        <a:cubicBezTo>
                          <a:pt x="316311" y="125782"/>
                          <a:pt x="318634" y="118658"/>
                          <a:pt x="318435" y="112866"/>
                        </a:cubicBezTo>
                        <a:cubicBezTo>
                          <a:pt x="318124" y="102373"/>
                          <a:pt x="314513" y="92290"/>
                          <a:pt x="310930" y="82405"/>
                        </a:cubicBezTo>
                        <a:cubicBezTo>
                          <a:pt x="319129" y="88664"/>
                          <a:pt x="325474" y="97331"/>
                          <a:pt x="328943" y="107046"/>
                        </a:cubicBezTo>
                        <a:cubicBezTo>
                          <a:pt x="329737" y="109227"/>
                          <a:pt x="331082" y="111946"/>
                          <a:pt x="333376" y="111663"/>
                        </a:cubicBezTo>
                        <a:cubicBezTo>
                          <a:pt x="334580" y="111507"/>
                          <a:pt x="335472" y="110516"/>
                          <a:pt x="336251" y="109595"/>
                        </a:cubicBezTo>
                        <a:cubicBezTo>
                          <a:pt x="339593" y="105616"/>
                          <a:pt x="342935" y="101650"/>
                          <a:pt x="346277" y="97699"/>
                        </a:cubicBezTo>
                        <a:cubicBezTo>
                          <a:pt x="348118" y="95518"/>
                          <a:pt x="350016" y="93210"/>
                          <a:pt x="350582" y="90434"/>
                        </a:cubicBezTo>
                        <a:cubicBezTo>
                          <a:pt x="351050" y="88041"/>
                          <a:pt x="350497" y="85605"/>
                          <a:pt x="349945" y="83240"/>
                        </a:cubicBezTo>
                        <a:cubicBezTo>
                          <a:pt x="348231" y="75933"/>
                          <a:pt x="346532" y="68625"/>
                          <a:pt x="344819" y="61346"/>
                        </a:cubicBezTo>
                        <a:cubicBezTo>
                          <a:pt x="350370" y="68781"/>
                          <a:pt x="355921" y="76216"/>
                          <a:pt x="361487" y="83679"/>
                        </a:cubicBezTo>
                        <a:cubicBezTo>
                          <a:pt x="369233" y="84982"/>
                          <a:pt x="376442" y="78581"/>
                          <a:pt x="379543" y="71359"/>
                        </a:cubicBezTo>
                        <a:cubicBezTo>
                          <a:pt x="382673" y="64136"/>
                          <a:pt x="382998" y="56064"/>
                          <a:pt x="384953" y="48445"/>
                        </a:cubicBezTo>
                        <a:cubicBezTo>
                          <a:pt x="386893" y="40826"/>
                          <a:pt x="391255" y="32952"/>
                          <a:pt x="398746" y="30587"/>
                        </a:cubicBezTo>
                        <a:lnTo>
                          <a:pt x="396438" y="30021"/>
                        </a:lnTo>
                        <a:cubicBezTo>
                          <a:pt x="377914" y="28123"/>
                          <a:pt x="365891" y="9147"/>
                          <a:pt x="348416" y="2675"/>
                        </a:cubicBezTo>
                        <a:cubicBezTo>
                          <a:pt x="335458" y="-2126"/>
                          <a:pt x="321055" y="480"/>
                          <a:pt x="307488" y="3170"/>
                        </a:cubicBezTo>
                        <a:cubicBezTo>
                          <a:pt x="302419" y="4176"/>
                          <a:pt x="297179" y="5224"/>
                          <a:pt x="292831" y="8028"/>
                        </a:cubicBezTo>
                        <a:cubicBezTo>
                          <a:pt x="288469" y="10846"/>
                          <a:pt x="285113" y="15845"/>
                          <a:pt x="285807" y="20972"/>
                        </a:cubicBezTo>
                        <a:cubicBezTo>
                          <a:pt x="282153" y="21113"/>
                          <a:pt x="280397" y="16666"/>
                          <a:pt x="277962" y="13947"/>
                        </a:cubicBezTo>
                        <a:cubicBezTo>
                          <a:pt x="272934" y="8297"/>
                          <a:pt x="263927" y="9741"/>
                          <a:pt x="256620" y="11653"/>
                        </a:cubicBezTo>
                        <a:cubicBezTo>
                          <a:pt x="250162" y="13353"/>
                          <a:pt x="243563" y="15095"/>
                          <a:pt x="238082" y="18876"/>
                        </a:cubicBezTo>
                        <a:cubicBezTo>
                          <a:pt x="232588" y="22671"/>
                          <a:pt x="228339" y="28945"/>
                          <a:pt x="228807" y="35601"/>
                        </a:cubicBezTo>
                        <a:cubicBezTo>
                          <a:pt x="227093" y="31522"/>
                          <a:pt x="225365" y="27429"/>
                          <a:pt x="223623" y="23337"/>
                        </a:cubicBezTo>
                        <a:cubicBezTo>
                          <a:pt x="218440" y="34369"/>
                          <a:pt x="220026" y="48247"/>
                          <a:pt x="227532" y="57848"/>
                        </a:cubicBezTo>
                        <a:cubicBezTo>
                          <a:pt x="226866" y="61134"/>
                          <a:pt x="222703" y="62678"/>
                          <a:pt x="219474" y="61729"/>
                        </a:cubicBezTo>
                        <a:cubicBezTo>
                          <a:pt x="216259" y="60808"/>
                          <a:pt x="213852" y="58160"/>
                          <a:pt x="211728" y="55554"/>
                        </a:cubicBezTo>
                        <a:cubicBezTo>
                          <a:pt x="205879" y="48431"/>
                          <a:pt x="200752" y="40713"/>
                          <a:pt x="196433" y="32570"/>
                        </a:cubicBezTo>
                        <a:cubicBezTo>
                          <a:pt x="176409" y="42526"/>
                          <a:pt x="157701" y="55129"/>
                          <a:pt x="140962" y="69957"/>
                        </a:cubicBezTo>
                        <a:cubicBezTo>
                          <a:pt x="147972" y="85081"/>
                          <a:pt x="143440" y="93267"/>
                          <a:pt x="148369" y="109198"/>
                        </a:cubicBezTo>
                        <a:cubicBezTo>
                          <a:pt x="137861" y="101764"/>
                          <a:pt x="130964" y="93592"/>
                          <a:pt x="123685" y="82971"/>
                        </a:cubicBezTo>
                        <a:cubicBezTo>
                          <a:pt x="122042" y="84472"/>
                          <a:pt x="82687" y="113291"/>
                          <a:pt x="63583" y="131744"/>
                        </a:cubicBezTo>
                        <a:cubicBezTo>
                          <a:pt x="44352" y="150310"/>
                          <a:pt x="26692" y="170504"/>
                          <a:pt x="10859" y="192044"/>
                        </a:cubicBezTo>
                        <a:cubicBezTo>
                          <a:pt x="9585" y="193772"/>
                          <a:pt x="8268" y="195684"/>
                          <a:pt x="8296" y="197822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4" name="Google Shape;1034;p6"/>
                  <p:cNvSpPr/>
                  <p:nvPr/>
                </p:nvSpPr>
                <p:spPr>
                  <a:xfrm>
                    <a:off x="4120602" y="1571489"/>
                    <a:ext cx="369642" cy="2726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642" h="272612" extrusionOk="0">
                        <a:moveTo>
                          <a:pt x="25544" y="268289"/>
                        </a:moveTo>
                        <a:cubicBezTo>
                          <a:pt x="38261" y="275426"/>
                          <a:pt x="55410" y="273571"/>
                          <a:pt x="66301" y="263870"/>
                        </a:cubicBezTo>
                        <a:cubicBezTo>
                          <a:pt x="57393" y="263927"/>
                          <a:pt x="50695" y="252569"/>
                          <a:pt x="55070" y="244795"/>
                        </a:cubicBezTo>
                        <a:cubicBezTo>
                          <a:pt x="56713" y="241863"/>
                          <a:pt x="59432" y="239725"/>
                          <a:pt x="61641" y="237190"/>
                        </a:cubicBezTo>
                        <a:cubicBezTo>
                          <a:pt x="64247" y="234202"/>
                          <a:pt x="66131" y="230661"/>
                          <a:pt x="67986" y="227178"/>
                        </a:cubicBezTo>
                        <a:cubicBezTo>
                          <a:pt x="72163" y="219332"/>
                          <a:pt x="76327" y="211501"/>
                          <a:pt x="80505" y="203655"/>
                        </a:cubicBezTo>
                        <a:cubicBezTo>
                          <a:pt x="81524" y="201729"/>
                          <a:pt x="82671" y="199690"/>
                          <a:pt x="84640" y="198755"/>
                        </a:cubicBezTo>
                        <a:cubicBezTo>
                          <a:pt x="85914" y="198146"/>
                          <a:pt x="87373" y="198090"/>
                          <a:pt x="88789" y="198160"/>
                        </a:cubicBezTo>
                        <a:cubicBezTo>
                          <a:pt x="97414" y="198571"/>
                          <a:pt x="105698" y="203528"/>
                          <a:pt x="110145" y="210948"/>
                        </a:cubicBezTo>
                        <a:cubicBezTo>
                          <a:pt x="113062" y="202990"/>
                          <a:pt x="100501" y="197155"/>
                          <a:pt x="99991" y="188686"/>
                        </a:cubicBezTo>
                        <a:cubicBezTo>
                          <a:pt x="99807" y="185726"/>
                          <a:pt x="101181" y="182908"/>
                          <a:pt x="102526" y="180260"/>
                        </a:cubicBezTo>
                        <a:cubicBezTo>
                          <a:pt x="109508" y="166396"/>
                          <a:pt x="118288" y="151045"/>
                          <a:pt x="133412" y="147476"/>
                        </a:cubicBezTo>
                        <a:cubicBezTo>
                          <a:pt x="145563" y="144615"/>
                          <a:pt x="157884" y="150422"/>
                          <a:pt x="169015" y="156086"/>
                        </a:cubicBezTo>
                        <a:cubicBezTo>
                          <a:pt x="167981" y="151866"/>
                          <a:pt x="164327" y="148906"/>
                          <a:pt x="161056" y="146046"/>
                        </a:cubicBezTo>
                        <a:cubicBezTo>
                          <a:pt x="157785" y="143185"/>
                          <a:pt x="154457" y="139645"/>
                          <a:pt x="154428" y="135297"/>
                        </a:cubicBezTo>
                        <a:cubicBezTo>
                          <a:pt x="154414" y="130949"/>
                          <a:pt x="159965" y="126956"/>
                          <a:pt x="163194" y="129873"/>
                        </a:cubicBezTo>
                        <a:cubicBezTo>
                          <a:pt x="167273" y="126843"/>
                          <a:pt x="158762" y="121334"/>
                          <a:pt x="159696" y="116349"/>
                        </a:cubicBezTo>
                        <a:cubicBezTo>
                          <a:pt x="160107" y="114125"/>
                          <a:pt x="162345" y="112780"/>
                          <a:pt x="164398" y="111845"/>
                        </a:cubicBezTo>
                        <a:cubicBezTo>
                          <a:pt x="174014" y="107441"/>
                          <a:pt x="184791" y="105614"/>
                          <a:pt x="195327" y="106606"/>
                        </a:cubicBezTo>
                        <a:cubicBezTo>
                          <a:pt x="190470" y="101366"/>
                          <a:pt x="185258" y="94412"/>
                          <a:pt x="187864" y="87771"/>
                        </a:cubicBezTo>
                        <a:cubicBezTo>
                          <a:pt x="190172" y="81865"/>
                          <a:pt x="197069" y="76696"/>
                          <a:pt x="203300" y="77872"/>
                        </a:cubicBezTo>
                        <a:cubicBezTo>
                          <a:pt x="262241" y="88989"/>
                          <a:pt x="241919" y="57550"/>
                          <a:pt x="262864" y="59278"/>
                        </a:cubicBezTo>
                        <a:cubicBezTo>
                          <a:pt x="266093" y="64036"/>
                          <a:pt x="269321" y="68780"/>
                          <a:pt x="272550" y="73538"/>
                        </a:cubicBezTo>
                        <a:cubicBezTo>
                          <a:pt x="274816" y="66160"/>
                          <a:pt x="265130" y="58838"/>
                          <a:pt x="267721" y="51573"/>
                        </a:cubicBezTo>
                        <a:cubicBezTo>
                          <a:pt x="270256" y="44464"/>
                          <a:pt x="280410" y="45810"/>
                          <a:pt x="287902" y="44833"/>
                        </a:cubicBezTo>
                        <a:cubicBezTo>
                          <a:pt x="295733" y="43813"/>
                          <a:pt x="302403" y="38871"/>
                          <a:pt x="308861" y="34311"/>
                        </a:cubicBezTo>
                        <a:cubicBezTo>
                          <a:pt x="315304" y="29750"/>
                          <a:pt x="322442" y="25233"/>
                          <a:pt x="330344" y="25261"/>
                        </a:cubicBezTo>
                        <a:cubicBezTo>
                          <a:pt x="338246" y="25290"/>
                          <a:pt x="346573" y="31974"/>
                          <a:pt x="345313" y="39777"/>
                        </a:cubicBezTo>
                        <a:cubicBezTo>
                          <a:pt x="350694" y="37851"/>
                          <a:pt x="343967" y="28731"/>
                          <a:pt x="347196" y="24029"/>
                        </a:cubicBezTo>
                        <a:cubicBezTo>
                          <a:pt x="348131" y="22670"/>
                          <a:pt x="349745" y="21990"/>
                          <a:pt x="351275" y="21381"/>
                        </a:cubicBezTo>
                        <a:cubicBezTo>
                          <a:pt x="357393" y="18931"/>
                          <a:pt x="363525" y="16481"/>
                          <a:pt x="369642" y="14017"/>
                        </a:cubicBezTo>
                        <a:cubicBezTo>
                          <a:pt x="360706" y="16099"/>
                          <a:pt x="351629" y="18180"/>
                          <a:pt x="342466" y="17770"/>
                        </a:cubicBezTo>
                        <a:cubicBezTo>
                          <a:pt x="333304" y="17359"/>
                          <a:pt x="323858" y="14116"/>
                          <a:pt x="317910" y="7134"/>
                        </a:cubicBezTo>
                        <a:cubicBezTo>
                          <a:pt x="314837" y="3537"/>
                          <a:pt x="310928" y="-1547"/>
                          <a:pt x="306637" y="450"/>
                        </a:cubicBezTo>
                        <a:cubicBezTo>
                          <a:pt x="310787" y="5605"/>
                          <a:pt x="309271" y="13833"/>
                          <a:pt x="304414" y="18322"/>
                        </a:cubicBezTo>
                        <a:cubicBezTo>
                          <a:pt x="299557" y="22797"/>
                          <a:pt x="292306" y="23916"/>
                          <a:pt x="285806" y="22698"/>
                        </a:cubicBezTo>
                        <a:cubicBezTo>
                          <a:pt x="277903" y="21211"/>
                          <a:pt x="270653" y="16467"/>
                          <a:pt x="266121" y="9811"/>
                        </a:cubicBezTo>
                        <a:cubicBezTo>
                          <a:pt x="268188" y="16679"/>
                          <a:pt x="267990" y="24751"/>
                          <a:pt x="263430" y="30303"/>
                        </a:cubicBezTo>
                        <a:cubicBezTo>
                          <a:pt x="258885" y="35854"/>
                          <a:pt x="249212" y="37171"/>
                          <a:pt x="244638" y="31648"/>
                        </a:cubicBezTo>
                        <a:cubicBezTo>
                          <a:pt x="244496" y="37384"/>
                          <a:pt x="240404" y="42439"/>
                          <a:pt x="235447" y="45328"/>
                        </a:cubicBezTo>
                        <a:cubicBezTo>
                          <a:pt x="230490" y="48217"/>
                          <a:pt x="224727" y="49336"/>
                          <a:pt x="219090" y="50398"/>
                        </a:cubicBezTo>
                        <a:cubicBezTo>
                          <a:pt x="216966" y="50795"/>
                          <a:pt x="214842" y="51205"/>
                          <a:pt x="212718" y="51602"/>
                        </a:cubicBezTo>
                        <a:cubicBezTo>
                          <a:pt x="204603" y="53145"/>
                          <a:pt x="196049" y="54901"/>
                          <a:pt x="189918" y="60425"/>
                        </a:cubicBezTo>
                        <a:cubicBezTo>
                          <a:pt x="184833" y="54208"/>
                          <a:pt x="179749" y="47991"/>
                          <a:pt x="174665" y="41774"/>
                        </a:cubicBezTo>
                        <a:cubicBezTo>
                          <a:pt x="176308" y="52947"/>
                          <a:pt x="177951" y="64121"/>
                          <a:pt x="179579" y="75294"/>
                        </a:cubicBezTo>
                        <a:cubicBezTo>
                          <a:pt x="180019" y="78268"/>
                          <a:pt x="180146" y="81964"/>
                          <a:pt x="177597" y="83565"/>
                        </a:cubicBezTo>
                        <a:cubicBezTo>
                          <a:pt x="172668" y="86666"/>
                          <a:pt x="168604" y="77702"/>
                          <a:pt x="162968" y="76243"/>
                        </a:cubicBezTo>
                        <a:cubicBezTo>
                          <a:pt x="163633" y="80449"/>
                          <a:pt x="162741" y="85222"/>
                          <a:pt x="159456" y="87926"/>
                        </a:cubicBezTo>
                        <a:cubicBezTo>
                          <a:pt x="156170" y="90631"/>
                          <a:pt x="150279" y="90051"/>
                          <a:pt x="148594" y="86128"/>
                        </a:cubicBezTo>
                        <a:cubicBezTo>
                          <a:pt x="149883" y="93718"/>
                          <a:pt x="144742" y="101861"/>
                          <a:pt x="137349" y="103971"/>
                        </a:cubicBezTo>
                        <a:cubicBezTo>
                          <a:pt x="129943" y="106082"/>
                          <a:pt x="121290" y="101890"/>
                          <a:pt x="118373" y="94766"/>
                        </a:cubicBezTo>
                        <a:cubicBezTo>
                          <a:pt x="112156" y="98250"/>
                          <a:pt x="110938" y="106620"/>
                          <a:pt x="111264" y="113743"/>
                        </a:cubicBezTo>
                        <a:cubicBezTo>
                          <a:pt x="111590" y="120866"/>
                          <a:pt x="112595" y="128641"/>
                          <a:pt x="108601" y="134546"/>
                        </a:cubicBezTo>
                        <a:cubicBezTo>
                          <a:pt x="105741" y="138781"/>
                          <a:pt x="100855" y="141132"/>
                          <a:pt x="97258" y="144771"/>
                        </a:cubicBezTo>
                        <a:cubicBezTo>
                          <a:pt x="93675" y="148396"/>
                          <a:pt x="91182" y="153466"/>
                          <a:pt x="86467" y="155407"/>
                        </a:cubicBezTo>
                        <a:cubicBezTo>
                          <a:pt x="81000" y="157658"/>
                          <a:pt x="74755" y="154741"/>
                          <a:pt x="70238" y="150946"/>
                        </a:cubicBezTo>
                        <a:cubicBezTo>
                          <a:pt x="65706" y="147150"/>
                          <a:pt x="61868" y="142349"/>
                          <a:pt x="56515" y="139843"/>
                        </a:cubicBezTo>
                        <a:cubicBezTo>
                          <a:pt x="56770" y="152744"/>
                          <a:pt x="69133" y="164767"/>
                          <a:pt x="64700" y="176875"/>
                        </a:cubicBezTo>
                        <a:cubicBezTo>
                          <a:pt x="63327" y="180643"/>
                          <a:pt x="60452" y="183687"/>
                          <a:pt x="58866" y="187383"/>
                        </a:cubicBezTo>
                        <a:cubicBezTo>
                          <a:pt x="57280" y="191065"/>
                          <a:pt x="57506" y="196206"/>
                          <a:pt x="61033" y="198118"/>
                        </a:cubicBezTo>
                        <a:cubicBezTo>
                          <a:pt x="60877" y="201403"/>
                          <a:pt x="56274" y="202168"/>
                          <a:pt x="53102" y="201318"/>
                        </a:cubicBezTo>
                        <a:cubicBezTo>
                          <a:pt x="49930" y="200469"/>
                          <a:pt x="46106" y="199180"/>
                          <a:pt x="43727" y="201446"/>
                        </a:cubicBezTo>
                        <a:cubicBezTo>
                          <a:pt x="40088" y="204930"/>
                          <a:pt x="44987" y="210623"/>
                          <a:pt x="45441" y="215636"/>
                        </a:cubicBezTo>
                        <a:cubicBezTo>
                          <a:pt x="46007" y="221853"/>
                          <a:pt x="38728" y="226441"/>
                          <a:pt x="32539" y="225606"/>
                        </a:cubicBezTo>
                        <a:cubicBezTo>
                          <a:pt x="26351" y="224770"/>
                          <a:pt x="21309" y="220408"/>
                          <a:pt x="16650" y="216231"/>
                        </a:cubicBezTo>
                        <a:cubicBezTo>
                          <a:pt x="19355" y="223425"/>
                          <a:pt x="20573" y="231185"/>
                          <a:pt x="20190" y="238875"/>
                        </a:cubicBezTo>
                        <a:cubicBezTo>
                          <a:pt x="12019" y="238266"/>
                          <a:pt x="4442" y="232517"/>
                          <a:pt x="1667" y="224813"/>
                        </a:cubicBezTo>
                        <a:cubicBezTo>
                          <a:pt x="-1151" y="226186"/>
                          <a:pt x="109" y="230435"/>
                          <a:pt x="1752" y="233097"/>
                        </a:cubicBezTo>
                        <a:cubicBezTo>
                          <a:pt x="9810" y="246168"/>
                          <a:pt x="17882" y="259240"/>
                          <a:pt x="25940" y="272311"/>
                        </a:cubicBezTo>
                        <a:lnTo>
                          <a:pt x="25572" y="26830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5" name="Google Shape;1035;p6"/>
                  <p:cNvSpPr/>
                  <p:nvPr/>
                </p:nvSpPr>
                <p:spPr>
                  <a:xfrm>
                    <a:off x="4176154" y="1587733"/>
                    <a:ext cx="280584" cy="200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584" h="200678" extrusionOk="0">
                        <a:moveTo>
                          <a:pt x="196167" y="35429"/>
                        </a:moveTo>
                        <a:cubicBezTo>
                          <a:pt x="193278" y="33404"/>
                          <a:pt x="189284" y="35528"/>
                          <a:pt x="186862" y="38092"/>
                        </a:cubicBezTo>
                        <a:cubicBezTo>
                          <a:pt x="184441" y="40655"/>
                          <a:pt x="182217" y="43898"/>
                          <a:pt x="178748" y="44549"/>
                        </a:cubicBezTo>
                        <a:cubicBezTo>
                          <a:pt x="177134" y="44847"/>
                          <a:pt x="175448" y="44521"/>
                          <a:pt x="173806" y="44663"/>
                        </a:cubicBezTo>
                        <a:cubicBezTo>
                          <a:pt x="171596" y="44861"/>
                          <a:pt x="169557" y="45923"/>
                          <a:pt x="167589" y="46957"/>
                        </a:cubicBezTo>
                        <a:cubicBezTo>
                          <a:pt x="156316" y="52891"/>
                          <a:pt x="145029" y="58824"/>
                          <a:pt x="133756" y="64772"/>
                        </a:cubicBezTo>
                        <a:cubicBezTo>
                          <a:pt x="129721" y="66896"/>
                          <a:pt x="125344" y="69403"/>
                          <a:pt x="123843" y="73708"/>
                        </a:cubicBezTo>
                        <a:cubicBezTo>
                          <a:pt x="123036" y="76031"/>
                          <a:pt x="123107" y="78764"/>
                          <a:pt x="121493" y="80619"/>
                        </a:cubicBezTo>
                        <a:cubicBezTo>
                          <a:pt x="120260" y="82035"/>
                          <a:pt x="118335" y="82573"/>
                          <a:pt x="116550" y="83126"/>
                        </a:cubicBezTo>
                        <a:cubicBezTo>
                          <a:pt x="109229" y="85391"/>
                          <a:pt x="102176" y="89116"/>
                          <a:pt x="97064" y="94837"/>
                        </a:cubicBezTo>
                        <a:cubicBezTo>
                          <a:pt x="91951" y="100559"/>
                          <a:pt x="88978" y="108447"/>
                          <a:pt x="90252" y="116009"/>
                        </a:cubicBezTo>
                        <a:cubicBezTo>
                          <a:pt x="87080" y="113587"/>
                          <a:pt x="81614" y="116816"/>
                          <a:pt x="82208" y="120767"/>
                        </a:cubicBezTo>
                        <a:cubicBezTo>
                          <a:pt x="79107" y="118714"/>
                          <a:pt x="75057" y="121121"/>
                          <a:pt x="72210" y="123515"/>
                        </a:cubicBezTo>
                        <a:cubicBezTo>
                          <a:pt x="60088" y="133739"/>
                          <a:pt x="49339" y="145607"/>
                          <a:pt x="40346" y="158692"/>
                        </a:cubicBezTo>
                        <a:cubicBezTo>
                          <a:pt x="37132" y="163380"/>
                          <a:pt x="34016" y="169143"/>
                          <a:pt x="35970" y="174496"/>
                        </a:cubicBezTo>
                        <a:cubicBezTo>
                          <a:pt x="34682" y="173533"/>
                          <a:pt x="33379" y="172570"/>
                          <a:pt x="32090" y="171593"/>
                        </a:cubicBezTo>
                        <a:cubicBezTo>
                          <a:pt x="24641" y="179878"/>
                          <a:pt x="17192" y="188148"/>
                          <a:pt x="9743" y="196433"/>
                        </a:cubicBezTo>
                        <a:cubicBezTo>
                          <a:pt x="7180" y="199279"/>
                          <a:pt x="2818" y="202281"/>
                          <a:pt x="0" y="199690"/>
                        </a:cubicBezTo>
                        <a:cubicBezTo>
                          <a:pt x="11868" y="184820"/>
                          <a:pt x="24457" y="167203"/>
                          <a:pt x="20761" y="148538"/>
                        </a:cubicBezTo>
                        <a:cubicBezTo>
                          <a:pt x="21738" y="150960"/>
                          <a:pt x="24726" y="152050"/>
                          <a:pt x="27318" y="151696"/>
                        </a:cubicBezTo>
                        <a:cubicBezTo>
                          <a:pt x="29910" y="151342"/>
                          <a:pt x="32189" y="149883"/>
                          <a:pt x="34384" y="148467"/>
                        </a:cubicBezTo>
                        <a:cubicBezTo>
                          <a:pt x="43363" y="142633"/>
                          <a:pt x="52596" y="136572"/>
                          <a:pt x="58587" y="127678"/>
                        </a:cubicBezTo>
                        <a:cubicBezTo>
                          <a:pt x="64690" y="118600"/>
                          <a:pt x="66829" y="106946"/>
                          <a:pt x="64350" y="96296"/>
                        </a:cubicBezTo>
                        <a:cubicBezTo>
                          <a:pt x="66092" y="98179"/>
                          <a:pt x="68387" y="99553"/>
                          <a:pt x="70865" y="100190"/>
                        </a:cubicBezTo>
                        <a:cubicBezTo>
                          <a:pt x="71630" y="96721"/>
                          <a:pt x="75255" y="94625"/>
                          <a:pt x="78739" y="93931"/>
                        </a:cubicBezTo>
                        <a:cubicBezTo>
                          <a:pt x="82222" y="93237"/>
                          <a:pt x="85862" y="93506"/>
                          <a:pt x="89303" y="92628"/>
                        </a:cubicBezTo>
                        <a:cubicBezTo>
                          <a:pt x="93382" y="91580"/>
                          <a:pt x="96865" y="88974"/>
                          <a:pt x="100236" y="86439"/>
                        </a:cubicBezTo>
                        <a:cubicBezTo>
                          <a:pt x="105731" y="82304"/>
                          <a:pt x="111225" y="78155"/>
                          <a:pt x="116706" y="74020"/>
                        </a:cubicBezTo>
                        <a:cubicBezTo>
                          <a:pt x="121974" y="70040"/>
                          <a:pt x="127639" y="65438"/>
                          <a:pt x="128729" y="58938"/>
                        </a:cubicBezTo>
                        <a:cubicBezTo>
                          <a:pt x="129395" y="55001"/>
                          <a:pt x="128871" y="49761"/>
                          <a:pt x="132567" y="48231"/>
                        </a:cubicBezTo>
                        <a:cubicBezTo>
                          <a:pt x="134946" y="47254"/>
                          <a:pt x="137552" y="48642"/>
                          <a:pt x="140072" y="49109"/>
                        </a:cubicBezTo>
                        <a:cubicBezTo>
                          <a:pt x="144477" y="49931"/>
                          <a:pt x="148853" y="47849"/>
                          <a:pt x="152846" y="45838"/>
                        </a:cubicBezTo>
                        <a:cubicBezTo>
                          <a:pt x="163963" y="40258"/>
                          <a:pt x="175066" y="34665"/>
                          <a:pt x="186183" y="29085"/>
                        </a:cubicBezTo>
                        <a:cubicBezTo>
                          <a:pt x="191111" y="26606"/>
                          <a:pt x="196124" y="24100"/>
                          <a:pt x="201534" y="23024"/>
                        </a:cubicBezTo>
                        <a:cubicBezTo>
                          <a:pt x="205287" y="22273"/>
                          <a:pt x="209280" y="22202"/>
                          <a:pt x="212693" y="20475"/>
                        </a:cubicBezTo>
                        <a:cubicBezTo>
                          <a:pt x="216121" y="18747"/>
                          <a:pt x="218740" y="14513"/>
                          <a:pt x="217041" y="11085"/>
                        </a:cubicBezTo>
                        <a:cubicBezTo>
                          <a:pt x="219264" y="9839"/>
                          <a:pt x="221332" y="13479"/>
                          <a:pt x="223867" y="13606"/>
                        </a:cubicBezTo>
                        <a:cubicBezTo>
                          <a:pt x="225141" y="13663"/>
                          <a:pt x="226260" y="12827"/>
                          <a:pt x="227351" y="12148"/>
                        </a:cubicBezTo>
                        <a:cubicBezTo>
                          <a:pt x="236938" y="6214"/>
                          <a:pt x="251737" y="11751"/>
                          <a:pt x="259271" y="3353"/>
                        </a:cubicBezTo>
                        <a:cubicBezTo>
                          <a:pt x="260418" y="2079"/>
                          <a:pt x="261438" y="450"/>
                          <a:pt x="263109" y="82"/>
                        </a:cubicBezTo>
                        <a:cubicBezTo>
                          <a:pt x="264057" y="-130"/>
                          <a:pt x="265049" y="110"/>
                          <a:pt x="265984" y="351"/>
                        </a:cubicBezTo>
                        <a:cubicBezTo>
                          <a:pt x="270855" y="1597"/>
                          <a:pt x="275712" y="2829"/>
                          <a:pt x="280584" y="4075"/>
                        </a:cubicBezTo>
                        <a:cubicBezTo>
                          <a:pt x="269850" y="4939"/>
                          <a:pt x="259625" y="8805"/>
                          <a:pt x="249570" y="12643"/>
                        </a:cubicBezTo>
                        <a:cubicBezTo>
                          <a:pt x="237434" y="17260"/>
                          <a:pt x="225297" y="21877"/>
                          <a:pt x="213175" y="26479"/>
                        </a:cubicBezTo>
                        <a:cubicBezTo>
                          <a:pt x="210484" y="27499"/>
                          <a:pt x="207199" y="29765"/>
                          <a:pt x="208289" y="32427"/>
                        </a:cubicBezTo>
                        <a:cubicBezTo>
                          <a:pt x="202454" y="30841"/>
                          <a:pt x="195841" y="32469"/>
                          <a:pt x="191422" y="36605"/>
                        </a:cubicBezTo>
                        <a:lnTo>
                          <a:pt x="196209" y="354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6" name="Google Shape;1036;p6"/>
                  <p:cNvSpPr/>
                  <p:nvPr/>
                </p:nvSpPr>
                <p:spPr>
                  <a:xfrm>
                    <a:off x="4114055" y="1584217"/>
                    <a:ext cx="376628" cy="3113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628" h="311371" extrusionOk="0">
                        <a:moveTo>
                          <a:pt x="376629" y="0"/>
                        </a:moveTo>
                        <a:cubicBezTo>
                          <a:pt x="289152" y="3300"/>
                          <a:pt x="177247" y="55995"/>
                          <a:pt x="110971" y="141305"/>
                        </a:cubicBezTo>
                        <a:cubicBezTo>
                          <a:pt x="44680" y="226600"/>
                          <a:pt x="15918" y="278701"/>
                          <a:pt x="0" y="31137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37" name="Google Shape;1037;p6"/>
                <p:cNvSpPr/>
                <p:nvPr/>
              </p:nvSpPr>
              <p:spPr>
                <a:xfrm>
                  <a:off x="849091" y="5505064"/>
                  <a:ext cx="647093" cy="578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88" h="189609" extrusionOk="0">
                      <a:moveTo>
                        <a:pt x="0" y="189596"/>
                      </a:moveTo>
                      <a:cubicBezTo>
                        <a:pt x="19486" y="187231"/>
                        <a:pt x="37358" y="177969"/>
                        <a:pt x="50529" y="162773"/>
                      </a:cubicBezTo>
                      <a:cubicBezTo>
                        <a:pt x="54749" y="157916"/>
                        <a:pt x="58417" y="152336"/>
                        <a:pt x="59663" y="146035"/>
                      </a:cubicBezTo>
                      <a:cubicBezTo>
                        <a:pt x="61943" y="134464"/>
                        <a:pt x="55868" y="122994"/>
                        <a:pt x="49282" y="113236"/>
                      </a:cubicBezTo>
                      <a:cubicBezTo>
                        <a:pt x="61390" y="121308"/>
                        <a:pt x="77209" y="129536"/>
                        <a:pt x="89544" y="121776"/>
                      </a:cubicBezTo>
                      <a:cubicBezTo>
                        <a:pt x="94019" y="118943"/>
                        <a:pt x="97120" y="114398"/>
                        <a:pt x="100080" y="109993"/>
                      </a:cubicBezTo>
                      <a:cubicBezTo>
                        <a:pt x="107869" y="98423"/>
                        <a:pt x="116012" y="86669"/>
                        <a:pt x="127483" y="78781"/>
                      </a:cubicBezTo>
                      <a:cubicBezTo>
                        <a:pt x="130995" y="76374"/>
                        <a:pt x="134762" y="74348"/>
                        <a:pt x="137977" y="71573"/>
                      </a:cubicBezTo>
                      <a:cubicBezTo>
                        <a:pt x="146615" y="64067"/>
                        <a:pt x="150863" y="51251"/>
                        <a:pt x="161527" y="47087"/>
                      </a:cubicBezTo>
                      <a:cubicBezTo>
                        <a:pt x="165309" y="45614"/>
                        <a:pt x="169500" y="45444"/>
                        <a:pt x="173210" y="43844"/>
                      </a:cubicBezTo>
                      <a:cubicBezTo>
                        <a:pt x="181637" y="40233"/>
                        <a:pt x="185489" y="28734"/>
                        <a:pt x="180971" y="20761"/>
                      </a:cubicBezTo>
                      <a:cubicBezTo>
                        <a:pt x="185885" y="24032"/>
                        <a:pt x="189341" y="29414"/>
                        <a:pt x="190275" y="35248"/>
                      </a:cubicBezTo>
                      <a:cubicBezTo>
                        <a:pt x="195048" y="28975"/>
                        <a:pt x="207241" y="32345"/>
                        <a:pt x="210923" y="25392"/>
                      </a:cubicBezTo>
                      <a:cubicBezTo>
                        <a:pt x="211886" y="23565"/>
                        <a:pt x="211985" y="21412"/>
                        <a:pt x="211985" y="19345"/>
                      </a:cubicBezTo>
                      <a:cubicBezTo>
                        <a:pt x="212028" y="13128"/>
                        <a:pt x="211645" y="6925"/>
                        <a:pt x="210824" y="765"/>
                      </a:cubicBezTo>
                      <a:cubicBezTo>
                        <a:pt x="209493" y="2549"/>
                        <a:pt x="207992" y="4192"/>
                        <a:pt x="206207" y="5551"/>
                      </a:cubicBezTo>
                      <a:cubicBezTo>
                        <a:pt x="200146" y="10154"/>
                        <a:pt x="191154" y="10380"/>
                        <a:pt x="184851" y="6132"/>
                      </a:cubicBezTo>
                      <a:cubicBezTo>
                        <a:pt x="180122" y="2931"/>
                        <a:pt x="174089" y="-2592"/>
                        <a:pt x="169982" y="1388"/>
                      </a:cubicBezTo>
                      <a:cubicBezTo>
                        <a:pt x="168013" y="3285"/>
                        <a:pt x="167815" y="6783"/>
                        <a:pt x="165379" y="8058"/>
                      </a:cubicBezTo>
                      <a:cubicBezTo>
                        <a:pt x="163382" y="9106"/>
                        <a:pt x="161003" y="8058"/>
                        <a:pt x="158780" y="7619"/>
                      </a:cubicBezTo>
                      <a:cubicBezTo>
                        <a:pt x="157916" y="7449"/>
                        <a:pt x="156910" y="7506"/>
                        <a:pt x="156033" y="7746"/>
                      </a:cubicBezTo>
                      <a:cubicBezTo>
                        <a:pt x="150495" y="4928"/>
                        <a:pt x="143075" y="4871"/>
                        <a:pt x="136560" y="5268"/>
                      </a:cubicBezTo>
                      <a:cubicBezTo>
                        <a:pt x="135229" y="5339"/>
                        <a:pt x="133728" y="5509"/>
                        <a:pt x="132963" y="6585"/>
                      </a:cubicBezTo>
                      <a:cubicBezTo>
                        <a:pt x="132453" y="7279"/>
                        <a:pt x="132397" y="8228"/>
                        <a:pt x="132482" y="9092"/>
                      </a:cubicBezTo>
                      <a:cubicBezTo>
                        <a:pt x="133077" y="15535"/>
                        <a:pt x="139662" y="21596"/>
                        <a:pt x="136872" y="27417"/>
                      </a:cubicBezTo>
                      <a:cubicBezTo>
                        <a:pt x="135881" y="29527"/>
                        <a:pt x="133827" y="30900"/>
                        <a:pt x="131830" y="32119"/>
                      </a:cubicBezTo>
                      <a:cubicBezTo>
                        <a:pt x="123333" y="37245"/>
                        <a:pt x="113987" y="40955"/>
                        <a:pt x="104300" y="43065"/>
                      </a:cubicBezTo>
                      <a:cubicBezTo>
                        <a:pt x="107614" y="49821"/>
                        <a:pt x="110970" y="57949"/>
                        <a:pt x="107331" y="64563"/>
                      </a:cubicBezTo>
                      <a:cubicBezTo>
                        <a:pt x="104329" y="70057"/>
                        <a:pt x="97602" y="72253"/>
                        <a:pt x="91399" y="72904"/>
                      </a:cubicBezTo>
                      <a:cubicBezTo>
                        <a:pt x="85196" y="73527"/>
                        <a:pt x="78724" y="73116"/>
                        <a:pt x="72918" y="75382"/>
                      </a:cubicBezTo>
                      <a:cubicBezTo>
                        <a:pt x="65950" y="78087"/>
                        <a:pt x="61008" y="84219"/>
                        <a:pt x="55301" y="89091"/>
                      </a:cubicBezTo>
                      <a:cubicBezTo>
                        <a:pt x="49608" y="93948"/>
                        <a:pt x="41678" y="97800"/>
                        <a:pt x="34823" y="94812"/>
                      </a:cubicBezTo>
                      <a:cubicBezTo>
                        <a:pt x="31594" y="101496"/>
                        <a:pt x="36848" y="110885"/>
                        <a:pt x="31849" y="116394"/>
                      </a:cubicBezTo>
                      <a:cubicBezTo>
                        <a:pt x="29938" y="118476"/>
                        <a:pt x="27006" y="119326"/>
                        <a:pt x="24896" y="121209"/>
                      </a:cubicBezTo>
                      <a:cubicBezTo>
                        <a:pt x="20846" y="124835"/>
                        <a:pt x="20860" y="131136"/>
                        <a:pt x="22035" y="136419"/>
                      </a:cubicBezTo>
                      <a:cubicBezTo>
                        <a:pt x="23197" y="141701"/>
                        <a:pt x="25236" y="147082"/>
                        <a:pt x="24159" y="152393"/>
                      </a:cubicBezTo>
                      <a:cubicBezTo>
                        <a:pt x="23367" y="156302"/>
                        <a:pt x="20931" y="159743"/>
                        <a:pt x="20180" y="163680"/>
                      </a:cubicBezTo>
                      <a:cubicBezTo>
                        <a:pt x="19416" y="167659"/>
                        <a:pt x="20308" y="172248"/>
                        <a:pt x="17787" y="175420"/>
                      </a:cubicBezTo>
                      <a:cubicBezTo>
                        <a:pt x="15932" y="177771"/>
                        <a:pt x="12773" y="178578"/>
                        <a:pt x="10055" y="179838"/>
                      </a:cubicBezTo>
                      <a:cubicBezTo>
                        <a:pt x="5721" y="181835"/>
                        <a:pt x="2152" y="185361"/>
                        <a:pt x="14" y="1896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38" name="Google Shape;1038;p6"/>
              <p:cNvGrpSpPr/>
              <p:nvPr/>
            </p:nvGrpSpPr>
            <p:grpSpPr>
              <a:xfrm rot="-754115">
                <a:off x="-274459" y="4340542"/>
                <a:ext cx="892979" cy="1159193"/>
                <a:chOff x="542613" y="4900666"/>
                <a:chExt cx="893012" cy="1159236"/>
              </a:xfrm>
            </p:grpSpPr>
            <p:grpSp>
              <p:nvGrpSpPr>
                <p:cNvPr id="1039" name="Google Shape;1039;p6"/>
                <p:cNvGrpSpPr/>
                <p:nvPr/>
              </p:nvGrpSpPr>
              <p:grpSpPr>
                <a:xfrm>
                  <a:off x="542698" y="4900666"/>
                  <a:ext cx="892926" cy="1159236"/>
                  <a:chOff x="4091595" y="1460940"/>
                  <a:chExt cx="292408" cy="379617"/>
                </a:xfrm>
              </p:grpSpPr>
              <p:sp>
                <p:nvSpPr>
                  <p:cNvPr id="1040" name="Google Shape;1040;p6"/>
                  <p:cNvSpPr/>
                  <p:nvPr/>
                </p:nvSpPr>
                <p:spPr>
                  <a:xfrm>
                    <a:off x="4100403" y="1460940"/>
                    <a:ext cx="283600" cy="29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600" h="296925" extrusionOk="0">
                        <a:moveTo>
                          <a:pt x="283601" y="0"/>
                        </a:moveTo>
                        <a:cubicBezTo>
                          <a:pt x="283601" y="0"/>
                          <a:pt x="268957" y="8370"/>
                          <a:pt x="267909" y="31368"/>
                        </a:cubicBezTo>
                        <a:cubicBezTo>
                          <a:pt x="266861" y="54381"/>
                          <a:pt x="248876" y="54012"/>
                          <a:pt x="248876" y="54012"/>
                        </a:cubicBezTo>
                        <a:cubicBezTo>
                          <a:pt x="248876" y="54012"/>
                          <a:pt x="231387" y="42881"/>
                          <a:pt x="221842" y="44468"/>
                        </a:cubicBezTo>
                        <a:cubicBezTo>
                          <a:pt x="212297" y="46054"/>
                          <a:pt x="242518" y="53219"/>
                          <a:pt x="239331" y="58785"/>
                        </a:cubicBezTo>
                        <a:cubicBezTo>
                          <a:pt x="236159" y="64350"/>
                          <a:pt x="211504" y="90592"/>
                          <a:pt x="211504" y="90592"/>
                        </a:cubicBezTo>
                        <a:cubicBezTo>
                          <a:pt x="211504" y="90592"/>
                          <a:pt x="197186" y="63557"/>
                          <a:pt x="184455" y="63557"/>
                        </a:cubicBezTo>
                        <a:cubicBezTo>
                          <a:pt x="171724" y="63557"/>
                          <a:pt x="203545" y="78668"/>
                          <a:pt x="202752" y="89799"/>
                        </a:cubicBezTo>
                        <a:cubicBezTo>
                          <a:pt x="201959" y="100930"/>
                          <a:pt x="195600" y="108096"/>
                          <a:pt x="186056" y="119227"/>
                        </a:cubicBezTo>
                        <a:cubicBezTo>
                          <a:pt x="176510" y="130358"/>
                          <a:pt x="174910" y="139903"/>
                          <a:pt x="165379" y="144675"/>
                        </a:cubicBezTo>
                        <a:cubicBezTo>
                          <a:pt x="155835" y="149448"/>
                          <a:pt x="148669" y="127171"/>
                          <a:pt x="144689" y="129565"/>
                        </a:cubicBezTo>
                        <a:cubicBezTo>
                          <a:pt x="140724" y="131944"/>
                          <a:pt x="162986" y="141489"/>
                          <a:pt x="147083" y="158199"/>
                        </a:cubicBezTo>
                        <a:cubicBezTo>
                          <a:pt x="131179" y="174896"/>
                          <a:pt x="123220" y="177275"/>
                          <a:pt x="119241" y="181255"/>
                        </a:cubicBezTo>
                        <a:cubicBezTo>
                          <a:pt x="115275" y="185234"/>
                          <a:pt x="110503" y="176482"/>
                          <a:pt x="110503" y="180462"/>
                        </a:cubicBezTo>
                        <a:cubicBezTo>
                          <a:pt x="110503" y="184441"/>
                          <a:pt x="120841" y="190007"/>
                          <a:pt x="118448" y="193986"/>
                        </a:cubicBezTo>
                        <a:cubicBezTo>
                          <a:pt x="116069" y="197965"/>
                          <a:pt x="106524" y="205117"/>
                          <a:pt x="102544" y="205910"/>
                        </a:cubicBezTo>
                        <a:cubicBezTo>
                          <a:pt x="98565" y="206703"/>
                          <a:pt x="72323" y="175689"/>
                          <a:pt x="67551" y="178082"/>
                        </a:cubicBezTo>
                        <a:cubicBezTo>
                          <a:pt x="62779" y="180462"/>
                          <a:pt x="85848" y="193986"/>
                          <a:pt x="86641" y="199551"/>
                        </a:cubicBezTo>
                        <a:cubicBezTo>
                          <a:pt x="87434" y="205117"/>
                          <a:pt x="98565" y="215455"/>
                          <a:pt x="96979" y="220227"/>
                        </a:cubicBezTo>
                        <a:cubicBezTo>
                          <a:pt x="95393" y="225000"/>
                          <a:pt x="79475" y="234545"/>
                          <a:pt x="75510" y="239317"/>
                        </a:cubicBezTo>
                        <a:cubicBezTo>
                          <a:pt x="71530" y="244090"/>
                          <a:pt x="54026" y="219434"/>
                          <a:pt x="52441" y="225000"/>
                        </a:cubicBezTo>
                        <a:cubicBezTo>
                          <a:pt x="50854" y="230565"/>
                          <a:pt x="68344" y="233752"/>
                          <a:pt x="66758" y="241696"/>
                        </a:cubicBezTo>
                        <a:cubicBezTo>
                          <a:pt x="65172" y="249655"/>
                          <a:pt x="54834" y="252034"/>
                          <a:pt x="49254" y="261579"/>
                        </a:cubicBezTo>
                        <a:cubicBezTo>
                          <a:pt x="43689" y="271124"/>
                          <a:pt x="40517" y="289421"/>
                          <a:pt x="32558" y="295780"/>
                        </a:cubicBezTo>
                        <a:cubicBezTo>
                          <a:pt x="24613" y="302138"/>
                          <a:pt x="3852" y="279961"/>
                          <a:pt x="3852" y="279961"/>
                        </a:cubicBezTo>
                        <a:lnTo>
                          <a:pt x="0" y="278375"/>
                        </a:lnTo>
                        <a:cubicBezTo>
                          <a:pt x="935" y="274254"/>
                          <a:pt x="1926" y="270161"/>
                          <a:pt x="3017" y="266069"/>
                        </a:cubicBezTo>
                        <a:cubicBezTo>
                          <a:pt x="3498" y="264256"/>
                          <a:pt x="3994" y="262443"/>
                          <a:pt x="4489" y="260645"/>
                        </a:cubicBezTo>
                        <a:cubicBezTo>
                          <a:pt x="34328" y="154503"/>
                          <a:pt x="114667" y="60385"/>
                          <a:pt x="248636" y="11400"/>
                        </a:cubicBezTo>
                        <a:cubicBezTo>
                          <a:pt x="249202" y="11188"/>
                          <a:pt x="249769" y="10989"/>
                          <a:pt x="250349" y="10791"/>
                        </a:cubicBezTo>
                        <a:cubicBezTo>
                          <a:pt x="253323" y="9701"/>
                          <a:pt x="256339" y="8639"/>
                          <a:pt x="259370" y="7619"/>
                        </a:cubicBezTo>
                        <a:cubicBezTo>
                          <a:pt x="265785" y="5424"/>
                          <a:pt x="272328" y="3328"/>
                          <a:pt x="278984" y="1345"/>
                        </a:cubicBezTo>
                        <a:cubicBezTo>
                          <a:pt x="280513" y="878"/>
                          <a:pt x="282057" y="439"/>
                          <a:pt x="2836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1" name="Google Shape;1041;p6"/>
                  <p:cNvSpPr/>
                  <p:nvPr/>
                </p:nvSpPr>
                <p:spPr>
                  <a:xfrm>
                    <a:off x="4103434" y="1468559"/>
                    <a:ext cx="258653" cy="270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653" h="270161" extrusionOk="0">
                        <a:moveTo>
                          <a:pt x="123334" y="137311"/>
                        </a:moveTo>
                        <a:cubicBezTo>
                          <a:pt x="123334" y="140795"/>
                          <a:pt x="122824" y="144151"/>
                          <a:pt x="120983" y="147054"/>
                        </a:cubicBezTo>
                        <a:cubicBezTo>
                          <a:pt x="118207" y="144689"/>
                          <a:pt x="115148" y="142225"/>
                          <a:pt x="111509" y="142027"/>
                        </a:cubicBezTo>
                        <a:cubicBezTo>
                          <a:pt x="107869" y="141829"/>
                          <a:pt x="103918" y="145256"/>
                          <a:pt x="105065" y="148711"/>
                        </a:cubicBezTo>
                        <a:cubicBezTo>
                          <a:pt x="102162" y="147479"/>
                          <a:pt x="99089" y="146219"/>
                          <a:pt x="95945" y="146559"/>
                        </a:cubicBezTo>
                        <a:cubicBezTo>
                          <a:pt x="92815" y="146884"/>
                          <a:pt x="89657" y="149405"/>
                          <a:pt x="89813" y="152563"/>
                        </a:cubicBezTo>
                        <a:cubicBezTo>
                          <a:pt x="81118" y="145157"/>
                          <a:pt x="65838" y="148003"/>
                          <a:pt x="60400" y="158044"/>
                        </a:cubicBezTo>
                        <a:cubicBezTo>
                          <a:pt x="53644" y="170520"/>
                          <a:pt x="61957" y="185319"/>
                          <a:pt x="67438" y="198390"/>
                        </a:cubicBezTo>
                        <a:cubicBezTo>
                          <a:pt x="68826" y="201704"/>
                          <a:pt x="69704" y="206264"/>
                          <a:pt x="66701" y="208233"/>
                        </a:cubicBezTo>
                        <a:cubicBezTo>
                          <a:pt x="63855" y="210116"/>
                          <a:pt x="60031" y="207779"/>
                          <a:pt x="58049" y="205018"/>
                        </a:cubicBezTo>
                        <a:cubicBezTo>
                          <a:pt x="56052" y="202242"/>
                          <a:pt x="54607" y="198787"/>
                          <a:pt x="51563" y="197257"/>
                        </a:cubicBezTo>
                        <a:cubicBezTo>
                          <a:pt x="48518" y="195728"/>
                          <a:pt x="43618" y="198518"/>
                          <a:pt x="45105" y="201591"/>
                        </a:cubicBezTo>
                        <a:cubicBezTo>
                          <a:pt x="43094" y="197923"/>
                          <a:pt x="36905" y="199381"/>
                          <a:pt x="35036" y="203120"/>
                        </a:cubicBezTo>
                        <a:cubicBezTo>
                          <a:pt x="33181" y="206859"/>
                          <a:pt x="34229" y="211320"/>
                          <a:pt x="35305" y="215356"/>
                        </a:cubicBezTo>
                        <a:cubicBezTo>
                          <a:pt x="37542" y="223683"/>
                          <a:pt x="39780" y="231996"/>
                          <a:pt x="42018" y="240308"/>
                        </a:cubicBezTo>
                        <a:cubicBezTo>
                          <a:pt x="35603" y="242843"/>
                          <a:pt x="29272" y="245563"/>
                          <a:pt x="23013" y="248451"/>
                        </a:cubicBezTo>
                        <a:cubicBezTo>
                          <a:pt x="19402" y="250123"/>
                          <a:pt x="15337" y="252516"/>
                          <a:pt x="14997" y="256467"/>
                        </a:cubicBezTo>
                        <a:cubicBezTo>
                          <a:pt x="14771" y="258988"/>
                          <a:pt x="16201" y="261324"/>
                          <a:pt x="16853" y="263789"/>
                        </a:cubicBezTo>
                        <a:cubicBezTo>
                          <a:pt x="17490" y="266238"/>
                          <a:pt x="16810" y="269552"/>
                          <a:pt x="14332" y="270090"/>
                        </a:cubicBezTo>
                        <a:cubicBezTo>
                          <a:pt x="13227" y="270331"/>
                          <a:pt x="12094" y="269920"/>
                          <a:pt x="11074" y="269411"/>
                        </a:cubicBezTo>
                        <a:cubicBezTo>
                          <a:pt x="8101" y="267924"/>
                          <a:pt x="5566" y="265545"/>
                          <a:pt x="3894" y="262656"/>
                        </a:cubicBezTo>
                        <a:lnTo>
                          <a:pt x="0" y="258450"/>
                        </a:lnTo>
                        <a:cubicBezTo>
                          <a:pt x="28593" y="150099"/>
                          <a:pt x="109370" y="53602"/>
                          <a:pt x="245619" y="3781"/>
                        </a:cubicBezTo>
                        <a:cubicBezTo>
                          <a:pt x="249160" y="2478"/>
                          <a:pt x="252743" y="1218"/>
                          <a:pt x="256354" y="0"/>
                        </a:cubicBezTo>
                        <a:cubicBezTo>
                          <a:pt x="257614" y="935"/>
                          <a:pt x="258492" y="2181"/>
                          <a:pt x="258634" y="3824"/>
                        </a:cubicBezTo>
                        <a:cubicBezTo>
                          <a:pt x="258974" y="7690"/>
                          <a:pt x="254909" y="10310"/>
                          <a:pt x="251411" y="11981"/>
                        </a:cubicBezTo>
                        <a:cubicBezTo>
                          <a:pt x="240663" y="17107"/>
                          <a:pt x="229928" y="22248"/>
                          <a:pt x="219179" y="27374"/>
                        </a:cubicBezTo>
                        <a:cubicBezTo>
                          <a:pt x="211433" y="31085"/>
                          <a:pt x="203474" y="34852"/>
                          <a:pt x="194935" y="35758"/>
                        </a:cubicBezTo>
                        <a:cubicBezTo>
                          <a:pt x="190120" y="36282"/>
                          <a:pt x="184540" y="36169"/>
                          <a:pt x="181410" y="39865"/>
                        </a:cubicBezTo>
                        <a:cubicBezTo>
                          <a:pt x="179796" y="41763"/>
                          <a:pt x="179187" y="44340"/>
                          <a:pt x="177714" y="46351"/>
                        </a:cubicBezTo>
                        <a:cubicBezTo>
                          <a:pt x="174840" y="50274"/>
                          <a:pt x="169104" y="51492"/>
                          <a:pt x="166725" y="55740"/>
                        </a:cubicBezTo>
                        <a:cubicBezTo>
                          <a:pt x="163553" y="61391"/>
                          <a:pt x="167815" y="69803"/>
                          <a:pt x="163213" y="74377"/>
                        </a:cubicBezTo>
                        <a:cubicBezTo>
                          <a:pt x="161584" y="76005"/>
                          <a:pt x="159248" y="76614"/>
                          <a:pt x="157081" y="77407"/>
                        </a:cubicBezTo>
                        <a:cubicBezTo>
                          <a:pt x="142650" y="82676"/>
                          <a:pt x="133487" y="99457"/>
                          <a:pt x="136872" y="114440"/>
                        </a:cubicBezTo>
                        <a:cubicBezTo>
                          <a:pt x="133841" y="115304"/>
                          <a:pt x="130358" y="114185"/>
                          <a:pt x="128404" y="111707"/>
                        </a:cubicBezTo>
                        <a:cubicBezTo>
                          <a:pt x="123036" y="114978"/>
                          <a:pt x="122243" y="122399"/>
                          <a:pt x="122753" y="128658"/>
                        </a:cubicBezTo>
                        <a:cubicBezTo>
                          <a:pt x="122980" y="131491"/>
                          <a:pt x="123334" y="134436"/>
                          <a:pt x="123334" y="137311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2" name="Google Shape;1042;p6"/>
                  <p:cNvSpPr/>
                  <p:nvPr/>
                </p:nvSpPr>
                <p:spPr>
                  <a:xfrm>
                    <a:off x="4104893" y="1471732"/>
                    <a:ext cx="246293" cy="249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293" h="249853" extrusionOk="0">
                        <a:moveTo>
                          <a:pt x="110149" y="126421"/>
                        </a:moveTo>
                        <a:cubicBezTo>
                          <a:pt x="108096" y="129097"/>
                          <a:pt x="104301" y="124877"/>
                          <a:pt x="100944" y="124651"/>
                        </a:cubicBezTo>
                        <a:cubicBezTo>
                          <a:pt x="98239" y="124481"/>
                          <a:pt x="96243" y="127016"/>
                          <a:pt x="93792" y="128177"/>
                        </a:cubicBezTo>
                        <a:cubicBezTo>
                          <a:pt x="91626" y="129196"/>
                          <a:pt x="89133" y="129097"/>
                          <a:pt x="86740" y="129267"/>
                        </a:cubicBezTo>
                        <a:cubicBezTo>
                          <a:pt x="75680" y="130018"/>
                          <a:pt x="65583" y="136830"/>
                          <a:pt x="59181" y="145893"/>
                        </a:cubicBezTo>
                        <a:cubicBezTo>
                          <a:pt x="52795" y="154942"/>
                          <a:pt x="49764" y="166031"/>
                          <a:pt x="48730" y="177063"/>
                        </a:cubicBezTo>
                        <a:cubicBezTo>
                          <a:pt x="48461" y="179895"/>
                          <a:pt x="47144" y="183704"/>
                          <a:pt x="44354" y="183152"/>
                        </a:cubicBezTo>
                        <a:cubicBezTo>
                          <a:pt x="42258" y="182727"/>
                          <a:pt x="41437" y="179895"/>
                          <a:pt x="39398" y="179244"/>
                        </a:cubicBezTo>
                        <a:cubicBezTo>
                          <a:pt x="37004" y="178479"/>
                          <a:pt x="34951" y="181113"/>
                          <a:pt x="33988" y="183435"/>
                        </a:cubicBezTo>
                        <a:cubicBezTo>
                          <a:pt x="27969" y="198022"/>
                          <a:pt x="31014" y="215667"/>
                          <a:pt x="22758" y="229121"/>
                        </a:cubicBezTo>
                        <a:cubicBezTo>
                          <a:pt x="20577" y="232661"/>
                          <a:pt x="17320" y="235947"/>
                          <a:pt x="13199" y="236485"/>
                        </a:cubicBezTo>
                        <a:cubicBezTo>
                          <a:pt x="12618" y="240209"/>
                          <a:pt x="10112" y="243566"/>
                          <a:pt x="6698" y="245166"/>
                        </a:cubicBezTo>
                        <a:lnTo>
                          <a:pt x="7406" y="247998"/>
                        </a:lnTo>
                        <a:cubicBezTo>
                          <a:pt x="5070" y="248777"/>
                          <a:pt x="2507" y="249514"/>
                          <a:pt x="0" y="249854"/>
                        </a:cubicBezTo>
                        <a:cubicBezTo>
                          <a:pt x="29839" y="143712"/>
                          <a:pt x="110177" y="49594"/>
                          <a:pt x="244147" y="609"/>
                        </a:cubicBezTo>
                        <a:cubicBezTo>
                          <a:pt x="244713" y="397"/>
                          <a:pt x="245280" y="198"/>
                          <a:pt x="245860" y="0"/>
                        </a:cubicBezTo>
                        <a:cubicBezTo>
                          <a:pt x="246058" y="439"/>
                          <a:pt x="246186" y="935"/>
                          <a:pt x="246257" y="1459"/>
                        </a:cubicBezTo>
                        <a:cubicBezTo>
                          <a:pt x="246540" y="3753"/>
                          <a:pt x="245152" y="5948"/>
                          <a:pt x="243509" y="7576"/>
                        </a:cubicBezTo>
                        <a:cubicBezTo>
                          <a:pt x="239416" y="11612"/>
                          <a:pt x="233667" y="13383"/>
                          <a:pt x="228158" y="15025"/>
                        </a:cubicBezTo>
                        <a:cubicBezTo>
                          <a:pt x="217409" y="18212"/>
                          <a:pt x="206661" y="21398"/>
                          <a:pt x="195912" y="24585"/>
                        </a:cubicBezTo>
                        <a:cubicBezTo>
                          <a:pt x="191593" y="25873"/>
                          <a:pt x="187245" y="27162"/>
                          <a:pt x="183181" y="29074"/>
                        </a:cubicBezTo>
                        <a:cubicBezTo>
                          <a:pt x="170407" y="35078"/>
                          <a:pt x="161315" y="46606"/>
                          <a:pt x="152053" y="57241"/>
                        </a:cubicBezTo>
                        <a:cubicBezTo>
                          <a:pt x="150198" y="59366"/>
                          <a:pt x="148088" y="61603"/>
                          <a:pt x="145313" y="62084"/>
                        </a:cubicBezTo>
                        <a:cubicBezTo>
                          <a:pt x="143896" y="62325"/>
                          <a:pt x="142409" y="62099"/>
                          <a:pt x="141064" y="62580"/>
                        </a:cubicBezTo>
                        <a:cubicBezTo>
                          <a:pt x="136320" y="64308"/>
                          <a:pt x="138189" y="71913"/>
                          <a:pt x="135017" y="75836"/>
                        </a:cubicBezTo>
                        <a:cubicBezTo>
                          <a:pt x="132567" y="73853"/>
                          <a:pt x="128319" y="75000"/>
                          <a:pt x="127200" y="77946"/>
                        </a:cubicBezTo>
                        <a:cubicBezTo>
                          <a:pt x="125940" y="81231"/>
                          <a:pt x="127086" y="86740"/>
                          <a:pt x="123574" y="86924"/>
                        </a:cubicBezTo>
                        <a:cubicBezTo>
                          <a:pt x="122186" y="86995"/>
                          <a:pt x="120955" y="85876"/>
                          <a:pt x="119567" y="85876"/>
                        </a:cubicBezTo>
                        <a:cubicBezTo>
                          <a:pt x="117287" y="85876"/>
                          <a:pt x="116168" y="88737"/>
                          <a:pt x="116295" y="91017"/>
                        </a:cubicBezTo>
                        <a:cubicBezTo>
                          <a:pt x="116437" y="93283"/>
                          <a:pt x="117173" y="95704"/>
                          <a:pt x="116154" y="97744"/>
                        </a:cubicBezTo>
                        <a:cubicBezTo>
                          <a:pt x="112004" y="99981"/>
                          <a:pt x="110121" y="104994"/>
                          <a:pt x="109880" y="109696"/>
                        </a:cubicBezTo>
                        <a:cubicBezTo>
                          <a:pt x="109625" y="114398"/>
                          <a:pt x="110673" y="119071"/>
                          <a:pt x="110744" y="123773"/>
                        </a:cubicBezTo>
                        <a:cubicBezTo>
                          <a:pt x="110758" y="124693"/>
                          <a:pt x="110702" y="125684"/>
                          <a:pt x="110149" y="126421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3" name="Google Shape;1043;p6"/>
                  <p:cNvSpPr/>
                  <p:nvPr/>
                </p:nvSpPr>
                <p:spPr>
                  <a:xfrm>
                    <a:off x="4091595" y="1472341"/>
                    <a:ext cx="257443" cy="368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443" h="368216" extrusionOk="0">
                        <a:moveTo>
                          <a:pt x="257444" y="0"/>
                        </a:moveTo>
                        <a:cubicBezTo>
                          <a:pt x="130712" y="47385"/>
                          <a:pt x="54819" y="146006"/>
                          <a:pt x="12660" y="268561"/>
                        </a:cubicBezTo>
                        <a:cubicBezTo>
                          <a:pt x="12660" y="268561"/>
                          <a:pt x="-1572" y="327983"/>
                          <a:pt x="4786" y="368216"/>
                        </a:cubicBezTo>
                        <a:lnTo>
                          <a:pt x="637" y="368216"/>
                        </a:lnTo>
                        <a:cubicBezTo>
                          <a:pt x="-1360" y="334143"/>
                          <a:pt x="1331" y="300085"/>
                          <a:pt x="8808" y="266975"/>
                        </a:cubicBezTo>
                        <a:cubicBezTo>
                          <a:pt x="34398" y="153668"/>
                          <a:pt x="116054" y="51704"/>
                          <a:pt x="25744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44" name="Google Shape;1044;p6"/>
                <p:cNvSpPr/>
                <p:nvPr/>
              </p:nvSpPr>
              <p:spPr>
                <a:xfrm>
                  <a:off x="542613" y="4900926"/>
                  <a:ext cx="892575" cy="1158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08" h="379616" extrusionOk="0">
                      <a:moveTo>
                        <a:pt x="287820" y="1260"/>
                      </a:moveTo>
                      <a:cubicBezTo>
                        <a:pt x="281165" y="3243"/>
                        <a:pt x="274622" y="5339"/>
                        <a:pt x="268206" y="7534"/>
                      </a:cubicBezTo>
                      <a:cubicBezTo>
                        <a:pt x="265176" y="8554"/>
                        <a:pt x="262160" y="9616"/>
                        <a:pt x="259186" y="10706"/>
                      </a:cubicBezTo>
                      <a:cubicBezTo>
                        <a:pt x="258605" y="10904"/>
                        <a:pt x="258039" y="11103"/>
                        <a:pt x="257472" y="11315"/>
                      </a:cubicBezTo>
                      <a:cubicBezTo>
                        <a:pt x="255291" y="12108"/>
                        <a:pt x="253139" y="12915"/>
                        <a:pt x="250986" y="13737"/>
                      </a:cubicBezTo>
                      <a:cubicBezTo>
                        <a:pt x="250363" y="13978"/>
                        <a:pt x="249754" y="14218"/>
                        <a:pt x="249145" y="14459"/>
                      </a:cubicBezTo>
                      <a:cubicBezTo>
                        <a:pt x="247856" y="14955"/>
                        <a:pt x="246568" y="15450"/>
                        <a:pt x="245279" y="15960"/>
                      </a:cubicBezTo>
                      <a:cubicBezTo>
                        <a:pt x="245180" y="16003"/>
                        <a:pt x="245081" y="16031"/>
                        <a:pt x="244996" y="16073"/>
                      </a:cubicBezTo>
                      <a:cubicBezTo>
                        <a:pt x="244868" y="16130"/>
                        <a:pt x="244727" y="16172"/>
                        <a:pt x="244599" y="16229"/>
                      </a:cubicBezTo>
                      <a:cubicBezTo>
                        <a:pt x="243849" y="16526"/>
                        <a:pt x="243112" y="16838"/>
                        <a:pt x="242362" y="17136"/>
                      </a:cubicBezTo>
                      <a:cubicBezTo>
                        <a:pt x="241002" y="17688"/>
                        <a:pt x="239628" y="18240"/>
                        <a:pt x="238283" y="18792"/>
                      </a:cubicBezTo>
                      <a:cubicBezTo>
                        <a:pt x="237490" y="19118"/>
                        <a:pt x="236697" y="19458"/>
                        <a:pt x="235904" y="19798"/>
                      </a:cubicBezTo>
                      <a:cubicBezTo>
                        <a:pt x="235054" y="20152"/>
                        <a:pt x="234191" y="20506"/>
                        <a:pt x="233341" y="20874"/>
                      </a:cubicBezTo>
                      <a:cubicBezTo>
                        <a:pt x="233171" y="20945"/>
                        <a:pt x="232987" y="21016"/>
                        <a:pt x="232817" y="21101"/>
                      </a:cubicBezTo>
                      <a:cubicBezTo>
                        <a:pt x="232562" y="21214"/>
                        <a:pt x="232307" y="21327"/>
                        <a:pt x="232052" y="21427"/>
                      </a:cubicBezTo>
                      <a:cubicBezTo>
                        <a:pt x="231231" y="21781"/>
                        <a:pt x="230423" y="22135"/>
                        <a:pt x="229602" y="22503"/>
                      </a:cubicBezTo>
                      <a:cubicBezTo>
                        <a:pt x="228370" y="23041"/>
                        <a:pt x="227124" y="23579"/>
                        <a:pt x="225906" y="24131"/>
                      </a:cubicBezTo>
                      <a:cubicBezTo>
                        <a:pt x="225084" y="24499"/>
                        <a:pt x="224263" y="24882"/>
                        <a:pt x="223442" y="25250"/>
                      </a:cubicBezTo>
                      <a:cubicBezTo>
                        <a:pt x="222861" y="25519"/>
                        <a:pt x="222266" y="25788"/>
                        <a:pt x="221686" y="26057"/>
                      </a:cubicBezTo>
                      <a:cubicBezTo>
                        <a:pt x="221445" y="26171"/>
                        <a:pt x="221218" y="26270"/>
                        <a:pt x="220978" y="26383"/>
                      </a:cubicBezTo>
                      <a:cubicBezTo>
                        <a:pt x="220595" y="26553"/>
                        <a:pt x="220227" y="26737"/>
                        <a:pt x="219845" y="26907"/>
                      </a:cubicBezTo>
                      <a:cubicBezTo>
                        <a:pt x="219023" y="27289"/>
                        <a:pt x="218202" y="27686"/>
                        <a:pt x="217381" y="28068"/>
                      </a:cubicBezTo>
                      <a:cubicBezTo>
                        <a:pt x="216205" y="28621"/>
                        <a:pt x="215030" y="29173"/>
                        <a:pt x="213869" y="29739"/>
                      </a:cubicBezTo>
                      <a:cubicBezTo>
                        <a:pt x="213047" y="30136"/>
                        <a:pt x="212240" y="30532"/>
                        <a:pt x="211419" y="30943"/>
                      </a:cubicBezTo>
                      <a:cubicBezTo>
                        <a:pt x="211050" y="31127"/>
                        <a:pt x="210668" y="31311"/>
                        <a:pt x="210300" y="31495"/>
                      </a:cubicBezTo>
                      <a:cubicBezTo>
                        <a:pt x="210017" y="31637"/>
                        <a:pt x="209733" y="31764"/>
                        <a:pt x="209450" y="31906"/>
                      </a:cubicBezTo>
                      <a:cubicBezTo>
                        <a:pt x="208954" y="32147"/>
                        <a:pt x="208473" y="32402"/>
                        <a:pt x="207977" y="32642"/>
                      </a:cubicBezTo>
                      <a:cubicBezTo>
                        <a:pt x="207156" y="33053"/>
                        <a:pt x="206349" y="33464"/>
                        <a:pt x="205527" y="33874"/>
                      </a:cubicBezTo>
                      <a:cubicBezTo>
                        <a:pt x="204409" y="34441"/>
                        <a:pt x="203276" y="35022"/>
                        <a:pt x="202171" y="35602"/>
                      </a:cubicBezTo>
                      <a:cubicBezTo>
                        <a:pt x="201364" y="36027"/>
                        <a:pt x="200557" y="36452"/>
                        <a:pt x="199749" y="36877"/>
                      </a:cubicBezTo>
                      <a:cubicBezTo>
                        <a:pt x="199565" y="36976"/>
                        <a:pt x="199381" y="37061"/>
                        <a:pt x="199197" y="37160"/>
                      </a:cubicBezTo>
                      <a:cubicBezTo>
                        <a:pt x="198885" y="37330"/>
                        <a:pt x="198560" y="37500"/>
                        <a:pt x="198234" y="37656"/>
                      </a:cubicBezTo>
                      <a:cubicBezTo>
                        <a:pt x="197625" y="37981"/>
                        <a:pt x="197030" y="38307"/>
                        <a:pt x="196435" y="38619"/>
                      </a:cubicBezTo>
                      <a:cubicBezTo>
                        <a:pt x="195642" y="39044"/>
                        <a:pt x="194835" y="39483"/>
                        <a:pt x="194042" y="39922"/>
                      </a:cubicBezTo>
                      <a:cubicBezTo>
                        <a:pt x="192952" y="40516"/>
                        <a:pt x="191875" y="41111"/>
                        <a:pt x="190799" y="41706"/>
                      </a:cubicBezTo>
                      <a:cubicBezTo>
                        <a:pt x="190006" y="42145"/>
                        <a:pt x="189227" y="42584"/>
                        <a:pt x="188448" y="43037"/>
                      </a:cubicBezTo>
                      <a:cubicBezTo>
                        <a:pt x="188434" y="43037"/>
                        <a:pt x="188420" y="43051"/>
                        <a:pt x="188406" y="43065"/>
                      </a:cubicBezTo>
                      <a:cubicBezTo>
                        <a:pt x="188052" y="43264"/>
                        <a:pt x="187712" y="43462"/>
                        <a:pt x="187358" y="43646"/>
                      </a:cubicBezTo>
                      <a:cubicBezTo>
                        <a:pt x="186650" y="44043"/>
                        <a:pt x="185942" y="44453"/>
                        <a:pt x="185248" y="44864"/>
                      </a:cubicBezTo>
                      <a:cubicBezTo>
                        <a:pt x="184469" y="45317"/>
                        <a:pt x="183704" y="45756"/>
                        <a:pt x="182925" y="46209"/>
                      </a:cubicBezTo>
                      <a:cubicBezTo>
                        <a:pt x="181863" y="46832"/>
                        <a:pt x="180815" y="47441"/>
                        <a:pt x="179767" y="48079"/>
                      </a:cubicBezTo>
                      <a:cubicBezTo>
                        <a:pt x="179088" y="48489"/>
                        <a:pt x="178394" y="48900"/>
                        <a:pt x="177714" y="49311"/>
                      </a:cubicBezTo>
                      <a:cubicBezTo>
                        <a:pt x="177402" y="49495"/>
                        <a:pt x="177091" y="49679"/>
                        <a:pt x="176779" y="49877"/>
                      </a:cubicBezTo>
                      <a:cubicBezTo>
                        <a:pt x="175972" y="50373"/>
                        <a:pt x="175165" y="50868"/>
                        <a:pt x="174372" y="51364"/>
                      </a:cubicBezTo>
                      <a:cubicBezTo>
                        <a:pt x="173621" y="51831"/>
                        <a:pt x="172871" y="52299"/>
                        <a:pt x="172120" y="52766"/>
                      </a:cubicBezTo>
                      <a:cubicBezTo>
                        <a:pt x="171101" y="53403"/>
                        <a:pt x="170081" y="54055"/>
                        <a:pt x="169061" y="54706"/>
                      </a:cubicBezTo>
                      <a:cubicBezTo>
                        <a:pt x="168480" y="55074"/>
                        <a:pt x="167900" y="55443"/>
                        <a:pt x="167319" y="55825"/>
                      </a:cubicBezTo>
                      <a:cubicBezTo>
                        <a:pt x="167050" y="55995"/>
                        <a:pt x="166795" y="56165"/>
                        <a:pt x="166541" y="56335"/>
                      </a:cubicBezTo>
                      <a:cubicBezTo>
                        <a:pt x="165634" y="56915"/>
                        <a:pt x="164742" y="57510"/>
                        <a:pt x="163850" y="58105"/>
                      </a:cubicBezTo>
                      <a:cubicBezTo>
                        <a:pt x="163127" y="58587"/>
                        <a:pt x="162405" y="59068"/>
                        <a:pt x="161683" y="59550"/>
                      </a:cubicBezTo>
                      <a:cubicBezTo>
                        <a:pt x="160677" y="60215"/>
                        <a:pt x="159686" y="60895"/>
                        <a:pt x="158709" y="61561"/>
                      </a:cubicBezTo>
                      <a:cubicBezTo>
                        <a:pt x="158213" y="61900"/>
                        <a:pt x="157718" y="62226"/>
                        <a:pt x="157236" y="62566"/>
                      </a:cubicBezTo>
                      <a:cubicBezTo>
                        <a:pt x="157038" y="62708"/>
                        <a:pt x="156840" y="62849"/>
                        <a:pt x="156642" y="62991"/>
                      </a:cubicBezTo>
                      <a:cubicBezTo>
                        <a:pt x="156627" y="62991"/>
                        <a:pt x="156613" y="63005"/>
                        <a:pt x="156599" y="63019"/>
                      </a:cubicBezTo>
                      <a:cubicBezTo>
                        <a:pt x="155607" y="63699"/>
                        <a:pt x="154630" y="64393"/>
                        <a:pt x="153639" y="65087"/>
                      </a:cubicBezTo>
                      <a:cubicBezTo>
                        <a:pt x="152945" y="65568"/>
                        <a:pt x="152265" y="66050"/>
                        <a:pt x="151586" y="66545"/>
                      </a:cubicBezTo>
                      <a:cubicBezTo>
                        <a:pt x="150609" y="67254"/>
                        <a:pt x="149631" y="67962"/>
                        <a:pt x="148654" y="68670"/>
                      </a:cubicBezTo>
                      <a:cubicBezTo>
                        <a:pt x="148399" y="68854"/>
                        <a:pt x="148145" y="69038"/>
                        <a:pt x="147889" y="69222"/>
                      </a:cubicBezTo>
                      <a:cubicBezTo>
                        <a:pt x="147705" y="69349"/>
                        <a:pt x="147521" y="69491"/>
                        <a:pt x="147337" y="69618"/>
                      </a:cubicBezTo>
                      <a:cubicBezTo>
                        <a:pt x="147110" y="69788"/>
                        <a:pt x="146884" y="69958"/>
                        <a:pt x="146658" y="70128"/>
                      </a:cubicBezTo>
                      <a:cubicBezTo>
                        <a:pt x="145680" y="70850"/>
                        <a:pt x="144703" y="71587"/>
                        <a:pt x="143740" y="72309"/>
                      </a:cubicBezTo>
                      <a:cubicBezTo>
                        <a:pt x="143103" y="72791"/>
                        <a:pt x="142452" y="73272"/>
                        <a:pt x="141814" y="73754"/>
                      </a:cubicBezTo>
                      <a:cubicBezTo>
                        <a:pt x="140837" y="74504"/>
                        <a:pt x="139860" y="75255"/>
                        <a:pt x="138883" y="76005"/>
                      </a:cubicBezTo>
                      <a:cubicBezTo>
                        <a:pt x="138869" y="76005"/>
                        <a:pt x="138854" y="76034"/>
                        <a:pt x="138840" y="76048"/>
                      </a:cubicBezTo>
                      <a:cubicBezTo>
                        <a:pt x="138529" y="76289"/>
                        <a:pt x="138203" y="76529"/>
                        <a:pt x="137892" y="76784"/>
                      </a:cubicBezTo>
                      <a:cubicBezTo>
                        <a:pt x="137608" y="77011"/>
                        <a:pt x="137325" y="77223"/>
                        <a:pt x="137042" y="77450"/>
                      </a:cubicBezTo>
                      <a:cubicBezTo>
                        <a:pt x="136065" y="78229"/>
                        <a:pt x="135087" y="79008"/>
                        <a:pt x="134124" y="79787"/>
                      </a:cubicBezTo>
                      <a:cubicBezTo>
                        <a:pt x="133544" y="80254"/>
                        <a:pt x="132949" y="80721"/>
                        <a:pt x="132368" y="81203"/>
                      </a:cubicBezTo>
                      <a:cubicBezTo>
                        <a:pt x="131519" y="81897"/>
                        <a:pt x="130683" y="82590"/>
                        <a:pt x="129848" y="83284"/>
                      </a:cubicBezTo>
                      <a:cubicBezTo>
                        <a:pt x="129493" y="83568"/>
                        <a:pt x="129139" y="83865"/>
                        <a:pt x="128800" y="84148"/>
                      </a:cubicBezTo>
                      <a:cubicBezTo>
                        <a:pt x="128460" y="84432"/>
                        <a:pt x="128120" y="84715"/>
                        <a:pt x="127780" y="84998"/>
                      </a:cubicBezTo>
                      <a:cubicBezTo>
                        <a:pt x="126746" y="85862"/>
                        <a:pt x="125712" y="86740"/>
                        <a:pt x="124693" y="87618"/>
                      </a:cubicBezTo>
                      <a:cubicBezTo>
                        <a:pt x="124211" y="88029"/>
                        <a:pt x="123730" y="88425"/>
                        <a:pt x="123263" y="88836"/>
                      </a:cubicBezTo>
                      <a:cubicBezTo>
                        <a:pt x="122554" y="89445"/>
                        <a:pt x="121846" y="90068"/>
                        <a:pt x="121152" y="90691"/>
                      </a:cubicBezTo>
                      <a:cubicBezTo>
                        <a:pt x="120784" y="91017"/>
                        <a:pt x="120402" y="91342"/>
                        <a:pt x="120034" y="91682"/>
                      </a:cubicBezTo>
                      <a:cubicBezTo>
                        <a:pt x="120019" y="91696"/>
                        <a:pt x="119991" y="91710"/>
                        <a:pt x="119977" y="91739"/>
                      </a:cubicBezTo>
                      <a:cubicBezTo>
                        <a:pt x="119595" y="92079"/>
                        <a:pt x="119212" y="92405"/>
                        <a:pt x="118830" y="92744"/>
                      </a:cubicBezTo>
                      <a:cubicBezTo>
                        <a:pt x="117442" y="93991"/>
                        <a:pt x="116068" y="95237"/>
                        <a:pt x="114695" y="96483"/>
                      </a:cubicBezTo>
                      <a:cubicBezTo>
                        <a:pt x="114624" y="96554"/>
                        <a:pt x="114553" y="96611"/>
                        <a:pt x="114482" y="96681"/>
                      </a:cubicBezTo>
                      <a:cubicBezTo>
                        <a:pt x="113902" y="97219"/>
                        <a:pt x="113321" y="97758"/>
                        <a:pt x="112741" y="98310"/>
                      </a:cubicBezTo>
                      <a:cubicBezTo>
                        <a:pt x="112372" y="98650"/>
                        <a:pt x="112018" y="98990"/>
                        <a:pt x="111650" y="99329"/>
                      </a:cubicBezTo>
                      <a:cubicBezTo>
                        <a:pt x="111154" y="99797"/>
                        <a:pt x="110644" y="100264"/>
                        <a:pt x="110149" y="100732"/>
                      </a:cubicBezTo>
                      <a:cubicBezTo>
                        <a:pt x="110021" y="100859"/>
                        <a:pt x="109894" y="100986"/>
                        <a:pt x="109766" y="101100"/>
                      </a:cubicBezTo>
                      <a:cubicBezTo>
                        <a:pt x="108492" y="102318"/>
                        <a:pt x="107231" y="103536"/>
                        <a:pt x="105971" y="104768"/>
                      </a:cubicBezTo>
                      <a:cubicBezTo>
                        <a:pt x="105546" y="105178"/>
                        <a:pt x="105136" y="105603"/>
                        <a:pt x="104711" y="106028"/>
                      </a:cubicBezTo>
                      <a:cubicBezTo>
                        <a:pt x="104682" y="106056"/>
                        <a:pt x="104654" y="106085"/>
                        <a:pt x="104626" y="106113"/>
                      </a:cubicBezTo>
                      <a:cubicBezTo>
                        <a:pt x="104286" y="106453"/>
                        <a:pt x="103932" y="106807"/>
                        <a:pt x="103592" y="107147"/>
                      </a:cubicBezTo>
                      <a:cubicBezTo>
                        <a:pt x="103026" y="107713"/>
                        <a:pt x="102445" y="108280"/>
                        <a:pt x="101893" y="108846"/>
                      </a:cubicBezTo>
                      <a:cubicBezTo>
                        <a:pt x="101369" y="109370"/>
                        <a:pt x="100859" y="109908"/>
                        <a:pt x="100349" y="110432"/>
                      </a:cubicBezTo>
                      <a:cubicBezTo>
                        <a:pt x="99528" y="111282"/>
                        <a:pt x="98692" y="112117"/>
                        <a:pt x="97885" y="112981"/>
                      </a:cubicBezTo>
                      <a:cubicBezTo>
                        <a:pt x="97503" y="113378"/>
                        <a:pt x="97134" y="113774"/>
                        <a:pt x="96752" y="114171"/>
                      </a:cubicBezTo>
                      <a:cubicBezTo>
                        <a:pt x="96441" y="114497"/>
                        <a:pt x="96143" y="114822"/>
                        <a:pt x="95831" y="115148"/>
                      </a:cubicBezTo>
                      <a:cubicBezTo>
                        <a:pt x="95208" y="115814"/>
                        <a:pt x="94571" y="116479"/>
                        <a:pt x="93948" y="117159"/>
                      </a:cubicBezTo>
                      <a:cubicBezTo>
                        <a:pt x="93367" y="117782"/>
                        <a:pt x="92801" y="118419"/>
                        <a:pt x="92220" y="119042"/>
                      </a:cubicBezTo>
                      <a:cubicBezTo>
                        <a:pt x="91512" y="119821"/>
                        <a:pt x="90804" y="120600"/>
                        <a:pt x="90096" y="121379"/>
                      </a:cubicBezTo>
                      <a:cubicBezTo>
                        <a:pt x="89784" y="121733"/>
                        <a:pt x="89473" y="122087"/>
                        <a:pt x="89161" y="122427"/>
                      </a:cubicBezTo>
                      <a:cubicBezTo>
                        <a:pt x="88906" y="122710"/>
                        <a:pt x="88652" y="123008"/>
                        <a:pt x="88396" y="123291"/>
                      </a:cubicBezTo>
                      <a:cubicBezTo>
                        <a:pt x="88382" y="123305"/>
                        <a:pt x="88368" y="123319"/>
                        <a:pt x="88354" y="123333"/>
                      </a:cubicBezTo>
                      <a:cubicBezTo>
                        <a:pt x="87688" y="124098"/>
                        <a:pt x="87009" y="124849"/>
                        <a:pt x="86343" y="125613"/>
                      </a:cubicBezTo>
                      <a:cubicBezTo>
                        <a:pt x="85748" y="126293"/>
                        <a:pt x="85168" y="126987"/>
                        <a:pt x="84573" y="127667"/>
                      </a:cubicBezTo>
                      <a:cubicBezTo>
                        <a:pt x="83936" y="128417"/>
                        <a:pt x="83298" y="129154"/>
                        <a:pt x="82661" y="129905"/>
                      </a:cubicBezTo>
                      <a:cubicBezTo>
                        <a:pt x="82392" y="130216"/>
                        <a:pt x="82137" y="130528"/>
                        <a:pt x="81868" y="130839"/>
                      </a:cubicBezTo>
                      <a:cubicBezTo>
                        <a:pt x="81712" y="131023"/>
                        <a:pt x="81571" y="131207"/>
                        <a:pt x="81415" y="131377"/>
                      </a:cubicBezTo>
                      <a:cubicBezTo>
                        <a:pt x="81245" y="131590"/>
                        <a:pt x="81061" y="131802"/>
                        <a:pt x="80891" y="132015"/>
                      </a:cubicBezTo>
                      <a:cubicBezTo>
                        <a:pt x="80282" y="132751"/>
                        <a:pt x="79659" y="133501"/>
                        <a:pt x="79050" y="134238"/>
                      </a:cubicBezTo>
                      <a:cubicBezTo>
                        <a:pt x="78469" y="134960"/>
                        <a:pt x="77889" y="135682"/>
                        <a:pt x="77308" y="136405"/>
                      </a:cubicBezTo>
                      <a:cubicBezTo>
                        <a:pt x="76713" y="137141"/>
                        <a:pt x="76118" y="137878"/>
                        <a:pt x="75538" y="138614"/>
                      </a:cubicBezTo>
                      <a:cubicBezTo>
                        <a:pt x="74957" y="139350"/>
                        <a:pt x="74377" y="140101"/>
                        <a:pt x="73796" y="140837"/>
                      </a:cubicBezTo>
                      <a:cubicBezTo>
                        <a:pt x="73229" y="141559"/>
                        <a:pt x="72663" y="142296"/>
                        <a:pt x="72096" y="143032"/>
                      </a:cubicBezTo>
                      <a:cubicBezTo>
                        <a:pt x="71516" y="143797"/>
                        <a:pt x="70950" y="144548"/>
                        <a:pt x="70369" y="145312"/>
                      </a:cubicBezTo>
                      <a:cubicBezTo>
                        <a:pt x="69831" y="146035"/>
                        <a:pt x="69278" y="146757"/>
                        <a:pt x="68740" y="147493"/>
                      </a:cubicBezTo>
                      <a:cubicBezTo>
                        <a:pt x="68684" y="147578"/>
                        <a:pt x="68627" y="147649"/>
                        <a:pt x="68556" y="147734"/>
                      </a:cubicBezTo>
                      <a:cubicBezTo>
                        <a:pt x="68443" y="147876"/>
                        <a:pt x="68330" y="148031"/>
                        <a:pt x="68230" y="148173"/>
                      </a:cubicBezTo>
                      <a:cubicBezTo>
                        <a:pt x="67834" y="148725"/>
                        <a:pt x="67438" y="149263"/>
                        <a:pt x="67041" y="149816"/>
                      </a:cubicBezTo>
                      <a:cubicBezTo>
                        <a:pt x="66517" y="150538"/>
                        <a:pt x="65993" y="151260"/>
                        <a:pt x="65469" y="151982"/>
                      </a:cubicBezTo>
                      <a:cubicBezTo>
                        <a:pt x="64903" y="152776"/>
                        <a:pt x="64350" y="153569"/>
                        <a:pt x="63784" y="154347"/>
                      </a:cubicBezTo>
                      <a:cubicBezTo>
                        <a:pt x="63316" y="155013"/>
                        <a:pt x="62849" y="155693"/>
                        <a:pt x="62382" y="156358"/>
                      </a:cubicBezTo>
                      <a:cubicBezTo>
                        <a:pt x="62226" y="156585"/>
                        <a:pt x="62056" y="156812"/>
                        <a:pt x="61900" y="157052"/>
                      </a:cubicBezTo>
                      <a:cubicBezTo>
                        <a:pt x="61475" y="157675"/>
                        <a:pt x="61051" y="158298"/>
                        <a:pt x="60626" y="158922"/>
                      </a:cubicBezTo>
                      <a:cubicBezTo>
                        <a:pt x="60144" y="159630"/>
                        <a:pt x="59662" y="160352"/>
                        <a:pt x="59181" y="161060"/>
                      </a:cubicBezTo>
                      <a:cubicBezTo>
                        <a:pt x="58629" y="161881"/>
                        <a:pt x="58077" y="162703"/>
                        <a:pt x="57538" y="163538"/>
                      </a:cubicBezTo>
                      <a:cubicBezTo>
                        <a:pt x="57156" y="164119"/>
                        <a:pt x="56788" y="164685"/>
                        <a:pt x="56406" y="165266"/>
                      </a:cubicBezTo>
                      <a:cubicBezTo>
                        <a:pt x="56235" y="165535"/>
                        <a:pt x="56066" y="165790"/>
                        <a:pt x="55896" y="166059"/>
                      </a:cubicBezTo>
                      <a:cubicBezTo>
                        <a:pt x="55442" y="166767"/>
                        <a:pt x="54989" y="167475"/>
                        <a:pt x="54536" y="168183"/>
                      </a:cubicBezTo>
                      <a:cubicBezTo>
                        <a:pt x="54097" y="168877"/>
                        <a:pt x="53658" y="169571"/>
                        <a:pt x="53219" y="170265"/>
                      </a:cubicBezTo>
                      <a:cubicBezTo>
                        <a:pt x="52681" y="171129"/>
                        <a:pt x="52143" y="171993"/>
                        <a:pt x="51605" y="172857"/>
                      </a:cubicBezTo>
                      <a:cubicBezTo>
                        <a:pt x="51307" y="173338"/>
                        <a:pt x="51024" y="173820"/>
                        <a:pt x="50727" y="174287"/>
                      </a:cubicBezTo>
                      <a:cubicBezTo>
                        <a:pt x="50557" y="174584"/>
                        <a:pt x="50373" y="174868"/>
                        <a:pt x="50203" y="175165"/>
                      </a:cubicBezTo>
                      <a:cubicBezTo>
                        <a:pt x="49721" y="175958"/>
                        <a:pt x="49240" y="176765"/>
                        <a:pt x="48772" y="177572"/>
                      </a:cubicBezTo>
                      <a:cubicBezTo>
                        <a:pt x="48376" y="178238"/>
                        <a:pt x="47993" y="178904"/>
                        <a:pt x="47611" y="179569"/>
                      </a:cubicBezTo>
                      <a:cubicBezTo>
                        <a:pt x="47073" y="180490"/>
                        <a:pt x="46549" y="181396"/>
                        <a:pt x="46025" y="182317"/>
                      </a:cubicBezTo>
                      <a:cubicBezTo>
                        <a:pt x="45813" y="182699"/>
                        <a:pt x="45586" y="183081"/>
                        <a:pt x="45374" y="183464"/>
                      </a:cubicBezTo>
                      <a:cubicBezTo>
                        <a:pt x="45204" y="183775"/>
                        <a:pt x="45034" y="184073"/>
                        <a:pt x="44864" y="184384"/>
                      </a:cubicBezTo>
                      <a:cubicBezTo>
                        <a:pt x="44354" y="185291"/>
                        <a:pt x="43858" y="186183"/>
                        <a:pt x="43349" y="187089"/>
                      </a:cubicBezTo>
                      <a:cubicBezTo>
                        <a:pt x="43009" y="187712"/>
                        <a:pt x="42669" y="188350"/>
                        <a:pt x="42329" y="188973"/>
                      </a:cubicBezTo>
                      <a:cubicBezTo>
                        <a:pt x="41805" y="189950"/>
                        <a:pt x="41281" y="190913"/>
                        <a:pt x="40757" y="191890"/>
                      </a:cubicBezTo>
                      <a:cubicBezTo>
                        <a:pt x="40615" y="192173"/>
                        <a:pt x="40460" y="192456"/>
                        <a:pt x="40318" y="192725"/>
                      </a:cubicBezTo>
                      <a:cubicBezTo>
                        <a:pt x="40148" y="193037"/>
                        <a:pt x="39992" y="193348"/>
                        <a:pt x="39836" y="193660"/>
                      </a:cubicBezTo>
                      <a:cubicBezTo>
                        <a:pt x="39298" y="194680"/>
                        <a:pt x="38774" y="195699"/>
                        <a:pt x="38250" y="196719"/>
                      </a:cubicBezTo>
                      <a:cubicBezTo>
                        <a:pt x="37981" y="197257"/>
                        <a:pt x="37712" y="197781"/>
                        <a:pt x="37443" y="198319"/>
                      </a:cubicBezTo>
                      <a:cubicBezTo>
                        <a:pt x="36891" y="199410"/>
                        <a:pt x="36353" y="200486"/>
                        <a:pt x="35815" y="201576"/>
                      </a:cubicBezTo>
                      <a:cubicBezTo>
                        <a:pt x="35729" y="201761"/>
                        <a:pt x="35644" y="201930"/>
                        <a:pt x="35560" y="202115"/>
                      </a:cubicBezTo>
                      <a:cubicBezTo>
                        <a:pt x="35418" y="202412"/>
                        <a:pt x="35276" y="202695"/>
                        <a:pt x="35135" y="202993"/>
                      </a:cubicBezTo>
                      <a:cubicBezTo>
                        <a:pt x="34568" y="204154"/>
                        <a:pt x="34016" y="205315"/>
                        <a:pt x="33463" y="206476"/>
                      </a:cubicBezTo>
                      <a:cubicBezTo>
                        <a:pt x="33322" y="206774"/>
                        <a:pt x="33180" y="207085"/>
                        <a:pt x="33039" y="207397"/>
                      </a:cubicBezTo>
                      <a:cubicBezTo>
                        <a:pt x="32373" y="208813"/>
                        <a:pt x="31722" y="210229"/>
                        <a:pt x="31084" y="211645"/>
                      </a:cubicBezTo>
                      <a:cubicBezTo>
                        <a:pt x="30985" y="211886"/>
                        <a:pt x="30872" y="212113"/>
                        <a:pt x="30773" y="212353"/>
                      </a:cubicBezTo>
                      <a:cubicBezTo>
                        <a:pt x="29428" y="215341"/>
                        <a:pt x="28125" y="218358"/>
                        <a:pt x="26878" y="221374"/>
                      </a:cubicBezTo>
                      <a:cubicBezTo>
                        <a:pt x="26836" y="221459"/>
                        <a:pt x="26808" y="221558"/>
                        <a:pt x="26765" y="221643"/>
                      </a:cubicBezTo>
                      <a:cubicBezTo>
                        <a:pt x="25491" y="224731"/>
                        <a:pt x="24258" y="227846"/>
                        <a:pt x="23069" y="230962"/>
                      </a:cubicBezTo>
                      <a:cubicBezTo>
                        <a:pt x="23041" y="231033"/>
                        <a:pt x="23012" y="231089"/>
                        <a:pt x="22998" y="231160"/>
                      </a:cubicBezTo>
                      <a:cubicBezTo>
                        <a:pt x="22432" y="232647"/>
                        <a:pt x="21894" y="234120"/>
                        <a:pt x="21341" y="235607"/>
                      </a:cubicBezTo>
                      <a:cubicBezTo>
                        <a:pt x="21299" y="235720"/>
                        <a:pt x="21256" y="235819"/>
                        <a:pt x="21228" y="235933"/>
                      </a:cubicBezTo>
                      <a:cubicBezTo>
                        <a:pt x="20718" y="237349"/>
                        <a:pt x="20223" y="238765"/>
                        <a:pt x="19727" y="240181"/>
                      </a:cubicBezTo>
                      <a:cubicBezTo>
                        <a:pt x="19698" y="240252"/>
                        <a:pt x="19670" y="240323"/>
                        <a:pt x="19656" y="240393"/>
                      </a:cubicBezTo>
                      <a:cubicBezTo>
                        <a:pt x="19571" y="240634"/>
                        <a:pt x="19486" y="240875"/>
                        <a:pt x="19401" y="241116"/>
                      </a:cubicBezTo>
                      <a:cubicBezTo>
                        <a:pt x="18962" y="242390"/>
                        <a:pt x="18537" y="243679"/>
                        <a:pt x="18098" y="244968"/>
                      </a:cubicBezTo>
                      <a:cubicBezTo>
                        <a:pt x="17971" y="245336"/>
                        <a:pt x="17844" y="245704"/>
                        <a:pt x="17730" y="246072"/>
                      </a:cubicBezTo>
                      <a:cubicBezTo>
                        <a:pt x="17319" y="247347"/>
                        <a:pt x="16909" y="248621"/>
                        <a:pt x="16498" y="249896"/>
                      </a:cubicBezTo>
                      <a:cubicBezTo>
                        <a:pt x="16484" y="249953"/>
                        <a:pt x="16470" y="249995"/>
                        <a:pt x="16456" y="250052"/>
                      </a:cubicBezTo>
                      <a:cubicBezTo>
                        <a:pt x="16342" y="250406"/>
                        <a:pt x="16229" y="250760"/>
                        <a:pt x="16115" y="251114"/>
                      </a:cubicBezTo>
                      <a:cubicBezTo>
                        <a:pt x="16115" y="251128"/>
                        <a:pt x="16115" y="251156"/>
                        <a:pt x="16102" y="251170"/>
                      </a:cubicBezTo>
                      <a:cubicBezTo>
                        <a:pt x="15719" y="252417"/>
                        <a:pt x="15337" y="253663"/>
                        <a:pt x="14969" y="254909"/>
                      </a:cubicBezTo>
                      <a:cubicBezTo>
                        <a:pt x="14827" y="255362"/>
                        <a:pt x="14686" y="255815"/>
                        <a:pt x="14558" y="256283"/>
                      </a:cubicBezTo>
                      <a:cubicBezTo>
                        <a:pt x="14204" y="257472"/>
                        <a:pt x="13864" y="258662"/>
                        <a:pt x="13524" y="259852"/>
                      </a:cubicBezTo>
                      <a:cubicBezTo>
                        <a:pt x="13453" y="260121"/>
                        <a:pt x="13368" y="260390"/>
                        <a:pt x="13283" y="260645"/>
                      </a:cubicBezTo>
                      <a:cubicBezTo>
                        <a:pt x="13198" y="260942"/>
                        <a:pt x="13113" y="261254"/>
                        <a:pt x="13043" y="261551"/>
                      </a:cubicBezTo>
                      <a:cubicBezTo>
                        <a:pt x="12731" y="262684"/>
                        <a:pt x="12420" y="263817"/>
                        <a:pt x="12122" y="264950"/>
                      </a:cubicBezTo>
                      <a:cubicBezTo>
                        <a:pt x="12023" y="265318"/>
                        <a:pt x="11924" y="265686"/>
                        <a:pt x="11825" y="266069"/>
                      </a:cubicBezTo>
                      <a:cubicBezTo>
                        <a:pt x="11782" y="266224"/>
                        <a:pt x="11754" y="266366"/>
                        <a:pt x="11711" y="266522"/>
                      </a:cubicBezTo>
                      <a:cubicBezTo>
                        <a:pt x="11329" y="267980"/>
                        <a:pt x="10961" y="269453"/>
                        <a:pt x="10593" y="270912"/>
                      </a:cubicBezTo>
                      <a:cubicBezTo>
                        <a:pt x="10451" y="271478"/>
                        <a:pt x="10295" y="272059"/>
                        <a:pt x="10168" y="272625"/>
                      </a:cubicBezTo>
                      <a:cubicBezTo>
                        <a:pt x="9701" y="274537"/>
                        <a:pt x="9247" y="276449"/>
                        <a:pt x="8808" y="278375"/>
                      </a:cubicBezTo>
                      <a:cubicBezTo>
                        <a:pt x="1331" y="311485"/>
                        <a:pt x="-1360" y="345544"/>
                        <a:pt x="637" y="379616"/>
                      </a:cubicBezTo>
                      <a:lnTo>
                        <a:pt x="4786" y="379616"/>
                      </a:lnTo>
                      <a:cubicBezTo>
                        <a:pt x="-1572" y="339383"/>
                        <a:pt x="12660" y="279961"/>
                        <a:pt x="12660" y="279961"/>
                      </a:cubicBezTo>
                      <a:cubicBezTo>
                        <a:pt x="12660" y="279961"/>
                        <a:pt x="33421" y="302138"/>
                        <a:pt x="41366" y="295780"/>
                      </a:cubicBezTo>
                      <a:cubicBezTo>
                        <a:pt x="49325" y="289421"/>
                        <a:pt x="52497" y="271124"/>
                        <a:pt x="58062" y="261579"/>
                      </a:cubicBezTo>
                      <a:cubicBezTo>
                        <a:pt x="63642" y="252034"/>
                        <a:pt x="73980" y="249655"/>
                        <a:pt x="75566" y="241696"/>
                      </a:cubicBezTo>
                      <a:cubicBezTo>
                        <a:pt x="77152" y="233752"/>
                        <a:pt x="59662" y="230565"/>
                        <a:pt x="61249" y="225000"/>
                      </a:cubicBezTo>
                      <a:cubicBezTo>
                        <a:pt x="62835" y="219434"/>
                        <a:pt x="80339" y="244090"/>
                        <a:pt x="84318" y="239317"/>
                      </a:cubicBezTo>
                      <a:cubicBezTo>
                        <a:pt x="88283" y="234545"/>
                        <a:pt x="104201" y="225000"/>
                        <a:pt x="105787" y="220227"/>
                      </a:cubicBezTo>
                      <a:cubicBezTo>
                        <a:pt x="107373" y="215455"/>
                        <a:pt x="96242" y="205117"/>
                        <a:pt x="95449" y="199551"/>
                      </a:cubicBezTo>
                      <a:cubicBezTo>
                        <a:pt x="94656" y="193986"/>
                        <a:pt x="71587" y="180461"/>
                        <a:pt x="76359" y="178082"/>
                      </a:cubicBezTo>
                      <a:cubicBezTo>
                        <a:pt x="81132" y="175689"/>
                        <a:pt x="107373" y="206703"/>
                        <a:pt x="111352" y="205910"/>
                      </a:cubicBezTo>
                      <a:cubicBezTo>
                        <a:pt x="115332" y="205117"/>
                        <a:pt x="124877" y="197965"/>
                        <a:pt x="127256" y="193986"/>
                      </a:cubicBezTo>
                      <a:cubicBezTo>
                        <a:pt x="129649" y="190006"/>
                        <a:pt x="119311" y="184441"/>
                        <a:pt x="119311" y="180461"/>
                      </a:cubicBezTo>
                      <a:cubicBezTo>
                        <a:pt x="119311" y="176482"/>
                        <a:pt x="124084" y="185234"/>
                        <a:pt x="128049" y="181255"/>
                      </a:cubicBezTo>
                      <a:cubicBezTo>
                        <a:pt x="132028" y="177275"/>
                        <a:pt x="139987" y="174896"/>
                        <a:pt x="155891" y="158199"/>
                      </a:cubicBezTo>
                      <a:cubicBezTo>
                        <a:pt x="171794" y="141489"/>
                        <a:pt x="149532" y="131944"/>
                        <a:pt x="153497" y="129565"/>
                      </a:cubicBezTo>
                      <a:cubicBezTo>
                        <a:pt x="157477" y="127171"/>
                        <a:pt x="164643" y="149447"/>
                        <a:pt x="174188" y="144675"/>
                      </a:cubicBezTo>
                      <a:cubicBezTo>
                        <a:pt x="183718" y="139903"/>
                        <a:pt x="185319" y="130358"/>
                        <a:pt x="194864" y="119227"/>
                      </a:cubicBezTo>
                      <a:cubicBezTo>
                        <a:pt x="204409" y="108096"/>
                        <a:pt x="210767" y="100930"/>
                        <a:pt x="211560" y="89799"/>
                      </a:cubicBezTo>
                      <a:cubicBezTo>
                        <a:pt x="212353" y="78668"/>
                        <a:pt x="180546" y="63557"/>
                        <a:pt x="193263" y="63557"/>
                      </a:cubicBezTo>
                      <a:cubicBezTo>
                        <a:pt x="205980" y="63557"/>
                        <a:pt x="220312" y="90592"/>
                        <a:pt x="220312" y="90592"/>
                      </a:cubicBezTo>
                      <a:cubicBezTo>
                        <a:pt x="220312" y="90592"/>
                        <a:pt x="244967" y="64350"/>
                        <a:pt x="248140" y="58785"/>
                      </a:cubicBezTo>
                      <a:cubicBezTo>
                        <a:pt x="251326" y="53219"/>
                        <a:pt x="221105" y="46053"/>
                        <a:pt x="230650" y="44467"/>
                      </a:cubicBezTo>
                      <a:cubicBezTo>
                        <a:pt x="240195" y="42881"/>
                        <a:pt x="257684" y="54012"/>
                        <a:pt x="257684" y="54012"/>
                      </a:cubicBezTo>
                      <a:cubicBezTo>
                        <a:pt x="257684" y="54012"/>
                        <a:pt x="275670" y="54380"/>
                        <a:pt x="276718" y="31368"/>
                      </a:cubicBezTo>
                      <a:cubicBezTo>
                        <a:pt x="277766" y="8369"/>
                        <a:pt x="292409" y="0"/>
                        <a:pt x="292409" y="0"/>
                      </a:cubicBezTo>
                      <a:cubicBezTo>
                        <a:pt x="290865" y="439"/>
                        <a:pt x="289322" y="878"/>
                        <a:pt x="287792" y="1345"/>
                      </a:cubicBezTo>
                      <a:close/>
                    </a:path>
                  </a:pathLst>
                </a:custGeom>
                <a:solidFill>
                  <a:srgbClr val="192419">
                    <a:alpha val="3797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45" name="Google Shape;1045;p6"/>
              <p:cNvGrpSpPr/>
              <p:nvPr/>
            </p:nvGrpSpPr>
            <p:grpSpPr>
              <a:xfrm rot="-754085">
                <a:off x="913781" y="4970952"/>
                <a:ext cx="300647" cy="544775"/>
                <a:chOff x="4397670" y="1656937"/>
                <a:chExt cx="98451" cy="178394"/>
              </a:xfrm>
            </p:grpSpPr>
            <p:sp>
              <p:nvSpPr>
                <p:cNvPr id="1046" name="Google Shape;1046;p6"/>
                <p:cNvSpPr/>
                <p:nvPr/>
              </p:nvSpPr>
              <p:spPr>
                <a:xfrm>
                  <a:off x="4437115" y="1695712"/>
                  <a:ext cx="37112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2" h="139619" extrusionOk="0">
                      <a:moveTo>
                        <a:pt x="6850" y="139619"/>
                      </a:moveTo>
                      <a:cubicBezTo>
                        <a:pt x="-14733" y="86712"/>
                        <a:pt x="20161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1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7" name="Google Shape;1047;p6"/>
                <p:cNvSpPr/>
                <p:nvPr/>
              </p:nvSpPr>
              <p:spPr>
                <a:xfrm>
                  <a:off x="4471581" y="1656937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5"/>
                        <a:pt x="24540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8" name="Google Shape;1048;p6"/>
                <p:cNvSpPr/>
                <p:nvPr/>
              </p:nvSpPr>
              <p:spPr>
                <a:xfrm>
                  <a:off x="4452443" y="1673450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1" y="27672"/>
                      </a:moveTo>
                      <a:cubicBezTo>
                        <a:pt x="14761" y="17136"/>
                        <a:pt x="9648" y="4574"/>
                        <a:pt x="160" y="0"/>
                      </a:cubicBezTo>
                      <a:cubicBezTo>
                        <a:pt x="-1086" y="11046"/>
                        <a:pt x="5060" y="22559"/>
                        <a:pt x="14931" y="276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9" name="Google Shape;1049;p6"/>
                <p:cNvSpPr/>
                <p:nvPr/>
              </p:nvSpPr>
              <p:spPr>
                <a:xfrm>
                  <a:off x="4433485" y="1677259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5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5" y="372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0" name="Google Shape;1050;p6"/>
                <p:cNvSpPr/>
                <p:nvPr/>
              </p:nvSpPr>
              <p:spPr>
                <a:xfrm>
                  <a:off x="4420513" y="1693871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3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0" y="22234"/>
                      </a:cubicBezTo>
                      <a:cubicBezTo>
                        <a:pt x="17051" y="24386"/>
                        <a:pt x="18495" y="26964"/>
                        <a:pt x="20449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1" name="Google Shape;1051;p6"/>
                <p:cNvSpPr/>
                <p:nvPr/>
              </p:nvSpPr>
              <p:spPr>
                <a:xfrm>
                  <a:off x="4397670" y="1732773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4" y="11046"/>
                      </a:moveTo>
                      <a:cubicBezTo>
                        <a:pt x="41621" y="6699"/>
                        <a:pt x="33932" y="2238"/>
                        <a:pt x="25392" y="1430"/>
                      </a:cubicBezTo>
                      <a:cubicBezTo>
                        <a:pt x="22503" y="1161"/>
                        <a:pt x="19586" y="1317"/>
                        <a:pt x="16668" y="1360"/>
                      </a:cubicBezTo>
                      <a:cubicBezTo>
                        <a:pt x="11089" y="1430"/>
                        <a:pt x="5481" y="1048"/>
                        <a:pt x="0" y="0"/>
                      </a:cubicBezTo>
                      <a:cubicBezTo>
                        <a:pt x="6925" y="4843"/>
                        <a:pt x="13949" y="9743"/>
                        <a:pt x="21852" y="12760"/>
                      </a:cubicBezTo>
                      <a:cubicBezTo>
                        <a:pt x="29754" y="15776"/>
                        <a:pt x="41140" y="14105"/>
                        <a:pt x="49014" y="1104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2" name="Google Shape;1052;p6"/>
                <p:cNvSpPr/>
                <p:nvPr/>
              </p:nvSpPr>
              <p:spPr>
                <a:xfrm>
                  <a:off x="4403037" y="1759560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3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3" name="Google Shape;1053;p6"/>
                <p:cNvSpPr/>
                <p:nvPr/>
              </p:nvSpPr>
              <p:spPr>
                <a:xfrm>
                  <a:off x="4408773" y="1782140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3"/>
                      </a:cubicBezTo>
                      <a:cubicBezTo>
                        <a:pt x="10749" y="19657"/>
                        <a:pt x="21129" y="13157"/>
                        <a:pt x="26029" y="358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4" name="Google Shape;1054;p6"/>
                <p:cNvSpPr/>
                <p:nvPr/>
              </p:nvSpPr>
              <p:spPr>
                <a:xfrm>
                  <a:off x="4466255" y="1707332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0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5" y="5955"/>
                      </a:cubicBezTo>
                      <a:cubicBezTo>
                        <a:pt x="24910" y="8065"/>
                        <a:pt x="22474" y="9198"/>
                        <a:pt x="20138" y="9297"/>
                      </a:cubicBezTo>
                      <a:cubicBezTo>
                        <a:pt x="17801" y="9396"/>
                        <a:pt x="15521" y="8659"/>
                        <a:pt x="13298" y="7923"/>
                      </a:cubicBezTo>
                      <a:cubicBezTo>
                        <a:pt x="8539" y="6351"/>
                        <a:pt x="3611" y="4680"/>
                        <a:pt x="0" y="121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5" name="Google Shape;1055;p6"/>
                <p:cNvSpPr/>
                <p:nvPr/>
              </p:nvSpPr>
              <p:spPr>
                <a:xfrm>
                  <a:off x="4459103" y="1722146"/>
                  <a:ext cx="27615" cy="1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5" extrusionOk="0">
                      <a:moveTo>
                        <a:pt x="14" y="175"/>
                      </a:moveTo>
                      <a:cubicBezTo>
                        <a:pt x="5339" y="-307"/>
                        <a:pt x="10819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4" y="6095"/>
                        <a:pt x="4348" y="5500"/>
                        <a:pt x="2761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6" name="Google Shape;1056;p6"/>
                <p:cNvSpPr/>
                <p:nvPr/>
              </p:nvSpPr>
              <p:spPr>
                <a:xfrm>
                  <a:off x="4452036" y="1737106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4" y="1799"/>
                        <a:pt x="19203" y="9899"/>
                        <a:pt x="24924" y="18736"/>
                      </a:cubicBezTo>
                      <a:cubicBezTo>
                        <a:pt x="20152" y="18353"/>
                        <a:pt x="15521" y="16371"/>
                        <a:pt x="11966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7" name="Google Shape;1057;p6"/>
                <p:cNvSpPr/>
                <p:nvPr/>
              </p:nvSpPr>
              <p:spPr>
                <a:xfrm>
                  <a:off x="4444106" y="1756847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5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1" y="20421"/>
                      </a:cubicBezTo>
                      <a:cubicBezTo>
                        <a:pt x="21823" y="11046"/>
                        <a:pt x="11584" y="3994"/>
                        <a:pt x="213" y="51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8" name="Google Shape;1058;p6"/>
                <p:cNvSpPr/>
                <p:nvPr/>
              </p:nvSpPr>
              <p:spPr>
                <a:xfrm>
                  <a:off x="4439588" y="1776504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4" y="8200"/>
                        <a:pt x="4942" y="10692"/>
                      </a:cubicBezTo>
                      <a:cubicBezTo>
                        <a:pt x="9049" y="17277"/>
                        <a:pt x="16413" y="21214"/>
                        <a:pt x="23891" y="23338"/>
                      </a:cubicBezTo>
                      <a:cubicBezTo>
                        <a:pt x="22064" y="18000"/>
                        <a:pt x="17943" y="13737"/>
                        <a:pt x="13510" y="10239"/>
                      </a:cubicBezTo>
                      <a:cubicBezTo>
                        <a:pt x="9077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9" name="Google Shape;1059;p6"/>
                <p:cNvSpPr/>
                <p:nvPr/>
              </p:nvSpPr>
              <p:spPr>
                <a:xfrm>
                  <a:off x="4438300" y="1803887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9"/>
                        <a:pt x="13737" y="11618"/>
                        <a:pt x="17631" y="13501"/>
                      </a:cubicBezTo>
                      <a:cubicBezTo>
                        <a:pt x="16541" y="11476"/>
                        <a:pt x="15294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30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60" name="Google Shape;1060;p6"/>
              <p:cNvGrpSpPr/>
              <p:nvPr/>
            </p:nvGrpSpPr>
            <p:grpSpPr>
              <a:xfrm rot="-754115">
                <a:off x="114563" y="5178307"/>
                <a:ext cx="452810" cy="714515"/>
                <a:chOff x="979949" y="5469488"/>
                <a:chExt cx="452827" cy="714541"/>
              </a:xfrm>
            </p:grpSpPr>
            <p:grpSp>
              <p:nvGrpSpPr>
                <p:cNvPr id="1061" name="Google Shape;1061;p6"/>
                <p:cNvGrpSpPr/>
                <p:nvPr/>
              </p:nvGrpSpPr>
              <p:grpSpPr>
                <a:xfrm>
                  <a:off x="979949" y="5469488"/>
                  <a:ext cx="452827" cy="714541"/>
                  <a:chOff x="4243190" y="1646259"/>
                  <a:chExt cx="148288" cy="233992"/>
                </a:xfrm>
              </p:grpSpPr>
              <p:sp>
                <p:nvSpPr>
                  <p:cNvPr id="1062" name="Google Shape;1062;p6"/>
                  <p:cNvSpPr/>
                  <p:nvPr/>
                </p:nvSpPr>
                <p:spPr>
                  <a:xfrm>
                    <a:off x="4243190" y="1646259"/>
                    <a:ext cx="148275" cy="1670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75" h="167044" extrusionOk="0">
                        <a:moveTo>
                          <a:pt x="127276" y="149575"/>
                        </a:moveTo>
                        <a:cubicBezTo>
                          <a:pt x="117277" y="159488"/>
                          <a:pt x="102989" y="167957"/>
                          <a:pt x="88558" y="166966"/>
                        </a:cubicBezTo>
                        <a:cubicBezTo>
                          <a:pt x="60900" y="165025"/>
                          <a:pt x="58634" y="137878"/>
                          <a:pt x="58634" y="137878"/>
                        </a:cubicBezTo>
                        <a:cubicBezTo>
                          <a:pt x="58634" y="137878"/>
                          <a:pt x="51483" y="153540"/>
                          <a:pt x="29589" y="150920"/>
                        </a:cubicBezTo>
                        <a:cubicBezTo>
                          <a:pt x="7681" y="148300"/>
                          <a:pt x="-3705" y="119793"/>
                          <a:pt x="1082" y="105816"/>
                        </a:cubicBezTo>
                        <a:cubicBezTo>
                          <a:pt x="6010" y="91442"/>
                          <a:pt x="10839" y="94727"/>
                          <a:pt x="20242" y="98749"/>
                        </a:cubicBezTo>
                        <a:cubicBezTo>
                          <a:pt x="29646" y="102771"/>
                          <a:pt x="42688" y="121818"/>
                          <a:pt x="50760" y="117315"/>
                        </a:cubicBezTo>
                        <a:cubicBezTo>
                          <a:pt x="58833" y="112812"/>
                          <a:pt x="48608" y="107416"/>
                          <a:pt x="31812" y="100349"/>
                        </a:cubicBezTo>
                        <a:cubicBezTo>
                          <a:pt x="14988" y="93268"/>
                          <a:pt x="5656" y="80920"/>
                          <a:pt x="11760" y="66092"/>
                        </a:cubicBezTo>
                        <a:cubicBezTo>
                          <a:pt x="17863" y="51293"/>
                          <a:pt x="32039" y="43306"/>
                          <a:pt x="33073" y="57595"/>
                        </a:cubicBezTo>
                        <a:cubicBezTo>
                          <a:pt x="34106" y="71899"/>
                          <a:pt x="44699" y="93297"/>
                          <a:pt x="56652" y="95081"/>
                        </a:cubicBezTo>
                        <a:cubicBezTo>
                          <a:pt x="68604" y="96866"/>
                          <a:pt x="66976" y="85111"/>
                          <a:pt x="53593" y="81160"/>
                        </a:cubicBezTo>
                        <a:cubicBezTo>
                          <a:pt x="40224" y="77209"/>
                          <a:pt x="37746" y="64280"/>
                          <a:pt x="35962" y="50557"/>
                        </a:cubicBezTo>
                        <a:cubicBezTo>
                          <a:pt x="34163" y="36834"/>
                          <a:pt x="41329" y="28054"/>
                          <a:pt x="53791" y="24670"/>
                        </a:cubicBezTo>
                        <a:cubicBezTo>
                          <a:pt x="66253" y="21285"/>
                          <a:pt x="57487" y="32345"/>
                          <a:pt x="61665" y="56519"/>
                        </a:cubicBezTo>
                        <a:cubicBezTo>
                          <a:pt x="65843" y="80693"/>
                          <a:pt x="75416" y="70001"/>
                          <a:pt x="77073" y="63416"/>
                        </a:cubicBezTo>
                        <a:cubicBezTo>
                          <a:pt x="78758" y="56831"/>
                          <a:pt x="66537" y="50472"/>
                          <a:pt x="66083" y="34979"/>
                        </a:cubicBezTo>
                        <a:cubicBezTo>
                          <a:pt x="65630" y="19501"/>
                          <a:pt x="71578" y="19387"/>
                          <a:pt x="82652" y="15833"/>
                        </a:cubicBezTo>
                        <a:cubicBezTo>
                          <a:pt x="93727" y="12264"/>
                          <a:pt x="92566" y="13680"/>
                          <a:pt x="87028" y="28281"/>
                        </a:cubicBezTo>
                        <a:cubicBezTo>
                          <a:pt x="81506" y="42881"/>
                          <a:pt x="81831" y="50415"/>
                          <a:pt x="84550" y="58119"/>
                        </a:cubicBezTo>
                        <a:cubicBezTo>
                          <a:pt x="87269" y="65823"/>
                          <a:pt x="94917" y="60144"/>
                          <a:pt x="93175" y="51421"/>
                        </a:cubicBezTo>
                        <a:cubicBezTo>
                          <a:pt x="91447" y="42711"/>
                          <a:pt x="93953" y="26171"/>
                          <a:pt x="103668" y="13085"/>
                        </a:cubicBezTo>
                        <a:cubicBezTo>
                          <a:pt x="105382" y="10777"/>
                          <a:pt x="107166" y="8894"/>
                          <a:pt x="108951" y="7322"/>
                        </a:cubicBezTo>
                        <a:cubicBezTo>
                          <a:pt x="117348" y="0"/>
                          <a:pt x="125704" y="0"/>
                          <a:pt x="125704" y="0"/>
                        </a:cubicBezTo>
                        <a:cubicBezTo>
                          <a:pt x="122999" y="4631"/>
                          <a:pt x="139228" y="12887"/>
                          <a:pt x="134442" y="35234"/>
                        </a:cubicBezTo>
                        <a:cubicBezTo>
                          <a:pt x="133054" y="41692"/>
                          <a:pt x="129457" y="47003"/>
                          <a:pt x="125322" y="51407"/>
                        </a:cubicBezTo>
                        <a:cubicBezTo>
                          <a:pt x="115139" y="62254"/>
                          <a:pt x="101700" y="67678"/>
                          <a:pt x="109800" y="71205"/>
                        </a:cubicBezTo>
                        <a:cubicBezTo>
                          <a:pt x="115153" y="73541"/>
                          <a:pt x="122956" y="67494"/>
                          <a:pt x="129711" y="60428"/>
                        </a:cubicBezTo>
                        <a:cubicBezTo>
                          <a:pt x="137359" y="52426"/>
                          <a:pt x="143703" y="43108"/>
                          <a:pt x="143703" y="43108"/>
                        </a:cubicBezTo>
                        <a:cubicBezTo>
                          <a:pt x="143703" y="43108"/>
                          <a:pt x="148037" y="52086"/>
                          <a:pt x="147159" y="59054"/>
                        </a:cubicBezTo>
                        <a:cubicBezTo>
                          <a:pt x="146621" y="63246"/>
                          <a:pt x="138803" y="70383"/>
                          <a:pt x="130490" y="76048"/>
                        </a:cubicBezTo>
                        <a:cubicBezTo>
                          <a:pt x="125010" y="79829"/>
                          <a:pt x="119303" y="82973"/>
                          <a:pt x="115380" y="84219"/>
                        </a:cubicBezTo>
                        <a:cubicBezTo>
                          <a:pt x="105495" y="87363"/>
                          <a:pt x="93486" y="93920"/>
                          <a:pt x="113936" y="93382"/>
                        </a:cubicBezTo>
                        <a:cubicBezTo>
                          <a:pt x="118666" y="93254"/>
                          <a:pt x="122970" y="91895"/>
                          <a:pt x="126823" y="89926"/>
                        </a:cubicBezTo>
                        <a:cubicBezTo>
                          <a:pt x="139653" y="83355"/>
                          <a:pt x="147371" y="69845"/>
                          <a:pt x="148150" y="71346"/>
                        </a:cubicBezTo>
                        <a:cubicBezTo>
                          <a:pt x="149169" y="73315"/>
                          <a:pt x="143774" y="94854"/>
                          <a:pt x="139341" y="103082"/>
                        </a:cubicBezTo>
                        <a:cubicBezTo>
                          <a:pt x="137005" y="107402"/>
                          <a:pt x="133549" y="110376"/>
                          <a:pt x="128607" y="111650"/>
                        </a:cubicBezTo>
                        <a:cubicBezTo>
                          <a:pt x="124132" y="112826"/>
                          <a:pt x="118439" y="112613"/>
                          <a:pt x="111231" y="110800"/>
                        </a:cubicBezTo>
                        <a:cubicBezTo>
                          <a:pt x="96049" y="106977"/>
                          <a:pt x="83191" y="120515"/>
                          <a:pt x="104122" y="125628"/>
                        </a:cubicBezTo>
                        <a:cubicBezTo>
                          <a:pt x="110919" y="127285"/>
                          <a:pt x="116881" y="126619"/>
                          <a:pt x="121923" y="125359"/>
                        </a:cubicBezTo>
                        <a:cubicBezTo>
                          <a:pt x="132431" y="122725"/>
                          <a:pt x="138959" y="117428"/>
                          <a:pt x="140701" y="124920"/>
                        </a:cubicBezTo>
                        <a:cubicBezTo>
                          <a:pt x="141933" y="130216"/>
                          <a:pt x="136382" y="140469"/>
                          <a:pt x="127261" y="14954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3" name="Google Shape;1063;p6"/>
                  <p:cNvSpPr/>
                  <p:nvPr/>
                </p:nvSpPr>
                <p:spPr>
                  <a:xfrm>
                    <a:off x="4265492" y="1702334"/>
                    <a:ext cx="103849" cy="972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849" h="97222" extrusionOk="0">
                        <a:moveTo>
                          <a:pt x="45821" y="75813"/>
                        </a:moveTo>
                        <a:cubicBezTo>
                          <a:pt x="48030" y="83262"/>
                          <a:pt x="50905" y="91546"/>
                          <a:pt x="57901" y="94931"/>
                        </a:cubicBezTo>
                        <a:cubicBezTo>
                          <a:pt x="60860" y="96361"/>
                          <a:pt x="64217" y="96701"/>
                          <a:pt x="67502" y="96984"/>
                        </a:cubicBezTo>
                        <a:cubicBezTo>
                          <a:pt x="73917" y="97536"/>
                          <a:pt x="81437" y="97522"/>
                          <a:pt x="85487" y="92509"/>
                        </a:cubicBezTo>
                        <a:cubicBezTo>
                          <a:pt x="86394" y="91376"/>
                          <a:pt x="86932" y="89450"/>
                          <a:pt x="85700" y="88671"/>
                        </a:cubicBezTo>
                        <a:cubicBezTo>
                          <a:pt x="85119" y="88303"/>
                          <a:pt x="84369" y="88388"/>
                          <a:pt x="83675" y="88459"/>
                        </a:cubicBezTo>
                        <a:cubicBezTo>
                          <a:pt x="78067" y="89082"/>
                          <a:pt x="72303" y="88388"/>
                          <a:pt x="67006" y="86448"/>
                        </a:cubicBezTo>
                        <a:cubicBezTo>
                          <a:pt x="65222" y="85797"/>
                          <a:pt x="63197" y="84550"/>
                          <a:pt x="63296" y="82653"/>
                        </a:cubicBezTo>
                        <a:cubicBezTo>
                          <a:pt x="65760" y="82469"/>
                          <a:pt x="68154" y="83502"/>
                          <a:pt x="70618" y="83743"/>
                        </a:cubicBezTo>
                        <a:cubicBezTo>
                          <a:pt x="73082" y="83998"/>
                          <a:pt x="76070" y="83007"/>
                          <a:pt x="76608" y="80585"/>
                        </a:cubicBezTo>
                        <a:lnTo>
                          <a:pt x="62390" y="74000"/>
                        </a:lnTo>
                        <a:cubicBezTo>
                          <a:pt x="60039" y="72910"/>
                          <a:pt x="57617" y="71777"/>
                          <a:pt x="55904" y="69851"/>
                        </a:cubicBezTo>
                        <a:cubicBezTo>
                          <a:pt x="52335" y="65871"/>
                          <a:pt x="53128" y="58833"/>
                          <a:pt x="57476" y="55731"/>
                        </a:cubicBezTo>
                        <a:cubicBezTo>
                          <a:pt x="59317" y="54429"/>
                          <a:pt x="61554" y="53805"/>
                          <a:pt x="63735" y="53225"/>
                        </a:cubicBezTo>
                        <a:cubicBezTo>
                          <a:pt x="75065" y="50180"/>
                          <a:pt x="86847" y="47093"/>
                          <a:pt x="98389" y="49203"/>
                        </a:cubicBezTo>
                        <a:cubicBezTo>
                          <a:pt x="99522" y="49415"/>
                          <a:pt x="100683" y="49670"/>
                          <a:pt x="101802" y="49387"/>
                        </a:cubicBezTo>
                        <a:cubicBezTo>
                          <a:pt x="102920" y="49118"/>
                          <a:pt x="103954" y="48127"/>
                          <a:pt x="103841" y="46980"/>
                        </a:cubicBezTo>
                        <a:cubicBezTo>
                          <a:pt x="103728" y="45946"/>
                          <a:pt x="102764" y="45223"/>
                          <a:pt x="101844" y="44756"/>
                        </a:cubicBezTo>
                        <a:cubicBezTo>
                          <a:pt x="98403" y="43028"/>
                          <a:pt x="94423" y="42929"/>
                          <a:pt x="90571" y="42858"/>
                        </a:cubicBezTo>
                        <a:cubicBezTo>
                          <a:pt x="86762" y="42788"/>
                          <a:pt x="82938" y="42717"/>
                          <a:pt x="79129" y="42646"/>
                        </a:cubicBezTo>
                        <a:cubicBezTo>
                          <a:pt x="77118" y="42604"/>
                          <a:pt x="75050" y="42561"/>
                          <a:pt x="73181" y="41782"/>
                        </a:cubicBezTo>
                        <a:cubicBezTo>
                          <a:pt x="71326" y="41003"/>
                          <a:pt x="69697" y="39318"/>
                          <a:pt x="69626" y="37307"/>
                        </a:cubicBezTo>
                        <a:cubicBezTo>
                          <a:pt x="69513" y="34432"/>
                          <a:pt x="72317" y="32421"/>
                          <a:pt x="74781" y="30963"/>
                        </a:cubicBezTo>
                        <a:cubicBezTo>
                          <a:pt x="80106" y="27833"/>
                          <a:pt x="85431" y="24689"/>
                          <a:pt x="90755" y="21559"/>
                        </a:cubicBezTo>
                        <a:cubicBezTo>
                          <a:pt x="91223" y="21290"/>
                          <a:pt x="91733" y="20950"/>
                          <a:pt x="91860" y="20426"/>
                        </a:cubicBezTo>
                        <a:cubicBezTo>
                          <a:pt x="92101" y="19449"/>
                          <a:pt x="90869" y="18755"/>
                          <a:pt x="89863" y="18656"/>
                        </a:cubicBezTo>
                        <a:cubicBezTo>
                          <a:pt x="85487" y="18246"/>
                          <a:pt x="81480" y="21956"/>
                          <a:pt x="77118" y="21446"/>
                        </a:cubicBezTo>
                        <a:cubicBezTo>
                          <a:pt x="76325" y="21361"/>
                          <a:pt x="75461" y="21035"/>
                          <a:pt x="75178" y="20285"/>
                        </a:cubicBezTo>
                        <a:cubicBezTo>
                          <a:pt x="74965" y="19704"/>
                          <a:pt x="75206" y="19053"/>
                          <a:pt x="75461" y="18472"/>
                        </a:cubicBezTo>
                        <a:cubicBezTo>
                          <a:pt x="78194" y="12312"/>
                          <a:pt x="83208" y="6746"/>
                          <a:pt x="83165" y="5"/>
                        </a:cubicBezTo>
                        <a:cubicBezTo>
                          <a:pt x="79908" y="-122"/>
                          <a:pt x="76976" y="2045"/>
                          <a:pt x="74894" y="4551"/>
                        </a:cubicBezTo>
                        <a:cubicBezTo>
                          <a:pt x="72813" y="7058"/>
                          <a:pt x="71312" y="10018"/>
                          <a:pt x="69131" y="12453"/>
                        </a:cubicBezTo>
                        <a:cubicBezTo>
                          <a:pt x="66950" y="14875"/>
                          <a:pt x="63778" y="16801"/>
                          <a:pt x="60563" y="16263"/>
                        </a:cubicBezTo>
                        <a:cubicBezTo>
                          <a:pt x="59671" y="16121"/>
                          <a:pt x="58779" y="15753"/>
                          <a:pt x="58212" y="15059"/>
                        </a:cubicBezTo>
                        <a:cubicBezTo>
                          <a:pt x="55961" y="12326"/>
                          <a:pt x="60266" y="7568"/>
                          <a:pt x="57915" y="4920"/>
                        </a:cubicBezTo>
                        <a:cubicBezTo>
                          <a:pt x="56909" y="10896"/>
                          <a:pt x="55918" y="16872"/>
                          <a:pt x="54913" y="22848"/>
                        </a:cubicBezTo>
                        <a:cubicBezTo>
                          <a:pt x="50692" y="23953"/>
                          <a:pt x="46246" y="22593"/>
                          <a:pt x="42096" y="21262"/>
                        </a:cubicBezTo>
                        <a:cubicBezTo>
                          <a:pt x="40595" y="20781"/>
                          <a:pt x="39066" y="20271"/>
                          <a:pt x="37791" y="19336"/>
                        </a:cubicBezTo>
                        <a:cubicBezTo>
                          <a:pt x="32169" y="15201"/>
                          <a:pt x="34435" y="5288"/>
                          <a:pt x="29096" y="798"/>
                        </a:cubicBezTo>
                        <a:cubicBezTo>
                          <a:pt x="28742" y="501"/>
                          <a:pt x="28289" y="218"/>
                          <a:pt x="27835" y="317"/>
                        </a:cubicBezTo>
                        <a:cubicBezTo>
                          <a:pt x="27227" y="459"/>
                          <a:pt x="26986" y="1195"/>
                          <a:pt x="26873" y="1804"/>
                        </a:cubicBezTo>
                        <a:cubicBezTo>
                          <a:pt x="26235" y="5444"/>
                          <a:pt x="26504" y="9225"/>
                          <a:pt x="27637" y="12751"/>
                        </a:cubicBezTo>
                        <a:cubicBezTo>
                          <a:pt x="28161" y="14379"/>
                          <a:pt x="28898" y="15980"/>
                          <a:pt x="30073" y="17226"/>
                        </a:cubicBezTo>
                        <a:cubicBezTo>
                          <a:pt x="31107" y="18302"/>
                          <a:pt x="32424" y="19053"/>
                          <a:pt x="33727" y="19789"/>
                        </a:cubicBezTo>
                        <a:cubicBezTo>
                          <a:pt x="38598" y="22537"/>
                          <a:pt x="43470" y="25284"/>
                          <a:pt x="48327" y="28045"/>
                        </a:cubicBezTo>
                        <a:cubicBezTo>
                          <a:pt x="48964" y="28399"/>
                          <a:pt x="49645" y="28824"/>
                          <a:pt x="49857" y="29518"/>
                        </a:cubicBezTo>
                        <a:cubicBezTo>
                          <a:pt x="49999" y="30000"/>
                          <a:pt x="49885" y="30510"/>
                          <a:pt x="49772" y="30991"/>
                        </a:cubicBezTo>
                        <a:cubicBezTo>
                          <a:pt x="49007" y="34149"/>
                          <a:pt x="48072" y="37265"/>
                          <a:pt x="46954" y="40324"/>
                        </a:cubicBezTo>
                        <a:cubicBezTo>
                          <a:pt x="46260" y="42250"/>
                          <a:pt x="45438" y="44218"/>
                          <a:pt x="43895" y="45535"/>
                        </a:cubicBezTo>
                        <a:cubicBezTo>
                          <a:pt x="40538" y="48396"/>
                          <a:pt x="35455" y="47050"/>
                          <a:pt x="31305" y="45563"/>
                        </a:cubicBezTo>
                        <a:cubicBezTo>
                          <a:pt x="26929" y="43991"/>
                          <a:pt x="22114" y="42037"/>
                          <a:pt x="20160" y="37817"/>
                        </a:cubicBezTo>
                        <a:cubicBezTo>
                          <a:pt x="19367" y="36103"/>
                          <a:pt x="19140" y="34149"/>
                          <a:pt x="18191" y="32521"/>
                        </a:cubicBezTo>
                        <a:cubicBezTo>
                          <a:pt x="17243" y="30892"/>
                          <a:pt x="15118" y="29632"/>
                          <a:pt x="13490" y="30580"/>
                        </a:cubicBezTo>
                        <a:cubicBezTo>
                          <a:pt x="12343" y="31232"/>
                          <a:pt x="11904" y="32761"/>
                          <a:pt x="12173" y="34050"/>
                        </a:cubicBezTo>
                        <a:cubicBezTo>
                          <a:pt x="12428" y="35353"/>
                          <a:pt x="13249" y="36457"/>
                          <a:pt x="14113" y="37463"/>
                        </a:cubicBezTo>
                        <a:cubicBezTo>
                          <a:pt x="20146" y="44388"/>
                          <a:pt x="29209" y="47659"/>
                          <a:pt x="37281" y="52021"/>
                        </a:cubicBezTo>
                        <a:cubicBezTo>
                          <a:pt x="39094" y="53012"/>
                          <a:pt x="41063" y="54301"/>
                          <a:pt x="41417" y="56340"/>
                        </a:cubicBezTo>
                        <a:cubicBezTo>
                          <a:pt x="41771" y="58394"/>
                          <a:pt x="40326" y="60306"/>
                          <a:pt x="38867" y="61793"/>
                        </a:cubicBezTo>
                        <a:cubicBezTo>
                          <a:pt x="35667" y="65050"/>
                          <a:pt x="31631" y="67868"/>
                          <a:pt x="27071" y="68052"/>
                        </a:cubicBezTo>
                        <a:cubicBezTo>
                          <a:pt x="23658" y="68194"/>
                          <a:pt x="20401" y="66848"/>
                          <a:pt x="17243" y="65560"/>
                        </a:cubicBezTo>
                        <a:cubicBezTo>
                          <a:pt x="14085" y="64271"/>
                          <a:pt x="10785" y="62982"/>
                          <a:pt x="7386" y="63251"/>
                        </a:cubicBezTo>
                        <a:cubicBezTo>
                          <a:pt x="3987" y="63520"/>
                          <a:pt x="489" y="65829"/>
                          <a:pt x="51" y="69213"/>
                        </a:cubicBezTo>
                        <a:cubicBezTo>
                          <a:pt x="-134" y="70587"/>
                          <a:pt x="206" y="72003"/>
                          <a:pt x="744" y="73278"/>
                        </a:cubicBezTo>
                        <a:cubicBezTo>
                          <a:pt x="1382" y="74779"/>
                          <a:pt x="2330" y="76167"/>
                          <a:pt x="3633" y="77144"/>
                        </a:cubicBezTo>
                        <a:cubicBezTo>
                          <a:pt x="6296" y="79126"/>
                          <a:pt x="9964" y="79084"/>
                          <a:pt x="13206" y="78348"/>
                        </a:cubicBezTo>
                        <a:cubicBezTo>
                          <a:pt x="16435" y="77611"/>
                          <a:pt x="19551" y="76266"/>
                          <a:pt x="22851" y="75926"/>
                        </a:cubicBezTo>
                        <a:cubicBezTo>
                          <a:pt x="29280" y="75260"/>
                          <a:pt x="36078" y="78432"/>
                          <a:pt x="42040" y="75954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4" name="Google Shape;1064;p6"/>
                  <p:cNvSpPr/>
                  <p:nvPr/>
                </p:nvSpPr>
                <p:spPr>
                  <a:xfrm>
                    <a:off x="4303368" y="1716855"/>
                    <a:ext cx="37145" cy="63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45" h="63529" extrusionOk="0">
                        <a:moveTo>
                          <a:pt x="6019" y="55499"/>
                        </a:moveTo>
                        <a:cubicBezTo>
                          <a:pt x="7590" y="58714"/>
                          <a:pt x="10012" y="61518"/>
                          <a:pt x="12972" y="63529"/>
                        </a:cubicBezTo>
                        <a:cubicBezTo>
                          <a:pt x="13836" y="61929"/>
                          <a:pt x="13241" y="59960"/>
                          <a:pt x="12873" y="58176"/>
                        </a:cubicBezTo>
                        <a:cubicBezTo>
                          <a:pt x="11896" y="53262"/>
                          <a:pt x="12915" y="48192"/>
                          <a:pt x="13935" y="43292"/>
                        </a:cubicBezTo>
                        <a:cubicBezTo>
                          <a:pt x="14232" y="41848"/>
                          <a:pt x="14544" y="40389"/>
                          <a:pt x="15252" y="39100"/>
                        </a:cubicBezTo>
                        <a:cubicBezTo>
                          <a:pt x="16343" y="37118"/>
                          <a:pt x="18268" y="35730"/>
                          <a:pt x="20265" y="34654"/>
                        </a:cubicBezTo>
                        <a:cubicBezTo>
                          <a:pt x="23225" y="33068"/>
                          <a:pt x="26482" y="32019"/>
                          <a:pt x="29824" y="31595"/>
                        </a:cubicBezTo>
                        <a:cubicBezTo>
                          <a:pt x="29881" y="30490"/>
                          <a:pt x="28465" y="29966"/>
                          <a:pt x="27346" y="29938"/>
                        </a:cubicBezTo>
                        <a:cubicBezTo>
                          <a:pt x="26227" y="29909"/>
                          <a:pt x="24854" y="29895"/>
                          <a:pt x="24358" y="28890"/>
                        </a:cubicBezTo>
                        <a:cubicBezTo>
                          <a:pt x="23976" y="28111"/>
                          <a:pt x="24386" y="27190"/>
                          <a:pt x="24797" y="26411"/>
                        </a:cubicBezTo>
                        <a:cubicBezTo>
                          <a:pt x="26723" y="22814"/>
                          <a:pt x="28635" y="19217"/>
                          <a:pt x="30561" y="15620"/>
                        </a:cubicBezTo>
                        <a:cubicBezTo>
                          <a:pt x="30858" y="15054"/>
                          <a:pt x="31156" y="14487"/>
                          <a:pt x="31368" y="13893"/>
                        </a:cubicBezTo>
                        <a:cubicBezTo>
                          <a:pt x="31580" y="13284"/>
                          <a:pt x="31679" y="12632"/>
                          <a:pt x="31807" y="11995"/>
                        </a:cubicBezTo>
                        <a:cubicBezTo>
                          <a:pt x="32685" y="7690"/>
                          <a:pt x="34937" y="3795"/>
                          <a:pt x="37146" y="0"/>
                        </a:cubicBezTo>
                        <a:cubicBezTo>
                          <a:pt x="32586" y="1345"/>
                          <a:pt x="30447" y="6373"/>
                          <a:pt x="28054" y="10465"/>
                        </a:cubicBezTo>
                        <a:cubicBezTo>
                          <a:pt x="24584" y="16399"/>
                          <a:pt x="19529" y="21242"/>
                          <a:pt x="15719" y="26950"/>
                        </a:cubicBezTo>
                        <a:cubicBezTo>
                          <a:pt x="13850" y="29754"/>
                          <a:pt x="12292" y="32756"/>
                          <a:pt x="10720" y="35744"/>
                        </a:cubicBezTo>
                        <a:cubicBezTo>
                          <a:pt x="9474" y="38137"/>
                          <a:pt x="8228" y="40531"/>
                          <a:pt x="6967" y="42938"/>
                        </a:cubicBezTo>
                        <a:cubicBezTo>
                          <a:pt x="6769" y="43321"/>
                          <a:pt x="6542" y="43717"/>
                          <a:pt x="6160" y="43901"/>
                        </a:cubicBezTo>
                        <a:cubicBezTo>
                          <a:pt x="5778" y="44085"/>
                          <a:pt x="5197" y="43859"/>
                          <a:pt x="5183" y="43434"/>
                        </a:cubicBezTo>
                        <a:cubicBezTo>
                          <a:pt x="5183" y="43009"/>
                          <a:pt x="6033" y="42981"/>
                          <a:pt x="5948" y="43391"/>
                        </a:cubicBezTo>
                        <a:cubicBezTo>
                          <a:pt x="6387" y="48235"/>
                          <a:pt x="4022" y="53248"/>
                          <a:pt x="0" y="55967"/>
                        </a:cubicBezTo>
                        <a:cubicBezTo>
                          <a:pt x="1643" y="57029"/>
                          <a:pt x="3993" y="56845"/>
                          <a:pt x="5452" y="55556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5" name="Google Shape;1065;p6"/>
                  <p:cNvSpPr/>
                  <p:nvPr/>
                </p:nvSpPr>
                <p:spPr>
                  <a:xfrm>
                    <a:off x="4275073" y="1701971"/>
                    <a:ext cx="74135" cy="178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135" h="178280" extrusionOk="0">
                        <a:moveTo>
                          <a:pt x="113" y="178281"/>
                        </a:moveTo>
                        <a:cubicBezTo>
                          <a:pt x="-2762" y="136150"/>
                          <a:pt x="49877" y="34215"/>
                          <a:pt x="72961" y="0"/>
                        </a:cubicBezTo>
                        <a:lnTo>
                          <a:pt x="74136" y="793"/>
                        </a:lnTo>
                        <a:cubicBezTo>
                          <a:pt x="51138" y="34894"/>
                          <a:pt x="-1317" y="136376"/>
                          <a:pt x="1529" y="178182"/>
                        </a:cubicBezTo>
                        <a:lnTo>
                          <a:pt x="113" y="17828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6" name="Google Shape;1066;p6"/>
                  <p:cNvSpPr/>
                  <p:nvPr/>
                </p:nvSpPr>
                <p:spPr>
                  <a:xfrm>
                    <a:off x="4352155" y="1646259"/>
                    <a:ext cx="26379" cy="51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79" h="51420" extrusionOk="0">
                        <a:moveTo>
                          <a:pt x="25491" y="35248"/>
                        </a:moveTo>
                        <a:cubicBezTo>
                          <a:pt x="24103" y="41706"/>
                          <a:pt x="20506" y="47017"/>
                          <a:pt x="16371" y="51421"/>
                        </a:cubicBezTo>
                        <a:cubicBezTo>
                          <a:pt x="13425" y="49707"/>
                          <a:pt x="11244" y="46578"/>
                          <a:pt x="10989" y="43150"/>
                        </a:cubicBezTo>
                        <a:cubicBezTo>
                          <a:pt x="10650" y="38817"/>
                          <a:pt x="13014" y="34427"/>
                          <a:pt x="11938" y="30221"/>
                        </a:cubicBezTo>
                        <a:cubicBezTo>
                          <a:pt x="11046" y="26709"/>
                          <a:pt x="8030" y="24259"/>
                          <a:pt x="5636" y="21554"/>
                        </a:cubicBezTo>
                        <a:cubicBezTo>
                          <a:pt x="2223" y="17702"/>
                          <a:pt x="0" y="12377"/>
                          <a:pt x="0" y="7322"/>
                        </a:cubicBezTo>
                        <a:cubicBezTo>
                          <a:pt x="8398" y="0"/>
                          <a:pt x="16753" y="0"/>
                          <a:pt x="16753" y="0"/>
                        </a:cubicBezTo>
                        <a:cubicBezTo>
                          <a:pt x="14048" y="4631"/>
                          <a:pt x="30277" y="12887"/>
                          <a:pt x="25491" y="3523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7" name="Google Shape;1067;p6"/>
                  <p:cNvSpPr/>
                  <p:nvPr/>
                </p:nvSpPr>
                <p:spPr>
                  <a:xfrm>
                    <a:off x="4371005" y="1689382"/>
                    <a:ext cx="19475" cy="32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75" h="32939" extrusionOk="0">
                        <a:moveTo>
                          <a:pt x="2689" y="32940"/>
                        </a:moveTo>
                        <a:cubicBezTo>
                          <a:pt x="2293" y="32501"/>
                          <a:pt x="1868" y="32076"/>
                          <a:pt x="1514" y="31609"/>
                        </a:cubicBezTo>
                        <a:cubicBezTo>
                          <a:pt x="-1502" y="27615"/>
                          <a:pt x="721" y="22446"/>
                          <a:pt x="1910" y="17320"/>
                        </a:cubicBezTo>
                        <a:cubicBezTo>
                          <a:pt x="9558" y="9318"/>
                          <a:pt x="15902" y="0"/>
                          <a:pt x="15902" y="0"/>
                        </a:cubicBezTo>
                        <a:cubicBezTo>
                          <a:pt x="15902" y="0"/>
                          <a:pt x="20236" y="8978"/>
                          <a:pt x="19358" y="15946"/>
                        </a:cubicBezTo>
                        <a:cubicBezTo>
                          <a:pt x="18820" y="20138"/>
                          <a:pt x="11002" y="27275"/>
                          <a:pt x="2689" y="3294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8" name="Google Shape;1068;p6"/>
                  <p:cNvSpPr/>
                  <p:nvPr/>
                </p:nvSpPr>
                <p:spPr>
                  <a:xfrm>
                    <a:off x="4366214" y="1717518"/>
                    <a:ext cx="25264" cy="404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64" h="40419" extrusionOk="0">
                        <a:moveTo>
                          <a:pt x="8726" y="32956"/>
                        </a:moveTo>
                        <a:cubicBezTo>
                          <a:pt x="4577" y="34089"/>
                          <a:pt x="-125" y="30393"/>
                          <a:pt x="3" y="26088"/>
                        </a:cubicBezTo>
                        <a:cubicBezTo>
                          <a:pt x="102" y="23227"/>
                          <a:pt x="1872" y="20891"/>
                          <a:pt x="3812" y="18696"/>
                        </a:cubicBezTo>
                        <a:cubicBezTo>
                          <a:pt x="16642" y="12125"/>
                          <a:pt x="24360" y="-1386"/>
                          <a:pt x="25139" y="116"/>
                        </a:cubicBezTo>
                        <a:cubicBezTo>
                          <a:pt x="26159" y="2084"/>
                          <a:pt x="20764" y="23624"/>
                          <a:pt x="16331" y="31852"/>
                        </a:cubicBezTo>
                        <a:cubicBezTo>
                          <a:pt x="13994" y="36171"/>
                          <a:pt x="10539" y="39145"/>
                          <a:pt x="5596" y="40419"/>
                        </a:cubicBezTo>
                        <a:cubicBezTo>
                          <a:pt x="7027" y="38125"/>
                          <a:pt x="8103" y="35590"/>
                          <a:pt x="8726" y="3295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9" name="Google Shape;1069;p6"/>
                  <p:cNvSpPr/>
                  <p:nvPr/>
                </p:nvSpPr>
                <p:spPr>
                  <a:xfrm>
                    <a:off x="4365021" y="1767373"/>
                    <a:ext cx="19054" cy="28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4" h="28475" extrusionOk="0">
                        <a:moveTo>
                          <a:pt x="5444" y="28461"/>
                        </a:moveTo>
                        <a:cubicBezTo>
                          <a:pt x="361" y="25855"/>
                          <a:pt x="-2132" y="18095"/>
                          <a:pt x="2286" y="14484"/>
                        </a:cubicBezTo>
                        <a:cubicBezTo>
                          <a:pt x="3830" y="13223"/>
                          <a:pt x="6138" y="12388"/>
                          <a:pt x="6450" y="10419"/>
                        </a:cubicBezTo>
                        <a:cubicBezTo>
                          <a:pt x="6946" y="7332"/>
                          <a:pt x="2499" y="6412"/>
                          <a:pt x="105" y="4287"/>
                        </a:cubicBezTo>
                        <a:cubicBezTo>
                          <a:pt x="10614" y="1653"/>
                          <a:pt x="17142" y="-3643"/>
                          <a:pt x="18884" y="3848"/>
                        </a:cubicBezTo>
                        <a:cubicBezTo>
                          <a:pt x="20116" y="9145"/>
                          <a:pt x="14564" y="19398"/>
                          <a:pt x="5444" y="2847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70" name="Google Shape;1070;p6"/>
                <p:cNvSpPr/>
                <p:nvPr/>
              </p:nvSpPr>
              <p:spPr>
                <a:xfrm>
                  <a:off x="979992" y="5469533"/>
                  <a:ext cx="452609" cy="714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75" h="233992" extrusionOk="0">
                      <a:moveTo>
                        <a:pt x="121923" y="125373"/>
                      </a:moveTo>
                      <a:cubicBezTo>
                        <a:pt x="116895" y="126633"/>
                        <a:pt x="110919" y="127285"/>
                        <a:pt x="104122" y="125642"/>
                      </a:cubicBezTo>
                      <a:cubicBezTo>
                        <a:pt x="83191" y="120530"/>
                        <a:pt x="96049" y="106991"/>
                        <a:pt x="111231" y="110815"/>
                      </a:cubicBezTo>
                      <a:cubicBezTo>
                        <a:pt x="118425" y="112627"/>
                        <a:pt x="124132" y="112840"/>
                        <a:pt x="128607" y="111664"/>
                      </a:cubicBezTo>
                      <a:cubicBezTo>
                        <a:pt x="133549" y="110390"/>
                        <a:pt x="137005" y="107416"/>
                        <a:pt x="139341" y="103097"/>
                      </a:cubicBezTo>
                      <a:cubicBezTo>
                        <a:pt x="143774" y="94869"/>
                        <a:pt x="149169" y="73315"/>
                        <a:pt x="148150" y="71360"/>
                      </a:cubicBezTo>
                      <a:cubicBezTo>
                        <a:pt x="147371" y="69859"/>
                        <a:pt x="139653" y="83369"/>
                        <a:pt x="126822" y="89940"/>
                      </a:cubicBezTo>
                      <a:cubicBezTo>
                        <a:pt x="122970" y="91909"/>
                        <a:pt x="118666" y="93268"/>
                        <a:pt x="113936" y="93396"/>
                      </a:cubicBezTo>
                      <a:cubicBezTo>
                        <a:pt x="93472" y="93934"/>
                        <a:pt x="105495" y="87391"/>
                        <a:pt x="115380" y="84233"/>
                      </a:cubicBezTo>
                      <a:cubicBezTo>
                        <a:pt x="119317" y="82973"/>
                        <a:pt x="125010" y="79829"/>
                        <a:pt x="130490" y="76062"/>
                      </a:cubicBezTo>
                      <a:cubicBezTo>
                        <a:pt x="138803" y="70383"/>
                        <a:pt x="146621" y="63246"/>
                        <a:pt x="147159" y="59068"/>
                      </a:cubicBezTo>
                      <a:cubicBezTo>
                        <a:pt x="148037" y="52086"/>
                        <a:pt x="143703" y="43122"/>
                        <a:pt x="143703" y="43122"/>
                      </a:cubicBezTo>
                      <a:cubicBezTo>
                        <a:pt x="143703" y="43122"/>
                        <a:pt x="137359" y="52441"/>
                        <a:pt x="129711" y="60442"/>
                      </a:cubicBezTo>
                      <a:cubicBezTo>
                        <a:pt x="122956" y="67509"/>
                        <a:pt x="115153" y="73541"/>
                        <a:pt x="109800" y="71219"/>
                      </a:cubicBezTo>
                      <a:cubicBezTo>
                        <a:pt x="101700" y="67678"/>
                        <a:pt x="115139" y="62269"/>
                        <a:pt x="125322" y="51407"/>
                      </a:cubicBezTo>
                      <a:cubicBezTo>
                        <a:pt x="129457" y="47003"/>
                        <a:pt x="133054" y="41692"/>
                        <a:pt x="134442" y="35234"/>
                      </a:cubicBezTo>
                      <a:cubicBezTo>
                        <a:pt x="139228" y="12887"/>
                        <a:pt x="122999" y="4617"/>
                        <a:pt x="125704" y="0"/>
                      </a:cubicBezTo>
                      <a:cubicBezTo>
                        <a:pt x="125704" y="0"/>
                        <a:pt x="117348" y="0"/>
                        <a:pt x="108951" y="7322"/>
                      </a:cubicBezTo>
                      <a:cubicBezTo>
                        <a:pt x="107166" y="8879"/>
                        <a:pt x="105382" y="10777"/>
                        <a:pt x="103668" y="13085"/>
                      </a:cubicBezTo>
                      <a:cubicBezTo>
                        <a:pt x="93953" y="26156"/>
                        <a:pt x="91447" y="42697"/>
                        <a:pt x="93175" y="51421"/>
                      </a:cubicBezTo>
                      <a:cubicBezTo>
                        <a:pt x="94917" y="60144"/>
                        <a:pt x="87255" y="65823"/>
                        <a:pt x="84550" y="58119"/>
                      </a:cubicBezTo>
                      <a:cubicBezTo>
                        <a:pt x="81831" y="50415"/>
                        <a:pt x="81505" y="42867"/>
                        <a:pt x="87028" y="28281"/>
                      </a:cubicBezTo>
                      <a:cubicBezTo>
                        <a:pt x="92551" y="13666"/>
                        <a:pt x="93713" y="12264"/>
                        <a:pt x="82652" y="15833"/>
                      </a:cubicBezTo>
                      <a:cubicBezTo>
                        <a:pt x="71592" y="19387"/>
                        <a:pt x="65630" y="19501"/>
                        <a:pt x="66083" y="34979"/>
                      </a:cubicBezTo>
                      <a:cubicBezTo>
                        <a:pt x="66537" y="50472"/>
                        <a:pt x="78758" y="56831"/>
                        <a:pt x="77073" y="63416"/>
                      </a:cubicBezTo>
                      <a:cubicBezTo>
                        <a:pt x="75402" y="70001"/>
                        <a:pt x="65843" y="80693"/>
                        <a:pt x="61665" y="56519"/>
                      </a:cubicBezTo>
                      <a:cubicBezTo>
                        <a:pt x="57487" y="32345"/>
                        <a:pt x="66253" y="21271"/>
                        <a:pt x="53791" y="24670"/>
                      </a:cubicBezTo>
                      <a:cubicBezTo>
                        <a:pt x="41329" y="28054"/>
                        <a:pt x="34149" y="36834"/>
                        <a:pt x="35962" y="50557"/>
                      </a:cubicBezTo>
                      <a:cubicBezTo>
                        <a:pt x="37760" y="64280"/>
                        <a:pt x="40224" y="77209"/>
                        <a:pt x="53593" y="81160"/>
                      </a:cubicBezTo>
                      <a:cubicBezTo>
                        <a:pt x="66976" y="85111"/>
                        <a:pt x="68618" y="96880"/>
                        <a:pt x="56652" y="95081"/>
                      </a:cubicBezTo>
                      <a:cubicBezTo>
                        <a:pt x="44699" y="93297"/>
                        <a:pt x="34092" y="71899"/>
                        <a:pt x="33073" y="57595"/>
                      </a:cubicBezTo>
                      <a:cubicBezTo>
                        <a:pt x="32039" y="43306"/>
                        <a:pt x="17863" y="51293"/>
                        <a:pt x="11759" y="66092"/>
                      </a:cubicBezTo>
                      <a:cubicBezTo>
                        <a:pt x="5642" y="80905"/>
                        <a:pt x="14988" y="93268"/>
                        <a:pt x="31812" y="100349"/>
                      </a:cubicBezTo>
                      <a:cubicBezTo>
                        <a:pt x="48622" y="107416"/>
                        <a:pt x="58833" y="112812"/>
                        <a:pt x="50760" y="117315"/>
                      </a:cubicBezTo>
                      <a:cubicBezTo>
                        <a:pt x="42703" y="121818"/>
                        <a:pt x="29660" y="102771"/>
                        <a:pt x="20242" y="98749"/>
                      </a:cubicBezTo>
                      <a:cubicBezTo>
                        <a:pt x="10839" y="94727"/>
                        <a:pt x="6010" y="91442"/>
                        <a:pt x="1082" y="105816"/>
                      </a:cubicBezTo>
                      <a:cubicBezTo>
                        <a:pt x="-3705" y="119793"/>
                        <a:pt x="7681" y="148300"/>
                        <a:pt x="29589" y="150920"/>
                      </a:cubicBezTo>
                      <a:cubicBezTo>
                        <a:pt x="51483" y="153540"/>
                        <a:pt x="58634" y="137878"/>
                        <a:pt x="58634" y="137878"/>
                      </a:cubicBezTo>
                      <a:cubicBezTo>
                        <a:pt x="58634" y="137878"/>
                        <a:pt x="58734" y="139039"/>
                        <a:pt x="59130" y="140894"/>
                      </a:cubicBezTo>
                      <a:cubicBezTo>
                        <a:pt x="43241" y="176227"/>
                        <a:pt x="30538" y="212736"/>
                        <a:pt x="31996" y="233992"/>
                      </a:cubicBezTo>
                      <a:lnTo>
                        <a:pt x="33412" y="233893"/>
                      </a:lnTo>
                      <a:cubicBezTo>
                        <a:pt x="31996" y="213147"/>
                        <a:pt x="44204" y="177700"/>
                        <a:pt x="59668" y="143089"/>
                      </a:cubicBezTo>
                      <a:cubicBezTo>
                        <a:pt x="61877" y="151076"/>
                        <a:pt x="68618" y="165564"/>
                        <a:pt x="88558" y="166966"/>
                      </a:cubicBezTo>
                      <a:cubicBezTo>
                        <a:pt x="103003" y="167971"/>
                        <a:pt x="117292" y="159488"/>
                        <a:pt x="127276" y="149575"/>
                      </a:cubicBezTo>
                      <a:cubicBezTo>
                        <a:pt x="136396" y="140512"/>
                        <a:pt x="141947" y="130259"/>
                        <a:pt x="140715" y="124948"/>
                      </a:cubicBezTo>
                      <a:cubicBezTo>
                        <a:pt x="138987" y="117457"/>
                        <a:pt x="132459" y="122753"/>
                        <a:pt x="121937" y="125387"/>
                      </a:cubicBezTo>
                      <a:close/>
                    </a:path>
                  </a:pathLst>
                </a:custGeom>
                <a:solidFill>
                  <a:srgbClr val="192419">
                    <a:alpha val="3797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071" name="Google Shape;1071;p6"/>
          <p:cNvSpPr/>
          <p:nvPr/>
        </p:nvSpPr>
        <p:spPr>
          <a:xfrm rot="8268421" flipH="1">
            <a:off x="6381992" y="-3071196"/>
            <a:ext cx="3932415" cy="4645740"/>
          </a:xfrm>
          <a:custGeom>
            <a:avLst/>
            <a:gdLst/>
            <a:ahLst/>
            <a:cxnLst/>
            <a:rect l="l" t="t" r="r" b="b"/>
            <a:pathLst>
              <a:path w="2533456" h="2993015" extrusionOk="0">
                <a:moveTo>
                  <a:pt x="2394064" y="998862"/>
                </a:moveTo>
                <a:cubicBezTo>
                  <a:pt x="2394772" y="1004271"/>
                  <a:pt x="2400919" y="1013094"/>
                  <a:pt x="2381772" y="1021053"/>
                </a:cubicBezTo>
                <a:cubicBezTo>
                  <a:pt x="2362668" y="1029026"/>
                  <a:pt x="2346778" y="1021180"/>
                  <a:pt x="2346793" y="1037098"/>
                </a:cubicBezTo>
                <a:cubicBezTo>
                  <a:pt x="2346821" y="1053072"/>
                  <a:pt x="2335846" y="1083916"/>
                  <a:pt x="2335846" y="1083916"/>
                </a:cubicBezTo>
                <a:cubicBezTo>
                  <a:pt x="2335846" y="1083916"/>
                  <a:pt x="2319064" y="1092753"/>
                  <a:pt x="2320452" y="1098984"/>
                </a:cubicBezTo>
                <a:cubicBezTo>
                  <a:pt x="2321854" y="1105187"/>
                  <a:pt x="2332192" y="1107481"/>
                  <a:pt x="2326527" y="1113613"/>
                </a:cubicBezTo>
                <a:cubicBezTo>
                  <a:pt x="2320863" y="1119745"/>
                  <a:pt x="2307551" y="1114534"/>
                  <a:pt x="2300455" y="1123639"/>
                </a:cubicBezTo>
                <a:cubicBezTo>
                  <a:pt x="2293318" y="1132731"/>
                  <a:pt x="2289098" y="1132519"/>
                  <a:pt x="2280913" y="1142701"/>
                </a:cubicBezTo>
                <a:cubicBezTo>
                  <a:pt x="2272770" y="1152898"/>
                  <a:pt x="2246698" y="1177638"/>
                  <a:pt x="2231715" y="1202109"/>
                </a:cubicBezTo>
                <a:cubicBezTo>
                  <a:pt x="2216690" y="1226566"/>
                  <a:pt x="2184840" y="1245189"/>
                  <a:pt x="2180210" y="1243489"/>
                </a:cubicBezTo>
                <a:cubicBezTo>
                  <a:pt x="2175579" y="1241776"/>
                  <a:pt x="2166459" y="1225476"/>
                  <a:pt x="2170027" y="1248814"/>
                </a:cubicBezTo>
                <a:cubicBezTo>
                  <a:pt x="2173610" y="1272110"/>
                  <a:pt x="2178737" y="1263627"/>
                  <a:pt x="2173086" y="1282320"/>
                </a:cubicBezTo>
                <a:cubicBezTo>
                  <a:pt x="2167393" y="1301000"/>
                  <a:pt x="2141987" y="1316450"/>
                  <a:pt x="2136464" y="1318843"/>
                </a:cubicBezTo>
                <a:cubicBezTo>
                  <a:pt x="2130913" y="1321279"/>
                  <a:pt x="2112219" y="1322738"/>
                  <a:pt x="2114641" y="1337070"/>
                </a:cubicBezTo>
                <a:cubicBezTo>
                  <a:pt x="2117034" y="1351373"/>
                  <a:pt x="2096458" y="1371553"/>
                  <a:pt x="2088485" y="1397341"/>
                </a:cubicBezTo>
                <a:cubicBezTo>
                  <a:pt x="2080497" y="1423144"/>
                  <a:pt x="2075158" y="1428596"/>
                  <a:pt x="2076971" y="1438424"/>
                </a:cubicBezTo>
                <a:cubicBezTo>
                  <a:pt x="2078841" y="1448238"/>
                  <a:pt x="2078373" y="1444627"/>
                  <a:pt x="2067440" y="1453747"/>
                </a:cubicBezTo>
                <a:cubicBezTo>
                  <a:pt x="2056550" y="1462853"/>
                  <a:pt x="2028709" y="1471916"/>
                  <a:pt x="2023086" y="1481433"/>
                </a:cubicBezTo>
                <a:cubicBezTo>
                  <a:pt x="2017436" y="1490893"/>
                  <a:pt x="1993092" y="1500650"/>
                  <a:pt x="2003769" y="1527430"/>
                </a:cubicBezTo>
                <a:cubicBezTo>
                  <a:pt x="2014405" y="1554181"/>
                  <a:pt x="2019815" y="1534950"/>
                  <a:pt x="2022520" y="1565751"/>
                </a:cubicBezTo>
                <a:cubicBezTo>
                  <a:pt x="2025210" y="1596581"/>
                  <a:pt x="2024545" y="1607103"/>
                  <a:pt x="2015623" y="1613122"/>
                </a:cubicBezTo>
                <a:cubicBezTo>
                  <a:pt x="2006744" y="1619155"/>
                  <a:pt x="1989806" y="1631673"/>
                  <a:pt x="1989325" y="1632665"/>
                </a:cubicBezTo>
                <a:cubicBezTo>
                  <a:pt x="1988843" y="1633656"/>
                  <a:pt x="1983476" y="1697341"/>
                  <a:pt x="1957447" y="1704875"/>
                </a:cubicBezTo>
                <a:cubicBezTo>
                  <a:pt x="1931432" y="1712465"/>
                  <a:pt x="1910232" y="1684907"/>
                  <a:pt x="1914580" y="1711177"/>
                </a:cubicBezTo>
                <a:cubicBezTo>
                  <a:pt x="1918928" y="1737447"/>
                  <a:pt x="1926334" y="1743607"/>
                  <a:pt x="1921590" y="1748946"/>
                </a:cubicBezTo>
                <a:cubicBezTo>
                  <a:pt x="1916860" y="1754341"/>
                  <a:pt x="1912569" y="1750730"/>
                  <a:pt x="1909751" y="1755474"/>
                </a:cubicBezTo>
                <a:cubicBezTo>
                  <a:pt x="1906947" y="1760218"/>
                  <a:pt x="1900531" y="1754200"/>
                  <a:pt x="1907811" y="1768659"/>
                </a:cubicBezTo>
                <a:cubicBezTo>
                  <a:pt x="1915047" y="1783104"/>
                  <a:pt x="1920443" y="1776420"/>
                  <a:pt x="1919041" y="1787352"/>
                </a:cubicBezTo>
                <a:cubicBezTo>
                  <a:pt x="1917582" y="1798299"/>
                  <a:pt x="1927283" y="1795226"/>
                  <a:pt x="1913999" y="1800098"/>
                </a:cubicBezTo>
                <a:cubicBezTo>
                  <a:pt x="1900744" y="1805026"/>
                  <a:pt x="1910289" y="1789675"/>
                  <a:pt x="1890802" y="1802916"/>
                </a:cubicBezTo>
                <a:cubicBezTo>
                  <a:pt x="1871358" y="1816171"/>
                  <a:pt x="1860199" y="1791643"/>
                  <a:pt x="1857211" y="1825192"/>
                </a:cubicBezTo>
                <a:cubicBezTo>
                  <a:pt x="1854252" y="1858769"/>
                  <a:pt x="1863811" y="1850187"/>
                  <a:pt x="1858826" y="1869645"/>
                </a:cubicBezTo>
                <a:cubicBezTo>
                  <a:pt x="1853855" y="1889160"/>
                  <a:pt x="1876612" y="1878128"/>
                  <a:pt x="1845358" y="1893295"/>
                </a:cubicBezTo>
                <a:cubicBezTo>
                  <a:pt x="1814060" y="1908448"/>
                  <a:pt x="1800366" y="1908491"/>
                  <a:pt x="1795679" y="1908023"/>
                </a:cubicBezTo>
                <a:cubicBezTo>
                  <a:pt x="1790991" y="1907556"/>
                  <a:pt x="1766520" y="1893734"/>
                  <a:pt x="1778968" y="1926943"/>
                </a:cubicBezTo>
                <a:cubicBezTo>
                  <a:pt x="1791459" y="1960181"/>
                  <a:pt x="1793980" y="1946897"/>
                  <a:pt x="1786403" y="1990104"/>
                </a:cubicBezTo>
                <a:cubicBezTo>
                  <a:pt x="1778784" y="2033311"/>
                  <a:pt x="1730762" y="2019589"/>
                  <a:pt x="1750135" y="2080484"/>
                </a:cubicBezTo>
                <a:cubicBezTo>
                  <a:pt x="1769551" y="2141407"/>
                  <a:pt x="1757910" y="2125801"/>
                  <a:pt x="1772227" y="2144933"/>
                </a:cubicBezTo>
                <a:cubicBezTo>
                  <a:pt x="1786502" y="2164080"/>
                  <a:pt x="1788102" y="2160752"/>
                  <a:pt x="1789052" y="2171345"/>
                </a:cubicBezTo>
                <a:cubicBezTo>
                  <a:pt x="1789972" y="2181895"/>
                  <a:pt x="1801966" y="2174644"/>
                  <a:pt x="1783783" y="2194017"/>
                </a:cubicBezTo>
                <a:cubicBezTo>
                  <a:pt x="1765600" y="2213390"/>
                  <a:pt x="1763433" y="2212201"/>
                  <a:pt x="1760261" y="2218843"/>
                </a:cubicBezTo>
                <a:cubicBezTo>
                  <a:pt x="1757074" y="2225484"/>
                  <a:pt x="1765812" y="2227750"/>
                  <a:pt x="1748648" y="2238485"/>
                </a:cubicBezTo>
                <a:cubicBezTo>
                  <a:pt x="1731527" y="2249248"/>
                  <a:pt x="1734132" y="2246047"/>
                  <a:pt x="1717861" y="2252660"/>
                </a:cubicBezTo>
                <a:cubicBezTo>
                  <a:pt x="1701561" y="2259260"/>
                  <a:pt x="1683222" y="2263423"/>
                  <a:pt x="1684779" y="2264726"/>
                </a:cubicBezTo>
                <a:cubicBezTo>
                  <a:pt x="1686323" y="2265973"/>
                  <a:pt x="1686238" y="2304931"/>
                  <a:pt x="1679398" y="2323780"/>
                </a:cubicBezTo>
                <a:cubicBezTo>
                  <a:pt x="1672544" y="2342658"/>
                  <a:pt x="1672303" y="2332900"/>
                  <a:pt x="1671354" y="2350801"/>
                </a:cubicBezTo>
                <a:cubicBezTo>
                  <a:pt x="1670391" y="2368744"/>
                  <a:pt x="1692936" y="2355927"/>
                  <a:pt x="1658665" y="2379492"/>
                </a:cubicBezTo>
                <a:cubicBezTo>
                  <a:pt x="1624437" y="2403085"/>
                  <a:pt x="1623431" y="2402972"/>
                  <a:pt x="1618984" y="2412248"/>
                </a:cubicBezTo>
                <a:cubicBezTo>
                  <a:pt x="1614523" y="2421552"/>
                  <a:pt x="1597303" y="2417587"/>
                  <a:pt x="1590930" y="2430870"/>
                </a:cubicBezTo>
                <a:cubicBezTo>
                  <a:pt x="1584572" y="2444126"/>
                  <a:pt x="1581003" y="2457268"/>
                  <a:pt x="1585507" y="2470622"/>
                </a:cubicBezTo>
                <a:cubicBezTo>
                  <a:pt x="1590038" y="2484005"/>
                  <a:pt x="1597713" y="2487389"/>
                  <a:pt x="1593196" y="2502486"/>
                </a:cubicBezTo>
                <a:cubicBezTo>
                  <a:pt x="1588665" y="2517624"/>
                  <a:pt x="1581442" y="2522453"/>
                  <a:pt x="1580323" y="2528118"/>
                </a:cubicBezTo>
                <a:cubicBezTo>
                  <a:pt x="1579233" y="2533839"/>
                  <a:pt x="1569844" y="2537493"/>
                  <a:pt x="1568258" y="2540793"/>
                </a:cubicBezTo>
                <a:cubicBezTo>
                  <a:pt x="1566657" y="2544135"/>
                  <a:pt x="1563952" y="2549771"/>
                  <a:pt x="1567167" y="2554445"/>
                </a:cubicBezTo>
                <a:cubicBezTo>
                  <a:pt x="1570367" y="2559146"/>
                  <a:pt x="1563811" y="2581961"/>
                  <a:pt x="1556744" y="2599040"/>
                </a:cubicBezTo>
                <a:cubicBezTo>
                  <a:pt x="1549649" y="2616090"/>
                  <a:pt x="1556744" y="2619560"/>
                  <a:pt x="1534567" y="2630478"/>
                </a:cubicBezTo>
                <a:cubicBezTo>
                  <a:pt x="1512404" y="2641397"/>
                  <a:pt x="1505861" y="2623157"/>
                  <a:pt x="1498979" y="2654581"/>
                </a:cubicBezTo>
                <a:cubicBezTo>
                  <a:pt x="1492082" y="2686034"/>
                  <a:pt x="1495509" y="2705082"/>
                  <a:pt x="1497973" y="2710194"/>
                </a:cubicBezTo>
                <a:cubicBezTo>
                  <a:pt x="1500437" y="2715307"/>
                  <a:pt x="1487395" y="2726593"/>
                  <a:pt x="1477609" y="2732173"/>
                </a:cubicBezTo>
                <a:cubicBezTo>
                  <a:pt x="1467880" y="2737738"/>
                  <a:pt x="1462583" y="2733986"/>
                  <a:pt x="1456536" y="2746604"/>
                </a:cubicBezTo>
                <a:cubicBezTo>
                  <a:pt x="1450490" y="2759208"/>
                  <a:pt x="1417535" y="2767577"/>
                  <a:pt x="1419249" y="2776499"/>
                </a:cubicBezTo>
                <a:cubicBezTo>
                  <a:pt x="1421005" y="2785435"/>
                  <a:pt x="1425296" y="2796977"/>
                  <a:pt x="1398191" y="2805629"/>
                </a:cubicBezTo>
                <a:cubicBezTo>
                  <a:pt x="1371128" y="2814268"/>
                  <a:pt x="1364174" y="2811719"/>
                  <a:pt x="1347294" y="2818431"/>
                </a:cubicBezTo>
                <a:cubicBezTo>
                  <a:pt x="1330456" y="2825130"/>
                  <a:pt x="1305333" y="2804666"/>
                  <a:pt x="1323460" y="2839730"/>
                </a:cubicBezTo>
                <a:cubicBezTo>
                  <a:pt x="1341587" y="2874795"/>
                  <a:pt x="1353001" y="2883957"/>
                  <a:pt x="1343867" y="2900795"/>
                </a:cubicBezTo>
                <a:cubicBezTo>
                  <a:pt x="1334704" y="2917577"/>
                  <a:pt x="1320868" y="2910001"/>
                  <a:pt x="1309907" y="2924941"/>
                </a:cubicBezTo>
                <a:cubicBezTo>
                  <a:pt x="1298904" y="2939896"/>
                  <a:pt x="1292134" y="2932390"/>
                  <a:pt x="1298337" y="2947968"/>
                </a:cubicBezTo>
                <a:cubicBezTo>
                  <a:pt x="1304512" y="2963503"/>
                  <a:pt x="1309482" y="2964523"/>
                  <a:pt x="1306707" y="2975993"/>
                </a:cubicBezTo>
                <a:cubicBezTo>
                  <a:pt x="1304058" y="2986997"/>
                  <a:pt x="1315784" y="2986686"/>
                  <a:pt x="1302189" y="2993016"/>
                </a:cubicBezTo>
                <a:lnTo>
                  <a:pt x="0" y="2280446"/>
                </a:lnTo>
                <a:lnTo>
                  <a:pt x="1968" y="2254714"/>
                </a:lnTo>
                <a:cubicBezTo>
                  <a:pt x="1968" y="2254714"/>
                  <a:pt x="14785" y="2270108"/>
                  <a:pt x="14006" y="2251216"/>
                </a:cubicBezTo>
                <a:cubicBezTo>
                  <a:pt x="13213" y="2232353"/>
                  <a:pt x="10748" y="2227240"/>
                  <a:pt x="9346" y="2225626"/>
                </a:cubicBezTo>
                <a:cubicBezTo>
                  <a:pt x="7930" y="2223997"/>
                  <a:pt x="14671" y="2224776"/>
                  <a:pt x="21341" y="2215430"/>
                </a:cubicBezTo>
                <a:cubicBezTo>
                  <a:pt x="28011" y="2206083"/>
                  <a:pt x="32345" y="2219791"/>
                  <a:pt x="37726" y="2201764"/>
                </a:cubicBezTo>
                <a:cubicBezTo>
                  <a:pt x="43051" y="2183736"/>
                  <a:pt x="37967" y="2180550"/>
                  <a:pt x="46308" y="2174630"/>
                </a:cubicBezTo>
                <a:cubicBezTo>
                  <a:pt x="54649" y="2168711"/>
                  <a:pt x="59450" y="2178057"/>
                  <a:pt x="69661" y="2164774"/>
                </a:cubicBezTo>
                <a:cubicBezTo>
                  <a:pt x="79829" y="2151476"/>
                  <a:pt x="81245" y="2184968"/>
                  <a:pt x="84630" y="2132315"/>
                </a:cubicBezTo>
                <a:cubicBezTo>
                  <a:pt x="88043" y="2079719"/>
                  <a:pt x="83723" y="2068121"/>
                  <a:pt x="85833" y="2062597"/>
                </a:cubicBezTo>
                <a:cubicBezTo>
                  <a:pt x="87958" y="2057046"/>
                  <a:pt x="108435" y="2043947"/>
                  <a:pt x="117300" y="2042516"/>
                </a:cubicBezTo>
                <a:cubicBezTo>
                  <a:pt x="126180" y="2041058"/>
                  <a:pt x="135810" y="2039231"/>
                  <a:pt x="137226" y="2024913"/>
                </a:cubicBezTo>
                <a:cubicBezTo>
                  <a:pt x="138628" y="2010610"/>
                  <a:pt x="140044" y="1999649"/>
                  <a:pt x="139364" y="1994253"/>
                </a:cubicBezTo>
                <a:cubicBezTo>
                  <a:pt x="138656" y="1988816"/>
                  <a:pt x="132510" y="1980021"/>
                  <a:pt x="151614" y="1972048"/>
                </a:cubicBezTo>
                <a:cubicBezTo>
                  <a:pt x="170761" y="1964061"/>
                  <a:pt x="186607" y="1971920"/>
                  <a:pt x="186607" y="1955974"/>
                </a:cubicBezTo>
                <a:cubicBezTo>
                  <a:pt x="186607" y="1940057"/>
                  <a:pt x="197597" y="1909185"/>
                  <a:pt x="197597" y="1909185"/>
                </a:cubicBezTo>
                <a:cubicBezTo>
                  <a:pt x="197597" y="1909185"/>
                  <a:pt x="214378" y="1900348"/>
                  <a:pt x="212976" y="1894145"/>
                </a:cubicBezTo>
                <a:cubicBezTo>
                  <a:pt x="211589" y="1887914"/>
                  <a:pt x="201251" y="1885620"/>
                  <a:pt x="206915" y="1879488"/>
                </a:cubicBezTo>
                <a:cubicBezTo>
                  <a:pt x="212566" y="1873384"/>
                  <a:pt x="225892" y="1878567"/>
                  <a:pt x="232987" y="1869461"/>
                </a:cubicBezTo>
                <a:cubicBezTo>
                  <a:pt x="240082" y="1860341"/>
                  <a:pt x="244330" y="1860610"/>
                  <a:pt x="252487" y="1850400"/>
                </a:cubicBezTo>
                <a:cubicBezTo>
                  <a:pt x="260687" y="1840189"/>
                  <a:pt x="286730" y="1815491"/>
                  <a:pt x="301727" y="1791006"/>
                </a:cubicBezTo>
                <a:cubicBezTo>
                  <a:pt x="316724" y="1766535"/>
                  <a:pt x="348602" y="1747926"/>
                  <a:pt x="353233" y="1749626"/>
                </a:cubicBezTo>
                <a:cubicBezTo>
                  <a:pt x="357878" y="1751311"/>
                  <a:pt x="366984" y="1767639"/>
                  <a:pt x="363415" y="1744301"/>
                </a:cubicBezTo>
                <a:cubicBezTo>
                  <a:pt x="359861" y="1720977"/>
                  <a:pt x="354663" y="1729474"/>
                  <a:pt x="360371" y="1710766"/>
                </a:cubicBezTo>
                <a:cubicBezTo>
                  <a:pt x="366064" y="1692087"/>
                  <a:pt x="391455" y="1676665"/>
                  <a:pt x="396992" y="1674243"/>
                </a:cubicBezTo>
                <a:cubicBezTo>
                  <a:pt x="402530" y="1671836"/>
                  <a:pt x="421237" y="1670349"/>
                  <a:pt x="418816" y="1656017"/>
                </a:cubicBezTo>
                <a:cubicBezTo>
                  <a:pt x="416380" y="1641714"/>
                  <a:pt x="436999" y="1621534"/>
                  <a:pt x="444972" y="1595746"/>
                </a:cubicBezTo>
                <a:cubicBezTo>
                  <a:pt x="452959" y="1569943"/>
                  <a:pt x="458298" y="1564491"/>
                  <a:pt x="456471" y="1554691"/>
                </a:cubicBezTo>
                <a:cubicBezTo>
                  <a:pt x="454602" y="1544877"/>
                  <a:pt x="455083" y="1548460"/>
                  <a:pt x="466002" y="1539368"/>
                </a:cubicBezTo>
                <a:cubicBezTo>
                  <a:pt x="476906" y="1530234"/>
                  <a:pt x="504748" y="1521171"/>
                  <a:pt x="510356" y="1511682"/>
                </a:cubicBezTo>
                <a:cubicBezTo>
                  <a:pt x="516021" y="1502194"/>
                  <a:pt x="540350" y="1492465"/>
                  <a:pt x="529673" y="1465685"/>
                </a:cubicBezTo>
                <a:cubicBezTo>
                  <a:pt x="519023" y="1438877"/>
                  <a:pt x="513628" y="1458151"/>
                  <a:pt x="510937" y="1427321"/>
                </a:cubicBezTo>
                <a:cubicBezTo>
                  <a:pt x="508232" y="1396520"/>
                  <a:pt x="508898" y="1385998"/>
                  <a:pt x="517819" y="1379979"/>
                </a:cubicBezTo>
                <a:cubicBezTo>
                  <a:pt x="526699" y="1373946"/>
                  <a:pt x="543636" y="1361427"/>
                  <a:pt x="544118" y="1360436"/>
                </a:cubicBezTo>
                <a:cubicBezTo>
                  <a:pt x="544599" y="1359445"/>
                  <a:pt x="549966" y="1295731"/>
                  <a:pt x="575981" y="1288169"/>
                </a:cubicBezTo>
                <a:cubicBezTo>
                  <a:pt x="601982" y="1280607"/>
                  <a:pt x="623196" y="1308137"/>
                  <a:pt x="618891" y="1281881"/>
                </a:cubicBezTo>
                <a:cubicBezTo>
                  <a:pt x="614529" y="1255640"/>
                  <a:pt x="607123" y="1249480"/>
                  <a:pt x="611852" y="1244084"/>
                </a:cubicBezTo>
                <a:cubicBezTo>
                  <a:pt x="616597" y="1238745"/>
                  <a:pt x="620902" y="1242356"/>
                  <a:pt x="623720" y="1237584"/>
                </a:cubicBezTo>
                <a:cubicBezTo>
                  <a:pt x="626524" y="1232840"/>
                  <a:pt x="632939" y="1238859"/>
                  <a:pt x="625646" y="1224428"/>
                </a:cubicBezTo>
                <a:cubicBezTo>
                  <a:pt x="618367" y="1209955"/>
                  <a:pt x="612985" y="1216653"/>
                  <a:pt x="614430" y="1205692"/>
                </a:cubicBezTo>
                <a:cubicBezTo>
                  <a:pt x="615846" y="1194717"/>
                  <a:pt x="606188" y="1197818"/>
                  <a:pt x="619472" y="1192947"/>
                </a:cubicBezTo>
                <a:cubicBezTo>
                  <a:pt x="632712" y="1188047"/>
                  <a:pt x="623182" y="1203369"/>
                  <a:pt x="642626" y="1190114"/>
                </a:cubicBezTo>
                <a:cubicBezTo>
                  <a:pt x="662084" y="1176916"/>
                  <a:pt x="673243" y="1201444"/>
                  <a:pt x="676245" y="1167895"/>
                </a:cubicBezTo>
                <a:cubicBezTo>
                  <a:pt x="679219" y="1134289"/>
                  <a:pt x="669632" y="1142899"/>
                  <a:pt x="674603" y="1123385"/>
                </a:cubicBezTo>
                <a:cubicBezTo>
                  <a:pt x="679602" y="1103927"/>
                  <a:pt x="656816" y="1114902"/>
                  <a:pt x="688099" y="1099792"/>
                </a:cubicBezTo>
                <a:cubicBezTo>
                  <a:pt x="719396" y="1084639"/>
                  <a:pt x="733062" y="1084554"/>
                  <a:pt x="737735" y="1085049"/>
                </a:cubicBezTo>
                <a:cubicBezTo>
                  <a:pt x="742423" y="1085517"/>
                  <a:pt x="766936" y="1099338"/>
                  <a:pt x="754460" y="1066101"/>
                </a:cubicBezTo>
                <a:cubicBezTo>
                  <a:pt x="742012" y="1032892"/>
                  <a:pt x="739477" y="1046190"/>
                  <a:pt x="747053" y="1002968"/>
                </a:cubicBezTo>
                <a:cubicBezTo>
                  <a:pt x="754658" y="959790"/>
                  <a:pt x="802694" y="973484"/>
                  <a:pt x="783265" y="912589"/>
                </a:cubicBezTo>
                <a:cubicBezTo>
                  <a:pt x="763892" y="851694"/>
                  <a:pt x="775533" y="867300"/>
                  <a:pt x="761215" y="848125"/>
                </a:cubicBezTo>
                <a:cubicBezTo>
                  <a:pt x="746926" y="829007"/>
                  <a:pt x="745340" y="832307"/>
                  <a:pt x="744377" y="821742"/>
                </a:cubicBezTo>
                <a:cubicBezTo>
                  <a:pt x="743457" y="811192"/>
                  <a:pt x="731461" y="818442"/>
                  <a:pt x="749645" y="799069"/>
                </a:cubicBezTo>
                <a:cubicBezTo>
                  <a:pt x="767800" y="779654"/>
                  <a:pt x="770010" y="780858"/>
                  <a:pt x="773182" y="774216"/>
                </a:cubicBezTo>
                <a:cubicBezTo>
                  <a:pt x="776368" y="767574"/>
                  <a:pt x="767630" y="765308"/>
                  <a:pt x="784738" y="754574"/>
                </a:cubicBezTo>
                <a:cubicBezTo>
                  <a:pt x="801902" y="743839"/>
                  <a:pt x="799296" y="747025"/>
                  <a:pt x="815553" y="740412"/>
                </a:cubicBezTo>
                <a:cubicBezTo>
                  <a:pt x="831811" y="733799"/>
                  <a:pt x="850207" y="729621"/>
                  <a:pt x="848635" y="728346"/>
                </a:cubicBezTo>
                <a:cubicBezTo>
                  <a:pt x="847063" y="727043"/>
                  <a:pt x="847176" y="688141"/>
                  <a:pt x="854030" y="669264"/>
                </a:cubicBezTo>
                <a:cubicBezTo>
                  <a:pt x="860885" y="650387"/>
                  <a:pt x="861111" y="660172"/>
                  <a:pt x="862074" y="642244"/>
                </a:cubicBezTo>
                <a:cubicBezTo>
                  <a:pt x="863023" y="624329"/>
                  <a:pt x="840478" y="637145"/>
                  <a:pt x="874706" y="613552"/>
                </a:cubicBezTo>
                <a:cubicBezTo>
                  <a:pt x="908977" y="589959"/>
                  <a:pt x="909983" y="590101"/>
                  <a:pt x="914444" y="580796"/>
                </a:cubicBezTo>
                <a:cubicBezTo>
                  <a:pt x="918891" y="571521"/>
                  <a:pt x="936111" y="575486"/>
                  <a:pt x="942484" y="562202"/>
                </a:cubicBezTo>
                <a:cubicBezTo>
                  <a:pt x="948842" y="548919"/>
                  <a:pt x="952425" y="535777"/>
                  <a:pt x="947879" y="522422"/>
                </a:cubicBezTo>
                <a:cubicBezTo>
                  <a:pt x="943390" y="509040"/>
                  <a:pt x="935715" y="505683"/>
                  <a:pt x="940232" y="490573"/>
                </a:cubicBezTo>
                <a:cubicBezTo>
                  <a:pt x="944764" y="475434"/>
                  <a:pt x="951986" y="470605"/>
                  <a:pt x="953077" y="464884"/>
                </a:cubicBezTo>
                <a:cubicBezTo>
                  <a:pt x="954195" y="459219"/>
                  <a:pt x="963571" y="455565"/>
                  <a:pt x="965171" y="452223"/>
                </a:cubicBezTo>
                <a:cubicBezTo>
                  <a:pt x="966757" y="448923"/>
                  <a:pt x="969462" y="443273"/>
                  <a:pt x="966261" y="438571"/>
                </a:cubicBezTo>
                <a:cubicBezTo>
                  <a:pt x="963018" y="433870"/>
                  <a:pt x="969603" y="411084"/>
                  <a:pt x="976670" y="394005"/>
                </a:cubicBezTo>
                <a:cubicBezTo>
                  <a:pt x="983793" y="376926"/>
                  <a:pt x="976670" y="373485"/>
                  <a:pt x="998847" y="362566"/>
                </a:cubicBezTo>
                <a:cubicBezTo>
                  <a:pt x="1021024" y="351619"/>
                  <a:pt x="1027553" y="369887"/>
                  <a:pt x="1034450" y="338435"/>
                </a:cubicBezTo>
                <a:cubicBezTo>
                  <a:pt x="1041332" y="307010"/>
                  <a:pt x="1037877" y="287948"/>
                  <a:pt x="1035412" y="282836"/>
                </a:cubicBezTo>
                <a:cubicBezTo>
                  <a:pt x="1032948" y="277724"/>
                  <a:pt x="1046048" y="266423"/>
                  <a:pt x="1055777" y="260857"/>
                </a:cubicBezTo>
                <a:cubicBezTo>
                  <a:pt x="1065548" y="255306"/>
                  <a:pt x="1070845" y="259059"/>
                  <a:pt x="1076906" y="246426"/>
                </a:cubicBezTo>
                <a:cubicBezTo>
                  <a:pt x="1082953" y="233823"/>
                  <a:pt x="1115907" y="225453"/>
                  <a:pt x="1114179" y="216560"/>
                </a:cubicBezTo>
                <a:cubicBezTo>
                  <a:pt x="1112423" y="207624"/>
                  <a:pt x="1108147" y="196054"/>
                  <a:pt x="1135209" y="187401"/>
                </a:cubicBezTo>
                <a:cubicBezTo>
                  <a:pt x="1162315" y="178748"/>
                  <a:pt x="1169268" y="181297"/>
                  <a:pt x="1186106" y="174599"/>
                </a:cubicBezTo>
                <a:cubicBezTo>
                  <a:pt x="1202987" y="167914"/>
                  <a:pt x="1228124" y="188364"/>
                  <a:pt x="1209983" y="153314"/>
                </a:cubicBezTo>
                <a:cubicBezTo>
                  <a:pt x="1191856" y="118250"/>
                  <a:pt x="1180413" y="109030"/>
                  <a:pt x="1189576" y="92249"/>
                </a:cubicBezTo>
                <a:cubicBezTo>
                  <a:pt x="1198696" y="75453"/>
                  <a:pt x="1212532" y="83030"/>
                  <a:pt x="1223536" y="68103"/>
                </a:cubicBezTo>
                <a:cubicBezTo>
                  <a:pt x="1234539" y="53149"/>
                  <a:pt x="1241322" y="60626"/>
                  <a:pt x="1235105" y="45077"/>
                </a:cubicBezTo>
                <a:cubicBezTo>
                  <a:pt x="1228931" y="29541"/>
                  <a:pt x="1223932" y="28479"/>
                  <a:pt x="1226708" y="17022"/>
                </a:cubicBezTo>
                <a:cubicBezTo>
                  <a:pt x="1229384" y="6047"/>
                  <a:pt x="1217658" y="6345"/>
                  <a:pt x="1231225" y="0"/>
                </a:cubicBezTo>
                <a:lnTo>
                  <a:pt x="2533457" y="712599"/>
                </a:lnTo>
                <a:lnTo>
                  <a:pt x="2531488" y="738330"/>
                </a:lnTo>
                <a:cubicBezTo>
                  <a:pt x="2531488" y="738330"/>
                  <a:pt x="2518672" y="722937"/>
                  <a:pt x="2519465" y="741800"/>
                </a:cubicBezTo>
                <a:cubicBezTo>
                  <a:pt x="2520244" y="760692"/>
                  <a:pt x="2522708" y="765804"/>
                  <a:pt x="2524110" y="767418"/>
                </a:cubicBezTo>
                <a:cubicBezTo>
                  <a:pt x="2525541" y="769004"/>
                  <a:pt x="2518786" y="768268"/>
                  <a:pt x="2512115" y="777615"/>
                </a:cubicBezTo>
                <a:cubicBezTo>
                  <a:pt x="2505459" y="786933"/>
                  <a:pt x="2501112" y="773253"/>
                  <a:pt x="2495745" y="791252"/>
                </a:cubicBezTo>
                <a:cubicBezTo>
                  <a:pt x="2490363" y="809280"/>
                  <a:pt x="2495490" y="812495"/>
                  <a:pt x="2487148" y="818414"/>
                </a:cubicBezTo>
                <a:cubicBezTo>
                  <a:pt x="2478807" y="824334"/>
                  <a:pt x="2474006" y="814987"/>
                  <a:pt x="2463796" y="828271"/>
                </a:cubicBezTo>
                <a:cubicBezTo>
                  <a:pt x="2453642" y="841540"/>
                  <a:pt x="2452212" y="808090"/>
                  <a:pt x="2448798" y="860687"/>
                </a:cubicBezTo>
                <a:cubicBezTo>
                  <a:pt x="2445414" y="913339"/>
                  <a:pt x="2449705" y="924881"/>
                  <a:pt x="2447581" y="930433"/>
                </a:cubicBezTo>
                <a:cubicBezTo>
                  <a:pt x="2445485" y="936012"/>
                  <a:pt x="2425007" y="949097"/>
                  <a:pt x="2416156" y="950528"/>
                </a:cubicBezTo>
                <a:cubicBezTo>
                  <a:pt x="2407263" y="951930"/>
                  <a:pt x="2397647" y="953813"/>
                  <a:pt x="2396231" y="968131"/>
                </a:cubicBezTo>
                <a:cubicBezTo>
                  <a:pt x="2394829" y="982434"/>
                  <a:pt x="2393412" y="993395"/>
                  <a:pt x="2394092" y="99879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7"/>
          <p:cNvSpPr/>
          <p:nvPr/>
        </p:nvSpPr>
        <p:spPr>
          <a:xfrm rot="411822">
            <a:off x="-1009657" y="-292446"/>
            <a:ext cx="7300732" cy="5373092"/>
          </a:xfrm>
          <a:custGeom>
            <a:avLst/>
            <a:gdLst/>
            <a:ahLst/>
            <a:cxnLst/>
            <a:rect l="l" t="t" r="r" b="b"/>
            <a:pathLst>
              <a:path w="2684596" h="1975772" extrusionOk="0">
                <a:moveTo>
                  <a:pt x="1055812" y="1647733"/>
                </a:moveTo>
                <a:cubicBezTo>
                  <a:pt x="1055600" y="1647648"/>
                  <a:pt x="1055401" y="1647577"/>
                  <a:pt x="1055203" y="1647492"/>
                </a:cubicBezTo>
                <a:cubicBezTo>
                  <a:pt x="1055146" y="1646968"/>
                  <a:pt x="1055146" y="1646430"/>
                  <a:pt x="1055104" y="1645892"/>
                </a:cubicBezTo>
                <a:cubicBezTo>
                  <a:pt x="1055330" y="1646246"/>
                  <a:pt x="1055557" y="1646600"/>
                  <a:pt x="1055784" y="1646954"/>
                </a:cubicBezTo>
                <a:cubicBezTo>
                  <a:pt x="1055784" y="1647209"/>
                  <a:pt x="1055798" y="1647464"/>
                  <a:pt x="1055812" y="1647719"/>
                </a:cubicBezTo>
                <a:close/>
                <a:moveTo>
                  <a:pt x="1058531" y="1654644"/>
                </a:moveTo>
                <a:cubicBezTo>
                  <a:pt x="1057724" y="1654077"/>
                  <a:pt x="1056378" y="1653624"/>
                  <a:pt x="1056223" y="1652916"/>
                </a:cubicBezTo>
                <a:cubicBezTo>
                  <a:pt x="1055854" y="1651231"/>
                  <a:pt x="1055869" y="1649475"/>
                  <a:pt x="1055812" y="1647719"/>
                </a:cubicBezTo>
                <a:cubicBezTo>
                  <a:pt x="1057398" y="1648342"/>
                  <a:pt x="1058984" y="1648951"/>
                  <a:pt x="1060570" y="1649560"/>
                </a:cubicBezTo>
                <a:cubicBezTo>
                  <a:pt x="1059891" y="1651245"/>
                  <a:pt x="1059211" y="1652945"/>
                  <a:pt x="1058531" y="1654630"/>
                </a:cubicBezTo>
                <a:close/>
                <a:moveTo>
                  <a:pt x="1053135" y="1642847"/>
                </a:moveTo>
                <a:cubicBezTo>
                  <a:pt x="1053716" y="1643400"/>
                  <a:pt x="1054552" y="1643853"/>
                  <a:pt x="1054821" y="1644532"/>
                </a:cubicBezTo>
                <a:cubicBezTo>
                  <a:pt x="1054991" y="1644957"/>
                  <a:pt x="1055047" y="1645410"/>
                  <a:pt x="1055090" y="1645892"/>
                </a:cubicBezTo>
                <a:cubicBezTo>
                  <a:pt x="1054438" y="1644872"/>
                  <a:pt x="1053787" y="1643853"/>
                  <a:pt x="1053135" y="1642847"/>
                </a:cubicBezTo>
                <a:close/>
                <a:moveTo>
                  <a:pt x="2679257" y="873319"/>
                </a:moveTo>
                <a:cubicBezTo>
                  <a:pt x="2678960" y="873914"/>
                  <a:pt x="2675731" y="873121"/>
                  <a:pt x="2672332" y="872837"/>
                </a:cubicBezTo>
                <a:cubicBezTo>
                  <a:pt x="2671624" y="858265"/>
                  <a:pt x="2670902" y="843480"/>
                  <a:pt x="2670180" y="828696"/>
                </a:cubicBezTo>
                <a:cubicBezTo>
                  <a:pt x="2665082" y="841384"/>
                  <a:pt x="2666724" y="854527"/>
                  <a:pt x="2665761" y="867428"/>
                </a:cubicBezTo>
                <a:cubicBezTo>
                  <a:pt x="2664161" y="888798"/>
                  <a:pt x="2664402" y="910026"/>
                  <a:pt x="2666087" y="931523"/>
                </a:cubicBezTo>
                <a:cubicBezTo>
                  <a:pt x="2668594" y="963514"/>
                  <a:pt x="2667702" y="995774"/>
                  <a:pt x="2668325" y="1027921"/>
                </a:cubicBezTo>
                <a:cubicBezTo>
                  <a:pt x="2668990" y="1062150"/>
                  <a:pt x="2669543" y="1096379"/>
                  <a:pt x="2670534" y="1130607"/>
                </a:cubicBezTo>
                <a:cubicBezTo>
                  <a:pt x="2670845" y="1141469"/>
                  <a:pt x="2670222" y="1151779"/>
                  <a:pt x="2666144" y="1162145"/>
                </a:cubicBezTo>
                <a:cubicBezTo>
                  <a:pt x="2660564" y="1176349"/>
                  <a:pt x="2660040" y="1191290"/>
                  <a:pt x="2663651" y="1206244"/>
                </a:cubicBezTo>
                <a:cubicBezTo>
                  <a:pt x="2666201" y="1216795"/>
                  <a:pt x="2666724" y="1227416"/>
                  <a:pt x="2665209" y="1238193"/>
                </a:cubicBezTo>
                <a:cubicBezTo>
                  <a:pt x="2660111" y="1274404"/>
                  <a:pt x="2660833" y="1310885"/>
                  <a:pt x="2661201" y="1347280"/>
                </a:cubicBezTo>
                <a:cubicBezTo>
                  <a:pt x="2661400" y="1366497"/>
                  <a:pt x="2664147" y="1385686"/>
                  <a:pt x="2664855" y="1404918"/>
                </a:cubicBezTo>
                <a:cubicBezTo>
                  <a:pt x="2665365" y="1418683"/>
                  <a:pt x="2668268" y="1432703"/>
                  <a:pt x="2662773" y="1447573"/>
                </a:cubicBezTo>
                <a:cubicBezTo>
                  <a:pt x="2656018" y="1451240"/>
                  <a:pt x="2648683" y="1455234"/>
                  <a:pt x="2640341" y="1459780"/>
                </a:cubicBezTo>
                <a:cubicBezTo>
                  <a:pt x="2640582" y="1465275"/>
                  <a:pt x="2641120" y="1470514"/>
                  <a:pt x="2640964" y="1475740"/>
                </a:cubicBezTo>
                <a:cubicBezTo>
                  <a:pt x="2640851" y="1479903"/>
                  <a:pt x="2640440" y="1484209"/>
                  <a:pt x="2639223" y="1488160"/>
                </a:cubicBezTo>
                <a:cubicBezTo>
                  <a:pt x="2636135" y="1498200"/>
                  <a:pt x="2626789" y="1501302"/>
                  <a:pt x="2619170" y="1494660"/>
                </a:cubicBezTo>
                <a:cubicBezTo>
                  <a:pt x="2615247" y="1491233"/>
                  <a:pt x="2612117" y="1486814"/>
                  <a:pt x="2609072" y="1482523"/>
                </a:cubicBezTo>
                <a:cubicBezTo>
                  <a:pt x="2606821" y="1479337"/>
                  <a:pt x="2607331" y="1474210"/>
                  <a:pt x="2600632" y="1472596"/>
                </a:cubicBezTo>
                <a:cubicBezTo>
                  <a:pt x="2597913" y="1477524"/>
                  <a:pt x="2594982" y="1482807"/>
                  <a:pt x="2592022" y="1488160"/>
                </a:cubicBezTo>
                <a:cubicBezTo>
                  <a:pt x="2583921" y="1491983"/>
                  <a:pt x="2577181" y="1487792"/>
                  <a:pt x="2571190" y="1483557"/>
                </a:cubicBezTo>
                <a:cubicBezTo>
                  <a:pt x="2561362" y="1476604"/>
                  <a:pt x="2551506" y="1470585"/>
                  <a:pt x="2538944" y="1471322"/>
                </a:cubicBezTo>
                <a:cubicBezTo>
                  <a:pt x="2533704" y="1479450"/>
                  <a:pt x="2532911" y="1488769"/>
                  <a:pt x="2536834" y="1496218"/>
                </a:cubicBezTo>
                <a:cubicBezTo>
                  <a:pt x="2543787" y="1509445"/>
                  <a:pt x="2543193" y="1523040"/>
                  <a:pt x="2542924" y="1536932"/>
                </a:cubicBezTo>
                <a:cubicBezTo>
                  <a:pt x="2542867" y="1540104"/>
                  <a:pt x="2542924" y="1543277"/>
                  <a:pt x="2542924" y="1546534"/>
                </a:cubicBezTo>
                <a:cubicBezTo>
                  <a:pt x="2539072" y="1551405"/>
                  <a:pt x="2534639" y="1556050"/>
                  <a:pt x="2531368" y="1561389"/>
                </a:cubicBezTo>
                <a:cubicBezTo>
                  <a:pt x="2528040" y="1566813"/>
                  <a:pt x="2525831" y="1572931"/>
                  <a:pt x="2522814" y="1579445"/>
                </a:cubicBezTo>
                <a:cubicBezTo>
                  <a:pt x="2513354" y="1583850"/>
                  <a:pt x="2503682" y="1588353"/>
                  <a:pt x="2493202" y="1593225"/>
                </a:cubicBezTo>
                <a:cubicBezTo>
                  <a:pt x="2473333" y="1586101"/>
                  <a:pt x="2451510" y="1585535"/>
                  <a:pt x="2432746" y="1573809"/>
                </a:cubicBezTo>
                <a:cubicBezTo>
                  <a:pt x="2426487" y="1569886"/>
                  <a:pt x="2418556" y="1568881"/>
                  <a:pt x="2411263" y="1572988"/>
                </a:cubicBezTo>
                <a:cubicBezTo>
                  <a:pt x="2407453" y="1581711"/>
                  <a:pt x="2404621" y="1590973"/>
                  <a:pt x="2399580" y="1598833"/>
                </a:cubicBezTo>
                <a:cubicBezTo>
                  <a:pt x="2395175" y="1605701"/>
                  <a:pt x="2388279" y="1610983"/>
                  <a:pt x="2383039" y="1616379"/>
                </a:cubicBezTo>
                <a:cubicBezTo>
                  <a:pt x="2366682" y="1619707"/>
                  <a:pt x="2354716" y="1604653"/>
                  <a:pt x="2338401" y="1607882"/>
                </a:cubicBezTo>
                <a:cubicBezTo>
                  <a:pt x="2333969" y="1634364"/>
                  <a:pt x="2343415" y="1661526"/>
                  <a:pt x="2334578" y="1688745"/>
                </a:cubicBezTo>
                <a:cubicBezTo>
                  <a:pt x="2327823" y="1691096"/>
                  <a:pt x="2320898" y="1693503"/>
                  <a:pt x="2314043" y="1695896"/>
                </a:cubicBezTo>
                <a:cubicBezTo>
                  <a:pt x="2308464" y="1702029"/>
                  <a:pt x="2310276" y="1710214"/>
                  <a:pt x="2306991" y="1719405"/>
                </a:cubicBezTo>
                <a:cubicBezTo>
                  <a:pt x="2300378" y="1726146"/>
                  <a:pt x="2292249" y="1734444"/>
                  <a:pt x="2283596" y="1743267"/>
                </a:cubicBezTo>
                <a:cubicBezTo>
                  <a:pt x="2248461" y="1742389"/>
                  <a:pt x="2219203" y="1719617"/>
                  <a:pt x="2186192" y="1717252"/>
                </a:cubicBezTo>
                <a:cubicBezTo>
                  <a:pt x="2177724" y="1711432"/>
                  <a:pt x="2170827" y="1706277"/>
                  <a:pt x="2163534" y="1701802"/>
                </a:cubicBezTo>
                <a:cubicBezTo>
                  <a:pt x="2156623" y="1697554"/>
                  <a:pt x="2149500" y="1699040"/>
                  <a:pt x="2143382" y="1705611"/>
                </a:cubicBezTo>
                <a:cubicBezTo>
                  <a:pt x="2139813" y="1709449"/>
                  <a:pt x="2136740" y="1713754"/>
                  <a:pt x="2134248" y="1716856"/>
                </a:cubicBezTo>
                <a:cubicBezTo>
                  <a:pt x="2114903" y="1720750"/>
                  <a:pt x="2100670" y="1704323"/>
                  <a:pt x="2081722" y="1708656"/>
                </a:cubicBezTo>
                <a:cubicBezTo>
                  <a:pt x="2078536" y="1727477"/>
                  <a:pt x="2075378" y="1746184"/>
                  <a:pt x="2072234" y="1764835"/>
                </a:cubicBezTo>
                <a:cubicBezTo>
                  <a:pt x="2068169" y="1772922"/>
                  <a:pt x="2058554" y="1770075"/>
                  <a:pt x="2051289" y="1775952"/>
                </a:cubicBezTo>
                <a:cubicBezTo>
                  <a:pt x="2040823" y="1797180"/>
                  <a:pt x="2020771" y="1813806"/>
                  <a:pt x="1998565" y="1828293"/>
                </a:cubicBezTo>
                <a:cubicBezTo>
                  <a:pt x="1992801" y="1824442"/>
                  <a:pt x="1988085" y="1819825"/>
                  <a:pt x="1982435" y="1817771"/>
                </a:cubicBezTo>
                <a:cubicBezTo>
                  <a:pt x="1967367" y="1812305"/>
                  <a:pt x="1952143" y="1806782"/>
                  <a:pt x="1936509" y="1803525"/>
                </a:cubicBezTo>
                <a:cubicBezTo>
                  <a:pt x="1926213" y="1801386"/>
                  <a:pt x="1915097" y="1803114"/>
                  <a:pt x="1904730" y="1803114"/>
                </a:cubicBezTo>
                <a:cubicBezTo>
                  <a:pt x="1896460" y="1808552"/>
                  <a:pt x="1888558" y="1813749"/>
                  <a:pt x="1877186" y="1821227"/>
                </a:cubicBezTo>
                <a:cubicBezTo>
                  <a:pt x="1873447" y="1824456"/>
                  <a:pt x="1879905" y="1836380"/>
                  <a:pt x="1866848" y="1842158"/>
                </a:cubicBezTo>
                <a:cubicBezTo>
                  <a:pt x="1851978" y="1842441"/>
                  <a:pt x="1833979" y="1840487"/>
                  <a:pt x="1814733" y="1836918"/>
                </a:cubicBezTo>
                <a:cubicBezTo>
                  <a:pt x="1811547" y="1841081"/>
                  <a:pt x="1808134" y="1845018"/>
                  <a:pt x="1805287" y="1849338"/>
                </a:cubicBezTo>
                <a:cubicBezTo>
                  <a:pt x="1796705" y="1862281"/>
                  <a:pt x="1786084" y="1870580"/>
                  <a:pt x="1770110" y="1875140"/>
                </a:cubicBezTo>
                <a:cubicBezTo>
                  <a:pt x="1756288" y="1879091"/>
                  <a:pt x="1743387" y="1887390"/>
                  <a:pt x="1729254" y="1892191"/>
                </a:cubicBezTo>
                <a:cubicBezTo>
                  <a:pt x="1705929" y="1900107"/>
                  <a:pt x="1684092" y="1901849"/>
                  <a:pt x="1660598" y="1890364"/>
                </a:cubicBezTo>
                <a:cubicBezTo>
                  <a:pt x="1645388" y="1882929"/>
                  <a:pt x="1628352" y="1878950"/>
                  <a:pt x="1615040" y="1869207"/>
                </a:cubicBezTo>
                <a:cubicBezTo>
                  <a:pt x="1606713" y="1869815"/>
                  <a:pt x="1607096" y="1875976"/>
                  <a:pt x="1604915" y="1880621"/>
                </a:cubicBezTo>
                <a:cubicBezTo>
                  <a:pt x="1600170" y="1890718"/>
                  <a:pt x="1590272" y="1895660"/>
                  <a:pt x="1581944" y="1902599"/>
                </a:cubicBezTo>
                <a:cubicBezTo>
                  <a:pt x="1573348" y="1901764"/>
                  <a:pt x="1565021" y="1900943"/>
                  <a:pt x="1556326" y="1900079"/>
                </a:cubicBezTo>
                <a:cubicBezTo>
                  <a:pt x="1550321" y="1906905"/>
                  <a:pt x="1544799" y="1913193"/>
                  <a:pt x="1539941" y="1918715"/>
                </a:cubicBezTo>
                <a:cubicBezTo>
                  <a:pt x="1526813" y="1921633"/>
                  <a:pt x="1516065" y="1913816"/>
                  <a:pt x="1503702" y="1917795"/>
                </a:cubicBezTo>
                <a:cubicBezTo>
                  <a:pt x="1491593" y="1921690"/>
                  <a:pt x="1478819" y="1922171"/>
                  <a:pt x="1468043" y="1930895"/>
                </a:cubicBezTo>
                <a:cubicBezTo>
                  <a:pt x="1462619" y="1935285"/>
                  <a:pt x="1454277" y="1937126"/>
                  <a:pt x="1447013" y="1937961"/>
                </a:cubicBezTo>
                <a:cubicBezTo>
                  <a:pt x="1437425" y="1939052"/>
                  <a:pt x="1427951" y="1939066"/>
                  <a:pt x="1418562" y="1942493"/>
                </a:cubicBezTo>
                <a:cubicBezTo>
                  <a:pt x="1414044" y="1944150"/>
                  <a:pt x="1407884" y="1942819"/>
                  <a:pt x="1402913" y="1941360"/>
                </a:cubicBezTo>
                <a:cubicBezTo>
                  <a:pt x="1396980" y="1939618"/>
                  <a:pt x="1391527" y="1936276"/>
                  <a:pt x="1384900" y="1933174"/>
                </a:cubicBezTo>
                <a:cubicBezTo>
                  <a:pt x="1376077" y="1953666"/>
                  <a:pt x="1361462" y="1966553"/>
                  <a:pt x="1340404" y="1974413"/>
                </a:cubicBezTo>
                <a:cubicBezTo>
                  <a:pt x="1329160" y="1969202"/>
                  <a:pt x="1316655" y="1968607"/>
                  <a:pt x="1305991" y="1975773"/>
                </a:cubicBezTo>
                <a:cubicBezTo>
                  <a:pt x="1276903" y="1966355"/>
                  <a:pt x="1249359" y="1957433"/>
                  <a:pt x="1221135" y="1948299"/>
                </a:cubicBezTo>
                <a:cubicBezTo>
                  <a:pt x="1210683" y="1928983"/>
                  <a:pt x="1216787" y="1903662"/>
                  <a:pt x="1200671" y="1884713"/>
                </a:cubicBezTo>
                <a:cubicBezTo>
                  <a:pt x="1188492" y="1883793"/>
                  <a:pt x="1177616" y="1887574"/>
                  <a:pt x="1166896" y="1892729"/>
                </a:cubicBezTo>
                <a:cubicBezTo>
                  <a:pt x="1141702" y="1904851"/>
                  <a:pt x="1116027" y="1898974"/>
                  <a:pt x="1091414" y="1891992"/>
                </a:cubicBezTo>
                <a:cubicBezTo>
                  <a:pt x="1079660" y="1888665"/>
                  <a:pt x="1069889" y="1878369"/>
                  <a:pt x="1061208" y="1872548"/>
                </a:cubicBezTo>
                <a:cubicBezTo>
                  <a:pt x="1053079" y="1858288"/>
                  <a:pt x="1054013" y="1845203"/>
                  <a:pt x="1054580" y="1832457"/>
                </a:cubicBezTo>
                <a:cubicBezTo>
                  <a:pt x="1054792" y="1827557"/>
                  <a:pt x="1057865" y="1822558"/>
                  <a:pt x="1060386" y="1818012"/>
                </a:cubicBezTo>
                <a:cubicBezTo>
                  <a:pt x="1064734" y="1810181"/>
                  <a:pt x="1066759" y="1802179"/>
                  <a:pt x="1064748" y="1793286"/>
                </a:cubicBezTo>
                <a:cubicBezTo>
                  <a:pt x="1059027" y="1767894"/>
                  <a:pt x="1062652" y="1741922"/>
                  <a:pt x="1060018" y="1716275"/>
                </a:cubicBezTo>
                <a:cubicBezTo>
                  <a:pt x="1058219" y="1698715"/>
                  <a:pt x="1061406" y="1692427"/>
                  <a:pt x="1073953" y="1668975"/>
                </a:cubicBezTo>
                <a:cubicBezTo>
                  <a:pt x="1072990" y="1661215"/>
                  <a:pt x="1072919" y="1651387"/>
                  <a:pt x="1070384" y="1642238"/>
                </a:cubicBezTo>
                <a:cubicBezTo>
                  <a:pt x="1065753" y="1625471"/>
                  <a:pt x="1065144" y="1608335"/>
                  <a:pt x="1063303" y="1591285"/>
                </a:cubicBezTo>
                <a:cubicBezTo>
                  <a:pt x="1063077" y="1589146"/>
                  <a:pt x="1062256" y="1586824"/>
                  <a:pt x="1062794" y="1584898"/>
                </a:cubicBezTo>
                <a:cubicBezTo>
                  <a:pt x="1070257" y="1558062"/>
                  <a:pt x="1062086" y="1531650"/>
                  <a:pt x="1060358" y="1505140"/>
                </a:cubicBezTo>
                <a:cubicBezTo>
                  <a:pt x="1058687" y="1479479"/>
                  <a:pt x="1053957" y="1454030"/>
                  <a:pt x="1051592" y="1428384"/>
                </a:cubicBezTo>
                <a:cubicBezTo>
                  <a:pt x="1049524" y="1405951"/>
                  <a:pt x="1048703" y="1383392"/>
                  <a:pt x="1047655" y="1360875"/>
                </a:cubicBezTo>
                <a:cubicBezTo>
                  <a:pt x="1045601" y="1316918"/>
                  <a:pt x="1040730" y="1273102"/>
                  <a:pt x="1041240" y="1229045"/>
                </a:cubicBezTo>
                <a:cubicBezTo>
                  <a:pt x="1041834" y="1177553"/>
                  <a:pt x="1038945" y="1126019"/>
                  <a:pt x="1043251" y="1074570"/>
                </a:cubicBezTo>
                <a:cubicBezTo>
                  <a:pt x="1043520" y="1071412"/>
                  <a:pt x="1044369" y="1068041"/>
                  <a:pt x="1043661" y="1065081"/>
                </a:cubicBezTo>
                <a:cubicBezTo>
                  <a:pt x="1038860" y="1044929"/>
                  <a:pt x="1042089" y="1024338"/>
                  <a:pt x="1040022" y="1004087"/>
                </a:cubicBezTo>
                <a:cubicBezTo>
                  <a:pt x="1039399" y="998026"/>
                  <a:pt x="1041707" y="991158"/>
                  <a:pt x="1036453" y="985989"/>
                </a:cubicBezTo>
                <a:cubicBezTo>
                  <a:pt x="1033607" y="984643"/>
                  <a:pt x="1032049" y="985521"/>
                  <a:pt x="1031893" y="988566"/>
                </a:cubicBezTo>
                <a:cubicBezTo>
                  <a:pt x="1031454" y="997120"/>
                  <a:pt x="1030887" y="1005673"/>
                  <a:pt x="1030675" y="1014241"/>
                </a:cubicBezTo>
                <a:cubicBezTo>
                  <a:pt x="1030137" y="1036772"/>
                  <a:pt x="1029783" y="1059219"/>
                  <a:pt x="1026682" y="1081693"/>
                </a:cubicBezTo>
                <a:cubicBezTo>
                  <a:pt x="1024203" y="1099622"/>
                  <a:pt x="1025152" y="1118046"/>
                  <a:pt x="1024897" y="1136244"/>
                </a:cubicBezTo>
                <a:cubicBezTo>
                  <a:pt x="1024487" y="1165246"/>
                  <a:pt x="1024189" y="1194249"/>
                  <a:pt x="1024118" y="1223252"/>
                </a:cubicBezTo>
                <a:cubicBezTo>
                  <a:pt x="1024104" y="1231693"/>
                  <a:pt x="1023651" y="1240204"/>
                  <a:pt x="1031482" y="1246860"/>
                </a:cubicBezTo>
                <a:cubicBezTo>
                  <a:pt x="1033932" y="1248942"/>
                  <a:pt x="1034031" y="1254918"/>
                  <a:pt x="1033663" y="1258968"/>
                </a:cubicBezTo>
                <a:cubicBezTo>
                  <a:pt x="1033054" y="1265341"/>
                  <a:pt x="1031242" y="1271615"/>
                  <a:pt x="1029755" y="1277874"/>
                </a:cubicBezTo>
                <a:cubicBezTo>
                  <a:pt x="1025492" y="1295802"/>
                  <a:pt x="1024628" y="1313760"/>
                  <a:pt x="1028069" y="1332000"/>
                </a:cubicBezTo>
                <a:cubicBezTo>
                  <a:pt x="1029655" y="1340369"/>
                  <a:pt x="1030094" y="1349022"/>
                  <a:pt x="1030378" y="1357576"/>
                </a:cubicBezTo>
                <a:cubicBezTo>
                  <a:pt x="1031242" y="1383293"/>
                  <a:pt x="1032091" y="1409011"/>
                  <a:pt x="1032332" y="1434742"/>
                </a:cubicBezTo>
                <a:cubicBezTo>
                  <a:pt x="1032559" y="1459383"/>
                  <a:pt x="1031850" y="1484039"/>
                  <a:pt x="1031865" y="1508680"/>
                </a:cubicBezTo>
                <a:cubicBezTo>
                  <a:pt x="1031921" y="1570934"/>
                  <a:pt x="1032615" y="1633189"/>
                  <a:pt x="1032162" y="1695444"/>
                </a:cubicBezTo>
                <a:cubicBezTo>
                  <a:pt x="1031935" y="1727519"/>
                  <a:pt x="1028508" y="1759610"/>
                  <a:pt x="1028962" y="1791657"/>
                </a:cubicBezTo>
                <a:cubicBezTo>
                  <a:pt x="1029316" y="1817658"/>
                  <a:pt x="1024812" y="1842922"/>
                  <a:pt x="1023269" y="1869660"/>
                </a:cubicBezTo>
                <a:cubicBezTo>
                  <a:pt x="1006360" y="1885110"/>
                  <a:pt x="998330" y="1906154"/>
                  <a:pt x="989904" y="1926589"/>
                </a:cubicBezTo>
                <a:cubicBezTo>
                  <a:pt x="983899" y="1932920"/>
                  <a:pt x="975360" y="1934959"/>
                  <a:pt x="968845" y="1933174"/>
                </a:cubicBezTo>
                <a:cubicBezTo>
                  <a:pt x="948481" y="1927609"/>
                  <a:pt x="928400" y="1932693"/>
                  <a:pt x="908234" y="1932254"/>
                </a:cubicBezTo>
                <a:cubicBezTo>
                  <a:pt x="893010" y="1931928"/>
                  <a:pt x="878084" y="1934095"/>
                  <a:pt x="864149" y="1940213"/>
                </a:cubicBezTo>
                <a:cubicBezTo>
                  <a:pt x="851885" y="1945594"/>
                  <a:pt x="839111" y="1945807"/>
                  <a:pt x="826224" y="1946345"/>
                </a:cubicBezTo>
                <a:cubicBezTo>
                  <a:pt x="805534" y="1947195"/>
                  <a:pt x="788426" y="1939321"/>
                  <a:pt x="774364" y="1924748"/>
                </a:cubicBezTo>
                <a:cubicBezTo>
                  <a:pt x="762270" y="1912215"/>
                  <a:pt x="753051" y="1897742"/>
                  <a:pt x="748236" y="1880847"/>
                </a:cubicBezTo>
                <a:cubicBezTo>
                  <a:pt x="742359" y="1860214"/>
                  <a:pt x="736581" y="1839552"/>
                  <a:pt x="731114" y="1818805"/>
                </a:cubicBezTo>
                <a:cubicBezTo>
                  <a:pt x="728919" y="1810493"/>
                  <a:pt x="727815" y="1801868"/>
                  <a:pt x="719700" y="1793683"/>
                </a:cubicBezTo>
                <a:cubicBezTo>
                  <a:pt x="714319" y="1792861"/>
                  <a:pt x="707054" y="1791389"/>
                  <a:pt x="699704" y="1790737"/>
                </a:cubicBezTo>
                <a:cubicBezTo>
                  <a:pt x="688006" y="1789717"/>
                  <a:pt x="676366" y="1791162"/>
                  <a:pt x="664569" y="1787437"/>
                </a:cubicBezTo>
                <a:cubicBezTo>
                  <a:pt x="653041" y="1783798"/>
                  <a:pt x="639800" y="1786729"/>
                  <a:pt x="630397" y="1792960"/>
                </a:cubicBezTo>
                <a:cubicBezTo>
                  <a:pt x="614805" y="1803298"/>
                  <a:pt x="602230" y="1799857"/>
                  <a:pt x="588875" y="1790595"/>
                </a:cubicBezTo>
                <a:cubicBezTo>
                  <a:pt x="586255" y="1788768"/>
                  <a:pt x="583423" y="1787239"/>
                  <a:pt x="579387" y="1784789"/>
                </a:cubicBezTo>
                <a:cubicBezTo>
                  <a:pt x="572249" y="1772978"/>
                  <a:pt x="564036" y="1760389"/>
                  <a:pt x="556870" y="1747232"/>
                </a:cubicBezTo>
                <a:cubicBezTo>
                  <a:pt x="549053" y="1732873"/>
                  <a:pt x="544705" y="1717521"/>
                  <a:pt x="547736" y="1700839"/>
                </a:cubicBezTo>
                <a:cubicBezTo>
                  <a:pt x="548500" y="1696647"/>
                  <a:pt x="549251" y="1692243"/>
                  <a:pt x="548784" y="1688079"/>
                </a:cubicBezTo>
                <a:cubicBezTo>
                  <a:pt x="545909" y="1662504"/>
                  <a:pt x="542694" y="1636970"/>
                  <a:pt x="539550" y="1611423"/>
                </a:cubicBezTo>
                <a:cubicBezTo>
                  <a:pt x="539154" y="1608222"/>
                  <a:pt x="538134" y="1605050"/>
                  <a:pt x="538162" y="1601863"/>
                </a:cubicBezTo>
                <a:cubicBezTo>
                  <a:pt x="538545" y="1567451"/>
                  <a:pt x="531492" y="1533647"/>
                  <a:pt x="530175" y="1499305"/>
                </a:cubicBezTo>
                <a:cubicBezTo>
                  <a:pt x="529028" y="1469339"/>
                  <a:pt x="524100" y="1439529"/>
                  <a:pt x="521551" y="1409591"/>
                </a:cubicBezTo>
                <a:cubicBezTo>
                  <a:pt x="519639" y="1387145"/>
                  <a:pt x="518945" y="1364585"/>
                  <a:pt x="517458" y="1342097"/>
                </a:cubicBezTo>
                <a:cubicBezTo>
                  <a:pt x="516750" y="1331405"/>
                  <a:pt x="515844" y="1320684"/>
                  <a:pt x="514413" y="1310063"/>
                </a:cubicBezTo>
                <a:cubicBezTo>
                  <a:pt x="511836" y="1291016"/>
                  <a:pt x="509032" y="1272138"/>
                  <a:pt x="508494" y="1252751"/>
                </a:cubicBezTo>
                <a:cubicBezTo>
                  <a:pt x="507800" y="1228223"/>
                  <a:pt x="503367" y="1203794"/>
                  <a:pt x="500733" y="1179309"/>
                </a:cubicBezTo>
                <a:cubicBezTo>
                  <a:pt x="499813" y="1170770"/>
                  <a:pt x="498467" y="1162117"/>
                  <a:pt x="498949" y="1153620"/>
                </a:cubicBezTo>
                <a:cubicBezTo>
                  <a:pt x="500577" y="1124603"/>
                  <a:pt x="498637" y="1095727"/>
                  <a:pt x="496711" y="1066837"/>
                </a:cubicBezTo>
                <a:cubicBezTo>
                  <a:pt x="496145" y="1058312"/>
                  <a:pt x="496116" y="1049334"/>
                  <a:pt x="493284" y="1041488"/>
                </a:cubicBezTo>
                <a:cubicBezTo>
                  <a:pt x="487662" y="1025910"/>
                  <a:pt x="487067" y="1010063"/>
                  <a:pt x="486911" y="993905"/>
                </a:cubicBezTo>
                <a:cubicBezTo>
                  <a:pt x="486600" y="959591"/>
                  <a:pt x="486557" y="925250"/>
                  <a:pt x="485042" y="890978"/>
                </a:cubicBezTo>
                <a:cubicBezTo>
                  <a:pt x="484192" y="871733"/>
                  <a:pt x="481119" y="852544"/>
                  <a:pt x="478160" y="833468"/>
                </a:cubicBezTo>
                <a:cubicBezTo>
                  <a:pt x="475186" y="814336"/>
                  <a:pt x="475058" y="795189"/>
                  <a:pt x="475596" y="775972"/>
                </a:cubicBezTo>
                <a:cubicBezTo>
                  <a:pt x="475710" y="771738"/>
                  <a:pt x="476573" y="767376"/>
                  <a:pt x="475894" y="763283"/>
                </a:cubicBezTo>
                <a:cubicBezTo>
                  <a:pt x="474874" y="757123"/>
                  <a:pt x="472806" y="751133"/>
                  <a:pt x="470880" y="743995"/>
                </a:cubicBezTo>
                <a:cubicBezTo>
                  <a:pt x="453589" y="777756"/>
                  <a:pt x="452782" y="783534"/>
                  <a:pt x="454750" y="814052"/>
                </a:cubicBezTo>
                <a:cubicBezTo>
                  <a:pt x="455416" y="824405"/>
                  <a:pt x="454198" y="834743"/>
                  <a:pt x="458489" y="844698"/>
                </a:cubicBezTo>
                <a:cubicBezTo>
                  <a:pt x="459664" y="847432"/>
                  <a:pt x="459679" y="851326"/>
                  <a:pt x="458744" y="854201"/>
                </a:cubicBezTo>
                <a:cubicBezTo>
                  <a:pt x="450913" y="878247"/>
                  <a:pt x="457087" y="903200"/>
                  <a:pt x="453051" y="928478"/>
                </a:cubicBezTo>
                <a:cubicBezTo>
                  <a:pt x="450856" y="931920"/>
                  <a:pt x="448052" y="936338"/>
                  <a:pt x="445262" y="940742"/>
                </a:cubicBezTo>
                <a:cubicBezTo>
                  <a:pt x="447485" y="947087"/>
                  <a:pt x="449610" y="953148"/>
                  <a:pt x="451592" y="958827"/>
                </a:cubicBezTo>
                <a:cubicBezTo>
                  <a:pt x="449822" y="966474"/>
                  <a:pt x="450247" y="975396"/>
                  <a:pt x="446041" y="980537"/>
                </a:cubicBezTo>
                <a:cubicBezTo>
                  <a:pt x="437827" y="990591"/>
                  <a:pt x="445220" y="1001496"/>
                  <a:pt x="441509" y="1011423"/>
                </a:cubicBezTo>
                <a:cubicBezTo>
                  <a:pt x="437473" y="1022228"/>
                  <a:pt x="447344" y="1029097"/>
                  <a:pt x="450799" y="1040171"/>
                </a:cubicBezTo>
                <a:cubicBezTo>
                  <a:pt x="449199" y="1043371"/>
                  <a:pt x="446891" y="1048002"/>
                  <a:pt x="443860" y="1054078"/>
                </a:cubicBezTo>
                <a:cubicBezTo>
                  <a:pt x="446438" y="1059827"/>
                  <a:pt x="447910" y="1067999"/>
                  <a:pt x="452754" y="1072899"/>
                </a:cubicBezTo>
                <a:cubicBezTo>
                  <a:pt x="462681" y="1082939"/>
                  <a:pt x="463191" y="1093164"/>
                  <a:pt x="458277" y="1105145"/>
                </a:cubicBezTo>
                <a:cubicBezTo>
                  <a:pt x="457073" y="1108048"/>
                  <a:pt x="456832" y="1111347"/>
                  <a:pt x="455926" y="1115426"/>
                </a:cubicBezTo>
                <a:cubicBezTo>
                  <a:pt x="457823" y="1118584"/>
                  <a:pt x="460741" y="1121940"/>
                  <a:pt x="461987" y="1125849"/>
                </a:cubicBezTo>
                <a:cubicBezTo>
                  <a:pt x="464564" y="1133850"/>
                  <a:pt x="466235" y="1142135"/>
                  <a:pt x="468388" y="1150759"/>
                </a:cubicBezTo>
                <a:cubicBezTo>
                  <a:pt x="465641" y="1156381"/>
                  <a:pt x="462851" y="1162117"/>
                  <a:pt x="460585" y="1166776"/>
                </a:cubicBezTo>
                <a:lnTo>
                  <a:pt x="460585" y="1184336"/>
                </a:lnTo>
                <a:cubicBezTo>
                  <a:pt x="462709" y="1186560"/>
                  <a:pt x="464933" y="1188712"/>
                  <a:pt x="466972" y="1191049"/>
                </a:cubicBezTo>
                <a:cubicBezTo>
                  <a:pt x="476715" y="1202208"/>
                  <a:pt x="477721" y="1206188"/>
                  <a:pt x="468105" y="1215109"/>
                </a:cubicBezTo>
                <a:cubicBezTo>
                  <a:pt x="461732" y="1221015"/>
                  <a:pt x="461435" y="1228110"/>
                  <a:pt x="459013" y="1235120"/>
                </a:cubicBezTo>
                <a:cubicBezTo>
                  <a:pt x="461675" y="1242937"/>
                  <a:pt x="466037" y="1250755"/>
                  <a:pt x="466590" y="1258827"/>
                </a:cubicBezTo>
                <a:cubicBezTo>
                  <a:pt x="467057" y="1265851"/>
                  <a:pt x="463219" y="1273172"/>
                  <a:pt x="461151" y="1280862"/>
                </a:cubicBezTo>
                <a:cubicBezTo>
                  <a:pt x="467510" y="1293013"/>
                  <a:pt x="470810" y="1306438"/>
                  <a:pt x="478358" y="1318419"/>
                </a:cubicBezTo>
                <a:cubicBezTo>
                  <a:pt x="482535" y="1325032"/>
                  <a:pt x="486048" y="1333883"/>
                  <a:pt x="481148" y="1342890"/>
                </a:cubicBezTo>
                <a:cubicBezTo>
                  <a:pt x="479859" y="1345269"/>
                  <a:pt x="479717" y="1349886"/>
                  <a:pt x="481190" y="1351854"/>
                </a:cubicBezTo>
                <a:cubicBezTo>
                  <a:pt x="488752" y="1361867"/>
                  <a:pt x="483244" y="1374796"/>
                  <a:pt x="489234" y="1385148"/>
                </a:cubicBezTo>
                <a:cubicBezTo>
                  <a:pt x="490466" y="1387272"/>
                  <a:pt x="489078" y="1391153"/>
                  <a:pt x="488342" y="1394084"/>
                </a:cubicBezTo>
                <a:cubicBezTo>
                  <a:pt x="487563" y="1397171"/>
                  <a:pt x="486133" y="1400103"/>
                  <a:pt x="484646" y="1403969"/>
                </a:cubicBezTo>
                <a:cubicBezTo>
                  <a:pt x="487719" y="1411205"/>
                  <a:pt x="491174" y="1418867"/>
                  <a:pt x="494219" y="1426684"/>
                </a:cubicBezTo>
                <a:cubicBezTo>
                  <a:pt x="496938" y="1433666"/>
                  <a:pt x="498538" y="1441143"/>
                  <a:pt x="501838" y="1447813"/>
                </a:cubicBezTo>
                <a:cubicBezTo>
                  <a:pt x="505095" y="1454413"/>
                  <a:pt x="500294" y="1460715"/>
                  <a:pt x="502064" y="1466492"/>
                </a:cubicBezTo>
                <a:cubicBezTo>
                  <a:pt x="505152" y="1476590"/>
                  <a:pt x="509853" y="1486206"/>
                  <a:pt x="514612" y="1497846"/>
                </a:cubicBezTo>
                <a:cubicBezTo>
                  <a:pt x="513210" y="1504516"/>
                  <a:pt x="512374" y="1513155"/>
                  <a:pt x="509513" y="1521071"/>
                </a:cubicBezTo>
                <a:cubicBezTo>
                  <a:pt x="505010" y="1533590"/>
                  <a:pt x="504189" y="1546010"/>
                  <a:pt x="505874" y="1559081"/>
                </a:cubicBezTo>
                <a:cubicBezTo>
                  <a:pt x="508083" y="1576089"/>
                  <a:pt x="509117" y="1593253"/>
                  <a:pt x="511241" y="1610261"/>
                </a:cubicBezTo>
                <a:cubicBezTo>
                  <a:pt x="512615" y="1621265"/>
                  <a:pt x="517982" y="1630441"/>
                  <a:pt x="526606" y="1636276"/>
                </a:cubicBezTo>
                <a:cubicBezTo>
                  <a:pt x="528079" y="1648993"/>
                  <a:pt x="529439" y="1660648"/>
                  <a:pt x="530841" y="1672799"/>
                </a:cubicBezTo>
                <a:cubicBezTo>
                  <a:pt x="527796" y="1678265"/>
                  <a:pt x="523845" y="1683533"/>
                  <a:pt x="521862" y="1689453"/>
                </a:cubicBezTo>
                <a:cubicBezTo>
                  <a:pt x="520262" y="1694225"/>
                  <a:pt x="518747" y="1701575"/>
                  <a:pt x="521168" y="1704677"/>
                </a:cubicBezTo>
                <a:cubicBezTo>
                  <a:pt x="529665" y="1715567"/>
                  <a:pt x="520588" y="1728142"/>
                  <a:pt x="526097" y="1738835"/>
                </a:cubicBezTo>
                <a:cubicBezTo>
                  <a:pt x="523689" y="1755616"/>
                  <a:pt x="521296" y="1772383"/>
                  <a:pt x="518945" y="1788811"/>
                </a:cubicBezTo>
                <a:cubicBezTo>
                  <a:pt x="507970" y="1801287"/>
                  <a:pt x="497377" y="1813325"/>
                  <a:pt x="486883" y="1825263"/>
                </a:cubicBezTo>
                <a:cubicBezTo>
                  <a:pt x="472396" y="1828690"/>
                  <a:pt x="457979" y="1832089"/>
                  <a:pt x="442047" y="1835856"/>
                </a:cubicBezTo>
                <a:cubicBezTo>
                  <a:pt x="415381" y="1827076"/>
                  <a:pt x="386874" y="1818805"/>
                  <a:pt x="355888" y="1825164"/>
                </a:cubicBezTo>
                <a:cubicBezTo>
                  <a:pt x="342661" y="1827883"/>
                  <a:pt x="330156" y="1823408"/>
                  <a:pt x="321943" y="1811625"/>
                </a:cubicBezTo>
                <a:cubicBezTo>
                  <a:pt x="316476" y="1803766"/>
                  <a:pt x="310259" y="1796501"/>
                  <a:pt x="306648" y="1787239"/>
                </a:cubicBezTo>
                <a:cubicBezTo>
                  <a:pt x="301975" y="1775272"/>
                  <a:pt x="295885" y="1763830"/>
                  <a:pt x="290178" y="1752274"/>
                </a:cubicBezTo>
                <a:cubicBezTo>
                  <a:pt x="287332" y="1746496"/>
                  <a:pt x="283197" y="1741242"/>
                  <a:pt x="281115" y="1735237"/>
                </a:cubicBezTo>
                <a:cubicBezTo>
                  <a:pt x="279076" y="1729403"/>
                  <a:pt x="278906" y="1722917"/>
                  <a:pt x="277957" y="1716969"/>
                </a:cubicBezTo>
                <a:cubicBezTo>
                  <a:pt x="260042" y="1712182"/>
                  <a:pt x="252749" y="1726939"/>
                  <a:pt x="242878" y="1733963"/>
                </a:cubicBezTo>
                <a:cubicBezTo>
                  <a:pt x="219313" y="1733991"/>
                  <a:pt x="199770" y="1725792"/>
                  <a:pt x="181870" y="1712919"/>
                </a:cubicBezTo>
                <a:cubicBezTo>
                  <a:pt x="178386" y="1710412"/>
                  <a:pt x="175002" y="1707099"/>
                  <a:pt x="171065" y="1706008"/>
                </a:cubicBezTo>
                <a:cubicBezTo>
                  <a:pt x="150403" y="1700287"/>
                  <a:pt x="133749" y="1684907"/>
                  <a:pt x="115141" y="1683618"/>
                </a:cubicBezTo>
                <a:cubicBezTo>
                  <a:pt x="103047" y="1676963"/>
                  <a:pt x="105029" y="1664444"/>
                  <a:pt x="95088" y="1659147"/>
                </a:cubicBezTo>
                <a:cubicBezTo>
                  <a:pt x="88021" y="1655380"/>
                  <a:pt x="83900" y="1646487"/>
                  <a:pt x="77442" y="1641105"/>
                </a:cubicBezTo>
                <a:cubicBezTo>
                  <a:pt x="61921" y="1628190"/>
                  <a:pt x="56724" y="1611706"/>
                  <a:pt x="58013" y="1592304"/>
                </a:cubicBezTo>
                <a:cubicBezTo>
                  <a:pt x="58367" y="1586980"/>
                  <a:pt x="58933" y="1581230"/>
                  <a:pt x="57404" y="1576302"/>
                </a:cubicBezTo>
                <a:cubicBezTo>
                  <a:pt x="53736" y="1564519"/>
                  <a:pt x="54147" y="1552921"/>
                  <a:pt x="57418" y="1541450"/>
                </a:cubicBezTo>
                <a:cubicBezTo>
                  <a:pt x="59854" y="1532911"/>
                  <a:pt x="59358" y="1524796"/>
                  <a:pt x="58282" y="1516101"/>
                </a:cubicBezTo>
                <a:cubicBezTo>
                  <a:pt x="56200" y="1499192"/>
                  <a:pt x="54869" y="1482325"/>
                  <a:pt x="56242" y="1464949"/>
                </a:cubicBezTo>
                <a:cubicBezTo>
                  <a:pt x="57475" y="1449244"/>
                  <a:pt x="55350" y="1432321"/>
                  <a:pt x="50351" y="1417380"/>
                </a:cubicBezTo>
                <a:cubicBezTo>
                  <a:pt x="45395" y="1402567"/>
                  <a:pt x="44757" y="1388066"/>
                  <a:pt x="44559" y="1373196"/>
                </a:cubicBezTo>
                <a:cubicBezTo>
                  <a:pt x="44191" y="1346388"/>
                  <a:pt x="44304" y="1319566"/>
                  <a:pt x="40523" y="1292956"/>
                </a:cubicBezTo>
                <a:cubicBezTo>
                  <a:pt x="39631" y="1286682"/>
                  <a:pt x="39333" y="1278922"/>
                  <a:pt x="35552" y="1274730"/>
                </a:cubicBezTo>
                <a:cubicBezTo>
                  <a:pt x="27310" y="1265610"/>
                  <a:pt x="27664" y="1255258"/>
                  <a:pt x="27126" y="1244594"/>
                </a:cubicBezTo>
                <a:cubicBezTo>
                  <a:pt x="25328" y="1209247"/>
                  <a:pt x="21957" y="1174098"/>
                  <a:pt x="14933" y="1139345"/>
                </a:cubicBezTo>
                <a:cubicBezTo>
                  <a:pt x="14083" y="1135153"/>
                  <a:pt x="13857" y="1130834"/>
                  <a:pt x="13573" y="1126557"/>
                </a:cubicBezTo>
                <a:cubicBezTo>
                  <a:pt x="10727" y="1082642"/>
                  <a:pt x="8065" y="1038698"/>
                  <a:pt x="5048" y="994797"/>
                </a:cubicBezTo>
                <a:cubicBezTo>
                  <a:pt x="4099" y="980891"/>
                  <a:pt x="1635" y="967069"/>
                  <a:pt x="1012" y="953148"/>
                </a:cubicBezTo>
                <a:cubicBezTo>
                  <a:pt x="347" y="938307"/>
                  <a:pt x="-2217" y="923394"/>
                  <a:pt x="4737" y="908737"/>
                </a:cubicBezTo>
                <a:cubicBezTo>
                  <a:pt x="7767" y="902322"/>
                  <a:pt x="6549" y="893981"/>
                  <a:pt x="7767" y="886602"/>
                </a:cubicBezTo>
                <a:cubicBezTo>
                  <a:pt x="8829" y="880201"/>
                  <a:pt x="10854" y="874055"/>
                  <a:pt x="16788" y="870472"/>
                </a:cubicBezTo>
                <a:cubicBezTo>
                  <a:pt x="21901" y="869736"/>
                  <a:pt x="25682" y="871988"/>
                  <a:pt x="26942" y="876321"/>
                </a:cubicBezTo>
                <a:cubicBezTo>
                  <a:pt x="29024" y="883473"/>
                  <a:pt x="30256" y="890893"/>
                  <a:pt x="31559" y="898257"/>
                </a:cubicBezTo>
                <a:cubicBezTo>
                  <a:pt x="33442" y="908907"/>
                  <a:pt x="35751" y="919330"/>
                  <a:pt x="45055" y="929130"/>
                </a:cubicBezTo>
                <a:cubicBezTo>
                  <a:pt x="48553" y="929682"/>
                  <a:pt x="53736" y="930503"/>
                  <a:pt x="57489" y="931098"/>
                </a:cubicBezTo>
                <a:cubicBezTo>
                  <a:pt x="60038" y="930404"/>
                  <a:pt x="61270" y="929130"/>
                  <a:pt x="62049" y="929810"/>
                </a:cubicBezTo>
                <a:cubicBezTo>
                  <a:pt x="72288" y="922219"/>
                  <a:pt x="82470" y="914543"/>
                  <a:pt x="93162" y="906514"/>
                </a:cubicBezTo>
                <a:cubicBezTo>
                  <a:pt x="89310" y="901925"/>
                  <a:pt x="86194" y="898201"/>
                  <a:pt x="83334" y="894774"/>
                </a:cubicBezTo>
                <a:cubicBezTo>
                  <a:pt x="83546" y="887693"/>
                  <a:pt x="90032" y="886546"/>
                  <a:pt x="93332" y="882807"/>
                </a:cubicBezTo>
                <a:cubicBezTo>
                  <a:pt x="96731" y="875840"/>
                  <a:pt x="91094" y="868320"/>
                  <a:pt x="95753" y="860984"/>
                </a:cubicBezTo>
                <a:cubicBezTo>
                  <a:pt x="98203" y="857132"/>
                  <a:pt x="97439" y="850689"/>
                  <a:pt x="96759" y="845605"/>
                </a:cubicBezTo>
                <a:cubicBezTo>
                  <a:pt x="96207" y="841370"/>
                  <a:pt x="94422" y="837235"/>
                  <a:pt x="97028" y="833327"/>
                </a:cubicBezTo>
                <a:cubicBezTo>
                  <a:pt x="104944" y="821473"/>
                  <a:pt x="102877" y="809847"/>
                  <a:pt x="99775" y="796535"/>
                </a:cubicBezTo>
                <a:cubicBezTo>
                  <a:pt x="95952" y="780121"/>
                  <a:pt x="96603" y="762688"/>
                  <a:pt x="95244" y="744760"/>
                </a:cubicBezTo>
                <a:cubicBezTo>
                  <a:pt x="104831" y="731363"/>
                  <a:pt x="112294" y="715728"/>
                  <a:pt x="128722" y="707699"/>
                </a:cubicBezTo>
                <a:cubicBezTo>
                  <a:pt x="131497" y="706339"/>
                  <a:pt x="133537" y="703493"/>
                  <a:pt x="135902" y="701312"/>
                </a:cubicBezTo>
                <a:cubicBezTo>
                  <a:pt x="142897" y="694854"/>
                  <a:pt x="150800" y="690053"/>
                  <a:pt x="159608" y="686924"/>
                </a:cubicBezTo>
                <a:cubicBezTo>
                  <a:pt x="153094" y="666871"/>
                  <a:pt x="165542" y="657779"/>
                  <a:pt x="182536" y="649749"/>
                </a:cubicBezTo>
                <a:cubicBezTo>
                  <a:pt x="187280" y="651590"/>
                  <a:pt x="193100" y="653856"/>
                  <a:pt x="199601" y="656391"/>
                </a:cubicBezTo>
                <a:cubicBezTo>
                  <a:pt x="204217" y="652511"/>
                  <a:pt x="209103" y="648404"/>
                  <a:pt x="213281" y="644892"/>
                </a:cubicBezTo>
                <a:cubicBezTo>
                  <a:pt x="214980" y="634837"/>
                  <a:pt x="207998" y="624358"/>
                  <a:pt x="218620" y="617348"/>
                </a:cubicBezTo>
                <a:cubicBezTo>
                  <a:pt x="221792" y="606018"/>
                  <a:pt x="223845" y="594264"/>
                  <a:pt x="232031" y="583714"/>
                </a:cubicBezTo>
                <a:cubicBezTo>
                  <a:pt x="235132" y="582340"/>
                  <a:pt x="238885" y="580103"/>
                  <a:pt x="242949" y="579012"/>
                </a:cubicBezTo>
                <a:cubicBezTo>
                  <a:pt x="253670" y="576151"/>
                  <a:pt x="262931" y="571167"/>
                  <a:pt x="269998" y="562500"/>
                </a:cubicBezTo>
                <a:cubicBezTo>
                  <a:pt x="281341" y="548593"/>
                  <a:pt x="298180" y="543254"/>
                  <a:pt x="313446" y="535918"/>
                </a:cubicBezTo>
                <a:cubicBezTo>
                  <a:pt x="324194" y="530763"/>
                  <a:pt x="336558" y="532463"/>
                  <a:pt x="348283" y="534474"/>
                </a:cubicBezTo>
                <a:cubicBezTo>
                  <a:pt x="356738" y="535933"/>
                  <a:pt x="365164" y="537575"/>
                  <a:pt x="375020" y="539388"/>
                </a:cubicBezTo>
                <a:cubicBezTo>
                  <a:pt x="383305" y="545803"/>
                  <a:pt x="392538" y="552955"/>
                  <a:pt x="402678" y="560786"/>
                </a:cubicBezTo>
                <a:cubicBezTo>
                  <a:pt x="407691" y="570742"/>
                  <a:pt x="409419" y="583303"/>
                  <a:pt x="406473" y="594151"/>
                </a:cubicBezTo>
                <a:cubicBezTo>
                  <a:pt x="401304" y="613241"/>
                  <a:pt x="405071" y="630334"/>
                  <a:pt x="412804" y="646988"/>
                </a:cubicBezTo>
                <a:cubicBezTo>
                  <a:pt x="415891" y="653644"/>
                  <a:pt x="414092" y="659422"/>
                  <a:pt x="414248" y="665639"/>
                </a:cubicBezTo>
                <a:cubicBezTo>
                  <a:pt x="414376" y="670624"/>
                  <a:pt x="417562" y="673102"/>
                  <a:pt x="422377" y="674263"/>
                </a:cubicBezTo>
                <a:cubicBezTo>
                  <a:pt x="429316" y="672281"/>
                  <a:pt x="431709" y="666219"/>
                  <a:pt x="432970" y="660116"/>
                </a:cubicBezTo>
                <a:cubicBezTo>
                  <a:pt x="436850" y="641267"/>
                  <a:pt x="440192" y="622304"/>
                  <a:pt x="443690" y="603384"/>
                </a:cubicBezTo>
                <a:cubicBezTo>
                  <a:pt x="444073" y="601303"/>
                  <a:pt x="444766" y="599022"/>
                  <a:pt x="444313" y="597068"/>
                </a:cubicBezTo>
                <a:cubicBezTo>
                  <a:pt x="439937" y="578262"/>
                  <a:pt x="448279" y="562132"/>
                  <a:pt x="454439" y="545336"/>
                </a:cubicBezTo>
                <a:cubicBezTo>
                  <a:pt x="458815" y="533369"/>
                  <a:pt x="461732" y="520850"/>
                  <a:pt x="464918" y="508473"/>
                </a:cubicBezTo>
                <a:cubicBezTo>
                  <a:pt x="469974" y="488817"/>
                  <a:pt x="474704" y="469076"/>
                  <a:pt x="479335" y="450311"/>
                </a:cubicBezTo>
                <a:cubicBezTo>
                  <a:pt x="483456" y="447621"/>
                  <a:pt x="485892" y="445327"/>
                  <a:pt x="488781" y="444293"/>
                </a:cubicBezTo>
                <a:cubicBezTo>
                  <a:pt x="497887" y="441021"/>
                  <a:pt x="507701" y="439265"/>
                  <a:pt x="516240" y="434960"/>
                </a:cubicBezTo>
                <a:cubicBezTo>
                  <a:pt x="524680" y="430712"/>
                  <a:pt x="532710" y="424877"/>
                  <a:pt x="539451" y="418249"/>
                </a:cubicBezTo>
                <a:cubicBezTo>
                  <a:pt x="546589" y="411239"/>
                  <a:pt x="556218" y="414837"/>
                  <a:pt x="563313" y="410715"/>
                </a:cubicBezTo>
                <a:cubicBezTo>
                  <a:pt x="582375" y="399655"/>
                  <a:pt x="604113" y="398197"/>
                  <a:pt x="624591" y="392249"/>
                </a:cubicBezTo>
                <a:cubicBezTo>
                  <a:pt x="631063" y="390365"/>
                  <a:pt x="636996" y="392093"/>
                  <a:pt x="643426" y="393155"/>
                </a:cubicBezTo>
                <a:cubicBezTo>
                  <a:pt x="662728" y="396370"/>
                  <a:pt x="677286" y="405476"/>
                  <a:pt x="686888" y="422498"/>
                </a:cubicBezTo>
                <a:cubicBezTo>
                  <a:pt x="687907" y="424296"/>
                  <a:pt x="689607" y="425727"/>
                  <a:pt x="691745" y="428205"/>
                </a:cubicBezTo>
                <a:cubicBezTo>
                  <a:pt x="693572" y="425826"/>
                  <a:pt x="696135" y="423872"/>
                  <a:pt x="696772" y="421422"/>
                </a:cubicBezTo>
                <a:cubicBezTo>
                  <a:pt x="706714" y="382930"/>
                  <a:pt x="710283" y="343278"/>
                  <a:pt x="718029" y="304376"/>
                </a:cubicBezTo>
                <a:cubicBezTo>
                  <a:pt x="718850" y="300241"/>
                  <a:pt x="720153" y="296205"/>
                  <a:pt x="721541" y="291007"/>
                </a:cubicBezTo>
                <a:cubicBezTo>
                  <a:pt x="741226" y="283006"/>
                  <a:pt x="760811" y="274509"/>
                  <a:pt x="780793" y="267102"/>
                </a:cubicBezTo>
                <a:cubicBezTo>
                  <a:pt x="799841" y="260036"/>
                  <a:pt x="819313" y="254131"/>
                  <a:pt x="838148" y="247857"/>
                </a:cubicBezTo>
                <a:cubicBezTo>
                  <a:pt x="846347" y="251610"/>
                  <a:pt x="853952" y="255093"/>
                  <a:pt x="861529" y="258549"/>
                </a:cubicBezTo>
                <a:cubicBezTo>
                  <a:pt x="865593" y="253040"/>
                  <a:pt x="869162" y="248197"/>
                  <a:pt x="873297" y="242603"/>
                </a:cubicBezTo>
                <a:cubicBezTo>
                  <a:pt x="879132" y="247219"/>
                  <a:pt x="883904" y="251001"/>
                  <a:pt x="889201" y="255178"/>
                </a:cubicBezTo>
                <a:cubicBezTo>
                  <a:pt x="894086" y="252502"/>
                  <a:pt x="898675" y="249967"/>
                  <a:pt x="903221" y="247488"/>
                </a:cubicBezTo>
                <a:cubicBezTo>
                  <a:pt x="921390" y="265021"/>
                  <a:pt x="922169" y="286150"/>
                  <a:pt x="918742" y="309672"/>
                </a:cubicBezTo>
                <a:cubicBezTo>
                  <a:pt x="912256" y="354239"/>
                  <a:pt x="906265" y="398989"/>
                  <a:pt x="908574" y="444264"/>
                </a:cubicBezTo>
                <a:cubicBezTo>
                  <a:pt x="908715" y="447153"/>
                  <a:pt x="909905" y="449985"/>
                  <a:pt x="910627" y="452974"/>
                </a:cubicBezTo>
                <a:cubicBezTo>
                  <a:pt x="913049" y="451912"/>
                  <a:pt x="915853" y="451600"/>
                  <a:pt x="916447" y="449023"/>
                </a:cubicBezTo>
                <a:cubicBezTo>
                  <a:pt x="927182" y="426619"/>
                  <a:pt x="933611" y="401567"/>
                  <a:pt x="936869" y="376005"/>
                </a:cubicBezTo>
                <a:cubicBezTo>
                  <a:pt x="943652" y="322701"/>
                  <a:pt x="955392" y="270331"/>
                  <a:pt x="965291" y="217622"/>
                </a:cubicBezTo>
                <a:cubicBezTo>
                  <a:pt x="968449" y="200783"/>
                  <a:pt x="971890" y="183733"/>
                  <a:pt x="972315" y="166711"/>
                </a:cubicBezTo>
                <a:cubicBezTo>
                  <a:pt x="972782" y="147791"/>
                  <a:pt x="978787" y="131278"/>
                  <a:pt x="987864" y="113562"/>
                </a:cubicBezTo>
                <a:cubicBezTo>
                  <a:pt x="1002026" y="111919"/>
                  <a:pt x="1015791" y="106382"/>
                  <a:pt x="1029783" y="101171"/>
                </a:cubicBezTo>
                <a:cubicBezTo>
                  <a:pt x="1043562" y="96044"/>
                  <a:pt x="1057455" y="89856"/>
                  <a:pt x="1072806" y="88978"/>
                </a:cubicBezTo>
                <a:cubicBezTo>
                  <a:pt x="1080538" y="88538"/>
                  <a:pt x="1086429" y="83455"/>
                  <a:pt x="1089559" y="76445"/>
                </a:cubicBezTo>
                <a:cubicBezTo>
                  <a:pt x="1104542" y="75750"/>
                  <a:pt x="1119327" y="75057"/>
                  <a:pt x="1136547" y="74250"/>
                </a:cubicBezTo>
                <a:cubicBezTo>
                  <a:pt x="1139224" y="78059"/>
                  <a:pt x="1142878" y="83270"/>
                  <a:pt x="1147693" y="90111"/>
                </a:cubicBezTo>
                <a:cubicBezTo>
                  <a:pt x="1151899" y="83086"/>
                  <a:pt x="1154079" y="78385"/>
                  <a:pt x="1157209" y="74434"/>
                </a:cubicBezTo>
                <a:cubicBezTo>
                  <a:pt x="1162605" y="67608"/>
                  <a:pt x="1176356" y="69222"/>
                  <a:pt x="1178905" y="77408"/>
                </a:cubicBezTo>
                <a:cubicBezTo>
                  <a:pt x="1181411" y="85437"/>
                  <a:pt x="1183196" y="94175"/>
                  <a:pt x="1182870" y="102502"/>
                </a:cubicBezTo>
                <a:cubicBezTo>
                  <a:pt x="1182275" y="117867"/>
                  <a:pt x="1184782" y="132241"/>
                  <a:pt x="1190701" y="146969"/>
                </a:cubicBezTo>
                <a:cubicBezTo>
                  <a:pt x="1198349" y="144534"/>
                  <a:pt x="1194412" y="137764"/>
                  <a:pt x="1197159" y="134394"/>
                </a:cubicBezTo>
                <a:cubicBezTo>
                  <a:pt x="1200487" y="130287"/>
                  <a:pt x="1205231" y="127044"/>
                  <a:pt x="1207596" y="122512"/>
                </a:cubicBezTo>
                <a:cubicBezTo>
                  <a:pt x="1212043" y="114029"/>
                  <a:pt x="1215711" y="105065"/>
                  <a:pt x="1218855" y="95987"/>
                </a:cubicBezTo>
                <a:cubicBezTo>
                  <a:pt x="1224123" y="80735"/>
                  <a:pt x="1229844" y="65908"/>
                  <a:pt x="1237845" y="51690"/>
                </a:cubicBezTo>
                <a:cubicBezTo>
                  <a:pt x="1248679" y="32430"/>
                  <a:pt x="1266055" y="22800"/>
                  <a:pt x="1285216" y="15309"/>
                </a:cubicBezTo>
                <a:cubicBezTo>
                  <a:pt x="1293104" y="12222"/>
                  <a:pt x="1302167" y="9163"/>
                  <a:pt x="1310211" y="10126"/>
                </a:cubicBezTo>
                <a:cubicBezTo>
                  <a:pt x="1325973" y="12009"/>
                  <a:pt x="1339922" y="8894"/>
                  <a:pt x="1353772" y="2138"/>
                </a:cubicBezTo>
                <a:cubicBezTo>
                  <a:pt x="1357440" y="340"/>
                  <a:pt x="1362114" y="581"/>
                  <a:pt x="1365583" y="0"/>
                </a:cubicBezTo>
                <a:cubicBezTo>
                  <a:pt x="1373967" y="6288"/>
                  <a:pt x="1381742" y="11768"/>
                  <a:pt x="1389091" y="17773"/>
                </a:cubicBezTo>
                <a:cubicBezTo>
                  <a:pt x="1393213" y="21129"/>
                  <a:pt x="1397999" y="24726"/>
                  <a:pt x="1400095" y="29301"/>
                </a:cubicBezTo>
                <a:cubicBezTo>
                  <a:pt x="1404329" y="38576"/>
                  <a:pt x="1412175" y="44255"/>
                  <a:pt x="1418831" y="51124"/>
                </a:cubicBezTo>
                <a:cubicBezTo>
                  <a:pt x="1436689" y="69505"/>
                  <a:pt x="1445540" y="91937"/>
                  <a:pt x="1449562" y="116763"/>
                </a:cubicBezTo>
                <a:cubicBezTo>
                  <a:pt x="1451275" y="127313"/>
                  <a:pt x="1453144" y="137892"/>
                  <a:pt x="1456005" y="148173"/>
                </a:cubicBezTo>
                <a:cubicBezTo>
                  <a:pt x="1457676" y="154164"/>
                  <a:pt x="1460282" y="160720"/>
                  <a:pt x="1464516" y="165011"/>
                </a:cubicBezTo>
                <a:cubicBezTo>
                  <a:pt x="1473650" y="174301"/>
                  <a:pt x="1476185" y="185645"/>
                  <a:pt x="1476582" y="197456"/>
                </a:cubicBezTo>
                <a:cubicBezTo>
                  <a:pt x="1477446" y="223372"/>
                  <a:pt x="1483847" y="248381"/>
                  <a:pt x="1487826" y="273787"/>
                </a:cubicBezTo>
                <a:cubicBezTo>
                  <a:pt x="1488634" y="278956"/>
                  <a:pt x="1490616" y="283940"/>
                  <a:pt x="1492202" y="289549"/>
                </a:cubicBezTo>
                <a:cubicBezTo>
                  <a:pt x="1498731" y="292013"/>
                  <a:pt x="1504580" y="294604"/>
                  <a:pt x="1510655" y="296360"/>
                </a:cubicBezTo>
                <a:cubicBezTo>
                  <a:pt x="1514648" y="297522"/>
                  <a:pt x="1518982" y="297465"/>
                  <a:pt x="1522083" y="297833"/>
                </a:cubicBezTo>
                <a:cubicBezTo>
                  <a:pt x="1529320" y="293613"/>
                  <a:pt x="1532237" y="288005"/>
                  <a:pt x="1533271" y="281448"/>
                </a:cubicBezTo>
                <a:cubicBezTo>
                  <a:pt x="1534106" y="276137"/>
                  <a:pt x="1535863" y="271521"/>
                  <a:pt x="1540111" y="268122"/>
                </a:cubicBezTo>
                <a:cubicBezTo>
                  <a:pt x="1541017" y="280315"/>
                  <a:pt x="1541513" y="292579"/>
                  <a:pt x="1543198" y="304659"/>
                </a:cubicBezTo>
                <a:cubicBezTo>
                  <a:pt x="1543765" y="308752"/>
                  <a:pt x="1547900" y="311499"/>
                  <a:pt x="1553196" y="308171"/>
                </a:cubicBezTo>
                <a:cubicBezTo>
                  <a:pt x="1553664" y="301388"/>
                  <a:pt x="1555321" y="294165"/>
                  <a:pt x="1554301" y="287354"/>
                </a:cubicBezTo>
                <a:cubicBezTo>
                  <a:pt x="1553253" y="280414"/>
                  <a:pt x="1549585" y="273872"/>
                  <a:pt x="1547050" y="267145"/>
                </a:cubicBezTo>
                <a:lnTo>
                  <a:pt x="1546540" y="267669"/>
                </a:lnTo>
                <a:cubicBezTo>
                  <a:pt x="1546455" y="267499"/>
                  <a:pt x="1546385" y="267315"/>
                  <a:pt x="1546300" y="267145"/>
                </a:cubicBezTo>
                <a:lnTo>
                  <a:pt x="1546866" y="267145"/>
                </a:lnTo>
                <a:cubicBezTo>
                  <a:pt x="1548424" y="264610"/>
                  <a:pt x="1550010" y="262047"/>
                  <a:pt x="1551851" y="259073"/>
                </a:cubicBezTo>
                <a:cubicBezTo>
                  <a:pt x="1550435" y="253040"/>
                  <a:pt x="1548919" y="246851"/>
                  <a:pt x="1547546" y="240620"/>
                </a:cubicBezTo>
                <a:cubicBezTo>
                  <a:pt x="1544685" y="227705"/>
                  <a:pt x="1545238" y="215115"/>
                  <a:pt x="1551001" y="202922"/>
                </a:cubicBezTo>
                <a:cubicBezTo>
                  <a:pt x="1556085" y="192173"/>
                  <a:pt x="1559272" y="181000"/>
                  <a:pt x="1559966" y="168948"/>
                </a:cubicBezTo>
                <a:cubicBezTo>
                  <a:pt x="1560716" y="155707"/>
                  <a:pt x="1568817" y="145100"/>
                  <a:pt x="1573660" y="133133"/>
                </a:cubicBezTo>
                <a:cubicBezTo>
                  <a:pt x="1589677" y="125784"/>
                  <a:pt x="1604037" y="116069"/>
                  <a:pt x="1621526" y="113576"/>
                </a:cubicBezTo>
                <a:cubicBezTo>
                  <a:pt x="1623636" y="113279"/>
                  <a:pt x="1626341" y="113392"/>
                  <a:pt x="1627729" y="112160"/>
                </a:cubicBezTo>
                <a:cubicBezTo>
                  <a:pt x="1650048" y="92051"/>
                  <a:pt x="1679787" y="95166"/>
                  <a:pt x="1705929" y="87094"/>
                </a:cubicBezTo>
                <a:cubicBezTo>
                  <a:pt x="1706907" y="86797"/>
                  <a:pt x="1708068" y="87052"/>
                  <a:pt x="1710291" y="87052"/>
                </a:cubicBezTo>
                <a:cubicBezTo>
                  <a:pt x="1716239" y="89417"/>
                  <a:pt x="1723164" y="92164"/>
                  <a:pt x="1729211" y="94571"/>
                </a:cubicBezTo>
                <a:cubicBezTo>
                  <a:pt x="1731165" y="97163"/>
                  <a:pt x="1732794" y="98693"/>
                  <a:pt x="1733644" y="100576"/>
                </a:cubicBezTo>
                <a:cubicBezTo>
                  <a:pt x="1738105" y="110305"/>
                  <a:pt x="1742636" y="120006"/>
                  <a:pt x="1746587" y="129933"/>
                </a:cubicBezTo>
                <a:cubicBezTo>
                  <a:pt x="1750100" y="138756"/>
                  <a:pt x="1755693" y="144335"/>
                  <a:pt x="1766640" y="143202"/>
                </a:cubicBezTo>
                <a:cubicBezTo>
                  <a:pt x="1772177" y="155835"/>
                  <a:pt x="1777290" y="167532"/>
                  <a:pt x="1783082" y="180773"/>
                </a:cubicBezTo>
                <a:cubicBezTo>
                  <a:pt x="1792075" y="186126"/>
                  <a:pt x="1802243" y="183492"/>
                  <a:pt x="1812241" y="179017"/>
                </a:cubicBezTo>
                <a:cubicBezTo>
                  <a:pt x="1816078" y="177304"/>
                  <a:pt x="1819633" y="174910"/>
                  <a:pt x="1822918" y="173055"/>
                </a:cubicBezTo>
                <a:cubicBezTo>
                  <a:pt x="1841640" y="175208"/>
                  <a:pt x="1852729" y="184753"/>
                  <a:pt x="1858677" y="201831"/>
                </a:cubicBezTo>
                <a:cubicBezTo>
                  <a:pt x="1864256" y="217820"/>
                  <a:pt x="1871408" y="233270"/>
                  <a:pt x="1877809" y="248848"/>
                </a:cubicBezTo>
                <a:cubicBezTo>
                  <a:pt x="1883134" y="254229"/>
                  <a:pt x="1889747" y="253875"/>
                  <a:pt x="1895978" y="252417"/>
                </a:cubicBezTo>
                <a:cubicBezTo>
                  <a:pt x="1902181" y="250973"/>
                  <a:pt x="1908568" y="248947"/>
                  <a:pt x="1913992" y="245718"/>
                </a:cubicBezTo>
                <a:cubicBezTo>
                  <a:pt x="1925378" y="238935"/>
                  <a:pt x="1937486" y="235749"/>
                  <a:pt x="1950557" y="234304"/>
                </a:cubicBezTo>
                <a:cubicBezTo>
                  <a:pt x="1958927" y="233369"/>
                  <a:pt x="1967041" y="230169"/>
                  <a:pt x="1975510" y="227932"/>
                </a:cubicBezTo>
                <a:cubicBezTo>
                  <a:pt x="1989034" y="231273"/>
                  <a:pt x="1998678" y="239303"/>
                  <a:pt x="2001978" y="253012"/>
                </a:cubicBezTo>
                <a:cubicBezTo>
                  <a:pt x="2005292" y="266748"/>
                  <a:pt x="2011353" y="279267"/>
                  <a:pt x="2017754" y="291560"/>
                </a:cubicBezTo>
                <a:cubicBezTo>
                  <a:pt x="2023489" y="302563"/>
                  <a:pt x="2025288" y="313807"/>
                  <a:pt x="2023759" y="325774"/>
                </a:cubicBezTo>
                <a:cubicBezTo>
                  <a:pt x="2021606" y="342754"/>
                  <a:pt x="2018363" y="359479"/>
                  <a:pt x="2024183" y="376671"/>
                </a:cubicBezTo>
                <a:cubicBezTo>
                  <a:pt x="2026053" y="382180"/>
                  <a:pt x="2023447" y="389331"/>
                  <a:pt x="2022413" y="395662"/>
                </a:cubicBezTo>
                <a:cubicBezTo>
                  <a:pt x="2020006" y="410475"/>
                  <a:pt x="2018816" y="425245"/>
                  <a:pt x="2021323" y="441036"/>
                </a:cubicBezTo>
                <a:cubicBezTo>
                  <a:pt x="2027554" y="441701"/>
                  <a:pt x="2033034" y="441375"/>
                  <a:pt x="2037793" y="443032"/>
                </a:cubicBezTo>
                <a:cubicBezTo>
                  <a:pt x="2043712" y="445086"/>
                  <a:pt x="2051360" y="447380"/>
                  <a:pt x="2054220" y="452039"/>
                </a:cubicBezTo>
                <a:cubicBezTo>
                  <a:pt x="2064388" y="468637"/>
                  <a:pt x="2084979" y="470520"/>
                  <a:pt x="2097172" y="484327"/>
                </a:cubicBezTo>
                <a:cubicBezTo>
                  <a:pt x="2101534" y="489270"/>
                  <a:pt x="2110867" y="489808"/>
                  <a:pt x="2117877" y="492499"/>
                </a:cubicBezTo>
                <a:cubicBezTo>
                  <a:pt x="2120879" y="493646"/>
                  <a:pt x="2123626" y="495940"/>
                  <a:pt x="2126685" y="496421"/>
                </a:cubicBezTo>
                <a:cubicBezTo>
                  <a:pt x="2147064" y="499551"/>
                  <a:pt x="2156736" y="511051"/>
                  <a:pt x="2155476" y="531656"/>
                </a:cubicBezTo>
                <a:cubicBezTo>
                  <a:pt x="2155419" y="532491"/>
                  <a:pt x="2156524" y="533398"/>
                  <a:pt x="2158337" y="536173"/>
                </a:cubicBezTo>
                <a:cubicBezTo>
                  <a:pt x="2166522" y="538949"/>
                  <a:pt x="2175996" y="537972"/>
                  <a:pt x="2183941" y="531953"/>
                </a:cubicBezTo>
                <a:cubicBezTo>
                  <a:pt x="2193953" y="524376"/>
                  <a:pt x="2205296" y="522720"/>
                  <a:pt x="2216569" y="520581"/>
                </a:cubicBezTo>
                <a:cubicBezTo>
                  <a:pt x="2224655" y="525368"/>
                  <a:pt x="2231991" y="529730"/>
                  <a:pt x="2238959" y="533851"/>
                </a:cubicBezTo>
                <a:cubicBezTo>
                  <a:pt x="2260244" y="536782"/>
                  <a:pt x="2279050" y="530013"/>
                  <a:pt x="2297602" y="521941"/>
                </a:cubicBezTo>
                <a:cubicBezTo>
                  <a:pt x="2305461" y="518528"/>
                  <a:pt x="2313265" y="514931"/>
                  <a:pt x="2321294" y="511985"/>
                </a:cubicBezTo>
                <a:cubicBezTo>
                  <a:pt x="2325231" y="510541"/>
                  <a:pt x="2329635" y="510385"/>
                  <a:pt x="2333374" y="509719"/>
                </a:cubicBezTo>
                <a:cubicBezTo>
                  <a:pt x="2342565" y="513685"/>
                  <a:pt x="2349703" y="520397"/>
                  <a:pt x="2360678" y="518585"/>
                </a:cubicBezTo>
                <a:cubicBezTo>
                  <a:pt x="2371936" y="516715"/>
                  <a:pt x="2378705" y="524617"/>
                  <a:pt x="2382132" y="534318"/>
                </a:cubicBezTo>
                <a:cubicBezTo>
                  <a:pt x="2384583" y="541286"/>
                  <a:pt x="2386084" y="548848"/>
                  <a:pt x="2386480" y="556240"/>
                </a:cubicBezTo>
                <a:cubicBezTo>
                  <a:pt x="2387160" y="569042"/>
                  <a:pt x="2386678" y="581901"/>
                  <a:pt x="2386678" y="594732"/>
                </a:cubicBezTo>
                <a:cubicBezTo>
                  <a:pt x="2383379" y="597521"/>
                  <a:pt x="2380320" y="600127"/>
                  <a:pt x="2377247" y="602733"/>
                </a:cubicBezTo>
                <a:cubicBezTo>
                  <a:pt x="2378408" y="604177"/>
                  <a:pt x="2379329" y="606571"/>
                  <a:pt x="2380759" y="606910"/>
                </a:cubicBezTo>
                <a:cubicBezTo>
                  <a:pt x="2391975" y="609630"/>
                  <a:pt x="2402398" y="606372"/>
                  <a:pt x="2411306" y="600084"/>
                </a:cubicBezTo>
                <a:cubicBezTo>
                  <a:pt x="2420539" y="593556"/>
                  <a:pt x="2430452" y="590412"/>
                  <a:pt x="2441385" y="590157"/>
                </a:cubicBezTo>
                <a:cubicBezTo>
                  <a:pt x="2449216" y="589959"/>
                  <a:pt x="2455844" y="587254"/>
                  <a:pt x="2462571" y="583558"/>
                </a:cubicBezTo>
                <a:cubicBezTo>
                  <a:pt x="2472172" y="578276"/>
                  <a:pt x="2482468" y="580372"/>
                  <a:pt x="2489633" y="587127"/>
                </a:cubicBezTo>
                <a:cubicBezTo>
                  <a:pt x="2500368" y="597238"/>
                  <a:pt x="2511612" y="607505"/>
                  <a:pt x="2517504" y="621072"/>
                </a:cubicBezTo>
                <a:cubicBezTo>
                  <a:pt x="2515266" y="631325"/>
                  <a:pt x="2512334" y="640459"/>
                  <a:pt x="2511499" y="649792"/>
                </a:cubicBezTo>
                <a:cubicBezTo>
                  <a:pt x="2510734" y="658246"/>
                  <a:pt x="2512264" y="666885"/>
                  <a:pt x="2512646" y="673272"/>
                </a:cubicBezTo>
                <a:cubicBezTo>
                  <a:pt x="2518013" y="680721"/>
                  <a:pt x="2522205" y="686541"/>
                  <a:pt x="2527502" y="693905"/>
                </a:cubicBezTo>
                <a:cubicBezTo>
                  <a:pt x="2536367" y="699060"/>
                  <a:pt x="2546152" y="700944"/>
                  <a:pt x="2558912" y="695293"/>
                </a:cubicBezTo>
                <a:cubicBezTo>
                  <a:pt x="2577308" y="687150"/>
                  <a:pt x="2597333" y="682647"/>
                  <a:pt x="2616012" y="676798"/>
                </a:cubicBezTo>
                <a:cubicBezTo>
                  <a:pt x="2630173" y="682534"/>
                  <a:pt x="2641786" y="689884"/>
                  <a:pt x="2652195" y="699202"/>
                </a:cubicBezTo>
                <a:cubicBezTo>
                  <a:pt x="2653143" y="696497"/>
                  <a:pt x="2654092" y="693792"/>
                  <a:pt x="2654956" y="691314"/>
                </a:cubicBezTo>
                <a:cubicBezTo>
                  <a:pt x="2656840" y="691427"/>
                  <a:pt x="2658242" y="691101"/>
                  <a:pt x="2658666" y="691597"/>
                </a:cubicBezTo>
                <a:cubicBezTo>
                  <a:pt x="2664813" y="698904"/>
                  <a:pt x="2670831" y="706325"/>
                  <a:pt x="2677317" y="714270"/>
                </a:cubicBezTo>
                <a:cubicBezTo>
                  <a:pt x="2679866" y="748144"/>
                  <a:pt x="2685219" y="782061"/>
                  <a:pt x="2682345" y="816630"/>
                </a:cubicBezTo>
                <a:cubicBezTo>
                  <a:pt x="2681113" y="831486"/>
                  <a:pt x="2683364" y="846596"/>
                  <a:pt x="2683364" y="861593"/>
                </a:cubicBezTo>
                <a:cubicBezTo>
                  <a:pt x="2683364" y="865544"/>
                  <a:pt x="2681070" y="869623"/>
                  <a:pt x="2679272" y="873376"/>
                </a:cubicBezTo>
                <a:close/>
                <a:moveTo>
                  <a:pt x="1625718" y="1766946"/>
                </a:moveTo>
                <a:cubicBezTo>
                  <a:pt x="1622489" y="1751509"/>
                  <a:pt x="1623962" y="1735096"/>
                  <a:pt x="1623396" y="1719108"/>
                </a:cubicBezTo>
                <a:cubicBezTo>
                  <a:pt x="1622829" y="1703020"/>
                  <a:pt x="1624358" y="1686536"/>
                  <a:pt x="1621271" y="1670958"/>
                </a:cubicBezTo>
                <a:cubicBezTo>
                  <a:pt x="1616994" y="1649404"/>
                  <a:pt x="1617320" y="1628459"/>
                  <a:pt x="1621002" y="1607146"/>
                </a:cubicBezTo>
                <a:cubicBezTo>
                  <a:pt x="1623438" y="1593097"/>
                  <a:pt x="1621866" y="1579360"/>
                  <a:pt x="1616329" y="1566134"/>
                </a:cubicBezTo>
                <a:cubicBezTo>
                  <a:pt x="1612718" y="1564378"/>
                  <a:pt x="1609106" y="1562622"/>
                  <a:pt x="1605651" y="1560922"/>
                </a:cubicBezTo>
                <a:cubicBezTo>
                  <a:pt x="1604150" y="1528435"/>
                  <a:pt x="1602578" y="1496374"/>
                  <a:pt x="1601247" y="1464311"/>
                </a:cubicBezTo>
                <a:cubicBezTo>
                  <a:pt x="1601020" y="1458987"/>
                  <a:pt x="1602210" y="1453591"/>
                  <a:pt x="1602082" y="1448252"/>
                </a:cubicBezTo>
                <a:cubicBezTo>
                  <a:pt x="1601827" y="1437617"/>
                  <a:pt x="1601105" y="1426996"/>
                  <a:pt x="1600567" y="1416375"/>
                </a:cubicBezTo>
                <a:cubicBezTo>
                  <a:pt x="1590484" y="1405116"/>
                  <a:pt x="1595525" y="1391847"/>
                  <a:pt x="1595752" y="1379285"/>
                </a:cubicBezTo>
                <a:cubicBezTo>
                  <a:pt x="1595964" y="1367489"/>
                  <a:pt x="1596885" y="1355720"/>
                  <a:pt x="1597012" y="1343924"/>
                </a:cubicBezTo>
                <a:cubicBezTo>
                  <a:pt x="1597055" y="1340128"/>
                  <a:pt x="1595525" y="1336333"/>
                  <a:pt x="1594562" y="1331844"/>
                </a:cubicBezTo>
                <a:cubicBezTo>
                  <a:pt x="1591617" y="1334010"/>
                  <a:pt x="1589209" y="1334832"/>
                  <a:pt x="1588600" y="1336361"/>
                </a:cubicBezTo>
                <a:cubicBezTo>
                  <a:pt x="1581463" y="1354601"/>
                  <a:pt x="1579636" y="1373451"/>
                  <a:pt x="1581236" y="1392994"/>
                </a:cubicBezTo>
                <a:cubicBezTo>
                  <a:pt x="1583403" y="1419462"/>
                  <a:pt x="1586802" y="1445831"/>
                  <a:pt x="1586391" y="1472511"/>
                </a:cubicBezTo>
                <a:cubicBezTo>
                  <a:pt x="1585655" y="1519726"/>
                  <a:pt x="1589988" y="1566573"/>
                  <a:pt x="1598273" y="1613079"/>
                </a:cubicBezTo>
                <a:cubicBezTo>
                  <a:pt x="1599958" y="1622497"/>
                  <a:pt x="1603159" y="1633217"/>
                  <a:pt x="1600340" y="1641530"/>
                </a:cubicBezTo>
                <a:cubicBezTo>
                  <a:pt x="1595072" y="1657051"/>
                  <a:pt x="1598938" y="1671312"/>
                  <a:pt x="1601558" y="1685814"/>
                </a:cubicBezTo>
                <a:cubicBezTo>
                  <a:pt x="1603668" y="1697539"/>
                  <a:pt x="1605849" y="1708585"/>
                  <a:pt x="1601813" y="1720495"/>
                </a:cubicBezTo>
                <a:cubicBezTo>
                  <a:pt x="1599859" y="1726245"/>
                  <a:pt x="1600992" y="1733283"/>
                  <a:pt x="1601700" y="1739642"/>
                </a:cubicBezTo>
                <a:cubicBezTo>
                  <a:pt x="1603498" y="1755602"/>
                  <a:pt x="1605594" y="1771548"/>
                  <a:pt x="1608101" y="1787409"/>
                </a:cubicBezTo>
                <a:cubicBezTo>
                  <a:pt x="1609432" y="1795821"/>
                  <a:pt x="1611301" y="1804247"/>
                  <a:pt x="1614035" y="1812291"/>
                </a:cubicBezTo>
                <a:cubicBezTo>
                  <a:pt x="1615224" y="1815803"/>
                  <a:pt x="1617703" y="1820349"/>
                  <a:pt x="1622673" y="1819641"/>
                </a:cubicBezTo>
                <a:cubicBezTo>
                  <a:pt x="1625718" y="1817786"/>
                  <a:pt x="1628310" y="1816214"/>
                  <a:pt x="1630887" y="1814642"/>
                </a:cubicBezTo>
                <a:cubicBezTo>
                  <a:pt x="1630066" y="1798653"/>
                  <a:pt x="1629060" y="1782863"/>
                  <a:pt x="1625732" y="1766946"/>
                </a:cubicBezTo>
                <a:close/>
                <a:moveTo>
                  <a:pt x="1635051" y="1818975"/>
                </a:moveTo>
                <a:cubicBezTo>
                  <a:pt x="1634003" y="1817587"/>
                  <a:pt x="1632657" y="1816426"/>
                  <a:pt x="1631368" y="1815208"/>
                </a:cubicBezTo>
                <a:cubicBezTo>
                  <a:pt x="1631269" y="1816922"/>
                  <a:pt x="1631099" y="1818635"/>
                  <a:pt x="1631255" y="1820335"/>
                </a:cubicBezTo>
                <a:cubicBezTo>
                  <a:pt x="1631524" y="1823408"/>
                  <a:pt x="1633110" y="1824017"/>
                  <a:pt x="1635150" y="1821850"/>
                </a:cubicBezTo>
                <a:cubicBezTo>
                  <a:pt x="1635645" y="1821340"/>
                  <a:pt x="1635546" y="1819627"/>
                  <a:pt x="1635051" y="1818975"/>
                </a:cubicBezTo>
                <a:close/>
                <a:moveTo>
                  <a:pt x="1628324" y="1842653"/>
                </a:moveTo>
                <a:cubicBezTo>
                  <a:pt x="1626851" y="1859633"/>
                  <a:pt x="1627162" y="1860044"/>
                  <a:pt x="1637444" y="1859237"/>
                </a:cubicBezTo>
                <a:cubicBezTo>
                  <a:pt x="1634257" y="1853430"/>
                  <a:pt x="1631284" y="1848049"/>
                  <a:pt x="1628324" y="1842653"/>
                </a:cubicBezTo>
                <a:close/>
                <a:moveTo>
                  <a:pt x="1997121" y="1811172"/>
                </a:moveTo>
                <a:cubicBezTo>
                  <a:pt x="1996101" y="1812716"/>
                  <a:pt x="1994302" y="1814231"/>
                  <a:pt x="1994274" y="1815789"/>
                </a:cubicBezTo>
                <a:cubicBezTo>
                  <a:pt x="1994203" y="1818650"/>
                  <a:pt x="1996228" y="1819457"/>
                  <a:pt x="1998636" y="1817828"/>
                </a:cubicBezTo>
                <a:cubicBezTo>
                  <a:pt x="1999415" y="1817304"/>
                  <a:pt x="2000420" y="1815846"/>
                  <a:pt x="2000179" y="1815336"/>
                </a:cubicBezTo>
                <a:cubicBezTo>
                  <a:pt x="1999457" y="1813820"/>
                  <a:pt x="1998197" y="1812560"/>
                  <a:pt x="1997121" y="1811172"/>
                </a:cubicBezTo>
                <a:close/>
                <a:moveTo>
                  <a:pt x="2391253" y="1271699"/>
                </a:moveTo>
                <a:lnTo>
                  <a:pt x="2391862" y="1269419"/>
                </a:lnTo>
                <a:lnTo>
                  <a:pt x="2390474" y="1269816"/>
                </a:lnTo>
                <a:lnTo>
                  <a:pt x="2391253" y="1271699"/>
                </a:lnTo>
                <a:close/>
                <a:moveTo>
                  <a:pt x="2389454" y="1235800"/>
                </a:moveTo>
                <a:cubicBezTo>
                  <a:pt x="2394283" y="1231070"/>
                  <a:pt x="2393986" y="1227515"/>
                  <a:pt x="2389454" y="1223182"/>
                </a:cubicBezTo>
                <a:lnTo>
                  <a:pt x="2389454" y="1235800"/>
                </a:lnTo>
                <a:close/>
                <a:moveTo>
                  <a:pt x="2387344" y="1003280"/>
                </a:moveTo>
                <a:cubicBezTo>
                  <a:pt x="2385800" y="1005659"/>
                  <a:pt x="2383931" y="1007939"/>
                  <a:pt x="2383053" y="1010559"/>
                </a:cubicBezTo>
                <a:cubicBezTo>
                  <a:pt x="2382628" y="1011820"/>
                  <a:pt x="2384384" y="1013816"/>
                  <a:pt x="2385149" y="1015473"/>
                </a:cubicBezTo>
                <a:cubicBezTo>
                  <a:pt x="2386622" y="1014170"/>
                  <a:pt x="2389355" y="1012839"/>
                  <a:pt x="2389327" y="1011565"/>
                </a:cubicBezTo>
                <a:cubicBezTo>
                  <a:pt x="2389270" y="1008789"/>
                  <a:pt x="2388180" y="1006042"/>
                  <a:pt x="2387344" y="1003294"/>
                </a:cubicBezTo>
                <a:close/>
                <a:moveTo>
                  <a:pt x="2390134" y="1039888"/>
                </a:moveTo>
                <a:lnTo>
                  <a:pt x="2389043" y="1041488"/>
                </a:lnTo>
                <a:lnTo>
                  <a:pt x="2390729" y="1041814"/>
                </a:lnTo>
                <a:lnTo>
                  <a:pt x="2390134" y="1039888"/>
                </a:lnTo>
                <a:close/>
                <a:moveTo>
                  <a:pt x="2388633" y="1064090"/>
                </a:moveTo>
                <a:cubicBezTo>
                  <a:pt x="2388137" y="1064260"/>
                  <a:pt x="2388109" y="1066002"/>
                  <a:pt x="2388024" y="1067036"/>
                </a:cubicBezTo>
                <a:cubicBezTo>
                  <a:pt x="2387868" y="1068919"/>
                  <a:pt x="2387797" y="1070803"/>
                  <a:pt x="2387712" y="1072686"/>
                </a:cubicBezTo>
                <a:cubicBezTo>
                  <a:pt x="2388704" y="1071029"/>
                  <a:pt x="2389851" y="1069415"/>
                  <a:pt x="2390559" y="1067645"/>
                </a:cubicBezTo>
                <a:cubicBezTo>
                  <a:pt x="2391692" y="1064798"/>
                  <a:pt x="2390814" y="1063340"/>
                  <a:pt x="2388647" y="1064090"/>
                </a:cubicBezTo>
                <a:close/>
                <a:moveTo>
                  <a:pt x="2391507" y="1127024"/>
                </a:moveTo>
                <a:cubicBezTo>
                  <a:pt x="2390913" y="1127067"/>
                  <a:pt x="2389837" y="1127024"/>
                  <a:pt x="2389808" y="1127152"/>
                </a:cubicBezTo>
                <a:cubicBezTo>
                  <a:pt x="2389667" y="1128072"/>
                  <a:pt x="2389751" y="1129007"/>
                  <a:pt x="2389751" y="1129942"/>
                </a:cubicBezTo>
                <a:cubicBezTo>
                  <a:pt x="2390346" y="1129899"/>
                  <a:pt x="2390941" y="1129857"/>
                  <a:pt x="2391493" y="1129814"/>
                </a:cubicBezTo>
                <a:lnTo>
                  <a:pt x="2391493" y="1127010"/>
                </a:lnTo>
                <a:close/>
                <a:moveTo>
                  <a:pt x="2386990" y="1180428"/>
                </a:moveTo>
                <a:cubicBezTo>
                  <a:pt x="2387486" y="1186871"/>
                  <a:pt x="2385475" y="1193570"/>
                  <a:pt x="2392230" y="1200707"/>
                </a:cubicBezTo>
                <a:cubicBezTo>
                  <a:pt x="2392640" y="1193570"/>
                  <a:pt x="2392980" y="1187579"/>
                  <a:pt x="2393320" y="1181575"/>
                </a:cubicBezTo>
                <a:cubicBezTo>
                  <a:pt x="2391210" y="1181192"/>
                  <a:pt x="2389100" y="1180810"/>
                  <a:pt x="2386990" y="1180428"/>
                </a:cubicBezTo>
                <a:close/>
                <a:moveTo>
                  <a:pt x="2416602" y="1258260"/>
                </a:moveTo>
                <a:cubicBezTo>
                  <a:pt x="2416078" y="1258883"/>
                  <a:pt x="2415186" y="1259478"/>
                  <a:pt x="2415115" y="1260158"/>
                </a:cubicBezTo>
                <a:cubicBezTo>
                  <a:pt x="2415044" y="1260837"/>
                  <a:pt x="2415795" y="1261588"/>
                  <a:pt x="2416191" y="1262310"/>
                </a:cubicBezTo>
                <a:cubicBezTo>
                  <a:pt x="2416715" y="1261687"/>
                  <a:pt x="2417239" y="1261064"/>
                  <a:pt x="2417763" y="1260441"/>
                </a:cubicBezTo>
                <a:cubicBezTo>
                  <a:pt x="2417367" y="1259719"/>
                  <a:pt x="2416984" y="1258982"/>
                  <a:pt x="2416588" y="1258260"/>
                </a:cubicBezTo>
                <a:close/>
                <a:moveTo>
                  <a:pt x="2421629" y="1339788"/>
                </a:moveTo>
                <a:lnTo>
                  <a:pt x="2422309" y="1342692"/>
                </a:lnTo>
                <a:lnTo>
                  <a:pt x="2423399" y="1340440"/>
                </a:lnTo>
                <a:lnTo>
                  <a:pt x="2421615" y="1339788"/>
                </a:lnTo>
                <a:close/>
                <a:moveTo>
                  <a:pt x="2519203" y="1556518"/>
                </a:moveTo>
                <a:cubicBezTo>
                  <a:pt x="2517716" y="1559548"/>
                  <a:pt x="2516243" y="1562296"/>
                  <a:pt x="2515068" y="1565157"/>
                </a:cubicBezTo>
                <a:cubicBezTo>
                  <a:pt x="2514784" y="1565836"/>
                  <a:pt x="2515266" y="1567337"/>
                  <a:pt x="2515861" y="1567734"/>
                </a:cubicBezTo>
                <a:cubicBezTo>
                  <a:pt x="2516512" y="1568159"/>
                  <a:pt x="2518183" y="1568145"/>
                  <a:pt x="2518622" y="1567635"/>
                </a:cubicBezTo>
                <a:cubicBezTo>
                  <a:pt x="2521497" y="1564378"/>
                  <a:pt x="2523380" y="1560866"/>
                  <a:pt x="2519203" y="1556518"/>
                </a:cubicBezTo>
                <a:close/>
                <a:moveTo>
                  <a:pt x="2530291" y="1110880"/>
                </a:moveTo>
                <a:cubicBezTo>
                  <a:pt x="2529243" y="1109733"/>
                  <a:pt x="2527941" y="1108813"/>
                  <a:pt x="2526723" y="1107821"/>
                </a:cubicBezTo>
                <a:cubicBezTo>
                  <a:pt x="2526255" y="1108586"/>
                  <a:pt x="2525788" y="1109351"/>
                  <a:pt x="2525307" y="1110130"/>
                </a:cubicBezTo>
                <a:cubicBezTo>
                  <a:pt x="2526496" y="1111107"/>
                  <a:pt x="2527700" y="1112084"/>
                  <a:pt x="2528889" y="1113047"/>
                </a:cubicBezTo>
                <a:cubicBezTo>
                  <a:pt x="2529385" y="1112296"/>
                  <a:pt x="2530433" y="1111036"/>
                  <a:pt x="2530291" y="1110880"/>
                </a:cubicBezTo>
                <a:close/>
                <a:moveTo>
                  <a:pt x="1609843" y="1613320"/>
                </a:moveTo>
                <a:cubicBezTo>
                  <a:pt x="1605056" y="1600660"/>
                  <a:pt x="1603541" y="1592956"/>
                  <a:pt x="1608115" y="1583935"/>
                </a:cubicBezTo>
                <a:cubicBezTo>
                  <a:pt x="1614502" y="1593310"/>
                  <a:pt x="1609163" y="1600801"/>
                  <a:pt x="1609843" y="1613320"/>
                </a:cubicBezTo>
                <a:close/>
                <a:moveTo>
                  <a:pt x="1540168" y="268080"/>
                </a:moveTo>
                <a:cubicBezTo>
                  <a:pt x="1540139" y="267754"/>
                  <a:pt x="1540125" y="267442"/>
                  <a:pt x="1540097" y="267117"/>
                </a:cubicBezTo>
                <a:cubicBezTo>
                  <a:pt x="1540366" y="267117"/>
                  <a:pt x="1540621" y="267117"/>
                  <a:pt x="1540890" y="267117"/>
                </a:cubicBezTo>
                <a:cubicBezTo>
                  <a:pt x="1540805" y="267301"/>
                  <a:pt x="1540734" y="267485"/>
                  <a:pt x="1540663" y="267669"/>
                </a:cubicBezTo>
                <a:cubicBezTo>
                  <a:pt x="1540493" y="267796"/>
                  <a:pt x="1540338" y="267952"/>
                  <a:pt x="1540168" y="268080"/>
                </a:cubicBezTo>
                <a:close/>
                <a:moveTo>
                  <a:pt x="1543538" y="260843"/>
                </a:moveTo>
                <a:cubicBezTo>
                  <a:pt x="1544473" y="262939"/>
                  <a:pt x="1545422" y="265021"/>
                  <a:pt x="1546356" y="267117"/>
                </a:cubicBezTo>
                <a:cubicBezTo>
                  <a:pt x="1544544" y="267117"/>
                  <a:pt x="1542717" y="267117"/>
                  <a:pt x="1540904" y="267117"/>
                </a:cubicBezTo>
                <a:cubicBezTo>
                  <a:pt x="1541782" y="265021"/>
                  <a:pt x="1542660" y="262939"/>
                  <a:pt x="1543538" y="260843"/>
                </a:cubicBezTo>
                <a:close/>
                <a:moveTo>
                  <a:pt x="2680617" y="1023078"/>
                </a:moveTo>
                <a:lnTo>
                  <a:pt x="2681552" y="1021237"/>
                </a:lnTo>
                <a:lnTo>
                  <a:pt x="2682189" y="1023234"/>
                </a:lnTo>
                <a:lnTo>
                  <a:pt x="2680617" y="1023092"/>
                </a:lnTo>
                <a:close/>
                <a:moveTo>
                  <a:pt x="2681806" y="973824"/>
                </a:moveTo>
                <a:lnTo>
                  <a:pt x="2682430" y="976062"/>
                </a:lnTo>
                <a:lnTo>
                  <a:pt x="2680589" y="975806"/>
                </a:lnTo>
                <a:lnTo>
                  <a:pt x="2681806" y="973810"/>
                </a:lnTo>
                <a:close/>
                <a:moveTo>
                  <a:pt x="2682968" y="1045496"/>
                </a:moveTo>
                <a:cubicBezTo>
                  <a:pt x="2682359" y="1045906"/>
                  <a:pt x="2681750" y="1046331"/>
                  <a:pt x="2681127" y="1046756"/>
                </a:cubicBezTo>
                <a:cubicBezTo>
                  <a:pt x="2680716" y="1046020"/>
                  <a:pt x="2680305" y="1045283"/>
                  <a:pt x="2679895" y="1044547"/>
                </a:cubicBezTo>
                <a:cubicBezTo>
                  <a:pt x="2680914" y="1044009"/>
                  <a:pt x="2681948" y="1043457"/>
                  <a:pt x="2682968" y="1042919"/>
                </a:cubicBezTo>
                <a:lnTo>
                  <a:pt x="2682968" y="1045496"/>
                </a:lnTo>
                <a:close/>
                <a:moveTo>
                  <a:pt x="2684596" y="1070052"/>
                </a:moveTo>
                <a:cubicBezTo>
                  <a:pt x="2683379" y="1071029"/>
                  <a:pt x="2682175" y="1072007"/>
                  <a:pt x="2680971" y="1072970"/>
                </a:cubicBezTo>
                <a:cubicBezTo>
                  <a:pt x="2680603" y="1071157"/>
                  <a:pt x="2680022" y="1069358"/>
                  <a:pt x="2679980" y="1067545"/>
                </a:cubicBezTo>
                <a:cubicBezTo>
                  <a:pt x="2679966" y="1066894"/>
                  <a:pt x="2681240" y="1066214"/>
                  <a:pt x="2681920" y="1065549"/>
                </a:cubicBezTo>
                <a:cubicBezTo>
                  <a:pt x="2682812" y="1067050"/>
                  <a:pt x="2683704" y="1068537"/>
                  <a:pt x="2684596" y="1070038"/>
                </a:cubicBezTo>
                <a:close/>
                <a:moveTo>
                  <a:pt x="2682798" y="1261531"/>
                </a:moveTo>
                <a:cubicBezTo>
                  <a:pt x="2682741" y="1262197"/>
                  <a:pt x="2681948" y="1262806"/>
                  <a:pt x="2681481" y="1263443"/>
                </a:cubicBezTo>
                <a:cubicBezTo>
                  <a:pt x="2681580" y="1262098"/>
                  <a:pt x="2681693" y="1260752"/>
                  <a:pt x="2681806" y="1259421"/>
                </a:cubicBezTo>
                <a:cubicBezTo>
                  <a:pt x="2682175" y="1260129"/>
                  <a:pt x="2682855" y="1260852"/>
                  <a:pt x="2682798" y="1261531"/>
                </a:cubicBezTo>
                <a:close/>
              </a:path>
            </a:pathLst>
          </a:custGeom>
          <a:solidFill>
            <a:srgbClr val="254027">
              <a:alpha val="4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7"/>
          <p:cNvSpPr txBox="1">
            <a:spLocks noGrp="1"/>
          </p:cNvSpPr>
          <p:nvPr>
            <p:ph type="body" idx="1"/>
          </p:nvPr>
        </p:nvSpPr>
        <p:spPr>
          <a:xfrm>
            <a:off x="720000" y="1371225"/>
            <a:ext cx="4018200" cy="31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ek Odia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75" name="Google Shape;1075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40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76" name="Google Shape;1076;p7"/>
          <p:cNvSpPr>
            <a:spLocks noGrp="1"/>
          </p:cNvSpPr>
          <p:nvPr>
            <p:ph type="pic" idx="2"/>
          </p:nvPr>
        </p:nvSpPr>
        <p:spPr>
          <a:xfrm>
            <a:off x="5223600" y="730775"/>
            <a:ext cx="3200400" cy="3681900"/>
          </a:xfrm>
          <a:prstGeom prst="round2Diag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  <p:grpSp>
        <p:nvGrpSpPr>
          <p:cNvPr id="1077" name="Google Shape;1077;p7"/>
          <p:cNvGrpSpPr/>
          <p:nvPr/>
        </p:nvGrpSpPr>
        <p:grpSpPr>
          <a:xfrm rot="1091856" flipH="1">
            <a:off x="4455582" y="-1128277"/>
            <a:ext cx="2101360" cy="2136064"/>
            <a:chOff x="-2534701" y="-338496"/>
            <a:chExt cx="2101327" cy="2136031"/>
          </a:xfrm>
        </p:grpSpPr>
        <p:grpSp>
          <p:nvGrpSpPr>
            <p:cNvPr id="1078" name="Google Shape;1078;p7"/>
            <p:cNvGrpSpPr/>
            <p:nvPr/>
          </p:nvGrpSpPr>
          <p:grpSpPr>
            <a:xfrm rot="-10293041">
              <a:off x="-1343370" y="594399"/>
              <a:ext cx="365527" cy="962479"/>
              <a:chOff x="3602829" y="1439075"/>
              <a:chExt cx="119698" cy="315180"/>
            </a:xfrm>
          </p:grpSpPr>
          <p:sp>
            <p:nvSpPr>
              <p:cNvPr id="1079" name="Google Shape;1079;p7"/>
              <p:cNvSpPr/>
              <p:nvPr/>
            </p:nvSpPr>
            <p:spPr>
              <a:xfrm>
                <a:off x="3602858" y="1439075"/>
                <a:ext cx="119669" cy="278292"/>
              </a:xfrm>
              <a:custGeom>
                <a:avLst/>
                <a:gdLst/>
                <a:ahLst/>
                <a:cxnLst/>
                <a:rect l="l" t="t" r="r" b="b"/>
                <a:pathLst>
                  <a:path w="119669" h="278292" extrusionOk="0">
                    <a:moveTo>
                      <a:pt x="114290" y="276548"/>
                    </a:moveTo>
                    <a:cubicBezTo>
                      <a:pt x="113270" y="276902"/>
                      <a:pt x="112251" y="277200"/>
                      <a:pt x="111217" y="277440"/>
                    </a:cubicBezTo>
                    <a:cubicBezTo>
                      <a:pt x="95200" y="281207"/>
                      <a:pt x="76804" y="272158"/>
                      <a:pt x="70530" y="256821"/>
                    </a:cubicBezTo>
                    <a:cubicBezTo>
                      <a:pt x="77795" y="253677"/>
                      <a:pt x="85046" y="250533"/>
                      <a:pt x="92297" y="247389"/>
                    </a:cubicBezTo>
                    <a:cubicBezTo>
                      <a:pt x="87652" y="247134"/>
                      <a:pt x="83276" y="249372"/>
                      <a:pt x="78787" y="250576"/>
                    </a:cubicBezTo>
                    <a:cubicBezTo>
                      <a:pt x="77257" y="250986"/>
                      <a:pt x="75586" y="251213"/>
                      <a:pt x="73972" y="251199"/>
                    </a:cubicBezTo>
                    <a:cubicBezTo>
                      <a:pt x="70800" y="251185"/>
                      <a:pt x="67769" y="250222"/>
                      <a:pt x="66027" y="247687"/>
                    </a:cubicBezTo>
                    <a:cubicBezTo>
                      <a:pt x="63860" y="244543"/>
                      <a:pt x="64597" y="240238"/>
                      <a:pt x="63421" y="236598"/>
                    </a:cubicBezTo>
                    <a:cubicBezTo>
                      <a:pt x="61779" y="231472"/>
                      <a:pt x="56624" y="228314"/>
                      <a:pt x="53933" y="223626"/>
                    </a:cubicBezTo>
                    <a:cubicBezTo>
                      <a:pt x="53437" y="222776"/>
                      <a:pt x="53013" y="221771"/>
                      <a:pt x="53267" y="220822"/>
                    </a:cubicBezTo>
                    <a:cubicBezTo>
                      <a:pt x="53522" y="219859"/>
                      <a:pt x="54358" y="219194"/>
                      <a:pt x="55151" y="218585"/>
                    </a:cubicBezTo>
                    <a:cubicBezTo>
                      <a:pt x="58776" y="215866"/>
                      <a:pt x="62387" y="213146"/>
                      <a:pt x="66013" y="210442"/>
                    </a:cubicBezTo>
                    <a:cubicBezTo>
                      <a:pt x="63520" y="212283"/>
                      <a:pt x="60787" y="213940"/>
                      <a:pt x="57728" y="214039"/>
                    </a:cubicBezTo>
                    <a:cubicBezTo>
                      <a:pt x="54202" y="214166"/>
                      <a:pt x="50378" y="211291"/>
                      <a:pt x="50860" y="207808"/>
                    </a:cubicBezTo>
                    <a:cubicBezTo>
                      <a:pt x="60971" y="203970"/>
                      <a:pt x="71224" y="200019"/>
                      <a:pt x="80175" y="194042"/>
                    </a:cubicBezTo>
                    <a:cubicBezTo>
                      <a:pt x="81959" y="192867"/>
                      <a:pt x="83672" y="191607"/>
                      <a:pt x="85344" y="190247"/>
                    </a:cubicBezTo>
                    <a:cubicBezTo>
                      <a:pt x="83630" y="190743"/>
                      <a:pt x="81916" y="191238"/>
                      <a:pt x="80175" y="191692"/>
                    </a:cubicBezTo>
                    <a:cubicBezTo>
                      <a:pt x="74482" y="193221"/>
                      <a:pt x="68647" y="194312"/>
                      <a:pt x="62841" y="193533"/>
                    </a:cubicBezTo>
                    <a:cubicBezTo>
                      <a:pt x="55264" y="192513"/>
                      <a:pt x="47674" y="187443"/>
                      <a:pt x="46243" y="179938"/>
                    </a:cubicBezTo>
                    <a:cubicBezTo>
                      <a:pt x="45649" y="176864"/>
                      <a:pt x="46130" y="173636"/>
                      <a:pt x="45408" y="170577"/>
                    </a:cubicBezTo>
                    <a:cubicBezTo>
                      <a:pt x="43468" y="162321"/>
                      <a:pt x="33342" y="157123"/>
                      <a:pt x="33399" y="148640"/>
                    </a:cubicBezTo>
                    <a:cubicBezTo>
                      <a:pt x="33441" y="143146"/>
                      <a:pt x="37902" y="138699"/>
                      <a:pt x="42533" y="135739"/>
                    </a:cubicBezTo>
                    <a:cubicBezTo>
                      <a:pt x="44969" y="134195"/>
                      <a:pt x="47574" y="132808"/>
                      <a:pt x="50010" y="131236"/>
                    </a:cubicBezTo>
                    <a:cubicBezTo>
                      <a:pt x="52205" y="129820"/>
                      <a:pt x="54245" y="128219"/>
                      <a:pt x="55873" y="126194"/>
                    </a:cubicBezTo>
                    <a:cubicBezTo>
                      <a:pt x="50959" y="129027"/>
                      <a:pt x="45549" y="131009"/>
                      <a:pt x="39970" y="132000"/>
                    </a:cubicBezTo>
                    <a:cubicBezTo>
                      <a:pt x="36585" y="132595"/>
                      <a:pt x="33144" y="132850"/>
                      <a:pt x="29717" y="132723"/>
                    </a:cubicBezTo>
                    <a:cubicBezTo>
                      <a:pt x="28385" y="132680"/>
                      <a:pt x="27040" y="132567"/>
                      <a:pt x="25879" y="131930"/>
                    </a:cubicBezTo>
                    <a:cubicBezTo>
                      <a:pt x="24392" y="131094"/>
                      <a:pt x="23486" y="129536"/>
                      <a:pt x="22693" y="128021"/>
                    </a:cubicBezTo>
                    <a:cubicBezTo>
                      <a:pt x="18841" y="120643"/>
                      <a:pt x="15838" y="112811"/>
                      <a:pt x="13757" y="104739"/>
                    </a:cubicBezTo>
                    <a:cubicBezTo>
                      <a:pt x="15144" y="104145"/>
                      <a:pt x="16490" y="103465"/>
                      <a:pt x="17793" y="102714"/>
                    </a:cubicBezTo>
                    <a:cubicBezTo>
                      <a:pt x="20597" y="101086"/>
                      <a:pt x="23188" y="99089"/>
                      <a:pt x="25482" y="96795"/>
                    </a:cubicBezTo>
                    <a:cubicBezTo>
                      <a:pt x="21290" y="97928"/>
                      <a:pt x="17000" y="98707"/>
                      <a:pt x="12680" y="99103"/>
                    </a:cubicBezTo>
                    <a:cubicBezTo>
                      <a:pt x="11915" y="94954"/>
                      <a:pt x="16688" y="92206"/>
                      <a:pt x="20441" y="90294"/>
                    </a:cubicBezTo>
                    <a:cubicBezTo>
                      <a:pt x="25851" y="87547"/>
                      <a:pt x="30750" y="83766"/>
                      <a:pt x="34801" y="79234"/>
                    </a:cubicBezTo>
                    <a:cubicBezTo>
                      <a:pt x="30722" y="80452"/>
                      <a:pt x="26559" y="81273"/>
                      <a:pt x="22339" y="81698"/>
                    </a:cubicBezTo>
                    <a:cubicBezTo>
                      <a:pt x="19775" y="81968"/>
                      <a:pt x="17198" y="82081"/>
                      <a:pt x="14620" y="82052"/>
                    </a:cubicBezTo>
                    <a:cubicBezTo>
                      <a:pt x="13247" y="76189"/>
                      <a:pt x="10868" y="70567"/>
                      <a:pt x="7625" y="65498"/>
                    </a:cubicBezTo>
                    <a:cubicBezTo>
                      <a:pt x="9111" y="63345"/>
                      <a:pt x="10811" y="61334"/>
                      <a:pt x="12694" y="59493"/>
                    </a:cubicBezTo>
                    <a:cubicBezTo>
                      <a:pt x="16136" y="56151"/>
                      <a:pt x="20158" y="53446"/>
                      <a:pt x="24562" y="51534"/>
                    </a:cubicBezTo>
                    <a:cubicBezTo>
                      <a:pt x="19265" y="53389"/>
                      <a:pt x="13134" y="55103"/>
                      <a:pt x="8049" y="53474"/>
                    </a:cubicBezTo>
                    <a:lnTo>
                      <a:pt x="8049" y="53474"/>
                    </a:lnTo>
                    <a:cubicBezTo>
                      <a:pt x="6888" y="53092"/>
                      <a:pt x="5769" y="52525"/>
                      <a:pt x="4736" y="51747"/>
                    </a:cubicBezTo>
                    <a:cubicBezTo>
                      <a:pt x="-221" y="48008"/>
                      <a:pt x="-901" y="40616"/>
                      <a:pt x="926" y="34668"/>
                    </a:cubicBezTo>
                    <a:cubicBezTo>
                      <a:pt x="1450" y="32968"/>
                      <a:pt x="2130" y="31326"/>
                      <a:pt x="2895" y="29725"/>
                    </a:cubicBezTo>
                    <a:cubicBezTo>
                      <a:pt x="4806" y="25732"/>
                      <a:pt x="7242" y="21951"/>
                      <a:pt x="9055" y="17900"/>
                    </a:cubicBezTo>
                    <a:cubicBezTo>
                      <a:pt x="11604" y="12236"/>
                      <a:pt x="12822" y="5311"/>
                      <a:pt x="9565" y="0"/>
                    </a:cubicBezTo>
                    <a:cubicBezTo>
                      <a:pt x="9565" y="0"/>
                      <a:pt x="14804" y="3753"/>
                      <a:pt x="23217" y="12363"/>
                    </a:cubicBezTo>
                    <a:cubicBezTo>
                      <a:pt x="24732" y="13921"/>
                      <a:pt x="26346" y="15620"/>
                      <a:pt x="28060" y="17490"/>
                    </a:cubicBezTo>
                    <a:cubicBezTo>
                      <a:pt x="45493" y="36551"/>
                      <a:pt x="72400" y="72635"/>
                      <a:pt x="95979" y="132468"/>
                    </a:cubicBezTo>
                    <a:cubicBezTo>
                      <a:pt x="130278" y="219548"/>
                      <a:pt x="118184" y="265431"/>
                      <a:pt x="114984" y="274750"/>
                    </a:cubicBezTo>
                    <a:cubicBezTo>
                      <a:pt x="114573" y="275953"/>
                      <a:pt x="114304" y="276548"/>
                      <a:pt x="114304" y="2765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7"/>
              <p:cNvSpPr/>
              <p:nvPr/>
            </p:nvSpPr>
            <p:spPr>
              <a:xfrm>
                <a:off x="3613782" y="1451466"/>
                <a:ext cx="108712" cy="265048"/>
              </a:xfrm>
              <a:custGeom>
                <a:avLst/>
                <a:gdLst/>
                <a:ahLst/>
                <a:cxnLst/>
                <a:rect l="l" t="t" r="r" b="b"/>
                <a:pathLst>
                  <a:path w="108712" h="265048" extrusionOk="0">
                    <a:moveTo>
                      <a:pt x="103366" y="264157"/>
                    </a:moveTo>
                    <a:cubicBezTo>
                      <a:pt x="102346" y="264511"/>
                      <a:pt x="101326" y="264808"/>
                      <a:pt x="100293" y="265049"/>
                    </a:cubicBezTo>
                    <a:cubicBezTo>
                      <a:pt x="96752" y="262670"/>
                      <a:pt x="94543" y="258435"/>
                      <a:pt x="96200" y="254555"/>
                    </a:cubicBezTo>
                    <a:cubicBezTo>
                      <a:pt x="91031" y="254045"/>
                      <a:pt x="85975" y="252403"/>
                      <a:pt x="81500" y="249768"/>
                    </a:cubicBezTo>
                    <a:cubicBezTo>
                      <a:pt x="84106" y="248338"/>
                      <a:pt x="87165" y="248055"/>
                      <a:pt x="90040" y="247290"/>
                    </a:cubicBezTo>
                    <a:cubicBezTo>
                      <a:pt x="92914" y="246540"/>
                      <a:pt x="95902" y="245010"/>
                      <a:pt x="96965" y="242234"/>
                    </a:cubicBezTo>
                    <a:cubicBezTo>
                      <a:pt x="98027" y="239445"/>
                      <a:pt x="95789" y="235579"/>
                      <a:pt x="92872" y="236187"/>
                    </a:cubicBezTo>
                    <a:cubicBezTo>
                      <a:pt x="98352" y="234672"/>
                      <a:pt x="100406" y="226458"/>
                      <a:pt x="96285" y="222550"/>
                    </a:cubicBezTo>
                    <a:cubicBezTo>
                      <a:pt x="97786" y="221856"/>
                      <a:pt x="99287" y="221162"/>
                      <a:pt x="100788" y="220468"/>
                    </a:cubicBezTo>
                    <a:cubicBezTo>
                      <a:pt x="99641" y="219732"/>
                      <a:pt x="98508" y="218995"/>
                      <a:pt x="97361" y="218273"/>
                    </a:cubicBezTo>
                    <a:cubicBezTo>
                      <a:pt x="99160" y="217168"/>
                      <a:pt x="100406" y="215214"/>
                      <a:pt x="100647" y="213132"/>
                    </a:cubicBezTo>
                    <a:cubicBezTo>
                      <a:pt x="93552" y="213755"/>
                      <a:pt x="86358" y="213104"/>
                      <a:pt x="79489" y="211192"/>
                    </a:cubicBezTo>
                    <a:cubicBezTo>
                      <a:pt x="84842" y="210413"/>
                      <a:pt x="90507" y="209493"/>
                      <a:pt x="94586" y="205952"/>
                    </a:cubicBezTo>
                    <a:cubicBezTo>
                      <a:pt x="98664" y="202412"/>
                      <a:pt x="100123" y="195303"/>
                      <a:pt x="96058" y="191734"/>
                    </a:cubicBezTo>
                    <a:cubicBezTo>
                      <a:pt x="90195" y="186579"/>
                      <a:pt x="79815" y="193122"/>
                      <a:pt x="73541" y="188477"/>
                    </a:cubicBezTo>
                    <a:cubicBezTo>
                      <a:pt x="80693" y="187386"/>
                      <a:pt x="87575" y="184512"/>
                      <a:pt x="93368" y="180178"/>
                    </a:cubicBezTo>
                    <a:lnTo>
                      <a:pt x="90294" y="177233"/>
                    </a:lnTo>
                    <a:cubicBezTo>
                      <a:pt x="91966" y="175873"/>
                      <a:pt x="93651" y="174485"/>
                      <a:pt x="95322" y="173126"/>
                    </a:cubicBezTo>
                    <a:cubicBezTo>
                      <a:pt x="93679" y="170874"/>
                      <a:pt x="91527" y="169019"/>
                      <a:pt x="89062" y="167744"/>
                    </a:cubicBezTo>
                    <a:cubicBezTo>
                      <a:pt x="91116" y="166569"/>
                      <a:pt x="90450" y="163340"/>
                      <a:pt x="88907" y="161542"/>
                    </a:cubicBezTo>
                    <a:cubicBezTo>
                      <a:pt x="87377" y="159743"/>
                      <a:pt x="85168" y="158284"/>
                      <a:pt x="84616" y="155976"/>
                    </a:cubicBezTo>
                    <a:cubicBezTo>
                      <a:pt x="84403" y="155056"/>
                      <a:pt x="84474" y="154022"/>
                      <a:pt x="83936" y="153229"/>
                    </a:cubicBezTo>
                    <a:cubicBezTo>
                      <a:pt x="83355" y="152322"/>
                      <a:pt x="82208" y="152011"/>
                      <a:pt x="81146" y="151756"/>
                    </a:cubicBezTo>
                    <a:cubicBezTo>
                      <a:pt x="76331" y="150609"/>
                      <a:pt x="71502" y="149462"/>
                      <a:pt x="66687" y="148315"/>
                    </a:cubicBezTo>
                    <a:cubicBezTo>
                      <a:pt x="71615" y="146020"/>
                      <a:pt x="76289" y="143202"/>
                      <a:pt x="80622" y="139945"/>
                    </a:cubicBezTo>
                    <a:cubicBezTo>
                      <a:pt x="79857" y="136603"/>
                      <a:pt x="77577" y="133671"/>
                      <a:pt x="74547" y="132071"/>
                    </a:cubicBezTo>
                    <a:cubicBezTo>
                      <a:pt x="74816" y="130216"/>
                      <a:pt x="75057" y="128375"/>
                      <a:pt x="75326" y="126520"/>
                    </a:cubicBezTo>
                    <a:cubicBezTo>
                      <a:pt x="64804" y="123178"/>
                      <a:pt x="53375" y="122753"/>
                      <a:pt x="42655" y="125359"/>
                    </a:cubicBezTo>
                    <a:cubicBezTo>
                      <a:pt x="52695" y="120402"/>
                      <a:pt x="62141" y="114185"/>
                      <a:pt x="70638" y="106906"/>
                    </a:cubicBezTo>
                    <a:cubicBezTo>
                      <a:pt x="66843" y="106028"/>
                      <a:pt x="63062" y="105150"/>
                      <a:pt x="59281" y="104272"/>
                    </a:cubicBezTo>
                    <a:cubicBezTo>
                      <a:pt x="62807" y="103507"/>
                      <a:pt x="66135" y="101794"/>
                      <a:pt x="68783" y="99344"/>
                    </a:cubicBezTo>
                    <a:cubicBezTo>
                      <a:pt x="62424" y="97630"/>
                      <a:pt x="64492" y="87236"/>
                      <a:pt x="59691" y="82746"/>
                    </a:cubicBezTo>
                    <a:cubicBezTo>
                      <a:pt x="57468" y="80650"/>
                      <a:pt x="54168" y="80282"/>
                      <a:pt x="51109" y="80027"/>
                    </a:cubicBezTo>
                    <a:cubicBezTo>
                      <a:pt x="45600" y="79546"/>
                      <a:pt x="40092" y="79064"/>
                      <a:pt x="34569" y="78597"/>
                    </a:cubicBezTo>
                    <a:cubicBezTo>
                      <a:pt x="41267" y="75340"/>
                      <a:pt x="47980" y="72097"/>
                      <a:pt x="54692" y="68854"/>
                    </a:cubicBezTo>
                    <a:cubicBezTo>
                      <a:pt x="49991" y="61900"/>
                      <a:pt x="43504" y="54055"/>
                      <a:pt x="35177" y="55117"/>
                    </a:cubicBezTo>
                    <a:cubicBezTo>
                      <a:pt x="32232" y="55499"/>
                      <a:pt x="29555" y="57001"/>
                      <a:pt x="26624" y="57524"/>
                    </a:cubicBezTo>
                    <a:cubicBezTo>
                      <a:pt x="23707" y="58048"/>
                      <a:pt x="20095" y="57114"/>
                      <a:pt x="19132" y="54324"/>
                    </a:cubicBezTo>
                    <a:cubicBezTo>
                      <a:pt x="18948" y="53786"/>
                      <a:pt x="18877" y="53219"/>
                      <a:pt x="18920" y="52667"/>
                    </a:cubicBezTo>
                    <a:cubicBezTo>
                      <a:pt x="19331" y="47059"/>
                      <a:pt x="29215" y="47144"/>
                      <a:pt x="30844" y="41748"/>
                    </a:cubicBezTo>
                    <a:cubicBezTo>
                      <a:pt x="31580" y="39327"/>
                      <a:pt x="29924" y="36466"/>
                      <a:pt x="27459" y="35885"/>
                    </a:cubicBezTo>
                    <a:cubicBezTo>
                      <a:pt x="25916" y="35192"/>
                      <a:pt x="24386" y="34512"/>
                      <a:pt x="22857" y="33832"/>
                    </a:cubicBezTo>
                    <a:cubicBezTo>
                      <a:pt x="23792" y="32274"/>
                      <a:pt x="24740" y="30716"/>
                      <a:pt x="25689" y="29173"/>
                    </a:cubicBezTo>
                    <a:cubicBezTo>
                      <a:pt x="18623" y="27488"/>
                      <a:pt x="11117" y="27615"/>
                      <a:pt x="4107" y="29513"/>
                    </a:cubicBezTo>
                    <a:cubicBezTo>
                      <a:pt x="5084" y="26808"/>
                      <a:pt x="6061" y="24089"/>
                      <a:pt x="7038" y="21384"/>
                    </a:cubicBezTo>
                    <a:cubicBezTo>
                      <a:pt x="4688" y="20463"/>
                      <a:pt x="2337" y="19529"/>
                      <a:pt x="0" y="18608"/>
                    </a:cubicBezTo>
                    <a:cubicBezTo>
                      <a:pt x="2068" y="11910"/>
                      <a:pt x="5764" y="5693"/>
                      <a:pt x="10692" y="694"/>
                    </a:cubicBezTo>
                    <a:lnTo>
                      <a:pt x="12264" y="0"/>
                    </a:lnTo>
                    <a:cubicBezTo>
                      <a:pt x="29244" y="17348"/>
                      <a:pt x="59139" y="54409"/>
                      <a:pt x="85026" y="120119"/>
                    </a:cubicBezTo>
                    <a:cubicBezTo>
                      <a:pt x="123730" y="218400"/>
                      <a:pt x="103351" y="264199"/>
                      <a:pt x="103351" y="264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7"/>
              <p:cNvSpPr/>
              <p:nvPr/>
            </p:nvSpPr>
            <p:spPr>
              <a:xfrm>
                <a:off x="3624955" y="1456565"/>
                <a:ext cx="97543" cy="257259"/>
              </a:xfrm>
              <a:custGeom>
                <a:avLst/>
                <a:gdLst/>
                <a:ahLst/>
                <a:cxnLst/>
                <a:rect l="l" t="t" r="r" b="b"/>
                <a:pathLst>
                  <a:path w="97543" h="257259" extrusionOk="0">
                    <a:moveTo>
                      <a:pt x="92872" y="257260"/>
                    </a:moveTo>
                    <a:cubicBezTo>
                      <a:pt x="89544" y="254385"/>
                      <a:pt x="90337" y="248182"/>
                      <a:pt x="86967" y="245109"/>
                    </a:cubicBezTo>
                    <a:cubicBezTo>
                      <a:pt x="88114" y="241456"/>
                      <a:pt x="89275" y="237788"/>
                      <a:pt x="90436" y="234134"/>
                    </a:cubicBezTo>
                    <a:cubicBezTo>
                      <a:pt x="90068" y="233086"/>
                      <a:pt x="89700" y="232052"/>
                      <a:pt x="89346" y="231004"/>
                    </a:cubicBezTo>
                    <a:cubicBezTo>
                      <a:pt x="90153" y="228342"/>
                      <a:pt x="90974" y="225680"/>
                      <a:pt x="91796" y="223017"/>
                    </a:cubicBezTo>
                    <a:cubicBezTo>
                      <a:pt x="90861" y="220086"/>
                      <a:pt x="92036" y="216616"/>
                      <a:pt x="94557" y="214832"/>
                    </a:cubicBezTo>
                    <a:cubicBezTo>
                      <a:pt x="92659" y="213090"/>
                      <a:pt x="92489" y="210215"/>
                      <a:pt x="91810" y="207708"/>
                    </a:cubicBezTo>
                    <a:cubicBezTo>
                      <a:pt x="91130" y="205216"/>
                      <a:pt x="89062" y="202497"/>
                      <a:pt x="86542" y="203134"/>
                    </a:cubicBezTo>
                    <a:cubicBezTo>
                      <a:pt x="90379" y="202299"/>
                      <a:pt x="90677" y="196903"/>
                      <a:pt x="89601" y="193122"/>
                    </a:cubicBezTo>
                    <a:cubicBezTo>
                      <a:pt x="88538" y="189341"/>
                      <a:pt x="87321" y="184540"/>
                      <a:pt x="90379" y="182090"/>
                    </a:cubicBezTo>
                    <a:cubicBezTo>
                      <a:pt x="88227" y="181594"/>
                      <a:pt x="86258" y="180377"/>
                      <a:pt x="84856" y="178677"/>
                    </a:cubicBezTo>
                    <a:cubicBezTo>
                      <a:pt x="87391" y="178238"/>
                      <a:pt x="89799" y="177063"/>
                      <a:pt x="91682" y="175335"/>
                    </a:cubicBezTo>
                    <a:cubicBezTo>
                      <a:pt x="90054" y="174117"/>
                      <a:pt x="88369" y="172842"/>
                      <a:pt x="87476" y="171016"/>
                    </a:cubicBezTo>
                    <a:cubicBezTo>
                      <a:pt x="86584" y="169189"/>
                      <a:pt x="86797" y="166654"/>
                      <a:pt x="88496" y="165535"/>
                    </a:cubicBezTo>
                    <a:cubicBezTo>
                      <a:pt x="81415" y="159375"/>
                      <a:pt x="81458" y="146587"/>
                      <a:pt x="72890" y="142735"/>
                    </a:cubicBezTo>
                    <a:cubicBezTo>
                      <a:pt x="75113" y="142098"/>
                      <a:pt x="77252" y="141177"/>
                      <a:pt x="79248" y="140002"/>
                    </a:cubicBezTo>
                    <a:cubicBezTo>
                      <a:pt x="78059" y="138826"/>
                      <a:pt x="76869" y="137651"/>
                      <a:pt x="75694" y="136490"/>
                    </a:cubicBezTo>
                    <a:cubicBezTo>
                      <a:pt x="77592" y="135782"/>
                      <a:pt x="76940" y="132836"/>
                      <a:pt x="75495" y="131420"/>
                    </a:cubicBezTo>
                    <a:cubicBezTo>
                      <a:pt x="74051" y="130004"/>
                      <a:pt x="72026" y="128729"/>
                      <a:pt x="71998" y="126704"/>
                    </a:cubicBezTo>
                    <a:cubicBezTo>
                      <a:pt x="71983" y="125755"/>
                      <a:pt x="72465" y="124835"/>
                      <a:pt x="72550" y="123886"/>
                    </a:cubicBezTo>
                    <a:cubicBezTo>
                      <a:pt x="72847" y="120728"/>
                      <a:pt x="69095" y="118773"/>
                      <a:pt x="65936" y="118405"/>
                    </a:cubicBezTo>
                    <a:cubicBezTo>
                      <a:pt x="62764" y="118023"/>
                      <a:pt x="59111" y="118051"/>
                      <a:pt x="57085" y="115615"/>
                    </a:cubicBezTo>
                    <a:cubicBezTo>
                      <a:pt x="60371" y="115148"/>
                      <a:pt x="63572" y="113959"/>
                      <a:pt x="66390" y="112188"/>
                    </a:cubicBezTo>
                    <a:cubicBezTo>
                      <a:pt x="67367" y="111579"/>
                      <a:pt x="68358" y="110786"/>
                      <a:pt x="68571" y="109682"/>
                    </a:cubicBezTo>
                    <a:cubicBezTo>
                      <a:pt x="69066" y="107062"/>
                      <a:pt x="65427" y="105915"/>
                      <a:pt x="63727" y="103875"/>
                    </a:cubicBezTo>
                    <a:cubicBezTo>
                      <a:pt x="62014" y="101850"/>
                      <a:pt x="62354" y="98891"/>
                      <a:pt x="62226" y="96256"/>
                    </a:cubicBezTo>
                    <a:cubicBezTo>
                      <a:pt x="61886" y="88708"/>
                      <a:pt x="57213" y="82152"/>
                      <a:pt x="52738" y="76076"/>
                    </a:cubicBezTo>
                    <a:cubicBezTo>
                      <a:pt x="51619" y="74561"/>
                      <a:pt x="50415" y="72975"/>
                      <a:pt x="48702" y="72224"/>
                    </a:cubicBezTo>
                    <a:cubicBezTo>
                      <a:pt x="46138" y="71091"/>
                      <a:pt x="42471" y="71743"/>
                      <a:pt x="41040" y="69321"/>
                    </a:cubicBezTo>
                    <a:cubicBezTo>
                      <a:pt x="43830" y="69208"/>
                      <a:pt x="47484" y="68273"/>
                      <a:pt x="47583" y="65483"/>
                    </a:cubicBezTo>
                    <a:cubicBezTo>
                      <a:pt x="47611" y="64534"/>
                      <a:pt x="47158" y="63628"/>
                      <a:pt x="46705" y="62793"/>
                    </a:cubicBezTo>
                    <a:cubicBezTo>
                      <a:pt x="43264" y="56604"/>
                      <a:pt x="38279" y="51279"/>
                      <a:pt x="32317" y="47456"/>
                    </a:cubicBezTo>
                    <a:cubicBezTo>
                      <a:pt x="32246" y="45133"/>
                      <a:pt x="30164" y="43249"/>
                      <a:pt x="27912" y="42641"/>
                    </a:cubicBezTo>
                    <a:cubicBezTo>
                      <a:pt x="25661" y="42032"/>
                      <a:pt x="23253" y="42414"/>
                      <a:pt x="20959" y="42796"/>
                    </a:cubicBezTo>
                    <a:cubicBezTo>
                      <a:pt x="22644" y="40601"/>
                      <a:pt x="25066" y="38987"/>
                      <a:pt x="27743" y="38307"/>
                    </a:cubicBezTo>
                    <a:cubicBezTo>
                      <a:pt x="23126" y="31722"/>
                      <a:pt x="18523" y="25151"/>
                      <a:pt x="13907" y="18552"/>
                    </a:cubicBezTo>
                    <a:cubicBezTo>
                      <a:pt x="10834" y="18084"/>
                      <a:pt x="7775" y="17603"/>
                      <a:pt x="4716" y="17136"/>
                    </a:cubicBezTo>
                    <a:cubicBezTo>
                      <a:pt x="6274" y="17150"/>
                      <a:pt x="7817" y="16399"/>
                      <a:pt x="8766" y="15167"/>
                    </a:cubicBezTo>
                    <a:cubicBezTo>
                      <a:pt x="7987" y="10536"/>
                      <a:pt x="4475" y="6486"/>
                      <a:pt x="0" y="5041"/>
                    </a:cubicBezTo>
                    <a:cubicBezTo>
                      <a:pt x="694" y="3045"/>
                      <a:pt x="2521" y="1501"/>
                      <a:pt x="4588" y="1133"/>
                    </a:cubicBezTo>
                    <a:lnTo>
                      <a:pt x="5934" y="0"/>
                    </a:lnTo>
                    <a:cubicBezTo>
                      <a:pt x="23367" y="19061"/>
                      <a:pt x="50274" y="55145"/>
                      <a:pt x="73853" y="114978"/>
                    </a:cubicBezTo>
                    <a:cubicBezTo>
                      <a:pt x="108152" y="202058"/>
                      <a:pt x="96058" y="247942"/>
                      <a:pt x="92858" y="2572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7"/>
              <p:cNvSpPr/>
              <p:nvPr/>
            </p:nvSpPr>
            <p:spPr>
              <a:xfrm>
                <a:off x="3612408" y="1439075"/>
                <a:ext cx="108918" cy="315180"/>
              </a:xfrm>
              <a:custGeom>
                <a:avLst/>
                <a:gdLst/>
                <a:ahLst/>
                <a:cxnLst/>
                <a:rect l="l" t="t" r="r" b="b"/>
                <a:pathLst>
                  <a:path w="108918" h="315180" extrusionOk="0">
                    <a:moveTo>
                      <a:pt x="0" y="0"/>
                    </a:moveTo>
                    <a:cubicBezTo>
                      <a:pt x="70865" y="67169"/>
                      <a:pt x="142027" y="217069"/>
                      <a:pt x="92334" y="31518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7"/>
              <p:cNvSpPr/>
              <p:nvPr/>
            </p:nvSpPr>
            <p:spPr>
              <a:xfrm>
                <a:off x="3602829" y="1468786"/>
                <a:ext cx="10444" cy="23734"/>
              </a:xfrm>
              <a:custGeom>
                <a:avLst/>
                <a:gdLst/>
                <a:ahLst/>
                <a:cxnLst/>
                <a:rect l="l" t="t" r="r" b="b"/>
                <a:pathLst>
                  <a:path w="10444" h="23734" extrusionOk="0">
                    <a:moveTo>
                      <a:pt x="8474" y="22219"/>
                    </a:moveTo>
                    <a:cubicBezTo>
                      <a:pt x="8205" y="22701"/>
                      <a:pt x="8064" y="23211"/>
                      <a:pt x="8049" y="23735"/>
                    </a:cubicBezTo>
                    <a:cubicBezTo>
                      <a:pt x="6888" y="23352"/>
                      <a:pt x="5769" y="22786"/>
                      <a:pt x="4736" y="22021"/>
                    </a:cubicBezTo>
                    <a:cubicBezTo>
                      <a:pt x="-221" y="18283"/>
                      <a:pt x="-901" y="10890"/>
                      <a:pt x="926" y="4942"/>
                    </a:cubicBezTo>
                    <a:cubicBezTo>
                      <a:pt x="1450" y="3243"/>
                      <a:pt x="2130" y="1600"/>
                      <a:pt x="2895" y="0"/>
                    </a:cubicBezTo>
                    <a:cubicBezTo>
                      <a:pt x="4155" y="4829"/>
                      <a:pt x="6095" y="9460"/>
                      <a:pt x="8630" y="13737"/>
                    </a:cubicBezTo>
                    <a:cubicBezTo>
                      <a:pt x="9806" y="15705"/>
                      <a:pt x="11122" y="18084"/>
                      <a:pt x="10046" y="20095"/>
                    </a:cubicBezTo>
                    <a:cubicBezTo>
                      <a:pt x="9621" y="20874"/>
                      <a:pt x="8899" y="21455"/>
                      <a:pt x="8460" y="222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7"/>
              <p:cNvSpPr/>
              <p:nvPr/>
            </p:nvSpPr>
            <p:spPr>
              <a:xfrm>
                <a:off x="3610454" y="1498554"/>
                <a:ext cx="14713" cy="22563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22563" extrusionOk="0">
                    <a:moveTo>
                      <a:pt x="9403" y="3115"/>
                    </a:moveTo>
                    <a:cubicBezTo>
                      <a:pt x="13793" y="8285"/>
                      <a:pt x="9545" y="17900"/>
                      <a:pt x="14714" y="22205"/>
                    </a:cubicBezTo>
                    <a:cubicBezTo>
                      <a:pt x="12151" y="22474"/>
                      <a:pt x="9573" y="22588"/>
                      <a:pt x="6996" y="22559"/>
                    </a:cubicBezTo>
                    <a:cubicBezTo>
                      <a:pt x="5622" y="16696"/>
                      <a:pt x="3243" y="11074"/>
                      <a:pt x="0" y="6005"/>
                    </a:cubicBezTo>
                    <a:cubicBezTo>
                      <a:pt x="1487" y="3852"/>
                      <a:pt x="3186" y="1841"/>
                      <a:pt x="5070" y="0"/>
                    </a:cubicBezTo>
                    <a:cubicBezTo>
                      <a:pt x="6642" y="920"/>
                      <a:pt x="8242" y="1756"/>
                      <a:pt x="9403" y="31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7"/>
              <p:cNvSpPr/>
              <p:nvPr/>
            </p:nvSpPr>
            <p:spPr>
              <a:xfrm>
                <a:off x="3616614" y="1541789"/>
                <a:ext cx="26213" cy="30040"/>
              </a:xfrm>
              <a:custGeom>
                <a:avLst/>
                <a:gdLst/>
                <a:ahLst/>
                <a:cxnLst/>
                <a:rect l="l" t="t" r="r" b="b"/>
                <a:pathLst>
                  <a:path w="26213" h="30040" extrusionOk="0">
                    <a:moveTo>
                      <a:pt x="23452" y="28507"/>
                    </a:moveTo>
                    <a:cubicBezTo>
                      <a:pt x="24344" y="28847"/>
                      <a:pt x="25278" y="29102"/>
                      <a:pt x="26213" y="29286"/>
                    </a:cubicBezTo>
                    <a:cubicBezTo>
                      <a:pt x="22829" y="29881"/>
                      <a:pt x="19387" y="30136"/>
                      <a:pt x="15960" y="30009"/>
                    </a:cubicBezTo>
                    <a:cubicBezTo>
                      <a:pt x="14629" y="29966"/>
                      <a:pt x="13284" y="29853"/>
                      <a:pt x="12122" y="29215"/>
                    </a:cubicBezTo>
                    <a:cubicBezTo>
                      <a:pt x="10635" y="28380"/>
                      <a:pt x="9729" y="26822"/>
                      <a:pt x="8936" y="25307"/>
                    </a:cubicBezTo>
                    <a:cubicBezTo>
                      <a:pt x="5084" y="17929"/>
                      <a:pt x="2082" y="10097"/>
                      <a:pt x="0" y="2025"/>
                    </a:cubicBezTo>
                    <a:cubicBezTo>
                      <a:pt x="1388" y="1430"/>
                      <a:pt x="2733" y="751"/>
                      <a:pt x="4036" y="0"/>
                    </a:cubicBezTo>
                    <a:cubicBezTo>
                      <a:pt x="4645" y="85"/>
                      <a:pt x="5240" y="198"/>
                      <a:pt x="5820" y="354"/>
                    </a:cubicBezTo>
                    <a:cubicBezTo>
                      <a:pt x="9899" y="1416"/>
                      <a:pt x="12944" y="4744"/>
                      <a:pt x="15748" y="7916"/>
                    </a:cubicBezTo>
                    <a:cubicBezTo>
                      <a:pt x="20860" y="13723"/>
                      <a:pt x="26341" y="21327"/>
                      <a:pt x="23466" y="285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7"/>
              <p:cNvSpPr/>
              <p:nvPr/>
            </p:nvSpPr>
            <p:spPr>
              <a:xfrm>
                <a:off x="3636256" y="1569135"/>
                <a:ext cx="46790" cy="63716"/>
              </a:xfrm>
              <a:custGeom>
                <a:avLst/>
                <a:gdLst/>
                <a:ahLst/>
                <a:cxnLst/>
                <a:rect l="l" t="t" r="r" b="b"/>
                <a:pathLst>
                  <a:path w="46790" h="63716" extrusionOk="0">
                    <a:moveTo>
                      <a:pt x="29442" y="63472"/>
                    </a:moveTo>
                    <a:cubicBezTo>
                      <a:pt x="21866" y="62453"/>
                      <a:pt x="14275" y="57383"/>
                      <a:pt x="12845" y="49877"/>
                    </a:cubicBezTo>
                    <a:cubicBezTo>
                      <a:pt x="12250" y="46804"/>
                      <a:pt x="12732" y="43575"/>
                      <a:pt x="12009" y="40516"/>
                    </a:cubicBezTo>
                    <a:cubicBezTo>
                      <a:pt x="10069" y="32260"/>
                      <a:pt x="-56" y="27063"/>
                      <a:pt x="0" y="18580"/>
                    </a:cubicBezTo>
                    <a:cubicBezTo>
                      <a:pt x="43" y="13085"/>
                      <a:pt x="4504" y="8639"/>
                      <a:pt x="9134" y="5679"/>
                    </a:cubicBezTo>
                    <a:cubicBezTo>
                      <a:pt x="11570" y="4135"/>
                      <a:pt x="14176" y="2747"/>
                      <a:pt x="16612" y="1175"/>
                    </a:cubicBezTo>
                    <a:cubicBezTo>
                      <a:pt x="17504" y="850"/>
                      <a:pt x="18368" y="467"/>
                      <a:pt x="19203" y="0"/>
                    </a:cubicBezTo>
                    <a:cubicBezTo>
                      <a:pt x="19685" y="1770"/>
                      <a:pt x="18538" y="3569"/>
                      <a:pt x="17277" y="4886"/>
                    </a:cubicBezTo>
                    <a:cubicBezTo>
                      <a:pt x="16017" y="6217"/>
                      <a:pt x="14530" y="7477"/>
                      <a:pt x="14034" y="9248"/>
                    </a:cubicBezTo>
                    <a:cubicBezTo>
                      <a:pt x="13539" y="11004"/>
                      <a:pt x="14785" y="13354"/>
                      <a:pt x="16598" y="13085"/>
                    </a:cubicBezTo>
                    <a:cubicBezTo>
                      <a:pt x="13624" y="18509"/>
                      <a:pt x="11542" y="25845"/>
                      <a:pt x="15705" y="30419"/>
                    </a:cubicBezTo>
                    <a:cubicBezTo>
                      <a:pt x="17037" y="31906"/>
                      <a:pt x="18849" y="32855"/>
                      <a:pt x="20336" y="34186"/>
                    </a:cubicBezTo>
                    <a:cubicBezTo>
                      <a:pt x="25803" y="39199"/>
                      <a:pt x="25194" y="48036"/>
                      <a:pt x="29017" y="54395"/>
                    </a:cubicBezTo>
                    <a:cubicBezTo>
                      <a:pt x="32119" y="59578"/>
                      <a:pt x="38350" y="62722"/>
                      <a:pt x="44369" y="62127"/>
                    </a:cubicBezTo>
                    <a:lnTo>
                      <a:pt x="46040" y="60328"/>
                    </a:lnTo>
                    <a:cubicBezTo>
                      <a:pt x="46408" y="60711"/>
                      <a:pt x="46649" y="61150"/>
                      <a:pt x="46790" y="61617"/>
                    </a:cubicBezTo>
                    <a:cubicBezTo>
                      <a:pt x="41097" y="63147"/>
                      <a:pt x="35263" y="64237"/>
                      <a:pt x="29456" y="634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7"/>
              <p:cNvSpPr/>
              <p:nvPr/>
            </p:nvSpPr>
            <p:spPr>
              <a:xfrm>
                <a:off x="3653676" y="1633117"/>
                <a:ext cx="29355" cy="57170"/>
              </a:xfrm>
              <a:custGeom>
                <a:avLst/>
                <a:gdLst/>
                <a:ahLst/>
                <a:cxnLst/>
                <a:rect l="l" t="t" r="r" b="b"/>
                <a:pathLst>
                  <a:path w="29355" h="57170" extrusionOk="0">
                    <a:moveTo>
                      <a:pt x="23153" y="57156"/>
                    </a:moveTo>
                    <a:cubicBezTo>
                      <a:pt x="19981" y="57142"/>
                      <a:pt x="16950" y="56179"/>
                      <a:pt x="15208" y="53644"/>
                    </a:cubicBezTo>
                    <a:cubicBezTo>
                      <a:pt x="13042" y="50500"/>
                      <a:pt x="13778" y="46195"/>
                      <a:pt x="12603" y="42556"/>
                    </a:cubicBezTo>
                    <a:cubicBezTo>
                      <a:pt x="10960" y="37429"/>
                      <a:pt x="5805" y="34271"/>
                      <a:pt x="3114" y="29584"/>
                    </a:cubicBezTo>
                    <a:cubicBezTo>
                      <a:pt x="2619" y="28734"/>
                      <a:pt x="2194" y="27729"/>
                      <a:pt x="2449" y="26780"/>
                    </a:cubicBezTo>
                    <a:cubicBezTo>
                      <a:pt x="2704" y="25817"/>
                      <a:pt x="3539" y="25151"/>
                      <a:pt x="4332" y="24542"/>
                    </a:cubicBezTo>
                    <a:cubicBezTo>
                      <a:pt x="7958" y="21823"/>
                      <a:pt x="11569" y="19104"/>
                      <a:pt x="15194" y="16399"/>
                    </a:cubicBezTo>
                    <a:cubicBezTo>
                      <a:pt x="12702" y="18240"/>
                      <a:pt x="9969" y="19897"/>
                      <a:pt x="6910" y="19996"/>
                    </a:cubicBezTo>
                    <a:cubicBezTo>
                      <a:pt x="3384" y="20124"/>
                      <a:pt x="-440" y="17249"/>
                      <a:pt x="41" y="13765"/>
                    </a:cubicBezTo>
                    <a:cubicBezTo>
                      <a:pt x="10153" y="9927"/>
                      <a:pt x="20406" y="5976"/>
                      <a:pt x="29356" y="0"/>
                    </a:cubicBezTo>
                    <a:cubicBezTo>
                      <a:pt x="29044" y="1317"/>
                      <a:pt x="28237" y="2634"/>
                      <a:pt x="27288" y="3611"/>
                    </a:cubicBezTo>
                    <a:cubicBezTo>
                      <a:pt x="25362" y="5537"/>
                      <a:pt x="22827" y="7067"/>
                      <a:pt x="21850" y="9616"/>
                    </a:cubicBezTo>
                    <a:cubicBezTo>
                      <a:pt x="20930" y="12052"/>
                      <a:pt x="21709" y="14756"/>
                      <a:pt x="21539" y="17362"/>
                    </a:cubicBezTo>
                    <a:cubicBezTo>
                      <a:pt x="21397" y="19968"/>
                      <a:pt x="19372" y="22956"/>
                      <a:pt x="16851" y="22319"/>
                    </a:cubicBezTo>
                    <a:cubicBezTo>
                      <a:pt x="19457" y="33464"/>
                      <a:pt x="21524" y="44708"/>
                      <a:pt x="23068" y="56052"/>
                    </a:cubicBezTo>
                    <a:cubicBezTo>
                      <a:pt x="23111" y="56406"/>
                      <a:pt x="23167" y="56788"/>
                      <a:pt x="23167" y="571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8" name="Google Shape;1088;p7"/>
            <p:cNvGrpSpPr/>
            <p:nvPr/>
          </p:nvGrpSpPr>
          <p:grpSpPr>
            <a:xfrm rot="-10293041">
              <a:off x="-1079681" y="86106"/>
              <a:ext cx="544015" cy="1432521"/>
              <a:chOff x="3386977" y="1448209"/>
              <a:chExt cx="178147" cy="469103"/>
            </a:xfrm>
          </p:grpSpPr>
          <p:sp>
            <p:nvSpPr>
              <p:cNvPr id="1089" name="Google Shape;1089;p7"/>
              <p:cNvSpPr/>
              <p:nvPr/>
            </p:nvSpPr>
            <p:spPr>
              <a:xfrm>
                <a:off x="3387006" y="1448266"/>
                <a:ext cx="178118" cy="414151"/>
              </a:xfrm>
              <a:custGeom>
                <a:avLst/>
                <a:gdLst/>
                <a:ahLst/>
                <a:cxnLst/>
                <a:rect l="l" t="t" r="r" b="b"/>
                <a:pathLst>
                  <a:path w="178118" h="414151" extrusionOk="0">
                    <a:moveTo>
                      <a:pt x="170116" y="411551"/>
                    </a:moveTo>
                    <a:cubicBezTo>
                      <a:pt x="168600" y="412075"/>
                      <a:pt x="167085" y="412528"/>
                      <a:pt x="165541" y="412882"/>
                    </a:cubicBezTo>
                    <a:cubicBezTo>
                      <a:pt x="141693" y="418490"/>
                      <a:pt x="114333" y="405022"/>
                      <a:pt x="104986" y="382194"/>
                    </a:cubicBezTo>
                    <a:cubicBezTo>
                      <a:pt x="115792" y="377506"/>
                      <a:pt x="126583" y="372833"/>
                      <a:pt x="137388" y="368160"/>
                    </a:cubicBezTo>
                    <a:cubicBezTo>
                      <a:pt x="130477" y="367777"/>
                      <a:pt x="123963" y="371119"/>
                      <a:pt x="117279" y="372904"/>
                    </a:cubicBezTo>
                    <a:cubicBezTo>
                      <a:pt x="115013" y="373513"/>
                      <a:pt x="112520" y="373867"/>
                      <a:pt x="110099" y="373838"/>
                    </a:cubicBezTo>
                    <a:cubicBezTo>
                      <a:pt x="105383" y="373810"/>
                      <a:pt x="100865" y="372380"/>
                      <a:pt x="98274" y="368613"/>
                    </a:cubicBezTo>
                    <a:cubicBezTo>
                      <a:pt x="95045" y="363925"/>
                      <a:pt x="96150" y="357538"/>
                      <a:pt x="94394" y="352100"/>
                    </a:cubicBezTo>
                    <a:cubicBezTo>
                      <a:pt x="91944" y="344467"/>
                      <a:pt x="84268" y="339766"/>
                      <a:pt x="80274" y="332798"/>
                    </a:cubicBezTo>
                    <a:cubicBezTo>
                      <a:pt x="79538" y="331524"/>
                      <a:pt x="78915" y="330051"/>
                      <a:pt x="79283" y="328620"/>
                    </a:cubicBezTo>
                    <a:cubicBezTo>
                      <a:pt x="79651" y="327190"/>
                      <a:pt x="80912" y="326199"/>
                      <a:pt x="82087" y="325292"/>
                    </a:cubicBezTo>
                    <a:cubicBezTo>
                      <a:pt x="87483" y="321256"/>
                      <a:pt x="92864" y="317206"/>
                      <a:pt x="98245" y="313170"/>
                    </a:cubicBezTo>
                    <a:cubicBezTo>
                      <a:pt x="94535" y="315917"/>
                      <a:pt x="90471" y="318367"/>
                      <a:pt x="85925" y="318523"/>
                    </a:cubicBezTo>
                    <a:cubicBezTo>
                      <a:pt x="80685" y="318721"/>
                      <a:pt x="74978" y="314445"/>
                      <a:pt x="75700" y="309247"/>
                    </a:cubicBezTo>
                    <a:cubicBezTo>
                      <a:pt x="90754" y="303526"/>
                      <a:pt x="106020" y="297663"/>
                      <a:pt x="119332" y="288755"/>
                    </a:cubicBezTo>
                    <a:cubicBezTo>
                      <a:pt x="121995" y="286999"/>
                      <a:pt x="124544" y="285130"/>
                      <a:pt x="127022" y="283119"/>
                    </a:cubicBezTo>
                    <a:cubicBezTo>
                      <a:pt x="124487" y="283856"/>
                      <a:pt x="121909" y="284592"/>
                      <a:pt x="119332" y="285272"/>
                    </a:cubicBezTo>
                    <a:cubicBezTo>
                      <a:pt x="110849" y="287537"/>
                      <a:pt x="102168" y="289180"/>
                      <a:pt x="93530" y="288019"/>
                    </a:cubicBezTo>
                    <a:cubicBezTo>
                      <a:pt x="82257" y="286504"/>
                      <a:pt x="70956" y="278956"/>
                      <a:pt x="68832" y="267796"/>
                    </a:cubicBezTo>
                    <a:cubicBezTo>
                      <a:pt x="67954" y="263208"/>
                      <a:pt x="68648" y="258407"/>
                      <a:pt x="67586" y="253861"/>
                    </a:cubicBezTo>
                    <a:cubicBezTo>
                      <a:pt x="64697" y="241569"/>
                      <a:pt x="49629" y="233837"/>
                      <a:pt x="49714" y="221205"/>
                    </a:cubicBezTo>
                    <a:cubicBezTo>
                      <a:pt x="49770" y="213019"/>
                      <a:pt x="56412" y="206420"/>
                      <a:pt x="63309" y="202001"/>
                    </a:cubicBezTo>
                    <a:cubicBezTo>
                      <a:pt x="66934" y="199693"/>
                      <a:pt x="70814" y="197640"/>
                      <a:pt x="74440" y="195303"/>
                    </a:cubicBezTo>
                    <a:cubicBezTo>
                      <a:pt x="77711" y="193193"/>
                      <a:pt x="80742" y="190828"/>
                      <a:pt x="83163" y="187797"/>
                    </a:cubicBezTo>
                    <a:cubicBezTo>
                      <a:pt x="75856" y="192017"/>
                      <a:pt x="67812" y="194949"/>
                      <a:pt x="59499" y="196436"/>
                    </a:cubicBezTo>
                    <a:cubicBezTo>
                      <a:pt x="54472" y="197328"/>
                      <a:pt x="49331" y="197696"/>
                      <a:pt x="44233" y="197512"/>
                    </a:cubicBezTo>
                    <a:cubicBezTo>
                      <a:pt x="42265" y="197455"/>
                      <a:pt x="40254" y="197286"/>
                      <a:pt x="38526" y="196337"/>
                    </a:cubicBezTo>
                    <a:cubicBezTo>
                      <a:pt x="36317" y="195091"/>
                      <a:pt x="34957" y="192768"/>
                      <a:pt x="33782" y="190516"/>
                    </a:cubicBezTo>
                    <a:cubicBezTo>
                      <a:pt x="28046" y="179541"/>
                      <a:pt x="23571" y="167872"/>
                      <a:pt x="20484" y="155877"/>
                    </a:cubicBezTo>
                    <a:cubicBezTo>
                      <a:pt x="22552" y="154999"/>
                      <a:pt x="24548" y="153979"/>
                      <a:pt x="26488" y="152861"/>
                    </a:cubicBezTo>
                    <a:cubicBezTo>
                      <a:pt x="30666" y="150439"/>
                      <a:pt x="34518" y="147479"/>
                      <a:pt x="37931" y="144052"/>
                    </a:cubicBezTo>
                    <a:cubicBezTo>
                      <a:pt x="31700" y="145737"/>
                      <a:pt x="25313" y="146884"/>
                      <a:pt x="18870" y="147479"/>
                    </a:cubicBezTo>
                    <a:cubicBezTo>
                      <a:pt x="17737" y="141305"/>
                      <a:pt x="24832" y="137226"/>
                      <a:pt x="30425" y="134380"/>
                    </a:cubicBezTo>
                    <a:cubicBezTo>
                      <a:pt x="38483" y="130287"/>
                      <a:pt x="45763" y="124665"/>
                      <a:pt x="51795" y="117910"/>
                    </a:cubicBezTo>
                    <a:cubicBezTo>
                      <a:pt x="45734" y="119722"/>
                      <a:pt x="39517" y="120940"/>
                      <a:pt x="33244" y="121578"/>
                    </a:cubicBezTo>
                    <a:cubicBezTo>
                      <a:pt x="29434" y="121974"/>
                      <a:pt x="25596" y="122158"/>
                      <a:pt x="21759" y="122116"/>
                    </a:cubicBezTo>
                    <a:cubicBezTo>
                      <a:pt x="19719" y="113392"/>
                      <a:pt x="16179" y="105023"/>
                      <a:pt x="11350" y="97474"/>
                    </a:cubicBezTo>
                    <a:cubicBezTo>
                      <a:pt x="13559" y="94260"/>
                      <a:pt x="16094" y="91272"/>
                      <a:pt x="18884" y="88524"/>
                    </a:cubicBezTo>
                    <a:cubicBezTo>
                      <a:pt x="23996" y="83554"/>
                      <a:pt x="30001" y="79517"/>
                      <a:pt x="36543" y="76671"/>
                    </a:cubicBezTo>
                    <a:cubicBezTo>
                      <a:pt x="28669" y="79418"/>
                      <a:pt x="19535" y="81996"/>
                      <a:pt x="11973" y="79546"/>
                    </a:cubicBezTo>
                    <a:lnTo>
                      <a:pt x="11973" y="79546"/>
                    </a:lnTo>
                    <a:cubicBezTo>
                      <a:pt x="10245" y="78965"/>
                      <a:pt x="8574" y="78130"/>
                      <a:pt x="7045" y="76983"/>
                    </a:cubicBezTo>
                    <a:cubicBezTo>
                      <a:pt x="-334" y="71403"/>
                      <a:pt x="-1339" y="60399"/>
                      <a:pt x="1380" y="51577"/>
                    </a:cubicBezTo>
                    <a:cubicBezTo>
                      <a:pt x="2145" y="49042"/>
                      <a:pt x="3178" y="46606"/>
                      <a:pt x="4311" y="44227"/>
                    </a:cubicBezTo>
                    <a:cubicBezTo>
                      <a:pt x="7158" y="38279"/>
                      <a:pt x="10769" y="32657"/>
                      <a:pt x="13488" y="26638"/>
                    </a:cubicBezTo>
                    <a:cubicBezTo>
                      <a:pt x="17283" y="18212"/>
                      <a:pt x="19096" y="7888"/>
                      <a:pt x="14253" y="0"/>
                    </a:cubicBezTo>
                    <a:cubicBezTo>
                      <a:pt x="14253" y="0"/>
                      <a:pt x="22056" y="5594"/>
                      <a:pt x="34561" y="18410"/>
                    </a:cubicBezTo>
                    <a:cubicBezTo>
                      <a:pt x="36812" y="20719"/>
                      <a:pt x="39220" y="23253"/>
                      <a:pt x="41769" y="26043"/>
                    </a:cubicBezTo>
                    <a:cubicBezTo>
                      <a:pt x="67727" y="54409"/>
                      <a:pt x="107762" y="108110"/>
                      <a:pt x="142855" y="197172"/>
                    </a:cubicBezTo>
                    <a:cubicBezTo>
                      <a:pt x="193907" y="326779"/>
                      <a:pt x="175908" y="395067"/>
                      <a:pt x="171149" y="408931"/>
                    </a:cubicBezTo>
                    <a:cubicBezTo>
                      <a:pt x="170541" y="410715"/>
                      <a:pt x="170144" y="411607"/>
                      <a:pt x="170144" y="4116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7"/>
              <p:cNvSpPr/>
              <p:nvPr/>
            </p:nvSpPr>
            <p:spPr>
              <a:xfrm>
                <a:off x="3403326" y="1466619"/>
                <a:ext cx="161797" cy="394528"/>
              </a:xfrm>
              <a:custGeom>
                <a:avLst/>
                <a:gdLst/>
                <a:ahLst/>
                <a:cxnLst/>
                <a:rect l="l" t="t" r="r" b="b"/>
                <a:pathLst>
                  <a:path w="161797" h="394528" extrusionOk="0">
                    <a:moveTo>
                      <a:pt x="153795" y="393197"/>
                    </a:moveTo>
                    <a:cubicBezTo>
                      <a:pt x="152280" y="393721"/>
                      <a:pt x="150765" y="394174"/>
                      <a:pt x="149221" y="394529"/>
                    </a:cubicBezTo>
                    <a:cubicBezTo>
                      <a:pt x="143953" y="390988"/>
                      <a:pt x="140653" y="384686"/>
                      <a:pt x="143131" y="378908"/>
                    </a:cubicBezTo>
                    <a:cubicBezTo>
                      <a:pt x="135442" y="378158"/>
                      <a:pt x="127922" y="375708"/>
                      <a:pt x="121252" y="371785"/>
                    </a:cubicBezTo>
                    <a:cubicBezTo>
                      <a:pt x="125132" y="369647"/>
                      <a:pt x="129678" y="369250"/>
                      <a:pt x="133955" y="368103"/>
                    </a:cubicBezTo>
                    <a:cubicBezTo>
                      <a:pt x="138232" y="366984"/>
                      <a:pt x="142692" y="364704"/>
                      <a:pt x="144264" y="360569"/>
                    </a:cubicBezTo>
                    <a:cubicBezTo>
                      <a:pt x="145850" y="356420"/>
                      <a:pt x="142508" y="350670"/>
                      <a:pt x="138175" y="351562"/>
                    </a:cubicBezTo>
                    <a:cubicBezTo>
                      <a:pt x="146332" y="349296"/>
                      <a:pt x="149391" y="337075"/>
                      <a:pt x="143245" y="331254"/>
                    </a:cubicBezTo>
                    <a:cubicBezTo>
                      <a:pt x="145482" y="330221"/>
                      <a:pt x="147720" y="329187"/>
                      <a:pt x="149957" y="328167"/>
                    </a:cubicBezTo>
                    <a:cubicBezTo>
                      <a:pt x="148258" y="327063"/>
                      <a:pt x="146559" y="325972"/>
                      <a:pt x="144859" y="324896"/>
                    </a:cubicBezTo>
                    <a:cubicBezTo>
                      <a:pt x="147536" y="323253"/>
                      <a:pt x="149391" y="320350"/>
                      <a:pt x="149745" y="317234"/>
                    </a:cubicBezTo>
                    <a:cubicBezTo>
                      <a:pt x="139195" y="318169"/>
                      <a:pt x="128474" y="317192"/>
                      <a:pt x="118250" y="314345"/>
                    </a:cubicBezTo>
                    <a:cubicBezTo>
                      <a:pt x="126208" y="313184"/>
                      <a:pt x="134649" y="311811"/>
                      <a:pt x="140724" y="306542"/>
                    </a:cubicBezTo>
                    <a:cubicBezTo>
                      <a:pt x="146799" y="301274"/>
                      <a:pt x="148952" y="290681"/>
                      <a:pt x="142919" y="285371"/>
                    </a:cubicBezTo>
                    <a:cubicBezTo>
                      <a:pt x="134196" y="277709"/>
                      <a:pt x="118745" y="287438"/>
                      <a:pt x="109413" y="280527"/>
                    </a:cubicBezTo>
                    <a:cubicBezTo>
                      <a:pt x="120062" y="278899"/>
                      <a:pt x="130301" y="274636"/>
                      <a:pt x="138925" y="268164"/>
                    </a:cubicBezTo>
                    <a:lnTo>
                      <a:pt x="134365" y="263774"/>
                    </a:lnTo>
                    <a:cubicBezTo>
                      <a:pt x="136858" y="261735"/>
                      <a:pt x="139365" y="259696"/>
                      <a:pt x="141843" y="257656"/>
                    </a:cubicBezTo>
                    <a:cubicBezTo>
                      <a:pt x="139407" y="254314"/>
                      <a:pt x="136192" y="251553"/>
                      <a:pt x="132524" y="249641"/>
                    </a:cubicBezTo>
                    <a:cubicBezTo>
                      <a:pt x="135583" y="247885"/>
                      <a:pt x="134592" y="243084"/>
                      <a:pt x="132284" y="240422"/>
                    </a:cubicBezTo>
                    <a:cubicBezTo>
                      <a:pt x="130004" y="237731"/>
                      <a:pt x="126718" y="235579"/>
                      <a:pt x="125911" y="232152"/>
                    </a:cubicBezTo>
                    <a:cubicBezTo>
                      <a:pt x="125599" y="230778"/>
                      <a:pt x="125684" y="229248"/>
                      <a:pt x="124905" y="228059"/>
                    </a:cubicBezTo>
                    <a:cubicBezTo>
                      <a:pt x="124042" y="226713"/>
                      <a:pt x="122328" y="226246"/>
                      <a:pt x="120756" y="225864"/>
                    </a:cubicBezTo>
                    <a:cubicBezTo>
                      <a:pt x="113590" y="224164"/>
                      <a:pt x="106410" y="222451"/>
                      <a:pt x="99230" y="220737"/>
                    </a:cubicBezTo>
                    <a:cubicBezTo>
                      <a:pt x="106566" y="217324"/>
                      <a:pt x="113534" y="213132"/>
                      <a:pt x="119977" y="208275"/>
                    </a:cubicBezTo>
                    <a:cubicBezTo>
                      <a:pt x="118830" y="203304"/>
                      <a:pt x="115431" y="198928"/>
                      <a:pt x="110942" y="196563"/>
                    </a:cubicBezTo>
                    <a:cubicBezTo>
                      <a:pt x="111339" y="193816"/>
                      <a:pt x="111707" y="191054"/>
                      <a:pt x="112103" y="188307"/>
                    </a:cubicBezTo>
                    <a:cubicBezTo>
                      <a:pt x="96455" y="183322"/>
                      <a:pt x="79447" y="182713"/>
                      <a:pt x="63486" y="186579"/>
                    </a:cubicBezTo>
                    <a:cubicBezTo>
                      <a:pt x="78441" y="179201"/>
                      <a:pt x="92475" y="169954"/>
                      <a:pt x="105136" y="159106"/>
                    </a:cubicBezTo>
                    <a:cubicBezTo>
                      <a:pt x="99500" y="157803"/>
                      <a:pt x="93863" y="156486"/>
                      <a:pt x="88227" y="155183"/>
                    </a:cubicBezTo>
                    <a:cubicBezTo>
                      <a:pt x="93481" y="154036"/>
                      <a:pt x="98423" y="151487"/>
                      <a:pt x="102374" y="147833"/>
                    </a:cubicBezTo>
                    <a:cubicBezTo>
                      <a:pt x="92914" y="145284"/>
                      <a:pt x="96002" y="129805"/>
                      <a:pt x="88836" y="123135"/>
                    </a:cubicBezTo>
                    <a:cubicBezTo>
                      <a:pt x="85522" y="120020"/>
                      <a:pt x="80622" y="119467"/>
                      <a:pt x="76062" y="119085"/>
                    </a:cubicBezTo>
                    <a:cubicBezTo>
                      <a:pt x="67863" y="118377"/>
                      <a:pt x="59663" y="117655"/>
                      <a:pt x="51449" y="116961"/>
                    </a:cubicBezTo>
                    <a:cubicBezTo>
                      <a:pt x="61433" y="112118"/>
                      <a:pt x="71417" y="107288"/>
                      <a:pt x="81401" y="102459"/>
                    </a:cubicBezTo>
                    <a:cubicBezTo>
                      <a:pt x="74405" y="92107"/>
                      <a:pt x="64761" y="80438"/>
                      <a:pt x="52355" y="82024"/>
                    </a:cubicBezTo>
                    <a:cubicBezTo>
                      <a:pt x="47980" y="82590"/>
                      <a:pt x="43986" y="84842"/>
                      <a:pt x="39638" y="85593"/>
                    </a:cubicBezTo>
                    <a:cubicBezTo>
                      <a:pt x="35291" y="86386"/>
                      <a:pt x="29909" y="84984"/>
                      <a:pt x="28479" y="80820"/>
                    </a:cubicBezTo>
                    <a:cubicBezTo>
                      <a:pt x="28210" y="80027"/>
                      <a:pt x="28097" y="79178"/>
                      <a:pt x="28153" y="78356"/>
                    </a:cubicBezTo>
                    <a:cubicBezTo>
                      <a:pt x="28776" y="70001"/>
                      <a:pt x="43490" y="70128"/>
                      <a:pt x="45912" y="62113"/>
                    </a:cubicBezTo>
                    <a:cubicBezTo>
                      <a:pt x="47002" y="58516"/>
                      <a:pt x="44538" y="54253"/>
                      <a:pt x="40870" y="53389"/>
                    </a:cubicBezTo>
                    <a:cubicBezTo>
                      <a:pt x="38576" y="52370"/>
                      <a:pt x="36296" y="51350"/>
                      <a:pt x="34030" y="50330"/>
                    </a:cubicBezTo>
                    <a:cubicBezTo>
                      <a:pt x="35432" y="48008"/>
                      <a:pt x="36849" y="45700"/>
                      <a:pt x="38236" y="43405"/>
                    </a:cubicBezTo>
                    <a:cubicBezTo>
                      <a:pt x="27714" y="40899"/>
                      <a:pt x="16541" y="41083"/>
                      <a:pt x="6118" y="43915"/>
                    </a:cubicBezTo>
                    <a:cubicBezTo>
                      <a:pt x="7576" y="39879"/>
                      <a:pt x="9021" y="35857"/>
                      <a:pt x="10480" y="31821"/>
                    </a:cubicBezTo>
                    <a:cubicBezTo>
                      <a:pt x="6982" y="30447"/>
                      <a:pt x="3484" y="29074"/>
                      <a:pt x="0" y="27700"/>
                    </a:cubicBezTo>
                    <a:cubicBezTo>
                      <a:pt x="3073" y="17730"/>
                      <a:pt x="8582" y="8483"/>
                      <a:pt x="15903" y="1034"/>
                    </a:cubicBezTo>
                    <a:lnTo>
                      <a:pt x="18240" y="0"/>
                    </a:lnTo>
                    <a:cubicBezTo>
                      <a:pt x="43504" y="25831"/>
                      <a:pt x="88000" y="80976"/>
                      <a:pt x="126534" y="178762"/>
                    </a:cubicBezTo>
                    <a:cubicBezTo>
                      <a:pt x="184144" y="325038"/>
                      <a:pt x="153823" y="393197"/>
                      <a:pt x="153823" y="3931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7"/>
              <p:cNvSpPr/>
              <p:nvPr/>
            </p:nvSpPr>
            <p:spPr>
              <a:xfrm>
                <a:off x="3419867" y="1474252"/>
                <a:ext cx="145186" cy="382887"/>
              </a:xfrm>
              <a:custGeom>
                <a:avLst/>
                <a:gdLst/>
                <a:ahLst/>
                <a:cxnLst/>
                <a:rect l="l" t="t" r="r" b="b"/>
                <a:pathLst>
                  <a:path w="145186" h="382887" extrusionOk="0">
                    <a:moveTo>
                      <a:pt x="138260" y="382888"/>
                    </a:moveTo>
                    <a:cubicBezTo>
                      <a:pt x="133303" y="378611"/>
                      <a:pt x="134479" y="369377"/>
                      <a:pt x="129480" y="364803"/>
                    </a:cubicBezTo>
                    <a:cubicBezTo>
                      <a:pt x="131193" y="359351"/>
                      <a:pt x="132907" y="353899"/>
                      <a:pt x="134635" y="348461"/>
                    </a:cubicBezTo>
                    <a:cubicBezTo>
                      <a:pt x="134082" y="346903"/>
                      <a:pt x="133530" y="345359"/>
                      <a:pt x="133006" y="343787"/>
                    </a:cubicBezTo>
                    <a:cubicBezTo>
                      <a:pt x="134210" y="339836"/>
                      <a:pt x="135428" y="335871"/>
                      <a:pt x="136646" y="331906"/>
                    </a:cubicBezTo>
                    <a:cubicBezTo>
                      <a:pt x="135258" y="327544"/>
                      <a:pt x="137000" y="322375"/>
                      <a:pt x="140752" y="319713"/>
                    </a:cubicBezTo>
                    <a:cubicBezTo>
                      <a:pt x="137920" y="317121"/>
                      <a:pt x="137665" y="312844"/>
                      <a:pt x="136674" y="309120"/>
                    </a:cubicBezTo>
                    <a:cubicBezTo>
                      <a:pt x="135668" y="305410"/>
                      <a:pt x="132581" y="301373"/>
                      <a:pt x="128843" y="302308"/>
                    </a:cubicBezTo>
                    <a:cubicBezTo>
                      <a:pt x="134550" y="301076"/>
                      <a:pt x="134989" y="293032"/>
                      <a:pt x="133388" y="287410"/>
                    </a:cubicBezTo>
                    <a:cubicBezTo>
                      <a:pt x="131802" y="281774"/>
                      <a:pt x="130004" y="274650"/>
                      <a:pt x="134550" y="270997"/>
                    </a:cubicBezTo>
                    <a:cubicBezTo>
                      <a:pt x="131349" y="270260"/>
                      <a:pt x="128418" y="268448"/>
                      <a:pt x="126322" y="265913"/>
                    </a:cubicBezTo>
                    <a:cubicBezTo>
                      <a:pt x="130089" y="265247"/>
                      <a:pt x="133672" y="263505"/>
                      <a:pt x="136490" y="260928"/>
                    </a:cubicBezTo>
                    <a:cubicBezTo>
                      <a:pt x="134068" y="259115"/>
                      <a:pt x="131547" y="257217"/>
                      <a:pt x="130230" y="254513"/>
                    </a:cubicBezTo>
                    <a:cubicBezTo>
                      <a:pt x="128899" y="251793"/>
                      <a:pt x="129225" y="248027"/>
                      <a:pt x="131746" y="246370"/>
                    </a:cubicBezTo>
                    <a:cubicBezTo>
                      <a:pt x="121195" y="237193"/>
                      <a:pt x="121266" y="218174"/>
                      <a:pt x="108520" y="212438"/>
                    </a:cubicBezTo>
                    <a:cubicBezTo>
                      <a:pt x="111834" y="211490"/>
                      <a:pt x="115021" y="210130"/>
                      <a:pt x="117981" y="208374"/>
                    </a:cubicBezTo>
                    <a:cubicBezTo>
                      <a:pt x="116210" y="206632"/>
                      <a:pt x="114440" y="204876"/>
                      <a:pt x="112684" y="203148"/>
                    </a:cubicBezTo>
                    <a:cubicBezTo>
                      <a:pt x="115502" y="202100"/>
                      <a:pt x="114525" y="197710"/>
                      <a:pt x="112401" y="195614"/>
                    </a:cubicBezTo>
                    <a:cubicBezTo>
                      <a:pt x="110248" y="193504"/>
                      <a:pt x="107232" y="191607"/>
                      <a:pt x="107189" y="188590"/>
                    </a:cubicBezTo>
                    <a:cubicBezTo>
                      <a:pt x="107161" y="187174"/>
                      <a:pt x="107883" y="185815"/>
                      <a:pt x="108011" y="184398"/>
                    </a:cubicBezTo>
                    <a:cubicBezTo>
                      <a:pt x="108450" y="179683"/>
                      <a:pt x="102870" y="176794"/>
                      <a:pt x="98168" y="176241"/>
                    </a:cubicBezTo>
                    <a:cubicBezTo>
                      <a:pt x="93453" y="175675"/>
                      <a:pt x="88014" y="175717"/>
                      <a:pt x="84998" y="172078"/>
                    </a:cubicBezTo>
                    <a:cubicBezTo>
                      <a:pt x="89898" y="171384"/>
                      <a:pt x="94656" y="169614"/>
                      <a:pt x="98834" y="166980"/>
                    </a:cubicBezTo>
                    <a:cubicBezTo>
                      <a:pt x="100293" y="166073"/>
                      <a:pt x="101766" y="164898"/>
                      <a:pt x="102077" y="163241"/>
                    </a:cubicBezTo>
                    <a:cubicBezTo>
                      <a:pt x="102813" y="159347"/>
                      <a:pt x="97404" y="157619"/>
                      <a:pt x="94869" y="154602"/>
                    </a:cubicBezTo>
                    <a:cubicBezTo>
                      <a:pt x="92320" y="151600"/>
                      <a:pt x="92829" y="147182"/>
                      <a:pt x="92631" y="143259"/>
                    </a:cubicBezTo>
                    <a:cubicBezTo>
                      <a:pt x="92121" y="132029"/>
                      <a:pt x="85168" y="122257"/>
                      <a:pt x="78498" y="113222"/>
                    </a:cubicBezTo>
                    <a:cubicBezTo>
                      <a:pt x="76827" y="110956"/>
                      <a:pt x="75057" y="108620"/>
                      <a:pt x="72493" y="107487"/>
                    </a:cubicBezTo>
                    <a:cubicBezTo>
                      <a:pt x="68670" y="105787"/>
                      <a:pt x="63217" y="106764"/>
                      <a:pt x="61093" y="103167"/>
                    </a:cubicBezTo>
                    <a:cubicBezTo>
                      <a:pt x="65243" y="102997"/>
                      <a:pt x="70681" y="101610"/>
                      <a:pt x="70822" y="97460"/>
                    </a:cubicBezTo>
                    <a:cubicBezTo>
                      <a:pt x="70865" y="96044"/>
                      <a:pt x="70199" y="94699"/>
                      <a:pt x="69505" y="93453"/>
                    </a:cubicBezTo>
                    <a:cubicBezTo>
                      <a:pt x="64393" y="84247"/>
                      <a:pt x="56958" y="76317"/>
                      <a:pt x="48093" y="70624"/>
                    </a:cubicBezTo>
                    <a:cubicBezTo>
                      <a:pt x="47994" y="67154"/>
                      <a:pt x="44892" y="64350"/>
                      <a:pt x="41536" y="63444"/>
                    </a:cubicBezTo>
                    <a:cubicBezTo>
                      <a:pt x="38180" y="62538"/>
                      <a:pt x="34611" y="63104"/>
                      <a:pt x="31184" y="63671"/>
                    </a:cubicBezTo>
                    <a:cubicBezTo>
                      <a:pt x="33691" y="60399"/>
                      <a:pt x="37302" y="58006"/>
                      <a:pt x="41281" y="57001"/>
                    </a:cubicBezTo>
                    <a:cubicBezTo>
                      <a:pt x="34413" y="47201"/>
                      <a:pt x="27559" y="37415"/>
                      <a:pt x="20690" y="27601"/>
                    </a:cubicBezTo>
                    <a:cubicBezTo>
                      <a:pt x="16130" y="26907"/>
                      <a:pt x="11556" y="26185"/>
                      <a:pt x="7010" y="25491"/>
                    </a:cubicBezTo>
                    <a:cubicBezTo>
                      <a:pt x="9333" y="25519"/>
                      <a:pt x="11627" y="24400"/>
                      <a:pt x="13043" y="22559"/>
                    </a:cubicBezTo>
                    <a:cubicBezTo>
                      <a:pt x="11896" y="15663"/>
                      <a:pt x="6656" y="9630"/>
                      <a:pt x="0" y="7492"/>
                    </a:cubicBezTo>
                    <a:cubicBezTo>
                      <a:pt x="1034" y="4532"/>
                      <a:pt x="3753" y="2209"/>
                      <a:pt x="6826" y="1685"/>
                    </a:cubicBezTo>
                    <a:lnTo>
                      <a:pt x="8837" y="0"/>
                    </a:lnTo>
                    <a:cubicBezTo>
                      <a:pt x="34795" y="28366"/>
                      <a:pt x="74830" y="82067"/>
                      <a:pt x="109923" y="171129"/>
                    </a:cubicBezTo>
                    <a:cubicBezTo>
                      <a:pt x="160975" y="300736"/>
                      <a:pt x="142976" y="369023"/>
                      <a:pt x="138218" y="3828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7"/>
              <p:cNvSpPr/>
              <p:nvPr/>
            </p:nvSpPr>
            <p:spPr>
              <a:xfrm>
                <a:off x="3401216" y="1448209"/>
                <a:ext cx="162105" cy="469103"/>
              </a:xfrm>
              <a:custGeom>
                <a:avLst/>
                <a:gdLst/>
                <a:ahLst/>
                <a:cxnLst/>
                <a:rect l="l" t="t" r="r" b="b"/>
                <a:pathLst>
                  <a:path w="162105" h="469103" extrusionOk="0">
                    <a:moveTo>
                      <a:pt x="0" y="0"/>
                    </a:moveTo>
                    <a:cubicBezTo>
                      <a:pt x="105476" y="99967"/>
                      <a:pt x="211376" y="323069"/>
                      <a:pt x="137424" y="46910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7"/>
              <p:cNvSpPr/>
              <p:nvPr/>
            </p:nvSpPr>
            <p:spPr>
              <a:xfrm>
                <a:off x="3386977" y="1492450"/>
                <a:ext cx="15552" cy="35319"/>
              </a:xfrm>
              <a:custGeom>
                <a:avLst/>
                <a:gdLst/>
                <a:ahLst/>
                <a:cxnLst/>
                <a:rect l="l" t="t" r="r" b="b"/>
                <a:pathLst>
                  <a:path w="15552" h="35319" extrusionOk="0">
                    <a:moveTo>
                      <a:pt x="12610" y="33067"/>
                    </a:moveTo>
                    <a:cubicBezTo>
                      <a:pt x="12214" y="33790"/>
                      <a:pt x="12001" y="34540"/>
                      <a:pt x="11973" y="35319"/>
                    </a:cubicBezTo>
                    <a:cubicBezTo>
                      <a:pt x="10245" y="34753"/>
                      <a:pt x="8574" y="33917"/>
                      <a:pt x="7045" y="32756"/>
                    </a:cubicBezTo>
                    <a:cubicBezTo>
                      <a:pt x="-334" y="27176"/>
                      <a:pt x="-1339" y="16173"/>
                      <a:pt x="1380" y="7350"/>
                    </a:cubicBezTo>
                    <a:cubicBezTo>
                      <a:pt x="2145" y="4815"/>
                      <a:pt x="3178" y="2379"/>
                      <a:pt x="4311" y="0"/>
                    </a:cubicBezTo>
                    <a:cubicBezTo>
                      <a:pt x="6195" y="7180"/>
                      <a:pt x="9070" y="14077"/>
                      <a:pt x="12851" y="20449"/>
                    </a:cubicBezTo>
                    <a:cubicBezTo>
                      <a:pt x="14593" y="23367"/>
                      <a:pt x="16561" y="26921"/>
                      <a:pt x="14961" y="29909"/>
                    </a:cubicBezTo>
                    <a:cubicBezTo>
                      <a:pt x="14338" y="31071"/>
                      <a:pt x="13247" y="31920"/>
                      <a:pt x="12610" y="330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7"/>
              <p:cNvSpPr/>
              <p:nvPr/>
            </p:nvSpPr>
            <p:spPr>
              <a:xfrm>
                <a:off x="3398327" y="1536748"/>
                <a:ext cx="21893" cy="33597"/>
              </a:xfrm>
              <a:custGeom>
                <a:avLst/>
                <a:gdLst/>
                <a:ahLst/>
                <a:cxnLst/>
                <a:rect l="l" t="t" r="r" b="b"/>
                <a:pathLst>
                  <a:path w="21893" h="33597" extrusionOk="0">
                    <a:moveTo>
                      <a:pt x="13992" y="4631"/>
                    </a:moveTo>
                    <a:cubicBezTo>
                      <a:pt x="20534" y="12335"/>
                      <a:pt x="14204" y="26638"/>
                      <a:pt x="21894" y="33053"/>
                    </a:cubicBezTo>
                    <a:cubicBezTo>
                      <a:pt x="18084" y="33450"/>
                      <a:pt x="14247" y="33634"/>
                      <a:pt x="10409" y="33591"/>
                    </a:cubicBezTo>
                    <a:cubicBezTo>
                      <a:pt x="8370" y="24868"/>
                      <a:pt x="4829" y="16498"/>
                      <a:pt x="0" y="8950"/>
                    </a:cubicBezTo>
                    <a:cubicBezTo>
                      <a:pt x="2209" y="5735"/>
                      <a:pt x="4744" y="2747"/>
                      <a:pt x="7534" y="0"/>
                    </a:cubicBezTo>
                    <a:cubicBezTo>
                      <a:pt x="9871" y="1359"/>
                      <a:pt x="12264" y="2606"/>
                      <a:pt x="13992" y="46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7"/>
              <p:cNvSpPr/>
              <p:nvPr/>
            </p:nvSpPr>
            <p:spPr>
              <a:xfrm>
                <a:off x="3407475" y="1601098"/>
                <a:ext cx="39015" cy="44697"/>
              </a:xfrm>
              <a:custGeom>
                <a:avLst/>
                <a:gdLst/>
                <a:ahLst/>
                <a:cxnLst/>
                <a:rect l="l" t="t" r="r" b="b"/>
                <a:pathLst>
                  <a:path w="39015" h="44697" extrusionOk="0">
                    <a:moveTo>
                      <a:pt x="34908" y="42414"/>
                    </a:moveTo>
                    <a:cubicBezTo>
                      <a:pt x="36240" y="42910"/>
                      <a:pt x="37613" y="43306"/>
                      <a:pt x="39015" y="43575"/>
                    </a:cubicBezTo>
                    <a:cubicBezTo>
                      <a:pt x="33988" y="44468"/>
                      <a:pt x="28847" y="44836"/>
                      <a:pt x="23749" y="44652"/>
                    </a:cubicBezTo>
                    <a:cubicBezTo>
                      <a:pt x="21781" y="44595"/>
                      <a:pt x="19770" y="44425"/>
                      <a:pt x="18042" y="43476"/>
                    </a:cubicBezTo>
                    <a:cubicBezTo>
                      <a:pt x="15833" y="42230"/>
                      <a:pt x="14473" y="39908"/>
                      <a:pt x="13298" y="37656"/>
                    </a:cubicBezTo>
                    <a:cubicBezTo>
                      <a:pt x="7562" y="26681"/>
                      <a:pt x="3087" y="15011"/>
                      <a:pt x="0" y="3016"/>
                    </a:cubicBezTo>
                    <a:cubicBezTo>
                      <a:pt x="2068" y="2138"/>
                      <a:pt x="4065" y="1119"/>
                      <a:pt x="6005" y="0"/>
                    </a:cubicBezTo>
                    <a:cubicBezTo>
                      <a:pt x="6911" y="128"/>
                      <a:pt x="7789" y="298"/>
                      <a:pt x="8653" y="524"/>
                    </a:cubicBezTo>
                    <a:cubicBezTo>
                      <a:pt x="14728" y="2110"/>
                      <a:pt x="19260" y="7067"/>
                      <a:pt x="23423" y="11768"/>
                    </a:cubicBezTo>
                    <a:cubicBezTo>
                      <a:pt x="31028" y="20421"/>
                      <a:pt x="39185" y="31722"/>
                      <a:pt x="34908" y="4242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7"/>
              <p:cNvSpPr/>
              <p:nvPr/>
            </p:nvSpPr>
            <p:spPr>
              <a:xfrm>
                <a:off x="3436705" y="1641784"/>
                <a:ext cx="69618" cy="94869"/>
              </a:xfrm>
              <a:custGeom>
                <a:avLst/>
                <a:gdLst/>
                <a:ahLst/>
                <a:cxnLst/>
                <a:rect l="l" t="t" r="r" b="b"/>
                <a:pathLst>
                  <a:path w="69618" h="94869" extrusionOk="0">
                    <a:moveTo>
                      <a:pt x="43816" y="94472"/>
                    </a:moveTo>
                    <a:cubicBezTo>
                      <a:pt x="32544" y="92957"/>
                      <a:pt x="21243" y="85409"/>
                      <a:pt x="19119" y="74249"/>
                    </a:cubicBezTo>
                    <a:cubicBezTo>
                      <a:pt x="18241" y="69661"/>
                      <a:pt x="18934" y="64860"/>
                      <a:pt x="17872" y="60314"/>
                    </a:cubicBezTo>
                    <a:cubicBezTo>
                      <a:pt x="14983" y="48022"/>
                      <a:pt x="-85" y="40290"/>
                      <a:pt x="0" y="27658"/>
                    </a:cubicBezTo>
                    <a:cubicBezTo>
                      <a:pt x="57" y="19472"/>
                      <a:pt x="6699" y="12873"/>
                      <a:pt x="13596" y="8455"/>
                    </a:cubicBezTo>
                    <a:cubicBezTo>
                      <a:pt x="17221" y="6146"/>
                      <a:pt x="21101" y="4093"/>
                      <a:pt x="24727" y="1756"/>
                    </a:cubicBezTo>
                    <a:cubicBezTo>
                      <a:pt x="26044" y="1275"/>
                      <a:pt x="27332" y="694"/>
                      <a:pt x="28579" y="0"/>
                    </a:cubicBezTo>
                    <a:cubicBezTo>
                      <a:pt x="29287" y="2648"/>
                      <a:pt x="27587" y="5311"/>
                      <a:pt x="25718" y="7279"/>
                    </a:cubicBezTo>
                    <a:cubicBezTo>
                      <a:pt x="23834" y="9262"/>
                      <a:pt x="21625" y="11145"/>
                      <a:pt x="20889" y="13765"/>
                    </a:cubicBezTo>
                    <a:cubicBezTo>
                      <a:pt x="20152" y="16385"/>
                      <a:pt x="22008" y="19883"/>
                      <a:pt x="24712" y="19486"/>
                    </a:cubicBezTo>
                    <a:cubicBezTo>
                      <a:pt x="20294" y="27559"/>
                      <a:pt x="17193" y="38463"/>
                      <a:pt x="23381" y="45289"/>
                    </a:cubicBezTo>
                    <a:cubicBezTo>
                      <a:pt x="25378" y="47498"/>
                      <a:pt x="28069" y="48914"/>
                      <a:pt x="30264" y="50897"/>
                    </a:cubicBezTo>
                    <a:cubicBezTo>
                      <a:pt x="38407" y="58346"/>
                      <a:pt x="37500" y="71516"/>
                      <a:pt x="43179" y="80976"/>
                    </a:cubicBezTo>
                    <a:cubicBezTo>
                      <a:pt x="47796" y="88694"/>
                      <a:pt x="57072" y="93368"/>
                      <a:pt x="66036" y="92490"/>
                    </a:cubicBezTo>
                    <a:lnTo>
                      <a:pt x="68514" y="89813"/>
                    </a:lnTo>
                    <a:cubicBezTo>
                      <a:pt x="69067" y="90394"/>
                      <a:pt x="69421" y="91031"/>
                      <a:pt x="69619" y="91739"/>
                    </a:cubicBezTo>
                    <a:cubicBezTo>
                      <a:pt x="61136" y="94005"/>
                      <a:pt x="52455" y="95648"/>
                      <a:pt x="43816" y="944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7"/>
              <p:cNvSpPr/>
              <p:nvPr/>
            </p:nvSpPr>
            <p:spPr>
              <a:xfrm>
                <a:off x="3462644" y="1737007"/>
                <a:ext cx="43694" cy="85097"/>
              </a:xfrm>
              <a:custGeom>
                <a:avLst/>
                <a:gdLst/>
                <a:ahLst/>
                <a:cxnLst/>
                <a:rect l="l" t="t" r="r" b="b"/>
                <a:pathLst>
                  <a:path w="43694" h="85097" extrusionOk="0">
                    <a:moveTo>
                      <a:pt x="34461" y="85083"/>
                    </a:moveTo>
                    <a:cubicBezTo>
                      <a:pt x="29745" y="85055"/>
                      <a:pt x="25227" y="83624"/>
                      <a:pt x="22636" y="79857"/>
                    </a:cubicBezTo>
                    <a:cubicBezTo>
                      <a:pt x="19407" y="75170"/>
                      <a:pt x="20512" y="68783"/>
                      <a:pt x="18756" y="63345"/>
                    </a:cubicBezTo>
                    <a:cubicBezTo>
                      <a:pt x="16306" y="55712"/>
                      <a:pt x="8630" y="51010"/>
                      <a:pt x="4636" y="44043"/>
                    </a:cubicBezTo>
                    <a:cubicBezTo>
                      <a:pt x="3900" y="42768"/>
                      <a:pt x="3277" y="41295"/>
                      <a:pt x="3645" y="39865"/>
                    </a:cubicBezTo>
                    <a:cubicBezTo>
                      <a:pt x="4013" y="38434"/>
                      <a:pt x="5274" y="37443"/>
                      <a:pt x="6449" y="36537"/>
                    </a:cubicBezTo>
                    <a:cubicBezTo>
                      <a:pt x="11845" y="32501"/>
                      <a:pt x="17226" y="28451"/>
                      <a:pt x="22607" y="24415"/>
                    </a:cubicBezTo>
                    <a:cubicBezTo>
                      <a:pt x="18897" y="27162"/>
                      <a:pt x="14833" y="29612"/>
                      <a:pt x="10287" y="29768"/>
                    </a:cubicBezTo>
                    <a:cubicBezTo>
                      <a:pt x="5047" y="29966"/>
                      <a:pt x="-660" y="25689"/>
                      <a:pt x="62" y="20492"/>
                    </a:cubicBezTo>
                    <a:cubicBezTo>
                      <a:pt x="15116" y="14770"/>
                      <a:pt x="30382" y="8908"/>
                      <a:pt x="43694" y="0"/>
                    </a:cubicBezTo>
                    <a:cubicBezTo>
                      <a:pt x="43227" y="1968"/>
                      <a:pt x="42023" y="3923"/>
                      <a:pt x="40607" y="5381"/>
                    </a:cubicBezTo>
                    <a:cubicBezTo>
                      <a:pt x="37746" y="8256"/>
                      <a:pt x="33965" y="10522"/>
                      <a:pt x="32521" y="14317"/>
                    </a:cubicBezTo>
                    <a:cubicBezTo>
                      <a:pt x="31147" y="17943"/>
                      <a:pt x="32308" y="21979"/>
                      <a:pt x="32053" y="25845"/>
                    </a:cubicBezTo>
                    <a:cubicBezTo>
                      <a:pt x="31827" y="29711"/>
                      <a:pt x="28824" y="34172"/>
                      <a:pt x="25072" y="33223"/>
                    </a:cubicBezTo>
                    <a:cubicBezTo>
                      <a:pt x="28952" y="49806"/>
                      <a:pt x="32039" y="66545"/>
                      <a:pt x="34319" y="83440"/>
                    </a:cubicBezTo>
                    <a:cubicBezTo>
                      <a:pt x="34390" y="83978"/>
                      <a:pt x="34461" y="84531"/>
                      <a:pt x="34461" y="850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8" name="Google Shape;1098;p7"/>
            <p:cNvGrpSpPr/>
            <p:nvPr/>
          </p:nvGrpSpPr>
          <p:grpSpPr>
            <a:xfrm rot="-10293041">
              <a:off x="-2226944" y="-286295"/>
              <a:ext cx="815631" cy="1422663"/>
              <a:chOff x="3773740" y="1542780"/>
              <a:chExt cx="267092" cy="465875"/>
            </a:xfrm>
          </p:grpSpPr>
          <p:sp>
            <p:nvSpPr>
              <p:cNvPr id="1099" name="Google Shape;1099;p7"/>
              <p:cNvSpPr/>
              <p:nvPr/>
            </p:nvSpPr>
            <p:spPr>
              <a:xfrm>
                <a:off x="3773740" y="1542780"/>
                <a:ext cx="267078" cy="332152"/>
              </a:xfrm>
              <a:custGeom>
                <a:avLst/>
                <a:gdLst/>
                <a:ahLst/>
                <a:cxnLst/>
                <a:rect l="l" t="t" r="r" b="b"/>
                <a:pathLst>
                  <a:path w="267078" h="332152" extrusionOk="0">
                    <a:moveTo>
                      <a:pt x="260274" y="248919"/>
                    </a:moveTo>
                    <a:cubicBezTo>
                      <a:pt x="251493" y="273503"/>
                      <a:pt x="234400" y="299150"/>
                      <a:pt x="209447" y="309049"/>
                    </a:cubicBezTo>
                    <a:cubicBezTo>
                      <a:pt x="161638" y="327983"/>
                      <a:pt x="136076" y="284379"/>
                      <a:pt x="136076" y="284379"/>
                    </a:cubicBezTo>
                    <a:cubicBezTo>
                      <a:pt x="136076" y="284379"/>
                      <a:pt x="136685" y="316300"/>
                      <a:pt x="97967" y="329484"/>
                    </a:cubicBezTo>
                    <a:cubicBezTo>
                      <a:pt x="59221" y="342669"/>
                      <a:pt x="17317" y="304107"/>
                      <a:pt x="14116" y="276888"/>
                    </a:cubicBezTo>
                    <a:cubicBezTo>
                      <a:pt x="10831" y="248890"/>
                      <a:pt x="21551" y="250519"/>
                      <a:pt x="40485" y="249698"/>
                    </a:cubicBezTo>
                    <a:cubicBezTo>
                      <a:pt x="59448" y="248876"/>
                      <a:pt x="96537" y="270289"/>
                      <a:pt x="106422" y="256297"/>
                    </a:cubicBezTo>
                    <a:cubicBezTo>
                      <a:pt x="116292" y="242291"/>
                      <a:pt x="94894" y="241456"/>
                      <a:pt x="61105" y="243112"/>
                    </a:cubicBezTo>
                    <a:cubicBezTo>
                      <a:pt x="27301" y="244769"/>
                      <a:pt x="1767" y="231585"/>
                      <a:pt x="111" y="201902"/>
                    </a:cubicBezTo>
                    <a:cubicBezTo>
                      <a:pt x="-1546" y="172248"/>
                      <a:pt x="15773" y="147521"/>
                      <a:pt x="28958" y="170591"/>
                    </a:cubicBezTo>
                    <a:cubicBezTo>
                      <a:pt x="42142" y="193674"/>
                      <a:pt x="77022" y="220978"/>
                      <a:pt x="98463" y="214379"/>
                    </a:cubicBezTo>
                    <a:cubicBezTo>
                      <a:pt x="119904" y="207779"/>
                      <a:pt x="107739" y="189426"/>
                      <a:pt x="82177" y="193547"/>
                    </a:cubicBezTo>
                    <a:cubicBezTo>
                      <a:pt x="56644" y="197668"/>
                      <a:pt x="42142" y="178026"/>
                      <a:pt x="28136" y="156514"/>
                    </a:cubicBezTo>
                    <a:cubicBezTo>
                      <a:pt x="14102" y="135003"/>
                      <a:pt x="19073" y="114568"/>
                      <a:pt x="37200" y="98905"/>
                    </a:cubicBezTo>
                    <a:cubicBezTo>
                      <a:pt x="55327" y="83242"/>
                      <a:pt x="49549" y="108775"/>
                      <a:pt x="75918" y="145879"/>
                    </a:cubicBezTo>
                    <a:cubicBezTo>
                      <a:pt x="102287" y="182968"/>
                      <a:pt x="109721" y="157406"/>
                      <a:pt x="107229" y="145057"/>
                    </a:cubicBezTo>
                    <a:cubicBezTo>
                      <a:pt x="104765" y="132680"/>
                      <a:pt x="79231" y="131873"/>
                      <a:pt x="66033" y="106311"/>
                    </a:cubicBezTo>
                    <a:cubicBezTo>
                      <a:pt x="52848" y="80778"/>
                      <a:pt x="62719" y="75807"/>
                      <a:pt x="78382" y="60994"/>
                    </a:cubicBezTo>
                    <a:cubicBezTo>
                      <a:pt x="94044" y="46153"/>
                      <a:pt x="93223" y="49438"/>
                      <a:pt x="95687" y="78299"/>
                    </a:cubicBezTo>
                    <a:cubicBezTo>
                      <a:pt x="98151" y="107147"/>
                      <a:pt x="104751" y="119482"/>
                      <a:pt x="115471" y="130202"/>
                    </a:cubicBezTo>
                    <a:cubicBezTo>
                      <a:pt x="126191" y="140922"/>
                      <a:pt x="134433" y="125259"/>
                      <a:pt x="124534" y="112075"/>
                    </a:cubicBezTo>
                    <a:cubicBezTo>
                      <a:pt x="114664" y="98891"/>
                      <a:pt x="105600" y="69208"/>
                      <a:pt x="111350" y="39553"/>
                    </a:cubicBezTo>
                    <a:cubicBezTo>
                      <a:pt x="112370" y="34328"/>
                      <a:pt x="113842" y="29725"/>
                      <a:pt x="115584" y="25689"/>
                    </a:cubicBezTo>
                    <a:cubicBezTo>
                      <a:pt x="123756" y="6727"/>
                      <a:pt x="137733" y="0"/>
                      <a:pt x="137733" y="0"/>
                    </a:cubicBezTo>
                    <a:cubicBezTo>
                      <a:pt x="136912" y="9899"/>
                      <a:pt x="170701" y="10720"/>
                      <a:pt x="180600" y="51931"/>
                    </a:cubicBezTo>
                    <a:cubicBezTo>
                      <a:pt x="183461" y="63826"/>
                      <a:pt x="181705" y="75595"/>
                      <a:pt x="178320" y="86287"/>
                    </a:cubicBezTo>
                    <a:cubicBezTo>
                      <a:pt x="169993" y="112613"/>
                      <a:pt x="151838" y="132439"/>
                      <a:pt x="168237" y="131859"/>
                    </a:cubicBezTo>
                    <a:cubicBezTo>
                      <a:pt x="179057" y="131462"/>
                      <a:pt x="187256" y="115106"/>
                      <a:pt x="192907" y="97871"/>
                    </a:cubicBezTo>
                    <a:cubicBezTo>
                      <a:pt x="199294" y="78356"/>
                      <a:pt x="202409" y="57680"/>
                      <a:pt x="202409" y="57680"/>
                    </a:cubicBezTo>
                    <a:cubicBezTo>
                      <a:pt x="202409" y="57680"/>
                      <a:pt x="216854" y="69208"/>
                      <a:pt x="220975" y="81585"/>
                    </a:cubicBezTo>
                    <a:cubicBezTo>
                      <a:pt x="223439" y="89020"/>
                      <a:pt x="216089" y="107218"/>
                      <a:pt x="206743" y="123376"/>
                    </a:cubicBezTo>
                    <a:cubicBezTo>
                      <a:pt x="200596" y="134096"/>
                      <a:pt x="193587" y="143925"/>
                      <a:pt x="188007" y="149178"/>
                    </a:cubicBezTo>
                    <a:cubicBezTo>
                      <a:pt x="174001" y="162363"/>
                      <a:pt x="159160" y="182954"/>
                      <a:pt x="192949" y="165648"/>
                    </a:cubicBezTo>
                    <a:cubicBezTo>
                      <a:pt x="200752" y="161655"/>
                      <a:pt x="206870" y="155934"/>
                      <a:pt x="211727" y="149547"/>
                    </a:cubicBezTo>
                    <a:cubicBezTo>
                      <a:pt x="227914" y="128276"/>
                      <a:pt x="229982" y="99485"/>
                      <a:pt x="232503" y="101369"/>
                    </a:cubicBezTo>
                    <a:cubicBezTo>
                      <a:pt x="235788" y="103833"/>
                      <a:pt x="244030" y="144208"/>
                      <a:pt x="243223" y="161527"/>
                    </a:cubicBezTo>
                    <a:cubicBezTo>
                      <a:pt x="242770" y="170619"/>
                      <a:pt x="239385" y="178366"/>
                      <a:pt x="232134" y="184455"/>
                    </a:cubicBezTo>
                    <a:cubicBezTo>
                      <a:pt x="225592" y="189992"/>
                      <a:pt x="215905" y="194227"/>
                      <a:pt x="202395" y="196960"/>
                    </a:cubicBezTo>
                    <a:cubicBezTo>
                      <a:pt x="173944" y="202738"/>
                      <a:pt x="163281" y="235706"/>
                      <a:pt x="202395" y="227464"/>
                    </a:cubicBezTo>
                    <a:cubicBezTo>
                      <a:pt x="215084" y="224787"/>
                      <a:pt x="224544" y="218896"/>
                      <a:pt x="231950" y="212750"/>
                    </a:cubicBezTo>
                    <a:cubicBezTo>
                      <a:pt x="247429" y="199905"/>
                      <a:pt x="254099" y="185829"/>
                      <a:pt x="262993" y="196960"/>
                    </a:cubicBezTo>
                    <a:cubicBezTo>
                      <a:pt x="269295" y="204834"/>
                      <a:pt x="268247" y="226430"/>
                      <a:pt x="260259" y="2489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7"/>
              <p:cNvSpPr/>
              <p:nvPr/>
            </p:nvSpPr>
            <p:spPr>
              <a:xfrm>
                <a:off x="3829548" y="1652901"/>
                <a:ext cx="171275" cy="193030"/>
              </a:xfrm>
              <a:custGeom>
                <a:avLst/>
                <a:gdLst/>
                <a:ahLst/>
                <a:cxnLst/>
                <a:rect l="l" t="t" r="r" b="b"/>
                <a:pathLst>
                  <a:path w="171275" h="193030" extrusionOk="0">
                    <a:moveTo>
                      <a:pt x="91343" y="156642"/>
                    </a:moveTo>
                    <a:cubicBezTo>
                      <a:pt x="101015" y="167348"/>
                      <a:pt x="112458" y="178890"/>
                      <a:pt x="126874" y="178932"/>
                    </a:cubicBezTo>
                    <a:cubicBezTo>
                      <a:pt x="132978" y="178946"/>
                      <a:pt x="138869" y="176836"/>
                      <a:pt x="144576" y="174684"/>
                    </a:cubicBezTo>
                    <a:cubicBezTo>
                      <a:pt x="155764" y="170463"/>
                      <a:pt x="168311" y="164416"/>
                      <a:pt x="171059" y="152790"/>
                    </a:cubicBezTo>
                    <a:cubicBezTo>
                      <a:pt x="171682" y="150170"/>
                      <a:pt x="171016" y="146516"/>
                      <a:pt x="168340" y="146205"/>
                    </a:cubicBezTo>
                    <a:cubicBezTo>
                      <a:pt x="167065" y="146049"/>
                      <a:pt x="165876" y="146799"/>
                      <a:pt x="164785" y="147479"/>
                    </a:cubicBezTo>
                    <a:cubicBezTo>
                      <a:pt x="155906" y="153030"/>
                      <a:pt x="145724" y="156486"/>
                      <a:pt x="135286" y="157477"/>
                    </a:cubicBezTo>
                    <a:cubicBezTo>
                      <a:pt x="131774" y="157817"/>
                      <a:pt x="127398" y="157364"/>
                      <a:pt x="126039" y="154107"/>
                    </a:cubicBezTo>
                    <a:cubicBezTo>
                      <a:pt x="130018" y="151812"/>
                      <a:pt x="134833" y="151628"/>
                      <a:pt x="139153" y="150071"/>
                    </a:cubicBezTo>
                    <a:cubicBezTo>
                      <a:pt x="143472" y="148513"/>
                      <a:pt x="147692" y="144449"/>
                      <a:pt x="146644" y="139988"/>
                    </a:cubicBezTo>
                    <a:cubicBezTo>
                      <a:pt x="136957" y="140115"/>
                      <a:pt x="127271" y="140257"/>
                      <a:pt x="117570" y="140384"/>
                    </a:cubicBezTo>
                    <a:cubicBezTo>
                      <a:pt x="112769" y="140455"/>
                      <a:pt x="107813" y="140483"/>
                      <a:pt x="103380" y="138642"/>
                    </a:cubicBezTo>
                    <a:cubicBezTo>
                      <a:pt x="94232" y="134847"/>
                      <a:pt x="89898" y="122441"/>
                      <a:pt x="94685" y="113760"/>
                    </a:cubicBezTo>
                    <a:cubicBezTo>
                      <a:pt x="96710" y="110092"/>
                      <a:pt x="99953" y="107288"/>
                      <a:pt x="103140" y="104555"/>
                    </a:cubicBezTo>
                    <a:cubicBezTo>
                      <a:pt x="119638" y="90365"/>
                      <a:pt x="136887" y="75779"/>
                      <a:pt x="157888" y="70043"/>
                    </a:cubicBezTo>
                    <a:cubicBezTo>
                      <a:pt x="159942" y="69477"/>
                      <a:pt x="162094" y="68967"/>
                      <a:pt x="163737" y="67622"/>
                    </a:cubicBezTo>
                    <a:cubicBezTo>
                      <a:pt x="165380" y="66276"/>
                      <a:pt x="166329" y="63784"/>
                      <a:pt x="165210" y="61957"/>
                    </a:cubicBezTo>
                    <a:cubicBezTo>
                      <a:pt x="164205" y="60314"/>
                      <a:pt x="162009" y="59875"/>
                      <a:pt x="160069" y="59847"/>
                    </a:cubicBezTo>
                    <a:cubicBezTo>
                      <a:pt x="152946" y="59719"/>
                      <a:pt x="146177" y="62736"/>
                      <a:pt x="139705" y="65710"/>
                    </a:cubicBezTo>
                    <a:cubicBezTo>
                      <a:pt x="133275" y="68656"/>
                      <a:pt x="126832" y="71587"/>
                      <a:pt x="120403" y="74533"/>
                    </a:cubicBezTo>
                    <a:cubicBezTo>
                      <a:pt x="117004" y="76090"/>
                      <a:pt x="113506" y="77662"/>
                      <a:pt x="109767" y="77861"/>
                    </a:cubicBezTo>
                    <a:cubicBezTo>
                      <a:pt x="106043" y="78045"/>
                      <a:pt x="101964" y="76529"/>
                      <a:pt x="100222" y="73230"/>
                    </a:cubicBezTo>
                    <a:cubicBezTo>
                      <a:pt x="97730" y="68528"/>
                      <a:pt x="100789" y="62906"/>
                      <a:pt x="103763" y="58487"/>
                    </a:cubicBezTo>
                    <a:cubicBezTo>
                      <a:pt x="110150" y="48971"/>
                      <a:pt x="116537" y="39468"/>
                      <a:pt x="122923" y="29952"/>
                    </a:cubicBezTo>
                    <a:cubicBezTo>
                      <a:pt x="123490" y="29116"/>
                      <a:pt x="124070" y="28153"/>
                      <a:pt x="123858" y="27176"/>
                    </a:cubicBezTo>
                    <a:cubicBezTo>
                      <a:pt x="123462" y="25335"/>
                      <a:pt x="120870" y="25165"/>
                      <a:pt x="119100" y="25802"/>
                    </a:cubicBezTo>
                    <a:cubicBezTo>
                      <a:pt x="111453" y="28621"/>
                      <a:pt x="107728" y="38038"/>
                      <a:pt x="100010" y="40686"/>
                    </a:cubicBezTo>
                    <a:cubicBezTo>
                      <a:pt x="98622" y="41168"/>
                      <a:pt x="96894" y="41324"/>
                      <a:pt x="95846" y="40304"/>
                    </a:cubicBezTo>
                    <a:cubicBezTo>
                      <a:pt x="95011" y="39497"/>
                      <a:pt x="94898" y="38222"/>
                      <a:pt x="94855" y="37061"/>
                    </a:cubicBezTo>
                    <a:cubicBezTo>
                      <a:pt x="94487" y="24556"/>
                      <a:pt x="98424" y="11244"/>
                      <a:pt x="92929" y="0"/>
                    </a:cubicBezTo>
                    <a:cubicBezTo>
                      <a:pt x="87378" y="2407"/>
                      <a:pt x="84191" y="8369"/>
                      <a:pt x="82747" y="14246"/>
                    </a:cubicBezTo>
                    <a:cubicBezTo>
                      <a:pt x="81302" y="20124"/>
                      <a:pt x="81147" y="26270"/>
                      <a:pt x="79447" y="32076"/>
                    </a:cubicBezTo>
                    <a:cubicBezTo>
                      <a:pt x="77748" y="37882"/>
                      <a:pt x="73995" y="43632"/>
                      <a:pt x="68175" y="45317"/>
                    </a:cubicBezTo>
                    <a:cubicBezTo>
                      <a:pt x="66574" y="45784"/>
                      <a:pt x="64790" y="45898"/>
                      <a:pt x="63289" y="45204"/>
                    </a:cubicBezTo>
                    <a:cubicBezTo>
                      <a:pt x="57327" y="42442"/>
                      <a:pt x="60711" y="31014"/>
                      <a:pt x="54650" y="28479"/>
                    </a:cubicBezTo>
                    <a:cubicBezTo>
                      <a:pt x="57766" y="39270"/>
                      <a:pt x="60895" y="50075"/>
                      <a:pt x="64011" y="60867"/>
                    </a:cubicBezTo>
                    <a:cubicBezTo>
                      <a:pt x="57822" y="66106"/>
                      <a:pt x="49326" y="67395"/>
                      <a:pt x="41296" y="68486"/>
                    </a:cubicBezTo>
                    <a:cubicBezTo>
                      <a:pt x="38393" y="68882"/>
                      <a:pt x="35433" y="69264"/>
                      <a:pt x="32558" y="68726"/>
                    </a:cubicBezTo>
                    <a:cubicBezTo>
                      <a:pt x="19855" y="66305"/>
                      <a:pt x="15677" y="47923"/>
                      <a:pt x="3144" y="44708"/>
                    </a:cubicBezTo>
                    <a:cubicBezTo>
                      <a:pt x="2309" y="44496"/>
                      <a:pt x="1332" y="44382"/>
                      <a:pt x="666" y="44921"/>
                    </a:cubicBezTo>
                    <a:cubicBezTo>
                      <a:pt x="-240" y="45643"/>
                      <a:pt x="-56" y="47059"/>
                      <a:pt x="255" y="48178"/>
                    </a:cubicBezTo>
                    <a:cubicBezTo>
                      <a:pt x="2111" y="54763"/>
                      <a:pt x="5608" y="60895"/>
                      <a:pt x="10324" y="65852"/>
                    </a:cubicBezTo>
                    <a:cubicBezTo>
                      <a:pt x="12505" y="68160"/>
                      <a:pt x="15012" y="70242"/>
                      <a:pt x="17986" y="71374"/>
                    </a:cubicBezTo>
                    <a:cubicBezTo>
                      <a:pt x="20577" y="72352"/>
                      <a:pt x="23396" y="72550"/>
                      <a:pt x="26157" y="72734"/>
                    </a:cubicBezTo>
                    <a:cubicBezTo>
                      <a:pt x="36509" y="73428"/>
                      <a:pt x="46847" y="74122"/>
                      <a:pt x="57199" y="74830"/>
                    </a:cubicBezTo>
                    <a:cubicBezTo>
                      <a:pt x="58545" y="74915"/>
                      <a:pt x="60017" y="75071"/>
                      <a:pt x="60924" y="76062"/>
                    </a:cubicBezTo>
                    <a:cubicBezTo>
                      <a:pt x="61547" y="76742"/>
                      <a:pt x="61773" y="77691"/>
                      <a:pt x="61958" y="78583"/>
                    </a:cubicBezTo>
                    <a:cubicBezTo>
                      <a:pt x="63204" y="84488"/>
                      <a:pt x="64139" y="90450"/>
                      <a:pt x="64747" y="96455"/>
                    </a:cubicBezTo>
                    <a:cubicBezTo>
                      <a:pt x="65130" y="100222"/>
                      <a:pt x="65342" y="104173"/>
                      <a:pt x="63799" y="107642"/>
                    </a:cubicBezTo>
                    <a:cubicBezTo>
                      <a:pt x="60471" y="115106"/>
                      <a:pt x="50897" y="116947"/>
                      <a:pt x="42769" y="117782"/>
                    </a:cubicBezTo>
                    <a:cubicBezTo>
                      <a:pt x="34187" y="118674"/>
                      <a:pt x="24557" y="119269"/>
                      <a:pt x="17915" y="113760"/>
                    </a:cubicBezTo>
                    <a:cubicBezTo>
                      <a:pt x="15224" y="111523"/>
                      <a:pt x="13270" y="108450"/>
                      <a:pt x="10381" y="106467"/>
                    </a:cubicBezTo>
                    <a:cubicBezTo>
                      <a:pt x="7492" y="104484"/>
                      <a:pt x="2932" y="104102"/>
                      <a:pt x="949" y="106991"/>
                    </a:cubicBezTo>
                    <a:cubicBezTo>
                      <a:pt x="-438" y="109016"/>
                      <a:pt x="57" y="111891"/>
                      <a:pt x="1530" y="113859"/>
                    </a:cubicBezTo>
                    <a:cubicBezTo>
                      <a:pt x="3003" y="115814"/>
                      <a:pt x="5269" y="117017"/>
                      <a:pt x="7520" y="117995"/>
                    </a:cubicBezTo>
                    <a:cubicBezTo>
                      <a:pt x="23155" y="124750"/>
                      <a:pt x="40942" y="122937"/>
                      <a:pt x="57950" y="123772"/>
                    </a:cubicBezTo>
                    <a:cubicBezTo>
                      <a:pt x="61788" y="123957"/>
                      <a:pt x="66107" y="124566"/>
                      <a:pt x="68344" y="127681"/>
                    </a:cubicBezTo>
                    <a:cubicBezTo>
                      <a:pt x="70596" y="130839"/>
                      <a:pt x="69704" y="135187"/>
                      <a:pt x="68458" y="138840"/>
                    </a:cubicBezTo>
                    <a:cubicBezTo>
                      <a:pt x="65710" y="146842"/>
                      <a:pt x="61221" y="154801"/>
                      <a:pt x="53758" y="158766"/>
                    </a:cubicBezTo>
                    <a:cubicBezTo>
                      <a:pt x="48178" y="161740"/>
                      <a:pt x="41622" y="162108"/>
                      <a:pt x="35320" y="162476"/>
                    </a:cubicBezTo>
                    <a:cubicBezTo>
                      <a:pt x="29018" y="162844"/>
                      <a:pt x="22447" y="163354"/>
                      <a:pt x="16966" y="166526"/>
                    </a:cubicBezTo>
                    <a:cubicBezTo>
                      <a:pt x="11500" y="169699"/>
                      <a:pt x="7506" y="176369"/>
                      <a:pt x="9475" y="182373"/>
                    </a:cubicBezTo>
                    <a:cubicBezTo>
                      <a:pt x="10282" y="184823"/>
                      <a:pt x="11967" y="186905"/>
                      <a:pt x="13907" y="188619"/>
                    </a:cubicBezTo>
                    <a:cubicBezTo>
                      <a:pt x="16173" y="190615"/>
                      <a:pt x="18892" y="192187"/>
                      <a:pt x="21852" y="192768"/>
                    </a:cubicBezTo>
                    <a:cubicBezTo>
                      <a:pt x="27899" y="193957"/>
                      <a:pt x="34003" y="190941"/>
                      <a:pt x="38818" y="187103"/>
                    </a:cubicBezTo>
                    <a:cubicBezTo>
                      <a:pt x="43633" y="183265"/>
                      <a:pt x="47753" y="178521"/>
                      <a:pt x="53008" y="175307"/>
                    </a:cubicBezTo>
                    <a:cubicBezTo>
                      <a:pt x="63218" y="169047"/>
                      <a:pt x="77139" y="168891"/>
                      <a:pt x="85126" y="15997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7"/>
              <p:cNvSpPr/>
              <p:nvPr/>
            </p:nvSpPr>
            <p:spPr>
              <a:xfrm>
                <a:off x="3901960" y="1683646"/>
                <a:ext cx="31732" cy="125627"/>
              </a:xfrm>
              <a:custGeom>
                <a:avLst/>
                <a:gdLst/>
                <a:ahLst/>
                <a:cxnLst/>
                <a:rect l="l" t="t" r="r" b="b"/>
                <a:pathLst>
                  <a:path w="31732" h="125627" extrusionOk="0">
                    <a:moveTo>
                      <a:pt x="11071" y="117768"/>
                    </a:moveTo>
                    <a:cubicBezTo>
                      <a:pt x="16282" y="121889"/>
                      <a:pt x="22585" y="124622"/>
                      <a:pt x="29141" y="125628"/>
                    </a:cubicBezTo>
                    <a:cubicBezTo>
                      <a:pt x="29297" y="122243"/>
                      <a:pt x="26734" y="119453"/>
                      <a:pt x="24695" y="116748"/>
                    </a:cubicBezTo>
                    <a:cubicBezTo>
                      <a:pt x="19115" y="109313"/>
                      <a:pt x="16764" y="100024"/>
                      <a:pt x="14541" y="91003"/>
                    </a:cubicBezTo>
                    <a:cubicBezTo>
                      <a:pt x="13889" y="88354"/>
                      <a:pt x="13224" y="85649"/>
                      <a:pt x="13379" y="82930"/>
                    </a:cubicBezTo>
                    <a:cubicBezTo>
                      <a:pt x="13606" y="78739"/>
                      <a:pt x="15730" y="74872"/>
                      <a:pt x="18208" y="71474"/>
                    </a:cubicBezTo>
                    <a:cubicBezTo>
                      <a:pt x="21890" y="66446"/>
                      <a:pt x="26507" y="62084"/>
                      <a:pt x="31733" y="58700"/>
                    </a:cubicBezTo>
                    <a:cubicBezTo>
                      <a:pt x="30940" y="56788"/>
                      <a:pt x="28150" y="57071"/>
                      <a:pt x="26267" y="57921"/>
                    </a:cubicBezTo>
                    <a:cubicBezTo>
                      <a:pt x="24383" y="58771"/>
                      <a:pt x="22075" y="59847"/>
                      <a:pt x="20446" y="58572"/>
                    </a:cubicBezTo>
                    <a:cubicBezTo>
                      <a:pt x="19172" y="57581"/>
                      <a:pt x="19129" y="55698"/>
                      <a:pt x="19200" y="54083"/>
                    </a:cubicBezTo>
                    <a:cubicBezTo>
                      <a:pt x="19526" y="46521"/>
                      <a:pt x="19851" y="38959"/>
                      <a:pt x="20177" y="31396"/>
                    </a:cubicBezTo>
                    <a:cubicBezTo>
                      <a:pt x="20234" y="30221"/>
                      <a:pt x="20276" y="29031"/>
                      <a:pt x="20134" y="27856"/>
                    </a:cubicBezTo>
                    <a:cubicBezTo>
                      <a:pt x="19993" y="26666"/>
                      <a:pt x="19639" y="25505"/>
                      <a:pt x="19341" y="24344"/>
                    </a:cubicBezTo>
                    <a:cubicBezTo>
                      <a:pt x="17359" y="16427"/>
                      <a:pt x="17996" y="8129"/>
                      <a:pt x="18662" y="0"/>
                    </a:cubicBezTo>
                    <a:cubicBezTo>
                      <a:pt x="12105" y="5891"/>
                      <a:pt x="12572" y="16017"/>
                      <a:pt x="11836" y="24811"/>
                    </a:cubicBezTo>
                    <a:cubicBezTo>
                      <a:pt x="10788" y="37514"/>
                      <a:pt x="6228" y="49665"/>
                      <a:pt x="4429" y="62283"/>
                    </a:cubicBezTo>
                    <a:cubicBezTo>
                      <a:pt x="3551" y="68471"/>
                      <a:pt x="3339" y="74745"/>
                      <a:pt x="3126" y="80990"/>
                    </a:cubicBezTo>
                    <a:cubicBezTo>
                      <a:pt x="2956" y="86003"/>
                      <a:pt x="2786" y="91003"/>
                      <a:pt x="2631" y="96016"/>
                    </a:cubicBezTo>
                    <a:cubicBezTo>
                      <a:pt x="2602" y="96809"/>
                      <a:pt x="2560" y="97673"/>
                      <a:pt x="2050" y="98267"/>
                    </a:cubicBezTo>
                    <a:cubicBezTo>
                      <a:pt x="1540" y="98862"/>
                      <a:pt x="393" y="98976"/>
                      <a:pt x="53" y="98267"/>
                    </a:cubicBezTo>
                    <a:cubicBezTo>
                      <a:pt x="-287" y="97559"/>
                      <a:pt x="1101" y="96823"/>
                      <a:pt x="1300" y="97588"/>
                    </a:cubicBezTo>
                    <a:cubicBezTo>
                      <a:pt x="5930" y="105334"/>
                      <a:pt x="5987" y="115601"/>
                      <a:pt x="1441" y="123404"/>
                    </a:cubicBezTo>
                    <a:cubicBezTo>
                      <a:pt x="5052" y="123857"/>
                      <a:pt x="8819" y="121677"/>
                      <a:pt x="10235" y="11833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7"/>
              <p:cNvSpPr/>
              <p:nvPr/>
            </p:nvSpPr>
            <p:spPr>
              <a:xfrm>
                <a:off x="3910904" y="1692370"/>
                <a:ext cx="32574" cy="316285"/>
              </a:xfrm>
              <a:custGeom>
                <a:avLst/>
                <a:gdLst/>
                <a:ahLst/>
                <a:cxnLst/>
                <a:rect l="l" t="t" r="r" b="b"/>
                <a:pathLst>
                  <a:path w="32574" h="316285" extrusionOk="0">
                    <a:moveTo>
                      <a:pt x="7070" y="0"/>
                    </a:moveTo>
                    <a:cubicBezTo>
                      <a:pt x="-4415" y="77804"/>
                      <a:pt x="-5690" y="248692"/>
                      <a:pt x="32575" y="31628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7"/>
              <p:cNvSpPr/>
              <p:nvPr/>
            </p:nvSpPr>
            <p:spPr>
              <a:xfrm>
                <a:off x="3889324" y="1542780"/>
                <a:ext cx="66451" cy="86286"/>
              </a:xfrm>
              <a:custGeom>
                <a:avLst/>
                <a:gdLst/>
                <a:ahLst/>
                <a:cxnLst/>
                <a:rect l="l" t="t" r="r" b="b"/>
                <a:pathLst>
                  <a:path w="66451" h="86286" extrusionOk="0">
                    <a:moveTo>
                      <a:pt x="65016" y="51931"/>
                    </a:moveTo>
                    <a:cubicBezTo>
                      <a:pt x="67877" y="63826"/>
                      <a:pt x="66121" y="75595"/>
                      <a:pt x="62736" y="86287"/>
                    </a:cubicBezTo>
                    <a:cubicBezTo>
                      <a:pt x="56434" y="85791"/>
                      <a:pt x="50288" y="82293"/>
                      <a:pt x="47102" y="76784"/>
                    </a:cubicBezTo>
                    <a:cubicBezTo>
                      <a:pt x="43051" y="69803"/>
                      <a:pt x="43505" y="60583"/>
                      <a:pt x="38321" y="54409"/>
                    </a:cubicBezTo>
                    <a:cubicBezTo>
                      <a:pt x="34016" y="49254"/>
                      <a:pt x="27006" y="47583"/>
                      <a:pt x="20832" y="44977"/>
                    </a:cubicBezTo>
                    <a:cubicBezTo>
                      <a:pt x="12037" y="41267"/>
                      <a:pt x="4050" y="34158"/>
                      <a:pt x="0" y="25689"/>
                    </a:cubicBezTo>
                    <a:cubicBezTo>
                      <a:pt x="8171" y="6727"/>
                      <a:pt x="22149" y="0"/>
                      <a:pt x="22149" y="0"/>
                    </a:cubicBezTo>
                    <a:cubicBezTo>
                      <a:pt x="21327" y="9899"/>
                      <a:pt x="55117" y="10720"/>
                      <a:pt x="65016" y="519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p7"/>
              <p:cNvSpPr/>
              <p:nvPr/>
            </p:nvSpPr>
            <p:spPr>
              <a:xfrm>
                <a:off x="3966647" y="1600475"/>
                <a:ext cx="28549" cy="65695"/>
              </a:xfrm>
              <a:custGeom>
                <a:avLst/>
                <a:gdLst/>
                <a:ahLst/>
                <a:cxnLst/>
                <a:rect l="l" t="t" r="r" b="b"/>
                <a:pathLst>
                  <a:path w="28549" h="65695" extrusionOk="0">
                    <a:moveTo>
                      <a:pt x="13836" y="65696"/>
                    </a:moveTo>
                    <a:cubicBezTo>
                      <a:pt x="12816" y="65271"/>
                      <a:pt x="11754" y="64903"/>
                      <a:pt x="10791" y="64407"/>
                    </a:cubicBezTo>
                    <a:cubicBezTo>
                      <a:pt x="2549" y="60144"/>
                      <a:pt x="2124" y="49721"/>
                      <a:pt x="0" y="40191"/>
                    </a:cubicBezTo>
                    <a:cubicBezTo>
                      <a:pt x="6387" y="20676"/>
                      <a:pt x="9502" y="0"/>
                      <a:pt x="9502" y="0"/>
                    </a:cubicBezTo>
                    <a:cubicBezTo>
                      <a:pt x="9502" y="0"/>
                      <a:pt x="23947" y="11528"/>
                      <a:pt x="28068" y="23905"/>
                    </a:cubicBezTo>
                    <a:cubicBezTo>
                      <a:pt x="30532" y="31340"/>
                      <a:pt x="23183" y="49537"/>
                      <a:pt x="13836" y="656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7"/>
              <p:cNvSpPr/>
              <p:nvPr/>
            </p:nvSpPr>
            <p:spPr>
              <a:xfrm>
                <a:off x="3983838" y="1644061"/>
                <a:ext cx="33194" cy="83174"/>
              </a:xfrm>
              <a:custGeom>
                <a:avLst/>
                <a:gdLst/>
                <a:ahLst/>
                <a:cxnLst/>
                <a:rect l="l" t="t" r="r" b="b"/>
                <a:pathLst>
                  <a:path w="33194" h="83174" extrusionOk="0">
                    <a:moveTo>
                      <a:pt x="21286" y="68177"/>
                    </a:moveTo>
                    <a:cubicBezTo>
                      <a:pt x="15267" y="73403"/>
                      <a:pt x="4419" y="70981"/>
                      <a:pt x="1191" y="63688"/>
                    </a:cubicBezTo>
                    <a:cubicBezTo>
                      <a:pt x="-934" y="58830"/>
                      <a:pt x="143" y="53491"/>
                      <a:pt x="1644" y="48266"/>
                    </a:cubicBezTo>
                    <a:cubicBezTo>
                      <a:pt x="17830" y="26995"/>
                      <a:pt x="19898" y="-1796"/>
                      <a:pt x="22419" y="88"/>
                    </a:cubicBezTo>
                    <a:cubicBezTo>
                      <a:pt x="25704" y="2552"/>
                      <a:pt x="33946" y="42927"/>
                      <a:pt x="33139" y="60246"/>
                    </a:cubicBezTo>
                    <a:cubicBezTo>
                      <a:pt x="32686" y="69338"/>
                      <a:pt x="29301" y="77085"/>
                      <a:pt x="22051" y="83174"/>
                    </a:cubicBezTo>
                    <a:cubicBezTo>
                      <a:pt x="22603" y="78189"/>
                      <a:pt x="22362" y="73091"/>
                      <a:pt x="21286" y="681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7"/>
              <p:cNvSpPr/>
              <p:nvPr/>
            </p:nvSpPr>
            <p:spPr>
              <a:xfrm>
                <a:off x="4005705" y="1735704"/>
                <a:ext cx="35127" cy="55995"/>
              </a:xfrm>
              <a:custGeom>
                <a:avLst/>
                <a:gdLst/>
                <a:ahLst/>
                <a:cxnLst/>
                <a:rect l="l" t="t" r="r" b="b"/>
                <a:pathLst>
                  <a:path w="35127" h="55995" extrusionOk="0">
                    <a:moveTo>
                      <a:pt x="28309" y="55995"/>
                    </a:moveTo>
                    <a:cubicBezTo>
                      <a:pt x="17730" y="55712"/>
                      <a:pt x="7322" y="44723"/>
                      <a:pt x="11811" y="35135"/>
                    </a:cubicBezTo>
                    <a:cubicBezTo>
                      <a:pt x="13383" y="31779"/>
                      <a:pt x="16569" y="28536"/>
                      <a:pt x="15521" y="24996"/>
                    </a:cubicBezTo>
                    <a:cubicBezTo>
                      <a:pt x="13864" y="19430"/>
                      <a:pt x="5693" y="21469"/>
                      <a:pt x="0" y="19827"/>
                    </a:cubicBezTo>
                    <a:cubicBezTo>
                      <a:pt x="15479" y="6982"/>
                      <a:pt x="22149" y="-7095"/>
                      <a:pt x="31042" y="4036"/>
                    </a:cubicBezTo>
                    <a:cubicBezTo>
                      <a:pt x="37344" y="11910"/>
                      <a:pt x="36296" y="33507"/>
                      <a:pt x="28309" y="5599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7"/>
            <p:cNvGrpSpPr/>
            <p:nvPr/>
          </p:nvGrpSpPr>
          <p:grpSpPr>
            <a:xfrm rot="-10293041">
              <a:off x="-1863570" y="752092"/>
              <a:ext cx="424629" cy="746943"/>
              <a:chOff x="3749677" y="1434586"/>
              <a:chExt cx="139052" cy="244599"/>
            </a:xfrm>
          </p:grpSpPr>
          <p:sp>
            <p:nvSpPr>
              <p:cNvPr id="1108" name="Google Shape;1108;p7"/>
              <p:cNvSpPr/>
              <p:nvPr/>
            </p:nvSpPr>
            <p:spPr>
              <a:xfrm>
                <a:off x="3801578" y="1487324"/>
                <a:ext cx="55345" cy="191861"/>
              </a:xfrm>
              <a:custGeom>
                <a:avLst/>
                <a:gdLst/>
                <a:ahLst/>
                <a:cxnLst/>
                <a:rect l="l" t="t" r="r" b="b"/>
                <a:pathLst>
                  <a:path w="55345" h="191861" extrusionOk="0">
                    <a:moveTo>
                      <a:pt x="8059" y="191862"/>
                    </a:moveTo>
                    <a:cubicBezTo>
                      <a:pt x="-19698" y="117867"/>
                      <a:pt x="31341" y="20322"/>
                      <a:pt x="54042" y="0"/>
                    </a:cubicBezTo>
                    <a:lnTo>
                      <a:pt x="55345" y="1459"/>
                    </a:lnTo>
                    <a:cubicBezTo>
                      <a:pt x="32913" y="21554"/>
                      <a:pt x="-17559" y="118009"/>
                      <a:pt x="9900" y="191182"/>
                    </a:cubicBezTo>
                    <a:lnTo>
                      <a:pt x="8074" y="19186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7"/>
              <p:cNvSpPr/>
              <p:nvPr/>
            </p:nvSpPr>
            <p:spPr>
              <a:xfrm>
                <a:off x="3853415" y="1434586"/>
                <a:ext cx="35314" cy="57651"/>
              </a:xfrm>
              <a:custGeom>
                <a:avLst/>
                <a:gdLst/>
                <a:ahLst/>
                <a:cxnLst/>
                <a:rect l="l" t="t" r="r" b="b"/>
                <a:pathLst>
                  <a:path w="35314" h="57651" extrusionOk="0">
                    <a:moveTo>
                      <a:pt x="208" y="53446"/>
                    </a:moveTo>
                    <a:cubicBezTo>
                      <a:pt x="-1987" y="30518"/>
                      <a:pt x="13407" y="7081"/>
                      <a:pt x="35315" y="0"/>
                    </a:cubicBezTo>
                    <a:cubicBezTo>
                      <a:pt x="27597" y="21313"/>
                      <a:pt x="15559" y="41040"/>
                      <a:pt x="138" y="5765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7"/>
              <p:cNvSpPr/>
              <p:nvPr/>
            </p:nvSpPr>
            <p:spPr>
              <a:xfrm>
                <a:off x="3827597" y="1455715"/>
                <a:ext cx="19684" cy="38831"/>
              </a:xfrm>
              <a:custGeom>
                <a:avLst/>
                <a:gdLst/>
                <a:ahLst/>
                <a:cxnLst/>
                <a:rect l="l" t="t" r="r" b="b"/>
                <a:pathLst>
                  <a:path w="19684" h="38831" extrusionOk="0">
                    <a:moveTo>
                      <a:pt x="19681" y="38831"/>
                    </a:moveTo>
                    <a:cubicBezTo>
                      <a:pt x="19851" y="24259"/>
                      <a:pt x="13295" y="6698"/>
                      <a:pt x="351" y="0"/>
                    </a:cubicBezTo>
                    <a:cubicBezTo>
                      <a:pt x="-1816" y="15224"/>
                      <a:pt x="6228" y="31382"/>
                      <a:pt x="19681" y="388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7"/>
              <p:cNvSpPr/>
              <p:nvPr/>
            </p:nvSpPr>
            <p:spPr>
              <a:xfrm>
                <a:off x="3801352" y="1460218"/>
                <a:ext cx="36395" cy="52553"/>
              </a:xfrm>
              <a:custGeom>
                <a:avLst/>
                <a:gdLst/>
                <a:ahLst/>
                <a:cxnLst/>
                <a:rect l="l" t="t" r="r" b="b"/>
                <a:pathLst>
                  <a:path w="36395" h="52553" extrusionOk="0">
                    <a:moveTo>
                      <a:pt x="36395" y="52554"/>
                    </a:moveTo>
                    <a:cubicBezTo>
                      <a:pt x="33181" y="30164"/>
                      <a:pt x="19359" y="11712"/>
                      <a:pt x="0" y="0"/>
                    </a:cubicBezTo>
                    <a:cubicBezTo>
                      <a:pt x="3640" y="21710"/>
                      <a:pt x="17348" y="41508"/>
                      <a:pt x="36395" y="525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7"/>
              <p:cNvSpPr/>
              <p:nvPr/>
            </p:nvSpPr>
            <p:spPr>
              <a:xfrm>
                <a:off x="3782772" y="1482693"/>
                <a:ext cx="42697" cy="51477"/>
              </a:xfrm>
              <a:custGeom>
                <a:avLst/>
                <a:gdLst/>
                <a:ahLst/>
                <a:cxnLst/>
                <a:rect l="l" t="t" r="r" b="b"/>
                <a:pathLst>
                  <a:path w="42697" h="51477" extrusionOk="0">
                    <a:moveTo>
                      <a:pt x="42697" y="51477"/>
                    </a:moveTo>
                    <a:cubicBezTo>
                      <a:pt x="38052" y="40955"/>
                      <a:pt x="33365" y="30348"/>
                      <a:pt x="26638" y="21016"/>
                    </a:cubicBezTo>
                    <a:cubicBezTo>
                      <a:pt x="19911" y="11683"/>
                      <a:pt x="10919" y="3611"/>
                      <a:pt x="0" y="0"/>
                    </a:cubicBezTo>
                    <a:cubicBezTo>
                      <a:pt x="170" y="7364"/>
                      <a:pt x="3087" y="14629"/>
                      <a:pt x="8058" y="20081"/>
                    </a:cubicBezTo>
                    <a:cubicBezTo>
                      <a:pt x="11754" y="24131"/>
                      <a:pt x="16470" y="27148"/>
                      <a:pt x="20010" y="31325"/>
                    </a:cubicBezTo>
                    <a:cubicBezTo>
                      <a:pt x="22602" y="34384"/>
                      <a:pt x="24500" y="37982"/>
                      <a:pt x="27134" y="41026"/>
                    </a:cubicBezTo>
                    <a:cubicBezTo>
                      <a:pt x="31085" y="45601"/>
                      <a:pt x="36735" y="50486"/>
                      <a:pt x="42697" y="5147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7"/>
              <p:cNvSpPr/>
              <p:nvPr/>
            </p:nvSpPr>
            <p:spPr>
              <a:xfrm>
                <a:off x="3749677" y="1535558"/>
                <a:ext cx="67324" cy="21106"/>
              </a:xfrm>
              <a:custGeom>
                <a:avLst/>
                <a:gdLst/>
                <a:ahLst/>
                <a:cxnLst/>
                <a:rect l="l" t="t" r="r" b="b"/>
                <a:pathLst>
                  <a:path w="67324" h="21106" extrusionOk="0">
                    <a:moveTo>
                      <a:pt x="67324" y="17206"/>
                    </a:moveTo>
                    <a:cubicBezTo>
                      <a:pt x="57284" y="10904"/>
                      <a:pt x="46818" y="4432"/>
                      <a:pt x="35036" y="2988"/>
                    </a:cubicBezTo>
                    <a:cubicBezTo>
                      <a:pt x="31042" y="2492"/>
                      <a:pt x="27006" y="2606"/>
                      <a:pt x="22984" y="2535"/>
                    </a:cubicBezTo>
                    <a:cubicBezTo>
                      <a:pt x="15266" y="2407"/>
                      <a:pt x="7534" y="1671"/>
                      <a:pt x="0" y="0"/>
                    </a:cubicBezTo>
                    <a:cubicBezTo>
                      <a:pt x="9389" y="6967"/>
                      <a:pt x="18906" y="14020"/>
                      <a:pt x="29697" y="18495"/>
                    </a:cubicBezTo>
                    <a:cubicBezTo>
                      <a:pt x="40502" y="22984"/>
                      <a:pt x="56307" y="21115"/>
                      <a:pt x="67310" y="171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7"/>
              <p:cNvSpPr/>
              <p:nvPr/>
            </p:nvSpPr>
            <p:spPr>
              <a:xfrm>
                <a:off x="3755469" y="1574008"/>
                <a:ext cx="54408" cy="18691"/>
              </a:xfrm>
              <a:custGeom>
                <a:avLst/>
                <a:gdLst/>
                <a:ahLst/>
                <a:cxnLst/>
                <a:rect l="l" t="t" r="r" b="b"/>
                <a:pathLst>
                  <a:path w="54408" h="18691" extrusionOk="0">
                    <a:moveTo>
                      <a:pt x="54409" y="2179"/>
                    </a:moveTo>
                    <a:cubicBezTo>
                      <a:pt x="45175" y="-1432"/>
                      <a:pt x="34625" y="-228"/>
                      <a:pt x="25392" y="3397"/>
                    </a:cubicBezTo>
                    <a:cubicBezTo>
                      <a:pt x="16172" y="7009"/>
                      <a:pt x="8015" y="12871"/>
                      <a:pt x="0" y="18692"/>
                    </a:cubicBezTo>
                    <a:cubicBezTo>
                      <a:pt x="17107" y="16681"/>
                      <a:pt x="39794" y="11328"/>
                      <a:pt x="54409" y="21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7"/>
              <p:cNvSpPr/>
              <p:nvPr/>
            </p:nvSpPr>
            <p:spPr>
              <a:xfrm>
                <a:off x="3762281" y="1605381"/>
                <a:ext cx="40785" cy="26363"/>
              </a:xfrm>
              <a:custGeom>
                <a:avLst/>
                <a:gdLst/>
                <a:ahLst/>
                <a:cxnLst/>
                <a:rect l="l" t="t" r="r" b="b"/>
                <a:pathLst>
                  <a:path w="40785" h="26363" extrusionOk="0">
                    <a:moveTo>
                      <a:pt x="40786" y="22"/>
                    </a:moveTo>
                    <a:cubicBezTo>
                      <a:pt x="29980" y="-361"/>
                      <a:pt x="19090" y="4313"/>
                      <a:pt x="11938" y="12427"/>
                    </a:cubicBezTo>
                    <a:cubicBezTo>
                      <a:pt x="7874" y="17030"/>
                      <a:pt x="4928" y="22695"/>
                      <a:pt x="0" y="26362"/>
                    </a:cubicBezTo>
                    <a:cubicBezTo>
                      <a:pt x="14870" y="26476"/>
                      <a:pt x="29485" y="17880"/>
                      <a:pt x="36622" y="48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7"/>
              <p:cNvSpPr/>
              <p:nvPr/>
            </p:nvSpPr>
            <p:spPr>
              <a:xfrm>
                <a:off x="3845438" y="1503465"/>
                <a:ext cx="35644" cy="13273"/>
              </a:xfrm>
              <a:custGeom>
                <a:avLst/>
                <a:gdLst/>
                <a:ahLst/>
                <a:cxnLst/>
                <a:rect l="l" t="t" r="r" b="b"/>
                <a:pathLst>
                  <a:path w="35644" h="13273" extrusionOk="0">
                    <a:moveTo>
                      <a:pt x="0" y="1306"/>
                    </a:moveTo>
                    <a:cubicBezTo>
                      <a:pt x="8724" y="-209"/>
                      <a:pt x="17008" y="-1003"/>
                      <a:pt x="25208" y="2340"/>
                    </a:cubicBezTo>
                    <a:cubicBezTo>
                      <a:pt x="29017" y="3897"/>
                      <a:pt x="32359" y="6404"/>
                      <a:pt x="35645" y="8882"/>
                    </a:cubicBezTo>
                    <a:cubicBezTo>
                      <a:pt x="34172" y="11771"/>
                      <a:pt x="30759" y="13230"/>
                      <a:pt x="27530" y="13272"/>
                    </a:cubicBezTo>
                    <a:cubicBezTo>
                      <a:pt x="24301" y="13315"/>
                      <a:pt x="21172" y="12210"/>
                      <a:pt x="18127" y="11106"/>
                    </a:cubicBezTo>
                    <a:cubicBezTo>
                      <a:pt x="11613" y="8755"/>
                      <a:pt x="4858" y="6248"/>
                      <a:pt x="0" y="130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7"/>
              <p:cNvSpPr/>
              <p:nvPr/>
            </p:nvSpPr>
            <p:spPr>
              <a:xfrm>
                <a:off x="3835012" y="1523415"/>
                <a:ext cx="37686" cy="19708"/>
              </a:xfrm>
              <a:custGeom>
                <a:avLst/>
                <a:gdLst/>
                <a:ahLst/>
                <a:cxnLst/>
                <a:rect l="l" t="t" r="r" b="b"/>
                <a:pathLst>
                  <a:path w="37686" h="19708" extrusionOk="0">
                    <a:moveTo>
                      <a:pt x="2" y="119"/>
                    </a:moveTo>
                    <a:cubicBezTo>
                      <a:pt x="7381" y="-348"/>
                      <a:pt x="14943" y="516"/>
                      <a:pt x="21740" y="3447"/>
                    </a:cubicBezTo>
                    <a:cubicBezTo>
                      <a:pt x="28538" y="6379"/>
                      <a:pt x="34500" y="11519"/>
                      <a:pt x="37686" y="18190"/>
                    </a:cubicBezTo>
                    <a:cubicBezTo>
                      <a:pt x="33155" y="20201"/>
                      <a:pt x="27773" y="20215"/>
                      <a:pt x="23227" y="18232"/>
                    </a:cubicBezTo>
                    <a:cubicBezTo>
                      <a:pt x="18582" y="16193"/>
                      <a:pt x="15014" y="12298"/>
                      <a:pt x="10595" y="9820"/>
                    </a:cubicBezTo>
                    <a:cubicBezTo>
                      <a:pt x="8301" y="8546"/>
                      <a:pt x="5795" y="7639"/>
                      <a:pt x="3656" y="6138"/>
                    </a:cubicBezTo>
                    <a:cubicBezTo>
                      <a:pt x="1518" y="4637"/>
                      <a:pt x="-68" y="2739"/>
                      <a:pt x="2" y="11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7"/>
              <p:cNvSpPr/>
              <p:nvPr/>
            </p:nvSpPr>
            <p:spPr>
              <a:xfrm>
                <a:off x="3824677" y="1543701"/>
                <a:ext cx="33718" cy="26892"/>
              </a:xfrm>
              <a:custGeom>
                <a:avLst/>
                <a:gdLst/>
                <a:ahLst/>
                <a:cxnLst/>
                <a:rect l="l" t="t" r="r" b="b"/>
                <a:pathLst>
                  <a:path w="33718" h="26892" extrusionOk="0">
                    <a:moveTo>
                      <a:pt x="0" y="0"/>
                    </a:moveTo>
                    <a:cubicBezTo>
                      <a:pt x="14289" y="2889"/>
                      <a:pt x="26142" y="14431"/>
                      <a:pt x="33719" y="26893"/>
                    </a:cubicBezTo>
                    <a:cubicBezTo>
                      <a:pt x="27134" y="26185"/>
                      <a:pt x="20818" y="23253"/>
                      <a:pt x="16031" y="18693"/>
                    </a:cubicBezTo>
                    <a:cubicBezTo>
                      <a:pt x="11457" y="14332"/>
                      <a:pt x="8285" y="8568"/>
                      <a:pt x="3356" y="4603"/>
                    </a:cubicBezTo>
                    <a:cubicBezTo>
                      <a:pt x="1827" y="3370"/>
                      <a:pt x="-43" y="1982"/>
                      <a:pt x="14" y="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7"/>
              <p:cNvSpPr/>
              <p:nvPr/>
            </p:nvSpPr>
            <p:spPr>
              <a:xfrm>
                <a:off x="3812908" y="1570679"/>
                <a:ext cx="39468" cy="30062"/>
              </a:xfrm>
              <a:custGeom>
                <a:avLst/>
                <a:gdLst/>
                <a:ahLst/>
                <a:cxnLst/>
                <a:rect l="l" t="t" r="r" b="b"/>
                <a:pathLst>
                  <a:path w="39468" h="30062" extrusionOk="0">
                    <a:moveTo>
                      <a:pt x="0" y="0"/>
                    </a:moveTo>
                    <a:cubicBezTo>
                      <a:pt x="6472" y="11882"/>
                      <a:pt x="18240" y="19770"/>
                      <a:pt x="29555" y="27190"/>
                    </a:cubicBezTo>
                    <a:cubicBezTo>
                      <a:pt x="32543" y="29145"/>
                      <a:pt x="36381" y="31156"/>
                      <a:pt x="39468" y="29371"/>
                    </a:cubicBezTo>
                    <a:cubicBezTo>
                      <a:pt x="29739" y="16116"/>
                      <a:pt x="15861" y="5962"/>
                      <a:pt x="283" y="70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7"/>
              <p:cNvSpPr/>
              <p:nvPr/>
            </p:nvSpPr>
            <p:spPr>
              <a:xfrm>
                <a:off x="3805898" y="1597671"/>
                <a:ext cx="32118" cy="33208"/>
              </a:xfrm>
              <a:custGeom>
                <a:avLst/>
                <a:gdLst/>
                <a:ahLst/>
                <a:cxnLst/>
                <a:rect l="l" t="t" r="r" b="b"/>
                <a:pathLst>
                  <a:path w="32118" h="33208" extrusionOk="0">
                    <a:moveTo>
                      <a:pt x="0" y="0"/>
                    </a:moveTo>
                    <a:cubicBezTo>
                      <a:pt x="793" y="2323"/>
                      <a:pt x="949" y="1459"/>
                      <a:pt x="1742" y="3781"/>
                    </a:cubicBezTo>
                    <a:cubicBezTo>
                      <a:pt x="3045" y="7619"/>
                      <a:pt x="4362" y="11485"/>
                      <a:pt x="6415" y="14983"/>
                    </a:cubicBezTo>
                    <a:cubicBezTo>
                      <a:pt x="11839" y="24259"/>
                      <a:pt x="21865" y="29994"/>
                      <a:pt x="32118" y="33209"/>
                    </a:cubicBezTo>
                    <a:cubicBezTo>
                      <a:pt x="29796" y="25746"/>
                      <a:pt x="24273" y="19699"/>
                      <a:pt x="18283" y="14686"/>
                    </a:cubicBezTo>
                    <a:cubicBezTo>
                      <a:pt x="12292" y="9672"/>
                      <a:pt x="5665" y="5410"/>
                      <a:pt x="14" y="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7"/>
              <p:cNvSpPr/>
              <p:nvPr/>
            </p:nvSpPr>
            <p:spPr>
              <a:xfrm>
                <a:off x="3802967" y="1635547"/>
                <a:ext cx="23918" cy="19294"/>
              </a:xfrm>
              <a:custGeom>
                <a:avLst/>
                <a:gdLst/>
                <a:ahLst/>
                <a:cxnLst/>
                <a:rect l="l" t="t" r="r" b="b"/>
                <a:pathLst>
                  <a:path w="23918" h="19294" extrusionOk="0">
                    <a:moveTo>
                      <a:pt x="0" y="2569"/>
                    </a:moveTo>
                    <a:cubicBezTo>
                      <a:pt x="255" y="6620"/>
                      <a:pt x="4334" y="9183"/>
                      <a:pt x="7945" y="11038"/>
                    </a:cubicBezTo>
                    <a:cubicBezTo>
                      <a:pt x="13269" y="13785"/>
                      <a:pt x="18594" y="16533"/>
                      <a:pt x="23919" y="19294"/>
                    </a:cubicBezTo>
                    <a:cubicBezTo>
                      <a:pt x="22489" y="16462"/>
                      <a:pt x="20846" y="13729"/>
                      <a:pt x="19019" y="11137"/>
                    </a:cubicBezTo>
                    <a:cubicBezTo>
                      <a:pt x="16909" y="8149"/>
                      <a:pt x="14501" y="5303"/>
                      <a:pt x="11499" y="3207"/>
                    </a:cubicBezTo>
                    <a:cubicBezTo>
                      <a:pt x="8497" y="1097"/>
                      <a:pt x="4858" y="-235"/>
                      <a:pt x="1204" y="3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2" name="Google Shape;1122;p7"/>
            <p:cNvGrpSpPr/>
            <p:nvPr/>
          </p:nvGrpSpPr>
          <p:grpSpPr>
            <a:xfrm rot="-10293041">
              <a:off x="-1005946" y="1217687"/>
              <a:ext cx="318075" cy="559516"/>
              <a:chOff x="3488692" y="1383519"/>
              <a:chExt cx="104159" cy="183223"/>
            </a:xfrm>
          </p:grpSpPr>
          <p:sp>
            <p:nvSpPr>
              <p:cNvPr id="1123" name="Google Shape;1123;p7"/>
              <p:cNvSpPr/>
              <p:nvPr/>
            </p:nvSpPr>
            <p:spPr>
              <a:xfrm>
                <a:off x="3512512" y="1423016"/>
                <a:ext cx="41453" cy="143726"/>
              </a:xfrm>
              <a:custGeom>
                <a:avLst/>
                <a:gdLst/>
                <a:ahLst/>
                <a:cxnLst/>
                <a:rect l="l" t="t" r="r" b="b"/>
                <a:pathLst>
                  <a:path w="41453" h="143726" extrusionOk="0">
                    <a:moveTo>
                      <a:pt x="35418" y="143726"/>
                    </a:moveTo>
                    <a:cubicBezTo>
                      <a:pt x="56208" y="88298"/>
                      <a:pt x="17971" y="15224"/>
                      <a:pt x="977" y="0"/>
                    </a:cubicBezTo>
                    <a:lnTo>
                      <a:pt x="0" y="1090"/>
                    </a:lnTo>
                    <a:cubicBezTo>
                      <a:pt x="16796" y="16144"/>
                      <a:pt x="54607" y="88397"/>
                      <a:pt x="34045" y="143216"/>
                    </a:cubicBezTo>
                    <a:lnTo>
                      <a:pt x="35418" y="1437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7"/>
              <p:cNvSpPr/>
              <p:nvPr/>
            </p:nvSpPr>
            <p:spPr>
              <a:xfrm>
                <a:off x="3488692" y="1383519"/>
                <a:ext cx="26453" cy="43192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43192" extrusionOk="0">
                    <a:moveTo>
                      <a:pt x="26298" y="40035"/>
                    </a:moveTo>
                    <a:cubicBezTo>
                      <a:pt x="27941" y="22857"/>
                      <a:pt x="16413" y="5311"/>
                      <a:pt x="0" y="0"/>
                    </a:cubicBezTo>
                    <a:cubicBezTo>
                      <a:pt x="5778" y="15960"/>
                      <a:pt x="14799" y="30745"/>
                      <a:pt x="26355" y="431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7"/>
              <p:cNvSpPr/>
              <p:nvPr/>
            </p:nvSpPr>
            <p:spPr>
              <a:xfrm>
                <a:off x="3519732" y="1399352"/>
                <a:ext cx="14736" cy="29087"/>
              </a:xfrm>
              <a:custGeom>
                <a:avLst/>
                <a:gdLst/>
                <a:ahLst/>
                <a:cxnLst/>
                <a:rect l="l" t="t" r="r" b="b"/>
                <a:pathLst>
                  <a:path w="14736" h="29087" extrusionOk="0">
                    <a:moveTo>
                      <a:pt x="2" y="29088"/>
                    </a:moveTo>
                    <a:cubicBezTo>
                      <a:pt x="-125" y="18169"/>
                      <a:pt x="4789" y="5013"/>
                      <a:pt x="14476" y="0"/>
                    </a:cubicBezTo>
                    <a:cubicBezTo>
                      <a:pt x="16090" y="11400"/>
                      <a:pt x="10071" y="23508"/>
                      <a:pt x="2" y="290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7"/>
              <p:cNvSpPr/>
              <p:nvPr/>
            </p:nvSpPr>
            <p:spPr>
              <a:xfrm>
                <a:off x="3526872" y="1402722"/>
                <a:ext cx="27261" cy="39369"/>
              </a:xfrm>
              <a:custGeom>
                <a:avLst/>
                <a:gdLst/>
                <a:ahLst/>
                <a:cxnLst/>
                <a:rect l="l" t="t" r="r" b="b"/>
                <a:pathLst>
                  <a:path w="27261" h="39369" extrusionOk="0">
                    <a:moveTo>
                      <a:pt x="0" y="39369"/>
                    </a:moveTo>
                    <a:cubicBezTo>
                      <a:pt x="2407" y="22602"/>
                      <a:pt x="12760" y="8780"/>
                      <a:pt x="27261" y="0"/>
                    </a:cubicBezTo>
                    <a:cubicBezTo>
                      <a:pt x="24528" y="16258"/>
                      <a:pt x="14261" y="31099"/>
                      <a:pt x="0" y="393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7"/>
              <p:cNvSpPr/>
              <p:nvPr/>
            </p:nvSpPr>
            <p:spPr>
              <a:xfrm>
                <a:off x="3536063" y="1419546"/>
                <a:ext cx="32005" cy="38562"/>
              </a:xfrm>
              <a:custGeom>
                <a:avLst/>
                <a:gdLst/>
                <a:ahLst/>
                <a:cxnLst/>
                <a:rect l="l" t="t" r="r" b="b"/>
                <a:pathLst>
                  <a:path w="32005" h="38562" extrusionOk="0">
                    <a:moveTo>
                      <a:pt x="14" y="38562"/>
                    </a:moveTo>
                    <a:cubicBezTo>
                      <a:pt x="3498" y="30688"/>
                      <a:pt x="7010" y="22729"/>
                      <a:pt x="12052" y="15748"/>
                    </a:cubicBezTo>
                    <a:cubicBezTo>
                      <a:pt x="17093" y="8766"/>
                      <a:pt x="23834" y="2705"/>
                      <a:pt x="32005" y="0"/>
                    </a:cubicBezTo>
                    <a:cubicBezTo>
                      <a:pt x="31878" y="5523"/>
                      <a:pt x="29683" y="10961"/>
                      <a:pt x="25972" y="15040"/>
                    </a:cubicBezTo>
                    <a:cubicBezTo>
                      <a:pt x="23211" y="18070"/>
                      <a:pt x="19671" y="20336"/>
                      <a:pt x="17008" y="23466"/>
                    </a:cubicBezTo>
                    <a:cubicBezTo>
                      <a:pt x="15068" y="25760"/>
                      <a:pt x="13638" y="28451"/>
                      <a:pt x="11669" y="30731"/>
                    </a:cubicBezTo>
                    <a:cubicBezTo>
                      <a:pt x="8709" y="34158"/>
                      <a:pt x="4475" y="37826"/>
                      <a:pt x="0" y="385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7"/>
              <p:cNvSpPr/>
              <p:nvPr/>
            </p:nvSpPr>
            <p:spPr>
              <a:xfrm>
                <a:off x="3542422" y="1459156"/>
                <a:ext cx="50429" cy="15805"/>
              </a:xfrm>
              <a:custGeom>
                <a:avLst/>
                <a:gdLst/>
                <a:ahLst/>
                <a:cxnLst/>
                <a:rect l="l" t="t" r="r" b="b"/>
                <a:pathLst>
                  <a:path w="50429" h="15805" extrusionOk="0">
                    <a:moveTo>
                      <a:pt x="0" y="12887"/>
                    </a:moveTo>
                    <a:cubicBezTo>
                      <a:pt x="7520" y="8157"/>
                      <a:pt x="15365" y="3328"/>
                      <a:pt x="24188" y="2237"/>
                    </a:cubicBezTo>
                    <a:cubicBezTo>
                      <a:pt x="27176" y="1869"/>
                      <a:pt x="30207" y="1954"/>
                      <a:pt x="33209" y="1898"/>
                    </a:cubicBezTo>
                    <a:cubicBezTo>
                      <a:pt x="38987" y="1813"/>
                      <a:pt x="44779" y="1246"/>
                      <a:pt x="50430" y="0"/>
                    </a:cubicBezTo>
                    <a:cubicBezTo>
                      <a:pt x="43391" y="5226"/>
                      <a:pt x="36268" y="10494"/>
                      <a:pt x="28182" y="13850"/>
                    </a:cubicBezTo>
                    <a:cubicBezTo>
                      <a:pt x="20095" y="17206"/>
                      <a:pt x="8256" y="15819"/>
                      <a:pt x="0" y="128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7"/>
              <p:cNvSpPr/>
              <p:nvPr/>
            </p:nvSpPr>
            <p:spPr>
              <a:xfrm>
                <a:off x="3547760" y="1487958"/>
                <a:ext cx="40757" cy="13994"/>
              </a:xfrm>
              <a:custGeom>
                <a:avLst/>
                <a:gdLst/>
                <a:ahLst/>
                <a:cxnLst/>
                <a:rect l="l" t="t" r="r" b="b"/>
                <a:pathLst>
                  <a:path w="40757" h="13994" extrusionOk="0">
                    <a:moveTo>
                      <a:pt x="0" y="1631"/>
                    </a:moveTo>
                    <a:cubicBezTo>
                      <a:pt x="6911" y="-1073"/>
                      <a:pt x="14827" y="-167"/>
                      <a:pt x="21738" y="2538"/>
                    </a:cubicBezTo>
                    <a:cubicBezTo>
                      <a:pt x="28649" y="5243"/>
                      <a:pt x="34753" y="9633"/>
                      <a:pt x="40757" y="13994"/>
                    </a:cubicBezTo>
                    <a:cubicBezTo>
                      <a:pt x="27941" y="12493"/>
                      <a:pt x="10947" y="8472"/>
                      <a:pt x="0" y="16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7"/>
              <p:cNvSpPr/>
              <p:nvPr/>
            </p:nvSpPr>
            <p:spPr>
              <a:xfrm>
                <a:off x="3552859" y="1511452"/>
                <a:ext cx="30546" cy="19745"/>
              </a:xfrm>
              <a:custGeom>
                <a:avLst/>
                <a:gdLst/>
                <a:ahLst/>
                <a:cxnLst/>
                <a:rect l="l" t="t" r="r" b="b"/>
                <a:pathLst>
                  <a:path w="30546" h="19745" extrusionOk="0">
                    <a:moveTo>
                      <a:pt x="0" y="18"/>
                    </a:moveTo>
                    <a:cubicBezTo>
                      <a:pt x="8100" y="-280"/>
                      <a:pt x="16243" y="3232"/>
                      <a:pt x="21611" y="9307"/>
                    </a:cubicBezTo>
                    <a:cubicBezTo>
                      <a:pt x="24655" y="12749"/>
                      <a:pt x="26865" y="16997"/>
                      <a:pt x="30547" y="19745"/>
                    </a:cubicBezTo>
                    <a:cubicBezTo>
                      <a:pt x="19416" y="19830"/>
                      <a:pt x="8469" y="13400"/>
                      <a:pt x="3116" y="36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7"/>
              <p:cNvSpPr/>
              <p:nvPr/>
            </p:nvSpPr>
            <p:spPr>
              <a:xfrm>
                <a:off x="3494414" y="1435125"/>
                <a:ext cx="26708" cy="9942"/>
              </a:xfrm>
              <a:custGeom>
                <a:avLst/>
                <a:gdLst/>
                <a:ahLst/>
                <a:cxnLst/>
                <a:rect l="l" t="t" r="r" b="b"/>
                <a:pathLst>
                  <a:path w="26708" h="9942" extrusionOk="0">
                    <a:moveTo>
                      <a:pt x="26709" y="976"/>
                    </a:moveTo>
                    <a:cubicBezTo>
                      <a:pt x="20180" y="-157"/>
                      <a:pt x="13963" y="-751"/>
                      <a:pt x="7817" y="1755"/>
                    </a:cubicBezTo>
                    <a:cubicBezTo>
                      <a:pt x="4957" y="2916"/>
                      <a:pt x="2464" y="4800"/>
                      <a:pt x="0" y="6655"/>
                    </a:cubicBezTo>
                    <a:cubicBezTo>
                      <a:pt x="1105" y="8822"/>
                      <a:pt x="3654" y="9912"/>
                      <a:pt x="6090" y="9941"/>
                    </a:cubicBezTo>
                    <a:cubicBezTo>
                      <a:pt x="8511" y="9983"/>
                      <a:pt x="10848" y="9147"/>
                      <a:pt x="13128" y="8312"/>
                    </a:cubicBezTo>
                    <a:cubicBezTo>
                      <a:pt x="18014" y="6542"/>
                      <a:pt x="23069" y="4672"/>
                      <a:pt x="26709" y="9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7"/>
              <p:cNvSpPr/>
              <p:nvPr/>
            </p:nvSpPr>
            <p:spPr>
              <a:xfrm>
                <a:off x="3500687" y="1450063"/>
                <a:ext cx="28238" cy="14764"/>
              </a:xfrm>
              <a:custGeom>
                <a:avLst/>
                <a:gdLst/>
                <a:ahLst/>
                <a:cxnLst/>
                <a:rect l="l" t="t" r="r" b="b"/>
                <a:pathLst>
                  <a:path w="28238" h="14764" extrusionOk="0">
                    <a:moveTo>
                      <a:pt x="28238" y="86"/>
                    </a:moveTo>
                    <a:cubicBezTo>
                      <a:pt x="22701" y="-254"/>
                      <a:pt x="17036" y="383"/>
                      <a:pt x="11952" y="2578"/>
                    </a:cubicBezTo>
                    <a:cubicBezTo>
                      <a:pt x="6868" y="4773"/>
                      <a:pt x="2393" y="8625"/>
                      <a:pt x="0" y="13624"/>
                    </a:cubicBezTo>
                    <a:cubicBezTo>
                      <a:pt x="3399" y="15140"/>
                      <a:pt x="7435" y="15140"/>
                      <a:pt x="10834" y="13653"/>
                    </a:cubicBezTo>
                    <a:cubicBezTo>
                      <a:pt x="14317" y="12123"/>
                      <a:pt x="16980" y="9206"/>
                      <a:pt x="20294" y="7351"/>
                    </a:cubicBezTo>
                    <a:cubicBezTo>
                      <a:pt x="22007" y="6388"/>
                      <a:pt x="23891" y="5722"/>
                      <a:pt x="25491" y="4589"/>
                    </a:cubicBezTo>
                    <a:cubicBezTo>
                      <a:pt x="27091" y="3456"/>
                      <a:pt x="28281" y="2040"/>
                      <a:pt x="28224" y="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7"/>
              <p:cNvSpPr/>
              <p:nvPr/>
            </p:nvSpPr>
            <p:spPr>
              <a:xfrm>
                <a:off x="3511422" y="1465246"/>
                <a:ext cx="25251" cy="20151"/>
              </a:xfrm>
              <a:custGeom>
                <a:avLst/>
                <a:gdLst/>
                <a:ahLst/>
                <a:cxnLst/>
                <a:rect l="l" t="t" r="r" b="b"/>
                <a:pathLst>
                  <a:path w="25251" h="20151" extrusionOk="0">
                    <a:moveTo>
                      <a:pt x="25250" y="14"/>
                    </a:moveTo>
                    <a:cubicBezTo>
                      <a:pt x="14544" y="2181"/>
                      <a:pt x="5665" y="10819"/>
                      <a:pt x="0" y="20152"/>
                    </a:cubicBezTo>
                    <a:cubicBezTo>
                      <a:pt x="4928" y="19628"/>
                      <a:pt x="9658" y="17433"/>
                      <a:pt x="13255" y="14006"/>
                    </a:cubicBezTo>
                    <a:cubicBezTo>
                      <a:pt x="16682" y="10734"/>
                      <a:pt x="19062" y="6429"/>
                      <a:pt x="22744" y="3441"/>
                    </a:cubicBezTo>
                    <a:cubicBezTo>
                      <a:pt x="23891" y="2521"/>
                      <a:pt x="25293" y="1473"/>
                      <a:pt x="25250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7"/>
              <p:cNvSpPr/>
              <p:nvPr/>
            </p:nvSpPr>
            <p:spPr>
              <a:xfrm>
                <a:off x="3515911" y="1485468"/>
                <a:ext cx="29569" cy="22516"/>
              </a:xfrm>
              <a:custGeom>
                <a:avLst/>
                <a:gdLst/>
                <a:ahLst/>
                <a:cxnLst/>
                <a:rect l="l" t="t" r="r" b="b"/>
                <a:pathLst>
                  <a:path w="29569" h="22516" extrusionOk="0">
                    <a:moveTo>
                      <a:pt x="29569" y="0"/>
                    </a:moveTo>
                    <a:cubicBezTo>
                      <a:pt x="24712" y="8908"/>
                      <a:pt x="15903" y="14813"/>
                      <a:pt x="7421" y="20364"/>
                    </a:cubicBezTo>
                    <a:cubicBezTo>
                      <a:pt x="5183" y="21837"/>
                      <a:pt x="2308" y="23338"/>
                      <a:pt x="0" y="21993"/>
                    </a:cubicBezTo>
                    <a:cubicBezTo>
                      <a:pt x="7279" y="12066"/>
                      <a:pt x="17688" y="4461"/>
                      <a:pt x="29357" y="5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7"/>
              <p:cNvSpPr/>
              <p:nvPr/>
            </p:nvSpPr>
            <p:spPr>
              <a:xfrm>
                <a:off x="3526674" y="1505691"/>
                <a:ext cx="24060" cy="24882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4882" extrusionOk="0">
                    <a:moveTo>
                      <a:pt x="24061" y="0"/>
                    </a:moveTo>
                    <a:cubicBezTo>
                      <a:pt x="23466" y="1742"/>
                      <a:pt x="23352" y="1090"/>
                      <a:pt x="22758" y="2832"/>
                    </a:cubicBezTo>
                    <a:cubicBezTo>
                      <a:pt x="21781" y="5707"/>
                      <a:pt x="20789" y="8610"/>
                      <a:pt x="19260" y="11230"/>
                    </a:cubicBezTo>
                    <a:cubicBezTo>
                      <a:pt x="15195" y="18184"/>
                      <a:pt x="7690" y="22474"/>
                      <a:pt x="0" y="24882"/>
                    </a:cubicBezTo>
                    <a:cubicBezTo>
                      <a:pt x="1742" y="19288"/>
                      <a:pt x="5877" y="14756"/>
                      <a:pt x="10366" y="11004"/>
                    </a:cubicBezTo>
                    <a:cubicBezTo>
                      <a:pt x="14856" y="7251"/>
                      <a:pt x="19826" y="4050"/>
                      <a:pt x="24046" y="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7"/>
              <p:cNvSpPr/>
              <p:nvPr/>
            </p:nvSpPr>
            <p:spPr>
              <a:xfrm>
                <a:off x="3535015" y="1534032"/>
                <a:ext cx="17914" cy="14469"/>
              </a:xfrm>
              <a:custGeom>
                <a:avLst/>
                <a:gdLst/>
                <a:ahLst/>
                <a:cxnLst/>
                <a:rect l="l" t="t" r="r" b="b"/>
                <a:pathLst>
                  <a:path w="17914" h="14469" extrusionOk="0">
                    <a:moveTo>
                      <a:pt x="17914" y="1951"/>
                    </a:moveTo>
                    <a:cubicBezTo>
                      <a:pt x="17730" y="4981"/>
                      <a:pt x="14671" y="6907"/>
                      <a:pt x="11966" y="8295"/>
                    </a:cubicBezTo>
                    <a:cubicBezTo>
                      <a:pt x="7973" y="10349"/>
                      <a:pt x="3994" y="12416"/>
                      <a:pt x="0" y="14470"/>
                    </a:cubicBezTo>
                    <a:cubicBezTo>
                      <a:pt x="1076" y="12345"/>
                      <a:pt x="2294" y="10292"/>
                      <a:pt x="3668" y="8352"/>
                    </a:cubicBezTo>
                    <a:cubicBezTo>
                      <a:pt x="5254" y="6114"/>
                      <a:pt x="7052" y="3990"/>
                      <a:pt x="9304" y="2404"/>
                    </a:cubicBezTo>
                    <a:cubicBezTo>
                      <a:pt x="11556" y="832"/>
                      <a:pt x="14275" y="-173"/>
                      <a:pt x="170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7" name="Google Shape;1137;p7"/>
            <p:cNvGrpSpPr/>
            <p:nvPr/>
          </p:nvGrpSpPr>
          <p:grpSpPr>
            <a:xfrm rot="-10293041">
              <a:off x="-2447965" y="672214"/>
              <a:ext cx="318118" cy="559516"/>
              <a:chOff x="3982012" y="1490821"/>
              <a:chExt cx="104173" cy="183223"/>
            </a:xfrm>
          </p:grpSpPr>
          <p:sp>
            <p:nvSpPr>
              <p:cNvPr id="1138" name="Google Shape;1138;p7"/>
              <p:cNvSpPr/>
              <p:nvPr/>
            </p:nvSpPr>
            <p:spPr>
              <a:xfrm>
                <a:off x="4005846" y="1530318"/>
                <a:ext cx="41453" cy="143726"/>
              </a:xfrm>
              <a:custGeom>
                <a:avLst/>
                <a:gdLst/>
                <a:ahLst/>
                <a:cxnLst/>
                <a:rect l="l" t="t" r="r" b="b"/>
                <a:pathLst>
                  <a:path w="41453" h="143726" extrusionOk="0">
                    <a:moveTo>
                      <a:pt x="35418" y="143726"/>
                    </a:moveTo>
                    <a:cubicBezTo>
                      <a:pt x="56208" y="88298"/>
                      <a:pt x="17971" y="15224"/>
                      <a:pt x="977" y="0"/>
                    </a:cubicBezTo>
                    <a:lnTo>
                      <a:pt x="0" y="1090"/>
                    </a:lnTo>
                    <a:cubicBezTo>
                      <a:pt x="16796" y="16144"/>
                      <a:pt x="54607" y="88397"/>
                      <a:pt x="34045" y="143216"/>
                    </a:cubicBezTo>
                    <a:lnTo>
                      <a:pt x="35418" y="1437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7"/>
              <p:cNvSpPr/>
              <p:nvPr/>
            </p:nvSpPr>
            <p:spPr>
              <a:xfrm>
                <a:off x="3982012" y="1490821"/>
                <a:ext cx="26453" cy="43192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43192" extrusionOk="0">
                    <a:moveTo>
                      <a:pt x="26298" y="40035"/>
                    </a:moveTo>
                    <a:cubicBezTo>
                      <a:pt x="27941" y="22857"/>
                      <a:pt x="16413" y="5311"/>
                      <a:pt x="0" y="0"/>
                    </a:cubicBezTo>
                    <a:cubicBezTo>
                      <a:pt x="5778" y="15960"/>
                      <a:pt x="14799" y="30745"/>
                      <a:pt x="26355" y="431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7"/>
              <p:cNvSpPr/>
              <p:nvPr/>
            </p:nvSpPr>
            <p:spPr>
              <a:xfrm>
                <a:off x="4013066" y="1506640"/>
                <a:ext cx="14736" cy="29088"/>
              </a:xfrm>
              <a:custGeom>
                <a:avLst/>
                <a:gdLst/>
                <a:ahLst/>
                <a:cxnLst/>
                <a:rect l="l" t="t" r="r" b="b"/>
                <a:pathLst>
                  <a:path w="14736" h="29088" extrusionOk="0">
                    <a:moveTo>
                      <a:pt x="2" y="29088"/>
                    </a:moveTo>
                    <a:cubicBezTo>
                      <a:pt x="-125" y="18169"/>
                      <a:pt x="4789" y="5013"/>
                      <a:pt x="14476" y="0"/>
                    </a:cubicBezTo>
                    <a:cubicBezTo>
                      <a:pt x="16090" y="11400"/>
                      <a:pt x="10071" y="23508"/>
                      <a:pt x="2" y="290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7"/>
              <p:cNvSpPr/>
              <p:nvPr/>
            </p:nvSpPr>
            <p:spPr>
              <a:xfrm>
                <a:off x="4020206" y="1510010"/>
                <a:ext cx="27261" cy="39369"/>
              </a:xfrm>
              <a:custGeom>
                <a:avLst/>
                <a:gdLst/>
                <a:ahLst/>
                <a:cxnLst/>
                <a:rect l="l" t="t" r="r" b="b"/>
                <a:pathLst>
                  <a:path w="27261" h="39369" extrusionOk="0">
                    <a:moveTo>
                      <a:pt x="0" y="39369"/>
                    </a:moveTo>
                    <a:cubicBezTo>
                      <a:pt x="2408" y="22602"/>
                      <a:pt x="12760" y="8780"/>
                      <a:pt x="27261" y="0"/>
                    </a:cubicBezTo>
                    <a:cubicBezTo>
                      <a:pt x="24528" y="16258"/>
                      <a:pt x="14261" y="31099"/>
                      <a:pt x="0" y="3936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7"/>
              <p:cNvSpPr/>
              <p:nvPr/>
            </p:nvSpPr>
            <p:spPr>
              <a:xfrm>
                <a:off x="4029397" y="1526849"/>
                <a:ext cx="32005" cy="38562"/>
              </a:xfrm>
              <a:custGeom>
                <a:avLst/>
                <a:gdLst/>
                <a:ahLst/>
                <a:cxnLst/>
                <a:rect l="l" t="t" r="r" b="b"/>
                <a:pathLst>
                  <a:path w="32005" h="38562" extrusionOk="0">
                    <a:moveTo>
                      <a:pt x="14" y="38562"/>
                    </a:moveTo>
                    <a:cubicBezTo>
                      <a:pt x="3498" y="30688"/>
                      <a:pt x="7010" y="22729"/>
                      <a:pt x="12052" y="15748"/>
                    </a:cubicBezTo>
                    <a:cubicBezTo>
                      <a:pt x="17093" y="8766"/>
                      <a:pt x="23834" y="2705"/>
                      <a:pt x="32005" y="0"/>
                    </a:cubicBezTo>
                    <a:cubicBezTo>
                      <a:pt x="31878" y="5523"/>
                      <a:pt x="29683" y="10961"/>
                      <a:pt x="25972" y="15040"/>
                    </a:cubicBezTo>
                    <a:cubicBezTo>
                      <a:pt x="23211" y="18070"/>
                      <a:pt x="19671" y="20336"/>
                      <a:pt x="17008" y="23466"/>
                    </a:cubicBezTo>
                    <a:cubicBezTo>
                      <a:pt x="15068" y="25760"/>
                      <a:pt x="13638" y="28451"/>
                      <a:pt x="11669" y="30731"/>
                    </a:cubicBezTo>
                    <a:cubicBezTo>
                      <a:pt x="8709" y="34158"/>
                      <a:pt x="4475" y="37826"/>
                      <a:pt x="0" y="3856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7"/>
              <p:cNvSpPr/>
              <p:nvPr/>
            </p:nvSpPr>
            <p:spPr>
              <a:xfrm>
                <a:off x="4035756" y="1566444"/>
                <a:ext cx="50429" cy="15805"/>
              </a:xfrm>
              <a:custGeom>
                <a:avLst/>
                <a:gdLst/>
                <a:ahLst/>
                <a:cxnLst/>
                <a:rect l="l" t="t" r="r" b="b"/>
                <a:pathLst>
                  <a:path w="50429" h="15805" extrusionOk="0">
                    <a:moveTo>
                      <a:pt x="0" y="12887"/>
                    </a:moveTo>
                    <a:cubicBezTo>
                      <a:pt x="7520" y="8157"/>
                      <a:pt x="15365" y="3328"/>
                      <a:pt x="24188" y="2237"/>
                    </a:cubicBezTo>
                    <a:cubicBezTo>
                      <a:pt x="27176" y="1869"/>
                      <a:pt x="30207" y="1954"/>
                      <a:pt x="33209" y="1898"/>
                    </a:cubicBezTo>
                    <a:cubicBezTo>
                      <a:pt x="38987" y="1813"/>
                      <a:pt x="44779" y="1246"/>
                      <a:pt x="50430" y="0"/>
                    </a:cubicBezTo>
                    <a:cubicBezTo>
                      <a:pt x="43391" y="5226"/>
                      <a:pt x="36268" y="10494"/>
                      <a:pt x="28182" y="13850"/>
                    </a:cubicBezTo>
                    <a:cubicBezTo>
                      <a:pt x="20095" y="17206"/>
                      <a:pt x="8256" y="15819"/>
                      <a:pt x="0" y="1287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7"/>
              <p:cNvSpPr/>
              <p:nvPr/>
            </p:nvSpPr>
            <p:spPr>
              <a:xfrm>
                <a:off x="4041095" y="1595261"/>
                <a:ext cx="40757" cy="13994"/>
              </a:xfrm>
              <a:custGeom>
                <a:avLst/>
                <a:gdLst/>
                <a:ahLst/>
                <a:cxnLst/>
                <a:rect l="l" t="t" r="r" b="b"/>
                <a:pathLst>
                  <a:path w="40757" h="13994" extrusionOk="0">
                    <a:moveTo>
                      <a:pt x="0" y="1631"/>
                    </a:moveTo>
                    <a:cubicBezTo>
                      <a:pt x="6911" y="-1073"/>
                      <a:pt x="14827" y="-167"/>
                      <a:pt x="21738" y="2538"/>
                    </a:cubicBezTo>
                    <a:cubicBezTo>
                      <a:pt x="28649" y="5243"/>
                      <a:pt x="34753" y="9633"/>
                      <a:pt x="40757" y="13994"/>
                    </a:cubicBezTo>
                    <a:cubicBezTo>
                      <a:pt x="27941" y="12493"/>
                      <a:pt x="10947" y="8471"/>
                      <a:pt x="0" y="163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7"/>
              <p:cNvSpPr/>
              <p:nvPr/>
            </p:nvSpPr>
            <p:spPr>
              <a:xfrm>
                <a:off x="4046193" y="1618754"/>
                <a:ext cx="30546" cy="19745"/>
              </a:xfrm>
              <a:custGeom>
                <a:avLst/>
                <a:gdLst/>
                <a:ahLst/>
                <a:cxnLst/>
                <a:rect l="l" t="t" r="r" b="b"/>
                <a:pathLst>
                  <a:path w="30546" h="19745" extrusionOk="0">
                    <a:moveTo>
                      <a:pt x="0" y="17"/>
                    </a:moveTo>
                    <a:cubicBezTo>
                      <a:pt x="8101" y="-280"/>
                      <a:pt x="16244" y="3232"/>
                      <a:pt x="21611" y="9308"/>
                    </a:cubicBezTo>
                    <a:cubicBezTo>
                      <a:pt x="24655" y="12749"/>
                      <a:pt x="26865" y="16997"/>
                      <a:pt x="30547" y="19745"/>
                    </a:cubicBezTo>
                    <a:cubicBezTo>
                      <a:pt x="19416" y="19830"/>
                      <a:pt x="8469" y="13400"/>
                      <a:pt x="3116" y="36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7"/>
              <p:cNvSpPr/>
              <p:nvPr/>
            </p:nvSpPr>
            <p:spPr>
              <a:xfrm>
                <a:off x="3987748" y="1542413"/>
                <a:ext cx="26708" cy="9941"/>
              </a:xfrm>
              <a:custGeom>
                <a:avLst/>
                <a:gdLst/>
                <a:ahLst/>
                <a:cxnLst/>
                <a:rect l="l" t="t" r="r" b="b"/>
                <a:pathLst>
                  <a:path w="26708" h="9941" extrusionOk="0">
                    <a:moveTo>
                      <a:pt x="26709" y="976"/>
                    </a:moveTo>
                    <a:cubicBezTo>
                      <a:pt x="20180" y="-157"/>
                      <a:pt x="13964" y="-751"/>
                      <a:pt x="7817" y="1755"/>
                    </a:cubicBezTo>
                    <a:cubicBezTo>
                      <a:pt x="4957" y="2916"/>
                      <a:pt x="2464" y="4800"/>
                      <a:pt x="0" y="6655"/>
                    </a:cubicBezTo>
                    <a:cubicBezTo>
                      <a:pt x="1105" y="8822"/>
                      <a:pt x="3654" y="9912"/>
                      <a:pt x="6090" y="9941"/>
                    </a:cubicBezTo>
                    <a:cubicBezTo>
                      <a:pt x="8525" y="9969"/>
                      <a:pt x="10848" y="9147"/>
                      <a:pt x="13128" y="8312"/>
                    </a:cubicBezTo>
                    <a:cubicBezTo>
                      <a:pt x="18014" y="6542"/>
                      <a:pt x="23069" y="4672"/>
                      <a:pt x="26709" y="97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7"/>
              <p:cNvSpPr/>
              <p:nvPr/>
            </p:nvSpPr>
            <p:spPr>
              <a:xfrm>
                <a:off x="3994007" y="1557366"/>
                <a:ext cx="28238" cy="14764"/>
              </a:xfrm>
              <a:custGeom>
                <a:avLst/>
                <a:gdLst/>
                <a:ahLst/>
                <a:cxnLst/>
                <a:rect l="l" t="t" r="r" b="b"/>
                <a:pathLst>
                  <a:path w="28238" h="14764" extrusionOk="0">
                    <a:moveTo>
                      <a:pt x="28238" y="86"/>
                    </a:moveTo>
                    <a:cubicBezTo>
                      <a:pt x="22701" y="-254"/>
                      <a:pt x="17036" y="383"/>
                      <a:pt x="11952" y="2578"/>
                    </a:cubicBezTo>
                    <a:cubicBezTo>
                      <a:pt x="6868" y="4773"/>
                      <a:pt x="2393" y="8625"/>
                      <a:pt x="0" y="13624"/>
                    </a:cubicBezTo>
                    <a:cubicBezTo>
                      <a:pt x="3399" y="15140"/>
                      <a:pt x="7435" y="15140"/>
                      <a:pt x="10834" y="13653"/>
                    </a:cubicBezTo>
                    <a:cubicBezTo>
                      <a:pt x="14317" y="12123"/>
                      <a:pt x="16980" y="9206"/>
                      <a:pt x="20294" y="7351"/>
                    </a:cubicBezTo>
                    <a:cubicBezTo>
                      <a:pt x="22007" y="6388"/>
                      <a:pt x="23891" y="5722"/>
                      <a:pt x="25491" y="4589"/>
                    </a:cubicBezTo>
                    <a:cubicBezTo>
                      <a:pt x="27091" y="3456"/>
                      <a:pt x="28281" y="2040"/>
                      <a:pt x="28224" y="7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7"/>
              <p:cNvSpPr/>
              <p:nvPr/>
            </p:nvSpPr>
            <p:spPr>
              <a:xfrm>
                <a:off x="4004756" y="1572534"/>
                <a:ext cx="25251" cy="20151"/>
              </a:xfrm>
              <a:custGeom>
                <a:avLst/>
                <a:gdLst/>
                <a:ahLst/>
                <a:cxnLst/>
                <a:rect l="l" t="t" r="r" b="b"/>
                <a:pathLst>
                  <a:path w="25251" h="20151" extrusionOk="0">
                    <a:moveTo>
                      <a:pt x="25250" y="14"/>
                    </a:moveTo>
                    <a:cubicBezTo>
                      <a:pt x="14544" y="2181"/>
                      <a:pt x="5665" y="10819"/>
                      <a:pt x="0" y="20152"/>
                    </a:cubicBezTo>
                    <a:cubicBezTo>
                      <a:pt x="4928" y="19628"/>
                      <a:pt x="9658" y="17433"/>
                      <a:pt x="13255" y="14006"/>
                    </a:cubicBezTo>
                    <a:cubicBezTo>
                      <a:pt x="16682" y="10734"/>
                      <a:pt x="19062" y="6429"/>
                      <a:pt x="22744" y="3441"/>
                    </a:cubicBezTo>
                    <a:cubicBezTo>
                      <a:pt x="23891" y="2521"/>
                      <a:pt x="25293" y="1473"/>
                      <a:pt x="25250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7"/>
              <p:cNvSpPr/>
              <p:nvPr/>
            </p:nvSpPr>
            <p:spPr>
              <a:xfrm>
                <a:off x="4009245" y="1592771"/>
                <a:ext cx="29569" cy="22516"/>
              </a:xfrm>
              <a:custGeom>
                <a:avLst/>
                <a:gdLst/>
                <a:ahLst/>
                <a:cxnLst/>
                <a:rect l="l" t="t" r="r" b="b"/>
                <a:pathLst>
                  <a:path w="29569" h="22516" extrusionOk="0">
                    <a:moveTo>
                      <a:pt x="29569" y="0"/>
                    </a:moveTo>
                    <a:cubicBezTo>
                      <a:pt x="24712" y="8908"/>
                      <a:pt x="15903" y="14813"/>
                      <a:pt x="7421" y="20364"/>
                    </a:cubicBezTo>
                    <a:cubicBezTo>
                      <a:pt x="5183" y="21837"/>
                      <a:pt x="2308" y="23338"/>
                      <a:pt x="0" y="21993"/>
                    </a:cubicBezTo>
                    <a:cubicBezTo>
                      <a:pt x="7279" y="12066"/>
                      <a:pt x="17688" y="4461"/>
                      <a:pt x="29357" y="5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7"/>
              <p:cNvSpPr/>
              <p:nvPr/>
            </p:nvSpPr>
            <p:spPr>
              <a:xfrm>
                <a:off x="4020008" y="1612980"/>
                <a:ext cx="24060" cy="24882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4882" extrusionOk="0">
                    <a:moveTo>
                      <a:pt x="24061" y="0"/>
                    </a:moveTo>
                    <a:cubicBezTo>
                      <a:pt x="23466" y="1742"/>
                      <a:pt x="23352" y="1090"/>
                      <a:pt x="22758" y="2832"/>
                    </a:cubicBezTo>
                    <a:cubicBezTo>
                      <a:pt x="21781" y="5707"/>
                      <a:pt x="20789" y="8610"/>
                      <a:pt x="19260" y="11230"/>
                    </a:cubicBezTo>
                    <a:cubicBezTo>
                      <a:pt x="15195" y="18183"/>
                      <a:pt x="7690" y="22474"/>
                      <a:pt x="0" y="24882"/>
                    </a:cubicBezTo>
                    <a:cubicBezTo>
                      <a:pt x="1742" y="19288"/>
                      <a:pt x="5877" y="14756"/>
                      <a:pt x="10366" y="11004"/>
                    </a:cubicBezTo>
                    <a:cubicBezTo>
                      <a:pt x="14856" y="7251"/>
                      <a:pt x="19826" y="4050"/>
                      <a:pt x="24046" y="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p7"/>
              <p:cNvSpPr/>
              <p:nvPr/>
            </p:nvSpPr>
            <p:spPr>
              <a:xfrm>
                <a:off x="4028349" y="1641320"/>
                <a:ext cx="17914" cy="14469"/>
              </a:xfrm>
              <a:custGeom>
                <a:avLst/>
                <a:gdLst/>
                <a:ahLst/>
                <a:cxnLst/>
                <a:rect l="l" t="t" r="r" b="b"/>
                <a:pathLst>
                  <a:path w="17914" h="14469" extrusionOk="0">
                    <a:moveTo>
                      <a:pt x="17914" y="1951"/>
                    </a:moveTo>
                    <a:cubicBezTo>
                      <a:pt x="17730" y="4982"/>
                      <a:pt x="14671" y="6908"/>
                      <a:pt x="11967" y="8295"/>
                    </a:cubicBezTo>
                    <a:cubicBezTo>
                      <a:pt x="7973" y="10349"/>
                      <a:pt x="3994" y="12417"/>
                      <a:pt x="0" y="14470"/>
                    </a:cubicBezTo>
                    <a:cubicBezTo>
                      <a:pt x="1076" y="12346"/>
                      <a:pt x="2294" y="10292"/>
                      <a:pt x="3668" y="8352"/>
                    </a:cubicBezTo>
                    <a:cubicBezTo>
                      <a:pt x="5254" y="6115"/>
                      <a:pt x="7052" y="3990"/>
                      <a:pt x="9304" y="2404"/>
                    </a:cubicBezTo>
                    <a:cubicBezTo>
                      <a:pt x="11556" y="818"/>
                      <a:pt x="14275" y="-173"/>
                      <a:pt x="17022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2" name="Google Shape;1152;p7"/>
            <p:cNvGrpSpPr/>
            <p:nvPr/>
          </p:nvGrpSpPr>
          <p:grpSpPr>
            <a:xfrm rot="-10293041">
              <a:off x="-2454890" y="-47034"/>
              <a:ext cx="683675" cy="1136848"/>
              <a:chOff x="3885915" y="1544225"/>
              <a:chExt cx="223881" cy="372280"/>
            </a:xfrm>
          </p:grpSpPr>
          <p:sp>
            <p:nvSpPr>
              <p:cNvPr id="1153" name="Google Shape;1153;p7"/>
              <p:cNvSpPr/>
              <p:nvPr/>
            </p:nvSpPr>
            <p:spPr>
              <a:xfrm>
                <a:off x="3885915" y="1544225"/>
                <a:ext cx="223881" cy="262092"/>
              </a:xfrm>
              <a:custGeom>
                <a:avLst/>
                <a:gdLst/>
                <a:ahLst/>
                <a:cxnLst/>
                <a:rect l="l" t="t" r="r" b="b"/>
                <a:pathLst>
                  <a:path w="223881" h="262092" extrusionOk="0">
                    <a:moveTo>
                      <a:pt x="200936" y="230494"/>
                    </a:moveTo>
                    <a:cubicBezTo>
                      <a:pt x="186746" y="247007"/>
                      <a:pt x="165744" y="261848"/>
                      <a:pt x="143355" y="262089"/>
                    </a:cubicBezTo>
                    <a:cubicBezTo>
                      <a:pt x="100459" y="262514"/>
                      <a:pt x="93619" y="220907"/>
                      <a:pt x="93619" y="220907"/>
                    </a:cubicBezTo>
                    <a:cubicBezTo>
                      <a:pt x="93619" y="220907"/>
                      <a:pt x="84527" y="245931"/>
                      <a:pt x="50440" y="244599"/>
                    </a:cubicBezTo>
                    <a:cubicBezTo>
                      <a:pt x="16325" y="243254"/>
                      <a:pt x="-4748" y="200684"/>
                      <a:pt x="917" y="178535"/>
                    </a:cubicBezTo>
                    <a:cubicBezTo>
                      <a:pt x="6752" y="155749"/>
                      <a:pt x="14611" y="160224"/>
                      <a:pt x="29594" y="165266"/>
                    </a:cubicBezTo>
                    <a:cubicBezTo>
                      <a:pt x="44606" y="170307"/>
                      <a:pt x="67066" y="198093"/>
                      <a:pt x="78948" y="190148"/>
                    </a:cubicBezTo>
                    <a:cubicBezTo>
                      <a:pt x="90829" y="182203"/>
                      <a:pt x="74416" y="175137"/>
                      <a:pt x="47622" y="166314"/>
                    </a:cubicBezTo>
                    <a:cubicBezTo>
                      <a:pt x="20800" y="157477"/>
                      <a:pt x="4882" y="139563"/>
                      <a:pt x="12473" y="115955"/>
                    </a:cubicBezTo>
                    <a:cubicBezTo>
                      <a:pt x="20063" y="92376"/>
                      <a:pt x="40952" y="78314"/>
                      <a:pt x="44308" y="100222"/>
                    </a:cubicBezTo>
                    <a:cubicBezTo>
                      <a:pt x="47664" y="122144"/>
                      <a:pt x="66641" y="153852"/>
                      <a:pt x="85306" y="155140"/>
                    </a:cubicBezTo>
                    <a:cubicBezTo>
                      <a:pt x="103971" y="156429"/>
                      <a:pt x="100006" y="138486"/>
                      <a:pt x="78863" y="134040"/>
                    </a:cubicBezTo>
                    <a:cubicBezTo>
                      <a:pt x="57748" y="129607"/>
                      <a:pt x="52338" y="109965"/>
                      <a:pt x="47891" y="89020"/>
                    </a:cubicBezTo>
                    <a:cubicBezTo>
                      <a:pt x="43416" y="68075"/>
                      <a:pt x="53400" y="53644"/>
                      <a:pt x="72207" y="46889"/>
                    </a:cubicBezTo>
                    <a:cubicBezTo>
                      <a:pt x="91013" y="40134"/>
                      <a:pt x="78863" y="58275"/>
                      <a:pt x="88280" y="95053"/>
                    </a:cubicBezTo>
                    <a:cubicBezTo>
                      <a:pt x="97698" y="131830"/>
                      <a:pt x="111151" y="114157"/>
                      <a:pt x="112907" y="103790"/>
                    </a:cubicBezTo>
                    <a:cubicBezTo>
                      <a:pt x="114691" y="93424"/>
                      <a:pt x="95049" y="85140"/>
                      <a:pt x="92444" y="61291"/>
                    </a:cubicBezTo>
                    <a:cubicBezTo>
                      <a:pt x="89824" y="37457"/>
                      <a:pt x="99000" y="36551"/>
                      <a:pt x="115626" y="29711"/>
                    </a:cubicBezTo>
                    <a:cubicBezTo>
                      <a:pt x="132266" y="22843"/>
                      <a:pt x="130637" y="25151"/>
                      <a:pt x="123925" y="48376"/>
                    </a:cubicBezTo>
                    <a:cubicBezTo>
                      <a:pt x="117212" y="71573"/>
                      <a:pt x="118643" y="83157"/>
                      <a:pt x="123783" y="94713"/>
                    </a:cubicBezTo>
                    <a:cubicBezTo>
                      <a:pt x="128924" y="106269"/>
                      <a:pt x="140027" y="96554"/>
                      <a:pt x="136274" y="83313"/>
                    </a:cubicBezTo>
                    <a:cubicBezTo>
                      <a:pt x="132535" y="70086"/>
                      <a:pt x="134362" y="44269"/>
                      <a:pt x="147730" y="22899"/>
                    </a:cubicBezTo>
                    <a:cubicBezTo>
                      <a:pt x="150096" y="19132"/>
                      <a:pt x="152616" y="16003"/>
                      <a:pt x="155179" y="13368"/>
                    </a:cubicBezTo>
                    <a:cubicBezTo>
                      <a:pt x="167217" y="1048"/>
                      <a:pt x="180118" y="0"/>
                      <a:pt x="180118" y="0"/>
                    </a:cubicBezTo>
                    <a:cubicBezTo>
                      <a:pt x="176521" y="7463"/>
                      <a:pt x="202579" y="18212"/>
                      <a:pt x="197934" y="53276"/>
                    </a:cubicBezTo>
                    <a:cubicBezTo>
                      <a:pt x="196602" y="63401"/>
                      <a:pt x="191702" y="72040"/>
                      <a:pt x="185868" y="79347"/>
                    </a:cubicBezTo>
                    <a:cubicBezTo>
                      <a:pt x="171508" y="97347"/>
                      <a:pt x="151427" y="107345"/>
                      <a:pt x="164370" y="111806"/>
                    </a:cubicBezTo>
                    <a:cubicBezTo>
                      <a:pt x="172910" y="114737"/>
                      <a:pt x="184197" y="104456"/>
                      <a:pt x="193756" y="92730"/>
                    </a:cubicBezTo>
                    <a:cubicBezTo>
                      <a:pt x="204575" y="79447"/>
                      <a:pt x="213200" y="64294"/>
                      <a:pt x="213200" y="64294"/>
                    </a:cubicBezTo>
                    <a:cubicBezTo>
                      <a:pt x="213200" y="64294"/>
                      <a:pt x="220989" y="77606"/>
                      <a:pt x="220493" y="88468"/>
                    </a:cubicBezTo>
                    <a:cubicBezTo>
                      <a:pt x="220196" y="94996"/>
                      <a:pt x="209008" y="106963"/>
                      <a:pt x="196886" y="116748"/>
                    </a:cubicBezTo>
                    <a:cubicBezTo>
                      <a:pt x="188884" y="123248"/>
                      <a:pt x="180486" y="128800"/>
                      <a:pt x="174581" y="131221"/>
                    </a:cubicBezTo>
                    <a:cubicBezTo>
                      <a:pt x="159725" y="137297"/>
                      <a:pt x="142009" y="148881"/>
                      <a:pt x="173491" y="145525"/>
                    </a:cubicBezTo>
                    <a:cubicBezTo>
                      <a:pt x="180755" y="144760"/>
                      <a:pt x="187241" y="142126"/>
                      <a:pt x="192934" y="138614"/>
                    </a:cubicBezTo>
                    <a:cubicBezTo>
                      <a:pt x="211911" y="126888"/>
                      <a:pt x="222150" y="105107"/>
                      <a:pt x="223537" y="107331"/>
                    </a:cubicBezTo>
                    <a:cubicBezTo>
                      <a:pt x="225350" y="110234"/>
                      <a:pt x="219686" y="144137"/>
                      <a:pt x="213865" y="157378"/>
                    </a:cubicBezTo>
                    <a:cubicBezTo>
                      <a:pt x="210792" y="164317"/>
                      <a:pt x="205835" y="169345"/>
                      <a:pt x="198373" y="171908"/>
                    </a:cubicBezTo>
                    <a:cubicBezTo>
                      <a:pt x="191617" y="174259"/>
                      <a:pt x="182809" y="174655"/>
                      <a:pt x="171480" y="172743"/>
                    </a:cubicBezTo>
                    <a:cubicBezTo>
                      <a:pt x="147603" y="168721"/>
                      <a:pt x="129420" y="191196"/>
                      <a:pt x="162345" y="196492"/>
                    </a:cubicBezTo>
                    <a:cubicBezTo>
                      <a:pt x="173023" y="198206"/>
                      <a:pt x="182157" y="196464"/>
                      <a:pt x="189762" y="193887"/>
                    </a:cubicBezTo>
                    <a:cubicBezTo>
                      <a:pt x="205652" y="188519"/>
                      <a:pt x="215069" y="179555"/>
                      <a:pt x="218666" y="190899"/>
                    </a:cubicBezTo>
                    <a:cubicBezTo>
                      <a:pt x="221215" y="198928"/>
                      <a:pt x="213922" y="215412"/>
                      <a:pt x="200978" y="2305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7"/>
              <p:cNvSpPr/>
              <p:nvPr/>
            </p:nvSpPr>
            <p:spPr>
              <a:xfrm>
                <a:off x="3921969" y="1633231"/>
                <a:ext cx="157375" cy="151490"/>
              </a:xfrm>
              <a:custGeom>
                <a:avLst/>
                <a:gdLst/>
                <a:ahLst/>
                <a:cxnLst/>
                <a:rect l="l" t="t" r="r" b="b"/>
                <a:pathLst>
                  <a:path w="157375" h="151490" extrusionOk="0">
                    <a:moveTo>
                      <a:pt x="71472" y="121492"/>
                    </a:moveTo>
                    <a:cubicBezTo>
                      <a:pt x="75791" y="132723"/>
                      <a:pt x="81243" y="145128"/>
                      <a:pt x="92459" y="149490"/>
                    </a:cubicBezTo>
                    <a:cubicBezTo>
                      <a:pt x="97203" y="151331"/>
                      <a:pt x="102429" y="151444"/>
                      <a:pt x="107513" y="151487"/>
                    </a:cubicBezTo>
                    <a:cubicBezTo>
                      <a:pt x="117483" y="151558"/>
                      <a:pt x="129067" y="150609"/>
                      <a:pt x="134689" y="142367"/>
                    </a:cubicBezTo>
                    <a:cubicBezTo>
                      <a:pt x="135949" y="140512"/>
                      <a:pt x="136530" y="137467"/>
                      <a:pt x="134547" y="136419"/>
                    </a:cubicBezTo>
                    <a:cubicBezTo>
                      <a:pt x="133599" y="135923"/>
                      <a:pt x="132452" y="136136"/>
                      <a:pt x="131389" y="136348"/>
                    </a:cubicBezTo>
                    <a:cubicBezTo>
                      <a:pt x="122807" y="138005"/>
                      <a:pt x="113843" y="137651"/>
                      <a:pt x="105431" y="135300"/>
                    </a:cubicBezTo>
                    <a:cubicBezTo>
                      <a:pt x="102599" y="134507"/>
                      <a:pt x="99328" y="132850"/>
                      <a:pt x="99242" y="129905"/>
                    </a:cubicBezTo>
                    <a:cubicBezTo>
                      <a:pt x="103024" y="129310"/>
                      <a:pt x="106833" y="130613"/>
                      <a:pt x="110657" y="130697"/>
                    </a:cubicBezTo>
                    <a:cubicBezTo>
                      <a:pt x="114480" y="130783"/>
                      <a:pt x="118984" y="128885"/>
                      <a:pt x="119508" y="125090"/>
                    </a:cubicBezTo>
                    <a:cubicBezTo>
                      <a:pt x="111917" y="122286"/>
                      <a:pt x="104341" y="119496"/>
                      <a:pt x="96750" y="116692"/>
                    </a:cubicBezTo>
                    <a:cubicBezTo>
                      <a:pt x="92997" y="115304"/>
                      <a:pt x="89117" y="113845"/>
                      <a:pt x="86228" y="111084"/>
                    </a:cubicBezTo>
                    <a:cubicBezTo>
                      <a:pt x="80238" y="105376"/>
                      <a:pt x="80578" y="94430"/>
                      <a:pt x="86908" y="89105"/>
                    </a:cubicBezTo>
                    <a:cubicBezTo>
                      <a:pt x="89584" y="86853"/>
                      <a:pt x="92955" y="85635"/>
                      <a:pt x="96240" y="84460"/>
                    </a:cubicBezTo>
                    <a:cubicBezTo>
                      <a:pt x="113333" y="78356"/>
                      <a:pt x="131134" y="72168"/>
                      <a:pt x="149205" y="73980"/>
                    </a:cubicBezTo>
                    <a:cubicBezTo>
                      <a:pt x="150975" y="74164"/>
                      <a:pt x="152802" y="74405"/>
                      <a:pt x="154487" y="73853"/>
                    </a:cubicBezTo>
                    <a:cubicBezTo>
                      <a:pt x="156172" y="73301"/>
                      <a:pt x="157645" y="71629"/>
                      <a:pt x="157334" y="69888"/>
                    </a:cubicBezTo>
                    <a:cubicBezTo>
                      <a:pt x="157036" y="68301"/>
                      <a:pt x="155464" y="67310"/>
                      <a:pt x="153963" y="66701"/>
                    </a:cubicBezTo>
                    <a:cubicBezTo>
                      <a:pt x="148454" y="64464"/>
                      <a:pt x="142280" y="64789"/>
                      <a:pt x="136346" y="65158"/>
                    </a:cubicBezTo>
                    <a:cubicBezTo>
                      <a:pt x="130455" y="65526"/>
                      <a:pt x="124563" y="65880"/>
                      <a:pt x="118672" y="66248"/>
                    </a:cubicBezTo>
                    <a:cubicBezTo>
                      <a:pt x="115557" y="66446"/>
                      <a:pt x="112356" y="66616"/>
                      <a:pt x="109396" y="65653"/>
                    </a:cubicBezTo>
                    <a:cubicBezTo>
                      <a:pt x="106437" y="64676"/>
                      <a:pt x="103732" y="62283"/>
                      <a:pt x="103349" y="59181"/>
                    </a:cubicBezTo>
                    <a:cubicBezTo>
                      <a:pt x="102825" y="54777"/>
                      <a:pt x="106890" y="51308"/>
                      <a:pt x="110529" y="48758"/>
                    </a:cubicBezTo>
                    <a:cubicBezTo>
                      <a:pt x="118347" y="43264"/>
                      <a:pt x="126178" y="37769"/>
                      <a:pt x="133995" y="32288"/>
                    </a:cubicBezTo>
                    <a:cubicBezTo>
                      <a:pt x="134689" y="31807"/>
                      <a:pt x="135425" y="31240"/>
                      <a:pt x="135553" y="30405"/>
                    </a:cubicBezTo>
                    <a:cubicBezTo>
                      <a:pt x="135794" y="28861"/>
                      <a:pt x="133825" y="27941"/>
                      <a:pt x="132267" y="27912"/>
                    </a:cubicBezTo>
                    <a:cubicBezTo>
                      <a:pt x="125470" y="27813"/>
                      <a:pt x="119749" y="34030"/>
                      <a:pt x="112951" y="33790"/>
                    </a:cubicBezTo>
                    <a:cubicBezTo>
                      <a:pt x="111719" y="33747"/>
                      <a:pt x="110331" y="33351"/>
                      <a:pt x="109821" y="32246"/>
                    </a:cubicBezTo>
                    <a:cubicBezTo>
                      <a:pt x="109425" y="31368"/>
                      <a:pt x="109708" y="30334"/>
                      <a:pt x="110020" y="29428"/>
                    </a:cubicBezTo>
                    <a:cubicBezTo>
                      <a:pt x="113475" y="19585"/>
                      <a:pt x="120527" y="10395"/>
                      <a:pt x="119621" y="0"/>
                    </a:cubicBezTo>
                    <a:cubicBezTo>
                      <a:pt x="114580" y="212"/>
                      <a:pt x="110317" y="3894"/>
                      <a:pt x="107428" y="8044"/>
                    </a:cubicBezTo>
                    <a:cubicBezTo>
                      <a:pt x="104539" y="12179"/>
                      <a:pt x="102571" y="16923"/>
                      <a:pt x="99512" y="20945"/>
                    </a:cubicBezTo>
                    <a:cubicBezTo>
                      <a:pt x="96453" y="24953"/>
                      <a:pt x="91794" y="28309"/>
                      <a:pt x="86766" y="27884"/>
                    </a:cubicBezTo>
                    <a:cubicBezTo>
                      <a:pt x="85378" y="27771"/>
                      <a:pt x="83962" y="27332"/>
                      <a:pt x="82999" y="26326"/>
                    </a:cubicBezTo>
                    <a:cubicBezTo>
                      <a:pt x="79176" y="22389"/>
                      <a:pt x="85237" y="14516"/>
                      <a:pt x="81286" y="10720"/>
                    </a:cubicBezTo>
                    <a:cubicBezTo>
                      <a:pt x="80478" y="20053"/>
                      <a:pt x="79685" y="29400"/>
                      <a:pt x="78878" y="38732"/>
                    </a:cubicBezTo>
                    <a:cubicBezTo>
                      <a:pt x="72491" y="40955"/>
                      <a:pt x="65481" y="39412"/>
                      <a:pt x="58910" y="37854"/>
                    </a:cubicBezTo>
                    <a:cubicBezTo>
                      <a:pt x="56531" y="37287"/>
                      <a:pt x="54109" y="36707"/>
                      <a:pt x="52028" y="35418"/>
                    </a:cubicBezTo>
                    <a:cubicBezTo>
                      <a:pt x="42851" y="29725"/>
                      <a:pt x="45117" y="14176"/>
                      <a:pt x="36323" y="7902"/>
                    </a:cubicBezTo>
                    <a:cubicBezTo>
                      <a:pt x="35742" y="7491"/>
                      <a:pt x="35020" y="7109"/>
                      <a:pt x="34326" y="7321"/>
                    </a:cubicBezTo>
                    <a:cubicBezTo>
                      <a:pt x="33405" y="7619"/>
                      <a:pt x="33122" y="8766"/>
                      <a:pt x="33037" y="9743"/>
                    </a:cubicBezTo>
                    <a:cubicBezTo>
                      <a:pt x="32513" y="15436"/>
                      <a:pt x="33391" y="21242"/>
                      <a:pt x="35572" y="26525"/>
                    </a:cubicBezTo>
                    <a:cubicBezTo>
                      <a:pt x="36591" y="28975"/>
                      <a:pt x="37909" y="31354"/>
                      <a:pt x="39891" y="33124"/>
                    </a:cubicBezTo>
                    <a:cubicBezTo>
                      <a:pt x="41619" y="34668"/>
                      <a:pt x="43743" y="35659"/>
                      <a:pt x="45853" y="36636"/>
                    </a:cubicBezTo>
                    <a:cubicBezTo>
                      <a:pt x="53699" y="40276"/>
                      <a:pt x="61544" y="43915"/>
                      <a:pt x="69404" y="47555"/>
                    </a:cubicBezTo>
                    <a:cubicBezTo>
                      <a:pt x="70424" y="48022"/>
                      <a:pt x="71528" y="48588"/>
                      <a:pt x="71939" y="49636"/>
                    </a:cubicBezTo>
                    <a:cubicBezTo>
                      <a:pt x="72222" y="50359"/>
                      <a:pt x="72109" y="51152"/>
                      <a:pt x="71981" y="51916"/>
                    </a:cubicBezTo>
                    <a:cubicBezTo>
                      <a:pt x="71188" y="56887"/>
                      <a:pt x="70126" y="61816"/>
                      <a:pt x="68795" y="66673"/>
                    </a:cubicBezTo>
                    <a:cubicBezTo>
                      <a:pt x="67960" y="69718"/>
                      <a:pt x="66940" y="72861"/>
                      <a:pt x="64716" y="75099"/>
                    </a:cubicBezTo>
                    <a:cubicBezTo>
                      <a:pt x="59887" y="79914"/>
                      <a:pt x="51886" y="78469"/>
                      <a:pt x="45301" y="76699"/>
                    </a:cubicBezTo>
                    <a:cubicBezTo>
                      <a:pt x="38348" y="74816"/>
                      <a:pt x="30686" y="72408"/>
                      <a:pt x="27160" y="66121"/>
                    </a:cubicBezTo>
                    <a:cubicBezTo>
                      <a:pt x="25730" y="63572"/>
                      <a:pt x="25135" y="60597"/>
                      <a:pt x="23478" y="58190"/>
                    </a:cubicBezTo>
                    <a:cubicBezTo>
                      <a:pt x="21821" y="55783"/>
                      <a:pt x="18394" y="54126"/>
                      <a:pt x="15972" y="55768"/>
                    </a:cubicBezTo>
                    <a:cubicBezTo>
                      <a:pt x="14287" y="56930"/>
                      <a:pt x="13805" y="59323"/>
                      <a:pt x="14372" y="61292"/>
                    </a:cubicBezTo>
                    <a:cubicBezTo>
                      <a:pt x="14938" y="63260"/>
                      <a:pt x="16326" y="64874"/>
                      <a:pt x="17799" y="66305"/>
                    </a:cubicBezTo>
                    <a:cubicBezTo>
                      <a:pt x="27953" y="76246"/>
                      <a:pt x="42341" y="80169"/>
                      <a:pt x="55327" y="85918"/>
                    </a:cubicBezTo>
                    <a:cubicBezTo>
                      <a:pt x="58259" y="87207"/>
                      <a:pt x="61445" y="88977"/>
                      <a:pt x="62238" y="92079"/>
                    </a:cubicBezTo>
                    <a:cubicBezTo>
                      <a:pt x="63045" y="95209"/>
                      <a:pt x="61049" y="98324"/>
                      <a:pt x="58981" y="100802"/>
                    </a:cubicBezTo>
                    <a:cubicBezTo>
                      <a:pt x="54449" y="106212"/>
                      <a:pt x="48572" y="111069"/>
                      <a:pt x="41562" y="111919"/>
                    </a:cubicBezTo>
                    <a:cubicBezTo>
                      <a:pt x="36323" y="112557"/>
                      <a:pt x="31111" y="110885"/>
                      <a:pt x="26084" y="109285"/>
                    </a:cubicBezTo>
                    <a:cubicBezTo>
                      <a:pt x="21056" y="107685"/>
                      <a:pt x="15788" y="106113"/>
                      <a:pt x="10591" y="106949"/>
                    </a:cubicBezTo>
                    <a:cubicBezTo>
                      <a:pt x="5394" y="107784"/>
                      <a:pt x="281" y="111778"/>
                      <a:pt x="12" y="117046"/>
                    </a:cubicBezTo>
                    <a:cubicBezTo>
                      <a:pt x="-101" y="119198"/>
                      <a:pt x="593" y="121322"/>
                      <a:pt x="1598" y="123234"/>
                    </a:cubicBezTo>
                    <a:cubicBezTo>
                      <a:pt x="2774" y="125472"/>
                      <a:pt x="4402" y="127497"/>
                      <a:pt x="6541" y="128842"/>
                    </a:cubicBezTo>
                    <a:cubicBezTo>
                      <a:pt x="10888" y="131575"/>
                      <a:pt x="16553" y="131052"/>
                      <a:pt x="21453" y="129508"/>
                    </a:cubicBezTo>
                    <a:cubicBezTo>
                      <a:pt x="26353" y="127964"/>
                      <a:pt x="30984" y="125500"/>
                      <a:pt x="36025" y="124580"/>
                    </a:cubicBezTo>
                    <a:cubicBezTo>
                      <a:pt x="45853" y="122767"/>
                      <a:pt x="56729" y="126817"/>
                      <a:pt x="65623" y="12225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p7"/>
              <p:cNvSpPr/>
              <p:nvPr/>
            </p:nvSpPr>
            <p:spPr>
              <a:xfrm>
                <a:off x="3980554" y="1656640"/>
                <a:ext cx="50372" cy="100943"/>
              </a:xfrm>
              <a:custGeom>
                <a:avLst/>
                <a:gdLst/>
                <a:ahLst/>
                <a:cxnLst/>
                <a:rect l="l" t="t" r="r" b="b"/>
                <a:pathLst>
                  <a:path w="50372" h="100943" extrusionOk="0">
                    <a:moveTo>
                      <a:pt x="9205" y="89402"/>
                    </a:moveTo>
                    <a:cubicBezTo>
                      <a:pt x="12023" y="94175"/>
                      <a:pt x="16116" y="98182"/>
                      <a:pt x="20917" y="100944"/>
                    </a:cubicBezTo>
                    <a:cubicBezTo>
                      <a:pt x="22050" y="98352"/>
                      <a:pt x="20888" y="95421"/>
                      <a:pt x="20110" y="92702"/>
                    </a:cubicBezTo>
                    <a:cubicBezTo>
                      <a:pt x="17985" y="85239"/>
                      <a:pt x="18948" y="77308"/>
                      <a:pt x="19911" y="69604"/>
                    </a:cubicBezTo>
                    <a:cubicBezTo>
                      <a:pt x="20194" y="67338"/>
                      <a:pt x="20492" y="65044"/>
                      <a:pt x="21427" y="62963"/>
                    </a:cubicBezTo>
                    <a:cubicBezTo>
                      <a:pt x="22857" y="59762"/>
                      <a:pt x="25675" y="57383"/>
                      <a:pt x="28621" y="55485"/>
                    </a:cubicBezTo>
                    <a:cubicBezTo>
                      <a:pt x="32997" y="52667"/>
                      <a:pt x="37897" y="50670"/>
                      <a:pt x="42980" y="49594"/>
                    </a:cubicBezTo>
                    <a:cubicBezTo>
                      <a:pt x="42938" y="47866"/>
                      <a:pt x="40672" y="47243"/>
                      <a:pt x="38959" y="47356"/>
                    </a:cubicBezTo>
                    <a:cubicBezTo>
                      <a:pt x="37245" y="47455"/>
                      <a:pt x="35121" y="47597"/>
                      <a:pt x="34229" y="46124"/>
                    </a:cubicBezTo>
                    <a:cubicBezTo>
                      <a:pt x="33535" y="44963"/>
                      <a:pt x="34059" y="43490"/>
                      <a:pt x="34597" y="42258"/>
                    </a:cubicBezTo>
                    <a:cubicBezTo>
                      <a:pt x="37118" y="36466"/>
                      <a:pt x="39638" y="30674"/>
                      <a:pt x="42159" y="24896"/>
                    </a:cubicBezTo>
                    <a:cubicBezTo>
                      <a:pt x="42556" y="23990"/>
                      <a:pt x="42952" y="23083"/>
                      <a:pt x="43179" y="22134"/>
                    </a:cubicBezTo>
                    <a:cubicBezTo>
                      <a:pt x="43420" y="21157"/>
                      <a:pt x="43490" y="20152"/>
                      <a:pt x="43618" y="19161"/>
                    </a:cubicBezTo>
                    <a:cubicBezTo>
                      <a:pt x="44439" y="12405"/>
                      <a:pt x="47427" y="6132"/>
                      <a:pt x="50373" y="0"/>
                    </a:cubicBezTo>
                    <a:cubicBezTo>
                      <a:pt x="43504" y="2634"/>
                      <a:pt x="40828" y="10649"/>
                      <a:pt x="37628" y="17263"/>
                    </a:cubicBezTo>
                    <a:cubicBezTo>
                      <a:pt x="33011" y="26836"/>
                      <a:pt x="25817" y="34937"/>
                      <a:pt x="20634" y="44213"/>
                    </a:cubicBezTo>
                    <a:cubicBezTo>
                      <a:pt x="18099" y="48773"/>
                      <a:pt x="16045" y="53588"/>
                      <a:pt x="14020" y="58388"/>
                    </a:cubicBezTo>
                    <a:cubicBezTo>
                      <a:pt x="12391" y="62240"/>
                      <a:pt x="10763" y="66092"/>
                      <a:pt x="9134" y="69944"/>
                    </a:cubicBezTo>
                    <a:cubicBezTo>
                      <a:pt x="8879" y="70553"/>
                      <a:pt x="8582" y="71204"/>
                      <a:pt x="8001" y="71530"/>
                    </a:cubicBezTo>
                    <a:cubicBezTo>
                      <a:pt x="7421" y="71856"/>
                      <a:pt x="6500" y="71587"/>
                      <a:pt x="6444" y="70921"/>
                    </a:cubicBezTo>
                    <a:cubicBezTo>
                      <a:pt x="6387" y="70256"/>
                      <a:pt x="7690" y="70114"/>
                      <a:pt x="7619" y="70766"/>
                    </a:cubicBezTo>
                    <a:cubicBezTo>
                      <a:pt x="8908" y="78186"/>
                      <a:pt x="5863" y="86202"/>
                      <a:pt x="0" y="90903"/>
                    </a:cubicBezTo>
                    <a:cubicBezTo>
                      <a:pt x="2677" y="92334"/>
                      <a:pt x="6259" y="91767"/>
                      <a:pt x="8370" y="8958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7"/>
              <p:cNvSpPr/>
              <p:nvPr/>
            </p:nvSpPr>
            <p:spPr>
              <a:xfrm>
                <a:off x="3950247" y="1662616"/>
                <a:ext cx="76020" cy="253889"/>
              </a:xfrm>
              <a:custGeom>
                <a:avLst/>
                <a:gdLst/>
                <a:ahLst/>
                <a:cxnLst/>
                <a:rect l="l" t="t" r="r" b="b"/>
                <a:pathLst>
                  <a:path w="76020" h="253889" extrusionOk="0">
                    <a:moveTo>
                      <a:pt x="76020" y="0"/>
                    </a:moveTo>
                    <a:cubicBezTo>
                      <a:pt x="43788" y="57128"/>
                      <a:pt x="-8397" y="189808"/>
                      <a:pt x="1148" y="253890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7"/>
              <p:cNvSpPr/>
              <p:nvPr/>
            </p:nvSpPr>
            <p:spPr>
              <a:xfrm>
                <a:off x="4041095" y="1544225"/>
                <a:ext cx="43310" cy="79333"/>
              </a:xfrm>
              <a:custGeom>
                <a:avLst/>
                <a:gdLst/>
                <a:ahLst/>
                <a:cxnLst/>
                <a:rect l="l" t="t" r="r" b="b"/>
                <a:pathLst>
                  <a:path w="43310" h="79333" extrusionOk="0">
                    <a:moveTo>
                      <a:pt x="42740" y="53262"/>
                    </a:moveTo>
                    <a:cubicBezTo>
                      <a:pt x="41409" y="63387"/>
                      <a:pt x="36509" y="72026"/>
                      <a:pt x="30674" y="79333"/>
                    </a:cubicBezTo>
                    <a:cubicBezTo>
                      <a:pt x="25916" y="77053"/>
                      <a:pt x="22177" y="72493"/>
                      <a:pt x="21356" y="67254"/>
                    </a:cubicBezTo>
                    <a:cubicBezTo>
                      <a:pt x="20294" y="60597"/>
                      <a:pt x="23409" y="53559"/>
                      <a:pt x="21228" y="47201"/>
                    </a:cubicBezTo>
                    <a:cubicBezTo>
                      <a:pt x="19416" y="41904"/>
                      <a:pt x="14459" y="38491"/>
                      <a:pt x="10437" y="34625"/>
                    </a:cubicBezTo>
                    <a:cubicBezTo>
                      <a:pt x="4702" y="29102"/>
                      <a:pt x="609" y="21172"/>
                      <a:pt x="0" y="13368"/>
                    </a:cubicBezTo>
                    <a:cubicBezTo>
                      <a:pt x="12037" y="1048"/>
                      <a:pt x="24939" y="0"/>
                      <a:pt x="24939" y="0"/>
                    </a:cubicBezTo>
                    <a:cubicBezTo>
                      <a:pt x="21342" y="7463"/>
                      <a:pt x="47399" y="18212"/>
                      <a:pt x="42754" y="5327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7"/>
              <p:cNvSpPr/>
              <p:nvPr/>
            </p:nvSpPr>
            <p:spPr>
              <a:xfrm>
                <a:off x="4077799" y="1608504"/>
                <a:ext cx="28603" cy="52454"/>
              </a:xfrm>
              <a:custGeom>
                <a:avLst/>
                <a:gdLst/>
                <a:ahLst/>
                <a:cxnLst/>
                <a:rect l="l" t="t" r="r" b="b"/>
                <a:pathLst>
                  <a:path w="28603" h="52454" extrusionOk="0">
                    <a:moveTo>
                      <a:pt x="4973" y="52441"/>
                    </a:moveTo>
                    <a:cubicBezTo>
                      <a:pt x="4307" y="51803"/>
                      <a:pt x="3599" y="51208"/>
                      <a:pt x="2990" y="50529"/>
                    </a:cubicBezTo>
                    <a:cubicBezTo>
                      <a:pt x="-2150" y="44751"/>
                      <a:pt x="639" y="36495"/>
                      <a:pt x="1843" y="28437"/>
                    </a:cubicBezTo>
                    <a:cubicBezTo>
                      <a:pt x="12663" y="15153"/>
                      <a:pt x="21287" y="0"/>
                      <a:pt x="21287" y="0"/>
                    </a:cubicBezTo>
                    <a:cubicBezTo>
                      <a:pt x="21287" y="0"/>
                      <a:pt x="29076" y="13312"/>
                      <a:pt x="28580" y="24174"/>
                    </a:cubicBezTo>
                    <a:cubicBezTo>
                      <a:pt x="28283" y="30702"/>
                      <a:pt x="17095" y="42669"/>
                      <a:pt x="4973" y="524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7"/>
              <p:cNvSpPr/>
              <p:nvPr/>
            </p:nvSpPr>
            <p:spPr>
              <a:xfrm>
                <a:off x="4073839" y="1651369"/>
                <a:ext cx="35929" cy="64735"/>
              </a:xfrm>
              <a:custGeom>
                <a:avLst/>
                <a:gdLst/>
                <a:ahLst/>
                <a:cxnLst/>
                <a:rect l="l" t="t" r="r" b="b"/>
                <a:pathLst>
                  <a:path w="35929" h="64735" extrusionOk="0">
                    <a:moveTo>
                      <a:pt x="14315" y="52825"/>
                    </a:moveTo>
                    <a:cubicBezTo>
                      <a:pt x="8069" y="55091"/>
                      <a:pt x="337" y="49964"/>
                      <a:pt x="11" y="43309"/>
                    </a:cubicBezTo>
                    <a:cubicBezTo>
                      <a:pt x="-187" y="38890"/>
                      <a:pt x="2249" y="35052"/>
                      <a:pt x="4982" y="31441"/>
                    </a:cubicBezTo>
                    <a:cubicBezTo>
                      <a:pt x="23958" y="19715"/>
                      <a:pt x="34197" y="-2065"/>
                      <a:pt x="35585" y="158"/>
                    </a:cubicBezTo>
                    <a:cubicBezTo>
                      <a:pt x="37398" y="3061"/>
                      <a:pt x="31733" y="36964"/>
                      <a:pt x="25913" y="50205"/>
                    </a:cubicBezTo>
                    <a:cubicBezTo>
                      <a:pt x="22840" y="57144"/>
                      <a:pt x="17883" y="62172"/>
                      <a:pt x="10420" y="64735"/>
                    </a:cubicBezTo>
                    <a:cubicBezTo>
                      <a:pt x="12346" y="61011"/>
                      <a:pt x="13691" y="56974"/>
                      <a:pt x="14315" y="528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7"/>
              <p:cNvSpPr/>
              <p:nvPr/>
            </p:nvSpPr>
            <p:spPr>
              <a:xfrm>
                <a:off x="4075635" y="1729608"/>
                <a:ext cx="29408" cy="45110"/>
              </a:xfrm>
              <a:custGeom>
                <a:avLst/>
                <a:gdLst/>
                <a:ahLst/>
                <a:cxnLst/>
                <a:rect l="l" t="t" r="r" b="b"/>
                <a:pathLst>
                  <a:path w="29408" h="45110" extrusionOk="0">
                    <a:moveTo>
                      <a:pt x="11216" y="45111"/>
                    </a:moveTo>
                    <a:cubicBezTo>
                      <a:pt x="3059" y="41712"/>
                      <a:pt x="-1756" y="30057"/>
                      <a:pt x="4617" y="23925"/>
                    </a:cubicBezTo>
                    <a:cubicBezTo>
                      <a:pt x="6854" y="21773"/>
                      <a:pt x="10296" y="20215"/>
                      <a:pt x="10536" y="17142"/>
                    </a:cubicBezTo>
                    <a:cubicBezTo>
                      <a:pt x="10919" y="12313"/>
                      <a:pt x="3937" y="11463"/>
                      <a:pt x="0" y="8461"/>
                    </a:cubicBezTo>
                    <a:cubicBezTo>
                      <a:pt x="15889" y="3094"/>
                      <a:pt x="25307" y="-5871"/>
                      <a:pt x="28904" y="5473"/>
                    </a:cubicBezTo>
                    <a:cubicBezTo>
                      <a:pt x="31453" y="13502"/>
                      <a:pt x="24160" y="29986"/>
                      <a:pt x="11216" y="451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1" name="Google Shape;1161;p7"/>
            <p:cNvGrpSpPr/>
            <p:nvPr/>
          </p:nvGrpSpPr>
          <p:grpSpPr>
            <a:xfrm rot="-10293041">
              <a:off x="-1593148" y="255468"/>
              <a:ext cx="452837" cy="714552"/>
              <a:chOff x="3678325" y="1652292"/>
              <a:chExt cx="148289" cy="233992"/>
            </a:xfrm>
          </p:grpSpPr>
          <p:sp>
            <p:nvSpPr>
              <p:cNvPr id="1162" name="Google Shape;1162;p7"/>
              <p:cNvSpPr/>
              <p:nvPr/>
            </p:nvSpPr>
            <p:spPr>
              <a:xfrm>
                <a:off x="3678325" y="1652292"/>
                <a:ext cx="148275" cy="167044"/>
              </a:xfrm>
              <a:custGeom>
                <a:avLst/>
                <a:gdLst/>
                <a:ahLst/>
                <a:cxnLst/>
                <a:rect l="l" t="t" r="r" b="b"/>
                <a:pathLst>
                  <a:path w="148275" h="167044" extrusionOk="0">
                    <a:moveTo>
                      <a:pt x="127276" y="149575"/>
                    </a:moveTo>
                    <a:cubicBezTo>
                      <a:pt x="117278" y="159488"/>
                      <a:pt x="102989" y="167957"/>
                      <a:pt x="88558" y="166966"/>
                    </a:cubicBezTo>
                    <a:cubicBezTo>
                      <a:pt x="60900" y="165025"/>
                      <a:pt x="58634" y="137878"/>
                      <a:pt x="58634" y="137878"/>
                    </a:cubicBezTo>
                    <a:cubicBezTo>
                      <a:pt x="58634" y="137878"/>
                      <a:pt x="51483" y="153540"/>
                      <a:pt x="29589" y="150920"/>
                    </a:cubicBezTo>
                    <a:cubicBezTo>
                      <a:pt x="7681" y="148300"/>
                      <a:pt x="-3705" y="119793"/>
                      <a:pt x="1082" y="105816"/>
                    </a:cubicBezTo>
                    <a:cubicBezTo>
                      <a:pt x="6010" y="91442"/>
                      <a:pt x="10839" y="94727"/>
                      <a:pt x="20242" y="98749"/>
                    </a:cubicBezTo>
                    <a:cubicBezTo>
                      <a:pt x="29646" y="102771"/>
                      <a:pt x="42688" y="121818"/>
                      <a:pt x="50761" y="117315"/>
                    </a:cubicBezTo>
                    <a:cubicBezTo>
                      <a:pt x="58819" y="112812"/>
                      <a:pt x="48608" y="107416"/>
                      <a:pt x="31812" y="100349"/>
                    </a:cubicBezTo>
                    <a:cubicBezTo>
                      <a:pt x="14988" y="93268"/>
                      <a:pt x="5656" y="80920"/>
                      <a:pt x="11760" y="66092"/>
                    </a:cubicBezTo>
                    <a:cubicBezTo>
                      <a:pt x="17863" y="51293"/>
                      <a:pt x="32039" y="43306"/>
                      <a:pt x="33073" y="57595"/>
                    </a:cubicBezTo>
                    <a:cubicBezTo>
                      <a:pt x="34107" y="71899"/>
                      <a:pt x="44699" y="93297"/>
                      <a:pt x="56652" y="95081"/>
                    </a:cubicBezTo>
                    <a:cubicBezTo>
                      <a:pt x="68604" y="96866"/>
                      <a:pt x="66976" y="85111"/>
                      <a:pt x="53593" y="81160"/>
                    </a:cubicBezTo>
                    <a:cubicBezTo>
                      <a:pt x="40224" y="77209"/>
                      <a:pt x="37746" y="64280"/>
                      <a:pt x="35962" y="50557"/>
                    </a:cubicBezTo>
                    <a:cubicBezTo>
                      <a:pt x="34163" y="36834"/>
                      <a:pt x="41329" y="28054"/>
                      <a:pt x="53791" y="24670"/>
                    </a:cubicBezTo>
                    <a:cubicBezTo>
                      <a:pt x="66253" y="21285"/>
                      <a:pt x="57487" y="32345"/>
                      <a:pt x="61665" y="56519"/>
                    </a:cubicBezTo>
                    <a:cubicBezTo>
                      <a:pt x="65843" y="80693"/>
                      <a:pt x="75416" y="70001"/>
                      <a:pt x="77073" y="63416"/>
                    </a:cubicBezTo>
                    <a:cubicBezTo>
                      <a:pt x="78758" y="56831"/>
                      <a:pt x="66537" y="50472"/>
                      <a:pt x="66083" y="34979"/>
                    </a:cubicBezTo>
                    <a:cubicBezTo>
                      <a:pt x="65630" y="19486"/>
                      <a:pt x="71578" y="19387"/>
                      <a:pt x="82653" y="15833"/>
                    </a:cubicBezTo>
                    <a:cubicBezTo>
                      <a:pt x="93727" y="12264"/>
                      <a:pt x="92566" y="13666"/>
                      <a:pt x="87029" y="28281"/>
                    </a:cubicBezTo>
                    <a:cubicBezTo>
                      <a:pt x="81505" y="42881"/>
                      <a:pt x="81831" y="50415"/>
                      <a:pt x="84550" y="58119"/>
                    </a:cubicBezTo>
                    <a:cubicBezTo>
                      <a:pt x="87269" y="65823"/>
                      <a:pt x="94916" y="60144"/>
                      <a:pt x="93175" y="51421"/>
                    </a:cubicBezTo>
                    <a:cubicBezTo>
                      <a:pt x="91447" y="42711"/>
                      <a:pt x="93954" y="26171"/>
                      <a:pt x="103668" y="13085"/>
                    </a:cubicBezTo>
                    <a:cubicBezTo>
                      <a:pt x="105382" y="10777"/>
                      <a:pt x="107166" y="8894"/>
                      <a:pt x="108951" y="7322"/>
                    </a:cubicBezTo>
                    <a:cubicBezTo>
                      <a:pt x="117349" y="0"/>
                      <a:pt x="125704" y="0"/>
                      <a:pt x="125704" y="0"/>
                    </a:cubicBezTo>
                    <a:cubicBezTo>
                      <a:pt x="122999" y="4631"/>
                      <a:pt x="139228" y="12887"/>
                      <a:pt x="134442" y="35234"/>
                    </a:cubicBezTo>
                    <a:cubicBezTo>
                      <a:pt x="133054" y="41692"/>
                      <a:pt x="129457" y="47003"/>
                      <a:pt x="125321" y="51407"/>
                    </a:cubicBezTo>
                    <a:cubicBezTo>
                      <a:pt x="115139" y="62254"/>
                      <a:pt x="101700" y="67678"/>
                      <a:pt x="109800" y="71205"/>
                    </a:cubicBezTo>
                    <a:cubicBezTo>
                      <a:pt x="115153" y="73541"/>
                      <a:pt x="122957" y="67494"/>
                      <a:pt x="129712" y="60428"/>
                    </a:cubicBezTo>
                    <a:cubicBezTo>
                      <a:pt x="137359" y="52426"/>
                      <a:pt x="143703" y="43108"/>
                      <a:pt x="143703" y="43108"/>
                    </a:cubicBezTo>
                    <a:cubicBezTo>
                      <a:pt x="143703" y="43108"/>
                      <a:pt x="148037" y="52086"/>
                      <a:pt x="147159" y="59054"/>
                    </a:cubicBezTo>
                    <a:cubicBezTo>
                      <a:pt x="146621" y="63246"/>
                      <a:pt x="138803" y="70383"/>
                      <a:pt x="130490" y="76048"/>
                    </a:cubicBezTo>
                    <a:cubicBezTo>
                      <a:pt x="125010" y="79829"/>
                      <a:pt x="119303" y="82973"/>
                      <a:pt x="115380" y="84219"/>
                    </a:cubicBezTo>
                    <a:cubicBezTo>
                      <a:pt x="105495" y="87363"/>
                      <a:pt x="93486" y="93920"/>
                      <a:pt x="113936" y="93382"/>
                    </a:cubicBezTo>
                    <a:cubicBezTo>
                      <a:pt x="118666" y="93254"/>
                      <a:pt x="122971" y="91895"/>
                      <a:pt x="126823" y="89926"/>
                    </a:cubicBezTo>
                    <a:cubicBezTo>
                      <a:pt x="139653" y="83355"/>
                      <a:pt x="147371" y="69845"/>
                      <a:pt x="148150" y="71346"/>
                    </a:cubicBezTo>
                    <a:cubicBezTo>
                      <a:pt x="149170" y="73315"/>
                      <a:pt x="143774" y="94854"/>
                      <a:pt x="139341" y="103082"/>
                    </a:cubicBezTo>
                    <a:cubicBezTo>
                      <a:pt x="137005" y="107402"/>
                      <a:pt x="133549" y="110376"/>
                      <a:pt x="128607" y="111650"/>
                    </a:cubicBezTo>
                    <a:cubicBezTo>
                      <a:pt x="124132" y="112826"/>
                      <a:pt x="118439" y="112613"/>
                      <a:pt x="111231" y="110800"/>
                    </a:cubicBezTo>
                    <a:cubicBezTo>
                      <a:pt x="96049" y="106977"/>
                      <a:pt x="83191" y="120515"/>
                      <a:pt x="104122" y="125628"/>
                    </a:cubicBezTo>
                    <a:cubicBezTo>
                      <a:pt x="110919" y="127285"/>
                      <a:pt x="116881" y="126619"/>
                      <a:pt x="121923" y="125359"/>
                    </a:cubicBezTo>
                    <a:cubicBezTo>
                      <a:pt x="132445" y="122725"/>
                      <a:pt x="138959" y="117428"/>
                      <a:pt x="140701" y="124920"/>
                    </a:cubicBezTo>
                    <a:cubicBezTo>
                      <a:pt x="141933" y="130216"/>
                      <a:pt x="136382" y="140469"/>
                      <a:pt x="127262" y="1495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7"/>
              <p:cNvSpPr/>
              <p:nvPr/>
            </p:nvSpPr>
            <p:spPr>
              <a:xfrm>
                <a:off x="3700613" y="1708367"/>
                <a:ext cx="103863" cy="97222"/>
              </a:xfrm>
              <a:custGeom>
                <a:avLst/>
                <a:gdLst/>
                <a:ahLst/>
                <a:cxnLst/>
                <a:rect l="l" t="t" r="r" b="b"/>
                <a:pathLst>
                  <a:path w="103863" h="97222" extrusionOk="0">
                    <a:moveTo>
                      <a:pt x="45835" y="75813"/>
                    </a:moveTo>
                    <a:cubicBezTo>
                      <a:pt x="48044" y="83262"/>
                      <a:pt x="50919" y="91546"/>
                      <a:pt x="57915" y="94931"/>
                    </a:cubicBezTo>
                    <a:cubicBezTo>
                      <a:pt x="60875" y="96361"/>
                      <a:pt x="64231" y="96701"/>
                      <a:pt x="67516" y="96984"/>
                    </a:cubicBezTo>
                    <a:cubicBezTo>
                      <a:pt x="73932" y="97536"/>
                      <a:pt x="81451" y="97522"/>
                      <a:pt x="85502" y="92509"/>
                    </a:cubicBezTo>
                    <a:cubicBezTo>
                      <a:pt x="86408" y="91376"/>
                      <a:pt x="86946" y="89450"/>
                      <a:pt x="85714" y="88671"/>
                    </a:cubicBezTo>
                    <a:cubicBezTo>
                      <a:pt x="85134" y="88303"/>
                      <a:pt x="84383" y="88388"/>
                      <a:pt x="83689" y="88459"/>
                    </a:cubicBezTo>
                    <a:cubicBezTo>
                      <a:pt x="78081" y="89082"/>
                      <a:pt x="72317" y="88388"/>
                      <a:pt x="67021" y="86448"/>
                    </a:cubicBezTo>
                    <a:cubicBezTo>
                      <a:pt x="65236" y="85797"/>
                      <a:pt x="63211" y="84550"/>
                      <a:pt x="63310" y="82653"/>
                    </a:cubicBezTo>
                    <a:cubicBezTo>
                      <a:pt x="65775" y="82468"/>
                      <a:pt x="68168" y="83502"/>
                      <a:pt x="70632" y="83743"/>
                    </a:cubicBezTo>
                    <a:cubicBezTo>
                      <a:pt x="73096" y="83998"/>
                      <a:pt x="76084" y="83007"/>
                      <a:pt x="76622" y="80585"/>
                    </a:cubicBezTo>
                    <a:cubicBezTo>
                      <a:pt x="71878" y="78390"/>
                      <a:pt x="67134" y="76195"/>
                      <a:pt x="62404" y="74000"/>
                    </a:cubicBezTo>
                    <a:cubicBezTo>
                      <a:pt x="60053" y="72909"/>
                      <a:pt x="57632" y="71777"/>
                      <a:pt x="55918" y="69851"/>
                    </a:cubicBezTo>
                    <a:cubicBezTo>
                      <a:pt x="52349" y="65871"/>
                      <a:pt x="53142" y="58833"/>
                      <a:pt x="57490" y="55731"/>
                    </a:cubicBezTo>
                    <a:cubicBezTo>
                      <a:pt x="59331" y="54429"/>
                      <a:pt x="61569" y="53805"/>
                      <a:pt x="63749" y="53225"/>
                    </a:cubicBezTo>
                    <a:cubicBezTo>
                      <a:pt x="75079" y="50180"/>
                      <a:pt x="86861" y="47093"/>
                      <a:pt x="98403" y="49203"/>
                    </a:cubicBezTo>
                    <a:cubicBezTo>
                      <a:pt x="99536" y="49415"/>
                      <a:pt x="100697" y="49670"/>
                      <a:pt x="101816" y="49387"/>
                    </a:cubicBezTo>
                    <a:cubicBezTo>
                      <a:pt x="102935" y="49104"/>
                      <a:pt x="103968" y="48127"/>
                      <a:pt x="103855" y="46980"/>
                    </a:cubicBezTo>
                    <a:cubicBezTo>
                      <a:pt x="103742" y="45946"/>
                      <a:pt x="102779" y="45223"/>
                      <a:pt x="101858" y="44756"/>
                    </a:cubicBezTo>
                    <a:cubicBezTo>
                      <a:pt x="98417" y="43028"/>
                      <a:pt x="94438" y="42929"/>
                      <a:pt x="90586" y="42858"/>
                    </a:cubicBezTo>
                    <a:cubicBezTo>
                      <a:pt x="86776" y="42788"/>
                      <a:pt x="82953" y="42717"/>
                      <a:pt x="79143" y="42646"/>
                    </a:cubicBezTo>
                    <a:cubicBezTo>
                      <a:pt x="77132" y="42604"/>
                      <a:pt x="75064" y="42561"/>
                      <a:pt x="73195" y="41782"/>
                    </a:cubicBezTo>
                    <a:cubicBezTo>
                      <a:pt x="71340" y="41003"/>
                      <a:pt x="69712" y="39318"/>
                      <a:pt x="69641" y="37307"/>
                    </a:cubicBezTo>
                    <a:cubicBezTo>
                      <a:pt x="69527" y="34432"/>
                      <a:pt x="72331" y="32421"/>
                      <a:pt x="74796" y="30963"/>
                    </a:cubicBezTo>
                    <a:cubicBezTo>
                      <a:pt x="80120" y="27833"/>
                      <a:pt x="85445" y="24689"/>
                      <a:pt x="90770" y="21559"/>
                    </a:cubicBezTo>
                    <a:cubicBezTo>
                      <a:pt x="91237" y="21290"/>
                      <a:pt x="91747" y="20950"/>
                      <a:pt x="91875" y="20426"/>
                    </a:cubicBezTo>
                    <a:cubicBezTo>
                      <a:pt x="92115" y="19449"/>
                      <a:pt x="90883" y="18755"/>
                      <a:pt x="89878" y="18656"/>
                    </a:cubicBezTo>
                    <a:cubicBezTo>
                      <a:pt x="85502" y="18246"/>
                      <a:pt x="81494" y="21956"/>
                      <a:pt x="77132" y="21446"/>
                    </a:cubicBezTo>
                    <a:cubicBezTo>
                      <a:pt x="76339" y="21361"/>
                      <a:pt x="75475" y="21035"/>
                      <a:pt x="75192" y="20285"/>
                    </a:cubicBezTo>
                    <a:cubicBezTo>
                      <a:pt x="74980" y="19690"/>
                      <a:pt x="75220" y="19053"/>
                      <a:pt x="75461" y="18472"/>
                    </a:cubicBezTo>
                    <a:cubicBezTo>
                      <a:pt x="78194" y="12312"/>
                      <a:pt x="83207" y="6746"/>
                      <a:pt x="83165" y="5"/>
                    </a:cubicBezTo>
                    <a:cubicBezTo>
                      <a:pt x="79908" y="-122"/>
                      <a:pt x="76976" y="2045"/>
                      <a:pt x="74895" y="4551"/>
                    </a:cubicBezTo>
                    <a:cubicBezTo>
                      <a:pt x="72827" y="7072"/>
                      <a:pt x="71312" y="10018"/>
                      <a:pt x="69131" y="12453"/>
                    </a:cubicBezTo>
                    <a:cubicBezTo>
                      <a:pt x="66950" y="14875"/>
                      <a:pt x="63778" y="16801"/>
                      <a:pt x="60563" y="16263"/>
                    </a:cubicBezTo>
                    <a:cubicBezTo>
                      <a:pt x="59671" y="16121"/>
                      <a:pt x="58779" y="15753"/>
                      <a:pt x="58212" y="15059"/>
                    </a:cubicBezTo>
                    <a:cubicBezTo>
                      <a:pt x="55960" y="12326"/>
                      <a:pt x="60266" y="7568"/>
                      <a:pt x="57915" y="4920"/>
                    </a:cubicBezTo>
                    <a:cubicBezTo>
                      <a:pt x="56909" y="10896"/>
                      <a:pt x="55918" y="16872"/>
                      <a:pt x="54913" y="22848"/>
                    </a:cubicBezTo>
                    <a:cubicBezTo>
                      <a:pt x="50692" y="23953"/>
                      <a:pt x="46246" y="22593"/>
                      <a:pt x="42096" y="21262"/>
                    </a:cubicBezTo>
                    <a:cubicBezTo>
                      <a:pt x="40595" y="20781"/>
                      <a:pt x="39066" y="20271"/>
                      <a:pt x="37791" y="19336"/>
                    </a:cubicBezTo>
                    <a:cubicBezTo>
                      <a:pt x="32169" y="15201"/>
                      <a:pt x="34435" y="5288"/>
                      <a:pt x="29096" y="798"/>
                    </a:cubicBezTo>
                    <a:cubicBezTo>
                      <a:pt x="28742" y="501"/>
                      <a:pt x="28289" y="218"/>
                      <a:pt x="27836" y="317"/>
                    </a:cubicBezTo>
                    <a:cubicBezTo>
                      <a:pt x="27227" y="459"/>
                      <a:pt x="26986" y="1195"/>
                      <a:pt x="26873" y="1804"/>
                    </a:cubicBezTo>
                    <a:cubicBezTo>
                      <a:pt x="26235" y="5444"/>
                      <a:pt x="26504" y="9225"/>
                      <a:pt x="27637" y="12751"/>
                    </a:cubicBezTo>
                    <a:cubicBezTo>
                      <a:pt x="28161" y="14379"/>
                      <a:pt x="28898" y="15980"/>
                      <a:pt x="30073" y="17226"/>
                    </a:cubicBezTo>
                    <a:cubicBezTo>
                      <a:pt x="31107" y="18302"/>
                      <a:pt x="32424" y="19053"/>
                      <a:pt x="33727" y="19789"/>
                    </a:cubicBezTo>
                    <a:cubicBezTo>
                      <a:pt x="38598" y="22537"/>
                      <a:pt x="43470" y="25284"/>
                      <a:pt x="48328" y="28045"/>
                    </a:cubicBezTo>
                    <a:cubicBezTo>
                      <a:pt x="48965" y="28399"/>
                      <a:pt x="49644" y="28824"/>
                      <a:pt x="49857" y="29518"/>
                    </a:cubicBezTo>
                    <a:cubicBezTo>
                      <a:pt x="49999" y="30000"/>
                      <a:pt x="49885" y="30510"/>
                      <a:pt x="49772" y="30991"/>
                    </a:cubicBezTo>
                    <a:cubicBezTo>
                      <a:pt x="49007" y="34149"/>
                      <a:pt x="48073" y="37265"/>
                      <a:pt x="46954" y="40338"/>
                    </a:cubicBezTo>
                    <a:cubicBezTo>
                      <a:pt x="46260" y="42250"/>
                      <a:pt x="45439" y="44232"/>
                      <a:pt x="43895" y="45549"/>
                    </a:cubicBezTo>
                    <a:cubicBezTo>
                      <a:pt x="40539" y="48410"/>
                      <a:pt x="35454" y="47064"/>
                      <a:pt x="31305" y="45578"/>
                    </a:cubicBezTo>
                    <a:cubicBezTo>
                      <a:pt x="26929" y="44006"/>
                      <a:pt x="22114" y="42051"/>
                      <a:pt x="20160" y="37831"/>
                    </a:cubicBezTo>
                    <a:cubicBezTo>
                      <a:pt x="19367" y="36117"/>
                      <a:pt x="19140" y="34163"/>
                      <a:pt x="18192" y="32535"/>
                    </a:cubicBezTo>
                    <a:cubicBezTo>
                      <a:pt x="17243" y="30906"/>
                      <a:pt x="15118" y="29660"/>
                      <a:pt x="13490" y="30594"/>
                    </a:cubicBezTo>
                    <a:cubicBezTo>
                      <a:pt x="12343" y="31246"/>
                      <a:pt x="11904" y="32775"/>
                      <a:pt x="12173" y="34064"/>
                    </a:cubicBezTo>
                    <a:cubicBezTo>
                      <a:pt x="12428" y="35367"/>
                      <a:pt x="13249" y="36472"/>
                      <a:pt x="14113" y="37477"/>
                    </a:cubicBezTo>
                    <a:cubicBezTo>
                      <a:pt x="20146" y="44402"/>
                      <a:pt x="29209" y="47673"/>
                      <a:pt x="37281" y="52035"/>
                    </a:cubicBezTo>
                    <a:cubicBezTo>
                      <a:pt x="39094" y="53027"/>
                      <a:pt x="41063" y="54315"/>
                      <a:pt x="41417" y="56354"/>
                    </a:cubicBezTo>
                    <a:cubicBezTo>
                      <a:pt x="41771" y="58408"/>
                      <a:pt x="40326" y="60320"/>
                      <a:pt x="38867" y="61807"/>
                    </a:cubicBezTo>
                    <a:cubicBezTo>
                      <a:pt x="35667" y="65064"/>
                      <a:pt x="31631" y="67882"/>
                      <a:pt x="27071" y="68066"/>
                    </a:cubicBezTo>
                    <a:cubicBezTo>
                      <a:pt x="23658" y="68208"/>
                      <a:pt x="20401" y="66862"/>
                      <a:pt x="17243" y="65574"/>
                    </a:cubicBezTo>
                    <a:cubicBezTo>
                      <a:pt x="14085" y="64285"/>
                      <a:pt x="10785" y="62996"/>
                      <a:pt x="7386" y="63265"/>
                    </a:cubicBezTo>
                    <a:cubicBezTo>
                      <a:pt x="3987" y="63534"/>
                      <a:pt x="490" y="65843"/>
                      <a:pt x="50" y="69227"/>
                    </a:cubicBezTo>
                    <a:cubicBezTo>
                      <a:pt x="-134" y="70601"/>
                      <a:pt x="206" y="72017"/>
                      <a:pt x="744" y="73292"/>
                    </a:cubicBezTo>
                    <a:cubicBezTo>
                      <a:pt x="1382" y="74793"/>
                      <a:pt x="2330" y="76181"/>
                      <a:pt x="3633" y="77158"/>
                    </a:cubicBezTo>
                    <a:cubicBezTo>
                      <a:pt x="6296" y="79140"/>
                      <a:pt x="9964" y="79098"/>
                      <a:pt x="13207" y="78362"/>
                    </a:cubicBezTo>
                    <a:cubicBezTo>
                      <a:pt x="16436" y="77625"/>
                      <a:pt x="19551" y="76280"/>
                      <a:pt x="22851" y="75940"/>
                    </a:cubicBezTo>
                    <a:cubicBezTo>
                      <a:pt x="29280" y="75274"/>
                      <a:pt x="36078" y="78447"/>
                      <a:pt x="42040" y="7596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7"/>
              <p:cNvSpPr/>
              <p:nvPr/>
            </p:nvSpPr>
            <p:spPr>
              <a:xfrm>
                <a:off x="3738503" y="1722888"/>
                <a:ext cx="37146" cy="63529"/>
              </a:xfrm>
              <a:custGeom>
                <a:avLst/>
                <a:gdLst/>
                <a:ahLst/>
                <a:cxnLst/>
                <a:rect l="l" t="t" r="r" b="b"/>
                <a:pathLst>
                  <a:path w="37146" h="63529" extrusionOk="0">
                    <a:moveTo>
                      <a:pt x="6019" y="55499"/>
                    </a:moveTo>
                    <a:cubicBezTo>
                      <a:pt x="7591" y="58714"/>
                      <a:pt x="10012" y="61518"/>
                      <a:pt x="12972" y="63529"/>
                    </a:cubicBezTo>
                    <a:cubicBezTo>
                      <a:pt x="13836" y="61929"/>
                      <a:pt x="13241" y="59960"/>
                      <a:pt x="12873" y="58176"/>
                    </a:cubicBezTo>
                    <a:cubicBezTo>
                      <a:pt x="11896" y="53262"/>
                      <a:pt x="12916" y="48192"/>
                      <a:pt x="13935" y="43292"/>
                    </a:cubicBezTo>
                    <a:cubicBezTo>
                      <a:pt x="14232" y="41848"/>
                      <a:pt x="14544" y="40389"/>
                      <a:pt x="15252" y="39100"/>
                    </a:cubicBezTo>
                    <a:cubicBezTo>
                      <a:pt x="16343" y="37118"/>
                      <a:pt x="18269" y="35730"/>
                      <a:pt x="20265" y="34654"/>
                    </a:cubicBezTo>
                    <a:cubicBezTo>
                      <a:pt x="23225" y="33067"/>
                      <a:pt x="26482" y="32019"/>
                      <a:pt x="29824" y="31595"/>
                    </a:cubicBezTo>
                    <a:cubicBezTo>
                      <a:pt x="29881" y="30490"/>
                      <a:pt x="28465" y="29966"/>
                      <a:pt x="27346" y="29938"/>
                    </a:cubicBezTo>
                    <a:cubicBezTo>
                      <a:pt x="26227" y="29909"/>
                      <a:pt x="24854" y="29895"/>
                      <a:pt x="24358" y="28890"/>
                    </a:cubicBezTo>
                    <a:cubicBezTo>
                      <a:pt x="23976" y="28111"/>
                      <a:pt x="24386" y="27190"/>
                      <a:pt x="24797" y="26411"/>
                    </a:cubicBezTo>
                    <a:cubicBezTo>
                      <a:pt x="26723" y="22814"/>
                      <a:pt x="28635" y="19217"/>
                      <a:pt x="30561" y="15620"/>
                    </a:cubicBezTo>
                    <a:cubicBezTo>
                      <a:pt x="30858" y="15054"/>
                      <a:pt x="31156" y="14487"/>
                      <a:pt x="31368" y="13893"/>
                    </a:cubicBezTo>
                    <a:cubicBezTo>
                      <a:pt x="31580" y="13284"/>
                      <a:pt x="31680" y="12632"/>
                      <a:pt x="31807" y="11995"/>
                    </a:cubicBezTo>
                    <a:cubicBezTo>
                      <a:pt x="32685" y="7690"/>
                      <a:pt x="34937" y="3795"/>
                      <a:pt x="37146" y="0"/>
                    </a:cubicBezTo>
                    <a:cubicBezTo>
                      <a:pt x="32586" y="1345"/>
                      <a:pt x="30447" y="6373"/>
                      <a:pt x="28054" y="10465"/>
                    </a:cubicBezTo>
                    <a:cubicBezTo>
                      <a:pt x="24585" y="16399"/>
                      <a:pt x="19529" y="21242"/>
                      <a:pt x="15720" y="26950"/>
                    </a:cubicBezTo>
                    <a:cubicBezTo>
                      <a:pt x="13850" y="29754"/>
                      <a:pt x="12292" y="32756"/>
                      <a:pt x="10720" y="35744"/>
                    </a:cubicBezTo>
                    <a:cubicBezTo>
                      <a:pt x="9474" y="38137"/>
                      <a:pt x="8228" y="40531"/>
                      <a:pt x="6968" y="42938"/>
                    </a:cubicBezTo>
                    <a:cubicBezTo>
                      <a:pt x="6769" y="43321"/>
                      <a:pt x="6543" y="43717"/>
                      <a:pt x="6160" y="43901"/>
                    </a:cubicBezTo>
                    <a:cubicBezTo>
                      <a:pt x="5764" y="44071"/>
                      <a:pt x="5197" y="43859"/>
                      <a:pt x="5183" y="43434"/>
                    </a:cubicBezTo>
                    <a:cubicBezTo>
                      <a:pt x="5183" y="43009"/>
                      <a:pt x="6033" y="42980"/>
                      <a:pt x="5948" y="43391"/>
                    </a:cubicBezTo>
                    <a:cubicBezTo>
                      <a:pt x="6387" y="48235"/>
                      <a:pt x="4022" y="53248"/>
                      <a:pt x="0" y="55967"/>
                    </a:cubicBezTo>
                    <a:cubicBezTo>
                      <a:pt x="1643" y="57029"/>
                      <a:pt x="3994" y="56845"/>
                      <a:pt x="5452" y="5555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7"/>
              <p:cNvSpPr/>
              <p:nvPr/>
            </p:nvSpPr>
            <p:spPr>
              <a:xfrm>
                <a:off x="3710209" y="1708004"/>
                <a:ext cx="74135" cy="178280"/>
              </a:xfrm>
              <a:custGeom>
                <a:avLst/>
                <a:gdLst/>
                <a:ahLst/>
                <a:cxnLst/>
                <a:rect l="l" t="t" r="r" b="b"/>
                <a:pathLst>
                  <a:path w="74135" h="178280" extrusionOk="0">
                    <a:moveTo>
                      <a:pt x="113" y="178281"/>
                    </a:moveTo>
                    <a:cubicBezTo>
                      <a:pt x="-2762" y="136150"/>
                      <a:pt x="49877" y="34215"/>
                      <a:pt x="72960" y="0"/>
                    </a:cubicBezTo>
                    <a:lnTo>
                      <a:pt x="74136" y="793"/>
                    </a:lnTo>
                    <a:cubicBezTo>
                      <a:pt x="51137" y="34894"/>
                      <a:pt x="-1317" y="136376"/>
                      <a:pt x="1529" y="178182"/>
                    </a:cubicBezTo>
                    <a:lnTo>
                      <a:pt x="113" y="17828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7"/>
              <p:cNvSpPr/>
              <p:nvPr/>
            </p:nvSpPr>
            <p:spPr>
              <a:xfrm>
                <a:off x="3787290" y="1652292"/>
                <a:ext cx="26379" cy="51420"/>
              </a:xfrm>
              <a:custGeom>
                <a:avLst/>
                <a:gdLst/>
                <a:ahLst/>
                <a:cxnLst/>
                <a:rect l="l" t="t" r="r" b="b"/>
                <a:pathLst>
                  <a:path w="26379" h="51420" extrusionOk="0">
                    <a:moveTo>
                      <a:pt x="25491" y="35248"/>
                    </a:moveTo>
                    <a:cubicBezTo>
                      <a:pt x="24103" y="41706"/>
                      <a:pt x="20506" y="47017"/>
                      <a:pt x="16371" y="51421"/>
                    </a:cubicBezTo>
                    <a:cubicBezTo>
                      <a:pt x="13425" y="49707"/>
                      <a:pt x="11244" y="46578"/>
                      <a:pt x="10989" y="43150"/>
                    </a:cubicBezTo>
                    <a:cubicBezTo>
                      <a:pt x="10650" y="38817"/>
                      <a:pt x="13014" y="34427"/>
                      <a:pt x="11938" y="30221"/>
                    </a:cubicBezTo>
                    <a:cubicBezTo>
                      <a:pt x="11046" y="26709"/>
                      <a:pt x="8030" y="24259"/>
                      <a:pt x="5636" y="21554"/>
                    </a:cubicBezTo>
                    <a:cubicBezTo>
                      <a:pt x="2223" y="17702"/>
                      <a:pt x="0" y="12377"/>
                      <a:pt x="0" y="7322"/>
                    </a:cubicBezTo>
                    <a:cubicBezTo>
                      <a:pt x="8398" y="0"/>
                      <a:pt x="16753" y="0"/>
                      <a:pt x="16753" y="0"/>
                    </a:cubicBezTo>
                    <a:cubicBezTo>
                      <a:pt x="14048" y="4631"/>
                      <a:pt x="30278" y="12887"/>
                      <a:pt x="25491" y="35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7"/>
              <p:cNvSpPr/>
              <p:nvPr/>
            </p:nvSpPr>
            <p:spPr>
              <a:xfrm>
                <a:off x="3806140" y="1695428"/>
                <a:ext cx="19475" cy="32939"/>
              </a:xfrm>
              <a:custGeom>
                <a:avLst/>
                <a:gdLst/>
                <a:ahLst/>
                <a:cxnLst/>
                <a:rect l="l" t="t" r="r" b="b"/>
                <a:pathLst>
                  <a:path w="19475" h="32939" extrusionOk="0">
                    <a:moveTo>
                      <a:pt x="2689" y="32940"/>
                    </a:moveTo>
                    <a:cubicBezTo>
                      <a:pt x="2293" y="32501"/>
                      <a:pt x="1868" y="32076"/>
                      <a:pt x="1514" y="31609"/>
                    </a:cubicBezTo>
                    <a:cubicBezTo>
                      <a:pt x="-1502" y="27615"/>
                      <a:pt x="721" y="22446"/>
                      <a:pt x="1911" y="17320"/>
                    </a:cubicBezTo>
                    <a:cubicBezTo>
                      <a:pt x="9558" y="9318"/>
                      <a:pt x="15902" y="0"/>
                      <a:pt x="15902" y="0"/>
                    </a:cubicBezTo>
                    <a:cubicBezTo>
                      <a:pt x="15902" y="0"/>
                      <a:pt x="20236" y="8979"/>
                      <a:pt x="19358" y="15946"/>
                    </a:cubicBezTo>
                    <a:cubicBezTo>
                      <a:pt x="18820" y="20138"/>
                      <a:pt x="11002" y="27275"/>
                      <a:pt x="2689" y="329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7"/>
              <p:cNvSpPr/>
              <p:nvPr/>
            </p:nvSpPr>
            <p:spPr>
              <a:xfrm>
                <a:off x="3801350" y="1723551"/>
                <a:ext cx="25264" cy="40419"/>
              </a:xfrm>
              <a:custGeom>
                <a:avLst/>
                <a:gdLst/>
                <a:ahLst/>
                <a:cxnLst/>
                <a:rect l="l" t="t" r="r" b="b"/>
                <a:pathLst>
                  <a:path w="25264" h="40419" extrusionOk="0">
                    <a:moveTo>
                      <a:pt x="8726" y="32956"/>
                    </a:moveTo>
                    <a:cubicBezTo>
                      <a:pt x="4577" y="34089"/>
                      <a:pt x="-125" y="30393"/>
                      <a:pt x="3" y="26088"/>
                    </a:cubicBezTo>
                    <a:cubicBezTo>
                      <a:pt x="102" y="23227"/>
                      <a:pt x="1872" y="20891"/>
                      <a:pt x="3812" y="18696"/>
                    </a:cubicBezTo>
                    <a:cubicBezTo>
                      <a:pt x="16642" y="12125"/>
                      <a:pt x="24361" y="-1386"/>
                      <a:pt x="25139" y="116"/>
                    </a:cubicBezTo>
                    <a:cubicBezTo>
                      <a:pt x="26159" y="2084"/>
                      <a:pt x="20764" y="23624"/>
                      <a:pt x="16331" y="31852"/>
                    </a:cubicBezTo>
                    <a:cubicBezTo>
                      <a:pt x="13994" y="36171"/>
                      <a:pt x="10539" y="39145"/>
                      <a:pt x="5596" y="40419"/>
                    </a:cubicBezTo>
                    <a:cubicBezTo>
                      <a:pt x="7027" y="38125"/>
                      <a:pt x="8103" y="35590"/>
                      <a:pt x="8726" y="329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7"/>
              <p:cNvSpPr/>
              <p:nvPr/>
            </p:nvSpPr>
            <p:spPr>
              <a:xfrm>
                <a:off x="3800156" y="1773406"/>
                <a:ext cx="19054" cy="28475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28475" extrusionOk="0">
                    <a:moveTo>
                      <a:pt x="5444" y="28461"/>
                    </a:moveTo>
                    <a:cubicBezTo>
                      <a:pt x="361" y="25856"/>
                      <a:pt x="-2132" y="18095"/>
                      <a:pt x="2286" y="14484"/>
                    </a:cubicBezTo>
                    <a:cubicBezTo>
                      <a:pt x="3830" y="13223"/>
                      <a:pt x="6139" y="12388"/>
                      <a:pt x="6450" y="10419"/>
                    </a:cubicBezTo>
                    <a:cubicBezTo>
                      <a:pt x="6946" y="7332"/>
                      <a:pt x="2499" y="6412"/>
                      <a:pt x="106" y="4287"/>
                    </a:cubicBezTo>
                    <a:cubicBezTo>
                      <a:pt x="10628" y="1653"/>
                      <a:pt x="17142" y="-3643"/>
                      <a:pt x="18884" y="3848"/>
                    </a:cubicBezTo>
                    <a:cubicBezTo>
                      <a:pt x="20116" y="9145"/>
                      <a:pt x="14565" y="19398"/>
                      <a:pt x="5444" y="284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0" name="Google Shape;1170;p7"/>
            <p:cNvGrpSpPr/>
            <p:nvPr/>
          </p:nvGrpSpPr>
          <p:grpSpPr>
            <a:xfrm rot="-10293041">
              <a:off x="-1494457" y="1166143"/>
              <a:ext cx="369277" cy="500442"/>
              <a:chOff x="3566907" y="1664910"/>
              <a:chExt cx="120926" cy="163878"/>
            </a:xfrm>
          </p:grpSpPr>
          <p:sp>
            <p:nvSpPr>
              <p:cNvPr id="1171" name="Google Shape;1171;p7"/>
              <p:cNvSpPr/>
              <p:nvPr/>
            </p:nvSpPr>
            <p:spPr>
              <a:xfrm>
                <a:off x="3607916" y="1708372"/>
                <a:ext cx="79917" cy="118532"/>
              </a:xfrm>
              <a:custGeom>
                <a:avLst/>
                <a:gdLst/>
                <a:ahLst/>
                <a:cxnLst/>
                <a:rect l="l" t="t" r="r" b="b"/>
                <a:pathLst>
                  <a:path w="79917" h="118532" extrusionOk="0">
                    <a:moveTo>
                      <a:pt x="79379" y="118533"/>
                    </a:moveTo>
                    <a:cubicBezTo>
                      <a:pt x="26457" y="96979"/>
                      <a:pt x="-323" y="22021"/>
                      <a:pt x="3" y="0"/>
                    </a:cubicBezTo>
                    <a:lnTo>
                      <a:pt x="1419" y="0"/>
                    </a:lnTo>
                    <a:cubicBezTo>
                      <a:pt x="1093" y="21795"/>
                      <a:pt x="27576" y="95917"/>
                      <a:pt x="79917" y="117216"/>
                    </a:cubicBezTo>
                    <a:lnTo>
                      <a:pt x="79379" y="1185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7"/>
              <p:cNvSpPr/>
              <p:nvPr/>
            </p:nvSpPr>
            <p:spPr>
              <a:xfrm>
                <a:off x="3592978" y="1664910"/>
                <a:ext cx="16541" cy="46959"/>
              </a:xfrm>
              <a:custGeom>
                <a:avLst/>
                <a:gdLst/>
                <a:ahLst/>
                <a:cxnLst/>
                <a:rect l="l" t="t" r="r" b="b"/>
                <a:pathLst>
                  <a:path w="16541" h="46959" extrusionOk="0">
                    <a:moveTo>
                      <a:pt x="14346" y="44864"/>
                    </a:moveTo>
                    <a:cubicBezTo>
                      <a:pt x="1091" y="34781"/>
                      <a:pt x="-3809" y="15110"/>
                      <a:pt x="3173" y="0"/>
                    </a:cubicBezTo>
                    <a:cubicBezTo>
                      <a:pt x="10707" y="14544"/>
                      <a:pt x="15295" y="30632"/>
                      <a:pt x="16541" y="4696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7"/>
              <p:cNvSpPr/>
              <p:nvPr/>
            </p:nvSpPr>
            <p:spPr>
              <a:xfrm>
                <a:off x="3577571" y="1706394"/>
                <a:ext cx="30107" cy="11260"/>
              </a:xfrm>
              <a:custGeom>
                <a:avLst/>
                <a:gdLst/>
                <a:ahLst/>
                <a:cxnLst/>
                <a:rect l="l" t="t" r="r" b="b"/>
                <a:pathLst>
                  <a:path w="30107" h="11260" extrusionOk="0">
                    <a:moveTo>
                      <a:pt x="30108" y="9951"/>
                    </a:moveTo>
                    <a:cubicBezTo>
                      <a:pt x="22460" y="2714"/>
                      <a:pt x="9899" y="-2412"/>
                      <a:pt x="0" y="1171"/>
                    </a:cubicBezTo>
                    <a:cubicBezTo>
                      <a:pt x="7024" y="9781"/>
                      <a:pt x="19557" y="13435"/>
                      <a:pt x="30108" y="995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7"/>
              <p:cNvSpPr/>
              <p:nvPr/>
            </p:nvSpPr>
            <p:spPr>
              <a:xfrm>
                <a:off x="3566907" y="1721497"/>
                <a:ext cx="45770" cy="11208"/>
              </a:xfrm>
              <a:custGeom>
                <a:avLst/>
                <a:gdLst/>
                <a:ahLst/>
                <a:cxnLst/>
                <a:rect l="l" t="t" r="r" b="b"/>
                <a:pathLst>
                  <a:path w="45770" h="11208" extrusionOk="0">
                    <a:moveTo>
                      <a:pt x="45770" y="8854"/>
                    </a:moveTo>
                    <a:cubicBezTo>
                      <a:pt x="32303" y="-422"/>
                      <a:pt x="15719" y="-2121"/>
                      <a:pt x="0" y="2411"/>
                    </a:cubicBezTo>
                    <a:cubicBezTo>
                      <a:pt x="13312" y="11120"/>
                      <a:pt x="30561" y="13556"/>
                      <a:pt x="45770" y="88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7"/>
              <p:cNvSpPr/>
              <p:nvPr/>
            </p:nvSpPr>
            <p:spPr>
              <a:xfrm>
                <a:off x="3569725" y="1740568"/>
                <a:ext cx="48291" cy="9954"/>
              </a:xfrm>
              <a:custGeom>
                <a:avLst/>
                <a:gdLst/>
                <a:ahLst/>
                <a:cxnLst/>
                <a:rect l="l" t="t" r="r" b="b"/>
                <a:pathLst>
                  <a:path w="48291" h="9954" extrusionOk="0">
                    <a:moveTo>
                      <a:pt x="48291" y="6791"/>
                    </a:moveTo>
                    <a:cubicBezTo>
                      <a:pt x="40431" y="4100"/>
                      <a:pt x="32487" y="1396"/>
                      <a:pt x="24231" y="390"/>
                    </a:cubicBezTo>
                    <a:cubicBezTo>
                      <a:pt x="15974" y="-615"/>
                      <a:pt x="7279" y="206"/>
                      <a:pt x="0" y="4228"/>
                    </a:cubicBezTo>
                    <a:cubicBezTo>
                      <a:pt x="3994" y="7754"/>
                      <a:pt x="9290" y="9765"/>
                      <a:pt x="14615" y="9793"/>
                    </a:cubicBezTo>
                    <a:cubicBezTo>
                      <a:pt x="18580" y="9822"/>
                      <a:pt x="22503" y="8788"/>
                      <a:pt x="26454" y="8958"/>
                    </a:cubicBezTo>
                    <a:cubicBezTo>
                      <a:pt x="29357" y="9085"/>
                      <a:pt x="32204" y="9836"/>
                      <a:pt x="35093" y="9935"/>
                    </a:cubicBezTo>
                    <a:cubicBezTo>
                      <a:pt x="39468" y="10077"/>
                      <a:pt x="44836" y="9482"/>
                      <a:pt x="48277" y="679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7"/>
              <p:cNvSpPr/>
              <p:nvPr/>
            </p:nvSpPr>
            <p:spPr>
              <a:xfrm>
                <a:off x="3581607" y="1760983"/>
                <a:ext cx="42159" cy="27331"/>
              </a:xfrm>
              <a:custGeom>
                <a:avLst/>
                <a:gdLst/>
                <a:ahLst/>
                <a:cxnLst/>
                <a:rect l="l" t="t" r="r" b="b"/>
                <a:pathLst>
                  <a:path w="42159" h="27331" extrusionOk="0">
                    <a:moveTo>
                      <a:pt x="42145" y="0"/>
                    </a:moveTo>
                    <a:cubicBezTo>
                      <a:pt x="33874" y="2237"/>
                      <a:pt x="25307" y="4631"/>
                      <a:pt x="18764" y="10182"/>
                    </a:cubicBezTo>
                    <a:cubicBezTo>
                      <a:pt x="16541" y="12066"/>
                      <a:pt x="14615" y="14261"/>
                      <a:pt x="12618" y="16357"/>
                    </a:cubicBezTo>
                    <a:cubicBezTo>
                      <a:pt x="8766" y="20393"/>
                      <a:pt x="4574" y="24131"/>
                      <a:pt x="0" y="27332"/>
                    </a:cubicBezTo>
                    <a:cubicBezTo>
                      <a:pt x="8313" y="25760"/>
                      <a:pt x="16711" y="24160"/>
                      <a:pt x="24400" y="20634"/>
                    </a:cubicBezTo>
                    <a:cubicBezTo>
                      <a:pt x="32076" y="17093"/>
                      <a:pt x="38845" y="7789"/>
                      <a:pt x="42159" y="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7"/>
              <p:cNvSpPr/>
              <p:nvPr/>
            </p:nvSpPr>
            <p:spPr>
              <a:xfrm>
                <a:off x="3614787" y="1776249"/>
                <a:ext cx="17914" cy="37004"/>
              </a:xfrm>
              <a:custGeom>
                <a:avLst/>
                <a:gdLst/>
                <a:ahLst/>
                <a:cxnLst/>
                <a:rect l="l" t="t" r="r" b="b"/>
                <a:pathLst>
                  <a:path w="17914" h="37004" extrusionOk="0">
                    <a:moveTo>
                      <a:pt x="17914" y="14"/>
                    </a:moveTo>
                    <a:cubicBezTo>
                      <a:pt x="11471" y="3144"/>
                      <a:pt x="6925" y="9347"/>
                      <a:pt x="4334" y="16017"/>
                    </a:cubicBezTo>
                    <a:cubicBezTo>
                      <a:pt x="1728" y="22687"/>
                      <a:pt x="836" y="29895"/>
                      <a:pt x="0" y="37004"/>
                    </a:cubicBezTo>
                    <a:cubicBezTo>
                      <a:pt x="7322" y="26935"/>
                      <a:pt x="15606" y="12250"/>
                      <a:pt x="17914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7"/>
              <p:cNvSpPr/>
              <p:nvPr/>
            </p:nvSpPr>
            <p:spPr>
              <a:xfrm>
                <a:off x="3637188" y="1794206"/>
                <a:ext cx="9708" cy="34582"/>
              </a:xfrm>
              <a:custGeom>
                <a:avLst/>
                <a:gdLst/>
                <a:ahLst/>
                <a:cxnLst/>
                <a:rect l="l" t="t" r="r" b="b"/>
                <a:pathLst>
                  <a:path w="9708" h="34582" extrusionOk="0">
                    <a:moveTo>
                      <a:pt x="7693" y="0"/>
                    </a:moveTo>
                    <a:cubicBezTo>
                      <a:pt x="2184" y="5551"/>
                      <a:pt x="-662" y="13623"/>
                      <a:pt x="131" y="21412"/>
                    </a:cubicBezTo>
                    <a:cubicBezTo>
                      <a:pt x="584" y="25831"/>
                      <a:pt x="2142" y="30178"/>
                      <a:pt x="1689" y="34583"/>
                    </a:cubicBezTo>
                    <a:cubicBezTo>
                      <a:pt x="9039" y="26737"/>
                      <a:pt x="11644" y="14771"/>
                      <a:pt x="8217" y="457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7"/>
              <p:cNvSpPr/>
              <p:nvPr/>
            </p:nvSpPr>
            <p:spPr>
              <a:xfrm>
                <a:off x="3612210" y="1707112"/>
                <a:ext cx="21814" cy="15223"/>
              </a:xfrm>
              <a:custGeom>
                <a:avLst/>
                <a:gdLst/>
                <a:ahLst/>
                <a:cxnLst/>
                <a:rect l="l" t="t" r="r" b="b"/>
                <a:pathLst>
                  <a:path w="21814" h="15223" extrusionOk="0">
                    <a:moveTo>
                      <a:pt x="0" y="15224"/>
                    </a:moveTo>
                    <a:cubicBezTo>
                      <a:pt x="3470" y="9842"/>
                      <a:pt x="7123" y="5056"/>
                      <a:pt x="12915" y="2337"/>
                    </a:cubicBezTo>
                    <a:cubicBezTo>
                      <a:pt x="15606" y="1076"/>
                      <a:pt x="18580" y="538"/>
                      <a:pt x="21511" y="0"/>
                    </a:cubicBezTo>
                    <a:cubicBezTo>
                      <a:pt x="22319" y="2195"/>
                      <a:pt x="21427" y="4730"/>
                      <a:pt x="19869" y="6472"/>
                    </a:cubicBezTo>
                    <a:cubicBezTo>
                      <a:pt x="18311" y="8214"/>
                      <a:pt x="16187" y="9333"/>
                      <a:pt x="14105" y="10409"/>
                    </a:cubicBezTo>
                    <a:cubicBezTo>
                      <a:pt x="9658" y="12717"/>
                      <a:pt x="5013" y="15068"/>
                      <a:pt x="14" y="1522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7"/>
              <p:cNvSpPr/>
              <p:nvPr/>
            </p:nvSpPr>
            <p:spPr>
              <a:xfrm>
                <a:off x="3617067" y="1725051"/>
                <a:ext cx="28096" cy="13254"/>
              </a:xfrm>
              <a:custGeom>
                <a:avLst/>
                <a:gdLst/>
                <a:ahLst/>
                <a:cxnLst/>
                <a:rect l="l" t="t" r="r" b="b"/>
                <a:pathLst>
                  <a:path w="28096" h="13254" extrusionOk="0">
                    <a:moveTo>
                      <a:pt x="0" y="12027"/>
                    </a:moveTo>
                    <a:cubicBezTo>
                      <a:pt x="3370" y="7878"/>
                      <a:pt x="7548" y="4281"/>
                      <a:pt x="12434" y="2114"/>
                    </a:cubicBezTo>
                    <a:cubicBezTo>
                      <a:pt x="17320" y="-53"/>
                      <a:pt x="22984" y="-704"/>
                      <a:pt x="28097" y="868"/>
                    </a:cubicBezTo>
                    <a:cubicBezTo>
                      <a:pt x="26950" y="4267"/>
                      <a:pt x="24316" y="7127"/>
                      <a:pt x="21030" y="8572"/>
                    </a:cubicBezTo>
                    <a:cubicBezTo>
                      <a:pt x="17674" y="10044"/>
                      <a:pt x="13850" y="10016"/>
                      <a:pt x="10366" y="11163"/>
                    </a:cubicBezTo>
                    <a:cubicBezTo>
                      <a:pt x="8568" y="11744"/>
                      <a:pt x="6854" y="12650"/>
                      <a:pt x="4999" y="13047"/>
                    </a:cubicBezTo>
                    <a:cubicBezTo>
                      <a:pt x="3144" y="13443"/>
                      <a:pt x="1374" y="13358"/>
                      <a:pt x="14" y="1202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7"/>
              <p:cNvSpPr/>
              <p:nvPr/>
            </p:nvSpPr>
            <p:spPr>
              <a:xfrm>
                <a:off x="3622704" y="1746660"/>
                <a:ext cx="30815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30815" h="6498" extrusionOk="0">
                    <a:moveTo>
                      <a:pt x="0" y="5797"/>
                    </a:moveTo>
                    <a:cubicBezTo>
                      <a:pt x="8539" y="-377"/>
                      <a:pt x="20492" y="-1015"/>
                      <a:pt x="30816" y="1081"/>
                    </a:cubicBezTo>
                    <a:cubicBezTo>
                      <a:pt x="27219" y="4225"/>
                      <a:pt x="22559" y="6151"/>
                      <a:pt x="17787" y="6449"/>
                    </a:cubicBezTo>
                    <a:cubicBezTo>
                      <a:pt x="13213" y="6746"/>
                      <a:pt x="8610" y="5599"/>
                      <a:pt x="4079" y="6264"/>
                    </a:cubicBezTo>
                    <a:cubicBezTo>
                      <a:pt x="2677" y="6477"/>
                      <a:pt x="1020" y="6788"/>
                      <a:pt x="0" y="579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7"/>
              <p:cNvSpPr/>
              <p:nvPr/>
            </p:nvSpPr>
            <p:spPr>
              <a:xfrm>
                <a:off x="3631257" y="1765014"/>
                <a:ext cx="34965" cy="7922"/>
              </a:xfrm>
              <a:custGeom>
                <a:avLst/>
                <a:gdLst/>
                <a:ahLst/>
                <a:cxnLst/>
                <a:rect l="l" t="t" r="r" b="b"/>
                <a:pathLst>
                  <a:path w="34965" h="7922" extrusionOk="0">
                    <a:moveTo>
                      <a:pt x="0" y="6930"/>
                    </a:moveTo>
                    <a:cubicBezTo>
                      <a:pt x="9488" y="9324"/>
                      <a:pt x="19458" y="6930"/>
                      <a:pt x="28946" y="4565"/>
                    </a:cubicBezTo>
                    <a:cubicBezTo>
                      <a:pt x="31453" y="3942"/>
                      <a:pt x="34399" y="2880"/>
                      <a:pt x="34965" y="359"/>
                    </a:cubicBezTo>
                    <a:cubicBezTo>
                      <a:pt x="23154" y="-972"/>
                      <a:pt x="10947" y="1421"/>
                      <a:pt x="524" y="7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7"/>
              <p:cNvSpPr/>
              <p:nvPr/>
            </p:nvSpPr>
            <p:spPr>
              <a:xfrm>
                <a:off x="3642162" y="1785995"/>
                <a:ext cx="33393" cy="7390"/>
              </a:xfrm>
              <a:custGeom>
                <a:avLst/>
                <a:gdLst/>
                <a:ahLst/>
                <a:cxnLst/>
                <a:rect l="l" t="t" r="r" b="b"/>
                <a:pathLst>
                  <a:path w="33393" h="7390" extrusionOk="0">
                    <a:moveTo>
                      <a:pt x="0" y="2915"/>
                    </a:moveTo>
                    <a:cubicBezTo>
                      <a:pt x="1614" y="3637"/>
                      <a:pt x="1246" y="3127"/>
                      <a:pt x="2861" y="3849"/>
                    </a:cubicBezTo>
                    <a:cubicBezTo>
                      <a:pt x="5537" y="5039"/>
                      <a:pt x="8242" y="6229"/>
                      <a:pt x="11103" y="6866"/>
                    </a:cubicBezTo>
                    <a:cubicBezTo>
                      <a:pt x="18693" y="8537"/>
                      <a:pt x="26652" y="6016"/>
                      <a:pt x="33393" y="2150"/>
                    </a:cubicBezTo>
                    <a:cubicBezTo>
                      <a:pt x="28295" y="-272"/>
                      <a:pt x="22375" y="-314"/>
                      <a:pt x="16767" y="408"/>
                    </a:cubicBezTo>
                    <a:cubicBezTo>
                      <a:pt x="11159" y="1130"/>
                      <a:pt x="5650" y="2561"/>
                      <a:pt x="14" y="291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7"/>
              <p:cNvSpPr/>
              <p:nvPr/>
            </p:nvSpPr>
            <p:spPr>
              <a:xfrm>
                <a:off x="3661436" y="1804089"/>
                <a:ext cx="21384" cy="7272"/>
              </a:xfrm>
              <a:custGeom>
                <a:avLst/>
                <a:gdLst/>
                <a:ahLst/>
                <a:cxnLst/>
                <a:rect l="l" t="t" r="r" b="b"/>
                <a:pathLst>
                  <a:path w="21384" h="7272" extrusionOk="0">
                    <a:moveTo>
                      <a:pt x="765" y="6205"/>
                    </a:moveTo>
                    <a:cubicBezTo>
                      <a:pt x="3045" y="8060"/>
                      <a:pt x="6401" y="7139"/>
                      <a:pt x="9163" y="6134"/>
                    </a:cubicBezTo>
                    <a:cubicBezTo>
                      <a:pt x="13241" y="4647"/>
                      <a:pt x="17305" y="3174"/>
                      <a:pt x="21384" y="1687"/>
                    </a:cubicBezTo>
                    <a:cubicBezTo>
                      <a:pt x="19175" y="1050"/>
                      <a:pt x="16923" y="582"/>
                      <a:pt x="14643" y="285"/>
                    </a:cubicBezTo>
                    <a:cubicBezTo>
                      <a:pt x="12023" y="-55"/>
                      <a:pt x="9332" y="-168"/>
                      <a:pt x="6741" y="384"/>
                    </a:cubicBezTo>
                    <a:cubicBezTo>
                      <a:pt x="4149" y="936"/>
                      <a:pt x="1657" y="2225"/>
                      <a:pt x="0" y="429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5" name="Google Shape;1185;p7"/>
            <p:cNvGrpSpPr/>
            <p:nvPr/>
          </p:nvGrpSpPr>
          <p:grpSpPr>
            <a:xfrm rot="-10293135">
              <a:off x="-1351350" y="432913"/>
              <a:ext cx="804408" cy="1030706"/>
              <a:chOff x="-1359793" y="4957142"/>
              <a:chExt cx="804448" cy="1030758"/>
            </a:xfrm>
          </p:grpSpPr>
          <p:grpSp>
            <p:nvGrpSpPr>
              <p:cNvPr id="1186" name="Google Shape;1186;p7"/>
              <p:cNvGrpSpPr/>
              <p:nvPr/>
            </p:nvGrpSpPr>
            <p:grpSpPr>
              <a:xfrm>
                <a:off x="-1359793" y="4957142"/>
                <a:ext cx="804448" cy="887570"/>
                <a:chOff x="-1359793" y="4957142"/>
                <a:chExt cx="804448" cy="887570"/>
              </a:xfrm>
            </p:grpSpPr>
            <p:grpSp>
              <p:nvGrpSpPr>
                <p:cNvPr id="1187" name="Google Shape;1187;p7"/>
                <p:cNvGrpSpPr/>
                <p:nvPr/>
              </p:nvGrpSpPr>
              <p:grpSpPr>
                <a:xfrm>
                  <a:off x="-1359793" y="4957142"/>
                  <a:ext cx="804448" cy="887570"/>
                  <a:chOff x="3468583" y="1479434"/>
                  <a:chExt cx="263434" cy="290654"/>
                </a:xfrm>
              </p:grpSpPr>
              <p:sp>
                <p:nvSpPr>
                  <p:cNvPr id="1188" name="Google Shape;1188;p7"/>
                  <p:cNvSpPr/>
                  <p:nvPr/>
                </p:nvSpPr>
                <p:spPr>
                  <a:xfrm>
                    <a:off x="3468583" y="1479434"/>
                    <a:ext cx="263434" cy="2895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434" h="289555" extrusionOk="0">
                        <a:moveTo>
                          <a:pt x="263250" y="225511"/>
                        </a:moveTo>
                        <a:cubicBezTo>
                          <a:pt x="262741" y="227182"/>
                          <a:pt x="261225" y="228315"/>
                          <a:pt x="259809" y="229334"/>
                        </a:cubicBezTo>
                        <a:cubicBezTo>
                          <a:pt x="251765" y="235084"/>
                          <a:pt x="243721" y="240834"/>
                          <a:pt x="235678" y="246583"/>
                        </a:cubicBezTo>
                        <a:cubicBezTo>
                          <a:pt x="244458" y="249501"/>
                          <a:pt x="254937" y="246073"/>
                          <a:pt x="260291" y="238539"/>
                        </a:cubicBezTo>
                        <a:cubicBezTo>
                          <a:pt x="259172" y="246031"/>
                          <a:pt x="260914" y="253749"/>
                          <a:pt x="259625" y="261212"/>
                        </a:cubicBezTo>
                        <a:cubicBezTo>
                          <a:pt x="255603" y="284338"/>
                          <a:pt x="238921" y="285244"/>
                          <a:pt x="220256" y="288431"/>
                        </a:cubicBezTo>
                        <a:cubicBezTo>
                          <a:pt x="205783" y="290909"/>
                          <a:pt x="191975" y="289210"/>
                          <a:pt x="180065" y="284140"/>
                        </a:cubicBezTo>
                        <a:cubicBezTo>
                          <a:pt x="165606" y="278008"/>
                          <a:pt x="153909" y="266919"/>
                          <a:pt x="147139" y="252319"/>
                        </a:cubicBezTo>
                        <a:cubicBezTo>
                          <a:pt x="144972" y="247645"/>
                          <a:pt x="143386" y="242547"/>
                          <a:pt x="143825" y="237421"/>
                        </a:cubicBezTo>
                        <a:cubicBezTo>
                          <a:pt x="144633" y="228017"/>
                          <a:pt x="151855" y="220540"/>
                          <a:pt x="159078" y="214493"/>
                        </a:cubicBezTo>
                        <a:cubicBezTo>
                          <a:pt x="147975" y="218019"/>
                          <a:pt x="133983" y="220837"/>
                          <a:pt x="126223" y="212142"/>
                        </a:cubicBezTo>
                        <a:cubicBezTo>
                          <a:pt x="123404" y="208970"/>
                          <a:pt x="122031" y="204792"/>
                          <a:pt x="120728" y="200742"/>
                        </a:cubicBezTo>
                        <a:cubicBezTo>
                          <a:pt x="117301" y="190121"/>
                          <a:pt x="113647" y="179273"/>
                          <a:pt x="106566" y="170663"/>
                        </a:cubicBezTo>
                        <a:cubicBezTo>
                          <a:pt x="104400" y="168029"/>
                          <a:pt x="101949" y="165635"/>
                          <a:pt x="100094" y="162789"/>
                        </a:cubicBezTo>
                        <a:cubicBezTo>
                          <a:pt x="95109" y="155099"/>
                          <a:pt x="94685" y="144308"/>
                          <a:pt x="87406" y="138743"/>
                        </a:cubicBezTo>
                        <a:cubicBezTo>
                          <a:pt x="84828" y="136774"/>
                          <a:pt x="81642" y="135712"/>
                          <a:pt x="79135" y="133659"/>
                        </a:cubicBezTo>
                        <a:cubicBezTo>
                          <a:pt x="73456" y="129014"/>
                          <a:pt x="73046" y="119313"/>
                          <a:pt x="78285" y="114186"/>
                        </a:cubicBezTo>
                        <a:cubicBezTo>
                          <a:pt x="73782" y="115617"/>
                          <a:pt x="69930" y="118987"/>
                          <a:pt x="67919" y="123264"/>
                        </a:cubicBezTo>
                        <a:cubicBezTo>
                          <a:pt x="65639" y="117387"/>
                          <a:pt x="55514" y="117274"/>
                          <a:pt x="54225" y="111113"/>
                        </a:cubicBezTo>
                        <a:cubicBezTo>
                          <a:pt x="53885" y="109499"/>
                          <a:pt x="54296" y="107814"/>
                          <a:pt x="54749" y="106227"/>
                        </a:cubicBezTo>
                        <a:cubicBezTo>
                          <a:pt x="56094" y="101441"/>
                          <a:pt x="57765" y="96753"/>
                          <a:pt x="59762" y="92193"/>
                        </a:cubicBezTo>
                        <a:cubicBezTo>
                          <a:pt x="60130" y="91358"/>
                          <a:pt x="60499" y="90551"/>
                          <a:pt x="60881" y="89729"/>
                        </a:cubicBezTo>
                        <a:cubicBezTo>
                          <a:pt x="60414" y="90296"/>
                          <a:pt x="59960" y="90876"/>
                          <a:pt x="59493" y="91443"/>
                        </a:cubicBezTo>
                        <a:cubicBezTo>
                          <a:pt x="55627" y="96229"/>
                          <a:pt x="51747" y="100988"/>
                          <a:pt x="47895" y="105774"/>
                        </a:cubicBezTo>
                        <a:cubicBezTo>
                          <a:pt x="46974" y="105548"/>
                          <a:pt x="46195" y="105137"/>
                          <a:pt x="45544" y="104585"/>
                        </a:cubicBezTo>
                        <a:cubicBezTo>
                          <a:pt x="42329" y="101922"/>
                          <a:pt x="42117" y="95932"/>
                          <a:pt x="43547" y="91514"/>
                        </a:cubicBezTo>
                        <a:cubicBezTo>
                          <a:pt x="46110" y="83512"/>
                          <a:pt x="51123" y="76559"/>
                          <a:pt x="56066" y="69747"/>
                        </a:cubicBezTo>
                        <a:cubicBezTo>
                          <a:pt x="48376" y="72749"/>
                          <a:pt x="41578" y="78003"/>
                          <a:pt x="36750" y="84702"/>
                        </a:cubicBezTo>
                        <a:cubicBezTo>
                          <a:pt x="35659" y="86203"/>
                          <a:pt x="34016" y="88001"/>
                          <a:pt x="32317" y="87265"/>
                        </a:cubicBezTo>
                        <a:cubicBezTo>
                          <a:pt x="31425" y="86883"/>
                          <a:pt x="30957" y="85920"/>
                          <a:pt x="30561" y="85042"/>
                        </a:cubicBezTo>
                        <a:cubicBezTo>
                          <a:pt x="28876" y="81246"/>
                          <a:pt x="27176" y="77451"/>
                          <a:pt x="25491" y="73670"/>
                        </a:cubicBezTo>
                        <a:cubicBezTo>
                          <a:pt x="24556" y="71588"/>
                          <a:pt x="23607" y="69393"/>
                          <a:pt x="23792" y="67127"/>
                        </a:cubicBezTo>
                        <a:cubicBezTo>
                          <a:pt x="23962" y="65187"/>
                          <a:pt x="24924" y="63431"/>
                          <a:pt x="25873" y="61732"/>
                        </a:cubicBezTo>
                        <a:cubicBezTo>
                          <a:pt x="28805" y="56492"/>
                          <a:pt x="31736" y="51252"/>
                          <a:pt x="34668" y="46027"/>
                        </a:cubicBezTo>
                        <a:cubicBezTo>
                          <a:pt x="28748" y="50516"/>
                          <a:pt x="22829" y="55005"/>
                          <a:pt x="16895" y="59508"/>
                        </a:cubicBezTo>
                        <a:cubicBezTo>
                          <a:pt x="10650" y="58800"/>
                          <a:pt x="6528" y="52272"/>
                          <a:pt x="5736" y="46027"/>
                        </a:cubicBezTo>
                        <a:cubicBezTo>
                          <a:pt x="4928" y="39781"/>
                          <a:pt x="6472" y="33493"/>
                          <a:pt x="6656" y="27206"/>
                        </a:cubicBezTo>
                        <a:cubicBezTo>
                          <a:pt x="6854" y="20918"/>
                          <a:pt x="5240" y="13894"/>
                          <a:pt x="0" y="10410"/>
                        </a:cubicBezTo>
                        <a:lnTo>
                          <a:pt x="1898" y="10481"/>
                        </a:lnTo>
                        <a:cubicBezTo>
                          <a:pt x="16569" y="13129"/>
                          <a:pt x="30023" y="1191"/>
                          <a:pt x="44892" y="86"/>
                        </a:cubicBezTo>
                        <a:cubicBezTo>
                          <a:pt x="55924" y="-735"/>
                          <a:pt x="66418" y="4462"/>
                          <a:pt x="76260" y="9532"/>
                        </a:cubicBezTo>
                        <a:cubicBezTo>
                          <a:pt x="79942" y="11430"/>
                          <a:pt x="83738" y="13398"/>
                          <a:pt x="86457" y="16514"/>
                        </a:cubicBezTo>
                        <a:cubicBezTo>
                          <a:pt x="89190" y="19643"/>
                          <a:pt x="90663" y="24232"/>
                          <a:pt x="88992" y="28027"/>
                        </a:cubicBezTo>
                        <a:cubicBezTo>
                          <a:pt x="91767" y="28948"/>
                          <a:pt x="94104" y="25917"/>
                          <a:pt x="96582" y="24359"/>
                        </a:cubicBezTo>
                        <a:cubicBezTo>
                          <a:pt x="101695" y="21130"/>
                          <a:pt x="108308" y="24232"/>
                          <a:pt x="113505" y="27319"/>
                        </a:cubicBezTo>
                        <a:cubicBezTo>
                          <a:pt x="118094" y="30052"/>
                          <a:pt x="122781" y="32856"/>
                          <a:pt x="126166" y="36977"/>
                        </a:cubicBezTo>
                        <a:cubicBezTo>
                          <a:pt x="129550" y="41112"/>
                          <a:pt x="131434" y="46876"/>
                          <a:pt x="129593" y="51889"/>
                        </a:cubicBezTo>
                        <a:cubicBezTo>
                          <a:pt x="131816" y="49128"/>
                          <a:pt x="134054" y="46366"/>
                          <a:pt x="136291" y="43605"/>
                        </a:cubicBezTo>
                        <a:cubicBezTo>
                          <a:pt x="137835" y="53235"/>
                          <a:pt x="133544" y="63559"/>
                          <a:pt x="125642" y="69280"/>
                        </a:cubicBezTo>
                        <a:cubicBezTo>
                          <a:pt x="125430" y="71956"/>
                          <a:pt x="128290" y="74066"/>
                          <a:pt x="130981" y="74052"/>
                        </a:cubicBezTo>
                        <a:cubicBezTo>
                          <a:pt x="133657" y="74052"/>
                          <a:pt x="136093" y="72551"/>
                          <a:pt x="138302" y="71022"/>
                        </a:cubicBezTo>
                        <a:cubicBezTo>
                          <a:pt x="144378" y="66844"/>
                          <a:pt x="150028" y="62043"/>
                          <a:pt x="155155" y="56733"/>
                        </a:cubicBezTo>
                        <a:cubicBezTo>
                          <a:pt x="168353" y="68827"/>
                          <a:pt x="179952" y="82663"/>
                          <a:pt x="189539" y="97773"/>
                        </a:cubicBezTo>
                        <a:cubicBezTo>
                          <a:pt x="180801" y="107856"/>
                          <a:pt x="182472" y="115149"/>
                          <a:pt x="175151" y="126309"/>
                        </a:cubicBezTo>
                        <a:cubicBezTo>
                          <a:pt x="184880" y="122924"/>
                          <a:pt x="191989" y="118166"/>
                          <a:pt x="199948" y="111609"/>
                        </a:cubicBezTo>
                        <a:cubicBezTo>
                          <a:pt x="200883" y="113124"/>
                          <a:pt x="224759" y="144011"/>
                          <a:pt x="235366" y="162435"/>
                        </a:cubicBezTo>
                        <a:cubicBezTo>
                          <a:pt x="246044" y="180972"/>
                          <a:pt x="255150" y="200416"/>
                          <a:pt x="262556" y="220498"/>
                        </a:cubicBezTo>
                        <a:cubicBezTo>
                          <a:pt x="263151" y="222112"/>
                          <a:pt x="263746" y="223868"/>
                          <a:pt x="263250" y="22551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9" name="Google Shape;1189;p7"/>
                  <p:cNvSpPr/>
                  <p:nvPr/>
                </p:nvSpPr>
                <p:spPr>
                  <a:xfrm>
                    <a:off x="3477505" y="1495282"/>
                    <a:ext cx="237060" cy="274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060" h="274806" extrusionOk="0">
                        <a:moveTo>
                          <a:pt x="208275" y="271762"/>
                        </a:moveTo>
                        <a:cubicBezTo>
                          <a:pt x="196917" y="274438"/>
                          <a:pt x="184129" y="269198"/>
                          <a:pt x="177912" y="259328"/>
                        </a:cubicBezTo>
                        <a:cubicBezTo>
                          <a:pt x="184752" y="261353"/>
                          <a:pt x="192414" y="254088"/>
                          <a:pt x="190771" y="247149"/>
                        </a:cubicBezTo>
                        <a:cubicBezTo>
                          <a:pt x="190148" y="244529"/>
                          <a:pt x="188534" y="242277"/>
                          <a:pt x="187401" y="239841"/>
                        </a:cubicBezTo>
                        <a:cubicBezTo>
                          <a:pt x="186070" y="236966"/>
                          <a:pt x="185404" y="233837"/>
                          <a:pt x="184738" y="230735"/>
                        </a:cubicBezTo>
                        <a:cubicBezTo>
                          <a:pt x="183266" y="223782"/>
                          <a:pt x="181793" y="216829"/>
                          <a:pt x="180320" y="209875"/>
                        </a:cubicBezTo>
                        <a:cubicBezTo>
                          <a:pt x="179966" y="208176"/>
                          <a:pt x="179527" y="206349"/>
                          <a:pt x="178224" y="205188"/>
                        </a:cubicBezTo>
                        <a:cubicBezTo>
                          <a:pt x="177374" y="204437"/>
                          <a:pt x="176270" y="204069"/>
                          <a:pt x="175165" y="203814"/>
                        </a:cubicBezTo>
                        <a:cubicBezTo>
                          <a:pt x="168438" y="202214"/>
                          <a:pt x="160975" y="204196"/>
                          <a:pt x="155919" y="208912"/>
                        </a:cubicBezTo>
                        <a:cubicBezTo>
                          <a:pt x="155438" y="202143"/>
                          <a:pt x="166385" y="200444"/>
                          <a:pt x="168651" y="194043"/>
                        </a:cubicBezTo>
                        <a:cubicBezTo>
                          <a:pt x="169444" y="191805"/>
                          <a:pt x="169019" y="189341"/>
                          <a:pt x="168580" y="187004"/>
                        </a:cubicBezTo>
                        <a:cubicBezTo>
                          <a:pt x="166286" y="174783"/>
                          <a:pt x="162929" y="161046"/>
                          <a:pt x="152096" y="154957"/>
                        </a:cubicBezTo>
                        <a:cubicBezTo>
                          <a:pt x="143386" y="150056"/>
                          <a:pt x="132624" y="151798"/>
                          <a:pt x="122810" y="153696"/>
                        </a:cubicBezTo>
                        <a:cubicBezTo>
                          <a:pt x="124537" y="150680"/>
                          <a:pt x="128007" y="149207"/>
                          <a:pt x="131151" y="147734"/>
                        </a:cubicBezTo>
                        <a:cubicBezTo>
                          <a:pt x="134295" y="146261"/>
                          <a:pt x="137651" y="144264"/>
                          <a:pt x="138628" y="140936"/>
                        </a:cubicBezTo>
                        <a:cubicBezTo>
                          <a:pt x="139605" y="137609"/>
                          <a:pt x="136206" y="133289"/>
                          <a:pt x="133091" y="134819"/>
                        </a:cubicBezTo>
                        <a:cubicBezTo>
                          <a:pt x="130627" y="131590"/>
                          <a:pt x="138387" y="129239"/>
                          <a:pt x="138770" y="125189"/>
                        </a:cubicBezTo>
                        <a:cubicBezTo>
                          <a:pt x="138940" y="123390"/>
                          <a:pt x="137523" y="121861"/>
                          <a:pt x="136150" y="120685"/>
                        </a:cubicBezTo>
                        <a:cubicBezTo>
                          <a:pt x="129735" y="115162"/>
                          <a:pt x="121847" y="111381"/>
                          <a:pt x="113520" y="109809"/>
                        </a:cubicBezTo>
                        <a:cubicBezTo>
                          <a:pt x="118419" y="106849"/>
                          <a:pt x="123971" y="102672"/>
                          <a:pt x="123433" y="96979"/>
                        </a:cubicBezTo>
                        <a:cubicBezTo>
                          <a:pt x="122965" y="91923"/>
                          <a:pt x="118802" y="86428"/>
                          <a:pt x="113760" y="85947"/>
                        </a:cubicBezTo>
                        <a:cubicBezTo>
                          <a:pt x="65965" y="81429"/>
                          <a:pt x="88553" y="61759"/>
                          <a:pt x="72068" y="58459"/>
                        </a:cubicBezTo>
                        <a:lnTo>
                          <a:pt x="61461" y="67282"/>
                        </a:lnTo>
                        <a:cubicBezTo>
                          <a:pt x="61348" y="61107"/>
                          <a:pt x="70426" y="57624"/>
                          <a:pt x="70043" y="51463"/>
                        </a:cubicBezTo>
                        <a:cubicBezTo>
                          <a:pt x="69661" y="45430"/>
                          <a:pt x="61561" y="44213"/>
                          <a:pt x="56023" y="41805"/>
                        </a:cubicBezTo>
                        <a:cubicBezTo>
                          <a:pt x="50231" y="39284"/>
                          <a:pt x="46181" y="34002"/>
                          <a:pt x="42244" y="29074"/>
                        </a:cubicBezTo>
                        <a:cubicBezTo>
                          <a:pt x="38293" y="24131"/>
                          <a:pt x="33818" y="19076"/>
                          <a:pt x="27728" y="17362"/>
                        </a:cubicBezTo>
                        <a:cubicBezTo>
                          <a:pt x="21639" y="15634"/>
                          <a:pt x="13765" y="18934"/>
                          <a:pt x="13000" y="25208"/>
                        </a:cubicBezTo>
                        <a:cubicBezTo>
                          <a:pt x="9290" y="22531"/>
                          <a:pt x="16484" y="17022"/>
                          <a:pt x="15040" y="12675"/>
                        </a:cubicBezTo>
                        <a:cubicBezTo>
                          <a:pt x="14629" y="11428"/>
                          <a:pt x="13538" y="10550"/>
                          <a:pt x="12490" y="9729"/>
                        </a:cubicBezTo>
                        <a:cubicBezTo>
                          <a:pt x="8327" y="6486"/>
                          <a:pt x="4163" y="3243"/>
                          <a:pt x="0" y="0"/>
                        </a:cubicBezTo>
                        <a:cubicBezTo>
                          <a:pt x="6415" y="3583"/>
                          <a:pt x="12930" y="7194"/>
                          <a:pt x="20081" y="8908"/>
                        </a:cubicBezTo>
                        <a:cubicBezTo>
                          <a:pt x="27219" y="10621"/>
                          <a:pt x="35192" y="10225"/>
                          <a:pt x="41324" y="6174"/>
                        </a:cubicBezTo>
                        <a:cubicBezTo>
                          <a:pt x="44482" y="4079"/>
                          <a:pt x="48617" y="1048"/>
                          <a:pt x="51477" y="3526"/>
                        </a:cubicBezTo>
                        <a:cubicBezTo>
                          <a:pt x="47144" y="6571"/>
                          <a:pt x="46478" y="13241"/>
                          <a:pt x="49226" y="17759"/>
                        </a:cubicBezTo>
                        <a:cubicBezTo>
                          <a:pt x="51973" y="22276"/>
                          <a:pt x="57298" y="24754"/>
                          <a:pt x="62566" y="25250"/>
                        </a:cubicBezTo>
                        <a:cubicBezTo>
                          <a:pt x="68981" y="25859"/>
                          <a:pt x="75595" y="23806"/>
                          <a:pt x="80551" y="19699"/>
                        </a:cubicBezTo>
                        <a:cubicBezTo>
                          <a:pt x="77436" y="24528"/>
                          <a:pt x="75807" y="30773"/>
                          <a:pt x="78073" y="36055"/>
                        </a:cubicBezTo>
                        <a:cubicBezTo>
                          <a:pt x="80339" y="41338"/>
                          <a:pt x="87476" y="44482"/>
                          <a:pt x="92220" y="41253"/>
                        </a:cubicBezTo>
                        <a:cubicBezTo>
                          <a:pt x="91059" y="45700"/>
                          <a:pt x="93084" y="50486"/>
                          <a:pt x="96256" y="53814"/>
                        </a:cubicBezTo>
                        <a:cubicBezTo>
                          <a:pt x="99429" y="57142"/>
                          <a:pt x="103621" y="59266"/>
                          <a:pt x="107713" y="61348"/>
                        </a:cubicBezTo>
                        <a:cubicBezTo>
                          <a:pt x="109257" y="62127"/>
                          <a:pt x="110800" y="62906"/>
                          <a:pt x="112344" y="63685"/>
                        </a:cubicBezTo>
                        <a:cubicBezTo>
                          <a:pt x="118235" y="66673"/>
                          <a:pt x="124438" y="69916"/>
                          <a:pt x="127922" y="75524"/>
                        </a:cubicBezTo>
                        <a:cubicBezTo>
                          <a:pt x="133218" y="71870"/>
                          <a:pt x="138501" y="68217"/>
                          <a:pt x="143797" y="64549"/>
                        </a:cubicBezTo>
                        <a:cubicBezTo>
                          <a:pt x="140058" y="72777"/>
                          <a:pt x="136320" y="81004"/>
                          <a:pt x="132595" y="89232"/>
                        </a:cubicBezTo>
                        <a:cubicBezTo>
                          <a:pt x="131604" y="91427"/>
                          <a:pt x="130683" y="94231"/>
                          <a:pt x="132284" y="96030"/>
                        </a:cubicBezTo>
                        <a:cubicBezTo>
                          <a:pt x="135385" y="99500"/>
                          <a:pt x="140497" y="93509"/>
                          <a:pt x="145157" y="93637"/>
                        </a:cubicBezTo>
                        <a:cubicBezTo>
                          <a:pt x="143712" y="96724"/>
                          <a:pt x="143344" y="100590"/>
                          <a:pt x="145270" y="103408"/>
                        </a:cubicBezTo>
                        <a:cubicBezTo>
                          <a:pt x="147182" y="106226"/>
                          <a:pt x="151869" y="107076"/>
                          <a:pt x="154022" y="104428"/>
                        </a:cubicBezTo>
                        <a:cubicBezTo>
                          <a:pt x="151345" y="109979"/>
                          <a:pt x="153498" y="117386"/>
                          <a:pt x="158723" y="120643"/>
                        </a:cubicBezTo>
                        <a:cubicBezTo>
                          <a:pt x="163949" y="123914"/>
                          <a:pt x="171540" y="122597"/>
                          <a:pt x="175363" y="117768"/>
                        </a:cubicBezTo>
                        <a:cubicBezTo>
                          <a:pt x="179371" y="121818"/>
                          <a:pt x="178465" y="128531"/>
                          <a:pt x="176624" y="133941"/>
                        </a:cubicBezTo>
                        <a:cubicBezTo>
                          <a:pt x="174797" y="139336"/>
                          <a:pt x="172304" y="145100"/>
                          <a:pt x="174061" y="150524"/>
                        </a:cubicBezTo>
                        <a:cubicBezTo>
                          <a:pt x="175321" y="154418"/>
                          <a:pt x="178564" y="157307"/>
                          <a:pt x="180518" y="160904"/>
                        </a:cubicBezTo>
                        <a:cubicBezTo>
                          <a:pt x="182472" y="164487"/>
                          <a:pt x="183266" y="168934"/>
                          <a:pt x="186466" y="171469"/>
                        </a:cubicBezTo>
                        <a:cubicBezTo>
                          <a:pt x="190176" y="174400"/>
                          <a:pt x="195614" y="173551"/>
                          <a:pt x="199948" y="171639"/>
                        </a:cubicBezTo>
                        <a:cubicBezTo>
                          <a:pt x="204267" y="169727"/>
                          <a:pt x="208289" y="166880"/>
                          <a:pt x="212962" y="166144"/>
                        </a:cubicBezTo>
                        <a:cubicBezTo>
                          <a:pt x="209903" y="176015"/>
                          <a:pt x="197739" y="182515"/>
                          <a:pt x="198461" y="192810"/>
                        </a:cubicBezTo>
                        <a:cubicBezTo>
                          <a:pt x="198687" y="196011"/>
                          <a:pt x="200217" y="198999"/>
                          <a:pt x="200628" y="202185"/>
                        </a:cubicBezTo>
                        <a:cubicBezTo>
                          <a:pt x="201038" y="205372"/>
                          <a:pt x="199721" y="209266"/>
                          <a:pt x="196577" y="209960"/>
                        </a:cubicBezTo>
                        <a:cubicBezTo>
                          <a:pt x="195968" y="212523"/>
                          <a:pt x="199339" y="214124"/>
                          <a:pt x="201959" y="214180"/>
                        </a:cubicBezTo>
                        <a:cubicBezTo>
                          <a:pt x="204579" y="214237"/>
                          <a:pt x="207822" y="214081"/>
                          <a:pt x="209139" y="216361"/>
                        </a:cubicBezTo>
                        <a:cubicBezTo>
                          <a:pt x="211164" y="219845"/>
                          <a:pt x="206136" y="223131"/>
                          <a:pt x="204678" y="226897"/>
                        </a:cubicBezTo>
                        <a:cubicBezTo>
                          <a:pt x="202865" y="231557"/>
                          <a:pt x="207439" y="236697"/>
                          <a:pt x="212396" y="237434"/>
                        </a:cubicBezTo>
                        <a:cubicBezTo>
                          <a:pt x="217352" y="238170"/>
                          <a:pt x="222196" y="235933"/>
                          <a:pt x="226685" y="233752"/>
                        </a:cubicBezTo>
                        <a:cubicBezTo>
                          <a:pt x="223003" y="238694"/>
                          <a:pt x="220355" y="244387"/>
                          <a:pt x="218939" y="250377"/>
                        </a:cubicBezTo>
                        <a:cubicBezTo>
                          <a:pt x="225368" y="251723"/>
                          <a:pt x="232463" y="248976"/>
                          <a:pt x="236301" y="243665"/>
                        </a:cubicBezTo>
                        <a:cubicBezTo>
                          <a:pt x="238156" y="245350"/>
                          <a:pt x="236258" y="248324"/>
                          <a:pt x="234403" y="250009"/>
                        </a:cubicBezTo>
                        <a:cubicBezTo>
                          <a:pt x="225311" y="258280"/>
                          <a:pt x="216205" y="266550"/>
                          <a:pt x="207114" y="274806"/>
                        </a:cubicBezTo>
                        <a:lnTo>
                          <a:pt x="208289" y="27180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0" name="Google Shape;1190;p7"/>
                  <p:cNvSpPr/>
                  <p:nvPr/>
                </p:nvSpPr>
                <p:spPr>
                  <a:xfrm>
                    <a:off x="3501877" y="1507546"/>
                    <a:ext cx="172446" cy="212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446" h="212946" extrusionOk="0">
                        <a:moveTo>
                          <a:pt x="57949" y="42796"/>
                        </a:moveTo>
                        <a:cubicBezTo>
                          <a:pt x="60612" y="41876"/>
                          <a:pt x="63217" y="44397"/>
                          <a:pt x="64520" y="46903"/>
                        </a:cubicBezTo>
                        <a:cubicBezTo>
                          <a:pt x="65809" y="49410"/>
                          <a:pt x="66815" y="52398"/>
                          <a:pt x="69335" y="53673"/>
                        </a:cubicBezTo>
                        <a:cubicBezTo>
                          <a:pt x="70511" y="54267"/>
                          <a:pt x="71870" y="54381"/>
                          <a:pt x="73102" y="54862"/>
                        </a:cubicBezTo>
                        <a:cubicBezTo>
                          <a:pt x="74759" y="55513"/>
                          <a:pt x="76090" y="56774"/>
                          <a:pt x="77379" y="58006"/>
                        </a:cubicBezTo>
                        <a:cubicBezTo>
                          <a:pt x="84743" y="65073"/>
                          <a:pt x="92093" y="72139"/>
                          <a:pt x="99457" y="79206"/>
                        </a:cubicBezTo>
                        <a:cubicBezTo>
                          <a:pt x="102091" y="81741"/>
                          <a:pt x="104895" y="84630"/>
                          <a:pt x="105107" y="88269"/>
                        </a:cubicBezTo>
                        <a:cubicBezTo>
                          <a:pt x="105221" y="90238"/>
                          <a:pt x="104555" y="92320"/>
                          <a:pt x="105391" y="94104"/>
                        </a:cubicBezTo>
                        <a:cubicBezTo>
                          <a:pt x="106028" y="95463"/>
                          <a:pt x="107388" y="96313"/>
                          <a:pt x="108634" y="97134"/>
                        </a:cubicBezTo>
                        <a:cubicBezTo>
                          <a:pt x="113760" y="100505"/>
                          <a:pt x="118363" y="104923"/>
                          <a:pt x="121025" y="110461"/>
                        </a:cubicBezTo>
                        <a:cubicBezTo>
                          <a:pt x="123688" y="115998"/>
                          <a:pt x="124226" y="122724"/>
                          <a:pt x="121563" y="128262"/>
                        </a:cubicBezTo>
                        <a:cubicBezTo>
                          <a:pt x="124537" y="127101"/>
                          <a:pt x="128021" y="130797"/>
                          <a:pt x="126704" y="133700"/>
                        </a:cubicBezTo>
                        <a:cubicBezTo>
                          <a:pt x="129550" y="132808"/>
                          <a:pt x="132128" y="135555"/>
                          <a:pt x="133785" y="138033"/>
                        </a:cubicBezTo>
                        <a:cubicBezTo>
                          <a:pt x="140852" y="148584"/>
                          <a:pt x="146488" y="160097"/>
                          <a:pt x="150496" y="172149"/>
                        </a:cubicBezTo>
                        <a:cubicBezTo>
                          <a:pt x="151940" y="176468"/>
                          <a:pt x="153059" y="181594"/>
                          <a:pt x="150368" y="185276"/>
                        </a:cubicBezTo>
                        <a:cubicBezTo>
                          <a:pt x="151572" y="184823"/>
                          <a:pt x="152790" y="184370"/>
                          <a:pt x="153993" y="183903"/>
                        </a:cubicBezTo>
                        <a:cubicBezTo>
                          <a:pt x="157888" y="191918"/>
                          <a:pt x="161782" y="199934"/>
                          <a:pt x="165677" y="207963"/>
                        </a:cubicBezTo>
                        <a:cubicBezTo>
                          <a:pt x="167022" y="210725"/>
                          <a:pt x="169713" y="213996"/>
                          <a:pt x="172446" y="212623"/>
                        </a:cubicBezTo>
                        <a:cubicBezTo>
                          <a:pt x="166611" y="198546"/>
                          <a:pt x="160834" y="182217"/>
                          <a:pt x="167815" y="168679"/>
                        </a:cubicBezTo>
                        <a:cubicBezTo>
                          <a:pt x="166526" y="170322"/>
                          <a:pt x="163992" y="170506"/>
                          <a:pt x="162066" y="169656"/>
                        </a:cubicBezTo>
                        <a:cubicBezTo>
                          <a:pt x="160154" y="168806"/>
                          <a:pt x="158724" y="167178"/>
                          <a:pt x="157350" y="165606"/>
                        </a:cubicBezTo>
                        <a:cubicBezTo>
                          <a:pt x="151728" y="159134"/>
                          <a:pt x="145978" y="152422"/>
                          <a:pt x="143344" y="144264"/>
                        </a:cubicBezTo>
                        <a:cubicBezTo>
                          <a:pt x="140653" y="135937"/>
                          <a:pt x="141588" y="126492"/>
                          <a:pt x="145865" y="118858"/>
                        </a:cubicBezTo>
                        <a:cubicBezTo>
                          <a:pt x="144109" y="119920"/>
                          <a:pt x="142041" y="120473"/>
                          <a:pt x="139988" y="120402"/>
                        </a:cubicBezTo>
                        <a:cubicBezTo>
                          <a:pt x="140172" y="117570"/>
                          <a:pt x="137849" y="115148"/>
                          <a:pt x="135329" y="113845"/>
                        </a:cubicBezTo>
                        <a:cubicBezTo>
                          <a:pt x="132808" y="112542"/>
                          <a:pt x="129947" y="111947"/>
                          <a:pt x="127497" y="110503"/>
                        </a:cubicBezTo>
                        <a:cubicBezTo>
                          <a:pt x="124594" y="108789"/>
                          <a:pt x="122484" y="106014"/>
                          <a:pt x="120459" y="103323"/>
                        </a:cubicBezTo>
                        <a:cubicBezTo>
                          <a:pt x="117159" y="98919"/>
                          <a:pt x="113845" y="94515"/>
                          <a:pt x="110546" y="90110"/>
                        </a:cubicBezTo>
                        <a:cubicBezTo>
                          <a:pt x="107373" y="85890"/>
                          <a:pt x="104031" y="81089"/>
                          <a:pt x="104640" y="75850"/>
                        </a:cubicBezTo>
                        <a:cubicBezTo>
                          <a:pt x="105008" y="72677"/>
                          <a:pt x="106566" y="68755"/>
                          <a:pt x="104060" y="66772"/>
                        </a:cubicBezTo>
                        <a:cubicBezTo>
                          <a:pt x="102445" y="65497"/>
                          <a:pt x="100137" y="65979"/>
                          <a:pt x="98083" y="65781"/>
                        </a:cubicBezTo>
                        <a:cubicBezTo>
                          <a:pt x="94515" y="65427"/>
                          <a:pt x="91612" y="62878"/>
                          <a:pt x="88978" y="60442"/>
                        </a:cubicBezTo>
                        <a:cubicBezTo>
                          <a:pt x="81670" y="53687"/>
                          <a:pt x="74363" y="46932"/>
                          <a:pt x="67041" y="40162"/>
                        </a:cubicBezTo>
                        <a:cubicBezTo>
                          <a:pt x="63798" y="37160"/>
                          <a:pt x="60498" y="34129"/>
                          <a:pt x="56576" y="32104"/>
                        </a:cubicBezTo>
                        <a:cubicBezTo>
                          <a:pt x="53857" y="30702"/>
                          <a:pt x="50798" y="29768"/>
                          <a:pt x="48560" y="27672"/>
                        </a:cubicBezTo>
                        <a:cubicBezTo>
                          <a:pt x="46309" y="25590"/>
                          <a:pt x="45232" y="21752"/>
                          <a:pt x="47300" y="19486"/>
                        </a:cubicBezTo>
                        <a:cubicBezTo>
                          <a:pt x="45870" y="18042"/>
                          <a:pt x="43462" y="20379"/>
                          <a:pt x="41494" y="19911"/>
                        </a:cubicBezTo>
                        <a:cubicBezTo>
                          <a:pt x="40502" y="19671"/>
                          <a:pt x="39822" y="18778"/>
                          <a:pt x="39143" y="18014"/>
                        </a:cubicBezTo>
                        <a:cubicBezTo>
                          <a:pt x="33082" y="11329"/>
                          <a:pt x="20464" y="12306"/>
                          <a:pt x="16541" y="4178"/>
                        </a:cubicBezTo>
                        <a:cubicBezTo>
                          <a:pt x="15946" y="2946"/>
                          <a:pt x="15521" y="1473"/>
                          <a:pt x="14317" y="807"/>
                        </a:cubicBezTo>
                        <a:cubicBezTo>
                          <a:pt x="13638" y="425"/>
                          <a:pt x="12831" y="397"/>
                          <a:pt x="12052" y="368"/>
                        </a:cubicBezTo>
                        <a:cubicBezTo>
                          <a:pt x="8030" y="241"/>
                          <a:pt x="4022" y="113"/>
                          <a:pt x="0" y="0"/>
                        </a:cubicBezTo>
                        <a:cubicBezTo>
                          <a:pt x="8058" y="3045"/>
                          <a:pt x="15068" y="8285"/>
                          <a:pt x="21965" y="13454"/>
                        </a:cubicBezTo>
                        <a:cubicBezTo>
                          <a:pt x="30278" y="19685"/>
                          <a:pt x="38590" y="25930"/>
                          <a:pt x="46889" y="32161"/>
                        </a:cubicBezTo>
                        <a:cubicBezTo>
                          <a:pt x="48730" y="33549"/>
                          <a:pt x="50755" y="36013"/>
                          <a:pt x="49339" y="37826"/>
                        </a:cubicBezTo>
                        <a:cubicBezTo>
                          <a:pt x="54182" y="37897"/>
                          <a:pt x="58898" y="40615"/>
                          <a:pt x="61391" y="44779"/>
                        </a:cubicBezTo>
                        <a:lnTo>
                          <a:pt x="57964" y="4282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91" name="Google Shape;1191;p7"/>
                <p:cNvSpPr/>
                <p:nvPr/>
              </p:nvSpPr>
              <p:spPr>
                <a:xfrm>
                  <a:off x="-1221784" y="5188337"/>
                  <a:ext cx="43648" cy="91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9" h="30065" extrusionOk="0">
                      <a:moveTo>
                        <a:pt x="14299" y="15734"/>
                      </a:moveTo>
                      <a:cubicBezTo>
                        <a:pt x="10433" y="20520"/>
                        <a:pt x="6553" y="25278"/>
                        <a:pt x="2701" y="30065"/>
                      </a:cubicBezTo>
                      <a:cubicBezTo>
                        <a:pt x="1780" y="29838"/>
                        <a:pt x="1001" y="29428"/>
                        <a:pt x="350" y="28876"/>
                      </a:cubicBezTo>
                      <a:cubicBezTo>
                        <a:pt x="-273" y="25278"/>
                        <a:pt x="-32" y="21469"/>
                        <a:pt x="817" y="17914"/>
                      </a:cubicBezTo>
                      <a:cubicBezTo>
                        <a:pt x="2347" y="11485"/>
                        <a:pt x="5689" y="5665"/>
                        <a:pt x="9088" y="0"/>
                      </a:cubicBezTo>
                      <a:cubicBezTo>
                        <a:pt x="12062" y="4659"/>
                        <a:pt x="12515" y="10536"/>
                        <a:pt x="14299" y="1573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2" name="Google Shape;1192;p7"/>
                <p:cNvSpPr/>
                <p:nvPr/>
              </p:nvSpPr>
              <p:spPr>
                <a:xfrm>
                  <a:off x="-1194591" y="5238674"/>
                  <a:ext cx="384508" cy="58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65" h="191946" extrusionOk="0">
                      <a:moveTo>
                        <a:pt x="125965" y="191946"/>
                      </a:moveTo>
                      <a:cubicBezTo>
                        <a:pt x="111506" y="185815"/>
                        <a:pt x="99809" y="174726"/>
                        <a:pt x="93040" y="160125"/>
                      </a:cubicBezTo>
                      <a:cubicBezTo>
                        <a:pt x="90873" y="155452"/>
                        <a:pt x="89287" y="150354"/>
                        <a:pt x="89726" y="145227"/>
                      </a:cubicBezTo>
                      <a:cubicBezTo>
                        <a:pt x="90533" y="135824"/>
                        <a:pt x="97755" y="128347"/>
                        <a:pt x="104978" y="122300"/>
                      </a:cubicBezTo>
                      <a:cubicBezTo>
                        <a:pt x="93875" y="125826"/>
                        <a:pt x="79883" y="128644"/>
                        <a:pt x="72123" y="119949"/>
                      </a:cubicBezTo>
                      <a:cubicBezTo>
                        <a:pt x="69305" y="116777"/>
                        <a:pt x="67931" y="112599"/>
                        <a:pt x="66628" y="108549"/>
                      </a:cubicBezTo>
                      <a:cubicBezTo>
                        <a:pt x="63201" y="97928"/>
                        <a:pt x="59547" y="87080"/>
                        <a:pt x="52467" y="78469"/>
                      </a:cubicBezTo>
                      <a:cubicBezTo>
                        <a:pt x="50300" y="75835"/>
                        <a:pt x="47850" y="73442"/>
                        <a:pt x="45995" y="70596"/>
                      </a:cubicBezTo>
                      <a:cubicBezTo>
                        <a:pt x="41010" y="62906"/>
                        <a:pt x="40585" y="52115"/>
                        <a:pt x="33306" y="46549"/>
                      </a:cubicBezTo>
                      <a:cubicBezTo>
                        <a:pt x="30729" y="44581"/>
                        <a:pt x="27542" y="43519"/>
                        <a:pt x="25036" y="41465"/>
                      </a:cubicBezTo>
                      <a:cubicBezTo>
                        <a:pt x="19357" y="36820"/>
                        <a:pt x="18946" y="27120"/>
                        <a:pt x="24186" y="21993"/>
                      </a:cubicBezTo>
                      <a:cubicBezTo>
                        <a:pt x="19682" y="23423"/>
                        <a:pt x="15831" y="26794"/>
                        <a:pt x="13820" y="31071"/>
                      </a:cubicBezTo>
                      <a:cubicBezTo>
                        <a:pt x="11540" y="25193"/>
                        <a:pt x="1414" y="25080"/>
                        <a:pt x="125" y="18920"/>
                      </a:cubicBezTo>
                      <a:cubicBezTo>
                        <a:pt x="-215" y="17305"/>
                        <a:pt x="196" y="15620"/>
                        <a:pt x="649" y="14034"/>
                      </a:cubicBezTo>
                      <a:cubicBezTo>
                        <a:pt x="1995" y="9248"/>
                        <a:pt x="3666" y="4560"/>
                        <a:pt x="5663" y="0"/>
                      </a:cubicBezTo>
                      <a:cubicBezTo>
                        <a:pt x="6286" y="1671"/>
                        <a:pt x="7079" y="3257"/>
                        <a:pt x="8155" y="4702"/>
                      </a:cubicBezTo>
                      <a:cubicBezTo>
                        <a:pt x="11794" y="9587"/>
                        <a:pt x="18663" y="11754"/>
                        <a:pt x="24455" y="9885"/>
                      </a:cubicBezTo>
                      <a:cubicBezTo>
                        <a:pt x="28803" y="8469"/>
                        <a:pt x="34666" y="5565"/>
                        <a:pt x="36946" y="9531"/>
                      </a:cubicBezTo>
                      <a:cubicBezTo>
                        <a:pt x="38036" y="11428"/>
                        <a:pt x="37413" y="14162"/>
                        <a:pt x="39013" y="15677"/>
                      </a:cubicBezTo>
                      <a:cubicBezTo>
                        <a:pt x="40316" y="16923"/>
                        <a:pt x="42384" y="16640"/>
                        <a:pt x="44182" y="16796"/>
                      </a:cubicBezTo>
                      <a:cubicBezTo>
                        <a:pt x="44890" y="16852"/>
                        <a:pt x="45641" y="17121"/>
                        <a:pt x="46264" y="17504"/>
                      </a:cubicBezTo>
                      <a:cubicBezTo>
                        <a:pt x="51150" y="16569"/>
                        <a:pt x="56871" y="18169"/>
                        <a:pt x="61785" y="19911"/>
                      </a:cubicBezTo>
                      <a:cubicBezTo>
                        <a:pt x="62790" y="20265"/>
                        <a:pt x="63909" y="20718"/>
                        <a:pt x="64263" y="21724"/>
                      </a:cubicBezTo>
                      <a:cubicBezTo>
                        <a:pt x="64504" y="22375"/>
                        <a:pt x="64334" y="23112"/>
                        <a:pt x="64079" y="23763"/>
                      </a:cubicBezTo>
                      <a:cubicBezTo>
                        <a:pt x="62196" y="28592"/>
                        <a:pt x="55781" y="31793"/>
                        <a:pt x="56644" y="36891"/>
                      </a:cubicBezTo>
                      <a:cubicBezTo>
                        <a:pt x="56942" y="38732"/>
                        <a:pt x="58216" y="40247"/>
                        <a:pt x="59477" y="41621"/>
                      </a:cubicBezTo>
                      <a:cubicBezTo>
                        <a:pt x="64872" y="47441"/>
                        <a:pt x="71245" y="52370"/>
                        <a:pt x="78227" y="56137"/>
                      </a:cubicBezTo>
                      <a:cubicBezTo>
                        <a:pt x="74176" y="60597"/>
                        <a:pt x="69800" y="66106"/>
                        <a:pt x="71132" y="71998"/>
                      </a:cubicBezTo>
                      <a:cubicBezTo>
                        <a:pt x="72222" y="76883"/>
                        <a:pt x="76910" y="80070"/>
                        <a:pt x="81540" y="81939"/>
                      </a:cubicBezTo>
                      <a:cubicBezTo>
                        <a:pt x="86171" y="83794"/>
                        <a:pt x="91241" y="84913"/>
                        <a:pt x="95206" y="87944"/>
                      </a:cubicBezTo>
                      <a:cubicBezTo>
                        <a:pt x="99965" y="91569"/>
                        <a:pt x="102415" y="97375"/>
                        <a:pt x="105714" y="102388"/>
                      </a:cubicBezTo>
                      <a:cubicBezTo>
                        <a:pt x="109014" y="107387"/>
                        <a:pt x="114268" y="112103"/>
                        <a:pt x="120202" y="111324"/>
                      </a:cubicBezTo>
                      <a:cubicBezTo>
                        <a:pt x="121207" y="117187"/>
                        <a:pt x="115089" y="123234"/>
                        <a:pt x="117709" y="128587"/>
                      </a:cubicBezTo>
                      <a:cubicBezTo>
                        <a:pt x="118715" y="130613"/>
                        <a:pt x="120782" y="131916"/>
                        <a:pt x="121986" y="133827"/>
                      </a:cubicBezTo>
                      <a:cubicBezTo>
                        <a:pt x="124294" y="137509"/>
                        <a:pt x="122892" y="142353"/>
                        <a:pt x="120811" y="146162"/>
                      </a:cubicBezTo>
                      <a:cubicBezTo>
                        <a:pt x="118743" y="149972"/>
                        <a:pt x="115981" y="153654"/>
                        <a:pt x="115642" y="157973"/>
                      </a:cubicBezTo>
                      <a:cubicBezTo>
                        <a:pt x="115387" y="161159"/>
                        <a:pt x="116491" y="164345"/>
                        <a:pt x="116208" y="167532"/>
                      </a:cubicBezTo>
                      <a:cubicBezTo>
                        <a:pt x="115911" y="170761"/>
                        <a:pt x="114211" y="174089"/>
                        <a:pt x="115443" y="177091"/>
                      </a:cubicBezTo>
                      <a:cubicBezTo>
                        <a:pt x="116350" y="179314"/>
                        <a:pt x="118601" y="180631"/>
                        <a:pt x="120414" y="182203"/>
                      </a:cubicBezTo>
                      <a:cubicBezTo>
                        <a:pt x="123303" y="184696"/>
                        <a:pt x="125272" y="188208"/>
                        <a:pt x="125965" y="1919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93" name="Google Shape;1193;p7"/>
              <p:cNvSpPr/>
              <p:nvPr/>
            </p:nvSpPr>
            <p:spPr>
              <a:xfrm>
                <a:off x="-1332854" y="5002123"/>
                <a:ext cx="673626" cy="985777"/>
              </a:xfrm>
              <a:custGeom>
                <a:avLst/>
                <a:gdLst/>
                <a:ahLst/>
                <a:cxnLst/>
                <a:rect l="l" t="t" r="r" b="b"/>
                <a:pathLst>
                  <a:path w="220680" h="322941" extrusionOk="0">
                    <a:moveTo>
                      <a:pt x="0" y="0"/>
                    </a:moveTo>
                    <a:cubicBezTo>
                      <a:pt x="66546" y="21922"/>
                      <a:pt x="140936" y="87250"/>
                      <a:pt x="173013" y="167546"/>
                    </a:cubicBezTo>
                    <a:cubicBezTo>
                      <a:pt x="205103" y="247843"/>
                      <a:pt x="215682" y="294279"/>
                      <a:pt x="220681" y="322942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7"/>
            <p:cNvGrpSpPr/>
            <p:nvPr/>
          </p:nvGrpSpPr>
          <p:grpSpPr>
            <a:xfrm rot="-10293135">
              <a:off x="-1848455" y="70975"/>
              <a:ext cx="681627" cy="1356780"/>
              <a:chOff x="-716715" y="4908798"/>
              <a:chExt cx="681662" cy="1356848"/>
            </a:xfrm>
          </p:grpSpPr>
          <p:grpSp>
            <p:nvGrpSpPr>
              <p:cNvPr id="1195" name="Google Shape;1195;p7"/>
              <p:cNvGrpSpPr/>
              <p:nvPr/>
            </p:nvGrpSpPr>
            <p:grpSpPr>
              <a:xfrm>
                <a:off x="-716715" y="4908841"/>
                <a:ext cx="681662" cy="1191220"/>
                <a:chOff x="-716715" y="4908841"/>
                <a:chExt cx="681662" cy="1191220"/>
              </a:xfrm>
            </p:grpSpPr>
            <p:sp>
              <p:nvSpPr>
                <p:cNvPr id="1196" name="Google Shape;1196;p7"/>
                <p:cNvSpPr/>
                <p:nvPr/>
              </p:nvSpPr>
              <p:spPr>
                <a:xfrm>
                  <a:off x="-716715" y="4908841"/>
                  <a:ext cx="681544" cy="119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74" h="390244" extrusionOk="0">
                      <a:moveTo>
                        <a:pt x="221027" y="384771"/>
                      </a:moveTo>
                      <a:cubicBezTo>
                        <a:pt x="219611" y="385522"/>
                        <a:pt x="218167" y="386187"/>
                        <a:pt x="216694" y="386768"/>
                      </a:cubicBezTo>
                      <a:cubicBezTo>
                        <a:pt x="193894" y="395860"/>
                        <a:pt x="164778" y="386570"/>
                        <a:pt x="152131" y="365327"/>
                      </a:cubicBezTo>
                      <a:cubicBezTo>
                        <a:pt x="162143" y="359082"/>
                        <a:pt x="172142" y="352851"/>
                        <a:pt x="182154" y="346606"/>
                      </a:cubicBezTo>
                      <a:cubicBezTo>
                        <a:pt x="175243" y="347257"/>
                        <a:pt x="169295" y="351520"/>
                        <a:pt x="162936" y="354295"/>
                      </a:cubicBezTo>
                      <a:cubicBezTo>
                        <a:pt x="160784" y="355230"/>
                        <a:pt x="158362" y="355952"/>
                        <a:pt x="155969" y="356278"/>
                      </a:cubicBezTo>
                      <a:cubicBezTo>
                        <a:pt x="151296" y="356944"/>
                        <a:pt x="146608" y="356207"/>
                        <a:pt x="143478" y="352865"/>
                      </a:cubicBezTo>
                      <a:cubicBezTo>
                        <a:pt x="139584" y="348702"/>
                        <a:pt x="139740" y="342201"/>
                        <a:pt x="137191" y="337075"/>
                      </a:cubicBezTo>
                      <a:cubicBezTo>
                        <a:pt x="133636" y="329881"/>
                        <a:pt x="125323" y="326354"/>
                        <a:pt x="120338" y="320038"/>
                      </a:cubicBezTo>
                      <a:cubicBezTo>
                        <a:pt x="119418" y="318891"/>
                        <a:pt x="118582" y="317518"/>
                        <a:pt x="118738" y="316045"/>
                      </a:cubicBezTo>
                      <a:cubicBezTo>
                        <a:pt x="118894" y="314572"/>
                        <a:pt x="119984" y="313397"/>
                        <a:pt x="121018" y="312335"/>
                      </a:cubicBezTo>
                      <a:cubicBezTo>
                        <a:pt x="125762" y="307534"/>
                        <a:pt x="130492" y="302719"/>
                        <a:pt x="135236" y="297918"/>
                      </a:cubicBezTo>
                      <a:cubicBezTo>
                        <a:pt x="131965" y="301189"/>
                        <a:pt x="128297" y="304220"/>
                        <a:pt x="123822" y="305055"/>
                      </a:cubicBezTo>
                      <a:cubicBezTo>
                        <a:pt x="118653" y="306033"/>
                        <a:pt x="112365" y="302634"/>
                        <a:pt x="112309" y="297380"/>
                      </a:cubicBezTo>
                      <a:cubicBezTo>
                        <a:pt x="126371" y="289478"/>
                        <a:pt x="140632" y="281391"/>
                        <a:pt x="152499" y="270600"/>
                      </a:cubicBezTo>
                      <a:cubicBezTo>
                        <a:pt x="154879" y="268476"/>
                        <a:pt x="157130" y="266238"/>
                        <a:pt x="159283" y="263873"/>
                      </a:cubicBezTo>
                      <a:cubicBezTo>
                        <a:pt x="156875" y="264978"/>
                        <a:pt x="154439" y="266097"/>
                        <a:pt x="151990" y="267145"/>
                      </a:cubicBezTo>
                      <a:cubicBezTo>
                        <a:pt x="143918" y="270657"/>
                        <a:pt x="135562" y="273560"/>
                        <a:pt x="126824" y="273687"/>
                      </a:cubicBezTo>
                      <a:cubicBezTo>
                        <a:pt x="115424" y="273857"/>
                        <a:pt x="103104" y="268051"/>
                        <a:pt x="99337" y="257317"/>
                      </a:cubicBezTo>
                      <a:cubicBezTo>
                        <a:pt x="97793" y="252898"/>
                        <a:pt x="97765" y="248041"/>
                        <a:pt x="96037" y="243693"/>
                      </a:cubicBezTo>
                      <a:cubicBezTo>
                        <a:pt x="91350" y="231939"/>
                        <a:pt x="75276" y="226515"/>
                        <a:pt x="73478" y="213982"/>
                      </a:cubicBezTo>
                      <a:cubicBezTo>
                        <a:pt x="72316" y="205867"/>
                        <a:pt x="77924" y="198334"/>
                        <a:pt x="84113" y="192924"/>
                      </a:cubicBezTo>
                      <a:cubicBezTo>
                        <a:pt x="87370" y="190106"/>
                        <a:pt x="90910" y="187500"/>
                        <a:pt x="94139" y="184639"/>
                      </a:cubicBezTo>
                      <a:cubicBezTo>
                        <a:pt x="97071" y="182062"/>
                        <a:pt x="99719" y="179258"/>
                        <a:pt x="101673" y="175901"/>
                      </a:cubicBezTo>
                      <a:cubicBezTo>
                        <a:pt x="95060" y="181170"/>
                        <a:pt x="87512" y="185276"/>
                        <a:pt x="79496" y="187967"/>
                      </a:cubicBezTo>
                      <a:cubicBezTo>
                        <a:pt x="74639" y="189596"/>
                        <a:pt x="69611" y="190729"/>
                        <a:pt x="64527" y="191309"/>
                      </a:cubicBezTo>
                      <a:cubicBezTo>
                        <a:pt x="62559" y="191536"/>
                        <a:pt x="60548" y="191677"/>
                        <a:pt x="58693" y="190984"/>
                      </a:cubicBezTo>
                      <a:cubicBezTo>
                        <a:pt x="56328" y="190077"/>
                        <a:pt x="54628" y="187981"/>
                        <a:pt x="53127" y="185914"/>
                      </a:cubicBezTo>
                      <a:cubicBezTo>
                        <a:pt x="45820" y="175887"/>
                        <a:pt x="39645" y="164997"/>
                        <a:pt x="34802" y="153554"/>
                      </a:cubicBezTo>
                      <a:cubicBezTo>
                        <a:pt x="36714" y="152379"/>
                        <a:pt x="38555" y="151076"/>
                        <a:pt x="40297" y="149674"/>
                      </a:cubicBezTo>
                      <a:cubicBezTo>
                        <a:pt x="44078" y="146658"/>
                        <a:pt x="47463" y="143146"/>
                        <a:pt x="50323" y="139237"/>
                      </a:cubicBezTo>
                      <a:cubicBezTo>
                        <a:pt x="44390" y="141829"/>
                        <a:pt x="38229" y="143925"/>
                        <a:pt x="31941" y="145468"/>
                      </a:cubicBezTo>
                      <a:cubicBezTo>
                        <a:pt x="29902" y="139520"/>
                        <a:pt x="36332" y="134422"/>
                        <a:pt x="41444" y="130768"/>
                      </a:cubicBezTo>
                      <a:cubicBezTo>
                        <a:pt x="48822" y="125514"/>
                        <a:pt x="55209" y="118858"/>
                        <a:pt x="60166" y="111282"/>
                      </a:cubicBezTo>
                      <a:cubicBezTo>
                        <a:pt x="54430" y="113973"/>
                        <a:pt x="48454" y="116111"/>
                        <a:pt x="42322" y="117669"/>
                      </a:cubicBezTo>
                      <a:cubicBezTo>
                        <a:pt x="38612" y="118632"/>
                        <a:pt x="34831" y="119383"/>
                        <a:pt x="31021" y="119906"/>
                      </a:cubicBezTo>
                      <a:cubicBezTo>
                        <a:pt x="27707" y="111565"/>
                        <a:pt x="22949" y="103791"/>
                        <a:pt x="17043" y="97035"/>
                      </a:cubicBezTo>
                      <a:cubicBezTo>
                        <a:pt x="18757" y="93523"/>
                        <a:pt x="20810" y="90181"/>
                        <a:pt x="23190" y="87051"/>
                      </a:cubicBezTo>
                      <a:cubicBezTo>
                        <a:pt x="27523" y="81373"/>
                        <a:pt x="32862" y="76473"/>
                        <a:pt x="38937" y="72677"/>
                      </a:cubicBezTo>
                      <a:cubicBezTo>
                        <a:pt x="31545" y="76572"/>
                        <a:pt x="22864" y="80480"/>
                        <a:pt x="15018" y="79178"/>
                      </a:cubicBezTo>
                      <a:lnTo>
                        <a:pt x="15004" y="79178"/>
                      </a:lnTo>
                      <a:cubicBezTo>
                        <a:pt x="13206" y="78866"/>
                        <a:pt x="11435" y="78285"/>
                        <a:pt x="9736" y="77365"/>
                      </a:cubicBezTo>
                      <a:cubicBezTo>
                        <a:pt x="1593" y="72932"/>
                        <a:pt x="-1027" y="62184"/>
                        <a:pt x="347" y="53021"/>
                      </a:cubicBezTo>
                      <a:cubicBezTo>
                        <a:pt x="729" y="50401"/>
                        <a:pt x="1381" y="47824"/>
                        <a:pt x="2160" y="45303"/>
                      </a:cubicBezTo>
                      <a:cubicBezTo>
                        <a:pt x="4100" y="38987"/>
                        <a:pt x="6847" y="32883"/>
                        <a:pt x="8632" y="26511"/>
                      </a:cubicBezTo>
                      <a:cubicBezTo>
                        <a:pt x="11138" y="17589"/>
                        <a:pt x="11407" y="7109"/>
                        <a:pt x="5445" y="0"/>
                      </a:cubicBezTo>
                      <a:cubicBezTo>
                        <a:pt x="5445" y="0"/>
                        <a:pt x="14013" y="4376"/>
                        <a:pt x="28302" y="15224"/>
                      </a:cubicBezTo>
                      <a:cubicBezTo>
                        <a:pt x="30879" y="17178"/>
                        <a:pt x="33641" y="19331"/>
                        <a:pt x="36587" y="21724"/>
                      </a:cubicBezTo>
                      <a:cubicBezTo>
                        <a:pt x="66510" y="45983"/>
                        <a:pt x="114178" y="93268"/>
                        <a:pt x="162158" y="176326"/>
                      </a:cubicBezTo>
                      <a:cubicBezTo>
                        <a:pt x="231989" y="297196"/>
                        <a:pt x="224285" y="367537"/>
                        <a:pt x="221622" y="381996"/>
                      </a:cubicBezTo>
                      <a:cubicBezTo>
                        <a:pt x="221282" y="383851"/>
                        <a:pt x="221027" y="384799"/>
                        <a:pt x="221027" y="3847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7" name="Google Shape;1197;p7"/>
                <p:cNvSpPr/>
                <p:nvPr/>
              </p:nvSpPr>
              <p:spPr>
                <a:xfrm>
                  <a:off x="-672842" y="4955331"/>
                  <a:ext cx="637789" cy="1134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940" h="371544" extrusionOk="0">
                      <a:moveTo>
                        <a:pt x="206661" y="369547"/>
                      </a:moveTo>
                      <a:cubicBezTo>
                        <a:pt x="205244" y="370298"/>
                        <a:pt x="203800" y="370964"/>
                        <a:pt x="202327" y="371544"/>
                      </a:cubicBezTo>
                      <a:cubicBezTo>
                        <a:pt x="196578" y="368811"/>
                        <a:pt x="192372" y="363061"/>
                        <a:pt x="193972" y="356958"/>
                      </a:cubicBezTo>
                      <a:cubicBezTo>
                        <a:pt x="186239" y="357354"/>
                        <a:pt x="178422" y="356052"/>
                        <a:pt x="171228" y="353148"/>
                      </a:cubicBezTo>
                      <a:cubicBezTo>
                        <a:pt x="174754" y="350458"/>
                        <a:pt x="179201" y="349381"/>
                        <a:pt x="183280" y="347611"/>
                      </a:cubicBezTo>
                      <a:cubicBezTo>
                        <a:pt x="187358" y="345869"/>
                        <a:pt x="191437" y="342952"/>
                        <a:pt x="192386" y="338618"/>
                      </a:cubicBezTo>
                      <a:cubicBezTo>
                        <a:pt x="193349" y="334271"/>
                        <a:pt x="189171" y="329059"/>
                        <a:pt x="185007" y="330603"/>
                      </a:cubicBezTo>
                      <a:cubicBezTo>
                        <a:pt x="192754" y="327148"/>
                        <a:pt x="193972" y="314586"/>
                        <a:pt x="187018" y="309729"/>
                      </a:cubicBezTo>
                      <a:cubicBezTo>
                        <a:pt x="189086" y="308369"/>
                        <a:pt x="191139" y="307024"/>
                        <a:pt x="193207" y="305664"/>
                      </a:cubicBezTo>
                      <a:cubicBezTo>
                        <a:pt x="191352" y="304829"/>
                        <a:pt x="189511" y="303993"/>
                        <a:pt x="187670" y="303172"/>
                      </a:cubicBezTo>
                      <a:cubicBezTo>
                        <a:pt x="190077" y="301147"/>
                        <a:pt x="191494" y="298003"/>
                        <a:pt x="191366" y="294859"/>
                      </a:cubicBezTo>
                      <a:cubicBezTo>
                        <a:pt x="181042" y="297351"/>
                        <a:pt x="170279" y="297975"/>
                        <a:pt x="159729" y="296672"/>
                      </a:cubicBezTo>
                      <a:cubicBezTo>
                        <a:pt x="167447" y="294335"/>
                        <a:pt x="175604" y="291715"/>
                        <a:pt x="180844" y="285611"/>
                      </a:cubicBezTo>
                      <a:cubicBezTo>
                        <a:pt x="186084" y="279494"/>
                        <a:pt x="186650" y="268674"/>
                        <a:pt x="179867" y="264312"/>
                      </a:cubicBezTo>
                      <a:cubicBezTo>
                        <a:pt x="170081" y="258010"/>
                        <a:pt x="156217" y="269949"/>
                        <a:pt x="145950" y="264482"/>
                      </a:cubicBezTo>
                      <a:cubicBezTo>
                        <a:pt x="156274" y="261296"/>
                        <a:pt x="165776" y="255532"/>
                        <a:pt x="173367" y="247857"/>
                      </a:cubicBezTo>
                      <a:lnTo>
                        <a:pt x="168198" y="244189"/>
                      </a:lnTo>
                      <a:cubicBezTo>
                        <a:pt x="170364" y="241810"/>
                        <a:pt x="172545" y="239402"/>
                        <a:pt x="174712" y="237023"/>
                      </a:cubicBezTo>
                      <a:cubicBezTo>
                        <a:pt x="171795" y="234077"/>
                        <a:pt x="168212" y="231811"/>
                        <a:pt x="164289" y="230466"/>
                      </a:cubicBezTo>
                      <a:cubicBezTo>
                        <a:pt x="167051" y="228271"/>
                        <a:pt x="165365" y="223669"/>
                        <a:pt x="162689" y="221360"/>
                      </a:cubicBezTo>
                      <a:cubicBezTo>
                        <a:pt x="160026" y="219038"/>
                        <a:pt x="156444" y="217395"/>
                        <a:pt x="155141" y="214109"/>
                      </a:cubicBezTo>
                      <a:cubicBezTo>
                        <a:pt x="154631" y="212793"/>
                        <a:pt x="154489" y="211263"/>
                        <a:pt x="153540" y="210201"/>
                      </a:cubicBezTo>
                      <a:cubicBezTo>
                        <a:pt x="152492" y="208997"/>
                        <a:pt x="150708" y="208785"/>
                        <a:pt x="149108" y="208643"/>
                      </a:cubicBezTo>
                      <a:cubicBezTo>
                        <a:pt x="141758" y="208020"/>
                        <a:pt x="134380" y="207397"/>
                        <a:pt x="127016" y="206760"/>
                      </a:cubicBezTo>
                      <a:cubicBezTo>
                        <a:pt x="133785" y="202285"/>
                        <a:pt x="140058" y="197101"/>
                        <a:pt x="145723" y="191323"/>
                      </a:cubicBezTo>
                      <a:cubicBezTo>
                        <a:pt x="143854" y="186579"/>
                        <a:pt x="139832" y="182727"/>
                        <a:pt x="135031" y="181056"/>
                      </a:cubicBezTo>
                      <a:cubicBezTo>
                        <a:pt x="135017" y="178266"/>
                        <a:pt x="134974" y="175491"/>
                        <a:pt x="134946" y="172701"/>
                      </a:cubicBezTo>
                      <a:cubicBezTo>
                        <a:pt x="118703" y="170081"/>
                        <a:pt x="101751" y="172007"/>
                        <a:pt x="86513" y="178196"/>
                      </a:cubicBezTo>
                      <a:cubicBezTo>
                        <a:pt x="100236" y="168665"/>
                        <a:pt x="112783" y="157421"/>
                        <a:pt x="123716" y="144788"/>
                      </a:cubicBezTo>
                      <a:cubicBezTo>
                        <a:pt x="117938" y="144335"/>
                        <a:pt x="112146" y="143868"/>
                        <a:pt x="106368" y="143415"/>
                      </a:cubicBezTo>
                      <a:cubicBezTo>
                        <a:pt x="111410" y="141503"/>
                        <a:pt x="115927" y="138232"/>
                        <a:pt x="119298" y="134040"/>
                      </a:cubicBezTo>
                      <a:cubicBezTo>
                        <a:pt x="109554" y="132907"/>
                        <a:pt x="110305" y="117117"/>
                        <a:pt x="102219" y="111565"/>
                      </a:cubicBezTo>
                      <a:cubicBezTo>
                        <a:pt x="98466" y="108974"/>
                        <a:pt x="93538" y="109158"/>
                        <a:pt x="88949" y="109441"/>
                      </a:cubicBezTo>
                      <a:cubicBezTo>
                        <a:pt x="80721" y="109951"/>
                        <a:pt x="72479" y="110461"/>
                        <a:pt x="64251" y="110999"/>
                      </a:cubicBezTo>
                      <a:cubicBezTo>
                        <a:pt x="73414" y="104725"/>
                        <a:pt x="82605" y="98452"/>
                        <a:pt x="91796" y="92178"/>
                      </a:cubicBezTo>
                      <a:cubicBezTo>
                        <a:pt x="83327" y="82945"/>
                        <a:pt x="72026" y="72819"/>
                        <a:pt x="59975" y="76232"/>
                      </a:cubicBezTo>
                      <a:cubicBezTo>
                        <a:pt x="55726" y="77436"/>
                        <a:pt x="52101" y="80268"/>
                        <a:pt x="47895" y="81656"/>
                      </a:cubicBezTo>
                      <a:cubicBezTo>
                        <a:pt x="43703" y="83086"/>
                        <a:pt x="38166" y="82491"/>
                        <a:pt x="36126" y="78583"/>
                      </a:cubicBezTo>
                      <a:cubicBezTo>
                        <a:pt x="35744" y="77832"/>
                        <a:pt x="35503" y="77011"/>
                        <a:pt x="35447" y="76190"/>
                      </a:cubicBezTo>
                      <a:cubicBezTo>
                        <a:pt x="34824" y="67820"/>
                        <a:pt x="49424" y="65752"/>
                        <a:pt x="50628" y="57454"/>
                      </a:cubicBezTo>
                      <a:cubicBezTo>
                        <a:pt x="51166" y="53729"/>
                        <a:pt x="48107" y="49863"/>
                        <a:pt x="44340" y="49551"/>
                      </a:cubicBezTo>
                      <a:cubicBezTo>
                        <a:pt x="41919" y="48872"/>
                        <a:pt x="39511" y="48206"/>
                        <a:pt x="37104" y="47540"/>
                      </a:cubicBezTo>
                      <a:cubicBezTo>
                        <a:pt x="38151" y="45034"/>
                        <a:pt x="39199" y="42527"/>
                        <a:pt x="40247" y="40049"/>
                      </a:cubicBezTo>
                      <a:cubicBezTo>
                        <a:pt x="29442" y="39129"/>
                        <a:pt x="18396" y="40955"/>
                        <a:pt x="8483" y="45331"/>
                      </a:cubicBezTo>
                      <a:cubicBezTo>
                        <a:pt x="9318" y="41125"/>
                        <a:pt x="10168" y="36905"/>
                        <a:pt x="11004" y="32699"/>
                      </a:cubicBezTo>
                      <a:cubicBezTo>
                        <a:pt x="7336" y="31849"/>
                        <a:pt x="3668" y="31014"/>
                        <a:pt x="0" y="30164"/>
                      </a:cubicBezTo>
                      <a:cubicBezTo>
                        <a:pt x="1572" y="19826"/>
                        <a:pt x="5651" y="9842"/>
                        <a:pt x="11811" y="1374"/>
                      </a:cubicBezTo>
                      <a:lnTo>
                        <a:pt x="13978" y="0"/>
                      </a:lnTo>
                      <a:cubicBezTo>
                        <a:pt x="42853" y="21837"/>
                        <a:pt x="95138" y="69902"/>
                        <a:pt x="147833" y="161088"/>
                      </a:cubicBezTo>
                      <a:cubicBezTo>
                        <a:pt x="226628" y="297507"/>
                        <a:pt x="206689" y="369562"/>
                        <a:pt x="206689" y="36956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8" name="Google Shape;1198;p7"/>
                <p:cNvSpPr/>
                <p:nvPr/>
              </p:nvSpPr>
              <p:spPr>
                <a:xfrm>
                  <a:off x="-628344" y="4975048"/>
                  <a:ext cx="593205" cy="1099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34" h="360299" extrusionOk="0">
                      <a:moveTo>
                        <a:pt x="192697" y="360300"/>
                      </a:moveTo>
                      <a:cubicBezTo>
                        <a:pt x="187146" y="356802"/>
                        <a:pt x="186948" y="347484"/>
                        <a:pt x="181311" y="343674"/>
                      </a:cubicBezTo>
                      <a:cubicBezTo>
                        <a:pt x="182203" y="338024"/>
                        <a:pt x="183096" y="332359"/>
                        <a:pt x="184002" y="326709"/>
                      </a:cubicBezTo>
                      <a:cubicBezTo>
                        <a:pt x="183223" y="325250"/>
                        <a:pt x="182458" y="323791"/>
                        <a:pt x="181694" y="322319"/>
                      </a:cubicBezTo>
                      <a:cubicBezTo>
                        <a:pt x="182302" y="318226"/>
                        <a:pt x="182912" y="314119"/>
                        <a:pt x="183535" y="309998"/>
                      </a:cubicBezTo>
                      <a:cubicBezTo>
                        <a:pt x="181510" y="305877"/>
                        <a:pt x="182472" y="300495"/>
                        <a:pt x="185786" y="297309"/>
                      </a:cubicBezTo>
                      <a:cubicBezTo>
                        <a:pt x="182586" y="295157"/>
                        <a:pt x="181708" y="290951"/>
                        <a:pt x="180164" y="287424"/>
                      </a:cubicBezTo>
                      <a:cubicBezTo>
                        <a:pt x="178606" y="283898"/>
                        <a:pt x="174953" y="280358"/>
                        <a:pt x="171398" y="281830"/>
                      </a:cubicBezTo>
                      <a:cubicBezTo>
                        <a:pt x="176879" y="279763"/>
                        <a:pt x="176114" y="271719"/>
                        <a:pt x="173692" y="266394"/>
                      </a:cubicBezTo>
                      <a:cubicBezTo>
                        <a:pt x="171285" y="261055"/>
                        <a:pt x="168438" y="254244"/>
                        <a:pt x="172404" y="249953"/>
                      </a:cubicBezTo>
                      <a:cubicBezTo>
                        <a:pt x="169118" y="249698"/>
                        <a:pt x="165946" y="248338"/>
                        <a:pt x="163496" y="246129"/>
                      </a:cubicBezTo>
                      <a:cubicBezTo>
                        <a:pt x="167135" y="244911"/>
                        <a:pt x="170421" y="242659"/>
                        <a:pt x="172828" y="239685"/>
                      </a:cubicBezTo>
                      <a:cubicBezTo>
                        <a:pt x="170166" y="238255"/>
                        <a:pt x="167376" y="236740"/>
                        <a:pt x="165677" y="234247"/>
                      </a:cubicBezTo>
                      <a:cubicBezTo>
                        <a:pt x="163963" y="231755"/>
                        <a:pt x="163722" y="227960"/>
                        <a:pt x="165974" y="225949"/>
                      </a:cubicBezTo>
                      <a:cubicBezTo>
                        <a:pt x="154163" y="218415"/>
                        <a:pt x="151416" y="199566"/>
                        <a:pt x="137920" y="195770"/>
                      </a:cubicBezTo>
                      <a:cubicBezTo>
                        <a:pt x="141064" y="194340"/>
                        <a:pt x="144024" y="192513"/>
                        <a:pt x="146686" y="190332"/>
                      </a:cubicBezTo>
                      <a:cubicBezTo>
                        <a:pt x="144675" y="188860"/>
                        <a:pt x="142664" y="187401"/>
                        <a:pt x="140667" y="185928"/>
                      </a:cubicBezTo>
                      <a:cubicBezTo>
                        <a:pt x="143302" y="184469"/>
                        <a:pt x="141687" y="180263"/>
                        <a:pt x="139265" y="178493"/>
                      </a:cubicBezTo>
                      <a:cubicBezTo>
                        <a:pt x="136815" y="176723"/>
                        <a:pt x="133544" y="175293"/>
                        <a:pt x="133063" y="172304"/>
                      </a:cubicBezTo>
                      <a:cubicBezTo>
                        <a:pt x="132822" y="170903"/>
                        <a:pt x="133332" y="169444"/>
                        <a:pt x="133261" y="168028"/>
                      </a:cubicBezTo>
                      <a:cubicBezTo>
                        <a:pt x="132992" y="163298"/>
                        <a:pt x="127030" y="161258"/>
                        <a:pt x="122300" y="161400"/>
                      </a:cubicBezTo>
                      <a:cubicBezTo>
                        <a:pt x="117541" y="161542"/>
                        <a:pt x="112160" y="162391"/>
                        <a:pt x="108634" y="159233"/>
                      </a:cubicBezTo>
                      <a:cubicBezTo>
                        <a:pt x="113392" y="157817"/>
                        <a:pt x="117839" y="155353"/>
                        <a:pt x="121592" y="152138"/>
                      </a:cubicBezTo>
                      <a:cubicBezTo>
                        <a:pt x="122895" y="151034"/>
                        <a:pt x="124183" y="149646"/>
                        <a:pt x="124254" y="147961"/>
                      </a:cubicBezTo>
                      <a:cubicBezTo>
                        <a:pt x="124396" y="143995"/>
                        <a:pt x="118788" y="143089"/>
                        <a:pt x="115828" y="140469"/>
                      </a:cubicBezTo>
                      <a:cubicBezTo>
                        <a:pt x="112868" y="137864"/>
                        <a:pt x="112698" y="133417"/>
                        <a:pt x="111933" y="129565"/>
                      </a:cubicBezTo>
                      <a:cubicBezTo>
                        <a:pt x="109753" y="118519"/>
                        <a:pt x="101426" y="109866"/>
                        <a:pt x="93481" y="101893"/>
                      </a:cubicBezTo>
                      <a:cubicBezTo>
                        <a:pt x="91498" y="99896"/>
                        <a:pt x="89374" y="97843"/>
                        <a:pt x="86683" y="97092"/>
                      </a:cubicBezTo>
                      <a:cubicBezTo>
                        <a:pt x="82647" y="95987"/>
                        <a:pt x="77379" y="97758"/>
                        <a:pt x="74745" y="94501"/>
                      </a:cubicBezTo>
                      <a:cubicBezTo>
                        <a:pt x="78838" y="93722"/>
                        <a:pt x="84007" y="91541"/>
                        <a:pt x="83539" y="87391"/>
                      </a:cubicBezTo>
                      <a:cubicBezTo>
                        <a:pt x="83369" y="85975"/>
                        <a:pt x="82506" y="84757"/>
                        <a:pt x="81642" y="83624"/>
                      </a:cubicBezTo>
                      <a:cubicBezTo>
                        <a:pt x="75212" y="75255"/>
                        <a:pt x="66673" y="68514"/>
                        <a:pt x="57029" y="64166"/>
                      </a:cubicBezTo>
                      <a:cubicBezTo>
                        <a:pt x="56420" y="60753"/>
                        <a:pt x="52936" y="58431"/>
                        <a:pt x="49467" y="58034"/>
                      </a:cubicBezTo>
                      <a:cubicBezTo>
                        <a:pt x="45997" y="57638"/>
                        <a:pt x="42556" y="58714"/>
                        <a:pt x="39228" y="59790"/>
                      </a:cubicBezTo>
                      <a:cubicBezTo>
                        <a:pt x="41224" y="56179"/>
                        <a:pt x="44453" y="53276"/>
                        <a:pt x="48249" y="51676"/>
                      </a:cubicBezTo>
                      <a:cubicBezTo>
                        <a:pt x="39992" y="42981"/>
                        <a:pt x="31736" y="34300"/>
                        <a:pt x="23480" y="25590"/>
                      </a:cubicBezTo>
                      <a:cubicBezTo>
                        <a:pt x="18849" y="25590"/>
                        <a:pt x="14218" y="25548"/>
                        <a:pt x="9602" y="25519"/>
                      </a:cubicBezTo>
                      <a:cubicBezTo>
                        <a:pt x="11910" y="25208"/>
                        <a:pt x="14020" y="23749"/>
                        <a:pt x="15153" y="21724"/>
                      </a:cubicBezTo>
                      <a:cubicBezTo>
                        <a:pt x="12986" y="15054"/>
                        <a:pt x="6911" y="9857"/>
                        <a:pt x="0" y="8738"/>
                      </a:cubicBezTo>
                      <a:cubicBezTo>
                        <a:pt x="595" y="5651"/>
                        <a:pt x="2932" y="2960"/>
                        <a:pt x="5905" y="1968"/>
                      </a:cubicBezTo>
                      <a:lnTo>
                        <a:pt x="7647" y="0"/>
                      </a:lnTo>
                      <a:cubicBezTo>
                        <a:pt x="37571" y="24259"/>
                        <a:pt x="85239" y="71545"/>
                        <a:pt x="133218" y="154602"/>
                      </a:cubicBezTo>
                      <a:cubicBezTo>
                        <a:pt x="203049" y="275472"/>
                        <a:pt x="195345" y="345813"/>
                        <a:pt x="192683" y="36027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9" name="Google Shape;1199;p7"/>
                <p:cNvSpPr/>
                <p:nvPr/>
              </p:nvSpPr>
              <p:spPr>
                <a:xfrm>
                  <a:off x="-716715" y="5047183"/>
                  <a:ext cx="53239" cy="103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1" h="33860" extrusionOk="0">
                      <a:moveTo>
                        <a:pt x="15302" y="31538"/>
                      </a:moveTo>
                      <a:cubicBezTo>
                        <a:pt x="15018" y="32303"/>
                        <a:pt x="14919" y="33082"/>
                        <a:pt x="15004" y="33860"/>
                      </a:cubicBezTo>
                      <a:cubicBezTo>
                        <a:pt x="13206" y="33563"/>
                        <a:pt x="11435" y="32968"/>
                        <a:pt x="9736" y="32062"/>
                      </a:cubicBezTo>
                      <a:cubicBezTo>
                        <a:pt x="1593" y="27629"/>
                        <a:pt x="-1027" y="16881"/>
                        <a:pt x="347" y="7718"/>
                      </a:cubicBezTo>
                      <a:cubicBezTo>
                        <a:pt x="729" y="5098"/>
                        <a:pt x="1381" y="2521"/>
                        <a:pt x="2160" y="0"/>
                      </a:cubicBezTo>
                      <a:cubicBezTo>
                        <a:pt x="5091" y="6840"/>
                        <a:pt x="8971" y="13255"/>
                        <a:pt x="13659" y="19005"/>
                      </a:cubicBezTo>
                      <a:cubicBezTo>
                        <a:pt x="15826" y="21639"/>
                        <a:pt x="18290" y="24868"/>
                        <a:pt x="17157" y="28068"/>
                      </a:cubicBezTo>
                      <a:cubicBezTo>
                        <a:pt x="16704" y="29314"/>
                        <a:pt x="15755" y="30320"/>
                        <a:pt x="15287" y="3155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0" name="Google Shape;1200;p7"/>
                <p:cNvSpPr/>
                <p:nvPr/>
              </p:nvSpPr>
              <p:spPr>
                <a:xfrm>
                  <a:off x="-664667" y="5174669"/>
                  <a:ext cx="77161" cy="100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78" h="32855" extrusionOk="0">
                      <a:moveTo>
                        <a:pt x="13227" y="3625"/>
                      </a:moveTo>
                      <a:cubicBezTo>
                        <a:pt x="20846" y="10281"/>
                        <a:pt x="16697" y="25406"/>
                        <a:pt x="25279" y="30617"/>
                      </a:cubicBezTo>
                      <a:cubicBezTo>
                        <a:pt x="21568" y="31580"/>
                        <a:pt x="17787" y="32331"/>
                        <a:pt x="13978" y="32855"/>
                      </a:cubicBezTo>
                      <a:cubicBezTo>
                        <a:pt x="10664" y="24514"/>
                        <a:pt x="5905" y="16739"/>
                        <a:pt x="0" y="9984"/>
                      </a:cubicBezTo>
                      <a:cubicBezTo>
                        <a:pt x="1714" y="6472"/>
                        <a:pt x="3767" y="3130"/>
                        <a:pt x="6146" y="0"/>
                      </a:cubicBezTo>
                      <a:cubicBezTo>
                        <a:pt x="8667" y="1005"/>
                        <a:pt x="11216" y="1884"/>
                        <a:pt x="13227" y="364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1" name="Google Shape;1201;p7"/>
                <p:cNvSpPr/>
                <p:nvPr/>
              </p:nvSpPr>
              <p:spPr>
                <a:xfrm>
                  <a:off x="-610525" y="5365901"/>
                  <a:ext cx="136428" cy="127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94" h="41821" extrusionOk="0">
                      <a:moveTo>
                        <a:pt x="40446" y="37755"/>
                      </a:moveTo>
                      <a:cubicBezTo>
                        <a:pt x="41833" y="38052"/>
                        <a:pt x="43264" y="38236"/>
                        <a:pt x="44694" y="38293"/>
                      </a:cubicBezTo>
                      <a:cubicBezTo>
                        <a:pt x="39837" y="39922"/>
                        <a:pt x="34809" y="41055"/>
                        <a:pt x="29725" y="41635"/>
                      </a:cubicBezTo>
                      <a:cubicBezTo>
                        <a:pt x="27757" y="41862"/>
                        <a:pt x="25746" y="42003"/>
                        <a:pt x="23891" y="41310"/>
                      </a:cubicBezTo>
                      <a:cubicBezTo>
                        <a:pt x="21526" y="40403"/>
                        <a:pt x="19826" y="38307"/>
                        <a:pt x="18325" y="36240"/>
                      </a:cubicBezTo>
                      <a:cubicBezTo>
                        <a:pt x="11018" y="26213"/>
                        <a:pt x="4843" y="15323"/>
                        <a:pt x="0" y="3880"/>
                      </a:cubicBezTo>
                      <a:cubicBezTo>
                        <a:pt x="1912" y="2705"/>
                        <a:pt x="3753" y="1402"/>
                        <a:pt x="5495" y="0"/>
                      </a:cubicBezTo>
                      <a:cubicBezTo>
                        <a:pt x="6401" y="0"/>
                        <a:pt x="7307" y="28"/>
                        <a:pt x="8200" y="128"/>
                      </a:cubicBezTo>
                      <a:cubicBezTo>
                        <a:pt x="14459" y="793"/>
                        <a:pt x="19685" y="5042"/>
                        <a:pt x="24500" y="9078"/>
                      </a:cubicBezTo>
                      <a:cubicBezTo>
                        <a:pt x="33322" y="16527"/>
                        <a:pt x="43094" y="26511"/>
                        <a:pt x="40431" y="377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2" name="Google Shape;1202;p7"/>
                <p:cNvSpPr/>
                <p:nvPr/>
              </p:nvSpPr>
              <p:spPr>
                <a:xfrm>
                  <a:off x="-492891" y="5465625"/>
                  <a:ext cx="240082" cy="278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51" h="91360" extrusionOk="0">
                      <a:moveTo>
                        <a:pt x="53500" y="91357"/>
                      </a:moveTo>
                      <a:cubicBezTo>
                        <a:pt x="42100" y="91527"/>
                        <a:pt x="29780" y="85720"/>
                        <a:pt x="26013" y="74986"/>
                      </a:cubicBezTo>
                      <a:cubicBezTo>
                        <a:pt x="24469" y="70567"/>
                        <a:pt x="24441" y="65710"/>
                        <a:pt x="22713" y="61362"/>
                      </a:cubicBezTo>
                      <a:cubicBezTo>
                        <a:pt x="18026" y="49608"/>
                        <a:pt x="1952" y="44184"/>
                        <a:pt x="154" y="31651"/>
                      </a:cubicBezTo>
                      <a:cubicBezTo>
                        <a:pt x="-1008" y="23537"/>
                        <a:pt x="4600" y="16003"/>
                        <a:pt x="10789" y="10593"/>
                      </a:cubicBezTo>
                      <a:cubicBezTo>
                        <a:pt x="14046" y="7775"/>
                        <a:pt x="17586" y="5169"/>
                        <a:pt x="20815" y="2308"/>
                      </a:cubicBezTo>
                      <a:cubicBezTo>
                        <a:pt x="22062" y="1629"/>
                        <a:pt x="23237" y="864"/>
                        <a:pt x="24370" y="0"/>
                      </a:cubicBezTo>
                      <a:cubicBezTo>
                        <a:pt x="25475" y="2507"/>
                        <a:pt x="24172" y="5410"/>
                        <a:pt x="22614" y="7633"/>
                      </a:cubicBezTo>
                      <a:cubicBezTo>
                        <a:pt x="21042" y="9885"/>
                        <a:pt x="19130" y="12066"/>
                        <a:pt x="18790" y="14770"/>
                      </a:cubicBezTo>
                      <a:cubicBezTo>
                        <a:pt x="18450" y="17475"/>
                        <a:pt x="20815" y="20662"/>
                        <a:pt x="23421" y="19869"/>
                      </a:cubicBezTo>
                      <a:cubicBezTo>
                        <a:pt x="20235" y="28522"/>
                        <a:pt x="18790" y="39794"/>
                        <a:pt x="25928" y="45643"/>
                      </a:cubicBezTo>
                      <a:cubicBezTo>
                        <a:pt x="28222" y="47526"/>
                        <a:pt x="31111" y="48532"/>
                        <a:pt x="33589" y="50175"/>
                      </a:cubicBezTo>
                      <a:cubicBezTo>
                        <a:pt x="42766" y="56349"/>
                        <a:pt x="43828" y="69534"/>
                        <a:pt x="50852" y="78059"/>
                      </a:cubicBezTo>
                      <a:cubicBezTo>
                        <a:pt x="56573" y="85012"/>
                        <a:pt x="66458" y="88269"/>
                        <a:pt x="75210" y="86074"/>
                      </a:cubicBezTo>
                      <a:lnTo>
                        <a:pt x="77264" y="83044"/>
                      </a:lnTo>
                      <a:cubicBezTo>
                        <a:pt x="77887" y="83525"/>
                        <a:pt x="78340" y="84120"/>
                        <a:pt x="78651" y="84786"/>
                      </a:cubicBezTo>
                      <a:cubicBezTo>
                        <a:pt x="70579" y="88298"/>
                        <a:pt x="62224" y="91201"/>
                        <a:pt x="53486" y="913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3" name="Google Shape;1203;p7"/>
                <p:cNvSpPr/>
                <p:nvPr/>
              </p:nvSpPr>
              <p:spPr>
                <a:xfrm>
                  <a:off x="-373799" y="5735215"/>
                  <a:ext cx="133358" cy="262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88" h="85900" extrusionOk="0">
                      <a:moveTo>
                        <a:pt x="43660" y="85678"/>
                      </a:moveTo>
                      <a:cubicBezTo>
                        <a:pt x="38987" y="86343"/>
                        <a:pt x="34300" y="85607"/>
                        <a:pt x="31170" y="82265"/>
                      </a:cubicBezTo>
                      <a:cubicBezTo>
                        <a:pt x="27275" y="78101"/>
                        <a:pt x="27431" y="71601"/>
                        <a:pt x="24882" y="66475"/>
                      </a:cubicBezTo>
                      <a:cubicBezTo>
                        <a:pt x="21327" y="59281"/>
                        <a:pt x="13015" y="55754"/>
                        <a:pt x="8030" y="49438"/>
                      </a:cubicBezTo>
                      <a:cubicBezTo>
                        <a:pt x="7109" y="48291"/>
                        <a:pt x="6274" y="46917"/>
                        <a:pt x="6429" y="45445"/>
                      </a:cubicBezTo>
                      <a:cubicBezTo>
                        <a:pt x="6585" y="43972"/>
                        <a:pt x="7676" y="42796"/>
                        <a:pt x="8709" y="41734"/>
                      </a:cubicBezTo>
                      <a:cubicBezTo>
                        <a:pt x="13454" y="36934"/>
                        <a:pt x="18184" y="32119"/>
                        <a:pt x="22928" y="27318"/>
                      </a:cubicBezTo>
                      <a:cubicBezTo>
                        <a:pt x="19656" y="30589"/>
                        <a:pt x="15989" y="33620"/>
                        <a:pt x="11513" y="34455"/>
                      </a:cubicBezTo>
                      <a:cubicBezTo>
                        <a:pt x="6344" y="35432"/>
                        <a:pt x="57" y="32034"/>
                        <a:pt x="0" y="26780"/>
                      </a:cubicBezTo>
                      <a:cubicBezTo>
                        <a:pt x="14063" y="18878"/>
                        <a:pt x="28323" y="10791"/>
                        <a:pt x="40191" y="0"/>
                      </a:cubicBezTo>
                      <a:cubicBezTo>
                        <a:pt x="40021" y="2025"/>
                        <a:pt x="39129" y="4135"/>
                        <a:pt x="37939" y="5778"/>
                      </a:cubicBezTo>
                      <a:cubicBezTo>
                        <a:pt x="35532" y="9049"/>
                        <a:pt x="32119" y="11853"/>
                        <a:pt x="31255" y="15833"/>
                      </a:cubicBezTo>
                      <a:cubicBezTo>
                        <a:pt x="30433" y="19628"/>
                        <a:pt x="32175" y="23452"/>
                        <a:pt x="32501" y="27332"/>
                      </a:cubicBezTo>
                      <a:cubicBezTo>
                        <a:pt x="32855" y="31198"/>
                        <a:pt x="30547" y="36056"/>
                        <a:pt x="26681" y="35673"/>
                      </a:cubicBezTo>
                      <a:cubicBezTo>
                        <a:pt x="32982" y="51534"/>
                        <a:pt x="38520" y="67664"/>
                        <a:pt x="43292" y="84063"/>
                      </a:cubicBezTo>
                      <a:cubicBezTo>
                        <a:pt x="43448" y="84587"/>
                        <a:pt x="43604" y="85125"/>
                        <a:pt x="43689" y="8567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04" name="Google Shape;1204;p7"/>
              <p:cNvSpPr/>
              <p:nvPr/>
            </p:nvSpPr>
            <p:spPr>
              <a:xfrm>
                <a:off x="-700087" y="4908798"/>
                <a:ext cx="662209" cy="1356848"/>
              </a:xfrm>
              <a:custGeom>
                <a:avLst/>
                <a:gdLst/>
                <a:ahLst/>
                <a:cxnLst/>
                <a:rect l="l" t="t" r="r" b="b"/>
                <a:pathLst>
                  <a:path w="216940" h="444504" extrusionOk="0">
                    <a:moveTo>
                      <a:pt x="0" y="0"/>
                    </a:moveTo>
                    <a:cubicBezTo>
                      <a:pt x="119354" y="83426"/>
                      <a:pt x="257430" y="288812"/>
                      <a:pt x="205811" y="444505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5" name="Google Shape;1205;p7"/>
            <p:cNvGrpSpPr/>
            <p:nvPr/>
          </p:nvGrpSpPr>
          <p:grpSpPr>
            <a:xfrm rot="-10293135">
              <a:off x="-1520486" y="296169"/>
              <a:ext cx="1039586" cy="598471"/>
              <a:chOff x="-1522265" y="5512368"/>
              <a:chExt cx="1039639" cy="598502"/>
            </a:xfrm>
          </p:grpSpPr>
          <p:grpSp>
            <p:nvGrpSpPr>
              <p:cNvPr id="1206" name="Google Shape;1206;p7"/>
              <p:cNvGrpSpPr/>
              <p:nvPr/>
            </p:nvGrpSpPr>
            <p:grpSpPr>
              <a:xfrm>
                <a:off x="-1522265" y="5512368"/>
                <a:ext cx="974692" cy="534072"/>
                <a:chOff x="-1522265" y="5512368"/>
                <a:chExt cx="974692" cy="534072"/>
              </a:xfrm>
            </p:grpSpPr>
            <p:sp>
              <p:nvSpPr>
                <p:cNvPr id="1207" name="Google Shape;1207;p7"/>
                <p:cNvSpPr/>
                <p:nvPr/>
              </p:nvSpPr>
              <p:spPr>
                <a:xfrm>
                  <a:off x="-1522265" y="5512368"/>
                  <a:ext cx="974666" cy="534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301" h="174962" extrusionOk="0">
                      <a:moveTo>
                        <a:pt x="319302" y="152494"/>
                      </a:moveTo>
                      <a:cubicBezTo>
                        <a:pt x="318721" y="153641"/>
                        <a:pt x="318084" y="154746"/>
                        <a:pt x="317390" y="155808"/>
                      </a:cubicBezTo>
                      <a:cubicBezTo>
                        <a:pt x="306698" y="172321"/>
                        <a:pt x="283346" y="179741"/>
                        <a:pt x="265233" y="171712"/>
                      </a:cubicBezTo>
                      <a:cubicBezTo>
                        <a:pt x="268887" y="162988"/>
                        <a:pt x="272540" y="154279"/>
                        <a:pt x="276194" y="145555"/>
                      </a:cubicBezTo>
                      <a:cubicBezTo>
                        <a:pt x="271974" y="149181"/>
                        <a:pt x="270062" y="154732"/>
                        <a:pt x="267187" y="159490"/>
                      </a:cubicBezTo>
                      <a:cubicBezTo>
                        <a:pt x="266210" y="161105"/>
                        <a:pt x="264964" y="162691"/>
                        <a:pt x="263548" y="164022"/>
                      </a:cubicBezTo>
                      <a:cubicBezTo>
                        <a:pt x="260800" y="166628"/>
                        <a:pt x="257387" y="168313"/>
                        <a:pt x="253790" y="167576"/>
                      </a:cubicBezTo>
                      <a:cubicBezTo>
                        <a:pt x="249315" y="166656"/>
                        <a:pt x="246398" y="162337"/>
                        <a:pt x="242362" y="160170"/>
                      </a:cubicBezTo>
                      <a:cubicBezTo>
                        <a:pt x="236697" y="157111"/>
                        <a:pt x="229631" y="158655"/>
                        <a:pt x="223442" y="156842"/>
                      </a:cubicBezTo>
                      <a:cubicBezTo>
                        <a:pt x="222309" y="156516"/>
                        <a:pt x="221120" y="156006"/>
                        <a:pt x="220539" y="154973"/>
                      </a:cubicBezTo>
                      <a:cubicBezTo>
                        <a:pt x="219958" y="153939"/>
                        <a:pt x="220128" y="152664"/>
                        <a:pt x="220312" y="151489"/>
                      </a:cubicBezTo>
                      <a:cubicBezTo>
                        <a:pt x="221190" y="146150"/>
                        <a:pt x="222054" y="140811"/>
                        <a:pt x="222932" y="135472"/>
                      </a:cubicBezTo>
                      <a:cubicBezTo>
                        <a:pt x="222309" y="139126"/>
                        <a:pt x="221318" y="142808"/>
                        <a:pt x="218769" y="145428"/>
                      </a:cubicBezTo>
                      <a:cubicBezTo>
                        <a:pt x="215837" y="148458"/>
                        <a:pt x="210158" y="149152"/>
                        <a:pt x="207680" y="145739"/>
                      </a:cubicBezTo>
                      <a:cubicBezTo>
                        <a:pt x="213217" y="134056"/>
                        <a:pt x="218797" y="122160"/>
                        <a:pt x="221558" y="109599"/>
                      </a:cubicBezTo>
                      <a:cubicBezTo>
                        <a:pt x="222125" y="107106"/>
                        <a:pt x="222564" y="104600"/>
                        <a:pt x="222876" y="102051"/>
                      </a:cubicBezTo>
                      <a:cubicBezTo>
                        <a:pt x="221813" y="103892"/>
                        <a:pt x="220737" y="105747"/>
                        <a:pt x="219618" y="107574"/>
                      </a:cubicBezTo>
                      <a:cubicBezTo>
                        <a:pt x="215965" y="113607"/>
                        <a:pt x="211844" y="119384"/>
                        <a:pt x="206193" y="123520"/>
                      </a:cubicBezTo>
                      <a:cubicBezTo>
                        <a:pt x="198815" y="128915"/>
                        <a:pt x="188066" y="130827"/>
                        <a:pt x="180631" y="125545"/>
                      </a:cubicBezTo>
                      <a:cubicBezTo>
                        <a:pt x="177573" y="123378"/>
                        <a:pt x="175307" y="120206"/>
                        <a:pt x="172163" y="118167"/>
                      </a:cubicBezTo>
                      <a:cubicBezTo>
                        <a:pt x="163652" y="112658"/>
                        <a:pt x="150623" y="116552"/>
                        <a:pt x="143641" y="109188"/>
                      </a:cubicBezTo>
                      <a:cubicBezTo>
                        <a:pt x="139124" y="104416"/>
                        <a:pt x="139294" y="96896"/>
                        <a:pt x="140837" y="90495"/>
                      </a:cubicBezTo>
                      <a:cubicBezTo>
                        <a:pt x="141659" y="87138"/>
                        <a:pt x="142763" y="83796"/>
                        <a:pt x="143556" y="80426"/>
                      </a:cubicBezTo>
                      <a:cubicBezTo>
                        <a:pt x="144279" y="77381"/>
                        <a:pt x="144717" y="74322"/>
                        <a:pt x="144434" y="71221"/>
                      </a:cubicBezTo>
                      <a:cubicBezTo>
                        <a:pt x="142551" y="77735"/>
                        <a:pt x="139520" y="83910"/>
                        <a:pt x="135527" y="89390"/>
                      </a:cubicBezTo>
                      <a:cubicBezTo>
                        <a:pt x="133105" y="92704"/>
                        <a:pt x="130344" y="95777"/>
                        <a:pt x="127285" y="98510"/>
                      </a:cubicBezTo>
                      <a:cubicBezTo>
                        <a:pt x="126109" y="99572"/>
                        <a:pt x="124849" y="100592"/>
                        <a:pt x="123319" y="101003"/>
                      </a:cubicBezTo>
                      <a:cubicBezTo>
                        <a:pt x="121351" y="101512"/>
                        <a:pt x="119269" y="100918"/>
                        <a:pt x="117329" y="100266"/>
                      </a:cubicBezTo>
                      <a:cubicBezTo>
                        <a:pt x="107897" y="97094"/>
                        <a:pt x="98820" y="92831"/>
                        <a:pt x="90351" y="87592"/>
                      </a:cubicBezTo>
                      <a:cubicBezTo>
                        <a:pt x="91059" y="85935"/>
                        <a:pt x="91654" y="84235"/>
                        <a:pt x="92150" y="82508"/>
                      </a:cubicBezTo>
                      <a:cubicBezTo>
                        <a:pt x="93226" y="78783"/>
                        <a:pt x="93807" y="74917"/>
                        <a:pt x="93877" y="71037"/>
                      </a:cubicBezTo>
                      <a:cubicBezTo>
                        <a:pt x="91201" y="75483"/>
                        <a:pt x="88142" y="79704"/>
                        <a:pt x="84743" y="83626"/>
                      </a:cubicBezTo>
                      <a:cubicBezTo>
                        <a:pt x="80650" y="80681"/>
                        <a:pt x="82491" y="74365"/>
                        <a:pt x="84148" y="69606"/>
                      </a:cubicBezTo>
                      <a:cubicBezTo>
                        <a:pt x="86542" y="62752"/>
                        <a:pt x="87632" y="55445"/>
                        <a:pt x="87363" y="48180"/>
                      </a:cubicBezTo>
                      <a:cubicBezTo>
                        <a:pt x="84856" y="52598"/>
                        <a:pt x="81939" y="56762"/>
                        <a:pt x="78654" y="60628"/>
                      </a:cubicBezTo>
                      <a:cubicBezTo>
                        <a:pt x="76671" y="62979"/>
                        <a:pt x="74547" y="65216"/>
                        <a:pt x="72295" y="67326"/>
                      </a:cubicBezTo>
                      <a:cubicBezTo>
                        <a:pt x="66262" y="63404"/>
                        <a:pt x="59550" y="60529"/>
                        <a:pt x="52554" y="58844"/>
                      </a:cubicBezTo>
                      <a:cubicBezTo>
                        <a:pt x="52044" y="55756"/>
                        <a:pt x="51846" y="52612"/>
                        <a:pt x="51945" y="49469"/>
                      </a:cubicBezTo>
                      <a:cubicBezTo>
                        <a:pt x="52143" y="43747"/>
                        <a:pt x="53375" y="38068"/>
                        <a:pt x="55584" y="32772"/>
                      </a:cubicBezTo>
                      <a:cubicBezTo>
                        <a:pt x="52554" y="38748"/>
                        <a:pt x="48688" y="45319"/>
                        <a:pt x="42952" y="48109"/>
                      </a:cubicBezTo>
                      <a:lnTo>
                        <a:pt x="42938" y="48109"/>
                      </a:lnTo>
                      <a:cubicBezTo>
                        <a:pt x="41621" y="48746"/>
                        <a:pt x="40191" y="49185"/>
                        <a:pt x="38661" y="49369"/>
                      </a:cubicBezTo>
                      <a:cubicBezTo>
                        <a:pt x="31283" y="50247"/>
                        <a:pt x="24585" y="44427"/>
                        <a:pt x="21242" y="37799"/>
                      </a:cubicBezTo>
                      <a:cubicBezTo>
                        <a:pt x="20279" y="35902"/>
                        <a:pt x="19515" y="33919"/>
                        <a:pt x="18849" y="31908"/>
                      </a:cubicBezTo>
                      <a:cubicBezTo>
                        <a:pt x="17192" y="26881"/>
                        <a:pt x="16158" y="21613"/>
                        <a:pt x="14374" y="16614"/>
                      </a:cubicBezTo>
                      <a:cubicBezTo>
                        <a:pt x="11882" y="9618"/>
                        <a:pt x="7194" y="2636"/>
                        <a:pt x="0" y="753"/>
                      </a:cubicBezTo>
                      <a:cubicBezTo>
                        <a:pt x="0" y="753"/>
                        <a:pt x="7633" y="-352"/>
                        <a:pt x="22007" y="115"/>
                      </a:cubicBezTo>
                      <a:cubicBezTo>
                        <a:pt x="24599" y="200"/>
                        <a:pt x="27403" y="328"/>
                        <a:pt x="30433" y="526"/>
                      </a:cubicBezTo>
                      <a:cubicBezTo>
                        <a:pt x="61249" y="2523"/>
                        <a:pt x="114327" y="11360"/>
                        <a:pt x="184200" y="43436"/>
                      </a:cubicBezTo>
                      <a:cubicBezTo>
                        <a:pt x="285881" y="90126"/>
                        <a:pt x="313439" y="139692"/>
                        <a:pt x="318396" y="150384"/>
                      </a:cubicBezTo>
                      <a:cubicBezTo>
                        <a:pt x="319033" y="151758"/>
                        <a:pt x="319302" y="152494"/>
                        <a:pt x="319302" y="15249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8" name="Google Shape;1208;p7"/>
                <p:cNvSpPr/>
                <p:nvPr/>
              </p:nvSpPr>
              <p:spPr>
                <a:xfrm>
                  <a:off x="-1457454" y="5512720"/>
                  <a:ext cx="909880" cy="482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77" h="158071" extrusionOk="0">
                      <a:moveTo>
                        <a:pt x="298077" y="152379"/>
                      </a:moveTo>
                      <a:cubicBezTo>
                        <a:pt x="297497" y="153526"/>
                        <a:pt x="296859" y="154631"/>
                        <a:pt x="296166" y="155693"/>
                      </a:cubicBezTo>
                      <a:cubicBezTo>
                        <a:pt x="291138" y="156571"/>
                        <a:pt x="285728" y="154758"/>
                        <a:pt x="283944" y="150028"/>
                      </a:cubicBezTo>
                      <a:cubicBezTo>
                        <a:pt x="279072" y="153866"/>
                        <a:pt x="273351" y="156642"/>
                        <a:pt x="267304" y="158072"/>
                      </a:cubicBezTo>
                      <a:cubicBezTo>
                        <a:pt x="268366" y="154673"/>
                        <a:pt x="270774" y="151912"/>
                        <a:pt x="272615" y="148867"/>
                      </a:cubicBezTo>
                      <a:cubicBezTo>
                        <a:pt x="274470" y="145836"/>
                        <a:pt x="275787" y="142041"/>
                        <a:pt x="274399" y="138770"/>
                      </a:cubicBezTo>
                      <a:cubicBezTo>
                        <a:pt x="273011" y="135484"/>
                        <a:pt x="267871" y="134011"/>
                        <a:pt x="265860" y="136943"/>
                      </a:cubicBezTo>
                      <a:cubicBezTo>
                        <a:pt x="269329" y="131094"/>
                        <a:pt x="264302" y="122314"/>
                        <a:pt x="257504" y="122356"/>
                      </a:cubicBezTo>
                      <a:lnTo>
                        <a:pt x="259671" y="116833"/>
                      </a:lnTo>
                      <a:cubicBezTo>
                        <a:pt x="258071" y="117145"/>
                        <a:pt x="256485" y="117456"/>
                        <a:pt x="254899" y="117768"/>
                      </a:cubicBezTo>
                      <a:cubicBezTo>
                        <a:pt x="255536" y="115332"/>
                        <a:pt x="254998" y="112613"/>
                        <a:pt x="253468" y="110616"/>
                      </a:cubicBezTo>
                      <a:cubicBezTo>
                        <a:pt x="247874" y="117032"/>
                        <a:pt x="241119" y="122427"/>
                        <a:pt x="233614" y="126463"/>
                      </a:cubicBezTo>
                      <a:cubicBezTo>
                        <a:pt x="237579" y="121365"/>
                        <a:pt x="241700" y="115870"/>
                        <a:pt x="242295" y="109441"/>
                      </a:cubicBezTo>
                      <a:cubicBezTo>
                        <a:pt x="242890" y="103012"/>
                        <a:pt x="238244" y="95676"/>
                        <a:pt x="231787" y="95959"/>
                      </a:cubicBezTo>
                      <a:cubicBezTo>
                        <a:pt x="222468" y="96370"/>
                        <a:pt x="218928" y="110602"/>
                        <a:pt x="209680" y="111792"/>
                      </a:cubicBezTo>
                      <a:cubicBezTo>
                        <a:pt x="214949" y="104923"/>
                        <a:pt x="218503" y="96752"/>
                        <a:pt x="219905" y="88213"/>
                      </a:cubicBezTo>
                      <a:lnTo>
                        <a:pt x="214821" y="88213"/>
                      </a:lnTo>
                      <a:cubicBezTo>
                        <a:pt x="215133" y="85649"/>
                        <a:pt x="215444" y="83072"/>
                        <a:pt x="215756" y="80509"/>
                      </a:cubicBezTo>
                      <a:cubicBezTo>
                        <a:pt x="212485" y="79928"/>
                        <a:pt x="209086" y="80112"/>
                        <a:pt x="205899" y="81047"/>
                      </a:cubicBezTo>
                      <a:cubicBezTo>
                        <a:pt x="206692" y="78328"/>
                        <a:pt x="203449" y="76105"/>
                        <a:pt x="200631" y="75835"/>
                      </a:cubicBezTo>
                      <a:cubicBezTo>
                        <a:pt x="197813" y="75552"/>
                        <a:pt x="194712" y="76133"/>
                        <a:pt x="192332" y="74589"/>
                      </a:cubicBezTo>
                      <a:cubicBezTo>
                        <a:pt x="191384" y="73966"/>
                        <a:pt x="190591" y="73031"/>
                        <a:pt x="189472" y="72777"/>
                      </a:cubicBezTo>
                      <a:cubicBezTo>
                        <a:pt x="188226" y="72479"/>
                        <a:pt x="186965" y="73159"/>
                        <a:pt x="185846" y="73810"/>
                      </a:cubicBezTo>
                      <a:cubicBezTo>
                        <a:pt x="180748" y="76813"/>
                        <a:pt x="175636" y="79815"/>
                        <a:pt x="170524" y="82817"/>
                      </a:cubicBezTo>
                      <a:cubicBezTo>
                        <a:pt x="172874" y="76756"/>
                        <a:pt x="174574" y="70454"/>
                        <a:pt x="175608" y="64053"/>
                      </a:cubicBezTo>
                      <a:cubicBezTo>
                        <a:pt x="172180" y="61816"/>
                        <a:pt x="167776" y="61164"/>
                        <a:pt x="163853" y="62297"/>
                      </a:cubicBezTo>
                      <a:cubicBezTo>
                        <a:pt x="162551" y="60484"/>
                        <a:pt x="161234" y="58686"/>
                        <a:pt x="159931" y="56873"/>
                      </a:cubicBezTo>
                      <a:cubicBezTo>
                        <a:pt x="148092" y="62694"/>
                        <a:pt x="137895" y="71799"/>
                        <a:pt x="130800" y="82916"/>
                      </a:cubicBezTo>
                      <a:cubicBezTo>
                        <a:pt x="135360" y="70327"/>
                        <a:pt x="138348" y="57156"/>
                        <a:pt x="139651" y="43830"/>
                      </a:cubicBezTo>
                      <a:cubicBezTo>
                        <a:pt x="135658" y="46209"/>
                        <a:pt x="131664" y="48588"/>
                        <a:pt x="127671" y="50968"/>
                      </a:cubicBezTo>
                      <a:cubicBezTo>
                        <a:pt x="130078" y="47385"/>
                        <a:pt x="131523" y="43150"/>
                        <a:pt x="131778" y="38845"/>
                      </a:cubicBezTo>
                      <a:cubicBezTo>
                        <a:pt x="124881" y="42626"/>
                        <a:pt x="118055" y="31949"/>
                        <a:pt x="110195" y="32062"/>
                      </a:cubicBezTo>
                      <a:cubicBezTo>
                        <a:pt x="106541" y="32104"/>
                        <a:pt x="103398" y="34512"/>
                        <a:pt x="100537" y="36820"/>
                      </a:cubicBezTo>
                      <a:cubicBezTo>
                        <a:pt x="95396" y="40969"/>
                        <a:pt x="90241" y="45119"/>
                        <a:pt x="85101" y="49282"/>
                      </a:cubicBezTo>
                      <a:cubicBezTo>
                        <a:pt x="88188" y="40927"/>
                        <a:pt x="91289" y="32572"/>
                        <a:pt x="94391" y="24216"/>
                      </a:cubicBezTo>
                      <a:cubicBezTo>
                        <a:pt x="84577" y="22106"/>
                        <a:pt x="72497" y="20718"/>
                        <a:pt x="66195" y="28536"/>
                      </a:cubicBezTo>
                      <a:cubicBezTo>
                        <a:pt x="63972" y="31297"/>
                        <a:pt x="62910" y="34823"/>
                        <a:pt x="60814" y="37684"/>
                      </a:cubicBezTo>
                      <a:cubicBezTo>
                        <a:pt x="58732" y="40559"/>
                        <a:pt x="54837" y="42740"/>
                        <a:pt x="51694" y="41125"/>
                      </a:cubicBezTo>
                      <a:cubicBezTo>
                        <a:pt x="51099" y="40814"/>
                        <a:pt x="50561" y="40389"/>
                        <a:pt x="50136" y="39879"/>
                      </a:cubicBezTo>
                      <a:cubicBezTo>
                        <a:pt x="45845" y="34696"/>
                        <a:pt x="54441" y="26581"/>
                        <a:pt x="51382" y="20591"/>
                      </a:cubicBezTo>
                      <a:cubicBezTo>
                        <a:pt x="50008" y="17900"/>
                        <a:pt x="46213" y="16796"/>
                        <a:pt x="43607" y="18339"/>
                      </a:cubicBezTo>
                      <a:cubicBezTo>
                        <a:pt x="41709" y="19019"/>
                        <a:pt x="39826" y="19699"/>
                        <a:pt x="37943" y="20379"/>
                      </a:cubicBezTo>
                      <a:cubicBezTo>
                        <a:pt x="37461" y="18254"/>
                        <a:pt x="36994" y="16130"/>
                        <a:pt x="36526" y="14020"/>
                      </a:cubicBezTo>
                      <a:cubicBezTo>
                        <a:pt x="29035" y="18424"/>
                        <a:pt x="22662" y="24740"/>
                        <a:pt x="18201" y="32189"/>
                      </a:cubicBezTo>
                      <a:lnTo>
                        <a:pt x="13995" y="22758"/>
                      </a:lnTo>
                      <a:cubicBezTo>
                        <a:pt x="11205" y="23905"/>
                        <a:pt x="8416" y="25052"/>
                        <a:pt x="5626" y="26199"/>
                      </a:cubicBezTo>
                      <a:cubicBezTo>
                        <a:pt x="1859" y="18707"/>
                        <a:pt x="-96" y="10296"/>
                        <a:pt x="4" y="1898"/>
                      </a:cubicBezTo>
                      <a:lnTo>
                        <a:pt x="783" y="0"/>
                      </a:lnTo>
                      <a:cubicBezTo>
                        <a:pt x="29786" y="906"/>
                        <a:pt x="86248" y="8100"/>
                        <a:pt x="162975" y="43320"/>
                      </a:cubicBezTo>
                      <a:cubicBezTo>
                        <a:pt x="277727" y="96016"/>
                        <a:pt x="298077" y="152379"/>
                        <a:pt x="298077" y="15237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9" name="Google Shape;1209;p7"/>
                <p:cNvSpPr/>
                <p:nvPr/>
              </p:nvSpPr>
              <p:spPr>
                <a:xfrm>
                  <a:off x="-1434145" y="5513972"/>
                  <a:ext cx="883812" cy="457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537" h="149868" extrusionOk="0">
                      <a:moveTo>
                        <a:pt x="289538" y="149858"/>
                      </a:moveTo>
                      <a:cubicBezTo>
                        <a:pt x="284284" y="150142"/>
                        <a:pt x="279837" y="144137"/>
                        <a:pt x="274385" y="144265"/>
                      </a:cubicBezTo>
                      <a:cubicBezTo>
                        <a:pt x="272346" y="140158"/>
                        <a:pt x="270306" y="136037"/>
                        <a:pt x="268281" y="131930"/>
                      </a:cubicBezTo>
                      <a:cubicBezTo>
                        <a:pt x="267092" y="131335"/>
                        <a:pt x="265916" y="130740"/>
                        <a:pt x="264741" y="130131"/>
                      </a:cubicBezTo>
                      <a:cubicBezTo>
                        <a:pt x="263240" y="127171"/>
                        <a:pt x="261739" y="124198"/>
                        <a:pt x="260238" y="121224"/>
                      </a:cubicBezTo>
                      <a:cubicBezTo>
                        <a:pt x="257009" y="119468"/>
                        <a:pt x="255139" y="115502"/>
                        <a:pt x="255833" y="111877"/>
                      </a:cubicBezTo>
                      <a:cubicBezTo>
                        <a:pt x="252746" y="111948"/>
                        <a:pt x="250225" y="109611"/>
                        <a:pt x="247577" y="108011"/>
                      </a:cubicBezTo>
                      <a:cubicBezTo>
                        <a:pt x="244929" y="106425"/>
                        <a:pt x="240893" y="105802"/>
                        <a:pt x="239250" y="108421"/>
                      </a:cubicBezTo>
                      <a:cubicBezTo>
                        <a:pt x="241870" y="104527"/>
                        <a:pt x="237650" y="99627"/>
                        <a:pt x="233600" y="97262"/>
                      </a:cubicBezTo>
                      <a:cubicBezTo>
                        <a:pt x="229549" y="94883"/>
                        <a:pt x="224536" y="91753"/>
                        <a:pt x="225145" y="87108"/>
                      </a:cubicBezTo>
                      <a:cubicBezTo>
                        <a:pt x="222879" y="88468"/>
                        <a:pt x="220174" y="89048"/>
                        <a:pt x="217554" y="88737"/>
                      </a:cubicBezTo>
                      <a:cubicBezTo>
                        <a:pt x="219367" y="86258"/>
                        <a:pt x="220472" y="83256"/>
                        <a:pt x="220670" y="80197"/>
                      </a:cubicBezTo>
                      <a:cubicBezTo>
                        <a:pt x="218263" y="80495"/>
                        <a:pt x="215742" y="80792"/>
                        <a:pt x="213476" y="79957"/>
                      </a:cubicBezTo>
                      <a:cubicBezTo>
                        <a:pt x="211196" y="79121"/>
                        <a:pt x="209284" y="76756"/>
                        <a:pt x="209822" y="74391"/>
                      </a:cubicBezTo>
                      <a:cubicBezTo>
                        <a:pt x="198606" y="74943"/>
                        <a:pt x="188070" y="63883"/>
                        <a:pt x="177491" y="67650"/>
                      </a:cubicBezTo>
                      <a:cubicBezTo>
                        <a:pt x="178879" y="65257"/>
                        <a:pt x="179969" y="62694"/>
                        <a:pt x="180706" y="60031"/>
                      </a:cubicBezTo>
                      <a:cubicBezTo>
                        <a:pt x="178709" y="60003"/>
                        <a:pt x="176712" y="59975"/>
                        <a:pt x="174730" y="59946"/>
                      </a:cubicBezTo>
                      <a:cubicBezTo>
                        <a:pt x="175778" y="57765"/>
                        <a:pt x="172775" y="55768"/>
                        <a:pt x="170368" y="55740"/>
                      </a:cubicBezTo>
                      <a:cubicBezTo>
                        <a:pt x="167946" y="55712"/>
                        <a:pt x="165142" y="56292"/>
                        <a:pt x="163443" y="54565"/>
                      </a:cubicBezTo>
                      <a:cubicBezTo>
                        <a:pt x="162636" y="53758"/>
                        <a:pt x="162296" y="52568"/>
                        <a:pt x="161588" y="51676"/>
                      </a:cubicBezTo>
                      <a:cubicBezTo>
                        <a:pt x="159223" y="48702"/>
                        <a:pt x="154379" y="50132"/>
                        <a:pt x="151349" y="52426"/>
                      </a:cubicBezTo>
                      <a:cubicBezTo>
                        <a:pt x="148304" y="54721"/>
                        <a:pt x="145174" y="57779"/>
                        <a:pt x="141407" y="57341"/>
                      </a:cubicBezTo>
                      <a:cubicBezTo>
                        <a:pt x="143857" y="54211"/>
                        <a:pt x="145628" y="50543"/>
                        <a:pt x="146591" y="46691"/>
                      </a:cubicBezTo>
                      <a:cubicBezTo>
                        <a:pt x="146930" y="45360"/>
                        <a:pt x="147129" y="43859"/>
                        <a:pt x="146392" y="42726"/>
                      </a:cubicBezTo>
                      <a:cubicBezTo>
                        <a:pt x="144650" y="40063"/>
                        <a:pt x="140558" y="42074"/>
                        <a:pt x="137414" y="41734"/>
                      </a:cubicBezTo>
                      <a:cubicBezTo>
                        <a:pt x="134270" y="41409"/>
                        <a:pt x="132103" y="38576"/>
                        <a:pt x="129809" y="36410"/>
                      </a:cubicBezTo>
                      <a:cubicBezTo>
                        <a:pt x="123266" y="30193"/>
                        <a:pt x="113806" y="28394"/>
                        <a:pt x="104913" y="26865"/>
                      </a:cubicBezTo>
                      <a:cubicBezTo>
                        <a:pt x="102690" y="26482"/>
                        <a:pt x="100353" y="26114"/>
                        <a:pt x="98243" y="26879"/>
                      </a:cubicBezTo>
                      <a:cubicBezTo>
                        <a:pt x="95085" y="28026"/>
                        <a:pt x="92465" y="31623"/>
                        <a:pt x="89236" y="30717"/>
                      </a:cubicBezTo>
                      <a:cubicBezTo>
                        <a:pt x="91544" y="28309"/>
                        <a:pt x="93923" y="24485"/>
                        <a:pt x="91700" y="21993"/>
                      </a:cubicBezTo>
                      <a:cubicBezTo>
                        <a:pt x="90935" y="21143"/>
                        <a:pt x="89803" y="20747"/>
                        <a:pt x="88712" y="20407"/>
                      </a:cubicBezTo>
                      <a:cubicBezTo>
                        <a:pt x="80626" y="17914"/>
                        <a:pt x="71916" y="17461"/>
                        <a:pt x="63604" y="19090"/>
                      </a:cubicBezTo>
                      <a:cubicBezTo>
                        <a:pt x="61621" y="17136"/>
                        <a:pt x="58265" y="17235"/>
                        <a:pt x="55815" y="18580"/>
                      </a:cubicBezTo>
                      <a:cubicBezTo>
                        <a:pt x="53365" y="19925"/>
                        <a:pt x="51609" y="22234"/>
                        <a:pt x="49938" y="24471"/>
                      </a:cubicBezTo>
                      <a:cubicBezTo>
                        <a:pt x="49569" y="21186"/>
                        <a:pt x="50334" y="17787"/>
                        <a:pt x="52076" y="14983"/>
                      </a:cubicBezTo>
                      <a:cubicBezTo>
                        <a:pt x="42644" y="13128"/>
                        <a:pt x="33227" y="11273"/>
                        <a:pt x="23795" y="9403"/>
                      </a:cubicBezTo>
                      <a:cubicBezTo>
                        <a:pt x="20765" y="11542"/>
                        <a:pt x="17720" y="13666"/>
                        <a:pt x="14689" y="15790"/>
                      </a:cubicBezTo>
                      <a:cubicBezTo>
                        <a:pt x="16049" y="14516"/>
                        <a:pt x="16757" y="12590"/>
                        <a:pt x="16559" y="10735"/>
                      </a:cubicBezTo>
                      <a:cubicBezTo>
                        <a:pt x="12055" y="7378"/>
                        <a:pt x="5668" y="6798"/>
                        <a:pt x="627" y="9262"/>
                      </a:cubicBezTo>
                      <a:cubicBezTo>
                        <a:pt x="-421" y="6968"/>
                        <a:pt x="-138" y="4121"/>
                        <a:pt x="1349" y="2096"/>
                      </a:cubicBezTo>
                      <a:lnTo>
                        <a:pt x="1576" y="0"/>
                      </a:lnTo>
                      <a:cubicBezTo>
                        <a:pt x="32391" y="1997"/>
                        <a:pt x="85469" y="10834"/>
                        <a:pt x="155342" y="42910"/>
                      </a:cubicBezTo>
                      <a:cubicBezTo>
                        <a:pt x="257023" y="89601"/>
                        <a:pt x="284581" y="139166"/>
                        <a:pt x="289538" y="14985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0" name="Google Shape;1210;p7"/>
                <p:cNvSpPr/>
                <p:nvPr/>
              </p:nvSpPr>
              <p:spPr>
                <a:xfrm>
                  <a:off x="-1363717" y="5660528"/>
                  <a:ext cx="81602" cy="57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33" h="18807" extrusionOk="0">
                      <a:moveTo>
                        <a:pt x="6341" y="43"/>
                      </a:moveTo>
                      <a:cubicBezTo>
                        <a:pt x="14413" y="865"/>
                        <a:pt x="18704" y="12676"/>
                        <a:pt x="26734" y="12109"/>
                      </a:cubicBezTo>
                      <a:cubicBezTo>
                        <a:pt x="24751" y="14460"/>
                        <a:pt x="22627" y="16698"/>
                        <a:pt x="20375" y="18808"/>
                      </a:cubicBezTo>
                      <a:cubicBezTo>
                        <a:pt x="14342" y="14885"/>
                        <a:pt x="7629" y="12010"/>
                        <a:pt x="634" y="10325"/>
                      </a:cubicBezTo>
                      <a:cubicBezTo>
                        <a:pt x="124" y="7237"/>
                        <a:pt x="-74" y="4094"/>
                        <a:pt x="25" y="950"/>
                      </a:cubicBezTo>
                      <a:cubicBezTo>
                        <a:pt x="2135" y="440"/>
                        <a:pt x="4217" y="-169"/>
                        <a:pt x="6341" y="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1" name="Google Shape;1211;p7"/>
                <p:cNvSpPr/>
                <p:nvPr/>
              </p:nvSpPr>
              <p:spPr>
                <a:xfrm>
                  <a:off x="-1246361" y="5754649"/>
                  <a:ext cx="137897" cy="66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75" h="21854" extrusionOk="0">
                      <a:moveTo>
                        <a:pt x="42145" y="11664"/>
                      </a:moveTo>
                      <a:cubicBezTo>
                        <a:pt x="43193" y="11211"/>
                        <a:pt x="44213" y="10673"/>
                        <a:pt x="45176" y="10050"/>
                      </a:cubicBezTo>
                      <a:cubicBezTo>
                        <a:pt x="42754" y="13364"/>
                        <a:pt x="39993" y="16437"/>
                        <a:pt x="36934" y="19170"/>
                      </a:cubicBezTo>
                      <a:cubicBezTo>
                        <a:pt x="35758" y="20232"/>
                        <a:pt x="34498" y="21252"/>
                        <a:pt x="32968" y="21663"/>
                      </a:cubicBezTo>
                      <a:cubicBezTo>
                        <a:pt x="31000" y="22172"/>
                        <a:pt x="28918" y="21578"/>
                        <a:pt x="26978" y="20926"/>
                      </a:cubicBezTo>
                      <a:cubicBezTo>
                        <a:pt x="17546" y="17754"/>
                        <a:pt x="8469" y="13491"/>
                        <a:pt x="0" y="8252"/>
                      </a:cubicBezTo>
                      <a:cubicBezTo>
                        <a:pt x="708" y="6595"/>
                        <a:pt x="1303" y="4895"/>
                        <a:pt x="1799" y="3167"/>
                      </a:cubicBezTo>
                      <a:cubicBezTo>
                        <a:pt x="2393" y="2743"/>
                        <a:pt x="3002" y="2346"/>
                        <a:pt x="3625" y="1992"/>
                      </a:cubicBezTo>
                      <a:cubicBezTo>
                        <a:pt x="8030" y="-472"/>
                        <a:pt x="13411" y="-118"/>
                        <a:pt x="18438" y="293"/>
                      </a:cubicBezTo>
                      <a:cubicBezTo>
                        <a:pt x="27658" y="1072"/>
                        <a:pt x="38675" y="3083"/>
                        <a:pt x="42145" y="1166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2" name="Google Shape;1212;p7"/>
                <p:cNvSpPr/>
                <p:nvPr/>
              </p:nvSpPr>
              <p:spPr>
                <a:xfrm>
                  <a:off x="-1095193" y="5748319"/>
                  <a:ext cx="243477" cy="156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63" h="51401" extrusionOk="0">
                      <a:moveTo>
                        <a:pt x="66339" y="46252"/>
                      </a:moveTo>
                      <a:cubicBezTo>
                        <a:pt x="58961" y="51647"/>
                        <a:pt x="48212" y="53559"/>
                        <a:pt x="40777" y="48277"/>
                      </a:cubicBezTo>
                      <a:cubicBezTo>
                        <a:pt x="37718" y="46110"/>
                        <a:pt x="35452" y="42938"/>
                        <a:pt x="32308" y="40899"/>
                      </a:cubicBezTo>
                      <a:cubicBezTo>
                        <a:pt x="23797" y="35390"/>
                        <a:pt x="10769" y="39284"/>
                        <a:pt x="3787" y="31920"/>
                      </a:cubicBezTo>
                      <a:cubicBezTo>
                        <a:pt x="-731" y="27148"/>
                        <a:pt x="-561" y="19628"/>
                        <a:pt x="983" y="13227"/>
                      </a:cubicBezTo>
                      <a:cubicBezTo>
                        <a:pt x="1804" y="9871"/>
                        <a:pt x="2909" y="6528"/>
                        <a:pt x="3702" y="3158"/>
                      </a:cubicBezTo>
                      <a:cubicBezTo>
                        <a:pt x="4198" y="2138"/>
                        <a:pt x="4623" y="1090"/>
                        <a:pt x="4962" y="0"/>
                      </a:cubicBezTo>
                      <a:cubicBezTo>
                        <a:pt x="6846" y="1133"/>
                        <a:pt x="7341" y="3625"/>
                        <a:pt x="7356" y="5806"/>
                      </a:cubicBezTo>
                      <a:cubicBezTo>
                        <a:pt x="7370" y="8001"/>
                        <a:pt x="7129" y="10324"/>
                        <a:pt x="8163" y="12250"/>
                      </a:cubicBezTo>
                      <a:cubicBezTo>
                        <a:pt x="9197" y="14176"/>
                        <a:pt x="12213" y="15167"/>
                        <a:pt x="13558" y="13439"/>
                      </a:cubicBezTo>
                      <a:cubicBezTo>
                        <a:pt x="15484" y="20577"/>
                        <a:pt x="19761" y="28621"/>
                        <a:pt x="27139" y="29130"/>
                      </a:cubicBezTo>
                      <a:cubicBezTo>
                        <a:pt x="29519" y="29300"/>
                        <a:pt x="31869" y="28621"/>
                        <a:pt x="34249" y="28550"/>
                      </a:cubicBezTo>
                      <a:cubicBezTo>
                        <a:pt x="43114" y="28337"/>
                        <a:pt x="49911" y="36466"/>
                        <a:pt x="58465" y="38789"/>
                      </a:cubicBezTo>
                      <a:cubicBezTo>
                        <a:pt x="65432" y="40686"/>
                        <a:pt x="73405" y="38236"/>
                        <a:pt x="78107" y="32742"/>
                      </a:cubicBezTo>
                      <a:lnTo>
                        <a:pt x="78050" y="29810"/>
                      </a:lnTo>
                      <a:cubicBezTo>
                        <a:pt x="78688" y="29838"/>
                        <a:pt x="79254" y="30008"/>
                        <a:pt x="79764" y="30306"/>
                      </a:cubicBezTo>
                      <a:cubicBezTo>
                        <a:pt x="76110" y="36339"/>
                        <a:pt x="71989" y="42117"/>
                        <a:pt x="66339" y="4625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3" name="Google Shape;1213;p7"/>
                <p:cNvSpPr/>
                <p:nvPr/>
              </p:nvSpPr>
              <p:spPr>
                <a:xfrm>
                  <a:off x="-888073" y="5847048"/>
                  <a:ext cx="170534" cy="177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67" h="58151" extrusionOk="0">
                      <a:moveTo>
                        <a:pt x="55868" y="54423"/>
                      </a:moveTo>
                      <a:cubicBezTo>
                        <a:pt x="53120" y="57029"/>
                        <a:pt x="49707" y="58714"/>
                        <a:pt x="46110" y="57978"/>
                      </a:cubicBezTo>
                      <a:cubicBezTo>
                        <a:pt x="41635" y="57057"/>
                        <a:pt x="38718" y="52738"/>
                        <a:pt x="34682" y="50571"/>
                      </a:cubicBezTo>
                      <a:cubicBezTo>
                        <a:pt x="29017" y="47512"/>
                        <a:pt x="21951" y="49056"/>
                        <a:pt x="15762" y="47243"/>
                      </a:cubicBezTo>
                      <a:cubicBezTo>
                        <a:pt x="14629" y="46917"/>
                        <a:pt x="13439" y="46408"/>
                        <a:pt x="12859" y="45374"/>
                      </a:cubicBezTo>
                      <a:cubicBezTo>
                        <a:pt x="12278" y="44340"/>
                        <a:pt x="12448" y="43066"/>
                        <a:pt x="12632" y="41890"/>
                      </a:cubicBezTo>
                      <a:cubicBezTo>
                        <a:pt x="13510" y="36551"/>
                        <a:pt x="14374" y="31212"/>
                        <a:pt x="15252" y="25873"/>
                      </a:cubicBezTo>
                      <a:cubicBezTo>
                        <a:pt x="14629" y="29527"/>
                        <a:pt x="13638" y="33209"/>
                        <a:pt x="11088" y="35829"/>
                      </a:cubicBezTo>
                      <a:cubicBezTo>
                        <a:pt x="8157" y="38860"/>
                        <a:pt x="2478" y="39553"/>
                        <a:pt x="0" y="36140"/>
                      </a:cubicBezTo>
                      <a:cubicBezTo>
                        <a:pt x="5537" y="24457"/>
                        <a:pt x="11117" y="12561"/>
                        <a:pt x="13878" y="0"/>
                      </a:cubicBezTo>
                      <a:cubicBezTo>
                        <a:pt x="14700" y="1402"/>
                        <a:pt x="15096" y="3201"/>
                        <a:pt x="15082" y="4829"/>
                      </a:cubicBezTo>
                      <a:cubicBezTo>
                        <a:pt x="15025" y="8086"/>
                        <a:pt x="14091" y="11499"/>
                        <a:pt x="15365" y="14501"/>
                      </a:cubicBezTo>
                      <a:cubicBezTo>
                        <a:pt x="16583" y="17362"/>
                        <a:pt x="19500" y="19062"/>
                        <a:pt x="21511" y="21441"/>
                      </a:cubicBezTo>
                      <a:cubicBezTo>
                        <a:pt x="23537" y="23806"/>
                        <a:pt x="24273" y="28054"/>
                        <a:pt x="21568" y="29598"/>
                      </a:cubicBezTo>
                      <a:cubicBezTo>
                        <a:pt x="33039" y="37047"/>
                        <a:pt x="44142" y="45034"/>
                        <a:pt x="54862" y="53545"/>
                      </a:cubicBezTo>
                      <a:cubicBezTo>
                        <a:pt x="55202" y="53814"/>
                        <a:pt x="55556" y="54097"/>
                        <a:pt x="55868" y="5442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4" name="Google Shape;1214;p7"/>
                <p:cNvSpPr/>
                <p:nvPr/>
              </p:nvSpPr>
              <p:spPr>
                <a:xfrm>
                  <a:off x="-1464706" y="5609806"/>
                  <a:ext cx="73529" cy="53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88" h="17549" extrusionOk="0">
                      <a:moveTo>
                        <a:pt x="23211" y="14544"/>
                      </a:moveTo>
                      <a:cubicBezTo>
                        <a:pt x="23381" y="15181"/>
                        <a:pt x="23678" y="15734"/>
                        <a:pt x="24089" y="16201"/>
                      </a:cubicBezTo>
                      <a:cubicBezTo>
                        <a:pt x="22772" y="16838"/>
                        <a:pt x="21342" y="17277"/>
                        <a:pt x="19812" y="17461"/>
                      </a:cubicBezTo>
                      <a:cubicBezTo>
                        <a:pt x="12434" y="18339"/>
                        <a:pt x="5736" y="12519"/>
                        <a:pt x="2393" y="5891"/>
                      </a:cubicBezTo>
                      <a:cubicBezTo>
                        <a:pt x="1430" y="3994"/>
                        <a:pt x="666" y="2011"/>
                        <a:pt x="0" y="0"/>
                      </a:cubicBezTo>
                      <a:cubicBezTo>
                        <a:pt x="5084" y="3116"/>
                        <a:pt x="10593" y="5509"/>
                        <a:pt x="16328" y="7095"/>
                      </a:cubicBezTo>
                      <a:cubicBezTo>
                        <a:pt x="18962" y="7817"/>
                        <a:pt x="22078" y="8780"/>
                        <a:pt x="22814" y="11400"/>
                      </a:cubicBezTo>
                      <a:cubicBezTo>
                        <a:pt x="23098" y="12420"/>
                        <a:pt x="22942" y="13524"/>
                        <a:pt x="23211" y="1454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15" name="Google Shape;1215;p7"/>
              <p:cNvSpPr/>
              <p:nvPr/>
            </p:nvSpPr>
            <p:spPr>
              <a:xfrm>
                <a:off x="-1522265" y="5514646"/>
                <a:ext cx="1039639" cy="596223"/>
              </a:xfrm>
              <a:custGeom>
                <a:avLst/>
                <a:gdLst/>
                <a:ahLst/>
                <a:cxnLst/>
                <a:rect l="l" t="t" r="r" b="b"/>
                <a:pathLst>
                  <a:path w="340586" h="195323" extrusionOk="0">
                    <a:moveTo>
                      <a:pt x="0" y="6"/>
                    </a:moveTo>
                    <a:cubicBezTo>
                      <a:pt x="116720" y="-758"/>
                      <a:pt x="302195" y="69596"/>
                      <a:pt x="340587" y="195323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6" name="Google Shape;1216;p7"/>
            <p:cNvGrpSpPr/>
            <p:nvPr/>
          </p:nvGrpSpPr>
          <p:grpSpPr>
            <a:xfrm rot="-10293135">
              <a:off x="-1289539" y="210923"/>
              <a:ext cx="659392" cy="1006172"/>
              <a:chOff x="-1372680" y="5236900"/>
              <a:chExt cx="659425" cy="1006223"/>
            </a:xfrm>
          </p:grpSpPr>
          <p:grpSp>
            <p:nvGrpSpPr>
              <p:cNvPr id="1217" name="Google Shape;1217;p7"/>
              <p:cNvGrpSpPr/>
              <p:nvPr/>
            </p:nvGrpSpPr>
            <p:grpSpPr>
              <a:xfrm>
                <a:off x="-1372637" y="5236900"/>
                <a:ext cx="655081" cy="880662"/>
                <a:chOff x="-1372637" y="5236900"/>
                <a:chExt cx="655081" cy="880662"/>
              </a:xfrm>
            </p:grpSpPr>
            <p:sp>
              <p:nvSpPr>
                <p:cNvPr id="1218" name="Google Shape;1218;p7"/>
                <p:cNvSpPr/>
                <p:nvPr/>
              </p:nvSpPr>
              <p:spPr>
                <a:xfrm>
                  <a:off x="-1372637" y="5236900"/>
                  <a:ext cx="654926" cy="880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54" h="288505" extrusionOk="0">
                      <a:moveTo>
                        <a:pt x="214336" y="281151"/>
                      </a:moveTo>
                      <a:cubicBezTo>
                        <a:pt x="213288" y="281901"/>
                        <a:pt x="212226" y="282595"/>
                        <a:pt x="211121" y="283218"/>
                      </a:cubicBezTo>
                      <a:cubicBezTo>
                        <a:pt x="194057" y="293004"/>
                        <a:pt x="169897" y="288897"/>
                        <a:pt x="157477" y="273461"/>
                      </a:cubicBezTo>
                      <a:cubicBezTo>
                        <a:pt x="164728" y="267386"/>
                        <a:pt x="171965" y="261310"/>
                        <a:pt x="179201" y="255235"/>
                      </a:cubicBezTo>
                      <a:cubicBezTo>
                        <a:pt x="173791" y="256524"/>
                        <a:pt x="169543" y="260588"/>
                        <a:pt x="164813" y="263491"/>
                      </a:cubicBezTo>
                      <a:cubicBezTo>
                        <a:pt x="163198" y="264482"/>
                        <a:pt x="161372" y="265318"/>
                        <a:pt x="159502" y="265856"/>
                      </a:cubicBezTo>
                      <a:cubicBezTo>
                        <a:pt x="155863" y="266918"/>
                        <a:pt x="152067" y="266847"/>
                        <a:pt x="149207" y="264553"/>
                      </a:cubicBezTo>
                      <a:cubicBezTo>
                        <a:pt x="145652" y="261678"/>
                        <a:pt x="145029" y="256509"/>
                        <a:pt x="142437" y="252728"/>
                      </a:cubicBezTo>
                      <a:cubicBezTo>
                        <a:pt x="138798" y="247418"/>
                        <a:pt x="131816" y="245548"/>
                        <a:pt x="127143" y="241102"/>
                      </a:cubicBezTo>
                      <a:cubicBezTo>
                        <a:pt x="126279" y="240294"/>
                        <a:pt x="125458" y="239289"/>
                        <a:pt x="125415" y="238113"/>
                      </a:cubicBezTo>
                      <a:cubicBezTo>
                        <a:pt x="125373" y="236924"/>
                        <a:pt x="126109" y="235876"/>
                        <a:pt x="126803" y="234913"/>
                      </a:cubicBezTo>
                      <a:cubicBezTo>
                        <a:pt x="130032" y="230565"/>
                        <a:pt x="133247" y="226218"/>
                        <a:pt x="136461" y="221870"/>
                      </a:cubicBezTo>
                      <a:cubicBezTo>
                        <a:pt x="134238" y="224830"/>
                        <a:pt x="131661" y="227648"/>
                        <a:pt x="128205" y="228809"/>
                      </a:cubicBezTo>
                      <a:cubicBezTo>
                        <a:pt x="124212" y="230155"/>
                        <a:pt x="118844" y="228172"/>
                        <a:pt x="118207" y="224009"/>
                      </a:cubicBezTo>
                      <a:cubicBezTo>
                        <a:pt x="128474" y="216163"/>
                        <a:pt x="138883" y="208133"/>
                        <a:pt x="147097" y="198234"/>
                      </a:cubicBezTo>
                      <a:cubicBezTo>
                        <a:pt x="148740" y="196280"/>
                        <a:pt x="150283" y="194255"/>
                        <a:pt x="151728" y="192131"/>
                      </a:cubicBezTo>
                      <a:cubicBezTo>
                        <a:pt x="149943" y="193278"/>
                        <a:pt x="148130" y="194439"/>
                        <a:pt x="146304" y="195544"/>
                      </a:cubicBezTo>
                      <a:cubicBezTo>
                        <a:pt x="140299" y="199240"/>
                        <a:pt x="133983" y="202483"/>
                        <a:pt x="127072" y="203573"/>
                      </a:cubicBezTo>
                      <a:cubicBezTo>
                        <a:pt x="118037" y="204989"/>
                        <a:pt x="107614" y="201761"/>
                        <a:pt x="103422" y="193660"/>
                      </a:cubicBezTo>
                      <a:cubicBezTo>
                        <a:pt x="101695" y="190332"/>
                        <a:pt x="101128" y="186480"/>
                        <a:pt x="99273" y="183223"/>
                      </a:cubicBezTo>
                      <a:cubicBezTo>
                        <a:pt x="94231" y="174429"/>
                        <a:pt x="80863" y="171922"/>
                        <a:pt x="78030" y="162179"/>
                      </a:cubicBezTo>
                      <a:cubicBezTo>
                        <a:pt x="76204" y="155863"/>
                        <a:pt x="79801" y="149264"/>
                        <a:pt x="84106" y="144279"/>
                      </a:cubicBezTo>
                      <a:cubicBezTo>
                        <a:pt x="86372" y="141673"/>
                        <a:pt x="88893" y="139209"/>
                        <a:pt x="91130" y="136575"/>
                      </a:cubicBezTo>
                      <a:cubicBezTo>
                        <a:pt x="93169" y="134196"/>
                        <a:pt x="94954" y="131675"/>
                        <a:pt x="96129" y="128800"/>
                      </a:cubicBezTo>
                      <a:cubicBezTo>
                        <a:pt x="91470" y="133728"/>
                        <a:pt x="85947" y="137835"/>
                        <a:pt x="79886" y="140866"/>
                      </a:cubicBezTo>
                      <a:cubicBezTo>
                        <a:pt x="76218" y="142707"/>
                        <a:pt x="72352" y="144165"/>
                        <a:pt x="68387" y="145199"/>
                      </a:cubicBezTo>
                      <a:cubicBezTo>
                        <a:pt x="66857" y="145610"/>
                        <a:pt x="65271" y="145936"/>
                        <a:pt x="63713" y="145596"/>
                      </a:cubicBezTo>
                      <a:cubicBezTo>
                        <a:pt x="61730" y="145142"/>
                        <a:pt x="60159" y="143670"/>
                        <a:pt x="58728" y="142197"/>
                      </a:cubicBezTo>
                      <a:cubicBezTo>
                        <a:pt x="51803" y="135059"/>
                        <a:pt x="45685" y="127115"/>
                        <a:pt x="40545" y="118575"/>
                      </a:cubicBezTo>
                      <a:cubicBezTo>
                        <a:pt x="41933" y="117428"/>
                        <a:pt x="43235" y="116182"/>
                        <a:pt x="44468" y="114879"/>
                      </a:cubicBezTo>
                      <a:cubicBezTo>
                        <a:pt x="47130" y="112061"/>
                        <a:pt x="49424" y="108889"/>
                        <a:pt x="51251" y="105476"/>
                      </a:cubicBezTo>
                      <a:cubicBezTo>
                        <a:pt x="46832" y="108209"/>
                        <a:pt x="42188" y="110560"/>
                        <a:pt x="37358" y="112486"/>
                      </a:cubicBezTo>
                      <a:cubicBezTo>
                        <a:pt x="35064" y="107997"/>
                        <a:pt x="39596" y="103224"/>
                        <a:pt x="43250" y="99755"/>
                      </a:cubicBezTo>
                      <a:cubicBezTo>
                        <a:pt x="48518" y="94755"/>
                        <a:pt x="52837" y="88765"/>
                        <a:pt x="55924" y="82180"/>
                      </a:cubicBezTo>
                      <a:cubicBezTo>
                        <a:pt x="51676" y="84956"/>
                        <a:pt x="47172" y="87321"/>
                        <a:pt x="42485" y="89261"/>
                      </a:cubicBezTo>
                      <a:cubicBezTo>
                        <a:pt x="39653" y="90436"/>
                        <a:pt x="36735" y="91456"/>
                        <a:pt x="33761" y="92306"/>
                      </a:cubicBezTo>
                      <a:cubicBezTo>
                        <a:pt x="30192" y="86060"/>
                        <a:pt x="25548" y="80424"/>
                        <a:pt x="20095" y="75722"/>
                      </a:cubicBezTo>
                      <a:cubicBezTo>
                        <a:pt x="21058" y="72748"/>
                        <a:pt x="22319" y="69859"/>
                        <a:pt x="23848" y="67112"/>
                      </a:cubicBezTo>
                      <a:cubicBezTo>
                        <a:pt x="26638" y="62113"/>
                        <a:pt x="30334" y="57638"/>
                        <a:pt x="34724" y="53942"/>
                      </a:cubicBezTo>
                      <a:cubicBezTo>
                        <a:pt x="29286" y="57864"/>
                        <a:pt x="22843" y="61943"/>
                        <a:pt x="16470" y="61787"/>
                      </a:cubicBezTo>
                      <a:lnTo>
                        <a:pt x="16470" y="61787"/>
                      </a:lnTo>
                      <a:cubicBezTo>
                        <a:pt x="15011" y="61745"/>
                        <a:pt x="13539" y="61476"/>
                        <a:pt x="12094" y="60937"/>
                      </a:cubicBezTo>
                      <a:cubicBezTo>
                        <a:pt x="5126" y="58346"/>
                        <a:pt x="1841" y="50104"/>
                        <a:pt x="1912" y="42669"/>
                      </a:cubicBezTo>
                      <a:cubicBezTo>
                        <a:pt x="1912" y="40545"/>
                        <a:pt x="2153" y="38435"/>
                        <a:pt x="2478" y="36339"/>
                      </a:cubicBezTo>
                      <a:cubicBezTo>
                        <a:pt x="3314" y="31113"/>
                        <a:pt x="4801" y="25958"/>
                        <a:pt x="5509" y="20690"/>
                      </a:cubicBezTo>
                      <a:cubicBezTo>
                        <a:pt x="6500" y="13326"/>
                        <a:pt x="5523" y="4971"/>
                        <a:pt x="0" y="0"/>
                      </a:cubicBezTo>
                      <a:cubicBezTo>
                        <a:pt x="0" y="0"/>
                        <a:pt x="7293" y="2521"/>
                        <a:pt x="19855" y="9517"/>
                      </a:cubicBezTo>
                      <a:cubicBezTo>
                        <a:pt x="22120" y="10777"/>
                        <a:pt x="24556" y="12179"/>
                        <a:pt x="27162" y="13737"/>
                      </a:cubicBezTo>
                      <a:cubicBezTo>
                        <a:pt x="53644" y="29626"/>
                        <a:pt x="96780" y="61787"/>
                        <a:pt x="144194" y="122314"/>
                      </a:cubicBezTo>
                      <a:cubicBezTo>
                        <a:pt x="213203" y="210385"/>
                        <a:pt x="214988" y="267074"/>
                        <a:pt x="214506" y="278842"/>
                      </a:cubicBezTo>
                      <a:cubicBezTo>
                        <a:pt x="214449" y="280358"/>
                        <a:pt x="214350" y="281137"/>
                        <a:pt x="214350" y="28113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9" name="Google Shape;1219;p7"/>
                <p:cNvSpPr/>
                <p:nvPr/>
              </p:nvSpPr>
              <p:spPr>
                <a:xfrm>
                  <a:off x="-1335577" y="5266091"/>
                  <a:ext cx="617774" cy="835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383" h="273659" extrusionOk="0">
                      <a:moveTo>
                        <a:pt x="202200" y="271592"/>
                      </a:moveTo>
                      <a:cubicBezTo>
                        <a:pt x="201152" y="272342"/>
                        <a:pt x="200090" y="273036"/>
                        <a:pt x="198985" y="273659"/>
                      </a:cubicBezTo>
                      <a:cubicBezTo>
                        <a:pt x="194113" y="272144"/>
                        <a:pt x="190134" y="268051"/>
                        <a:pt x="190715" y="263024"/>
                      </a:cubicBezTo>
                      <a:cubicBezTo>
                        <a:pt x="184625" y="264199"/>
                        <a:pt x="178266" y="264058"/>
                        <a:pt x="172234" y="262556"/>
                      </a:cubicBezTo>
                      <a:cubicBezTo>
                        <a:pt x="174740" y="260021"/>
                        <a:pt x="178139" y="258676"/>
                        <a:pt x="181170" y="256807"/>
                      </a:cubicBezTo>
                      <a:cubicBezTo>
                        <a:pt x="184200" y="254966"/>
                        <a:pt x="187117" y="252190"/>
                        <a:pt x="187387" y="248650"/>
                      </a:cubicBezTo>
                      <a:cubicBezTo>
                        <a:pt x="187656" y="245095"/>
                        <a:pt x="183761" y="241427"/>
                        <a:pt x="180632" y="243113"/>
                      </a:cubicBezTo>
                      <a:cubicBezTo>
                        <a:pt x="186395" y="239501"/>
                        <a:pt x="185942" y="229390"/>
                        <a:pt x="179881" y="226317"/>
                      </a:cubicBezTo>
                      <a:cubicBezTo>
                        <a:pt x="181368" y="225014"/>
                        <a:pt x="182855" y="223711"/>
                        <a:pt x="184342" y="222394"/>
                      </a:cubicBezTo>
                      <a:cubicBezTo>
                        <a:pt x="182770" y="221941"/>
                        <a:pt x="181226" y="221488"/>
                        <a:pt x="179669" y="221034"/>
                      </a:cubicBezTo>
                      <a:cubicBezTo>
                        <a:pt x="181354" y="219165"/>
                        <a:pt x="182119" y="216503"/>
                        <a:pt x="181679" y="214025"/>
                      </a:cubicBezTo>
                      <a:cubicBezTo>
                        <a:pt x="173763" y="217168"/>
                        <a:pt x="165295" y="218868"/>
                        <a:pt x="156769" y="219024"/>
                      </a:cubicBezTo>
                      <a:cubicBezTo>
                        <a:pt x="162632" y="216305"/>
                        <a:pt x="168807" y="213316"/>
                        <a:pt x="172276" y="207864"/>
                      </a:cubicBezTo>
                      <a:cubicBezTo>
                        <a:pt x="175746" y="202426"/>
                        <a:pt x="174981" y="193773"/>
                        <a:pt x="169104" y="191069"/>
                      </a:cubicBezTo>
                      <a:cubicBezTo>
                        <a:pt x="160635" y="187160"/>
                        <a:pt x="150963" y="198192"/>
                        <a:pt x="142197" y="195020"/>
                      </a:cubicBezTo>
                      <a:cubicBezTo>
                        <a:pt x="150028" y="191323"/>
                        <a:pt x="156925" y="185687"/>
                        <a:pt x="162080" y="178748"/>
                      </a:cubicBezTo>
                      <a:lnTo>
                        <a:pt x="157562" y="176425"/>
                      </a:lnTo>
                      <a:cubicBezTo>
                        <a:pt x="159007" y="174287"/>
                        <a:pt x="160465" y="172135"/>
                        <a:pt x="161924" y="170010"/>
                      </a:cubicBezTo>
                      <a:cubicBezTo>
                        <a:pt x="159276" y="167999"/>
                        <a:pt x="156174" y="166597"/>
                        <a:pt x="152917" y="165974"/>
                      </a:cubicBezTo>
                      <a:cubicBezTo>
                        <a:pt x="154872" y="163921"/>
                        <a:pt x="153002" y="160465"/>
                        <a:pt x="150623" y="158922"/>
                      </a:cubicBezTo>
                      <a:cubicBezTo>
                        <a:pt x="148244" y="157378"/>
                        <a:pt x="145227" y="156472"/>
                        <a:pt x="143811" y="154008"/>
                      </a:cubicBezTo>
                      <a:cubicBezTo>
                        <a:pt x="143259" y="153016"/>
                        <a:pt x="142976" y="151827"/>
                        <a:pt x="142098" y="151090"/>
                      </a:cubicBezTo>
                      <a:cubicBezTo>
                        <a:pt x="141121" y="150255"/>
                        <a:pt x="139690" y="150283"/>
                        <a:pt x="138402" y="150354"/>
                      </a:cubicBezTo>
                      <a:cubicBezTo>
                        <a:pt x="132496" y="150694"/>
                        <a:pt x="126577" y="151020"/>
                        <a:pt x="120657" y="151345"/>
                      </a:cubicBezTo>
                      <a:cubicBezTo>
                        <a:pt x="125529" y="147040"/>
                        <a:pt x="129919" y="142211"/>
                        <a:pt x="133771" y="136999"/>
                      </a:cubicBezTo>
                      <a:cubicBezTo>
                        <a:pt x="131746" y="133445"/>
                        <a:pt x="128134" y="130839"/>
                        <a:pt x="124127" y="130060"/>
                      </a:cubicBezTo>
                      <a:cubicBezTo>
                        <a:pt x="123801" y="127851"/>
                        <a:pt x="123447" y="125656"/>
                        <a:pt x="123121" y="123447"/>
                      </a:cubicBezTo>
                      <a:cubicBezTo>
                        <a:pt x="109937" y="123192"/>
                        <a:pt x="96696" y="126619"/>
                        <a:pt x="85296" y="133261"/>
                      </a:cubicBezTo>
                      <a:cubicBezTo>
                        <a:pt x="95109" y="124155"/>
                        <a:pt x="103805" y="113817"/>
                        <a:pt x="111070" y="102573"/>
                      </a:cubicBezTo>
                      <a:cubicBezTo>
                        <a:pt x="106425" y="102856"/>
                        <a:pt x="101794" y="103139"/>
                        <a:pt x="97149" y="103437"/>
                      </a:cubicBezTo>
                      <a:cubicBezTo>
                        <a:pt x="100930" y="101355"/>
                        <a:pt x="104159" y="98253"/>
                        <a:pt x="106354" y="94543"/>
                      </a:cubicBezTo>
                      <a:cubicBezTo>
                        <a:pt x="98494" y="94741"/>
                        <a:pt x="97319" y="82123"/>
                        <a:pt x="90280" y="78625"/>
                      </a:cubicBezTo>
                      <a:cubicBezTo>
                        <a:pt x="87009" y="76983"/>
                        <a:pt x="83115" y="77691"/>
                        <a:pt x="79518" y="78427"/>
                      </a:cubicBezTo>
                      <a:cubicBezTo>
                        <a:pt x="73046" y="79758"/>
                        <a:pt x="66560" y="81089"/>
                        <a:pt x="60088" y="82435"/>
                      </a:cubicBezTo>
                      <a:cubicBezTo>
                        <a:pt x="66659" y="76416"/>
                        <a:pt x="73244" y="70412"/>
                        <a:pt x="79829" y="64407"/>
                      </a:cubicBezTo>
                      <a:cubicBezTo>
                        <a:pt x="72068" y="58034"/>
                        <a:pt x="61971" y="51265"/>
                        <a:pt x="52780" y="55329"/>
                      </a:cubicBezTo>
                      <a:cubicBezTo>
                        <a:pt x="49537" y="56760"/>
                        <a:pt x="46974" y="59408"/>
                        <a:pt x="43802" y="60994"/>
                      </a:cubicBezTo>
                      <a:cubicBezTo>
                        <a:pt x="40630" y="62594"/>
                        <a:pt x="36169" y="62750"/>
                        <a:pt x="34115" y="59875"/>
                      </a:cubicBezTo>
                      <a:cubicBezTo>
                        <a:pt x="33733" y="59323"/>
                        <a:pt x="33450" y="58700"/>
                        <a:pt x="33308" y="58048"/>
                      </a:cubicBezTo>
                      <a:cubicBezTo>
                        <a:pt x="31864" y="51477"/>
                        <a:pt x="43221" y="48206"/>
                        <a:pt x="43250" y="41479"/>
                      </a:cubicBezTo>
                      <a:cubicBezTo>
                        <a:pt x="43250" y="38463"/>
                        <a:pt x="40389" y="35744"/>
                        <a:pt x="37373" y="35914"/>
                      </a:cubicBezTo>
                      <a:cubicBezTo>
                        <a:pt x="35376" y="35645"/>
                        <a:pt x="33393" y="35390"/>
                        <a:pt x="31396" y="35135"/>
                      </a:cubicBezTo>
                      <a:cubicBezTo>
                        <a:pt x="31935" y="33025"/>
                        <a:pt x="32501" y="30929"/>
                        <a:pt x="33053" y="28833"/>
                      </a:cubicBezTo>
                      <a:cubicBezTo>
                        <a:pt x="24372" y="29314"/>
                        <a:pt x="15819" y="32019"/>
                        <a:pt x="8440" y="36594"/>
                      </a:cubicBezTo>
                      <a:cubicBezTo>
                        <a:pt x="8639" y="33152"/>
                        <a:pt x="8823" y="29725"/>
                        <a:pt x="9021" y="26284"/>
                      </a:cubicBezTo>
                      <a:cubicBezTo>
                        <a:pt x="6019" y="26029"/>
                        <a:pt x="3016" y="25774"/>
                        <a:pt x="0" y="25505"/>
                      </a:cubicBezTo>
                      <a:cubicBezTo>
                        <a:pt x="85" y="17121"/>
                        <a:pt x="2195" y="8752"/>
                        <a:pt x="6132" y="1331"/>
                      </a:cubicBezTo>
                      <a:lnTo>
                        <a:pt x="7690" y="0"/>
                      </a:lnTo>
                      <a:cubicBezTo>
                        <a:pt x="33053" y="14091"/>
                        <a:pt x="79957" y="46351"/>
                        <a:pt x="132029" y="112797"/>
                      </a:cubicBezTo>
                      <a:cubicBezTo>
                        <a:pt x="209904" y="212198"/>
                        <a:pt x="202171" y="271620"/>
                        <a:pt x="202171" y="27162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0" name="Google Shape;1220;p7"/>
                <p:cNvSpPr/>
                <p:nvPr/>
              </p:nvSpPr>
              <p:spPr>
                <a:xfrm>
                  <a:off x="-1305089" y="5278892"/>
                  <a:ext cx="587533" cy="809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76" h="265105" extrusionOk="0">
                      <a:moveTo>
                        <a:pt x="192371" y="265106"/>
                      </a:moveTo>
                      <a:cubicBezTo>
                        <a:pt x="187571" y="262953"/>
                        <a:pt x="186367" y="255575"/>
                        <a:pt x="181467" y="253196"/>
                      </a:cubicBezTo>
                      <a:cubicBezTo>
                        <a:pt x="181538" y="248607"/>
                        <a:pt x="181609" y="244019"/>
                        <a:pt x="181694" y="239431"/>
                      </a:cubicBezTo>
                      <a:cubicBezTo>
                        <a:pt x="180915" y="238354"/>
                        <a:pt x="180136" y="237292"/>
                        <a:pt x="179371" y="236216"/>
                      </a:cubicBezTo>
                      <a:cubicBezTo>
                        <a:pt x="179385" y="232902"/>
                        <a:pt x="179414" y="229560"/>
                        <a:pt x="179442" y="226232"/>
                      </a:cubicBezTo>
                      <a:cubicBezTo>
                        <a:pt x="177374" y="223187"/>
                        <a:pt x="177530" y="218811"/>
                        <a:pt x="179810" y="215908"/>
                      </a:cubicBezTo>
                      <a:cubicBezTo>
                        <a:pt x="177034" y="214563"/>
                        <a:pt x="175859" y="211320"/>
                        <a:pt x="174245" y="208686"/>
                      </a:cubicBezTo>
                      <a:cubicBezTo>
                        <a:pt x="172616" y="206066"/>
                        <a:pt x="169316" y="203658"/>
                        <a:pt x="166654" y="205230"/>
                      </a:cubicBezTo>
                      <a:cubicBezTo>
                        <a:pt x="170761" y="202964"/>
                        <a:pt x="169260" y="196677"/>
                        <a:pt x="166739" y="192726"/>
                      </a:cubicBezTo>
                      <a:cubicBezTo>
                        <a:pt x="164232" y="188760"/>
                        <a:pt x="161202" y="183676"/>
                        <a:pt x="163878" y="179824"/>
                      </a:cubicBezTo>
                      <a:cubicBezTo>
                        <a:pt x="161244" y="179994"/>
                        <a:pt x="158568" y="179272"/>
                        <a:pt x="156387" y="177799"/>
                      </a:cubicBezTo>
                      <a:cubicBezTo>
                        <a:pt x="159134" y="176426"/>
                        <a:pt x="161485" y="174259"/>
                        <a:pt x="163071" y="171639"/>
                      </a:cubicBezTo>
                      <a:cubicBezTo>
                        <a:pt x="160791" y="170803"/>
                        <a:pt x="158412" y="169911"/>
                        <a:pt x="156783" y="168127"/>
                      </a:cubicBezTo>
                      <a:cubicBezTo>
                        <a:pt x="155141" y="166343"/>
                        <a:pt x="154517" y="163368"/>
                        <a:pt x="156089" y="161499"/>
                      </a:cubicBezTo>
                      <a:cubicBezTo>
                        <a:pt x="145865" y="156854"/>
                        <a:pt x="141559" y="142197"/>
                        <a:pt x="130443" y="140696"/>
                      </a:cubicBezTo>
                      <a:cubicBezTo>
                        <a:pt x="132779" y="139209"/>
                        <a:pt x="134918" y="137424"/>
                        <a:pt x="136787" y="135399"/>
                      </a:cubicBezTo>
                      <a:cubicBezTo>
                        <a:pt x="135031" y="134465"/>
                        <a:pt x="133261" y="133516"/>
                        <a:pt x="131519" y="132581"/>
                      </a:cubicBezTo>
                      <a:cubicBezTo>
                        <a:pt x="133445" y="131123"/>
                        <a:pt x="131689" y="127979"/>
                        <a:pt x="129565" y="126846"/>
                      </a:cubicBezTo>
                      <a:cubicBezTo>
                        <a:pt x="127426" y="125713"/>
                        <a:pt x="124665" y="124948"/>
                        <a:pt x="123943" y="122626"/>
                      </a:cubicBezTo>
                      <a:cubicBezTo>
                        <a:pt x="123588" y="121535"/>
                        <a:pt x="123843" y="120331"/>
                        <a:pt x="123617" y="119213"/>
                      </a:cubicBezTo>
                      <a:cubicBezTo>
                        <a:pt x="122880" y="115488"/>
                        <a:pt x="117910" y="114539"/>
                        <a:pt x="114171" y="115191"/>
                      </a:cubicBezTo>
                      <a:cubicBezTo>
                        <a:pt x="110418" y="115842"/>
                        <a:pt x="106226" y="117117"/>
                        <a:pt x="103082" y="115007"/>
                      </a:cubicBezTo>
                      <a:cubicBezTo>
                        <a:pt x="106694" y="113350"/>
                        <a:pt x="109951" y="110900"/>
                        <a:pt x="112571" y="107912"/>
                      </a:cubicBezTo>
                      <a:cubicBezTo>
                        <a:pt x="113477" y="106878"/>
                        <a:pt x="114341" y="105646"/>
                        <a:pt x="114213" y="104300"/>
                      </a:cubicBezTo>
                      <a:cubicBezTo>
                        <a:pt x="113888" y="101142"/>
                        <a:pt x="109328" y="101043"/>
                        <a:pt x="106679" y="99301"/>
                      </a:cubicBezTo>
                      <a:cubicBezTo>
                        <a:pt x="104031" y="97574"/>
                        <a:pt x="103408" y="94062"/>
                        <a:pt x="102360" y="91088"/>
                      </a:cubicBezTo>
                      <a:cubicBezTo>
                        <a:pt x="99386" y="82562"/>
                        <a:pt x="91810" y="76629"/>
                        <a:pt x="84601" y="71205"/>
                      </a:cubicBezTo>
                      <a:cubicBezTo>
                        <a:pt x="82803" y="69845"/>
                        <a:pt x="80891" y="68443"/>
                        <a:pt x="78668" y="68160"/>
                      </a:cubicBezTo>
                      <a:cubicBezTo>
                        <a:pt x="75340" y="67735"/>
                        <a:pt x="71360" y="69732"/>
                        <a:pt x="68910" y="67452"/>
                      </a:cubicBezTo>
                      <a:cubicBezTo>
                        <a:pt x="72068" y="66376"/>
                        <a:pt x="75935" y="64053"/>
                        <a:pt x="75099" y="60824"/>
                      </a:cubicBezTo>
                      <a:cubicBezTo>
                        <a:pt x="74802" y="59720"/>
                        <a:pt x="73980" y="58842"/>
                        <a:pt x="73173" y="58048"/>
                      </a:cubicBezTo>
                      <a:cubicBezTo>
                        <a:pt x="67126" y="52129"/>
                        <a:pt x="59592" y="47739"/>
                        <a:pt x="51463" y="45374"/>
                      </a:cubicBezTo>
                      <a:cubicBezTo>
                        <a:pt x="50599" y="42726"/>
                        <a:pt x="47569" y="41281"/>
                        <a:pt x="44779" y="41352"/>
                      </a:cubicBezTo>
                      <a:cubicBezTo>
                        <a:pt x="41989" y="41423"/>
                        <a:pt x="39369" y="42669"/>
                        <a:pt x="36863" y="43901"/>
                      </a:cubicBezTo>
                      <a:cubicBezTo>
                        <a:pt x="38038" y="40814"/>
                        <a:pt x="40276" y="38137"/>
                        <a:pt x="43108" y="36452"/>
                      </a:cubicBezTo>
                      <a:cubicBezTo>
                        <a:pt x="35574" y="30476"/>
                        <a:pt x="28054" y="24514"/>
                        <a:pt x="20520" y="18538"/>
                      </a:cubicBezTo>
                      <a:cubicBezTo>
                        <a:pt x="16852" y="19047"/>
                        <a:pt x="13170" y="19543"/>
                        <a:pt x="9502" y="20039"/>
                      </a:cubicBezTo>
                      <a:cubicBezTo>
                        <a:pt x="11301" y="19529"/>
                        <a:pt x="12802" y="18141"/>
                        <a:pt x="13482" y="16399"/>
                      </a:cubicBezTo>
                      <a:cubicBezTo>
                        <a:pt x="11018" y="11358"/>
                        <a:pt x="5608" y="7916"/>
                        <a:pt x="0" y="7789"/>
                      </a:cubicBezTo>
                      <a:cubicBezTo>
                        <a:pt x="113" y="5268"/>
                        <a:pt x="1671" y="2875"/>
                        <a:pt x="3923" y="1756"/>
                      </a:cubicBezTo>
                      <a:lnTo>
                        <a:pt x="5084" y="0"/>
                      </a:lnTo>
                      <a:cubicBezTo>
                        <a:pt x="31566" y="15889"/>
                        <a:pt x="74703" y="48050"/>
                        <a:pt x="122116" y="108577"/>
                      </a:cubicBezTo>
                      <a:cubicBezTo>
                        <a:pt x="191125" y="196648"/>
                        <a:pt x="192910" y="253337"/>
                        <a:pt x="192428" y="26510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1" name="Google Shape;1221;p7"/>
                <p:cNvSpPr/>
                <p:nvPr/>
              </p:nvSpPr>
              <p:spPr>
                <a:xfrm>
                  <a:off x="-1366759" y="5347869"/>
                  <a:ext cx="47924" cy="77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0" h="25434" extrusionOk="0">
                      <a:moveTo>
                        <a:pt x="14531" y="23565"/>
                      </a:moveTo>
                      <a:cubicBezTo>
                        <a:pt x="14389" y="24202"/>
                        <a:pt x="14404" y="24839"/>
                        <a:pt x="14559" y="25434"/>
                      </a:cubicBezTo>
                      <a:cubicBezTo>
                        <a:pt x="13101" y="25392"/>
                        <a:pt x="11628" y="25137"/>
                        <a:pt x="10183" y="24599"/>
                      </a:cubicBezTo>
                      <a:cubicBezTo>
                        <a:pt x="3216" y="22007"/>
                        <a:pt x="-70" y="13765"/>
                        <a:pt x="1" y="6330"/>
                      </a:cubicBezTo>
                      <a:cubicBezTo>
                        <a:pt x="1" y="4206"/>
                        <a:pt x="242" y="2096"/>
                        <a:pt x="568" y="0"/>
                      </a:cubicBezTo>
                      <a:cubicBezTo>
                        <a:pt x="3655" y="5098"/>
                        <a:pt x="7464" y="9743"/>
                        <a:pt x="11826" y="13779"/>
                      </a:cubicBezTo>
                      <a:cubicBezTo>
                        <a:pt x="13837" y="15634"/>
                        <a:pt x="16160" y="17914"/>
                        <a:pt x="15621" y="20577"/>
                      </a:cubicBezTo>
                      <a:cubicBezTo>
                        <a:pt x="15409" y="21611"/>
                        <a:pt x="14758" y="22517"/>
                        <a:pt x="14531" y="235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2" name="Google Shape;1222;p7"/>
                <p:cNvSpPr/>
                <p:nvPr/>
              </p:nvSpPr>
              <p:spPr>
                <a:xfrm>
                  <a:off x="-1311273" y="5441840"/>
                  <a:ext cx="68342" cy="76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89" h="25193" extrusionOk="0">
                      <a:moveTo>
                        <a:pt x="9786" y="2082"/>
                      </a:moveTo>
                      <a:cubicBezTo>
                        <a:pt x="16583" y="6514"/>
                        <a:pt x="14983" y="18977"/>
                        <a:pt x="22389" y="22149"/>
                      </a:cubicBezTo>
                      <a:cubicBezTo>
                        <a:pt x="19557" y="23324"/>
                        <a:pt x="16640" y="24344"/>
                        <a:pt x="13666" y="25194"/>
                      </a:cubicBezTo>
                      <a:cubicBezTo>
                        <a:pt x="10097" y="18948"/>
                        <a:pt x="5452" y="13312"/>
                        <a:pt x="0" y="8610"/>
                      </a:cubicBezTo>
                      <a:cubicBezTo>
                        <a:pt x="963" y="5636"/>
                        <a:pt x="2223" y="2747"/>
                        <a:pt x="3753" y="0"/>
                      </a:cubicBezTo>
                      <a:cubicBezTo>
                        <a:pt x="5863" y="510"/>
                        <a:pt x="7987" y="921"/>
                        <a:pt x="9786" y="208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3" name="Google Shape;1223;p7"/>
                <p:cNvSpPr/>
                <p:nvPr/>
              </p:nvSpPr>
              <p:spPr>
                <a:xfrm>
                  <a:off x="-1248913" y="5587077"/>
                  <a:ext cx="120088" cy="94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41" h="31078" extrusionOk="0">
                      <a:moveTo>
                        <a:pt x="35914" y="26249"/>
                      </a:moveTo>
                      <a:cubicBezTo>
                        <a:pt x="37047" y="26320"/>
                        <a:pt x="38208" y="26320"/>
                        <a:pt x="39341" y="26206"/>
                      </a:cubicBezTo>
                      <a:cubicBezTo>
                        <a:pt x="35673" y="28048"/>
                        <a:pt x="31807" y="29506"/>
                        <a:pt x="27842" y="30540"/>
                      </a:cubicBezTo>
                      <a:cubicBezTo>
                        <a:pt x="26312" y="30951"/>
                        <a:pt x="24726" y="31276"/>
                        <a:pt x="23168" y="30936"/>
                      </a:cubicBezTo>
                      <a:cubicBezTo>
                        <a:pt x="21186" y="30483"/>
                        <a:pt x="19614" y="29010"/>
                        <a:pt x="18183" y="27538"/>
                      </a:cubicBezTo>
                      <a:cubicBezTo>
                        <a:pt x="11259" y="20400"/>
                        <a:pt x="5141" y="12456"/>
                        <a:pt x="0" y="3916"/>
                      </a:cubicBezTo>
                      <a:cubicBezTo>
                        <a:pt x="1388" y="2769"/>
                        <a:pt x="2691" y="1523"/>
                        <a:pt x="3923" y="220"/>
                      </a:cubicBezTo>
                      <a:cubicBezTo>
                        <a:pt x="4645" y="121"/>
                        <a:pt x="5367" y="36"/>
                        <a:pt x="6090" y="7"/>
                      </a:cubicBezTo>
                      <a:cubicBezTo>
                        <a:pt x="11131" y="-163"/>
                        <a:pt x="15748" y="2613"/>
                        <a:pt x="20039" y="5276"/>
                      </a:cubicBezTo>
                      <a:cubicBezTo>
                        <a:pt x="27884" y="10190"/>
                        <a:pt x="36750" y="17030"/>
                        <a:pt x="35900" y="2624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4" name="Google Shape;1224;p7"/>
                <p:cNvSpPr/>
                <p:nvPr/>
              </p:nvSpPr>
              <p:spPr>
                <a:xfrm>
                  <a:off x="-1135887" y="5647211"/>
                  <a:ext cx="209890" cy="212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60" h="69545" extrusionOk="0">
                      <a:moveTo>
                        <a:pt x="49529" y="69222"/>
                      </a:moveTo>
                      <a:cubicBezTo>
                        <a:pt x="40493" y="70638"/>
                        <a:pt x="30071" y="67409"/>
                        <a:pt x="25879" y="59309"/>
                      </a:cubicBezTo>
                      <a:cubicBezTo>
                        <a:pt x="24151" y="55981"/>
                        <a:pt x="23585" y="52129"/>
                        <a:pt x="21729" y="48872"/>
                      </a:cubicBezTo>
                      <a:cubicBezTo>
                        <a:pt x="16688" y="40077"/>
                        <a:pt x="3319" y="37571"/>
                        <a:pt x="487" y="27828"/>
                      </a:cubicBezTo>
                      <a:cubicBezTo>
                        <a:pt x="-1340" y="21511"/>
                        <a:pt x="2257" y="14912"/>
                        <a:pt x="6562" y="9927"/>
                      </a:cubicBezTo>
                      <a:cubicBezTo>
                        <a:pt x="8828" y="7322"/>
                        <a:pt x="11349" y="4858"/>
                        <a:pt x="13586" y="2223"/>
                      </a:cubicBezTo>
                      <a:cubicBezTo>
                        <a:pt x="14493" y="1544"/>
                        <a:pt x="15357" y="807"/>
                        <a:pt x="16150" y="0"/>
                      </a:cubicBezTo>
                      <a:cubicBezTo>
                        <a:pt x="17311" y="1869"/>
                        <a:pt x="16603" y="4319"/>
                        <a:pt x="15612" y="6259"/>
                      </a:cubicBezTo>
                      <a:cubicBezTo>
                        <a:pt x="14620" y="8214"/>
                        <a:pt x="13346" y="10168"/>
                        <a:pt x="13374" y="12363"/>
                      </a:cubicBezTo>
                      <a:cubicBezTo>
                        <a:pt x="13416" y="14544"/>
                        <a:pt x="15640" y="16810"/>
                        <a:pt x="17623" y="15889"/>
                      </a:cubicBezTo>
                      <a:cubicBezTo>
                        <a:pt x="16065" y="23112"/>
                        <a:pt x="16178" y="32232"/>
                        <a:pt x="22508" y="36055"/>
                      </a:cubicBezTo>
                      <a:cubicBezTo>
                        <a:pt x="24547" y="37302"/>
                        <a:pt x="26941" y="37769"/>
                        <a:pt x="29093" y="38789"/>
                      </a:cubicBezTo>
                      <a:cubicBezTo>
                        <a:pt x="37066" y="42655"/>
                        <a:pt x="39389" y="52993"/>
                        <a:pt x="45932" y="58983"/>
                      </a:cubicBezTo>
                      <a:cubicBezTo>
                        <a:pt x="51256" y="63855"/>
                        <a:pt x="59470" y="65342"/>
                        <a:pt x="66168" y="62608"/>
                      </a:cubicBezTo>
                      <a:lnTo>
                        <a:pt x="67457" y="59974"/>
                      </a:lnTo>
                      <a:cubicBezTo>
                        <a:pt x="68010" y="60286"/>
                        <a:pt x="68434" y="60697"/>
                        <a:pt x="68760" y="61206"/>
                      </a:cubicBezTo>
                      <a:cubicBezTo>
                        <a:pt x="62756" y="64903"/>
                        <a:pt x="56439" y="68146"/>
                        <a:pt x="49529" y="6923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5" name="Google Shape;1225;p7"/>
                <p:cNvSpPr/>
                <p:nvPr/>
              </p:nvSpPr>
              <p:spPr>
                <a:xfrm>
                  <a:off x="-1011711" y="5842247"/>
                  <a:ext cx="126053" cy="208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95" h="68282" extrusionOk="0">
                      <a:moveTo>
                        <a:pt x="41295" y="67622"/>
                      </a:moveTo>
                      <a:cubicBezTo>
                        <a:pt x="37656" y="68684"/>
                        <a:pt x="33860" y="68613"/>
                        <a:pt x="31000" y="66319"/>
                      </a:cubicBezTo>
                      <a:cubicBezTo>
                        <a:pt x="27445" y="63444"/>
                        <a:pt x="26822" y="58275"/>
                        <a:pt x="24231" y="54494"/>
                      </a:cubicBezTo>
                      <a:cubicBezTo>
                        <a:pt x="20591" y="49183"/>
                        <a:pt x="13609" y="47314"/>
                        <a:pt x="8936" y="42867"/>
                      </a:cubicBezTo>
                      <a:cubicBezTo>
                        <a:pt x="8072" y="42060"/>
                        <a:pt x="7251" y="41055"/>
                        <a:pt x="7208" y="39879"/>
                      </a:cubicBezTo>
                      <a:cubicBezTo>
                        <a:pt x="7166" y="38690"/>
                        <a:pt x="7902" y="37642"/>
                        <a:pt x="8596" y="36679"/>
                      </a:cubicBezTo>
                      <a:cubicBezTo>
                        <a:pt x="11825" y="32331"/>
                        <a:pt x="15040" y="27983"/>
                        <a:pt x="18254" y="23636"/>
                      </a:cubicBezTo>
                      <a:cubicBezTo>
                        <a:pt x="16031" y="26596"/>
                        <a:pt x="13454" y="29414"/>
                        <a:pt x="9998" y="30575"/>
                      </a:cubicBezTo>
                      <a:cubicBezTo>
                        <a:pt x="6005" y="31920"/>
                        <a:pt x="637" y="29938"/>
                        <a:pt x="0" y="25774"/>
                      </a:cubicBezTo>
                      <a:cubicBezTo>
                        <a:pt x="10267" y="17929"/>
                        <a:pt x="20676" y="9899"/>
                        <a:pt x="28890" y="0"/>
                      </a:cubicBezTo>
                      <a:cubicBezTo>
                        <a:pt x="28975" y="1629"/>
                        <a:pt x="28507" y="3399"/>
                        <a:pt x="27743" y="4843"/>
                      </a:cubicBezTo>
                      <a:cubicBezTo>
                        <a:pt x="26199" y="7718"/>
                        <a:pt x="23806" y="10324"/>
                        <a:pt x="23565" y="13567"/>
                      </a:cubicBezTo>
                      <a:cubicBezTo>
                        <a:pt x="23338" y="16668"/>
                        <a:pt x="25151" y="19515"/>
                        <a:pt x="25845" y="22545"/>
                      </a:cubicBezTo>
                      <a:cubicBezTo>
                        <a:pt x="26567" y="25576"/>
                        <a:pt x="25264" y="29683"/>
                        <a:pt x="22163" y="29824"/>
                      </a:cubicBezTo>
                      <a:cubicBezTo>
                        <a:pt x="28946" y="41706"/>
                        <a:pt x="35163" y="53885"/>
                        <a:pt x="40786" y="66361"/>
                      </a:cubicBezTo>
                      <a:cubicBezTo>
                        <a:pt x="40970" y="66758"/>
                        <a:pt x="41154" y="67169"/>
                        <a:pt x="41281" y="6760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26" name="Google Shape;1226;p7"/>
              <p:cNvSpPr/>
              <p:nvPr/>
            </p:nvSpPr>
            <p:spPr>
              <a:xfrm>
                <a:off x="-1372680" y="5236943"/>
                <a:ext cx="659425" cy="1006180"/>
              </a:xfrm>
              <a:custGeom>
                <a:avLst/>
                <a:gdLst/>
                <a:ahLst/>
                <a:cxnLst/>
                <a:rect l="l" t="t" r="r" b="b"/>
                <a:pathLst>
                  <a:path w="216028" h="329625" extrusionOk="0">
                    <a:moveTo>
                      <a:pt x="0" y="0"/>
                    </a:moveTo>
                    <a:cubicBezTo>
                      <a:pt x="104102" y="52780"/>
                      <a:pt x="236754" y="200260"/>
                      <a:pt x="213302" y="329626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27" name="Google Shape;1227;p7"/>
          <p:cNvSpPr/>
          <p:nvPr/>
        </p:nvSpPr>
        <p:spPr>
          <a:xfrm rot="4658503">
            <a:off x="-1190910" y="3383415"/>
            <a:ext cx="4616524" cy="5453944"/>
          </a:xfrm>
          <a:custGeom>
            <a:avLst/>
            <a:gdLst/>
            <a:ahLst/>
            <a:cxnLst/>
            <a:rect l="l" t="t" r="r" b="b"/>
            <a:pathLst>
              <a:path w="2533456" h="2993015" extrusionOk="0">
                <a:moveTo>
                  <a:pt x="2394064" y="998862"/>
                </a:moveTo>
                <a:cubicBezTo>
                  <a:pt x="2394772" y="1004271"/>
                  <a:pt x="2400919" y="1013094"/>
                  <a:pt x="2381772" y="1021053"/>
                </a:cubicBezTo>
                <a:cubicBezTo>
                  <a:pt x="2362668" y="1029026"/>
                  <a:pt x="2346778" y="1021180"/>
                  <a:pt x="2346793" y="1037098"/>
                </a:cubicBezTo>
                <a:cubicBezTo>
                  <a:pt x="2346821" y="1053072"/>
                  <a:pt x="2335846" y="1083916"/>
                  <a:pt x="2335846" y="1083916"/>
                </a:cubicBezTo>
                <a:cubicBezTo>
                  <a:pt x="2335846" y="1083916"/>
                  <a:pt x="2319064" y="1092753"/>
                  <a:pt x="2320452" y="1098984"/>
                </a:cubicBezTo>
                <a:cubicBezTo>
                  <a:pt x="2321854" y="1105187"/>
                  <a:pt x="2332192" y="1107481"/>
                  <a:pt x="2326527" y="1113613"/>
                </a:cubicBezTo>
                <a:cubicBezTo>
                  <a:pt x="2320863" y="1119745"/>
                  <a:pt x="2307551" y="1114534"/>
                  <a:pt x="2300455" y="1123639"/>
                </a:cubicBezTo>
                <a:cubicBezTo>
                  <a:pt x="2293318" y="1132731"/>
                  <a:pt x="2289098" y="1132519"/>
                  <a:pt x="2280913" y="1142701"/>
                </a:cubicBezTo>
                <a:cubicBezTo>
                  <a:pt x="2272770" y="1152898"/>
                  <a:pt x="2246698" y="1177638"/>
                  <a:pt x="2231715" y="1202109"/>
                </a:cubicBezTo>
                <a:cubicBezTo>
                  <a:pt x="2216690" y="1226566"/>
                  <a:pt x="2184840" y="1245189"/>
                  <a:pt x="2180210" y="1243489"/>
                </a:cubicBezTo>
                <a:cubicBezTo>
                  <a:pt x="2175579" y="1241776"/>
                  <a:pt x="2166459" y="1225476"/>
                  <a:pt x="2170027" y="1248814"/>
                </a:cubicBezTo>
                <a:cubicBezTo>
                  <a:pt x="2173610" y="1272110"/>
                  <a:pt x="2178737" y="1263627"/>
                  <a:pt x="2173086" y="1282320"/>
                </a:cubicBezTo>
                <a:cubicBezTo>
                  <a:pt x="2167393" y="1301000"/>
                  <a:pt x="2141987" y="1316450"/>
                  <a:pt x="2136464" y="1318843"/>
                </a:cubicBezTo>
                <a:cubicBezTo>
                  <a:pt x="2130913" y="1321279"/>
                  <a:pt x="2112219" y="1322738"/>
                  <a:pt x="2114641" y="1337070"/>
                </a:cubicBezTo>
                <a:cubicBezTo>
                  <a:pt x="2117034" y="1351373"/>
                  <a:pt x="2096458" y="1371553"/>
                  <a:pt x="2088485" y="1397341"/>
                </a:cubicBezTo>
                <a:cubicBezTo>
                  <a:pt x="2080497" y="1423144"/>
                  <a:pt x="2075158" y="1428596"/>
                  <a:pt x="2076971" y="1438424"/>
                </a:cubicBezTo>
                <a:cubicBezTo>
                  <a:pt x="2078841" y="1448238"/>
                  <a:pt x="2078373" y="1444627"/>
                  <a:pt x="2067440" y="1453747"/>
                </a:cubicBezTo>
                <a:cubicBezTo>
                  <a:pt x="2056550" y="1462853"/>
                  <a:pt x="2028709" y="1471916"/>
                  <a:pt x="2023086" y="1481433"/>
                </a:cubicBezTo>
                <a:cubicBezTo>
                  <a:pt x="2017436" y="1490893"/>
                  <a:pt x="1993092" y="1500650"/>
                  <a:pt x="2003769" y="1527430"/>
                </a:cubicBezTo>
                <a:cubicBezTo>
                  <a:pt x="2014405" y="1554181"/>
                  <a:pt x="2019815" y="1534950"/>
                  <a:pt x="2022520" y="1565751"/>
                </a:cubicBezTo>
                <a:cubicBezTo>
                  <a:pt x="2025210" y="1596581"/>
                  <a:pt x="2024545" y="1607103"/>
                  <a:pt x="2015623" y="1613122"/>
                </a:cubicBezTo>
                <a:cubicBezTo>
                  <a:pt x="2006744" y="1619155"/>
                  <a:pt x="1989806" y="1631673"/>
                  <a:pt x="1989325" y="1632665"/>
                </a:cubicBezTo>
                <a:cubicBezTo>
                  <a:pt x="1988843" y="1633656"/>
                  <a:pt x="1983476" y="1697341"/>
                  <a:pt x="1957447" y="1704875"/>
                </a:cubicBezTo>
                <a:cubicBezTo>
                  <a:pt x="1931432" y="1712465"/>
                  <a:pt x="1910232" y="1684907"/>
                  <a:pt x="1914580" y="1711177"/>
                </a:cubicBezTo>
                <a:cubicBezTo>
                  <a:pt x="1918928" y="1737447"/>
                  <a:pt x="1926334" y="1743607"/>
                  <a:pt x="1921590" y="1748946"/>
                </a:cubicBezTo>
                <a:cubicBezTo>
                  <a:pt x="1916860" y="1754341"/>
                  <a:pt x="1912569" y="1750730"/>
                  <a:pt x="1909751" y="1755474"/>
                </a:cubicBezTo>
                <a:cubicBezTo>
                  <a:pt x="1906947" y="1760218"/>
                  <a:pt x="1900531" y="1754200"/>
                  <a:pt x="1907811" y="1768659"/>
                </a:cubicBezTo>
                <a:cubicBezTo>
                  <a:pt x="1915047" y="1783104"/>
                  <a:pt x="1920443" y="1776420"/>
                  <a:pt x="1919041" y="1787352"/>
                </a:cubicBezTo>
                <a:cubicBezTo>
                  <a:pt x="1917582" y="1798299"/>
                  <a:pt x="1927283" y="1795226"/>
                  <a:pt x="1913999" y="1800098"/>
                </a:cubicBezTo>
                <a:cubicBezTo>
                  <a:pt x="1900744" y="1805026"/>
                  <a:pt x="1910289" y="1789675"/>
                  <a:pt x="1890802" y="1802916"/>
                </a:cubicBezTo>
                <a:cubicBezTo>
                  <a:pt x="1871358" y="1816171"/>
                  <a:pt x="1860199" y="1791643"/>
                  <a:pt x="1857211" y="1825192"/>
                </a:cubicBezTo>
                <a:cubicBezTo>
                  <a:pt x="1854252" y="1858769"/>
                  <a:pt x="1863811" y="1850187"/>
                  <a:pt x="1858826" y="1869645"/>
                </a:cubicBezTo>
                <a:cubicBezTo>
                  <a:pt x="1853855" y="1889160"/>
                  <a:pt x="1876612" y="1878128"/>
                  <a:pt x="1845358" y="1893295"/>
                </a:cubicBezTo>
                <a:cubicBezTo>
                  <a:pt x="1814060" y="1908448"/>
                  <a:pt x="1800366" y="1908491"/>
                  <a:pt x="1795679" y="1908023"/>
                </a:cubicBezTo>
                <a:cubicBezTo>
                  <a:pt x="1790991" y="1907556"/>
                  <a:pt x="1766520" y="1893734"/>
                  <a:pt x="1778968" y="1926943"/>
                </a:cubicBezTo>
                <a:cubicBezTo>
                  <a:pt x="1791459" y="1960181"/>
                  <a:pt x="1793980" y="1946897"/>
                  <a:pt x="1786403" y="1990104"/>
                </a:cubicBezTo>
                <a:cubicBezTo>
                  <a:pt x="1778784" y="2033311"/>
                  <a:pt x="1730762" y="2019589"/>
                  <a:pt x="1750135" y="2080484"/>
                </a:cubicBezTo>
                <a:cubicBezTo>
                  <a:pt x="1769551" y="2141407"/>
                  <a:pt x="1757910" y="2125801"/>
                  <a:pt x="1772227" y="2144933"/>
                </a:cubicBezTo>
                <a:cubicBezTo>
                  <a:pt x="1786502" y="2164080"/>
                  <a:pt x="1788102" y="2160752"/>
                  <a:pt x="1789052" y="2171345"/>
                </a:cubicBezTo>
                <a:cubicBezTo>
                  <a:pt x="1789972" y="2181895"/>
                  <a:pt x="1801966" y="2174644"/>
                  <a:pt x="1783783" y="2194017"/>
                </a:cubicBezTo>
                <a:cubicBezTo>
                  <a:pt x="1765600" y="2213390"/>
                  <a:pt x="1763433" y="2212201"/>
                  <a:pt x="1760261" y="2218843"/>
                </a:cubicBezTo>
                <a:cubicBezTo>
                  <a:pt x="1757074" y="2225484"/>
                  <a:pt x="1765812" y="2227750"/>
                  <a:pt x="1748648" y="2238485"/>
                </a:cubicBezTo>
                <a:cubicBezTo>
                  <a:pt x="1731527" y="2249248"/>
                  <a:pt x="1734132" y="2246047"/>
                  <a:pt x="1717861" y="2252660"/>
                </a:cubicBezTo>
                <a:cubicBezTo>
                  <a:pt x="1701561" y="2259260"/>
                  <a:pt x="1683222" y="2263423"/>
                  <a:pt x="1684779" y="2264726"/>
                </a:cubicBezTo>
                <a:cubicBezTo>
                  <a:pt x="1686323" y="2265973"/>
                  <a:pt x="1686238" y="2304931"/>
                  <a:pt x="1679398" y="2323780"/>
                </a:cubicBezTo>
                <a:cubicBezTo>
                  <a:pt x="1672544" y="2342658"/>
                  <a:pt x="1672303" y="2332900"/>
                  <a:pt x="1671354" y="2350801"/>
                </a:cubicBezTo>
                <a:cubicBezTo>
                  <a:pt x="1670391" y="2368744"/>
                  <a:pt x="1692936" y="2355927"/>
                  <a:pt x="1658665" y="2379492"/>
                </a:cubicBezTo>
                <a:cubicBezTo>
                  <a:pt x="1624437" y="2403085"/>
                  <a:pt x="1623431" y="2402972"/>
                  <a:pt x="1618984" y="2412248"/>
                </a:cubicBezTo>
                <a:cubicBezTo>
                  <a:pt x="1614523" y="2421552"/>
                  <a:pt x="1597303" y="2417587"/>
                  <a:pt x="1590930" y="2430870"/>
                </a:cubicBezTo>
                <a:cubicBezTo>
                  <a:pt x="1584572" y="2444126"/>
                  <a:pt x="1581003" y="2457268"/>
                  <a:pt x="1585507" y="2470622"/>
                </a:cubicBezTo>
                <a:cubicBezTo>
                  <a:pt x="1590038" y="2484005"/>
                  <a:pt x="1597713" y="2487389"/>
                  <a:pt x="1593196" y="2502486"/>
                </a:cubicBezTo>
                <a:cubicBezTo>
                  <a:pt x="1588665" y="2517624"/>
                  <a:pt x="1581442" y="2522453"/>
                  <a:pt x="1580323" y="2528118"/>
                </a:cubicBezTo>
                <a:cubicBezTo>
                  <a:pt x="1579233" y="2533839"/>
                  <a:pt x="1569844" y="2537493"/>
                  <a:pt x="1568258" y="2540793"/>
                </a:cubicBezTo>
                <a:cubicBezTo>
                  <a:pt x="1566657" y="2544135"/>
                  <a:pt x="1563952" y="2549771"/>
                  <a:pt x="1567167" y="2554445"/>
                </a:cubicBezTo>
                <a:cubicBezTo>
                  <a:pt x="1570367" y="2559146"/>
                  <a:pt x="1563811" y="2581961"/>
                  <a:pt x="1556744" y="2599040"/>
                </a:cubicBezTo>
                <a:cubicBezTo>
                  <a:pt x="1549649" y="2616090"/>
                  <a:pt x="1556744" y="2619560"/>
                  <a:pt x="1534567" y="2630478"/>
                </a:cubicBezTo>
                <a:cubicBezTo>
                  <a:pt x="1512404" y="2641397"/>
                  <a:pt x="1505861" y="2623157"/>
                  <a:pt x="1498979" y="2654581"/>
                </a:cubicBezTo>
                <a:cubicBezTo>
                  <a:pt x="1492082" y="2686034"/>
                  <a:pt x="1495509" y="2705082"/>
                  <a:pt x="1497973" y="2710194"/>
                </a:cubicBezTo>
                <a:cubicBezTo>
                  <a:pt x="1500437" y="2715307"/>
                  <a:pt x="1487395" y="2726593"/>
                  <a:pt x="1477609" y="2732173"/>
                </a:cubicBezTo>
                <a:cubicBezTo>
                  <a:pt x="1467880" y="2737738"/>
                  <a:pt x="1462583" y="2733986"/>
                  <a:pt x="1456536" y="2746604"/>
                </a:cubicBezTo>
                <a:cubicBezTo>
                  <a:pt x="1450490" y="2759208"/>
                  <a:pt x="1417535" y="2767577"/>
                  <a:pt x="1419249" y="2776499"/>
                </a:cubicBezTo>
                <a:cubicBezTo>
                  <a:pt x="1421005" y="2785435"/>
                  <a:pt x="1425296" y="2796977"/>
                  <a:pt x="1398191" y="2805629"/>
                </a:cubicBezTo>
                <a:cubicBezTo>
                  <a:pt x="1371128" y="2814268"/>
                  <a:pt x="1364174" y="2811719"/>
                  <a:pt x="1347294" y="2818431"/>
                </a:cubicBezTo>
                <a:cubicBezTo>
                  <a:pt x="1330456" y="2825130"/>
                  <a:pt x="1305333" y="2804666"/>
                  <a:pt x="1323460" y="2839730"/>
                </a:cubicBezTo>
                <a:cubicBezTo>
                  <a:pt x="1341587" y="2874795"/>
                  <a:pt x="1353001" y="2883957"/>
                  <a:pt x="1343867" y="2900795"/>
                </a:cubicBezTo>
                <a:cubicBezTo>
                  <a:pt x="1334704" y="2917577"/>
                  <a:pt x="1320868" y="2910001"/>
                  <a:pt x="1309907" y="2924941"/>
                </a:cubicBezTo>
                <a:cubicBezTo>
                  <a:pt x="1298904" y="2939896"/>
                  <a:pt x="1292134" y="2932390"/>
                  <a:pt x="1298337" y="2947968"/>
                </a:cubicBezTo>
                <a:cubicBezTo>
                  <a:pt x="1304512" y="2963503"/>
                  <a:pt x="1309482" y="2964523"/>
                  <a:pt x="1306707" y="2975993"/>
                </a:cubicBezTo>
                <a:cubicBezTo>
                  <a:pt x="1304058" y="2986997"/>
                  <a:pt x="1315784" y="2986686"/>
                  <a:pt x="1302189" y="2993016"/>
                </a:cubicBezTo>
                <a:lnTo>
                  <a:pt x="0" y="2280446"/>
                </a:lnTo>
                <a:lnTo>
                  <a:pt x="1968" y="2254714"/>
                </a:lnTo>
                <a:cubicBezTo>
                  <a:pt x="1968" y="2254714"/>
                  <a:pt x="14785" y="2270108"/>
                  <a:pt x="14006" y="2251216"/>
                </a:cubicBezTo>
                <a:cubicBezTo>
                  <a:pt x="13213" y="2232353"/>
                  <a:pt x="10748" y="2227240"/>
                  <a:pt x="9346" y="2225626"/>
                </a:cubicBezTo>
                <a:cubicBezTo>
                  <a:pt x="7930" y="2223997"/>
                  <a:pt x="14671" y="2224776"/>
                  <a:pt x="21341" y="2215430"/>
                </a:cubicBezTo>
                <a:cubicBezTo>
                  <a:pt x="28011" y="2206083"/>
                  <a:pt x="32345" y="2219791"/>
                  <a:pt x="37726" y="2201764"/>
                </a:cubicBezTo>
                <a:cubicBezTo>
                  <a:pt x="43051" y="2183736"/>
                  <a:pt x="37967" y="2180550"/>
                  <a:pt x="46308" y="2174630"/>
                </a:cubicBezTo>
                <a:cubicBezTo>
                  <a:pt x="54649" y="2168711"/>
                  <a:pt x="59450" y="2178057"/>
                  <a:pt x="69661" y="2164774"/>
                </a:cubicBezTo>
                <a:cubicBezTo>
                  <a:pt x="79829" y="2151476"/>
                  <a:pt x="81245" y="2184968"/>
                  <a:pt x="84630" y="2132315"/>
                </a:cubicBezTo>
                <a:cubicBezTo>
                  <a:pt x="88043" y="2079719"/>
                  <a:pt x="83723" y="2068121"/>
                  <a:pt x="85833" y="2062597"/>
                </a:cubicBezTo>
                <a:cubicBezTo>
                  <a:pt x="87958" y="2057046"/>
                  <a:pt x="108435" y="2043947"/>
                  <a:pt x="117300" y="2042516"/>
                </a:cubicBezTo>
                <a:cubicBezTo>
                  <a:pt x="126180" y="2041058"/>
                  <a:pt x="135810" y="2039231"/>
                  <a:pt x="137226" y="2024913"/>
                </a:cubicBezTo>
                <a:cubicBezTo>
                  <a:pt x="138628" y="2010610"/>
                  <a:pt x="140044" y="1999649"/>
                  <a:pt x="139364" y="1994253"/>
                </a:cubicBezTo>
                <a:cubicBezTo>
                  <a:pt x="138656" y="1988816"/>
                  <a:pt x="132510" y="1980021"/>
                  <a:pt x="151614" y="1972048"/>
                </a:cubicBezTo>
                <a:cubicBezTo>
                  <a:pt x="170761" y="1964061"/>
                  <a:pt x="186607" y="1971920"/>
                  <a:pt x="186607" y="1955974"/>
                </a:cubicBezTo>
                <a:cubicBezTo>
                  <a:pt x="186607" y="1940057"/>
                  <a:pt x="197597" y="1909185"/>
                  <a:pt x="197597" y="1909185"/>
                </a:cubicBezTo>
                <a:cubicBezTo>
                  <a:pt x="197597" y="1909185"/>
                  <a:pt x="214378" y="1900348"/>
                  <a:pt x="212976" y="1894145"/>
                </a:cubicBezTo>
                <a:cubicBezTo>
                  <a:pt x="211589" y="1887914"/>
                  <a:pt x="201251" y="1885620"/>
                  <a:pt x="206915" y="1879488"/>
                </a:cubicBezTo>
                <a:cubicBezTo>
                  <a:pt x="212566" y="1873384"/>
                  <a:pt x="225892" y="1878567"/>
                  <a:pt x="232987" y="1869461"/>
                </a:cubicBezTo>
                <a:cubicBezTo>
                  <a:pt x="240082" y="1860341"/>
                  <a:pt x="244330" y="1860610"/>
                  <a:pt x="252487" y="1850400"/>
                </a:cubicBezTo>
                <a:cubicBezTo>
                  <a:pt x="260687" y="1840189"/>
                  <a:pt x="286730" y="1815491"/>
                  <a:pt x="301727" y="1791006"/>
                </a:cubicBezTo>
                <a:cubicBezTo>
                  <a:pt x="316724" y="1766535"/>
                  <a:pt x="348602" y="1747926"/>
                  <a:pt x="353233" y="1749626"/>
                </a:cubicBezTo>
                <a:cubicBezTo>
                  <a:pt x="357878" y="1751311"/>
                  <a:pt x="366984" y="1767639"/>
                  <a:pt x="363415" y="1744301"/>
                </a:cubicBezTo>
                <a:cubicBezTo>
                  <a:pt x="359861" y="1720977"/>
                  <a:pt x="354663" y="1729474"/>
                  <a:pt x="360371" y="1710766"/>
                </a:cubicBezTo>
                <a:cubicBezTo>
                  <a:pt x="366064" y="1692087"/>
                  <a:pt x="391455" y="1676665"/>
                  <a:pt x="396992" y="1674243"/>
                </a:cubicBezTo>
                <a:cubicBezTo>
                  <a:pt x="402530" y="1671836"/>
                  <a:pt x="421237" y="1670349"/>
                  <a:pt x="418816" y="1656017"/>
                </a:cubicBezTo>
                <a:cubicBezTo>
                  <a:pt x="416380" y="1641714"/>
                  <a:pt x="436999" y="1621534"/>
                  <a:pt x="444972" y="1595746"/>
                </a:cubicBezTo>
                <a:cubicBezTo>
                  <a:pt x="452959" y="1569943"/>
                  <a:pt x="458298" y="1564491"/>
                  <a:pt x="456471" y="1554691"/>
                </a:cubicBezTo>
                <a:cubicBezTo>
                  <a:pt x="454602" y="1544877"/>
                  <a:pt x="455083" y="1548460"/>
                  <a:pt x="466002" y="1539368"/>
                </a:cubicBezTo>
                <a:cubicBezTo>
                  <a:pt x="476906" y="1530234"/>
                  <a:pt x="504748" y="1521171"/>
                  <a:pt x="510356" y="1511682"/>
                </a:cubicBezTo>
                <a:cubicBezTo>
                  <a:pt x="516021" y="1502194"/>
                  <a:pt x="540350" y="1492465"/>
                  <a:pt x="529673" y="1465685"/>
                </a:cubicBezTo>
                <a:cubicBezTo>
                  <a:pt x="519023" y="1438877"/>
                  <a:pt x="513628" y="1458151"/>
                  <a:pt x="510937" y="1427321"/>
                </a:cubicBezTo>
                <a:cubicBezTo>
                  <a:pt x="508232" y="1396520"/>
                  <a:pt x="508898" y="1385998"/>
                  <a:pt x="517819" y="1379979"/>
                </a:cubicBezTo>
                <a:cubicBezTo>
                  <a:pt x="526699" y="1373946"/>
                  <a:pt x="543636" y="1361427"/>
                  <a:pt x="544118" y="1360436"/>
                </a:cubicBezTo>
                <a:cubicBezTo>
                  <a:pt x="544599" y="1359445"/>
                  <a:pt x="549966" y="1295731"/>
                  <a:pt x="575981" y="1288169"/>
                </a:cubicBezTo>
                <a:cubicBezTo>
                  <a:pt x="601982" y="1280607"/>
                  <a:pt x="623196" y="1308137"/>
                  <a:pt x="618891" y="1281881"/>
                </a:cubicBezTo>
                <a:cubicBezTo>
                  <a:pt x="614529" y="1255640"/>
                  <a:pt x="607123" y="1249480"/>
                  <a:pt x="611852" y="1244084"/>
                </a:cubicBezTo>
                <a:cubicBezTo>
                  <a:pt x="616597" y="1238745"/>
                  <a:pt x="620902" y="1242356"/>
                  <a:pt x="623720" y="1237584"/>
                </a:cubicBezTo>
                <a:cubicBezTo>
                  <a:pt x="626524" y="1232840"/>
                  <a:pt x="632939" y="1238859"/>
                  <a:pt x="625646" y="1224428"/>
                </a:cubicBezTo>
                <a:cubicBezTo>
                  <a:pt x="618367" y="1209955"/>
                  <a:pt x="612985" y="1216653"/>
                  <a:pt x="614430" y="1205692"/>
                </a:cubicBezTo>
                <a:cubicBezTo>
                  <a:pt x="615846" y="1194717"/>
                  <a:pt x="606188" y="1197818"/>
                  <a:pt x="619472" y="1192947"/>
                </a:cubicBezTo>
                <a:cubicBezTo>
                  <a:pt x="632712" y="1188047"/>
                  <a:pt x="623182" y="1203369"/>
                  <a:pt x="642626" y="1190114"/>
                </a:cubicBezTo>
                <a:cubicBezTo>
                  <a:pt x="662084" y="1176916"/>
                  <a:pt x="673243" y="1201444"/>
                  <a:pt x="676245" y="1167895"/>
                </a:cubicBezTo>
                <a:cubicBezTo>
                  <a:pt x="679219" y="1134289"/>
                  <a:pt x="669632" y="1142899"/>
                  <a:pt x="674603" y="1123385"/>
                </a:cubicBezTo>
                <a:cubicBezTo>
                  <a:pt x="679602" y="1103927"/>
                  <a:pt x="656816" y="1114902"/>
                  <a:pt x="688099" y="1099792"/>
                </a:cubicBezTo>
                <a:cubicBezTo>
                  <a:pt x="719396" y="1084639"/>
                  <a:pt x="733062" y="1084554"/>
                  <a:pt x="737735" y="1085049"/>
                </a:cubicBezTo>
                <a:cubicBezTo>
                  <a:pt x="742423" y="1085517"/>
                  <a:pt x="766936" y="1099338"/>
                  <a:pt x="754460" y="1066101"/>
                </a:cubicBezTo>
                <a:cubicBezTo>
                  <a:pt x="742012" y="1032892"/>
                  <a:pt x="739477" y="1046190"/>
                  <a:pt x="747053" y="1002968"/>
                </a:cubicBezTo>
                <a:cubicBezTo>
                  <a:pt x="754658" y="959790"/>
                  <a:pt x="802694" y="973484"/>
                  <a:pt x="783265" y="912589"/>
                </a:cubicBezTo>
                <a:cubicBezTo>
                  <a:pt x="763892" y="851694"/>
                  <a:pt x="775533" y="867300"/>
                  <a:pt x="761215" y="848125"/>
                </a:cubicBezTo>
                <a:cubicBezTo>
                  <a:pt x="746926" y="829007"/>
                  <a:pt x="745340" y="832307"/>
                  <a:pt x="744377" y="821742"/>
                </a:cubicBezTo>
                <a:cubicBezTo>
                  <a:pt x="743457" y="811192"/>
                  <a:pt x="731461" y="818442"/>
                  <a:pt x="749645" y="799069"/>
                </a:cubicBezTo>
                <a:cubicBezTo>
                  <a:pt x="767800" y="779654"/>
                  <a:pt x="770010" y="780858"/>
                  <a:pt x="773182" y="774216"/>
                </a:cubicBezTo>
                <a:cubicBezTo>
                  <a:pt x="776368" y="767574"/>
                  <a:pt x="767630" y="765308"/>
                  <a:pt x="784738" y="754574"/>
                </a:cubicBezTo>
                <a:cubicBezTo>
                  <a:pt x="801902" y="743839"/>
                  <a:pt x="799296" y="747025"/>
                  <a:pt x="815553" y="740412"/>
                </a:cubicBezTo>
                <a:cubicBezTo>
                  <a:pt x="831811" y="733799"/>
                  <a:pt x="850207" y="729621"/>
                  <a:pt x="848635" y="728346"/>
                </a:cubicBezTo>
                <a:cubicBezTo>
                  <a:pt x="847063" y="727043"/>
                  <a:pt x="847176" y="688141"/>
                  <a:pt x="854030" y="669264"/>
                </a:cubicBezTo>
                <a:cubicBezTo>
                  <a:pt x="860885" y="650387"/>
                  <a:pt x="861111" y="660172"/>
                  <a:pt x="862074" y="642244"/>
                </a:cubicBezTo>
                <a:cubicBezTo>
                  <a:pt x="863023" y="624329"/>
                  <a:pt x="840478" y="637145"/>
                  <a:pt x="874706" y="613552"/>
                </a:cubicBezTo>
                <a:cubicBezTo>
                  <a:pt x="908977" y="589959"/>
                  <a:pt x="909983" y="590101"/>
                  <a:pt x="914444" y="580796"/>
                </a:cubicBezTo>
                <a:cubicBezTo>
                  <a:pt x="918891" y="571521"/>
                  <a:pt x="936111" y="575486"/>
                  <a:pt x="942484" y="562202"/>
                </a:cubicBezTo>
                <a:cubicBezTo>
                  <a:pt x="948842" y="548919"/>
                  <a:pt x="952425" y="535777"/>
                  <a:pt x="947879" y="522422"/>
                </a:cubicBezTo>
                <a:cubicBezTo>
                  <a:pt x="943390" y="509040"/>
                  <a:pt x="935715" y="505683"/>
                  <a:pt x="940232" y="490573"/>
                </a:cubicBezTo>
                <a:cubicBezTo>
                  <a:pt x="944764" y="475434"/>
                  <a:pt x="951986" y="470605"/>
                  <a:pt x="953077" y="464884"/>
                </a:cubicBezTo>
                <a:cubicBezTo>
                  <a:pt x="954195" y="459219"/>
                  <a:pt x="963571" y="455565"/>
                  <a:pt x="965171" y="452223"/>
                </a:cubicBezTo>
                <a:cubicBezTo>
                  <a:pt x="966757" y="448923"/>
                  <a:pt x="969462" y="443273"/>
                  <a:pt x="966261" y="438571"/>
                </a:cubicBezTo>
                <a:cubicBezTo>
                  <a:pt x="963018" y="433870"/>
                  <a:pt x="969603" y="411084"/>
                  <a:pt x="976670" y="394005"/>
                </a:cubicBezTo>
                <a:cubicBezTo>
                  <a:pt x="983793" y="376926"/>
                  <a:pt x="976670" y="373485"/>
                  <a:pt x="998847" y="362566"/>
                </a:cubicBezTo>
                <a:cubicBezTo>
                  <a:pt x="1021024" y="351619"/>
                  <a:pt x="1027553" y="369887"/>
                  <a:pt x="1034450" y="338435"/>
                </a:cubicBezTo>
                <a:cubicBezTo>
                  <a:pt x="1041332" y="307010"/>
                  <a:pt x="1037877" y="287948"/>
                  <a:pt x="1035412" y="282836"/>
                </a:cubicBezTo>
                <a:cubicBezTo>
                  <a:pt x="1032948" y="277724"/>
                  <a:pt x="1046048" y="266423"/>
                  <a:pt x="1055777" y="260857"/>
                </a:cubicBezTo>
                <a:cubicBezTo>
                  <a:pt x="1065548" y="255306"/>
                  <a:pt x="1070845" y="259059"/>
                  <a:pt x="1076906" y="246426"/>
                </a:cubicBezTo>
                <a:cubicBezTo>
                  <a:pt x="1082953" y="233823"/>
                  <a:pt x="1115907" y="225453"/>
                  <a:pt x="1114179" y="216560"/>
                </a:cubicBezTo>
                <a:cubicBezTo>
                  <a:pt x="1112423" y="207624"/>
                  <a:pt x="1108147" y="196054"/>
                  <a:pt x="1135209" y="187401"/>
                </a:cubicBezTo>
                <a:cubicBezTo>
                  <a:pt x="1162315" y="178748"/>
                  <a:pt x="1169268" y="181297"/>
                  <a:pt x="1186106" y="174599"/>
                </a:cubicBezTo>
                <a:cubicBezTo>
                  <a:pt x="1202987" y="167914"/>
                  <a:pt x="1228124" y="188364"/>
                  <a:pt x="1209983" y="153314"/>
                </a:cubicBezTo>
                <a:cubicBezTo>
                  <a:pt x="1191856" y="118250"/>
                  <a:pt x="1180413" y="109030"/>
                  <a:pt x="1189576" y="92249"/>
                </a:cubicBezTo>
                <a:cubicBezTo>
                  <a:pt x="1198696" y="75453"/>
                  <a:pt x="1212532" y="83030"/>
                  <a:pt x="1223536" y="68103"/>
                </a:cubicBezTo>
                <a:cubicBezTo>
                  <a:pt x="1234539" y="53149"/>
                  <a:pt x="1241322" y="60626"/>
                  <a:pt x="1235105" y="45077"/>
                </a:cubicBezTo>
                <a:cubicBezTo>
                  <a:pt x="1228931" y="29541"/>
                  <a:pt x="1223932" y="28479"/>
                  <a:pt x="1226708" y="17022"/>
                </a:cubicBezTo>
                <a:cubicBezTo>
                  <a:pt x="1229384" y="6047"/>
                  <a:pt x="1217658" y="6345"/>
                  <a:pt x="1231225" y="0"/>
                </a:cubicBezTo>
                <a:lnTo>
                  <a:pt x="2533457" y="712599"/>
                </a:lnTo>
                <a:lnTo>
                  <a:pt x="2531488" y="738330"/>
                </a:lnTo>
                <a:cubicBezTo>
                  <a:pt x="2531488" y="738330"/>
                  <a:pt x="2518672" y="722937"/>
                  <a:pt x="2519465" y="741800"/>
                </a:cubicBezTo>
                <a:cubicBezTo>
                  <a:pt x="2520244" y="760692"/>
                  <a:pt x="2522708" y="765804"/>
                  <a:pt x="2524110" y="767418"/>
                </a:cubicBezTo>
                <a:cubicBezTo>
                  <a:pt x="2525541" y="769004"/>
                  <a:pt x="2518786" y="768268"/>
                  <a:pt x="2512115" y="777615"/>
                </a:cubicBezTo>
                <a:cubicBezTo>
                  <a:pt x="2505459" y="786933"/>
                  <a:pt x="2501112" y="773253"/>
                  <a:pt x="2495745" y="791252"/>
                </a:cubicBezTo>
                <a:cubicBezTo>
                  <a:pt x="2490363" y="809280"/>
                  <a:pt x="2495490" y="812495"/>
                  <a:pt x="2487148" y="818414"/>
                </a:cubicBezTo>
                <a:cubicBezTo>
                  <a:pt x="2478807" y="824334"/>
                  <a:pt x="2474006" y="814987"/>
                  <a:pt x="2463796" y="828271"/>
                </a:cubicBezTo>
                <a:cubicBezTo>
                  <a:pt x="2453642" y="841540"/>
                  <a:pt x="2452212" y="808090"/>
                  <a:pt x="2448798" y="860687"/>
                </a:cubicBezTo>
                <a:cubicBezTo>
                  <a:pt x="2445414" y="913339"/>
                  <a:pt x="2449705" y="924881"/>
                  <a:pt x="2447581" y="930433"/>
                </a:cubicBezTo>
                <a:cubicBezTo>
                  <a:pt x="2445485" y="936012"/>
                  <a:pt x="2425007" y="949097"/>
                  <a:pt x="2416156" y="950528"/>
                </a:cubicBezTo>
                <a:cubicBezTo>
                  <a:pt x="2407263" y="951930"/>
                  <a:pt x="2397647" y="953813"/>
                  <a:pt x="2396231" y="968131"/>
                </a:cubicBezTo>
                <a:cubicBezTo>
                  <a:pt x="2394829" y="982434"/>
                  <a:pt x="2393412" y="993395"/>
                  <a:pt x="2394092" y="99879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8"/>
          <p:cNvSpPr/>
          <p:nvPr/>
        </p:nvSpPr>
        <p:spPr>
          <a:xfrm rot="10800000" flipH="1">
            <a:off x="137600" y="440985"/>
            <a:ext cx="5577248" cy="4104666"/>
          </a:xfrm>
          <a:custGeom>
            <a:avLst/>
            <a:gdLst/>
            <a:ahLst/>
            <a:cxnLst/>
            <a:rect l="l" t="t" r="r" b="b"/>
            <a:pathLst>
              <a:path w="2684596" h="1975772" extrusionOk="0">
                <a:moveTo>
                  <a:pt x="1055812" y="1647733"/>
                </a:moveTo>
                <a:cubicBezTo>
                  <a:pt x="1055600" y="1647648"/>
                  <a:pt x="1055401" y="1647577"/>
                  <a:pt x="1055203" y="1647492"/>
                </a:cubicBezTo>
                <a:cubicBezTo>
                  <a:pt x="1055146" y="1646968"/>
                  <a:pt x="1055146" y="1646430"/>
                  <a:pt x="1055104" y="1645892"/>
                </a:cubicBezTo>
                <a:cubicBezTo>
                  <a:pt x="1055330" y="1646246"/>
                  <a:pt x="1055557" y="1646600"/>
                  <a:pt x="1055784" y="1646954"/>
                </a:cubicBezTo>
                <a:cubicBezTo>
                  <a:pt x="1055784" y="1647209"/>
                  <a:pt x="1055798" y="1647464"/>
                  <a:pt x="1055812" y="1647719"/>
                </a:cubicBezTo>
                <a:close/>
                <a:moveTo>
                  <a:pt x="1058531" y="1654644"/>
                </a:moveTo>
                <a:cubicBezTo>
                  <a:pt x="1057724" y="1654077"/>
                  <a:pt x="1056378" y="1653624"/>
                  <a:pt x="1056223" y="1652916"/>
                </a:cubicBezTo>
                <a:cubicBezTo>
                  <a:pt x="1055854" y="1651231"/>
                  <a:pt x="1055869" y="1649475"/>
                  <a:pt x="1055812" y="1647719"/>
                </a:cubicBezTo>
                <a:cubicBezTo>
                  <a:pt x="1057398" y="1648342"/>
                  <a:pt x="1058984" y="1648951"/>
                  <a:pt x="1060570" y="1649560"/>
                </a:cubicBezTo>
                <a:cubicBezTo>
                  <a:pt x="1059891" y="1651245"/>
                  <a:pt x="1059211" y="1652945"/>
                  <a:pt x="1058531" y="1654630"/>
                </a:cubicBezTo>
                <a:close/>
                <a:moveTo>
                  <a:pt x="1053135" y="1642847"/>
                </a:moveTo>
                <a:cubicBezTo>
                  <a:pt x="1053716" y="1643400"/>
                  <a:pt x="1054552" y="1643853"/>
                  <a:pt x="1054821" y="1644532"/>
                </a:cubicBezTo>
                <a:cubicBezTo>
                  <a:pt x="1054991" y="1644957"/>
                  <a:pt x="1055047" y="1645410"/>
                  <a:pt x="1055090" y="1645892"/>
                </a:cubicBezTo>
                <a:cubicBezTo>
                  <a:pt x="1054438" y="1644872"/>
                  <a:pt x="1053787" y="1643853"/>
                  <a:pt x="1053135" y="1642847"/>
                </a:cubicBezTo>
                <a:close/>
                <a:moveTo>
                  <a:pt x="2679257" y="873319"/>
                </a:moveTo>
                <a:cubicBezTo>
                  <a:pt x="2678960" y="873914"/>
                  <a:pt x="2675731" y="873121"/>
                  <a:pt x="2672332" y="872837"/>
                </a:cubicBezTo>
                <a:cubicBezTo>
                  <a:pt x="2671624" y="858265"/>
                  <a:pt x="2670902" y="843480"/>
                  <a:pt x="2670180" y="828696"/>
                </a:cubicBezTo>
                <a:cubicBezTo>
                  <a:pt x="2665082" y="841384"/>
                  <a:pt x="2666724" y="854527"/>
                  <a:pt x="2665761" y="867428"/>
                </a:cubicBezTo>
                <a:cubicBezTo>
                  <a:pt x="2664161" y="888798"/>
                  <a:pt x="2664402" y="910026"/>
                  <a:pt x="2666087" y="931523"/>
                </a:cubicBezTo>
                <a:cubicBezTo>
                  <a:pt x="2668594" y="963514"/>
                  <a:pt x="2667702" y="995774"/>
                  <a:pt x="2668325" y="1027921"/>
                </a:cubicBezTo>
                <a:cubicBezTo>
                  <a:pt x="2668990" y="1062150"/>
                  <a:pt x="2669543" y="1096379"/>
                  <a:pt x="2670534" y="1130607"/>
                </a:cubicBezTo>
                <a:cubicBezTo>
                  <a:pt x="2670845" y="1141469"/>
                  <a:pt x="2670222" y="1151779"/>
                  <a:pt x="2666144" y="1162145"/>
                </a:cubicBezTo>
                <a:cubicBezTo>
                  <a:pt x="2660564" y="1176349"/>
                  <a:pt x="2660040" y="1191290"/>
                  <a:pt x="2663651" y="1206244"/>
                </a:cubicBezTo>
                <a:cubicBezTo>
                  <a:pt x="2666201" y="1216795"/>
                  <a:pt x="2666724" y="1227416"/>
                  <a:pt x="2665209" y="1238193"/>
                </a:cubicBezTo>
                <a:cubicBezTo>
                  <a:pt x="2660111" y="1274404"/>
                  <a:pt x="2660833" y="1310885"/>
                  <a:pt x="2661201" y="1347280"/>
                </a:cubicBezTo>
                <a:cubicBezTo>
                  <a:pt x="2661400" y="1366497"/>
                  <a:pt x="2664147" y="1385686"/>
                  <a:pt x="2664855" y="1404918"/>
                </a:cubicBezTo>
                <a:cubicBezTo>
                  <a:pt x="2665365" y="1418683"/>
                  <a:pt x="2668268" y="1432703"/>
                  <a:pt x="2662773" y="1447573"/>
                </a:cubicBezTo>
                <a:cubicBezTo>
                  <a:pt x="2656018" y="1451240"/>
                  <a:pt x="2648683" y="1455234"/>
                  <a:pt x="2640341" y="1459780"/>
                </a:cubicBezTo>
                <a:cubicBezTo>
                  <a:pt x="2640582" y="1465275"/>
                  <a:pt x="2641120" y="1470514"/>
                  <a:pt x="2640964" y="1475740"/>
                </a:cubicBezTo>
                <a:cubicBezTo>
                  <a:pt x="2640851" y="1479903"/>
                  <a:pt x="2640440" y="1484209"/>
                  <a:pt x="2639223" y="1488160"/>
                </a:cubicBezTo>
                <a:cubicBezTo>
                  <a:pt x="2636135" y="1498200"/>
                  <a:pt x="2626789" y="1501302"/>
                  <a:pt x="2619170" y="1494660"/>
                </a:cubicBezTo>
                <a:cubicBezTo>
                  <a:pt x="2615247" y="1491233"/>
                  <a:pt x="2612117" y="1486814"/>
                  <a:pt x="2609072" y="1482523"/>
                </a:cubicBezTo>
                <a:cubicBezTo>
                  <a:pt x="2606821" y="1479337"/>
                  <a:pt x="2607331" y="1474210"/>
                  <a:pt x="2600632" y="1472596"/>
                </a:cubicBezTo>
                <a:cubicBezTo>
                  <a:pt x="2597913" y="1477524"/>
                  <a:pt x="2594982" y="1482807"/>
                  <a:pt x="2592022" y="1488160"/>
                </a:cubicBezTo>
                <a:cubicBezTo>
                  <a:pt x="2583921" y="1491983"/>
                  <a:pt x="2577181" y="1487792"/>
                  <a:pt x="2571190" y="1483557"/>
                </a:cubicBezTo>
                <a:cubicBezTo>
                  <a:pt x="2561362" y="1476604"/>
                  <a:pt x="2551506" y="1470585"/>
                  <a:pt x="2538944" y="1471322"/>
                </a:cubicBezTo>
                <a:cubicBezTo>
                  <a:pt x="2533704" y="1479450"/>
                  <a:pt x="2532911" y="1488769"/>
                  <a:pt x="2536834" y="1496218"/>
                </a:cubicBezTo>
                <a:cubicBezTo>
                  <a:pt x="2543787" y="1509445"/>
                  <a:pt x="2543193" y="1523040"/>
                  <a:pt x="2542924" y="1536932"/>
                </a:cubicBezTo>
                <a:cubicBezTo>
                  <a:pt x="2542867" y="1540104"/>
                  <a:pt x="2542924" y="1543277"/>
                  <a:pt x="2542924" y="1546534"/>
                </a:cubicBezTo>
                <a:cubicBezTo>
                  <a:pt x="2539072" y="1551405"/>
                  <a:pt x="2534639" y="1556050"/>
                  <a:pt x="2531368" y="1561389"/>
                </a:cubicBezTo>
                <a:cubicBezTo>
                  <a:pt x="2528040" y="1566813"/>
                  <a:pt x="2525831" y="1572931"/>
                  <a:pt x="2522814" y="1579445"/>
                </a:cubicBezTo>
                <a:cubicBezTo>
                  <a:pt x="2513354" y="1583850"/>
                  <a:pt x="2503682" y="1588353"/>
                  <a:pt x="2493202" y="1593225"/>
                </a:cubicBezTo>
                <a:cubicBezTo>
                  <a:pt x="2473333" y="1586101"/>
                  <a:pt x="2451510" y="1585535"/>
                  <a:pt x="2432746" y="1573809"/>
                </a:cubicBezTo>
                <a:cubicBezTo>
                  <a:pt x="2426487" y="1569886"/>
                  <a:pt x="2418556" y="1568881"/>
                  <a:pt x="2411263" y="1572988"/>
                </a:cubicBezTo>
                <a:cubicBezTo>
                  <a:pt x="2407453" y="1581711"/>
                  <a:pt x="2404621" y="1590973"/>
                  <a:pt x="2399580" y="1598833"/>
                </a:cubicBezTo>
                <a:cubicBezTo>
                  <a:pt x="2395175" y="1605701"/>
                  <a:pt x="2388279" y="1610983"/>
                  <a:pt x="2383039" y="1616379"/>
                </a:cubicBezTo>
                <a:cubicBezTo>
                  <a:pt x="2366682" y="1619707"/>
                  <a:pt x="2354716" y="1604653"/>
                  <a:pt x="2338401" y="1607882"/>
                </a:cubicBezTo>
                <a:cubicBezTo>
                  <a:pt x="2333969" y="1634364"/>
                  <a:pt x="2343415" y="1661526"/>
                  <a:pt x="2334578" y="1688745"/>
                </a:cubicBezTo>
                <a:cubicBezTo>
                  <a:pt x="2327823" y="1691096"/>
                  <a:pt x="2320898" y="1693503"/>
                  <a:pt x="2314043" y="1695896"/>
                </a:cubicBezTo>
                <a:cubicBezTo>
                  <a:pt x="2308464" y="1702029"/>
                  <a:pt x="2310276" y="1710214"/>
                  <a:pt x="2306991" y="1719405"/>
                </a:cubicBezTo>
                <a:cubicBezTo>
                  <a:pt x="2300378" y="1726146"/>
                  <a:pt x="2292249" y="1734444"/>
                  <a:pt x="2283596" y="1743267"/>
                </a:cubicBezTo>
                <a:cubicBezTo>
                  <a:pt x="2248461" y="1742389"/>
                  <a:pt x="2219203" y="1719617"/>
                  <a:pt x="2186192" y="1717252"/>
                </a:cubicBezTo>
                <a:cubicBezTo>
                  <a:pt x="2177724" y="1711432"/>
                  <a:pt x="2170827" y="1706277"/>
                  <a:pt x="2163534" y="1701802"/>
                </a:cubicBezTo>
                <a:cubicBezTo>
                  <a:pt x="2156623" y="1697554"/>
                  <a:pt x="2149500" y="1699040"/>
                  <a:pt x="2143382" y="1705611"/>
                </a:cubicBezTo>
                <a:cubicBezTo>
                  <a:pt x="2139813" y="1709449"/>
                  <a:pt x="2136740" y="1713754"/>
                  <a:pt x="2134248" y="1716856"/>
                </a:cubicBezTo>
                <a:cubicBezTo>
                  <a:pt x="2114903" y="1720750"/>
                  <a:pt x="2100670" y="1704323"/>
                  <a:pt x="2081722" y="1708656"/>
                </a:cubicBezTo>
                <a:cubicBezTo>
                  <a:pt x="2078536" y="1727477"/>
                  <a:pt x="2075378" y="1746184"/>
                  <a:pt x="2072234" y="1764835"/>
                </a:cubicBezTo>
                <a:cubicBezTo>
                  <a:pt x="2068169" y="1772922"/>
                  <a:pt x="2058554" y="1770075"/>
                  <a:pt x="2051289" y="1775952"/>
                </a:cubicBezTo>
                <a:cubicBezTo>
                  <a:pt x="2040823" y="1797180"/>
                  <a:pt x="2020771" y="1813806"/>
                  <a:pt x="1998565" y="1828293"/>
                </a:cubicBezTo>
                <a:cubicBezTo>
                  <a:pt x="1992801" y="1824442"/>
                  <a:pt x="1988085" y="1819825"/>
                  <a:pt x="1982435" y="1817771"/>
                </a:cubicBezTo>
                <a:cubicBezTo>
                  <a:pt x="1967367" y="1812305"/>
                  <a:pt x="1952143" y="1806782"/>
                  <a:pt x="1936509" y="1803525"/>
                </a:cubicBezTo>
                <a:cubicBezTo>
                  <a:pt x="1926213" y="1801386"/>
                  <a:pt x="1915097" y="1803114"/>
                  <a:pt x="1904730" y="1803114"/>
                </a:cubicBezTo>
                <a:cubicBezTo>
                  <a:pt x="1896460" y="1808552"/>
                  <a:pt x="1888558" y="1813749"/>
                  <a:pt x="1877186" y="1821227"/>
                </a:cubicBezTo>
                <a:cubicBezTo>
                  <a:pt x="1873447" y="1824456"/>
                  <a:pt x="1879905" y="1836380"/>
                  <a:pt x="1866848" y="1842158"/>
                </a:cubicBezTo>
                <a:cubicBezTo>
                  <a:pt x="1851978" y="1842441"/>
                  <a:pt x="1833979" y="1840487"/>
                  <a:pt x="1814733" y="1836918"/>
                </a:cubicBezTo>
                <a:cubicBezTo>
                  <a:pt x="1811547" y="1841081"/>
                  <a:pt x="1808134" y="1845018"/>
                  <a:pt x="1805287" y="1849338"/>
                </a:cubicBezTo>
                <a:cubicBezTo>
                  <a:pt x="1796705" y="1862281"/>
                  <a:pt x="1786084" y="1870580"/>
                  <a:pt x="1770110" y="1875140"/>
                </a:cubicBezTo>
                <a:cubicBezTo>
                  <a:pt x="1756288" y="1879091"/>
                  <a:pt x="1743387" y="1887390"/>
                  <a:pt x="1729254" y="1892191"/>
                </a:cubicBezTo>
                <a:cubicBezTo>
                  <a:pt x="1705929" y="1900107"/>
                  <a:pt x="1684092" y="1901849"/>
                  <a:pt x="1660598" y="1890364"/>
                </a:cubicBezTo>
                <a:cubicBezTo>
                  <a:pt x="1645388" y="1882929"/>
                  <a:pt x="1628352" y="1878950"/>
                  <a:pt x="1615040" y="1869207"/>
                </a:cubicBezTo>
                <a:cubicBezTo>
                  <a:pt x="1606713" y="1869815"/>
                  <a:pt x="1607096" y="1875976"/>
                  <a:pt x="1604915" y="1880621"/>
                </a:cubicBezTo>
                <a:cubicBezTo>
                  <a:pt x="1600170" y="1890718"/>
                  <a:pt x="1590272" y="1895660"/>
                  <a:pt x="1581944" y="1902599"/>
                </a:cubicBezTo>
                <a:cubicBezTo>
                  <a:pt x="1573348" y="1901764"/>
                  <a:pt x="1565021" y="1900943"/>
                  <a:pt x="1556326" y="1900079"/>
                </a:cubicBezTo>
                <a:cubicBezTo>
                  <a:pt x="1550321" y="1906905"/>
                  <a:pt x="1544799" y="1913193"/>
                  <a:pt x="1539941" y="1918715"/>
                </a:cubicBezTo>
                <a:cubicBezTo>
                  <a:pt x="1526813" y="1921633"/>
                  <a:pt x="1516065" y="1913816"/>
                  <a:pt x="1503702" y="1917795"/>
                </a:cubicBezTo>
                <a:cubicBezTo>
                  <a:pt x="1491593" y="1921690"/>
                  <a:pt x="1478819" y="1922171"/>
                  <a:pt x="1468043" y="1930895"/>
                </a:cubicBezTo>
                <a:cubicBezTo>
                  <a:pt x="1462619" y="1935285"/>
                  <a:pt x="1454277" y="1937126"/>
                  <a:pt x="1447013" y="1937961"/>
                </a:cubicBezTo>
                <a:cubicBezTo>
                  <a:pt x="1437425" y="1939052"/>
                  <a:pt x="1427951" y="1939066"/>
                  <a:pt x="1418562" y="1942493"/>
                </a:cubicBezTo>
                <a:cubicBezTo>
                  <a:pt x="1414044" y="1944150"/>
                  <a:pt x="1407884" y="1942819"/>
                  <a:pt x="1402913" y="1941360"/>
                </a:cubicBezTo>
                <a:cubicBezTo>
                  <a:pt x="1396980" y="1939618"/>
                  <a:pt x="1391527" y="1936276"/>
                  <a:pt x="1384900" y="1933174"/>
                </a:cubicBezTo>
                <a:cubicBezTo>
                  <a:pt x="1376077" y="1953666"/>
                  <a:pt x="1361462" y="1966553"/>
                  <a:pt x="1340404" y="1974413"/>
                </a:cubicBezTo>
                <a:cubicBezTo>
                  <a:pt x="1329160" y="1969202"/>
                  <a:pt x="1316655" y="1968607"/>
                  <a:pt x="1305991" y="1975773"/>
                </a:cubicBezTo>
                <a:cubicBezTo>
                  <a:pt x="1276903" y="1966355"/>
                  <a:pt x="1249359" y="1957433"/>
                  <a:pt x="1221135" y="1948299"/>
                </a:cubicBezTo>
                <a:cubicBezTo>
                  <a:pt x="1210683" y="1928983"/>
                  <a:pt x="1216787" y="1903662"/>
                  <a:pt x="1200671" y="1884713"/>
                </a:cubicBezTo>
                <a:cubicBezTo>
                  <a:pt x="1188492" y="1883793"/>
                  <a:pt x="1177616" y="1887574"/>
                  <a:pt x="1166896" y="1892729"/>
                </a:cubicBezTo>
                <a:cubicBezTo>
                  <a:pt x="1141702" y="1904851"/>
                  <a:pt x="1116027" y="1898974"/>
                  <a:pt x="1091414" y="1891992"/>
                </a:cubicBezTo>
                <a:cubicBezTo>
                  <a:pt x="1079660" y="1888665"/>
                  <a:pt x="1069889" y="1878369"/>
                  <a:pt x="1061208" y="1872548"/>
                </a:cubicBezTo>
                <a:cubicBezTo>
                  <a:pt x="1053079" y="1858288"/>
                  <a:pt x="1054013" y="1845203"/>
                  <a:pt x="1054580" y="1832457"/>
                </a:cubicBezTo>
                <a:cubicBezTo>
                  <a:pt x="1054792" y="1827557"/>
                  <a:pt x="1057865" y="1822558"/>
                  <a:pt x="1060386" y="1818012"/>
                </a:cubicBezTo>
                <a:cubicBezTo>
                  <a:pt x="1064734" y="1810181"/>
                  <a:pt x="1066759" y="1802179"/>
                  <a:pt x="1064748" y="1793286"/>
                </a:cubicBezTo>
                <a:cubicBezTo>
                  <a:pt x="1059027" y="1767894"/>
                  <a:pt x="1062652" y="1741922"/>
                  <a:pt x="1060018" y="1716275"/>
                </a:cubicBezTo>
                <a:cubicBezTo>
                  <a:pt x="1058219" y="1698715"/>
                  <a:pt x="1061406" y="1692427"/>
                  <a:pt x="1073953" y="1668975"/>
                </a:cubicBezTo>
                <a:cubicBezTo>
                  <a:pt x="1072990" y="1661215"/>
                  <a:pt x="1072919" y="1651387"/>
                  <a:pt x="1070384" y="1642238"/>
                </a:cubicBezTo>
                <a:cubicBezTo>
                  <a:pt x="1065753" y="1625471"/>
                  <a:pt x="1065144" y="1608335"/>
                  <a:pt x="1063303" y="1591285"/>
                </a:cubicBezTo>
                <a:cubicBezTo>
                  <a:pt x="1063077" y="1589146"/>
                  <a:pt x="1062256" y="1586824"/>
                  <a:pt x="1062794" y="1584898"/>
                </a:cubicBezTo>
                <a:cubicBezTo>
                  <a:pt x="1070257" y="1558062"/>
                  <a:pt x="1062086" y="1531650"/>
                  <a:pt x="1060358" y="1505140"/>
                </a:cubicBezTo>
                <a:cubicBezTo>
                  <a:pt x="1058687" y="1479479"/>
                  <a:pt x="1053957" y="1454030"/>
                  <a:pt x="1051592" y="1428384"/>
                </a:cubicBezTo>
                <a:cubicBezTo>
                  <a:pt x="1049524" y="1405951"/>
                  <a:pt x="1048703" y="1383392"/>
                  <a:pt x="1047655" y="1360875"/>
                </a:cubicBezTo>
                <a:cubicBezTo>
                  <a:pt x="1045601" y="1316918"/>
                  <a:pt x="1040730" y="1273102"/>
                  <a:pt x="1041240" y="1229045"/>
                </a:cubicBezTo>
                <a:cubicBezTo>
                  <a:pt x="1041834" y="1177553"/>
                  <a:pt x="1038945" y="1126019"/>
                  <a:pt x="1043251" y="1074570"/>
                </a:cubicBezTo>
                <a:cubicBezTo>
                  <a:pt x="1043520" y="1071412"/>
                  <a:pt x="1044369" y="1068041"/>
                  <a:pt x="1043661" y="1065081"/>
                </a:cubicBezTo>
                <a:cubicBezTo>
                  <a:pt x="1038860" y="1044929"/>
                  <a:pt x="1042089" y="1024338"/>
                  <a:pt x="1040022" y="1004087"/>
                </a:cubicBezTo>
                <a:cubicBezTo>
                  <a:pt x="1039399" y="998026"/>
                  <a:pt x="1041707" y="991158"/>
                  <a:pt x="1036453" y="985989"/>
                </a:cubicBezTo>
                <a:cubicBezTo>
                  <a:pt x="1033607" y="984643"/>
                  <a:pt x="1032049" y="985521"/>
                  <a:pt x="1031893" y="988566"/>
                </a:cubicBezTo>
                <a:cubicBezTo>
                  <a:pt x="1031454" y="997120"/>
                  <a:pt x="1030887" y="1005673"/>
                  <a:pt x="1030675" y="1014241"/>
                </a:cubicBezTo>
                <a:cubicBezTo>
                  <a:pt x="1030137" y="1036772"/>
                  <a:pt x="1029783" y="1059219"/>
                  <a:pt x="1026682" y="1081693"/>
                </a:cubicBezTo>
                <a:cubicBezTo>
                  <a:pt x="1024203" y="1099622"/>
                  <a:pt x="1025152" y="1118046"/>
                  <a:pt x="1024897" y="1136244"/>
                </a:cubicBezTo>
                <a:cubicBezTo>
                  <a:pt x="1024487" y="1165246"/>
                  <a:pt x="1024189" y="1194249"/>
                  <a:pt x="1024118" y="1223252"/>
                </a:cubicBezTo>
                <a:cubicBezTo>
                  <a:pt x="1024104" y="1231693"/>
                  <a:pt x="1023651" y="1240204"/>
                  <a:pt x="1031482" y="1246860"/>
                </a:cubicBezTo>
                <a:cubicBezTo>
                  <a:pt x="1033932" y="1248942"/>
                  <a:pt x="1034031" y="1254918"/>
                  <a:pt x="1033663" y="1258968"/>
                </a:cubicBezTo>
                <a:cubicBezTo>
                  <a:pt x="1033054" y="1265341"/>
                  <a:pt x="1031242" y="1271615"/>
                  <a:pt x="1029755" y="1277874"/>
                </a:cubicBezTo>
                <a:cubicBezTo>
                  <a:pt x="1025492" y="1295802"/>
                  <a:pt x="1024628" y="1313760"/>
                  <a:pt x="1028069" y="1332000"/>
                </a:cubicBezTo>
                <a:cubicBezTo>
                  <a:pt x="1029655" y="1340369"/>
                  <a:pt x="1030094" y="1349022"/>
                  <a:pt x="1030378" y="1357576"/>
                </a:cubicBezTo>
                <a:cubicBezTo>
                  <a:pt x="1031242" y="1383293"/>
                  <a:pt x="1032091" y="1409011"/>
                  <a:pt x="1032332" y="1434742"/>
                </a:cubicBezTo>
                <a:cubicBezTo>
                  <a:pt x="1032559" y="1459383"/>
                  <a:pt x="1031850" y="1484039"/>
                  <a:pt x="1031865" y="1508680"/>
                </a:cubicBezTo>
                <a:cubicBezTo>
                  <a:pt x="1031921" y="1570934"/>
                  <a:pt x="1032615" y="1633189"/>
                  <a:pt x="1032162" y="1695444"/>
                </a:cubicBezTo>
                <a:cubicBezTo>
                  <a:pt x="1031935" y="1727519"/>
                  <a:pt x="1028508" y="1759610"/>
                  <a:pt x="1028962" y="1791657"/>
                </a:cubicBezTo>
                <a:cubicBezTo>
                  <a:pt x="1029316" y="1817658"/>
                  <a:pt x="1024812" y="1842922"/>
                  <a:pt x="1023269" y="1869660"/>
                </a:cubicBezTo>
                <a:cubicBezTo>
                  <a:pt x="1006360" y="1885110"/>
                  <a:pt x="998330" y="1906154"/>
                  <a:pt x="989904" y="1926589"/>
                </a:cubicBezTo>
                <a:cubicBezTo>
                  <a:pt x="983899" y="1932920"/>
                  <a:pt x="975360" y="1934959"/>
                  <a:pt x="968845" y="1933174"/>
                </a:cubicBezTo>
                <a:cubicBezTo>
                  <a:pt x="948481" y="1927609"/>
                  <a:pt x="928400" y="1932693"/>
                  <a:pt x="908234" y="1932254"/>
                </a:cubicBezTo>
                <a:cubicBezTo>
                  <a:pt x="893010" y="1931928"/>
                  <a:pt x="878084" y="1934095"/>
                  <a:pt x="864149" y="1940213"/>
                </a:cubicBezTo>
                <a:cubicBezTo>
                  <a:pt x="851885" y="1945594"/>
                  <a:pt x="839111" y="1945807"/>
                  <a:pt x="826224" y="1946345"/>
                </a:cubicBezTo>
                <a:cubicBezTo>
                  <a:pt x="805534" y="1947195"/>
                  <a:pt x="788426" y="1939321"/>
                  <a:pt x="774364" y="1924748"/>
                </a:cubicBezTo>
                <a:cubicBezTo>
                  <a:pt x="762270" y="1912215"/>
                  <a:pt x="753051" y="1897742"/>
                  <a:pt x="748236" y="1880847"/>
                </a:cubicBezTo>
                <a:cubicBezTo>
                  <a:pt x="742359" y="1860214"/>
                  <a:pt x="736581" y="1839552"/>
                  <a:pt x="731114" y="1818805"/>
                </a:cubicBezTo>
                <a:cubicBezTo>
                  <a:pt x="728919" y="1810493"/>
                  <a:pt x="727815" y="1801868"/>
                  <a:pt x="719700" y="1793683"/>
                </a:cubicBezTo>
                <a:cubicBezTo>
                  <a:pt x="714319" y="1792861"/>
                  <a:pt x="707054" y="1791389"/>
                  <a:pt x="699704" y="1790737"/>
                </a:cubicBezTo>
                <a:cubicBezTo>
                  <a:pt x="688006" y="1789717"/>
                  <a:pt x="676366" y="1791162"/>
                  <a:pt x="664569" y="1787437"/>
                </a:cubicBezTo>
                <a:cubicBezTo>
                  <a:pt x="653041" y="1783798"/>
                  <a:pt x="639800" y="1786729"/>
                  <a:pt x="630397" y="1792960"/>
                </a:cubicBezTo>
                <a:cubicBezTo>
                  <a:pt x="614805" y="1803298"/>
                  <a:pt x="602230" y="1799857"/>
                  <a:pt x="588875" y="1790595"/>
                </a:cubicBezTo>
                <a:cubicBezTo>
                  <a:pt x="586255" y="1788768"/>
                  <a:pt x="583423" y="1787239"/>
                  <a:pt x="579387" y="1784789"/>
                </a:cubicBezTo>
                <a:cubicBezTo>
                  <a:pt x="572249" y="1772978"/>
                  <a:pt x="564036" y="1760389"/>
                  <a:pt x="556870" y="1747232"/>
                </a:cubicBezTo>
                <a:cubicBezTo>
                  <a:pt x="549053" y="1732873"/>
                  <a:pt x="544705" y="1717521"/>
                  <a:pt x="547736" y="1700839"/>
                </a:cubicBezTo>
                <a:cubicBezTo>
                  <a:pt x="548500" y="1696647"/>
                  <a:pt x="549251" y="1692243"/>
                  <a:pt x="548784" y="1688079"/>
                </a:cubicBezTo>
                <a:cubicBezTo>
                  <a:pt x="545909" y="1662504"/>
                  <a:pt x="542694" y="1636970"/>
                  <a:pt x="539550" y="1611423"/>
                </a:cubicBezTo>
                <a:cubicBezTo>
                  <a:pt x="539154" y="1608222"/>
                  <a:pt x="538134" y="1605050"/>
                  <a:pt x="538162" y="1601863"/>
                </a:cubicBezTo>
                <a:cubicBezTo>
                  <a:pt x="538545" y="1567451"/>
                  <a:pt x="531492" y="1533647"/>
                  <a:pt x="530175" y="1499305"/>
                </a:cubicBezTo>
                <a:cubicBezTo>
                  <a:pt x="529028" y="1469339"/>
                  <a:pt x="524100" y="1439529"/>
                  <a:pt x="521551" y="1409591"/>
                </a:cubicBezTo>
                <a:cubicBezTo>
                  <a:pt x="519639" y="1387145"/>
                  <a:pt x="518945" y="1364585"/>
                  <a:pt x="517458" y="1342097"/>
                </a:cubicBezTo>
                <a:cubicBezTo>
                  <a:pt x="516750" y="1331405"/>
                  <a:pt x="515844" y="1320684"/>
                  <a:pt x="514413" y="1310063"/>
                </a:cubicBezTo>
                <a:cubicBezTo>
                  <a:pt x="511836" y="1291016"/>
                  <a:pt x="509032" y="1272138"/>
                  <a:pt x="508494" y="1252751"/>
                </a:cubicBezTo>
                <a:cubicBezTo>
                  <a:pt x="507800" y="1228223"/>
                  <a:pt x="503367" y="1203794"/>
                  <a:pt x="500733" y="1179309"/>
                </a:cubicBezTo>
                <a:cubicBezTo>
                  <a:pt x="499813" y="1170770"/>
                  <a:pt x="498467" y="1162117"/>
                  <a:pt x="498949" y="1153620"/>
                </a:cubicBezTo>
                <a:cubicBezTo>
                  <a:pt x="500577" y="1124603"/>
                  <a:pt x="498637" y="1095727"/>
                  <a:pt x="496711" y="1066837"/>
                </a:cubicBezTo>
                <a:cubicBezTo>
                  <a:pt x="496145" y="1058312"/>
                  <a:pt x="496116" y="1049334"/>
                  <a:pt x="493284" y="1041488"/>
                </a:cubicBezTo>
                <a:cubicBezTo>
                  <a:pt x="487662" y="1025910"/>
                  <a:pt x="487067" y="1010063"/>
                  <a:pt x="486911" y="993905"/>
                </a:cubicBezTo>
                <a:cubicBezTo>
                  <a:pt x="486600" y="959591"/>
                  <a:pt x="486557" y="925250"/>
                  <a:pt x="485042" y="890978"/>
                </a:cubicBezTo>
                <a:cubicBezTo>
                  <a:pt x="484192" y="871733"/>
                  <a:pt x="481119" y="852544"/>
                  <a:pt x="478160" y="833468"/>
                </a:cubicBezTo>
                <a:cubicBezTo>
                  <a:pt x="475186" y="814336"/>
                  <a:pt x="475058" y="795189"/>
                  <a:pt x="475596" y="775972"/>
                </a:cubicBezTo>
                <a:cubicBezTo>
                  <a:pt x="475710" y="771738"/>
                  <a:pt x="476573" y="767376"/>
                  <a:pt x="475894" y="763283"/>
                </a:cubicBezTo>
                <a:cubicBezTo>
                  <a:pt x="474874" y="757123"/>
                  <a:pt x="472806" y="751133"/>
                  <a:pt x="470880" y="743995"/>
                </a:cubicBezTo>
                <a:cubicBezTo>
                  <a:pt x="453589" y="777756"/>
                  <a:pt x="452782" y="783534"/>
                  <a:pt x="454750" y="814052"/>
                </a:cubicBezTo>
                <a:cubicBezTo>
                  <a:pt x="455416" y="824405"/>
                  <a:pt x="454198" y="834743"/>
                  <a:pt x="458489" y="844698"/>
                </a:cubicBezTo>
                <a:cubicBezTo>
                  <a:pt x="459664" y="847432"/>
                  <a:pt x="459679" y="851326"/>
                  <a:pt x="458744" y="854201"/>
                </a:cubicBezTo>
                <a:cubicBezTo>
                  <a:pt x="450913" y="878247"/>
                  <a:pt x="457087" y="903200"/>
                  <a:pt x="453051" y="928478"/>
                </a:cubicBezTo>
                <a:cubicBezTo>
                  <a:pt x="450856" y="931920"/>
                  <a:pt x="448052" y="936338"/>
                  <a:pt x="445262" y="940742"/>
                </a:cubicBezTo>
                <a:cubicBezTo>
                  <a:pt x="447485" y="947087"/>
                  <a:pt x="449610" y="953148"/>
                  <a:pt x="451592" y="958827"/>
                </a:cubicBezTo>
                <a:cubicBezTo>
                  <a:pt x="449822" y="966474"/>
                  <a:pt x="450247" y="975396"/>
                  <a:pt x="446041" y="980537"/>
                </a:cubicBezTo>
                <a:cubicBezTo>
                  <a:pt x="437827" y="990591"/>
                  <a:pt x="445220" y="1001496"/>
                  <a:pt x="441509" y="1011423"/>
                </a:cubicBezTo>
                <a:cubicBezTo>
                  <a:pt x="437473" y="1022228"/>
                  <a:pt x="447344" y="1029097"/>
                  <a:pt x="450799" y="1040171"/>
                </a:cubicBezTo>
                <a:cubicBezTo>
                  <a:pt x="449199" y="1043371"/>
                  <a:pt x="446891" y="1048002"/>
                  <a:pt x="443860" y="1054078"/>
                </a:cubicBezTo>
                <a:cubicBezTo>
                  <a:pt x="446438" y="1059827"/>
                  <a:pt x="447910" y="1067999"/>
                  <a:pt x="452754" y="1072899"/>
                </a:cubicBezTo>
                <a:cubicBezTo>
                  <a:pt x="462681" y="1082939"/>
                  <a:pt x="463191" y="1093164"/>
                  <a:pt x="458277" y="1105145"/>
                </a:cubicBezTo>
                <a:cubicBezTo>
                  <a:pt x="457073" y="1108048"/>
                  <a:pt x="456832" y="1111347"/>
                  <a:pt x="455926" y="1115426"/>
                </a:cubicBezTo>
                <a:cubicBezTo>
                  <a:pt x="457823" y="1118584"/>
                  <a:pt x="460741" y="1121940"/>
                  <a:pt x="461987" y="1125849"/>
                </a:cubicBezTo>
                <a:cubicBezTo>
                  <a:pt x="464564" y="1133850"/>
                  <a:pt x="466235" y="1142135"/>
                  <a:pt x="468388" y="1150759"/>
                </a:cubicBezTo>
                <a:cubicBezTo>
                  <a:pt x="465641" y="1156381"/>
                  <a:pt x="462851" y="1162117"/>
                  <a:pt x="460585" y="1166776"/>
                </a:cubicBezTo>
                <a:lnTo>
                  <a:pt x="460585" y="1184336"/>
                </a:lnTo>
                <a:cubicBezTo>
                  <a:pt x="462709" y="1186560"/>
                  <a:pt x="464933" y="1188712"/>
                  <a:pt x="466972" y="1191049"/>
                </a:cubicBezTo>
                <a:cubicBezTo>
                  <a:pt x="476715" y="1202208"/>
                  <a:pt x="477721" y="1206188"/>
                  <a:pt x="468105" y="1215109"/>
                </a:cubicBezTo>
                <a:cubicBezTo>
                  <a:pt x="461732" y="1221015"/>
                  <a:pt x="461435" y="1228110"/>
                  <a:pt x="459013" y="1235120"/>
                </a:cubicBezTo>
                <a:cubicBezTo>
                  <a:pt x="461675" y="1242937"/>
                  <a:pt x="466037" y="1250755"/>
                  <a:pt x="466590" y="1258827"/>
                </a:cubicBezTo>
                <a:cubicBezTo>
                  <a:pt x="467057" y="1265851"/>
                  <a:pt x="463219" y="1273172"/>
                  <a:pt x="461151" y="1280862"/>
                </a:cubicBezTo>
                <a:cubicBezTo>
                  <a:pt x="467510" y="1293013"/>
                  <a:pt x="470810" y="1306438"/>
                  <a:pt x="478358" y="1318419"/>
                </a:cubicBezTo>
                <a:cubicBezTo>
                  <a:pt x="482535" y="1325032"/>
                  <a:pt x="486048" y="1333883"/>
                  <a:pt x="481148" y="1342890"/>
                </a:cubicBezTo>
                <a:cubicBezTo>
                  <a:pt x="479859" y="1345269"/>
                  <a:pt x="479717" y="1349886"/>
                  <a:pt x="481190" y="1351854"/>
                </a:cubicBezTo>
                <a:cubicBezTo>
                  <a:pt x="488752" y="1361867"/>
                  <a:pt x="483244" y="1374796"/>
                  <a:pt x="489234" y="1385148"/>
                </a:cubicBezTo>
                <a:cubicBezTo>
                  <a:pt x="490466" y="1387272"/>
                  <a:pt x="489078" y="1391153"/>
                  <a:pt x="488342" y="1394084"/>
                </a:cubicBezTo>
                <a:cubicBezTo>
                  <a:pt x="487563" y="1397171"/>
                  <a:pt x="486133" y="1400103"/>
                  <a:pt x="484646" y="1403969"/>
                </a:cubicBezTo>
                <a:cubicBezTo>
                  <a:pt x="487719" y="1411205"/>
                  <a:pt x="491174" y="1418867"/>
                  <a:pt x="494219" y="1426684"/>
                </a:cubicBezTo>
                <a:cubicBezTo>
                  <a:pt x="496938" y="1433666"/>
                  <a:pt x="498538" y="1441143"/>
                  <a:pt x="501838" y="1447813"/>
                </a:cubicBezTo>
                <a:cubicBezTo>
                  <a:pt x="505095" y="1454413"/>
                  <a:pt x="500294" y="1460715"/>
                  <a:pt x="502064" y="1466492"/>
                </a:cubicBezTo>
                <a:cubicBezTo>
                  <a:pt x="505152" y="1476590"/>
                  <a:pt x="509853" y="1486206"/>
                  <a:pt x="514612" y="1497846"/>
                </a:cubicBezTo>
                <a:cubicBezTo>
                  <a:pt x="513210" y="1504516"/>
                  <a:pt x="512374" y="1513155"/>
                  <a:pt x="509513" y="1521071"/>
                </a:cubicBezTo>
                <a:cubicBezTo>
                  <a:pt x="505010" y="1533590"/>
                  <a:pt x="504189" y="1546010"/>
                  <a:pt x="505874" y="1559081"/>
                </a:cubicBezTo>
                <a:cubicBezTo>
                  <a:pt x="508083" y="1576089"/>
                  <a:pt x="509117" y="1593253"/>
                  <a:pt x="511241" y="1610261"/>
                </a:cubicBezTo>
                <a:cubicBezTo>
                  <a:pt x="512615" y="1621265"/>
                  <a:pt x="517982" y="1630441"/>
                  <a:pt x="526606" y="1636276"/>
                </a:cubicBezTo>
                <a:cubicBezTo>
                  <a:pt x="528079" y="1648993"/>
                  <a:pt x="529439" y="1660648"/>
                  <a:pt x="530841" y="1672799"/>
                </a:cubicBezTo>
                <a:cubicBezTo>
                  <a:pt x="527796" y="1678265"/>
                  <a:pt x="523845" y="1683533"/>
                  <a:pt x="521862" y="1689453"/>
                </a:cubicBezTo>
                <a:cubicBezTo>
                  <a:pt x="520262" y="1694225"/>
                  <a:pt x="518747" y="1701575"/>
                  <a:pt x="521168" y="1704677"/>
                </a:cubicBezTo>
                <a:cubicBezTo>
                  <a:pt x="529665" y="1715567"/>
                  <a:pt x="520588" y="1728142"/>
                  <a:pt x="526097" y="1738835"/>
                </a:cubicBezTo>
                <a:cubicBezTo>
                  <a:pt x="523689" y="1755616"/>
                  <a:pt x="521296" y="1772383"/>
                  <a:pt x="518945" y="1788811"/>
                </a:cubicBezTo>
                <a:cubicBezTo>
                  <a:pt x="507970" y="1801287"/>
                  <a:pt x="497377" y="1813325"/>
                  <a:pt x="486883" y="1825263"/>
                </a:cubicBezTo>
                <a:cubicBezTo>
                  <a:pt x="472396" y="1828690"/>
                  <a:pt x="457979" y="1832089"/>
                  <a:pt x="442047" y="1835856"/>
                </a:cubicBezTo>
                <a:cubicBezTo>
                  <a:pt x="415381" y="1827076"/>
                  <a:pt x="386874" y="1818805"/>
                  <a:pt x="355888" y="1825164"/>
                </a:cubicBezTo>
                <a:cubicBezTo>
                  <a:pt x="342661" y="1827883"/>
                  <a:pt x="330156" y="1823408"/>
                  <a:pt x="321943" y="1811625"/>
                </a:cubicBezTo>
                <a:cubicBezTo>
                  <a:pt x="316476" y="1803766"/>
                  <a:pt x="310259" y="1796501"/>
                  <a:pt x="306648" y="1787239"/>
                </a:cubicBezTo>
                <a:cubicBezTo>
                  <a:pt x="301975" y="1775272"/>
                  <a:pt x="295885" y="1763830"/>
                  <a:pt x="290178" y="1752274"/>
                </a:cubicBezTo>
                <a:cubicBezTo>
                  <a:pt x="287332" y="1746496"/>
                  <a:pt x="283197" y="1741242"/>
                  <a:pt x="281115" y="1735237"/>
                </a:cubicBezTo>
                <a:cubicBezTo>
                  <a:pt x="279076" y="1729403"/>
                  <a:pt x="278906" y="1722917"/>
                  <a:pt x="277957" y="1716969"/>
                </a:cubicBezTo>
                <a:cubicBezTo>
                  <a:pt x="260042" y="1712182"/>
                  <a:pt x="252749" y="1726939"/>
                  <a:pt x="242878" y="1733963"/>
                </a:cubicBezTo>
                <a:cubicBezTo>
                  <a:pt x="219313" y="1733991"/>
                  <a:pt x="199770" y="1725792"/>
                  <a:pt x="181870" y="1712919"/>
                </a:cubicBezTo>
                <a:cubicBezTo>
                  <a:pt x="178386" y="1710412"/>
                  <a:pt x="175002" y="1707099"/>
                  <a:pt x="171065" y="1706008"/>
                </a:cubicBezTo>
                <a:cubicBezTo>
                  <a:pt x="150403" y="1700287"/>
                  <a:pt x="133749" y="1684907"/>
                  <a:pt x="115141" y="1683618"/>
                </a:cubicBezTo>
                <a:cubicBezTo>
                  <a:pt x="103047" y="1676963"/>
                  <a:pt x="105029" y="1664444"/>
                  <a:pt x="95088" y="1659147"/>
                </a:cubicBezTo>
                <a:cubicBezTo>
                  <a:pt x="88021" y="1655380"/>
                  <a:pt x="83900" y="1646487"/>
                  <a:pt x="77442" y="1641105"/>
                </a:cubicBezTo>
                <a:cubicBezTo>
                  <a:pt x="61921" y="1628190"/>
                  <a:pt x="56724" y="1611706"/>
                  <a:pt x="58013" y="1592304"/>
                </a:cubicBezTo>
                <a:cubicBezTo>
                  <a:pt x="58367" y="1586980"/>
                  <a:pt x="58933" y="1581230"/>
                  <a:pt x="57404" y="1576302"/>
                </a:cubicBezTo>
                <a:cubicBezTo>
                  <a:pt x="53736" y="1564519"/>
                  <a:pt x="54147" y="1552921"/>
                  <a:pt x="57418" y="1541450"/>
                </a:cubicBezTo>
                <a:cubicBezTo>
                  <a:pt x="59854" y="1532911"/>
                  <a:pt x="59358" y="1524796"/>
                  <a:pt x="58282" y="1516101"/>
                </a:cubicBezTo>
                <a:cubicBezTo>
                  <a:pt x="56200" y="1499192"/>
                  <a:pt x="54869" y="1482325"/>
                  <a:pt x="56242" y="1464949"/>
                </a:cubicBezTo>
                <a:cubicBezTo>
                  <a:pt x="57475" y="1449244"/>
                  <a:pt x="55350" y="1432321"/>
                  <a:pt x="50351" y="1417380"/>
                </a:cubicBezTo>
                <a:cubicBezTo>
                  <a:pt x="45395" y="1402567"/>
                  <a:pt x="44757" y="1388066"/>
                  <a:pt x="44559" y="1373196"/>
                </a:cubicBezTo>
                <a:cubicBezTo>
                  <a:pt x="44191" y="1346388"/>
                  <a:pt x="44304" y="1319566"/>
                  <a:pt x="40523" y="1292956"/>
                </a:cubicBezTo>
                <a:cubicBezTo>
                  <a:pt x="39631" y="1286682"/>
                  <a:pt x="39333" y="1278922"/>
                  <a:pt x="35552" y="1274730"/>
                </a:cubicBezTo>
                <a:cubicBezTo>
                  <a:pt x="27310" y="1265610"/>
                  <a:pt x="27664" y="1255258"/>
                  <a:pt x="27126" y="1244594"/>
                </a:cubicBezTo>
                <a:cubicBezTo>
                  <a:pt x="25328" y="1209247"/>
                  <a:pt x="21957" y="1174098"/>
                  <a:pt x="14933" y="1139345"/>
                </a:cubicBezTo>
                <a:cubicBezTo>
                  <a:pt x="14083" y="1135153"/>
                  <a:pt x="13857" y="1130834"/>
                  <a:pt x="13573" y="1126557"/>
                </a:cubicBezTo>
                <a:cubicBezTo>
                  <a:pt x="10727" y="1082642"/>
                  <a:pt x="8065" y="1038698"/>
                  <a:pt x="5048" y="994797"/>
                </a:cubicBezTo>
                <a:cubicBezTo>
                  <a:pt x="4099" y="980891"/>
                  <a:pt x="1635" y="967069"/>
                  <a:pt x="1012" y="953148"/>
                </a:cubicBezTo>
                <a:cubicBezTo>
                  <a:pt x="347" y="938307"/>
                  <a:pt x="-2217" y="923394"/>
                  <a:pt x="4737" y="908737"/>
                </a:cubicBezTo>
                <a:cubicBezTo>
                  <a:pt x="7767" y="902322"/>
                  <a:pt x="6549" y="893981"/>
                  <a:pt x="7767" y="886602"/>
                </a:cubicBezTo>
                <a:cubicBezTo>
                  <a:pt x="8829" y="880201"/>
                  <a:pt x="10854" y="874055"/>
                  <a:pt x="16788" y="870472"/>
                </a:cubicBezTo>
                <a:cubicBezTo>
                  <a:pt x="21901" y="869736"/>
                  <a:pt x="25682" y="871988"/>
                  <a:pt x="26942" y="876321"/>
                </a:cubicBezTo>
                <a:cubicBezTo>
                  <a:pt x="29024" y="883473"/>
                  <a:pt x="30256" y="890893"/>
                  <a:pt x="31559" y="898257"/>
                </a:cubicBezTo>
                <a:cubicBezTo>
                  <a:pt x="33442" y="908907"/>
                  <a:pt x="35751" y="919330"/>
                  <a:pt x="45055" y="929130"/>
                </a:cubicBezTo>
                <a:cubicBezTo>
                  <a:pt x="48553" y="929682"/>
                  <a:pt x="53736" y="930503"/>
                  <a:pt x="57489" y="931098"/>
                </a:cubicBezTo>
                <a:cubicBezTo>
                  <a:pt x="60038" y="930404"/>
                  <a:pt x="61270" y="929130"/>
                  <a:pt x="62049" y="929810"/>
                </a:cubicBezTo>
                <a:cubicBezTo>
                  <a:pt x="72288" y="922219"/>
                  <a:pt x="82470" y="914543"/>
                  <a:pt x="93162" y="906514"/>
                </a:cubicBezTo>
                <a:cubicBezTo>
                  <a:pt x="89310" y="901925"/>
                  <a:pt x="86194" y="898201"/>
                  <a:pt x="83334" y="894774"/>
                </a:cubicBezTo>
                <a:cubicBezTo>
                  <a:pt x="83546" y="887693"/>
                  <a:pt x="90032" y="886546"/>
                  <a:pt x="93332" y="882807"/>
                </a:cubicBezTo>
                <a:cubicBezTo>
                  <a:pt x="96731" y="875840"/>
                  <a:pt x="91094" y="868320"/>
                  <a:pt x="95753" y="860984"/>
                </a:cubicBezTo>
                <a:cubicBezTo>
                  <a:pt x="98203" y="857132"/>
                  <a:pt x="97439" y="850689"/>
                  <a:pt x="96759" y="845605"/>
                </a:cubicBezTo>
                <a:cubicBezTo>
                  <a:pt x="96207" y="841370"/>
                  <a:pt x="94422" y="837235"/>
                  <a:pt x="97028" y="833327"/>
                </a:cubicBezTo>
                <a:cubicBezTo>
                  <a:pt x="104944" y="821473"/>
                  <a:pt x="102877" y="809847"/>
                  <a:pt x="99775" y="796535"/>
                </a:cubicBezTo>
                <a:cubicBezTo>
                  <a:pt x="95952" y="780121"/>
                  <a:pt x="96603" y="762688"/>
                  <a:pt x="95244" y="744760"/>
                </a:cubicBezTo>
                <a:cubicBezTo>
                  <a:pt x="104831" y="731363"/>
                  <a:pt x="112294" y="715728"/>
                  <a:pt x="128722" y="707699"/>
                </a:cubicBezTo>
                <a:cubicBezTo>
                  <a:pt x="131497" y="706339"/>
                  <a:pt x="133537" y="703493"/>
                  <a:pt x="135902" y="701312"/>
                </a:cubicBezTo>
                <a:cubicBezTo>
                  <a:pt x="142897" y="694854"/>
                  <a:pt x="150800" y="690053"/>
                  <a:pt x="159608" y="686924"/>
                </a:cubicBezTo>
                <a:cubicBezTo>
                  <a:pt x="153094" y="666871"/>
                  <a:pt x="165542" y="657779"/>
                  <a:pt x="182536" y="649749"/>
                </a:cubicBezTo>
                <a:cubicBezTo>
                  <a:pt x="187280" y="651590"/>
                  <a:pt x="193100" y="653856"/>
                  <a:pt x="199601" y="656391"/>
                </a:cubicBezTo>
                <a:cubicBezTo>
                  <a:pt x="204217" y="652511"/>
                  <a:pt x="209103" y="648404"/>
                  <a:pt x="213281" y="644892"/>
                </a:cubicBezTo>
                <a:cubicBezTo>
                  <a:pt x="214980" y="634837"/>
                  <a:pt x="207998" y="624358"/>
                  <a:pt x="218620" y="617348"/>
                </a:cubicBezTo>
                <a:cubicBezTo>
                  <a:pt x="221792" y="606018"/>
                  <a:pt x="223845" y="594264"/>
                  <a:pt x="232031" y="583714"/>
                </a:cubicBezTo>
                <a:cubicBezTo>
                  <a:pt x="235132" y="582340"/>
                  <a:pt x="238885" y="580103"/>
                  <a:pt x="242949" y="579012"/>
                </a:cubicBezTo>
                <a:cubicBezTo>
                  <a:pt x="253670" y="576151"/>
                  <a:pt x="262931" y="571167"/>
                  <a:pt x="269998" y="562500"/>
                </a:cubicBezTo>
                <a:cubicBezTo>
                  <a:pt x="281341" y="548593"/>
                  <a:pt x="298180" y="543254"/>
                  <a:pt x="313446" y="535918"/>
                </a:cubicBezTo>
                <a:cubicBezTo>
                  <a:pt x="324194" y="530763"/>
                  <a:pt x="336558" y="532463"/>
                  <a:pt x="348283" y="534474"/>
                </a:cubicBezTo>
                <a:cubicBezTo>
                  <a:pt x="356738" y="535933"/>
                  <a:pt x="365164" y="537575"/>
                  <a:pt x="375020" y="539388"/>
                </a:cubicBezTo>
                <a:cubicBezTo>
                  <a:pt x="383305" y="545803"/>
                  <a:pt x="392538" y="552955"/>
                  <a:pt x="402678" y="560786"/>
                </a:cubicBezTo>
                <a:cubicBezTo>
                  <a:pt x="407691" y="570742"/>
                  <a:pt x="409419" y="583303"/>
                  <a:pt x="406473" y="594151"/>
                </a:cubicBezTo>
                <a:cubicBezTo>
                  <a:pt x="401304" y="613241"/>
                  <a:pt x="405071" y="630334"/>
                  <a:pt x="412804" y="646988"/>
                </a:cubicBezTo>
                <a:cubicBezTo>
                  <a:pt x="415891" y="653644"/>
                  <a:pt x="414092" y="659422"/>
                  <a:pt x="414248" y="665639"/>
                </a:cubicBezTo>
                <a:cubicBezTo>
                  <a:pt x="414376" y="670624"/>
                  <a:pt x="417562" y="673102"/>
                  <a:pt x="422377" y="674263"/>
                </a:cubicBezTo>
                <a:cubicBezTo>
                  <a:pt x="429316" y="672281"/>
                  <a:pt x="431709" y="666219"/>
                  <a:pt x="432970" y="660116"/>
                </a:cubicBezTo>
                <a:cubicBezTo>
                  <a:pt x="436850" y="641267"/>
                  <a:pt x="440192" y="622304"/>
                  <a:pt x="443690" y="603384"/>
                </a:cubicBezTo>
                <a:cubicBezTo>
                  <a:pt x="444073" y="601303"/>
                  <a:pt x="444766" y="599022"/>
                  <a:pt x="444313" y="597068"/>
                </a:cubicBezTo>
                <a:cubicBezTo>
                  <a:pt x="439937" y="578262"/>
                  <a:pt x="448279" y="562132"/>
                  <a:pt x="454439" y="545336"/>
                </a:cubicBezTo>
                <a:cubicBezTo>
                  <a:pt x="458815" y="533369"/>
                  <a:pt x="461732" y="520850"/>
                  <a:pt x="464918" y="508473"/>
                </a:cubicBezTo>
                <a:cubicBezTo>
                  <a:pt x="469974" y="488817"/>
                  <a:pt x="474704" y="469076"/>
                  <a:pt x="479335" y="450311"/>
                </a:cubicBezTo>
                <a:cubicBezTo>
                  <a:pt x="483456" y="447621"/>
                  <a:pt x="485892" y="445327"/>
                  <a:pt x="488781" y="444293"/>
                </a:cubicBezTo>
                <a:cubicBezTo>
                  <a:pt x="497887" y="441021"/>
                  <a:pt x="507701" y="439265"/>
                  <a:pt x="516240" y="434960"/>
                </a:cubicBezTo>
                <a:cubicBezTo>
                  <a:pt x="524680" y="430712"/>
                  <a:pt x="532710" y="424877"/>
                  <a:pt x="539451" y="418249"/>
                </a:cubicBezTo>
                <a:cubicBezTo>
                  <a:pt x="546589" y="411239"/>
                  <a:pt x="556218" y="414837"/>
                  <a:pt x="563313" y="410715"/>
                </a:cubicBezTo>
                <a:cubicBezTo>
                  <a:pt x="582375" y="399655"/>
                  <a:pt x="604113" y="398197"/>
                  <a:pt x="624591" y="392249"/>
                </a:cubicBezTo>
                <a:cubicBezTo>
                  <a:pt x="631063" y="390365"/>
                  <a:pt x="636996" y="392093"/>
                  <a:pt x="643426" y="393155"/>
                </a:cubicBezTo>
                <a:cubicBezTo>
                  <a:pt x="662728" y="396370"/>
                  <a:pt x="677286" y="405476"/>
                  <a:pt x="686888" y="422498"/>
                </a:cubicBezTo>
                <a:cubicBezTo>
                  <a:pt x="687907" y="424296"/>
                  <a:pt x="689607" y="425727"/>
                  <a:pt x="691745" y="428205"/>
                </a:cubicBezTo>
                <a:cubicBezTo>
                  <a:pt x="693572" y="425826"/>
                  <a:pt x="696135" y="423872"/>
                  <a:pt x="696772" y="421422"/>
                </a:cubicBezTo>
                <a:cubicBezTo>
                  <a:pt x="706714" y="382930"/>
                  <a:pt x="710283" y="343278"/>
                  <a:pt x="718029" y="304376"/>
                </a:cubicBezTo>
                <a:cubicBezTo>
                  <a:pt x="718850" y="300241"/>
                  <a:pt x="720153" y="296205"/>
                  <a:pt x="721541" y="291007"/>
                </a:cubicBezTo>
                <a:cubicBezTo>
                  <a:pt x="741226" y="283006"/>
                  <a:pt x="760811" y="274509"/>
                  <a:pt x="780793" y="267102"/>
                </a:cubicBezTo>
                <a:cubicBezTo>
                  <a:pt x="799841" y="260036"/>
                  <a:pt x="819313" y="254131"/>
                  <a:pt x="838148" y="247857"/>
                </a:cubicBezTo>
                <a:cubicBezTo>
                  <a:pt x="846347" y="251610"/>
                  <a:pt x="853952" y="255093"/>
                  <a:pt x="861529" y="258549"/>
                </a:cubicBezTo>
                <a:cubicBezTo>
                  <a:pt x="865593" y="253040"/>
                  <a:pt x="869162" y="248197"/>
                  <a:pt x="873297" y="242603"/>
                </a:cubicBezTo>
                <a:cubicBezTo>
                  <a:pt x="879132" y="247219"/>
                  <a:pt x="883904" y="251001"/>
                  <a:pt x="889201" y="255178"/>
                </a:cubicBezTo>
                <a:cubicBezTo>
                  <a:pt x="894086" y="252502"/>
                  <a:pt x="898675" y="249967"/>
                  <a:pt x="903221" y="247488"/>
                </a:cubicBezTo>
                <a:cubicBezTo>
                  <a:pt x="921390" y="265021"/>
                  <a:pt x="922169" y="286150"/>
                  <a:pt x="918742" y="309672"/>
                </a:cubicBezTo>
                <a:cubicBezTo>
                  <a:pt x="912256" y="354239"/>
                  <a:pt x="906265" y="398989"/>
                  <a:pt x="908574" y="444264"/>
                </a:cubicBezTo>
                <a:cubicBezTo>
                  <a:pt x="908715" y="447153"/>
                  <a:pt x="909905" y="449985"/>
                  <a:pt x="910627" y="452974"/>
                </a:cubicBezTo>
                <a:cubicBezTo>
                  <a:pt x="913049" y="451912"/>
                  <a:pt x="915853" y="451600"/>
                  <a:pt x="916447" y="449023"/>
                </a:cubicBezTo>
                <a:cubicBezTo>
                  <a:pt x="927182" y="426619"/>
                  <a:pt x="933611" y="401567"/>
                  <a:pt x="936869" y="376005"/>
                </a:cubicBezTo>
                <a:cubicBezTo>
                  <a:pt x="943652" y="322701"/>
                  <a:pt x="955392" y="270331"/>
                  <a:pt x="965291" y="217622"/>
                </a:cubicBezTo>
                <a:cubicBezTo>
                  <a:pt x="968449" y="200783"/>
                  <a:pt x="971890" y="183733"/>
                  <a:pt x="972315" y="166711"/>
                </a:cubicBezTo>
                <a:cubicBezTo>
                  <a:pt x="972782" y="147791"/>
                  <a:pt x="978787" y="131278"/>
                  <a:pt x="987864" y="113562"/>
                </a:cubicBezTo>
                <a:cubicBezTo>
                  <a:pt x="1002026" y="111919"/>
                  <a:pt x="1015791" y="106382"/>
                  <a:pt x="1029783" y="101171"/>
                </a:cubicBezTo>
                <a:cubicBezTo>
                  <a:pt x="1043562" y="96044"/>
                  <a:pt x="1057455" y="89856"/>
                  <a:pt x="1072806" y="88978"/>
                </a:cubicBezTo>
                <a:cubicBezTo>
                  <a:pt x="1080538" y="88538"/>
                  <a:pt x="1086429" y="83455"/>
                  <a:pt x="1089559" y="76445"/>
                </a:cubicBezTo>
                <a:cubicBezTo>
                  <a:pt x="1104542" y="75750"/>
                  <a:pt x="1119327" y="75057"/>
                  <a:pt x="1136547" y="74250"/>
                </a:cubicBezTo>
                <a:cubicBezTo>
                  <a:pt x="1139224" y="78059"/>
                  <a:pt x="1142878" y="83270"/>
                  <a:pt x="1147693" y="90111"/>
                </a:cubicBezTo>
                <a:cubicBezTo>
                  <a:pt x="1151899" y="83086"/>
                  <a:pt x="1154079" y="78385"/>
                  <a:pt x="1157209" y="74434"/>
                </a:cubicBezTo>
                <a:cubicBezTo>
                  <a:pt x="1162605" y="67608"/>
                  <a:pt x="1176356" y="69222"/>
                  <a:pt x="1178905" y="77408"/>
                </a:cubicBezTo>
                <a:cubicBezTo>
                  <a:pt x="1181411" y="85437"/>
                  <a:pt x="1183196" y="94175"/>
                  <a:pt x="1182870" y="102502"/>
                </a:cubicBezTo>
                <a:cubicBezTo>
                  <a:pt x="1182275" y="117867"/>
                  <a:pt x="1184782" y="132241"/>
                  <a:pt x="1190701" y="146969"/>
                </a:cubicBezTo>
                <a:cubicBezTo>
                  <a:pt x="1198349" y="144534"/>
                  <a:pt x="1194412" y="137764"/>
                  <a:pt x="1197159" y="134394"/>
                </a:cubicBezTo>
                <a:cubicBezTo>
                  <a:pt x="1200487" y="130287"/>
                  <a:pt x="1205231" y="127044"/>
                  <a:pt x="1207596" y="122512"/>
                </a:cubicBezTo>
                <a:cubicBezTo>
                  <a:pt x="1212043" y="114029"/>
                  <a:pt x="1215711" y="105065"/>
                  <a:pt x="1218855" y="95987"/>
                </a:cubicBezTo>
                <a:cubicBezTo>
                  <a:pt x="1224123" y="80735"/>
                  <a:pt x="1229844" y="65908"/>
                  <a:pt x="1237845" y="51690"/>
                </a:cubicBezTo>
                <a:cubicBezTo>
                  <a:pt x="1248679" y="32430"/>
                  <a:pt x="1266055" y="22800"/>
                  <a:pt x="1285216" y="15309"/>
                </a:cubicBezTo>
                <a:cubicBezTo>
                  <a:pt x="1293104" y="12222"/>
                  <a:pt x="1302167" y="9163"/>
                  <a:pt x="1310211" y="10126"/>
                </a:cubicBezTo>
                <a:cubicBezTo>
                  <a:pt x="1325973" y="12009"/>
                  <a:pt x="1339922" y="8894"/>
                  <a:pt x="1353772" y="2138"/>
                </a:cubicBezTo>
                <a:cubicBezTo>
                  <a:pt x="1357440" y="340"/>
                  <a:pt x="1362114" y="581"/>
                  <a:pt x="1365583" y="0"/>
                </a:cubicBezTo>
                <a:cubicBezTo>
                  <a:pt x="1373967" y="6288"/>
                  <a:pt x="1381742" y="11768"/>
                  <a:pt x="1389091" y="17773"/>
                </a:cubicBezTo>
                <a:cubicBezTo>
                  <a:pt x="1393213" y="21129"/>
                  <a:pt x="1397999" y="24726"/>
                  <a:pt x="1400095" y="29301"/>
                </a:cubicBezTo>
                <a:cubicBezTo>
                  <a:pt x="1404329" y="38576"/>
                  <a:pt x="1412175" y="44255"/>
                  <a:pt x="1418831" y="51124"/>
                </a:cubicBezTo>
                <a:cubicBezTo>
                  <a:pt x="1436689" y="69505"/>
                  <a:pt x="1445540" y="91937"/>
                  <a:pt x="1449562" y="116763"/>
                </a:cubicBezTo>
                <a:cubicBezTo>
                  <a:pt x="1451275" y="127313"/>
                  <a:pt x="1453144" y="137892"/>
                  <a:pt x="1456005" y="148173"/>
                </a:cubicBezTo>
                <a:cubicBezTo>
                  <a:pt x="1457676" y="154164"/>
                  <a:pt x="1460282" y="160720"/>
                  <a:pt x="1464516" y="165011"/>
                </a:cubicBezTo>
                <a:cubicBezTo>
                  <a:pt x="1473650" y="174301"/>
                  <a:pt x="1476185" y="185645"/>
                  <a:pt x="1476582" y="197456"/>
                </a:cubicBezTo>
                <a:cubicBezTo>
                  <a:pt x="1477446" y="223372"/>
                  <a:pt x="1483847" y="248381"/>
                  <a:pt x="1487826" y="273787"/>
                </a:cubicBezTo>
                <a:cubicBezTo>
                  <a:pt x="1488634" y="278956"/>
                  <a:pt x="1490616" y="283940"/>
                  <a:pt x="1492202" y="289549"/>
                </a:cubicBezTo>
                <a:cubicBezTo>
                  <a:pt x="1498731" y="292013"/>
                  <a:pt x="1504580" y="294604"/>
                  <a:pt x="1510655" y="296360"/>
                </a:cubicBezTo>
                <a:cubicBezTo>
                  <a:pt x="1514648" y="297522"/>
                  <a:pt x="1518982" y="297465"/>
                  <a:pt x="1522083" y="297833"/>
                </a:cubicBezTo>
                <a:cubicBezTo>
                  <a:pt x="1529320" y="293613"/>
                  <a:pt x="1532237" y="288005"/>
                  <a:pt x="1533271" y="281448"/>
                </a:cubicBezTo>
                <a:cubicBezTo>
                  <a:pt x="1534106" y="276137"/>
                  <a:pt x="1535863" y="271521"/>
                  <a:pt x="1540111" y="268122"/>
                </a:cubicBezTo>
                <a:cubicBezTo>
                  <a:pt x="1541017" y="280315"/>
                  <a:pt x="1541513" y="292579"/>
                  <a:pt x="1543198" y="304659"/>
                </a:cubicBezTo>
                <a:cubicBezTo>
                  <a:pt x="1543765" y="308752"/>
                  <a:pt x="1547900" y="311499"/>
                  <a:pt x="1553196" y="308171"/>
                </a:cubicBezTo>
                <a:cubicBezTo>
                  <a:pt x="1553664" y="301388"/>
                  <a:pt x="1555321" y="294165"/>
                  <a:pt x="1554301" y="287354"/>
                </a:cubicBezTo>
                <a:cubicBezTo>
                  <a:pt x="1553253" y="280414"/>
                  <a:pt x="1549585" y="273872"/>
                  <a:pt x="1547050" y="267145"/>
                </a:cubicBezTo>
                <a:lnTo>
                  <a:pt x="1546540" y="267669"/>
                </a:lnTo>
                <a:cubicBezTo>
                  <a:pt x="1546455" y="267499"/>
                  <a:pt x="1546385" y="267315"/>
                  <a:pt x="1546300" y="267145"/>
                </a:cubicBezTo>
                <a:lnTo>
                  <a:pt x="1546866" y="267145"/>
                </a:lnTo>
                <a:cubicBezTo>
                  <a:pt x="1548424" y="264610"/>
                  <a:pt x="1550010" y="262047"/>
                  <a:pt x="1551851" y="259073"/>
                </a:cubicBezTo>
                <a:cubicBezTo>
                  <a:pt x="1550435" y="253040"/>
                  <a:pt x="1548919" y="246851"/>
                  <a:pt x="1547546" y="240620"/>
                </a:cubicBezTo>
                <a:cubicBezTo>
                  <a:pt x="1544685" y="227705"/>
                  <a:pt x="1545238" y="215115"/>
                  <a:pt x="1551001" y="202922"/>
                </a:cubicBezTo>
                <a:cubicBezTo>
                  <a:pt x="1556085" y="192173"/>
                  <a:pt x="1559272" y="181000"/>
                  <a:pt x="1559966" y="168948"/>
                </a:cubicBezTo>
                <a:cubicBezTo>
                  <a:pt x="1560716" y="155707"/>
                  <a:pt x="1568817" y="145100"/>
                  <a:pt x="1573660" y="133133"/>
                </a:cubicBezTo>
                <a:cubicBezTo>
                  <a:pt x="1589677" y="125784"/>
                  <a:pt x="1604037" y="116069"/>
                  <a:pt x="1621526" y="113576"/>
                </a:cubicBezTo>
                <a:cubicBezTo>
                  <a:pt x="1623636" y="113279"/>
                  <a:pt x="1626341" y="113392"/>
                  <a:pt x="1627729" y="112160"/>
                </a:cubicBezTo>
                <a:cubicBezTo>
                  <a:pt x="1650048" y="92051"/>
                  <a:pt x="1679787" y="95166"/>
                  <a:pt x="1705929" y="87094"/>
                </a:cubicBezTo>
                <a:cubicBezTo>
                  <a:pt x="1706907" y="86797"/>
                  <a:pt x="1708068" y="87052"/>
                  <a:pt x="1710291" y="87052"/>
                </a:cubicBezTo>
                <a:cubicBezTo>
                  <a:pt x="1716239" y="89417"/>
                  <a:pt x="1723164" y="92164"/>
                  <a:pt x="1729211" y="94571"/>
                </a:cubicBezTo>
                <a:cubicBezTo>
                  <a:pt x="1731165" y="97163"/>
                  <a:pt x="1732794" y="98693"/>
                  <a:pt x="1733644" y="100576"/>
                </a:cubicBezTo>
                <a:cubicBezTo>
                  <a:pt x="1738105" y="110305"/>
                  <a:pt x="1742636" y="120006"/>
                  <a:pt x="1746587" y="129933"/>
                </a:cubicBezTo>
                <a:cubicBezTo>
                  <a:pt x="1750100" y="138756"/>
                  <a:pt x="1755693" y="144335"/>
                  <a:pt x="1766640" y="143202"/>
                </a:cubicBezTo>
                <a:cubicBezTo>
                  <a:pt x="1772177" y="155835"/>
                  <a:pt x="1777290" y="167532"/>
                  <a:pt x="1783082" y="180773"/>
                </a:cubicBezTo>
                <a:cubicBezTo>
                  <a:pt x="1792075" y="186126"/>
                  <a:pt x="1802243" y="183492"/>
                  <a:pt x="1812241" y="179017"/>
                </a:cubicBezTo>
                <a:cubicBezTo>
                  <a:pt x="1816078" y="177304"/>
                  <a:pt x="1819633" y="174910"/>
                  <a:pt x="1822918" y="173055"/>
                </a:cubicBezTo>
                <a:cubicBezTo>
                  <a:pt x="1841640" y="175208"/>
                  <a:pt x="1852729" y="184753"/>
                  <a:pt x="1858677" y="201831"/>
                </a:cubicBezTo>
                <a:cubicBezTo>
                  <a:pt x="1864256" y="217820"/>
                  <a:pt x="1871408" y="233270"/>
                  <a:pt x="1877809" y="248848"/>
                </a:cubicBezTo>
                <a:cubicBezTo>
                  <a:pt x="1883134" y="254229"/>
                  <a:pt x="1889747" y="253875"/>
                  <a:pt x="1895978" y="252417"/>
                </a:cubicBezTo>
                <a:cubicBezTo>
                  <a:pt x="1902181" y="250973"/>
                  <a:pt x="1908568" y="248947"/>
                  <a:pt x="1913992" y="245718"/>
                </a:cubicBezTo>
                <a:cubicBezTo>
                  <a:pt x="1925378" y="238935"/>
                  <a:pt x="1937486" y="235749"/>
                  <a:pt x="1950557" y="234304"/>
                </a:cubicBezTo>
                <a:cubicBezTo>
                  <a:pt x="1958927" y="233369"/>
                  <a:pt x="1967041" y="230169"/>
                  <a:pt x="1975510" y="227932"/>
                </a:cubicBezTo>
                <a:cubicBezTo>
                  <a:pt x="1989034" y="231273"/>
                  <a:pt x="1998678" y="239303"/>
                  <a:pt x="2001978" y="253012"/>
                </a:cubicBezTo>
                <a:cubicBezTo>
                  <a:pt x="2005292" y="266748"/>
                  <a:pt x="2011353" y="279267"/>
                  <a:pt x="2017754" y="291560"/>
                </a:cubicBezTo>
                <a:cubicBezTo>
                  <a:pt x="2023489" y="302563"/>
                  <a:pt x="2025288" y="313807"/>
                  <a:pt x="2023759" y="325774"/>
                </a:cubicBezTo>
                <a:cubicBezTo>
                  <a:pt x="2021606" y="342754"/>
                  <a:pt x="2018363" y="359479"/>
                  <a:pt x="2024183" y="376671"/>
                </a:cubicBezTo>
                <a:cubicBezTo>
                  <a:pt x="2026053" y="382180"/>
                  <a:pt x="2023447" y="389331"/>
                  <a:pt x="2022413" y="395662"/>
                </a:cubicBezTo>
                <a:cubicBezTo>
                  <a:pt x="2020006" y="410475"/>
                  <a:pt x="2018816" y="425245"/>
                  <a:pt x="2021323" y="441036"/>
                </a:cubicBezTo>
                <a:cubicBezTo>
                  <a:pt x="2027554" y="441701"/>
                  <a:pt x="2033034" y="441375"/>
                  <a:pt x="2037793" y="443032"/>
                </a:cubicBezTo>
                <a:cubicBezTo>
                  <a:pt x="2043712" y="445086"/>
                  <a:pt x="2051360" y="447380"/>
                  <a:pt x="2054220" y="452039"/>
                </a:cubicBezTo>
                <a:cubicBezTo>
                  <a:pt x="2064388" y="468637"/>
                  <a:pt x="2084979" y="470520"/>
                  <a:pt x="2097172" y="484327"/>
                </a:cubicBezTo>
                <a:cubicBezTo>
                  <a:pt x="2101534" y="489270"/>
                  <a:pt x="2110867" y="489808"/>
                  <a:pt x="2117877" y="492499"/>
                </a:cubicBezTo>
                <a:cubicBezTo>
                  <a:pt x="2120879" y="493646"/>
                  <a:pt x="2123626" y="495940"/>
                  <a:pt x="2126685" y="496421"/>
                </a:cubicBezTo>
                <a:cubicBezTo>
                  <a:pt x="2147064" y="499551"/>
                  <a:pt x="2156736" y="511051"/>
                  <a:pt x="2155476" y="531656"/>
                </a:cubicBezTo>
                <a:cubicBezTo>
                  <a:pt x="2155419" y="532491"/>
                  <a:pt x="2156524" y="533398"/>
                  <a:pt x="2158337" y="536173"/>
                </a:cubicBezTo>
                <a:cubicBezTo>
                  <a:pt x="2166522" y="538949"/>
                  <a:pt x="2175996" y="537972"/>
                  <a:pt x="2183941" y="531953"/>
                </a:cubicBezTo>
                <a:cubicBezTo>
                  <a:pt x="2193953" y="524376"/>
                  <a:pt x="2205296" y="522720"/>
                  <a:pt x="2216569" y="520581"/>
                </a:cubicBezTo>
                <a:cubicBezTo>
                  <a:pt x="2224655" y="525368"/>
                  <a:pt x="2231991" y="529730"/>
                  <a:pt x="2238959" y="533851"/>
                </a:cubicBezTo>
                <a:cubicBezTo>
                  <a:pt x="2260244" y="536782"/>
                  <a:pt x="2279050" y="530013"/>
                  <a:pt x="2297602" y="521941"/>
                </a:cubicBezTo>
                <a:cubicBezTo>
                  <a:pt x="2305461" y="518528"/>
                  <a:pt x="2313265" y="514931"/>
                  <a:pt x="2321294" y="511985"/>
                </a:cubicBezTo>
                <a:cubicBezTo>
                  <a:pt x="2325231" y="510541"/>
                  <a:pt x="2329635" y="510385"/>
                  <a:pt x="2333374" y="509719"/>
                </a:cubicBezTo>
                <a:cubicBezTo>
                  <a:pt x="2342565" y="513685"/>
                  <a:pt x="2349703" y="520397"/>
                  <a:pt x="2360678" y="518585"/>
                </a:cubicBezTo>
                <a:cubicBezTo>
                  <a:pt x="2371936" y="516715"/>
                  <a:pt x="2378705" y="524617"/>
                  <a:pt x="2382132" y="534318"/>
                </a:cubicBezTo>
                <a:cubicBezTo>
                  <a:pt x="2384583" y="541286"/>
                  <a:pt x="2386084" y="548848"/>
                  <a:pt x="2386480" y="556240"/>
                </a:cubicBezTo>
                <a:cubicBezTo>
                  <a:pt x="2387160" y="569042"/>
                  <a:pt x="2386678" y="581901"/>
                  <a:pt x="2386678" y="594732"/>
                </a:cubicBezTo>
                <a:cubicBezTo>
                  <a:pt x="2383379" y="597521"/>
                  <a:pt x="2380320" y="600127"/>
                  <a:pt x="2377247" y="602733"/>
                </a:cubicBezTo>
                <a:cubicBezTo>
                  <a:pt x="2378408" y="604177"/>
                  <a:pt x="2379329" y="606571"/>
                  <a:pt x="2380759" y="606910"/>
                </a:cubicBezTo>
                <a:cubicBezTo>
                  <a:pt x="2391975" y="609630"/>
                  <a:pt x="2402398" y="606372"/>
                  <a:pt x="2411306" y="600084"/>
                </a:cubicBezTo>
                <a:cubicBezTo>
                  <a:pt x="2420539" y="593556"/>
                  <a:pt x="2430452" y="590412"/>
                  <a:pt x="2441385" y="590157"/>
                </a:cubicBezTo>
                <a:cubicBezTo>
                  <a:pt x="2449216" y="589959"/>
                  <a:pt x="2455844" y="587254"/>
                  <a:pt x="2462571" y="583558"/>
                </a:cubicBezTo>
                <a:cubicBezTo>
                  <a:pt x="2472172" y="578276"/>
                  <a:pt x="2482468" y="580372"/>
                  <a:pt x="2489633" y="587127"/>
                </a:cubicBezTo>
                <a:cubicBezTo>
                  <a:pt x="2500368" y="597238"/>
                  <a:pt x="2511612" y="607505"/>
                  <a:pt x="2517504" y="621072"/>
                </a:cubicBezTo>
                <a:cubicBezTo>
                  <a:pt x="2515266" y="631325"/>
                  <a:pt x="2512334" y="640459"/>
                  <a:pt x="2511499" y="649792"/>
                </a:cubicBezTo>
                <a:cubicBezTo>
                  <a:pt x="2510734" y="658246"/>
                  <a:pt x="2512264" y="666885"/>
                  <a:pt x="2512646" y="673272"/>
                </a:cubicBezTo>
                <a:cubicBezTo>
                  <a:pt x="2518013" y="680721"/>
                  <a:pt x="2522205" y="686541"/>
                  <a:pt x="2527502" y="693905"/>
                </a:cubicBezTo>
                <a:cubicBezTo>
                  <a:pt x="2536367" y="699060"/>
                  <a:pt x="2546152" y="700944"/>
                  <a:pt x="2558912" y="695293"/>
                </a:cubicBezTo>
                <a:cubicBezTo>
                  <a:pt x="2577308" y="687150"/>
                  <a:pt x="2597333" y="682647"/>
                  <a:pt x="2616012" y="676798"/>
                </a:cubicBezTo>
                <a:cubicBezTo>
                  <a:pt x="2630173" y="682534"/>
                  <a:pt x="2641786" y="689884"/>
                  <a:pt x="2652195" y="699202"/>
                </a:cubicBezTo>
                <a:cubicBezTo>
                  <a:pt x="2653143" y="696497"/>
                  <a:pt x="2654092" y="693792"/>
                  <a:pt x="2654956" y="691314"/>
                </a:cubicBezTo>
                <a:cubicBezTo>
                  <a:pt x="2656840" y="691427"/>
                  <a:pt x="2658242" y="691101"/>
                  <a:pt x="2658666" y="691597"/>
                </a:cubicBezTo>
                <a:cubicBezTo>
                  <a:pt x="2664813" y="698904"/>
                  <a:pt x="2670831" y="706325"/>
                  <a:pt x="2677317" y="714270"/>
                </a:cubicBezTo>
                <a:cubicBezTo>
                  <a:pt x="2679866" y="748144"/>
                  <a:pt x="2685219" y="782061"/>
                  <a:pt x="2682345" y="816630"/>
                </a:cubicBezTo>
                <a:cubicBezTo>
                  <a:pt x="2681113" y="831486"/>
                  <a:pt x="2683364" y="846596"/>
                  <a:pt x="2683364" y="861593"/>
                </a:cubicBezTo>
                <a:cubicBezTo>
                  <a:pt x="2683364" y="865544"/>
                  <a:pt x="2681070" y="869623"/>
                  <a:pt x="2679272" y="873376"/>
                </a:cubicBezTo>
                <a:close/>
                <a:moveTo>
                  <a:pt x="1625718" y="1766946"/>
                </a:moveTo>
                <a:cubicBezTo>
                  <a:pt x="1622489" y="1751509"/>
                  <a:pt x="1623962" y="1735096"/>
                  <a:pt x="1623396" y="1719108"/>
                </a:cubicBezTo>
                <a:cubicBezTo>
                  <a:pt x="1622829" y="1703020"/>
                  <a:pt x="1624358" y="1686536"/>
                  <a:pt x="1621271" y="1670958"/>
                </a:cubicBezTo>
                <a:cubicBezTo>
                  <a:pt x="1616994" y="1649404"/>
                  <a:pt x="1617320" y="1628459"/>
                  <a:pt x="1621002" y="1607146"/>
                </a:cubicBezTo>
                <a:cubicBezTo>
                  <a:pt x="1623438" y="1593097"/>
                  <a:pt x="1621866" y="1579360"/>
                  <a:pt x="1616329" y="1566134"/>
                </a:cubicBezTo>
                <a:cubicBezTo>
                  <a:pt x="1612718" y="1564378"/>
                  <a:pt x="1609106" y="1562622"/>
                  <a:pt x="1605651" y="1560922"/>
                </a:cubicBezTo>
                <a:cubicBezTo>
                  <a:pt x="1604150" y="1528435"/>
                  <a:pt x="1602578" y="1496374"/>
                  <a:pt x="1601247" y="1464311"/>
                </a:cubicBezTo>
                <a:cubicBezTo>
                  <a:pt x="1601020" y="1458987"/>
                  <a:pt x="1602210" y="1453591"/>
                  <a:pt x="1602082" y="1448252"/>
                </a:cubicBezTo>
                <a:cubicBezTo>
                  <a:pt x="1601827" y="1437617"/>
                  <a:pt x="1601105" y="1426996"/>
                  <a:pt x="1600567" y="1416375"/>
                </a:cubicBezTo>
                <a:cubicBezTo>
                  <a:pt x="1590484" y="1405116"/>
                  <a:pt x="1595525" y="1391847"/>
                  <a:pt x="1595752" y="1379285"/>
                </a:cubicBezTo>
                <a:cubicBezTo>
                  <a:pt x="1595964" y="1367489"/>
                  <a:pt x="1596885" y="1355720"/>
                  <a:pt x="1597012" y="1343924"/>
                </a:cubicBezTo>
                <a:cubicBezTo>
                  <a:pt x="1597055" y="1340128"/>
                  <a:pt x="1595525" y="1336333"/>
                  <a:pt x="1594562" y="1331844"/>
                </a:cubicBezTo>
                <a:cubicBezTo>
                  <a:pt x="1591617" y="1334010"/>
                  <a:pt x="1589209" y="1334832"/>
                  <a:pt x="1588600" y="1336361"/>
                </a:cubicBezTo>
                <a:cubicBezTo>
                  <a:pt x="1581463" y="1354601"/>
                  <a:pt x="1579636" y="1373451"/>
                  <a:pt x="1581236" y="1392994"/>
                </a:cubicBezTo>
                <a:cubicBezTo>
                  <a:pt x="1583403" y="1419462"/>
                  <a:pt x="1586802" y="1445831"/>
                  <a:pt x="1586391" y="1472511"/>
                </a:cubicBezTo>
                <a:cubicBezTo>
                  <a:pt x="1585655" y="1519726"/>
                  <a:pt x="1589988" y="1566573"/>
                  <a:pt x="1598273" y="1613079"/>
                </a:cubicBezTo>
                <a:cubicBezTo>
                  <a:pt x="1599958" y="1622497"/>
                  <a:pt x="1603159" y="1633217"/>
                  <a:pt x="1600340" y="1641530"/>
                </a:cubicBezTo>
                <a:cubicBezTo>
                  <a:pt x="1595072" y="1657051"/>
                  <a:pt x="1598938" y="1671312"/>
                  <a:pt x="1601558" y="1685814"/>
                </a:cubicBezTo>
                <a:cubicBezTo>
                  <a:pt x="1603668" y="1697539"/>
                  <a:pt x="1605849" y="1708585"/>
                  <a:pt x="1601813" y="1720495"/>
                </a:cubicBezTo>
                <a:cubicBezTo>
                  <a:pt x="1599859" y="1726245"/>
                  <a:pt x="1600992" y="1733283"/>
                  <a:pt x="1601700" y="1739642"/>
                </a:cubicBezTo>
                <a:cubicBezTo>
                  <a:pt x="1603498" y="1755602"/>
                  <a:pt x="1605594" y="1771548"/>
                  <a:pt x="1608101" y="1787409"/>
                </a:cubicBezTo>
                <a:cubicBezTo>
                  <a:pt x="1609432" y="1795821"/>
                  <a:pt x="1611301" y="1804247"/>
                  <a:pt x="1614035" y="1812291"/>
                </a:cubicBezTo>
                <a:cubicBezTo>
                  <a:pt x="1615224" y="1815803"/>
                  <a:pt x="1617703" y="1820349"/>
                  <a:pt x="1622673" y="1819641"/>
                </a:cubicBezTo>
                <a:cubicBezTo>
                  <a:pt x="1625718" y="1817786"/>
                  <a:pt x="1628310" y="1816214"/>
                  <a:pt x="1630887" y="1814642"/>
                </a:cubicBezTo>
                <a:cubicBezTo>
                  <a:pt x="1630066" y="1798653"/>
                  <a:pt x="1629060" y="1782863"/>
                  <a:pt x="1625732" y="1766946"/>
                </a:cubicBezTo>
                <a:close/>
                <a:moveTo>
                  <a:pt x="1635051" y="1818975"/>
                </a:moveTo>
                <a:cubicBezTo>
                  <a:pt x="1634003" y="1817587"/>
                  <a:pt x="1632657" y="1816426"/>
                  <a:pt x="1631368" y="1815208"/>
                </a:cubicBezTo>
                <a:cubicBezTo>
                  <a:pt x="1631269" y="1816922"/>
                  <a:pt x="1631099" y="1818635"/>
                  <a:pt x="1631255" y="1820335"/>
                </a:cubicBezTo>
                <a:cubicBezTo>
                  <a:pt x="1631524" y="1823408"/>
                  <a:pt x="1633110" y="1824017"/>
                  <a:pt x="1635150" y="1821850"/>
                </a:cubicBezTo>
                <a:cubicBezTo>
                  <a:pt x="1635645" y="1821340"/>
                  <a:pt x="1635546" y="1819627"/>
                  <a:pt x="1635051" y="1818975"/>
                </a:cubicBezTo>
                <a:close/>
                <a:moveTo>
                  <a:pt x="1628324" y="1842653"/>
                </a:moveTo>
                <a:cubicBezTo>
                  <a:pt x="1626851" y="1859633"/>
                  <a:pt x="1627162" y="1860044"/>
                  <a:pt x="1637444" y="1859237"/>
                </a:cubicBezTo>
                <a:cubicBezTo>
                  <a:pt x="1634257" y="1853430"/>
                  <a:pt x="1631284" y="1848049"/>
                  <a:pt x="1628324" y="1842653"/>
                </a:cubicBezTo>
                <a:close/>
                <a:moveTo>
                  <a:pt x="1997121" y="1811172"/>
                </a:moveTo>
                <a:cubicBezTo>
                  <a:pt x="1996101" y="1812716"/>
                  <a:pt x="1994302" y="1814231"/>
                  <a:pt x="1994274" y="1815789"/>
                </a:cubicBezTo>
                <a:cubicBezTo>
                  <a:pt x="1994203" y="1818650"/>
                  <a:pt x="1996228" y="1819457"/>
                  <a:pt x="1998636" y="1817828"/>
                </a:cubicBezTo>
                <a:cubicBezTo>
                  <a:pt x="1999415" y="1817304"/>
                  <a:pt x="2000420" y="1815846"/>
                  <a:pt x="2000179" y="1815336"/>
                </a:cubicBezTo>
                <a:cubicBezTo>
                  <a:pt x="1999457" y="1813820"/>
                  <a:pt x="1998197" y="1812560"/>
                  <a:pt x="1997121" y="1811172"/>
                </a:cubicBezTo>
                <a:close/>
                <a:moveTo>
                  <a:pt x="2391253" y="1271699"/>
                </a:moveTo>
                <a:lnTo>
                  <a:pt x="2391862" y="1269419"/>
                </a:lnTo>
                <a:lnTo>
                  <a:pt x="2390474" y="1269816"/>
                </a:lnTo>
                <a:lnTo>
                  <a:pt x="2391253" y="1271699"/>
                </a:lnTo>
                <a:close/>
                <a:moveTo>
                  <a:pt x="2389454" y="1235800"/>
                </a:moveTo>
                <a:cubicBezTo>
                  <a:pt x="2394283" y="1231070"/>
                  <a:pt x="2393986" y="1227515"/>
                  <a:pt x="2389454" y="1223182"/>
                </a:cubicBezTo>
                <a:lnTo>
                  <a:pt x="2389454" y="1235800"/>
                </a:lnTo>
                <a:close/>
                <a:moveTo>
                  <a:pt x="2387344" y="1003280"/>
                </a:moveTo>
                <a:cubicBezTo>
                  <a:pt x="2385800" y="1005659"/>
                  <a:pt x="2383931" y="1007939"/>
                  <a:pt x="2383053" y="1010559"/>
                </a:cubicBezTo>
                <a:cubicBezTo>
                  <a:pt x="2382628" y="1011820"/>
                  <a:pt x="2384384" y="1013816"/>
                  <a:pt x="2385149" y="1015473"/>
                </a:cubicBezTo>
                <a:cubicBezTo>
                  <a:pt x="2386622" y="1014170"/>
                  <a:pt x="2389355" y="1012839"/>
                  <a:pt x="2389327" y="1011565"/>
                </a:cubicBezTo>
                <a:cubicBezTo>
                  <a:pt x="2389270" y="1008789"/>
                  <a:pt x="2388180" y="1006042"/>
                  <a:pt x="2387344" y="1003294"/>
                </a:cubicBezTo>
                <a:close/>
                <a:moveTo>
                  <a:pt x="2390134" y="1039888"/>
                </a:moveTo>
                <a:lnTo>
                  <a:pt x="2389043" y="1041488"/>
                </a:lnTo>
                <a:lnTo>
                  <a:pt x="2390729" y="1041814"/>
                </a:lnTo>
                <a:lnTo>
                  <a:pt x="2390134" y="1039888"/>
                </a:lnTo>
                <a:close/>
                <a:moveTo>
                  <a:pt x="2388633" y="1064090"/>
                </a:moveTo>
                <a:cubicBezTo>
                  <a:pt x="2388137" y="1064260"/>
                  <a:pt x="2388109" y="1066002"/>
                  <a:pt x="2388024" y="1067036"/>
                </a:cubicBezTo>
                <a:cubicBezTo>
                  <a:pt x="2387868" y="1068919"/>
                  <a:pt x="2387797" y="1070803"/>
                  <a:pt x="2387712" y="1072686"/>
                </a:cubicBezTo>
                <a:cubicBezTo>
                  <a:pt x="2388704" y="1071029"/>
                  <a:pt x="2389851" y="1069415"/>
                  <a:pt x="2390559" y="1067645"/>
                </a:cubicBezTo>
                <a:cubicBezTo>
                  <a:pt x="2391692" y="1064798"/>
                  <a:pt x="2390814" y="1063340"/>
                  <a:pt x="2388647" y="1064090"/>
                </a:cubicBezTo>
                <a:close/>
                <a:moveTo>
                  <a:pt x="2391507" y="1127024"/>
                </a:moveTo>
                <a:cubicBezTo>
                  <a:pt x="2390913" y="1127067"/>
                  <a:pt x="2389837" y="1127024"/>
                  <a:pt x="2389808" y="1127152"/>
                </a:cubicBezTo>
                <a:cubicBezTo>
                  <a:pt x="2389667" y="1128072"/>
                  <a:pt x="2389751" y="1129007"/>
                  <a:pt x="2389751" y="1129942"/>
                </a:cubicBezTo>
                <a:cubicBezTo>
                  <a:pt x="2390346" y="1129899"/>
                  <a:pt x="2390941" y="1129857"/>
                  <a:pt x="2391493" y="1129814"/>
                </a:cubicBezTo>
                <a:lnTo>
                  <a:pt x="2391493" y="1127010"/>
                </a:lnTo>
                <a:close/>
                <a:moveTo>
                  <a:pt x="2386990" y="1180428"/>
                </a:moveTo>
                <a:cubicBezTo>
                  <a:pt x="2387486" y="1186871"/>
                  <a:pt x="2385475" y="1193570"/>
                  <a:pt x="2392230" y="1200707"/>
                </a:cubicBezTo>
                <a:cubicBezTo>
                  <a:pt x="2392640" y="1193570"/>
                  <a:pt x="2392980" y="1187579"/>
                  <a:pt x="2393320" y="1181575"/>
                </a:cubicBezTo>
                <a:cubicBezTo>
                  <a:pt x="2391210" y="1181192"/>
                  <a:pt x="2389100" y="1180810"/>
                  <a:pt x="2386990" y="1180428"/>
                </a:cubicBezTo>
                <a:close/>
                <a:moveTo>
                  <a:pt x="2416602" y="1258260"/>
                </a:moveTo>
                <a:cubicBezTo>
                  <a:pt x="2416078" y="1258883"/>
                  <a:pt x="2415186" y="1259478"/>
                  <a:pt x="2415115" y="1260158"/>
                </a:cubicBezTo>
                <a:cubicBezTo>
                  <a:pt x="2415044" y="1260837"/>
                  <a:pt x="2415795" y="1261588"/>
                  <a:pt x="2416191" y="1262310"/>
                </a:cubicBezTo>
                <a:cubicBezTo>
                  <a:pt x="2416715" y="1261687"/>
                  <a:pt x="2417239" y="1261064"/>
                  <a:pt x="2417763" y="1260441"/>
                </a:cubicBezTo>
                <a:cubicBezTo>
                  <a:pt x="2417367" y="1259719"/>
                  <a:pt x="2416984" y="1258982"/>
                  <a:pt x="2416588" y="1258260"/>
                </a:cubicBezTo>
                <a:close/>
                <a:moveTo>
                  <a:pt x="2421629" y="1339788"/>
                </a:moveTo>
                <a:lnTo>
                  <a:pt x="2422309" y="1342692"/>
                </a:lnTo>
                <a:lnTo>
                  <a:pt x="2423399" y="1340440"/>
                </a:lnTo>
                <a:lnTo>
                  <a:pt x="2421615" y="1339788"/>
                </a:lnTo>
                <a:close/>
                <a:moveTo>
                  <a:pt x="2519203" y="1556518"/>
                </a:moveTo>
                <a:cubicBezTo>
                  <a:pt x="2517716" y="1559548"/>
                  <a:pt x="2516243" y="1562296"/>
                  <a:pt x="2515068" y="1565157"/>
                </a:cubicBezTo>
                <a:cubicBezTo>
                  <a:pt x="2514784" y="1565836"/>
                  <a:pt x="2515266" y="1567337"/>
                  <a:pt x="2515861" y="1567734"/>
                </a:cubicBezTo>
                <a:cubicBezTo>
                  <a:pt x="2516512" y="1568159"/>
                  <a:pt x="2518183" y="1568145"/>
                  <a:pt x="2518622" y="1567635"/>
                </a:cubicBezTo>
                <a:cubicBezTo>
                  <a:pt x="2521497" y="1564378"/>
                  <a:pt x="2523380" y="1560866"/>
                  <a:pt x="2519203" y="1556518"/>
                </a:cubicBezTo>
                <a:close/>
                <a:moveTo>
                  <a:pt x="2530291" y="1110880"/>
                </a:moveTo>
                <a:cubicBezTo>
                  <a:pt x="2529243" y="1109733"/>
                  <a:pt x="2527941" y="1108813"/>
                  <a:pt x="2526723" y="1107821"/>
                </a:cubicBezTo>
                <a:cubicBezTo>
                  <a:pt x="2526255" y="1108586"/>
                  <a:pt x="2525788" y="1109351"/>
                  <a:pt x="2525307" y="1110130"/>
                </a:cubicBezTo>
                <a:cubicBezTo>
                  <a:pt x="2526496" y="1111107"/>
                  <a:pt x="2527700" y="1112084"/>
                  <a:pt x="2528889" y="1113047"/>
                </a:cubicBezTo>
                <a:cubicBezTo>
                  <a:pt x="2529385" y="1112296"/>
                  <a:pt x="2530433" y="1111036"/>
                  <a:pt x="2530291" y="1110880"/>
                </a:cubicBezTo>
                <a:close/>
                <a:moveTo>
                  <a:pt x="1609843" y="1613320"/>
                </a:moveTo>
                <a:cubicBezTo>
                  <a:pt x="1605056" y="1600660"/>
                  <a:pt x="1603541" y="1592956"/>
                  <a:pt x="1608115" y="1583935"/>
                </a:cubicBezTo>
                <a:cubicBezTo>
                  <a:pt x="1614502" y="1593310"/>
                  <a:pt x="1609163" y="1600801"/>
                  <a:pt x="1609843" y="1613320"/>
                </a:cubicBezTo>
                <a:close/>
                <a:moveTo>
                  <a:pt x="1540168" y="268080"/>
                </a:moveTo>
                <a:cubicBezTo>
                  <a:pt x="1540139" y="267754"/>
                  <a:pt x="1540125" y="267442"/>
                  <a:pt x="1540097" y="267117"/>
                </a:cubicBezTo>
                <a:cubicBezTo>
                  <a:pt x="1540366" y="267117"/>
                  <a:pt x="1540621" y="267117"/>
                  <a:pt x="1540890" y="267117"/>
                </a:cubicBezTo>
                <a:cubicBezTo>
                  <a:pt x="1540805" y="267301"/>
                  <a:pt x="1540734" y="267485"/>
                  <a:pt x="1540663" y="267669"/>
                </a:cubicBezTo>
                <a:cubicBezTo>
                  <a:pt x="1540493" y="267796"/>
                  <a:pt x="1540338" y="267952"/>
                  <a:pt x="1540168" y="268080"/>
                </a:cubicBezTo>
                <a:close/>
                <a:moveTo>
                  <a:pt x="1543538" y="260843"/>
                </a:moveTo>
                <a:cubicBezTo>
                  <a:pt x="1544473" y="262939"/>
                  <a:pt x="1545422" y="265021"/>
                  <a:pt x="1546356" y="267117"/>
                </a:cubicBezTo>
                <a:cubicBezTo>
                  <a:pt x="1544544" y="267117"/>
                  <a:pt x="1542717" y="267117"/>
                  <a:pt x="1540904" y="267117"/>
                </a:cubicBezTo>
                <a:cubicBezTo>
                  <a:pt x="1541782" y="265021"/>
                  <a:pt x="1542660" y="262939"/>
                  <a:pt x="1543538" y="260843"/>
                </a:cubicBezTo>
                <a:close/>
                <a:moveTo>
                  <a:pt x="2680617" y="1023078"/>
                </a:moveTo>
                <a:lnTo>
                  <a:pt x="2681552" y="1021237"/>
                </a:lnTo>
                <a:lnTo>
                  <a:pt x="2682189" y="1023234"/>
                </a:lnTo>
                <a:lnTo>
                  <a:pt x="2680617" y="1023092"/>
                </a:lnTo>
                <a:close/>
                <a:moveTo>
                  <a:pt x="2681806" y="973824"/>
                </a:moveTo>
                <a:lnTo>
                  <a:pt x="2682430" y="976062"/>
                </a:lnTo>
                <a:lnTo>
                  <a:pt x="2680589" y="975806"/>
                </a:lnTo>
                <a:lnTo>
                  <a:pt x="2681806" y="973810"/>
                </a:lnTo>
                <a:close/>
                <a:moveTo>
                  <a:pt x="2682968" y="1045496"/>
                </a:moveTo>
                <a:cubicBezTo>
                  <a:pt x="2682359" y="1045906"/>
                  <a:pt x="2681750" y="1046331"/>
                  <a:pt x="2681127" y="1046756"/>
                </a:cubicBezTo>
                <a:cubicBezTo>
                  <a:pt x="2680716" y="1046020"/>
                  <a:pt x="2680305" y="1045283"/>
                  <a:pt x="2679895" y="1044547"/>
                </a:cubicBezTo>
                <a:cubicBezTo>
                  <a:pt x="2680914" y="1044009"/>
                  <a:pt x="2681948" y="1043457"/>
                  <a:pt x="2682968" y="1042919"/>
                </a:cubicBezTo>
                <a:lnTo>
                  <a:pt x="2682968" y="1045496"/>
                </a:lnTo>
                <a:close/>
                <a:moveTo>
                  <a:pt x="2684596" y="1070052"/>
                </a:moveTo>
                <a:cubicBezTo>
                  <a:pt x="2683379" y="1071029"/>
                  <a:pt x="2682175" y="1072007"/>
                  <a:pt x="2680971" y="1072970"/>
                </a:cubicBezTo>
                <a:cubicBezTo>
                  <a:pt x="2680603" y="1071157"/>
                  <a:pt x="2680022" y="1069358"/>
                  <a:pt x="2679980" y="1067545"/>
                </a:cubicBezTo>
                <a:cubicBezTo>
                  <a:pt x="2679966" y="1066894"/>
                  <a:pt x="2681240" y="1066214"/>
                  <a:pt x="2681920" y="1065549"/>
                </a:cubicBezTo>
                <a:cubicBezTo>
                  <a:pt x="2682812" y="1067050"/>
                  <a:pt x="2683704" y="1068537"/>
                  <a:pt x="2684596" y="1070038"/>
                </a:cubicBezTo>
                <a:close/>
                <a:moveTo>
                  <a:pt x="2682798" y="1261531"/>
                </a:moveTo>
                <a:cubicBezTo>
                  <a:pt x="2682741" y="1262197"/>
                  <a:pt x="2681948" y="1262806"/>
                  <a:pt x="2681481" y="1263443"/>
                </a:cubicBezTo>
                <a:cubicBezTo>
                  <a:pt x="2681580" y="1262098"/>
                  <a:pt x="2681693" y="1260752"/>
                  <a:pt x="2681806" y="1259421"/>
                </a:cubicBezTo>
                <a:cubicBezTo>
                  <a:pt x="2682175" y="1260129"/>
                  <a:pt x="2682855" y="1260852"/>
                  <a:pt x="2682798" y="1261531"/>
                </a:cubicBezTo>
                <a:close/>
              </a:path>
            </a:pathLst>
          </a:custGeom>
          <a:solidFill>
            <a:srgbClr val="254027">
              <a:alpha val="4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p8"/>
          <p:cNvSpPr txBox="1">
            <a:spLocks noGrp="1"/>
          </p:cNvSpPr>
          <p:nvPr>
            <p:ph type="title"/>
          </p:nvPr>
        </p:nvSpPr>
        <p:spPr>
          <a:xfrm>
            <a:off x="715100" y="1307100"/>
            <a:ext cx="4199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31" name="Google Shape;1231;p8"/>
          <p:cNvSpPr>
            <a:spLocks noGrp="1"/>
          </p:cNvSpPr>
          <p:nvPr>
            <p:ph type="pic" idx="2"/>
          </p:nvPr>
        </p:nvSpPr>
        <p:spPr>
          <a:xfrm flipH="1">
            <a:off x="5228500" y="730775"/>
            <a:ext cx="3200400" cy="3681900"/>
          </a:xfrm>
          <a:prstGeom prst="round2Diag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  <p:grpSp>
        <p:nvGrpSpPr>
          <p:cNvPr id="1232" name="Google Shape;1232;p8"/>
          <p:cNvGrpSpPr/>
          <p:nvPr/>
        </p:nvGrpSpPr>
        <p:grpSpPr>
          <a:xfrm>
            <a:off x="-774881" y="-790704"/>
            <a:ext cx="10581433" cy="6887626"/>
            <a:chOff x="-774881" y="-790704"/>
            <a:chExt cx="10581433" cy="6887626"/>
          </a:xfrm>
        </p:grpSpPr>
        <p:grpSp>
          <p:nvGrpSpPr>
            <p:cNvPr id="1233" name="Google Shape;1233;p8"/>
            <p:cNvGrpSpPr/>
            <p:nvPr/>
          </p:nvGrpSpPr>
          <p:grpSpPr>
            <a:xfrm>
              <a:off x="7257645" y="-790704"/>
              <a:ext cx="2548907" cy="1898413"/>
              <a:chOff x="7324551" y="-926079"/>
              <a:chExt cx="2548907" cy="1898413"/>
            </a:xfrm>
          </p:grpSpPr>
          <p:grpSp>
            <p:nvGrpSpPr>
              <p:cNvPr id="1234" name="Google Shape;1234;p8"/>
              <p:cNvGrpSpPr/>
              <p:nvPr/>
            </p:nvGrpSpPr>
            <p:grpSpPr>
              <a:xfrm rot="-9373464">
                <a:off x="8805691" y="-554331"/>
                <a:ext cx="815608" cy="1422624"/>
                <a:chOff x="3773740" y="1542780"/>
                <a:chExt cx="267092" cy="465875"/>
              </a:xfrm>
            </p:grpSpPr>
            <p:sp>
              <p:nvSpPr>
                <p:cNvPr id="1235" name="Google Shape;1235;p8"/>
                <p:cNvSpPr/>
                <p:nvPr/>
              </p:nvSpPr>
              <p:spPr>
                <a:xfrm>
                  <a:off x="3773740" y="1542780"/>
                  <a:ext cx="267078" cy="332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78" h="332152" extrusionOk="0">
                      <a:moveTo>
                        <a:pt x="260274" y="248919"/>
                      </a:moveTo>
                      <a:cubicBezTo>
                        <a:pt x="251493" y="273503"/>
                        <a:pt x="234400" y="299150"/>
                        <a:pt x="209447" y="309049"/>
                      </a:cubicBezTo>
                      <a:cubicBezTo>
                        <a:pt x="161638" y="327983"/>
                        <a:pt x="136076" y="284379"/>
                        <a:pt x="136076" y="284379"/>
                      </a:cubicBezTo>
                      <a:cubicBezTo>
                        <a:pt x="136076" y="284379"/>
                        <a:pt x="136685" y="316300"/>
                        <a:pt x="97967" y="329484"/>
                      </a:cubicBezTo>
                      <a:cubicBezTo>
                        <a:pt x="59221" y="342669"/>
                        <a:pt x="17317" y="304107"/>
                        <a:pt x="14116" y="276888"/>
                      </a:cubicBezTo>
                      <a:cubicBezTo>
                        <a:pt x="10831" y="248890"/>
                        <a:pt x="21551" y="250519"/>
                        <a:pt x="40485" y="249698"/>
                      </a:cubicBezTo>
                      <a:cubicBezTo>
                        <a:pt x="59448" y="248876"/>
                        <a:pt x="96537" y="270289"/>
                        <a:pt x="106422" y="256297"/>
                      </a:cubicBezTo>
                      <a:cubicBezTo>
                        <a:pt x="116292" y="242291"/>
                        <a:pt x="94894" y="241456"/>
                        <a:pt x="61105" y="243112"/>
                      </a:cubicBezTo>
                      <a:cubicBezTo>
                        <a:pt x="27301" y="244769"/>
                        <a:pt x="1767" y="231585"/>
                        <a:pt x="111" y="201902"/>
                      </a:cubicBezTo>
                      <a:cubicBezTo>
                        <a:pt x="-1546" y="172248"/>
                        <a:pt x="15773" y="147521"/>
                        <a:pt x="28958" y="170591"/>
                      </a:cubicBezTo>
                      <a:cubicBezTo>
                        <a:pt x="42142" y="193674"/>
                        <a:pt x="77022" y="220978"/>
                        <a:pt x="98463" y="214379"/>
                      </a:cubicBezTo>
                      <a:cubicBezTo>
                        <a:pt x="119904" y="207779"/>
                        <a:pt x="107739" y="189426"/>
                        <a:pt x="82177" y="193547"/>
                      </a:cubicBezTo>
                      <a:cubicBezTo>
                        <a:pt x="56644" y="197668"/>
                        <a:pt x="42142" y="178026"/>
                        <a:pt x="28136" y="156514"/>
                      </a:cubicBezTo>
                      <a:cubicBezTo>
                        <a:pt x="14102" y="135003"/>
                        <a:pt x="19073" y="114568"/>
                        <a:pt x="37200" y="98905"/>
                      </a:cubicBezTo>
                      <a:cubicBezTo>
                        <a:pt x="55327" y="83242"/>
                        <a:pt x="49549" y="108775"/>
                        <a:pt x="75918" y="145879"/>
                      </a:cubicBezTo>
                      <a:cubicBezTo>
                        <a:pt x="102287" y="182968"/>
                        <a:pt x="109721" y="157406"/>
                        <a:pt x="107229" y="145057"/>
                      </a:cubicBezTo>
                      <a:cubicBezTo>
                        <a:pt x="104765" y="132680"/>
                        <a:pt x="79231" y="131873"/>
                        <a:pt x="66033" y="106311"/>
                      </a:cubicBezTo>
                      <a:cubicBezTo>
                        <a:pt x="52848" y="80778"/>
                        <a:pt x="62719" y="75807"/>
                        <a:pt x="78382" y="60994"/>
                      </a:cubicBezTo>
                      <a:cubicBezTo>
                        <a:pt x="94044" y="46153"/>
                        <a:pt x="93223" y="49438"/>
                        <a:pt x="95687" y="78299"/>
                      </a:cubicBezTo>
                      <a:cubicBezTo>
                        <a:pt x="98151" y="107147"/>
                        <a:pt x="104751" y="119482"/>
                        <a:pt x="115471" y="130202"/>
                      </a:cubicBezTo>
                      <a:cubicBezTo>
                        <a:pt x="126191" y="140922"/>
                        <a:pt x="134433" y="125259"/>
                        <a:pt x="124534" y="112075"/>
                      </a:cubicBezTo>
                      <a:cubicBezTo>
                        <a:pt x="114664" y="98891"/>
                        <a:pt x="105600" y="69208"/>
                        <a:pt x="111350" y="39553"/>
                      </a:cubicBezTo>
                      <a:cubicBezTo>
                        <a:pt x="112370" y="34328"/>
                        <a:pt x="113842" y="29725"/>
                        <a:pt x="115584" y="25689"/>
                      </a:cubicBezTo>
                      <a:cubicBezTo>
                        <a:pt x="123756" y="6727"/>
                        <a:pt x="137733" y="0"/>
                        <a:pt x="137733" y="0"/>
                      </a:cubicBezTo>
                      <a:cubicBezTo>
                        <a:pt x="136912" y="9899"/>
                        <a:pt x="170701" y="10720"/>
                        <a:pt x="180600" y="51931"/>
                      </a:cubicBezTo>
                      <a:cubicBezTo>
                        <a:pt x="183461" y="63826"/>
                        <a:pt x="181705" y="75595"/>
                        <a:pt x="178320" y="86287"/>
                      </a:cubicBezTo>
                      <a:cubicBezTo>
                        <a:pt x="169993" y="112613"/>
                        <a:pt x="151838" y="132439"/>
                        <a:pt x="168237" y="131859"/>
                      </a:cubicBezTo>
                      <a:cubicBezTo>
                        <a:pt x="179057" y="131462"/>
                        <a:pt x="187256" y="115106"/>
                        <a:pt x="192907" y="97871"/>
                      </a:cubicBezTo>
                      <a:cubicBezTo>
                        <a:pt x="199294" y="78356"/>
                        <a:pt x="202409" y="57680"/>
                        <a:pt x="202409" y="57680"/>
                      </a:cubicBezTo>
                      <a:cubicBezTo>
                        <a:pt x="202409" y="57680"/>
                        <a:pt x="216854" y="69208"/>
                        <a:pt x="220975" y="81585"/>
                      </a:cubicBezTo>
                      <a:cubicBezTo>
                        <a:pt x="223439" y="89020"/>
                        <a:pt x="216089" y="107218"/>
                        <a:pt x="206743" y="123376"/>
                      </a:cubicBezTo>
                      <a:cubicBezTo>
                        <a:pt x="200596" y="134096"/>
                        <a:pt x="193587" y="143925"/>
                        <a:pt x="188007" y="149178"/>
                      </a:cubicBezTo>
                      <a:cubicBezTo>
                        <a:pt x="174001" y="162363"/>
                        <a:pt x="159160" y="182954"/>
                        <a:pt x="192949" y="165648"/>
                      </a:cubicBezTo>
                      <a:cubicBezTo>
                        <a:pt x="200752" y="161655"/>
                        <a:pt x="206870" y="155934"/>
                        <a:pt x="211727" y="149547"/>
                      </a:cubicBezTo>
                      <a:cubicBezTo>
                        <a:pt x="227914" y="128276"/>
                        <a:pt x="229982" y="99485"/>
                        <a:pt x="232503" y="101369"/>
                      </a:cubicBezTo>
                      <a:cubicBezTo>
                        <a:pt x="235788" y="103833"/>
                        <a:pt x="244030" y="144208"/>
                        <a:pt x="243223" y="161527"/>
                      </a:cubicBezTo>
                      <a:cubicBezTo>
                        <a:pt x="242770" y="170619"/>
                        <a:pt x="239385" y="178366"/>
                        <a:pt x="232134" y="184455"/>
                      </a:cubicBezTo>
                      <a:cubicBezTo>
                        <a:pt x="225592" y="189992"/>
                        <a:pt x="215905" y="194227"/>
                        <a:pt x="202395" y="196960"/>
                      </a:cubicBezTo>
                      <a:cubicBezTo>
                        <a:pt x="173944" y="202738"/>
                        <a:pt x="163281" y="235706"/>
                        <a:pt x="202395" y="227464"/>
                      </a:cubicBezTo>
                      <a:cubicBezTo>
                        <a:pt x="215084" y="224787"/>
                        <a:pt x="224544" y="218896"/>
                        <a:pt x="231950" y="212750"/>
                      </a:cubicBezTo>
                      <a:cubicBezTo>
                        <a:pt x="247429" y="199905"/>
                        <a:pt x="254099" y="185829"/>
                        <a:pt x="262993" y="196960"/>
                      </a:cubicBezTo>
                      <a:cubicBezTo>
                        <a:pt x="269295" y="204834"/>
                        <a:pt x="268247" y="226430"/>
                        <a:pt x="260259" y="2489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6" name="Google Shape;1236;p8"/>
                <p:cNvSpPr/>
                <p:nvPr/>
              </p:nvSpPr>
              <p:spPr>
                <a:xfrm>
                  <a:off x="3829548" y="1652901"/>
                  <a:ext cx="171275" cy="193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275" h="193030" extrusionOk="0">
                      <a:moveTo>
                        <a:pt x="91343" y="156642"/>
                      </a:moveTo>
                      <a:cubicBezTo>
                        <a:pt x="101015" y="167348"/>
                        <a:pt x="112458" y="178890"/>
                        <a:pt x="126874" y="178932"/>
                      </a:cubicBezTo>
                      <a:cubicBezTo>
                        <a:pt x="132978" y="178946"/>
                        <a:pt x="138869" y="176836"/>
                        <a:pt x="144576" y="174684"/>
                      </a:cubicBezTo>
                      <a:cubicBezTo>
                        <a:pt x="155764" y="170463"/>
                        <a:pt x="168311" y="164416"/>
                        <a:pt x="171059" y="152790"/>
                      </a:cubicBezTo>
                      <a:cubicBezTo>
                        <a:pt x="171682" y="150170"/>
                        <a:pt x="171016" y="146516"/>
                        <a:pt x="168340" y="146205"/>
                      </a:cubicBezTo>
                      <a:cubicBezTo>
                        <a:pt x="167065" y="146049"/>
                        <a:pt x="165876" y="146799"/>
                        <a:pt x="164785" y="147479"/>
                      </a:cubicBezTo>
                      <a:cubicBezTo>
                        <a:pt x="155906" y="153030"/>
                        <a:pt x="145724" y="156486"/>
                        <a:pt x="135286" y="157477"/>
                      </a:cubicBezTo>
                      <a:cubicBezTo>
                        <a:pt x="131774" y="157817"/>
                        <a:pt x="127398" y="157364"/>
                        <a:pt x="126039" y="154107"/>
                      </a:cubicBezTo>
                      <a:cubicBezTo>
                        <a:pt x="130018" y="151812"/>
                        <a:pt x="134833" y="151628"/>
                        <a:pt x="139153" y="150071"/>
                      </a:cubicBezTo>
                      <a:cubicBezTo>
                        <a:pt x="143472" y="148513"/>
                        <a:pt x="147692" y="144449"/>
                        <a:pt x="146644" y="139988"/>
                      </a:cubicBezTo>
                      <a:cubicBezTo>
                        <a:pt x="136957" y="140115"/>
                        <a:pt x="127271" y="140257"/>
                        <a:pt x="117570" y="140384"/>
                      </a:cubicBezTo>
                      <a:cubicBezTo>
                        <a:pt x="112769" y="140455"/>
                        <a:pt x="107813" y="140483"/>
                        <a:pt x="103380" y="138642"/>
                      </a:cubicBezTo>
                      <a:cubicBezTo>
                        <a:pt x="94232" y="134847"/>
                        <a:pt x="89898" y="122441"/>
                        <a:pt x="94685" y="113760"/>
                      </a:cubicBezTo>
                      <a:cubicBezTo>
                        <a:pt x="96710" y="110092"/>
                        <a:pt x="99953" y="107288"/>
                        <a:pt x="103140" y="104555"/>
                      </a:cubicBezTo>
                      <a:cubicBezTo>
                        <a:pt x="119638" y="90365"/>
                        <a:pt x="136887" y="75779"/>
                        <a:pt x="157888" y="70043"/>
                      </a:cubicBezTo>
                      <a:cubicBezTo>
                        <a:pt x="159942" y="69477"/>
                        <a:pt x="162094" y="68967"/>
                        <a:pt x="163737" y="67622"/>
                      </a:cubicBezTo>
                      <a:cubicBezTo>
                        <a:pt x="165380" y="66276"/>
                        <a:pt x="166329" y="63784"/>
                        <a:pt x="165210" y="61957"/>
                      </a:cubicBezTo>
                      <a:cubicBezTo>
                        <a:pt x="164205" y="60314"/>
                        <a:pt x="162009" y="59875"/>
                        <a:pt x="160069" y="59847"/>
                      </a:cubicBezTo>
                      <a:cubicBezTo>
                        <a:pt x="152946" y="59719"/>
                        <a:pt x="146177" y="62736"/>
                        <a:pt x="139705" y="65710"/>
                      </a:cubicBezTo>
                      <a:cubicBezTo>
                        <a:pt x="133275" y="68656"/>
                        <a:pt x="126832" y="71587"/>
                        <a:pt x="120403" y="74533"/>
                      </a:cubicBezTo>
                      <a:cubicBezTo>
                        <a:pt x="117004" y="76090"/>
                        <a:pt x="113506" y="77662"/>
                        <a:pt x="109767" y="77861"/>
                      </a:cubicBezTo>
                      <a:cubicBezTo>
                        <a:pt x="106043" y="78045"/>
                        <a:pt x="101964" y="76529"/>
                        <a:pt x="100222" y="73230"/>
                      </a:cubicBezTo>
                      <a:cubicBezTo>
                        <a:pt x="97730" y="68528"/>
                        <a:pt x="100789" y="62906"/>
                        <a:pt x="103763" y="58487"/>
                      </a:cubicBezTo>
                      <a:cubicBezTo>
                        <a:pt x="110150" y="48971"/>
                        <a:pt x="116537" y="39468"/>
                        <a:pt x="122923" y="29952"/>
                      </a:cubicBezTo>
                      <a:cubicBezTo>
                        <a:pt x="123490" y="29116"/>
                        <a:pt x="124070" y="28153"/>
                        <a:pt x="123858" y="27176"/>
                      </a:cubicBezTo>
                      <a:cubicBezTo>
                        <a:pt x="123462" y="25335"/>
                        <a:pt x="120870" y="25165"/>
                        <a:pt x="119100" y="25802"/>
                      </a:cubicBezTo>
                      <a:cubicBezTo>
                        <a:pt x="111453" y="28621"/>
                        <a:pt x="107728" y="38038"/>
                        <a:pt x="100010" y="40686"/>
                      </a:cubicBezTo>
                      <a:cubicBezTo>
                        <a:pt x="98622" y="41168"/>
                        <a:pt x="96894" y="41324"/>
                        <a:pt x="95846" y="40304"/>
                      </a:cubicBezTo>
                      <a:cubicBezTo>
                        <a:pt x="95011" y="39497"/>
                        <a:pt x="94898" y="38222"/>
                        <a:pt x="94855" y="37061"/>
                      </a:cubicBezTo>
                      <a:cubicBezTo>
                        <a:pt x="94487" y="24556"/>
                        <a:pt x="98424" y="11244"/>
                        <a:pt x="92929" y="0"/>
                      </a:cubicBezTo>
                      <a:cubicBezTo>
                        <a:pt x="87378" y="2407"/>
                        <a:pt x="84191" y="8369"/>
                        <a:pt x="82747" y="14246"/>
                      </a:cubicBezTo>
                      <a:cubicBezTo>
                        <a:pt x="81302" y="20124"/>
                        <a:pt x="81147" y="26270"/>
                        <a:pt x="79447" y="32076"/>
                      </a:cubicBezTo>
                      <a:cubicBezTo>
                        <a:pt x="77748" y="37882"/>
                        <a:pt x="73995" y="43632"/>
                        <a:pt x="68175" y="45317"/>
                      </a:cubicBezTo>
                      <a:cubicBezTo>
                        <a:pt x="66574" y="45784"/>
                        <a:pt x="64790" y="45898"/>
                        <a:pt x="63289" y="45204"/>
                      </a:cubicBezTo>
                      <a:cubicBezTo>
                        <a:pt x="57327" y="42442"/>
                        <a:pt x="60711" y="31014"/>
                        <a:pt x="54650" y="28479"/>
                      </a:cubicBezTo>
                      <a:cubicBezTo>
                        <a:pt x="57766" y="39270"/>
                        <a:pt x="60895" y="50075"/>
                        <a:pt x="64011" y="60867"/>
                      </a:cubicBezTo>
                      <a:cubicBezTo>
                        <a:pt x="57822" y="66106"/>
                        <a:pt x="49326" y="67395"/>
                        <a:pt x="41296" y="68486"/>
                      </a:cubicBezTo>
                      <a:cubicBezTo>
                        <a:pt x="38393" y="68882"/>
                        <a:pt x="35433" y="69264"/>
                        <a:pt x="32558" y="68726"/>
                      </a:cubicBezTo>
                      <a:cubicBezTo>
                        <a:pt x="19855" y="66305"/>
                        <a:pt x="15677" y="47923"/>
                        <a:pt x="3144" y="44708"/>
                      </a:cubicBezTo>
                      <a:cubicBezTo>
                        <a:pt x="2309" y="44496"/>
                        <a:pt x="1332" y="44382"/>
                        <a:pt x="666" y="44921"/>
                      </a:cubicBezTo>
                      <a:cubicBezTo>
                        <a:pt x="-240" y="45643"/>
                        <a:pt x="-56" y="47059"/>
                        <a:pt x="255" y="48178"/>
                      </a:cubicBezTo>
                      <a:cubicBezTo>
                        <a:pt x="2111" y="54763"/>
                        <a:pt x="5608" y="60895"/>
                        <a:pt x="10324" y="65852"/>
                      </a:cubicBezTo>
                      <a:cubicBezTo>
                        <a:pt x="12505" y="68160"/>
                        <a:pt x="15012" y="70242"/>
                        <a:pt x="17986" y="71374"/>
                      </a:cubicBezTo>
                      <a:cubicBezTo>
                        <a:pt x="20577" y="72352"/>
                        <a:pt x="23396" y="72550"/>
                        <a:pt x="26157" y="72734"/>
                      </a:cubicBezTo>
                      <a:cubicBezTo>
                        <a:pt x="36509" y="73428"/>
                        <a:pt x="46847" y="74122"/>
                        <a:pt x="57199" y="74830"/>
                      </a:cubicBezTo>
                      <a:cubicBezTo>
                        <a:pt x="58545" y="74915"/>
                        <a:pt x="60017" y="75071"/>
                        <a:pt x="60924" y="76062"/>
                      </a:cubicBezTo>
                      <a:cubicBezTo>
                        <a:pt x="61547" y="76742"/>
                        <a:pt x="61773" y="77691"/>
                        <a:pt x="61958" y="78583"/>
                      </a:cubicBezTo>
                      <a:cubicBezTo>
                        <a:pt x="63204" y="84488"/>
                        <a:pt x="64139" y="90450"/>
                        <a:pt x="64747" y="96455"/>
                      </a:cubicBezTo>
                      <a:cubicBezTo>
                        <a:pt x="65130" y="100222"/>
                        <a:pt x="65342" y="104173"/>
                        <a:pt x="63799" y="107642"/>
                      </a:cubicBezTo>
                      <a:cubicBezTo>
                        <a:pt x="60471" y="115106"/>
                        <a:pt x="50897" y="116947"/>
                        <a:pt x="42769" y="117782"/>
                      </a:cubicBezTo>
                      <a:cubicBezTo>
                        <a:pt x="34187" y="118674"/>
                        <a:pt x="24557" y="119269"/>
                        <a:pt x="17915" y="113760"/>
                      </a:cubicBezTo>
                      <a:cubicBezTo>
                        <a:pt x="15224" y="111523"/>
                        <a:pt x="13270" y="108450"/>
                        <a:pt x="10381" y="106467"/>
                      </a:cubicBezTo>
                      <a:cubicBezTo>
                        <a:pt x="7492" y="104484"/>
                        <a:pt x="2932" y="104102"/>
                        <a:pt x="949" y="106991"/>
                      </a:cubicBezTo>
                      <a:cubicBezTo>
                        <a:pt x="-438" y="109016"/>
                        <a:pt x="57" y="111891"/>
                        <a:pt x="1530" y="113859"/>
                      </a:cubicBezTo>
                      <a:cubicBezTo>
                        <a:pt x="3003" y="115814"/>
                        <a:pt x="5269" y="117017"/>
                        <a:pt x="7520" y="117995"/>
                      </a:cubicBezTo>
                      <a:cubicBezTo>
                        <a:pt x="23155" y="124750"/>
                        <a:pt x="40942" y="122937"/>
                        <a:pt x="57950" y="123772"/>
                      </a:cubicBezTo>
                      <a:cubicBezTo>
                        <a:pt x="61788" y="123957"/>
                        <a:pt x="66107" y="124566"/>
                        <a:pt x="68344" y="127681"/>
                      </a:cubicBezTo>
                      <a:cubicBezTo>
                        <a:pt x="70596" y="130839"/>
                        <a:pt x="69704" y="135187"/>
                        <a:pt x="68458" y="138840"/>
                      </a:cubicBezTo>
                      <a:cubicBezTo>
                        <a:pt x="65710" y="146842"/>
                        <a:pt x="61221" y="154801"/>
                        <a:pt x="53758" y="158766"/>
                      </a:cubicBezTo>
                      <a:cubicBezTo>
                        <a:pt x="48178" y="161740"/>
                        <a:pt x="41622" y="162108"/>
                        <a:pt x="35320" y="162476"/>
                      </a:cubicBezTo>
                      <a:cubicBezTo>
                        <a:pt x="29018" y="162844"/>
                        <a:pt x="22447" y="163354"/>
                        <a:pt x="16966" y="166526"/>
                      </a:cubicBezTo>
                      <a:cubicBezTo>
                        <a:pt x="11500" y="169699"/>
                        <a:pt x="7506" y="176369"/>
                        <a:pt x="9475" y="182373"/>
                      </a:cubicBezTo>
                      <a:cubicBezTo>
                        <a:pt x="10282" y="184823"/>
                        <a:pt x="11967" y="186905"/>
                        <a:pt x="13907" y="188619"/>
                      </a:cubicBezTo>
                      <a:cubicBezTo>
                        <a:pt x="16173" y="190615"/>
                        <a:pt x="18892" y="192187"/>
                        <a:pt x="21852" y="192768"/>
                      </a:cubicBezTo>
                      <a:cubicBezTo>
                        <a:pt x="27899" y="193957"/>
                        <a:pt x="34003" y="190941"/>
                        <a:pt x="38818" y="187103"/>
                      </a:cubicBezTo>
                      <a:cubicBezTo>
                        <a:pt x="43633" y="183265"/>
                        <a:pt x="47753" y="178521"/>
                        <a:pt x="53008" y="175307"/>
                      </a:cubicBezTo>
                      <a:cubicBezTo>
                        <a:pt x="63218" y="169047"/>
                        <a:pt x="77139" y="168891"/>
                        <a:pt x="85126" y="159970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7" name="Google Shape;1237;p8"/>
                <p:cNvSpPr/>
                <p:nvPr/>
              </p:nvSpPr>
              <p:spPr>
                <a:xfrm>
                  <a:off x="3901960" y="1683646"/>
                  <a:ext cx="31732" cy="12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2" h="125627" extrusionOk="0">
                      <a:moveTo>
                        <a:pt x="11071" y="117768"/>
                      </a:moveTo>
                      <a:cubicBezTo>
                        <a:pt x="16282" y="121889"/>
                        <a:pt x="22585" y="124622"/>
                        <a:pt x="29141" y="125628"/>
                      </a:cubicBezTo>
                      <a:cubicBezTo>
                        <a:pt x="29297" y="122243"/>
                        <a:pt x="26734" y="119453"/>
                        <a:pt x="24695" y="116748"/>
                      </a:cubicBezTo>
                      <a:cubicBezTo>
                        <a:pt x="19115" y="109313"/>
                        <a:pt x="16764" y="100024"/>
                        <a:pt x="14541" y="91003"/>
                      </a:cubicBezTo>
                      <a:cubicBezTo>
                        <a:pt x="13889" y="88354"/>
                        <a:pt x="13224" y="85649"/>
                        <a:pt x="13379" y="82930"/>
                      </a:cubicBezTo>
                      <a:cubicBezTo>
                        <a:pt x="13606" y="78739"/>
                        <a:pt x="15730" y="74872"/>
                        <a:pt x="18208" y="71474"/>
                      </a:cubicBezTo>
                      <a:cubicBezTo>
                        <a:pt x="21890" y="66446"/>
                        <a:pt x="26507" y="62084"/>
                        <a:pt x="31733" y="58700"/>
                      </a:cubicBezTo>
                      <a:cubicBezTo>
                        <a:pt x="30940" y="56788"/>
                        <a:pt x="28150" y="57071"/>
                        <a:pt x="26267" y="57921"/>
                      </a:cubicBezTo>
                      <a:cubicBezTo>
                        <a:pt x="24383" y="58771"/>
                        <a:pt x="22075" y="59847"/>
                        <a:pt x="20446" y="58572"/>
                      </a:cubicBezTo>
                      <a:cubicBezTo>
                        <a:pt x="19172" y="57581"/>
                        <a:pt x="19129" y="55698"/>
                        <a:pt x="19200" y="54083"/>
                      </a:cubicBezTo>
                      <a:cubicBezTo>
                        <a:pt x="19526" y="46521"/>
                        <a:pt x="19851" y="38959"/>
                        <a:pt x="20177" y="31396"/>
                      </a:cubicBezTo>
                      <a:cubicBezTo>
                        <a:pt x="20234" y="30221"/>
                        <a:pt x="20276" y="29031"/>
                        <a:pt x="20134" y="27856"/>
                      </a:cubicBezTo>
                      <a:cubicBezTo>
                        <a:pt x="19993" y="26666"/>
                        <a:pt x="19639" y="25505"/>
                        <a:pt x="19341" y="24344"/>
                      </a:cubicBezTo>
                      <a:cubicBezTo>
                        <a:pt x="17359" y="16427"/>
                        <a:pt x="17996" y="8129"/>
                        <a:pt x="18662" y="0"/>
                      </a:cubicBezTo>
                      <a:cubicBezTo>
                        <a:pt x="12105" y="5891"/>
                        <a:pt x="12572" y="16017"/>
                        <a:pt x="11836" y="24811"/>
                      </a:cubicBezTo>
                      <a:cubicBezTo>
                        <a:pt x="10788" y="37514"/>
                        <a:pt x="6228" y="49665"/>
                        <a:pt x="4429" y="62283"/>
                      </a:cubicBezTo>
                      <a:cubicBezTo>
                        <a:pt x="3551" y="68471"/>
                        <a:pt x="3339" y="74745"/>
                        <a:pt x="3126" y="80990"/>
                      </a:cubicBezTo>
                      <a:cubicBezTo>
                        <a:pt x="2956" y="86003"/>
                        <a:pt x="2786" y="91003"/>
                        <a:pt x="2631" y="96016"/>
                      </a:cubicBezTo>
                      <a:cubicBezTo>
                        <a:pt x="2602" y="96809"/>
                        <a:pt x="2560" y="97673"/>
                        <a:pt x="2050" y="98267"/>
                      </a:cubicBezTo>
                      <a:cubicBezTo>
                        <a:pt x="1540" y="98862"/>
                        <a:pt x="393" y="98976"/>
                        <a:pt x="53" y="98267"/>
                      </a:cubicBezTo>
                      <a:cubicBezTo>
                        <a:pt x="-287" y="97559"/>
                        <a:pt x="1101" y="96823"/>
                        <a:pt x="1300" y="97588"/>
                      </a:cubicBezTo>
                      <a:cubicBezTo>
                        <a:pt x="5930" y="105334"/>
                        <a:pt x="5987" y="115601"/>
                        <a:pt x="1441" y="123404"/>
                      </a:cubicBezTo>
                      <a:cubicBezTo>
                        <a:pt x="5052" y="123857"/>
                        <a:pt x="8819" y="121677"/>
                        <a:pt x="10235" y="11833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8" name="Google Shape;1238;p8"/>
                <p:cNvSpPr/>
                <p:nvPr/>
              </p:nvSpPr>
              <p:spPr>
                <a:xfrm>
                  <a:off x="3910904" y="1692370"/>
                  <a:ext cx="32574" cy="31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74" h="316285" extrusionOk="0">
                      <a:moveTo>
                        <a:pt x="7070" y="0"/>
                      </a:moveTo>
                      <a:cubicBezTo>
                        <a:pt x="-4415" y="77804"/>
                        <a:pt x="-5690" y="248692"/>
                        <a:pt x="32575" y="31628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9" name="Google Shape;1239;p8"/>
                <p:cNvSpPr/>
                <p:nvPr/>
              </p:nvSpPr>
              <p:spPr>
                <a:xfrm>
                  <a:off x="3889324" y="1542780"/>
                  <a:ext cx="66451" cy="86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51" h="86286" extrusionOk="0">
                      <a:moveTo>
                        <a:pt x="65016" y="51931"/>
                      </a:moveTo>
                      <a:cubicBezTo>
                        <a:pt x="67877" y="63826"/>
                        <a:pt x="66121" y="75595"/>
                        <a:pt x="62736" y="86287"/>
                      </a:cubicBezTo>
                      <a:cubicBezTo>
                        <a:pt x="56434" y="85791"/>
                        <a:pt x="50288" y="82293"/>
                        <a:pt x="47102" y="76784"/>
                      </a:cubicBezTo>
                      <a:cubicBezTo>
                        <a:pt x="43051" y="69803"/>
                        <a:pt x="43505" y="60583"/>
                        <a:pt x="38321" y="54409"/>
                      </a:cubicBezTo>
                      <a:cubicBezTo>
                        <a:pt x="34016" y="49254"/>
                        <a:pt x="27006" y="47583"/>
                        <a:pt x="20832" y="44977"/>
                      </a:cubicBezTo>
                      <a:cubicBezTo>
                        <a:pt x="12037" y="41267"/>
                        <a:pt x="4050" y="34158"/>
                        <a:pt x="0" y="25689"/>
                      </a:cubicBezTo>
                      <a:cubicBezTo>
                        <a:pt x="8171" y="6727"/>
                        <a:pt x="22149" y="0"/>
                        <a:pt x="22149" y="0"/>
                      </a:cubicBezTo>
                      <a:cubicBezTo>
                        <a:pt x="21327" y="9899"/>
                        <a:pt x="55117" y="10720"/>
                        <a:pt x="65016" y="519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0" name="Google Shape;1240;p8"/>
                <p:cNvSpPr/>
                <p:nvPr/>
              </p:nvSpPr>
              <p:spPr>
                <a:xfrm>
                  <a:off x="3966647" y="1600475"/>
                  <a:ext cx="28549" cy="65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49" h="65695" extrusionOk="0">
                      <a:moveTo>
                        <a:pt x="13836" y="65696"/>
                      </a:moveTo>
                      <a:cubicBezTo>
                        <a:pt x="12816" y="65271"/>
                        <a:pt x="11754" y="64903"/>
                        <a:pt x="10791" y="64407"/>
                      </a:cubicBezTo>
                      <a:cubicBezTo>
                        <a:pt x="2549" y="60144"/>
                        <a:pt x="2124" y="49721"/>
                        <a:pt x="0" y="40191"/>
                      </a:cubicBezTo>
                      <a:cubicBezTo>
                        <a:pt x="6387" y="20676"/>
                        <a:pt x="9502" y="0"/>
                        <a:pt x="9502" y="0"/>
                      </a:cubicBezTo>
                      <a:cubicBezTo>
                        <a:pt x="9502" y="0"/>
                        <a:pt x="23947" y="11528"/>
                        <a:pt x="28068" y="23905"/>
                      </a:cubicBezTo>
                      <a:cubicBezTo>
                        <a:pt x="30532" y="31340"/>
                        <a:pt x="23183" y="49537"/>
                        <a:pt x="13836" y="6569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1" name="Google Shape;1241;p8"/>
                <p:cNvSpPr/>
                <p:nvPr/>
              </p:nvSpPr>
              <p:spPr>
                <a:xfrm>
                  <a:off x="3983838" y="1644061"/>
                  <a:ext cx="33194" cy="83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94" h="83174" extrusionOk="0">
                      <a:moveTo>
                        <a:pt x="21286" y="68177"/>
                      </a:moveTo>
                      <a:cubicBezTo>
                        <a:pt x="15267" y="73403"/>
                        <a:pt x="4419" y="70981"/>
                        <a:pt x="1191" y="63688"/>
                      </a:cubicBezTo>
                      <a:cubicBezTo>
                        <a:pt x="-934" y="58830"/>
                        <a:pt x="143" y="53491"/>
                        <a:pt x="1644" y="48266"/>
                      </a:cubicBezTo>
                      <a:cubicBezTo>
                        <a:pt x="17830" y="26995"/>
                        <a:pt x="19898" y="-1796"/>
                        <a:pt x="22419" y="88"/>
                      </a:cubicBezTo>
                      <a:cubicBezTo>
                        <a:pt x="25704" y="2552"/>
                        <a:pt x="33946" y="42927"/>
                        <a:pt x="33139" y="60246"/>
                      </a:cubicBezTo>
                      <a:cubicBezTo>
                        <a:pt x="32686" y="69338"/>
                        <a:pt x="29301" y="77085"/>
                        <a:pt x="22051" y="83174"/>
                      </a:cubicBezTo>
                      <a:cubicBezTo>
                        <a:pt x="22603" y="78189"/>
                        <a:pt x="22362" y="73091"/>
                        <a:pt x="21286" y="6817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2" name="Google Shape;1242;p8"/>
                <p:cNvSpPr/>
                <p:nvPr/>
              </p:nvSpPr>
              <p:spPr>
                <a:xfrm>
                  <a:off x="4005705" y="1735704"/>
                  <a:ext cx="35127" cy="55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7" h="55995" extrusionOk="0">
                      <a:moveTo>
                        <a:pt x="28309" y="55995"/>
                      </a:moveTo>
                      <a:cubicBezTo>
                        <a:pt x="17730" y="55712"/>
                        <a:pt x="7322" y="44723"/>
                        <a:pt x="11811" y="35135"/>
                      </a:cubicBezTo>
                      <a:cubicBezTo>
                        <a:pt x="13383" y="31779"/>
                        <a:pt x="16569" y="28536"/>
                        <a:pt x="15521" y="24996"/>
                      </a:cubicBezTo>
                      <a:cubicBezTo>
                        <a:pt x="13864" y="19430"/>
                        <a:pt x="5693" y="21469"/>
                        <a:pt x="0" y="19827"/>
                      </a:cubicBezTo>
                      <a:cubicBezTo>
                        <a:pt x="15479" y="6982"/>
                        <a:pt x="22149" y="-7095"/>
                        <a:pt x="31042" y="4036"/>
                      </a:cubicBezTo>
                      <a:cubicBezTo>
                        <a:pt x="37344" y="11910"/>
                        <a:pt x="36296" y="33507"/>
                        <a:pt x="28309" y="559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43" name="Google Shape;1243;p8"/>
              <p:cNvGrpSpPr/>
              <p:nvPr/>
            </p:nvGrpSpPr>
            <p:grpSpPr>
              <a:xfrm rot="-9373464">
                <a:off x="7951740" y="146213"/>
                <a:ext cx="300636" cy="544755"/>
                <a:chOff x="4169852" y="1450036"/>
                <a:chExt cx="98451" cy="178394"/>
              </a:xfrm>
            </p:grpSpPr>
            <p:sp>
              <p:nvSpPr>
                <p:cNvPr id="1244" name="Google Shape;1244;p8"/>
                <p:cNvSpPr/>
                <p:nvPr/>
              </p:nvSpPr>
              <p:spPr>
                <a:xfrm>
                  <a:off x="4209297" y="1488811"/>
                  <a:ext cx="37113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3" h="139619" extrusionOk="0">
                      <a:moveTo>
                        <a:pt x="6849" y="139619"/>
                      </a:moveTo>
                      <a:cubicBezTo>
                        <a:pt x="-14733" y="86712"/>
                        <a:pt x="20162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1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5" name="Google Shape;1245;p8"/>
                <p:cNvSpPr/>
                <p:nvPr/>
              </p:nvSpPr>
              <p:spPr>
                <a:xfrm>
                  <a:off x="4243763" y="1450036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6"/>
                        <a:pt x="24541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6" name="Google Shape;1246;p8"/>
                <p:cNvSpPr/>
                <p:nvPr/>
              </p:nvSpPr>
              <p:spPr>
                <a:xfrm>
                  <a:off x="4224625" y="1466548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0" y="27672"/>
                      </a:moveTo>
                      <a:cubicBezTo>
                        <a:pt x="14760" y="17136"/>
                        <a:pt x="9648" y="4574"/>
                        <a:pt x="160" y="0"/>
                      </a:cubicBezTo>
                      <a:cubicBezTo>
                        <a:pt x="-1087" y="11046"/>
                        <a:pt x="5060" y="22560"/>
                        <a:pt x="14930" y="2767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7" name="Google Shape;1247;p8"/>
                <p:cNvSpPr/>
                <p:nvPr/>
              </p:nvSpPr>
              <p:spPr>
                <a:xfrm>
                  <a:off x="4205667" y="1470358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4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4" y="37231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8" name="Google Shape;1248;p8"/>
                <p:cNvSpPr/>
                <p:nvPr/>
              </p:nvSpPr>
              <p:spPr>
                <a:xfrm>
                  <a:off x="4192695" y="1486969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4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1" y="22234"/>
                      </a:cubicBezTo>
                      <a:cubicBezTo>
                        <a:pt x="17051" y="24386"/>
                        <a:pt x="18495" y="26964"/>
                        <a:pt x="20450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9" name="Google Shape;1249;p8"/>
                <p:cNvSpPr/>
                <p:nvPr/>
              </p:nvSpPr>
              <p:spPr>
                <a:xfrm>
                  <a:off x="4169852" y="1525871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3" y="11046"/>
                      </a:moveTo>
                      <a:cubicBezTo>
                        <a:pt x="41621" y="6698"/>
                        <a:pt x="33931" y="2238"/>
                        <a:pt x="25392" y="1430"/>
                      </a:cubicBezTo>
                      <a:cubicBezTo>
                        <a:pt x="22503" y="1161"/>
                        <a:pt x="19586" y="1317"/>
                        <a:pt x="16668" y="1360"/>
                      </a:cubicBezTo>
                      <a:cubicBezTo>
                        <a:pt x="11089" y="1430"/>
                        <a:pt x="5480" y="1048"/>
                        <a:pt x="0" y="0"/>
                      </a:cubicBezTo>
                      <a:cubicBezTo>
                        <a:pt x="6925" y="4843"/>
                        <a:pt x="13949" y="9743"/>
                        <a:pt x="21851" y="12760"/>
                      </a:cubicBezTo>
                      <a:cubicBezTo>
                        <a:pt x="29754" y="15776"/>
                        <a:pt x="41140" y="14105"/>
                        <a:pt x="49013" y="11046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0" name="Google Shape;1250;p8"/>
                <p:cNvSpPr/>
                <p:nvPr/>
              </p:nvSpPr>
              <p:spPr>
                <a:xfrm>
                  <a:off x="4175219" y="1552658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2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1" name="Google Shape;1251;p8"/>
                <p:cNvSpPr/>
                <p:nvPr/>
              </p:nvSpPr>
              <p:spPr>
                <a:xfrm>
                  <a:off x="4180955" y="1575238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4"/>
                      </a:cubicBezTo>
                      <a:cubicBezTo>
                        <a:pt x="10748" y="19657"/>
                        <a:pt x="21129" y="13157"/>
                        <a:pt x="26029" y="3584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2" name="Google Shape;1252;p8"/>
                <p:cNvSpPr/>
                <p:nvPr/>
              </p:nvSpPr>
              <p:spPr>
                <a:xfrm>
                  <a:off x="4238437" y="1500444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1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6" y="5955"/>
                      </a:cubicBezTo>
                      <a:cubicBezTo>
                        <a:pt x="24910" y="8065"/>
                        <a:pt x="22475" y="9198"/>
                        <a:pt x="20138" y="9297"/>
                      </a:cubicBezTo>
                      <a:cubicBezTo>
                        <a:pt x="17801" y="9396"/>
                        <a:pt x="15521" y="8660"/>
                        <a:pt x="13298" y="7923"/>
                      </a:cubicBezTo>
                      <a:cubicBezTo>
                        <a:pt x="8539" y="6351"/>
                        <a:pt x="3611" y="4680"/>
                        <a:pt x="0" y="1211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3" name="Google Shape;1253;p8"/>
                <p:cNvSpPr/>
                <p:nvPr/>
              </p:nvSpPr>
              <p:spPr>
                <a:xfrm>
                  <a:off x="4231285" y="1515245"/>
                  <a:ext cx="27615" cy="1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4" extrusionOk="0">
                      <a:moveTo>
                        <a:pt x="14" y="175"/>
                      </a:moveTo>
                      <a:cubicBezTo>
                        <a:pt x="5339" y="-307"/>
                        <a:pt x="10820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5" y="6095"/>
                        <a:pt x="4348" y="5500"/>
                        <a:pt x="2762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4" name="Google Shape;1254;p8"/>
                <p:cNvSpPr/>
                <p:nvPr/>
              </p:nvSpPr>
              <p:spPr>
                <a:xfrm>
                  <a:off x="4224218" y="1530205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5" y="1799"/>
                        <a:pt x="19203" y="9899"/>
                        <a:pt x="24925" y="18736"/>
                      </a:cubicBezTo>
                      <a:cubicBezTo>
                        <a:pt x="20152" y="18353"/>
                        <a:pt x="15521" y="16371"/>
                        <a:pt x="11967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5" name="Google Shape;1255;p8"/>
                <p:cNvSpPr/>
                <p:nvPr/>
              </p:nvSpPr>
              <p:spPr>
                <a:xfrm>
                  <a:off x="4216288" y="1549946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4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0" y="20421"/>
                      </a:cubicBezTo>
                      <a:cubicBezTo>
                        <a:pt x="21823" y="11046"/>
                        <a:pt x="11584" y="3994"/>
                        <a:pt x="212" y="51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6" name="Google Shape;1256;p8"/>
                <p:cNvSpPr/>
                <p:nvPr/>
              </p:nvSpPr>
              <p:spPr>
                <a:xfrm>
                  <a:off x="4211770" y="1569603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5" y="8200"/>
                        <a:pt x="4943" y="10692"/>
                      </a:cubicBezTo>
                      <a:cubicBezTo>
                        <a:pt x="9049" y="17291"/>
                        <a:pt x="16413" y="21214"/>
                        <a:pt x="23891" y="23338"/>
                      </a:cubicBezTo>
                      <a:cubicBezTo>
                        <a:pt x="22064" y="18000"/>
                        <a:pt x="17943" y="13737"/>
                        <a:pt x="13510" y="10239"/>
                      </a:cubicBezTo>
                      <a:cubicBezTo>
                        <a:pt x="9078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7" name="Google Shape;1257;p8"/>
                <p:cNvSpPr/>
                <p:nvPr/>
              </p:nvSpPr>
              <p:spPr>
                <a:xfrm>
                  <a:off x="4210482" y="1596986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8"/>
                        <a:pt x="13737" y="11618"/>
                        <a:pt x="17631" y="13501"/>
                      </a:cubicBezTo>
                      <a:cubicBezTo>
                        <a:pt x="16541" y="11476"/>
                        <a:pt x="15295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29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58" name="Google Shape;1258;p8"/>
              <p:cNvGrpSpPr/>
              <p:nvPr/>
            </p:nvGrpSpPr>
            <p:grpSpPr>
              <a:xfrm rot="-9373464">
                <a:off x="7422752" y="-75157"/>
                <a:ext cx="300636" cy="544755"/>
                <a:chOff x="4357607" y="1446538"/>
                <a:chExt cx="98451" cy="178394"/>
              </a:xfrm>
            </p:grpSpPr>
            <p:sp>
              <p:nvSpPr>
                <p:cNvPr id="1259" name="Google Shape;1259;p8"/>
                <p:cNvSpPr/>
                <p:nvPr/>
              </p:nvSpPr>
              <p:spPr>
                <a:xfrm>
                  <a:off x="4397052" y="1485313"/>
                  <a:ext cx="37112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2" h="139619" extrusionOk="0">
                      <a:moveTo>
                        <a:pt x="6850" y="139620"/>
                      </a:moveTo>
                      <a:cubicBezTo>
                        <a:pt x="-14733" y="86712"/>
                        <a:pt x="20161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2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0" name="Google Shape;1260;p8"/>
                <p:cNvSpPr/>
                <p:nvPr/>
              </p:nvSpPr>
              <p:spPr>
                <a:xfrm>
                  <a:off x="4431518" y="1446538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6"/>
                        <a:pt x="24540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1" name="Google Shape;1261;p8"/>
                <p:cNvSpPr/>
                <p:nvPr/>
              </p:nvSpPr>
              <p:spPr>
                <a:xfrm>
                  <a:off x="4412380" y="1463050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1" y="27672"/>
                      </a:moveTo>
                      <a:cubicBezTo>
                        <a:pt x="14761" y="17136"/>
                        <a:pt x="9648" y="4574"/>
                        <a:pt x="160" y="0"/>
                      </a:cubicBezTo>
                      <a:cubicBezTo>
                        <a:pt x="-1086" y="11046"/>
                        <a:pt x="5060" y="22560"/>
                        <a:pt x="14931" y="276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2" name="Google Shape;1262;p8"/>
                <p:cNvSpPr/>
                <p:nvPr/>
              </p:nvSpPr>
              <p:spPr>
                <a:xfrm>
                  <a:off x="4393421" y="1466860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5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5" y="372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3" name="Google Shape;1263;p8"/>
                <p:cNvSpPr/>
                <p:nvPr/>
              </p:nvSpPr>
              <p:spPr>
                <a:xfrm>
                  <a:off x="4380435" y="1483472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3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0" y="22234"/>
                      </a:cubicBezTo>
                      <a:cubicBezTo>
                        <a:pt x="17051" y="24386"/>
                        <a:pt x="18495" y="26964"/>
                        <a:pt x="20449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4" name="Google Shape;1264;p8"/>
                <p:cNvSpPr/>
                <p:nvPr/>
              </p:nvSpPr>
              <p:spPr>
                <a:xfrm>
                  <a:off x="4357607" y="1522359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3" y="11046"/>
                      </a:moveTo>
                      <a:cubicBezTo>
                        <a:pt x="41621" y="6698"/>
                        <a:pt x="33931" y="2237"/>
                        <a:pt x="25392" y="1430"/>
                      </a:cubicBezTo>
                      <a:cubicBezTo>
                        <a:pt x="22503" y="1161"/>
                        <a:pt x="19585" y="1317"/>
                        <a:pt x="16668" y="1359"/>
                      </a:cubicBezTo>
                      <a:cubicBezTo>
                        <a:pt x="11088" y="1430"/>
                        <a:pt x="5495" y="1048"/>
                        <a:pt x="0" y="0"/>
                      </a:cubicBezTo>
                      <a:cubicBezTo>
                        <a:pt x="6925" y="4843"/>
                        <a:pt x="13949" y="9743"/>
                        <a:pt x="21851" y="12760"/>
                      </a:cubicBezTo>
                      <a:cubicBezTo>
                        <a:pt x="29754" y="15776"/>
                        <a:pt x="41139" y="14105"/>
                        <a:pt x="49013" y="1104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5" name="Google Shape;1265;p8"/>
                <p:cNvSpPr/>
                <p:nvPr/>
              </p:nvSpPr>
              <p:spPr>
                <a:xfrm>
                  <a:off x="4362974" y="1549161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3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6" name="Google Shape;1266;p8"/>
                <p:cNvSpPr/>
                <p:nvPr/>
              </p:nvSpPr>
              <p:spPr>
                <a:xfrm>
                  <a:off x="4368695" y="1571740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4"/>
                      </a:cubicBezTo>
                      <a:cubicBezTo>
                        <a:pt x="10749" y="19657"/>
                        <a:pt x="21129" y="13157"/>
                        <a:pt x="26029" y="358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7" name="Google Shape;1267;p8"/>
                <p:cNvSpPr/>
                <p:nvPr/>
              </p:nvSpPr>
              <p:spPr>
                <a:xfrm>
                  <a:off x="4426192" y="1496932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1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6" y="5955"/>
                      </a:cubicBezTo>
                      <a:cubicBezTo>
                        <a:pt x="24910" y="8065"/>
                        <a:pt x="22474" y="9198"/>
                        <a:pt x="20138" y="9297"/>
                      </a:cubicBezTo>
                      <a:cubicBezTo>
                        <a:pt x="17801" y="9396"/>
                        <a:pt x="15521" y="8660"/>
                        <a:pt x="13298" y="7923"/>
                      </a:cubicBezTo>
                      <a:cubicBezTo>
                        <a:pt x="8539" y="6351"/>
                        <a:pt x="3611" y="4680"/>
                        <a:pt x="0" y="121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8" name="Google Shape;1268;p8"/>
                <p:cNvSpPr/>
                <p:nvPr/>
              </p:nvSpPr>
              <p:spPr>
                <a:xfrm>
                  <a:off x="4419040" y="1511747"/>
                  <a:ext cx="27615" cy="1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4" extrusionOk="0">
                      <a:moveTo>
                        <a:pt x="14" y="175"/>
                      </a:moveTo>
                      <a:cubicBezTo>
                        <a:pt x="5339" y="-307"/>
                        <a:pt x="10819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5" y="6095"/>
                        <a:pt x="4348" y="5500"/>
                        <a:pt x="2761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9" name="Google Shape;1269;p8"/>
                <p:cNvSpPr/>
                <p:nvPr/>
              </p:nvSpPr>
              <p:spPr>
                <a:xfrm>
                  <a:off x="4411973" y="1526707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5" y="1798"/>
                        <a:pt x="19203" y="9899"/>
                        <a:pt x="24925" y="18736"/>
                      </a:cubicBezTo>
                      <a:cubicBezTo>
                        <a:pt x="20152" y="18353"/>
                        <a:pt x="15521" y="16371"/>
                        <a:pt x="11966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0" name="Google Shape;1270;p8"/>
                <p:cNvSpPr/>
                <p:nvPr/>
              </p:nvSpPr>
              <p:spPr>
                <a:xfrm>
                  <a:off x="4404043" y="1546448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4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1" y="20421"/>
                      </a:cubicBezTo>
                      <a:cubicBezTo>
                        <a:pt x="21823" y="11046"/>
                        <a:pt x="11584" y="3994"/>
                        <a:pt x="213" y="51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1" name="Google Shape;1271;p8"/>
                <p:cNvSpPr/>
                <p:nvPr/>
              </p:nvSpPr>
              <p:spPr>
                <a:xfrm>
                  <a:off x="4399525" y="1566105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5" y="8200"/>
                        <a:pt x="4942" y="10692"/>
                      </a:cubicBezTo>
                      <a:cubicBezTo>
                        <a:pt x="9049" y="17291"/>
                        <a:pt x="16413" y="21214"/>
                        <a:pt x="23891" y="23338"/>
                      </a:cubicBezTo>
                      <a:cubicBezTo>
                        <a:pt x="22064" y="17999"/>
                        <a:pt x="17943" y="13737"/>
                        <a:pt x="13510" y="10239"/>
                      </a:cubicBezTo>
                      <a:cubicBezTo>
                        <a:pt x="9078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8"/>
                <p:cNvSpPr/>
                <p:nvPr/>
              </p:nvSpPr>
              <p:spPr>
                <a:xfrm>
                  <a:off x="4398237" y="1593488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8"/>
                        <a:pt x="13737" y="11618"/>
                        <a:pt x="17631" y="13501"/>
                      </a:cubicBezTo>
                      <a:cubicBezTo>
                        <a:pt x="16541" y="11476"/>
                        <a:pt x="15295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29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73" name="Google Shape;1273;p8"/>
              <p:cNvGrpSpPr/>
              <p:nvPr/>
            </p:nvGrpSpPr>
            <p:grpSpPr>
              <a:xfrm rot="-9373464">
                <a:off x="8309250" y="-481422"/>
                <a:ext cx="549372" cy="958214"/>
                <a:chOff x="4040283" y="1572095"/>
                <a:chExt cx="179906" cy="313792"/>
              </a:xfrm>
            </p:grpSpPr>
            <p:sp>
              <p:nvSpPr>
                <p:cNvPr id="1274" name="Google Shape;1274;p8"/>
                <p:cNvSpPr/>
                <p:nvPr/>
              </p:nvSpPr>
              <p:spPr>
                <a:xfrm>
                  <a:off x="4040283" y="1572095"/>
                  <a:ext cx="179849" cy="223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849" h="223723" extrusionOk="0">
                      <a:moveTo>
                        <a:pt x="175297" y="167674"/>
                      </a:moveTo>
                      <a:cubicBezTo>
                        <a:pt x="169391" y="184228"/>
                        <a:pt x="157878" y="201506"/>
                        <a:pt x="141068" y="208162"/>
                      </a:cubicBezTo>
                      <a:cubicBezTo>
                        <a:pt x="108864" y="220921"/>
                        <a:pt x="91658" y="191550"/>
                        <a:pt x="91658" y="191550"/>
                      </a:cubicBezTo>
                      <a:cubicBezTo>
                        <a:pt x="91658" y="191550"/>
                        <a:pt x="92069" y="213047"/>
                        <a:pt x="65983" y="221927"/>
                      </a:cubicBezTo>
                      <a:cubicBezTo>
                        <a:pt x="39883" y="230806"/>
                        <a:pt x="11673" y="204834"/>
                        <a:pt x="9506" y="186509"/>
                      </a:cubicBezTo>
                      <a:cubicBezTo>
                        <a:pt x="7297" y="167645"/>
                        <a:pt x="14520" y="168750"/>
                        <a:pt x="27265" y="168198"/>
                      </a:cubicBezTo>
                      <a:cubicBezTo>
                        <a:pt x="40039" y="167645"/>
                        <a:pt x="65020" y="182062"/>
                        <a:pt x="71676" y="172644"/>
                      </a:cubicBezTo>
                      <a:cubicBezTo>
                        <a:pt x="78332" y="163213"/>
                        <a:pt x="63915" y="162646"/>
                        <a:pt x="41158" y="163765"/>
                      </a:cubicBezTo>
                      <a:cubicBezTo>
                        <a:pt x="18386" y="164884"/>
                        <a:pt x="1194" y="156004"/>
                        <a:pt x="75" y="136008"/>
                      </a:cubicBezTo>
                      <a:cubicBezTo>
                        <a:pt x="-1044" y="116040"/>
                        <a:pt x="10625" y="99386"/>
                        <a:pt x="19505" y="114922"/>
                      </a:cubicBezTo>
                      <a:cubicBezTo>
                        <a:pt x="28384" y="130471"/>
                        <a:pt x="51878" y="148853"/>
                        <a:pt x="66309" y="144406"/>
                      </a:cubicBezTo>
                      <a:cubicBezTo>
                        <a:pt x="80739" y="139959"/>
                        <a:pt x="72554" y="127596"/>
                        <a:pt x="55334" y="130372"/>
                      </a:cubicBezTo>
                      <a:cubicBezTo>
                        <a:pt x="38141" y="133148"/>
                        <a:pt x="28370" y="119921"/>
                        <a:pt x="18938" y="105433"/>
                      </a:cubicBezTo>
                      <a:cubicBezTo>
                        <a:pt x="9492" y="90946"/>
                        <a:pt x="12834" y="77181"/>
                        <a:pt x="25042" y="66630"/>
                      </a:cubicBezTo>
                      <a:cubicBezTo>
                        <a:pt x="37249" y="56080"/>
                        <a:pt x="33355" y="73286"/>
                        <a:pt x="51113" y="98267"/>
                      </a:cubicBezTo>
                      <a:cubicBezTo>
                        <a:pt x="68872" y="123249"/>
                        <a:pt x="73885" y="106028"/>
                        <a:pt x="72200" y="97715"/>
                      </a:cubicBezTo>
                      <a:cubicBezTo>
                        <a:pt x="70543" y="89388"/>
                        <a:pt x="53337" y="88836"/>
                        <a:pt x="44457" y="71615"/>
                      </a:cubicBezTo>
                      <a:cubicBezTo>
                        <a:pt x="35578" y="54423"/>
                        <a:pt x="42234" y="51081"/>
                        <a:pt x="52770" y="41097"/>
                      </a:cubicBezTo>
                      <a:cubicBezTo>
                        <a:pt x="63321" y="31099"/>
                        <a:pt x="62768" y="33308"/>
                        <a:pt x="64425" y="52752"/>
                      </a:cubicBezTo>
                      <a:cubicBezTo>
                        <a:pt x="66082" y="72182"/>
                        <a:pt x="70529" y="80495"/>
                        <a:pt x="77751" y="87703"/>
                      </a:cubicBezTo>
                      <a:cubicBezTo>
                        <a:pt x="84974" y="94911"/>
                        <a:pt x="90525" y="84375"/>
                        <a:pt x="83855" y="75496"/>
                      </a:cubicBezTo>
                      <a:cubicBezTo>
                        <a:pt x="77199" y="66616"/>
                        <a:pt x="71095" y="46620"/>
                        <a:pt x="74976" y="26652"/>
                      </a:cubicBezTo>
                      <a:cubicBezTo>
                        <a:pt x="75669" y="23126"/>
                        <a:pt x="76661" y="20039"/>
                        <a:pt x="77822" y="17305"/>
                      </a:cubicBezTo>
                      <a:cubicBezTo>
                        <a:pt x="83317" y="4532"/>
                        <a:pt x="92734" y="0"/>
                        <a:pt x="92734" y="0"/>
                      </a:cubicBezTo>
                      <a:cubicBezTo>
                        <a:pt x="92182" y="6670"/>
                        <a:pt x="114940" y="7222"/>
                        <a:pt x="121610" y="34979"/>
                      </a:cubicBezTo>
                      <a:cubicBezTo>
                        <a:pt x="123536" y="42995"/>
                        <a:pt x="122346" y="50925"/>
                        <a:pt x="120066" y="58119"/>
                      </a:cubicBezTo>
                      <a:cubicBezTo>
                        <a:pt x="114458" y="75850"/>
                        <a:pt x="102237" y="89204"/>
                        <a:pt x="113269" y="88807"/>
                      </a:cubicBezTo>
                      <a:cubicBezTo>
                        <a:pt x="120562" y="88538"/>
                        <a:pt x="126071" y="77521"/>
                        <a:pt x="129880" y="65908"/>
                      </a:cubicBezTo>
                      <a:cubicBezTo>
                        <a:pt x="134185" y="52766"/>
                        <a:pt x="136281" y="38845"/>
                        <a:pt x="136281" y="38845"/>
                      </a:cubicBezTo>
                      <a:cubicBezTo>
                        <a:pt x="136281" y="38845"/>
                        <a:pt x="146010" y="46606"/>
                        <a:pt x="148786" y="54947"/>
                      </a:cubicBezTo>
                      <a:cubicBezTo>
                        <a:pt x="150443" y="59960"/>
                        <a:pt x="145501" y="72210"/>
                        <a:pt x="139199" y="83100"/>
                      </a:cubicBezTo>
                      <a:cubicBezTo>
                        <a:pt x="135063" y="90323"/>
                        <a:pt x="130333" y="96936"/>
                        <a:pt x="126580" y="100477"/>
                      </a:cubicBezTo>
                      <a:cubicBezTo>
                        <a:pt x="117149" y="109356"/>
                        <a:pt x="107151" y="123234"/>
                        <a:pt x="129909" y="111565"/>
                      </a:cubicBezTo>
                      <a:cubicBezTo>
                        <a:pt x="135162" y="108875"/>
                        <a:pt x="139283" y="105023"/>
                        <a:pt x="142555" y="100717"/>
                      </a:cubicBezTo>
                      <a:cubicBezTo>
                        <a:pt x="153459" y="86386"/>
                        <a:pt x="154847" y="66999"/>
                        <a:pt x="156547" y="68273"/>
                      </a:cubicBezTo>
                      <a:cubicBezTo>
                        <a:pt x="158756" y="69930"/>
                        <a:pt x="164307" y="97134"/>
                        <a:pt x="163769" y="108790"/>
                      </a:cubicBezTo>
                      <a:cubicBezTo>
                        <a:pt x="163472" y="114907"/>
                        <a:pt x="161192" y="120133"/>
                        <a:pt x="156306" y="124240"/>
                      </a:cubicBezTo>
                      <a:cubicBezTo>
                        <a:pt x="151902" y="127979"/>
                        <a:pt x="145373" y="130825"/>
                        <a:pt x="136281" y="132666"/>
                      </a:cubicBezTo>
                      <a:cubicBezTo>
                        <a:pt x="117121" y="136561"/>
                        <a:pt x="109941" y="158766"/>
                        <a:pt x="136281" y="153200"/>
                      </a:cubicBezTo>
                      <a:cubicBezTo>
                        <a:pt x="144821" y="151402"/>
                        <a:pt x="151194" y="147437"/>
                        <a:pt x="156178" y="143287"/>
                      </a:cubicBezTo>
                      <a:cubicBezTo>
                        <a:pt x="166601" y="134635"/>
                        <a:pt x="171091" y="125160"/>
                        <a:pt x="177095" y="132652"/>
                      </a:cubicBezTo>
                      <a:cubicBezTo>
                        <a:pt x="181344" y="137963"/>
                        <a:pt x="180636" y="152507"/>
                        <a:pt x="175254" y="16764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5" name="Google Shape;1275;p8"/>
                <p:cNvSpPr/>
                <p:nvPr/>
              </p:nvSpPr>
              <p:spPr>
                <a:xfrm>
                  <a:off x="4077866" y="1646316"/>
                  <a:ext cx="115367" cy="130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367" h="130012" extrusionOk="0">
                      <a:moveTo>
                        <a:pt x="61524" y="105476"/>
                      </a:moveTo>
                      <a:cubicBezTo>
                        <a:pt x="68038" y="112684"/>
                        <a:pt x="75742" y="120459"/>
                        <a:pt x="85457" y="120487"/>
                      </a:cubicBezTo>
                      <a:cubicBezTo>
                        <a:pt x="89564" y="120487"/>
                        <a:pt x="93529" y="119071"/>
                        <a:pt x="97381" y="117626"/>
                      </a:cubicBezTo>
                      <a:cubicBezTo>
                        <a:pt x="104915" y="114794"/>
                        <a:pt x="113369" y="110715"/>
                        <a:pt x="115225" y="102884"/>
                      </a:cubicBezTo>
                      <a:cubicBezTo>
                        <a:pt x="115635" y="101114"/>
                        <a:pt x="115196" y="98664"/>
                        <a:pt x="113398" y="98452"/>
                      </a:cubicBezTo>
                      <a:cubicBezTo>
                        <a:pt x="112534" y="98352"/>
                        <a:pt x="111741" y="98848"/>
                        <a:pt x="111005" y="99315"/>
                      </a:cubicBezTo>
                      <a:cubicBezTo>
                        <a:pt x="105028" y="103054"/>
                        <a:pt x="98160" y="105377"/>
                        <a:pt x="91136" y="106042"/>
                      </a:cubicBezTo>
                      <a:cubicBezTo>
                        <a:pt x="88771" y="106269"/>
                        <a:pt x="85825" y="105971"/>
                        <a:pt x="84905" y="103776"/>
                      </a:cubicBezTo>
                      <a:cubicBezTo>
                        <a:pt x="87581" y="102233"/>
                        <a:pt x="90824" y="102105"/>
                        <a:pt x="93742" y="101057"/>
                      </a:cubicBezTo>
                      <a:cubicBezTo>
                        <a:pt x="96645" y="100009"/>
                        <a:pt x="99491" y="97276"/>
                        <a:pt x="98783" y="94260"/>
                      </a:cubicBezTo>
                      <a:cubicBezTo>
                        <a:pt x="92255" y="94345"/>
                        <a:pt x="85726" y="94444"/>
                        <a:pt x="79212" y="94529"/>
                      </a:cubicBezTo>
                      <a:cubicBezTo>
                        <a:pt x="75983" y="94571"/>
                        <a:pt x="72641" y="94600"/>
                        <a:pt x="69653" y="93353"/>
                      </a:cubicBezTo>
                      <a:cubicBezTo>
                        <a:pt x="63492" y="90790"/>
                        <a:pt x="60575" y="82435"/>
                        <a:pt x="63804" y="76600"/>
                      </a:cubicBezTo>
                      <a:cubicBezTo>
                        <a:pt x="65164" y="74136"/>
                        <a:pt x="67358" y="72238"/>
                        <a:pt x="69497" y="70397"/>
                      </a:cubicBezTo>
                      <a:cubicBezTo>
                        <a:pt x="80614" y="60838"/>
                        <a:pt x="92226" y="51010"/>
                        <a:pt x="106360" y="47158"/>
                      </a:cubicBezTo>
                      <a:cubicBezTo>
                        <a:pt x="107747" y="46776"/>
                        <a:pt x="109192" y="46436"/>
                        <a:pt x="110297" y="45530"/>
                      </a:cubicBezTo>
                      <a:cubicBezTo>
                        <a:pt x="111401" y="44623"/>
                        <a:pt x="112038" y="42938"/>
                        <a:pt x="111288" y="41720"/>
                      </a:cubicBezTo>
                      <a:cubicBezTo>
                        <a:pt x="110608" y="40615"/>
                        <a:pt x="109135" y="40318"/>
                        <a:pt x="107832" y="40290"/>
                      </a:cubicBezTo>
                      <a:cubicBezTo>
                        <a:pt x="103032" y="40205"/>
                        <a:pt x="98486" y="42244"/>
                        <a:pt x="94110" y="44241"/>
                      </a:cubicBezTo>
                      <a:cubicBezTo>
                        <a:pt x="89776" y="46224"/>
                        <a:pt x="85443" y="48206"/>
                        <a:pt x="81110" y="50189"/>
                      </a:cubicBezTo>
                      <a:cubicBezTo>
                        <a:pt x="78815" y="51237"/>
                        <a:pt x="76465" y="52299"/>
                        <a:pt x="73944" y="52426"/>
                      </a:cubicBezTo>
                      <a:cubicBezTo>
                        <a:pt x="71423" y="52554"/>
                        <a:pt x="68690" y="51520"/>
                        <a:pt x="67514" y="49297"/>
                      </a:cubicBezTo>
                      <a:cubicBezTo>
                        <a:pt x="65843" y="46124"/>
                        <a:pt x="67897" y="42343"/>
                        <a:pt x="69893" y="39369"/>
                      </a:cubicBezTo>
                      <a:cubicBezTo>
                        <a:pt x="74199" y="32968"/>
                        <a:pt x="78504" y="26553"/>
                        <a:pt x="82795" y="20152"/>
                      </a:cubicBezTo>
                      <a:cubicBezTo>
                        <a:pt x="83177" y="19585"/>
                        <a:pt x="83574" y="18948"/>
                        <a:pt x="83432" y="18283"/>
                      </a:cubicBezTo>
                      <a:cubicBezTo>
                        <a:pt x="83163" y="17051"/>
                        <a:pt x="81421" y="16923"/>
                        <a:pt x="80231" y="17362"/>
                      </a:cubicBezTo>
                      <a:cubicBezTo>
                        <a:pt x="75077" y="19260"/>
                        <a:pt x="72570" y="25604"/>
                        <a:pt x="67373" y="27389"/>
                      </a:cubicBezTo>
                      <a:cubicBezTo>
                        <a:pt x="66438" y="27714"/>
                        <a:pt x="65277" y="27813"/>
                        <a:pt x="64569" y="27134"/>
                      </a:cubicBezTo>
                      <a:cubicBezTo>
                        <a:pt x="64016" y="26581"/>
                        <a:pt x="63931" y="25732"/>
                        <a:pt x="63903" y="24953"/>
                      </a:cubicBezTo>
                      <a:cubicBezTo>
                        <a:pt x="63648" y="16526"/>
                        <a:pt x="66310" y="7562"/>
                        <a:pt x="62600" y="0"/>
                      </a:cubicBezTo>
                      <a:cubicBezTo>
                        <a:pt x="58861" y="1614"/>
                        <a:pt x="56723" y="5636"/>
                        <a:pt x="55746" y="9587"/>
                      </a:cubicBezTo>
                      <a:cubicBezTo>
                        <a:pt x="54769" y="13538"/>
                        <a:pt x="54670" y="17688"/>
                        <a:pt x="53523" y="21596"/>
                      </a:cubicBezTo>
                      <a:cubicBezTo>
                        <a:pt x="52376" y="25505"/>
                        <a:pt x="49841" y="29385"/>
                        <a:pt x="45932" y="30518"/>
                      </a:cubicBezTo>
                      <a:cubicBezTo>
                        <a:pt x="44856" y="30830"/>
                        <a:pt x="43652" y="30915"/>
                        <a:pt x="42632" y="30433"/>
                      </a:cubicBezTo>
                      <a:cubicBezTo>
                        <a:pt x="38611" y="28578"/>
                        <a:pt x="40890" y="20874"/>
                        <a:pt x="36812" y="19175"/>
                      </a:cubicBezTo>
                      <a:cubicBezTo>
                        <a:pt x="38908" y="26440"/>
                        <a:pt x="41018" y="33719"/>
                        <a:pt x="43114" y="40984"/>
                      </a:cubicBezTo>
                      <a:cubicBezTo>
                        <a:pt x="38950" y="44510"/>
                        <a:pt x="33215" y="45388"/>
                        <a:pt x="27819" y="46110"/>
                      </a:cubicBezTo>
                      <a:cubicBezTo>
                        <a:pt x="25865" y="46379"/>
                        <a:pt x="23868" y="46634"/>
                        <a:pt x="21928" y="46266"/>
                      </a:cubicBezTo>
                      <a:cubicBezTo>
                        <a:pt x="13374" y="44637"/>
                        <a:pt x="10556" y="32260"/>
                        <a:pt x="2116" y="30093"/>
                      </a:cubicBezTo>
                      <a:cubicBezTo>
                        <a:pt x="1549" y="29952"/>
                        <a:pt x="898" y="29867"/>
                        <a:pt x="445" y="30235"/>
                      </a:cubicBezTo>
                      <a:cubicBezTo>
                        <a:pt x="-164" y="30731"/>
                        <a:pt x="-37" y="31680"/>
                        <a:pt x="176" y="32430"/>
                      </a:cubicBezTo>
                      <a:cubicBezTo>
                        <a:pt x="1436" y="36863"/>
                        <a:pt x="3773" y="40998"/>
                        <a:pt x="6959" y="44340"/>
                      </a:cubicBezTo>
                      <a:cubicBezTo>
                        <a:pt x="8432" y="45898"/>
                        <a:pt x="10117" y="47300"/>
                        <a:pt x="12114" y="48050"/>
                      </a:cubicBezTo>
                      <a:cubicBezTo>
                        <a:pt x="13856" y="48716"/>
                        <a:pt x="15754" y="48843"/>
                        <a:pt x="17623" y="48971"/>
                      </a:cubicBezTo>
                      <a:cubicBezTo>
                        <a:pt x="24590" y="49438"/>
                        <a:pt x="31558" y="49906"/>
                        <a:pt x="38526" y="50373"/>
                      </a:cubicBezTo>
                      <a:cubicBezTo>
                        <a:pt x="39432" y="50430"/>
                        <a:pt x="40423" y="50543"/>
                        <a:pt x="41032" y="51208"/>
                      </a:cubicBezTo>
                      <a:cubicBezTo>
                        <a:pt x="41457" y="51662"/>
                        <a:pt x="41599" y="52299"/>
                        <a:pt x="41726" y="52908"/>
                      </a:cubicBezTo>
                      <a:cubicBezTo>
                        <a:pt x="42576" y="56887"/>
                        <a:pt x="43199" y="60909"/>
                        <a:pt x="43596" y="64945"/>
                      </a:cubicBezTo>
                      <a:cubicBezTo>
                        <a:pt x="43850" y="67480"/>
                        <a:pt x="43992" y="70143"/>
                        <a:pt x="42958" y="72479"/>
                      </a:cubicBezTo>
                      <a:cubicBezTo>
                        <a:pt x="40721" y="77507"/>
                        <a:pt x="34263" y="78739"/>
                        <a:pt x="28796" y="79305"/>
                      </a:cubicBezTo>
                      <a:cubicBezTo>
                        <a:pt x="23019" y="79900"/>
                        <a:pt x="16533" y="80310"/>
                        <a:pt x="12058" y="76600"/>
                      </a:cubicBezTo>
                      <a:cubicBezTo>
                        <a:pt x="10245" y="75099"/>
                        <a:pt x="8928" y="73017"/>
                        <a:pt x="6988" y="71686"/>
                      </a:cubicBezTo>
                      <a:cubicBezTo>
                        <a:pt x="5047" y="70355"/>
                        <a:pt x="1974" y="70100"/>
                        <a:pt x="629" y="72040"/>
                      </a:cubicBezTo>
                      <a:cubicBezTo>
                        <a:pt x="-306" y="73400"/>
                        <a:pt x="20" y="75340"/>
                        <a:pt x="1026" y="76657"/>
                      </a:cubicBezTo>
                      <a:cubicBezTo>
                        <a:pt x="2031" y="77974"/>
                        <a:pt x="3546" y="78781"/>
                        <a:pt x="5061" y="79447"/>
                      </a:cubicBezTo>
                      <a:cubicBezTo>
                        <a:pt x="15598" y="83992"/>
                        <a:pt x="27564" y="82775"/>
                        <a:pt x="39021" y="83341"/>
                      </a:cubicBezTo>
                      <a:cubicBezTo>
                        <a:pt x="41599" y="83469"/>
                        <a:pt x="44516" y="83879"/>
                        <a:pt x="46017" y="85975"/>
                      </a:cubicBezTo>
                      <a:cubicBezTo>
                        <a:pt x="47532" y="88099"/>
                        <a:pt x="46937" y="91031"/>
                        <a:pt x="46088" y="93495"/>
                      </a:cubicBezTo>
                      <a:cubicBezTo>
                        <a:pt x="44247" y="98876"/>
                        <a:pt x="41216" y="104244"/>
                        <a:pt x="36189" y="106920"/>
                      </a:cubicBezTo>
                      <a:cubicBezTo>
                        <a:pt x="32422" y="108917"/>
                        <a:pt x="28018" y="109172"/>
                        <a:pt x="23769" y="109427"/>
                      </a:cubicBezTo>
                      <a:cubicBezTo>
                        <a:pt x="19521" y="109682"/>
                        <a:pt x="15102" y="110022"/>
                        <a:pt x="11406" y="112160"/>
                      </a:cubicBezTo>
                      <a:cubicBezTo>
                        <a:pt x="7710" y="114298"/>
                        <a:pt x="5033" y="118788"/>
                        <a:pt x="6365" y="122838"/>
                      </a:cubicBezTo>
                      <a:cubicBezTo>
                        <a:pt x="6903" y="124495"/>
                        <a:pt x="8050" y="125897"/>
                        <a:pt x="9352" y="127044"/>
                      </a:cubicBezTo>
                      <a:cubicBezTo>
                        <a:pt x="10882" y="128389"/>
                        <a:pt x="12709" y="129451"/>
                        <a:pt x="14706" y="129834"/>
                      </a:cubicBezTo>
                      <a:cubicBezTo>
                        <a:pt x="18770" y="130641"/>
                        <a:pt x="22891" y="128602"/>
                        <a:pt x="26134" y="126010"/>
                      </a:cubicBezTo>
                      <a:cubicBezTo>
                        <a:pt x="29377" y="123419"/>
                        <a:pt x="32153" y="120232"/>
                        <a:pt x="35693" y="118065"/>
                      </a:cubicBezTo>
                      <a:cubicBezTo>
                        <a:pt x="42576" y="113859"/>
                        <a:pt x="51937" y="113746"/>
                        <a:pt x="57318" y="10774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6" name="Google Shape;1276;p8"/>
                <p:cNvSpPr/>
                <p:nvPr/>
              </p:nvSpPr>
              <p:spPr>
                <a:xfrm>
                  <a:off x="4126652" y="1666992"/>
                  <a:ext cx="21376" cy="84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76" h="84615" extrusionOk="0">
                      <a:moveTo>
                        <a:pt x="7442" y="79319"/>
                      </a:moveTo>
                      <a:cubicBezTo>
                        <a:pt x="10954" y="82095"/>
                        <a:pt x="15188" y="83936"/>
                        <a:pt x="19621" y="84616"/>
                      </a:cubicBezTo>
                      <a:cubicBezTo>
                        <a:pt x="19720" y="82336"/>
                        <a:pt x="17992" y="80466"/>
                        <a:pt x="16633" y="78640"/>
                      </a:cubicBezTo>
                      <a:cubicBezTo>
                        <a:pt x="12880" y="73640"/>
                        <a:pt x="11294" y="67381"/>
                        <a:pt x="9793" y="61292"/>
                      </a:cubicBezTo>
                      <a:cubicBezTo>
                        <a:pt x="9353" y="59507"/>
                        <a:pt x="8915" y="57694"/>
                        <a:pt x="9014" y="55854"/>
                      </a:cubicBezTo>
                      <a:cubicBezTo>
                        <a:pt x="9169" y="53021"/>
                        <a:pt x="10600" y="50415"/>
                        <a:pt x="12271" y="48135"/>
                      </a:cubicBezTo>
                      <a:cubicBezTo>
                        <a:pt x="14749" y="44751"/>
                        <a:pt x="17865" y="41819"/>
                        <a:pt x="21377" y="39525"/>
                      </a:cubicBezTo>
                      <a:cubicBezTo>
                        <a:pt x="20839" y="38236"/>
                        <a:pt x="18955" y="38435"/>
                        <a:pt x="17695" y="39001"/>
                      </a:cubicBezTo>
                      <a:cubicBezTo>
                        <a:pt x="16434" y="39582"/>
                        <a:pt x="14862" y="40290"/>
                        <a:pt x="13772" y="39440"/>
                      </a:cubicBezTo>
                      <a:cubicBezTo>
                        <a:pt x="12908" y="38775"/>
                        <a:pt x="12880" y="37500"/>
                        <a:pt x="12936" y="36424"/>
                      </a:cubicBezTo>
                      <a:cubicBezTo>
                        <a:pt x="13163" y="31325"/>
                        <a:pt x="13375" y="26242"/>
                        <a:pt x="13602" y="21143"/>
                      </a:cubicBezTo>
                      <a:cubicBezTo>
                        <a:pt x="13630" y="20350"/>
                        <a:pt x="13673" y="19543"/>
                        <a:pt x="13574" y="18764"/>
                      </a:cubicBezTo>
                      <a:cubicBezTo>
                        <a:pt x="13475" y="17957"/>
                        <a:pt x="13234" y="17178"/>
                        <a:pt x="13036" y="16399"/>
                      </a:cubicBezTo>
                      <a:cubicBezTo>
                        <a:pt x="11704" y="11074"/>
                        <a:pt x="12129" y="5481"/>
                        <a:pt x="12568" y="0"/>
                      </a:cubicBezTo>
                      <a:cubicBezTo>
                        <a:pt x="8150" y="3965"/>
                        <a:pt x="8461" y="10791"/>
                        <a:pt x="7980" y="16711"/>
                      </a:cubicBezTo>
                      <a:cubicBezTo>
                        <a:pt x="7272" y="25264"/>
                        <a:pt x="4199" y="33450"/>
                        <a:pt x="2995" y="41947"/>
                      </a:cubicBezTo>
                      <a:cubicBezTo>
                        <a:pt x="2400" y="46124"/>
                        <a:pt x="2259" y="50345"/>
                        <a:pt x="2117" y="54551"/>
                      </a:cubicBezTo>
                      <a:cubicBezTo>
                        <a:pt x="2004" y="57921"/>
                        <a:pt x="1891" y="61292"/>
                        <a:pt x="1777" y="64676"/>
                      </a:cubicBezTo>
                      <a:cubicBezTo>
                        <a:pt x="1763" y="65214"/>
                        <a:pt x="1720" y="65781"/>
                        <a:pt x="1381" y="66191"/>
                      </a:cubicBezTo>
                      <a:cubicBezTo>
                        <a:pt x="1041" y="66602"/>
                        <a:pt x="262" y="66659"/>
                        <a:pt x="35" y="66191"/>
                      </a:cubicBezTo>
                      <a:cubicBezTo>
                        <a:pt x="-192" y="65724"/>
                        <a:pt x="743" y="65214"/>
                        <a:pt x="885" y="65738"/>
                      </a:cubicBezTo>
                      <a:cubicBezTo>
                        <a:pt x="4001" y="70964"/>
                        <a:pt x="4043" y="77875"/>
                        <a:pt x="984" y="83129"/>
                      </a:cubicBezTo>
                      <a:cubicBezTo>
                        <a:pt x="3406" y="83426"/>
                        <a:pt x="5955" y="81967"/>
                        <a:pt x="6903" y="7971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7" name="Google Shape;1277;p8"/>
                <p:cNvSpPr/>
                <p:nvPr/>
              </p:nvSpPr>
              <p:spPr>
                <a:xfrm>
                  <a:off x="4132661" y="1672869"/>
                  <a:ext cx="21938" cy="213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8" h="213018" extrusionOk="0">
                      <a:moveTo>
                        <a:pt x="4761" y="0"/>
                      </a:moveTo>
                      <a:cubicBezTo>
                        <a:pt x="-2972" y="52398"/>
                        <a:pt x="-3835" y="167490"/>
                        <a:pt x="21939" y="21301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8" name="Google Shape;1278;p8"/>
                <p:cNvSpPr/>
                <p:nvPr/>
              </p:nvSpPr>
              <p:spPr>
                <a:xfrm>
                  <a:off x="4118134" y="1572137"/>
                  <a:ext cx="44751" cy="58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51" h="58105" extrusionOk="0">
                      <a:moveTo>
                        <a:pt x="43788" y="34965"/>
                      </a:moveTo>
                      <a:cubicBezTo>
                        <a:pt x="45714" y="42980"/>
                        <a:pt x="44524" y="50911"/>
                        <a:pt x="42244" y="58105"/>
                      </a:cubicBezTo>
                      <a:cubicBezTo>
                        <a:pt x="37996" y="57765"/>
                        <a:pt x="33860" y="55414"/>
                        <a:pt x="31722" y="51704"/>
                      </a:cubicBezTo>
                      <a:cubicBezTo>
                        <a:pt x="29003" y="47002"/>
                        <a:pt x="29300" y="40785"/>
                        <a:pt x="25817" y="36636"/>
                      </a:cubicBezTo>
                      <a:cubicBezTo>
                        <a:pt x="22913" y="33167"/>
                        <a:pt x="18198" y="32034"/>
                        <a:pt x="14034" y="30292"/>
                      </a:cubicBezTo>
                      <a:cubicBezTo>
                        <a:pt x="8115" y="27799"/>
                        <a:pt x="2733" y="22998"/>
                        <a:pt x="0" y="17305"/>
                      </a:cubicBezTo>
                      <a:cubicBezTo>
                        <a:pt x="5495" y="4532"/>
                        <a:pt x="14912" y="0"/>
                        <a:pt x="14912" y="0"/>
                      </a:cubicBezTo>
                      <a:cubicBezTo>
                        <a:pt x="14360" y="6670"/>
                        <a:pt x="37118" y="7222"/>
                        <a:pt x="43788" y="349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9" name="Google Shape;1279;p8"/>
                <p:cNvSpPr/>
                <p:nvPr/>
              </p:nvSpPr>
              <p:spPr>
                <a:xfrm>
                  <a:off x="4170206" y="1610983"/>
                  <a:ext cx="19228" cy="44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28" h="44255" extrusionOk="0">
                      <a:moveTo>
                        <a:pt x="9318" y="44241"/>
                      </a:moveTo>
                      <a:cubicBezTo>
                        <a:pt x="8625" y="43958"/>
                        <a:pt x="7916" y="43717"/>
                        <a:pt x="7265" y="43377"/>
                      </a:cubicBezTo>
                      <a:cubicBezTo>
                        <a:pt x="1714" y="40517"/>
                        <a:pt x="1430" y="33492"/>
                        <a:pt x="0" y="27063"/>
                      </a:cubicBezTo>
                      <a:cubicBezTo>
                        <a:pt x="4305" y="13921"/>
                        <a:pt x="6401" y="0"/>
                        <a:pt x="6401" y="0"/>
                      </a:cubicBezTo>
                      <a:cubicBezTo>
                        <a:pt x="6401" y="0"/>
                        <a:pt x="16130" y="7761"/>
                        <a:pt x="18906" y="16102"/>
                      </a:cubicBezTo>
                      <a:cubicBezTo>
                        <a:pt x="20563" y="21115"/>
                        <a:pt x="15620" y="33365"/>
                        <a:pt x="9318" y="4425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0" name="Google Shape;1280;p8"/>
                <p:cNvSpPr/>
                <p:nvPr/>
              </p:nvSpPr>
              <p:spPr>
                <a:xfrm>
                  <a:off x="4181781" y="1640337"/>
                  <a:ext cx="22350" cy="56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0" h="56026" extrusionOk="0">
                      <a:moveTo>
                        <a:pt x="14341" y="45915"/>
                      </a:moveTo>
                      <a:cubicBezTo>
                        <a:pt x="10291" y="49441"/>
                        <a:pt x="2984" y="47813"/>
                        <a:pt x="803" y="42884"/>
                      </a:cubicBezTo>
                      <a:cubicBezTo>
                        <a:pt x="-628" y="39613"/>
                        <a:pt x="95" y="36016"/>
                        <a:pt x="1100" y="32504"/>
                      </a:cubicBezTo>
                      <a:cubicBezTo>
                        <a:pt x="12005" y="18173"/>
                        <a:pt x="13392" y="-1215"/>
                        <a:pt x="15092" y="60"/>
                      </a:cubicBezTo>
                      <a:cubicBezTo>
                        <a:pt x="17301" y="1717"/>
                        <a:pt x="22853" y="28921"/>
                        <a:pt x="22314" y="40576"/>
                      </a:cubicBezTo>
                      <a:cubicBezTo>
                        <a:pt x="22017" y="46694"/>
                        <a:pt x="19737" y="51920"/>
                        <a:pt x="14851" y="56026"/>
                      </a:cubicBezTo>
                      <a:cubicBezTo>
                        <a:pt x="15219" y="52670"/>
                        <a:pt x="15064" y="49229"/>
                        <a:pt x="14341" y="459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1" name="Google Shape;1281;p8"/>
                <p:cNvSpPr/>
                <p:nvPr/>
              </p:nvSpPr>
              <p:spPr>
                <a:xfrm>
                  <a:off x="4196519" y="1702059"/>
                  <a:ext cx="23670" cy="3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0" h="37709" extrusionOk="0">
                      <a:moveTo>
                        <a:pt x="19061" y="37710"/>
                      </a:moveTo>
                      <a:cubicBezTo>
                        <a:pt x="11938" y="37511"/>
                        <a:pt x="4928" y="30119"/>
                        <a:pt x="7959" y="23661"/>
                      </a:cubicBezTo>
                      <a:cubicBezTo>
                        <a:pt x="9021" y="21395"/>
                        <a:pt x="11159" y="19215"/>
                        <a:pt x="10451" y="16835"/>
                      </a:cubicBezTo>
                      <a:cubicBezTo>
                        <a:pt x="9332" y="13083"/>
                        <a:pt x="3838" y="14470"/>
                        <a:pt x="0" y="13352"/>
                      </a:cubicBezTo>
                      <a:cubicBezTo>
                        <a:pt x="10423" y="4699"/>
                        <a:pt x="14912" y="-4775"/>
                        <a:pt x="20916" y="2716"/>
                      </a:cubicBezTo>
                      <a:cubicBezTo>
                        <a:pt x="25165" y="8027"/>
                        <a:pt x="24457" y="22571"/>
                        <a:pt x="19076" y="377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82" name="Google Shape;1282;p8"/>
              <p:cNvGrpSpPr/>
              <p:nvPr/>
            </p:nvGrpSpPr>
            <p:grpSpPr>
              <a:xfrm rot="-9373464">
                <a:off x="8513110" y="245847"/>
                <a:ext cx="318109" cy="559501"/>
                <a:chOff x="3982012" y="1490821"/>
                <a:chExt cx="104173" cy="183223"/>
              </a:xfrm>
            </p:grpSpPr>
            <p:sp>
              <p:nvSpPr>
                <p:cNvPr id="1283" name="Google Shape;1283;p8"/>
                <p:cNvSpPr/>
                <p:nvPr/>
              </p:nvSpPr>
              <p:spPr>
                <a:xfrm>
                  <a:off x="4005846" y="1530318"/>
                  <a:ext cx="41453" cy="143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53" h="143726" extrusionOk="0">
                      <a:moveTo>
                        <a:pt x="35418" y="143726"/>
                      </a:moveTo>
                      <a:cubicBezTo>
                        <a:pt x="56208" y="88298"/>
                        <a:pt x="17971" y="15224"/>
                        <a:pt x="977" y="0"/>
                      </a:cubicBezTo>
                      <a:lnTo>
                        <a:pt x="0" y="1090"/>
                      </a:lnTo>
                      <a:cubicBezTo>
                        <a:pt x="16796" y="16144"/>
                        <a:pt x="54607" y="88397"/>
                        <a:pt x="34045" y="143216"/>
                      </a:cubicBezTo>
                      <a:lnTo>
                        <a:pt x="35418" y="14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4" name="Google Shape;1284;p8"/>
                <p:cNvSpPr/>
                <p:nvPr/>
              </p:nvSpPr>
              <p:spPr>
                <a:xfrm>
                  <a:off x="3982012" y="1490821"/>
                  <a:ext cx="26453" cy="43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53" h="43192" extrusionOk="0">
                      <a:moveTo>
                        <a:pt x="26298" y="40035"/>
                      </a:moveTo>
                      <a:cubicBezTo>
                        <a:pt x="27941" y="22857"/>
                        <a:pt x="16413" y="5311"/>
                        <a:pt x="0" y="0"/>
                      </a:cubicBezTo>
                      <a:cubicBezTo>
                        <a:pt x="5778" y="15960"/>
                        <a:pt x="14799" y="30745"/>
                        <a:pt x="26355" y="4319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5" name="Google Shape;1285;p8"/>
                <p:cNvSpPr/>
                <p:nvPr/>
              </p:nvSpPr>
              <p:spPr>
                <a:xfrm>
                  <a:off x="4013066" y="1506640"/>
                  <a:ext cx="14736" cy="29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6" h="29088" extrusionOk="0">
                      <a:moveTo>
                        <a:pt x="2" y="29088"/>
                      </a:moveTo>
                      <a:cubicBezTo>
                        <a:pt x="-125" y="18169"/>
                        <a:pt x="4789" y="5013"/>
                        <a:pt x="14476" y="0"/>
                      </a:cubicBezTo>
                      <a:cubicBezTo>
                        <a:pt x="16090" y="11400"/>
                        <a:pt x="10071" y="23508"/>
                        <a:pt x="2" y="2908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6" name="Google Shape;1286;p8"/>
                <p:cNvSpPr/>
                <p:nvPr/>
              </p:nvSpPr>
              <p:spPr>
                <a:xfrm>
                  <a:off x="4020206" y="1510010"/>
                  <a:ext cx="27261" cy="39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1" h="39369" extrusionOk="0">
                      <a:moveTo>
                        <a:pt x="0" y="39369"/>
                      </a:moveTo>
                      <a:cubicBezTo>
                        <a:pt x="2408" y="22602"/>
                        <a:pt x="12760" y="8780"/>
                        <a:pt x="27261" y="0"/>
                      </a:cubicBezTo>
                      <a:cubicBezTo>
                        <a:pt x="24528" y="16258"/>
                        <a:pt x="14261" y="31099"/>
                        <a:pt x="0" y="3936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7" name="Google Shape;1287;p8"/>
                <p:cNvSpPr/>
                <p:nvPr/>
              </p:nvSpPr>
              <p:spPr>
                <a:xfrm>
                  <a:off x="4029397" y="1526849"/>
                  <a:ext cx="32005" cy="38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5" h="38562" extrusionOk="0">
                      <a:moveTo>
                        <a:pt x="14" y="38562"/>
                      </a:moveTo>
                      <a:cubicBezTo>
                        <a:pt x="3498" y="30688"/>
                        <a:pt x="7010" y="22729"/>
                        <a:pt x="12052" y="15748"/>
                      </a:cubicBezTo>
                      <a:cubicBezTo>
                        <a:pt x="17093" y="8766"/>
                        <a:pt x="23834" y="2705"/>
                        <a:pt x="32005" y="0"/>
                      </a:cubicBezTo>
                      <a:cubicBezTo>
                        <a:pt x="31878" y="5523"/>
                        <a:pt x="29683" y="10961"/>
                        <a:pt x="25972" y="15040"/>
                      </a:cubicBezTo>
                      <a:cubicBezTo>
                        <a:pt x="23211" y="18070"/>
                        <a:pt x="19671" y="20336"/>
                        <a:pt x="17008" y="23466"/>
                      </a:cubicBezTo>
                      <a:cubicBezTo>
                        <a:pt x="15068" y="25760"/>
                        <a:pt x="13638" y="28451"/>
                        <a:pt x="11669" y="30731"/>
                      </a:cubicBezTo>
                      <a:cubicBezTo>
                        <a:pt x="8709" y="34158"/>
                        <a:pt x="4475" y="37826"/>
                        <a:pt x="0" y="3856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8" name="Google Shape;1288;p8"/>
                <p:cNvSpPr/>
                <p:nvPr/>
              </p:nvSpPr>
              <p:spPr>
                <a:xfrm>
                  <a:off x="4035756" y="1566444"/>
                  <a:ext cx="50429" cy="1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29" h="15805" extrusionOk="0">
                      <a:moveTo>
                        <a:pt x="0" y="12887"/>
                      </a:moveTo>
                      <a:cubicBezTo>
                        <a:pt x="7520" y="8157"/>
                        <a:pt x="15365" y="3328"/>
                        <a:pt x="24188" y="2237"/>
                      </a:cubicBezTo>
                      <a:cubicBezTo>
                        <a:pt x="27176" y="1869"/>
                        <a:pt x="30207" y="1954"/>
                        <a:pt x="33209" y="1898"/>
                      </a:cubicBezTo>
                      <a:cubicBezTo>
                        <a:pt x="38987" y="1813"/>
                        <a:pt x="44779" y="1246"/>
                        <a:pt x="50430" y="0"/>
                      </a:cubicBezTo>
                      <a:cubicBezTo>
                        <a:pt x="43391" y="5226"/>
                        <a:pt x="36268" y="10494"/>
                        <a:pt x="28182" y="13850"/>
                      </a:cubicBezTo>
                      <a:cubicBezTo>
                        <a:pt x="20095" y="17206"/>
                        <a:pt x="8256" y="15819"/>
                        <a:pt x="0" y="1287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9" name="Google Shape;1289;p8"/>
                <p:cNvSpPr/>
                <p:nvPr/>
              </p:nvSpPr>
              <p:spPr>
                <a:xfrm>
                  <a:off x="4041095" y="1595261"/>
                  <a:ext cx="40757" cy="1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57" h="13994" extrusionOk="0">
                      <a:moveTo>
                        <a:pt x="0" y="1631"/>
                      </a:moveTo>
                      <a:cubicBezTo>
                        <a:pt x="6911" y="-1073"/>
                        <a:pt x="14827" y="-167"/>
                        <a:pt x="21738" y="2538"/>
                      </a:cubicBezTo>
                      <a:cubicBezTo>
                        <a:pt x="28649" y="5243"/>
                        <a:pt x="34753" y="9633"/>
                        <a:pt x="40757" y="13994"/>
                      </a:cubicBezTo>
                      <a:cubicBezTo>
                        <a:pt x="27941" y="12493"/>
                        <a:pt x="10947" y="8471"/>
                        <a:pt x="0" y="16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0" name="Google Shape;1290;p8"/>
                <p:cNvSpPr/>
                <p:nvPr/>
              </p:nvSpPr>
              <p:spPr>
                <a:xfrm>
                  <a:off x="4046193" y="1618754"/>
                  <a:ext cx="30546" cy="19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46" h="19745" extrusionOk="0">
                      <a:moveTo>
                        <a:pt x="0" y="17"/>
                      </a:moveTo>
                      <a:cubicBezTo>
                        <a:pt x="8101" y="-280"/>
                        <a:pt x="16244" y="3232"/>
                        <a:pt x="21611" y="9308"/>
                      </a:cubicBezTo>
                      <a:cubicBezTo>
                        <a:pt x="24655" y="12749"/>
                        <a:pt x="26865" y="16997"/>
                        <a:pt x="30547" y="19745"/>
                      </a:cubicBezTo>
                      <a:cubicBezTo>
                        <a:pt x="19416" y="19830"/>
                        <a:pt x="8469" y="13400"/>
                        <a:pt x="3116" y="362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1" name="Google Shape;1291;p8"/>
                <p:cNvSpPr/>
                <p:nvPr/>
              </p:nvSpPr>
              <p:spPr>
                <a:xfrm>
                  <a:off x="3987748" y="1542413"/>
                  <a:ext cx="26708" cy="9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8" h="9941" extrusionOk="0">
                      <a:moveTo>
                        <a:pt x="26709" y="976"/>
                      </a:moveTo>
                      <a:cubicBezTo>
                        <a:pt x="20180" y="-157"/>
                        <a:pt x="13964" y="-751"/>
                        <a:pt x="7817" y="1755"/>
                      </a:cubicBezTo>
                      <a:cubicBezTo>
                        <a:pt x="4957" y="2916"/>
                        <a:pt x="2464" y="4800"/>
                        <a:pt x="0" y="6655"/>
                      </a:cubicBezTo>
                      <a:cubicBezTo>
                        <a:pt x="1105" y="8822"/>
                        <a:pt x="3654" y="9912"/>
                        <a:pt x="6090" y="9941"/>
                      </a:cubicBezTo>
                      <a:cubicBezTo>
                        <a:pt x="8525" y="9969"/>
                        <a:pt x="10848" y="9147"/>
                        <a:pt x="13128" y="8312"/>
                      </a:cubicBezTo>
                      <a:cubicBezTo>
                        <a:pt x="18014" y="6542"/>
                        <a:pt x="23069" y="4672"/>
                        <a:pt x="26709" y="97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2" name="Google Shape;1292;p8"/>
                <p:cNvSpPr/>
                <p:nvPr/>
              </p:nvSpPr>
              <p:spPr>
                <a:xfrm>
                  <a:off x="3994007" y="1557366"/>
                  <a:ext cx="28238" cy="14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8" h="14764" extrusionOk="0">
                      <a:moveTo>
                        <a:pt x="28238" y="86"/>
                      </a:moveTo>
                      <a:cubicBezTo>
                        <a:pt x="22701" y="-254"/>
                        <a:pt x="17036" y="383"/>
                        <a:pt x="11952" y="2578"/>
                      </a:cubicBezTo>
                      <a:cubicBezTo>
                        <a:pt x="6868" y="4773"/>
                        <a:pt x="2393" y="8625"/>
                        <a:pt x="0" y="13624"/>
                      </a:cubicBezTo>
                      <a:cubicBezTo>
                        <a:pt x="3399" y="15140"/>
                        <a:pt x="7435" y="15140"/>
                        <a:pt x="10834" y="13653"/>
                      </a:cubicBezTo>
                      <a:cubicBezTo>
                        <a:pt x="14317" y="12123"/>
                        <a:pt x="16980" y="9206"/>
                        <a:pt x="20294" y="7351"/>
                      </a:cubicBezTo>
                      <a:cubicBezTo>
                        <a:pt x="22007" y="6388"/>
                        <a:pt x="23891" y="5722"/>
                        <a:pt x="25491" y="4589"/>
                      </a:cubicBezTo>
                      <a:cubicBezTo>
                        <a:pt x="27091" y="3456"/>
                        <a:pt x="28281" y="2040"/>
                        <a:pt x="28224" y="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3" name="Google Shape;1293;p8"/>
                <p:cNvSpPr/>
                <p:nvPr/>
              </p:nvSpPr>
              <p:spPr>
                <a:xfrm>
                  <a:off x="4004756" y="1572534"/>
                  <a:ext cx="25251" cy="2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1" h="20151" extrusionOk="0">
                      <a:moveTo>
                        <a:pt x="25250" y="14"/>
                      </a:moveTo>
                      <a:cubicBezTo>
                        <a:pt x="14544" y="2181"/>
                        <a:pt x="5665" y="10819"/>
                        <a:pt x="0" y="20152"/>
                      </a:cubicBezTo>
                      <a:cubicBezTo>
                        <a:pt x="4928" y="19628"/>
                        <a:pt x="9658" y="17433"/>
                        <a:pt x="13255" y="14006"/>
                      </a:cubicBezTo>
                      <a:cubicBezTo>
                        <a:pt x="16682" y="10734"/>
                        <a:pt x="19062" y="6429"/>
                        <a:pt x="22744" y="3441"/>
                      </a:cubicBezTo>
                      <a:cubicBezTo>
                        <a:pt x="23891" y="2521"/>
                        <a:pt x="25293" y="1473"/>
                        <a:pt x="2525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4" name="Google Shape;1294;p8"/>
                <p:cNvSpPr/>
                <p:nvPr/>
              </p:nvSpPr>
              <p:spPr>
                <a:xfrm>
                  <a:off x="4009245" y="1592771"/>
                  <a:ext cx="29569" cy="22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69" h="22516" extrusionOk="0">
                      <a:moveTo>
                        <a:pt x="29569" y="0"/>
                      </a:moveTo>
                      <a:cubicBezTo>
                        <a:pt x="24712" y="8908"/>
                        <a:pt x="15903" y="14813"/>
                        <a:pt x="7421" y="20364"/>
                      </a:cubicBezTo>
                      <a:cubicBezTo>
                        <a:pt x="5183" y="21837"/>
                        <a:pt x="2308" y="23338"/>
                        <a:pt x="0" y="21993"/>
                      </a:cubicBezTo>
                      <a:cubicBezTo>
                        <a:pt x="7279" y="12066"/>
                        <a:pt x="17688" y="4461"/>
                        <a:pt x="29357" y="52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5" name="Google Shape;1295;p8"/>
                <p:cNvSpPr/>
                <p:nvPr/>
              </p:nvSpPr>
              <p:spPr>
                <a:xfrm>
                  <a:off x="4020008" y="1612980"/>
                  <a:ext cx="24060" cy="24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0" h="24882" extrusionOk="0">
                      <a:moveTo>
                        <a:pt x="24061" y="0"/>
                      </a:moveTo>
                      <a:cubicBezTo>
                        <a:pt x="23466" y="1742"/>
                        <a:pt x="23352" y="1090"/>
                        <a:pt x="22758" y="2832"/>
                      </a:cubicBezTo>
                      <a:cubicBezTo>
                        <a:pt x="21781" y="5707"/>
                        <a:pt x="20789" y="8610"/>
                        <a:pt x="19260" y="11230"/>
                      </a:cubicBezTo>
                      <a:cubicBezTo>
                        <a:pt x="15195" y="18183"/>
                        <a:pt x="7690" y="22474"/>
                        <a:pt x="0" y="24882"/>
                      </a:cubicBezTo>
                      <a:cubicBezTo>
                        <a:pt x="1742" y="19288"/>
                        <a:pt x="5877" y="14756"/>
                        <a:pt x="10366" y="11004"/>
                      </a:cubicBezTo>
                      <a:cubicBezTo>
                        <a:pt x="14856" y="7251"/>
                        <a:pt x="19826" y="4050"/>
                        <a:pt x="24046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6" name="Google Shape;1296;p8"/>
                <p:cNvSpPr/>
                <p:nvPr/>
              </p:nvSpPr>
              <p:spPr>
                <a:xfrm>
                  <a:off x="4028349" y="1641320"/>
                  <a:ext cx="17914" cy="14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4" h="14469" extrusionOk="0">
                      <a:moveTo>
                        <a:pt x="17914" y="1951"/>
                      </a:moveTo>
                      <a:cubicBezTo>
                        <a:pt x="17730" y="4982"/>
                        <a:pt x="14671" y="6908"/>
                        <a:pt x="11967" y="8295"/>
                      </a:cubicBezTo>
                      <a:cubicBezTo>
                        <a:pt x="7973" y="10349"/>
                        <a:pt x="3994" y="12417"/>
                        <a:pt x="0" y="14470"/>
                      </a:cubicBezTo>
                      <a:cubicBezTo>
                        <a:pt x="1076" y="12346"/>
                        <a:pt x="2294" y="10292"/>
                        <a:pt x="3668" y="8352"/>
                      </a:cubicBezTo>
                      <a:cubicBezTo>
                        <a:pt x="5254" y="6115"/>
                        <a:pt x="7052" y="3990"/>
                        <a:pt x="9304" y="2404"/>
                      </a:cubicBezTo>
                      <a:cubicBezTo>
                        <a:pt x="11556" y="818"/>
                        <a:pt x="14275" y="-173"/>
                        <a:pt x="17022" y="2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97" name="Google Shape;1297;p8"/>
              <p:cNvSpPr/>
              <p:nvPr/>
            </p:nvSpPr>
            <p:spPr>
              <a:xfrm rot="-9374824">
                <a:off x="7691886" y="-215835"/>
                <a:ext cx="47280" cy="116992"/>
              </a:xfrm>
              <a:custGeom>
                <a:avLst/>
                <a:gdLst/>
                <a:ahLst/>
                <a:cxnLst/>
                <a:rect l="l" t="t" r="r" b="b"/>
                <a:pathLst>
                  <a:path w="15483" h="38312" extrusionOk="0">
                    <a:moveTo>
                      <a:pt x="14" y="17093"/>
                    </a:moveTo>
                    <a:cubicBezTo>
                      <a:pt x="3002" y="24174"/>
                      <a:pt x="6019" y="31226"/>
                      <a:pt x="8979" y="38307"/>
                    </a:cubicBezTo>
                    <a:cubicBezTo>
                      <a:pt x="10168" y="38350"/>
                      <a:pt x="11245" y="38123"/>
                      <a:pt x="12207" y="37698"/>
                    </a:cubicBezTo>
                    <a:cubicBezTo>
                      <a:pt x="14204" y="33591"/>
                      <a:pt x="15224" y="28932"/>
                      <a:pt x="15436" y="24372"/>
                    </a:cubicBezTo>
                    <a:cubicBezTo>
                      <a:pt x="15819" y="16130"/>
                      <a:pt x="13822" y="7987"/>
                      <a:pt x="11698" y="0"/>
                    </a:cubicBezTo>
                    <a:cubicBezTo>
                      <a:pt x="6514" y="4560"/>
                      <a:pt x="3937" y="11471"/>
                      <a:pt x="0" y="170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98" name="Google Shape;1298;p8"/>
              <p:cNvGrpSpPr/>
              <p:nvPr/>
            </p:nvGrpSpPr>
            <p:grpSpPr>
              <a:xfrm rot="-9373464">
                <a:off x="8613737" y="-411590"/>
                <a:ext cx="683656" cy="1136816"/>
                <a:chOff x="3885915" y="1544225"/>
                <a:chExt cx="223881" cy="372280"/>
              </a:xfrm>
            </p:grpSpPr>
            <p:sp>
              <p:nvSpPr>
                <p:cNvPr id="1299" name="Google Shape;1299;p8"/>
                <p:cNvSpPr/>
                <p:nvPr/>
              </p:nvSpPr>
              <p:spPr>
                <a:xfrm>
                  <a:off x="3885915" y="1544225"/>
                  <a:ext cx="223881" cy="262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881" h="262092" extrusionOk="0">
                      <a:moveTo>
                        <a:pt x="200936" y="230494"/>
                      </a:moveTo>
                      <a:cubicBezTo>
                        <a:pt x="186746" y="247007"/>
                        <a:pt x="165744" y="261848"/>
                        <a:pt x="143355" y="262089"/>
                      </a:cubicBezTo>
                      <a:cubicBezTo>
                        <a:pt x="100459" y="262514"/>
                        <a:pt x="93619" y="220907"/>
                        <a:pt x="93619" y="220907"/>
                      </a:cubicBezTo>
                      <a:cubicBezTo>
                        <a:pt x="93619" y="220907"/>
                        <a:pt x="84527" y="245931"/>
                        <a:pt x="50440" y="244599"/>
                      </a:cubicBezTo>
                      <a:cubicBezTo>
                        <a:pt x="16325" y="243254"/>
                        <a:pt x="-4748" y="200684"/>
                        <a:pt x="917" y="178535"/>
                      </a:cubicBezTo>
                      <a:cubicBezTo>
                        <a:pt x="6752" y="155749"/>
                        <a:pt x="14611" y="160224"/>
                        <a:pt x="29594" y="165266"/>
                      </a:cubicBezTo>
                      <a:cubicBezTo>
                        <a:pt x="44606" y="170307"/>
                        <a:pt x="67066" y="198093"/>
                        <a:pt x="78948" y="190148"/>
                      </a:cubicBezTo>
                      <a:cubicBezTo>
                        <a:pt x="90829" y="182203"/>
                        <a:pt x="74416" y="175137"/>
                        <a:pt x="47622" y="166314"/>
                      </a:cubicBezTo>
                      <a:cubicBezTo>
                        <a:pt x="20800" y="157477"/>
                        <a:pt x="4882" y="139563"/>
                        <a:pt x="12473" y="115955"/>
                      </a:cubicBezTo>
                      <a:cubicBezTo>
                        <a:pt x="20063" y="92376"/>
                        <a:pt x="40952" y="78314"/>
                        <a:pt x="44308" y="100222"/>
                      </a:cubicBezTo>
                      <a:cubicBezTo>
                        <a:pt x="47664" y="122144"/>
                        <a:pt x="66641" y="153852"/>
                        <a:pt x="85306" y="155140"/>
                      </a:cubicBezTo>
                      <a:cubicBezTo>
                        <a:pt x="103971" y="156429"/>
                        <a:pt x="100006" y="138486"/>
                        <a:pt x="78863" y="134040"/>
                      </a:cubicBezTo>
                      <a:cubicBezTo>
                        <a:pt x="57748" y="129607"/>
                        <a:pt x="52338" y="109965"/>
                        <a:pt x="47891" y="89020"/>
                      </a:cubicBezTo>
                      <a:cubicBezTo>
                        <a:pt x="43416" y="68075"/>
                        <a:pt x="53400" y="53644"/>
                        <a:pt x="72207" y="46889"/>
                      </a:cubicBezTo>
                      <a:cubicBezTo>
                        <a:pt x="91013" y="40134"/>
                        <a:pt x="78863" y="58275"/>
                        <a:pt x="88280" y="95053"/>
                      </a:cubicBezTo>
                      <a:cubicBezTo>
                        <a:pt x="97698" y="131830"/>
                        <a:pt x="111151" y="114157"/>
                        <a:pt x="112907" y="103790"/>
                      </a:cubicBezTo>
                      <a:cubicBezTo>
                        <a:pt x="114691" y="93424"/>
                        <a:pt x="95049" y="85140"/>
                        <a:pt x="92444" y="61291"/>
                      </a:cubicBezTo>
                      <a:cubicBezTo>
                        <a:pt x="89824" y="37457"/>
                        <a:pt x="99000" y="36551"/>
                        <a:pt x="115626" y="29711"/>
                      </a:cubicBezTo>
                      <a:cubicBezTo>
                        <a:pt x="132266" y="22843"/>
                        <a:pt x="130637" y="25151"/>
                        <a:pt x="123925" y="48376"/>
                      </a:cubicBezTo>
                      <a:cubicBezTo>
                        <a:pt x="117212" y="71573"/>
                        <a:pt x="118643" y="83157"/>
                        <a:pt x="123783" y="94713"/>
                      </a:cubicBezTo>
                      <a:cubicBezTo>
                        <a:pt x="128924" y="106269"/>
                        <a:pt x="140027" y="96554"/>
                        <a:pt x="136274" y="83313"/>
                      </a:cubicBezTo>
                      <a:cubicBezTo>
                        <a:pt x="132535" y="70086"/>
                        <a:pt x="134362" y="44269"/>
                        <a:pt x="147730" y="22899"/>
                      </a:cubicBezTo>
                      <a:cubicBezTo>
                        <a:pt x="150096" y="19132"/>
                        <a:pt x="152616" y="16003"/>
                        <a:pt x="155179" y="13368"/>
                      </a:cubicBezTo>
                      <a:cubicBezTo>
                        <a:pt x="167217" y="1048"/>
                        <a:pt x="180118" y="0"/>
                        <a:pt x="180118" y="0"/>
                      </a:cubicBezTo>
                      <a:cubicBezTo>
                        <a:pt x="176521" y="7463"/>
                        <a:pt x="202579" y="18212"/>
                        <a:pt x="197934" y="53276"/>
                      </a:cubicBezTo>
                      <a:cubicBezTo>
                        <a:pt x="196602" y="63401"/>
                        <a:pt x="191702" y="72040"/>
                        <a:pt x="185868" y="79347"/>
                      </a:cubicBezTo>
                      <a:cubicBezTo>
                        <a:pt x="171508" y="97347"/>
                        <a:pt x="151427" y="107345"/>
                        <a:pt x="164370" y="111806"/>
                      </a:cubicBezTo>
                      <a:cubicBezTo>
                        <a:pt x="172910" y="114737"/>
                        <a:pt x="184197" y="104456"/>
                        <a:pt x="193756" y="92730"/>
                      </a:cubicBezTo>
                      <a:cubicBezTo>
                        <a:pt x="204575" y="79447"/>
                        <a:pt x="213200" y="64294"/>
                        <a:pt x="213200" y="64294"/>
                      </a:cubicBezTo>
                      <a:cubicBezTo>
                        <a:pt x="213200" y="64294"/>
                        <a:pt x="220989" y="77606"/>
                        <a:pt x="220493" y="88468"/>
                      </a:cubicBezTo>
                      <a:cubicBezTo>
                        <a:pt x="220196" y="94996"/>
                        <a:pt x="209008" y="106963"/>
                        <a:pt x="196886" y="116748"/>
                      </a:cubicBezTo>
                      <a:cubicBezTo>
                        <a:pt x="188884" y="123248"/>
                        <a:pt x="180486" y="128800"/>
                        <a:pt x="174581" y="131221"/>
                      </a:cubicBezTo>
                      <a:cubicBezTo>
                        <a:pt x="159725" y="137297"/>
                        <a:pt x="142009" y="148881"/>
                        <a:pt x="173491" y="145525"/>
                      </a:cubicBezTo>
                      <a:cubicBezTo>
                        <a:pt x="180755" y="144760"/>
                        <a:pt x="187241" y="142126"/>
                        <a:pt x="192934" y="138614"/>
                      </a:cubicBezTo>
                      <a:cubicBezTo>
                        <a:pt x="211911" y="126888"/>
                        <a:pt x="222150" y="105107"/>
                        <a:pt x="223537" y="107331"/>
                      </a:cubicBezTo>
                      <a:cubicBezTo>
                        <a:pt x="225350" y="110234"/>
                        <a:pt x="219686" y="144137"/>
                        <a:pt x="213865" y="157378"/>
                      </a:cubicBezTo>
                      <a:cubicBezTo>
                        <a:pt x="210792" y="164317"/>
                        <a:pt x="205835" y="169345"/>
                        <a:pt x="198373" y="171908"/>
                      </a:cubicBezTo>
                      <a:cubicBezTo>
                        <a:pt x="191617" y="174259"/>
                        <a:pt x="182809" y="174655"/>
                        <a:pt x="171480" y="172743"/>
                      </a:cubicBezTo>
                      <a:cubicBezTo>
                        <a:pt x="147603" y="168721"/>
                        <a:pt x="129420" y="191196"/>
                        <a:pt x="162345" y="196492"/>
                      </a:cubicBezTo>
                      <a:cubicBezTo>
                        <a:pt x="173023" y="198206"/>
                        <a:pt x="182157" y="196464"/>
                        <a:pt x="189762" y="193887"/>
                      </a:cubicBezTo>
                      <a:cubicBezTo>
                        <a:pt x="205652" y="188519"/>
                        <a:pt x="215069" y="179555"/>
                        <a:pt x="218666" y="190899"/>
                      </a:cubicBezTo>
                      <a:cubicBezTo>
                        <a:pt x="221215" y="198928"/>
                        <a:pt x="213922" y="215412"/>
                        <a:pt x="200978" y="2305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0" name="Google Shape;1300;p8"/>
                <p:cNvSpPr/>
                <p:nvPr/>
              </p:nvSpPr>
              <p:spPr>
                <a:xfrm>
                  <a:off x="3921969" y="1633231"/>
                  <a:ext cx="157375" cy="15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75" h="151490" extrusionOk="0">
                      <a:moveTo>
                        <a:pt x="71472" y="121492"/>
                      </a:moveTo>
                      <a:cubicBezTo>
                        <a:pt x="75791" y="132723"/>
                        <a:pt x="81243" y="145128"/>
                        <a:pt x="92459" y="149490"/>
                      </a:cubicBezTo>
                      <a:cubicBezTo>
                        <a:pt x="97203" y="151331"/>
                        <a:pt x="102429" y="151444"/>
                        <a:pt x="107513" y="151487"/>
                      </a:cubicBezTo>
                      <a:cubicBezTo>
                        <a:pt x="117483" y="151558"/>
                        <a:pt x="129067" y="150609"/>
                        <a:pt x="134689" y="142367"/>
                      </a:cubicBezTo>
                      <a:cubicBezTo>
                        <a:pt x="135949" y="140512"/>
                        <a:pt x="136530" y="137467"/>
                        <a:pt x="134547" y="136419"/>
                      </a:cubicBezTo>
                      <a:cubicBezTo>
                        <a:pt x="133599" y="135923"/>
                        <a:pt x="132452" y="136136"/>
                        <a:pt x="131389" y="136348"/>
                      </a:cubicBezTo>
                      <a:cubicBezTo>
                        <a:pt x="122807" y="138005"/>
                        <a:pt x="113843" y="137651"/>
                        <a:pt x="105431" y="135300"/>
                      </a:cubicBezTo>
                      <a:cubicBezTo>
                        <a:pt x="102599" y="134507"/>
                        <a:pt x="99328" y="132850"/>
                        <a:pt x="99242" y="129905"/>
                      </a:cubicBezTo>
                      <a:cubicBezTo>
                        <a:pt x="103024" y="129310"/>
                        <a:pt x="106833" y="130613"/>
                        <a:pt x="110657" y="130697"/>
                      </a:cubicBezTo>
                      <a:cubicBezTo>
                        <a:pt x="114480" y="130783"/>
                        <a:pt x="118984" y="128885"/>
                        <a:pt x="119508" y="125090"/>
                      </a:cubicBezTo>
                      <a:cubicBezTo>
                        <a:pt x="111917" y="122286"/>
                        <a:pt x="104341" y="119496"/>
                        <a:pt x="96750" y="116692"/>
                      </a:cubicBezTo>
                      <a:cubicBezTo>
                        <a:pt x="92997" y="115304"/>
                        <a:pt x="89117" y="113845"/>
                        <a:pt x="86228" y="111084"/>
                      </a:cubicBezTo>
                      <a:cubicBezTo>
                        <a:pt x="80238" y="105376"/>
                        <a:pt x="80578" y="94430"/>
                        <a:pt x="86908" y="89105"/>
                      </a:cubicBezTo>
                      <a:cubicBezTo>
                        <a:pt x="89584" y="86853"/>
                        <a:pt x="92955" y="85635"/>
                        <a:pt x="96240" y="84460"/>
                      </a:cubicBezTo>
                      <a:cubicBezTo>
                        <a:pt x="113333" y="78356"/>
                        <a:pt x="131134" y="72168"/>
                        <a:pt x="149205" y="73980"/>
                      </a:cubicBezTo>
                      <a:cubicBezTo>
                        <a:pt x="150975" y="74164"/>
                        <a:pt x="152802" y="74405"/>
                        <a:pt x="154487" y="73853"/>
                      </a:cubicBezTo>
                      <a:cubicBezTo>
                        <a:pt x="156172" y="73301"/>
                        <a:pt x="157645" y="71629"/>
                        <a:pt x="157334" y="69888"/>
                      </a:cubicBezTo>
                      <a:cubicBezTo>
                        <a:pt x="157036" y="68301"/>
                        <a:pt x="155464" y="67310"/>
                        <a:pt x="153963" y="66701"/>
                      </a:cubicBezTo>
                      <a:cubicBezTo>
                        <a:pt x="148454" y="64464"/>
                        <a:pt x="142280" y="64789"/>
                        <a:pt x="136346" y="65158"/>
                      </a:cubicBezTo>
                      <a:cubicBezTo>
                        <a:pt x="130455" y="65526"/>
                        <a:pt x="124563" y="65880"/>
                        <a:pt x="118672" y="66248"/>
                      </a:cubicBezTo>
                      <a:cubicBezTo>
                        <a:pt x="115557" y="66446"/>
                        <a:pt x="112356" y="66616"/>
                        <a:pt x="109396" y="65653"/>
                      </a:cubicBezTo>
                      <a:cubicBezTo>
                        <a:pt x="106437" y="64676"/>
                        <a:pt x="103732" y="62283"/>
                        <a:pt x="103349" y="59181"/>
                      </a:cubicBezTo>
                      <a:cubicBezTo>
                        <a:pt x="102825" y="54777"/>
                        <a:pt x="106890" y="51308"/>
                        <a:pt x="110529" y="48758"/>
                      </a:cubicBezTo>
                      <a:cubicBezTo>
                        <a:pt x="118347" y="43264"/>
                        <a:pt x="126178" y="37769"/>
                        <a:pt x="133995" y="32288"/>
                      </a:cubicBezTo>
                      <a:cubicBezTo>
                        <a:pt x="134689" y="31807"/>
                        <a:pt x="135425" y="31240"/>
                        <a:pt x="135553" y="30405"/>
                      </a:cubicBezTo>
                      <a:cubicBezTo>
                        <a:pt x="135794" y="28861"/>
                        <a:pt x="133825" y="27941"/>
                        <a:pt x="132267" y="27912"/>
                      </a:cubicBezTo>
                      <a:cubicBezTo>
                        <a:pt x="125470" y="27813"/>
                        <a:pt x="119749" y="34030"/>
                        <a:pt x="112951" y="33790"/>
                      </a:cubicBezTo>
                      <a:cubicBezTo>
                        <a:pt x="111719" y="33747"/>
                        <a:pt x="110331" y="33351"/>
                        <a:pt x="109821" y="32246"/>
                      </a:cubicBezTo>
                      <a:cubicBezTo>
                        <a:pt x="109425" y="31368"/>
                        <a:pt x="109708" y="30334"/>
                        <a:pt x="110020" y="29428"/>
                      </a:cubicBezTo>
                      <a:cubicBezTo>
                        <a:pt x="113475" y="19585"/>
                        <a:pt x="120527" y="10395"/>
                        <a:pt x="119621" y="0"/>
                      </a:cubicBezTo>
                      <a:cubicBezTo>
                        <a:pt x="114580" y="212"/>
                        <a:pt x="110317" y="3894"/>
                        <a:pt x="107428" y="8044"/>
                      </a:cubicBezTo>
                      <a:cubicBezTo>
                        <a:pt x="104539" y="12179"/>
                        <a:pt x="102571" y="16923"/>
                        <a:pt x="99512" y="20945"/>
                      </a:cubicBezTo>
                      <a:cubicBezTo>
                        <a:pt x="96453" y="24953"/>
                        <a:pt x="91794" y="28309"/>
                        <a:pt x="86766" y="27884"/>
                      </a:cubicBezTo>
                      <a:cubicBezTo>
                        <a:pt x="85378" y="27771"/>
                        <a:pt x="83962" y="27332"/>
                        <a:pt x="82999" y="26326"/>
                      </a:cubicBezTo>
                      <a:cubicBezTo>
                        <a:pt x="79176" y="22389"/>
                        <a:pt x="85237" y="14516"/>
                        <a:pt x="81286" y="10720"/>
                      </a:cubicBezTo>
                      <a:cubicBezTo>
                        <a:pt x="80478" y="20053"/>
                        <a:pt x="79685" y="29400"/>
                        <a:pt x="78878" y="38732"/>
                      </a:cubicBezTo>
                      <a:cubicBezTo>
                        <a:pt x="72491" y="40955"/>
                        <a:pt x="65481" y="39412"/>
                        <a:pt x="58910" y="37854"/>
                      </a:cubicBezTo>
                      <a:cubicBezTo>
                        <a:pt x="56531" y="37287"/>
                        <a:pt x="54109" y="36707"/>
                        <a:pt x="52028" y="35418"/>
                      </a:cubicBezTo>
                      <a:cubicBezTo>
                        <a:pt x="42851" y="29725"/>
                        <a:pt x="45117" y="14176"/>
                        <a:pt x="36323" y="7902"/>
                      </a:cubicBezTo>
                      <a:cubicBezTo>
                        <a:pt x="35742" y="7491"/>
                        <a:pt x="35020" y="7109"/>
                        <a:pt x="34326" y="7321"/>
                      </a:cubicBezTo>
                      <a:cubicBezTo>
                        <a:pt x="33405" y="7619"/>
                        <a:pt x="33122" y="8766"/>
                        <a:pt x="33037" y="9743"/>
                      </a:cubicBezTo>
                      <a:cubicBezTo>
                        <a:pt x="32513" y="15436"/>
                        <a:pt x="33391" y="21242"/>
                        <a:pt x="35572" y="26525"/>
                      </a:cubicBezTo>
                      <a:cubicBezTo>
                        <a:pt x="36591" y="28975"/>
                        <a:pt x="37909" y="31354"/>
                        <a:pt x="39891" y="33124"/>
                      </a:cubicBezTo>
                      <a:cubicBezTo>
                        <a:pt x="41619" y="34668"/>
                        <a:pt x="43743" y="35659"/>
                        <a:pt x="45853" y="36636"/>
                      </a:cubicBezTo>
                      <a:cubicBezTo>
                        <a:pt x="53699" y="40276"/>
                        <a:pt x="61544" y="43915"/>
                        <a:pt x="69404" y="47555"/>
                      </a:cubicBezTo>
                      <a:cubicBezTo>
                        <a:pt x="70424" y="48022"/>
                        <a:pt x="71528" y="48588"/>
                        <a:pt x="71939" y="49636"/>
                      </a:cubicBezTo>
                      <a:cubicBezTo>
                        <a:pt x="72222" y="50359"/>
                        <a:pt x="72109" y="51152"/>
                        <a:pt x="71981" y="51916"/>
                      </a:cubicBezTo>
                      <a:cubicBezTo>
                        <a:pt x="71188" y="56887"/>
                        <a:pt x="70126" y="61816"/>
                        <a:pt x="68795" y="66673"/>
                      </a:cubicBezTo>
                      <a:cubicBezTo>
                        <a:pt x="67960" y="69718"/>
                        <a:pt x="66940" y="72861"/>
                        <a:pt x="64716" y="75099"/>
                      </a:cubicBezTo>
                      <a:cubicBezTo>
                        <a:pt x="59887" y="79914"/>
                        <a:pt x="51886" y="78469"/>
                        <a:pt x="45301" y="76699"/>
                      </a:cubicBezTo>
                      <a:cubicBezTo>
                        <a:pt x="38348" y="74816"/>
                        <a:pt x="30686" y="72408"/>
                        <a:pt x="27160" y="66121"/>
                      </a:cubicBezTo>
                      <a:cubicBezTo>
                        <a:pt x="25730" y="63572"/>
                        <a:pt x="25135" y="60597"/>
                        <a:pt x="23478" y="58190"/>
                      </a:cubicBezTo>
                      <a:cubicBezTo>
                        <a:pt x="21821" y="55783"/>
                        <a:pt x="18394" y="54126"/>
                        <a:pt x="15972" y="55768"/>
                      </a:cubicBezTo>
                      <a:cubicBezTo>
                        <a:pt x="14287" y="56930"/>
                        <a:pt x="13805" y="59323"/>
                        <a:pt x="14372" y="61292"/>
                      </a:cubicBezTo>
                      <a:cubicBezTo>
                        <a:pt x="14938" y="63260"/>
                        <a:pt x="16326" y="64874"/>
                        <a:pt x="17799" y="66305"/>
                      </a:cubicBezTo>
                      <a:cubicBezTo>
                        <a:pt x="27953" y="76246"/>
                        <a:pt x="42341" y="80169"/>
                        <a:pt x="55327" y="85918"/>
                      </a:cubicBezTo>
                      <a:cubicBezTo>
                        <a:pt x="58259" y="87207"/>
                        <a:pt x="61445" y="88977"/>
                        <a:pt x="62238" y="92079"/>
                      </a:cubicBezTo>
                      <a:cubicBezTo>
                        <a:pt x="63045" y="95209"/>
                        <a:pt x="61049" y="98324"/>
                        <a:pt x="58981" y="100802"/>
                      </a:cubicBezTo>
                      <a:cubicBezTo>
                        <a:pt x="54449" y="106212"/>
                        <a:pt x="48572" y="111069"/>
                        <a:pt x="41562" y="111919"/>
                      </a:cubicBezTo>
                      <a:cubicBezTo>
                        <a:pt x="36323" y="112557"/>
                        <a:pt x="31111" y="110885"/>
                        <a:pt x="26084" y="109285"/>
                      </a:cubicBezTo>
                      <a:cubicBezTo>
                        <a:pt x="21056" y="107685"/>
                        <a:pt x="15788" y="106113"/>
                        <a:pt x="10591" y="106949"/>
                      </a:cubicBezTo>
                      <a:cubicBezTo>
                        <a:pt x="5394" y="107784"/>
                        <a:pt x="281" y="111778"/>
                        <a:pt x="12" y="117046"/>
                      </a:cubicBezTo>
                      <a:cubicBezTo>
                        <a:pt x="-101" y="119198"/>
                        <a:pt x="593" y="121322"/>
                        <a:pt x="1598" y="123234"/>
                      </a:cubicBezTo>
                      <a:cubicBezTo>
                        <a:pt x="2774" y="125472"/>
                        <a:pt x="4402" y="127497"/>
                        <a:pt x="6541" y="128842"/>
                      </a:cubicBezTo>
                      <a:cubicBezTo>
                        <a:pt x="10888" y="131575"/>
                        <a:pt x="16553" y="131052"/>
                        <a:pt x="21453" y="129508"/>
                      </a:cubicBezTo>
                      <a:cubicBezTo>
                        <a:pt x="26353" y="127964"/>
                        <a:pt x="30984" y="125500"/>
                        <a:pt x="36025" y="124580"/>
                      </a:cubicBezTo>
                      <a:cubicBezTo>
                        <a:pt x="45853" y="122767"/>
                        <a:pt x="56729" y="126817"/>
                        <a:pt x="65623" y="12225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1" name="Google Shape;1301;p8"/>
                <p:cNvSpPr/>
                <p:nvPr/>
              </p:nvSpPr>
              <p:spPr>
                <a:xfrm>
                  <a:off x="3980554" y="1656640"/>
                  <a:ext cx="50372" cy="100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2" h="100943" extrusionOk="0">
                      <a:moveTo>
                        <a:pt x="9205" y="89402"/>
                      </a:moveTo>
                      <a:cubicBezTo>
                        <a:pt x="12023" y="94175"/>
                        <a:pt x="16116" y="98182"/>
                        <a:pt x="20917" y="100944"/>
                      </a:cubicBezTo>
                      <a:cubicBezTo>
                        <a:pt x="22050" y="98352"/>
                        <a:pt x="20888" y="95421"/>
                        <a:pt x="20110" y="92702"/>
                      </a:cubicBezTo>
                      <a:cubicBezTo>
                        <a:pt x="17985" y="85239"/>
                        <a:pt x="18948" y="77308"/>
                        <a:pt x="19911" y="69604"/>
                      </a:cubicBezTo>
                      <a:cubicBezTo>
                        <a:pt x="20194" y="67338"/>
                        <a:pt x="20492" y="65044"/>
                        <a:pt x="21427" y="62963"/>
                      </a:cubicBezTo>
                      <a:cubicBezTo>
                        <a:pt x="22857" y="59762"/>
                        <a:pt x="25675" y="57383"/>
                        <a:pt x="28621" y="55485"/>
                      </a:cubicBezTo>
                      <a:cubicBezTo>
                        <a:pt x="32997" y="52667"/>
                        <a:pt x="37897" y="50670"/>
                        <a:pt x="42980" y="49594"/>
                      </a:cubicBezTo>
                      <a:cubicBezTo>
                        <a:pt x="42938" y="47866"/>
                        <a:pt x="40672" y="47243"/>
                        <a:pt x="38959" y="47356"/>
                      </a:cubicBezTo>
                      <a:cubicBezTo>
                        <a:pt x="37245" y="47455"/>
                        <a:pt x="35121" y="47597"/>
                        <a:pt x="34229" y="46124"/>
                      </a:cubicBezTo>
                      <a:cubicBezTo>
                        <a:pt x="33535" y="44963"/>
                        <a:pt x="34059" y="43490"/>
                        <a:pt x="34597" y="42258"/>
                      </a:cubicBezTo>
                      <a:cubicBezTo>
                        <a:pt x="37118" y="36466"/>
                        <a:pt x="39638" y="30674"/>
                        <a:pt x="42159" y="24896"/>
                      </a:cubicBezTo>
                      <a:cubicBezTo>
                        <a:pt x="42556" y="23990"/>
                        <a:pt x="42952" y="23083"/>
                        <a:pt x="43179" y="22134"/>
                      </a:cubicBezTo>
                      <a:cubicBezTo>
                        <a:pt x="43420" y="21157"/>
                        <a:pt x="43490" y="20152"/>
                        <a:pt x="43618" y="19161"/>
                      </a:cubicBezTo>
                      <a:cubicBezTo>
                        <a:pt x="44439" y="12405"/>
                        <a:pt x="47427" y="6132"/>
                        <a:pt x="50373" y="0"/>
                      </a:cubicBezTo>
                      <a:cubicBezTo>
                        <a:pt x="43504" y="2634"/>
                        <a:pt x="40828" y="10649"/>
                        <a:pt x="37628" y="17263"/>
                      </a:cubicBezTo>
                      <a:cubicBezTo>
                        <a:pt x="33011" y="26836"/>
                        <a:pt x="25817" y="34937"/>
                        <a:pt x="20634" y="44213"/>
                      </a:cubicBezTo>
                      <a:cubicBezTo>
                        <a:pt x="18099" y="48773"/>
                        <a:pt x="16045" y="53588"/>
                        <a:pt x="14020" y="58388"/>
                      </a:cubicBezTo>
                      <a:cubicBezTo>
                        <a:pt x="12391" y="62240"/>
                        <a:pt x="10763" y="66092"/>
                        <a:pt x="9134" y="69944"/>
                      </a:cubicBezTo>
                      <a:cubicBezTo>
                        <a:pt x="8879" y="70553"/>
                        <a:pt x="8582" y="71204"/>
                        <a:pt x="8001" y="71530"/>
                      </a:cubicBezTo>
                      <a:cubicBezTo>
                        <a:pt x="7421" y="71856"/>
                        <a:pt x="6500" y="71587"/>
                        <a:pt x="6444" y="70921"/>
                      </a:cubicBezTo>
                      <a:cubicBezTo>
                        <a:pt x="6387" y="70256"/>
                        <a:pt x="7690" y="70114"/>
                        <a:pt x="7619" y="70766"/>
                      </a:cubicBezTo>
                      <a:cubicBezTo>
                        <a:pt x="8908" y="78186"/>
                        <a:pt x="5863" y="86202"/>
                        <a:pt x="0" y="90903"/>
                      </a:cubicBezTo>
                      <a:cubicBezTo>
                        <a:pt x="2677" y="92334"/>
                        <a:pt x="6259" y="91767"/>
                        <a:pt x="8370" y="8958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2" name="Google Shape;1302;p8"/>
                <p:cNvSpPr/>
                <p:nvPr/>
              </p:nvSpPr>
              <p:spPr>
                <a:xfrm>
                  <a:off x="3950247" y="1662616"/>
                  <a:ext cx="76020" cy="253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20" h="253889" extrusionOk="0">
                      <a:moveTo>
                        <a:pt x="76020" y="0"/>
                      </a:moveTo>
                      <a:cubicBezTo>
                        <a:pt x="43788" y="57128"/>
                        <a:pt x="-8397" y="189808"/>
                        <a:pt x="1148" y="25389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3" name="Google Shape;1303;p8"/>
                <p:cNvSpPr/>
                <p:nvPr/>
              </p:nvSpPr>
              <p:spPr>
                <a:xfrm>
                  <a:off x="4041095" y="1544225"/>
                  <a:ext cx="43310" cy="79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10" h="79333" extrusionOk="0">
                      <a:moveTo>
                        <a:pt x="42740" y="53262"/>
                      </a:moveTo>
                      <a:cubicBezTo>
                        <a:pt x="41409" y="63387"/>
                        <a:pt x="36509" y="72026"/>
                        <a:pt x="30674" y="79333"/>
                      </a:cubicBezTo>
                      <a:cubicBezTo>
                        <a:pt x="25916" y="77053"/>
                        <a:pt x="22177" y="72493"/>
                        <a:pt x="21356" y="67254"/>
                      </a:cubicBezTo>
                      <a:cubicBezTo>
                        <a:pt x="20294" y="60597"/>
                        <a:pt x="23409" y="53559"/>
                        <a:pt x="21228" y="47201"/>
                      </a:cubicBezTo>
                      <a:cubicBezTo>
                        <a:pt x="19416" y="41904"/>
                        <a:pt x="14459" y="38491"/>
                        <a:pt x="10437" y="34625"/>
                      </a:cubicBezTo>
                      <a:cubicBezTo>
                        <a:pt x="4702" y="29102"/>
                        <a:pt x="609" y="21172"/>
                        <a:pt x="0" y="13368"/>
                      </a:cubicBezTo>
                      <a:cubicBezTo>
                        <a:pt x="12037" y="1048"/>
                        <a:pt x="24939" y="0"/>
                        <a:pt x="24939" y="0"/>
                      </a:cubicBezTo>
                      <a:cubicBezTo>
                        <a:pt x="21342" y="7463"/>
                        <a:pt x="47399" y="18212"/>
                        <a:pt x="42754" y="5327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4" name="Google Shape;1304;p8"/>
                <p:cNvSpPr/>
                <p:nvPr/>
              </p:nvSpPr>
              <p:spPr>
                <a:xfrm>
                  <a:off x="4077799" y="1608504"/>
                  <a:ext cx="28603" cy="52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3" h="52454" extrusionOk="0">
                      <a:moveTo>
                        <a:pt x="4973" y="52441"/>
                      </a:moveTo>
                      <a:cubicBezTo>
                        <a:pt x="4307" y="51803"/>
                        <a:pt x="3599" y="51208"/>
                        <a:pt x="2990" y="50529"/>
                      </a:cubicBezTo>
                      <a:cubicBezTo>
                        <a:pt x="-2150" y="44751"/>
                        <a:pt x="639" y="36495"/>
                        <a:pt x="1843" y="28437"/>
                      </a:cubicBezTo>
                      <a:cubicBezTo>
                        <a:pt x="12663" y="15153"/>
                        <a:pt x="21287" y="0"/>
                        <a:pt x="21287" y="0"/>
                      </a:cubicBezTo>
                      <a:cubicBezTo>
                        <a:pt x="21287" y="0"/>
                        <a:pt x="29076" y="13312"/>
                        <a:pt x="28580" y="24174"/>
                      </a:cubicBezTo>
                      <a:cubicBezTo>
                        <a:pt x="28283" y="30702"/>
                        <a:pt x="17095" y="42669"/>
                        <a:pt x="4973" y="524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5" name="Google Shape;1305;p8"/>
                <p:cNvSpPr/>
                <p:nvPr/>
              </p:nvSpPr>
              <p:spPr>
                <a:xfrm>
                  <a:off x="4073839" y="1651369"/>
                  <a:ext cx="35929" cy="6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9" h="64735" extrusionOk="0">
                      <a:moveTo>
                        <a:pt x="14315" y="52825"/>
                      </a:moveTo>
                      <a:cubicBezTo>
                        <a:pt x="8069" y="55091"/>
                        <a:pt x="337" y="49964"/>
                        <a:pt x="11" y="43309"/>
                      </a:cubicBezTo>
                      <a:cubicBezTo>
                        <a:pt x="-187" y="38890"/>
                        <a:pt x="2249" y="35052"/>
                        <a:pt x="4982" y="31441"/>
                      </a:cubicBezTo>
                      <a:cubicBezTo>
                        <a:pt x="23958" y="19715"/>
                        <a:pt x="34197" y="-2065"/>
                        <a:pt x="35585" y="158"/>
                      </a:cubicBezTo>
                      <a:cubicBezTo>
                        <a:pt x="37398" y="3061"/>
                        <a:pt x="31733" y="36964"/>
                        <a:pt x="25913" y="50205"/>
                      </a:cubicBezTo>
                      <a:cubicBezTo>
                        <a:pt x="22840" y="57144"/>
                        <a:pt x="17883" y="62172"/>
                        <a:pt x="10420" y="64735"/>
                      </a:cubicBezTo>
                      <a:cubicBezTo>
                        <a:pt x="12346" y="61011"/>
                        <a:pt x="13691" y="56974"/>
                        <a:pt x="14315" y="5282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6" name="Google Shape;1306;p8"/>
                <p:cNvSpPr/>
                <p:nvPr/>
              </p:nvSpPr>
              <p:spPr>
                <a:xfrm>
                  <a:off x="4075635" y="1729608"/>
                  <a:ext cx="29408" cy="45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08" h="45110" extrusionOk="0">
                      <a:moveTo>
                        <a:pt x="11216" y="45111"/>
                      </a:moveTo>
                      <a:cubicBezTo>
                        <a:pt x="3059" y="41712"/>
                        <a:pt x="-1756" y="30057"/>
                        <a:pt x="4617" y="23925"/>
                      </a:cubicBezTo>
                      <a:cubicBezTo>
                        <a:pt x="6854" y="21773"/>
                        <a:pt x="10296" y="20215"/>
                        <a:pt x="10536" y="17142"/>
                      </a:cubicBezTo>
                      <a:cubicBezTo>
                        <a:pt x="10919" y="12313"/>
                        <a:pt x="3937" y="11463"/>
                        <a:pt x="0" y="8461"/>
                      </a:cubicBezTo>
                      <a:cubicBezTo>
                        <a:pt x="15889" y="3094"/>
                        <a:pt x="25307" y="-5871"/>
                        <a:pt x="28904" y="5473"/>
                      </a:cubicBezTo>
                      <a:cubicBezTo>
                        <a:pt x="31453" y="13502"/>
                        <a:pt x="24160" y="29986"/>
                        <a:pt x="11216" y="451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07" name="Google Shape;1307;p8"/>
              <p:cNvGrpSpPr/>
              <p:nvPr/>
            </p:nvGrpSpPr>
            <p:grpSpPr>
              <a:xfrm rot="-9373595">
                <a:off x="7484632" y="-725231"/>
                <a:ext cx="1217588" cy="1050498"/>
                <a:chOff x="580589" y="5177399"/>
                <a:chExt cx="1217651" cy="1050552"/>
              </a:xfrm>
            </p:grpSpPr>
            <p:grpSp>
              <p:nvGrpSpPr>
                <p:cNvPr id="1308" name="Google Shape;1308;p8"/>
                <p:cNvGrpSpPr/>
                <p:nvPr/>
              </p:nvGrpSpPr>
              <p:grpSpPr>
                <a:xfrm>
                  <a:off x="580589" y="5177399"/>
                  <a:ext cx="1217651" cy="1050552"/>
                  <a:chOff x="4104003" y="1551562"/>
                  <a:chExt cx="398746" cy="344026"/>
                </a:xfrm>
              </p:grpSpPr>
              <p:sp>
                <p:nvSpPr>
                  <p:cNvPr id="1309" name="Google Shape;1309;p8"/>
                  <p:cNvSpPr/>
                  <p:nvPr/>
                </p:nvSpPr>
                <p:spPr>
                  <a:xfrm>
                    <a:off x="4104003" y="1551562"/>
                    <a:ext cx="398746" cy="297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8746" h="297509" extrusionOk="0">
                        <a:moveTo>
                          <a:pt x="8324" y="197737"/>
                        </a:moveTo>
                        <a:cubicBezTo>
                          <a:pt x="8353" y="199918"/>
                          <a:pt x="9783" y="201801"/>
                          <a:pt x="11128" y="203515"/>
                        </a:cubicBezTo>
                        <a:cubicBezTo>
                          <a:pt x="18790" y="213201"/>
                          <a:pt x="26465" y="222888"/>
                          <a:pt x="34141" y="232574"/>
                        </a:cubicBezTo>
                        <a:cubicBezTo>
                          <a:pt x="22585" y="233042"/>
                          <a:pt x="11199" y="225295"/>
                          <a:pt x="7376" y="214405"/>
                        </a:cubicBezTo>
                        <a:cubicBezTo>
                          <a:pt x="6129" y="223780"/>
                          <a:pt x="1371" y="232447"/>
                          <a:pt x="337" y="241850"/>
                        </a:cubicBezTo>
                        <a:cubicBezTo>
                          <a:pt x="-2835" y="271009"/>
                          <a:pt x="16878" y="277863"/>
                          <a:pt x="38191" y="288145"/>
                        </a:cubicBezTo>
                        <a:cubicBezTo>
                          <a:pt x="54704" y="296132"/>
                          <a:pt x="71868" y="298865"/>
                          <a:pt x="87927" y="296897"/>
                        </a:cubicBezTo>
                        <a:cubicBezTo>
                          <a:pt x="107413" y="294532"/>
                          <a:pt x="125285" y="285270"/>
                          <a:pt x="138456" y="270074"/>
                        </a:cubicBezTo>
                        <a:cubicBezTo>
                          <a:pt x="142676" y="265217"/>
                          <a:pt x="146344" y="259637"/>
                          <a:pt x="147590" y="253335"/>
                        </a:cubicBezTo>
                        <a:cubicBezTo>
                          <a:pt x="149870" y="241765"/>
                          <a:pt x="143795" y="230294"/>
                          <a:pt x="137209" y="220537"/>
                        </a:cubicBezTo>
                        <a:cubicBezTo>
                          <a:pt x="149317" y="228609"/>
                          <a:pt x="165136" y="236837"/>
                          <a:pt x="177471" y="229077"/>
                        </a:cubicBezTo>
                        <a:cubicBezTo>
                          <a:pt x="181946" y="226244"/>
                          <a:pt x="185047" y="221698"/>
                          <a:pt x="188007" y="217294"/>
                        </a:cubicBezTo>
                        <a:cubicBezTo>
                          <a:pt x="195796" y="205724"/>
                          <a:pt x="203939" y="193970"/>
                          <a:pt x="215410" y="186082"/>
                        </a:cubicBezTo>
                        <a:cubicBezTo>
                          <a:pt x="218922" y="183675"/>
                          <a:pt x="222689" y="181649"/>
                          <a:pt x="225904" y="178874"/>
                        </a:cubicBezTo>
                        <a:cubicBezTo>
                          <a:pt x="234542" y="171368"/>
                          <a:pt x="238790" y="158552"/>
                          <a:pt x="249454" y="154388"/>
                        </a:cubicBezTo>
                        <a:cubicBezTo>
                          <a:pt x="253236" y="152915"/>
                          <a:pt x="257427" y="152745"/>
                          <a:pt x="261137" y="151145"/>
                        </a:cubicBezTo>
                        <a:cubicBezTo>
                          <a:pt x="269564" y="147534"/>
                          <a:pt x="273416" y="136035"/>
                          <a:pt x="268898" y="128062"/>
                        </a:cubicBezTo>
                        <a:cubicBezTo>
                          <a:pt x="273812" y="131333"/>
                          <a:pt x="277268" y="136715"/>
                          <a:pt x="278202" y="142549"/>
                        </a:cubicBezTo>
                        <a:cubicBezTo>
                          <a:pt x="282975" y="136275"/>
                          <a:pt x="295168" y="139646"/>
                          <a:pt x="298850" y="132693"/>
                        </a:cubicBezTo>
                        <a:cubicBezTo>
                          <a:pt x="299813" y="130866"/>
                          <a:pt x="299912" y="128713"/>
                          <a:pt x="299912" y="126646"/>
                        </a:cubicBezTo>
                        <a:cubicBezTo>
                          <a:pt x="299955" y="120429"/>
                          <a:pt x="299572" y="114226"/>
                          <a:pt x="298751" y="108066"/>
                        </a:cubicBezTo>
                        <a:cubicBezTo>
                          <a:pt x="298595" y="106933"/>
                          <a:pt x="298439" y="105842"/>
                          <a:pt x="298255" y="104724"/>
                        </a:cubicBezTo>
                        <a:cubicBezTo>
                          <a:pt x="298623" y="105559"/>
                          <a:pt x="298963" y="106423"/>
                          <a:pt x="299331" y="107258"/>
                        </a:cubicBezTo>
                        <a:cubicBezTo>
                          <a:pt x="302320" y="114339"/>
                          <a:pt x="305336" y="121392"/>
                          <a:pt x="308296" y="128472"/>
                        </a:cubicBezTo>
                        <a:cubicBezTo>
                          <a:pt x="309485" y="128515"/>
                          <a:pt x="310562" y="128288"/>
                          <a:pt x="311525" y="127864"/>
                        </a:cubicBezTo>
                        <a:cubicBezTo>
                          <a:pt x="316311" y="125782"/>
                          <a:pt x="318634" y="118658"/>
                          <a:pt x="318435" y="112866"/>
                        </a:cubicBezTo>
                        <a:cubicBezTo>
                          <a:pt x="318124" y="102373"/>
                          <a:pt x="314513" y="92290"/>
                          <a:pt x="310930" y="82405"/>
                        </a:cubicBezTo>
                        <a:cubicBezTo>
                          <a:pt x="319129" y="88664"/>
                          <a:pt x="325474" y="97331"/>
                          <a:pt x="328943" y="107046"/>
                        </a:cubicBezTo>
                        <a:cubicBezTo>
                          <a:pt x="329737" y="109227"/>
                          <a:pt x="331082" y="111946"/>
                          <a:pt x="333376" y="111663"/>
                        </a:cubicBezTo>
                        <a:cubicBezTo>
                          <a:pt x="334580" y="111507"/>
                          <a:pt x="335472" y="110516"/>
                          <a:pt x="336251" y="109595"/>
                        </a:cubicBezTo>
                        <a:cubicBezTo>
                          <a:pt x="339593" y="105616"/>
                          <a:pt x="342935" y="101650"/>
                          <a:pt x="346277" y="97699"/>
                        </a:cubicBezTo>
                        <a:cubicBezTo>
                          <a:pt x="348118" y="95518"/>
                          <a:pt x="350016" y="93210"/>
                          <a:pt x="350582" y="90434"/>
                        </a:cubicBezTo>
                        <a:cubicBezTo>
                          <a:pt x="351050" y="88041"/>
                          <a:pt x="350497" y="85605"/>
                          <a:pt x="349945" y="83240"/>
                        </a:cubicBezTo>
                        <a:cubicBezTo>
                          <a:pt x="348231" y="75933"/>
                          <a:pt x="346532" y="68625"/>
                          <a:pt x="344819" y="61346"/>
                        </a:cubicBezTo>
                        <a:cubicBezTo>
                          <a:pt x="350370" y="68781"/>
                          <a:pt x="355921" y="76216"/>
                          <a:pt x="361487" y="83679"/>
                        </a:cubicBezTo>
                        <a:cubicBezTo>
                          <a:pt x="369233" y="84982"/>
                          <a:pt x="376442" y="78581"/>
                          <a:pt x="379543" y="71359"/>
                        </a:cubicBezTo>
                        <a:cubicBezTo>
                          <a:pt x="382673" y="64136"/>
                          <a:pt x="382998" y="56064"/>
                          <a:pt x="384953" y="48445"/>
                        </a:cubicBezTo>
                        <a:cubicBezTo>
                          <a:pt x="386893" y="40826"/>
                          <a:pt x="391255" y="32952"/>
                          <a:pt x="398746" y="30587"/>
                        </a:cubicBezTo>
                        <a:lnTo>
                          <a:pt x="396438" y="30021"/>
                        </a:lnTo>
                        <a:cubicBezTo>
                          <a:pt x="377914" y="28123"/>
                          <a:pt x="365891" y="9147"/>
                          <a:pt x="348416" y="2675"/>
                        </a:cubicBezTo>
                        <a:cubicBezTo>
                          <a:pt x="335458" y="-2126"/>
                          <a:pt x="321055" y="480"/>
                          <a:pt x="307488" y="3170"/>
                        </a:cubicBezTo>
                        <a:cubicBezTo>
                          <a:pt x="302419" y="4176"/>
                          <a:pt x="297179" y="5224"/>
                          <a:pt x="292831" y="8028"/>
                        </a:cubicBezTo>
                        <a:cubicBezTo>
                          <a:pt x="288469" y="10846"/>
                          <a:pt x="285113" y="15845"/>
                          <a:pt x="285807" y="20972"/>
                        </a:cubicBezTo>
                        <a:cubicBezTo>
                          <a:pt x="282153" y="21113"/>
                          <a:pt x="280397" y="16666"/>
                          <a:pt x="277962" y="13947"/>
                        </a:cubicBezTo>
                        <a:cubicBezTo>
                          <a:pt x="272934" y="8297"/>
                          <a:pt x="263927" y="9741"/>
                          <a:pt x="256620" y="11653"/>
                        </a:cubicBezTo>
                        <a:cubicBezTo>
                          <a:pt x="250162" y="13353"/>
                          <a:pt x="243563" y="15095"/>
                          <a:pt x="238082" y="18876"/>
                        </a:cubicBezTo>
                        <a:cubicBezTo>
                          <a:pt x="232588" y="22671"/>
                          <a:pt x="228339" y="28945"/>
                          <a:pt x="228807" y="35601"/>
                        </a:cubicBezTo>
                        <a:cubicBezTo>
                          <a:pt x="227093" y="31522"/>
                          <a:pt x="225365" y="27429"/>
                          <a:pt x="223623" y="23337"/>
                        </a:cubicBezTo>
                        <a:cubicBezTo>
                          <a:pt x="218440" y="34369"/>
                          <a:pt x="220026" y="48247"/>
                          <a:pt x="227532" y="57848"/>
                        </a:cubicBezTo>
                        <a:cubicBezTo>
                          <a:pt x="226866" y="61134"/>
                          <a:pt x="222703" y="62678"/>
                          <a:pt x="219474" y="61729"/>
                        </a:cubicBezTo>
                        <a:cubicBezTo>
                          <a:pt x="216259" y="60808"/>
                          <a:pt x="213852" y="58160"/>
                          <a:pt x="211728" y="55554"/>
                        </a:cubicBezTo>
                        <a:cubicBezTo>
                          <a:pt x="205879" y="48431"/>
                          <a:pt x="200752" y="40713"/>
                          <a:pt x="196433" y="32570"/>
                        </a:cubicBezTo>
                        <a:cubicBezTo>
                          <a:pt x="176409" y="42526"/>
                          <a:pt x="157701" y="55129"/>
                          <a:pt x="140962" y="69957"/>
                        </a:cubicBezTo>
                        <a:cubicBezTo>
                          <a:pt x="147972" y="85081"/>
                          <a:pt x="143440" y="93267"/>
                          <a:pt x="148369" y="109198"/>
                        </a:cubicBezTo>
                        <a:cubicBezTo>
                          <a:pt x="137861" y="101764"/>
                          <a:pt x="130964" y="93592"/>
                          <a:pt x="123685" y="82971"/>
                        </a:cubicBezTo>
                        <a:cubicBezTo>
                          <a:pt x="122042" y="84472"/>
                          <a:pt x="82687" y="113291"/>
                          <a:pt x="63583" y="131744"/>
                        </a:cubicBezTo>
                        <a:cubicBezTo>
                          <a:pt x="44352" y="150310"/>
                          <a:pt x="26692" y="170504"/>
                          <a:pt x="10859" y="192044"/>
                        </a:cubicBezTo>
                        <a:cubicBezTo>
                          <a:pt x="9585" y="193772"/>
                          <a:pt x="8268" y="195684"/>
                          <a:pt x="8296" y="197822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0" name="Google Shape;1310;p8"/>
                  <p:cNvSpPr/>
                  <p:nvPr/>
                </p:nvSpPr>
                <p:spPr>
                  <a:xfrm>
                    <a:off x="4120602" y="1571489"/>
                    <a:ext cx="369642" cy="2726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642" h="272612" extrusionOk="0">
                        <a:moveTo>
                          <a:pt x="25544" y="268289"/>
                        </a:moveTo>
                        <a:cubicBezTo>
                          <a:pt x="38261" y="275426"/>
                          <a:pt x="55410" y="273571"/>
                          <a:pt x="66301" y="263870"/>
                        </a:cubicBezTo>
                        <a:cubicBezTo>
                          <a:pt x="57393" y="263927"/>
                          <a:pt x="50695" y="252569"/>
                          <a:pt x="55070" y="244795"/>
                        </a:cubicBezTo>
                        <a:cubicBezTo>
                          <a:pt x="56713" y="241863"/>
                          <a:pt x="59432" y="239725"/>
                          <a:pt x="61641" y="237190"/>
                        </a:cubicBezTo>
                        <a:cubicBezTo>
                          <a:pt x="64247" y="234202"/>
                          <a:pt x="66131" y="230661"/>
                          <a:pt x="67986" y="227178"/>
                        </a:cubicBezTo>
                        <a:cubicBezTo>
                          <a:pt x="72163" y="219332"/>
                          <a:pt x="76327" y="211501"/>
                          <a:pt x="80505" y="203655"/>
                        </a:cubicBezTo>
                        <a:cubicBezTo>
                          <a:pt x="81524" y="201729"/>
                          <a:pt x="82671" y="199690"/>
                          <a:pt x="84640" y="198755"/>
                        </a:cubicBezTo>
                        <a:cubicBezTo>
                          <a:pt x="85914" y="198146"/>
                          <a:pt x="87373" y="198090"/>
                          <a:pt x="88789" y="198160"/>
                        </a:cubicBezTo>
                        <a:cubicBezTo>
                          <a:pt x="97414" y="198571"/>
                          <a:pt x="105698" y="203528"/>
                          <a:pt x="110145" y="210948"/>
                        </a:cubicBezTo>
                        <a:cubicBezTo>
                          <a:pt x="113062" y="202990"/>
                          <a:pt x="100501" y="197155"/>
                          <a:pt x="99991" y="188686"/>
                        </a:cubicBezTo>
                        <a:cubicBezTo>
                          <a:pt x="99807" y="185726"/>
                          <a:pt x="101181" y="182908"/>
                          <a:pt x="102526" y="180260"/>
                        </a:cubicBezTo>
                        <a:cubicBezTo>
                          <a:pt x="109508" y="166396"/>
                          <a:pt x="118288" y="151045"/>
                          <a:pt x="133412" y="147476"/>
                        </a:cubicBezTo>
                        <a:cubicBezTo>
                          <a:pt x="145563" y="144615"/>
                          <a:pt x="157884" y="150422"/>
                          <a:pt x="169015" y="156086"/>
                        </a:cubicBezTo>
                        <a:cubicBezTo>
                          <a:pt x="167981" y="151866"/>
                          <a:pt x="164327" y="148906"/>
                          <a:pt x="161056" y="146046"/>
                        </a:cubicBezTo>
                        <a:cubicBezTo>
                          <a:pt x="157785" y="143185"/>
                          <a:pt x="154457" y="139645"/>
                          <a:pt x="154428" y="135297"/>
                        </a:cubicBezTo>
                        <a:cubicBezTo>
                          <a:pt x="154414" y="130949"/>
                          <a:pt x="159965" y="126956"/>
                          <a:pt x="163194" y="129873"/>
                        </a:cubicBezTo>
                        <a:cubicBezTo>
                          <a:pt x="167273" y="126843"/>
                          <a:pt x="158762" y="121334"/>
                          <a:pt x="159696" y="116349"/>
                        </a:cubicBezTo>
                        <a:cubicBezTo>
                          <a:pt x="160107" y="114125"/>
                          <a:pt x="162345" y="112780"/>
                          <a:pt x="164398" y="111845"/>
                        </a:cubicBezTo>
                        <a:cubicBezTo>
                          <a:pt x="174014" y="107441"/>
                          <a:pt x="184791" y="105614"/>
                          <a:pt x="195327" y="106606"/>
                        </a:cubicBezTo>
                        <a:cubicBezTo>
                          <a:pt x="190470" y="101366"/>
                          <a:pt x="185258" y="94412"/>
                          <a:pt x="187864" y="87771"/>
                        </a:cubicBezTo>
                        <a:cubicBezTo>
                          <a:pt x="190172" y="81865"/>
                          <a:pt x="197069" y="76696"/>
                          <a:pt x="203300" y="77872"/>
                        </a:cubicBezTo>
                        <a:cubicBezTo>
                          <a:pt x="262241" y="88989"/>
                          <a:pt x="241919" y="57550"/>
                          <a:pt x="262864" y="59278"/>
                        </a:cubicBezTo>
                        <a:cubicBezTo>
                          <a:pt x="266093" y="64036"/>
                          <a:pt x="269321" y="68780"/>
                          <a:pt x="272550" y="73538"/>
                        </a:cubicBezTo>
                        <a:cubicBezTo>
                          <a:pt x="274816" y="66160"/>
                          <a:pt x="265130" y="58838"/>
                          <a:pt x="267721" y="51573"/>
                        </a:cubicBezTo>
                        <a:cubicBezTo>
                          <a:pt x="270256" y="44464"/>
                          <a:pt x="280410" y="45810"/>
                          <a:pt x="287902" y="44833"/>
                        </a:cubicBezTo>
                        <a:cubicBezTo>
                          <a:pt x="295733" y="43813"/>
                          <a:pt x="302403" y="38871"/>
                          <a:pt x="308861" y="34311"/>
                        </a:cubicBezTo>
                        <a:cubicBezTo>
                          <a:pt x="315304" y="29750"/>
                          <a:pt x="322442" y="25233"/>
                          <a:pt x="330344" y="25261"/>
                        </a:cubicBezTo>
                        <a:cubicBezTo>
                          <a:pt x="338246" y="25290"/>
                          <a:pt x="346573" y="31974"/>
                          <a:pt x="345313" y="39777"/>
                        </a:cubicBezTo>
                        <a:cubicBezTo>
                          <a:pt x="350694" y="37851"/>
                          <a:pt x="343967" y="28731"/>
                          <a:pt x="347196" y="24029"/>
                        </a:cubicBezTo>
                        <a:cubicBezTo>
                          <a:pt x="348131" y="22670"/>
                          <a:pt x="349745" y="21990"/>
                          <a:pt x="351275" y="21381"/>
                        </a:cubicBezTo>
                        <a:cubicBezTo>
                          <a:pt x="357393" y="18931"/>
                          <a:pt x="363525" y="16481"/>
                          <a:pt x="369642" y="14017"/>
                        </a:cubicBezTo>
                        <a:cubicBezTo>
                          <a:pt x="360706" y="16099"/>
                          <a:pt x="351629" y="18180"/>
                          <a:pt x="342466" y="17770"/>
                        </a:cubicBezTo>
                        <a:cubicBezTo>
                          <a:pt x="333304" y="17359"/>
                          <a:pt x="323858" y="14116"/>
                          <a:pt x="317910" y="7134"/>
                        </a:cubicBezTo>
                        <a:cubicBezTo>
                          <a:pt x="314837" y="3537"/>
                          <a:pt x="310928" y="-1547"/>
                          <a:pt x="306637" y="450"/>
                        </a:cubicBezTo>
                        <a:cubicBezTo>
                          <a:pt x="310787" y="5605"/>
                          <a:pt x="309271" y="13833"/>
                          <a:pt x="304414" y="18322"/>
                        </a:cubicBezTo>
                        <a:cubicBezTo>
                          <a:pt x="299557" y="22797"/>
                          <a:pt x="292306" y="23916"/>
                          <a:pt x="285806" y="22698"/>
                        </a:cubicBezTo>
                        <a:cubicBezTo>
                          <a:pt x="277903" y="21211"/>
                          <a:pt x="270653" y="16467"/>
                          <a:pt x="266121" y="9811"/>
                        </a:cubicBezTo>
                        <a:cubicBezTo>
                          <a:pt x="268188" y="16679"/>
                          <a:pt x="267990" y="24751"/>
                          <a:pt x="263430" y="30303"/>
                        </a:cubicBezTo>
                        <a:cubicBezTo>
                          <a:pt x="258885" y="35854"/>
                          <a:pt x="249212" y="37171"/>
                          <a:pt x="244638" y="31648"/>
                        </a:cubicBezTo>
                        <a:cubicBezTo>
                          <a:pt x="244496" y="37384"/>
                          <a:pt x="240404" y="42439"/>
                          <a:pt x="235447" y="45328"/>
                        </a:cubicBezTo>
                        <a:cubicBezTo>
                          <a:pt x="230490" y="48217"/>
                          <a:pt x="224727" y="49336"/>
                          <a:pt x="219090" y="50398"/>
                        </a:cubicBezTo>
                        <a:cubicBezTo>
                          <a:pt x="216966" y="50795"/>
                          <a:pt x="214842" y="51205"/>
                          <a:pt x="212718" y="51602"/>
                        </a:cubicBezTo>
                        <a:cubicBezTo>
                          <a:pt x="204603" y="53145"/>
                          <a:pt x="196049" y="54901"/>
                          <a:pt x="189918" y="60425"/>
                        </a:cubicBezTo>
                        <a:cubicBezTo>
                          <a:pt x="184833" y="54208"/>
                          <a:pt x="179749" y="47991"/>
                          <a:pt x="174665" y="41774"/>
                        </a:cubicBezTo>
                        <a:cubicBezTo>
                          <a:pt x="176308" y="52947"/>
                          <a:pt x="177951" y="64121"/>
                          <a:pt x="179579" y="75294"/>
                        </a:cubicBezTo>
                        <a:cubicBezTo>
                          <a:pt x="180019" y="78268"/>
                          <a:pt x="180146" y="81964"/>
                          <a:pt x="177597" y="83565"/>
                        </a:cubicBezTo>
                        <a:cubicBezTo>
                          <a:pt x="172668" y="86666"/>
                          <a:pt x="168604" y="77702"/>
                          <a:pt x="162968" y="76243"/>
                        </a:cubicBezTo>
                        <a:cubicBezTo>
                          <a:pt x="163633" y="80449"/>
                          <a:pt x="162741" y="85222"/>
                          <a:pt x="159456" y="87926"/>
                        </a:cubicBezTo>
                        <a:cubicBezTo>
                          <a:pt x="156170" y="90631"/>
                          <a:pt x="150279" y="90051"/>
                          <a:pt x="148594" y="86128"/>
                        </a:cubicBezTo>
                        <a:cubicBezTo>
                          <a:pt x="149883" y="93718"/>
                          <a:pt x="144742" y="101861"/>
                          <a:pt x="137349" y="103971"/>
                        </a:cubicBezTo>
                        <a:cubicBezTo>
                          <a:pt x="129943" y="106082"/>
                          <a:pt x="121290" y="101890"/>
                          <a:pt x="118373" y="94766"/>
                        </a:cubicBezTo>
                        <a:cubicBezTo>
                          <a:pt x="112156" y="98250"/>
                          <a:pt x="110938" y="106620"/>
                          <a:pt x="111264" y="113743"/>
                        </a:cubicBezTo>
                        <a:cubicBezTo>
                          <a:pt x="111590" y="120866"/>
                          <a:pt x="112595" y="128641"/>
                          <a:pt x="108601" y="134546"/>
                        </a:cubicBezTo>
                        <a:cubicBezTo>
                          <a:pt x="105741" y="138781"/>
                          <a:pt x="100855" y="141132"/>
                          <a:pt x="97258" y="144771"/>
                        </a:cubicBezTo>
                        <a:cubicBezTo>
                          <a:pt x="93675" y="148396"/>
                          <a:pt x="91182" y="153466"/>
                          <a:pt x="86467" y="155407"/>
                        </a:cubicBezTo>
                        <a:cubicBezTo>
                          <a:pt x="81000" y="157658"/>
                          <a:pt x="74755" y="154741"/>
                          <a:pt x="70238" y="150946"/>
                        </a:cubicBezTo>
                        <a:cubicBezTo>
                          <a:pt x="65706" y="147150"/>
                          <a:pt x="61868" y="142349"/>
                          <a:pt x="56515" y="139843"/>
                        </a:cubicBezTo>
                        <a:cubicBezTo>
                          <a:pt x="56770" y="152744"/>
                          <a:pt x="69133" y="164767"/>
                          <a:pt x="64700" y="176875"/>
                        </a:cubicBezTo>
                        <a:cubicBezTo>
                          <a:pt x="63327" y="180643"/>
                          <a:pt x="60452" y="183687"/>
                          <a:pt x="58866" y="187383"/>
                        </a:cubicBezTo>
                        <a:cubicBezTo>
                          <a:pt x="57280" y="191065"/>
                          <a:pt x="57506" y="196206"/>
                          <a:pt x="61033" y="198118"/>
                        </a:cubicBezTo>
                        <a:cubicBezTo>
                          <a:pt x="60877" y="201403"/>
                          <a:pt x="56274" y="202168"/>
                          <a:pt x="53102" y="201318"/>
                        </a:cubicBezTo>
                        <a:cubicBezTo>
                          <a:pt x="49930" y="200469"/>
                          <a:pt x="46106" y="199180"/>
                          <a:pt x="43727" y="201446"/>
                        </a:cubicBezTo>
                        <a:cubicBezTo>
                          <a:pt x="40088" y="204930"/>
                          <a:pt x="44987" y="210623"/>
                          <a:pt x="45441" y="215636"/>
                        </a:cubicBezTo>
                        <a:cubicBezTo>
                          <a:pt x="46007" y="221853"/>
                          <a:pt x="38728" y="226441"/>
                          <a:pt x="32539" y="225606"/>
                        </a:cubicBezTo>
                        <a:cubicBezTo>
                          <a:pt x="26351" y="224770"/>
                          <a:pt x="21309" y="220408"/>
                          <a:pt x="16650" y="216231"/>
                        </a:cubicBezTo>
                        <a:cubicBezTo>
                          <a:pt x="19355" y="223425"/>
                          <a:pt x="20573" y="231185"/>
                          <a:pt x="20190" y="238875"/>
                        </a:cubicBezTo>
                        <a:cubicBezTo>
                          <a:pt x="12019" y="238266"/>
                          <a:pt x="4442" y="232517"/>
                          <a:pt x="1667" y="224813"/>
                        </a:cubicBezTo>
                        <a:cubicBezTo>
                          <a:pt x="-1151" y="226186"/>
                          <a:pt x="109" y="230435"/>
                          <a:pt x="1752" y="233097"/>
                        </a:cubicBezTo>
                        <a:cubicBezTo>
                          <a:pt x="9810" y="246168"/>
                          <a:pt x="17882" y="259240"/>
                          <a:pt x="25940" y="272311"/>
                        </a:cubicBezTo>
                        <a:lnTo>
                          <a:pt x="25572" y="26830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1" name="Google Shape;1311;p8"/>
                  <p:cNvSpPr/>
                  <p:nvPr/>
                </p:nvSpPr>
                <p:spPr>
                  <a:xfrm>
                    <a:off x="4176154" y="1587733"/>
                    <a:ext cx="280584" cy="200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584" h="200678" extrusionOk="0">
                        <a:moveTo>
                          <a:pt x="196167" y="35429"/>
                        </a:moveTo>
                        <a:cubicBezTo>
                          <a:pt x="193278" y="33404"/>
                          <a:pt x="189284" y="35528"/>
                          <a:pt x="186862" y="38092"/>
                        </a:cubicBezTo>
                        <a:cubicBezTo>
                          <a:pt x="184441" y="40655"/>
                          <a:pt x="182217" y="43898"/>
                          <a:pt x="178748" y="44549"/>
                        </a:cubicBezTo>
                        <a:cubicBezTo>
                          <a:pt x="177134" y="44847"/>
                          <a:pt x="175448" y="44521"/>
                          <a:pt x="173806" y="44663"/>
                        </a:cubicBezTo>
                        <a:cubicBezTo>
                          <a:pt x="171596" y="44861"/>
                          <a:pt x="169557" y="45923"/>
                          <a:pt x="167589" y="46957"/>
                        </a:cubicBezTo>
                        <a:cubicBezTo>
                          <a:pt x="156316" y="52891"/>
                          <a:pt x="145029" y="58824"/>
                          <a:pt x="133756" y="64772"/>
                        </a:cubicBezTo>
                        <a:cubicBezTo>
                          <a:pt x="129721" y="66896"/>
                          <a:pt x="125344" y="69403"/>
                          <a:pt x="123843" y="73708"/>
                        </a:cubicBezTo>
                        <a:cubicBezTo>
                          <a:pt x="123036" y="76031"/>
                          <a:pt x="123107" y="78764"/>
                          <a:pt x="121493" y="80619"/>
                        </a:cubicBezTo>
                        <a:cubicBezTo>
                          <a:pt x="120260" y="82035"/>
                          <a:pt x="118335" y="82573"/>
                          <a:pt x="116550" y="83126"/>
                        </a:cubicBezTo>
                        <a:cubicBezTo>
                          <a:pt x="109229" y="85391"/>
                          <a:pt x="102176" y="89116"/>
                          <a:pt x="97064" y="94837"/>
                        </a:cubicBezTo>
                        <a:cubicBezTo>
                          <a:pt x="91951" y="100559"/>
                          <a:pt x="88978" y="108447"/>
                          <a:pt x="90252" y="116009"/>
                        </a:cubicBezTo>
                        <a:cubicBezTo>
                          <a:pt x="87080" y="113587"/>
                          <a:pt x="81614" y="116816"/>
                          <a:pt x="82208" y="120767"/>
                        </a:cubicBezTo>
                        <a:cubicBezTo>
                          <a:pt x="79107" y="118714"/>
                          <a:pt x="75057" y="121121"/>
                          <a:pt x="72210" y="123515"/>
                        </a:cubicBezTo>
                        <a:cubicBezTo>
                          <a:pt x="60088" y="133739"/>
                          <a:pt x="49339" y="145607"/>
                          <a:pt x="40346" y="158692"/>
                        </a:cubicBezTo>
                        <a:cubicBezTo>
                          <a:pt x="37132" y="163380"/>
                          <a:pt x="34016" y="169143"/>
                          <a:pt x="35970" y="174496"/>
                        </a:cubicBezTo>
                        <a:cubicBezTo>
                          <a:pt x="34682" y="173533"/>
                          <a:pt x="33379" y="172570"/>
                          <a:pt x="32090" y="171593"/>
                        </a:cubicBezTo>
                        <a:cubicBezTo>
                          <a:pt x="24641" y="179878"/>
                          <a:pt x="17192" y="188148"/>
                          <a:pt x="9743" y="196433"/>
                        </a:cubicBezTo>
                        <a:cubicBezTo>
                          <a:pt x="7180" y="199279"/>
                          <a:pt x="2818" y="202281"/>
                          <a:pt x="0" y="199690"/>
                        </a:cubicBezTo>
                        <a:cubicBezTo>
                          <a:pt x="11868" y="184820"/>
                          <a:pt x="24457" y="167203"/>
                          <a:pt x="20761" y="148538"/>
                        </a:cubicBezTo>
                        <a:cubicBezTo>
                          <a:pt x="21738" y="150960"/>
                          <a:pt x="24726" y="152050"/>
                          <a:pt x="27318" y="151696"/>
                        </a:cubicBezTo>
                        <a:cubicBezTo>
                          <a:pt x="29910" y="151342"/>
                          <a:pt x="32189" y="149883"/>
                          <a:pt x="34384" y="148467"/>
                        </a:cubicBezTo>
                        <a:cubicBezTo>
                          <a:pt x="43363" y="142633"/>
                          <a:pt x="52596" y="136572"/>
                          <a:pt x="58587" y="127678"/>
                        </a:cubicBezTo>
                        <a:cubicBezTo>
                          <a:pt x="64690" y="118600"/>
                          <a:pt x="66829" y="106946"/>
                          <a:pt x="64350" y="96296"/>
                        </a:cubicBezTo>
                        <a:cubicBezTo>
                          <a:pt x="66092" y="98179"/>
                          <a:pt x="68387" y="99553"/>
                          <a:pt x="70865" y="100190"/>
                        </a:cubicBezTo>
                        <a:cubicBezTo>
                          <a:pt x="71630" y="96721"/>
                          <a:pt x="75255" y="94625"/>
                          <a:pt x="78739" y="93931"/>
                        </a:cubicBezTo>
                        <a:cubicBezTo>
                          <a:pt x="82222" y="93237"/>
                          <a:pt x="85862" y="93506"/>
                          <a:pt x="89303" y="92628"/>
                        </a:cubicBezTo>
                        <a:cubicBezTo>
                          <a:pt x="93382" y="91580"/>
                          <a:pt x="96865" y="88974"/>
                          <a:pt x="100236" y="86439"/>
                        </a:cubicBezTo>
                        <a:cubicBezTo>
                          <a:pt x="105731" y="82304"/>
                          <a:pt x="111225" y="78155"/>
                          <a:pt x="116706" y="74020"/>
                        </a:cubicBezTo>
                        <a:cubicBezTo>
                          <a:pt x="121974" y="70040"/>
                          <a:pt x="127639" y="65438"/>
                          <a:pt x="128729" y="58938"/>
                        </a:cubicBezTo>
                        <a:cubicBezTo>
                          <a:pt x="129395" y="55001"/>
                          <a:pt x="128871" y="49761"/>
                          <a:pt x="132567" y="48231"/>
                        </a:cubicBezTo>
                        <a:cubicBezTo>
                          <a:pt x="134946" y="47254"/>
                          <a:pt x="137552" y="48642"/>
                          <a:pt x="140072" y="49109"/>
                        </a:cubicBezTo>
                        <a:cubicBezTo>
                          <a:pt x="144477" y="49931"/>
                          <a:pt x="148853" y="47849"/>
                          <a:pt x="152846" y="45838"/>
                        </a:cubicBezTo>
                        <a:cubicBezTo>
                          <a:pt x="163963" y="40258"/>
                          <a:pt x="175066" y="34665"/>
                          <a:pt x="186183" y="29085"/>
                        </a:cubicBezTo>
                        <a:cubicBezTo>
                          <a:pt x="191111" y="26606"/>
                          <a:pt x="196124" y="24100"/>
                          <a:pt x="201534" y="23024"/>
                        </a:cubicBezTo>
                        <a:cubicBezTo>
                          <a:pt x="205287" y="22273"/>
                          <a:pt x="209280" y="22202"/>
                          <a:pt x="212693" y="20475"/>
                        </a:cubicBezTo>
                        <a:cubicBezTo>
                          <a:pt x="216121" y="18747"/>
                          <a:pt x="218740" y="14513"/>
                          <a:pt x="217041" y="11085"/>
                        </a:cubicBezTo>
                        <a:cubicBezTo>
                          <a:pt x="219264" y="9839"/>
                          <a:pt x="221332" y="13479"/>
                          <a:pt x="223867" y="13606"/>
                        </a:cubicBezTo>
                        <a:cubicBezTo>
                          <a:pt x="225141" y="13663"/>
                          <a:pt x="226260" y="12827"/>
                          <a:pt x="227351" y="12148"/>
                        </a:cubicBezTo>
                        <a:cubicBezTo>
                          <a:pt x="236938" y="6214"/>
                          <a:pt x="251737" y="11751"/>
                          <a:pt x="259271" y="3353"/>
                        </a:cubicBezTo>
                        <a:cubicBezTo>
                          <a:pt x="260418" y="2079"/>
                          <a:pt x="261438" y="450"/>
                          <a:pt x="263109" y="82"/>
                        </a:cubicBezTo>
                        <a:cubicBezTo>
                          <a:pt x="264057" y="-130"/>
                          <a:pt x="265049" y="110"/>
                          <a:pt x="265984" y="351"/>
                        </a:cubicBezTo>
                        <a:cubicBezTo>
                          <a:pt x="270855" y="1597"/>
                          <a:pt x="275712" y="2829"/>
                          <a:pt x="280584" y="4075"/>
                        </a:cubicBezTo>
                        <a:cubicBezTo>
                          <a:pt x="269850" y="4939"/>
                          <a:pt x="259625" y="8805"/>
                          <a:pt x="249570" y="12643"/>
                        </a:cubicBezTo>
                        <a:cubicBezTo>
                          <a:pt x="237434" y="17260"/>
                          <a:pt x="225297" y="21877"/>
                          <a:pt x="213175" y="26479"/>
                        </a:cubicBezTo>
                        <a:cubicBezTo>
                          <a:pt x="210484" y="27499"/>
                          <a:pt x="207199" y="29765"/>
                          <a:pt x="208289" y="32427"/>
                        </a:cubicBezTo>
                        <a:cubicBezTo>
                          <a:pt x="202454" y="30841"/>
                          <a:pt x="195841" y="32469"/>
                          <a:pt x="191422" y="36605"/>
                        </a:cubicBezTo>
                        <a:lnTo>
                          <a:pt x="196209" y="354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2" name="Google Shape;1312;p8"/>
                  <p:cNvSpPr/>
                  <p:nvPr/>
                </p:nvSpPr>
                <p:spPr>
                  <a:xfrm>
                    <a:off x="4114055" y="1584217"/>
                    <a:ext cx="376628" cy="3113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628" h="311371" extrusionOk="0">
                        <a:moveTo>
                          <a:pt x="376629" y="0"/>
                        </a:moveTo>
                        <a:cubicBezTo>
                          <a:pt x="289152" y="3300"/>
                          <a:pt x="177247" y="55995"/>
                          <a:pt x="110971" y="141305"/>
                        </a:cubicBezTo>
                        <a:cubicBezTo>
                          <a:pt x="44680" y="226600"/>
                          <a:pt x="15918" y="278701"/>
                          <a:pt x="0" y="31137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13" name="Google Shape;1313;p8"/>
                <p:cNvSpPr/>
                <p:nvPr/>
              </p:nvSpPr>
              <p:spPr>
                <a:xfrm>
                  <a:off x="849091" y="5505064"/>
                  <a:ext cx="647093" cy="578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88" h="189609" extrusionOk="0">
                      <a:moveTo>
                        <a:pt x="0" y="189596"/>
                      </a:moveTo>
                      <a:cubicBezTo>
                        <a:pt x="19486" y="187231"/>
                        <a:pt x="37358" y="177969"/>
                        <a:pt x="50529" y="162773"/>
                      </a:cubicBezTo>
                      <a:cubicBezTo>
                        <a:pt x="54749" y="157916"/>
                        <a:pt x="58417" y="152336"/>
                        <a:pt x="59663" y="146035"/>
                      </a:cubicBezTo>
                      <a:cubicBezTo>
                        <a:pt x="61943" y="134464"/>
                        <a:pt x="55868" y="122994"/>
                        <a:pt x="49282" y="113236"/>
                      </a:cubicBezTo>
                      <a:cubicBezTo>
                        <a:pt x="61390" y="121308"/>
                        <a:pt x="77209" y="129536"/>
                        <a:pt x="89544" y="121776"/>
                      </a:cubicBezTo>
                      <a:cubicBezTo>
                        <a:pt x="94019" y="118943"/>
                        <a:pt x="97120" y="114398"/>
                        <a:pt x="100080" y="109993"/>
                      </a:cubicBezTo>
                      <a:cubicBezTo>
                        <a:pt x="107869" y="98423"/>
                        <a:pt x="116012" y="86669"/>
                        <a:pt x="127483" y="78781"/>
                      </a:cubicBezTo>
                      <a:cubicBezTo>
                        <a:pt x="130995" y="76374"/>
                        <a:pt x="134762" y="74348"/>
                        <a:pt x="137977" y="71573"/>
                      </a:cubicBezTo>
                      <a:cubicBezTo>
                        <a:pt x="146615" y="64067"/>
                        <a:pt x="150863" y="51251"/>
                        <a:pt x="161527" y="47087"/>
                      </a:cubicBezTo>
                      <a:cubicBezTo>
                        <a:pt x="165309" y="45614"/>
                        <a:pt x="169500" y="45444"/>
                        <a:pt x="173210" y="43844"/>
                      </a:cubicBezTo>
                      <a:cubicBezTo>
                        <a:pt x="181637" y="40233"/>
                        <a:pt x="185489" y="28734"/>
                        <a:pt x="180971" y="20761"/>
                      </a:cubicBezTo>
                      <a:cubicBezTo>
                        <a:pt x="185885" y="24032"/>
                        <a:pt x="189341" y="29414"/>
                        <a:pt x="190275" y="35248"/>
                      </a:cubicBezTo>
                      <a:cubicBezTo>
                        <a:pt x="195048" y="28975"/>
                        <a:pt x="207241" y="32345"/>
                        <a:pt x="210923" y="25392"/>
                      </a:cubicBezTo>
                      <a:cubicBezTo>
                        <a:pt x="211886" y="23565"/>
                        <a:pt x="211985" y="21412"/>
                        <a:pt x="211985" y="19345"/>
                      </a:cubicBezTo>
                      <a:cubicBezTo>
                        <a:pt x="212028" y="13128"/>
                        <a:pt x="211645" y="6925"/>
                        <a:pt x="210824" y="765"/>
                      </a:cubicBezTo>
                      <a:cubicBezTo>
                        <a:pt x="209493" y="2549"/>
                        <a:pt x="207992" y="4192"/>
                        <a:pt x="206207" y="5551"/>
                      </a:cubicBezTo>
                      <a:cubicBezTo>
                        <a:pt x="200146" y="10154"/>
                        <a:pt x="191154" y="10380"/>
                        <a:pt x="184851" y="6132"/>
                      </a:cubicBezTo>
                      <a:cubicBezTo>
                        <a:pt x="180122" y="2931"/>
                        <a:pt x="174089" y="-2592"/>
                        <a:pt x="169982" y="1388"/>
                      </a:cubicBezTo>
                      <a:cubicBezTo>
                        <a:pt x="168013" y="3285"/>
                        <a:pt x="167815" y="6783"/>
                        <a:pt x="165379" y="8058"/>
                      </a:cubicBezTo>
                      <a:cubicBezTo>
                        <a:pt x="163382" y="9106"/>
                        <a:pt x="161003" y="8058"/>
                        <a:pt x="158780" y="7619"/>
                      </a:cubicBezTo>
                      <a:cubicBezTo>
                        <a:pt x="157916" y="7449"/>
                        <a:pt x="156910" y="7506"/>
                        <a:pt x="156033" y="7746"/>
                      </a:cubicBezTo>
                      <a:cubicBezTo>
                        <a:pt x="150495" y="4928"/>
                        <a:pt x="143075" y="4871"/>
                        <a:pt x="136560" y="5268"/>
                      </a:cubicBezTo>
                      <a:cubicBezTo>
                        <a:pt x="135229" y="5339"/>
                        <a:pt x="133728" y="5509"/>
                        <a:pt x="132963" y="6585"/>
                      </a:cubicBezTo>
                      <a:cubicBezTo>
                        <a:pt x="132453" y="7279"/>
                        <a:pt x="132397" y="8228"/>
                        <a:pt x="132482" y="9092"/>
                      </a:cubicBezTo>
                      <a:cubicBezTo>
                        <a:pt x="133077" y="15535"/>
                        <a:pt x="139662" y="21596"/>
                        <a:pt x="136872" y="27417"/>
                      </a:cubicBezTo>
                      <a:cubicBezTo>
                        <a:pt x="135881" y="29527"/>
                        <a:pt x="133827" y="30900"/>
                        <a:pt x="131830" y="32119"/>
                      </a:cubicBezTo>
                      <a:cubicBezTo>
                        <a:pt x="123333" y="37245"/>
                        <a:pt x="113987" y="40955"/>
                        <a:pt x="104300" y="43065"/>
                      </a:cubicBezTo>
                      <a:cubicBezTo>
                        <a:pt x="107614" y="49821"/>
                        <a:pt x="110970" y="57949"/>
                        <a:pt x="107331" y="64563"/>
                      </a:cubicBezTo>
                      <a:cubicBezTo>
                        <a:pt x="104329" y="70057"/>
                        <a:pt x="97602" y="72253"/>
                        <a:pt x="91399" y="72904"/>
                      </a:cubicBezTo>
                      <a:cubicBezTo>
                        <a:pt x="85196" y="73527"/>
                        <a:pt x="78724" y="73116"/>
                        <a:pt x="72918" y="75382"/>
                      </a:cubicBezTo>
                      <a:cubicBezTo>
                        <a:pt x="65950" y="78087"/>
                        <a:pt x="61008" y="84219"/>
                        <a:pt x="55301" y="89091"/>
                      </a:cubicBezTo>
                      <a:cubicBezTo>
                        <a:pt x="49608" y="93948"/>
                        <a:pt x="41678" y="97800"/>
                        <a:pt x="34823" y="94812"/>
                      </a:cubicBezTo>
                      <a:cubicBezTo>
                        <a:pt x="31594" y="101496"/>
                        <a:pt x="36848" y="110885"/>
                        <a:pt x="31849" y="116394"/>
                      </a:cubicBezTo>
                      <a:cubicBezTo>
                        <a:pt x="29938" y="118476"/>
                        <a:pt x="27006" y="119326"/>
                        <a:pt x="24896" y="121209"/>
                      </a:cubicBezTo>
                      <a:cubicBezTo>
                        <a:pt x="20846" y="124835"/>
                        <a:pt x="20860" y="131136"/>
                        <a:pt x="22035" y="136419"/>
                      </a:cubicBezTo>
                      <a:cubicBezTo>
                        <a:pt x="23197" y="141701"/>
                        <a:pt x="25236" y="147082"/>
                        <a:pt x="24159" y="152393"/>
                      </a:cubicBezTo>
                      <a:cubicBezTo>
                        <a:pt x="23367" y="156302"/>
                        <a:pt x="20931" y="159743"/>
                        <a:pt x="20180" y="163680"/>
                      </a:cubicBezTo>
                      <a:cubicBezTo>
                        <a:pt x="19416" y="167659"/>
                        <a:pt x="20308" y="172248"/>
                        <a:pt x="17787" y="175420"/>
                      </a:cubicBezTo>
                      <a:cubicBezTo>
                        <a:pt x="15932" y="177771"/>
                        <a:pt x="12773" y="178578"/>
                        <a:pt x="10055" y="179838"/>
                      </a:cubicBezTo>
                      <a:cubicBezTo>
                        <a:pt x="5721" y="181835"/>
                        <a:pt x="2152" y="185361"/>
                        <a:pt x="14" y="1896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14" name="Google Shape;1314;p8"/>
              <p:cNvGrpSpPr/>
              <p:nvPr/>
            </p:nvGrpSpPr>
            <p:grpSpPr>
              <a:xfrm rot="-9373595">
                <a:off x="7740588" y="-495322"/>
                <a:ext cx="892966" cy="1159177"/>
                <a:chOff x="542613" y="4900666"/>
                <a:chExt cx="893012" cy="1159236"/>
              </a:xfrm>
            </p:grpSpPr>
            <p:grpSp>
              <p:nvGrpSpPr>
                <p:cNvPr id="1315" name="Google Shape;1315;p8"/>
                <p:cNvGrpSpPr/>
                <p:nvPr/>
              </p:nvGrpSpPr>
              <p:grpSpPr>
                <a:xfrm>
                  <a:off x="542698" y="4900666"/>
                  <a:ext cx="892926" cy="1159236"/>
                  <a:chOff x="4091595" y="1460940"/>
                  <a:chExt cx="292408" cy="379617"/>
                </a:xfrm>
              </p:grpSpPr>
              <p:sp>
                <p:nvSpPr>
                  <p:cNvPr id="1316" name="Google Shape;1316;p8"/>
                  <p:cNvSpPr/>
                  <p:nvPr/>
                </p:nvSpPr>
                <p:spPr>
                  <a:xfrm>
                    <a:off x="4100403" y="1460940"/>
                    <a:ext cx="283600" cy="29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600" h="296925" extrusionOk="0">
                        <a:moveTo>
                          <a:pt x="283601" y="0"/>
                        </a:moveTo>
                        <a:cubicBezTo>
                          <a:pt x="283601" y="0"/>
                          <a:pt x="268957" y="8370"/>
                          <a:pt x="267909" y="31368"/>
                        </a:cubicBezTo>
                        <a:cubicBezTo>
                          <a:pt x="266861" y="54381"/>
                          <a:pt x="248876" y="54012"/>
                          <a:pt x="248876" y="54012"/>
                        </a:cubicBezTo>
                        <a:cubicBezTo>
                          <a:pt x="248876" y="54012"/>
                          <a:pt x="231387" y="42881"/>
                          <a:pt x="221842" y="44468"/>
                        </a:cubicBezTo>
                        <a:cubicBezTo>
                          <a:pt x="212297" y="46054"/>
                          <a:pt x="242518" y="53219"/>
                          <a:pt x="239331" y="58785"/>
                        </a:cubicBezTo>
                        <a:cubicBezTo>
                          <a:pt x="236159" y="64350"/>
                          <a:pt x="211504" y="90592"/>
                          <a:pt x="211504" y="90592"/>
                        </a:cubicBezTo>
                        <a:cubicBezTo>
                          <a:pt x="211504" y="90592"/>
                          <a:pt x="197186" y="63557"/>
                          <a:pt x="184455" y="63557"/>
                        </a:cubicBezTo>
                        <a:cubicBezTo>
                          <a:pt x="171724" y="63557"/>
                          <a:pt x="203545" y="78668"/>
                          <a:pt x="202752" y="89799"/>
                        </a:cubicBezTo>
                        <a:cubicBezTo>
                          <a:pt x="201959" y="100930"/>
                          <a:pt x="195600" y="108096"/>
                          <a:pt x="186056" y="119227"/>
                        </a:cubicBezTo>
                        <a:cubicBezTo>
                          <a:pt x="176510" y="130358"/>
                          <a:pt x="174910" y="139903"/>
                          <a:pt x="165379" y="144675"/>
                        </a:cubicBezTo>
                        <a:cubicBezTo>
                          <a:pt x="155835" y="149448"/>
                          <a:pt x="148669" y="127171"/>
                          <a:pt x="144689" y="129565"/>
                        </a:cubicBezTo>
                        <a:cubicBezTo>
                          <a:pt x="140724" y="131944"/>
                          <a:pt x="162986" y="141489"/>
                          <a:pt x="147083" y="158199"/>
                        </a:cubicBezTo>
                        <a:cubicBezTo>
                          <a:pt x="131179" y="174896"/>
                          <a:pt x="123220" y="177275"/>
                          <a:pt x="119241" y="181255"/>
                        </a:cubicBezTo>
                        <a:cubicBezTo>
                          <a:pt x="115275" y="185234"/>
                          <a:pt x="110503" y="176482"/>
                          <a:pt x="110503" y="180462"/>
                        </a:cubicBezTo>
                        <a:cubicBezTo>
                          <a:pt x="110503" y="184441"/>
                          <a:pt x="120841" y="190007"/>
                          <a:pt x="118448" y="193986"/>
                        </a:cubicBezTo>
                        <a:cubicBezTo>
                          <a:pt x="116069" y="197965"/>
                          <a:pt x="106524" y="205117"/>
                          <a:pt x="102544" y="205910"/>
                        </a:cubicBezTo>
                        <a:cubicBezTo>
                          <a:pt x="98565" y="206703"/>
                          <a:pt x="72323" y="175689"/>
                          <a:pt x="67551" y="178082"/>
                        </a:cubicBezTo>
                        <a:cubicBezTo>
                          <a:pt x="62779" y="180462"/>
                          <a:pt x="85848" y="193986"/>
                          <a:pt x="86641" y="199551"/>
                        </a:cubicBezTo>
                        <a:cubicBezTo>
                          <a:pt x="87434" y="205117"/>
                          <a:pt x="98565" y="215455"/>
                          <a:pt x="96979" y="220227"/>
                        </a:cubicBezTo>
                        <a:cubicBezTo>
                          <a:pt x="95393" y="225000"/>
                          <a:pt x="79475" y="234545"/>
                          <a:pt x="75510" y="239317"/>
                        </a:cubicBezTo>
                        <a:cubicBezTo>
                          <a:pt x="71530" y="244090"/>
                          <a:pt x="54026" y="219434"/>
                          <a:pt x="52441" y="225000"/>
                        </a:cubicBezTo>
                        <a:cubicBezTo>
                          <a:pt x="50854" y="230565"/>
                          <a:pt x="68344" y="233752"/>
                          <a:pt x="66758" y="241696"/>
                        </a:cubicBezTo>
                        <a:cubicBezTo>
                          <a:pt x="65172" y="249655"/>
                          <a:pt x="54834" y="252034"/>
                          <a:pt x="49254" y="261579"/>
                        </a:cubicBezTo>
                        <a:cubicBezTo>
                          <a:pt x="43689" y="271124"/>
                          <a:pt x="40517" y="289421"/>
                          <a:pt x="32558" y="295780"/>
                        </a:cubicBezTo>
                        <a:cubicBezTo>
                          <a:pt x="24613" y="302138"/>
                          <a:pt x="3852" y="279961"/>
                          <a:pt x="3852" y="279961"/>
                        </a:cubicBezTo>
                        <a:lnTo>
                          <a:pt x="0" y="278375"/>
                        </a:lnTo>
                        <a:cubicBezTo>
                          <a:pt x="935" y="274254"/>
                          <a:pt x="1926" y="270161"/>
                          <a:pt x="3017" y="266069"/>
                        </a:cubicBezTo>
                        <a:cubicBezTo>
                          <a:pt x="3498" y="264256"/>
                          <a:pt x="3994" y="262443"/>
                          <a:pt x="4489" y="260645"/>
                        </a:cubicBezTo>
                        <a:cubicBezTo>
                          <a:pt x="34328" y="154503"/>
                          <a:pt x="114667" y="60385"/>
                          <a:pt x="248636" y="11400"/>
                        </a:cubicBezTo>
                        <a:cubicBezTo>
                          <a:pt x="249202" y="11188"/>
                          <a:pt x="249769" y="10989"/>
                          <a:pt x="250349" y="10791"/>
                        </a:cubicBezTo>
                        <a:cubicBezTo>
                          <a:pt x="253323" y="9701"/>
                          <a:pt x="256339" y="8639"/>
                          <a:pt x="259370" y="7619"/>
                        </a:cubicBezTo>
                        <a:cubicBezTo>
                          <a:pt x="265785" y="5424"/>
                          <a:pt x="272328" y="3328"/>
                          <a:pt x="278984" y="1345"/>
                        </a:cubicBezTo>
                        <a:cubicBezTo>
                          <a:pt x="280513" y="878"/>
                          <a:pt x="282057" y="439"/>
                          <a:pt x="2836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7" name="Google Shape;1317;p8"/>
                  <p:cNvSpPr/>
                  <p:nvPr/>
                </p:nvSpPr>
                <p:spPr>
                  <a:xfrm>
                    <a:off x="4103434" y="1468559"/>
                    <a:ext cx="258653" cy="270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653" h="270161" extrusionOk="0">
                        <a:moveTo>
                          <a:pt x="123334" y="137311"/>
                        </a:moveTo>
                        <a:cubicBezTo>
                          <a:pt x="123334" y="140795"/>
                          <a:pt x="122824" y="144151"/>
                          <a:pt x="120983" y="147054"/>
                        </a:cubicBezTo>
                        <a:cubicBezTo>
                          <a:pt x="118207" y="144689"/>
                          <a:pt x="115148" y="142225"/>
                          <a:pt x="111509" y="142027"/>
                        </a:cubicBezTo>
                        <a:cubicBezTo>
                          <a:pt x="107869" y="141829"/>
                          <a:pt x="103918" y="145256"/>
                          <a:pt x="105065" y="148711"/>
                        </a:cubicBezTo>
                        <a:cubicBezTo>
                          <a:pt x="102162" y="147479"/>
                          <a:pt x="99089" y="146219"/>
                          <a:pt x="95945" y="146559"/>
                        </a:cubicBezTo>
                        <a:cubicBezTo>
                          <a:pt x="92815" y="146884"/>
                          <a:pt x="89657" y="149405"/>
                          <a:pt x="89813" y="152563"/>
                        </a:cubicBezTo>
                        <a:cubicBezTo>
                          <a:pt x="81118" y="145157"/>
                          <a:pt x="65838" y="148003"/>
                          <a:pt x="60400" y="158044"/>
                        </a:cubicBezTo>
                        <a:cubicBezTo>
                          <a:pt x="53644" y="170520"/>
                          <a:pt x="61957" y="185319"/>
                          <a:pt x="67438" y="198390"/>
                        </a:cubicBezTo>
                        <a:cubicBezTo>
                          <a:pt x="68826" y="201704"/>
                          <a:pt x="69704" y="206264"/>
                          <a:pt x="66701" y="208233"/>
                        </a:cubicBezTo>
                        <a:cubicBezTo>
                          <a:pt x="63855" y="210116"/>
                          <a:pt x="60031" y="207779"/>
                          <a:pt x="58049" y="205018"/>
                        </a:cubicBezTo>
                        <a:cubicBezTo>
                          <a:pt x="56052" y="202242"/>
                          <a:pt x="54607" y="198787"/>
                          <a:pt x="51563" y="197257"/>
                        </a:cubicBezTo>
                        <a:cubicBezTo>
                          <a:pt x="48518" y="195728"/>
                          <a:pt x="43618" y="198518"/>
                          <a:pt x="45105" y="201591"/>
                        </a:cubicBezTo>
                        <a:cubicBezTo>
                          <a:pt x="43094" y="197923"/>
                          <a:pt x="36905" y="199381"/>
                          <a:pt x="35036" y="203120"/>
                        </a:cubicBezTo>
                        <a:cubicBezTo>
                          <a:pt x="33181" y="206859"/>
                          <a:pt x="34229" y="211320"/>
                          <a:pt x="35305" y="215356"/>
                        </a:cubicBezTo>
                        <a:cubicBezTo>
                          <a:pt x="37542" y="223683"/>
                          <a:pt x="39780" y="231996"/>
                          <a:pt x="42018" y="240308"/>
                        </a:cubicBezTo>
                        <a:cubicBezTo>
                          <a:pt x="35603" y="242843"/>
                          <a:pt x="29272" y="245563"/>
                          <a:pt x="23013" y="248451"/>
                        </a:cubicBezTo>
                        <a:cubicBezTo>
                          <a:pt x="19402" y="250123"/>
                          <a:pt x="15337" y="252516"/>
                          <a:pt x="14997" y="256467"/>
                        </a:cubicBezTo>
                        <a:cubicBezTo>
                          <a:pt x="14771" y="258988"/>
                          <a:pt x="16201" y="261324"/>
                          <a:pt x="16853" y="263789"/>
                        </a:cubicBezTo>
                        <a:cubicBezTo>
                          <a:pt x="17490" y="266238"/>
                          <a:pt x="16810" y="269552"/>
                          <a:pt x="14332" y="270090"/>
                        </a:cubicBezTo>
                        <a:cubicBezTo>
                          <a:pt x="13227" y="270331"/>
                          <a:pt x="12094" y="269920"/>
                          <a:pt x="11074" y="269411"/>
                        </a:cubicBezTo>
                        <a:cubicBezTo>
                          <a:pt x="8101" y="267924"/>
                          <a:pt x="5566" y="265545"/>
                          <a:pt x="3894" y="262656"/>
                        </a:cubicBezTo>
                        <a:lnTo>
                          <a:pt x="0" y="258450"/>
                        </a:lnTo>
                        <a:cubicBezTo>
                          <a:pt x="28593" y="150099"/>
                          <a:pt x="109370" y="53602"/>
                          <a:pt x="245619" y="3781"/>
                        </a:cubicBezTo>
                        <a:cubicBezTo>
                          <a:pt x="249160" y="2478"/>
                          <a:pt x="252743" y="1218"/>
                          <a:pt x="256354" y="0"/>
                        </a:cubicBezTo>
                        <a:cubicBezTo>
                          <a:pt x="257614" y="935"/>
                          <a:pt x="258492" y="2181"/>
                          <a:pt x="258634" y="3824"/>
                        </a:cubicBezTo>
                        <a:cubicBezTo>
                          <a:pt x="258974" y="7690"/>
                          <a:pt x="254909" y="10310"/>
                          <a:pt x="251411" y="11981"/>
                        </a:cubicBezTo>
                        <a:cubicBezTo>
                          <a:pt x="240663" y="17107"/>
                          <a:pt x="229928" y="22248"/>
                          <a:pt x="219179" y="27374"/>
                        </a:cubicBezTo>
                        <a:cubicBezTo>
                          <a:pt x="211433" y="31085"/>
                          <a:pt x="203474" y="34852"/>
                          <a:pt x="194935" y="35758"/>
                        </a:cubicBezTo>
                        <a:cubicBezTo>
                          <a:pt x="190120" y="36282"/>
                          <a:pt x="184540" y="36169"/>
                          <a:pt x="181410" y="39865"/>
                        </a:cubicBezTo>
                        <a:cubicBezTo>
                          <a:pt x="179796" y="41763"/>
                          <a:pt x="179187" y="44340"/>
                          <a:pt x="177714" y="46351"/>
                        </a:cubicBezTo>
                        <a:cubicBezTo>
                          <a:pt x="174840" y="50274"/>
                          <a:pt x="169104" y="51492"/>
                          <a:pt x="166725" y="55740"/>
                        </a:cubicBezTo>
                        <a:cubicBezTo>
                          <a:pt x="163553" y="61391"/>
                          <a:pt x="167815" y="69803"/>
                          <a:pt x="163213" y="74377"/>
                        </a:cubicBezTo>
                        <a:cubicBezTo>
                          <a:pt x="161584" y="76005"/>
                          <a:pt x="159248" y="76614"/>
                          <a:pt x="157081" y="77407"/>
                        </a:cubicBezTo>
                        <a:cubicBezTo>
                          <a:pt x="142650" y="82676"/>
                          <a:pt x="133487" y="99457"/>
                          <a:pt x="136872" y="114440"/>
                        </a:cubicBezTo>
                        <a:cubicBezTo>
                          <a:pt x="133841" y="115304"/>
                          <a:pt x="130358" y="114185"/>
                          <a:pt x="128404" y="111707"/>
                        </a:cubicBezTo>
                        <a:cubicBezTo>
                          <a:pt x="123036" y="114978"/>
                          <a:pt x="122243" y="122399"/>
                          <a:pt x="122753" y="128658"/>
                        </a:cubicBezTo>
                        <a:cubicBezTo>
                          <a:pt x="122980" y="131491"/>
                          <a:pt x="123334" y="134436"/>
                          <a:pt x="123334" y="137311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8" name="Google Shape;1318;p8"/>
                  <p:cNvSpPr/>
                  <p:nvPr/>
                </p:nvSpPr>
                <p:spPr>
                  <a:xfrm>
                    <a:off x="4104893" y="1471732"/>
                    <a:ext cx="246293" cy="249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293" h="249853" extrusionOk="0">
                        <a:moveTo>
                          <a:pt x="110149" y="126421"/>
                        </a:moveTo>
                        <a:cubicBezTo>
                          <a:pt x="108096" y="129097"/>
                          <a:pt x="104301" y="124877"/>
                          <a:pt x="100944" y="124651"/>
                        </a:cubicBezTo>
                        <a:cubicBezTo>
                          <a:pt x="98239" y="124481"/>
                          <a:pt x="96243" y="127016"/>
                          <a:pt x="93792" y="128177"/>
                        </a:cubicBezTo>
                        <a:cubicBezTo>
                          <a:pt x="91626" y="129196"/>
                          <a:pt x="89133" y="129097"/>
                          <a:pt x="86740" y="129267"/>
                        </a:cubicBezTo>
                        <a:cubicBezTo>
                          <a:pt x="75680" y="130018"/>
                          <a:pt x="65583" y="136830"/>
                          <a:pt x="59181" y="145893"/>
                        </a:cubicBezTo>
                        <a:cubicBezTo>
                          <a:pt x="52795" y="154942"/>
                          <a:pt x="49764" y="166031"/>
                          <a:pt x="48730" y="177063"/>
                        </a:cubicBezTo>
                        <a:cubicBezTo>
                          <a:pt x="48461" y="179895"/>
                          <a:pt x="47144" y="183704"/>
                          <a:pt x="44354" y="183152"/>
                        </a:cubicBezTo>
                        <a:cubicBezTo>
                          <a:pt x="42258" y="182727"/>
                          <a:pt x="41437" y="179895"/>
                          <a:pt x="39398" y="179244"/>
                        </a:cubicBezTo>
                        <a:cubicBezTo>
                          <a:pt x="37004" y="178479"/>
                          <a:pt x="34951" y="181113"/>
                          <a:pt x="33988" y="183435"/>
                        </a:cubicBezTo>
                        <a:cubicBezTo>
                          <a:pt x="27969" y="198022"/>
                          <a:pt x="31014" y="215667"/>
                          <a:pt x="22758" y="229121"/>
                        </a:cubicBezTo>
                        <a:cubicBezTo>
                          <a:pt x="20577" y="232661"/>
                          <a:pt x="17320" y="235947"/>
                          <a:pt x="13199" y="236485"/>
                        </a:cubicBezTo>
                        <a:cubicBezTo>
                          <a:pt x="12618" y="240209"/>
                          <a:pt x="10112" y="243566"/>
                          <a:pt x="6698" y="245166"/>
                        </a:cubicBezTo>
                        <a:lnTo>
                          <a:pt x="7406" y="247998"/>
                        </a:lnTo>
                        <a:cubicBezTo>
                          <a:pt x="5070" y="248777"/>
                          <a:pt x="2507" y="249514"/>
                          <a:pt x="0" y="249854"/>
                        </a:cubicBezTo>
                        <a:cubicBezTo>
                          <a:pt x="29839" y="143712"/>
                          <a:pt x="110177" y="49594"/>
                          <a:pt x="244147" y="609"/>
                        </a:cubicBezTo>
                        <a:cubicBezTo>
                          <a:pt x="244713" y="397"/>
                          <a:pt x="245280" y="198"/>
                          <a:pt x="245860" y="0"/>
                        </a:cubicBezTo>
                        <a:cubicBezTo>
                          <a:pt x="246058" y="439"/>
                          <a:pt x="246186" y="935"/>
                          <a:pt x="246257" y="1459"/>
                        </a:cubicBezTo>
                        <a:cubicBezTo>
                          <a:pt x="246540" y="3753"/>
                          <a:pt x="245152" y="5948"/>
                          <a:pt x="243509" y="7576"/>
                        </a:cubicBezTo>
                        <a:cubicBezTo>
                          <a:pt x="239416" y="11612"/>
                          <a:pt x="233667" y="13383"/>
                          <a:pt x="228158" y="15025"/>
                        </a:cubicBezTo>
                        <a:cubicBezTo>
                          <a:pt x="217409" y="18212"/>
                          <a:pt x="206661" y="21398"/>
                          <a:pt x="195912" y="24585"/>
                        </a:cubicBezTo>
                        <a:cubicBezTo>
                          <a:pt x="191593" y="25873"/>
                          <a:pt x="187245" y="27162"/>
                          <a:pt x="183181" y="29074"/>
                        </a:cubicBezTo>
                        <a:cubicBezTo>
                          <a:pt x="170407" y="35078"/>
                          <a:pt x="161315" y="46606"/>
                          <a:pt x="152053" y="57241"/>
                        </a:cubicBezTo>
                        <a:cubicBezTo>
                          <a:pt x="150198" y="59366"/>
                          <a:pt x="148088" y="61603"/>
                          <a:pt x="145313" y="62084"/>
                        </a:cubicBezTo>
                        <a:cubicBezTo>
                          <a:pt x="143896" y="62325"/>
                          <a:pt x="142409" y="62099"/>
                          <a:pt x="141064" y="62580"/>
                        </a:cubicBezTo>
                        <a:cubicBezTo>
                          <a:pt x="136320" y="64308"/>
                          <a:pt x="138189" y="71913"/>
                          <a:pt x="135017" y="75836"/>
                        </a:cubicBezTo>
                        <a:cubicBezTo>
                          <a:pt x="132567" y="73853"/>
                          <a:pt x="128319" y="75000"/>
                          <a:pt x="127200" y="77946"/>
                        </a:cubicBezTo>
                        <a:cubicBezTo>
                          <a:pt x="125940" y="81231"/>
                          <a:pt x="127086" y="86740"/>
                          <a:pt x="123574" y="86924"/>
                        </a:cubicBezTo>
                        <a:cubicBezTo>
                          <a:pt x="122186" y="86995"/>
                          <a:pt x="120955" y="85876"/>
                          <a:pt x="119567" y="85876"/>
                        </a:cubicBezTo>
                        <a:cubicBezTo>
                          <a:pt x="117287" y="85876"/>
                          <a:pt x="116168" y="88737"/>
                          <a:pt x="116295" y="91017"/>
                        </a:cubicBezTo>
                        <a:cubicBezTo>
                          <a:pt x="116437" y="93283"/>
                          <a:pt x="117173" y="95704"/>
                          <a:pt x="116154" y="97744"/>
                        </a:cubicBezTo>
                        <a:cubicBezTo>
                          <a:pt x="112004" y="99981"/>
                          <a:pt x="110121" y="104994"/>
                          <a:pt x="109880" y="109696"/>
                        </a:cubicBezTo>
                        <a:cubicBezTo>
                          <a:pt x="109625" y="114398"/>
                          <a:pt x="110673" y="119071"/>
                          <a:pt x="110744" y="123773"/>
                        </a:cubicBezTo>
                        <a:cubicBezTo>
                          <a:pt x="110758" y="124693"/>
                          <a:pt x="110702" y="125684"/>
                          <a:pt x="110149" y="126421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9" name="Google Shape;1319;p8"/>
                  <p:cNvSpPr/>
                  <p:nvPr/>
                </p:nvSpPr>
                <p:spPr>
                  <a:xfrm>
                    <a:off x="4091595" y="1472341"/>
                    <a:ext cx="257443" cy="368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443" h="368216" extrusionOk="0">
                        <a:moveTo>
                          <a:pt x="257444" y="0"/>
                        </a:moveTo>
                        <a:cubicBezTo>
                          <a:pt x="130712" y="47385"/>
                          <a:pt x="54819" y="146006"/>
                          <a:pt x="12660" y="268561"/>
                        </a:cubicBezTo>
                        <a:cubicBezTo>
                          <a:pt x="12660" y="268561"/>
                          <a:pt x="-1572" y="327983"/>
                          <a:pt x="4786" y="368216"/>
                        </a:cubicBezTo>
                        <a:lnTo>
                          <a:pt x="637" y="368216"/>
                        </a:lnTo>
                        <a:cubicBezTo>
                          <a:pt x="-1360" y="334143"/>
                          <a:pt x="1331" y="300085"/>
                          <a:pt x="8808" y="266975"/>
                        </a:cubicBezTo>
                        <a:cubicBezTo>
                          <a:pt x="34398" y="153668"/>
                          <a:pt x="116054" y="51704"/>
                          <a:pt x="25744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20" name="Google Shape;1320;p8"/>
                <p:cNvSpPr/>
                <p:nvPr/>
              </p:nvSpPr>
              <p:spPr>
                <a:xfrm>
                  <a:off x="542613" y="4900926"/>
                  <a:ext cx="892575" cy="1158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08" h="379616" extrusionOk="0">
                      <a:moveTo>
                        <a:pt x="287820" y="1260"/>
                      </a:moveTo>
                      <a:cubicBezTo>
                        <a:pt x="281165" y="3243"/>
                        <a:pt x="274622" y="5339"/>
                        <a:pt x="268206" y="7534"/>
                      </a:cubicBezTo>
                      <a:cubicBezTo>
                        <a:pt x="265176" y="8554"/>
                        <a:pt x="262160" y="9616"/>
                        <a:pt x="259186" y="10706"/>
                      </a:cubicBezTo>
                      <a:cubicBezTo>
                        <a:pt x="258605" y="10904"/>
                        <a:pt x="258039" y="11103"/>
                        <a:pt x="257472" y="11315"/>
                      </a:cubicBezTo>
                      <a:cubicBezTo>
                        <a:pt x="255291" y="12108"/>
                        <a:pt x="253139" y="12915"/>
                        <a:pt x="250986" y="13737"/>
                      </a:cubicBezTo>
                      <a:cubicBezTo>
                        <a:pt x="250363" y="13978"/>
                        <a:pt x="249754" y="14218"/>
                        <a:pt x="249145" y="14459"/>
                      </a:cubicBezTo>
                      <a:cubicBezTo>
                        <a:pt x="247856" y="14955"/>
                        <a:pt x="246568" y="15450"/>
                        <a:pt x="245279" y="15960"/>
                      </a:cubicBezTo>
                      <a:cubicBezTo>
                        <a:pt x="245180" y="16003"/>
                        <a:pt x="245081" y="16031"/>
                        <a:pt x="244996" y="16073"/>
                      </a:cubicBezTo>
                      <a:cubicBezTo>
                        <a:pt x="244868" y="16130"/>
                        <a:pt x="244727" y="16172"/>
                        <a:pt x="244599" y="16229"/>
                      </a:cubicBezTo>
                      <a:cubicBezTo>
                        <a:pt x="243849" y="16526"/>
                        <a:pt x="243112" y="16838"/>
                        <a:pt x="242362" y="17136"/>
                      </a:cubicBezTo>
                      <a:cubicBezTo>
                        <a:pt x="241002" y="17688"/>
                        <a:pt x="239628" y="18240"/>
                        <a:pt x="238283" y="18792"/>
                      </a:cubicBezTo>
                      <a:cubicBezTo>
                        <a:pt x="237490" y="19118"/>
                        <a:pt x="236697" y="19458"/>
                        <a:pt x="235904" y="19798"/>
                      </a:cubicBezTo>
                      <a:cubicBezTo>
                        <a:pt x="235054" y="20152"/>
                        <a:pt x="234191" y="20506"/>
                        <a:pt x="233341" y="20874"/>
                      </a:cubicBezTo>
                      <a:cubicBezTo>
                        <a:pt x="233171" y="20945"/>
                        <a:pt x="232987" y="21016"/>
                        <a:pt x="232817" y="21101"/>
                      </a:cubicBezTo>
                      <a:cubicBezTo>
                        <a:pt x="232562" y="21214"/>
                        <a:pt x="232307" y="21327"/>
                        <a:pt x="232052" y="21427"/>
                      </a:cubicBezTo>
                      <a:cubicBezTo>
                        <a:pt x="231231" y="21781"/>
                        <a:pt x="230423" y="22135"/>
                        <a:pt x="229602" y="22503"/>
                      </a:cubicBezTo>
                      <a:cubicBezTo>
                        <a:pt x="228370" y="23041"/>
                        <a:pt x="227124" y="23579"/>
                        <a:pt x="225906" y="24131"/>
                      </a:cubicBezTo>
                      <a:cubicBezTo>
                        <a:pt x="225084" y="24499"/>
                        <a:pt x="224263" y="24882"/>
                        <a:pt x="223442" y="25250"/>
                      </a:cubicBezTo>
                      <a:cubicBezTo>
                        <a:pt x="222861" y="25519"/>
                        <a:pt x="222266" y="25788"/>
                        <a:pt x="221686" y="26057"/>
                      </a:cubicBezTo>
                      <a:cubicBezTo>
                        <a:pt x="221445" y="26171"/>
                        <a:pt x="221218" y="26270"/>
                        <a:pt x="220978" y="26383"/>
                      </a:cubicBezTo>
                      <a:cubicBezTo>
                        <a:pt x="220595" y="26553"/>
                        <a:pt x="220227" y="26737"/>
                        <a:pt x="219845" y="26907"/>
                      </a:cubicBezTo>
                      <a:cubicBezTo>
                        <a:pt x="219023" y="27289"/>
                        <a:pt x="218202" y="27686"/>
                        <a:pt x="217381" y="28068"/>
                      </a:cubicBezTo>
                      <a:cubicBezTo>
                        <a:pt x="216205" y="28621"/>
                        <a:pt x="215030" y="29173"/>
                        <a:pt x="213869" y="29739"/>
                      </a:cubicBezTo>
                      <a:cubicBezTo>
                        <a:pt x="213047" y="30136"/>
                        <a:pt x="212240" y="30532"/>
                        <a:pt x="211419" y="30943"/>
                      </a:cubicBezTo>
                      <a:cubicBezTo>
                        <a:pt x="211050" y="31127"/>
                        <a:pt x="210668" y="31311"/>
                        <a:pt x="210300" y="31495"/>
                      </a:cubicBezTo>
                      <a:cubicBezTo>
                        <a:pt x="210017" y="31637"/>
                        <a:pt x="209733" y="31764"/>
                        <a:pt x="209450" y="31906"/>
                      </a:cubicBezTo>
                      <a:cubicBezTo>
                        <a:pt x="208954" y="32147"/>
                        <a:pt x="208473" y="32402"/>
                        <a:pt x="207977" y="32642"/>
                      </a:cubicBezTo>
                      <a:cubicBezTo>
                        <a:pt x="207156" y="33053"/>
                        <a:pt x="206349" y="33464"/>
                        <a:pt x="205527" y="33874"/>
                      </a:cubicBezTo>
                      <a:cubicBezTo>
                        <a:pt x="204409" y="34441"/>
                        <a:pt x="203276" y="35022"/>
                        <a:pt x="202171" y="35602"/>
                      </a:cubicBezTo>
                      <a:cubicBezTo>
                        <a:pt x="201364" y="36027"/>
                        <a:pt x="200557" y="36452"/>
                        <a:pt x="199749" y="36877"/>
                      </a:cubicBezTo>
                      <a:cubicBezTo>
                        <a:pt x="199565" y="36976"/>
                        <a:pt x="199381" y="37061"/>
                        <a:pt x="199197" y="37160"/>
                      </a:cubicBezTo>
                      <a:cubicBezTo>
                        <a:pt x="198885" y="37330"/>
                        <a:pt x="198560" y="37500"/>
                        <a:pt x="198234" y="37656"/>
                      </a:cubicBezTo>
                      <a:cubicBezTo>
                        <a:pt x="197625" y="37981"/>
                        <a:pt x="197030" y="38307"/>
                        <a:pt x="196435" y="38619"/>
                      </a:cubicBezTo>
                      <a:cubicBezTo>
                        <a:pt x="195642" y="39044"/>
                        <a:pt x="194835" y="39483"/>
                        <a:pt x="194042" y="39922"/>
                      </a:cubicBezTo>
                      <a:cubicBezTo>
                        <a:pt x="192952" y="40516"/>
                        <a:pt x="191875" y="41111"/>
                        <a:pt x="190799" y="41706"/>
                      </a:cubicBezTo>
                      <a:cubicBezTo>
                        <a:pt x="190006" y="42145"/>
                        <a:pt x="189227" y="42584"/>
                        <a:pt x="188448" y="43037"/>
                      </a:cubicBezTo>
                      <a:cubicBezTo>
                        <a:pt x="188434" y="43037"/>
                        <a:pt x="188420" y="43051"/>
                        <a:pt x="188406" y="43065"/>
                      </a:cubicBezTo>
                      <a:cubicBezTo>
                        <a:pt x="188052" y="43264"/>
                        <a:pt x="187712" y="43462"/>
                        <a:pt x="187358" y="43646"/>
                      </a:cubicBezTo>
                      <a:cubicBezTo>
                        <a:pt x="186650" y="44043"/>
                        <a:pt x="185942" y="44453"/>
                        <a:pt x="185248" y="44864"/>
                      </a:cubicBezTo>
                      <a:cubicBezTo>
                        <a:pt x="184469" y="45317"/>
                        <a:pt x="183704" y="45756"/>
                        <a:pt x="182925" y="46209"/>
                      </a:cubicBezTo>
                      <a:cubicBezTo>
                        <a:pt x="181863" y="46832"/>
                        <a:pt x="180815" y="47441"/>
                        <a:pt x="179767" y="48079"/>
                      </a:cubicBezTo>
                      <a:cubicBezTo>
                        <a:pt x="179088" y="48489"/>
                        <a:pt x="178394" y="48900"/>
                        <a:pt x="177714" y="49311"/>
                      </a:cubicBezTo>
                      <a:cubicBezTo>
                        <a:pt x="177402" y="49495"/>
                        <a:pt x="177091" y="49679"/>
                        <a:pt x="176779" y="49877"/>
                      </a:cubicBezTo>
                      <a:cubicBezTo>
                        <a:pt x="175972" y="50373"/>
                        <a:pt x="175165" y="50868"/>
                        <a:pt x="174372" y="51364"/>
                      </a:cubicBezTo>
                      <a:cubicBezTo>
                        <a:pt x="173621" y="51831"/>
                        <a:pt x="172871" y="52299"/>
                        <a:pt x="172120" y="52766"/>
                      </a:cubicBezTo>
                      <a:cubicBezTo>
                        <a:pt x="171101" y="53403"/>
                        <a:pt x="170081" y="54055"/>
                        <a:pt x="169061" y="54706"/>
                      </a:cubicBezTo>
                      <a:cubicBezTo>
                        <a:pt x="168480" y="55074"/>
                        <a:pt x="167900" y="55443"/>
                        <a:pt x="167319" y="55825"/>
                      </a:cubicBezTo>
                      <a:cubicBezTo>
                        <a:pt x="167050" y="55995"/>
                        <a:pt x="166795" y="56165"/>
                        <a:pt x="166541" y="56335"/>
                      </a:cubicBezTo>
                      <a:cubicBezTo>
                        <a:pt x="165634" y="56915"/>
                        <a:pt x="164742" y="57510"/>
                        <a:pt x="163850" y="58105"/>
                      </a:cubicBezTo>
                      <a:cubicBezTo>
                        <a:pt x="163127" y="58587"/>
                        <a:pt x="162405" y="59068"/>
                        <a:pt x="161683" y="59550"/>
                      </a:cubicBezTo>
                      <a:cubicBezTo>
                        <a:pt x="160677" y="60215"/>
                        <a:pt x="159686" y="60895"/>
                        <a:pt x="158709" y="61561"/>
                      </a:cubicBezTo>
                      <a:cubicBezTo>
                        <a:pt x="158213" y="61900"/>
                        <a:pt x="157718" y="62226"/>
                        <a:pt x="157236" y="62566"/>
                      </a:cubicBezTo>
                      <a:cubicBezTo>
                        <a:pt x="157038" y="62708"/>
                        <a:pt x="156840" y="62849"/>
                        <a:pt x="156642" y="62991"/>
                      </a:cubicBezTo>
                      <a:cubicBezTo>
                        <a:pt x="156627" y="62991"/>
                        <a:pt x="156613" y="63005"/>
                        <a:pt x="156599" y="63019"/>
                      </a:cubicBezTo>
                      <a:cubicBezTo>
                        <a:pt x="155607" y="63699"/>
                        <a:pt x="154630" y="64393"/>
                        <a:pt x="153639" y="65087"/>
                      </a:cubicBezTo>
                      <a:cubicBezTo>
                        <a:pt x="152945" y="65568"/>
                        <a:pt x="152265" y="66050"/>
                        <a:pt x="151586" y="66545"/>
                      </a:cubicBezTo>
                      <a:cubicBezTo>
                        <a:pt x="150609" y="67254"/>
                        <a:pt x="149631" y="67962"/>
                        <a:pt x="148654" y="68670"/>
                      </a:cubicBezTo>
                      <a:cubicBezTo>
                        <a:pt x="148399" y="68854"/>
                        <a:pt x="148145" y="69038"/>
                        <a:pt x="147889" y="69222"/>
                      </a:cubicBezTo>
                      <a:cubicBezTo>
                        <a:pt x="147705" y="69349"/>
                        <a:pt x="147521" y="69491"/>
                        <a:pt x="147337" y="69618"/>
                      </a:cubicBezTo>
                      <a:cubicBezTo>
                        <a:pt x="147110" y="69788"/>
                        <a:pt x="146884" y="69958"/>
                        <a:pt x="146658" y="70128"/>
                      </a:cubicBezTo>
                      <a:cubicBezTo>
                        <a:pt x="145680" y="70850"/>
                        <a:pt x="144703" y="71587"/>
                        <a:pt x="143740" y="72309"/>
                      </a:cubicBezTo>
                      <a:cubicBezTo>
                        <a:pt x="143103" y="72791"/>
                        <a:pt x="142452" y="73272"/>
                        <a:pt x="141814" y="73754"/>
                      </a:cubicBezTo>
                      <a:cubicBezTo>
                        <a:pt x="140837" y="74504"/>
                        <a:pt x="139860" y="75255"/>
                        <a:pt x="138883" y="76005"/>
                      </a:cubicBezTo>
                      <a:cubicBezTo>
                        <a:pt x="138869" y="76005"/>
                        <a:pt x="138854" y="76034"/>
                        <a:pt x="138840" y="76048"/>
                      </a:cubicBezTo>
                      <a:cubicBezTo>
                        <a:pt x="138529" y="76289"/>
                        <a:pt x="138203" y="76529"/>
                        <a:pt x="137892" y="76784"/>
                      </a:cubicBezTo>
                      <a:cubicBezTo>
                        <a:pt x="137608" y="77011"/>
                        <a:pt x="137325" y="77223"/>
                        <a:pt x="137042" y="77450"/>
                      </a:cubicBezTo>
                      <a:cubicBezTo>
                        <a:pt x="136065" y="78229"/>
                        <a:pt x="135087" y="79008"/>
                        <a:pt x="134124" y="79787"/>
                      </a:cubicBezTo>
                      <a:cubicBezTo>
                        <a:pt x="133544" y="80254"/>
                        <a:pt x="132949" y="80721"/>
                        <a:pt x="132368" y="81203"/>
                      </a:cubicBezTo>
                      <a:cubicBezTo>
                        <a:pt x="131519" y="81897"/>
                        <a:pt x="130683" y="82590"/>
                        <a:pt x="129848" y="83284"/>
                      </a:cubicBezTo>
                      <a:cubicBezTo>
                        <a:pt x="129493" y="83568"/>
                        <a:pt x="129139" y="83865"/>
                        <a:pt x="128800" y="84148"/>
                      </a:cubicBezTo>
                      <a:cubicBezTo>
                        <a:pt x="128460" y="84432"/>
                        <a:pt x="128120" y="84715"/>
                        <a:pt x="127780" y="84998"/>
                      </a:cubicBezTo>
                      <a:cubicBezTo>
                        <a:pt x="126746" y="85862"/>
                        <a:pt x="125712" y="86740"/>
                        <a:pt x="124693" y="87618"/>
                      </a:cubicBezTo>
                      <a:cubicBezTo>
                        <a:pt x="124211" y="88029"/>
                        <a:pt x="123730" y="88425"/>
                        <a:pt x="123263" y="88836"/>
                      </a:cubicBezTo>
                      <a:cubicBezTo>
                        <a:pt x="122554" y="89445"/>
                        <a:pt x="121846" y="90068"/>
                        <a:pt x="121152" y="90691"/>
                      </a:cubicBezTo>
                      <a:cubicBezTo>
                        <a:pt x="120784" y="91017"/>
                        <a:pt x="120402" y="91342"/>
                        <a:pt x="120034" y="91682"/>
                      </a:cubicBezTo>
                      <a:cubicBezTo>
                        <a:pt x="120019" y="91696"/>
                        <a:pt x="119991" y="91710"/>
                        <a:pt x="119977" y="91739"/>
                      </a:cubicBezTo>
                      <a:cubicBezTo>
                        <a:pt x="119595" y="92079"/>
                        <a:pt x="119212" y="92405"/>
                        <a:pt x="118830" y="92744"/>
                      </a:cubicBezTo>
                      <a:cubicBezTo>
                        <a:pt x="117442" y="93991"/>
                        <a:pt x="116068" y="95237"/>
                        <a:pt x="114695" y="96483"/>
                      </a:cubicBezTo>
                      <a:cubicBezTo>
                        <a:pt x="114624" y="96554"/>
                        <a:pt x="114553" y="96611"/>
                        <a:pt x="114482" y="96681"/>
                      </a:cubicBezTo>
                      <a:cubicBezTo>
                        <a:pt x="113902" y="97219"/>
                        <a:pt x="113321" y="97758"/>
                        <a:pt x="112741" y="98310"/>
                      </a:cubicBezTo>
                      <a:cubicBezTo>
                        <a:pt x="112372" y="98650"/>
                        <a:pt x="112018" y="98990"/>
                        <a:pt x="111650" y="99329"/>
                      </a:cubicBezTo>
                      <a:cubicBezTo>
                        <a:pt x="111154" y="99797"/>
                        <a:pt x="110644" y="100264"/>
                        <a:pt x="110149" y="100732"/>
                      </a:cubicBezTo>
                      <a:cubicBezTo>
                        <a:pt x="110021" y="100859"/>
                        <a:pt x="109894" y="100986"/>
                        <a:pt x="109766" y="101100"/>
                      </a:cubicBezTo>
                      <a:cubicBezTo>
                        <a:pt x="108492" y="102318"/>
                        <a:pt x="107231" y="103536"/>
                        <a:pt x="105971" y="104768"/>
                      </a:cubicBezTo>
                      <a:cubicBezTo>
                        <a:pt x="105546" y="105178"/>
                        <a:pt x="105136" y="105603"/>
                        <a:pt x="104711" y="106028"/>
                      </a:cubicBezTo>
                      <a:cubicBezTo>
                        <a:pt x="104682" y="106056"/>
                        <a:pt x="104654" y="106085"/>
                        <a:pt x="104626" y="106113"/>
                      </a:cubicBezTo>
                      <a:cubicBezTo>
                        <a:pt x="104286" y="106453"/>
                        <a:pt x="103932" y="106807"/>
                        <a:pt x="103592" y="107147"/>
                      </a:cubicBezTo>
                      <a:cubicBezTo>
                        <a:pt x="103026" y="107713"/>
                        <a:pt x="102445" y="108280"/>
                        <a:pt x="101893" y="108846"/>
                      </a:cubicBezTo>
                      <a:cubicBezTo>
                        <a:pt x="101369" y="109370"/>
                        <a:pt x="100859" y="109908"/>
                        <a:pt x="100349" y="110432"/>
                      </a:cubicBezTo>
                      <a:cubicBezTo>
                        <a:pt x="99528" y="111282"/>
                        <a:pt x="98692" y="112117"/>
                        <a:pt x="97885" y="112981"/>
                      </a:cubicBezTo>
                      <a:cubicBezTo>
                        <a:pt x="97503" y="113378"/>
                        <a:pt x="97134" y="113774"/>
                        <a:pt x="96752" y="114171"/>
                      </a:cubicBezTo>
                      <a:cubicBezTo>
                        <a:pt x="96441" y="114497"/>
                        <a:pt x="96143" y="114822"/>
                        <a:pt x="95831" y="115148"/>
                      </a:cubicBezTo>
                      <a:cubicBezTo>
                        <a:pt x="95208" y="115814"/>
                        <a:pt x="94571" y="116479"/>
                        <a:pt x="93948" y="117159"/>
                      </a:cubicBezTo>
                      <a:cubicBezTo>
                        <a:pt x="93367" y="117782"/>
                        <a:pt x="92801" y="118419"/>
                        <a:pt x="92220" y="119042"/>
                      </a:cubicBezTo>
                      <a:cubicBezTo>
                        <a:pt x="91512" y="119821"/>
                        <a:pt x="90804" y="120600"/>
                        <a:pt x="90096" y="121379"/>
                      </a:cubicBezTo>
                      <a:cubicBezTo>
                        <a:pt x="89784" y="121733"/>
                        <a:pt x="89473" y="122087"/>
                        <a:pt x="89161" y="122427"/>
                      </a:cubicBezTo>
                      <a:cubicBezTo>
                        <a:pt x="88906" y="122710"/>
                        <a:pt x="88652" y="123008"/>
                        <a:pt x="88396" y="123291"/>
                      </a:cubicBezTo>
                      <a:cubicBezTo>
                        <a:pt x="88382" y="123305"/>
                        <a:pt x="88368" y="123319"/>
                        <a:pt x="88354" y="123333"/>
                      </a:cubicBezTo>
                      <a:cubicBezTo>
                        <a:pt x="87688" y="124098"/>
                        <a:pt x="87009" y="124849"/>
                        <a:pt x="86343" y="125613"/>
                      </a:cubicBezTo>
                      <a:cubicBezTo>
                        <a:pt x="85748" y="126293"/>
                        <a:pt x="85168" y="126987"/>
                        <a:pt x="84573" y="127667"/>
                      </a:cubicBezTo>
                      <a:cubicBezTo>
                        <a:pt x="83936" y="128417"/>
                        <a:pt x="83298" y="129154"/>
                        <a:pt x="82661" y="129905"/>
                      </a:cubicBezTo>
                      <a:cubicBezTo>
                        <a:pt x="82392" y="130216"/>
                        <a:pt x="82137" y="130528"/>
                        <a:pt x="81868" y="130839"/>
                      </a:cubicBezTo>
                      <a:cubicBezTo>
                        <a:pt x="81712" y="131023"/>
                        <a:pt x="81571" y="131207"/>
                        <a:pt x="81415" y="131377"/>
                      </a:cubicBezTo>
                      <a:cubicBezTo>
                        <a:pt x="81245" y="131590"/>
                        <a:pt x="81061" y="131802"/>
                        <a:pt x="80891" y="132015"/>
                      </a:cubicBezTo>
                      <a:cubicBezTo>
                        <a:pt x="80282" y="132751"/>
                        <a:pt x="79659" y="133501"/>
                        <a:pt x="79050" y="134238"/>
                      </a:cubicBezTo>
                      <a:cubicBezTo>
                        <a:pt x="78469" y="134960"/>
                        <a:pt x="77889" y="135682"/>
                        <a:pt x="77308" y="136405"/>
                      </a:cubicBezTo>
                      <a:cubicBezTo>
                        <a:pt x="76713" y="137141"/>
                        <a:pt x="76118" y="137878"/>
                        <a:pt x="75538" y="138614"/>
                      </a:cubicBezTo>
                      <a:cubicBezTo>
                        <a:pt x="74957" y="139350"/>
                        <a:pt x="74377" y="140101"/>
                        <a:pt x="73796" y="140837"/>
                      </a:cubicBezTo>
                      <a:cubicBezTo>
                        <a:pt x="73229" y="141559"/>
                        <a:pt x="72663" y="142296"/>
                        <a:pt x="72096" y="143032"/>
                      </a:cubicBezTo>
                      <a:cubicBezTo>
                        <a:pt x="71516" y="143797"/>
                        <a:pt x="70950" y="144548"/>
                        <a:pt x="70369" y="145312"/>
                      </a:cubicBezTo>
                      <a:cubicBezTo>
                        <a:pt x="69831" y="146035"/>
                        <a:pt x="69278" y="146757"/>
                        <a:pt x="68740" y="147493"/>
                      </a:cubicBezTo>
                      <a:cubicBezTo>
                        <a:pt x="68684" y="147578"/>
                        <a:pt x="68627" y="147649"/>
                        <a:pt x="68556" y="147734"/>
                      </a:cubicBezTo>
                      <a:cubicBezTo>
                        <a:pt x="68443" y="147876"/>
                        <a:pt x="68330" y="148031"/>
                        <a:pt x="68230" y="148173"/>
                      </a:cubicBezTo>
                      <a:cubicBezTo>
                        <a:pt x="67834" y="148725"/>
                        <a:pt x="67438" y="149263"/>
                        <a:pt x="67041" y="149816"/>
                      </a:cubicBezTo>
                      <a:cubicBezTo>
                        <a:pt x="66517" y="150538"/>
                        <a:pt x="65993" y="151260"/>
                        <a:pt x="65469" y="151982"/>
                      </a:cubicBezTo>
                      <a:cubicBezTo>
                        <a:pt x="64903" y="152776"/>
                        <a:pt x="64350" y="153569"/>
                        <a:pt x="63784" y="154347"/>
                      </a:cubicBezTo>
                      <a:cubicBezTo>
                        <a:pt x="63316" y="155013"/>
                        <a:pt x="62849" y="155693"/>
                        <a:pt x="62382" y="156358"/>
                      </a:cubicBezTo>
                      <a:cubicBezTo>
                        <a:pt x="62226" y="156585"/>
                        <a:pt x="62056" y="156812"/>
                        <a:pt x="61900" y="157052"/>
                      </a:cubicBezTo>
                      <a:cubicBezTo>
                        <a:pt x="61475" y="157675"/>
                        <a:pt x="61051" y="158298"/>
                        <a:pt x="60626" y="158922"/>
                      </a:cubicBezTo>
                      <a:cubicBezTo>
                        <a:pt x="60144" y="159630"/>
                        <a:pt x="59662" y="160352"/>
                        <a:pt x="59181" y="161060"/>
                      </a:cubicBezTo>
                      <a:cubicBezTo>
                        <a:pt x="58629" y="161881"/>
                        <a:pt x="58077" y="162703"/>
                        <a:pt x="57538" y="163538"/>
                      </a:cubicBezTo>
                      <a:cubicBezTo>
                        <a:pt x="57156" y="164119"/>
                        <a:pt x="56788" y="164685"/>
                        <a:pt x="56406" y="165266"/>
                      </a:cubicBezTo>
                      <a:cubicBezTo>
                        <a:pt x="56235" y="165535"/>
                        <a:pt x="56066" y="165790"/>
                        <a:pt x="55896" y="166059"/>
                      </a:cubicBezTo>
                      <a:cubicBezTo>
                        <a:pt x="55442" y="166767"/>
                        <a:pt x="54989" y="167475"/>
                        <a:pt x="54536" y="168183"/>
                      </a:cubicBezTo>
                      <a:cubicBezTo>
                        <a:pt x="54097" y="168877"/>
                        <a:pt x="53658" y="169571"/>
                        <a:pt x="53219" y="170265"/>
                      </a:cubicBezTo>
                      <a:cubicBezTo>
                        <a:pt x="52681" y="171129"/>
                        <a:pt x="52143" y="171993"/>
                        <a:pt x="51605" y="172857"/>
                      </a:cubicBezTo>
                      <a:cubicBezTo>
                        <a:pt x="51307" y="173338"/>
                        <a:pt x="51024" y="173820"/>
                        <a:pt x="50727" y="174287"/>
                      </a:cubicBezTo>
                      <a:cubicBezTo>
                        <a:pt x="50557" y="174584"/>
                        <a:pt x="50373" y="174868"/>
                        <a:pt x="50203" y="175165"/>
                      </a:cubicBezTo>
                      <a:cubicBezTo>
                        <a:pt x="49721" y="175958"/>
                        <a:pt x="49240" y="176765"/>
                        <a:pt x="48772" y="177572"/>
                      </a:cubicBezTo>
                      <a:cubicBezTo>
                        <a:pt x="48376" y="178238"/>
                        <a:pt x="47993" y="178904"/>
                        <a:pt x="47611" y="179569"/>
                      </a:cubicBezTo>
                      <a:cubicBezTo>
                        <a:pt x="47073" y="180490"/>
                        <a:pt x="46549" y="181396"/>
                        <a:pt x="46025" y="182317"/>
                      </a:cubicBezTo>
                      <a:cubicBezTo>
                        <a:pt x="45813" y="182699"/>
                        <a:pt x="45586" y="183081"/>
                        <a:pt x="45374" y="183464"/>
                      </a:cubicBezTo>
                      <a:cubicBezTo>
                        <a:pt x="45204" y="183775"/>
                        <a:pt x="45034" y="184073"/>
                        <a:pt x="44864" y="184384"/>
                      </a:cubicBezTo>
                      <a:cubicBezTo>
                        <a:pt x="44354" y="185291"/>
                        <a:pt x="43858" y="186183"/>
                        <a:pt x="43349" y="187089"/>
                      </a:cubicBezTo>
                      <a:cubicBezTo>
                        <a:pt x="43009" y="187712"/>
                        <a:pt x="42669" y="188350"/>
                        <a:pt x="42329" y="188973"/>
                      </a:cubicBezTo>
                      <a:cubicBezTo>
                        <a:pt x="41805" y="189950"/>
                        <a:pt x="41281" y="190913"/>
                        <a:pt x="40757" y="191890"/>
                      </a:cubicBezTo>
                      <a:cubicBezTo>
                        <a:pt x="40615" y="192173"/>
                        <a:pt x="40460" y="192456"/>
                        <a:pt x="40318" y="192725"/>
                      </a:cubicBezTo>
                      <a:cubicBezTo>
                        <a:pt x="40148" y="193037"/>
                        <a:pt x="39992" y="193348"/>
                        <a:pt x="39836" y="193660"/>
                      </a:cubicBezTo>
                      <a:cubicBezTo>
                        <a:pt x="39298" y="194680"/>
                        <a:pt x="38774" y="195699"/>
                        <a:pt x="38250" y="196719"/>
                      </a:cubicBezTo>
                      <a:cubicBezTo>
                        <a:pt x="37981" y="197257"/>
                        <a:pt x="37712" y="197781"/>
                        <a:pt x="37443" y="198319"/>
                      </a:cubicBezTo>
                      <a:cubicBezTo>
                        <a:pt x="36891" y="199410"/>
                        <a:pt x="36353" y="200486"/>
                        <a:pt x="35815" y="201576"/>
                      </a:cubicBezTo>
                      <a:cubicBezTo>
                        <a:pt x="35729" y="201761"/>
                        <a:pt x="35644" y="201930"/>
                        <a:pt x="35560" y="202115"/>
                      </a:cubicBezTo>
                      <a:cubicBezTo>
                        <a:pt x="35418" y="202412"/>
                        <a:pt x="35276" y="202695"/>
                        <a:pt x="35135" y="202993"/>
                      </a:cubicBezTo>
                      <a:cubicBezTo>
                        <a:pt x="34568" y="204154"/>
                        <a:pt x="34016" y="205315"/>
                        <a:pt x="33463" y="206476"/>
                      </a:cubicBezTo>
                      <a:cubicBezTo>
                        <a:pt x="33322" y="206774"/>
                        <a:pt x="33180" y="207085"/>
                        <a:pt x="33039" y="207397"/>
                      </a:cubicBezTo>
                      <a:cubicBezTo>
                        <a:pt x="32373" y="208813"/>
                        <a:pt x="31722" y="210229"/>
                        <a:pt x="31084" y="211645"/>
                      </a:cubicBezTo>
                      <a:cubicBezTo>
                        <a:pt x="30985" y="211886"/>
                        <a:pt x="30872" y="212113"/>
                        <a:pt x="30773" y="212353"/>
                      </a:cubicBezTo>
                      <a:cubicBezTo>
                        <a:pt x="29428" y="215341"/>
                        <a:pt x="28125" y="218358"/>
                        <a:pt x="26878" y="221374"/>
                      </a:cubicBezTo>
                      <a:cubicBezTo>
                        <a:pt x="26836" y="221459"/>
                        <a:pt x="26808" y="221558"/>
                        <a:pt x="26765" y="221643"/>
                      </a:cubicBezTo>
                      <a:cubicBezTo>
                        <a:pt x="25491" y="224731"/>
                        <a:pt x="24258" y="227846"/>
                        <a:pt x="23069" y="230962"/>
                      </a:cubicBezTo>
                      <a:cubicBezTo>
                        <a:pt x="23041" y="231033"/>
                        <a:pt x="23012" y="231089"/>
                        <a:pt x="22998" y="231160"/>
                      </a:cubicBezTo>
                      <a:cubicBezTo>
                        <a:pt x="22432" y="232647"/>
                        <a:pt x="21894" y="234120"/>
                        <a:pt x="21341" y="235607"/>
                      </a:cubicBezTo>
                      <a:cubicBezTo>
                        <a:pt x="21299" y="235720"/>
                        <a:pt x="21256" y="235819"/>
                        <a:pt x="21228" y="235933"/>
                      </a:cubicBezTo>
                      <a:cubicBezTo>
                        <a:pt x="20718" y="237349"/>
                        <a:pt x="20223" y="238765"/>
                        <a:pt x="19727" y="240181"/>
                      </a:cubicBezTo>
                      <a:cubicBezTo>
                        <a:pt x="19698" y="240252"/>
                        <a:pt x="19670" y="240323"/>
                        <a:pt x="19656" y="240393"/>
                      </a:cubicBezTo>
                      <a:cubicBezTo>
                        <a:pt x="19571" y="240634"/>
                        <a:pt x="19486" y="240875"/>
                        <a:pt x="19401" y="241116"/>
                      </a:cubicBezTo>
                      <a:cubicBezTo>
                        <a:pt x="18962" y="242390"/>
                        <a:pt x="18537" y="243679"/>
                        <a:pt x="18098" y="244968"/>
                      </a:cubicBezTo>
                      <a:cubicBezTo>
                        <a:pt x="17971" y="245336"/>
                        <a:pt x="17844" y="245704"/>
                        <a:pt x="17730" y="246072"/>
                      </a:cubicBezTo>
                      <a:cubicBezTo>
                        <a:pt x="17319" y="247347"/>
                        <a:pt x="16909" y="248621"/>
                        <a:pt x="16498" y="249896"/>
                      </a:cubicBezTo>
                      <a:cubicBezTo>
                        <a:pt x="16484" y="249953"/>
                        <a:pt x="16470" y="249995"/>
                        <a:pt x="16456" y="250052"/>
                      </a:cubicBezTo>
                      <a:cubicBezTo>
                        <a:pt x="16342" y="250406"/>
                        <a:pt x="16229" y="250760"/>
                        <a:pt x="16115" y="251114"/>
                      </a:cubicBezTo>
                      <a:cubicBezTo>
                        <a:pt x="16115" y="251128"/>
                        <a:pt x="16115" y="251156"/>
                        <a:pt x="16102" y="251170"/>
                      </a:cubicBezTo>
                      <a:cubicBezTo>
                        <a:pt x="15719" y="252417"/>
                        <a:pt x="15337" y="253663"/>
                        <a:pt x="14969" y="254909"/>
                      </a:cubicBezTo>
                      <a:cubicBezTo>
                        <a:pt x="14827" y="255362"/>
                        <a:pt x="14686" y="255815"/>
                        <a:pt x="14558" y="256283"/>
                      </a:cubicBezTo>
                      <a:cubicBezTo>
                        <a:pt x="14204" y="257472"/>
                        <a:pt x="13864" y="258662"/>
                        <a:pt x="13524" y="259852"/>
                      </a:cubicBezTo>
                      <a:cubicBezTo>
                        <a:pt x="13453" y="260121"/>
                        <a:pt x="13368" y="260390"/>
                        <a:pt x="13283" y="260645"/>
                      </a:cubicBezTo>
                      <a:cubicBezTo>
                        <a:pt x="13198" y="260942"/>
                        <a:pt x="13113" y="261254"/>
                        <a:pt x="13043" y="261551"/>
                      </a:cubicBezTo>
                      <a:cubicBezTo>
                        <a:pt x="12731" y="262684"/>
                        <a:pt x="12420" y="263817"/>
                        <a:pt x="12122" y="264950"/>
                      </a:cubicBezTo>
                      <a:cubicBezTo>
                        <a:pt x="12023" y="265318"/>
                        <a:pt x="11924" y="265686"/>
                        <a:pt x="11825" y="266069"/>
                      </a:cubicBezTo>
                      <a:cubicBezTo>
                        <a:pt x="11782" y="266224"/>
                        <a:pt x="11754" y="266366"/>
                        <a:pt x="11711" y="266522"/>
                      </a:cubicBezTo>
                      <a:cubicBezTo>
                        <a:pt x="11329" y="267980"/>
                        <a:pt x="10961" y="269453"/>
                        <a:pt x="10593" y="270912"/>
                      </a:cubicBezTo>
                      <a:cubicBezTo>
                        <a:pt x="10451" y="271478"/>
                        <a:pt x="10295" y="272059"/>
                        <a:pt x="10168" y="272625"/>
                      </a:cubicBezTo>
                      <a:cubicBezTo>
                        <a:pt x="9701" y="274537"/>
                        <a:pt x="9247" y="276449"/>
                        <a:pt x="8808" y="278375"/>
                      </a:cubicBezTo>
                      <a:cubicBezTo>
                        <a:pt x="1331" y="311485"/>
                        <a:pt x="-1360" y="345544"/>
                        <a:pt x="637" y="379616"/>
                      </a:cubicBezTo>
                      <a:lnTo>
                        <a:pt x="4786" y="379616"/>
                      </a:lnTo>
                      <a:cubicBezTo>
                        <a:pt x="-1572" y="339383"/>
                        <a:pt x="12660" y="279961"/>
                        <a:pt x="12660" y="279961"/>
                      </a:cubicBezTo>
                      <a:cubicBezTo>
                        <a:pt x="12660" y="279961"/>
                        <a:pt x="33421" y="302138"/>
                        <a:pt x="41366" y="295780"/>
                      </a:cubicBezTo>
                      <a:cubicBezTo>
                        <a:pt x="49325" y="289421"/>
                        <a:pt x="52497" y="271124"/>
                        <a:pt x="58062" y="261579"/>
                      </a:cubicBezTo>
                      <a:cubicBezTo>
                        <a:pt x="63642" y="252034"/>
                        <a:pt x="73980" y="249655"/>
                        <a:pt x="75566" y="241696"/>
                      </a:cubicBezTo>
                      <a:cubicBezTo>
                        <a:pt x="77152" y="233752"/>
                        <a:pt x="59662" y="230565"/>
                        <a:pt x="61249" y="225000"/>
                      </a:cubicBezTo>
                      <a:cubicBezTo>
                        <a:pt x="62835" y="219434"/>
                        <a:pt x="80339" y="244090"/>
                        <a:pt x="84318" y="239317"/>
                      </a:cubicBezTo>
                      <a:cubicBezTo>
                        <a:pt x="88283" y="234545"/>
                        <a:pt x="104201" y="225000"/>
                        <a:pt x="105787" y="220227"/>
                      </a:cubicBezTo>
                      <a:cubicBezTo>
                        <a:pt x="107373" y="215455"/>
                        <a:pt x="96242" y="205117"/>
                        <a:pt x="95449" y="199551"/>
                      </a:cubicBezTo>
                      <a:cubicBezTo>
                        <a:pt x="94656" y="193986"/>
                        <a:pt x="71587" y="180461"/>
                        <a:pt x="76359" y="178082"/>
                      </a:cubicBezTo>
                      <a:cubicBezTo>
                        <a:pt x="81132" y="175689"/>
                        <a:pt x="107373" y="206703"/>
                        <a:pt x="111352" y="205910"/>
                      </a:cubicBezTo>
                      <a:cubicBezTo>
                        <a:pt x="115332" y="205117"/>
                        <a:pt x="124877" y="197965"/>
                        <a:pt x="127256" y="193986"/>
                      </a:cubicBezTo>
                      <a:cubicBezTo>
                        <a:pt x="129649" y="190006"/>
                        <a:pt x="119311" y="184441"/>
                        <a:pt x="119311" y="180461"/>
                      </a:cubicBezTo>
                      <a:cubicBezTo>
                        <a:pt x="119311" y="176482"/>
                        <a:pt x="124084" y="185234"/>
                        <a:pt x="128049" y="181255"/>
                      </a:cubicBezTo>
                      <a:cubicBezTo>
                        <a:pt x="132028" y="177275"/>
                        <a:pt x="139987" y="174896"/>
                        <a:pt x="155891" y="158199"/>
                      </a:cubicBezTo>
                      <a:cubicBezTo>
                        <a:pt x="171794" y="141489"/>
                        <a:pt x="149532" y="131944"/>
                        <a:pt x="153497" y="129565"/>
                      </a:cubicBezTo>
                      <a:cubicBezTo>
                        <a:pt x="157477" y="127171"/>
                        <a:pt x="164643" y="149447"/>
                        <a:pt x="174188" y="144675"/>
                      </a:cubicBezTo>
                      <a:cubicBezTo>
                        <a:pt x="183718" y="139903"/>
                        <a:pt x="185319" y="130358"/>
                        <a:pt x="194864" y="119227"/>
                      </a:cubicBezTo>
                      <a:cubicBezTo>
                        <a:pt x="204409" y="108096"/>
                        <a:pt x="210767" y="100930"/>
                        <a:pt x="211560" y="89799"/>
                      </a:cubicBezTo>
                      <a:cubicBezTo>
                        <a:pt x="212353" y="78668"/>
                        <a:pt x="180546" y="63557"/>
                        <a:pt x="193263" y="63557"/>
                      </a:cubicBezTo>
                      <a:cubicBezTo>
                        <a:pt x="205980" y="63557"/>
                        <a:pt x="220312" y="90592"/>
                        <a:pt x="220312" y="90592"/>
                      </a:cubicBezTo>
                      <a:cubicBezTo>
                        <a:pt x="220312" y="90592"/>
                        <a:pt x="244967" y="64350"/>
                        <a:pt x="248140" y="58785"/>
                      </a:cubicBezTo>
                      <a:cubicBezTo>
                        <a:pt x="251326" y="53219"/>
                        <a:pt x="221105" y="46053"/>
                        <a:pt x="230650" y="44467"/>
                      </a:cubicBezTo>
                      <a:cubicBezTo>
                        <a:pt x="240195" y="42881"/>
                        <a:pt x="257684" y="54012"/>
                        <a:pt x="257684" y="54012"/>
                      </a:cubicBezTo>
                      <a:cubicBezTo>
                        <a:pt x="257684" y="54012"/>
                        <a:pt x="275670" y="54380"/>
                        <a:pt x="276718" y="31368"/>
                      </a:cubicBezTo>
                      <a:cubicBezTo>
                        <a:pt x="277766" y="8369"/>
                        <a:pt x="292409" y="0"/>
                        <a:pt x="292409" y="0"/>
                      </a:cubicBezTo>
                      <a:cubicBezTo>
                        <a:pt x="290865" y="439"/>
                        <a:pt x="289322" y="878"/>
                        <a:pt x="287792" y="1345"/>
                      </a:cubicBezTo>
                      <a:close/>
                    </a:path>
                  </a:pathLst>
                </a:custGeom>
                <a:solidFill>
                  <a:srgbClr val="192419">
                    <a:alpha val="3797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21" name="Google Shape;1321;p8"/>
              <p:cNvGrpSpPr/>
              <p:nvPr/>
            </p:nvGrpSpPr>
            <p:grpSpPr>
              <a:xfrm rot="-9373595">
                <a:off x="7930740" y="-743913"/>
                <a:ext cx="452804" cy="714505"/>
                <a:chOff x="979949" y="5469488"/>
                <a:chExt cx="452827" cy="714541"/>
              </a:xfrm>
            </p:grpSpPr>
            <p:grpSp>
              <p:nvGrpSpPr>
                <p:cNvPr id="1322" name="Google Shape;1322;p8"/>
                <p:cNvGrpSpPr/>
                <p:nvPr/>
              </p:nvGrpSpPr>
              <p:grpSpPr>
                <a:xfrm>
                  <a:off x="979949" y="5469488"/>
                  <a:ext cx="452827" cy="714541"/>
                  <a:chOff x="4243190" y="1646259"/>
                  <a:chExt cx="148288" cy="233992"/>
                </a:xfrm>
              </p:grpSpPr>
              <p:sp>
                <p:nvSpPr>
                  <p:cNvPr id="1323" name="Google Shape;1323;p8"/>
                  <p:cNvSpPr/>
                  <p:nvPr/>
                </p:nvSpPr>
                <p:spPr>
                  <a:xfrm>
                    <a:off x="4243190" y="1646259"/>
                    <a:ext cx="148275" cy="1670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75" h="167044" extrusionOk="0">
                        <a:moveTo>
                          <a:pt x="127276" y="149575"/>
                        </a:moveTo>
                        <a:cubicBezTo>
                          <a:pt x="117277" y="159488"/>
                          <a:pt x="102989" y="167957"/>
                          <a:pt x="88558" y="166966"/>
                        </a:cubicBezTo>
                        <a:cubicBezTo>
                          <a:pt x="60900" y="165025"/>
                          <a:pt x="58634" y="137878"/>
                          <a:pt x="58634" y="137878"/>
                        </a:cubicBezTo>
                        <a:cubicBezTo>
                          <a:pt x="58634" y="137878"/>
                          <a:pt x="51483" y="153540"/>
                          <a:pt x="29589" y="150920"/>
                        </a:cubicBezTo>
                        <a:cubicBezTo>
                          <a:pt x="7681" y="148300"/>
                          <a:pt x="-3705" y="119793"/>
                          <a:pt x="1082" y="105816"/>
                        </a:cubicBezTo>
                        <a:cubicBezTo>
                          <a:pt x="6010" y="91442"/>
                          <a:pt x="10839" y="94727"/>
                          <a:pt x="20242" y="98749"/>
                        </a:cubicBezTo>
                        <a:cubicBezTo>
                          <a:pt x="29646" y="102771"/>
                          <a:pt x="42688" y="121818"/>
                          <a:pt x="50760" y="117315"/>
                        </a:cubicBezTo>
                        <a:cubicBezTo>
                          <a:pt x="58833" y="112812"/>
                          <a:pt x="48608" y="107416"/>
                          <a:pt x="31812" y="100349"/>
                        </a:cubicBezTo>
                        <a:cubicBezTo>
                          <a:pt x="14988" y="93268"/>
                          <a:pt x="5656" y="80920"/>
                          <a:pt x="11760" y="66092"/>
                        </a:cubicBezTo>
                        <a:cubicBezTo>
                          <a:pt x="17863" y="51293"/>
                          <a:pt x="32039" y="43306"/>
                          <a:pt x="33073" y="57595"/>
                        </a:cubicBezTo>
                        <a:cubicBezTo>
                          <a:pt x="34106" y="71899"/>
                          <a:pt x="44699" y="93297"/>
                          <a:pt x="56652" y="95081"/>
                        </a:cubicBezTo>
                        <a:cubicBezTo>
                          <a:pt x="68604" y="96866"/>
                          <a:pt x="66976" y="85111"/>
                          <a:pt x="53593" y="81160"/>
                        </a:cubicBezTo>
                        <a:cubicBezTo>
                          <a:pt x="40224" y="77209"/>
                          <a:pt x="37746" y="64280"/>
                          <a:pt x="35962" y="50557"/>
                        </a:cubicBezTo>
                        <a:cubicBezTo>
                          <a:pt x="34163" y="36834"/>
                          <a:pt x="41329" y="28054"/>
                          <a:pt x="53791" y="24670"/>
                        </a:cubicBezTo>
                        <a:cubicBezTo>
                          <a:pt x="66253" y="21285"/>
                          <a:pt x="57487" y="32345"/>
                          <a:pt x="61665" y="56519"/>
                        </a:cubicBezTo>
                        <a:cubicBezTo>
                          <a:pt x="65843" y="80693"/>
                          <a:pt x="75416" y="70001"/>
                          <a:pt x="77073" y="63416"/>
                        </a:cubicBezTo>
                        <a:cubicBezTo>
                          <a:pt x="78758" y="56831"/>
                          <a:pt x="66537" y="50472"/>
                          <a:pt x="66083" y="34979"/>
                        </a:cubicBezTo>
                        <a:cubicBezTo>
                          <a:pt x="65630" y="19501"/>
                          <a:pt x="71578" y="19387"/>
                          <a:pt x="82652" y="15833"/>
                        </a:cubicBezTo>
                        <a:cubicBezTo>
                          <a:pt x="93727" y="12264"/>
                          <a:pt x="92566" y="13680"/>
                          <a:pt x="87028" y="28281"/>
                        </a:cubicBezTo>
                        <a:cubicBezTo>
                          <a:pt x="81506" y="42881"/>
                          <a:pt x="81831" y="50415"/>
                          <a:pt x="84550" y="58119"/>
                        </a:cubicBezTo>
                        <a:cubicBezTo>
                          <a:pt x="87269" y="65823"/>
                          <a:pt x="94917" y="60144"/>
                          <a:pt x="93175" y="51421"/>
                        </a:cubicBezTo>
                        <a:cubicBezTo>
                          <a:pt x="91447" y="42711"/>
                          <a:pt x="93953" y="26171"/>
                          <a:pt x="103668" y="13085"/>
                        </a:cubicBezTo>
                        <a:cubicBezTo>
                          <a:pt x="105382" y="10777"/>
                          <a:pt x="107166" y="8894"/>
                          <a:pt x="108951" y="7322"/>
                        </a:cubicBezTo>
                        <a:cubicBezTo>
                          <a:pt x="117348" y="0"/>
                          <a:pt x="125704" y="0"/>
                          <a:pt x="125704" y="0"/>
                        </a:cubicBezTo>
                        <a:cubicBezTo>
                          <a:pt x="122999" y="4631"/>
                          <a:pt x="139228" y="12887"/>
                          <a:pt x="134442" y="35234"/>
                        </a:cubicBezTo>
                        <a:cubicBezTo>
                          <a:pt x="133054" y="41692"/>
                          <a:pt x="129457" y="47003"/>
                          <a:pt x="125322" y="51407"/>
                        </a:cubicBezTo>
                        <a:cubicBezTo>
                          <a:pt x="115139" y="62254"/>
                          <a:pt x="101700" y="67678"/>
                          <a:pt x="109800" y="71205"/>
                        </a:cubicBezTo>
                        <a:cubicBezTo>
                          <a:pt x="115153" y="73541"/>
                          <a:pt x="122956" y="67494"/>
                          <a:pt x="129711" y="60428"/>
                        </a:cubicBezTo>
                        <a:cubicBezTo>
                          <a:pt x="137359" y="52426"/>
                          <a:pt x="143703" y="43108"/>
                          <a:pt x="143703" y="43108"/>
                        </a:cubicBezTo>
                        <a:cubicBezTo>
                          <a:pt x="143703" y="43108"/>
                          <a:pt x="148037" y="52086"/>
                          <a:pt x="147159" y="59054"/>
                        </a:cubicBezTo>
                        <a:cubicBezTo>
                          <a:pt x="146621" y="63246"/>
                          <a:pt x="138803" y="70383"/>
                          <a:pt x="130490" y="76048"/>
                        </a:cubicBezTo>
                        <a:cubicBezTo>
                          <a:pt x="125010" y="79829"/>
                          <a:pt x="119303" y="82973"/>
                          <a:pt x="115380" y="84219"/>
                        </a:cubicBezTo>
                        <a:cubicBezTo>
                          <a:pt x="105495" y="87363"/>
                          <a:pt x="93486" y="93920"/>
                          <a:pt x="113936" y="93382"/>
                        </a:cubicBezTo>
                        <a:cubicBezTo>
                          <a:pt x="118666" y="93254"/>
                          <a:pt x="122970" y="91895"/>
                          <a:pt x="126823" y="89926"/>
                        </a:cubicBezTo>
                        <a:cubicBezTo>
                          <a:pt x="139653" y="83355"/>
                          <a:pt x="147371" y="69845"/>
                          <a:pt x="148150" y="71346"/>
                        </a:cubicBezTo>
                        <a:cubicBezTo>
                          <a:pt x="149169" y="73315"/>
                          <a:pt x="143774" y="94854"/>
                          <a:pt x="139341" y="103082"/>
                        </a:cubicBezTo>
                        <a:cubicBezTo>
                          <a:pt x="137005" y="107402"/>
                          <a:pt x="133549" y="110376"/>
                          <a:pt x="128607" y="111650"/>
                        </a:cubicBezTo>
                        <a:cubicBezTo>
                          <a:pt x="124132" y="112826"/>
                          <a:pt x="118439" y="112613"/>
                          <a:pt x="111231" y="110800"/>
                        </a:cubicBezTo>
                        <a:cubicBezTo>
                          <a:pt x="96049" y="106977"/>
                          <a:pt x="83191" y="120515"/>
                          <a:pt x="104122" y="125628"/>
                        </a:cubicBezTo>
                        <a:cubicBezTo>
                          <a:pt x="110919" y="127285"/>
                          <a:pt x="116881" y="126619"/>
                          <a:pt x="121923" y="125359"/>
                        </a:cubicBezTo>
                        <a:cubicBezTo>
                          <a:pt x="132431" y="122725"/>
                          <a:pt x="138959" y="117428"/>
                          <a:pt x="140701" y="124920"/>
                        </a:cubicBezTo>
                        <a:cubicBezTo>
                          <a:pt x="141933" y="130216"/>
                          <a:pt x="136382" y="140469"/>
                          <a:pt x="127261" y="14954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4" name="Google Shape;1324;p8"/>
                  <p:cNvSpPr/>
                  <p:nvPr/>
                </p:nvSpPr>
                <p:spPr>
                  <a:xfrm>
                    <a:off x="4265492" y="1702334"/>
                    <a:ext cx="103849" cy="972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849" h="97222" extrusionOk="0">
                        <a:moveTo>
                          <a:pt x="45821" y="75813"/>
                        </a:moveTo>
                        <a:cubicBezTo>
                          <a:pt x="48030" y="83262"/>
                          <a:pt x="50905" y="91546"/>
                          <a:pt x="57901" y="94931"/>
                        </a:cubicBezTo>
                        <a:cubicBezTo>
                          <a:pt x="60860" y="96361"/>
                          <a:pt x="64217" y="96701"/>
                          <a:pt x="67502" y="96984"/>
                        </a:cubicBezTo>
                        <a:cubicBezTo>
                          <a:pt x="73917" y="97536"/>
                          <a:pt x="81437" y="97522"/>
                          <a:pt x="85487" y="92509"/>
                        </a:cubicBezTo>
                        <a:cubicBezTo>
                          <a:pt x="86394" y="91376"/>
                          <a:pt x="86932" y="89450"/>
                          <a:pt x="85700" y="88671"/>
                        </a:cubicBezTo>
                        <a:cubicBezTo>
                          <a:pt x="85119" y="88303"/>
                          <a:pt x="84369" y="88388"/>
                          <a:pt x="83675" y="88459"/>
                        </a:cubicBezTo>
                        <a:cubicBezTo>
                          <a:pt x="78067" y="89082"/>
                          <a:pt x="72303" y="88388"/>
                          <a:pt x="67006" y="86448"/>
                        </a:cubicBezTo>
                        <a:cubicBezTo>
                          <a:pt x="65222" y="85797"/>
                          <a:pt x="63197" y="84550"/>
                          <a:pt x="63296" y="82653"/>
                        </a:cubicBezTo>
                        <a:cubicBezTo>
                          <a:pt x="65760" y="82469"/>
                          <a:pt x="68154" y="83502"/>
                          <a:pt x="70618" y="83743"/>
                        </a:cubicBezTo>
                        <a:cubicBezTo>
                          <a:pt x="73082" y="83998"/>
                          <a:pt x="76070" y="83007"/>
                          <a:pt x="76608" y="80585"/>
                        </a:cubicBezTo>
                        <a:lnTo>
                          <a:pt x="62390" y="74000"/>
                        </a:lnTo>
                        <a:cubicBezTo>
                          <a:pt x="60039" y="72910"/>
                          <a:pt x="57617" y="71777"/>
                          <a:pt x="55904" y="69851"/>
                        </a:cubicBezTo>
                        <a:cubicBezTo>
                          <a:pt x="52335" y="65871"/>
                          <a:pt x="53128" y="58833"/>
                          <a:pt x="57476" y="55731"/>
                        </a:cubicBezTo>
                        <a:cubicBezTo>
                          <a:pt x="59317" y="54429"/>
                          <a:pt x="61554" y="53805"/>
                          <a:pt x="63735" y="53225"/>
                        </a:cubicBezTo>
                        <a:cubicBezTo>
                          <a:pt x="75065" y="50180"/>
                          <a:pt x="86847" y="47093"/>
                          <a:pt x="98389" y="49203"/>
                        </a:cubicBezTo>
                        <a:cubicBezTo>
                          <a:pt x="99522" y="49415"/>
                          <a:pt x="100683" y="49670"/>
                          <a:pt x="101802" y="49387"/>
                        </a:cubicBezTo>
                        <a:cubicBezTo>
                          <a:pt x="102920" y="49118"/>
                          <a:pt x="103954" y="48127"/>
                          <a:pt x="103841" y="46980"/>
                        </a:cubicBezTo>
                        <a:cubicBezTo>
                          <a:pt x="103728" y="45946"/>
                          <a:pt x="102764" y="45223"/>
                          <a:pt x="101844" y="44756"/>
                        </a:cubicBezTo>
                        <a:cubicBezTo>
                          <a:pt x="98403" y="43028"/>
                          <a:pt x="94423" y="42929"/>
                          <a:pt x="90571" y="42858"/>
                        </a:cubicBezTo>
                        <a:cubicBezTo>
                          <a:pt x="86762" y="42788"/>
                          <a:pt x="82938" y="42717"/>
                          <a:pt x="79129" y="42646"/>
                        </a:cubicBezTo>
                        <a:cubicBezTo>
                          <a:pt x="77118" y="42604"/>
                          <a:pt x="75050" y="42561"/>
                          <a:pt x="73181" y="41782"/>
                        </a:cubicBezTo>
                        <a:cubicBezTo>
                          <a:pt x="71326" y="41003"/>
                          <a:pt x="69697" y="39318"/>
                          <a:pt x="69626" y="37307"/>
                        </a:cubicBezTo>
                        <a:cubicBezTo>
                          <a:pt x="69513" y="34432"/>
                          <a:pt x="72317" y="32421"/>
                          <a:pt x="74781" y="30963"/>
                        </a:cubicBezTo>
                        <a:cubicBezTo>
                          <a:pt x="80106" y="27833"/>
                          <a:pt x="85431" y="24689"/>
                          <a:pt x="90755" y="21559"/>
                        </a:cubicBezTo>
                        <a:cubicBezTo>
                          <a:pt x="91223" y="21290"/>
                          <a:pt x="91733" y="20950"/>
                          <a:pt x="91860" y="20426"/>
                        </a:cubicBezTo>
                        <a:cubicBezTo>
                          <a:pt x="92101" y="19449"/>
                          <a:pt x="90869" y="18755"/>
                          <a:pt x="89863" y="18656"/>
                        </a:cubicBezTo>
                        <a:cubicBezTo>
                          <a:pt x="85487" y="18246"/>
                          <a:pt x="81480" y="21956"/>
                          <a:pt x="77118" y="21446"/>
                        </a:cubicBezTo>
                        <a:cubicBezTo>
                          <a:pt x="76325" y="21361"/>
                          <a:pt x="75461" y="21035"/>
                          <a:pt x="75178" y="20285"/>
                        </a:cubicBezTo>
                        <a:cubicBezTo>
                          <a:pt x="74965" y="19704"/>
                          <a:pt x="75206" y="19053"/>
                          <a:pt x="75461" y="18472"/>
                        </a:cubicBezTo>
                        <a:cubicBezTo>
                          <a:pt x="78194" y="12312"/>
                          <a:pt x="83208" y="6746"/>
                          <a:pt x="83165" y="5"/>
                        </a:cubicBezTo>
                        <a:cubicBezTo>
                          <a:pt x="79908" y="-122"/>
                          <a:pt x="76976" y="2045"/>
                          <a:pt x="74894" y="4551"/>
                        </a:cubicBezTo>
                        <a:cubicBezTo>
                          <a:pt x="72813" y="7058"/>
                          <a:pt x="71312" y="10018"/>
                          <a:pt x="69131" y="12453"/>
                        </a:cubicBezTo>
                        <a:cubicBezTo>
                          <a:pt x="66950" y="14875"/>
                          <a:pt x="63778" y="16801"/>
                          <a:pt x="60563" y="16263"/>
                        </a:cubicBezTo>
                        <a:cubicBezTo>
                          <a:pt x="59671" y="16121"/>
                          <a:pt x="58779" y="15753"/>
                          <a:pt x="58212" y="15059"/>
                        </a:cubicBezTo>
                        <a:cubicBezTo>
                          <a:pt x="55961" y="12326"/>
                          <a:pt x="60266" y="7568"/>
                          <a:pt x="57915" y="4920"/>
                        </a:cubicBezTo>
                        <a:cubicBezTo>
                          <a:pt x="56909" y="10896"/>
                          <a:pt x="55918" y="16872"/>
                          <a:pt x="54913" y="22848"/>
                        </a:cubicBezTo>
                        <a:cubicBezTo>
                          <a:pt x="50692" y="23953"/>
                          <a:pt x="46246" y="22593"/>
                          <a:pt x="42096" y="21262"/>
                        </a:cubicBezTo>
                        <a:cubicBezTo>
                          <a:pt x="40595" y="20781"/>
                          <a:pt x="39066" y="20271"/>
                          <a:pt x="37791" y="19336"/>
                        </a:cubicBezTo>
                        <a:cubicBezTo>
                          <a:pt x="32169" y="15201"/>
                          <a:pt x="34435" y="5288"/>
                          <a:pt x="29096" y="798"/>
                        </a:cubicBezTo>
                        <a:cubicBezTo>
                          <a:pt x="28742" y="501"/>
                          <a:pt x="28289" y="218"/>
                          <a:pt x="27835" y="317"/>
                        </a:cubicBezTo>
                        <a:cubicBezTo>
                          <a:pt x="27227" y="459"/>
                          <a:pt x="26986" y="1195"/>
                          <a:pt x="26873" y="1804"/>
                        </a:cubicBezTo>
                        <a:cubicBezTo>
                          <a:pt x="26235" y="5444"/>
                          <a:pt x="26504" y="9225"/>
                          <a:pt x="27637" y="12751"/>
                        </a:cubicBezTo>
                        <a:cubicBezTo>
                          <a:pt x="28161" y="14379"/>
                          <a:pt x="28898" y="15980"/>
                          <a:pt x="30073" y="17226"/>
                        </a:cubicBezTo>
                        <a:cubicBezTo>
                          <a:pt x="31107" y="18302"/>
                          <a:pt x="32424" y="19053"/>
                          <a:pt x="33727" y="19789"/>
                        </a:cubicBezTo>
                        <a:cubicBezTo>
                          <a:pt x="38598" y="22537"/>
                          <a:pt x="43470" y="25284"/>
                          <a:pt x="48327" y="28045"/>
                        </a:cubicBezTo>
                        <a:cubicBezTo>
                          <a:pt x="48964" y="28399"/>
                          <a:pt x="49645" y="28824"/>
                          <a:pt x="49857" y="29518"/>
                        </a:cubicBezTo>
                        <a:cubicBezTo>
                          <a:pt x="49999" y="30000"/>
                          <a:pt x="49885" y="30510"/>
                          <a:pt x="49772" y="30991"/>
                        </a:cubicBezTo>
                        <a:cubicBezTo>
                          <a:pt x="49007" y="34149"/>
                          <a:pt x="48072" y="37265"/>
                          <a:pt x="46954" y="40324"/>
                        </a:cubicBezTo>
                        <a:cubicBezTo>
                          <a:pt x="46260" y="42250"/>
                          <a:pt x="45438" y="44218"/>
                          <a:pt x="43895" y="45535"/>
                        </a:cubicBezTo>
                        <a:cubicBezTo>
                          <a:pt x="40538" y="48396"/>
                          <a:pt x="35455" y="47050"/>
                          <a:pt x="31305" y="45563"/>
                        </a:cubicBezTo>
                        <a:cubicBezTo>
                          <a:pt x="26929" y="43991"/>
                          <a:pt x="22114" y="42037"/>
                          <a:pt x="20160" y="37817"/>
                        </a:cubicBezTo>
                        <a:cubicBezTo>
                          <a:pt x="19367" y="36103"/>
                          <a:pt x="19140" y="34149"/>
                          <a:pt x="18191" y="32521"/>
                        </a:cubicBezTo>
                        <a:cubicBezTo>
                          <a:pt x="17243" y="30892"/>
                          <a:pt x="15118" y="29632"/>
                          <a:pt x="13490" y="30580"/>
                        </a:cubicBezTo>
                        <a:cubicBezTo>
                          <a:pt x="12343" y="31232"/>
                          <a:pt x="11904" y="32761"/>
                          <a:pt x="12173" y="34050"/>
                        </a:cubicBezTo>
                        <a:cubicBezTo>
                          <a:pt x="12428" y="35353"/>
                          <a:pt x="13249" y="36457"/>
                          <a:pt x="14113" y="37463"/>
                        </a:cubicBezTo>
                        <a:cubicBezTo>
                          <a:pt x="20146" y="44388"/>
                          <a:pt x="29209" y="47659"/>
                          <a:pt x="37281" y="52021"/>
                        </a:cubicBezTo>
                        <a:cubicBezTo>
                          <a:pt x="39094" y="53012"/>
                          <a:pt x="41063" y="54301"/>
                          <a:pt x="41417" y="56340"/>
                        </a:cubicBezTo>
                        <a:cubicBezTo>
                          <a:pt x="41771" y="58394"/>
                          <a:pt x="40326" y="60306"/>
                          <a:pt x="38867" y="61793"/>
                        </a:cubicBezTo>
                        <a:cubicBezTo>
                          <a:pt x="35667" y="65050"/>
                          <a:pt x="31631" y="67868"/>
                          <a:pt x="27071" y="68052"/>
                        </a:cubicBezTo>
                        <a:cubicBezTo>
                          <a:pt x="23658" y="68194"/>
                          <a:pt x="20401" y="66848"/>
                          <a:pt x="17243" y="65560"/>
                        </a:cubicBezTo>
                        <a:cubicBezTo>
                          <a:pt x="14085" y="64271"/>
                          <a:pt x="10785" y="62982"/>
                          <a:pt x="7386" y="63251"/>
                        </a:cubicBezTo>
                        <a:cubicBezTo>
                          <a:pt x="3987" y="63520"/>
                          <a:pt x="489" y="65829"/>
                          <a:pt x="51" y="69213"/>
                        </a:cubicBezTo>
                        <a:cubicBezTo>
                          <a:pt x="-134" y="70587"/>
                          <a:pt x="206" y="72003"/>
                          <a:pt x="744" y="73278"/>
                        </a:cubicBezTo>
                        <a:cubicBezTo>
                          <a:pt x="1382" y="74779"/>
                          <a:pt x="2330" y="76167"/>
                          <a:pt x="3633" y="77144"/>
                        </a:cubicBezTo>
                        <a:cubicBezTo>
                          <a:pt x="6296" y="79126"/>
                          <a:pt x="9964" y="79084"/>
                          <a:pt x="13206" y="78348"/>
                        </a:cubicBezTo>
                        <a:cubicBezTo>
                          <a:pt x="16435" y="77611"/>
                          <a:pt x="19551" y="76266"/>
                          <a:pt x="22851" y="75926"/>
                        </a:cubicBezTo>
                        <a:cubicBezTo>
                          <a:pt x="29280" y="75260"/>
                          <a:pt x="36078" y="78432"/>
                          <a:pt x="42040" y="75954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5" name="Google Shape;1325;p8"/>
                  <p:cNvSpPr/>
                  <p:nvPr/>
                </p:nvSpPr>
                <p:spPr>
                  <a:xfrm>
                    <a:off x="4303368" y="1716855"/>
                    <a:ext cx="37145" cy="63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45" h="63529" extrusionOk="0">
                        <a:moveTo>
                          <a:pt x="6019" y="55499"/>
                        </a:moveTo>
                        <a:cubicBezTo>
                          <a:pt x="7590" y="58714"/>
                          <a:pt x="10012" y="61518"/>
                          <a:pt x="12972" y="63529"/>
                        </a:cubicBezTo>
                        <a:cubicBezTo>
                          <a:pt x="13836" y="61929"/>
                          <a:pt x="13241" y="59960"/>
                          <a:pt x="12873" y="58176"/>
                        </a:cubicBezTo>
                        <a:cubicBezTo>
                          <a:pt x="11896" y="53262"/>
                          <a:pt x="12915" y="48192"/>
                          <a:pt x="13935" y="43292"/>
                        </a:cubicBezTo>
                        <a:cubicBezTo>
                          <a:pt x="14232" y="41848"/>
                          <a:pt x="14544" y="40389"/>
                          <a:pt x="15252" y="39100"/>
                        </a:cubicBezTo>
                        <a:cubicBezTo>
                          <a:pt x="16343" y="37118"/>
                          <a:pt x="18268" y="35730"/>
                          <a:pt x="20265" y="34654"/>
                        </a:cubicBezTo>
                        <a:cubicBezTo>
                          <a:pt x="23225" y="33068"/>
                          <a:pt x="26482" y="32019"/>
                          <a:pt x="29824" y="31595"/>
                        </a:cubicBezTo>
                        <a:cubicBezTo>
                          <a:pt x="29881" y="30490"/>
                          <a:pt x="28465" y="29966"/>
                          <a:pt x="27346" y="29938"/>
                        </a:cubicBezTo>
                        <a:cubicBezTo>
                          <a:pt x="26227" y="29909"/>
                          <a:pt x="24854" y="29895"/>
                          <a:pt x="24358" y="28890"/>
                        </a:cubicBezTo>
                        <a:cubicBezTo>
                          <a:pt x="23976" y="28111"/>
                          <a:pt x="24386" y="27190"/>
                          <a:pt x="24797" y="26411"/>
                        </a:cubicBezTo>
                        <a:cubicBezTo>
                          <a:pt x="26723" y="22814"/>
                          <a:pt x="28635" y="19217"/>
                          <a:pt x="30561" y="15620"/>
                        </a:cubicBezTo>
                        <a:cubicBezTo>
                          <a:pt x="30858" y="15054"/>
                          <a:pt x="31156" y="14487"/>
                          <a:pt x="31368" y="13893"/>
                        </a:cubicBezTo>
                        <a:cubicBezTo>
                          <a:pt x="31580" y="13284"/>
                          <a:pt x="31679" y="12632"/>
                          <a:pt x="31807" y="11995"/>
                        </a:cubicBezTo>
                        <a:cubicBezTo>
                          <a:pt x="32685" y="7690"/>
                          <a:pt x="34937" y="3795"/>
                          <a:pt x="37146" y="0"/>
                        </a:cubicBezTo>
                        <a:cubicBezTo>
                          <a:pt x="32586" y="1345"/>
                          <a:pt x="30447" y="6373"/>
                          <a:pt x="28054" y="10465"/>
                        </a:cubicBezTo>
                        <a:cubicBezTo>
                          <a:pt x="24584" y="16399"/>
                          <a:pt x="19529" y="21242"/>
                          <a:pt x="15719" y="26950"/>
                        </a:cubicBezTo>
                        <a:cubicBezTo>
                          <a:pt x="13850" y="29754"/>
                          <a:pt x="12292" y="32756"/>
                          <a:pt x="10720" y="35744"/>
                        </a:cubicBezTo>
                        <a:cubicBezTo>
                          <a:pt x="9474" y="38137"/>
                          <a:pt x="8228" y="40531"/>
                          <a:pt x="6967" y="42938"/>
                        </a:cubicBezTo>
                        <a:cubicBezTo>
                          <a:pt x="6769" y="43321"/>
                          <a:pt x="6542" y="43717"/>
                          <a:pt x="6160" y="43901"/>
                        </a:cubicBezTo>
                        <a:cubicBezTo>
                          <a:pt x="5778" y="44085"/>
                          <a:pt x="5197" y="43859"/>
                          <a:pt x="5183" y="43434"/>
                        </a:cubicBezTo>
                        <a:cubicBezTo>
                          <a:pt x="5183" y="43009"/>
                          <a:pt x="6033" y="42981"/>
                          <a:pt x="5948" y="43391"/>
                        </a:cubicBezTo>
                        <a:cubicBezTo>
                          <a:pt x="6387" y="48235"/>
                          <a:pt x="4022" y="53248"/>
                          <a:pt x="0" y="55967"/>
                        </a:cubicBezTo>
                        <a:cubicBezTo>
                          <a:pt x="1643" y="57029"/>
                          <a:pt x="3993" y="56845"/>
                          <a:pt x="5452" y="55556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6" name="Google Shape;1326;p8"/>
                  <p:cNvSpPr/>
                  <p:nvPr/>
                </p:nvSpPr>
                <p:spPr>
                  <a:xfrm>
                    <a:off x="4275073" y="1701971"/>
                    <a:ext cx="74135" cy="178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135" h="178280" extrusionOk="0">
                        <a:moveTo>
                          <a:pt x="113" y="178281"/>
                        </a:moveTo>
                        <a:cubicBezTo>
                          <a:pt x="-2762" y="136150"/>
                          <a:pt x="49877" y="34215"/>
                          <a:pt x="72961" y="0"/>
                        </a:cubicBezTo>
                        <a:lnTo>
                          <a:pt x="74136" y="793"/>
                        </a:lnTo>
                        <a:cubicBezTo>
                          <a:pt x="51138" y="34894"/>
                          <a:pt x="-1317" y="136376"/>
                          <a:pt x="1529" y="178182"/>
                        </a:cubicBezTo>
                        <a:lnTo>
                          <a:pt x="113" y="17828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7" name="Google Shape;1327;p8"/>
                  <p:cNvSpPr/>
                  <p:nvPr/>
                </p:nvSpPr>
                <p:spPr>
                  <a:xfrm>
                    <a:off x="4352155" y="1646259"/>
                    <a:ext cx="26379" cy="51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79" h="51420" extrusionOk="0">
                        <a:moveTo>
                          <a:pt x="25491" y="35248"/>
                        </a:moveTo>
                        <a:cubicBezTo>
                          <a:pt x="24103" y="41706"/>
                          <a:pt x="20506" y="47017"/>
                          <a:pt x="16371" y="51421"/>
                        </a:cubicBezTo>
                        <a:cubicBezTo>
                          <a:pt x="13425" y="49707"/>
                          <a:pt x="11244" y="46578"/>
                          <a:pt x="10989" y="43150"/>
                        </a:cubicBezTo>
                        <a:cubicBezTo>
                          <a:pt x="10650" y="38817"/>
                          <a:pt x="13014" y="34427"/>
                          <a:pt x="11938" y="30221"/>
                        </a:cubicBezTo>
                        <a:cubicBezTo>
                          <a:pt x="11046" y="26709"/>
                          <a:pt x="8030" y="24259"/>
                          <a:pt x="5636" y="21554"/>
                        </a:cubicBezTo>
                        <a:cubicBezTo>
                          <a:pt x="2223" y="17702"/>
                          <a:pt x="0" y="12377"/>
                          <a:pt x="0" y="7322"/>
                        </a:cubicBezTo>
                        <a:cubicBezTo>
                          <a:pt x="8398" y="0"/>
                          <a:pt x="16753" y="0"/>
                          <a:pt x="16753" y="0"/>
                        </a:cubicBezTo>
                        <a:cubicBezTo>
                          <a:pt x="14048" y="4631"/>
                          <a:pt x="30277" y="12887"/>
                          <a:pt x="25491" y="3523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8" name="Google Shape;1328;p8"/>
                  <p:cNvSpPr/>
                  <p:nvPr/>
                </p:nvSpPr>
                <p:spPr>
                  <a:xfrm>
                    <a:off x="4371005" y="1689382"/>
                    <a:ext cx="19475" cy="32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75" h="32939" extrusionOk="0">
                        <a:moveTo>
                          <a:pt x="2689" y="32940"/>
                        </a:moveTo>
                        <a:cubicBezTo>
                          <a:pt x="2293" y="32501"/>
                          <a:pt x="1868" y="32076"/>
                          <a:pt x="1514" y="31609"/>
                        </a:cubicBezTo>
                        <a:cubicBezTo>
                          <a:pt x="-1502" y="27615"/>
                          <a:pt x="721" y="22446"/>
                          <a:pt x="1910" y="17320"/>
                        </a:cubicBezTo>
                        <a:cubicBezTo>
                          <a:pt x="9558" y="9318"/>
                          <a:pt x="15902" y="0"/>
                          <a:pt x="15902" y="0"/>
                        </a:cubicBezTo>
                        <a:cubicBezTo>
                          <a:pt x="15902" y="0"/>
                          <a:pt x="20236" y="8978"/>
                          <a:pt x="19358" y="15946"/>
                        </a:cubicBezTo>
                        <a:cubicBezTo>
                          <a:pt x="18820" y="20138"/>
                          <a:pt x="11002" y="27275"/>
                          <a:pt x="2689" y="3294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9" name="Google Shape;1329;p8"/>
                  <p:cNvSpPr/>
                  <p:nvPr/>
                </p:nvSpPr>
                <p:spPr>
                  <a:xfrm>
                    <a:off x="4366214" y="1717518"/>
                    <a:ext cx="25264" cy="404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64" h="40419" extrusionOk="0">
                        <a:moveTo>
                          <a:pt x="8726" y="32956"/>
                        </a:moveTo>
                        <a:cubicBezTo>
                          <a:pt x="4577" y="34089"/>
                          <a:pt x="-125" y="30393"/>
                          <a:pt x="3" y="26088"/>
                        </a:cubicBezTo>
                        <a:cubicBezTo>
                          <a:pt x="102" y="23227"/>
                          <a:pt x="1872" y="20891"/>
                          <a:pt x="3812" y="18696"/>
                        </a:cubicBezTo>
                        <a:cubicBezTo>
                          <a:pt x="16642" y="12125"/>
                          <a:pt x="24360" y="-1386"/>
                          <a:pt x="25139" y="116"/>
                        </a:cubicBezTo>
                        <a:cubicBezTo>
                          <a:pt x="26159" y="2084"/>
                          <a:pt x="20764" y="23624"/>
                          <a:pt x="16331" y="31852"/>
                        </a:cubicBezTo>
                        <a:cubicBezTo>
                          <a:pt x="13994" y="36171"/>
                          <a:pt x="10539" y="39145"/>
                          <a:pt x="5596" y="40419"/>
                        </a:cubicBezTo>
                        <a:cubicBezTo>
                          <a:pt x="7027" y="38125"/>
                          <a:pt x="8103" y="35590"/>
                          <a:pt x="8726" y="3295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0" name="Google Shape;1330;p8"/>
                  <p:cNvSpPr/>
                  <p:nvPr/>
                </p:nvSpPr>
                <p:spPr>
                  <a:xfrm>
                    <a:off x="4365021" y="1767373"/>
                    <a:ext cx="19054" cy="28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4" h="28475" extrusionOk="0">
                        <a:moveTo>
                          <a:pt x="5444" y="28461"/>
                        </a:moveTo>
                        <a:cubicBezTo>
                          <a:pt x="361" y="25855"/>
                          <a:pt x="-2132" y="18095"/>
                          <a:pt x="2286" y="14484"/>
                        </a:cubicBezTo>
                        <a:cubicBezTo>
                          <a:pt x="3830" y="13223"/>
                          <a:pt x="6138" y="12388"/>
                          <a:pt x="6450" y="10419"/>
                        </a:cubicBezTo>
                        <a:cubicBezTo>
                          <a:pt x="6946" y="7332"/>
                          <a:pt x="2499" y="6412"/>
                          <a:pt x="105" y="4287"/>
                        </a:cubicBezTo>
                        <a:cubicBezTo>
                          <a:pt x="10614" y="1653"/>
                          <a:pt x="17142" y="-3643"/>
                          <a:pt x="18884" y="3848"/>
                        </a:cubicBezTo>
                        <a:cubicBezTo>
                          <a:pt x="20116" y="9145"/>
                          <a:pt x="14564" y="19398"/>
                          <a:pt x="5444" y="2847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31" name="Google Shape;1331;p8"/>
                <p:cNvSpPr/>
                <p:nvPr/>
              </p:nvSpPr>
              <p:spPr>
                <a:xfrm>
                  <a:off x="979992" y="5469533"/>
                  <a:ext cx="452609" cy="714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75" h="233992" extrusionOk="0">
                      <a:moveTo>
                        <a:pt x="121923" y="125373"/>
                      </a:moveTo>
                      <a:cubicBezTo>
                        <a:pt x="116895" y="126633"/>
                        <a:pt x="110919" y="127285"/>
                        <a:pt x="104122" y="125642"/>
                      </a:cubicBezTo>
                      <a:cubicBezTo>
                        <a:pt x="83191" y="120530"/>
                        <a:pt x="96049" y="106991"/>
                        <a:pt x="111231" y="110815"/>
                      </a:cubicBezTo>
                      <a:cubicBezTo>
                        <a:pt x="118425" y="112627"/>
                        <a:pt x="124132" y="112840"/>
                        <a:pt x="128607" y="111664"/>
                      </a:cubicBezTo>
                      <a:cubicBezTo>
                        <a:pt x="133549" y="110390"/>
                        <a:pt x="137005" y="107416"/>
                        <a:pt x="139341" y="103097"/>
                      </a:cubicBezTo>
                      <a:cubicBezTo>
                        <a:pt x="143774" y="94869"/>
                        <a:pt x="149169" y="73315"/>
                        <a:pt x="148150" y="71360"/>
                      </a:cubicBezTo>
                      <a:cubicBezTo>
                        <a:pt x="147371" y="69859"/>
                        <a:pt x="139653" y="83369"/>
                        <a:pt x="126822" y="89940"/>
                      </a:cubicBezTo>
                      <a:cubicBezTo>
                        <a:pt x="122970" y="91909"/>
                        <a:pt x="118666" y="93268"/>
                        <a:pt x="113936" y="93396"/>
                      </a:cubicBezTo>
                      <a:cubicBezTo>
                        <a:pt x="93472" y="93934"/>
                        <a:pt x="105495" y="87391"/>
                        <a:pt x="115380" y="84233"/>
                      </a:cubicBezTo>
                      <a:cubicBezTo>
                        <a:pt x="119317" y="82973"/>
                        <a:pt x="125010" y="79829"/>
                        <a:pt x="130490" y="76062"/>
                      </a:cubicBezTo>
                      <a:cubicBezTo>
                        <a:pt x="138803" y="70383"/>
                        <a:pt x="146621" y="63246"/>
                        <a:pt x="147159" y="59068"/>
                      </a:cubicBezTo>
                      <a:cubicBezTo>
                        <a:pt x="148037" y="52086"/>
                        <a:pt x="143703" y="43122"/>
                        <a:pt x="143703" y="43122"/>
                      </a:cubicBezTo>
                      <a:cubicBezTo>
                        <a:pt x="143703" y="43122"/>
                        <a:pt x="137359" y="52441"/>
                        <a:pt x="129711" y="60442"/>
                      </a:cubicBezTo>
                      <a:cubicBezTo>
                        <a:pt x="122956" y="67509"/>
                        <a:pt x="115153" y="73541"/>
                        <a:pt x="109800" y="71219"/>
                      </a:cubicBezTo>
                      <a:cubicBezTo>
                        <a:pt x="101700" y="67678"/>
                        <a:pt x="115139" y="62269"/>
                        <a:pt x="125322" y="51407"/>
                      </a:cubicBezTo>
                      <a:cubicBezTo>
                        <a:pt x="129457" y="47003"/>
                        <a:pt x="133054" y="41692"/>
                        <a:pt x="134442" y="35234"/>
                      </a:cubicBezTo>
                      <a:cubicBezTo>
                        <a:pt x="139228" y="12887"/>
                        <a:pt x="122999" y="4617"/>
                        <a:pt x="125704" y="0"/>
                      </a:cubicBezTo>
                      <a:cubicBezTo>
                        <a:pt x="125704" y="0"/>
                        <a:pt x="117348" y="0"/>
                        <a:pt x="108951" y="7322"/>
                      </a:cubicBezTo>
                      <a:cubicBezTo>
                        <a:pt x="107166" y="8879"/>
                        <a:pt x="105382" y="10777"/>
                        <a:pt x="103668" y="13085"/>
                      </a:cubicBezTo>
                      <a:cubicBezTo>
                        <a:pt x="93953" y="26156"/>
                        <a:pt x="91447" y="42697"/>
                        <a:pt x="93175" y="51421"/>
                      </a:cubicBezTo>
                      <a:cubicBezTo>
                        <a:pt x="94917" y="60144"/>
                        <a:pt x="87255" y="65823"/>
                        <a:pt x="84550" y="58119"/>
                      </a:cubicBezTo>
                      <a:cubicBezTo>
                        <a:pt x="81831" y="50415"/>
                        <a:pt x="81505" y="42867"/>
                        <a:pt x="87028" y="28281"/>
                      </a:cubicBezTo>
                      <a:cubicBezTo>
                        <a:pt x="92551" y="13666"/>
                        <a:pt x="93713" y="12264"/>
                        <a:pt x="82652" y="15833"/>
                      </a:cubicBezTo>
                      <a:cubicBezTo>
                        <a:pt x="71592" y="19387"/>
                        <a:pt x="65630" y="19501"/>
                        <a:pt x="66083" y="34979"/>
                      </a:cubicBezTo>
                      <a:cubicBezTo>
                        <a:pt x="66537" y="50472"/>
                        <a:pt x="78758" y="56831"/>
                        <a:pt x="77073" y="63416"/>
                      </a:cubicBezTo>
                      <a:cubicBezTo>
                        <a:pt x="75402" y="70001"/>
                        <a:pt x="65843" y="80693"/>
                        <a:pt x="61665" y="56519"/>
                      </a:cubicBezTo>
                      <a:cubicBezTo>
                        <a:pt x="57487" y="32345"/>
                        <a:pt x="66253" y="21271"/>
                        <a:pt x="53791" y="24670"/>
                      </a:cubicBezTo>
                      <a:cubicBezTo>
                        <a:pt x="41329" y="28054"/>
                        <a:pt x="34149" y="36834"/>
                        <a:pt x="35962" y="50557"/>
                      </a:cubicBezTo>
                      <a:cubicBezTo>
                        <a:pt x="37760" y="64280"/>
                        <a:pt x="40224" y="77209"/>
                        <a:pt x="53593" y="81160"/>
                      </a:cubicBezTo>
                      <a:cubicBezTo>
                        <a:pt x="66976" y="85111"/>
                        <a:pt x="68618" y="96880"/>
                        <a:pt x="56652" y="95081"/>
                      </a:cubicBezTo>
                      <a:cubicBezTo>
                        <a:pt x="44699" y="93297"/>
                        <a:pt x="34092" y="71899"/>
                        <a:pt x="33073" y="57595"/>
                      </a:cubicBezTo>
                      <a:cubicBezTo>
                        <a:pt x="32039" y="43306"/>
                        <a:pt x="17863" y="51293"/>
                        <a:pt x="11759" y="66092"/>
                      </a:cubicBezTo>
                      <a:cubicBezTo>
                        <a:pt x="5642" y="80905"/>
                        <a:pt x="14988" y="93268"/>
                        <a:pt x="31812" y="100349"/>
                      </a:cubicBezTo>
                      <a:cubicBezTo>
                        <a:pt x="48622" y="107416"/>
                        <a:pt x="58833" y="112812"/>
                        <a:pt x="50760" y="117315"/>
                      </a:cubicBezTo>
                      <a:cubicBezTo>
                        <a:pt x="42703" y="121818"/>
                        <a:pt x="29660" y="102771"/>
                        <a:pt x="20242" y="98749"/>
                      </a:cubicBezTo>
                      <a:cubicBezTo>
                        <a:pt x="10839" y="94727"/>
                        <a:pt x="6010" y="91442"/>
                        <a:pt x="1082" y="105816"/>
                      </a:cubicBezTo>
                      <a:cubicBezTo>
                        <a:pt x="-3705" y="119793"/>
                        <a:pt x="7681" y="148300"/>
                        <a:pt x="29589" y="150920"/>
                      </a:cubicBezTo>
                      <a:cubicBezTo>
                        <a:pt x="51483" y="153540"/>
                        <a:pt x="58634" y="137878"/>
                        <a:pt x="58634" y="137878"/>
                      </a:cubicBezTo>
                      <a:cubicBezTo>
                        <a:pt x="58634" y="137878"/>
                        <a:pt x="58734" y="139039"/>
                        <a:pt x="59130" y="140894"/>
                      </a:cubicBezTo>
                      <a:cubicBezTo>
                        <a:pt x="43241" y="176227"/>
                        <a:pt x="30538" y="212736"/>
                        <a:pt x="31996" y="233992"/>
                      </a:cubicBezTo>
                      <a:lnTo>
                        <a:pt x="33412" y="233893"/>
                      </a:lnTo>
                      <a:cubicBezTo>
                        <a:pt x="31996" y="213147"/>
                        <a:pt x="44204" y="177700"/>
                        <a:pt x="59668" y="143089"/>
                      </a:cubicBezTo>
                      <a:cubicBezTo>
                        <a:pt x="61877" y="151076"/>
                        <a:pt x="68618" y="165564"/>
                        <a:pt x="88558" y="166966"/>
                      </a:cubicBezTo>
                      <a:cubicBezTo>
                        <a:pt x="103003" y="167971"/>
                        <a:pt x="117292" y="159488"/>
                        <a:pt x="127276" y="149575"/>
                      </a:cubicBezTo>
                      <a:cubicBezTo>
                        <a:pt x="136396" y="140512"/>
                        <a:pt x="141947" y="130259"/>
                        <a:pt x="140715" y="124948"/>
                      </a:cubicBezTo>
                      <a:cubicBezTo>
                        <a:pt x="138987" y="117457"/>
                        <a:pt x="132459" y="122753"/>
                        <a:pt x="121937" y="125387"/>
                      </a:cubicBezTo>
                      <a:close/>
                    </a:path>
                  </a:pathLst>
                </a:custGeom>
                <a:solidFill>
                  <a:srgbClr val="192419">
                    <a:alpha val="3797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32" name="Google Shape;1332;p8"/>
            <p:cNvGrpSpPr/>
            <p:nvPr/>
          </p:nvGrpSpPr>
          <p:grpSpPr>
            <a:xfrm>
              <a:off x="-774881" y="3960891"/>
              <a:ext cx="3463207" cy="2136031"/>
              <a:chOff x="-772797" y="4070716"/>
              <a:chExt cx="3463207" cy="2136031"/>
            </a:xfrm>
          </p:grpSpPr>
          <p:grpSp>
            <p:nvGrpSpPr>
              <p:cNvPr id="1333" name="Google Shape;1333;p8"/>
              <p:cNvGrpSpPr/>
              <p:nvPr/>
            </p:nvGrpSpPr>
            <p:grpSpPr>
              <a:xfrm rot="506959">
                <a:off x="1849513" y="4697969"/>
                <a:ext cx="748989" cy="1306331"/>
                <a:chOff x="4355552" y="1480653"/>
                <a:chExt cx="245269" cy="427780"/>
              </a:xfrm>
            </p:grpSpPr>
            <p:sp>
              <p:nvSpPr>
                <p:cNvPr id="1334" name="Google Shape;1334;p8"/>
                <p:cNvSpPr/>
                <p:nvPr/>
              </p:nvSpPr>
              <p:spPr>
                <a:xfrm>
                  <a:off x="4355552" y="1480653"/>
                  <a:ext cx="245269" cy="304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69" h="304999" extrusionOk="0">
                      <a:moveTo>
                        <a:pt x="238993" y="228568"/>
                      </a:moveTo>
                      <a:cubicBezTo>
                        <a:pt x="230935" y="251142"/>
                        <a:pt x="215230" y="274693"/>
                        <a:pt x="192316" y="283785"/>
                      </a:cubicBezTo>
                      <a:cubicBezTo>
                        <a:pt x="148415" y="301175"/>
                        <a:pt x="124949" y="261140"/>
                        <a:pt x="124949" y="261140"/>
                      </a:cubicBezTo>
                      <a:cubicBezTo>
                        <a:pt x="124949" y="261140"/>
                        <a:pt x="125502" y="290441"/>
                        <a:pt x="89956" y="302549"/>
                      </a:cubicBezTo>
                      <a:cubicBezTo>
                        <a:pt x="54382" y="314657"/>
                        <a:pt x="15905" y="279253"/>
                        <a:pt x="12960" y="254258"/>
                      </a:cubicBezTo>
                      <a:cubicBezTo>
                        <a:pt x="9943" y="228540"/>
                        <a:pt x="19785" y="230041"/>
                        <a:pt x="37176" y="229291"/>
                      </a:cubicBezTo>
                      <a:cubicBezTo>
                        <a:pt x="54595" y="228540"/>
                        <a:pt x="88653" y="248197"/>
                        <a:pt x="97717" y="235352"/>
                      </a:cubicBezTo>
                      <a:cubicBezTo>
                        <a:pt x="106780" y="222493"/>
                        <a:pt x="87124" y="221728"/>
                        <a:pt x="56110" y="223244"/>
                      </a:cubicBezTo>
                      <a:cubicBezTo>
                        <a:pt x="25068" y="224759"/>
                        <a:pt x="1616" y="212651"/>
                        <a:pt x="101" y="185404"/>
                      </a:cubicBezTo>
                      <a:cubicBezTo>
                        <a:pt x="-1415" y="158171"/>
                        <a:pt x="14475" y="135470"/>
                        <a:pt x="26583" y="156656"/>
                      </a:cubicBezTo>
                      <a:cubicBezTo>
                        <a:pt x="38691" y="177856"/>
                        <a:pt x="70725" y="202922"/>
                        <a:pt x="90409" y="196861"/>
                      </a:cubicBezTo>
                      <a:cubicBezTo>
                        <a:pt x="110094" y="190799"/>
                        <a:pt x="98921" y="173947"/>
                        <a:pt x="75455" y="177728"/>
                      </a:cubicBezTo>
                      <a:cubicBezTo>
                        <a:pt x="52003" y="181509"/>
                        <a:pt x="38691" y="163467"/>
                        <a:pt x="25832" y="143712"/>
                      </a:cubicBezTo>
                      <a:cubicBezTo>
                        <a:pt x="12945" y="123957"/>
                        <a:pt x="17505" y="105192"/>
                        <a:pt x="34160" y="90818"/>
                      </a:cubicBezTo>
                      <a:cubicBezTo>
                        <a:pt x="50799" y="76444"/>
                        <a:pt x="45503" y="99882"/>
                        <a:pt x="69719" y="133941"/>
                      </a:cubicBezTo>
                      <a:cubicBezTo>
                        <a:pt x="93936" y="167999"/>
                        <a:pt x="100762" y="144533"/>
                        <a:pt x="98467" y="133190"/>
                      </a:cubicBezTo>
                      <a:cubicBezTo>
                        <a:pt x="96202" y="121832"/>
                        <a:pt x="72750" y="121082"/>
                        <a:pt x="60642" y="97616"/>
                      </a:cubicBezTo>
                      <a:cubicBezTo>
                        <a:pt x="48533" y="74164"/>
                        <a:pt x="57597" y="69618"/>
                        <a:pt x="71985" y="56009"/>
                      </a:cubicBezTo>
                      <a:cubicBezTo>
                        <a:pt x="86359" y="42386"/>
                        <a:pt x="85609" y="45402"/>
                        <a:pt x="87874" y="71899"/>
                      </a:cubicBezTo>
                      <a:cubicBezTo>
                        <a:pt x="90140" y="98381"/>
                        <a:pt x="96202" y="109724"/>
                        <a:pt x="106044" y="119566"/>
                      </a:cubicBezTo>
                      <a:cubicBezTo>
                        <a:pt x="115886" y="129409"/>
                        <a:pt x="123463" y="115035"/>
                        <a:pt x="114371" y="102927"/>
                      </a:cubicBezTo>
                      <a:cubicBezTo>
                        <a:pt x="105307" y="90818"/>
                        <a:pt x="96980" y="63557"/>
                        <a:pt x="102263" y="36324"/>
                      </a:cubicBezTo>
                      <a:cubicBezTo>
                        <a:pt x="103197" y="31524"/>
                        <a:pt x="104557" y="27303"/>
                        <a:pt x="106143" y="23593"/>
                      </a:cubicBezTo>
                      <a:cubicBezTo>
                        <a:pt x="113649" y="6174"/>
                        <a:pt x="126479" y="0"/>
                        <a:pt x="126479" y="0"/>
                      </a:cubicBezTo>
                      <a:cubicBezTo>
                        <a:pt x="125728" y="9092"/>
                        <a:pt x="156757" y="9842"/>
                        <a:pt x="165848" y="47682"/>
                      </a:cubicBezTo>
                      <a:cubicBezTo>
                        <a:pt x="168482" y="58615"/>
                        <a:pt x="166868" y="69420"/>
                        <a:pt x="163753" y="79234"/>
                      </a:cubicBezTo>
                      <a:cubicBezTo>
                        <a:pt x="156105" y="103408"/>
                        <a:pt x="139437" y="121620"/>
                        <a:pt x="154491" y="121082"/>
                      </a:cubicBezTo>
                      <a:cubicBezTo>
                        <a:pt x="164432" y="120714"/>
                        <a:pt x="171952" y="105688"/>
                        <a:pt x="177135" y="89870"/>
                      </a:cubicBezTo>
                      <a:cubicBezTo>
                        <a:pt x="182998" y="71941"/>
                        <a:pt x="185873" y="52964"/>
                        <a:pt x="185873" y="52964"/>
                      </a:cubicBezTo>
                      <a:cubicBezTo>
                        <a:pt x="185873" y="52964"/>
                        <a:pt x="199142" y="63557"/>
                        <a:pt x="202923" y="74915"/>
                      </a:cubicBezTo>
                      <a:cubicBezTo>
                        <a:pt x="205189" y="81741"/>
                        <a:pt x="198434" y="98452"/>
                        <a:pt x="189852" y="113293"/>
                      </a:cubicBezTo>
                      <a:cubicBezTo>
                        <a:pt x="184202" y="123135"/>
                        <a:pt x="177772" y="132156"/>
                        <a:pt x="172660" y="136985"/>
                      </a:cubicBezTo>
                      <a:cubicBezTo>
                        <a:pt x="159801" y="149093"/>
                        <a:pt x="146178" y="167999"/>
                        <a:pt x="177192" y="152110"/>
                      </a:cubicBezTo>
                      <a:cubicBezTo>
                        <a:pt x="184358" y="148442"/>
                        <a:pt x="189980" y="143188"/>
                        <a:pt x="194441" y="137325"/>
                      </a:cubicBezTo>
                      <a:cubicBezTo>
                        <a:pt x="209296" y="117782"/>
                        <a:pt x="211208" y="91357"/>
                        <a:pt x="213516" y="93084"/>
                      </a:cubicBezTo>
                      <a:cubicBezTo>
                        <a:pt x="216533" y="95350"/>
                        <a:pt x="224109" y="132425"/>
                        <a:pt x="223359" y="148315"/>
                      </a:cubicBezTo>
                      <a:cubicBezTo>
                        <a:pt x="222948" y="156656"/>
                        <a:pt x="219832" y="163779"/>
                        <a:pt x="213176" y="169373"/>
                      </a:cubicBezTo>
                      <a:cubicBezTo>
                        <a:pt x="207172" y="174457"/>
                        <a:pt x="198264" y="178351"/>
                        <a:pt x="185873" y="180858"/>
                      </a:cubicBezTo>
                      <a:cubicBezTo>
                        <a:pt x="159745" y="186169"/>
                        <a:pt x="149959" y="216432"/>
                        <a:pt x="185873" y="208856"/>
                      </a:cubicBezTo>
                      <a:cubicBezTo>
                        <a:pt x="197528" y="206391"/>
                        <a:pt x="206209" y="200996"/>
                        <a:pt x="213007" y="195345"/>
                      </a:cubicBezTo>
                      <a:cubicBezTo>
                        <a:pt x="227211" y="183549"/>
                        <a:pt x="233343" y="170619"/>
                        <a:pt x="241514" y="180844"/>
                      </a:cubicBezTo>
                      <a:cubicBezTo>
                        <a:pt x="247306" y="188080"/>
                        <a:pt x="246343" y="207907"/>
                        <a:pt x="239007" y="22855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5" name="Google Shape;1335;p8"/>
                <p:cNvSpPr/>
                <p:nvPr/>
              </p:nvSpPr>
              <p:spPr>
                <a:xfrm>
                  <a:off x="4406858" y="1581753"/>
                  <a:ext cx="157223" cy="177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23" h="177274" extrusionOk="0">
                      <a:moveTo>
                        <a:pt x="83826" y="143854"/>
                      </a:moveTo>
                      <a:cubicBezTo>
                        <a:pt x="92705" y="153682"/>
                        <a:pt x="103213" y="164275"/>
                        <a:pt x="116454" y="164317"/>
                      </a:cubicBezTo>
                      <a:cubicBezTo>
                        <a:pt x="122062" y="164331"/>
                        <a:pt x="127458" y="162391"/>
                        <a:pt x="132712" y="160409"/>
                      </a:cubicBezTo>
                      <a:cubicBezTo>
                        <a:pt x="142979" y="156542"/>
                        <a:pt x="154507" y="150991"/>
                        <a:pt x="157027" y="140299"/>
                      </a:cubicBezTo>
                      <a:cubicBezTo>
                        <a:pt x="157594" y="137892"/>
                        <a:pt x="156985" y="134535"/>
                        <a:pt x="154535" y="134252"/>
                      </a:cubicBezTo>
                      <a:cubicBezTo>
                        <a:pt x="153359" y="134110"/>
                        <a:pt x="152269" y="134790"/>
                        <a:pt x="151263" y="135428"/>
                      </a:cubicBezTo>
                      <a:cubicBezTo>
                        <a:pt x="143106" y="140526"/>
                        <a:pt x="133760" y="143698"/>
                        <a:pt x="124187" y="144604"/>
                      </a:cubicBezTo>
                      <a:cubicBezTo>
                        <a:pt x="120972" y="144916"/>
                        <a:pt x="116936" y="144505"/>
                        <a:pt x="115690" y="141517"/>
                      </a:cubicBezTo>
                      <a:cubicBezTo>
                        <a:pt x="119343" y="139407"/>
                        <a:pt x="123776" y="139237"/>
                        <a:pt x="127727" y="137807"/>
                      </a:cubicBezTo>
                      <a:cubicBezTo>
                        <a:pt x="131692" y="136376"/>
                        <a:pt x="135558" y="132652"/>
                        <a:pt x="134609" y="128545"/>
                      </a:cubicBezTo>
                      <a:cubicBezTo>
                        <a:pt x="125716" y="128672"/>
                        <a:pt x="116822" y="128786"/>
                        <a:pt x="107915" y="128913"/>
                      </a:cubicBezTo>
                      <a:cubicBezTo>
                        <a:pt x="103511" y="128970"/>
                        <a:pt x="98951" y="129012"/>
                        <a:pt x="94886" y="127313"/>
                      </a:cubicBezTo>
                      <a:cubicBezTo>
                        <a:pt x="86474" y="123829"/>
                        <a:pt x="82495" y="112429"/>
                        <a:pt x="86913" y="104470"/>
                      </a:cubicBezTo>
                      <a:cubicBezTo>
                        <a:pt x="88768" y="101100"/>
                        <a:pt x="91756" y="98522"/>
                        <a:pt x="94674" y="96016"/>
                      </a:cubicBezTo>
                      <a:cubicBezTo>
                        <a:pt x="109827" y="82987"/>
                        <a:pt x="125659" y="69590"/>
                        <a:pt x="144947" y="64322"/>
                      </a:cubicBezTo>
                      <a:cubicBezTo>
                        <a:pt x="146831" y="63812"/>
                        <a:pt x="148814" y="63345"/>
                        <a:pt x="150315" y="62099"/>
                      </a:cubicBezTo>
                      <a:cubicBezTo>
                        <a:pt x="151830" y="60867"/>
                        <a:pt x="152694" y="58572"/>
                        <a:pt x="151674" y="56901"/>
                      </a:cubicBezTo>
                      <a:cubicBezTo>
                        <a:pt x="150740" y="55386"/>
                        <a:pt x="148728" y="54990"/>
                        <a:pt x="146958" y="54961"/>
                      </a:cubicBezTo>
                      <a:cubicBezTo>
                        <a:pt x="140416" y="54848"/>
                        <a:pt x="134213" y="57624"/>
                        <a:pt x="128251" y="60343"/>
                      </a:cubicBezTo>
                      <a:cubicBezTo>
                        <a:pt x="122346" y="63047"/>
                        <a:pt x="116426" y="65738"/>
                        <a:pt x="110520" y="68443"/>
                      </a:cubicBezTo>
                      <a:cubicBezTo>
                        <a:pt x="107405" y="69873"/>
                        <a:pt x="104190" y="71318"/>
                        <a:pt x="100763" y="71488"/>
                      </a:cubicBezTo>
                      <a:cubicBezTo>
                        <a:pt x="97336" y="71658"/>
                        <a:pt x="93597" y="70256"/>
                        <a:pt x="91997" y="67225"/>
                      </a:cubicBezTo>
                      <a:cubicBezTo>
                        <a:pt x="89703" y="62906"/>
                        <a:pt x="92521" y="57737"/>
                        <a:pt x="95254" y="53687"/>
                      </a:cubicBezTo>
                      <a:cubicBezTo>
                        <a:pt x="101117" y="44949"/>
                        <a:pt x="106980" y="36211"/>
                        <a:pt x="112857" y="27488"/>
                      </a:cubicBezTo>
                      <a:cubicBezTo>
                        <a:pt x="113367" y="26723"/>
                        <a:pt x="113919" y="25831"/>
                        <a:pt x="113721" y="24939"/>
                      </a:cubicBezTo>
                      <a:cubicBezTo>
                        <a:pt x="113367" y="23253"/>
                        <a:pt x="110974" y="23083"/>
                        <a:pt x="109359" y="23678"/>
                      </a:cubicBezTo>
                      <a:cubicBezTo>
                        <a:pt x="102335" y="26270"/>
                        <a:pt x="98908" y="34922"/>
                        <a:pt x="91841" y="37358"/>
                      </a:cubicBezTo>
                      <a:cubicBezTo>
                        <a:pt x="90567" y="37797"/>
                        <a:pt x="88981" y="37953"/>
                        <a:pt x="88018" y="37004"/>
                      </a:cubicBezTo>
                      <a:cubicBezTo>
                        <a:pt x="87253" y="36254"/>
                        <a:pt x="87140" y="35092"/>
                        <a:pt x="87111" y="34030"/>
                      </a:cubicBezTo>
                      <a:cubicBezTo>
                        <a:pt x="86771" y="22545"/>
                        <a:pt x="90383" y="10324"/>
                        <a:pt x="85341" y="0"/>
                      </a:cubicBezTo>
                      <a:cubicBezTo>
                        <a:pt x="80243" y="2209"/>
                        <a:pt x="77326" y="7690"/>
                        <a:pt x="75995" y="13085"/>
                      </a:cubicBezTo>
                      <a:cubicBezTo>
                        <a:pt x="74663" y="18481"/>
                        <a:pt x="74522" y="24131"/>
                        <a:pt x="72964" y="29470"/>
                      </a:cubicBezTo>
                      <a:cubicBezTo>
                        <a:pt x="71406" y="34809"/>
                        <a:pt x="67951" y="40077"/>
                        <a:pt x="62612" y="41635"/>
                      </a:cubicBezTo>
                      <a:cubicBezTo>
                        <a:pt x="61139" y="42060"/>
                        <a:pt x="59510" y="42173"/>
                        <a:pt x="58122" y="41522"/>
                      </a:cubicBezTo>
                      <a:cubicBezTo>
                        <a:pt x="52642" y="38987"/>
                        <a:pt x="55758" y="28493"/>
                        <a:pt x="50192" y="26171"/>
                      </a:cubicBezTo>
                      <a:cubicBezTo>
                        <a:pt x="53053" y="36084"/>
                        <a:pt x="55927" y="45997"/>
                        <a:pt x="58788" y="55910"/>
                      </a:cubicBezTo>
                      <a:cubicBezTo>
                        <a:pt x="53109" y="60725"/>
                        <a:pt x="45306" y="61900"/>
                        <a:pt x="37928" y="62906"/>
                      </a:cubicBezTo>
                      <a:cubicBezTo>
                        <a:pt x="35266" y="63274"/>
                        <a:pt x="32547" y="63628"/>
                        <a:pt x="29898" y="63118"/>
                      </a:cubicBezTo>
                      <a:cubicBezTo>
                        <a:pt x="18229" y="60895"/>
                        <a:pt x="14392" y="44028"/>
                        <a:pt x="2892" y="41055"/>
                      </a:cubicBezTo>
                      <a:cubicBezTo>
                        <a:pt x="2127" y="40856"/>
                        <a:pt x="1235" y="40757"/>
                        <a:pt x="612" y="41253"/>
                      </a:cubicBezTo>
                      <a:cubicBezTo>
                        <a:pt x="-223" y="41918"/>
                        <a:pt x="-53" y="43221"/>
                        <a:pt x="244" y="44241"/>
                      </a:cubicBezTo>
                      <a:cubicBezTo>
                        <a:pt x="1958" y="50288"/>
                        <a:pt x="5158" y="55910"/>
                        <a:pt x="9477" y="60470"/>
                      </a:cubicBezTo>
                      <a:cubicBezTo>
                        <a:pt x="11488" y="62580"/>
                        <a:pt x="13783" y="64506"/>
                        <a:pt x="16516" y="65540"/>
                      </a:cubicBezTo>
                      <a:cubicBezTo>
                        <a:pt x="18895" y="66446"/>
                        <a:pt x="21487" y="66616"/>
                        <a:pt x="24022" y="66786"/>
                      </a:cubicBezTo>
                      <a:cubicBezTo>
                        <a:pt x="33524" y="67423"/>
                        <a:pt x="43026" y="68061"/>
                        <a:pt x="52529" y="68698"/>
                      </a:cubicBezTo>
                      <a:cubicBezTo>
                        <a:pt x="53761" y="68783"/>
                        <a:pt x="55120" y="68924"/>
                        <a:pt x="55956" y="69831"/>
                      </a:cubicBezTo>
                      <a:cubicBezTo>
                        <a:pt x="56522" y="70454"/>
                        <a:pt x="56735" y="71318"/>
                        <a:pt x="56905" y="72153"/>
                      </a:cubicBezTo>
                      <a:cubicBezTo>
                        <a:pt x="58052" y="77577"/>
                        <a:pt x="58916" y="83058"/>
                        <a:pt x="59468" y="88567"/>
                      </a:cubicBezTo>
                      <a:cubicBezTo>
                        <a:pt x="59822" y="92022"/>
                        <a:pt x="60020" y="95662"/>
                        <a:pt x="58604" y="98834"/>
                      </a:cubicBezTo>
                      <a:cubicBezTo>
                        <a:pt x="55545" y="105688"/>
                        <a:pt x="46751" y="107373"/>
                        <a:pt x="39287" y="108152"/>
                      </a:cubicBezTo>
                      <a:cubicBezTo>
                        <a:pt x="31400" y="108974"/>
                        <a:pt x="22563" y="109526"/>
                        <a:pt x="16473" y="104456"/>
                      </a:cubicBezTo>
                      <a:cubicBezTo>
                        <a:pt x="13995" y="102403"/>
                        <a:pt x="12211" y="99570"/>
                        <a:pt x="9562" y="97758"/>
                      </a:cubicBezTo>
                      <a:cubicBezTo>
                        <a:pt x="6914" y="95945"/>
                        <a:pt x="2722" y="95591"/>
                        <a:pt x="895" y="98239"/>
                      </a:cubicBezTo>
                      <a:cubicBezTo>
                        <a:pt x="-379" y="100094"/>
                        <a:pt x="74" y="102742"/>
                        <a:pt x="1433" y="104541"/>
                      </a:cubicBezTo>
                      <a:cubicBezTo>
                        <a:pt x="2793" y="106340"/>
                        <a:pt x="4861" y="107444"/>
                        <a:pt x="6928" y="108336"/>
                      </a:cubicBezTo>
                      <a:cubicBezTo>
                        <a:pt x="21288" y="114539"/>
                        <a:pt x="37616" y="112882"/>
                        <a:pt x="53237" y="113647"/>
                      </a:cubicBezTo>
                      <a:cubicBezTo>
                        <a:pt x="56749" y="113817"/>
                        <a:pt x="60728" y="114369"/>
                        <a:pt x="62782" y="117244"/>
                      </a:cubicBezTo>
                      <a:cubicBezTo>
                        <a:pt x="64849" y="120133"/>
                        <a:pt x="64028" y="124126"/>
                        <a:pt x="62881" y="127497"/>
                      </a:cubicBezTo>
                      <a:cubicBezTo>
                        <a:pt x="60360" y="134847"/>
                        <a:pt x="56239" y="142154"/>
                        <a:pt x="49385" y="145794"/>
                      </a:cubicBezTo>
                      <a:cubicBezTo>
                        <a:pt x="44258" y="148513"/>
                        <a:pt x="38239" y="148867"/>
                        <a:pt x="32448" y="149207"/>
                      </a:cubicBezTo>
                      <a:cubicBezTo>
                        <a:pt x="26655" y="149547"/>
                        <a:pt x="20623" y="150014"/>
                        <a:pt x="15595" y="152931"/>
                      </a:cubicBezTo>
                      <a:cubicBezTo>
                        <a:pt x="10568" y="155849"/>
                        <a:pt x="6914" y="161966"/>
                        <a:pt x="8713" y="167489"/>
                      </a:cubicBezTo>
                      <a:cubicBezTo>
                        <a:pt x="9449" y="169741"/>
                        <a:pt x="11007" y="171653"/>
                        <a:pt x="12777" y="173225"/>
                      </a:cubicBezTo>
                      <a:cubicBezTo>
                        <a:pt x="14859" y="175052"/>
                        <a:pt x="17351" y="176496"/>
                        <a:pt x="20070" y="177034"/>
                      </a:cubicBezTo>
                      <a:cubicBezTo>
                        <a:pt x="25622" y="178125"/>
                        <a:pt x="31230" y="175349"/>
                        <a:pt x="35648" y="171823"/>
                      </a:cubicBezTo>
                      <a:cubicBezTo>
                        <a:pt x="40066" y="168297"/>
                        <a:pt x="43848" y="163949"/>
                        <a:pt x="48677" y="160989"/>
                      </a:cubicBezTo>
                      <a:cubicBezTo>
                        <a:pt x="58052" y="155240"/>
                        <a:pt x="70825" y="155098"/>
                        <a:pt x="78176" y="146913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6" name="Google Shape;1336;p8"/>
                <p:cNvSpPr/>
                <p:nvPr/>
              </p:nvSpPr>
              <p:spPr>
                <a:xfrm>
                  <a:off x="4473269" y="1609991"/>
                  <a:ext cx="29154" cy="11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54" h="115360" extrusionOk="0">
                      <a:moveTo>
                        <a:pt x="10178" y="108138"/>
                      </a:moveTo>
                      <a:cubicBezTo>
                        <a:pt x="14965" y="111919"/>
                        <a:pt x="20742" y="114440"/>
                        <a:pt x="26775" y="115360"/>
                      </a:cubicBezTo>
                      <a:cubicBezTo>
                        <a:pt x="26917" y="112259"/>
                        <a:pt x="24566" y="109696"/>
                        <a:pt x="22697" y="107203"/>
                      </a:cubicBezTo>
                      <a:cubicBezTo>
                        <a:pt x="17570" y="100378"/>
                        <a:pt x="15418" y="91838"/>
                        <a:pt x="13364" y="83554"/>
                      </a:cubicBezTo>
                      <a:cubicBezTo>
                        <a:pt x="12770" y="81118"/>
                        <a:pt x="12161" y="78640"/>
                        <a:pt x="12302" y="76133"/>
                      </a:cubicBezTo>
                      <a:cubicBezTo>
                        <a:pt x="12515" y="72281"/>
                        <a:pt x="14455" y="68726"/>
                        <a:pt x="16735" y="65611"/>
                      </a:cubicBezTo>
                      <a:cubicBezTo>
                        <a:pt x="20119" y="60994"/>
                        <a:pt x="24354" y="56986"/>
                        <a:pt x="29155" y="53885"/>
                      </a:cubicBezTo>
                      <a:cubicBezTo>
                        <a:pt x="28432" y="52129"/>
                        <a:pt x="25855" y="52384"/>
                        <a:pt x="24127" y="53177"/>
                      </a:cubicBezTo>
                      <a:cubicBezTo>
                        <a:pt x="22400" y="53956"/>
                        <a:pt x="20275" y="54933"/>
                        <a:pt x="18774" y="53772"/>
                      </a:cubicBezTo>
                      <a:cubicBezTo>
                        <a:pt x="17599" y="52865"/>
                        <a:pt x="17556" y="51138"/>
                        <a:pt x="17627" y="49651"/>
                      </a:cubicBezTo>
                      <a:cubicBezTo>
                        <a:pt x="17924" y="42711"/>
                        <a:pt x="18222" y="35772"/>
                        <a:pt x="18533" y="28819"/>
                      </a:cubicBezTo>
                      <a:cubicBezTo>
                        <a:pt x="18576" y="27743"/>
                        <a:pt x="18632" y="26652"/>
                        <a:pt x="18491" y="25576"/>
                      </a:cubicBezTo>
                      <a:cubicBezTo>
                        <a:pt x="18349" y="24485"/>
                        <a:pt x="18038" y="23423"/>
                        <a:pt x="17769" y="22347"/>
                      </a:cubicBezTo>
                      <a:cubicBezTo>
                        <a:pt x="15942" y="15082"/>
                        <a:pt x="16536" y="7463"/>
                        <a:pt x="17145" y="0"/>
                      </a:cubicBezTo>
                      <a:cubicBezTo>
                        <a:pt x="11127" y="5410"/>
                        <a:pt x="11552" y="14714"/>
                        <a:pt x="10886" y="22772"/>
                      </a:cubicBezTo>
                      <a:cubicBezTo>
                        <a:pt x="9923" y="34427"/>
                        <a:pt x="5731" y="45600"/>
                        <a:pt x="4088" y="57185"/>
                      </a:cubicBezTo>
                      <a:cubicBezTo>
                        <a:pt x="3281" y="62878"/>
                        <a:pt x="3083" y="68627"/>
                        <a:pt x="2899" y="74363"/>
                      </a:cubicBezTo>
                      <a:cubicBezTo>
                        <a:pt x="2743" y="78965"/>
                        <a:pt x="2587" y="83568"/>
                        <a:pt x="2432" y="88156"/>
                      </a:cubicBezTo>
                      <a:cubicBezTo>
                        <a:pt x="2403" y="88878"/>
                        <a:pt x="2361" y="89671"/>
                        <a:pt x="1894" y="90224"/>
                      </a:cubicBezTo>
                      <a:cubicBezTo>
                        <a:pt x="1426" y="90776"/>
                        <a:pt x="378" y="90875"/>
                        <a:pt x="53" y="90224"/>
                      </a:cubicBezTo>
                      <a:cubicBezTo>
                        <a:pt x="-273" y="89572"/>
                        <a:pt x="1015" y="88893"/>
                        <a:pt x="1199" y="89601"/>
                      </a:cubicBezTo>
                      <a:cubicBezTo>
                        <a:pt x="5448" y="96724"/>
                        <a:pt x="5505" y="106141"/>
                        <a:pt x="1327" y="113307"/>
                      </a:cubicBezTo>
                      <a:cubicBezTo>
                        <a:pt x="4641" y="113718"/>
                        <a:pt x="8096" y="111721"/>
                        <a:pt x="9399" y="10864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7" name="Google Shape;1337;p8"/>
                <p:cNvSpPr/>
                <p:nvPr/>
              </p:nvSpPr>
              <p:spPr>
                <a:xfrm>
                  <a:off x="4481507" y="1618007"/>
                  <a:ext cx="29909" cy="290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9" h="290426" extrusionOk="0">
                      <a:moveTo>
                        <a:pt x="6486" y="0"/>
                      </a:moveTo>
                      <a:cubicBezTo>
                        <a:pt x="-4050" y="71431"/>
                        <a:pt x="-5226" y="228356"/>
                        <a:pt x="29909" y="29042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8" name="Google Shape;1338;p8"/>
                <p:cNvSpPr/>
                <p:nvPr/>
              </p:nvSpPr>
              <p:spPr>
                <a:xfrm>
                  <a:off x="4461695" y="1480653"/>
                  <a:ext cx="61013" cy="79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13" h="79234" extrusionOk="0">
                      <a:moveTo>
                        <a:pt x="59691" y="47682"/>
                      </a:moveTo>
                      <a:cubicBezTo>
                        <a:pt x="62325" y="58615"/>
                        <a:pt x="60711" y="69420"/>
                        <a:pt x="57595" y="79234"/>
                      </a:cubicBezTo>
                      <a:cubicBezTo>
                        <a:pt x="51803" y="78781"/>
                        <a:pt x="46167" y="75566"/>
                        <a:pt x="43249" y="70496"/>
                      </a:cubicBezTo>
                      <a:cubicBezTo>
                        <a:pt x="39539" y="64081"/>
                        <a:pt x="39950" y="55613"/>
                        <a:pt x="35191" y="49948"/>
                      </a:cubicBezTo>
                      <a:cubicBezTo>
                        <a:pt x="31240" y="45218"/>
                        <a:pt x="24797" y="43674"/>
                        <a:pt x="19132" y="41295"/>
                      </a:cubicBezTo>
                      <a:cubicBezTo>
                        <a:pt x="11046" y="37897"/>
                        <a:pt x="3724" y="31354"/>
                        <a:pt x="0" y="23593"/>
                      </a:cubicBezTo>
                      <a:cubicBezTo>
                        <a:pt x="7505" y="6174"/>
                        <a:pt x="20336" y="0"/>
                        <a:pt x="20336" y="0"/>
                      </a:cubicBezTo>
                      <a:cubicBezTo>
                        <a:pt x="19585" y="9092"/>
                        <a:pt x="50614" y="9842"/>
                        <a:pt x="59705" y="476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9" name="Google Shape;1339;p8"/>
                <p:cNvSpPr/>
                <p:nvPr/>
              </p:nvSpPr>
              <p:spPr>
                <a:xfrm>
                  <a:off x="4532673" y="1533632"/>
                  <a:ext cx="26230" cy="60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30" h="60328" extrusionOk="0">
                      <a:moveTo>
                        <a:pt x="12717" y="60314"/>
                      </a:moveTo>
                      <a:cubicBezTo>
                        <a:pt x="11783" y="59932"/>
                        <a:pt x="10805" y="59592"/>
                        <a:pt x="9913" y="59139"/>
                      </a:cubicBezTo>
                      <a:cubicBezTo>
                        <a:pt x="2337" y="55230"/>
                        <a:pt x="1954" y="45657"/>
                        <a:pt x="0" y="36905"/>
                      </a:cubicBezTo>
                      <a:cubicBezTo>
                        <a:pt x="5863" y="18977"/>
                        <a:pt x="8738" y="0"/>
                        <a:pt x="8738" y="0"/>
                      </a:cubicBezTo>
                      <a:cubicBezTo>
                        <a:pt x="8738" y="0"/>
                        <a:pt x="22007" y="10593"/>
                        <a:pt x="25788" y="21951"/>
                      </a:cubicBezTo>
                      <a:cubicBezTo>
                        <a:pt x="28054" y="28777"/>
                        <a:pt x="21299" y="45487"/>
                        <a:pt x="12717" y="6032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0" name="Google Shape;1340;p8"/>
                <p:cNvSpPr/>
                <p:nvPr/>
              </p:nvSpPr>
              <p:spPr>
                <a:xfrm>
                  <a:off x="4548458" y="1573657"/>
                  <a:ext cx="30476" cy="76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6" h="76369" extrusionOk="0">
                      <a:moveTo>
                        <a:pt x="19548" y="62604"/>
                      </a:moveTo>
                      <a:cubicBezTo>
                        <a:pt x="14025" y="67405"/>
                        <a:pt x="4069" y="65181"/>
                        <a:pt x="1095" y="58483"/>
                      </a:cubicBezTo>
                      <a:cubicBezTo>
                        <a:pt x="-859" y="54022"/>
                        <a:pt x="132" y="49122"/>
                        <a:pt x="1506" y="44321"/>
                      </a:cubicBezTo>
                      <a:cubicBezTo>
                        <a:pt x="16362" y="24778"/>
                        <a:pt x="18273" y="-1647"/>
                        <a:pt x="20582" y="81"/>
                      </a:cubicBezTo>
                      <a:cubicBezTo>
                        <a:pt x="23598" y="2346"/>
                        <a:pt x="31175" y="39422"/>
                        <a:pt x="30424" y="55311"/>
                      </a:cubicBezTo>
                      <a:cubicBezTo>
                        <a:pt x="30013" y="63652"/>
                        <a:pt x="26898" y="70775"/>
                        <a:pt x="20242" y="76369"/>
                      </a:cubicBezTo>
                      <a:cubicBezTo>
                        <a:pt x="20752" y="71781"/>
                        <a:pt x="20525" y="67107"/>
                        <a:pt x="19548" y="6259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1" name="Google Shape;1341;p8"/>
                <p:cNvSpPr/>
                <p:nvPr/>
              </p:nvSpPr>
              <p:spPr>
                <a:xfrm>
                  <a:off x="4568530" y="1657804"/>
                  <a:ext cx="32262" cy="51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62" h="51418" extrusionOk="0">
                      <a:moveTo>
                        <a:pt x="26015" y="51418"/>
                      </a:moveTo>
                      <a:cubicBezTo>
                        <a:pt x="16300" y="51149"/>
                        <a:pt x="6741" y="41066"/>
                        <a:pt x="10862" y="32272"/>
                      </a:cubicBezTo>
                      <a:cubicBezTo>
                        <a:pt x="12306" y="29185"/>
                        <a:pt x="15224" y="26211"/>
                        <a:pt x="14261" y="22968"/>
                      </a:cubicBezTo>
                      <a:cubicBezTo>
                        <a:pt x="12745" y="17855"/>
                        <a:pt x="5240" y="19739"/>
                        <a:pt x="0" y="18209"/>
                      </a:cubicBezTo>
                      <a:cubicBezTo>
                        <a:pt x="14204" y="6413"/>
                        <a:pt x="20336" y="-6517"/>
                        <a:pt x="28507" y="3708"/>
                      </a:cubicBezTo>
                      <a:cubicBezTo>
                        <a:pt x="34299" y="10944"/>
                        <a:pt x="33337" y="30771"/>
                        <a:pt x="26001" y="5141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42" name="Google Shape;1342;p8"/>
              <p:cNvGrpSpPr/>
              <p:nvPr/>
            </p:nvGrpSpPr>
            <p:grpSpPr>
              <a:xfrm rot="506959">
                <a:off x="1510544" y="4596405"/>
                <a:ext cx="300644" cy="544770"/>
                <a:chOff x="4169852" y="1450036"/>
                <a:chExt cx="98451" cy="178394"/>
              </a:xfrm>
            </p:grpSpPr>
            <p:sp>
              <p:nvSpPr>
                <p:cNvPr id="1343" name="Google Shape;1343;p8"/>
                <p:cNvSpPr/>
                <p:nvPr/>
              </p:nvSpPr>
              <p:spPr>
                <a:xfrm>
                  <a:off x="4209297" y="1488811"/>
                  <a:ext cx="37113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3" h="139619" extrusionOk="0">
                      <a:moveTo>
                        <a:pt x="6849" y="139619"/>
                      </a:moveTo>
                      <a:cubicBezTo>
                        <a:pt x="-14733" y="86712"/>
                        <a:pt x="20162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1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4" name="Google Shape;1344;p8"/>
                <p:cNvSpPr/>
                <p:nvPr/>
              </p:nvSpPr>
              <p:spPr>
                <a:xfrm>
                  <a:off x="4243763" y="1450036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6"/>
                        <a:pt x="24541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5" name="Google Shape;1345;p8"/>
                <p:cNvSpPr/>
                <p:nvPr/>
              </p:nvSpPr>
              <p:spPr>
                <a:xfrm>
                  <a:off x="4224625" y="1466548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0" y="27672"/>
                      </a:moveTo>
                      <a:cubicBezTo>
                        <a:pt x="14760" y="17136"/>
                        <a:pt x="9648" y="4574"/>
                        <a:pt x="160" y="0"/>
                      </a:cubicBezTo>
                      <a:cubicBezTo>
                        <a:pt x="-1087" y="11046"/>
                        <a:pt x="5060" y="22560"/>
                        <a:pt x="14930" y="2767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6" name="Google Shape;1346;p8"/>
                <p:cNvSpPr/>
                <p:nvPr/>
              </p:nvSpPr>
              <p:spPr>
                <a:xfrm>
                  <a:off x="4205667" y="1470358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4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4" y="37231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7" name="Google Shape;1347;p8"/>
                <p:cNvSpPr/>
                <p:nvPr/>
              </p:nvSpPr>
              <p:spPr>
                <a:xfrm>
                  <a:off x="4192695" y="1486969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4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1" y="22234"/>
                      </a:cubicBezTo>
                      <a:cubicBezTo>
                        <a:pt x="17051" y="24386"/>
                        <a:pt x="18495" y="26964"/>
                        <a:pt x="20450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8" name="Google Shape;1348;p8"/>
                <p:cNvSpPr/>
                <p:nvPr/>
              </p:nvSpPr>
              <p:spPr>
                <a:xfrm>
                  <a:off x="4169852" y="1525871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3" y="11046"/>
                      </a:moveTo>
                      <a:cubicBezTo>
                        <a:pt x="41621" y="6698"/>
                        <a:pt x="33931" y="2238"/>
                        <a:pt x="25392" y="1430"/>
                      </a:cubicBezTo>
                      <a:cubicBezTo>
                        <a:pt x="22503" y="1161"/>
                        <a:pt x="19586" y="1317"/>
                        <a:pt x="16668" y="1360"/>
                      </a:cubicBezTo>
                      <a:cubicBezTo>
                        <a:pt x="11089" y="1430"/>
                        <a:pt x="5480" y="1048"/>
                        <a:pt x="0" y="0"/>
                      </a:cubicBezTo>
                      <a:cubicBezTo>
                        <a:pt x="6925" y="4843"/>
                        <a:pt x="13949" y="9743"/>
                        <a:pt x="21851" y="12760"/>
                      </a:cubicBezTo>
                      <a:cubicBezTo>
                        <a:pt x="29754" y="15776"/>
                        <a:pt x="41140" y="14105"/>
                        <a:pt x="49013" y="11046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9" name="Google Shape;1349;p8"/>
                <p:cNvSpPr/>
                <p:nvPr/>
              </p:nvSpPr>
              <p:spPr>
                <a:xfrm>
                  <a:off x="4175219" y="1552658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2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0" name="Google Shape;1350;p8"/>
                <p:cNvSpPr/>
                <p:nvPr/>
              </p:nvSpPr>
              <p:spPr>
                <a:xfrm>
                  <a:off x="4180955" y="1575238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4"/>
                      </a:cubicBezTo>
                      <a:cubicBezTo>
                        <a:pt x="10748" y="19657"/>
                        <a:pt x="21129" y="13157"/>
                        <a:pt x="26029" y="3584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1" name="Google Shape;1351;p8"/>
                <p:cNvSpPr/>
                <p:nvPr/>
              </p:nvSpPr>
              <p:spPr>
                <a:xfrm>
                  <a:off x="4238437" y="1500444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1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6" y="5955"/>
                      </a:cubicBezTo>
                      <a:cubicBezTo>
                        <a:pt x="24910" y="8065"/>
                        <a:pt x="22475" y="9198"/>
                        <a:pt x="20138" y="9297"/>
                      </a:cubicBezTo>
                      <a:cubicBezTo>
                        <a:pt x="17801" y="9396"/>
                        <a:pt x="15521" y="8660"/>
                        <a:pt x="13298" y="7923"/>
                      </a:cubicBezTo>
                      <a:cubicBezTo>
                        <a:pt x="8539" y="6351"/>
                        <a:pt x="3611" y="4680"/>
                        <a:pt x="0" y="1211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2" name="Google Shape;1352;p8"/>
                <p:cNvSpPr/>
                <p:nvPr/>
              </p:nvSpPr>
              <p:spPr>
                <a:xfrm>
                  <a:off x="4231285" y="1515245"/>
                  <a:ext cx="27615" cy="1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4" extrusionOk="0">
                      <a:moveTo>
                        <a:pt x="14" y="175"/>
                      </a:moveTo>
                      <a:cubicBezTo>
                        <a:pt x="5339" y="-307"/>
                        <a:pt x="10820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5" y="6095"/>
                        <a:pt x="4348" y="5500"/>
                        <a:pt x="2762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3" name="Google Shape;1353;p8"/>
                <p:cNvSpPr/>
                <p:nvPr/>
              </p:nvSpPr>
              <p:spPr>
                <a:xfrm>
                  <a:off x="4224218" y="1530205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5" y="1799"/>
                        <a:pt x="19203" y="9899"/>
                        <a:pt x="24925" y="18736"/>
                      </a:cubicBezTo>
                      <a:cubicBezTo>
                        <a:pt x="20152" y="18353"/>
                        <a:pt x="15521" y="16371"/>
                        <a:pt x="11967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4" name="Google Shape;1354;p8"/>
                <p:cNvSpPr/>
                <p:nvPr/>
              </p:nvSpPr>
              <p:spPr>
                <a:xfrm>
                  <a:off x="4216288" y="1549946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4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0" y="20421"/>
                      </a:cubicBezTo>
                      <a:cubicBezTo>
                        <a:pt x="21823" y="11046"/>
                        <a:pt x="11584" y="3994"/>
                        <a:pt x="212" y="51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5" name="Google Shape;1355;p8"/>
                <p:cNvSpPr/>
                <p:nvPr/>
              </p:nvSpPr>
              <p:spPr>
                <a:xfrm>
                  <a:off x="4211770" y="1569603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5" y="8200"/>
                        <a:pt x="4943" y="10692"/>
                      </a:cubicBezTo>
                      <a:cubicBezTo>
                        <a:pt x="9049" y="17291"/>
                        <a:pt x="16413" y="21214"/>
                        <a:pt x="23891" y="23338"/>
                      </a:cubicBezTo>
                      <a:cubicBezTo>
                        <a:pt x="22064" y="18000"/>
                        <a:pt x="17943" y="13737"/>
                        <a:pt x="13510" y="10239"/>
                      </a:cubicBezTo>
                      <a:cubicBezTo>
                        <a:pt x="9078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6" name="Google Shape;1356;p8"/>
                <p:cNvSpPr/>
                <p:nvPr/>
              </p:nvSpPr>
              <p:spPr>
                <a:xfrm>
                  <a:off x="4210482" y="1596986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8"/>
                        <a:pt x="13737" y="11618"/>
                        <a:pt x="17631" y="13501"/>
                      </a:cubicBezTo>
                      <a:cubicBezTo>
                        <a:pt x="16541" y="11476"/>
                        <a:pt x="15295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29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57" name="Google Shape;1357;p8"/>
              <p:cNvGrpSpPr/>
              <p:nvPr/>
            </p:nvGrpSpPr>
            <p:grpSpPr>
              <a:xfrm rot="506959">
                <a:off x="2079246" y="4670085"/>
                <a:ext cx="300644" cy="544770"/>
                <a:chOff x="4357607" y="1446538"/>
                <a:chExt cx="98451" cy="178394"/>
              </a:xfrm>
            </p:grpSpPr>
            <p:sp>
              <p:nvSpPr>
                <p:cNvPr id="1358" name="Google Shape;1358;p8"/>
                <p:cNvSpPr/>
                <p:nvPr/>
              </p:nvSpPr>
              <p:spPr>
                <a:xfrm>
                  <a:off x="4397052" y="1485313"/>
                  <a:ext cx="37112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2" h="139619" extrusionOk="0">
                      <a:moveTo>
                        <a:pt x="6850" y="139620"/>
                      </a:moveTo>
                      <a:cubicBezTo>
                        <a:pt x="-14733" y="86712"/>
                        <a:pt x="20161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2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9" name="Google Shape;1359;p8"/>
                <p:cNvSpPr/>
                <p:nvPr/>
              </p:nvSpPr>
              <p:spPr>
                <a:xfrm>
                  <a:off x="4431518" y="1446538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6"/>
                        <a:pt x="24540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0" name="Google Shape;1360;p8"/>
                <p:cNvSpPr/>
                <p:nvPr/>
              </p:nvSpPr>
              <p:spPr>
                <a:xfrm>
                  <a:off x="4412380" y="1463050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1" y="27672"/>
                      </a:moveTo>
                      <a:cubicBezTo>
                        <a:pt x="14761" y="17136"/>
                        <a:pt x="9648" y="4574"/>
                        <a:pt x="160" y="0"/>
                      </a:cubicBezTo>
                      <a:cubicBezTo>
                        <a:pt x="-1086" y="11046"/>
                        <a:pt x="5060" y="22560"/>
                        <a:pt x="14931" y="276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1" name="Google Shape;1361;p8"/>
                <p:cNvSpPr/>
                <p:nvPr/>
              </p:nvSpPr>
              <p:spPr>
                <a:xfrm>
                  <a:off x="4393421" y="1466860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5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5" y="372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2" name="Google Shape;1362;p8"/>
                <p:cNvSpPr/>
                <p:nvPr/>
              </p:nvSpPr>
              <p:spPr>
                <a:xfrm>
                  <a:off x="4380435" y="1483472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3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0" y="22234"/>
                      </a:cubicBezTo>
                      <a:cubicBezTo>
                        <a:pt x="17051" y="24386"/>
                        <a:pt x="18495" y="26964"/>
                        <a:pt x="20449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3" name="Google Shape;1363;p8"/>
                <p:cNvSpPr/>
                <p:nvPr/>
              </p:nvSpPr>
              <p:spPr>
                <a:xfrm>
                  <a:off x="4357607" y="1522359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3" y="11046"/>
                      </a:moveTo>
                      <a:cubicBezTo>
                        <a:pt x="41621" y="6698"/>
                        <a:pt x="33931" y="2237"/>
                        <a:pt x="25392" y="1430"/>
                      </a:cubicBezTo>
                      <a:cubicBezTo>
                        <a:pt x="22503" y="1161"/>
                        <a:pt x="19585" y="1317"/>
                        <a:pt x="16668" y="1359"/>
                      </a:cubicBezTo>
                      <a:cubicBezTo>
                        <a:pt x="11088" y="1430"/>
                        <a:pt x="5495" y="1048"/>
                        <a:pt x="0" y="0"/>
                      </a:cubicBezTo>
                      <a:cubicBezTo>
                        <a:pt x="6925" y="4843"/>
                        <a:pt x="13949" y="9743"/>
                        <a:pt x="21851" y="12760"/>
                      </a:cubicBezTo>
                      <a:cubicBezTo>
                        <a:pt x="29754" y="15776"/>
                        <a:pt x="41139" y="14105"/>
                        <a:pt x="49013" y="1104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4" name="Google Shape;1364;p8"/>
                <p:cNvSpPr/>
                <p:nvPr/>
              </p:nvSpPr>
              <p:spPr>
                <a:xfrm>
                  <a:off x="4362974" y="1549161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3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5" name="Google Shape;1365;p8"/>
                <p:cNvSpPr/>
                <p:nvPr/>
              </p:nvSpPr>
              <p:spPr>
                <a:xfrm>
                  <a:off x="4368695" y="1571740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4"/>
                      </a:cubicBezTo>
                      <a:cubicBezTo>
                        <a:pt x="10749" y="19657"/>
                        <a:pt x="21129" y="13157"/>
                        <a:pt x="26029" y="358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6" name="Google Shape;1366;p8"/>
                <p:cNvSpPr/>
                <p:nvPr/>
              </p:nvSpPr>
              <p:spPr>
                <a:xfrm>
                  <a:off x="4426192" y="1496932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1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6" y="5955"/>
                      </a:cubicBezTo>
                      <a:cubicBezTo>
                        <a:pt x="24910" y="8065"/>
                        <a:pt x="22474" y="9198"/>
                        <a:pt x="20138" y="9297"/>
                      </a:cubicBezTo>
                      <a:cubicBezTo>
                        <a:pt x="17801" y="9396"/>
                        <a:pt x="15521" y="8660"/>
                        <a:pt x="13298" y="7923"/>
                      </a:cubicBezTo>
                      <a:cubicBezTo>
                        <a:pt x="8539" y="6351"/>
                        <a:pt x="3611" y="4680"/>
                        <a:pt x="0" y="121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7" name="Google Shape;1367;p8"/>
                <p:cNvSpPr/>
                <p:nvPr/>
              </p:nvSpPr>
              <p:spPr>
                <a:xfrm>
                  <a:off x="4419040" y="1511747"/>
                  <a:ext cx="27615" cy="1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4" extrusionOk="0">
                      <a:moveTo>
                        <a:pt x="14" y="175"/>
                      </a:moveTo>
                      <a:cubicBezTo>
                        <a:pt x="5339" y="-307"/>
                        <a:pt x="10819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5" y="6095"/>
                        <a:pt x="4348" y="5500"/>
                        <a:pt x="2761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8" name="Google Shape;1368;p8"/>
                <p:cNvSpPr/>
                <p:nvPr/>
              </p:nvSpPr>
              <p:spPr>
                <a:xfrm>
                  <a:off x="4411973" y="1526707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5" y="1798"/>
                        <a:pt x="19203" y="9899"/>
                        <a:pt x="24925" y="18736"/>
                      </a:cubicBezTo>
                      <a:cubicBezTo>
                        <a:pt x="20152" y="18353"/>
                        <a:pt x="15521" y="16371"/>
                        <a:pt x="11966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9" name="Google Shape;1369;p8"/>
                <p:cNvSpPr/>
                <p:nvPr/>
              </p:nvSpPr>
              <p:spPr>
                <a:xfrm>
                  <a:off x="4404043" y="1546448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4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1" y="20421"/>
                      </a:cubicBezTo>
                      <a:cubicBezTo>
                        <a:pt x="21823" y="11046"/>
                        <a:pt x="11584" y="3994"/>
                        <a:pt x="213" y="51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0" name="Google Shape;1370;p8"/>
                <p:cNvSpPr/>
                <p:nvPr/>
              </p:nvSpPr>
              <p:spPr>
                <a:xfrm>
                  <a:off x="4399525" y="1566105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5" y="8200"/>
                        <a:pt x="4942" y="10692"/>
                      </a:cubicBezTo>
                      <a:cubicBezTo>
                        <a:pt x="9049" y="17291"/>
                        <a:pt x="16413" y="21214"/>
                        <a:pt x="23891" y="23338"/>
                      </a:cubicBezTo>
                      <a:cubicBezTo>
                        <a:pt x="22064" y="17999"/>
                        <a:pt x="17943" y="13737"/>
                        <a:pt x="13510" y="10239"/>
                      </a:cubicBezTo>
                      <a:cubicBezTo>
                        <a:pt x="9078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1" name="Google Shape;1371;p8"/>
                <p:cNvSpPr/>
                <p:nvPr/>
              </p:nvSpPr>
              <p:spPr>
                <a:xfrm>
                  <a:off x="4398237" y="1593488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8"/>
                        <a:pt x="13737" y="11618"/>
                        <a:pt x="17631" y="13501"/>
                      </a:cubicBezTo>
                      <a:cubicBezTo>
                        <a:pt x="16541" y="11476"/>
                        <a:pt x="15295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29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72" name="Google Shape;1372;p8"/>
              <p:cNvGrpSpPr/>
              <p:nvPr/>
            </p:nvGrpSpPr>
            <p:grpSpPr>
              <a:xfrm rot="506959">
                <a:off x="-228328" y="4311373"/>
                <a:ext cx="365527" cy="962479"/>
                <a:chOff x="3602829" y="1439075"/>
                <a:chExt cx="119698" cy="315180"/>
              </a:xfrm>
            </p:grpSpPr>
            <p:sp>
              <p:nvSpPr>
                <p:cNvPr id="1373" name="Google Shape;1373;p8"/>
                <p:cNvSpPr/>
                <p:nvPr/>
              </p:nvSpPr>
              <p:spPr>
                <a:xfrm>
                  <a:off x="3602858" y="1439075"/>
                  <a:ext cx="119669" cy="27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69" h="278292" extrusionOk="0">
                      <a:moveTo>
                        <a:pt x="114290" y="276548"/>
                      </a:moveTo>
                      <a:cubicBezTo>
                        <a:pt x="113270" y="276902"/>
                        <a:pt x="112251" y="277200"/>
                        <a:pt x="111217" y="277440"/>
                      </a:cubicBezTo>
                      <a:cubicBezTo>
                        <a:pt x="95200" y="281207"/>
                        <a:pt x="76804" y="272158"/>
                        <a:pt x="70530" y="256821"/>
                      </a:cubicBezTo>
                      <a:cubicBezTo>
                        <a:pt x="77795" y="253677"/>
                        <a:pt x="85046" y="250533"/>
                        <a:pt x="92297" y="247389"/>
                      </a:cubicBezTo>
                      <a:cubicBezTo>
                        <a:pt x="87652" y="247134"/>
                        <a:pt x="83276" y="249372"/>
                        <a:pt x="78787" y="250576"/>
                      </a:cubicBezTo>
                      <a:cubicBezTo>
                        <a:pt x="77257" y="250986"/>
                        <a:pt x="75586" y="251213"/>
                        <a:pt x="73972" y="251199"/>
                      </a:cubicBezTo>
                      <a:cubicBezTo>
                        <a:pt x="70800" y="251185"/>
                        <a:pt x="67769" y="250222"/>
                        <a:pt x="66027" y="247687"/>
                      </a:cubicBezTo>
                      <a:cubicBezTo>
                        <a:pt x="63860" y="244543"/>
                        <a:pt x="64597" y="240238"/>
                        <a:pt x="63421" y="236598"/>
                      </a:cubicBezTo>
                      <a:cubicBezTo>
                        <a:pt x="61779" y="231472"/>
                        <a:pt x="56624" y="228314"/>
                        <a:pt x="53933" y="223626"/>
                      </a:cubicBezTo>
                      <a:cubicBezTo>
                        <a:pt x="53437" y="222776"/>
                        <a:pt x="53013" y="221771"/>
                        <a:pt x="53267" y="220822"/>
                      </a:cubicBezTo>
                      <a:cubicBezTo>
                        <a:pt x="53522" y="219859"/>
                        <a:pt x="54358" y="219194"/>
                        <a:pt x="55151" y="218585"/>
                      </a:cubicBezTo>
                      <a:cubicBezTo>
                        <a:pt x="58776" y="215866"/>
                        <a:pt x="62387" y="213146"/>
                        <a:pt x="66013" y="210442"/>
                      </a:cubicBezTo>
                      <a:cubicBezTo>
                        <a:pt x="63520" y="212283"/>
                        <a:pt x="60787" y="213940"/>
                        <a:pt x="57728" y="214039"/>
                      </a:cubicBezTo>
                      <a:cubicBezTo>
                        <a:pt x="54202" y="214166"/>
                        <a:pt x="50378" y="211291"/>
                        <a:pt x="50860" y="207808"/>
                      </a:cubicBezTo>
                      <a:cubicBezTo>
                        <a:pt x="60971" y="203970"/>
                        <a:pt x="71224" y="200019"/>
                        <a:pt x="80175" y="194042"/>
                      </a:cubicBezTo>
                      <a:cubicBezTo>
                        <a:pt x="81959" y="192867"/>
                        <a:pt x="83672" y="191607"/>
                        <a:pt x="85344" y="190247"/>
                      </a:cubicBezTo>
                      <a:cubicBezTo>
                        <a:pt x="83630" y="190743"/>
                        <a:pt x="81916" y="191238"/>
                        <a:pt x="80175" y="191692"/>
                      </a:cubicBezTo>
                      <a:cubicBezTo>
                        <a:pt x="74482" y="193221"/>
                        <a:pt x="68647" y="194312"/>
                        <a:pt x="62841" y="193533"/>
                      </a:cubicBezTo>
                      <a:cubicBezTo>
                        <a:pt x="55264" y="192513"/>
                        <a:pt x="47674" y="187443"/>
                        <a:pt x="46243" y="179938"/>
                      </a:cubicBezTo>
                      <a:cubicBezTo>
                        <a:pt x="45649" y="176864"/>
                        <a:pt x="46130" y="173636"/>
                        <a:pt x="45408" y="170577"/>
                      </a:cubicBezTo>
                      <a:cubicBezTo>
                        <a:pt x="43468" y="162321"/>
                        <a:pt x="33342" y="157123"/>
                        <a:pt x="33399" y="148640"/>
                      </a:cubicBezTo>
                      <a:cubicBezTo>
                        <a:pt x="33441" y="143146"/>
                        <a:pt x="37902" y="138699"/>
                        <a:pt x="42533" y="135739"/>
                      </a:cubicBezTo>
                      <a:cubicBezTo>
                        <a:pt x="44969" y="134195"/>
                        <a:pt x="47574" y="132808"/>
                        <a:pt x="50010" y="131236"/>
                      </a:cubicBezTo>
                      <a:cubicBezTo>
                        <a:pt x="52205" y="129820"/>
                        <a:pt x="54245" y="128219"/>
                        <a:pt x="55873" y="126194"/>
                      </a:cubicBezTo>
                      <a:cubicBezTo>
                        <a:pt x="50959" y="129027"/>
                        <a:pt x="45549" y="131009"/>
                        <a:pt x="39970" y="132000"/>
                      </a:cubicBezTo>
                      <a:cubicBezTo>
                        <a:pt x="36585" y="132595"/>
                        <a:pt x="33144" y="132850"/>
                        <a:pt x="29717" y="132723"/>
                      </a:cubicBezTo>
                      <a:cubicBezTo>
                        <a:pt x="28385" y="132680"/>
                        <a:pt x="27040" y="132567"/>
                        <a:pt x="25879" y="131930"/>
                      </a:cubicBezTo>
                      <a:cubicBezTo>
                        <a:pt x="24392" y="131094"/>
                        <a:pt x="23486" y="129536"/>
                        <a:pt x="22693" y="128021"/>
                      </a:cubicBezTo>
                      <a:cubicBezTo>
                        <a:pt x="18841" y="120643"/>
                        <a:pt x="15838" y="112811"/>
                        <a:pt x="13757" y="104739"/>
                      </a:cubicBezTo>
                      <a:cubicBezTo>
                        <a:pt x="15144" y="104145"/>
                        <a:pt x="16490" y="103465"/>
                        <a:pt x="17793" y="102714"/>
                      </a:cubicBezTo>
                      <a:cubicBezTo>
                        <a:pt x="20597" y="101086"/>
                        <a:pt x="23188" y="99089"/>
                        <a:pt x="25482" y="96795"/>
                      </a:cubicBezTo>
                      <a:cubicBezTo>
                        <a:pt x="21290" y="97928"/>
                        <a:pt x="17000" y="98707"/>
                        <a:pt x="12680" y="99103"/>
                      </a:cubicBezTo>
                      <a:cubicBezTo>
                        <a:pt x="11915" y="94954"/>
                        <a:pt x="16688" y="92206"/>
                        <a:pt x="20441" y="90294"/>
                      </a:cubicBezTo>
                      <a:cubicBezTo>
                        <a:pt x="25851" y="87547"/>
                        <a:pt x="30750" y="83766"/>
                        <a:pt x="34801" y="79234"/>
                      </a:cubicBezTo>
                      <a:cubicBezTo>
                        <a:pt x="30722" y="80452"/>
                        <a:pt x="26559" y="81273"/>
                        <a:pt x="22339" y="81698"/>
                      </a:cubicBezTo>
                      <a:cubicBezTo>
                        <a:pt x="19775" y="81968"/>
                        <a:pt x="17198" y="82081"/>
                        <a:pt x="14620" y="82052"/>
                      </a:cubicBezTo>
                      <a:cubicBezTo>
                        <a:pt x="13247" y="76189"/>
                        <a:pt x="10868" y="70567"/>
                        <a:pt x="7625" y="65498"/>
                      </a:cubicBezTo>
                      <a:cubicBezTo>
                        <a:pt x="9111" y="63345"/>
                        <a:pt x="10811" y="61334"/>
                        <a:pt x="12694" y="59493"/>
                      </a:cubicBezTo>
                      <a:cubicBezTo>
                        <a:pt x="16136" y="56151"/>
                        <a:pt x="20158" y="53446"/>
                        <a:pt x="24562" y="51534"/>
                      </a:cubicBezTo>
                      <a:cubicBezTo>
                        <a:pt x="19265" y="53389"/>
                        <a:pt x="13134" y="55103"/>
                        <a:pt x="8049" y="53474"/>
                      </a:cubicBezTo>
                      <a:lnTo>
                        <a:pt x="8049" y="53474"/>
                      </a:lnTo>
                      <a:cubicBezTo>
                        <a:pt x="6888" y="53092"/>
                        <a:pt x="5769" y="52525"/>
                        <a:pt x="4736" y="51747"/>
                      </a:cubicBezTo>
                      <a:cubicBezTo>
                        <a:pt x="-221" y="48008"/>
                        <a:pt x="-901" y="40616"/>
                        <a:pt x="926" y="34668"/>
                      </a:cubicBezTo>
                      <a:cubicBezTo>
                        <a:pt x="1450" y="32968"/>
                        <a:pt x="2130" y="31326"/>
                        <a:pt x="2895" y="29725"/>
                      </a:cubicBezTo>
                      <a:cubicBezTo>
                        <a:pt x="4806" y="25732"/>
                        <a:pt x="7242" y="21951"/>
                        <a:pt x="9055" y="17900"/>
                      </a:cubicBezTo>
                      <a:cubicBezTo>
                        <a:pt x="11604" y="12236"/>
                        <a:pt x="12822" y="5311"/>
                        <a:pt x="9565" y="0"/>
                      </a:cubicBezTo>
                      <a:cubicBezTo>
                        <a:pt x="9565" y="0"/>
                        <a:pt x="14804" y="3753"/>
                        <a:pt x="23217" y="12363"/>
                      </a:cubicBezTo>
                      <a:cubicBezTo>
                        <a:pt x="24732" y="13921"/>
                        <a:pt x="26346" y="15620"/>
                        <a:pt x="28060" y="17490"/>
                      </a:cubicBezTo>
                      <a:cubicBezTo>
                        <a:pt x="45493" y="36551"/>
                        <a:pt x="72400" y="72635"/>
                        <a:pt x="95979" y="132468"/>
                      </a:cubicBezTo>
                      <a:cubicBezTo>
                        <a:pt x="130278" y="219548"/>
                        <a:pt x="118184" y="265431"/>
                        <a:pt x="114984" y="274750"/>
                      </a:cubicBezTo>
                      <a:cubicBezTo>
                        <a:pt x="114573" y="275953"/>
                        <a:pt x="114304" y="276548"/>
                        <a:pt x="114304" y="2765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4" name="Google Shape;1374;p8"/>
                <p:cNvSpPr/>
                <p:nvPr/>
              </p:nvSpPr>
              <p:spPr>
                <a:xfrm>
                  <a:off x="3613782" y="1451466"/>
                  <a:ext cx="108712" cy="265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2" h="265048" extrusionOk="0">
                      <a:moveTo>
                        <a:pt x="103366" y="264157"/>
                      </a:moveTo>
                      <a:cubicBezTo>
                        <a:pt x="102346" y="264511"/>
                        <a:pt x="101326" y="264808"/>
                        <a:pt x="100293" y="265049"/>
                      </a:cubicBezTo>
                      <a:cubicBezTo>
                        <a:pt x="96752" y="262670"/>
                        <a:pt x="94543" y="258435"/>
                        <a:pt x="96200" y="254555"/>
                      </a:cubicBezTo>
                      <a:cubicBezTo>
                        <a:pt x="91031" y="254045"/>
                        <a:pt x="85975" y="252403"/>
                        <a:pt x="81500" y="249768"/>
                      </a:cubicBezTo>
                      <a:cubicBezTo>
                        <a:pt x="84106" y="248338"/>
                        <a:pt x="87165" y="248055"/>
                        <a:pt x="90040" y="247290"/>
                      </a:cubicBezTo>
                      <a:cubicBezTo>
                        <a:pt x="92914" y="246540"/>
                        <a:pt x="95902" y="245010"/>
                        <a:pt x="96965" y="242234"/>
                      </a:cubicBezTo>
                      <a:cubicBezTo>
                        <a:pt x="98027" y="239445"/>
                        <a:pt x="95789" y="235579"/>
                        <a:pt x="92872" y="236187"/>
                      </a:cubicBezTo>
                      <a:cubicBezTo>
                        <a:pt x="98352" y="234672"/>
                        <a:pt x="100406" y="226458"/>
                        <a:pt x="96285" y="222550"/>
                      </a:cubicBezTo>
                      <a:cubicBezTo>
                        <a:pt x="97786" y="221856"/>
                        <a:pt x="99287" y="221162"/>
                        <a:pt x="100788" y="220468"/>
                      </a:cubicBezTo>
                      <a:cubicBezTo>
                        <a:pt x="99641" y="219732"/>
                        <a:pt x="98508" y="218995"/>
                        <a:pt x="97361" y="218273"/>
                      </a:cubicBezTo>
                      <a:cubicBezTo>
                        <a:pt x="99160" y="217168"/>
                        <a:pt x="100406" y="215214"/>
                        <a:pt x="100647" y="213132"/>
                      </a:cubicBezTo>
                      <a:cubicBezTo>
                        <a:pt x="93552" y="213755"/>
                        <a:pt x="86358" y="213104"/>
                        <a:pt x="79489" y="211192"/>
                      </a:cubicBezTo>
                      <a:cubicBezTo>
                        <a:pt x="84842" y="210413"/>
                        <a:pt x="90507" y="209493"/>
                        <a:pt x="94586" y="205952"/>
                      </a:cubicBezTo>
                      <a:cubicBezTo>
                        <a:pt x="98664" y="202412"/>
                        <a:pt x="100123" y="195303"/>
                        <a:pt x="96058" y="191734"/>
                      </a:cubicBezTo>
                      <a:cubicBezTo>
                        <a:pt x="90195" y="186579"/>
                        <a:pt x="79815" y="193122"/>
                        <a:pt x="73541" y="188477"/>
                      </a:cubicBezTo>
                      <a:cubicBezTo>
                        <a:pt x="80693" y="187386"/>
                        <a:pt x="87575" y="184512"/>
                        <a:pt x="93368" y="180178"/>
                      </a:cubicBezTo>
                      <a:lnTo>
                        <a:pt x="90294" y="177233"/>
                      </a:lnTo>
                      <a:cubicBezTo>
                        <a:pt x="91966" y="175873"/>
                        <a:pt x="93651" y="174485"/>
                        <a:pt x="95322" y="173126"/>
                      </a:cubicBezTo>
                      <a:cubicBezTo>
                        <a:pt x="93679" y="170874"/>
                        <a:pt x="91527" y="169019"/>
                        <a:pt x="89062" y="167744"/>
                      </a:cubicBezTo>
                      <a:cubicBezTo>
                        <a:pt x="91116" y="166569"/>
                        <a:pt x="90450" y="163340"/>
                        <a:pt x="88907" y="161542"/>
                      </a:cubicBezTo>
                      <a:cubicBezTo>
                        <a:pt x="87377" y="159743"/>
                        <a:pt x="85168" y="158284"/>
                        <a:pt x="84616" y="155976"/>
                      </a:cubicBezTo>
                      <a:cubicBezTo>
                        <a:pt x="84403" y="155056"/>
                        <a:pt x="84474" y="154022"/>
                        <a:pt x="83936" y="153229"/>
                      </a:cubicBezTo>
                      <a:cubicBezTo>
                        <a:pt x="83355" y="152322"/>
                        <a:pt x="82208" y="152011"/>
                        <a:pt x="81146" y="151756"/>
                      </a:cubicBezTo>
                      <a:cubicBezTo>
                        <a:pt x="76331" y="150609"/>
                        <a:pt x="71502" y="149462"/>
                        <a:pt x="66687" y="148315"/>
                      </a:cubicBezTo>
                      <a:cubicBezTo>
                        <a:pt x="71615" y="146020"/>
                        <a:pt x="76289" y="143202"/>
                        <a:pt x="80622" y="139945"/>
                      </a:cubicBezTo>
                      <a:cubicBezTo>
                        <a:pt x="79857" y="136603"/>
                        <a:pt x="77577" y="133671"/>
                        <a:pt x="74547" y="132071"/>
                      </a:cubicBezTo>
                      <a:cubicBezTo>
                        <a:pt x="74816" y="130216"/>
                        <a:pt x="75057" y="128375"/>
                        <a:pt x="75326" y="126520"/>
                      </a:cubicBezTo>
                      <a:cubicBezTo>
                        <a:pt x="64804" y="123178"/>
                        <a:pt x="53375" y="122753"/>
                        <a:pt x="42655" y="125359"/>
                      </a:cubicBezTo>
                      <a:cubicBezTo>
                        <a:pt x="52695" y="120402"/>
                        <a:pt x="62141" y="114185"/>
                        <a:pt x="70638" y="106906"/>
                      </a:cubicBezTo>
                      <a:cubicBezTo>
                        <a:pt x="66843" y="106028"/>
                        <a:pt x="63062" y="105150"/>
                        <a:pt x="59281" y="104272"/>
                      </a:cubicBezTo>
                      <a:cubicBezTo>
                        <a:pt x="62807" y="103507"/>
                        <a:pt x="66135" y="101794"/>
                        <a:pt x="68783" y="99344"/>
                      </a:cubicBezTo>
                      <a:cubicBezTo>
                        <a:pt x="62424" y="97630"/>
                        <a:pt x="64492" y="87236"/>
                        <a:pt x="59691" y="82746"/>
                      </a:cubicBezTo>
                      <a:cubicBezTo>
                        <a:pt x="57468" y="80650"/>
                        <a:pt x="54168" y="80282"/>
                        <a:pt x="51109" y="80027"/>
                      </a:cubicBezTo>
                      <a:cubicBezTo>
                        <a:pt x="45600" y="79546"/>
                        <a:pt x="40092" y="79064"/>
                        <a:pt x="34569" y="78597"/>
                      </a:cubicBezTo>
                      <a:cubicBezTo>
                        <a:pt x="41267" y="75340"/>
                        <a:pt x="47980" y="72097"/>
                        <a:pt x="54692" y="68854"/>
                      </a:cubicBezTo>
                      <a:cubicBezTo>
                        <a:pt x="49991" y="61900"/>
                        <a:pt x="43504" y="54055"/>
                        <a:pt x="35177" y="55117"/>
                      </a:cubicBezTo>
                      <a:cubicBezTo>
                        <a:pt x="32232" y="55499"/>
                        <a:pt x="29555" y="57001"/>
                        <a:pt x="26624" y="57524"/>
                      </a:cubicBezTo>
                      <a:cubicBezTo>
                        <a:pt x="23707" y="58048"/>
                        <a:pt x="20095" y="57114"/>
                        <a:pt x="19132" y="54324"/>
                      </a:cubicBezTo>
                      <a:cubicBezTo>
                        <a:pt x="18948" y="53786"/>
                        <a:pt x="18877" y="53219"/>
                        <a:pt x="18920" y="52667"/>
                      </a:cubicBezTo>
                      <a:cubicBezTo>
                        <a:pt x="19331" y="47059"/>
                        <a:pt x="29215" y="47144"/>
                        <a:pt x="30844" y="41748"/>
                      </a:cubicBezTo>
                      <a:cubicBezTo>
                        <a:pt x="31580" y="39327"/>
                        <a:pt x="29924" y="36466"/>
                        <a:pt x="27459" y="35885"/>
                      </a:cubicBezTo>
                      <a:cubicBezTo>
                        <a:pt x="25916" y="35192"/>
                        <a:pt x="24386" y="34512"/>
                        <a:pt x="22857" y="33832"/>
                      </a:cubicBezTo>
                      <a:cubicBezTo>
                        <a:pt x="23792" y="32274"/>
                        <a:pt x="24740" y="30716"/>
                        <a:pt x="25689" y="29173"/>
                      </a:cubicBezTo>
                      <a:cubicBezTo>
                        <a:pt x="18623" y="27488"/>
                        <a:pt x="11117" y="27615"/>
                        <a:pt x="4107" y="29513"/>
                      </a:cubicBezTo>
                      <a:cubicBezTo>
                        <a:pt x="5084" y="26808"/>
                        <a:pt x="6061" y="24089"/>
                        <a:pt x="7038" y="21384"/>
                      </a:cubicBezTo>
                      <a:cubicBezTo>
                        <a:pt x="4688" y="20463"/>
                        <a:pt x="2337" y="19529"/>
                        <a:pt x="0" y="18608"/>
                      </a:cubicBezTo>
                      <a:cubicBezTo>
                        <a:pt x="2068" y="11910"/>
                        <a:pt x="5764" y="5693"/>
                        <a:pt x="10692" y="694"/>
                      </a:cubicBezTo>
                      <a:lnTo>
                        <a:pt x="12264" y="0"/>
                      </a:lnTo>
                      <a:cubicBezTo>
                        <a:pt x="29244" y="17348"/>
                        <a:pt x="59139" y="54409"/>
                        <a:pt x="85026" y="120119"/>
                      </a:cubicBezTo>
                      <a:cubicBezTo>
                        <a:pt x="123730" y="218400"/>
                        <a:pt x="103351" y="264199"/>
                        <a:pt x="103351" y="26419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5" name="Google Shape;1375;p8"/>
                <p:cNvSpPr/>
                <p:nvPr/>
              </p:nvSpPr>
              <p:spPr>
                <a:xfrm>
                  <a:off x="3624955" y="1456565"/>
                  <a:ext cx="97543" cy="257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43" h="257259" extrusionOk="0">
                      <a:moveTo>
                        <a:pt x="92872" y="257260"/>
                      </a:moveTo>
                      <a:cubicBezTo>
                        <a:pt x="89544" y="254385"/>
                        <a:pt x="90337" y="248182"/>
                        <a:pt x="86967" y="245109"/>
                      </a:cubicBezTo>
                      <a:cubicBezTo>
                        <a:pt x="88114" y="241456"/>
                        <a:pt x="89275" y="237788"/>
                        <a:pt x="90436" y="234134"/>
                      </a:cubicBezTo>
                      <a:cubicBezTo>
                        <a:pt x="90068" y="233086"/>
                        <a:pt x="89700" y="232052"/>
                        <a:pt x="89346" y="231004"/>
                      </a:cubicBezTo>
                      <a:cubicBezTo>
                        <a:pt x="90153" y="228342"/>
                        <a:pt x="90974" y="225680"/>
                        <a:pt x="91796" y="223017"/>
                      </a:cubicBezTo>
                      <a:cubicBezTo>
                        <a:pt x="90861" y="220086"/>
                        <a:pt x="92036" y="216616"/>
                        <a:pt x="94557" y="214832"/>
                      </a:cubicBezTo>
                      <a:cubicBezTo>
                        <a:pt x="92659" y="213090"/>
                        <a:pt x="92489" y="210215"/>
                        <a:pt x="91810" y="207708"/>
                      </a:cubicBezTo>
                      <a:cubicBezTo>
                        <a:pt x="91130" y="205216"/>
                        <a:pt x="89062" y="202497"/>
                        <a:pt x="86542" y="203134"/>
                      </a:cubicBezTo>
                      <a:cubicBezTo>
                        <a:pt x="90379" y="202299"/>
                        <a:pt x="90677" y="196903"/>
                        <a:pt x="89601" y="193122"/>
                      </a:cubicBezTo>
                      <a:cubicBezTo>
                        <a:pt x="88538" y="189341"/>
                        <a:pt x="87321" y="184540"/>
                        <a:pt x="90379" y="182090"/>
                      </a:cubicBezTo>
                      <a:cubicBezTo>
                        <a:pt x="88227" y="181594"/>
                        <a:pt x="86258" y="180377"/>
                        <a:pt x="84856" y="178677"/>
                      </a:cubicBezTo>
                      <a:cubicBezTo>
                        <a:pt x="87391" y="178238"/>
                        <a:pt x="89799" y="177063"/>
                        <a:pt x="91682" y="175335"/>
                      </a:cubicBezTo>
                      <a:cubicBezTo>
                        <a:pt x="90054" y="174117"/>
                        <a:pt x="88369" y="172842"/>
                        <a:pt x="87476" y="171016"/>
                      </a:cubicBezTo>
                      <a:cubicBezTo>
                        <a:pt x="86584" y="169189"/>
                        <a:pt x="86797" y="166654"/>
                        <a:pt x="88496" y="165535"/>
                      </a:cubicBezTo>
                      <a:cubicBezTo>
                        <a:pt x="81415" y="159375"/>
                        <a:pt x="81458" y="146587"/>
                        <a:pt x="72890" y="142735"/>
                      </a:cubicBezTo>
                      <a:cubicBezTo>
                        <a:pt x="75113" y="142098"/>
                        <a:pt x="77252" y="141177"/>
                        <a:pt x="79248" y="140002"/>
                      </a:cubicBezTo>
                      <a:cubicBezTo>
                        <a:pt x="78059" y="138826"/>
                        <a:pt x="76869" y="137651"/>
                        <a:pt x="75694" y="136490"/>
                      </a:cubicBezTo>
                      <a:cubicBezTo>
                        <a:pt x="77592" y="135782"/>
                        <a:pt x="76940" y="132836"/>
                        <a:pt x="75495" y="131420"/>
                      </a:cubicBezTo>
                      <a:cubicBezTo>
                        <a:pt x="74051" y="130004"/>
                        <a:pt x="72026" y="128729"/>
                        <a:pt x="71998" y="126704"/>
                      </a:cubicBezTo>
                      <a:cubicBezTo>
                        <a:pt x="71983" y="125755"/>
                        <a:pt x="72465" y="124835"/>
                        <a:pt x="72550" y="123886"/>
                      </a:cubicBezTo>
                      <a:cubicBezTo>
                        <a:pt x="72847" y="120728"/>
                        <a:pt x="69095" y="118773"/>
                        <a:pt x="65936" y="118405"/>
                      </a:cubicBezTo>
                      <a:cubicBezTo>
                        <a:pt x="62764" y="118023"/>
                        <a:pt x="59111" y="118051"/>
                        <a:pt x="57085" y="115615"/>
                      </a:cubicBezTo>
                      <a:cubicBezTo>
                        <a:pt x="60371" y="115148"/>
                        <a:pt x="63572" y="113959"/>
                        <a:pt x="66390" y="112188"/>
                      </a:cubicBezTo>
                      <a:cubicBezTo>
                        <a:pt x="67367" y="111579"/>
                        <a:pt x="68358" y="110786"/>
                        <a:pt x="68571" y="109682"/>
                      </a:cubicBezTo>
                      <a:cubicBezTo>
                        <a:pt x="69066" y="107062"/>
                        <a:pt x="65427" y="105915"/>
                        <a:pt x="63727" y="103875"/>
                      </a:cubicBezTo>
                      <a:cubicBezTo>
                        <a:pt x="62014" y="101850"/>
                        <a:pt x="62354" y="98891"/>
                        <a:pt x="62226" y="96256"/>
                      </a:cubicBezTo>
                      <a:cubicBezTo>
                        <a:pt x="61886" y="88708"/>
                        <a:pt x="57213" y="82152"/>
                        <a:pt x="52738" y="76076"/>
                      </a:cubicBezTo>
                      <a:cubicBezTo>
                        <a:pt x="51619" y="74561"/>
                        <a:pt x="50415" y="72975"/>
                        <a:pt x="48702" y="72224"/>
                      </a:cubicBezTo>
                      <a:cubicBezTo>
                        <a:pt x="46138" y="71091"/>
                        <a:pt x="42471" y="71743"/>
                        <a:pt x="41040" y="69321"/>
                      </a:cubicBezTo>
                      <a:cubicBezTo>
                        <a:pt x="43830" y="69208"/>
                        <a:pt x="47484" y="68273"/>
                        <a:pt x="47583" y="65483"/>
                      </a:cubicBezTo>
                      <a:cubicBezTo>
                        <a:pt x="47611" y="64534"/>
                        <a:pt x="47158" y="63628"/>
                        <a:pt x="46705" y="62793"/>
                      </a:cubicBezTo>
                      <a:cubicBezTo>
                        <a:pt x="43264" y="56604"/>
                        <a:pt x="38279" y="51279"/>
                        <a:pt x="32317" y="47456"/>
                      </a:cubicBezTo>
                      <a:cubicBezTo>
                        <a:pt x="32246" y="45133"/>
                        <a:pt x="30164" y="43249"/>
                        <a:pt x="27912" y="42641"/>
                      </a:cubicBezTo>
                      <a:cubicBezTo>
                        <a:pt x="25661" y="42032"/>
                        <a:pt x="23253" y="42414"/>
                        <a:pt x="20959" y="42796"/>
                      </a:cubicBezTo>
                      <a:cubicBezTo>
                        <a:pt x="22644" y="40601"/>
                        <a:pt x="25066" y="38987"/>
                        <a:pt x="27743" y="38307"/>
                      </a:cubicBezTo>
                      <a:cubicBezTo>
                        <a:pt x="23126" y="31722"/>
                        <a:pt x="18523" y="25151"/>
                        <a:pt x="13907" y="18552"/>
                      </a:cubicBezTo>
                      <a:cubicBezTo>
                        <a:pt x="10834" y="18084"/>
                        <a:pt x="7775" y="17603"/>
                        <a:pt x="4716" y="17136"/>
                      </a:cubicBezTo>
                      <a:cubicBezTo>
                        <a:pt x="6274" y="17150"/>
                        <a:pt x="7817" y="16399"/>
                        <a:pt x="8766" y="15167"/>
                      </a:cubicBezTo>
                      <a:cubicBezTo>
                        <a:pt x="7987" y="10536"/>
                        <a:pt x="4475" y="6486"/>
                        <a:pt x="0" y="5041"/>
                      </a:cubicBezTo>
                      <a:cubicBezTo>
                        <a:pt x="694" y="3045"/>
                        <a:pt x="2521" y="1501"/>
                        <a:pt x="4588" y="1133"/>
                      </a:cubicBezTo>
                      <a:lnTo>
                        <a:pt x="5934" y="0"/>
                      </a:lnTo>
                      <a:cubicBezTo>
                        <a:pt x="23367" y="19061"/>
                        <a:pt x="50274" y="55145"/>
                        <a:pt x="73853" y="114978"/>
                      </a:cubicBezTo>
                      <a:cubicBezTo>
                        <a:pt x="108152" y="202058"/>
                        <a:pt x="96058" y="247942"/>
                        <a:pt x="92858" y="25726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6" name="Google Shape;1376;p8"/>
                <p:cNvSpPr/>
                <p:nvPr/>
              </p:nvSpPr>
              <p:spPr>
                <a:xfrm>
                  <a:off x="3612408" y="1439075"/>
                  <a:ext cx="108918" cy="315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18" h="315180" extrusionOk="0">
                      <a:moveTo>
                        <a:pt x="0" y="0"/>
                      </a:moveTo>
                      <a:cubicBezTo>
                        <a:pt x="70865" y="67169"/>
                        <a:pt x="142027" y="217069"/>
                        <a:pt x="92334" y="31518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7" name="Google Shape;1377;p8"/>
                <p:cNvSpPr/>
                <p:nvPr/>
              </p:nvSpPr>
              <p:spPr>
                <a:xfrm>
                  <a:off x="3602829" y="1468786"/>
                  <a:ext cx="10444" cy="23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4" h="23734" extrusionOk="0">
                      <a:moveTo>
                        <a:pt x="8474" y="22219"/>
                      </a:moveTo>
                      <a:cubicBezTo>
                        <a:pt x="8205" y="22701"/>
                        <a:pt x="8064" y="23211"/>
                        <a:pt x="8049" y="23735"/>
                      </a:cubicBezTo>
                      <a:cubicBezTo>
                        <a:pt x="6888" y="23352"/>
                        <a:pt x="5769" y="22786"/>
                        <a:pt x="4736" y="22021"/>
                      </a:cubicBezTo>
                      <a:cubicBezTo>
                        <a:pt x="-221" y="18283"/>
                        <a:pt x="-901" y="10890"/>
                        <a:pt x="926" y="4942"/>
                      </a:cubicBezTo>
                      <a:cubicBezTo>
                        <a:pt x="1450" y="3243"/>
                        <a:pt x="2130" y="1600"/>
                        <a:pt x="2895" y="0"/>
                      </a:cubicBezTo>
                      <a:cubicBezTo>
                        <a:pt x="4155" y="4829"/>
                        <a:pt x="6095" y="9460"/>
                        <a:pt x="8630" y="13737"/>
                      </a:cubicBezTo>
                      <a:cubicBezTo>
                        <a:pt x="9806" y="15705"/>
                        <a:pt x="11122" y="18084"/>
                        <a:pt x="10046" y="20095"/>
                      </a:cubicBezTo>
                      <a:cubicBezTo>
                        <a:pt x="9621" y="20874"/>
                        <a:pt x="8899" y="21455"/>
                        <a:pt x="8460" y="222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8" name="Google Shape;1378;p8"/>
                <p:cNvSpPr/>
                <p:nvPr/>
              </p:nvSpPr>
              <p:spPr>
                <a:xfrm>
                  <a:off x="3610454" y="1498554"/>
                  <a:ext cx="14713" cy="22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13" h="22563" extrusionOk="0">
                      <a:moveTo>
                        <a:pt x="9403" y="3115"/>
                      </a:moveTo>
                      <a:cubicBezTo>
                        <a:pt x="13793" y="8285"/>
                        <a:pt x="9545" y="17900"/>
                        <a:pt x="14714" y="22205"/>
                      </a:cubicBezTo>
                      <a:cubicBezTo>
                        <a:pt x="12151" y="22474"/>
                        <a:pt x="9573" y="22588"/>
                        <a:pt x="6996" y="22559"/>
                      </a:cubicBezTo>
                      <a:cubicBezTo>
                        <a:pt x="5622" y="16696"/>
                        <a:pt x="3243" y="11074"/>
                        <a:pt x="0" y="6005"/>
                      </a:cubicBezTo>
                      <a:cubicBezTo>
                        <a:pt x="1487" y="3852"/>
                        <a:pt x="3186" y="1841"/>
                        <a:pt x="5070" y="0"/>
                      </a:cubicBezTo>
                      <a:cubicBezTo>
                        <a:pt x="6642" y="920"/>
                        <a:pt x="8242" y="1756"/>
                        <a:pt x="9403" y="31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9" name="Google Shape;1379;p8"/>
                <p:cNvSpPr/>
                <p:nvPr/>
              </p:nvSpPr>
              <p:spPr>
                <a:xfrm>
                  <a:off x="3616614" y="1541789"/>
                  <a:ext cx="26213" cy="30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3" h="30040" extrusionOk="0">
                      <a:moveTo>
                        <a:pt x="23452" y="28507"/>
                      </a:moveTo>
                      <a:cubicBezTo>
                        <a:pt x="24344" y="28847"/>
                        <a:pt x="25278" y="29102"/>
                        <a:pt x="26213" y="29286"/>
                      </a:cubicBezTo>
                      <a:cubicBezTo>
                        <a:pt x="22829" y="29881"/>
                        <a:pt x="19387" y="30136"/>
                        <a:pt x="15960" y="30009"/>
                      </a:cubicBezTo>
                      <a:cubicBezTo>
                        <a:pt x="14629" y="29966"/>
                        <a:pt x="13284" y="29853"/>
                        <a:pt x="12122" y="29215"/>
                      </a:cubicBezTo>
                      <a:cubicBezTo>
                        <a:pt x="10635" y="28380"/>
                        <a:pt x="9729" y="26822"/>
                        <a:pt x="8936" y="25307"/>
                      </a:cubicBezTo>
                      <a:cubicBezTo>
                        <a:pt x="5084" y="17929"/>
                        <a:pt x="2082" y="10097"/>
                        <a:pt x="0" y="2025"/>
                      </a:cubicBezTo>
                      <a:cubicBezTo>
                        <a:pt x="1388" y="1430"/>
                        <a:pt x="2733" y="751"/>
                        <a:pt x="4036" y="0"/>
                      </a:cubicBezTo>
                      <a:cubicBezTo>
                        <a:pt x="4645" y="85"/>
                        <a:pt x="5240" y="198"/>
                        <a:pt x="5820" y="354"/>
                      </a:cubicBezTo>
                      <a:cubicBezTo>
                        <a:pt x="9899" y="1416"/>
                        <a:pt x="12944" y="4744"/>
                        <a:pt x="15748" y="7916"/>
                      </a:cubicBezTo>
                      <a:cubicBezTo>
                        <a:pt x="20860" y="13723"/>
                        <a:pt x="26341" y="21327"/>
                        <a:pt x="23466" y="2850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0" name="Google Shape;1380;p8"/>
                <p:cNvSpPr/>
                <p:nvPr/>
              </p:nvSpPr>
              <p:spPr>
                <a:xfrm>
                  <a:off x="3636256" y="1569135"/>
                  <a:ext cx="46790" cy="63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90" h="63716" extrusionOk="0">
                      <a:moveTo>
                        <a:pt x="29442" y="63472"/>
                      </a:moveTo>
                      <a:cubicBezTo>
                        <a:pt x="21866" y="62453"/>
                        <a:pt x="14275" y="57383"/>
                        <a:pt x="12845" y="49877"/>
                      </a:cubicBezTo>
                      <a:cubicBezTo>
                        <a:pt x="12250" y="46804"/>
                        <a:pt x="12732" y="43575"/>
                        <a:pt x="12009" y="40516"/>
                      </a:cubicBezTo>
                      <a:cubicBezTo>
                        <a:pt x="10069" y="32260"/>
                        <a:pt x="-56" y="27063"/>
                        <a:pt x="0" y="18580"/>
                      </a:cubicBezTo>
                      <a:cubicBezTo>
                        <a:pt x="43" y="13085"/>
                        <a:pt x="4504" y="8639"/>
                        <a:pt x="9134" y="5679"/>
                      </a:cubicBezTo>
                      <a:cubicBezTo>
                        <a:pt x="11570" y="4135"/>
                        <a:pt x="14176" y="2747"/>
                        <a:pt x="16612" y="1175"/>
                      </a:cubicBezTo>
                      <a:cubicBezTo>
                        <a:pt x="17504" y="850"/>
                        <a:pt x="18368" y="467"/>
                        <a:pt x="19203" y="0"/>
                      </a:cubicBezTo>
                      <a:cubicBezTo>
                        <a:pt x="19685" y="1770"/>
                        <a:pt x="18538" y="3569"/>
                        <a:pt x="17277" y="4886"/>
                      </a:cubicBezTo>
                      <a:cubicBezTo>
                        <a:pt x="16017" y="6217"/>
                        <a:pt x="14530" y="7477"/>
                        <a:pt x="14034" y="9248"/>
                      </a:cubicBezTo>
                      <a:cubicBezTo>
                        <a:pt x="13539" y="11004"/>
                        <a:pt x="14785" y="13354"/>
                        <a:pt x="16598" y="13085"/>
                      </a:cubicBezTo>
                      <a:cubicBezTo>
                        <a:pt x="13624" y="18509"/>
                        <a:pt x="11542" y="25845"/>
                        <a:pt x="15705" y="30419"/>
                      </a:cubicBezTo>
                      <a:cubicBezTo>
                        <a:pt x="17037" y="31906"/>
                        <a:pt x="18849" y="32855"/>
                        <a:pt x="20336" y="34186"/>
                      </a:cubicBezTo>
                      <a:cubicBezTo>
                        <a:pt x="25803" y="39199"/>
                        <a:pt x="25194" y="48036"/>
                        <a:pt x="29017" y="54395"/>
                      </a:cubicBezTo>
                      <a:cubicBezTo>
                        <a:pt x="32119" y="59578"/>
                        <a:pt x="38350" y="62722"/>
                        <a:pt x="44369" y="62127"/>
                      </a:cubicBezTo>
                      <a:lnTo>
                        <a:pt x="46040" y="60328"/>
                      </a:lnTo>
                      <a:cubicBezTo>
                        <a:pt x="46408" y="60711"/>
                        <a:pt x="46649" y="61150"/>
                        <a:pt x="46790" y="61617"/>
                      </a:cubicBezTo>
                      <a:cubicBezTo>
                        <a:pt x="41097" y="63147"/>
                        <a:pt x="35263" y="64237"/>
                        <a:pt x="29456" y="6345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1" name="Google Shape;1381;p8"/>
                <p:cNvSpPr/>
                <p:nvPr/>
              </p:nvSpPr>
              <p:spPr>
                <a:xfrm>
                  <a:off x="3653676" y="1633117"/>
                  <a:ext cx="29355" cy="5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5" h="57170" extrusionOk="0">
                      <a:moveTo>
                        <a:pt x="23153" y="57156"/>
                      </a:moveTo>
                      <a:cubicBezTo>
                        <a:pt x="19981" y="57142"/>
                        <a:pt x="16950" y="56179"/>
                        <a:pt x="15208" y="53644"/>
                      </a:cubicBezTo>
                      <a:cubicBezTo>
                        <a:pt x="13042" y="50500"/>
                        <a:pt x="13778" y="46195"/>
                        <a:pt x="12603" y="42556"/>
                      </a:cubicBezTo>
                      <a:cubicBezTo>
                        <a:pt x="10960" y="37429"/>
                        <a:pt x="5805" y="34271"/>
                        <a:pt x="3114" y="29584"/>
                      </a:cubicBezTo>
                      <a:cubicBezTo>
                        <a:pt x="2619" y="28734"/>
                        <a:pt x="2194" y="27729"/>
                        <a:pt x="2449" y="26780"/>
                      </a:cubicBezTo>
                      <a:cubicBezTo>
                        <a:pt x="2704" y="25817"/>
                        <a:pt x="3539" y="25151"/>
                        <a:pt x="4332" y="24542"/>
                      </a:cubicBezTo>
                      <a:cubicBezTo>
                        <a:pt x="7958" y="21823"/>
                        <a:pt x="11569" y="19104"/>
                        <a:pt x="15194" y="16399"/>
                      </a:cubicBezTo>
                      <a:cubicBezTo>
                        <a:pt x="12702" y="18240"/>
                        <a:pt x="9969" y="19897"/>
                        <a:pt x="6910" y="19996"/>
                      </a:cubicBezTo>
                      <a:cubicBezTo>
                        <a:pt x="3384" y="20124"/>
                        <a:pt x="-440" y="17249"/>
                        <a:pt x="41" y="13765"/>
                      </a:cubicBezTo>
                      <a:cubicBezTo>
                        <a:pt x="10153" y="9927"/>
                        <a:pt x="20406" y="5976"/>
                        <a:pt x="29356" y="0"/>
                      </a:cubicBezTo>
                      <a:cubicBezTo>
                        <a:pt x="29044" y="1317"/>
                        <a:pt x="28237" y="2634"/>
                        <a:pt x="27288" y="3611"/>
                      </a:cubicBezTo>
                      <a:cubicBezTo>
                        <a:pt x="25362" y="5537"/>
                        <a:pt x="22827" y="7067"/>
                        <a:pt x="21850" y="9616"/>
                      </a:cubicBezTo>
                      <a:cubicBezTo>
                        <a:pt x="20930" y="12052"/>
                        <a:pt x="21709" y="14756"/>
                        <a:pt x="21539" y="17362"/>
                      </a:cubicBezTo>
                      <a:cubicBezTo>
                        <a:pt x="21397" y="19968"/>
                        <a:pt x="19372" y="22956"/>
                        <a:pt x="16851" y="22319"/>
                      </a:cubicBezTo>
                      <a:cubicBezTo>
                        <a:pt x="19457" y="33464"/>
                        <a:pt x="21524" y="44708"/>
                        <a:pt x="23068" y="56052"/>
                      </a:cubicBezTo>
                      <a:cubicBezTo>
                        <a:pt x="23111" y="56406"/>
                        <a:pt x="23167" y="56788"/>
                        <a:pt x="23167" y="5717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82" name="Google Shape;1382;p8"/>
              <p:cNvGrpSpPr/>
              <p:nvPr/>
            </p:nvGrpSpPr>
            <p:grpSpPr>
              <a:xfrm rot="506959">
                <a:off x="-670506" y="4349623"/>
                <a:ext cx="544015" cy="1432521"/>
                <a:chOff x="3386977" y="1448209"/>
                <a:chExt cx="178147" cy="469103"/>
              </a:xfrm>
            </p:grpSpPr>
            <p:sp>
              <p:nvSpPr>
                <p:cNvPr id="1383" name="Google Shape;1383;p8"/>
                <p:cNvSpPr/>
                <p:nvPr/>
              </p:nvSpPr>
              <p:spPr>
                <a:xfrm>
                  <a:off x="3387006" y="1448266"/>
                  <a:ext cx="178118" cy="414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118" h="414151" extrusionOk="0">
                      <a:moveTo>
                        <a:pt x="170116" y="411551"/>
                      </a:moveTo>
                      <a:cubicBezTo>
                        <a:pt x="168600" y="412075"/>
                        <a:pt x="167085" y="412528"/>
                        <a:pt x="165541" y="412882"/>
                      </a:cubicBezTo>
                      <a:cubicBezTo>
                        <a:pt x="141693" y="418490"/>
                        <a:pt x="114333" y="405022"/>
                        <a:pt x="104986" y="382194"/>
                      </a:cubicBezTo>
                      <a:cubicBezTo>
                        <a:pt x="115792" y="377506"/>
                        <a:pt x="126583" y="372833"/>
                        <a:pt x="137388" y="368160"/>
                      </a:cubicBezTo>
                      <a:cubicBezTo>
                        <a:pt x="130477" y="367777"/>
                        <a:pt x="123963" y="371119"/>
                        <a:pt x="117279" y="372904"/>
                      </a:cubicBezTo>
                      <a:cubicBezTo>
                        <a:pt x="115013" y="373513"/>
                        <a:pt x="112520" y="373867"/>
                        <a:pt x="110099" y="373838"/>
                      </a:cubicBezTo>
                      <a:cubicBezTo>
                        <a:pt x="105383" y="373810"/>
                        <a:pt x="100865" y="372380"/>
                        <a:pt x="98274" y="368613"/>
                      </a:cubicBezTo>
                      <a:cubicBezTo>
                        <a:pt x="95045" y="363925"/>
                        <a:pt x="96150" y="357538"/>
                        <a:pt x="94394" y="352100"/>
                      </a:cubicBezTo>
                      <a:cubicBezTo>
                        <a:pt x="91944" y="344467"/>
                        <a:pt x="84268" y="339766"/>
                        <a:pt x="80274" y="332798"/>
                      </a:cubicBezTo>
                      <a:cubicBezTo>
                        <a:pt x="79538" y="331524"/>
                        <a:pt x="78915" y="330051"/>
                        <a:pt x="79283" y="328620"/>
                      </a:cubicBezTo>
                      <a:cubicBezTo>
                        <a:pt x="79651" y="327190"/>
                        <a:pt x="80912" y="326199"/>
                        <a:pt x="82087" y="325292"/>
                      </a:cubicBezTo>
                      <a:cubicBezTo>
                        <a:pt x="87483" y="321256"/>
                        <a:pt x="92864" y="317206"/>
                        <a:pt x="98245" y="313170"/>
                      </a:cubicBezTo>
                      <a:cubicBezTo>
                        <a:pt x="94535" y="315917"/>
                        <a:pt x="90471" y="318367"/>
                        <a:pt x="85925" y="318523"/>
                      </a:cubicBezTo>
                      <a:cubicBezTo>
                        <a:pt x="80685" y="318721"/>
                        <a:pt x="74978" y="314445"/>
                        <a:pt x="75700" y="309247"/>
                      </a:cubicBezTo>
                      <a:cubicBezTo>
                        <a:pt x="90754" y="303526"/>
                        <a:pt x="106020" y="297663"/>
                        <a:pt x="119332" y="288755"/>
                      </a:cubicBezTo>
                      <a:cubicBezTo>
                        <a:pt x="121995" y="286999"/>
                        <a:pt x="124544" y="285130"/>
                        <a:pt x="127022" y="283119"/>
                      </a:cubicBezTo>
                      <a:cubicBezTo>
                        <a:pt x="124487" y="283856"/>
                        <a:pt x="121909" y="284592"/>
                        <a:pt x="119332" y="285272"/>
                      </a:cubicBezTo>
                      <a:cubicBezTo>
                        <a:pt x="110849" y="287537"/>
                        <a:pt x="102168" y="289180"/>
                        <a:pt x="93530" y="288019"/>
                      </a:cubicBezTo>
                      <a:cubicBezTo>
                        <a:pt x="82257" y="286504"/>
                        <a:pt x="70956" y="278956"/>
                        <a:pt x="68832" y="267796"/>
                      </a:cubicBezTo>
                      <a:cubicBezTo>
                        <a:pt x="67954" y="263208"/>
                        <a:pt x="68648" y="258407"/>
                        <a:pt x="67586" y="253861"/>
                      </a:cubicBezTo>
                      <a:cubicBezTo>
                        <a:pt x="64697" y="241569"/>
                        <a:pt x="49629" y="233837"/>
                        <a:pt x="49714" y="221205"/>
                      </a:cubicBezTo>
                      <a:cubicBezTo>
                        <a:pt x="49770" y="213019"/>
                        <a:pt x="56412" y="206420"/>
                        <a:pt x="63309" y="202001"/>
                      </a:cubicBezTo>
                      <a:cubicBezTo>
                        <a:pt x="66934" y="199693"/>
                        <a:pt x="70814" y="197640"/>
                        <a:pt x="74440" y="195303"/>
                      </a:cubicBezTo>
                      <a:cubicBezTo>
                        <a:pt x="77711" y="193193"/>
                        <a:pt x="80742" y="190828"/>
                        <a:pt x="83163" y="187797"/>
                      </a:cubicBezTo>
                      <a:cubicBezTo>
                        <a:pt x="75856" y="192017"/>
                        <a:pt x="67812" y="194949"/>
                        <a:pt x="59499" y="196436"/>
                      </a:cubicBezTo>
                      <a:cubicBezTo>
                        <a:pt x="54472" y="197328"/>
                        <a:pt x="49331" y="197696"/>
                        <a:pt x="44233" y="197512"/>
                      </a:cubicBezTo>
                      <a:cubicBezTo>
                        <a:pt x="42265" y="197455"/>
                        <a:pt x="40254" y="197286"/>
                        <a:pt x="38526" y="196337"/>
                      </a:cubicBezTo>
                      <a:cubicBezTo>
                        <a:pt x="36317" y="195091"/>
                        <a:pt x="34957" y="192768"/>
                        <a:pt x="33782" y="190516"/>
                      </a:cubicBezTo>
                      <a:cubicBezTo>
                        <a:pt x="28046" y="179541"/>
                        <a:pt x="23571" y="167872"/>
                        <a:pt x="20484" y="155877"/>
                      </a:cubicBezTo>
                      <a:cubicBezTo>
                        <a:pt x="22552" y="154999"/>
                        <a:pt x="24548" y="153979"/>
                        <a:pt x="26488" y="152861"/>
                      </a:cubicBezTo>
                      <a:cubicBezTo>
                        <a:pt x="30666" y="150439"/>
                        <a:pt x="34518" y="147479"/>
                        <a:pt x="37931" y="144052"/>
                      </a:cubicBezTo>
                      <a:cubicBezTo>
                        <a:pt x="31700" y="145737"/>
                        <a:pt x="25313" y="146884"/>
                        <a:pt x="18870" y="147479"/>
                      </a:cubicBezTo>
                      <a:cubicBezTo>
                        <a:pt x="17737" y="141305"/>
                        <a:pt x="24832" y="137226"/>
                        <a:pt x="30425" y="134380"/>
                      </a:cubicBezTo>
                      <a:cubicBezTo>
                        <a:pt x="38483" y="130287"/>
                        <a:pt x="45763" y="124665"/>
                        <a:pt x="51795" y="117910"/>
                      </a:cubicBezTo>
                      <a:cubicBezTo>
                        <a:pt x="45734" y="119722"/>
                        <a:pt x="39517" y="120940"/>
                        <a:pt x="33244" y="121578"/>
                      </a:cubicBezTo>
                      <a:cubicBezTo>
                        <a:pt x="29434" y="121974"/>
                        <a:pt x="25596" y="122158"/>
                        <a:pt x="21759" y="122116"/>
                      </a:cubicBezTo>
                      <a:cubicBezTo>
                        <a:pt x="19719" y="113392"/>
                        <a:pt x="16179" y="105023"/>
                        <a:pt x="11350" y="97474"/>
                      </a:cubicBezTo>
                      <a:cubicBezTo>
                        <a:pt x="13559" y="94260"/>
                        <a:pt x="16094" y="91272"/>
                        <a:pt x="18884" y="88524"/>
                      </a:cubicBezTo>
                      <a:cubicBezTo>
                        <a:pt x="23996" y="83554"/>
                        <a:pt x="30001" y="79517"/>
                        <a:pt x="36543" y="76671"/>
                      </a:cubicBezTo>
                      <a:cubicBezTo>
                        <a:pt x="28669" y="79418"/>
                        <a:pt x="19535" y="81996"/>
                        <a:pt x="11973" y="79546"/>
                      </a:cubicBezTo>
                      <a:lnTo>
                        <a:pt x="11973" y="79546"/>
                      </a:lnTo>
                      <a:cubicBezTo>
                        <a:pt x="10245" y="78965"/>
                        <a:pt x="8574" y="78130"/>
                        <a:pt x="7045" y="76983"/>
                      </a:cubicBezTo>
                      <a:cubicBezTo>
                        <a:pt x="-334" y="71403"/>
                        <a:pt x="-1339" y="60399"/>
                        <a:pt x="1380" y="51577"/>
                      </a:cubicBezTo>
                      <a:cubicBezTo>
                        <a:pt x="2145" y="49042"/>
                        <a:pt x="3178" y="46606"/>
                        <a:pt x="4311" y="44227"/>
                      </a:cubicBezTo>
                      <a:cubicBezTo>
                        <a:pt x="7158" y="38279"/>
                        <a:pt x="10769" y="32657"/>
                        <a:pt x="13488" y="26638"/>
                      </a:cubicBezTo>
                      <a:cubicBezTo>
                        <a:pt x="17283" y="18212"/>
                        <a:pt x="19096" y="7888"/>
                        <a:pt x="14253" y="0"/>
                      </a:cubicBezTo>
                      <a:cubicBezTo>
                        <a:pt x="14253" y="0"/>
                        <a:pt x="22056" y="5594"/>
                        <a:pt x="34561" y="18410"/>
                      </a:cubicBezTo>
                      <a:cubicBezTo>
                        <a:pt x="36812" y="20719"/>
                        <a:pt x="39220" y="23253"/>
                        <a:pt x="41769" y="26043"/>
                      </a:cubicBezTo>
                      <a:cubicBezTo>
                        <a:pt x="67727" y="54409"/>
                        <a:pt x="107762" y="108110"/>
                        <a:pt x="142855" y="197172"/>
                      </a:cubicBezTo>
                      <a:cubicBezTo>
                        <a:pt x="193907" y="326779"/>
                        <a:pt x="175908" y="395067"/>
                        <a:pt x="171149" y="408931"/>
                      </a:cubicBezTo>
                      <a:cubicBezTo>
                        <a:pt x="170541" y="410715"/>
                        <a:pt x="170144" y="411607"/>
                        <a:pt x="170144" y="41160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4" name="Google Shape;1384;p8"/>
                <p:cNvSpPr/>
                <p:nvPr/>
              </p:nvSpPr>
              <p:spPr>
                <a:xfrm>
                  <a:off x="3403326" y="1466619"/>
                  <a:ext cx="161797" cy="39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97" h="394528" extrusionOk="0">
                      <a:moveTo>
                        <a:pt x="153795" y="393197"/>
                      </a:moveTo>
                      <a:cubicBezTo>
                        <a:pt x="152280" y="393721"/>
                        <a:pt x="150765" y="394174"/>
                        <a:pt x="149221" y="394529"/>
                      </a:cubicBezTo>
                      <a:cubicBezTo>
                        <a:pt x="143953" y="390988"/>
                        <a:pt x="140653" y="384686"/>
                        <a:pt x="143131" y="378908"/>
                      </a:cubicBezTo>
                      <a:cubicBezTo>
                        <a:pt x="135442" y="378158"/>
                        <a:pt x="127922" y="375708"/>
                        <a:pt x="121252" y="371785"/>
                      </a:cubicBezTo>
                      <a:cubicBezTo>
                        <a:pt x="125132" y="369647"/>
                        <a:pt x="129678" y="369250"/>
                        <a:pt x="133955" y="368103"/>
                      </a:cubicBezTo>
                      <a:cubicBezTo>
                        <a:pt x="138232" y="366984"/>
                        <a:pt x="142692" y="364704"/>
                        <a:pt x="144264" y="360569"/>
                      </a:cubicBezTo>
                      <a:cubicBezTo>
                        <a:pt x="145850" y="356420"/>
                        <a:pt x="142508" y="350670"/>
                        <a:pt x="138175" y="351562"/>
                      </a:cubicBezTo>
                      <a:cubicBezTo>
                        <a:pt x="146332" y="349296"/>
                        <a:pt x="149391" y="337075"/>
                        <a:pt x="143245" y="331254"/>
                      </a:cubicBezTo>
                      <a:cubicBezTo>
                        <a:pt x="145482" y="330221"/>
                        <a:pt x="147720" y="329187"/>
                        <a:pt x="149957" y="328167"/>
                      </a:cubicBezTo>
                      <a:cubicBezTo>
                        <a:pt x="148258" y="327063"/>
                        <a:pt x="146559" y="325972"/>
                        <a:pt x="144859" y="324896"/>
                      </a:cubicBezTo>
                      <a:cubicBezTo>
                        <a:pt x="147536" y="323253"/>
                        <a:pt x="149391" y="320350"/>
                        <a:pt x="149745" y="317234"/>
                      </a:cubicBezTo>
                      <a:cubicBezTo>
                        <a:pt x="139195" y="318169"/>
                        <a:pt x="128474" y="317192"/>
                        <a:pt x="118250" y="314345"/>
                      </a:cubicBezTo>
                      <a:cubicBezTo>
                        <a:pt x="126208" y="313184"/>
                        <a:pt x="134649" y="311811"/>
                        <a:pt x="140724" y="306542"/>
                      </a:cubicBezTo>
                      <a:cubicBezTo>
                        <a:pt x="146799" y="301274"/>
                        <a:pt x="148952" y="290681"/>
                        <a:pt x="142919" y="285371"/>
                      </a:cubicBezTo>
                      <a:cubicBezTo>
                        <a:pt x="134196" y="277709"/>
                        <a:pt x="118745" y="287438"/>
                        <a:pt x="109413" y="280527"/>
                      </a:cubicBezTo>
                      <a:cubicBezTo>
                        <a:pt x="120062" y="278899"/>
                        <a:pt x="130301" y="274636"/>
                        <a:pt x="138925" y="268164"/>
                      </a:cubicBezTo>
                      <a:lnTo>
                        <a:pt x="134365" y="263774"/>
                      </a:lnTo>
                      <a:cubicBezTo>
                        <a:pt x="136858" y="261735"/>
                        <a:pt x="139365" y="259696"/>
                        <a:pt x="141843" y="257656"/>
                      </a:cubicBezTo>
                      <a:cubicBezTo>
                        <a:pt x="139407" y="254314"/>
                        <a:pt x="136192" y="251553"/>
                        <a:pt x="132524" y="249641"/>
                      </a:cubicBezTo>
                      <a:cubicBezTo>
                        <a:pt x="135583" y="247885"/>
                        <a:pt x="134592" y="243084"/>
                        <a:pt x="132284" y="240422"/>
                      </a:cubicBezTo>
                      <a:cubicBezTo>
                        <a:pt x="130004" y="237731"/>
                        <a:pt x="126718" y="235579"/>
                        <a:pt x="125911" y="232152"/>
                      </a:cubicBezTo>
                      <a:cubicBezTo>
                        <a:pt x="125599" y="230778"/>
                        <a:pt x="125684" y="229248"/>
                        <a:pt x="124905" y="228059"/>
                      </a:cubicBezTo>
                      <a:cubicBezTo>
                        <a:pt x="124042" y="226713"/>
                        <a:pt x="122328" y="226246"/>
                        <a:pt x="120756" y="225864"/>
                      </a:cubicBezTo>
                      <a:cubicBezTo>
                        <a:pt x="113590" y="224164"/>
                        <a:pt x="106410" y="222451"/>
                        <a:pt x="99230" y="220737"/>
                      </a:cubicBezTo>
                      <a:cubicBezTo>
                        <a:pt x="106566" y="217324"/>
                        <a:pt x="113534" y="213132"/>
                        <a:pt x="119977" y="208275"/>
                      </a:cubicBezTo>
                      <a:cubicBezTo>
                        <a:pt x="118830" y="203304"/>
                        <a:pt x="115431" y="198928"/>
                        <a:pt x="110942" y="196563"/>
                      </a:cubicBezTo>
                      <a:cubicBezTo>
                        <a:pt x="111339" y="193816"/>
                        <a:pt x="111707" y="191054"/>
                        <a:pt x="112103" y="188307"/>
                      </a:cubicBezTo>
                      <a:cubicBezTo>
                        <a:pt x="96455" y="183322"/>
                        <a:pt x="79447" y="182713"/>
                        <a:pt x="63486" y="186579"/>
                      </a:cubicBezTo>
                      <a:cubicBezTo>
                        <a:pt x="78441" y="179201"/>
                        <a:pt x="92475" y="169954"/>
                        <a:pt x="105136" y="159106"/>
                      </a:cubicBezTo>
                      <a:cubicBezTo>
                        <a:pt x="99500" y="157803"/>
                        <a:pt x="93863" y="156486"/>
                        <a:pt x="88227" y="155183"/>
                      </a:cubicBezTo>
                      <a:cubicBezTo>
                        <a:pt x="93481" y="154036"/>
                        <a:pt x="98423" y="151487"/>
                        <a:pt x="102374" y="147833"/>
                      </a:cubicBezTo>
                      <a:cubicBezTo>
                        <a:pt x="92914" y="145284"/>
                        <a:pt x="96002" y="129805"/>
                        <a:pt x="88836" y="123135"/>
                      </a:cubicBezTo>
                      <a:cubicBezTo>
                        <a:pt x="85522" y="120020"/>
                        <a:pt x="80622" y="119467"/>
                        <a:pt x="76062" y="119085"/>
                      </a:cubicBezTo>
                      <a:cubicBezTo>
                        <a:pt x="67863" y="118377"/>
                        <a:pt x="59663" y="117655"/>
                        <a:pt x="51449" y="116961"/>
                      </a:cubicBezTo>
                      <a:cubicBezTo>
                        <a:pt x="61433" y="112118"/>
                        <a:pt x="71417" y="107288"/>
                        <a:pt x="81401" y="102459"/>
                      </a:cubicBezTo>
                      <a:cubicBezTo>
                        <a:pt x="74405" y="92107"/>
                        <a:pt x="64761" y="80438"/>
                        <a:pt x="52355" y="82024"/>
                      </a:cubicBezTo>
                      <a:cubicBezTo>
                        <a:pt x="47980" y="82590"/>
                        <a:pt x="43986" y="84842"/>
                        <a:pt x="39638" y="85593"/>
                      </a:cubicBezTo>
                      <a:cubicBezTo>
                        <a:pt x="35291" y="86386"/>
                        <a:pt x="29909" y="84984"/>
                        <a:pt x="28479" y="80820"/>
                      </a:cubicBezTo>
                      <a:cubicBezTo>
                        <a:pt x="28210" y="80027"/>
                        <a:pt x="28097" y="79178"/>
                        <a:pt x="28153" y="78356"/>
                      </a:cubicBezTo>
                      <a:cubicBezTo>
                        <a:pt x="28776" y="70001"/>
                        <a:pt x="43490" y="70128"/>
                        <a:pt x="45912" y="62113"/>
                      </a:cubicBezTo>
                      <a:cubicBezTo>
                        <a:pt x="47002" y="58516"/>
                        <a:pt x="44538" y="54253"/>
                        <a:pt x="40870" y="53389"/>
                      </a:cubicBezTo>
                      <a:cubicBezTo>
                        <a:pt x="38576" y="52370"/>
                        <a:pt x="36296" y="51350"/>
                        <a:pt x="34030" y="50330"/>
                      </a:cubicBezTo>
                      <a:cubicBezTo>
                        <a:pt x="35432" y="48008"/>
                        <a:pt x="36849" y="45700"/>
                        <a:pt x="38236" y="43405"/>
                      </a:cubicBezTo>
                      <a:cubicBezTo>
                        <a:pt x="27714" y="40899"/>
                        <a:pt x="16541" y="41083"/>
                        <a:pt x="6118" y="43915"/>
                      </a:cubicBezTo>
                      <a:cubicBezTo>
                        <a:pt x="7576" y="39879"/>
                        <a:pt x="9021" y="35857"/>
                        <a:pt x="10480" y="31821"/>
                      </a:cubicBezTo>
                      <a:cubicBezTo>
                        <a:pt x="6982" y="30447"/>
                        <a:pt x="3484" y="29074"/>
                        <a:pt x="0" y="27700"/>
                      </a:cubicBezTo>
                      <a:cubicBezTo>
                        <a:pt x="3073" y="17730"/>
                        <a:pt x="8582" y="8483"/>
                        <a:pt x="15903" y="1034"/>
                      </a:cubicBezTo>
                      <a:lnTo>
                        <a:pt x="18240" y="0"/>
                      </a:lnTo>
                      <a:cubicBezTo>
                        <a:pt x="43504" y="25831"/>
                        <a:pt x="88000" y="80976"/>
                        <a:pt x="126534" y="178762"/>
                      </a:cubicBezTo>
                      <a:cubicBezTo>
                        <a:pt x="184144" y="325038"/>
                        <a:pt x="153823" y="393197"/>
                        <a:pt x="153823" y="3931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5" name="Google Shape;1385;p8"/>
                <p:cNvSpPr/>
                <p:nvPr/>
              </p:nvSpPr>
              <p:spPr>
                <a:xfrm>
                  <a:off x="3419867" y="1474252"/>
                  <a:ext cx="145186" cy="38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86" h="382887" extrusionOk="0">
                      <a:moveTo>
                        <a:pt x="138260" y="382888"/>
                      </a:moveTo>
                      <a:cubicBezTo>
                        <a:pt x="133303" y="378611"/>
                        <a:pt x="134479" y="369377"/>
                        <a:pt x="129480" y="364803"/>
                      </a:cubicBezTo>
                      <a:cubicBezTo>
                        <a:pt x="131193" y="359351"/>
                        <a:pt x="132907" y="353899"/>
                        <a:pt x="134635" y="348461"/>
                      </a:cubicBezTo>
                      <a:cubicBezTo>
                        <a:pt x="134082" y="346903"/>
                        <a:pt x="133530" y="345359"/>
                        <a:pt x="133006" y="343787"/>
                      </a:cubicBezTo>
                      <a:cubicBezTo>
                        <a:pt x="134210" y="339836"/>
                        <a:pt x="135428" y="335871"/>
                        <a:pt x="136646" y="331906"/>
                      </a:cubicBezTo>
                      <a:cubicBezTo>
                        <a:pt x="135258" y="327544"/>
                        <a:pt x="137000" y="322375"/>
                        <a:pt x="140752" y="319713"/>
                      </a:cubicBezTo>
                      <a:cubicBezTo>
                        <a:pt x="137920" y="317121"/>
                        <a:pt x="137665" y="312844"/>
                        <a:pt x="136674" y="309120"/>
                      </a:cubicBezTo>
                      <a:cubicBezTo>
                        <a:pt x="135668" y="305410"/>
                        <a:pt x="132581" y="301373"/>
                        <a:pt x="128843" y="302308"/>
                      </a:cubicBezTo>
                      <a:cubicBezTo>
                        <a:pt x="134550" y="301076"/>
                        <a:pt x="134989" y="293032"/>
                        <a:pt x="133388" y="287410"/>
                      </a:cubicBezTo>
                      <a:cubicBezTo>
                        <a:pt x="131802" y="281774"/>
                        <a:pt x="130004" y="274650"/>
                        <a:pt x="134550" y="270997"/>
                      </a:cubicBezTo>
                      <a:cubicBezTo>
                        <a:pt x="131349" y="270260"/>
                        <a:pt x="128418" y="268448"/>
                        <a:pt x="126322" y="265913"/>
                      </a:cubicBezTo>
                      <a:cubicBezTo>
                        <a:pt x="130089" y="265247"/>
                        <a:pt x="133672" y="263505"/>
                        <a:pt x="136490" y="260928"/>
                      </a:cubicBezTo>
                      <a:cubicBezTo>
                        <a:pt x="134068" y="259115"/>
                        <a:pt x="131547" y="257217"/>
                        <a:pt x="130230" y="254513"/>
                      </a:cubicBezTo>
                      <a:cubicBezTo>
                        <a:pt x="128899" y="251793"/>
                        <a:pt x="129225" y="248027"/>
                        <a:pt x="131746" y="246370"/>
                      </a:cubicBezTo>
                      <a:cubicBezTo>
                        <a:pt x="121195" y="237193"/>
                        <a:pt x="121266" y="218174"/>
                        <a:pt x="108520" y="212438"/>
                      </a:cubicBezTo>
                      <a:cubicBezTo>
                        <a:pt x="111834" y="211490"/>
                        <a:pt x="115021" y="210130"/>
                        <a:pt x="117981" y="208374"/>
                      </a:cubicBezTo>
                      <a:cubicBezTo>
                        <a:pt x="116210" y="206632"/>
                        <a:pt x="114440" y="204876"/>
                        <a:pt x="112684" y="203148"/>
                      </a:cubicBezTo>
                      <a:cubicBezTo>
                        <a:pt x="115502" y="202100"/>
                        <a:pt x="114525" y="197710"/>
                        <a:pt x="112401" y="195614"/>
                      </a:cubicBezTo>
                      <a:cubicBezTo>
                        <a:pt x="110248" y="193504"/>
                        <a:pt x="107232" y="191607"/>
                        <a:pt x="107189" y="188590"/>
                      </a:cubicBezTo>
                      <a:cubicBezTo>
                        <a:pt x="107161" y="187174"/>
                        <a:pt x="107883" y="185815"/>
                        <a:pt x="108011" y="184398"/>
                      </a:cubicBezTo>
                      <a:cubicBezTo>
                        <a:pt x="108450" y="179683"/>
                        <a:pt x="102870" y="176794"/>
                        <a:pt x="98168" y="176241"/>
                      </a:cubicBezTo>
                      <a:cubicBezTo>
                        <a:pt x="93453" y="175675"/>
                        <a:pt x="88014" y="175717"/>
                        <a:pt x="84998" y="172078"/>
                      </a:cubicBezTo>
                      <a:cubicBezTo>
                        <a:pt x="89898" y="171384"/>
                        <a:pt x="94656" y="169614"/>
                        <a:pt x="98834" y="166980"/>
                      </a:cubicBezTo>
                      <a:cubicBezTo>
                        <a:pt x="100293" y="166073"/>
                        <a:pt x="101766" y="164898"/>
                        <a:pt x="102077" y="163241"/>
                      </a:cubicBezTo>
                      <a:cubicBezTo>
                        <a:pt x="102813" y="159347"/>
                        <a:pt x="97404" y="157619"/>
                        <a:pt x="94869" y="154602"/>
                      </a:cubicBezTo>
                      <a:cubicBezTo>
                        <a:pt x="92320" y="151600"/>
                        <a:pt x="92829" y="147182"/>
                        <a:pt x="92631" y="143259"/>
                      </a:cubicBezTo>
                      <a:cubicBezTo>
                        <a:pt x="92121" y="132029"/>
                        <a:pt x="85168" y="122257"/>
                        <a:pt x="78498" y="113222"/>
                      </a:cubicBezTo>
                      <a:cubicBezTo>
                        <a:pt x="76827" y="110956"/>
                        <a:pt x="75057" y="108620"/>
                        <a:pt x="72493" y="107487"/>
                      </a:cubicBezTo>
                      <a:cubicBezTo>
                        <a:pt x="68670" y="105787"/>
                        <a:pt x="63217" y="106764"/>
                        <a:pt x="61093" y="103167"/>
                      </a:cubicBezTo>
                      <a:cubicBezTo>
                        <a:pt x="65243" y="102997"/>
                        <a:pt x="70681" y="101610"/>
                        <a:pt x="70822" y="97460"/>
                      </a:cubicBezTo>
                      <a:cubicBezTo>
                        <a:pt x="70865" y="96044"/>
                        <a:pt x="70199" y="94699"/>
                        <a:pt x="69505" y="93453"/>
                      </a:cubicBezTo>
                      <a:cubicBezTo>
                        <a:pt x="64393" y="84247"/>
                        <a:pt x="56958" y="76317"/>
                        <a:pt x="48093" y="70624"/>
                      </a:cubicBezTo>
                      <a:cubicBezTo>
                        <a:pt x="47994" y="67154"/>
                        <a:pt x="44892" y="64350"/>
                        <a:pt x="41536" y="63444"/>
                      </a:cubicBezTo>
                      <a:cubicBezTo>
                        <a:pt x="38180" y="62538"/>
                        <a:pt x="34611" y="63104"/>
                        <a:pt x="31184" y="63671"/>
                      </a:cubicBezTo>
                      <a:cubicBezTo>
                        <a:pt x="33691" y="60399"/>
                        <a:pt x="37302" y="58006"/>
                        <a:pt x="41281" y="57001"/>
                      </a:cubicBezTo>
                      <a:cubicBezTo>
                        <a:pt x="34413" y="47201"/>
                        <a:pt x="27559" y="37415"/>
                        <a:pt x="20690" y="27601"/>
                      </a:cubicBezTo>
                      <a:cubicBezTo>
                        <a:pt x="16130" y="26907"/>
                        <a:pt x="11556" y="26185"/>
                        <a:pt x="7010" y="25491"/>
                      </a:cubicBezTo>
                      <a:cubicBezTo>
                        <a:pt x="9333" y="25519"/>
                        <a:pt x="11627" y="24400"/>
                        <a:pt x="13043" y="22559"/>
                      </a:cubicBezTo>
                      <a:cubicBezTo>
                        <a:pt x="11896" y="15663"/>
                        <a:pt x="6656" y="9630"/>
                        <a:pt x="0" y="7492"/>
                      </a:cubicBezTo>
                      <a:cubicBezTo>
                        <a:pt x="1034" y="4532"/>
                        <a:pt x="3753" y="2209"/>
                        <a:pt x="6826" y="1685"/>
                      </a:cubicBezTo>
                      <a:lnTo>
                        <a:pt x="8837" y="0"/>
                      </a:lnTo>
                      <a:cubicBezTo>
                        <a:pt x="34795" y="28366"/>
                        <a:pt x="74830" y="82067"/>
                        <a:pt x="109923" y="171129"/>
                      </a:cubicBezTo>
                      <a:cubicBezTo>
                        <a:pt x="160975" y="300736"/>
                        <a:pt x="142976" y="369023"/>
                        <a:pt x="138218" y="38288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6" name="Google Shape;1386;p8"/>
                <p:cNvSpPr/>
                <p:nvPr/>
              </p:nvSpPr>
              <p:spPr>
                <a:xfrm>
                  <a:off x="3401216" y="1448209"/>
                  <a:ext cx="162105" cy="469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05" h="469103" extrusionOk="0">
                      <a:moveTo>
                        <a:pt x="0" y="0"/>
                      </a:moveTo>
                      <a:cubicBezTo>
                        <a:pt x="105476" y="99967"/>
                        <a:pt x="211376" y="323069"/>
                        <a:pt x="137424" y="46910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7" name="Google Shape;1387;p8"/>
                <p:cNvSpPr/>
                <p:nvPr/>
              </p:nvSpPr>
              <p:spPr>
                <a:xfrm>
                  <a:off x="3386977" y="1492450"/>
                  <a:ext cx="15552" cy="35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2" h="35319" extrusionOk="0">
                      <a:moveTo>
                        <a:pt x="12610" y="33067"/>
                      </a:moveTo>
                      <a:cubicBezTo>
                        <a:pt x="12214" y="33790"/>
                        <a:pt x="12001" y="34540"/>
                        <a:pt x="11973" y="35319"/>
                      </a:cubicBezTo>
                      <a:cubicBezTo>
                        <a:pt x="10245" y="34753"/>
                        <a:pt x="8574" y="33917"/>
                        <a:pt x="7045" y="32756"/>
                      </a:cubicBezTo>
                      <a:cubicBezTo>
                        <a:pt x="-334" y="27176"/>
                        <a:pt x="-1339" y="16173"/>
                        <a:pt x="1380" y="7350"/>
                      </a:cubicBezTo>
                      <a:cubicBezTo>
                        <a:pt x="2145" y="4815"/>
                        <a:pt x="3178" y="2379"/>
                        <a:pt x="4311" y="0"/>
                      </a:cubicBezTo>
                      <a:cubicBezTo>
                        <a:pt x="6195" y="7180"/>
                        <a:pt x="9070" y="14077"/>
                        <a:pt x="12851" y="20449"/>
                      </a:cubicBezTo>
                      <a:cubicBezTo>
                        <a:pt x="14593" y="23367"/>
                        <a:pt x="16561" y="26921"/>
                        <a:pt x="14961" y="29909"/>
                      </a:cubicBezTo>
                      <a:cubicBezTo>
                        <a:pt x="14338" y="31071"/>
                        <a:pt x="13247" y="31920"/>
                        <a:pt x="12610" y="330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8" name="Google Shape;1388;p8"/>
                <p:cNvSpPr/>
                <p:nvPr/>
              </p:nvSpPr>
              <p:spPr>
                <a:xfrm>
                  <a:off x="3398327" y="1536748"/>
                  <a:ext cx="21893" cy="33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93" h="33597" extrusionOk="0">
                      <a:moveTo>
                        <a:pt x="13992" y="4631"/>
                      </a:moveTo>
                      <a:cubicBezTo>
                        <a:pt x="20534" y="12335"/>
                        <a:pt x="14204" y="26638"/>
                        <a:pt x="21894" y="33053"/>
                      </a:cubicBezTo>
                      <a:cubicBezTo>
                        <a:pt x="18084" y="33450"/>
                        <a:pt x="14247" y="33634"/>
                        <a:pt x="10409" y="33591"/>
                      </a:cubicBezTo>
                      <a:cubicBezTo>
                        <a:pt x="8370" y="24868"/>
                        <a:pt x="4829" y="16498"/>
                        <a:pt x="0" y="8950"/>
                      </a:cubicBezTo>
                      <a:cubicBezTo>
                        <a:pt x="2209" y="5735"/>
                        <a:pt x="4744" y="2747"/>
                        <a:pt x="7534" y="0"/>
                      </a:cubicBezTo>
                      <a:cubicBezTo>
                        <a:pt x="9871" y="1359"/>
                        <a:pt x="12264" y="2606"/>
                        <a:pt x="13992" y="46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9" name="Google Shape;1389;p8"/>
                <p:cNvSpPr/>
                <p:nvPr/>
              </p:nvSpPr>
              <p:spPr>
                <a:xfrm>
                  <a:off x="3407475" y="1601098"/>
                  <a:ext cx="39015" cy="44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15" h="44697" extrusionOk="0">
                      <a:moveTo>
                        <a:pt x="34908" y="42414"/>
                      </a:moveTo>
                      <a:cubicBezTo>
                        <a:pt x="36240" y="42910"/>
                        <a:pt x="37613" y="43306"/>
                        <a:pt x="39015" y="43575"/>
                      </a:cubicBezTo>
                      <a:cubicBezTo>
                        <a:pt x="33988" y="44468"/>
                        <a:pt x="28847" y="44836"/>
                        <a:pt x="23749" y="44652"/>
                      </a:cubicBezTo>
                      <a:cubicBezTo>
                        <a:pt x="21781" y="44595"/>
                        <a:pt x="19770" y="44425"/>
                        <a:pt x="18042" y="43476"/>
                      </a:cubicBezTo>
                      <a:cubicBezTo>
                        <a:pt x="15833" y="42230"/>
                        <a:pt x="14473" y="39908"/>
                        <a:pt x="13298" y="37656"/>
                      </a:cubicBezTo>
                      <a:cubicBezTo>
                        <a:pt x="7562" y="26681"/>
                        <a:pt x="3087" y="15011"/>
                        <a:pt x="0" y="3016"/>
                      </a:cubicBezTo>
                      <a:cubicBezTo>
                        <a:pt x="2068" y="2138"/>
                        <a:pt x="4065" y="1119"/>
                        <a:pt x="6005" y="0"/>
                      </a:cubicBezTo>
                      <a:cubicBezTo>
                        <a:pt x="6911" y="128"/>
                        <a:pt x="7789" y="298"/>
                        <a:pt x="8653" y="524"/>
                      </a:cubicBezTo>
                      <a:cubicBezTo>
                        <a:pt x="14728" y="2110"/>
                        <a:pt x="19260" y="7067"/>
                        <a:pt x="23423" y="11768"/>
                      </a:cubicBezTo>
                      <a:cubicBezTo>
                        <a:pt x="31028" y="20421"/>
                        <a:pt x="39185" y="31722"/>
                        <a:pt x="34908" y="424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0" name="Google Shape;1390;p8"/>
                <p:cNvSpPr/>
                <p:nvPr/>
              </p:nvSpPr>
              <p:spPr>
                <a:xfrm>
                  <a:off x="3436705" y="1641784"/>
                  <a:ext cx="69618" cy="94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18" h="94869" extrusionOk="0">
                      <a:moveTo>
                        <a:pt x="43816" y="94472"/>
                      </a:moveTo>
                      <a:cubicBezTo>
                        <a:pt x="32544" y="92957"/>
                        <a:pt x="21243" y="85409"/>
                        <a:pt x="19119" y="74249"/>
                      </a:cubicBezTo>
                      <a:cubicBezTo>
                        <a:pt x="18241" y="69661"/>
                        <a:pt x="18934" y="64860"/>
                        <a:pt x="17872" y="60314"/>
                      </a:cubicBezTo>
                      <a:cubicBezTo>
                        <a:pt x="14983" y="48022"/>
                        <a:pt x="-85" y="40290"/>
                        <a:pt x="0" y="27658"/>
                      </a:cubicBezTo>
                      <a:cubicBezTo>
                        <a:pt x="57" y="19472"/>
                        <a:pt x="6699" y="12873"/>
                        <a:pt x="13596" y="8455"/>
                      </a:cubicBezTo>
                      <a:cubicBezTo>
                        <a:pt x="17221" y="6146"/>
                        <a:pt x="21101" y="4093"/>
                        <a:pt x="24727" y="1756"/>
                      </a:cubicBezTo>
                      <a:cubicBezTo>
                        <a:pt x="26044" y="1275"/>
                        <a:pt x="27332" y="694"/>
                        <a:pt x="28579" y="0"/>
                      </a:cubicBezTo>
                      <a:cubicBezTo>
                        <a:pt x="29287" y="2648"/>
                        <a:pt x="27587" y="5311"/>
                        <a:pt x="25718" y="7279"/>
                      </a:cubicBezTo>
                      <a:cubicBezTo>
                        <a:pt x="23834" y="9262"/>
                        <a:pt x="21625" y="11145"/>
                        <a:pt x="20889" y="13765"/>
                      </a:cubicBezTo>
                      <a:cubicBezTo>
                        <a:pt x="20152" y="16385"/>
                        <a:pt x="22008" y="19883"/>
                        <a:pt x="24712" y="19486"/>
                      </a:cubicBezTo>
                      <a:cubicBezTo>
                        <a:pt x="20294" y="27559"/>
                        <a:pt x="17193" y="38463"/>
                        <a:pt x="23381" y="45289"/>
                      </a:cubicBezTo>
                      <a:cubicBezTo>
                        <a:pt x="25378" y="47498"/>
                        <a:pt x="28069" y="48914"/>
                        <a:pt x="30264" y="50897"/>
                      </a:cubicBezTo>
                      <a:cubicBezTo>
                        <a:pt x="38407" y="58346"/>
                        <a:pt x="37500" y="71516"/>
                        <a:pt x="43179" y="80976"/>
                      </a:cubicBezTo>
                      <a:cubicBezTo>
                        <a:pt x="47796" y="88694"/>
                        <a:pt x="57072" y="93368"/>
                        <a:pt x="66036" y="92490"/>
                      </a:cubicBezTo>
                      <a:lnTo>
                        <a:pt x="68514" y="89813"/>
                      </a:lnTo>
                      <a:cubicBezTo>
                        <a:pt x="69067" y="90394"/>
                        <a:pt x="69421" y="91031"/>
                        <a:pt x="69619" y="91739"/>
                      </a:cubicBezTo>
                      <a:cubicBezTo>
                        <a:pt x="61136" y="94005"/>
                        <a:pt x="52455" y="95648"/>
                        <a:pt x="43816" y="9448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1" name="Google Shape;1391;p8"/>
                <p:cNvSpPr/>
                <p:nvPr/>
              </p:nvSpPr>
              <p:spPr>
                <a:xfrm>
                  <a:off x="3462644" y="1737007"/>
                  <a:ext cx="43694" cy="85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94" h="85097" extrusionOk="0">
                      <a:moveTo>
                        <a:pt x="34461" y="85083"/>
                      </a:moveTo>
                      <a:cubicBezTo>
                        <a:pt x="29745" y="85055"/>
                        <a:pt x="25227" y="83624"/>
                        <a:pt x="22636" y="79857"/>
                      </a:cubicBezTo>
                      <a:cubicBezTo>
                        <a:pt x="19407" y="75170"/>
                        <a:pt x="20512" y="68783"/>
                        <a:pt x="18756" y="63345"/>
                      </a:cubicBezTo>
                      <a:cubicBezTo>
                        <a:pt x="16306" y="55712"/>
                        <a:pt x="8630" y="51010"/>
                        <a:pt x="4636" y="44043"/>
                      </a:cubicBezTo>
                      <a:cubicBezTo>
                        <a:pt x="3900" y="42768"/>
                        <a:pt x="3277" y="41295"/>
                        <a:pt x="3645" y="39865"/>
                      </a:cubicBezTo>
                      <a:cubicBezTo>
                        <a:pt x="4013" y="38434"/>
                        <a:pt x="5274" y="37443"/>
                        <a:pt x="6449" y="36537"/>
                      </a:cubicBezTo>
                      <a:cubicBezTo>
                        <a:pt x="11845" y="32501"/>
                        <a:pt x="17226" y="28451"/>
                        <a:pt x="22607" y="24415"/>
                      </a:cubicBezTo>
                      <a:cubicBezTo>
                        <a:pt x="18897" y="27162"/>
                        <a:pt x="14833" y="29612"/>
                        <a:pt x="10287" y="29768"/>
                      </a:cubicBezTo>
                      <a:cubicBezTo>
                        <a:pt x="5047" y="29966"/>
                        <a:pt x="-660" y="25689"/>
                        <a:pt x="62" y="20492"/>
                      </a:cubicBezTo>
                      <a:cubicBezTo>
                        <a:pt x="15116" y="14770"/>
                        <a:pt x="30382" y="8908"/>
                        <a:pt x="43694" y="0"/>
                      </a:cubicBezTo>
                      <a:cubicBezTo>
                        <a:pt x="43227" y="1968"/>
                        <a:pt x="42023" y="3923"/>
                        <a:pt x="40607" y="5381"/>
                      </a:cubicBezTo>
                      <a:cubicBezTo>
                        <a:pt x="37746" y="8256"/>
                        <a:pt x="33965" y="10522"/>
                        <a:pt x="32521" y="14317"/>
                      </a:cubicBezTo>
                      <a:cubicBezTo>
                        <a:pt x="31147" y="17943"/>
                        <a:pt x="32308" y="21979"/>
                        <a:pt x="32053" y="25845"/>
                      </a:cubicBezTo>
                      <a:cubicBezTo>
                        <a:pt x="31827" y="29711"/>
                        <a:pt x="28824" y="34172"/>
                        <a:pt x="25072" y="33223"/>
                      </a:cubicBezTo>
                      <a:cubicBezTo>
                        <a:pt x="28952" y="49806"/>
                        <a:pt x="32039" y="66545"/>
                        <a:pt x="34319" y="83440"/>
                      </a:cubicBezTo>
                      <a:cubicBezTo>
                        <a:pt x="34390" y="83978"/>
                        <a:pt x="34461" y="84531"/>
                        <a:pt x="34461" y="850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92" name="Google Shape;1392;p8"/>
              <p:cNvGrpSpPr/>
              <p:nvPr/>
            </p:nvGrpSpPr>
            <p:grpSpPr>
              <a:xfrm rot="506959">
                <a:off x="1032673" y="4922989"/>
                <a:ext cx="549387" cy="958241"/>
                <a:chOff x="4040283" y="1572095"/>
                <a:chExt cx="179906" cy="313792"/>
              </a:xfrm>
            </p:grpSpPr>
            <p:sp>
              <p:nvSpPr>
                <p:cNvPr id="1393" name="Google Shape;1393;p8"/>
                <p:cNvSpPr/>
                <p:nvPr/>
              </p:nvSpPr>
              <p:spPr>
                <a:xfrm>
                  <a:off x="4040283" y="1572095"/>
                  <a:ext cx="179849" cy="223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849" h="223723" extrusionOk="0">
                      <a:moveTo>
                        <a:pt x="175297" y="167674"/>
                      </a:moveTo>
                      <a:cubicBezTo>
                        <a:pt x="169391" y="184228"/>
                        <a:pt x="157878" y="201506"/>
                        <a:pt x="141068" y="208162"/>
                      </a:cubicBezTo>
                      <a:cubicBezTo>
                        <a:pt x="108864" y="220921"/>
                        <a:pt x="91658" y="191550"/>
                        <a:pt x="91658" y="191550"/>
                      </a:cubicBezTo>
                      <a:cubicBezTo>
                        <a:pt x="91658" y="191550"/>
                        <a:pt x="92069" y="213047"/>
                        <a:pt x="65983" y="221927"/>
                      </a:cubicBezTo>
                      <a:cubicBezTo>
                        <a:pt x="39883" y="230806"/>
                        <a:pt x="11673" y="204834"/>
                        <a:pt x="9506" y="186509"/>
                      </a:cubicBezTo>
                      <a:cubicBezTo>
                        <a:pt x="7297" y="167645"/>
                        <a:pt x="14520" y="168750"/>
                        <a:pt x="27265" y="168198"/>
                      </a:cubicBezTo>
                      <a:cubicBezTo>
                        <a:pt x="40039" y="167645"/>
                        <a:pt x="65020" y="182062"/>
                        <a:pt x="71676" y="172644"/>
                      </a:cubicBezTo>
                      <a:cubicBezTo>
                        <a:pt x="78332" y="163213"/>
                        <a:pt x="63915" y="162646"/>
                        <a:pt x="41158" y="163765"/>
                      </a:cubicBezTo>
                      <a:cubicBezTo>
                        <a:pt x="18386" y="164884"/>
                        <a:pt x="1194" y="156004"/>
                        <a:pt x="75" y="136008"/>
                      </a:cubicBezTo>
                      <a:cubicBezTo>
                        <a:pt x="-1044" y="116040"/>
                        <a:pt x="10625" y="99386"/>
                        <a:pt x="19505" y="114922"/>
                      </a:cubicBezTo>
                      <a:cubicBezTo>
                        <a:pt x="28384" y="130471"/>
                        <a:pt x="51878" y="148853"/>
                        <a:pt x="66309" y="144406"/>
                      </a:cubicBezTo>
                      <a:cubicBezTo>
                        <a:pt x="80739" y="139959"/>
                        <a:pt x="72554" y="127596"/>
                        <a:pt x="55334" y="130372"/>
                      </a:cubicBezTo>
                      <a:cubicBezTo>
                        <a:pt x="38141" y="133148"/>
                        <a:pt x="28370" y="119921"/>
                        <a:pt x="18938" y="105433"/>
                      </a:cubicBezTo>
                      <a:cubicBezTo>
                        <a:pt x="9492" y="90946"/>
                        <a:pt x="12834" y="77181"/>
                        <a:pt x="25042" y="66630"/>
                      </a:cubicBezTo>
                      <a:cubicBezTo>
                        <a:pt x="37249" y="56080"/>
                        <a:pt x="33355" y="73286"/>
                        <a:pt x="51113" y="98267"/>
                      </a:cubicBezTo>
                      <a:cubicBezTo>
                        <a:pt x="68872" y="123249"/>
                        <a:pt x="73885" y="106028"/>
                        <a:pt x="72200" y="97715"/>
                      </a:cubicBezTo>
                      <a:cubicBezTo>
                        <a:pt x="70543" y="89388"/>
                        <a:pt x="53337" y="88836"/>
                        <a:pt x="44457" y="71615"/>
                      </a:cubicBezTo>
                      <a:cubicBezTo>
                        <a:pt x="35578" y="54423"/>
                        <a:pt x="42234" y="51081"/>
                        <a:pt x="52770" y="41097"/>
                      </a:cubicBezTo>
                      <a:cubicBezTo>
                        <a:pt x="63321" y="31099"/>
                        <a:pt x="62768" y="33308"/>
                        <a:pt x="64425" y="52752"/>
                      </a:cubicBezTo>
                      <a:cubicBezTo>
                        <a:pt x="66082" y="72182"/>
                        <a:pt x="70529" y="80495"/>
                        <a:pt x="77751" y="87703"/>
                      </a:cubicBezTo>
                      <a:cubicBezTo>
                        <a:pt x="84974" y="94911"/>
                        <a:pt x="90525" y="84375"/>
                        <a:pt x="83855" y="75496"/>
                      </a:cubicBezTo>
                      <a:cubicBezTo>
                        <a:pt x="77199" y="66616"/>
                        <a:pt x="71095" y="46620"/>
                        <a:pt x="74976" y="26652"/>
                      </a:cubicBezTo>
                      <a:cubicBezTo>
                        <a:pt x="75669" y="23126"/>
                        <a:pt x="76661" y="20039"/>
                        <a:pt x="77822" y="17305"/>
                      </a:cubicBezTo>
                      <a:cubicBezTo>
                        <a:pt x="83317" y="4532"/>
                        <a:pt x="92734" y="0"/>
                        <a:pt x="92734" y="0"/>
                      </a:cubicBezTo>
                      <a:cubicBezTo>
                        <a:pt x="92182" y="6670"/>
                        <a:pt x="114940" y="7222"/>
                        <a:pt x="121610" y="34979"/>
                      </a:cubicBezTo>
                      <a:cubicBezTo>
                        <a:pt x="123536" y="42995"/>
                        <a:pt x="122346" y="50925"/>
                        <a:pt x="120066" y="58119"/>
                      </a:cubicBezTo>
                      <a:cubicBezTo>
                        <a:pt x="114458" y="75850"/>
                        <a:pt x="102237" y="89204"/>
                        <a:pt x="113269" y="88807"/>
                      </a:cubicBezTo>
                      <a:cubicBezTo>
                        <a:pt x="120562" y="88538"/>
                        <a:pt x="126071" y="77521"/>
                        <a:pt x="129880" y="65908"/>
                      </a:cubicBezTo>
                      <a:cubicBezTo>
                        <a:pt x="134185" y="52766"/>
                        <a:pt x="136281" y="38845"/>
                        <a:pt x="136281" y="38845"/>
                      </a:cubicBezTo>
                      <a:cubicBezTo>
                        <a:pt x="136281" y="38845"/>
                        <a:pt x="146010" y="46606"/>
                        <a:pt x="148786" y="54947"/>
                      </a:cubicBezTo>
                      <a:cubicBezTo>
                        <a:pt x="150443" y="59960"/>
                        <a:pt x="145501" y="72210"/>
                        <a:pt x="139199" y="83100"/>
                      </a:cubicBezTo>
                      <a:cubicBezTo>
                        <a:pt x="135063" y="90323"/>
                        <a:pt x="130333" y="96936"/>
                        <a:pt x="126580" y="100477"/>
                      </a:cubicBezTo>
                      <a:cubicBezTo>
                        <a:pt x="117149" y="109356"/>
                        <a:pt x="107151" y="123234"/>
                        <a:pt x="129909" y="111565"/>
                      </a:cubicBezTo>
                      <a:cubicBezTo>
                        <a:pt x="135162" y="108875"/>
                        <a:pt x="139283" y="105023"/>
                        <a:pt x="142555" y="100717"/>
                      </a:cubicBezTo>
                      <a:cubicBezTo>
                        <a:pt x="153459" y="86386"/>
                        <a:pt x="154847" y="66999"/>
                        <a:pt x="156547" y="68273"/>
                      </a:cubicBezTo>
                      <a:cubicBezTo>
                        <a:pt x="158756" y="69930"/>
                        <a:pt x="164307" y="97134"/>
                        <a:pt x="163769" y="108790"/>
                      </a:cubicBezTo>
                      <a:cubicBezTo>
                        <a:pt x="163472" y="114907"/>
                        <a:pt x="161192" y="120133"/>
                        <a:pt x="156306" y="124240"/>
                      </a:cubicBezTo>
                      <a:cubicBezTo>
                        <a:pt x="151902" y="127979"/>
                        <a:pt x="145373" y="130825"/>
                        <a:pt x="136281" y="132666"/>
                      </a:cubicBezTo>
                      <a:cubicBezTo>
                        <a:pt x="117121" y="136561"/>
                        <a:pt x="109941" y="158766"/>
                        <a:pt x="136281" y="153200"/>
                      </a:cubicBezTo>
                      <a:cubicBezTo>
                        <a:pt x="144821" y="151402"/>
                        <a:pt x="151194" y="147437"/>
                        <a:pt x="156178" y="143287"/>
                      </a:cubicBezTo>
                      <a:cubicBezTo>
                        <a:pt x="166601" y="134635"/>
                        <a:pt x="171091" y="125160"/>
                        <a:pt x="177095" y="132652"/>
                      </a:cubicBezTo>
                      <a:cubicBezTo>
                        <a:pt x="181344" y="137963"/>
                        <a:pt x="180636" y="152507"/>
                        <a:pt x="175254" y="16764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4" name="Google Shape;1394;p8"/>
                <p:cNvSpPr/>
                <p:nvPr/>
              </p:nvSpPr>
              <p:spPr>
                <a:xfrm>
                  <a:off x="4077866" y="1646316"/>
                  <a:ext cx="115367" cy="130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367" h="130012" extrusionOk="0">
                      <a:moveTo>
                        <a:pt x="61524" y="105476"/>
                      </a:moveTo>
                      <a:cubicBezTo>
                        <a:pt x="68038" y="112684"/>
                        <a:pt x="75742" y="120459"/>
                        <a:pt x="85457" y="120487"/>
                      </a:cubicBezTo>
                      <a:cubicBezTo>
                        <a:pt x="89564" y="120487"/>
                        <a:pt x="93529" y="119071"/>
                        <a:pt x="97381" y="117626"/>
                      </a:cubicBezTo>
                      <a:cubicBezTo>
                        <a:pt x="104915" y="114794"/>
                        <a:pt x="113369" y="110715"/>
                        <a:pt x="115225" y="102884"/>
                      </a:cubicBezTo>
                      <a:cubicBezTo>
                        <a:pt x="115635" y="101114"/>
                        <a:pt x="115196" y="98664"/>
                        <a:pt x="113398" y="98452"/>
                      </a:cubicBezTo>
                      <a:cubicBezTo>
                        <a:pt x="112534" y="98352"/>
                        <a:pt x="111741" y="98848"/>
                        <a:pt x="111005" y="99315"/>
                      </a:cubicBezTo>
                      <a:cubicBezTo>
                        <a:pt x="105028" y="103054"/>
                        <a:pt x="98160" y="105377"/>
                        <a:pt x="91136" y="106042"/>
                      </a:cubicBezTo>
                      <a:cubicBezTo>
                        <a:pt x="88771" y="106269"/>
                        <a:pt x="85825" y="105971"/>
                        <a:pt x="84905" y="103776"/>
                      </a:cubicBezTo>
                      <a:cubicBezTo>
                        <a:pt x="87581" y="102233"/>
                        <a:pt x="90824" y="102105"/>
                        <a:pt x="93742" y="101057"/>
                      </a:cubicBezTo>
                      <a:cubicBezTo>
                        <a:pt x="96645" y="100009"/>
                        <a:pt x="99491" y="97276"/>
                        <a:pt x="98783" y="94260"/>
                      </a:cubicBezTo>
                      <a:cubicBezTo>
                        <a:pt x="92255" y="94345"/>
                        <a:pt x="85726" y="94444"/>
                        <a:pt x="79212" y="94529"/>
                      </a:cubicBezTo>
                      <a:cubicBezTo>
                        <a:pt x="75983" y="94571"/>
                        <a:pt x="72641" y="94600"/>
                        <a:pt x="69653" y="93353"/>
                      </a:cubicBezTo>
                      <a:cubicBezTo>
                        <a:pt x="63492" y="90790"/>
                        <a:pt x="60575" y="82435"/>
                        <a:pt x="63804" y="76600"/>
                      </a:cubicBezTo>
                      <a:cubicBezTo>
                        <a:pt x="65164" y="74136"/>
                        <a:pt x="67358" y="72238"/>
                        <a:pt x="69497" y="70397"/>
                      </a:cubicBezTo>
                      <a:cubicBezTo>
                        <a:pt x="80614" y="60838"/>
                        <a:pt x="92226" y="51010"/>
                        <a:pt x="106360" y="47158"/>
                      </a:cubicBezTo>
                      <a:cubicBezTo>
                        <a:pt x="107747" y="46776"/>
                        <a:pt x="109192" y="46436"/>
                        <a:pt x="110297" y="45530"/>
                      </a:cubicBezTo>
                      <a:cubicBezTo>
                        <a:pt x="111401" y="44623"/>
                        <a:pt x="112038" y="42938"/>
                        <a:pt x="111288" y="41720"/>
                      </a:cubicBezTo>
                      <a:cubicBezTo>
                        <a:pt x="110608" y="40615"/>
                        <a:pt x="109135" y="40318"/>
                        <a:pt x="107832" y="40290"/>
                      </a:cubicBezTo>
                      <a:cubicBezTo>
                        <a:pt x="103032" y="40205"/>
                        <a:pt x="98486" y="42244"/>
                        <a:pt x="94110" y="44241"/>
                      </a:cubicBezTo>
                      <a:cubicBezTo>
                        <a:pt x="89776" y="46224"/>
                        <a:pt x="85443" y="48206"/>
                        <a:pt x="81110" y="50189"/>
                      </a:cubicBezTo>
                      <a:cubicBezTo>
                        <a:pt x="78815" y="51237"/>
                        <a:pt x="76465" y="52299"/>
                        <a:pt x="73944" y="52426"/>
                      </a:cubicBezTo>
                      <a:cubicBezTo>
                        <a:pt x="71423" y="52554"/>
                        <a:pt x="68690" y="51520"/>
                        <a:pt x="67514" y="49297"/>
                      </a:cubicBezTo>
                      <a:cubicBezTo>
                        <a:pt x="65843" y="46124"/>
                        <a:pt x="67897" y="42343"/>
                        <a:pt x="69893" y="39369"/>
                      </a:cubicBezTo>
                      <a:cubicBezTo>
                        <a:pt x="74199" y="32968"/>
                        <a:pt x="78504" y="26553"/>
                        <a:pt x="82795" y="20152"/>
                      </a:cubicBezTo>
                      <a:cubicBezTo>
                        <a:pt x="83177" y="19585"/>
                        <a:pt x="83574" y="18948"/>
                        <a:pt x="83432" y="18283"/>
                      </a:cubicBezTo>
                      <a:cubicBezTo>
                        <a:pt x="83163" y="17051"/>
                        <a:pt x="81421" y="16923"/>
                        <a:pt x="80231" y="17362"/>
                      </a:cubicBezTo>
                      <a:cubicBezTo>
                        <a:pt x="75077" y="19260"/>
                        <a:pt x="72570" y="25604"/>
                        <a:pt x="67373" y="27389"/>
                      </a:cubicBezTo>
                      <a:cubicBezTo>
                        <a:pt x="66438" y="27714"/>
                        <a:pt x="65277" y="27813"/>
                        <a:pt x="64569" y="27134"/>
                      </a:cubicBezTo>
                      <a:cubicBezTo>
                        <a:pt x="64016" y="26581"/>
                        <a:pt x="63931" y="25732"/>
                        <a:pt x="63903" y="24953"/>
                      </a:cubicBezTo>
                      <a:cubicBezTo>
                        <a:pt x="63648" y="16526"/>
                        <a:pt x="66310" y="7562"/>
                        <a:pt x="62600" y="0"/>
                      </a:cubicBezTo>
                      <a:cubicBezTo>
                        <a:pt x="58861" y="1614"/>
                        <a:pt x="56723" y="5636"/>
                        <a:pt x="55746" y="9587"/>
                      </a:cubicBezTo>
                      <a:cubicBezTo>
                        <a:pt x="54769" y="13538"/>
                        <a:pt x="54670" y="17688"/>
                        <a:pt x="53523" y="21596"/>
                      </a:cubicBezTo>
                      <a:cubicBezTo>
                        <a:pt x="52376" y="25505"/>
                        <a:pt x="49841" y="29385"/>
                        <a:pt x="45932" y="30518"/>
                      </a:cubicBezTo>
                      <a:cubicBezTo>
                        <a:pt x="44856" y="30830"/>
                        <a:pt x="43652" y="30915"/>
                        <a:pt x="42632" y="30433"/>
                      </a:cubicBezTo>
                      <a:cubicBezTo>
                        <a:pt x="38611" y="28578"/>
                        <a:pt x="40890" y="20874"/>
                        <a:pt x="36812" y="19175"/>
                      </a:cubicBezTo>
                      <a:cubicBezTo>
                        <a:pt x="38908" y="26440"/>
                        <a:pt x="41018" y="33719"/>
                        <a:pt x="43114" y="40984"/>
                      </a:cubicBezTo>
                      <a:cubicBezTo>
                        <a:pt x="38950" y="44510"/>
                        <a:pt x="33215" y="45388"/>
                        <a:pt x="27819" y="46110"/>
                      </a:cubicBezTo>
                      <a:cubicBezTo>
                        <a:pt x="25865" y="46379"/>
                        <a:pt x="23868" y="46634"/>
                        <a:pt x="21928" y="46266"/>
                      </a:cubicBezTo>
                      <a:cubicBezTo>
                        <a:pt x="13374" y="44637"/>
                        <a:pt x="10556" y="32260"/>
                        <a:pt x="2116" y="30093"/>
                      </a:cubicBezTo>
                      <a:cubicBezTo>
                        <a:pt x="1549" y="29952"/>
                        <a:pt x="898" y="29867"/>
                        <a:pt x="445" y="30235"/>
                      </a:cubicBezTo>
                      <a:cubicBezTo>
                        <a:pt x="-164" y="30731"/>
                        <a:pt x="-37" y="31680"/>
                        <a:pt x="176" y="32430"/>
                      </a:cubicBezTo>
                      <a:cubicBezTo>
                        <a:pt x="1436" y="36863"/>
                        <a:pt x="3773" y="40998"/>
                        <a:pt x="6959" y="44340"/>
                      </a:cubicBezTo>
                      <a:cubicBezTo>
                        <a:pt x="8432" y="45898"/>
                        <a:pt x="10117" y="47300"/>
                        <a:pt x="12114" y="48050"/>
                      </a:cubicBezTo>
                      <a:cubicBezTo>
                        <a:pt x="13856" y="48716"/>
                        <a:pt x="15754" y="48843"/>
                        <a:pt x="17623" y="48971"/>
                      </a:cubicBezTo>
                      <a:cubicBezTo>
                        <a:pt x="24590" y="49438"/>
                        <a:pt x="31558" y="49906"/>
                        <a:pt x="38526" y="50373"/>
                      </a:cubicBezTo>
                      <a:cubicBezTo>
                        <a:pt x="39432" y="50430"/>
                        <a:pt x="40423" y="50543"/>
                        <a:pt x="41032" y="51208"/>
                      </a:cubicBezTo>
                      <a:cubicBezTo>
                        <a:pt x="41457" y="51662"/>
                        <a:pt x="41599" y="52299"/>
                        <a:pt x="41726" y="52908"/>
                      </a:cubicBezTo>
                      <a:cubicBezTo>
                        <a:pt x="42576" y="56887"/>
                        <a:pt x="43199" y="60909"/>
                        <a:pt x="43596" y="64945"/>
                      </a:cubicBezTo>
                      <a:cubicBezTo>
                        <a:pt x="43850" y="67480"/>
                        <a:pt x="43992" y="70143"/>
                        <a:pt x="42958" y="72479"/>
                      </a:cubicBezTo>
                      <a:cubicBezTo>
                        <a:pt x="40721" y="77507"/>
                        <a:pt x="34263" y="78739"/>
                        <a:pt x="28796" y="79305"/>
                      </a:cubicBezTo>
                      <a:cubicBezTo>
                        <a:pt x="23019" y="79900"/>
                        <a:pt x="16533" y="80310"/>
                        <a:pt x="12058" y="76600"/>
                      </a:cubicBezTo>
                      <a:cubicBezTo>
                        <a:pt x="10245" y="75099"/>
                        <a:pt x="8928" y="73017"/>
                        <a:pt x="6988" y="71686"/>
                      </a:cubicBezTo>
                      <a:cubicBezTo>
                        <a:pt x="5047" y="70355"/>
                        <a:pt x="1974" y="70100"/>
                        <a:pt x="629" y="72040"/>
                      </a:cubicBezTo>
                      <a:cubicBezTo>
                        <a:pt x="-306" y="73400"/>
                        <a:pt x="20" y="75340"/>
                        <a:pt x="1026" y="76657"/>
                      </a:cubicBezTo>
                      <a:cubicBezTo>
                        <a:pt x="2031" y="77974"/>
                        <a:pt x="3546" y="78781"/>
                        <a:pt x="5061" y="79447"/>
                      </a:cubicBezTo>
                      <a:cubicBezTo>
                        <a:pt x="15598" y="83992"/>
                        <a:pt x="27564" y="82775"/>
                        <a:pt x="39021" y="83341"/>
                      </a:cubicBezTo>
                      <a:cubicBezTo>
                        <a:pt x="41599" y="83469"/>
                        <a:pt x="44516" y="83879"/>
                        <a:pt x="46017" y="85975"/>
                      </a:cubicBezTo>
                      <a:cubicBezTo>
                        <a:pt x="47532" y="88099"/>
                        <a:pt x="46937" y="91031"/>
                        <a:pt x="46088" y="93495"/>
                      </a:cubicBezTo>
                      <a:cubicBezTo>
                        <a:pt x="44247" y="98876"/>
                        <a:pt x="41216" y="104244"/>
                        <a:pt x="36189" y="106920"/>
                      </a:cubicBezTo>
                      <a:cubicBezTo>
                        <a:pt x="32422" y="108917"/>
                        <a:pt x="28018" y="109172"/>
                        <a:pt x="23769" y="109427"/>
                      </a:cubicBezTo>
                      <a:cubicBezTo>
                        <a:pt x="19521" y="109682"/>
                        <a:pt x="15102" y="110022"/>
                        <a:pt x="11406" y="112160"/>
                      </a:cubicBezTo>
                      <a:cubicBezTo>
                        <a:pt x="7710" y="114298"/>
                        <a:pt x="5033" y="118788"/>
                        <a:pt x="6365" y="122838"/>
                      </a:cubicBezTo>
                      <a:cubicBezTo>
                        <a:pt x="6903" y="124495"/>
                        <a:pt x="8050" y="125897"/>
                        <a:pt x="9352" y="127044"/>
                      </a:cubicBezTo>
                      <a:cubicBezTo>
                        <a:pt x="10882" y="128389"/>
                        <a:pt x="12709" y="129451"/>
                        <a:pt x="14706" y="129834"/>
                      </a:cubicBezTo>
                      <a:cubicBezTo>
                        <a:pt x="18770" y="130641"/>
                        <a:pt x="22891" y="128602"/>
                        <a:pt x="26134" y="126010"/>
                      </a:cubicBezTo>
                      <a:cubicBezTo>
                        <a:pt x="29377" y="123419"/>
                        <a:pt x="32153" y="120232"/>
                        <a:pt x="35693" y="118065"/>
                      </a:cubicBezTo>
                      <a:cubicBezTo>
                        <a:pt x="42576" y="113859"/>
                        <a:pt x="51937" y="113746"/>
                        <a:pt x="57318" y="10774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5" name="Google Shape;1395;p8"/>
                <p:cNvSpPr/>
                <p:nvPr/>
              </p:nvSpPr>
              <p:spPr>
                <a:xfrm>
                  <a:off x="4126652" y="1666992"/>
                  <a:ext cx="21376" cy="84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76" h="84615" extrusionOk="0">
                      <a:moveTo>
                        <a:pt x="7442" y="79319"/>
                      </a:moveTo>
                      <a:cubicBezTo>
                        <a:pt x="10954" y="82095"/>
                        <a:pt x="15188" y="83936"/>
                        <a:pt x="19621" y="84616"/>
                      </a:cubicBezTo>
                      <a:cubicBezTo>
                        <a:pt x="19720" y="82336"/>
                        <a:pt x="17992" y="80466"/>
                        <a:pt x="16633" y="78640"/>
                      </a:cubicBezTo>
                      <a:cubicBezTo>
                        <a:pt x="12880" y="73640"/>
                        <a:pt x="11294" y="67381"/>
                        <a:pt x="9793" y="61292"/>
                      </a:cubicBezTo>
                      <a:cubicBezTo>
                        <a:pt x="9353" y="59507"/>
                        <a:pt x="8915" y="57694"/>
                        <a:pt x="9014" y="55854"/>
                      </a:cubicBezTo>
                      <a:cubicBezTo>
                        <a:pt x="9169" y="53021"/>
                        <a:pt x="10600" y="50415"/>
                        <a:pt x="12271" y="48135"/>
                      </a:cubicBezTo>
                      <a:cubicBezTo>
                        <a:pt x="14749" y="44751"/>
                        <a:pt x="17865" y="41819"/>
                        <a:pt x="21377" y="39525"/>
                      </a:cubicBezTo>
                      <a:cubicBezTo>
                        <a:pt x="20839" y="38236"/>
                        <a:pt x="18955" y="38435"/>
                        <a:pt x="17695" y="39001"/>
                      </a:cubicBezTo>
                      <a:cubicBezTo>
                        <a:pt x="16434" y="39582"/>
                        <a:pt x="14862" y="40290"/>
                        <a:pt x="13772" y="39440"/>
                      </a:cubicBezTo>
                      <a:cubicBezTo>
                        <a:pt x="12908" y="38775"/>
                        <a:pt x="12880" y="37500"/>
                        <a:pt x="12936" y="36424"/>
                      </a:cubicBezTo>
                      <a:cubicBezTo>
                        <a:pt x="13163" y="31325"/>
                        <a:pt x="13375" y="26242"/>
                        <a:pt x="13602" y="21143"/>
                      </a:cubicBezTo>
                      <a:cubicBezTo>
                        <a:pt x="13630" y="20350"/>
                        <a:pt x="13673" y="19543"/>
                        <a:pt x="13574" y="18764"/>
                      </a:cubicBezTo>
                      <a:cubicBezTo>
                        <a:pt x="13475" y="17957"/>
                        <a:pt x="13234" y="17178"/>
                        <a:pt x="13036" y="16399"/>
                      </a:cubicBezTo>
                      <a:cubicBezTo>
                        <a:pt x="11704" y="11074"/>
                        <a:pt x="12129" y="5481"/>
                        <a:pt x="12568" y="0"/>
                      </a:cubicBezTo>
                      <a:cubicBezTo>
                        <a:pt x="8150" y="3965"/>
                        <a:pt x="8461" y="10791"/>
                        <a:pt x="7980" y="16711"/>
                      </a:cubicBezTo>
                      <a:cubicBezTo>
                        <a:pt x="7272" y="25264"/>
                        <a:pt x="4199" y="33450"/>
                        <a:pt x="2995" y="41947"/>
                      </a:cubicBezTo>
                      <a:cubicBezTo>
                        <a:pt x="2400" y="46124"/>
                        <a:pt x="2259" y="50345"/>
                        <a:pt x="2117" y="54551"/>
                      </a:cubicBezTo>
                      <a:cubicBezTo>
                        <a:pt x="2004" y="57921"/>
                        <a:pt x="1891" y="61292"/>
                        <a:pt x="1777" y="64676"/>
                      </a:cubicBezTo>
                      <a:cubicBezTo>
                        <a:pt x="1763" y="65214"/>
                        <a:pt x="1720" y="65781"/>
                        <a:pt x="1381" y="66191"/>
                      </a:cubicBezTo>
                      <a:cubicBezTo>
                        <a:pt x="1041" y="66602"/>
                        <a:pt x="262" y="66659"/>
                        <a:pt x="35" y="66191"/>
                      </a:cubicBezTo>
                      <a:cubicBezTo>
                        <a:pt x="-192" y="65724"/>
                        <a:pt x="743" y="65214"/>
                        <a:pt x="885" y="65738"/>
                      </a:cubicBezTo>
                      <a:cubicBezTo>
                        <a:pt x="4001" y="70964"/>
                        <a:pt x="4043" y="77875"/>
                        <a:pt x="984" y="83129"/>
                      </a:cubicBezTo>
                      <a:cubicBezTo>
                        <a:pt x="3406" y="83426"/>
                        <a:pt x="5955" y="81967"/>
                        <a:pt x="6903" y="7971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6" name="Google Shape;1396;p8"/>
                <p:cNvSpPr/>
                <p:nvPr/>
              </p:nvSpPr>
              <p:spPr>
                <a:xfrm>
                  <a:off x="4132661" y="1672869"/>
                  <a:ext cx="21938" cy="213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8" h="213018" extrusionOk="0">
                      <a:moveTo>
                        <a:pt x="4761" y="0"/>
                      </a:moveTo>
                      <a:cubicBezTo>
                        <a:pt x="-2972" y="52398"/>
                        <a:pt x="-3835" y="167490"/>
                        <a:pt x="21939" y="21301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7" name="Google Shape;1397;p8"/>
                <p:cNvSpPr/>
                <p:nvPr/>
              </p:nvSpPr>
              <p:spPr>
                <a:xfrm>
                  <a:off x="4118134" y="1572137"/>
                  <a:ext cx="44751" cy="58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51" h="58105" extrusionOk="0">
                      <a:moveTo>
                        <a:pt x="43788" y="34965"/>
                      </a:moveTo>
                      <a:cubicBezTo>
                        <a:pt x="45714" y="42980"/>
                        <a:pt x="44524" y="50911"/>
                        <a:pt x="42244" y="58105"/>
                      </a:cubicBezTo>
                      <a:cubicBezTo>
                        <a:pt x="37996" y="57765"/>
                        <a:pt x="33860" y="55414"/>
                        <a:pt x="31722" y="51704"/>
                      </a:cubicBezTo>
                      <a:cubicBezTo>
                        <a:pt x="29003" y="47002"/>
                        <a:pt x="29300" y="40785"/>
                        <a:pt x="25817" y="36636"/>
                      </a:cubicBezTo>
                      <a:cubicBezTo>
                        <a:pt x="22913" y="33167"/>
                        <a:pt x="18198" y="32034"/>
                        <a:pt x="14034" y="30292"/>
                      </a:cubicBezTo>
                      <a:cubicBezTo>
                        <a:pt x="8115" y="27799"/>
                        <a:pt x="2733" y="22998"/>
                        <a:pt x="0" y="17305"/>
                      </a:cubicBezTo>
                      <a:cubicBezTo>
                        <a:pt x="5495" y="4532"/>
                        <a:pt x="14912" y="0"/>
                        <a:pt x="14912" y="0"/>
                      </a:cubicBezTo>
                      <a:cubicBezTo>
                        <a:pt x="14360" y="6670"/>
                        <a:pt x="37118" y="7222"/>
                        <a:pt x="43788" y="349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8" name="Google Shape;1398;p8"/>
                <p:cNvSpPr/>
                <p:nvPr/>
              </p:nvSpPr>
              <p:spPr>
                <a:xfrm>
                  <a:off x="4170206" y="1610983"/>
                  <a:ext cx="19228" cy="44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28" h="44255" extrusionOk="0">
                      <a:moveTo>
                        <a:pt x="9318" y="44241"/>
                      </a:moveTo>
                      <a:cubicBezTo>
                        <a:pt x="8625" y="43958"/>
                        <a:pt x="7916" y="43717"/>
                        <a:pt x="7265" y="43377"/>
                      </a:cubicBezTo>
                      <a:cubicBezTo>
                        <a:pt x="1714" y="40517"/>
                        <a:pt x="1430" y="33492"/>
                        <a:pt x="0" y="27063"/>
                      </a:cubicBezTo>
                      <a:cubicBezTo>
                        <a:pt x="4305" y="13921"/>
                        <a:pt x="6401" y="0"/>
                        <a:pt x="6401" y="0"/>
                      </a:cubicBezTo>
                      <a:cubicBezTo>
                        <a:pt x="6401" y="0"/>
                        <a:pt x="16130" y="7761"/>
                        <a:pt x="18906" y="16102"/>
                      </a:cubicBezTo>
                      <a:cubicBezTo>
                        <a:pt x="20563" y="21115"/>
                        <a:pt x="15620" y="33365"/>
                        <a:pt x="9318" y="4425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9" name="Google Shape;1399;p8"/>
                <p:cNvSpPr/>
                <p:nvPr/>
              </p:nvSpPr>
              <p:spPr>
                <a:xfrm>
                  <a:off x="4181781" y="1640337"/>
                  <a:ext cx="22350" cy="56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0" h="56026" extrusionOk="0">
                      <a:moveTo>
                        <a:pt x="14341" y="45915"/>
                      </a:moveTo>
                      <a:cubicBezTo>
                        <a:pt x="10291" y="49441"/>
                        <a:pt x="2984" y="47813"/>
                        <a:pt x="803" y="42884"/>
                      </a:cubicBezTo>
                      <a:cubicBezTo>
                        <a:pt x="-628" y="39613"/>
                        <a:pt x="95" y="36016"/>
                        <a:pt x="1100" y="32504"/>
                      </a:cubicBezTo>
                      <a:cubicBezTo>
                        <a:pt x="12005" y="18173"/>
                        <a:pt x="13392" y="-1215"/>
                        <a:pt x="15092" y="60"/>
                      </a:cubicBezTo>
                      <a:cubicBezTo>
                        <a:pt x="17301" y="1717"/>
                        <a:pt x="22853" y="28921"/>
                        <a:pt x="22314" y="40576"/>
                      </a:cubicBezTo>
                      <a:cubicBezTo>
                        <a:pt x="22017" y="46694"/>
                        <a:pt x="19737" y="51920"/>
                        <a:pt x="14851" y="56026"/>
                      </a:cubicBezTo>
                      <a:cubicBezTo>
                        <a:pt x="15219" y="52670"/>
                        <a:pt x="15064" y="49229"/>
                        <a:pt x="14341" y="459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0" name="Google Shape;1400;p8"/>
                <p:cNvSpPr/>
                <p:nvPr/>
              </p:nvSpPr>
              <p:spPr>
                <a:xfrm>
                  <a:off x="4196519" y="1702059"/>
                  <a:ext cx="23670" cy="3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0" h="37709" extrusionOk="0">
                      <a:moveTo>
                        <a:pt x="19061" y="37710"/>
                      </a:moveTo>
                      <a:cubicBezTo>
                        <a:pt x="11938" y="37511"/>
                        <a:pt x="4928" y="30119"/>
                        <a:pt x="7959" y="23661"/>
                      </a:cubicBezTo>
                      <a:cubicBezTo>
                        <a:pt x="9021" y="21395"/>
                        <a:pt x="11159" y="19215"/>
                        <a:pt x="10451" y="16835"/>
                      </a:cubicBezTo>
                      <a:cubicBezTo>
                        <a:pt x="9332" y="13083"/>
                        <a:pt x="3838" y="14470"/>
                        <a:pt x="0" y="13352"/>
                      </a:cubicBezTo>
                      <a:cubicBezTo>
                        <a:pt x="10423" y="4699"/>
                        <a:pt x="14912" y="-4775"/>
                        <a:pt x="20916" y="2716"/>
                      </a:cubicBezTo>
                      <a:cubicBezTo>
                        <a:pt x="25165" y="8027"/>
                        <a:pt x="24457" y="22571"/>
                        <a:pt x="19076" y="377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01" name="Google Shape;1401;p8"/>
              <p:cNvGrpSpPr/>
              <p:nvPr/>
            </p:nvGrpSpPr>
            <p:grpSpPr>
              <a:xfrm rot="506959">
                <a:off x="205142" y="4731882"/>
                <a:ext cx="815631" cy="1422663"/>
                <a:chOff x="3773740" y="1542780"/>
                <a:chExt cx="267092" cy="465875"/>
              </a:xfrm>
            </p:grpSpPr>
            <p:sp>
              <p:nvSpPr>
                <p:cNvPr id="1402" name="Google Shape;1402;p8"/>
                <p:cNvSpPr/>
                <p:nvPr/>
              </p:nvSpPr>
              <p:spPr>
                <a:xfrm>
                  <a:off x="3773740" y="1542780"/>
                  <a:ext cx="267078" cy="332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78" h="332152" extrusionOk="0">
                      <a:moveTo>
                        <a:pt x="260274" y="248919"/>
                      </a:moveTo>
                      <a:cubicBezTo>
                        <a:pt x="251493" y="273503"/>
                        <a:pt x="234400" y="299150"/>
                        <a:pt x="209447" y="309049"/>
                      </a:cubicBezTo>
                      <a:cubicBezTo>
                        <a:pt x="161638" y="327983"/>
                        <a:pt x="136076" y="284379"/>
                        <a:pt x="136076" y="284379"/>
                      </a:cubicBezTo>
                      <a:cubicBezTo>
                        <a:pt x="136076" y="284379"/>
                        <a:pt x="136685" y="316300"/>
                        <a:pt x="97967" y="329484"/>
                      </a:cubicBezTo>
                      <a:cubicBezTo>
                        <a:pt x="59221" y="342669"/>
                        <a:pt x="17317" y="304107"/>
                        <a:pt x="14116" y="276888"/>
                      </a:cubicBezTo>
                      <a:cubicBezTo>
                        <a:pt x="10831" y="248890"/>
                        <a:pt x="21551" y="250519"/>
                        <a:pt x="40485" y="249698"/>
                      </a:cubicBezTo>
                      <a:cubicBezTo>
                        <a:pt x="59448" y="248876"/>
                        <a:pt x="96537" y="270289"/>
                        <a:pt x="106422" y="256297"/>
                      </a:cubicBezTo>
                      <a:cubicBezTo>
                        <a:pt x="116292" y="242291"/>
                        <a:pt x="94894" y="241456"/>
                        <a:pt x="61105" y="243112"/>
                      </a:cubicBezTo>
                      <a:cubicBezTo>
                        <a:pt x="27301" y="244769"/>
                        <a:pt x="1767" y="231585"/>
                        <a:pt x="111" y="201902"/>
                      </a:cubicBezTo>
                      <a:cubicBezTo>
                        <a:pt x="-1546" y="172248"/>
                        <a:pt x="15773" y="147521"/>
                        <a:pt x="28958" y="170591"/>
                      </a:cubicBezTo>
                      <a:cubicBezTo>
                        <a:pt x="42142" y="193674"/>
                        <a:pt x="77022" y="220978"/>
                        <a:pt x="98463" y="214379"/>
                      </a:cubicBezTo>
                      <a:cubicBezTo>
                        <a:pt x="119904" y="207779"/>
                        <a:pt x="107739" y="189426"/>
                        <a:pt x="82177" y="193547"/>
                      </a:cubicBezTo>
                      <a:cubicBezTo>
                        <a:pt x="56644" y="197668"/>
                        <a:pt x="42142" y="178026"/>
                        <a:pt x="28136" y="156514"/>
                      </a:cubicBezTo>
                      <a:cubicBezTo>
                        <a:pt x="14102" y="135003"/>
                        <a:pt x="19073" y="114568"/>
                        <a:pt x="37200" y="98905"/>
                      </a:cubicBezTo>
                      <a:cubicBezTo>
                        <a:pt x="55327" y="83242"/>
                        <a:pt x="49549" y="108775"/>
                        <a:pt x="75918" y="145879"/>
                      </a:cubicBezTo>
                      <a:cubicBezTo>
                        <a:pt x="102287" y="182968"/>
                        <a:pt x="109721" y="157406"/>
                        <a:pt x="107229" y="145057"/>
                      </a:cubicBezTo>
                      <a:cubicBezTo>
                        <a:pt x="104765" y="132680"/>
                        <a:pt x="79231" y="131873"/>
                        <a:pt x="66033" y="106311"/>
                      </a:cubicBezTo>
                      <a:cubicBezTo>
                        <a:pt x="52848" y="80778"/>
                        <a:pt x="62719" y="75807"/>
                        <a:pt x="78382" y="60994"/>
                      </a:cubicBezTo>
                      <a:cubicBezTo>
                        <a:pt x="94044" y="46153"/>
                        <a:pt x="93223" y="49438"/>
                        <a:pt x="95687" y="78299"/>
                      </a:cubicBezTo>
                      <a:cubicBezTo>
                        <a:pt x="98151" y="107147"/>
                        <a:pt x="104751" y="119482"/>
                        <a:pt x="115471" y="130202"/>
                      </a:cubicBezTo>
                      <a:cubicBezTo>
                        <a:pt x="126191" y="140922"/>
                        <a:pt x="134433" y="125259"/>
                        <a:pt x="124534" y="112075"/>
                      </a:cubicBezTo>
                      <a:cubicBezTo>
                        <a:pt x="114664" y="98891"/>
                        <a:pt x="105600" y="69208"/>
                        <a:pt x="111350" y="39553"/>
                      </a:cubicBezTo>
                      <a:cubicBezTo>
                        <a:pt x="112370" y="34328"/>
                        <a:pt x="113842" y="29725"/>
                        <a:pt x="115584" y="25689"/>
                      </a:cubicBezTo>
                      <a:cubicBezTo>
                        <a:pt x="123756" y="6727"/>
                        <a:pt x="137733" y="0"/>
                        <a:pt x="137733" y="0"/>
                      </a:cubicBezTo>
                      <a:cubicBezTo>
                        <a:pt x="136912" y="9899"/>
                        <a:pt x="170701" y="10720"/>
                        <a:pt x="180600" y="51931"/>
                      </a:cubicBezTo>
                      <a:cubicBezTo>
                        <a:pt x="183461" y="63826"/>
                        <a:pt x="181705" y="75595"/>
                        <a:pt x="178320" y="86287"/>
                      </a:cubicBezTo>
                      <a:cubicBezTo>
                        <a:pt x="169993" y="112613"/>
                        <a:pt x="151838" y="132439"/>
                        <a:pt x="168237" y="131859"/>
                      </a:cubicBezTo>
                      <a:cubicBezTo>
                        <a:pt x="179057" y="131462"/>
                        <a:pt x="187256" y="115106"/>
                        <a:pt x="192907" y="97871"/>
                      </a:cubicBezTo>
                      <a:cubicBezTo>
                        <a:pt x="199294" y="78356"/>
                        <a:pt x="202409" y="57680"/>
                        <a:pt x="202409" y="57680"/>
                      </a:cubicBezTo>
                      <a:cubicBezTo>
                        <a:pt x="202409" y="57680"/>
                        <a:pt x="216854" y="69208"/>
                        <a:pt x="220975" y="81585"/>
                      </a:cubicBezTo>
                      <a:cubicBezTo>
                        <a:pt x="223439" y="89020"/>
                        <a:pt x="216089" y="107218"/>
                        <a:pt x="206743" y="123376"/>
                      </a:cubicBezTo>
                      <a:cubicBezTo>
                        <a:pt x="200596" y="134096"/>
                        <a:pt x="193587" y="143925"/>
                        <a:pt x="188007" y="149178"/>
                      </a:cubicBezTo>
                      <a:cubicBezTo>
                        <a:pt x="174001" y="162363"/>
                        <a:pt x="159160" y="182954"/>
                        <a:pt x="192949" y="165648"/>
                      </a:cubicBezTo>
                      <a:cubicBezTo>
                        <a:pt x="200752" y="161655"/>
                        <a:pt x="206870" y="155934"/>
                        <a:pt x="211727" y="149547"/>
                      </a:cubicBezTo>
                      <a:cubicBezTo>
                        <a:pt x="227914" y="128276"/>
                        <a:pt x="229982" y="99485"/>
                        <a:pt x="232503" y="101369"/>
                      </a:cubicBezTo>
                      <a:cubicBezTo>
                        <a:pt x="235788" y="103833"/>
                        <a:pt x="244030" y="144208"/>
                        <a:pt x="243223" y="161527"/>
                      </a:cubicBezTo>
                      <a:cubicBezTo>
                        <a:pt x="242770" y="170619"/>
                        <a:pt x="239385" y="178366"/>
                        <a:pt x="232134" y="184455"/>
                      </a:cubicBezTo>
                      <a:cubicBezTo>
                        <a:pt x="225592" y="189992"/>
                        <a:pt x="215905" y="194227"/>
                        <a:pt x="202395" y="196960"/>
                      </a:cubicBezTo>
                      <a:cubicBezTo>
                        <a:pt x="173944" y="202738"/>
                        <a:pt x="163281" y="235706"/>
                        <a:pt x="202395" y="227464"/>
                      </a:cubicBezTo>
                      <a:cubicBezTo>
                        <a:pt x="215084" y="224787"/>
                        <a:pt x="224544" y="218896"/>
                        <a:pt x="231950" y="212750"/>
                      </a:cubicBezTo>
                      <a:cubicBezTo>
                        <a:pt x="247429" y="199905"/>
                        <a:pt x="254099" y="185829"/>
                        <a:pt x="262993" y="196960"/>
                      </a:cubicBezTo>
                      <a:cubicBezTo>
                        <a:pt x="269295" y="204834"/>
                        <a:pt x="268247" y="226430"/>
                        <a:pt x="260259" y="2489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3" name="Google Shape;1403;p8"/>
                <p:cNvSpPr/>
                <p:nvPr/>
              </p:nvSpPr>
              <p:spPr>
                <a:xfrm>
                  <a:off x="3829548" y="1652901"/>
                  <a:ext cx="171275" cy="193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275" h="193030" extrusionOk="0">
                      <a:moveTo>
                        <a:pt x="91343" y="156642"/>
                      </a:moveTo>
                      <a:cubicBezTo>
                        <a:pt x="101015" y="167348"/>
                        <a:pt x="112458" y="178890"/>
                        <a:pt x="126874" y="178932"/>
                      </a:cubicBezTo>
                      <a:cubicBezTo>
                        <a:pt x="132978" y="178946"/>
                        <a:pt x="138869" y="176836"/>
                        <a:pt x="144576" y="174684"/>
                      </a:cubicBezTo>
                      <a:cubicBezTo>
                        <a:pt x="155764" y="170463"/>
                        <a:pt x="168311" y="164416"/>
                        <a:pt x="171059" y="152790"/>
                      </a:cubicBezTo>
                      <a:cubicBezTo>
                        <a:pt x="171682" y="150170"/>
                        <a:pt x="171016" y="146516"/>
                        <a:pt x="168340" y="146205"/>
                      </a:cubicBezTo>
                      <a:cubicBezTo>
                        <a:pt x="167065" y="146049"/>
                        <a:pt x="165876" y="146799"/>
                        <a:pt x="164785" y="147479"/>
                      </a:cubicBezTo>
                      <a:cubicBezTo>
                        <a:pt x="155906" y="153030"/>
                        <a:pt x="145724" y="156486"/>
                        <a:pt x="135286" y="157477"/>
                      </a:cubicBezTo>
                      <a:cubicBezTo>
                        <a:pt x="131774" y="157817"/>
                        <a:pt x="127398" y="157364"/>
                        <a:pt x="126039" y="154107"/>
                      </a:cubicBezTo>
                      <a:cubicBezTo>
                        <a:pt x="130018" y="151812"/>
                        <a:pt x="134833" y="151628"/>
                        <a:pt x="139153" y="150071"/>
                      </a:cubicBezTo>
                      <a:cubicBezTo>
                        <a:pt x="143472" y="148513"/>
                        <a:pt x="147692" y="144449"/>
                        <a:pt x="146644" y="139988"/>
                      </a:cubicBezTo>
                      <a:cubicBezTo>
                        <a:pt x="136957" y="140115"/>
                        <a:pt x="127271" y="140257"/>
                        <a:pt x="117570" y="140384"/>
                      </a:cubicBezTo>
                      <a:cubicBezTo>
                        <a:pt x="112769" y="140455"/>
                        <a:pt x="107813" y="140483"/>
                        <a:pt x="103380" y="138642"/>
                      </a:cubicBezTo>
                      <a:cubicBezTo>
                        <a:pt x="94232" y="134847"/>
                        <a:pt x="89898" y="122441"/>
                        <a:pt x="94685" y="113760"/>
                      </a:cubicBezTo>
                      <a:cubicBezTo>
                        <a:pt x="96710" y="110092"/>
                        <a:pt x="99953" y="107288"/>
                        <a:pt x="103140" y="104555"/>
                      </a:cubicBezTo>
                      <a:cubicBezTo>
                        <a:pt x="119638" y="90365"/>
                        <a:pt x="136887" y="75779"/>
                        <a:pt x="157888" y="70043"/>
                      </a:cubicBezTo>
                      <a:cubicBezTo>
                        <a:pt x="159942" y="69477"/>
                        <a:pt x="162094" y="68967"/>
                        <a:pt x="163737" y="67622"/>
                      </a:cubicBezTo>
                      <a:cubicBezTo>
                        <a:pt x="165380" y="66276"/>
                        <a:pt x="166329" y="63784"/>
                        <a:pt x="165210" y="61957"/>
                      </a:cubicBezTo>
                      <a:cubicBezTo>
                        <a:pt x="164205" y="60314"/>
                        <a:pt x="162009" y="59875"/>
                        <a:pt x="160069" y="59847"/>
                      </a:cubicBezTo>
                      <a:cubicBezTo>
                        <a:pt x="152946" y="59719"/>
                        <a:pt x="146177" y="62736"/>
                        <a:pt x="139705" y="65710"/>
                      </a:cubicBezTo>
                      <a:cubicBezTo>
                        <a:pt x="133275" y="68656"/>
                        <a:pt x="126832" y="71587"/>
                        <a:pt x="120403" y="74533"/>
                      </a:cubicBezTo>
                      <a:cubicBezTo>
                        <a:pt x="117004" y="76090"/>
                        <a:pt x="113506" y="77662"/>
                        <a:pt x="109767" y="77861"/>
                      </a:cubicBezTo>
                      <a:cubicBezTo>
                        <a:pt x="106043" y="78045"/>
                        <a:pt x="101964" y="76529"/>
                        <a:pt x="100222" y="73230"/>
                      </a:cubicBezTo>
                      <a:cubicBezTo>
                        <a:pt x="97730" y="68528"/>
                        <a:pt x="100789" y="62906"/>
                        <a:pt x="103763" y="58487"/>
                      </a:cubicBezTo>
                      <a:cubicBezTo>
                        <a:pt x="110150" y="48971"/>
                        <a:pt x="116537" y="39468"/>
                        <a:pt x="122923" y="29952"/>
                      </a:cubicBezTo>
                      <a:cubicBezTo>
                        <a:pt x="123490" y="29116"/>
                        <a:pt x="124070" y="28153"/>
                        <a:pt x="123858" y="27176"/>
                      </a:cubicBezTo>
                      <a:cubicBezTo>
                        <a:pt x="123462" y="25335"/>
                        <a:pt x="120870" y="25165"/>
                        <a:pt x="119100" y="25802"/>
                      </a:cubicBezTo>
                      <a:cubicBezTo>
                        <a:pt x="111453" y="28621"/>
                        <a:pt x="107728" y="38038"/>
                        <a:pt x="100010" y="40686"/>
                      </a:cubicBezTo>
                      <a:cubicBezTo>
                        <a:pt x="98622" y="41168"/>
                        <a:pt x="96894" y="41324"/>
                        <a:pt x="95846" y="40304"/>
                      </a:cubicBezTo>
                      <a:cubicBezTo>
                        <a:pt x="95011" y="39497"/>
                        <a:pt x="94898" y="38222"/>
                        <a:pt x="94855" y="37061"/>
                      </a:cubicBezTo>
                      <a:cubicBezTo>
                        <a:pt x="94487" y="24556"/>
                        <a:pt x="98424" y="11244"/>
                        <a:pt x="92929" y="0"/>
                      </a:cubicBezTo>
                      <a:cubicBezTo>
                        <a:pt x="87378" y="2407"/>
                        <a:pt x="84191" y="8369"/>
                        <a:pt x="82747" y="14246"/>
                      </a:cubicBezTo>
                      <a:cubicBezTo>
                        <a:pt x="81302" y="20124"/>
                        <a:pt x="81147" y="26270"/>
                        <a:pt x="79447" y="32076"/>
                      </a:cubicBezTo>
                      <a:cubicBezTo>
                        <a:pt x="77748" y="37882"/>
                        <a:pt x="73995" y="43632"/>
                        <a:pt x="68175" y="45317"/>
                      </a:cubicBezTo>
                      <a:cubicBezTo>
                        <a:pt x="66574" y="45784"/>
                        <a:pt x="64790" y="45898"/>
                        <a:pt x="63289" y="45204"/>
                      </a:cubicBezTo>
                      <a:cubicBezTo>
                        <a:pt x="57327" y="42442"/>
                        <a:pt x="60711" y="31014"/>
                        <a:pt x="54650" y="28479"/>
                      </a:cubicBezTo>
                      <a:cubicBezTo>
                        <a:pt x="57766" y="39270"/>
                        <a:pt x="60895" y="50075"/>
                        <a:pt x="64011" y="60867"/>
                      </a:cubicBezTo>
                      <a:cubicBezTo>
                        <a:pt x="57822" y="66106"/>
                        <a:pt x="49326" y="67395"/>
                        <a:pt x="41296" y="68486"/>
                      </a:cubicBezTo>
                      <a:cubicBezTo>
                        <a:pt x="38393" y="68882"/>
                        <a:pt x="35433" y="69264"/>
                        <a:pt x="32558" y="68726"/>
                      </a:cubicBezTo>
                      <a:cubicBezTo>
                        <a:pt x="19855" y="66305"/>
                        <a:pt x="15677" y="47923"/>
                        <a:pt x="3144" y="44708"/>
                      </a:cubicBezTo>
                      <a:cubicBezTo>
                        <a:pt x="2309" y="44496"/>
                        <a:pt x="1332" y="44382"/>
                        <a:pt x="666" y="44921"/>
                      </a:cubicBezTo>
                      <a:cubicBezTo>
                        <a:pt x="-240" y="45643"/>
                        <a:pt x="-56" y="47059"/>
                        <a:pt x="255" y="48178"/>
                      </a:cubicBezTo>
                      <a:cubicBezTo>
                        <a:pt x="2111" y="54763"/>
                        <a:pt x="5608" y="60895"/>
                        <a:pt x="10324" y="65852"/>
                      </a:cubicBezTo>
                      <a:cubicBezTo>
                        <a:pt x="12505" y="68160"/>
                        <a:pt x="15012" y="70242"/>
                        <a:pt x="17986" y="71374"/>
                      </a:cubicBezTo>
                      <a:cubicBezTo>
                        <a:pt x="20577" y="72352"/>
                        <a:pt x="23396" y="72550"/>
                        <a:pt x="26157" y="72734"/>
                      </a:cubicBezTo>
                      <a:cubicBezTo>
                        <a:pt x="36509" y="73428"/>
                        <a:pt x="46847" y="74122"/>
                        <a:pt x="57199" y="74830"/>
                      </a:cubicBezTo>
                      <a:cubicBezTo>
                        <a:pt x="58545" y="74915"/>
                        <a:pt x="60017" y="75071"/>
                        <a:pt x="60924" y="76062"/>
                      </a:cubicBezTo>
                      <a:cubicBezTo>
                        <a:pt x="61547" y="76742"/>
                        <a:pt x="61773" y="77691"/>
                        <a:pt x="61958" y="78583"/>
                      </a:cubicBezTo>
                      <a:cubicBezTo>
                        <a:pt x="63204" y="84488"/>
                        <a:pt x="64139" y="90450"/>
                        <a:pt x="64747" y="96455"/>
                      </a:cubicBezTo>
                      <a:cubicBezTo>
                        <a:pt x="65130" y="100222"/>
                        <a:pt x="65342" y="104173"/>
                        <a:pt x="63799" y="107642"/>
                      </a:cubicBezTo>
                      <a:cubicBezTo>
                        <a:pt x="60471" y="115106"/>
                        <a:pt x="50897" y="116947"/>
                        <a:pt x="42769" y="117782"/>
                      </a:cubicBezTo>
                      <a:cubicBezTo>
                        <a:pt x="34187" y="118674"/>
                        <a:pt x="24557" y="119269"/>
                        <a:pt x="17915" y="113760"/>
                      </a:cubicBezTo>
                      <a:cubicBezTo>
                        <a:pt x="15224" y="111523"/>
                        <a:pt x="13270" y="108450"/>
                        <a:pt x="10381" y="106467"/>
                      </a:cubicBezTo>
                      <a:cubicBezTo>
                        <a:pt x="7492" y="104484"/>
                        <a:pt x="2932" y="104102"/>
                        <a:pt x="949" y="106991"/>
                      </a:cubicBezTo>
                      <a:cubicBezTo>
                        <a:pt x="-438" y="109016"/>
                        <a:pt x="57" y="111891"/>
                        <a:pt x="1530" y="113859"/>
                      </a:cubicBezTo>
                      <a:cubicBezTo>
                        <a:pt x="3003" y="115814"/>
                        <a:pt x="5269" y="117017"/>
                        <a:pt x="7520" y="117995"/>
                      </a:cubicBezTo>
                      <a:cubicBezTo>
                        <a:pt x="23155" y="124750"/>
                        <a:pt x="40942" y="122937"/>
                        <a:pt x="57950" y="123772"/>
                      </a:cubicBezTo>
                      <a:cubicBezTo>
                        <a:pt x="61788" y="123957"/>
                        <a:pt x="66107" y="124566"/>
                        <a:pt x="68344" y="127681"/>
                      </a:cubicBezTo>
                      <a:cubicBezTo>
                        <a:pt x="70596" y="130839"/>
                        <a:pt x="69704" y="135187"/>
                        <a:pt x="68458" y="138840"/>
                      </a:cubicBezTo>
                      <a:cubicBezTo>
                        <a:pt x="65710" y="146842"/>
                        <a:pt x="61221" y="154801"/>
                        <a:pt x="53758" y="158766"/>
                      </a:cubicBezTo>
                      <a:cubicBezTo>
                        <a:pt x="48178" y="161740"/>
                        <a:pt x="41622" y="162108"/>
                        <a:pt x="35320" y="162476"/>
                      </a:cubicBezTo>
                      <a:cubicBezTo>
                        <a:pt x="29018" y="162844"/>
                        <a:pt x="22447" y="163354"/>
                        <a:pt x="16966" y="166526"/>
                      </a:cubicBezTo>
                      <a:cubicBezTo>
                        <a:pt x="11500" y="169699"/>
                        <a:pt x="7506" y="176369"/>
                        <a:pt x="9475" y="182373"/>
                      </a:cubicBezTo>
                      <a:cubicBezTo>
                        <a:pt x="10282" y="184823"/>
                        <a:pt x="11967" y="186905"/>
                        <a:pt x="13907" y="188619"/>
                      </a:cubicBezTo>
                      <a:cubicBezTo>
                        <a:pt x="16173" y="190615"/>
                        <a:pt x="18892" y="192187"/>
                        <a:pt x="21852" y="192768"/>
                      </a:cubicBezTo>
                      <a:cubicBezTo>
                        <a:pt x="27899" y="193957"/>
                        <a:pt x="34003" y="190941"/>
                        <a:pt x="38818" y="187103"/>
                      </a:cubicBezTo>
                      <a:cubicBezTo>
                        <a:pt x="43633" y="183265"/>
                        <a:pt x="47753" y="178521"/>
                        <a:pt x="53008" y="175307"/>
                      </a:cubicBezTo>
                      <a:cubicBezTo>
                        <a:pt x="63218" y="169047"/>
                        <a:pt x="77139" y="168891"/>
                        <a:pt x="85126" y="159970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4" name="Google Shape;1404;p8"/>
                <p:cNvSpPr/>
                <p:nvPr/>
              </p:nvSpPr>
              <p:spPr>
                <a:xfrm>
                  <a:off x="3901960" y="1683646"/>
                  <a:ext cx="31732" cy="12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2" h="125627" extrusionOk="0">
                      <a:moveTo>
                        <a:pt x="11071" y="117768"/>
                      </a:moveTo>
                      <a:cubicBezTo>
                        <a:pt x="16282" y="121889"/>
                        <a:pt x="22585" y="124622"/>
                        <a:pt x="29141" y="125628"/>
                      </a:cubicBezTo>
                      <a:cubicBezTo>
                        <a:pt x="29297" y="122243"/>
                        <a:pt x="26734" y="119453"/>
                        <a:pt x="24695" y="116748"/>
                      </a:cubicBezTo>
                      <a:cubicBezTo>
                        <a:pt x="19115" y="109313"/>
                        <a:pt x="16764" y="100024"/>
                        <a:pt x="14541" y="91003"/>
                      </a:cubicBezTo>
                      <a:cubicBezTo>
                        <a:pt x="13889" y="88354"/>
                        <a:pt x="13224" y="85649"/>
                        <a:pt x="13379" y="82930"/>
                      </a:cubicBezTo>
                      <a:cubicBezTo>
                        <a:pt x="13606" y="78739"/>
                        <a:pt x="15730" y="74872"/>
                        <a:pt x="18208" y="71474"/>
                      </a:cubicBezTo>
                      <a:cubicBezTo>
                        <a:pt x="21890" y="66446"/>
                        <a:pt x="26507" y="62084"/>
                        <a:pt x="31733" y="58700"/>
                      </a:cubicBezTo>
                      <a:cubicBezTo>
                        <a:pt x="30940" y="56788"/>
                        <a:pt x="28150" y="57071"/>
                        <a:pt x="26267" y="57921"/>
                      </a:cubicBezTo>
                      <a:cubicBezTo>
                        <a:pt x="24383" y="58771"/>
                        <a:pt x="22075" y="59847"/>
                        <a:pt x="20446" y="58572"/>
                      </a:cubicBezTo>
                      <a:cubicBezTo>
                        <a:pt x="19172" y="57581"/>
                        <a:pt x="19129" y="55698"/>
                        <a:pt x="19200" y="54083"/>
                      </a:cubicBezTo>
                      <a:cubicBezTo>
                        <a:pt x="19526" y="46521"/>
                        <a:pt x="19851" y="38959"/>
                        <a:pt x="20177" y="31396"/>
                      </a:cubicBezTo>
                      <a:cubicBezTo>
                        <a:pt x="20234" y="30221"/>
                        <a:pt x="20276" y="29031"/>
                        <a:pt x="20134" y="27856"/>
                      </a:cubicBezTo>
                      <a:cubicBezTo>
                        <a:pt x="19993" y="26666"/>
                        <a:pt x="19639" y="25505"/>
                        <a:pt x="19341" y="24344"/>
                      </a:cubicBezTo>
                      <a:cubicBezTo>
                        <a:pt x="17359" y="16427"/>
                        <a:pt x="17996" y="8129"/>
                        <a:pt x="18662" y="0"/>
                      </a:cubicBezTo>
                      <a:cubicBezTo>
                        <a:pt x="12105" y="5891"/>
                        <a:pt x="12572" y="16017"/>
                        <a:pt x="11836" y="24811"/>
                      </a:cubicBezTo>
                      <a:cubicBezTo>
                        <a:pt x="10788" y="37514"/>
                        <a:pt x="6228" y="49665"/>
                        <a:pt x="4429" y="62283"/>
                      </a:cubicBezTo>
                      <a:cubicBezTo>
                        <a:pt x="3551" y="68471"/>
                        <a:pt x="3339" y="74745"/>
                        <a:pt x="3126" y="80990"/>
                      </a:cubicBezTo>
                      <a:cubicBezTo>
                        <a:pt x="2956" y="86003"/>
                        <a:pt x="2786" y="91003"/>
                        <a:pt x="2631" y="96016"/>
                      </a:cubicBezTo>
                      <a:cubicBezTo>
                        <a:pt x="2602" y="96809"/>
                        <a:pt x="2560" y="97673"/>
                        <a:pt x="2050" y="98267"/>
                      </a:cubicBezTo>
                      <a:cubicBezTo>
                        <a:pt x="1540" y="98862"/>
                        <a:pt x="393" y="98976"/>
                        <a:pt x="53" y="98267"/>
                      </a:cubicBezTo>
                      <a:cubicBezTo>
                        <a:pt x="-287" y="97559"/>
                        <a:pt x="1101" y="96823"/>
                        <a:pt x="1300" y="97588"/>
                      </a:cubicBezTo>
                      <a:cubicBezTo>
                        <a:pt x="5930" y="105334"/>
                        <a:pt x="5987" y="115601"/>
                        <a:pt x="1441" y="123404"/>
                      </a:cubicBezTo>
                      <a:cubicBezTo>
                        <a:pt x="5052" y="123857"/>
                        <a:pt x="8819" y="121677"/>
                        <a:pt x="10235" y="11833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5" name="Google Shape;1405;p8"/>
                <p:cNvSpPr/>
                <p:nvPr/>
              </p:nvSpPr>
              <p:spPr>
                <a:xfrm>
                  <a:off x="3910904" y="1692370"/>
                  <a:ext cx="32574" cy="31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74" h="316285" extrusionOk="0">
                      <a:moveTo>
                        <a:pt x="7070" y="0"/>
                      </a:moveTo>
                      <a:cubicBezTo>
                        <a:pt x="-4415" y="77804"/>
                        <a:pt x="-5690" y="248692"/>
                        <a:pt x="32575" y="31628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6" name="Google Shape;1406;p8"/>
                <p:cNvSpPr/>
                <p:nvPr/>
              </p:nvSpPr>
              <p:spPr>
                <a:xfrm>
                  <a:off x="3889324" y="1542780"/>
                  <a:ext cx="66451" cy="86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51" h="86286" extrusionOk="0">
                      <a:moveTo>
                        <a:pt x="65016" y="51931"/>
                      </a:moveTo>
                      <a:cubicBezTo>
                        <a:pt x="67877" y="63826"/>
                        <a:pt x="66121" y="75595"/>
                        <a:pt x="62736" y="86287"/>
                      </a:cubicBezTo>
                      <a:cubicBezTo>
                        <a:pt x="56434" y="85791"/>
                        <a:pt x="50288" y="82293"/>
                        <a:pt x="47102" y="76784"/>
                      </a:cubicBezTo>
                      <a:cubicBezTo>
                        <a:pt x="43051" y="69803"/>
                        <a:pt x="43505" y="60583"/>
                        <a:pt x="38321" y="54409"/>
                      </a:cubicBezTo>
                      <a:cubicBezTo>
                        <a:pt x="34016" y="49254"/>
                        <a:pt x="27006" y="47583"/>
                        <a:pt x="20832" y="44977"/>
                      </a:cubicBezTo>
                      <a:cubicBezTo>
                        <a:pt x="12037" y="41267"/>
                        <a:pt x="4050" y="34158"/>
                        <a:pt x="0" y="25689"/>
                      </a:cubicBezTo>
                      <a:cubicBezTo>
                        <a:pt x="8171" y="6727"/>
                        <a:pt x="22149" y="0"/>
                        <a:pt x="22149" y="0"/>
                      </a:cubicBezTo>
                      <a:cubicBezTo>
                        <a:pt x="21327" y="9899"/>
                        <a:pt x="55117" y="10720"/>
                        <a:pt x="65016" y="519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7" name="Google Shape;1407;p8"/>
                <p:cNvSpPr/>
                <p:nvPr/>
              </p:nvSpPr>
              <p:spPr>
                <a:xfrm>
                  <a:off x="3966647" y="1600475"/>
                  <a:ext cx="28549" cy="65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49" h="65695" extrusionOk="0">
                      <a:moveTo>
                        <a:pt x="13836" y="65696"/>
                      </a:moveTo>
                      <a:cubicBezTo>
                        <a:pt x="12816" y="65271"/>
                        <a:pt x="11754" y="64903"/>
                        <a:pt x="10791" y="64407"/>
                      </a:cubicBezTo>
                      <a:cubicBezTo>
                        <a:pt x="2549" y="60144"/>
                        <a:pt x="2124" y="49721"/>
                        <a:pt x="0" y="40191"/>
                      </a:cubicBezTo>
                      <a:cubicBezTo>
                        <a:pt x="6387" y="20676"/>
                        <a:pt x="9502" y="0"/>
                        <a:pt x="9502" y="0"/>
                      </a:cubicBezTo>
                      <a:cubicBezTo>
                        <a:pt x="9502" y="0"/>
                        <a:pt x="23947" y="11528"/>
                        <a:pt x="28068" y="23905"/>
                      </a:cubicBezTo>
                      <a:cubicBezTo>
                        <a:pt x="30532" y="31340"/>
                        <a:pt x="23183" y="49537"/>
                        <a:pt x="13836" y="6569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8" name="Google Shape;1408;p8"/>
                <p:cNvSpPr/>
                <p:nvPr/>
              </p:nvSpPr>
              <p:spPr>
                <a:xfrm>
                  <a:off x="3983838" y="1644061"/>
                  <a:ext cx="33194" cy="83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94" h="83174" extrusionOk="0">
                      <a:moveTo>
                        <a:pt x="21286" y="68177"/>
                      </a:moveTo>
                      <a:cubicBezTo>
                        <a:pt x="15267" y="73403"/>
                        <a:pt x="4419" y="70981"/>
                        <a:pt x="1191" y="63688"/>
                      </a:cubicBezTo>
                      <a:cubicBezTo>
                        <a:pt x="-934" y="58830"/>
                        <a:pt x="143" y="53491"/>
                        <a:pt x="1644" y="48266"/>
                      </a:cubicBezTo>
                      <a:cubicBezTo>
                        <a:pt x="17830" y="26995"/>
                        <a:pt x="19898" y="-1796"/>
                        <a:pt x="22419" y="88"/>
                      </a:cubicBezTo>
                      <a:cubicBezTo>
                        <a:pt x="25704" y="2552"/>
                        <a:pt x="33946" y="42927"/>
                        <a:pt x="33139" y="60246"/>
                      </a:cubicBezTo>
                      <a:cubicBezTo>
                        <a:pt x="32686" y="69338"/>
                        <a:pt x="29301" y="77085"/>
                        <a:pt x="22051" y="83174"/>
                      </a:cubicBezTo>
                      <a:cubicBezTo>
                        <a:pt x="22603" y="78189"/>
                        <a:pt x="22362" y="73091"/>
                        <a:pt x="21286" y="6817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9" name="Google Shape;1409;p8"/>
                <p:cNvSpPr/>
                <p:nvPr/>
              </p:nvSpPr>
              <p:spPr>
                <a:xfrm>
                  <a:off x="4005705" y="1735704"/>
                  <a:ext cx="35127" cy="55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7" h="55995" extrusionOk="0">
                      <a:moveTo>
                        <a:pt x="28309" y="55995"/>
                      </a:moveTo>
                      <a:cubicBezTo>
                        <a:pt x="17730" y="55712"/>
                        <a:pt x="7322" y="44723"/>
                        <a:pt x="11811" y="35135"/>
                      </a:cubicBezTo>
                      <a:cubicBezTo>
                        <a:pt x="13383" y="31779"/>
                        <a:pt x="16569" y="28536"/>
                        <a:pt x="15521" y="24996"/>
                      </a:cubicBezTo>
                      <a:cubicBezTo>
                        <a:pt x="13864" y="19430"/>
                        <a:pt x="5693" y="21469"/>
                        <a:pt x="0" y="19827"/>
                      </a:cubicBezTo>
                      <a:cubicBezTo>
                        <a:pt x="15479" y="6982"/>
                        <a:pt x="22149" y="-7095"/>
                        <a:pt x="31042" y="4036"/>
                      </a:cubicBezTo>
                      <a:cubicBezTo>
                        <a:pt x="37344" y="11910"/>
                        <a:pt x="36296" y="33507"/>
                        <a:pt x="28309" y="559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10" name="Google Shape;1410;p8"/>
              <p:cNvGrpSpPr/>
              <p:nvPr/>
            </p:nvGrpSpPr>
            <p:grpSpPr>
              <a:xfrm rot="506959">
                <a:off x="232769" y="4369216"/>
                <a:ext cx="424629" cy="746943"/>
                <a:chOff x="3749677" y="1434586"/>
                <a:chExt cx="139052" cy="244599"/>
              </a:xfrm>
            </p:grpSpPr>
            <p:sp>
              <p:nvSpPr>
                <p:cNvPr id="1411" name="Google Shape;1411;p8"/>
                <p:cNvSpPr/>
                <p:nvPr/>
              </p:nvSpPr>
              <p:spPr>
                <a:xfrm>
                  <a:off x="3801578" y="1487324"/>
                  <a:ext cx="55345" cy="191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45" h="191861" extrusionOk="0">
                      <a:moveTo>
                        <a:pt x="8059" y="191862"/>
                      </a:moveTo>
                      <a:cubicBezTo>
                        <a:pt x="-19698" y="117867"/>
                        <a:pt x="31341" y="20322"/>
                        <a:pt x="54042" y="0"/>
                      </a:cubicBezTo>
                      <a:lnTo>
                        <a:pt x="55345" y="1459"/>
                      </a:lnTo>
                      <a:cubicBezTo>
                        <a:pt x="32913" y="21554"/>
                        <a:pt x="-17559" y="118009"/>
                        <a:pt x="9900" y="191182"/>
                      </a:cubicBezTo>
                      <a:lnTo>
                        <a:pt x="8074" y="19186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2" name="Google Shape;1412;p8"/>
                <p:cNvSpPr/>
                <p:nvPr/>
              </p:nvSpPr>
              <p:spPr>
                <a:xfrm>
                  <a:off x="3853415" y="1434586"/>
                  <a:ext cx="35314" cy="57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14" h="57651" extrusionOk="0">
                      <a:moveTo>
                        <a:pt x="208" y="53446"/>
                      </a:moveTo>
                      <a:cubicBezTo>
                        <a:pt x="-1987" y="30518"/>
                        <a:pt x="13407" y="7081"/>
                        <a:pt x="35315" y="0"/>
                      </a:cubicBezTo>
                      <a:cubicBezTo>
                        <a:pt x="27597" y="21313"/>
                        <a:pt x="15559" y="41040"/>
                        <a:pt x="138" y="5765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3" name="Google Shape;1413;p8"/>
                <p:cNvSpPr/>
                <p:nvPr/>
              </p:nvSpPr>
              <p:spPr>
                <a:xfrm>
                  <a:off x="3827597" y="1455715"/>
                  <a:ext cx="19684" cy="38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84" h="38831" extrusionOk="0">
                      <a:moveTo>
                        <a:pt x="19681" y="38831"/>
                      </a:moveTo>
                      <a:cubicBezTo>
                        <a:pt x="19851" y="24259"/>
                        <a:pt x="13295" y="6698"/>
                        <a:pt x="351" y="0"/>
                      </a:cubicBezTo>
                      <a:cubicBezTo>
                        <a:pt x="-1816" y="15224"/>
                        <a:pt x="6228" y="31382"/>
                        <a:pt x="19681" y="388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4" name="Google Shape;1414;p8"/>
                <p:cNvSpPr/>
                <p:nvPr/>
              </p:nvSpPr>
              <p:spPr>
                <a:xfrm>
                  <a:off x="3801352" y="1460218"/>
                  <a:ext cx="36395" cy="52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95" h="52553" extrusionOk="0">
                      <a:moveTo>
                        <a:pt x="36395" y="52554"/>
                      </a:moveTo>
                      <a:cubicBezTo>
                        <a:pt x="33181" y="30164"/>
                        <a:pt x="19359" y="11712"/>
                        <a:pt x="0" y="0"/>
                      </a:cubicBezTo>
                      <a:cubicBezTo>
                        <a:pt x="3640" y="21710"/>
                        <a:pt x="17348" y="41508"/>
                        <a:pt x="36395" y="5255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5" name="Google Shape;1415;p8"/>
                <p:cNvSpPr/>
                <p:nvPr/>
              </p:nvSpPr>
              <p:spPr>
                <a:xfrm>
                  <a:off x="3782772" y="1482693"/>
                  <a:ext cx="42697" cy="51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97" h="51477" extrusionOk="0">
                      <a:moveTo>
                        <a:pt x="42697" y="51477"/>
                      </a:moveTo>
                      <a:cubicBezTo>
                        <a:pt x="38052" y="40955"/>
                        <a:pt x="33365" y="30348"/>
                        <a:pt x="26638" y="21016"/>
                      </a:cubicBezTo>
                      <a:cubicBezTo>
                        <a:pt x="19911" y="11683"/>
                        <a:pt x="10919" y="3611"/>
                        <a:pt x="0" y="0"/>
                      </a:cubicBezTo>
                      <a:cubicBezTo>
                        <a:pt x="170" y="7364"/>
                        <a:pt x="3087" y="14629"/>
                        <a:pt x="8058" y="20081"/>
                      </a:cubicBezTo>
                      <a:cubicBezTo>
                        <a:pt x="11754" y="24131"/>
                        <a:pt x="16470" y="27148"/>
                        <a:pt x="20010" y="31325"/>
                      </a:cubicBezTo>
                      <a:cubicBezTo>
                        <a:pt x="22602" y="34384"/>
                        <a:pt x="24500" y="37982"/>
                        <a:pt x="27134" y="41026"/>
                      </a:cubicBezTo>
                      <a:cubicBezTo>
                        <a:pt x="31085" y="45601"/>
                        <a:pt x="36735" y="50486"/>
                        <a:pt x="42697" y="51477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6" name="Google Shape;1416;p8"/>
                <p:cNvSpPr/>
                <p:nvPr/>
              </p:nvSpPr>
              <p:spPr>
                <a:xfrm>
                  <a:off x="3749677" y="1535558"/>
                  <a:ext cx="67324" cy="2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24" h="21106" extrusionOk="0">
                      <a:moveTo>
                        <a:pt x="67324" y="17206"/>
                      </a:moveTo>
                      <a:cubicBezTo>
                        <a:pt x="57284" y="10904"/>
                        <a:pt x="46818" y="4432"/>
                        <a:pt x="35036" y="2988"/>
                      </a:cubicBezTo>
                      <a:cubicBezTo>
                        <a:pt x="31042" y="2492"/>
                        <a:pt x="27006" y="2606"/>
                        <a:pt x="22984" y="2535"/>
                      </a:cubicBezTo>
                      <a:cubicBezTo>
                        <a:pt x="15266" y="2407"/>
                        <a:pt x="7534" y="1671"/>
                        <a:pt x="0" y="0"/>
                      </a:cubicBezTo>
                      <a:cubicBezTo>
                        <a:pt x="9389" y="6967"/>
                        <a:pt x="18906" y="14020"/>
                        <a:pt x="29697" y="18495"/>
                      </a:cubicBezTo>
                      <a:cubicBezTo>
                        <a:pt x="40502" y="22984"/>
                        <a:pt x="56307" y="21115"/>
                        <a:pt x="67310" y="1719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7" name="Google Shape;1417;p8"/>
                <p:cNvSpPr/>
                <p:nvPr/>
              </p:nvSpPr>
              <p:spPr>
                <a:xfrm>
                  <a:off x="3755469" y="1574008"/>
                  <a:ext cx="54408" cy="18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08" h="18691" extrusionOk="0">
                      <a:moveTo>
                        <a:pt x="54409" y="2179"/>
                      </a:moveTo>
                      <a:cubicBezTo>
                        <a:pt x="45175" y="-1432"/>
                        <a:pt x="34625" y="-228"/>
                        <a:pt x="25392" y="3397"/>
                      </a:cubicBezTo>
                      <a:cubicBezTo>
                        <a:pt x="16172" y="7009"/>
                        <a:pt x="8015" y="12871"/>
                        <a:pt x="0" y="18692"/>
                      </a:cubicBezTo>
                      <a:cubicBezTo>
                        <a:pt x="17107" y="16681"/>
                        <a:pt x="39794" y="11328"/>
                        <a:pt x="54409" y="217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8" name="Google Shape;1418;p8"/>
                <p:cNvSpPr/>
                <p:nvPr/>
              </p:nvSpPr>
              <p:spPr>
                <a:xfrm>
                  <a:off x="3762281" y="1605381"/>
                  <a:ext cx="40785" cy="26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85" h="26363" extrusionOk="0">
                      <a:moveTo>
                        <a:pt x="40786" y="22"/>
                      </a:moveTo>
                      <a:cubicBezTo>
                        <a:pt x="29980" y="-361"/>
                        <a:pt x="19090" y="4313"/>
                        <a:pt x="11938" y="12427"/>
                      </a:cubicBezTo>
                      <a:cubicBezTo>
                        <a:pt x="7874" y="17030"/>
                        <a:pt x="4928" y="22695"/>
                        <a:pt x="0" y="26362"/>
                      </a:cubicBezTo>
                      <a:cubicBezTo>
                        <a:pt x="14870" y="26476"/>
                        <a:pt x="29485" y="17880"/>
                        <a:pt x="36622" y="485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9" name="Google Shape;1419;p8"/>
                <p:cNvSpPr/>
                <p:nvPr/>
              </p:nvSpPr>
              <p:spPr>
                <a:xfrm>
                  <a:off x="3845438" y="1503465"/>
                  <a:ext cx="35644" cy="13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44" h="13273" extrusionOk="0">
                      <a:moveTo>
                        <a:pt x="0" y="1306"/>
                      </a:moveTo>
                      <a:cubicBezTo>
                        <a:pt x="8724" y="-209"/>
                        <a:pt x="17008" y="-1003"/>
                        <a:pt x="25208" y="2340"/>
                      </a:cubicBezTo>
                      <a:cubicBezTo>
                        <a:pt x="29017" y="3897"/>
                        <a:pt x="32359" y="6404"/>
                        <a:pt x="35645" y="8882"/>
                      </a:cubicBezTo>
                      <a:cubicBezTo>
                        <a:pt x="34172" y="11771"/>
                        <a:pt x="30759" y="13230"/>
                        <a:pt x="27530" y="13272"/>
                      </a:cubicBezTo>
                      <a:cubicBezTo>
                        <a:pt x="24301" y="13315"/>
                        <a:pt x="21172" y="12210"/>
                        <a:pt x="18127" y="11106"/>
                      </a:cubicBezTo>
                      <a:cubicBezTo>
                        <a:pt x="11613" y="8755"/>
                        <a:pt x="4858" y="6248"/>
                        <a:pt x="0" y="130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0" name="Google Shape;1420;p8"/>
                <p:cNvSpPr/>
                <p:nvPr/>
              </p:nvSpPr>
              <p:spPr>
                <a:xfrm>
                  <a:off x="3835012" y="1523415"/>
                  <a:ext cx="37686" cy="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6" h="19708" extrusionOk="0">
                      <a:moveTo>
                        <a:pt x="2" y="119"/>
                      </a:moveTo>
                      <a:cubicBezTo>
                        <a:pt x="7381" y="-348"/>
                        <a:pt x="14943" y="516"/>
                        <a:pt x="21740" y="3447"/>
                      </a:cubicBezTo>
                      <a:cubicBezTo>
                        <a:pt x="28538" y="6379"/>
                        <a:pt x="34500" y="11519"/>
                        <a:pt x="37686" y="18190"/>
                      </a:cubicBezTo>
                      <a:cubicBezTo>
                        <a:pt x="33155" y="20201"/>
                        <a:pt x="27773" y="20215"/>
                        <a:pt x="23227" y="18232"/>
                      </a:cubicBezTo>
                      <a:cubicBezTo>
                        <a:pt x="18582" y="16193"/>
                        <a:pt x="15014" y="12298"/>
                        <a:pt x="10595" y="9820"/>
                      </a:cubicBezTo>
                      <a:cubicBezTo>
                        <a:pt x="8301" y="8546"/>
                        <a:pt x="5795" y="7639"/>
                        <a:pt x="3656" y="6138"/>
                      </a:cubicBezTo>
                      <a:cubicBezTo>
                        <a:pt x="1518" y="4637"/>
                        <a:pt x="-68" y="2739"/>
                        <a:pt x="2" y="11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1" name="Google Shape;1421;p8"/>
                <p:cNvSpPr/>
                <p:nvPr/>
              </p:nvSpPr>
              <p:spPr>
                <a:xfrm>
                  <a:off x="3824677" y="1543701"/>
                  <a:ext cx="33718" cy="26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18" h="26892" extrusionOk="0">
                      <a:moveTo>
                        <a:pt x="0" y="0"/>
                      </a:moveTo>
                      <a:cubicBezTo>
                        <a:pt x="14289" y="2889"/>
                        <a:pt x="26142" y="14431"/>
                        <a:pt x="33719" y="26893"/>
                      </a:cubicBezTo>
                      <a:cubicBezTo>
                        <a:pt x="27134" y="26185"/>
                        <a:pt x="20818" y="23253"/>
                        <a:pt x="16031" y="18693"/>
                      </a:cubicBezTo>
                      <a:cubicBezTo>
                        <a:pt x="11457" y="14332"/>
                        <a:pt x="8285" y="8568"/>
                        <a:pt x="3356" y="4603"/>
                      </a:cubicBezTo>
                      <a:cubicBezTo>
                        <a:pt x="1827" y="3370"/>
                        <a:pt x="-43" y="1982"/>
                        <a:pt x="14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2" name="Google Shape;1422;p8"/>
                <p:cNvSpPr/>
                <p:nvPr/>
              </p:nvSpPr>
              <p:spPr>
                <a:xfrm>
                  <a:off x="3812908" y="1570679"/>
                  <a:ext cx="39468" cy="30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68" h="30062" extrusionOk="0">
                      <a:moveTo>
                        <a:pt x="0" y="0"/>
                      </a:moveTo>
                      <a:cubicBezTo>
                        <a:pt x="6472" y="11882"/>
                        <a:pt x="18240" y="19770"/>
                        <a:pt x="29555" y="27190"/>
                      </a:cubicBezTo>
                      <a:cubicBezTo>
                        <a:pt x="32543" y="29145"/>
                        <a:pt x="36381" y="31156"/>
                        <a:pt x="39468" y="29371"/>
                      </a:cubicBezTo>
                      <a:cubicBezTo>
                        <a:pt x="29739" y="16116"/>
                        <a:pt x="15861" y="5962"/>
                        <a:pt x="283" y="70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3" name="Google Shape;1423;p8"/>
                <p:cNvSpPr/>
                <p:nvPr/>
              </p:nvSpPr>
              <p:spPr>
                <a:xfrm>
                  <a:off x="3805898" y="1597671"/>
                  <a:ext cx="32118" cy="33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18" h="33208" extrusionOk="0">
                      <a:moveTo>
                        <a:pt x="0" y="0"/>
                      </a:moveTo>
                      <a:cubicBezTo>
                        <a:pt x="793" y="2323"/>
                        <a:pt x="949" y="1459"/>
                        <a:pt x="1742" y="3781"/>
                      </a:cubicBezTo>
                      <a:cubicBezTo>
                        <a:pt x="3045" y="7619"/>
                        <a:pt x="4362" y="11485"/>
                        <a:pt x="6415" y="14983"/>
                      </a:cubicBezTo>
                      <a:cubicBezTo>
                        <a:pt x="11839" y="24259"/>
                        <a:pt x="21865" y="29994"/>
                        <a:pt x="32118" y="33209"/>
                      </a:cubicBezTo>
                      <a:cubicBezTo>
                        <a:pt x="29796" y="25746"/>
                        <a:pt x="24273" y="19699"/>
                        <a:pt x="18283" y="14686"/>
                      </a:cubicBezTo>
                      <a:cubicBezTo>
                        <a:pt x="12292" y="9672"/>
                        <a:pt x="5665" y="5410"/>
                        <a:pt x="14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4" name="Google Shape;1424;p8"/>
                <p:cNvSpPr/>
                <p:nvPr/>
              </p:nvSpPr>
              <p:spPr>
                <a:xfrm>
                  <a:off x="3802967" y="1635547"/>
                  <a:ext cx="23918" cy="19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18" h="19294" extrusionOk="0">
                      <a:moveTo>
                        <a:pt x="0" y="2569"/>
                      </a:moveTo>
                      <a:cubicBezTo>
                        <a:pt x="255" y="6620"/>
                        <a:pt x="4334" y="9183"/>
                        <a:pt x="7945" y="11038"/>
                      </a:cubicBezTo>
                      <a:cubicBezTo>
                        <a:pt x="13269" y="13785"/>
                        <a:pt x="18594" y="16533"/>
                        <a:pt x="23919" y="19294"/>
                      </a:cubicBezTo>
                      <a:cubicBezTo>
                        <a:pt x="22489" y="16462"/>
                        <a:pt x="20846" y="13729"/>
                        <a:pt x="19019" y="11137"/>
                      </a:cubicBezTo>
                      <a:cubicBezTo>
                        <a:pt x="16909" y="8149"/>
                        <a:pt x="14501" y="5303"/>
                        <a:pt x="11499" y="3207"/>
                      </a:cubicBezTo>
                      <a:cubicBezTo>
                        <a:pt x="8497" y="1097"/>
                        <a:pt x="4858" y="-235"/>
                        <a:pt x="1204" y="3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25" name="Google Shape;1425;p8"/>
              <p:cNvGrpSpPr/>
              <p:nvPr/>
            </p:nvGrpSpPr>
            <p:grpSpPr>
              <a:xfrm rot="506959">
                <a:off x="-518300" y="4091048"/>
                <a:ext cx="318075" cy="559516"/>
                <a:chOff x="3488692" y="1383519"/>
                <a:chExt cx="104159" cy="183223"/>
              </a:xfrm>
            </p:grpSpPr>
            <p:sp>
              <p:nvSpPr>
                <p:cNvPr id="1426" name="Google Shape;1426;p8"/>
                <p:cNvSpPr/>
                <p:nvPr/>
              </p:nvSpPr>
              <p:spPr>
                <a:xfrm>
                  <a:off x="3512512" y="1423016"/>
                  <a:ext cx="41453" cy="143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53" h="143726" extrusionOk="0">
                      <a:moveTo>
                        <a:pt x="35418" y="143726"/>
                      </a:moveTo>
                      <a:cubicBezTo>
                        <a:pt x="56208" y="88298"/>
                        <a:pt x="17971" y="15224"/>
                        <a:pt x="977" y="0"/>
                      </a:cubicBezTo>
                      <a:lnTo>
                        <a:pt x="0" y="1090"/>
                      </a:lnTo>
                      <a:cubicBezTo>
                        <a:pt x="16796" y="16144"/>
                        <a:pt x="54607" y="88397"/>
                        <a:pt x="34045" y="143216"/>
                      </a:cubicBezTo>
                      <a:lnTo>
                        <a:pt x="35418" y="14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7" name="Google Shape;1427;p8"/>
                <p:cNvSpPr/>
                <p:nvPr/>
              </p:nvSpPr>
              <p:spPr>
                <a:xfrm>
                  <a:off x="3488692" y="1383519"/>
                  <a:ext cx="26453" cy="43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53" h="43192" extrusionOk="0">
                      <a:moveTo>
                        <a:pt x="26298" y="40035"/>
                      </a:moveTo>
                      <a:cubicBezTo>
                        <a:pt x="27941" y="22857"/>
                        <a:pt x="16413" y="5311"/>
                        <a:pt x="0" y="0"/>
                      </a:cubicBezTo>
                      <a:cubicBezTo>
                        <a:pt x="5778" y="15960"/>
                        <a:pt x="14799" y="30745"/>
                        <a:pt x="26355" y="4319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8" name="Google Shape;1428;p8"/>
                <p:cNvSpPr/>
                <p:nvPr/>
              </p:nvSpPr>
              <p:spPr>
                <a:xfrm>
                  <a:off x="3519732" y="1399352"/>
                  <a:ext cx="14736" cy="29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6" h="29087" extrusionOk="0">
                      <a:moveTo>
                        <a:pt x="2" y="29088"/>
                      </a:moveTo>
                      <a:cubicBezTo>
                        <a:pt x="-125" y="18169"/>
                        <a:pt x="4789" y="5013"/>
                        <a:pt x="14476" y="0"/>
                      </a:cubicBezTo>
                      <a:cubicBezTo>
                        <a:pt x="16090" y="11400"/>
                        <a:pt x="10071" y="23508"/>
                        <a:pt x="2" y="2908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9" name="Google Shape;1429;p8"/>
                <p:cNvSpPr/>
                <p:nvPr/>
              </p:nvSpPr>
              <p:spPr>
                <a:xfrm>
                  <a:off x="3526872" y="1402722"/>
                  <a:ext cx="27261" cy="39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1" h="39369" extrusionOk="0">
                      <a:moveTo>
                        <a:pt x="0" y="39369"/>
                      </a:moveTo>
                      <a:cubicBezTo>
                        <a:pt x="2407" y="22602"/>
                        <a:pt x="12760" y="8780"/>
                        <a:pt x="27261" y="0"/>
                      </a:cubicBezTo>
                      <a:cubicBezTo>
                        <a:pt x="24528" y="16258"/>
                        <a:pt x="14261" y="31099"/>
                        <a:pt x="0" y="3936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0" name="Google Shape;1430;p8"/>
                <p:cNvSpPr/>
                <p:nvPr/>
              </p:nvSpPr>
              <p:spPr>
                <a:xfrm>
                  <a:off x="3536063" y="1419546"/>
                  <a:ext cx="32005" cy="38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5" h="38562" extrusionOk="0">
                      <a:moveTo>
                        <a:pt x="14" y="38562"/>
                      </a:moveTo>
                      <a:cubicBezTo>
                        <a:pt x="3498" y="30688"/>
                        <a:pt x="7010" y="22729"/>
                        <a:pt x="12052" y="15748"/>
                      </a:cubicBezTo>
                      <a:cubicBezTo>
                        <a:pt x="17093" y="8766"/>
                        <a:pt x="23834" y="2705"/>
                        <a:pt x="32005" y="0"/>
                      </a:cubicBezTo>
                      <a:cubicBezTo>
                        <a:pt x="31878" y="5523"/>
                        <a:pt x="29683" y="10961"/>
                        <a:pt x="25972" y="15040"/>
                      </a:cubicBezTo>
                      <a:cubicBezTo>
                        <a:pt x="23211" y="18070"/>
                        <a:pt x="19671" y="20336"/>
                        <a:pt x="17008" y="23466"/>
                      </a:cubicBezTo>
                      <a:cubicBezTo>
                        <a:pt x="15068" y="25760"/>
                        <a:pt x="13638" y="28451"/>
                        <a:pt x="11669" y="30731"/>
                      </a:cubicBezTo>
                      <a:cubicBezTo>
                        <a:pt x="8709" y="34158"/>
                        <a:pt x="4475" y="37826"/>
                        <a:pt x="0" y="3856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1" name="Google Shape;1431;p8"/>
                <p:cNvSpPr/>
                <p:nvPr/>
              </p:nvSpPr>
              <p:spPr>
                <a:xfrm>
                  <a:off x="3542422" y="1459156"/>
                  <a:ext cx="50429" cy="1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29" h="15805" extrusionOk="0">
                      <a:moveTo>
                        <a:pt x="0" y="12887"/>
                      </a:moveTo>
                      <a:cubicBezTo>
                        <a:pt x="7520" y="8157"/>
                        <a:pt x="15365" y="3328"/>
                        <a:pt x="24188" y="2237"/>
                      </a:cubicBezTo>
                      <a:cubicBezTo>
                        <a:pt x="27176" y="1869"/>
                        <a:pt x="30207" y="1954"/>
                        <a:pt x="33209" y="1898"/>
                      </a:cubicBezTo>
                      <a:cubicBezTo>
                        <a:pt x="38987" y="1813"/>
                        <a:pt x="44779" y="1246"/>
                        <a:pt x="50430" y="0"/>
                      </a:cubicBezTo>
                      <a:cubicBezTo>
                        <a:pt x="43391" y="5226"/>
                        <a:pt x="36268" y="10494"/>
                        <a:pt x="28182" y="13850"/>
                      </a:cubicBezTo>
                      <a:cubicBezTo>
                        <a:pt x="20095" y="17206"/>
                        <a:pt x="8256" y="15819"/>
                        <a:pt x="0" y="1287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2" name="Google Shape;1432;p8"/>
                <p:cNvSpPr/>
                <p:nvPr/>
              </p:nvSpPr>
              <p:spPr>
                <a:xfrm>
                  <a:off x="3547760" y="1487958"/>
                  <a:ext cx="40757" cy="1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57" h="13994" extrusionOk="0">
                      <a:moveTo>
                        <a:pt x="0" y="1631"/>
                      </a:moveTo>
                      <a:cubicBezTo>
                        <a:pt x="6911" y="-1073"/>
                        <a:pt x="14827" y="-167"/>
                        <a:pt x="21738" y="2538"/>
                      </a:cubicBezTo>
                      <a:cubicBezTo>
                        <a:pt x="28649" y="5243"/>
                        <a:pt x="34753" y="9633"/>
                        <a:pt x="40757" y="13994"/>
                      </a:cubicBezTo>
                      <a:cubicBezTo>
                        <a:pt x="27941" y="12493"/>
                        <a:pt x="10947" y="8472"/>
                        <a:pt x="0" y="16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3" name="Google Shape;1433;p8"/>
                <p:cNvSpPr/>
                <p:nvPr/>
              </p:nvSpPr>
              <p:spPr>
                <a:xfrm>
                  <a:off x="3552859" y="1511452"/>
                  <a:ext cx="30546" cy="19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46" h="19745" extrusionOk="0">
                      <a:moveTo>
                        <a:pt x="0" y="18"/>
                      </a:moveTo>
                      <a:cubicBezTo>
                        <a:pt x="8100" y="-280"/>
                        <a:pt x="16243" y="3232"/>
                        <a:pt x="21611" y="9307"/>
                      </a:cubicBezTo>
                      <a:cubicBezTo>
                        <a:pt x="24655" y="12749"/>
                        <a:pt x="26865" y="16997"/>
                        <a:pt x="30547" y="19745"/>
                      </a:cubicBezTo>
                      <a:cubicBezTo>
                        <a:pt x="19416" y="19830"/>
                        <a:pt x="8469" y="13400"/>
                        <a:pt x="3116" y="362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4" name="Google Shape;1434;p8"/>
                <p:cNvSpPr/>
                <p:nvPr/>
              </p:nvSpPr>
              <p:spPr>
                <a:xfrm>
                  <a:off x="3494414" y="1435125"/>
                  <a:ext cx="26708" cy="9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8" h="9942" extrusionOk="0">
                      <a:moveTo>
                        <a:pt x="26709" y="976"/>
                      </a:moveTo>
                      <a:cubicBezTo>
                        <a:pt x="20180" y="-157"/>
                        <a:pt x="13963" y="-751"/>
                        <a:pt x="7817" y="1755"/>
                      </a:cubicBezTo>
                      <a:cubicBezTo>
                        <a:pt x="4957" y="2916"/>
                        <a:pt x="2464" y="4800"/>
                        <a:pt x="0" y="6655"/>
                      </a:cubicBezTo>
                      <a:cubicBezTo>
                        <a:pt x="1105" y="8822"/>
                        <a:pt x="3654" y="9912"/>
                        <a:pt x="6090" y="9941"/>
                      </a:cubicBezTo>
                      <a:cubicBezTo>
                        <a:pt x="8511" y="9983"/>
                        <a:pt x="10848" y="9147"/>
                        <a:pt x="13128" y="8312"/>
                      </a:cubicBezTo>
                      <a:cubicBezTo>
                        <a:pt x="18014" y="6542"/>
                        <a:pt x="23069" y="4672"/>
                        <a:pt x="26709" y="97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5" name="Google Shape;1435;p8"/>
                <p:cNvSpPr/>
                <p:nvPr/>
              </p:nvSpPr>
              <p:spPr>
                <a:xfrm>
                  <a:off x="3500687" y="1450063"/>
                  <a:ext cx="28238" cy="14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8" h="14764" extrusionOk="0">
                      <a:moveTo>
                        <a:pt x="28238" y="86"/>
                      </a:moveTo>
                      <a:cubicBezTo>
                        <a:pt x="22701" y="-254"/>
                        <a:pt x="17036" y="383"/>
                        <a:pt x="11952" y="2578"/>
                      </a:cubicBezTo>
                      <a:cubicBezTo>
                        <a:pt x="6868" y="4773"/>
                        <a:pt x="2393" y="8625"/>
                        <a:pt x="0" y="13624"/>
                      </a:cubicBezTo>
                      <a:cubicBezTo>
                        <a:pt x="3399" y="15140"/>
                        <a:pt x="7435" y="15140"/>
                        <a:pt x="10834" y="13653"/>
                      </a:cubicBezTo>
                      <a:cubicBezTo>
                        <a:pt x="14317" y="12123"/>
                        <a:pt x="16980" y="9206"/>
                        <a:pt x="20294" y="7351"/>
                      </a:cubicBezTo>
                      <a:cubicBezTo>
                        <a:pt x="22007" y="6388"/>
                        <a:pt x="23891" y="5722"/>
                        <a:pt x="25491" y="4589"/>
                      </a:cubicBezTo>
                      <a:cubicBezTo>
                        <a:pt x="27091" y="3456"/>
                        <a:pt x="28281" y="2040"/>
                        <a:pt x="28224" y="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6" name="Google Shape;1436;p8"/>
                <p:cNvSpPr/>
                <p:nvPr/>
              </p:nvSpPr>
              <p:spPr>
                <a:xfrm>
                  <a:off x="3511422" y="1465246"/>
                  <a:ext cx="25251" cy="2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1" h="20151" extrusionOk="0">
                      <a:moveTo>
                        <a:pt x="25250" y="14"/>
                      </a:moveTo>
                      <a:cubicBezTo>
                        <a:pt x="14544" y="2181"/>
                        <a:pt x="5665" y="10819"/>
                        <a:pt x="0" y="20152"/>
                      </a:cubicBezTo>
                      <a:cubicBezTo>
                        <a:pt x="4928" y="19628"/>
                        <a:pt x="9658" y="17433"/>
                        <a:pt x="13255" y="14006"/>
                      </a:cubicBezTo>
                      <a:cubicBezTo>
                        <a:pt x="16682" y="10734"/>
                        <a:pt x="19062" y="6429"/>
                        <a:pt x="22744" y="3441"/>
                      </a:cubicBezTo>
                      <a:cubicBezTo>
                        <a:pt x="23891" y="2521"/>
                        <a:pt x="25293" y="1473"/>
                        <a:pt x="2525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7" name="Google Shape;1437;p8"/>
                <p:cNvSpPr/>
                <p:nvPr/>
              </p:nvSpPr>
              <p:spPr>
                <a:xfrm>
                  <a:off x="3515911" y="1485468"/>
                  <a:ext cx="29569" cy="22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69" h="22516" extrusionOk="0">
                      <a:moveTo>
                        <a:pt x="29569" y="0"/>
                      </a:moveTo>
                      <a:cubicBezTo>
                        <a:pt x="24712" y="8908"/>
                        <a:pt x="15903" y="14813"/>
                        <a:pt x="7421" y="20364"/>
                      </a:cubicBezTo>
                      <a:cubicBezTo>
                        <a:pt x="5183" y="21837"/>
                        <a:pt x="2308" y="23338"/>
                        <a:pt x="0" y="21993"/>
                      </a:cubicBezTo>
                      <a:cubicBezTo>
                        <a:pt x="7279" y="12066"/>
                        <a:pt x="17688" y="4461"/>
                        <a:pt x="29357" y="52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8" name="Google Shape;1438;p8"/>
                <p:cNvSpPr/>
                <p:nvPr/>
              </p:nvSpPr>
              <p:spPr>
                <a:xfrm>
                  <a:off x="3526674" y="1505691"/>
                  <a:ext cx="24060" cy="24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0" h="24882" extrusionOk="0">
                      <a:moveTo>
                        <a:pt x="24061" y="0"/>
                      </a:moveTo>
                      <a:cubicBezTo>
                        <a:pt x="23466" y="1742"/>
                        <a:pt x="23352" y="1090"/>
                        <a:pt x="22758" y="2832"/>
                      </a:cubicBezTo>
                      <a:cubicBezTo>
                        <a:pt x="21781" y="5707"/>
                        <a:pt x="20789" y="8610"/>
                        <a:pt x="19260" y="11230"/>
                      </a:cubicBezTo>
                      <a:cubicBezTo>
                        <a:pt x="15195" y="18184"/>
                        <a:pt x="7690" y="22474"/>
                        <a:pt x="0" y="24882"/>
                      </a:cubicBezTo>
                      <a:cubicBezTo>
                        <a:pt x="1742" y="19288"/>
                        <a:pt x="5877" y="14756"/>
                        <a:pt x="10366" y="11004"/>
                      </a:cubicBezTo>
                      <a:cubicBezTo>
                        <a:pt x="14856" y="7251"/>
                        <a:pt x="19826" y="4050"/>
                        <a:pt x="24046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9" name="Google Shape;1439;p8"/>
                <p:cNvSpPr/>
                <p:nvPr/>
              </p:nvSpPr>
              <p:spPr>
                <a:xfrm>
                  <a:off x="3535015" y="1534032"/>
                  <a:ext cx="17914" cy="14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4" h="14469" extrusionOk="0">
                      <a:moveTo>
                        <a:pt x="17914" y="1951"/>
                      </a:moveTo>
                      <a:cubicBezTo>
                        <a:pt x="17730" y="4981"/>
                        <a:pt x="14671" y="6907"/>
                        <a:pt x="11966" y="8295"/>
                      </a:cubicBezTo>
                      <a:cubicBezTo>
                        <a:pt x="7973" y="10349"/>
                        <a:pt x="3994" y="12416"/>
                        <a:pt x="0" y="14470"/>
                      </a:cubicBezTo>
                      <a:cubicBezTo>
                        <a:pt x="1076" y="12345"/>
                        <a:pt x="2294" y="10292"/>
                        <a:pt x="3668" y="8352"/>
                      </a:cubicBezTo>
                      <a:cubicBezTo>
                        <a:pt x="5254" y="6114"/>
                        <a:pt x="7052" y="3990"/>
                        <a:pt x="9304" y="2404"/>
                      </a:cubicBezTo>
                      <a:cubicBezTo>
                        <a:pt x="11556" y="832"/>
                        <a:pt x="14275" y="-173"/>
                        <a:pt x="17022" y="2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40" name="Google Shape;1440;p8"/>
              <p:cNvGrpSpPr/>
              <p:nvPr/>
            </p:nvGrpSpPr>
            <p:grpSpPr>
              <a:xfrm rot="506959">
                <a:off x="923676" y="4636520"/>
                <a:ext cx="318118" cy="559516"/>
                <a:chOff x="3982012" y="1490821"/>
                <a:chExt cx="104173" cy="183223"/>
              </a:xfrm>
            </p:grpSpPr>
            <p:sp>
              <p:nvSpPr>
                <p:cNvPr id="1441" name="Google Shape;1441;p8"/>
                <p:cNvSpPr/>
                <p:nvPr/>
              </p:nvSpPr>
              <p:spPr>
                <a:xfrm>
                  <a:off x="4005846" y="1530318"/>
                  <a:ext cx="41453" cy="143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53" h="143726" extrusionOk="0">
                      <a:moveTo>
                        <a:pt x="35418" y="143726"/>
                      </a:moveTo>
                      <a:cubicBezTo>
                        <a:pt x="56208" y="88298"/>
                        <a:pt x="17971" y="15224"/>
                        <a:pt x="977" y="0"/>
                      </a:cubicBezTo>
                      <a:lnTo>
                        <a:pt x="0" y="1090"/>
                      </a:lnTo>
                      <a:cubicBezTo>
                        <a:pt x="16796" y="16144"/>
                        <a:pt x="54607" y="88397"/>
                        <a:pt x="34045" y="143216"/>
                      </a:cubicBezTo>
                      <a:lnTo>
                        <a:pt x="35418" y="14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2" name="Google Shape;1442;p8"/>
                <p:cNvSpPr/>
                <p:nvPr/>
              </p:nvSpPr>
              <p:spPr>
                <a:xfrm>
                  <a:off x="3982012" y="1490821"/>
                  <a:ext cx="26453" cy="43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53" h="43192" extrusionOk="0">
                      <a:moveTo>
                        <a:pt x="26298" y="40035"/>
                      </a:moveTo>
                      <a:cubicBezTo>
                        <a:pt x="27941" y="22857"/>
                        <a:pt x="16413" y="5311"/>
                        <a:pt x="0" y="0"/>
                      </a:cubicBezTo>
                      <a:cubicBezTo>
                        <a:pt x="5778" y="15960"/>
                        <a:pt x="14799" y="30745"/>
                        <a:pt x="26355" y="4319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3" name="Google Shape;1443;p8"/>
                <p:cNvSpPr/>
                <p:nvPr/>
              </p:nvSpPr>
              <p:spPr>
                <a:xfrm>
                  <a:off x="4013066" y="1506640"/>
                  <a:ext cx="14736" cy="29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6" h="29088" extrusionOk="0">
                      <a:moveTo>
                        <a:pt x="2" y="29088"/>
                      </a:moveTo>
                      <a:cubicBezTo>
                        <a:pt x="-125" y="18169"/>
                        <a:pt x="4789" y="5013"/>
                        <a:pt x="14476" y="0"/>
                      </a:cubicBezTo>
                      <a:cubicBezTo>
                        <a:pt x="16090" y="11400"/>
                        <a:pt x="10071" y="23508"/>
                        <a:pt x="2" y="2908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4" name="Google Shape;1444;p8"/>
                <p:cNvSpPr/>
                <p:nvPr/>
              </p:nvSpPr>
              <p:spPr>
                <a:xfrm>
                  <a:off x="4020206" y="1510010"/>
                  <a:ext cx="27261" cy="39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1" h="39369" extrusionOk="0">
                      <a:moveTo>
                        <a:pt x="0" y="39369"/>
                      </a:moveTo>
                      <a:cubicBezTo>
                        <a:pt x="2408" y="22602"/>
                        <a:pt x="12760" y="8780"/>
                        <a:pt x="27261" y="0"/>
                      </a:cubicBezTo>
                      <a:cubicBezTo>
                        <a:pt x="24528" y="16258"/>
                        <a:pt x="14261" y="31099"/>
                        <a:pt x="0" y="3936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5" name="Google Shape;1445;p8"/>
                <p:cNvSpPr/>
                <p:nvPr/>
              </p:nvSpPr>
              <p:spPr>
                <a:xfrm>
                  <a:off x="4029397" y="1526849"/>
                  <a:ext cx="32005" cy="38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5" h="38562" extrusionOk="0">
                      <a:moveTo>
                        <a:pt x="14" y="38562"/>
                      </a:moveTo>
                      <a:cubicBezTo>
                        <a:pt x="3498" y="30688"/>
                        <a:pt x="7010" y="22729"/>
                        <a:pt x="12052" y="15748"/>
                      </a:cubicBezTo>
                      <a:cubicBezTo>
                        <a:pt x="17093" y="8766"/>
                        <a:pt x="23834" y="2705"/>
                        <a:pt x="32005" y="0"/>
                      </a:cubicBezTo>
                      <a:cubicBezTo>
                        <a:pt x="31878" y="5523"/>
                        <a:pt x="29683" y="10961"/>
                        <a:pt x="25972" y="15040"/>
                      </a:cubicBezTo>
                      <a:cubicBezTo>
                        <a:pt x="23211" y="18070"/>
                        <a:pt x="19671" y="20336"/>
                        <a:pt x="17008" y="23466"/>
                      </a:cubicBezTo>
                      <a:cubicBezTo>
                        <a:pt x="15068" y="25760"/>
                        <a:pt x="13638" y="28451"/>
                        <a:pt x="11669" y="30731"/>
                      </a:cubicBezTo>
                      <a:cubicBezTo>
                        <a:pt x="8709" y="34158"/>
                        <a:pt x="4475" y="37826"/>
                        <a:pt x="0" y="3856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6" name="Google Shape;1446;p8"/>
                <p:cNvSpPr/>
                <p:nvPr/>
              </p:nvSpPr>
              <p:spPr>
                <a:xfrm>
                  <a:off x="4035756" y="1566444"/>
                  <a:ext cx="50429" cy="1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29" h="15805" extrusionOk="0">
                      <a:moveTo>
                        <a:pt x="0" y="12887"/>
                      </a:moveTo>
                      <a:cubicBezTo>
                        <a:pt x="7520" y="8157"/>
                        <a:pt x="15365" y="3328"/>
                        <a:pt x="24188" y="2237"/>
                      </a:cubicBezTo>
                      <a:cubicBezTo>
                        <a:pt x="27176" y="1869"/>
                        <a:pt x="30207" y="1954"/>
                        <a:pt x="33209" y="1898"/>
                      </a:cubicBezTo>
                      <a:cubicBezTo>
                        <a:pt x="38987" y="1813"/>
                        <a:pt x="44779" y="1246"/>
                        <a:pt x="50430" y="0"/>
                      </a:cubicBezTo>
                      <a:cubicBezTo>
                        <a:pt x="43391" y="5226"/>
                        <a:pt x="36268" y="10494"/>
                        <a:pt x="28182" y="13850"/>
                      </a:cubicBezTo>
                      <a:cubicBezTo>
                        <a:pt x="20095" y="17206"/>
                        <a:pt x="8256" y="15819"/>
                        <a:pt x="0" y="1287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7" name="Google Shape;1447;p8"/>
                <p:cNvSpPr/>
                <p:nvPr/>
              </p:nvSpPr>
              <p:spPr>
                <a:xfrm>
                  <a:off x="4041095" y="1595261"/>
                  <a:ext cx="40757" cy="1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57" h="13994" extrusionOk="0">
                      <a:moveTo>
                        <a:pt x="0" y="1631"/>
                      </a:moveTo>
                      <a:cubicBezTo>
                        <a:pt x="6911" y="-1073"/>
                        <a:pt x="14827" y="-167"/>
                        <a:pt x="21738" y="2538"/>
                      </a:cubicBezTo>
                      <a:cubicBezTo>
                        <a:pt x="28649" y="5243"/>
                        <a:pt x="34753" y="9633"/>
                        <a:pt x="40757" y="13994"/>
                      </a:cubicBezTo>
                      <a:cubicBezTo>
                        <a:pt x="27941" y="12493"/>
                        <a:pt x="10947" y="8471"/>
                        <a:pt x="0" y="16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8" name="Google Shape;1448;p8"/>
                <p:cNvSpPr/>
                <p:nvPr/>
              </p:nvSpPr>
              <p:spPr>
                <a:xfrm>
                  <a:off x="4046193" y="1618754"/>
                  <a:ext cx="30546" cy="19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46" h="19745" extrusionOk="0">
                      <a:moveTo>
                        <a:pt x="0" y="17"/>
                      </a:moveTo>
                      <a:cubicBezTo>
                        <a:pt x="8101" y="-280"/>
                        <a:pt x="16244" y="3232"/>
                        <a:pt x="21611" y="9308"/>
                      </a:cubicBezTo>
                      <a:cubicBezTo>
                        <a:pt x="24655" y="12749"/>
                        <a:pt x="26865" y="16997"/>
                        <a:pt x="30547" y="19745"/>
                      </a:cubicBezTo>
                      <a:cubicBezTo>
                        <a:pt x="19416" y="19830"/>
                        <a:pt x="8469" y="13400"/>
                        <a:pt x="3116" y="362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9" name="Google Shape;1449;p8"/>
                <p:cNvSpPr/>
                <p:nvPr/>
              </p:nvSpPr>
              <p:spPr>
                <a:xfrm>
                  <a:off x="3987748" y="1542413"/>
                  <a:ext cx="26708" cy="9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8" h="9941" extrusionOk="0">
                      <a:moveTo>
                        <a:pt x="26709" y="976"/>
                      </a:moveTo>
                      <a:cubicBezTo>
                        <a:pt x="20180" y="-157"/>
                        <a:pt x="13964" y="-751"/>
                        <a:pt x="7817" y="1755"/>
                      </a:cubicBezTo>
                      <a:cubicBezTo>
                        <a:pt x="4957" y="2916"/>
                        <a:pt x="2464" y="4800"/>
                        <a:pt x="0" y="6655"/>
                      </a:cubicBezTo>
                      <a:cubicBezTo>
                        <a:pt x="1105" y="8822"/>
                        <a:pt x="3654" y="9912"/>
                        <a:pt x="6090" y="9941"/>
                      </a:cubicBezTo>
                      <a:cubicBezTo>
                        <a:pt x="8525" y="9969"/>
                        <a:pt x="10848" y="9147"/>
                        <a:pt x="13128" y="8312"/>
                      </a:cubicBezTo>
                      <a:cubicBezTo>
                        <a:pt x="18014" y="6542"/>
                        <a:pt x="23069" y="4672"/>
                        <a:pt x="26709" y="97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0" name="Google Shape;1450;p8"/>
                <p:cNvSpPr/>
                <p:nvPr/>
              </p:nvSpPr>
              <p:spPr>
                <a:xfrm>
                  <a:off x="3994007" y="1557366"/>
                  <a:ext cx="28238" cy="14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8" h="14764" extrusionOk="0">
                      <a:moveTo>
                        <a:pt x="28238" y="86"/>
                      </a:moveTo>
                      <a:cubicBezTo>
                        <a:pt x="22701" y="-254"/>
                        <a:pt x="17036" y="383"/>
                        <a:pt x="11952" y="2578"/>
                      </a:cubicBezTo>
                      <a:cubicBezTo>
                        <a:pt x="6868" y="4773"/>
                        <a:pt x="2393" y="8625"/>
                        <a:pt x="0" y="13624"/>
                      </a:cubicBezTo>
                      <a:cubicBezTo>
                        <a:pt x="3399" y="15140"/>
                        <a:pt x="7435" y="15140"/>
                        <a:pt x="10834" y="13653"/>
                      </a:cubicBezTo>
                      <a:cubicBezTo>
                        <a:pt x="14317" y="12123"/>
                        <a:pt x="16980" y="9206"/>
                        <a:pt x="20294" y="7351"/>
                      </a:cubicBezTo>
                      <a:cubicBezTo>
                        <a:pt x="22007" y="6388"/>
                        <a:pt x="23891" y="5722"/>
                        <a:pt x="25491" y="4589"/>
                      </a:cubicBezTo>
                      <a:cubicBezTo>
                        <a:pt x="27091" y="3456"/>
                        <a:pt x="28281" y="2040"/>
                        <a:pt x="28224" y="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1" name="Google Shape;1451;p8"/>
                <p:cNvSpPr/>
                <p:nvPr/>
              </p:nvSpPr>
              <p:spPr>
                <a:xfrm>
                  <a:off x="4004756" y="1572534"/>
                  <a:ext cx="25251" cy="2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1" h="20151" extrusionOk="0">
                      <a:moveTo>
                        <a:pt x="25250" y="14"/>
                      </a:moveTo>
                      <a:cubicBezTo>
                        <a:pt x="14544" y="2181"/>
                        <a:pt x="5665" y="10819"/>
                        <a:pt x="0" y="20152"/>
                      </a:cubicBezTo>
                      <a:cubicBezTo>
                        <a:pt x="4928" y="19628"/>
                        <a:pt x="9658" y="17433"/>
                        <a:pt x="13255" y="14006"/>
                      </a:cubicBezTo>
                      <a:cubicBezTo>
                        <a:pt x="16682" y="10734"/>
                        <a:pt x="19062" y="6429"/>
                        <a:pt x="22744" y="3441"/>
                      </a:cubicBezTo>
                      <a:cubicBezTo>
                        <a:pt x="23891" y="2521"/>
                        <a:pt x="25293" y="1473"/>
                        <a:pt x="2525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2" name="Google Shape;1452;p8"/>
                <p:cNvSpPr/>
                <p:nvPr/>
              </p:nvSpPr>
              <p:spPr>
                <a:xfrm>
                  <a:off x="4009245" y="1592771"/>
                  <a:ext cx="29569" cy="22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69" h="22516" extrusionOk="0">
                      <a:moveTo>
                        <a:pt x="29569" y="0"/>
                      </a:moveTo>
                      <a:cubicBezTo>
                        <a:pt x="24712" y="8908"/>
                        <a:pt x="15903" y="14813"/>
                        <a:pt x="7421" y="20364"/>
                      </a:cubicBezTo>
                      <a:cubicBezTo>
                        <a:pt x="5183" y="21837"/>
                        <a:pt x="2308" y="23338"/>
                        <a:pt x="0" y="21993"/>
                      </a:cubicBezTo>
                      <a:cubicBezTo>
                        <a:pt x="7279" y="12066"/>
                        <a:pt x="17688" y="4461"/>
                        <a:pt x="29357" y="52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3" name="Google Shape;1453;p8"/>
                <p:cNvSpPr/>
                <p:nvPr/>
              </p:nvSpPr>
              <p:spPr>
                <a:xfrm>
                  <a:off x="4020008" y="1612980"/>
                  <a:ext cx="24060" cy="24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0" h="24882" extrusionOk="0">
                      <a:moveTo>
                        <a:pt x="24061" y="0"/>
                      </a:moveTo>
                      <a:cubicBezTo>
                        <a:pt x="23466" y="1742"/>
                        <a:pt x="23352" y="1090"/>
                        <a:pt x="22758" y="2832"/>
                      </a:cubicBezTo>
                      <a:cubicBezTo>
                        <a:pt x="21781" y="5707"/>
                        <a:pt x="20789" y="8610"/>
                        <a:pt x="19260" y="11230"/>
                      </a:cubicBezTo>
                      <a:cubicBezTo>
                        <a:pt x="15195" y="18183"/>
                        <a:pt x="7690" y="22474"/>
                        <a:pt x="0" y="24882"/>
                      </a:cubicBezTo>
                      <a:cubicBezTo>
                        <a:pt x="1742" y="19288"/>
                        <a:pt x="5877" y="14756"/>
                        <a:pt x="10366" y="11004"/>
                      </a:cubicBezTo>
                      <a:cubicBezTo>
                        <a:pt x="14856" y="7251"/>
                        <a:pt x="19826" y="4050"/>
                        <a:pt x="24046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4" name="Google Shape;1454;p8"/>
                <p:cNvSpPr/>
                <p:nvPr/>
              </p:nvSpPr>
              <p:spPr>
                <a:xfrm>
                  <a:off x="4028349" y="1641320"/>
                  <a:ext cx="17914" cy="14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4" h="14469" extrusionOk="0">
                      <a:moveTo>
                        <a:pt x="17914" y="1951"/>
                      </a:moveTo>
                      <a:cubicBezTo>
                        <a:pt x="17730" y="4982"/>
                        <a:pt x="14671" y="6908"/>
                        <a:pt x="11967" y="8295"/>
                      </a:cubicBezTo>
                      <a:cubicBezTo>
                        <a:pt x="7973" y="10349"/>
                        <a:pt x="3994" y="12417"/>
                        <a:pt x="0" y="14470"/>
                      </a:cubicBezTo>
                      <a:cubicBezTo>
                        <a:pt x="1076" y="12346"/>
                        <a:pt x="2294" y="10292"/>
                        <a:pt x="3668" y="8352"/>
                      </a:cubicBezTo>
                      <a:cubicBezTo>
                        <a:pt x="5254" y="6115"/>
                        <a:pt x="7052" y="3990"/>
                        <a:pt x="9304" y="2404"/>
                      </a:cubicBezTo>
                      <a:cubicBezTo>
                        <a:pt x="11556" y="818"/>
                        <a:pt x="14275" y="-173"/>
                        <a:pt x="17022" y="2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55" name="Google Shape;1455;p8"/>
              <p:cNvSpPr/>
              <p:nvPr/>
            </p:nvSpPr>
            <p:spPr>
              <a:xfrm rot="505721">
                <a:off x="2162356" y="5263731"/>
                <a:ext cx="47269" cy="116966"/>
              </a:xfrm>
              <a:custGeom>
                <a:avLst/>
                <a:gdLst/>
                <a:ahLst/>
                <a:cxnLst/>
                <a:rect l="l" t="t" r="r" b="b"/>
                <a:pathLst>
                  <a:path w="15483" h="38312" extrusionOk="0">
                    <a:moveTo>
                      <a:pt x="14" y="17093"/>
                    </a:moveTo>
                    <a:cubicBezTo>
                      <a:pt x="3002" y="24174"/>
                      <a:pt x="6019" y="31226"/>
                      <a:pt x="8979" y="38307"/>
                    </a:cubicBezTo>
                    <a:cubicBezTo>
                      <a:pt x="10168" y="38350"/>
                      <a:pt x="11245" y="38123"/>
                      <a:pt x="12207" y="37698"/>
                    </a:cubicBezTo>
                    <a:cubicBezTo>
                      <a:pt x="14204" y="33591"/>
                      <a:pt x="15224" y="28932"/>
                      <a:pt x="15436" y="24372"/>
                    </a:cubicBezTo>
                    <a:cubicBezTo>
                      <a:pt x="15819" y="16130"/>
                      <a:pt x="13822" y="7987"/>
                      <a:pt x="11698" y="0"/>
                    </a:cubicBezTo>
                    <a:cubicBezTo>
                      <a:pt x="6514" y="4560"/>
                      <a:pt x="3937" y="11471"/>
                      <a:pt x="0" y="170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56" name="Google Shape;1456;p8"/>
              <p:cNvGrpSpPr/>
              <p:nvPr/>
            </p:nvGrpSpPr>
            <p:grpSpPr>
              <a:xfrm rot="506959">
                <a:off x="565044" y="4778437"/>
                <a:ext cx="683675" cy="1136848"/>
                <a:chOff x="3885915" y="1544225"/>
                <a:chExt cx="223881" cy="372280"/>
              </a:xfrm>
            </p:grpSpPr>
            <p:sp>
              <p:nvSpPr>
                <p:cNvPr id="1457" name="Google Shape;1457;p8"/>
                <p:cNvSpPr/>
                <p:nvPr/>
              </p:nvSpPr>
              <p:spPr>
                <a:xfrm>
                  <a:off x="3885915" y="1544225"/>
                  <a:ext cx="223881" cy="262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881" h="262092" extrusionOk="0">
                      <a:moveTo>
                        <a:pt x="200936" y="230494"/>
                      </a:moveTo>
                      <a:cubicBezTo>
                        <a:pt x="186746" y="247007"/>
                        <a:pt x="165744" y="261848"/>
                        <a:pt x="143355" y="262089"/>
                      </a:cubicBezTo>
                      <a:cubicBezTo>
                        <a:pt x="100459" y="262514"/>
                        <a:pt x="93619" y="220907"/>
                        <a:pt x="93619" y="220907"/>
                      </a:cubicBezTo>
                      <a:cubicBezTo>
                        <a:pt x="93619" y="220907"/>
                        <a:pt x="84527" y="245931"/>
                        <a:pt x="50440" y="244599"/>
                      </a:cubicBezTo>
                      <a:cubicBezTo>
                        <a:pt x="16325" y="243254"/>
                        <a:pt x="-4748" y="200684"/>
                        <a:pt x="917" y="178535"/>
                      </a:cubicBezTo>
                      <a:cubicBezTo>
                        <a:pt x="6752" y="155749"/>
                        <a:pt x="14611" y="160224"/>
                        <a:pt x="29594" y="165266"/>
                      </a:cubicBezTo>
                      <a:cubicBezTo>
                        <a:pt x="44606" y="170307"/>
                        <a:pt x="67066" y="198093"/>
                        <a:pt x="78948" y="190148"/>
                      </a:cubicBezTo>
                      <a:cubicBezTo>
                        <a:pt x="90829" y="182203"/>
                        <a:pt x="74416" y="175137"/>
                        <a:pt x="47622" y="166314"/>
                      </a:cubicBezTo>
                      <a:cubicBezTo>
                        <a:pt x="20800" y="157477"/>
                        <a:pt x="4882" y="139563"/>
                        <a:pt x="12473" y="115955"/>
                      </a:cubicBezTo>
                      <a:cubicBezTo>
                        <a:pt x="20063" y="92376"/>
                        <a:pt x="40952" y="78314"/>
                        <a:pt x="44308" y="100222"/>
                      </a:cubicBezTo>
                      <a:cubicBezTo>
                        <a:pt x="47664" y="122144"/>
                        <a:pt x="66641" y="153852"/>
                        <a:pt x="85306" y="155140"/>
                      </a:cubicBezTo>
                      <a:cubicBezTo>
                        <a:pt x="103971" y="156429"/>
                        <a:pt x="100006" y="138486"/>
                        <a:pt x="78863" y="134040"/>
                      </a:cubicBezTo>
                      <a:cubicBezTo>
                        <a:pt x="57748" y="129607"/>
                        <a:pt x="52338" y="109965"/>
                        <a:pt x="47891" y="89020"/>
                      </a:cubicBezTo>
                      <a:cubicBezTo>
                        <a:pt x="43416" y="68075"/>
                        <a:pt x="53400" y="53644"/>
                        <a:pt x="72207" y="46889"/>
                      </a:cubicBezTo>
                      <a:cubicBezTo>
                        <a:pt x="91013" y="40134"/>
                        <a:pt x="78863" y="58275"/>
                        <a:pt x="88280" y="95053"/>
                      </a:cubicBezTo>
                      <a:cubicBezTo>
                        <a:pt x="97698" y="131830"/>
                        <a:pt x="111151" y="114157"/>
                        <a:pt x="112907" y="103790"/>
                      </a:cubicBezTo>
                      <a:cubicBezTo>
                        <a:pt x="114691" y="93424"/>
                        <a:pt x="95049" y="85140"/>
                        <a:pt x="92444" y="61291"/>
                      </a:cubicBezTo>
                      <a:cubicBezTo>
                        <a:pt x="89824" y="37457"/>
                        <a:pt x="99000" y="36551"/>
                        <a:pt x="115626" y="29711"/>
                      </a:cubicBezTo>
                      <a:cubicBezTo>
                        <a:pt x="132266" y="22843"/>
                        <a:pt x="130637" y="25151"/>
                        <a:pt x="123925" y="48376"/>
                      </a:cubicBezTo>
                      <a:cubicBezTo>
                        <a:pt x="117212" y="71573"/>
                        <a:pt x="118643" y="83157"/>
                        <a:pt x="123783" y="94713"/>
                      </a:cubicBezTo>
                      <a:cubicBezTo>
                        <a:pt x="128924" y="106269"/>
                        <a:pt x="140027" y="96554"/>
                        <a:pt x="136274" y="83313"/>
                      </a:cubicBezTo>
                      <a:cubicBezTo>
                        <a:pt x="132535" y="70086"/>
                        <a:pt x="134362" y="44269"/>
                        <a:pt x="147730" y="22899"/>
                      </a:cubicBezTo>
                      <a:cubicBezTo>
                        <a:pt x="150096" y="19132"/>
                        <a:pt x="152616" y="16003"/>
                        <a:pt x="155179" y="13368"/>
                      </a:cubicBezTo>
                      <a:cubicBezTo>
                        <a:pt x="167217" y="1048"/>
                        <a:pt x="180118" y="0"/>
                        <a:pt x="180118" y="0"/>
                      </a:cubicBezTo>
                      <a:cubicBezTo>
                        <a:pt x="176521" y="7463"/>
                        <a:pt x="202579" y="18212"/>
                        <a:pt x="197934" y="53276"/>
                      </a:cubicBezTo>
                      <a:cubicBezTo>
                        <a:pt x="196602" y="63401"/>
                        <a:pt x="191702" y="72040"/>
                        <a:pt x="185868" y="79347"/>
                      </a:cubicBezTo>
                      <a:cubicBezTo>
                        <a:pt x="171508" y="97347"/>
                        <a:pt x="151427" y="107345"/>
                        <a:pt x="164370" y="111806"/>
                      </a:cubicBezTo>
                      <a:cubicBezTo>
                        <a:pt x="172910" y="114737"/>
                        <a:pt x="184197" y="104456"/>
                        <a:pt x="193756" y="92730"/>
                      </a:cubicBezTo>
                      <a:cubicBezTo>
                        <a:pt x="204575" y="79447"/>
                        <a:pt x="213200" y="64294"/>
                        <a:pt x="213200" y="64294"/>
                      </a:cubicBezTo>
                      <a:cubicBezTo>
                        <a:pt x="213200" y="64294"/>
                        <a:pt x="220989" y="77606"/>
                        <a:pt x="220493" y="88468"/>
                      </a:cubicBezTo>
                      <a:cubicBezTo>
                        <a:pt x="220196" y="94996"/>
                        <a:pt x="209008" y="106963"/>
                        <a:pt x="196886" y="116748"/>
                      </a:cubicBezTo>
                      <a:cubicBezTo>
                        <a:pt x="188884" y="123248"/>
                        <a:pt x="180486" y="128800"/>
                        <a:pt x="174581" y="131221"/>
                      </a:cubicBezTo>
                      <a:cubicBezTo>
                        <a:pt x="159725" y="137297"/>
                        <a:pt x="142009" y="148881"/>
                        <a:pt x="173491" y="145525"/>
                      </a:cubicBezTo>
                      <a:cubicBezTo>
                        <a:pt x="180755" y="144760"/>
                        <a:pt x="187241" y="142126"/>
                        <a:pt x="192934" y="138614"/>
                      </a:cubicBezTo>
                      <a:cubicBezTo>
                        <a:pt x="211911" y="126888"/>
                        <a:pt x="222150" y="105107"/>
                        <a:pt x="223537" y="107331"/>
                      </a:cubicBezTo>
                      <a:cubicBezTo>
                        <a:pt x="225350" y="110234"/>
                        <a:pt x="219686" y="144137"/>
                        <a:pt x="213865" y="157378"/>
                      </a:cubicBezTo>
                      <a:cubicBezTo>
                        <a:pt x="210792" y="164317"/>
                        <a:pt x="205835" y="169345"/>
                        <a:pt x="198373" y="171908"/>
                      </a:cubicBezTo>
                      <a:cubicBezTo>
                        <a:pt x="191617" y="174259"/>
                        <a:pt x="182809" y="174655"/>
                        <a:pt x="171480" y="172743"/>
                      </a:cubicBezTo>
                      <a:cubicBezTo>
                        <a:pt x="147603" y="168721"/>
                        <a:pt x="129420" y="191196"/>
                        <a:pt x="162345" y="196492"/>
                      </a:cubicBezTo>
                      <a:cubicBezTo>
                        <a:pt x="173023" y="198206"/>
                        <a:pt x="182157" y="196464"/>
                        <a:pt x="189762" y="193887"/>
                      </a:cubicBezTo>
                      <a:cubicBezTo>
                        <a:pt x="205652" y="188519"/>
                        <a:pt x="215069" y="179555"/>
                        <a:pt x="218666" y="190899"/>
                      </a:cubicBezTo>
                      <a:cubicBezTo>
                        <a:pt x="221215" y="198928"/>
                        <a:pt x="213922" y="215412"/>
                        <a:pt x="200978" y="2305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8" name="Google Shape;1458;p8"/>
                <p:cNvSpPr/>
                <p:nvPr/>
              </p:nvSpPr>
              <p:spPr>
                <a:xfrm>
                  <a:off x="3921969" y="1633231"/>
                  <a:ext cx="157375" cy="15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75" h="151490" extrusionOk="0">
                      <a:moveTo>
                        <a:pt x="71472" y="121492"/>
                      </a:moveTo>
                      <a:cubicBezTo>
                        <a:pt x="75791" y="132723"/>
                        <a:pt x="81243" y="145128"/>
                        <a:pt x="92459" y="149490"/>
                      </a:cubicBezTo>
                      <a:cubicBezTo>
                        <a:pt x="97203" y="151331"/>
                        <a:pt x="102429" y="151444"/>
                        <a:pt x="107513" y="151487"/>
                      </a:cubicBezTo>
                      <a:cubicBezTo>
                        <a:pt x="117483" y="151558"/>
                        <a:pt x="129067" y="150609"/>
                        <a:pt x="134689" y="142367"/>
                      </a:cubicBezTo>
                      <a:cubicBezTo>
                        <a:pt x="135949" y="140512"/>
                        <a:pt x="136530" y="137467"/>
                        <a:pt x="134547" y="136419"/>
                      </a:cubicBezTo>
                      <a:cubicBezTo>
                        <a:pt x="133599" y="135923"/>
                        <a:pt x="132452" y="136136"/>
                        <a:pt x="131389" y="136348"/>
                      </a:cubicBezTo>
                      <a:cubicBezTo>
                        <a:pt x="122807" y="138005"/>
                        <a:pt x="113843" y="137651"/>
                        <a:pt x="105431" y="135300"/>
                      </a:cubicBezTo>
                      <a:cubicBezTo>
                        <a:pt x="102599" y="134507"/>
                        <a:pt x="99328" y="132850"/>
                        <a:pt x="99242" y="129905"/>
                      </a:cubicBezTo>
                      <a:cubicBezTo>
                        <a:pt x="103024" y="129310"/>
                        <a:pt x="106833" y="130613"/>
                        <a:pt x="110657" y="130697"/>
                      </a:cubicBezTo>
                      <a:cubicBezTo>
                        <a:pt x="114480" y="130783"/>
                        <a:pt x="118984" y="128885"/>
                        <a:pt x="119508" y="125090"/>
                      </a:cubicBezTo>
                      <a:cubicBezTo>
                        <a:pt x="111917" y="122286"/>
                        <a:pt x="104341" y="119496"/>
                        <a:pt x="96750" y="116692"/>
                      </a:cubicBezTo>
                      <a:cubicBezTo>
                        <a:pt x="92997" y="115304"/>
                        <a:pt x="89117" y="113845"/>
                        <a:pt x="86228" y="111084"/>
                      </a:cubicBezTo>
                      <a:cubicBezTo>
                        <a:pt x="80238" y="105376"/>
                        <a:pt x="80578" y="94430"/>
                        <a:pt x="86908" y="89105"/>
                      </a:cubicBezTo>
                      <a:cubicBezTo>
                        <a:pt x="89584" y="86853"/>
                        <a:pt x="92955" y="85635"/>
                        <a:pt x="96240" y="84460"/>
                      </a:cubicBezTo>
                      <a:cubicBezTo>
                        <a:pt x="113333" y="78356"/>
                        <a:pt x="131134" y="72168"/>
                        <a:pt x="149205" y="73980"/>
                      </a:cubicBezTo>
                      <a:cubicBezTo>
                        <a:pt x="150975" y="74164"/>
                        <a:pt x="152802" y="74405"/>
                        <a:pt x="154487" y="73853"/>
                      </a:cubicBezTo>
                      <a:cubicBezTo>
                        <a:pt x="156172" y="73301"/>
                        <a:pt x="157645" y="71629"/>
                        <a:pt x="157334" y="69888"/>
                      </a:cubicBezTo>
                      <a:cubicBezTo>
                        <a:pt x="157036" y="68301"/>
                        <a:pt x="155464" y="67310"/>
                        <a:pt x="153963" y="66701"/>
                      </a:cubicBezTo>
                      <a:cubicBezTo>
                        <a:pt x="148454" y="64464"/>
                        <a:pt x="142280" y="64789"/>
                        <a:pt x="136346" y="65158"/>
                      </a:cubicBezTo>
                      <a:cubicBezTo>
                        <a:pt x="130455" y="65526"/>
                        <a:pt x="124563" y="65880"/>
                        <a:pt x="118672" y="66248"/>
                      </a:cubicBezTo>
                      <a:cubicBezTo>
                        <a:pt x="115557" y="66446"/>
                        <a:pt x="112356" y="66616"/>
                        <a:pt x="109396" y="65653"/>
                      </a:cubicBezTo>
                      <a:cubicBezTo>
                        <a:pt x="106437" y="64676"/>
                        <a:pt x="103732" y="62283"/>
                        <a:pt x="103349" y="59181"/>
                      </a:cubicBezTo>
                      <a:cubicBezTo>
                        <a:pt x="102825" y="54777"/>
                        <a:pt x="106890" y="51308"/>
                        <a:pt x="110529" y="48758"/>
                      </a:cubicBezTo>
                      <a:cubicBezTo>
                        <a:pt x="118347" y="43264"/>
                        <a:pt x="126178" y="37769"/>
                        <a:pt x="133995" y="32288"/>
                      </a:cubicBezTo>
                      <a:cubicBezTo>
                        <a:pt x="134689" y="31807"/>
                        <a:pt x="135425" y="31240"/>
                        <a:pt x="135553" y="30405"/>
                      </a:cubicBezTo>
                      <a:cubicBezTo>
                        <a:pt x="135794" y="28861"/>
                        <a:pt x="133825" y="27941"/>
                        <a:pt x="132267" y="27912"/>
                      </a:cubicBezTo>
                      <a:cubicBezTo>
                        <a:pt x="125470" y="27813"/>
                        <a:pt x="119749" y="34030"/>
                        <a:pt x="112951" y="33790"/>
                      </a:cubicBezTo>
                      <a:cubicBezTo>
                        <a:pt x="111719" y="33747"/>
                        <a:pt x="110331" y="33351"/>
                        <a:pt x="109821" y="32246"/>
                      </a:cubicBezTo>
                      <a:cubicBezTo>
                        <a:pt x="109425" y="31368"/>
                        <a:pt x="109708" y="30334"/>
                        <a:pt x="110020" y="29428"/>
                      </a:cubicBezTo>
                      <a:cubicBezTo>
                        <a:pt x="113475" y="19585"/>
                        <a:pt x="120527" y="10395"/>
                        <a:pt x="119621" y="0"/>
                      </a:cubicBezTo>
                      <a:cubicBezTo>
                        <a:pt x="114580" y="212"/>
                        <a:pt x="110317" y="3894"/>
                        <a:pt x="107428" y="8044"/>
                      </a:cubicBezTo>
                      <a:cubicBezTo>
                        <a:pt x="104539" y="12179"/>
                        <a:pt x="102571" y="16923"/>
                        <a:pt x="99512" y="20945"/>
                      </a:cubicBezTo>
                      <a:cubicBezTo>
                        <a:pt x="96453" y="24953"/>
                        <a:pt x="91794" y="28309"/>
                        <a:pt x="86766" y="27884"/>
                      </a:cubicBezTo>
                      <a:cubicBezTo>
                        <a:pt x="85378" y="27771"/>
                        <a:pt x="83962" y="27332"/>
                        <a:pt x="82999" y="26326"/>
                      </a:cubicBezTo>
                      <a:cubicBezTo>
                        <a:pt x="79176" y="22389"/>
                        <a:pt x="85237" y="14516"/>
                        <a:pt x="81286" y="10720"/>
                      </a:cubicBezTo>
                      <a:cubicBezTo>
                        <a:pt x="80478" y="20053"/>
                        <a:pt x="79685" y="29400"/>
                        <a:pt x="78878" y="38732"/>
                      </a:cubicBezTo>
                      <a:cubicBezTo>
                        <a:pt x="72491" y="40955"/>
                        <a:pt x="65481" y="39412"/>
                        <a:pt x="58910" y="37854"/>
                      </a:cubicBezTo>
                      <a:cubicBezTo>
                        <a:pt x="56531" y="37287"/>
                        <a:pt x="54109" y="36707"/>
                        <a:pt x="52028" y="35418"/>
                      </a:cubicBezTo>
                      <a:cubicBezTo>
                        <a:pt x="42851" y="29725"/>
                        <a:pt x="45117" y="14176"/>
                        <a:pt x="36323" y="7902"/>
                      </a:cubicBezTo>
                      <a:cubicBezTo>
                        <a:pt x="35742" y="7491"/>
                        <a:pt x="35020" y="7109"/>
                        <a:pt x="34326" y="7321"/>
                      </a:cubicBezTo>
                      <a:cubicBezTo>
                        <a:pt x="33405" y="7619"/>
                        <a:pt x="33122" y="8766"/>
                        <a:pt x="33037" y="9743"/>
                      </a:cubicBezTo>
                      <a:cubicBezTo>
                        <a:pt x="32513" y="15436"/>
                        <a:pt x="33391" y="21242"/>
                        <a:pt x="35572" y="26525"/>
                      </a:cubicBezTo>
                      <a:cubicBezTo>
                        <a:pt x="36591" y="28975"/>
                        <a:pt x="37909" y="31354"/>
                        <a:pt x="39891" y="33124"/>
                      </a:cubicBezTo>
                      <a:cubicBezTo>
                        <a:pt x="41619" y="34668"/>
                        <a:pt x="43743" y="35659"/>
                        <a:pt x="45853" y="36636"/>
                      </a:cubicBezTo>
                      <a:cubicBezTo>
                        <a:pt x="53699" y="40276"/>
                        <a:pt x="61544" y="43915"/>
                        <a:pt x="69404" y="47555"/>
                      </a:cubicBezTo>
                      <a:cubicBezTo>
                        <a:pt x="70424" y="48022"/>
                        <a:pt x="71528" y="48588"/>
                        <a:pt x="71939" y="49636"/>
                      </a:cubicBezTo>
                      <a:cubicBezTo>
                        <a:pt x="72222" y="50359"/>
                        <a:pt x="72109" y="51152"/>
                        <a:pt x="71981" y="51916"/>
                      </a:cubicBezTo>
                      <a:cubicBezTo>
                        <a:pt x="71188" y="56887"/>
                        <a:pt x="70126" y="61816"/>
                        <a:pt x="68795" y="66673"/>
                      </a:cubicBezTo>
                      <a:cubicBezTo>
                        <a:pt x="67960" y="69718"/>
                        <a:pt x="66940" y="72861"/>
                        <a:pt x="64716" y="75099"/>
                      </a:cubicBezTo>
                      <a:cubicBezTo>
                        <a:pt x="59887" y="79914"/>
                        <a:pt x="51886" y="78469"/>
                        <a:pt x="45301" y="76699"/>
                      </a:cubicBezTo>
                      <a:cubicBezTo>
                        <a:pt x="38348" y="74816"/>
                        <a:pt x="30686" y="72408"/>
                        <a:pt x="27160" y="66121"/>
                      </a:cubicBezTo>
                      <a:cubicBezTo>
                        <a:pt x="25730" y="63572"/>
                        <a:pt x="25135" y="60597"/>
                        <a:pt x="23478" y="58190"/>
                      </a:cubicBezTo>
                      <a:cubicBezTo>
                        <a:pt x="21821" y="55783"/>
                        <a:pt x="18394" y="54126"/>
                        <a:pt x="15972" y="55768"/>
                      </a:cubicBezTo>
                      <a:cubicBezTo>
                        <a:pt x="14287" y="56930"/>
                        <a:pt x="13805" y="59323"/>
                        <a:pt x="14372" y="61292"/>
                      </a:cubicBezTo>
                      <a:cubicBezTo>
                        <a:pt x="14938" y="63260"/>
                        <a:pt x="16326" y="64874"/>
                        <a:pt x="17799" y="66305"/>
                      </a:cubicBezTo>
                      <a:cubicBezTo>
                        <a:pt x="27953" y="76246"/>
                        <a:pt x="42341" y="80169"/>
                        <a:pt x="55327" y="85918"/>
                      </a:cubicBezTo>
                      <a:cubicBezTo>
                        <a:pt x="58259" y="87207"/>
                        <a:pt x="61445" y="88977"/>
                        <a:pt x="62238" y="92079"/>
                      </a:cubicBezTo>
                      <a:cubicBezTo>
                        <a:pt x="63045" y="95209"/>
                        <a:pt x="61049" y="98324"/>
                        <a:pt x="58981" y="100802"/>
                      </a:cubicBezTo>
                      <a:cubicBezTo>
                        <a:pt x="54449" y="106212"/>
                        <a:pt x="48572" y="111069"/>
                        <a:pt x="41562" y="111919"/>
                      </a:cubicBezTo>
                      <a:cubicBezTo>
                        <a:pt x="36323" y="112557"/>
                        <a:pt x="31111" y="110885"/>
                        <a:pt x="26084" y="109285"/>
                      </a:cubicBezTo>
                      <a:cubicBezTo>
                        <a:pt x="21056" y="107685"/>
                        <a:pt x="15788" y="106113"/>
                        <a:pt x="10591" y="106949"/>
                      </a:cubicBezTo>
                      <a:cubicBezTo>
                        <a:pt x="5394" y="107784"/>
                        <a:pt x="281" y="111778"/>
                        <a:pt x="12" y="117046"/>
                      </a:cubicBezTo>
                      <a:cubicBezTo>
                        <a:pt x="-101" y="119198"/>
                        <a:pt x="593" y="121322"/>
                        <a:pt x="1598" y="123234"/>
                      </a:cubicBezTo>
                      <a:cubicBezTo>
                        <a:pt x="2774" y="125472"/>
                        <a:pt x="4402" y="127497"/>
                        <a:pt x="6541" y="128842"/>
                      </a:cubicBezTo>
                      <a:cubicBezTo>
                        <a:pt x="10888" y="131575"/>
                        <a:pt x="16553" y="131052"/>
                        <a:pt x="21453" y="129508"/>
                      </a:cubicBezTo>
                      <a:cubicBezTo>
                        <a:pt x="26353" y="127964"/>
                        <a:pt x="30984" y="125500"/>
                        <a:pt x="36025" y="124580"/>
                      </a:cubicBezTo>
                      <a:cubicBezTo>
                        <a:pt x="45853" y="122767"/>
                        <a:pt x="56729" y="126817"/>
                        <a:pt x="65623" y="12225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9" name="Google Shape;1459;p8"/>
                <p:cNvSpPr/>
                <p:nvPr/>
              </p:nvSpPr>
              <p:spPr>
                <a:xfrm>
                  <a:off x="3980554" y="1656640"/>
                  <a:ext cx="50372" cy="100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2" h="100943" extrusionOk="0">
                      <a:moveTo>
                        <a:pt x="9205" y="89402"/>
                      </a:moveTo>
                      <a:cubicBezTo>
                        <a:pt x="12023" y="94175"/>
                        <a:pt x="16116" y="98182"/>
                        <a:pt x="20917" y="100944"/>
                      </a:cubicBezTo>
                      <a:cubicBezTo>
                        <a:pt x="22050" y="98352"/>
                        <a:pt x="20888" y="95421"/>
                        <a:pt x="20110" y="92702"/>
                      </a:cubicBezTo>
                      <a:cubicBezTo>
                        <a:pt x="17985" y="85239"/>
                        <a:pt x="18948" y="77308"/>
                        <a:pt x="19911" y="69604"/>
                      </a:cubicBezTo>
                      <a:cubicBezTo>
                        <a:pt x="20194" y="67338"/>
                        <a:pt x="20492" y="65044"/>
                        <a:pt x="21427" y="62963"/>
                      </a:cubicBezTo>
                      <a:cubicBezTo>
                        <a:pt x="22857" y="59762"/>
                        <a:pt x="25675" y="57383"/>
                        <a:pt x="28621" y="55485"/>
                      </a:cubicBezTo>
                      <a:cubicBezTo>
                        <a:pt x="32997" y="52667"/>
                        <a:pt x="37897" y="50670"/>
                        <a:pt x="42980" y="49594"/>
                      </a:cubicBezTo>
                      <a:cubicBezTo>
                        <a:pt x="42938" y="47866"/>
                        <a:pt x="40672" y="47243"/>
                        <a:pt x="38959" y="47356"/>
                      </a:cubicBezTo>
                      <a:cubicBezTo>
                        <a:pt x="37245" y="47455"/>
                        <a:pt x="35121" y="47597"/>
                        <a:pt x="34229" y="46124"/>
                      </a:cubicBezTo>
                      <a:cubicBezTo>
                        <a:pt x="33535" y="44963"/>
                        <a:pt x="34059" y="43490"/>
                        <a:pt x="34597" y="42258"/>
                      </a:cubicBezTo>
                      <a:cubicBezTo>
                        <a:pt x="37118" y="36466"/>
                        <a:pt x="39638" y="30674"/>
                        <a:pt x="42159" y="24896"/>
                      </a:cubicBezTo>
                      <a:cubicBezTo>
                        <a:pt x="42556" y="23990"/>
                        <a:pt x="42952" y="23083"/>
                        <a:pt x="43179" y="22134"/>
                      </a:cubicBezTo>
                      <a:cubicBezTo>
                        <a:pt x="43420" y="21157"/>
                        <a:pt x="43490" y="20152"/>
                        <a:pt x="43618" y="19161"/>
                      </a:cubicBezTo>
                      <a:cubicBezTo>
                        <a:pt x="44439" y="12405"/>
                        <a:pt x="47427" y="6132"/>
                        <a:pt x="50373" y="0"/>
                      </a:cubicBezTo>
                      <a:cubicBezTo>
                        <a:pt x="43504" y="2634"/>
                        <a:pt x="40828" y="10649"/>
                        <a:pt x="37628" y="17263"/>
                      </a:cubicBezTo>
                      <a:cubicBezTo>
                        <a:pt x="33011" y="26836"/>
                        <a:pt x="25817" y="34937"/>
                        <a:pt x="20634" y="44213"/>
                      </a:cubicBezTo>
                      <a:cubicBezTo>
                        <a:pt x="18099" y="48773"/>
                        <a:pt x="16045" y="53588"/>
                        <a:pt x="14020" y="58388"/>
                      </a:cubicBezTo>
                      <a:cubicBezTo>
                        <a:pt x="12391" y="62240"/>
                        <a:pt x="10763" y="66092"/>
                        <a:pt x="9134" y="69944"/>
                      </a:cubicBezTo>
                      <a:cubicBezTo>
                        <a:pt x="8879" y="70553"/>
                        <a:pt x="8582" y="71204"/>
                        <a:pt x="8001" y="71530"/>
                      </a:cubicBezTo>
                      <a:cubicBezTo>
                        <a:pt x="7421" y="71856"/>
                        <a:pt x="6500" y="71587"/>
                        <a:pt x="6444" y="70921"/>
                      </a:cubicBezTo>
                      <a:cubicBezTo>
                        <a:pt x="6387" y="70256"/>
                        <a:pt x="7690" y="70114"/>
                        <a:pt x="7619" y="70766"/>
                      </a:cubicBezTo>
                      <a:cubicBezTo>
                        <a:pt x="8908" y="78186"/>
                        <a:pt x="5863" y="86202"/>
                        <a:pt x="0" y="90903"/>
                      </a:cubicBezTo>
                      <a:cubicBezTo>
                        <a:pt x="2677" y="92334"/>
                        <a:pt x="6259" y="91767"/>
                        <a:pt x="8370" y="8958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0" name="Google Shape;1460;p8"/>
                <p:cNvSpPr/>
                <p:nvPr/>
              </p:nvSpPr>
              <p:spPr>
                <a:xfrm>
                  <a:off x="3950247" y="1662616"/>
                  <a:ext cx="76020" cy="253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20" h="253889" extrusionOk="0">
                      <a:moveTo>
                        <a:pt x="76020" y="0"/>
                      </a:moveTo>
                      <a:cubicBezTo>
                        <a:pt x="43788" y="57128"/>
                        <a:pt x="-8397" y="189808"/>
                        <a:pt x="1148" y="25389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1" name="Google Shape;1461;p8"/>
                <p:cNvSpPr/>
                <p:nvPr/>
              </p:nvSpPr>
              <p:spPr>
                <a:xfrm>
                  <a:off x="4041095" y="1544225"/>
                  <a:ext cx="43310" cy="79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10" h="79333" extrusionOk="0">
                      <a:moveTo>
                        <a:pt x="42740" y="53262"/>
                      </a:moveTo>
                      <a:cubicBezTo>
                        <a:pt x="41409" y="63387"/>
                        <a:pt x="36509" y="72026"/>
                        <a:pt x="30674" y="79333"/>
                      </a:cubicBezTo>
                      <a:cubicBezTo>
                        <a:pt x="25916" y="77053"/>
                        <a:pt x="22177" y="72493"/>
                        <a:pt x="21356" y="67254"/>
                      </a:cubicBezTo>
                      <a:cubicBezTo>
                        <a:pt x="20294" y="60597"/>
                        <a:pt x="23409" y="53559"/>
                        <a:pt x="21228" y="47201"/>
                      </a:cubicBezTo>
                      <a:cubicBezTo>
                        <a:pt x="19416" y="41904"/>
                        <a:pt x="14459" y="38491"/>
                        <a:pt x="10437" y="34625"/>
                      </a:cubicBezTo>
                      <a:cubicBezTo>
                        <a:pt x="4702" y="29102"/>
                        <a:pt x="609" y="21172"/>
                        <a:pt x="0" y="13368"/>
                      </a:cubicBezTo>
                      <a:cubicBezTo>
                        <a:pt x="12037" y="1048"/>
                        <a:pt x="24939" y="0"/>
                        <a:pt x="24939" y="0"/>
                      </a:cubicBezTo>
                      <a:cubicBezTo>
                        <a:pt x="21342" y="7463"/>
                        <a:pt x="47399" y="18212"/>
                        <a:pt x="42754" y="5327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2" name="Google Shape;1462;p8"/>
                <p:cNvSpPr/>
                <p:nvPr/>
              </p:nvSpPr>
              <p:spPr>
                <a:xfrm>
                  <a:off x="4077799" y="1608504"/>
                  <a:ext cx="28603" cy="52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3" h="52454" extrusionOk="0">
                      <a:moveTo>
                        <a:pt x="4973" y="52441"/>
                      </a:moveTo>
                      <a:cubicBezTo>
                        <a:pt x="4307" y="51803"/>
                        <a:pt x="3599" y="51208"/>
                        <a:pt x="2990" y="50529"/>
                      </a:cubicBezTo>
                      <a:cubicBezTo>
                        <a:pt x="-2150" y="44751"/>
                        <a:pt x="639" y="36495"/>
                        <a:pt x="1843" y="28437"/>
                      </a:cubicBezTo>
                      <a:cubicBezTo>
                        <a:pt x="12663" y="15153"/>
                        <a:pt x="21287" y="0"/>
                        <a:pt x="21287" y="0"/>
                      </a:cubicBezTo>
                      <a:cubicBezTo>
                        <a:pt x="21287" y="0"/>
                        <a:pt x="29076" y="13312"/>
                        <a:pt x="28580" y="24174"/>
                      </a:cubicBezTo>
                      <a:cubicBezTo>
                        <a:pt x="28283" y="30702"/>
                        <a:pt x="17095" y="42669"/>
                        <a:pt x="4973" y="524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3" name="Google Shape;1463;p8"/>
                <p:cNvSpPr/>
                <p:nvPr/>
              </p:nvSpPr>
              <p:spPr>
                <a:xfrm>
                  <a:off x="4073839" y="1651369"/>
                  <a:ext cx="35929" cy="6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9" h="64735" extrusionOk="0">
                      <a:moveTo>
                        <a:pt x="14315" y="52825"/>
                      </a:moveTo>
                      <a:cubicBezTo>
                        <a:pt x="8069" y="55091"/>
                        <a:pt x="337" y="49964"/>
                        <a:pt x="11" y="43309"/>
                      </a:cubicBezTo>
                      <a:cubicBezTo>
                        <a:pt x="-187" y="38890"/>
                        <a:pt x="2249" y="35052"/>
                        <a:pt x="4982" y="31441"/>
                      </a:cubicBezTo>
                      <a:cubicBezTo>
                        <a:pt x="23958" y="19715"/>
                        <a:pt x="34197" y="-2065"/>
                        <a:pt x="35585" y="158"/>
                      </a:cubicBezTo>
                      <a:cubicBezTo>
                        <a:pt x="37398" y="3061"/>
                        <a:pt x="31733" y="36964"/>
                        <a:pt x="25913" y="50205"/>
                      </a:cubicBezTo>
                      <a:cubicBezTo>
                        <a:pt x="22840" y="57144"/>
                        <a:pt x="17883" y="62172"/>
                        <a:pt x="10420" y="64735"/>
                      </a:cubicBezTo>
                      <a:cubicBezTo>
                        <a:pt x="12346" y="61011"/>
                        <a:pt x="13691" y="56974"/>
                        <a:pt x="14315" y="5282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4" name="Google Shape;1464;p8"/>
                <p:cNvSpPr/>
                <p:nvPr/>
              </p:nvSpPr>
              <p:spPr>
                <a:xfrm>
                  <a:off x="4075635" y="1729608"/>
                  <a:ext cx="29408" cy="45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08" h="45110" extrusionOk="0">
                      <a:moveTo>
                        <a:pt x="11216" y="45111"/>
                      </a:moveTo>
                      <a:cubicBezTo>
                        <a:pt x="3059" y="41712"/>
                        <a:pt x="-1756" y="30057"/>
                        <a:pt x="4617" y="23925"/>
                      </a:cubicBezTo>
                      <a:cubicBezTo>
                        <a:pt x="6854" y="21773"/>
                        <a:pt x="10296" y="20215"/>
                        <a:pt x="10536" y="17142"/>
                      </a:cubicBezTo>
                      <a:cubicBezTo>
                        <a:pt x="10919" y="12313"/>
                        <a:pt x="3937" y="11463"/>
                        <a:pt x="0" y="8461"/>
                      </a:cubicBezTo>
                      <a:cubicBezTo>
                        <a:pt x="15889" y="3094"/>
                        <a:pt x="25307" y="-5871"/>
                        <a:pt x="28904" y="5473"/>
                      </a:cubicBezTo>
                      <a:cubicBezTo>
                        <a:pt x="31453" y="13502"/>
                        <a:pt x="24160" y="29986"/>
                        <a:pt x="11216" y="451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65" name="Google Shape;1465;p8"/>
              <p:cNvGrpSpPr/>
              <p:nvPr/>
            </p:nvGrpSpPr>
            <p:grpSpPr>
              <a:xfrm rot="506959">
                <a:off x="-65860" y="4898231"/>
                <a:ext cx="452837" cy="714552"/>
                <a:chOff x="3678325" y="1652292"/>
                <a:chExt cx="148289" cy="233992"/>
              </a:xfrm>
            </p:grpSpPr>
            <p:sp>
              <p:nvSpPr>
                <p:cNvPr id="1466" name="Google Shape;1466;p8"/>
                <p:cNvSpPr/>
                <p:nvPr/>
              </p:nvSpPr>
              <p:spPr>
                <a:xfrm>
                  <a:off x="3678325" y="1652292"/>
                  <a:ext cx="148275" cy="167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75" h="167044" extrusionOk="0">
                      <a:moveTo>
                        <a:pt x="127276" y="149575"/>
                      </a:moveTo>
                      <a:cubicBezTo>
                        <a:pt x="117278" y="159488"/>
                        <a:pt x="102989" y="167957"/>
                        <a:pt x="88558" y="166966"/>
                      </a:cubicBezTo>
                      <a:cubicBezTo>
                        <a:pt x="60900" y="165025"/>
                        <a:pt x="58634" y="137878"/>
                        <a:pt x="58634" y="137878"/>
                      </a:cubicBezTo>
                      <a:cubicBezTo>
                        <a:pt x="58634" y="137878"/>
                        <a:pt x="51483" y="153540"/>
                        <a:pt x="29589" y="150920"/>
                      </a:cubicBezTo>
                      <a:cubicBezTo>
                        <a:pt x="7681" y="148300"/>
                        <a:pt x="-3705" y="119793"/>
                        <a:pt x="1082" y="105816"/>
                      </a:cubicBezTo>
                      <a:cubicBezTo>
                        <a:pt x="6010" y="91442"/>
                        <a:pt x="10839" y="94727"/>
                        <a:pt x="20242" y="98749"/>
                      </a:cubicBezTo>
                      <a:cubicBezTo>
                        <a:pt x="29646" y="102771"/>
                        <a:pt x="42688" y="121818"/>
                        <a:pt x="50761" y="117315"/>
                      </a:cubicBezTo>
                      <a:cubicBezTo>
                        <a:pt x="58819" y="112812"/>
                        <a:pt x="48608" y="107416"/>
                        <a:pt x="31812" y="100349"/>
                      </a:cubicBezTo>
                      <a:cubicBezTo>
                        <a:pt x="14988" y="93268"/>
                        <a:pt x="5656" y="80920"/>
                        <a:pt x="11760" y="66092"/>
                      </a:cubicBezTo>
                      <a:cubicBezTo>
                        <a:pt x="17863" y="51293"/>
                        <a:pt x="32039" y="43306"/>
                        <a:pt x="33073" y="57595"/>
                      </a:cubicBezTo>
                      <a:cubicBezTo>
                        <a:pt x="34107" y="71899"/>
                        <a:pt x="44699" y="93297"/>
                        <a:pt x="56652" y="95081"/>
                      </a:cubicBezTo>
                      <a:cubicBezTo>
                        <a:pt x="68604" y="96866"/>
                        <a:pt x="66976" y="85111"/>
                        <a:pt x="53593" y="81160"/>
                      </a:cubicBezTo>
                      <a:cubicBezTo>
                        <a:pt x="40224" y="77209"/>
                        <a:pt x="37746" y="64280"/>
                        <a:pt x="35962" y="50557"/>
                      </a:cubicBezTo>
                      <a:cubicBezTo>
                        <a:pt x="34163" y="36834"/>
                        <a:pt x="41329" y="28054"/>
                        <a:pt x="53791" y="24670"/>
                      </a:cubicBezTo>
                      <a:cubicBezTo>
                        <a:pt x="66253" y="21285"/>
                        <a:pt x="57487" y="32345"/>
                        <a:pt x="61665" y="56519"/>
                      </a:cubicBezTo>
                      <a:cubicBezTo>
                        <a:pt x="65843" y="80693"/>
                        <a:pt x="75416" y="70001"/>
                        <a:pt x="77073" y="63416"/>
                      </a:cubicBezTo>
                      <a:cubicBezTo>
                        <a:pt x="78758" y="56831"/>
                        <a:pt x="66537" y="50472"/>
                        <a:pt x="66083" y="34979"/>
                      </a:cubicBezTo>
                      <a:cubicBezTo>
                        <a:pt x="65630" y="19486"/>
                        <a:pt x="71578" y="19387"/>
                        <a:pt x="82653" y="15833"/>
                      </a:cubicBezTo>
                      <a:cubicBezTo>
                        <a:pt x="93727" y="12264"/>
                        <a:pt x="92566" y="13666"/>
                        <a:pt x="87029" y="28281"/>
                      </a:cubicBezTo>
                      <a:cubicBezTo>
                        <a:pt x="81505" y="42881"/>
                        <a:pt x="81831" y="50415"/>
                        <a:pt x="84550" y="58119"/>
                      </a:cubicBezTo>
                      <a:cubicBezTo>
                        <a:pt x="87269" y="65823"/>
                        <a:pt x="94916" y="60144"/>
                        <a:pt x="93175" y="51421"/>
                      </a:cubicBezTo>
                      <a:cubicBezTo>
                        <a:pt x="91447" y="42711"/>
                        <a:pt x="93954" y="26171"/>
                        <a:pt x="103668" y="13085"/>
                      </a:cubicBezTo>
                      <a:cubicBezTo>
                        <a:pt x="105382" y="10777"/>
                        <a:pt x="107166" y="8894"/>
                        <a:pt x="108951" y="7322"/>
                      </a:cubicBezTo>
                      <a:cubicBezTo>
                        <a:pt x="117349" y="0"/>
                        <a:pt x="125704" y="0"/>
                        <a:pt x="125704" y="0"/>
                      </a:cubicBezTo>
                      <a:cubicBezTo>
                        <a:pt x="122999" y="4631"/>
                        <a:pt x="139228" y="12887"/>
                        <a:pt x="134442" y="35234"/>
                      </a:cubicBezTo>
                      <a:cubicBezTo>
                        <a:pt x="133054" y="41692"/>
                        <a:pt x="129457" y="47003"/>
                        <a:pt x="125321" y="51407"/>
                      </a:cubicBezTo>
                      <a:cubicBezTo>
                        <a:pt x="115139" y="62254"/>
                        <a:pt x="101700" y="67678"/>
                        <a:pt x="109800" y="71205"/>
                      </a:cubicBezTo>
                      <a:cubicBezTo>
                        <a:pt x="115153" y="73541"/>
                        <a:pt x="122957" y="67494"/>
                        <a:pt x="129712" y="60428"/>
                      </a:cubicBezTo>
                      <a:cubicBezTo>
                        <a:pt x="137359" y="52426"/>
                        <a:pt x="143703" y="43108"/>
                        <a:pt x="143703" y="43108"/>
                      </a:cubicBezTo>
                      <a:cubicBezTo>
                        <a:pt x="143703" y="43108"/>
                        <a:pt x="148037" y="52086"/>
                        <a:pt x="147159" y="59054"/>
                      </a:cubicBezTo>
                      <a:cubicBezTo>
                        <a:pt x="146621" y="63246"/>
                        <a:pt x="138803" y="70383"/>
                        <a:pt x="130490" y="76048"/>
                      </a:cubicBezTo>
                      <a:cubicBezTo>
                        <a:pt x="125010" y="79829"/>
                        <a:pt x="119303" y="82973"/>
                        <a:pt x="115380" y="84219"/>
                      </a:cubicBezTo>
                      <a:cubicBezTo>
                        <a:pt x="105495" y="87363"/>
                        <a:pt x="93486" y="93920"/>
                        <a:pt x="113936" y="93382"/>
                      </a:cubicBezTo>
                      <a:cubicBezTo>
                        <a:pt x="118666" y="93254"/>
                        <a:pt x="122971" y="91895"/>
                        <a:pt x="126823" y="89926"/>
                      </a:cubicBezTo>
                      <a:cubicBezTo>
                        <a:pt x="139653" y="83355"/>
                        <a:pt x="147371" y="69845"/>
                        <a:pt x="148150" y="71346"/>
                      </a:cubicBezTo>
                      <a:cubicBezTo>
                        <a:pt x="149170" y="73315"/>
                        <a:pt x="143774" y="94854"/>
                        <a:pt x="139341" y="103082"/>
                      </a:cubicBezTo>
                      <a:cubicBezTo>
                        <a:pt x="137005" y="107402"/>
                        <a:pt x="133549" y="110376"/>
                        <a:pt x="128607" y="111650"/>
                      </a:cubicBezTo>
                      <a:cubicBezTo>
                        <a:pt x="124132" y="112826"/>
                        <a:pt x="118439" y="112613"/>
                        <a:pt x="111231" y="110800"/>
                      </a:cubicBezTo>
                      <a:cubicBezTo>
                        <a:pt x="96049" y="106977"/>
                        <a:pt x="83191" y="120515"/>
                        <a:pt x="104122" y="125628"/>
                      </a:cubicBezTo>
                      <a:cubicBezTo>
                        <a:pt x="110919" y="127285"/>
                        <a:pt x="116881" y="126619"/>
                        <a:pt x="121923" y="125359"/>
                      </a:cubicBezTo>
                      <a:cubicBezTo>
                        <a:pt x="132445" y="122725"/>
                        <a:pt x="138959" y="117428"/>
                        <a:pt x="140701" y="124920"/>
                      </a:cubicBezTo>
                      <a:cubicBezTo>
                        <a:pt x="141933" y="130216"/>
                        <a:pt x="136382" y="140469"/>
                        <a:pt x="127262" y="14954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7" name="Google Shape;1467;p8"/>
                <p:cNvSpPr/>
                <p:nvPr/>
              </p:nvSpPr>
              <p:spPr>
                <a:xfrm>
                  <a:off x="3700613" y="1708367"/>
                  <a:ext cx="103863" cy="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63" h="97222" extrusionOk="0">
                      <a:moveTo>
                        <a:pt x="45835" y="75813"/>
                      </a:moveTo>
                      <a:cubicBezTo>
                        <a:pt x="48044" y="83262"/>
                        <a:pt x="50919" y="91546"/>
                        <a:pt x="57915" y="94931"/>
                      </a:cubicBezTo>
                      <a:cubicBezTo>
                        <a:pt x="60875" y="96361"/>
                        <a:pt x="64231" y="96701"/>
                        <a:pt x="67516" y="96984"/>
                      </a:cubicBezTo>
                      <a:cubicBezTo>
                        <a:pt x="73932" y="97536"/>
                        <a:pt x="81451" y="97522"/>
                        <a:pt x="85502" y="92509"/>
                      </a:cubicBezTo>
                      <a:cubicBezTo>
                        <a:pt x="86408" y="91376"/>
                        <a:pt x="86946" y="89450"/>
                        <a:pt x="85714" y="88671"/>
                      </a:cubicBezTo>
                      <a:cubicBezTo>
                        <a:pt x="85134" y="88303"/>
                        <a:pt x="84383" y="88388"/>
                        <a:pt x="83689" y="88459"/>
                      </a:cubicBezTo>
                      <a:cubicBezTo>
                        <a:pt x="78081" y="89082"/>
                        <a:pt x="72317" y="88388"/>
                        <a:pt x="67021" y="86448"/>
                      </a:cubicBezTo>
                      <a:cubicBezTo>
                        <a:pt x="65236" y="85797"/>
                        <a:pt x="63211" y="84550"/>
                        <a:pt x="63310" y="82653"/>
                      </a:cubicBezTo>
                      <a:cubicBezTo>
                        <a:pt x="65775" y="82468"/>
                        <a:pt x="68168" y="83502"/>
                        <a:pt x="70632" y="83743"/>
                      </a:cubicBezTo>
                      <a:cubicBezTo>
                        <a:pt x="73096" y="83998"/>
                        <a:pt x="76084" y="83007"/>
                        <a:pt x="76622" y="80585"/>
                      </a:cubicBezTo>
                      <a:cubicBezTo>
                        <a:pt x="71878" y="78390"/>
                        <a:pt x="67134" y="76195"/>
                        <a:pt x="62404" y="74000"/>
                      </a:cubicBezTo>
                      <a:cubicBezTo>
                        <a:pt x="60053" y="72909"/>
                        <a:pt x="57632" y="71777"/>
                        <a:pt x="55918" y="69851"/>
                      </a:cubicBezTo>
                      <a:cubicBezTo>
                        <a:pt x="52349" y="65871"/>
                        <a:pt x="53142" y="58833"/>
                        <a:pt x="57490" y="55731"/>
                      </a:cubicBezTo>
                      <a:cubicBezTo>
                        <a:pt x="59331" y="54429"/>
                        <a:pt x="61569" y="53805"/>
                        <a:pt x="63749" y="53225"/>
                      </a:cubicBezTo>
                      <a:cubicBezTo>
                        <a:pt x="75079" y="50180"/>
                        <a:pt x="86861" y="47093"/>
                        <a:pt x="98403" y="49203"/>
                      </a:cubicBezTo>
                      <a:cubicBezTo>
                        <a:pt x="99536" y="49415"/>
                        <a:pt x="100697" y="49670"/>
                        <a:pt x="101816" y="49387"/>
                      </a:cubicBezTo>
                      <a:cubicBezTo>
                        <a:pt x="102935" y="49104"/>
                        <a:pt x="103968" y="48127"/>
                        <a:pt x="103855" y="46980"/>
                      </a:cubicBezTo>
                      <a:cubicBezTo>
                        <a:pt x="103742" y="45946"/>
                        <a:pt x="102779" y="45223"/>
                        <a:pt x="101858" y="44756"/>
                      </a:cubicBezTo>
                      <a:cubicBezTo>
                        <a:pt x="98417" y="43028"/>
                        <a:pt x="94438" y="42929"/>
                        <a:pt x="90586" y="42858"/>
                      </a:cubicBezTo>
                      <a:cubicBezTo>
                        <a:pt x="86776" y="42788"/>
                        <a:pt x="82953" y="42717"/>
                        <a:pt x="79143" y="42646"/>
                      </a:cubicBezTo>
                      <a:cubicBezTo>
                        <a:pt x="77132" y="42604"/>
                        <a:pt x="75064" y="42561"/>
                        <a:pt x="73195" y="41782"/>
                      </a:cubicBezTo>
                      <a:cubicBezTo>
                        <a:pt x="71340" y="41003"/>
                        <a:pt x="69712" y="39318"/>
                        <a:pt x="69641" y="37307"/>
                      </a:cubicBezTo>
                      <a:cubicBezTo>
                        <a:pt x="69527" y="34432"/>
                        <a:pt x="72331" y="32421"/>
                        <a:pt x="74796" y="30963"/>
                      </a:cubicBezTo>
                      <a:cubicBezTo>
                        <a:pt x="80120" y="27833"/>
                        <a:pt x="85445" y="24689"/>
                        <a:pt x="90770" y="21559"/>
                      </a:cubicBezTo>
                      <a:cubicBezTo>
                        <a:pt x="91237" y="21290"/>
                        <a:pt x="91747" y="20950"/>
                        <a:pt x="91875" y="20426"/>
                      </a:cubicBezTo>
                      <a:cubicBezTo>
                        <a:pt x="92115" y="19449"/>
                        <a:pt x="90883" y="18755"/>
                        <a:pt x="89878" y="18656"/>
                      </a:cubicBezTo>
                      <a:cubicBezTo>
                        <a:pt x="85502" y="18246"/>
                        <a:pt x="81494" y="21956"/>
                        <a:pt x="77132" y="21446"/>
                      </a:cubicBezTo>
                      <a:cubicBezTo>
                        <a:pt x="76339" y="21361"/>
                        <a:pt x="75475" y="21035"/>
                        <a:pt x="75192" y="20285"/>
                      </a:cubicBezTo>
                      <a:cubicBezTo>
                        <a:pt x="74980" y="19690"/>
                        <a:pt x="75220" y="19053"/>
                        <a:pt x="75461" y="18472"/>
                      </a:cubicBezTo>
                      <a:cubicBezTo>
                        <a:pt x="78194" y="12312"/>
                        <a:pt x="83207" y="6746"/>
                        <a:pt x="83165" y="5"/>
                      </a:cubicBezTo>
                      <a:cubicBezTo>
                        <a:pt x="79908" y="-122"/>
                        <a:pt x="76976" y="2045"/>
                        <a:pt x="74895" y="4551"/>
                      </a:cubicBezTo>
                      <a:cubicBezTo>
                        <a:pt x="72827" y="7072"/>
                        <a:pt x="71312" y="10018"/>
                        <a:pt x="69131" y="12453"/>
                      </a:cubicBezTo>
                      <a:cubicBezTo>
                        <a:pt x="66950" y="14875"/>
                        <a:pt x="63778" y="16801"/>
                        <a:pt x="60563" y="16263"/>
                      </a:cubicBezTo>
                      <a:cubicBezTo>
                        <a:pt x="59671" y="16121"/>
                        <a:pt x="58779" y="15753"/>
                        <a:pt x="58212" y="15059"/>
                      </a:cubicBezTo>
                      <a:cubicBezTo>
                        <a:pt x="55960" y="12326"/>
                        <a:pt x="60266" y="7568"/>
                        <a:pt x="57915" y="4920"/>
                      </a:cubicBezTo>
                      <a:cubicBezTo>
                        <a:pt x="56909" y="10896"/>
                        <a:pt x="55918" y="16872"/>
                        <a:pt x="54913" y="22848"/>
                      </a:cubicBezTo>
                      <a:cubicBezTo>
                        <a:pt x="50692" y="23953"/>
                        <a:pt x="46246" y="22593"/>
                        <a:pt x="42096" y="21262"/>
                      </a:cubicBezTo>
                      <a:cubicBezTo>
                        <a:pt x="40595" y="20781"/>
                        <a:pt x="39066" y="20271"/>
                        <a:pt x="37791" y="19336"/>
                      </a:cubicBezTo>
                      <a:cubicBezTo>
                        <a:pt x="32169" y="15201"/>
                        <a:pt x="34435" y="5288"/>
                        <a:pt x="29096" y="798"/>
                      </a:cubicBezTo>
                      <a:cubicBezTo>
                        <a:pt x="28742" y="501"/>
                        <a:pt x="28289" y="218"/>
                        <a:pt x="27836" y="317"/>
                      </a:cubicBezTo>
                      <a:cubicBezTo>
                        <a:pt x="27227" y="459"/>
                        <a:pt x="26986" y="1195"/>
                        <a:pt x="26873" y="1804"/>
                      </a:cubicBezTo>
                      <a:cubicBezTo>
                        <a:pt x="26235" y="5444"/>
                        <a:pt x="26504" y="9225"/>
                        <a:pt x="27637" y="12751"/>
                      </a:cubicBezTo>
                      <a:cubicBezTo>
                        <a:pt x="28161" y="14379"/>
                        <a:pt x="28898" y="15980"/>
                        <a:pt x="30073" y="17226"/>
                      </a:cubicBezTo>
                      <a:cubicBezTo>
                        <a:pt x="31107" y="18302"/>
                        <a:pt x="32424" y="19053"/>
                        <a:pt x="33727" y="19789"/>
                      </a:cubicBezTo>
                      <a:cubicBezTo>
                        <a:pt x="38598" y="22537"/>
                        <a:pt x="43470" y="25284"/>
                        <a:pt x="48328" y="28045"/>
                      </a:cubicBezTo>
                      <a:cubicBezTo>
                        <a:pt x="48965" y="28399"/>
                        <a:pt x="49644" y="28824"/>
                        <a:pt x="49857" y="29518"/>
                      </a:cubicBezTo>
                      <a:cubicBezTo>
                        <a:pt x="49999" y="30000"/>
                        <a:pt x="49885" y="30510"/>
                        <a:pt x="49772" y="30991"/>
                      </a:cubicBezTo>
                      <a:cubicBezTo>
                        <a:pt x="49007" y="34149"/>
                        <a:pt x="48073" y="37265"/>
                        <a:pt x="46954" y="40338"/>
                      </a:cubicBezTo>
                      <a:cubicBezTo>
                        <a:pt x="46260" y="42250"/>
                        <a:pt x="45439" y="44232"/>
                        <a:pt x="43895" y="45549"/>
                      </a:cubicBezTo>
                      <a:cubicBezTo>
                        <a:pt x="40539" y="48410"/>
                        <a:pt x="35454" y="47064"/>
                        <a:pt x="31305" y="45578"/>
                      </a:cubicBezTo>
                      <a:cubicBezTo>
                        <a:pt x="26929" y="44006"/>
                        <a:pt x="22114" y="42051"/>
                        <a:pt x="20160" y="37831"/>
                      </a:cubicBezTo>
                      <a:cubicBezTo>
                        <a:pt x="19367" y="36117"/>
                        <a:pt x="19140" y="34163"/>
                        <a:pt x="18192" y="32535"/>
                      </a:cubicBezTo>
                      <a:cubicBezTo>
                        <a:pt x="17243" y="30906"/>
                        <a:pt x="15118" y="29660"/>
                        <a:pt x="13490" y="30594"/>
                      </a:cubicBezTo>
                      <a:cubicBezTo>
                        <a:pt x="12343" y="31246"/>
                        <a:pt x="11904" y="32775"/>
                        <a:pt x="12173" y="34064"/>
                      </a:cubicBezTo>
                      <a:cubicBezTo>
                        <a:pt x="12428" y="35367"/>
                        <a:pt x="13249" y="36472"/>
                        <a:pt x="14113" y="37477"/>
                      </a:cubicBezTo>
                      <a:cubicBezTo>
                        <a:pt x="20146" y="44402"/>
                        <a:pt x="29209" y="47673"/>
                        <a:pt x="37281" y="52035"/>
                      </a:cubicBezTo>
                      <a:cubicBezTo>
                        <a:pt x="39094" y="53027"/>
                        <a:pt x="41063" y="54315"/>
                        <a:pt x="41417" y="56354"/>
                      </a:cubicBezTo>
                      <a:cubicBezTo>
                        <a:pt x="41771" y="58408"/>
                        <a:pt x="40326" y="60320"/>
                        <a:pt x="38867" y="61807"/>
                      </a:cubicBezTo>
                      <a:cubicBezTo>
                        <a:pt x="35667" y="65064"/>
                        <a:pt x="31631" y="67882"/>
                        <a:pt x="27071" y="68066"/>
                      </a:cubicBezTo>
                      <a:cubicBezTo>
                        <a:pt x="23658" y="68208"/>
                        <a:pt x="20401" y="66862"/>
                        <a:pt x="17243" y="65574"/>
                      </a:cubicBezTo>
                      <a:cubicBezTo>
                        <a:pt x="14085" y="64285"/>
                        <a:pt x="10785" y="62996"/>
                        <a:pt x="7386" y="63265"/>
                      </a:cubicBezTo>
                      <a:cubicBezTo>
                        <a:pt x="3987" y="63534"/>
                        <a:pt x="490" y="65843"/>
                        <a:pt x="50" y="69227"/>
                      </a:cubicBezTo>
                      <a:cubicBezTo>
                        <a:pt x="-134" y="70601"/>
                        <a:pt x="206" y="72017"/>
                        <a:pt x="744" y="73292"/>
                      </a:cubicBezTo>
                      <a:cubicBezTo>
                        <a:pt x="1382" y="74793"/>
                        <a:pt x="2330" y="76181"/>
                        <a:pt x="3633" y="77158"/>
                      </a:cubicBezTo>
                      <a:cubicBezTo>
                        <a:pt x="6296" y="79140"/>
                        <a:pt x="9964" y="79098"/>
                        <a:pt x="13207" y="78362"/>
                      </a:cubicBezTo>
                      <a:cubicBezTo>
                        <a:pt x="16436" y="77625"/>
                        <a:pt x="19551" y="76280"/>
                        <a:pt x="22851" y="75940"/>
                      </a:cubicBezTo>
                      <a:cubicBezTo>
                        <a:pt x="29280" y="75274"/>
                        <a:pt x="36078" y="78447"/>
                        <a:pt x="42040" y="7596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8" name="Google Shape;1468;p8"/>
                <p:cNvSpPr/>
                <p:nvPr/>
              </p:nvSpPr>
              <p:spPr>
                <a:xfrm>
                  <a:off x="3738503" y="1722888"/>
                  <a:ext cx="37146" cy="63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6" h="63529" extrusionOk="0">
                      <a:moveTo>
                        <a:pt x="6019" y="55499"/>
                      </a:moveTo>
                      <a:cubicBezTo>
                        <a:pt x="7591" y="58714"/>
                        <a:pt x="10012" y="61518"/>
                        <a:pt x="12972" y="63529"/>
                      </a:cubicBezTo>
                      <a:cubicBezTo>
                        <a:pt x="13836" y="61929"/>
                        <a:pt x="13241" y="59960"/>
                        <a:pt x="12873" y="58176"/>
                      </a:cubicBezTo>
                      <a:cubicBezTo>
                        <a:pt x="11896" y="53262"/>
                        <a:pt x="12916" y="48192"/>
                        <a:pt x="13935" y="43292"/>
                      </a:cubicBezTo>
                      <a:cubicBezTo>
                        <a:pt x="14232" y="41848"/>
                        <a:pt x="14544" y="40389"/>
                        <a:pt x="15252" y="39100"/>
                      </a:cubicBezTo>
                      <a:cubicBezTo>
                        <a:pt x="16343" y="37118"/>
                        <a:pt x="18269" y="35730"/>
                        <a:pt x="20265" y="34654"/>
                      </a:cubicBezTo>
                      <a:cubicBezTo>
                        <a:pt x="23225" y="33067"/>
                        <a:pt x="26482" y="32019"/>
                        <a:pt x="29824" y="31595"/>
                      </a:cubicBezTo>
                      <a:cubicBezTo>
                        <a:pt x="29881" y="30490"/>
                        <a:pt x="28465" y="29966"/>
                        <a:pt x="27346" y="29938"/>
                      </a:cubicBezTo>
                      <a:cubicBezTo>
                        <a:pt x="26227" y="29909"/>
                        <a:pt x="24854" y="29895"/>
                        <a:pt x="24358" y="28890"/>
                      </a:cubicBezTo>
                      <a:cubicBezTo>
                        <a:pt x="23976" y="28111"/>
                        <a:pt x="24386" y="27190"/>
                        <a:pt x="24797" y="26411"/>
                      </a:cubicBezTo>
                      <a:cubicBezTo>
                        <a:pt x="26723" y="22814"/>
                        <a:pt x="28635" y="19217"/>
                        <a:pt x="30561" y="15620"/>
                      </a:cubicBezTo>
                      <a:cubicBezTo>
                        <a:pt x="30858" y="15054"/>
                        <a:pt x="31156" y="14487"/>
                        <a:pt x="31368" y="13893"/>
                      </a:cubicBezTo>
                      <a:cubicBezTo>
                        <a:pt x="31580" y="13284"/>
                        <a:pt x="31680" y="12632"/>
                        <a:pt x="31807" y="11995"/>
                      </a:cubicBezTo>
                      <a:cubicBezTo>
                        <a:pt x="32685" y="7690"/>
                        <a:pt x="34937" y="3795"/>
                        <a:pt x="37146" y="0"/>
                      </a:cubicBezTo>
                      <a:cubicBezTo>
                        <a:pt x="32586" y="1345"/>
                        <a:pt x="30447" y="6373"/>
                        <a:pt x="28054" y="10465"/>
                      </a:cubicBezTo>
                      <a:cubicBezTo>
                        <a:pt x="24585" y="16399"/>
                        <a:pt x="19529" y="21242"/>
                        <a:pt x="15720" y="26950"/>
                      </a:cubicBezTo>
                      <a:cubicBezTo>
                        <a:pt x="13850" y="29754"/>
                        <a:pt x="12292" y="32756"/>
                        <a:pt x="10720" y="35744"/>
                      </a:cubicBezTo>
                      <a:cubicBezTo>
                        <a:pt x="9474" y="38137"/>
                        <a:pt x="8228" y="40531"/>
                        <a:pt x="6968" y="42938"/>
                      </a:cubicBezTo>
                      <a:cubicBezTo>
                        <a:pt x="6769" y="43321"/>
                        <a:pt x="6543" y="43717"/>
                        <a:pt x="6160" y="43901"/>
                      </a:cubicBezTo>
                      <a:cubicBezTo>
                        <a:pt x="5764" y="44071"/>
                        <a:pt x="5197" y="43859"/>
                        <a:pt x="5183" y="43434"/>
                      </a:cubicBezTo>
                      <a:cubicBezTo>
                        <a:pt x="5183" y="43009"/>
                        <a:pt x="6033" y="42980"/>
                        <a:pt x="5948" y="43391"/>
                      </a:cubicBezTo>
                      <a:cubicBezTo>
                        <a:pt x="6387" y="48235"/>
                        <a:pt x="4022" y="53248"/>
                        <a:pt x="0" y="55967"/>
                      </a:cubicBezTo>
                      <a:cubicBezTo>
                        <a:pt x="1643" y="57029"/>
                        <a:pt x="3994" y="56845"/>
                        <a:pt x="5452" y="5555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9" name="Google Shape;1469;p8"/>
                <p:cNvSpPr/>
                <p:nvPr/>
              </p:nvSpPr>
              <p:spPr>
                <a:xfrm>
                  <a:off x="3710209" y="1708004"/>
                  <a:ext cx="74135" cy="178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35" h="178280" extrusionOk="0">
                      <a:moveTo>
                        <a:pt x="113" y="178281"/>
                      </a:moveTo>
                      <a:cubicBezTo>
                        <a:pt x="-2762" y="136150"/>
                        <a:pt x="49877" y="34215"/>
                        <a:pt x="72960" y="0"/>
                      </a:cubicBezTo>
                      <a:lnTo>
                        <a:pt x="74136" y="793"/>
                      </a:lnTo>
                      <a:cubicBezTo>
                        <a:pt x="51137" y="34894"/>
                        <a:pt x="-1317" y="136376"/>
                        <a:pt x="1529" y="178182"/>
                      </a:cubicBezTo>
                      <a:lnTo>
                        <a:pt x="113" y="17828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0" name="Google Shape;1470;p8"/>
                <p:cNvSpPr/>
                <p:nvPr/>
              </p:nvSpPr>
              <p:spPr>
                <a:xfrm>
                  <a:off x="3787290" y="1652292"/>
                  <a:ext cx="26379" cy="51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79" h="51420" extrusionOk="0">
                      <a:moveTo>
                        <a:pt x="25491" y="35248"/>
                      </a:moveTo>
                      <a:cubicBezTo>
                        <a:pt x="24103" y="41706"/>
                        <a:pt x="20506" y="47017"/>
                        <a:pt x="16371" y="51421"/>
                      </a:cubicBezTo>
                      <a:cubicBezTo>
                        <a:pt x="13425" y="49707"/>
                        <a:pt x="11244" y="46578"/>
                        <a:pt x="10989" y="43150"/>
                      </a:cubicBezTo>
                      <a:cubicBezTo>
                        <a:pt x="10650" y="38817"/>
                        <a:pt x="13014" y="34427"/>
                        <a:pt x="11938" y="30221"/>
                      </a:cubicBezTo>
                      <a:cubicBezTo>
                        <a:pt x="11046" y="26709"/>
                        <a:pt x="8030" y="24259"/>
                        <a:pt x="5636" y="21554"/>
                      </a:cubicBezTo>
                      <a:cubicBezTo>
                        <a:pt x="2223" y="17702"/>
                        <a:pt x="0" y="12377"/>
                        <a:pt x="0" y="7322"/>
                      </a:cubicBezTo>
                      <a:cubicBezTo>
                        <a:pt x="8398" y="0"/>
                        <a:pt x="16753" y="0"/>
                        <a:pt x="16753" y="0"/>
                      </a:cubicBezTo>
                      <a:cubicBezTo>
                        <a:pt x="14048" y="4631"/>
                        <a:pt x="30278" y="12887"/>
                        <a:pt x="25491" y="352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1" name="Google Shape;1471;p8"/>
                <p:cNvSpPr/>
                <p:nvPr/>
              </p:nvSpPr>
              <p:spPr>
                <a:xfrm>
                  <a:off x="3806140" y="1695428"/>
                  <a:ext cx="19475" cy="32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5" h="32939" extrusionOk="0">
                      <a:moveTo>
                        <a:pt x="2689" y="32940"/>
                      </a:moveTo>
                      <a:cubicBezTo>
                        <a:pt x="2293" y="32501"/>
                        <a:pt x="1868" y="32076"/>
                        <a:pt x="1514" y="31609"/>
                      </a:cubicBezTo>
                      <a:cubicBezTo>
                        <a:pt x="-1502" y="27615"/>
                        <a:pt x="721" y="22446"/>
                        <a:pt x="1911" y="17320"/>
                      </a:cubicBezTo>
                      <a:cubicBezTo>
                        <a:pt x="9558" y="9318"/>
                        <a:pt x="15902" y="0"/>
                        <a:pt x="15902" y="0"/>
                      </a:cubicBezTo>
                      <a:cubicBezTo>
                        <a:pt x="15902" y="0"/>
                        <a:pt x="20236" y="8979"/>
                        <a:pt x="19358" y="15946"/>
                      </a:cubicBezTo>
                      <a:cubicBezTo>
                        <a:pt x="18820" y="20138"/>
                        <a:pt x="11002" y="27275"/>
                        <a:pt x="2689" y="329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2" name="Google Shape;1472;p8"/>
                <p:cNvSpPr/>
                <p:nvPr/>
              </p:nvSpPr>
              <p:spPr>
                <a:xfrm>
                  <a:off x="3801350" y="1723551"/>
                  <a:ext cx="25264" cy="40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64" h="40419" extrusionOk="0">
                      <a:moveTo>
                        <a:pt x="8726" y="32956"/>
                      </a:moveTo>
                      <a:cubicBezTo>
                        <a:pt x="4577" y="34089"/>
                        <a:pt x="-125" y="30393"/>
                        <a:pt x="3" y="26088"/>
                      </a:cubicBezTo>
                      <a:cubicBezTo>
                        <a:pt x="102" y="23227"/>
                        <a:pt x="1872" y="20891"/>
                        <a:pt x="3812" y="18696"/>
                      </a:cubicBezTo>
                      <a:cubicBezTo>
                        <a:pt x="16642" y="12125"/>
                        <a:pt x="24361" y="-1386"/>
                        <a:pt x="25139" y="116"/>
                      </a:cubicBezTo>
                      <a:cubicBezTo>
                        <a:pt x="26159" y="2084"/>
                        <a:pt x="20764" y="23624"/>
                        <a:pt x="16331" y="31852"/>
                      </a:cubicBezTo>
                      <a:cubicBezTo>
                        <a:pt x="13994" y="36171"/>
                        <a:pt x="10539" y="39145"/>
                        <a:pt x="5596" y="40419"/>
                      </a:cubicBezTo>
                      <a:cubicBezTo>
                        <a:pt x="7027" y="38125"/>
                        <a:pt x="8103" y="35590"/>
                        <a:pt x="8726" y="3295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3" name="Google Shape;1473;p8"/>
                <p:cNvSpPr/>
                <p:nvPr/>
              </p:nvSpPr>
              <p:spPr>
                <a:xfrm>
                  <a:off x="3800156" y="1773406"/>
                  <a:ext cx="19054" cy="2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4" h="28475" extrusionOk="0">
                      <a:moveTo>
                        <a:pt x="5444" y="28461"/>
                      </a:moveTo>
                      <a:cubicBezTo>
                        <a:pt x="361" y="25856"/>
                        <a:pt x="-2132" y="18095"/>
                        <a:pt x="2286" y="14484"/>
                      </a:cubicBezTo>
                      <a:cubicBezTo>
                        <a:pt x="3830" y="13223"/>
                        <a:pt x="6139" y="12388"/>
                        <a:pt x="6450" y="10419"/>
                      </a:cubicBezTo>
                      <a:cubicBezTo>
                        <a:pt x="6946" y="7332"/>
                        <a:pt x="2499" y="6412"/>
                        <a:pt x="106" y="4287"/>
                      </a:cubicBezTo>
                      <a:cubicBezTo>
                        <a:pt x="10628" y="1653"/>
                        <a:pt x="17142" y="-3643"/>
                        <a:pt x="18884" y="3848"/>
                      </a:cubicBezTo>
                      <a:cubicBezTo>
                        <a:pt x="20116" y="9145"/>
                        <a:pt x="14565" y="19398"/>
                        <a:pt x="5444" y="284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74" name="Google Shape;1474;p8"/>
              <p:cNvGrpSpPr/>
              <p:nvPr/>
            </p:nvGrpSpPr>
            <p:grpSpPr>
              <a:xfrm rot="506865">
                <a:off x="1223952" y="4937773"/>
                <a:ext cx="1217589" cy="1050499"/>
                <a:chOff x="580589" y="5177399"/>
                <a:chExt cx="1217651" cy="1050552"/>
              </a:xfrm>
            </p:grpSpPr>
            <p:grpSp>
              <p:nvGrpSpPr>
                <p:cNvPr id="1475" name="Google Shape;1475;p8"/>
                <p:cNvGrpSpPr/>
                <p:nvPr/>
              </p:nvGrpSpPr>
              <p:grpSpPr>
                <a:xfrm>
                  <a:off x="580589" y="5177399"/>
                  <a:ext cx="1217651" cy="1050552"/>
                  <a:chOff x="4104003" y="1551562"/>
                  <a:chExt cx="398746" cy="344026"/>
                </a:xfrm>
              </p:grpSpPr>
              <p:sp>
                <p:nvSpPr>
                  <p:cNvPr id="1476" name="Google Shape;1476;p8"/>
                  <p:cNvSpPr/>
                  <p:nvPr/>
                </p:nvSpPr>
                <p:spPr>
                  <a:xfrm>
                    <a:off x="4104003" y="1551562"/>
                    <a:ext cx="398746" cy="297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8746" h="297509" extrusionOk="0">
                        <a:moveTo>
                          <a:pt x="8324" y="197737"/>
                        </a:moveTo>
                        <a:cubicBezTo>
                          <a:pt x="8353" y="199918"/>
                          <a:pt x="9783" y="201801"/>
                          <a:pt x="11128" y="203515"/>
                        </a:cubicBezTo>
                        <a:cubicBezTo>
                          <a:pt x="18790" y="213201"/>
                          <a:pt x="26465" y="222888"/>
                          <a:pt x="34141" y="232574"/>
                        </a:cubicBezTo>
                        <a:cubicBezTo>
                          <a:pt x="22585" y="233042"/>
                          <a:pt x="11199" y="225295"/>
                          <a:pt x="7376" y="214405"/>
                        </a:cubicBezTo>
                        <a:cubicBezTo>
                          <a:pt x="6129" y="223780"/>
                          <a:pt x="1371" y="232447"/>
                          <a:pt x="337" y="241850"/>
                        </a:cubicBezTo>
                        <a:cubicBezTo>
                          <a:pt x="-2835" y="271009"/>
                          <a:pt x="16878" y="277863"/>
                          <a:pt x="38191" y="288145"/>
                        </a:cubicBezTo>
                        <a:cubicBezTo>
                          <a:pt x="54704" y="296132"/>
                          <a:pt x="71868" y="298865"/>
                          <a:pt x="87927" y="296897"/>
                        </a:cubicBezTo>
                        <a:cubicBezTo>
                          <a:pt x="107413" y="294532"/>
                          <a:pt x="125285" y="285270"/>
                          <a:pt x="138456" y="270074"/>
                        </a:cubicBezTo>
                        <a:cubicBezTo>
                          <a:pt x="142676" y="265217"/>
                          <a:pt x="146344" y="259637"/>
                          <a:pt x="147590" y="253335"/>
                        </a:cubicBezTo>
                        <a:cubicBezTo>
                          <a:pt x="149870" y="241765"/>
                          <a:pt x="143795" y="230294"/>
                          <a:pt x="137209" y="220537"/>
                        </a:cubicBezTo>
                        <a:cubicBezTo>
                          <a:pt x="149317" y="228609"/>
                          <a:pt x="165136" y="236837"/>
                          <a:pt x="177471" y="229077"/>
                        </a:cubicBezTo>
                        <a:cubicBezTo>
                          <a:pt x="181946" y="226244"/>
                          <a:pt x="185047" y="221698"/>
                          <a:pt x="188007" y="217294"/>
                        </a:cubicBezTo>
                        <a:cubicBezTo>
                          <a:pt x="195796" y="205724"/>
                          <a:pt x="203939" y="193970"/>
                          <a:pt x="215410" y="186082"/>
                        </a:cubicBezTo>
                        <a:cubicBezTo>
                          <a:pt x="218922" y="183675"/>
                          <a:pt x="222689" y="181649"/>
                          <a:pt x="225904" y="178874"/>
                        </a:cubicBezTo>
                        <a:cubicBezTo>
                          <a:pt x="234542" y="171368"/>
                          <a:pt x="238790" y="158552"/>
                          <a:pt x="249454" y="154388"/>
                        </a:cubicBezTo>
                        <a:cubicBezTo>
                          <a:pt x="253236" y="152915"/>
                          <a:pt x="257427" y="152745"/>
                          <a:pt x="261137" y="151145"/>
                        </a:cubicBezTo>
                        <a:cubicBezTo>
                          <a:pt x="269564" y="147534"/>
                          <a:pt x="273416" y="136035"/>
                          <a:pt x="268898" y="128062"/>
                        </a:cubicBezTo>
                        <a:cubicBezTo>
                          <a:pt x="273812" y="131333"/>
                          <a:pt x="277268" y="136715"/>
                          <a:pt x="278202" y="142549"/>
                        </a:cubicBezTo>
                        <a:cubicBezTo>
                          <a:pt x="282975" y="136275"/>
                          <a:pt x="295168" y="139646"/>
                          <a:pt x="298850" y="132693"/>
                        </a:cubicBezTo>
                        <a:cubicBezTo>
                          <a:pt x="299813" y="130866"/>
                          <a:pt x="299912" y="128713"/>
                          <a:pt x="299912" y="126646"/>
                        </a:cubicBezTo>
                        <a:cubicBezTo>
                          <a:pt x="299955" y="120429"/>
                          <a:pt x="299572" y="114226"/>
                          <a:pt x="298751" y="108066"/>
                        </a:cubicBezTo>
                        <a:cubicBezTo>
                          <a:pt x="298595" y="106933"/>
                          <a:pt x="298439" y="105842"/>
                          <a:pt x="298255" y="104724"/>
                        </a:cubicBezTo>
                        <a:cubicBezTo>
                          <a:pt x="298623" y="105559"/>
                          <a:pt x="298963" y="106423"/>
                          <a:pt x="299331" y="107258"/>
                        </a:cubicBezTo>
                        <a:cubicBezTo>
                          <a:pt x="302320" y="114339"/>
                          <a:pt x="305336" y="121392"/>
                          <a:pt x="308296" y="128472"/>
                        </a:cubicBezTo>
                        <a:cubicBezTo>
                          <a:pt x="309485" y="128515"/>
                          <a:pt x="310562" y="128288"/>
                          <a:pt x="311525" y="127864"/>
                        </a:cubicBezTo>
                        <a:cubicBezTo>
                          <a:pt x="316311" y="125782"/>
                          <a:pt x="318634" y="118658"/>
                          <a:pt x="318435" y="112866"/>
                        </a:cubicBezTo>
                        <a:cubicBezTo>
                          <a:pt x="318124" y="102373"/>
                          <a:pt x="314513" y="92290"/>
                          <a:pt x="310930" y="82405"/>
                        </a:cubicBezTo>
                        <a:cubicBezTo>
                          <a:pt x="319129" y="88664"/>
                          <a:pt x="325474" y="97331"/>
                          <a:pt x="328943" y="107046"/>
                        </a:cubicBezTo>
                        <a:cubicBezTo>
                          <a:pt x="329737" y="109227"/>
                          <a:pt x="331082" y="111946"/>
                          <a:pt x="333376" y="111663"/>
                        </a:cubicBezTo>
                        <a:cubicBezTo>
                          <a:pt x="334580" y="111507"/>
                          <a:pt x="335472" y="110516"/>
                          <a:pt x="336251" y="109595"/>
                        </a:cubicBezTo>
                        <a:cubicBezTo>
                          <a:pt x="339593" y="105616"/>
                          <a:pt x="342935" y="101650"/>
                          <a:pt x="346277" y="97699"/>
                        </a:cubicBezTo>
                        <a:cubicBezTo>
                          <a:pt x="348118" y="95518"/>
                          <a:pt x="350016" y="93210"/>
                          <a:pt x="350582" y="90434"/>
                        </a:cubicBezTo>
                        <a:cubicBezTo>
                          <a:pt x="351050" y="88041"/>
                          <a:pt x="350497" y="85605"/>
                          <a:pt x="349945" y="83240"/>
                        </a:cubicBezTo>
                        <a:cubicBezTo>
                          <a:pt x="348231" y="75933"/>
                          <a:pt x="346532" y="68625"/>
                          <a:pt x="344819" y="61346"/>
                        </a:cubicBezTo>
                        <a:cubicBezTo>
                          <a:pt x="350370" y="68781"/>
                          <a:pt x="355921" y="76216"/>
                          <a:pt x="361487" y="83679"/>
                        </a:cubicBezTo>
                        <a:cubicBezTo>
                          <a:pt x="369233" y="84982"/>
                          <a:pt x="376442" y="78581"/>
                          <a:pt x="379543" y="71359"/>
                        </a:cubicBezTo>
                        <a:cubicBezTo>
                          <a:pt x="382673" y="64136"/>
                          <a:pt x="382998" y="56064"/>
                          <a:pt x="384953" y="48445"/>
                        </a:cubicBezTo>
                        <a:cubicBezTo>
                          <a:pt x="386893" y="40826"/>
                          <a:pt x="391255" y="32952"/>
                          <a:pt x="398746" y="30587"/>
                        </a:cubicBezTo>
                        <a:lnTo>
                          <a:pt x="396438" y="30021"/>
                        </a:lnTo>
                        <a:cubicBezTo>
                          <a:pt x="377914" y="28123"/>
                          <a:pt x="365891" y="9147"/>
                          <a:pt x="348416" y="2675"/>
                        </a:cubicBezTo>
                        <a:cubicBezTo>
                          <a:pt x="335458" y="-2126"/>
                          <a:pt x="321055" y="480"/>
                          <a:pt x="307488" y="3170"/>
                        </a:cubicBezTo>
                        <a:cubicBezTo>
                          <a:pt x="302419" y="4176"/>
                          <a:pt x="297179" y="5224"/>
                          <a:pt x="292831" y="8028"/>
                        </a:cubicBezTo>
                        <a:cubicBezTo>
                          <a:pt x="288469" y="10846"/>
                          <a:pt x="285113" y="15845"/>
                          <a:pt x="285807" y="20972"/>
                        </a:cubicBezTo>
                        <a:cubicBezTo>
                          <a:pt x="282153" y="21113"/>
                          <a:pt x="280397" y="16666"/>
                          <a:pt x="277962" y="13947"/>
                        </a:cubicBezTo>
                        <a:cubicBezTo>
                          <a:pt x="272934" y="8297"/>
                          <a:pt x="263927" y="9741"/>
                          <a:pt x="256620" y="11653"/>
                        </a:cubicBezTo>
                        <a:cubicBezTo>
                          <a:pt x="250162" y="13353"/>
                          <a:pt x="243563" y="15095"/>
                          <a:pt x="238082" y="18876"/>
                        </a:cubicBezTo>
                        <a:cubicBezTo>
                          <a:pt x="232588" y="22671"/>
                          <a:pt x="228339" y="28945"/>
                          <a:pt x="228807" y="35601"/>
                        </a:cubicBezTo>
                        <a:cubicBezTo>
                          <a:pt x="227093" y="31522"/>
                          <a:pt x="225365" y="27429"/>
                          <a:pt x="223623" y="23337"/>
                        </a:cubicBezTo>
                        <a:cubicBezTo>
                          <a:pt x="218440" y="34369"/>
                          <a:pt x="220026" y="48247"/>
                          <a:pt x="227532" y="57848"/>
                        </a:cubicBezTo>
                        <a:cubicBezTo>
                          <a:pt x="226866" y="61134"/>
                          <a:pt x="222703" y="62678"/>
                          <a:pt x="219474" y="61729"/>
                        </a:cubicBezTo>
                        <a:cubicBezTo>
                          <a:pt x="216259" y="60808"/>
                          <a:pt x="213852" y="58160"/>
                          <a:pt x="211728" y="55554"/>
                        </a:cubicBezTo>
                        <a:cubicBezTo>
                          <a:pt x="205879" y="48431"/>
                          <a:pt x="200752" y="40713"/>
                          <a:pt x="196433" y="32570"/>
                        </a:cubicBezTo>
                        <a:cubicBezTo>
                          <a:pt x="176409" y="42526"/>
                          <a:pt x="157701" y="55129"/>
                          <a:pt x="140962" y="69957"/>
                        </a:cubicBezTo>
                        <a:cubicBezTo>
                          <a:pt x="147972" y="85081"/>
                          <a:pt x="143440" y="93267"/>
                          <a:pt x="148369" y="109198"/>
                        </a:cubicBezTo>
                        <a:cubicBezTo>
                          <a:pt x="137861" y="101764"/>
                          <a:pt x="130964" y="93592"/>
                          <a:pt x="123685" y="82971"/>
                        </a:cubicBezTo>
                        <a:cubicBezTo>
                          <a:pt x="122042" y="84472"/>
                          <a:pt x="82687" y="113291"/>
                          <a:pt x="63583" y="131744"/>
                        </a:cubicBezTo>
                        <a:cubicBezTo>
                          <a:pt x="44352" y="150310"/>
                          <a:pt x="26692" y="170504"/>
                          <a:pt x="10859" y="192044"/>
                        </a:cubicBezTo>
                        <a:cubicBezTo>
                          <a:pt x="9585" y="193772"/>
                          <a:pt x="8268" y="195684"/>
                          <a:pt x="8296" y="197822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7" name="Google Shape;1477;p8"/>
                  <p:cNvSpPr/>
                  <p:nvPr/>
                </p:nvSpPr>
                <p:spPr>
                  <a:xfrm>
                    <a:off x="4120602" y="1571489"/>
                    <a:ext cx="369642" cy="2726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642" h="272612" extrusionOk="0">
                        <a:moveTo>
                          <a:pt x="25544" y="268289"/>
                        </a:moveTo>
                        <a:cubicBezTo>
                          <a:pt x="38261" y="275426"/>
                          <a:pt x="55410" y="273571"/>
                          <a:pt x="66301" y="263870"/>
                        </a:cubicBezTo>
                        <a:cubicBezTo>
                          <a:pt x="57393" y="263927"/>
                          <a:pt x="50695" y="252569"/>
                          <a:pt x="55070" y="244795"/>
                        </a:cubicBezTo>
                        <a:cubicBezTo>
                          <a:pt x="56713" y="241863"/>
                          <a:pt x="59432" y="239725"/>
                          <a:pt x="61641" y="237190"/>
                        </a:cubicBezTo>
                        <a:cubicBezTo>
                          <a:pt x="64247" y="234202"/>
                          <a:pt x="66131" y="230661"/>
                          <a:pt x="67986" y="227178"/>
                        </a:cubicBezTo>
                        <a:cubicBezTo>
                          <a:pt x="72163" y="219332"/>
                          <a:pt x="76327" y="211501"/>
                          <a:pt x="80505" y="203655"/>
                        </a:cubicBezTo>
                        <a:cubicBezTo>
                          <a:pt x="81524" y="201729"/>
                          <a:pt x="82671" y="199690"/>
                          <a:pt x="84640" y="198755"/>
                        </a:cubicBezTo>
                        <a:cubicBezTo>
                          <a:pt x="85914" y="198146"/>
                          <a:pt x="87373" y="198090"/>
                          <a:pt x="88789" y="198160"/>
                        </a:cubicBezTo>
                        <a:cubicBezTo>
                          <a:pt x="97414" y="198571"/>
                          <a:pt x="105698" y="203528"/>
                          <a:pt x="110145" y="210948"/>
                        </a:cubicBezTo>
                        <a:cubicBezTo>
                          <a:pt x="113062" y="202990"/>
                          <a:pt x="100501" y="197155"/>
                          <a:pt x="99991" y="188686"/>
                        </a:cubicBezTo>
                        <a:cubicBezTo>
                          <a:pt x="99807" y="185726"/>
                          <a:pt x="101181" y="182908"/>
                          <a:pt x="102526" y="180260"/>
                        </a:cubicBezTo>
                        <a:cubicBezTo>
                          <a:pt x="109508" y="166396"/>
                          <a:pt x="118288" y="151045"/>
                          <a:pt x="133412" y="147476"/>
                        </a:cubicBezTo>
                        <a:cubicBezTo>
                          <a:pt x="145563" y="144615"/>
                          <a:pt x="157884" y="150422"/>
                          <a:pt x="169015" y="156086"/>
                        </a:cubicBezTo>
                        <a:cubicBezTo>
                          <a:pt x="167981" y="151866"/>
                          <a:pt x="164327" y="148906"/>
                          <a:pt x="161056" y="146046"/>
                        </a:cubicBezTo>
                        <a:cubicBezTo>
                          <a:pt x="157785" y="143185"/>
                          <a:pt x="154457" y="139645"/>
                          <a:pt x="154428" y="135297"/>
                        </a:cubicBezTo>
                        <a:cubicBezTo>
                          <a:pt x="154414" y="130949"/>
                          <a:pt x="159965" y="126956"/>
                          <a:pt x="163194" y="129873"/>
                        </a:cubicBezTo>
                        <a:cubicBezTo>
                          <a:pt x="167273" y="126843"/>
                          <a:pt x="158762" y="121334"/>
                          <a:pt x="159696" y="116349"/>
                        </a:cubicBezTo>
                        <a:cubicBezTo>
                          <a:pt x="160107" y="114125"/>
                          <a:pt x="162345" y="112780"/>
                          <a:pt x="164398" y="111845"/>
                        </a:cubicBezTo>
                        <a:cubicBezTo>
                          <a:pt x="174014" y="107441"/>
                          <a:pt x="184791" y="105614"/>
                          <a:pt x="195327" y="106606"/>
                        </a:cubicBezTo>
                        <a:cubicBezTo>
                          <a:pt x="190470" y="101366"/>
                          <a:pt x="185258" y="94412"/>
                          <a:pt x="187864" y="87771"/>
                        </a:cubicBezTo>
                        <a:cubicBezTo>
                          <a:pt x="190172" y="81865"/>
                          <a:pt x="197069" y="76696"/>
                          <a:pt x="203300" y="77872"/>
                        </a:cubicBezTo>
                        <a:cubicBezTo>
                          <a:pt x="262241" y="88989"/>
                          <a:pt x="241919" y="57550"/>
                          <a:pt x="262864" y="59278"/>
                        </a:cubicBezTo>
                        <a:cubicBezTo>
                          <a:pt x="266093" y="64036"/>
                          <a:pt x="269321" y="68780"/>
                          <a:pt x="272550" y="73538"/>
                        </a:cubicBezTo>
                        <a:cubicBezTo>
                          <a:pt x="274816" y="66160"/>
                          <a:pt x="265130" y="58838"/>
                          <a:pt x="267721" y="51573"/>
                        </a:cubicBezTo>
                        <a:cubicBezTo>
                          <a:pt x="270256" y="44464"/>
                          <a:pt x="280410" y="45810"/>
                          <a:pt x="287902" y="44833"/>
                        </a:cubicBezTo>
                        <a:cubicBezTo>
                          <a:pt x="295733" y="43813"/>
                          <a:pt x="302403" y="38871"/>
                          <a:pt x="308861" y="34311"/>
                        </a:cubicBezTo>
                        <a:cubicBezTo>
                          <a:pt x="315304" y="29750"/>
                          <a:pt x="322442" y="25233"/>
                          <a:pt x="330344" y="25261"/>
                        </a:cubicBezTo>
                        <a:cubicBezTo>
                          <a:pt x="338246" y="25290"/>
                          <a:pt x="346573" y="31974"/>
                          <a:pt x="345313" y="39777"/>
                        </a:cubicBezTo>
                        <a:cubicBezTo>
                          <a:pt x="350694" y="37851"/>
                          <a:pt x="343967" y="28731"/>
                          <a:pt x="347196" y="24029"/>
                        </a:cubicBezTo>
                        <a:cubicBezTo>
                          <a:pt x="348131" y="22670"/>
                          <a:pt x="349745" y="21990"/>
                          <a:pt x="351275" y="21381"/>
                        </a:cubicBezTo>
                        <a:cubicBezTo>
                          <a:pt x="357393" y="18931"/>
                          <a:pt x="363525" y="16481"/>
                          <a:pt x="369642" y="14017"/>
                        </a:cubicBezTo>
                        <a:cubicBezTo>
                          <a:pt x="360706" y="16099"/>
                          <a:pt x="351629" y="18180"/>
                          <a:pt x="342466" y="17770"/>
                        </a:cubicBezTo>
                        <a:cubicBezTo>
                          <a:pt x="333304" y="17359"/>
                          <a:pt x="323858" y="14116"/>
                          <a:pt x="317910" y="7134"/>
                        </a:cubicBezTo>
                        <a:cubicBezTo>
                          <a:pt x="314837" y="3537"/>
                          <a:pt x="310928" y="-1547"/>
                          <a:pt x="306637" y="450"/>
                        </a:cubicBezTo>
                        <a:cubicBezTo>
                          <a:pt x="310787" y="5605"/>
                          <a:pt x="309271" y="13833"/>
                          <a:pt x="304414" y="18322"/>
                        </a:cubicBezTo>
                        <a:cubicBezTo>
                          <a:pt x="299557" y="22797"/>
                          <a:pt x="292306" y="23916"/>
                          <a:pt x="285806" y="22698"/>
                        </a:cubicBezTo>
                        <a:cubicBezTo>
                          <a:pt x="277903" y="21211"/>
                          <a:pt x="270653" y="16467"/>
                          <a:pt x="266121" y="9811"/>
                        </a:cubicBezTo>
                        <a:cubicBezTo>
                          <a:pt x="268188" y="16679"/>
                          <a:pt x="267990" y="24751"/>
                          <a:pt x="263430" y="30303"/>
                        </a:cubicBezTo>
                        <a:cubicBezTo>
                          <a:pt x="258885" y="35854"/>
                          <a:pt x="249212" y="37171"/>
                          <a:pt x="244638" y="31648"/>
                        </a:cubicBezTo>
                        <a:cubicBezTo>
                          <a:pt x="244496" y="37384"/>
                          <a:pt x="240404" y="42439"/>
                          <a:pt x="235447" y="45328"/>
                        </a:cubicBezTo>
                        <a:cubicBezTo>
                          <a:pt x="230490" y="48217"/>
                          <a:pt x="224727" y="49336"/>
                          <a:pt x="219090" y="50398"/>
                        </a:cubicBezTo>
                        <a:cubicBezTo>
                          <a:pt x="216966" y="50795"/>
                          <a:pt x="214842" y="51205"/>
                          <a:pt x="212718" y="51602"/>
                        </a:cubicBezTo>
                        <a:cubicBezTo>
                          <a:pt x="204603" y="53145"/>
                          <a:pt x="196049" y="54901"/>
                          <a:pt x="189918" y="60425"/>
                        </a:cubicBezTo>
                        <a:cubicBezTo>
                          <a:pt x="184833" y="54208"/>
                          <a:pt x="179749" y="47991"/>
                          <a:pt x="174665" y="41774"/>
                        </a:cubicBezTo>
                        <a:cubicBezTo>
                          <a:pt x="176308" y="52947"/>
                          <a:pt x="177951" y="64121"/>
                          <a:pt x="179579" y="75294"/>
                        </a:cubicBezTo>
                        <a:cubicBezTo>
                          <a:pt x="180019" y="78268"/>
                          <a:pt x="180146" y="81964"/>
                          <a:pt x="177597" y="83565"/>
                        </a:cubicBezTo>
                        <a:cubicBezTo>
                          <a:pt x="172668" y="86666"/>
                          <a:pt x="168604" y="77702"/>
                          <a:pt x="162968" y="76243"/>
                        </a:cubicBezTo>
                        <a:cubicBezTo>
                          <a:pt x="163633" y="80449"/>
                          <a:pt x="162741" y="85222"/>
                          <a:pt x="159456" y="87926"/>
                        </a:cubicBezTo>
                        <a:cubicBezTo>
                          <a:pt x="156170" y="90631"/>
                          <a:pt x="150279" y="90051"/>
                          <a:pt x="148594" y="86128"/>
                        </a:cubicBezTo>
                        <a:cubicBezTo>
                          <a:pt x="149883" y="93718"/>
                          <a:pt x="144742" y="101861"/>
                          <a:pt x="137349" y="103971"/>
                        </a:cubicBezTo>
                        <a:cubicBezTo>
                          <a:pt x="129943" y="106082"/>
                          <a:pt x="121290" y="101890"/>
                          <a:pt x="118373" y="94766"/>
                        </a:cubicBezTo>
                        <a:cubicBezTo>
                          <a:pt x="112156" y="98250"/>
                          <a:pt x="110938" y="106620"/>
                          <a:pt x="111264" y="113743"/>
                        </a:cubicBezTo>
                        <a:cubicBezTo>
                          <a:pt x="111590" y="120866"/>
                          <a:pt x="112595" y="128641"/>
                          <a:pt x="108601" y="134546"/>
                        </a:cubicBezTo>
                        <a:cubicBezTo>
                          <a:pt x="105741" y="138781"/>
                          <a:pt x="100855" y="141132"/>
                          <a:pt x="97258" y="144771"/>
                        </a:cubicBezTo>
                        <a:cubicBezTo>
                          <a:pt x="93675" y="148396"/>
                          <a:pt x="91182" y="153466"/>
                          <a:pt x="86467" y="155407"/>
                        </a:cubicBezTo>
                        <a:cubicBezTo>
                          <a:pt x="81000" y="157658"/>
                          <a:pt x="74755" y="154741"/>
                          <a:pt x="70238" y="150946"/>
                        </a:cubicBezTo>
                        <a:cubicBezTo>
                          <a:pt x="65706" y="147150"/>
                          <a:pt x="61868" y="142349"/>
                          <a:pt x="56515" y="139843"/>
                        </a:cubicBezTo>
                        <a:cubicBezTo>
                          <a:pt x="56770" y="152744"/>
                          <a:pt x="69133" y="164767"/>
                          <a:pt x="64700" y="176875"/>
                        </a:cubicBezTo>
                        <a:cubicBezTo>
                          <a:pt x="63327" y="180643"/>
                          <a:pt x="60452" y="183687"/>
                          <a:pt x="58866" y="187383"/>
                        </a:cubicBezTo>
                        <a:cubicBezTo>
                          <a:pt x="57280" y="191065"/>
                          <a:pt x="57506" y="196206"/>
                          <a:pt x="61033" y="198118"/>
                        </a:cubicBezTo>
                        <a:cubicBezTo>
                          <a:pt x="60877" y="201403"/>
                          <a:pt x="56274" y="202168"/>
                          <a:pt x="53102" y="201318"/>
                        </a:cubicBezTo>
                        <a:cubicBezTo>
                          <a:pt x="49930" y="200469"/>
                          <a:pt x="46106" y="199180"/>
                          <a:pt x="43727" y="201446"/>
                        </a:cubicBezTo>
                        <a:cubicBezTo>
                          <a:pt x="40088" y="204930"/>
                          <a:pt x="44987" y="210623"/>
                          <a:pt x="45441" y="215636"/>
                        </a:cubicBezTo>
                        <a:cubicBezTo>
                          <a:pt x="46007" y="221853"/>
                          <a:pt x="38728" y="226441"/>
                          <a:pt x="32539" y="225606"/>
                        </a:cubicBezTo>
                        <a:cubicBezTo>
                          <a:pt x="26351" y="224770"/>
                          <a:pt x="21309" y="220408"/>
                          <a:pt x="16650" y="216231"/>
                        </a:cubicBezTo>
                        <a:cubicBezTo>
                          <a:pt x="19355" y="223425"/>
                          <a:pt x="20573" y="231185"/>
                          <a:pt x="20190" y="238875"/>
                        </a:cubicBezTo>
                        <a:cubicBezTo>
                          <a:pt x="12019" y="238266"/>
                          <a:pt x="4442" y="232517"/>
                          <a:pt x="1667" y="224813"/>
                        </a:cubicBezTo>
                        <a:cubicBezTo>
                          <a:pt x="-1151" y="226186"/>
                          <a:pt x="109" y="230435"/>
                          <a:pt x="1752" y="233097"/>
                        </a:cubicBezTo>
                        <a:cubicBezTo>
                          <a:pt x="9810" y="246168"/>
                          <a:pt x="17882" y="259240"/>
                          <a:pt x="25940" y="272311"/>
                        </a:cubicBezTo>
                        <a:lnTo>
                          <a:pt x="25572" y="26830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8" name="Google Shape;1478;p8"/>
                  <p:cNvSpPr/>
                  <p:nvPr/>
                </p:nvSpPr>
                <p:spPr>
                  <a:xfrm>
                    <a:off x="4176154" y="1587733"/>
                    <a:ext cx="280584" cy="200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584" h="200678" extrusionOk="0">
                        <a:moveTo>
                          <a:pt x="196167" y="35429"/>
                        </a:moveTo>
                        <a:cubicBezTo>
                          <a:pt x="193278" y="33404"/>
                          <a:pt x="189284" y="35528"/>
                          <a:pt x="186862" y="38092"/>
                        </a:cubicBezTo>
                        <a:cubicBezTo>
                          <a:pt x="184441" y="40655"/>
                          <a:pt x="182217" y="43898"/>
                          <a:pt x="178748" y="44549"/>
                        </a:cubicBezTo>
                        <a:cubicBezTo>
                          <a:pt x="177134" y="44847"/>
                          <a:pt x="175448" y="44521"/>
                          <a:pt x="173806" y="44663"/>
                        </a:cubicBezTo>
                        <a:cubicBezTo>
                          <a:pt x="171596" y="44861"/>
                          <a:pt x="169557" y="45923"/>
                          <a:pt x="167589" y="46957"/>
                        </a:cubicBezTo>
                        <a:cubicBezTo>
                          <a:pt x="156316" y="52891"/>
                          <a:pt x="145029" y="58824"/>
                          <a:pt x="133756" y="64772"/>
                        </a:cubicBezTo>
                        <a:cubicBezTo>
                          <a:pt x="129721" y="66896"/>
                          <a:pt x="125344" y="69403"/>
                          <a:pt x="123843" y="73708"/>
                        </a:cubicBezTo>
                        <a:cubicBezTo>
                          <a:pt x="123036" y="76031"/>
                          <a:pt x="123107" y="78764"/>
                          <a:pt x="121493" y="80619"/>
                        </a:cubicBezTo>
                        <a:cubicBezTo>
                          <a:pt x="120260" y="82035"/>
                          <a:pt x="118335" y="82573"/>
                          <a:pt x="116550" y="83126"/>
                        </a:cubicBezTo>
                        <a:cubicBezTo>
                          <a:pt x="109229" y="85391"/>
                          <a:pt x="102176" y="89116"/>
                          <a:pt x="97064" y="94837"/>
                        </a:cubicBezTo>
                        <a:cubicBezTo>
                          <a:pt x="91951" y="100559"/>
                          <a:pt x="88978" y="108447"/>
                          <a:pt x="90252" y="116009"/>
                        </a:cubicBezTo>
                        <a:cubicBezTo>
                          <a:pt x="87080" y="113587"/>
                          <a:pt x="81614" y="116816"/>
                          <a:pt x="82208" y="120767"/>
                        </a:cubicBezTo>
                        <a:cubicBezTo>
                          <a:pt x="79107" y="118714"/>
                          <a:pt x="75057" y="121121"/>
                          <a:pt x="72210" y="123515"/>
                        </a:cubicBezTo>
                        <a:cubicBezTo>
                          <a:pt x="60088" y="133739"/>
                          <a:pt x="49339" y="145607"/>
                          <a:pt x="40346" y="158692"/>
                        </a:cubicBezTo>
                        <a:cubicBezTo>
                          <a:pt x="37132" y="163380"/>
                          <a:pt x="34016" y="169143"/>
                          <a:pt x="35970" y="174496"/>
                        </a:cubicBezTo>
                        <a:cubicBezTo>
                          <a:pt x="34682" y="173533"/>
                          <a:pt x="33379" y="172570"/>
                          <a:pt x="32090" y="171593"/>
                        </a:cubicBezTo>
                        <a:cubicBezTo>
                          <a:pt x="24641" y="179878"/>
                          <a:pt x="17192" y="188148"/>
                          <a:pt x="9743" y="196433"/>
                        </a:cubicBezTo>
                        <a:cubicBezTo>
                          <a:pt x="7180" y="199279"/>
                          <a:pt x="2818" y="202281"/>
                          <a:pt x="0" y="199690"/>
                        </a:cubicBezTo>
                        <a:cubicBezTo>
                          <a:pt x="11868" y="184820"/>
                          <a:pt x="24457" y="167203"/>
                          <a:pt x="20761" y="148538"/>
                        </a:cubicBezTo>
                        <a:cubicBezTo>
                          <a:pt x="21738" y="150960"/>
                          <a:pt x="24726" y="152050"/>
                          <a:pt x="27318" y="151696"/>
                        </a:cubicBezTo>
                        <a:cubicBezTo>
                          <a:pt x="29910" y="151342"/>
                          <a:pt x="32189" y="149883"/>
                          <a:pt x="34384" y="148467"/>
                        </a:cubicBezTo>
                        <a:cubicBezTo>
                          <a:pt x="43363" y="142633"/>
                          <a:pt x="52596" y="136572"/>
                          <a:pt x="58587" y="127678"/>
                        </a:cubicBezTo>
                        <a:cubicBezTo>
                          <a:pt x="64690" y="118600"/>
                          <a:pt x="66829" y="106946"/>
                          <a:pt x="64350" y="96296"/>
                        </a:cubicBezTo>
                        <a:cubicBezTo>
                          <a:pt x="66092" y="98179"/>
                          <a:pt x="68387" y="99553"/>
                          <a:pt x="70865" y="100190"/>
                        </a:cubicBezTo>
                        <a:cubicBezTo>
                          <a:pt x="71630" y="96721"/>
                          <a:pt x="75255" y="94625"/>
                          <a:pt x="78739" y="93931"/>
                        </a:cubicBezTo>
                        <a:cubicBezTo>
                          <a:pt x="82222" y="93237"/>
                          <a:pt x="85862" y="93506"/>
                          <a:pt x="89303" y="92628"/>
                        </a:cubicBezTo>
                        <a:cubicBezTo>
                          <a:pt x="93382" y="91580"/>
                          <a:pt x="96865" y="88974"/>
                          <a:pt x="100236" y="86439"/>
                        </a:cubicBezTo>
                        <a:cubicBezTo>
                          <a:pt x="105731" y="82304"/>
                          <a:pt x="111225" y="78155"/>
                          <a:pt x="116706" y="74020"/>
                        </a:cubicBezTo>
                        <a:cubicBezTo>
                          <a:pt x="121974" y="70040"/>
                          <a:pt x="127639" y="65438"/>
                          <a:pt x="128729" y="58938"/>
                        </a:cubicBezTo>
                        <a:cubicBezTo>
                          <a:pt x="129395" y="55001"/>
                          <a:pt x="128871" y="49761"/>
                          <a:pt x="132567" y="48231"/>
                        </a:cubicBezTo>
                        <a:cubicBezTo>
                          <a:pt x="134946" y="47254"/>
                          <a:pt x="137552" y="48642"/>
                          <a:pt x="140072" y="49109"/>
                        </a:cubicBezTo>
                        <a:cubicBezTo>
                          <a:pt x="144477" y="49931"/>
                          <a:pt x="148853" y="47849"/>
                          <a:pt x="152846" y="45838"/>
                        </a:cubicBezTo>
                        <a:cubicBezTo>
                          <a:pt x="163963" y="40258"/>
                          <a:pt x="175066" y="34665"/>
                          <a:pt x="186183" y="29085"/>
                        </a:cubicBezTo>
                        <a:cubicBezTo>
                          <a:pt x="191111" y="26606"/>
                          <a:pt x="196124" y="24100"/>
                          <a:pt x="201534" y="23024"/>
                        </a:cubicBezTo>
                        <a:cubicBezTo>
                          <a:pt x="205287" y="22273"/>
                          <a:pt x="209280" y="22202"/>
                          <a:pt x="212693" y="20475"/>
                        </a:cubicBezTo>
                        <a:cubicBezTo>
                          <a:pt x="216121" y="18747"/>
                          <a:pt x="218740" y="14513"/>
                          <a:pt x="217041" y="11085"/>
                        </a:cubicBezTo>
                        <a:cubicBezTo>
                          <a:pt x="219264" y="9839"/>
                          <a:pt x="221332" y="13479"/>
                          <a:pt x="223867" y="13606"/>
                        </a:cubicBezTo>
                        <a:cubicBezTo>
                          <a:pt x="225141" y="13663"/>
                          <a:pt x="226260" y="12827"/>
                          <a:pt x="227351" y="12148"/>
                        </a:cubicBezTo>
                        <a:cubicBezTo>
                          <a:pt x="236938" y="6214"/>
                          <a:pt x="251737" y="11751"/>
                          <a:pt x="259271" y="3353"/>
                        </a:cubicBezTo>
                        <a:cubicBezTo>
                          <a:pt x="260418" y="2079"/>
                          <a:pt x="261438" y="450"/>
                          <a:pt x="263109" y="82"/>
                        </a:cubicBezTo>
                        <a:cubicBezTo>
                          <a:pt x="264057" y="-130"/>
                          <a:pt x="265049" y="110"/>
                          <a:pt x="265984" y="351"/>
                        </a:cubicBezTo>
                        <a:cubicBezTo>
                          <a:pt x="270855" y="1597"/>
                          <a:pt x="275712" y="2829"/>
                          <a:pt x="280584" y="4075"/>
                        </a:cubicBezTo>
                        <a:cubicBezTo>
                          <a:pt x="269850" y="4939"/>
                          <a:pt x="259625" y="8805"/>
                          <a:pt x="249570" y="12643"/>
                        </a:cubicBezTo>
                        <a:cubicBezTo>
                          <a:pt x="237434" y="17260"/>
                          <a:pt x="225297" y="21877"/>
                          <a:pt x="213175" y="26479"/>
                        </a:cubicBezTo>
                        <a:cubicBezTo>
                          <a:pt x="210484" y="27499"/>
                          <a:pt x="207199" y="29765"/>
                          <a:pt x="208289" y="32427"/>
                        </a:cubicBezTo>
                        <a:cubicBezTo>
                          <a:pt x="202454" y="30841"/>
                          <a:pt x="195841" y="32469"/>
                          <a:pt x="191422" y="36605"/>
                        </a:cubicBezTo>
                        <a:lnTo>
                          <a:pt x="196209" y="354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9" name="Google Shape;1479;p8"/>
                  <p:cNvSpPr/>
                  <p:nvPr/>
                </p:nvSpPr>
                <p:spPr>
                  <a:xfrm>
                    <a:off x="4114055" y="1584217"/>
                    <a:ext cx="376628" cy="3113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628" h="311371" extrusionOk="0">
                        <a:moveTo>
                          <a:pt x="376629" y="0"/>
                        </a:moveTo>
                        <a:cubicBezTo>
                          <a:pt x="289152" y="3300"/>
                          <a:pt x="177247" y="55995"/>
                          <a:pt x="110971" y="141305"/>
                        </a:cubicBezTo>
                        <a:cubicBezTo>
                          <a:pt x="44680" y="226600"/>
                          <a:pt x="15918" y="278701"/>
                          <a:pt x="0" y="31137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80" name="Google Shape;1480;p8"/>
                <p:cNvSpPr/>
                <p:nvPr/>
              </p:nvSpPr>
              <p:spPr>
                <a:xfrm>
                  <a:off x="849091" y="5505064"/>
                  <a:ext cx="647093" cy="578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88" h="189609" extrusionOk="0">
                      <a:moveTo>
                        <a:pt x="0" y="189596"/>
                      </a:moveTo>
                      <a:cubicBezTo>
                        <a:pt x="19486" y="187231"/>
                        <a:pt x="37358" y="177969"/>
                        <a:pt x="50529" y="162773"/>
                      </a:cubicBezTo>
                      <a:cubicBezTo>
                        <a:pt x="54749" y="157916"/>
                        <a:pt x="58417" y="152336"/>
                        <a:pt x="59663" y="146035"/>
                      </a:cubicBezTo>
                      <a:cubicBezTo>
                        <a:pt x="61943" y="134464"/>
                        <a:pt x="55868" y="122994"/>
                        <a:pt x="49282" y="113236"/>
                      </a:cubicBezTo>
                      <a:cubicBezTo>
                        <a:pt x="61390" y="121308"/>
                        <a:pt x="77209" y="129536"/>
                        <a:pt x="89544" y="121776"/>
                      </a:cubicBezTo>
                      <a:cubicBezTo>
                        <a:pt x="94019" y="118943"/>
                        <a:pt x="97120" y="114398"/>
                        <a:pt x="100080" y="109993"/>
                      </a:cubicBezTo>
                      <a:cubicBezTo>
                        <a:pt x="107869" y="98423"/>
                        <a:pt x="116012" y="86669"/>
                        <a:pt x="127483" y="78781"/>
                      </a:cubicBezTo>
                      <a:cubicBezTo>
                        <a:pt x="130995" y="76374"/>
                        <a:pt x="134762" y="74348"/>
                        <a:pt x="137977" y="71573"/>
                      </a:cubicBezTo>
                      <a:cubicBezTo>
                        <a:pt x="146615" y="64067"/>
                        <a:pt x="150863" y="51251"/>
                        <a:pt x="161527" y="47087"/>
                      </a:cubicBezTo>
                      <a:cubicBezTo>
                        <a:pt x="165309" y="45614"/>
                        <a:pt x="169500" y="45444"/>
                        <a:pt x="173210" y="43844"/>
                      </a:cubicBezTo>
                      <a:cubicBezTo>
                        <a:pt x="181637" y="40233"/>
                        <a:pt x="185489" y="28734"/>
                        <a:pt x="180971" y="20761"/>
                      </a:cubicBezTo>
                      <a:cubicBezTo>
                        <a:pt x="185885" y="24032"/>
                        <a:pt x="189341" y="29414"/>
                        <a:pt x="190275" y="35248"/>
                      </a:cubicBezTo>
                      <a:cubicBezTo>
                        <a:pt x="195048" y="28975"/>
                        <a:pt x="207241" y="32345"/>
                        <a:pt x="210923" y="25392"/>
                      </a:cubicBezTo>
                      <a:cubicBezTo>
                        <a:pt x="211886" y="23565"/>
                        <a:pt x="211985" y="21412"/>
                        <a:pt x="211985" y="19345"/>
                      </a:cubicBezTo>
                      <a:cubicBezTo>
                        <a:pt x="212028" y="13128"/>
                        <a:pt x="211645" y="6925"/>
                        <a:pt x="210824" y="765"/>
                      </a:cubicBezTo>
                      <a:cubicBezTo>
                        <a:pt x="209493" y="2549"/>
                        <a:pt x="207992" y="4192"/>
                        <a:pt x="206207" y="5551"/>
                      </a:cubicBezTo>
                      <a:cubicBezTo>
                        <a:pt x="200146" y="10154"/>
                        <a:pt x="191154" y="10380"/>
                        <a:pt x="184851" y="6132"/>
                      </a:cubicBezTo>
                      <a:cubicBezTo>
                        <a:pt x="180122" y="2931"/>
                        <a:pt x="174089" y="-2592"/>
                        <a:pt x="169982" y="1388"/>
                      </a:cubicBezTo>
                      <a:cubicBezTo>
                        <a:pt x="168013" y="3285"/>
                        <a:pt x="167815" y="6783"/>
                        <a:pt x="165379" y="8058"/>
                      </a:cubicBezTo>
                      <a:cubicBezTo>
                        <a:pt x="163382" y="9106"/>
                        <a:pt x="161003" y="8058"/>
                        <a:pt x="158780" y="7619"/>
                      </a:cubicBezTo>
                      <a:cubicBezTo>
                        <a:pt x="157916" y="7449"/>
                        <a:pt x="156910" y="7506"/>
                        <a:pt x="156033" y="7746"/>
                      </a:cubicBezTo>
                      <a:cubicBezTo>
                        <a:pt x="150495" y="4928"/>
                        <a:pt x="143075" y="4871"/>
                        <a:pt x="136560" y="5268"/>
                      </a:cubicBezTo>
                      <a:cubicBezTo>
                        <a:pt x="135229" y="5339"/>
                        <a:pt x="133728" y="5509"/>
                        <a:pt x="132963" y="6585"/>
                      </a:cubicBezTo>
                      <a:cubicBezTo>
                        <a:pt x="132453" y="7279"/>
                        <a:pt x="132397" y="8228"/>
                        <a:pt x="132482" y="9092"/>
                      </a:cubicBezTo>
                      <a:cubicBezTo>
                        <a:pt x="133077" y="15535"/>
                        <a:pt x="139662" y="21596"/>
                        <a:pt x="136872" y="27417"/>
                      </a:cubicBezTo>
                      <a:cubicBezTo>
                        <a:pt x="135881" y="29527"/>
                        <a:pt x="133827" y="30900"/>
                        <a:pt x="131830" y="32119"/>
                      </a:cubicBezTo>
                      <a:cubicBezTo>
                        <a:pt x="123333" y="37245"/>
                        <a:pt x="113987" y="40955"/>
                        <a:pt x="104300" y="43065"/>
                      </a:cubicBezTo>
                      <a:cubicBezTo>
                        <a:pt x="107614" y="49821"/>
                        <a:pt x="110970" y="57949"/>
                        <a:pt x="107331" y="64563"/>
                      </a:cubicBezTo>
                      <a:cubicBezTo>
                        <a:pt x="104329" y="70057"/>
                        <a:pt x="97602" y="72253"/>
                        <a:pt x="91399" y="72904"/>
                      </a:cubicBezTo>
                      <a:cubicBezTo>
                        <a:pt x="85196" y="73527"/>
                        <a:pt x="78724" y="73116"/>
                        <a:pt x="72918" y="75382"/>
                      </a:cubicBezTo>
                      <a:cubicBezTo>
                        <a:pt x="65950" y="78087"/>
                        <a:pt x="61008" y="84219"/>
                        <a:pt x="55301" y="89091"/>
                      </a:cubicBezTo>
                      <a:cubicBezTo>
                        <a:pt x="49608" y="93948"/>
                        <a:pt x="41678" y="97800"/>
                        <a:pt x="34823" y="94812"/>
                      </a:cubicBezTo>
                      <a:cubicBezTo>
                        <a:pt x="31594" y="101496"/>
                        <a:pt x="36848" y="110885"/>
                        <a:pt x="31849" y="116394"/>
                      </a:cubicBezTo>
                      <a:cubicBezTo>
                        <a:pt x="29938" y="118476"/>
                        <a:pt x="27006" y="119326"/>
                        <a:pt x="24896" y="121209"/>
                      </a:cubicBezTo>
                      <a:cubicBezTo>
                        <a:pt x="20846" y="124835"/>
                        <a:pt x="20860" y="131136"/>
                        <a:pt x="22035" y="136419"/>
                      </a:cubicBezTo>
                      <a:cubicBezTo>
                        <a:pt x="23197" y="141701"/>
                        <a:pt x="25236" y="147082"/>
                        <a:pt x="24159" y="152393"/>
                      </a:cubicBezTo>
                      <a:cubicBezTo>
                        <a:pt x="23367" y="156302"/>
                        <a:pt x="20931" y="159743"/>
                        <a:pt x="20180" y="163680"/>
                      </a:cubicBezTo>
                      <a:cubicBezTo>
                        <a:pt x="19416" y="167659"/>
                        <a:pt x="20308" y="172248"/>
                        <a:pt x="17787" y="175420"/>
                      </a:cubicBezTo>
                      <a:cubicBezTo>
                        <a:pt x="15932" y="177771"/>
                        <a:pt x="12773" y="178578"/>
                        <a:pt x="10055" y="179838"/>
                      </a:cubicBezTo>
                      <a:cubicBezTo>
                        <a:pt x="5721" y="181835"/>
                        <a:pt x="2152" y="185361"/>
                        <a:pt x="14" y="1896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81" name="Google Shape;1481;p8"/>
              <p:cNvGrpSpPr/>
              <p:nvPr/>
            </p:nvGrpSpPr>
            <p:grpSpPr>
              <a:xfrm rot="506959">
                <a:off x="-80991" y="4201666"/>
                <a:ext cx="369277" cy="500442"/>
                <a:chOff x="3566907" y="1664910"/>
                <a:chExt cx="120926" cy="163878"/>
              </a:xfrm>
            </p:grpSpPr>
            <p:sp>
              <p:nvSpPr>
                <p:cNvPr id="1482" name="Google Shape;1482;p8"/>
                <p:cNvSpPr/>
                <p:nvPr/>
              </p:nvSpPr>
              <p:spPr>
                <a:xfrm>
                  <a:off x="3607916" y="1708372"/>
                  <a:ext cx="79917" cy="118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17" h="118532" extrusionOk="0">
                      <a:moveTo>
                        <a:pt x="79379" y="118533"/>
                      </a:moveTo>
                      <a:cubicBezTo>
                        <a:pt x="26457" y="96979"/>
                        <a:pt x="-323" y="22021"/>
                        <a:pt x="3" y="0"/>
                      </a:cubicBezTo>
                      <a:lnTo>
                        <a:pt x="1419" y="0"/>
                      </a:lnTo>
                      <a:cubicBezTo>
                        <a:pt x="1093" y="21795"/>
                        <a:pt x="27576" y="95917"/>
                        <a:pt x="79917" y="117216"/>
                      </a:cubicBezTo>
                      <a:lnTo>
                        <a:pt x="79379" y="11853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3" name="Google Shape;1483;p8"/>
                <p:cNvSpPr/>
                <p:nvPr/>
              </p:nvSpPr>
              <p:spPr>
                <a:xfrm>
                  <a:off x="3592978" y="1664910"/>
                  <a:ext cx="16541" cy="46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1" h="46959" extrusionOk="0">
                      <a:moveTo>
                        <a:pt x="14346" y="44864"/>
                      </a:moveTo>
                      <a:cubicBezTo>
                        <a:pt x="1091" y="34781"/>
                        <a:pt x="-3809" y="15110"/>
                        <a:pt x="3173" y="0"/>
                      </a:cubicBezTo>
                      <a:cubicBezTo>
                        <a:pt x="10707" y="14544"/>
                        <a:pt x="15295" y="30632"/>
                        <a:pt x="16541" y="4696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4" name="Google Shape;1484;p8"/>
                <p:cNvSpPr/>
                <p:nvPr/>
              </p:nvSpPr>
              <p:spPr>
                <a:xfrm>
                  <a:off x="3577571" y="1706394"/>
                  <a:ext cx="30107" cy="11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7" h="11260" extrusionOk="0">
                      <a:moveTo>
                        <a:pt x="30108" y="9951"/>
                      </a:moveTo>
                      <a:cubicBezTo>
                        <a:pt x="22460" y="2714"/>
                        <a:pt x="9899" y="-2412"/>
                        <a:pt x="0" y="1171"/>
                      </a:cubicBezTo>
                      <a:cubicBezTo>
                        <a:pt x="7024" y="9781"/>
                        <a:pt x="19557" y="13435"/>
                        <a:pt x="30108" y="995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5" name="Google Shape;1485;p8"/>
                <p:cNvSpPr/>
                <p:nvPr/>
              </p:nvSpPr>
              <p:spPr>
                <a:xfrm>
                  <a:off x="3566907" y="1721497"/>
                  <a:ext cx="45770" cy="11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70" h="11208" extrusionOk="0">
                      <a:moveTo>
                        <a:pt x="45770" y="8854"/>
                      </a:moveTo>
                      <a:cubicBezTo>
                        <a:pt x="32303" y="-422"/>
                        <a:pt x="15719" y="-2121"/>
                        <a:pt x="0" y="2411"/>
                      </a:cubicBezTo>
                      <a:cubicBezTo>
                        <a:pt x="13312" y="11120"/>
                        <a:pt x="30561" y="13556"/>
                        <a:pt x="45770" y="885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6" name="Google Shape;1486;p8"/>
                <p:cNvSpPr/>
                <p:nvPr/>
              </p:nvSpPr>
              <p:spPr>
                <a:xfrm>
                  <a:off x="3569725" y="1740568"/>
                  <a:ext cx="48291" cy="9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91" h="9954" extrusionOk="0">
                      <a:moveTo>
                        <a:pt x="48291" y="6791"/>
                      </a:moveTo>
                      <a:cubicBezTo>
                        <a:pt x="40431" y="4100"/>
                        <a:pt x="32487" y="1396"/>
                        <a:pt x="24231" y="390"/>
                      </a:cubicBezTo>
                      <a:cubicBezTo>
                        <a:pt x="15974" y="-615"/>
                        <a:pt x="7279" y="206"/>
                        <a:pt x="0" y="4228"/>
                      </a:cubicBezTo>
                      <a:cubicBezTo>
                        <a:pt x="3994" y="7754"/>
                        <a:pt x="9290" y="9765"/>
                        <a:pt x="14615" y="9793"/>
                      </a:cubicBezTo>
                      <a:cubicBezTo>
                        <a:pt x="18580" y="9822"/>
                        <a:pt x="22503" y="8788"/>
                        <a:pt x="26454" y="8958"/>
                      </a:cubicBezTo>
                      <a:cubicBezTo>
                        <a:pt x="29357" y="9085"/>
                        <a:pt x="32204" y="9836"/>
                        <a:pt x="35093" y="9935"/>
                      </a:cubicBezTo>
                      <a:cubicBezTo>
                        <a:pt x="39468" y="10077"/>
                        <a:pt x="44836" y="9482"/>
                        <a:pt x="48277" y="679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7" name="Google Shape;1487;p8"/>
                <p:cNvSpPr/>
                <p:nvPr/>
              </p:nvSpPr>
              <p:spPr>
                <a:xfrm>
                  <a:off x="3581607" y="1760983"/>
                  <a:ext cx="42159" cy="27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9" h="27331" extrusionOk="0">
                      <a:moveTo>
                        <a:pt x="42145" y="0"/>
                      </a:moveTo>
                      <a:cubicBezTo>
                        <a:pt x="33874" y="2237"/>
                        <a:pt x="25307" y="4631"/>
                        <a:pt x="18764" y="10182"/>
                      </a:cubicBezTo>
                      <a:cubicBezTo>
                        <a:pt x="16541" y="12066"/>
                        <a:pt x="14615" y="14261"/>
                        <a:pt x="12618" y="16357"/>
                      </a:cubicBezTo>
                      <a:cubicBezTo>
                        <a:pt x="8766" y="20393"/>
                        <a:pt x="4574" y="24131"/>
                        <a:pt x="0" y="27332"/>
                      </a:cubicBezTo>
                      <a:cubicBezTo>
                        <a:pt x="8313" y="25760"/>
                        <a:pt x="16711" y="24160"/>
                        <a:pt x="24400" y="20634"/>
                      </a:cubicBezTo>
                      <a:cubicBezTo>
                        <a:pt x="32076" y="17093"/>
                        <a:pt x="38845" y="7789"/>
                        <a:pt x="42159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8" name="Google Shape;1488;p8"/>
                <p:cNvSpPr/>
                <p:nvPr/>
              </p:nvSpPr>
              <p:spPr>
                <a:xfrm>
                  <a:off x="3614787" y="1776249"/>
                  <a:ext cx="17914" cy="37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4" h="37004" extrusionOk="0">
                      <a:moveTo>
                        <a:pt x="17914" y="14"/>
                      </a:moveTo>
                      <a:cubicBezTo>
                        <a:pt x="11471" y="3144"/>
                        <a:pt x="6925" y="9347"/>
                        <a:pt x="4334" y="16017"/>
                      </a:cubicBezTo>
                      <a:cubicBezTo>
                        <a:pt x="1728" y="22687"/>
                        <a:pt x="836" y="29895"/>
                        <a:pt x="0" y="37004"/>
                      </a:cubicBezTo>
                      <a:cubicBezTo>
                        <a:pt x="7322" y="26935"/>
                        <a:pt x="15606" y="12250"/>
                        <a:pt x="17914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9" name="Google Shape;1489;p8"/>
                <p:cNvSpPr/>
                <p:nvPr/>
              </p:nvSpPr>
              <p:spPr>
                <a:xfrm>
                  <a:off x="3637188" y="1794206"/>
                  <a:ext cx="9708" cy="3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8" h="34582" extrusionOk="0">
                      <a:moveTo>
                        <a:pt x="7693" y="0"/>
                      </a:moveTo>
                      <a:cubicBezTo>
                        <a:pt x="2184" y="5551"/>
                        <a:pt x="-662" y="13623"/>
                        <a:pt x="131" y="21412"/>
                      </a:cubicBezTo>
                      <a:cubicBezTo>
                        <a:pt x="584" y="25831"/>
                        <a:pt x="2142" y="30178"/>
                        <a:pt x="1689" y="34583"/>
                      </a:cubicBezTo>
                      <a:cubicBezTo>
                        <a:pt x="9039" y="26737"/>
                        <a:pt x="11644" y="14771"/>
                        <a:pt x="8217" y="457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0" name="Google Shape;1490;p8"/>
                <p:cNvSpPr/>
                <p:nvPr/>
              </p:nvSpPr>
              <p:spPr>
                <a:xfrm>
                  <a:off x="3612210" y="1707112"/>
                  <a:ext cx="21814" cy="15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4" h="15223" extrusionOk="0">
                      <a:moveTo>
                        <a:pt x="0" y="15224"/>
                      </a:moveTo>
                      <a:cubicBezTo>
                        <a:pt x="3470" y="9842"/>
                        <a:pt x="7123" y="5056"/>
                        <a:pt x="12915" y="2337"/>
                      </a:cubicBezTo>
                      <a:cubicBezTo>
                        <a:pt x="15606" y="1076"/>
                        <a:pt x="18580" y="538"/>
                        <a:pt x="21511" y="0"/>
                      </a:cubicBezTo>
                      <a:cubicBezTo>
                        <a:pt x="22319" y="2195"/>
                        <a:pt x="21427" y="4730"/>
                        <a:pt x="19869" y="6472"/>
                      </a:cubicBezTo>
                      <a:cubicBezTo>
                        <a:pt x="18311" y="8214"/>
                        <a:pt x="16187" y="9333"/>
                        <a:pt x="14105" y="10409"/>
                      </a:cubicBezTo>
                      <a:cubicBezTo>
                        <a:pt x="9658" y="12717"/>
                        <a:pt x="5013" y="15068"/>
                        <a:pt x="14" y="1522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1" name="Google Shape;1491;p8"/>
                <p:cNvSpPr/>
                <p:nvPr/>
              </p:nvSpPr>
              <p:spPr>
                <a:xfrm>
                  <a:off x="3617067" y="1725051"/>
                  <a:ext cx="28096" cy="13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96" h="13254" extrusionOk="0">
                      <a:moveTo>
                        <a:pt x="0" y="12027"/>
                      </a:moveTo>
                      <a:cubicBezTo>
                        <a:pt x="3370" y="7878"/>
                        <a:pt x="7548" y="4281"/>
                        <a:pt x="12434" y="2114"/>
                      </a:cubicBezTo>
                      <a:cubicBezTo>
                        <a:pt x="17320" y="-53"/>
                        <a:pt x="22984" y="-704"/>
                        <a:pt x="28097" y="868"/>
                      </a:cubicBezTo>
                      <a:cubicBezTo>
                        <a:pt x="26950" y="4267"/>
                        <a:pt x="24316" y="7127"/>
                        <a:pt x="21030" y="8572"/>
                      </a:cubicBezTo>
                      <a:cubicBezTo>
                        <a:pt x="17674" y="10044"/>
                        <a:pt x="13850" y="10016"/>
                        <a:pt x="10366" y="11163"/>
                      </a:cubicBezTo>
                      <a:cubicBezTo>
                        <a:pt x="8568" y="11744"/>
                        <a:pt x="6854" y="12650"/>
                        <a:pt x="4999" y="13047"/>
                      </a:cubicBezTo>
                      <a:cubicBezTo>
                        <a:pt x="3144" y="13443"/>
                        <a:pt x="1374" y="13358"/>
                        <a:pt x="14" y="12027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2" name="Google Shape;1492;p8"/>
                <p:cNvSpPr/>
                <p:nvPr/>
              </p:nvSpPr>
              <p:spPr>
                <a:xfrm>
                  <a:off x="3622704" y="1746660"/>
                  <a:ext cx="30815" cy="6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15" h="6498" extrusionOk="0">
                      <a:moveTo>
                        <a:pt x="0" y="5797"/>
                      </a:moveTo>
                      <a:cubicBezTo>
                        <a:pt x="8539" y="-377"/>
                        <a:pt x="20492" y="-1015"/>
                        <a:pt x="30816" y="1081"/>
                      </a:cubicBezTo>
                      <a:cubicBezTo>
                        <a:pt x="27219" y="4225"/>
                        <a:pt x="22559" y="6151"/>
                        <a:pt x="17787" y="6449"/>
                      </a:cubicBezTo>
                      <a:cubicBezTo>
                        <a:pt x="13213" y="6746"/>
                        <a:pt x="8610" y="5599"/>
                        <a:pt x="4079" y="6264"/>
                      </a:cubicBezTo>
                      <a:cubicBezTo>
                        <a:pt x="2677" y="6477"/>
                        <a:pt x="1020" y="6788"/>
                        <a:pt x="0" y="5797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3" name="Google Shape;1493;p8"/>
                <p:cNvSpPr/>
                <p:nvPr/>
              </p:nvSpPr>
              <p:spPr>
                <a:xfrm>
                  <a:off x="3631257" y="1765014"/>
                  <a:ext cx="34965" cy="7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65" h="7922" extrusionOk="0">
                      <a:moveTo>
                        <a:pt x="0" y="6930"/>
                      </a:moveTo>
                      <a:cubicBezTo>
                        <a:pt x="9488" y="9324"/>
                        <a:pt x="19458" y="6930"/>
                        <a:pt x="28946" y="4565"/>
                      </a:cubicBezTo>
                      <a:cubicBezTo>
                        <a:pt x="31453" y="3942"/>
                        <a:pt x="34399" y="2880"/>
                        <a:pt x="34965" y="359"/>
                      </a:cubicBezTo>
                      <a:cubicBezTo>
                        <a:pt x="23154" y="-972"/>
                        <a:pt x="10947" y="1421"/>
                        <a:pt x="524" y="712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4" name="Google Shape;1494;p8"/>
                <p:cNvSpPr/>
                <p:nvPr/>
              </p:nvSpPr>
              <p:spPr>
                <a:xfrm>
                  <a:off x="3642162" y="1785995"/>
                  <a:ext cx="33393" cy="7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93" h="7390" extrusionOk="0">
                      <a:moveTo>
                        <a:pt x="0" y="2915"/>
                      </a:moveTo>
                      <a:cubicBezTo>
                        <a:pt x="1614" y="3637"/>
                        <a:pt x="1246" y="3127"/>
                        <a:pt x="2861" y="3849"/>
                      </a:cubicBezTo>
                      <a:cubicBezTo>
                        <a:pt x="5537" y="5039"/>
                        <a:pt x="8242" y="6229"/>
                        <a:pt x="11103" y="6866"/>
                      </a:cubicBezTo>
                      <a:cubicBezTo>
                        <a:pt x="18693" y="8537"/>
                        <a:pt x="26652" y="6016"/>
                        <a:pt x="33393" y="2150"/>
                      </a:cubicBezTo>
                      <a:cubicBezTo>
                        <a:pt x="28295" y="-272"/>
                        <a:pt x="22375" y="-314"/>
                        <a:pt x="16767" y="408"/>
                      </a:cubicBezTo>
                      <a:cubicBezTo>
                        <a:pt x="11159" y="1130"/>
                        <a:pt x="5650" y="2561"/>
                        <a:pt x="14" y="291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5" name="Google Shape;1495;p8"/>
                <p:cNvSpPr/>
                <p:nvPr/>
              </p:nvSpPr>
              <p:spPr>
                <a:xfrm>
                  <a:off x="3661436" y="1804089"/>
                  <a:ext cx="21384" cy="7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84" h="7272" extrusionOk="0">
                      <a:moveTo>
                        <a:pt x="765" y="6205"/>
                      </a:moveTo>
                      <a:cubicBezTo>
                        <a:pt x="3045" y="8060"/>
                        <a:pt x="6401" y="7139"/>
                        <a:pt x="9163" y="6134"/>
                      </a:cubicBezTo>
                      <a:cubicBezTo>
                        <a:pt x="13241" y="4647"/>
                        <a:pt x="17305" y="3174"/>
                        <a:pt x="21384" y="1687"/>
                      </a:cubicBezTo>
                      <a:cubicBezTo>
                        <a:pt x="19175" y="1050"/>
                        <a:pt x="16923" y="582"/>
                        <a:pt x="14643" y="285"/>
                      </a:cubicBezTo>
                      <a:cubicBezTo>
                        <a:pt x="12023" y="-55"/>
                        <a:pt x="9332" y="-168"/>
                        <a:pt x="6741" y="384"/>
                      </a:cubicBezTo>
                      <a:cubicBezTo>
                        <a:pt x="4149" y="936"/>
                        <a:pt x="1657" y="2225"/>
                        <a:pt x="0" y="429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96" name="Google Shape;1496;p8"/>
              <p:cNvGrpSpPr/>
              <p:nvPr/>
            </p:nvGrpSpPr>
            <p:grpSpPr>
              <a:xfrm rot="506865">
                <a:off x="1220820" y="4634044"/>
                <a:ext cx="892966" cy="1159178"/>
                <a:chOff x="542613" y="4900666"/>
                <a:chExt cx="893012" cy="1159236"/>
              </a:xfrm>
            </p:grpSpPr>
            <p:grpSp>
              <p:nvGrpSpPr>
                <p:cNvPr id="1497" name="Google Shape;1497;p8"/>
                <p:cNvGrpSpPr/>
                <p:nvPr/>
              </p:nvGrpSpPr>
              <p:grpSpPr>
                <a:xfrm>
                  <a:off x="542698" y="4900666"/>
                  <a:ext cx="892926" cy="1159236"/>
                  <a:chOff x="4091595" y="1460940"/>
                  <a:chExt cx="292408" cy="379617"/>
                </a:xfrm>
              </p:grpSpPr>
              <p:sp>
                <p:nvSpPr>
                  <p:cNvPr id="1498" name="Google Shape;1498;p8"/>
                  <p:cNvSpPr/>
                  <p:nvPr/>
                </p:nvSpPr>
                <p:spPr>
                  <a:xfrm>
                    <a:off x="4100403" y="1460940"/>
                    <a:ext cx="283600" cy="29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600" h="296925" extrusionOk="0">
                        <a:moveTo>
                          <a:pt x="283601" y="0"/>
                        </a:moveTo>
                        <a:cubicBezTo>
                          <a:pt x="283601" y="0"/>
                          <a:pt x="268957" y="8370"/>
                          <a:pt x="267909" y="31368"/>
                        </a:cubicBezTo>
                        <a:cubicBezTo>
                          <a:pt x="266861" y="54381"/>
                          <a:pt x="248876" y="54012"/>
                          <a:pt x="248876" y="54012"/>
                        </a:cubicBezTo>
                        <a:cubicBezTo>
                          <a:pt x="248876" y="54012"/>
                          <a:pt x="231387" y="42881"/>
                          <a:pt x="221842" y="44468"/>
                        </a:cubicBezTo>
                        <a:cubicBezTo>
                          <a:pt x="212297" y="46054"/>
                          <a:pt x="242518" y="53219"/>
                          <a:pt x="239331" y="58785"/>
                        </a:cubicBezTo>
                        <a:cubicBezTo>
                          <a:pt x="236159" y="64350"/>
                          <a:pt x="211504" y="90592"/>
                          <a:pt x="211504" y="90592"/>
                        </a:cubicBezTo>
                        <a:cubicBezTo>
                          <a:pt x="211504" y="90592"/>
                          <a:pt x="197186" y="63557"/>
                          <a:pt x="184455" y="63557"/>
                        </a:cubicBezTo>
                        <a:cubicBezTo>
                          <a:pt x="171724" y="63557"/>
                          <a:pt x="203545" y="78668"/>
                          <a:pt x="202752" y="89799"/>
                        </a:cubicBezTo>
                        <a:cubicBezTo>
                          <a:pt x="201959" y="100930"/>
                          <a:pt x="195600" y="108096"/>
                          <a:pt x="186056" y="119227"/>
                        </a:cubicBezTo>
                        <a:cubicBezTo>
                          <a:pt x="176510" y="130358"/>
                          <a:pt x="174910" y="139903"/>
                          <a:pt x="165379" y="144675"/>
                        </a:cubicBezTo>
                        <a:cubicBezTo>
                          <a:pt x="155835" y="149448"/>
                          <a:pt x="148669" y="127171"/>
                          <a:pt x="144689" y="129565"/>
                        </a:cubicBezTo>
                        <a:cubicBezTo>
                          <a:pt x="140724" y="131944"/>
                          <a:pt x="162986" y="141489"/>
                          <a:pt x="147083" y="158199"/>
                        </a:cubicBezTo>
                        <a:cubicBezTo>
                          <a:pt x="131179" y="174896"/>
                          <a:pt x="123220" y="177275"/>
                          <a:pt x="119241" y="181255"/>
                        </a:cubicBezTo>
                        <a:cubicBezTo>
                          <a:pt x="115275" y="185234"/>
                          <a:pt x="110503" y="176482"/>
                          <a:pt x="110503" y="180462"/>
                        </a:cubicBezTo>
                        <a:cubicBezTo>
                          <a:pt x="110503" y="184441"/>
                          <a:pt x="120841" y="190007"/>
                          <a:pt x="118448" y="193986"/>
                        </a:cubicBezTo>
                        <a:cubicBezTo>
                          <a:pt x="116069" y="197965"/>
                          <a:pt x="106524" y="205117"/>
                          <a:pt x="102544" y="205910"/>
                        </a:cubicBezTo>
                        <a:cubicBezTo>
                          <a:pt x="98565" y="206703"/>
                          <a:pt x="72323" y="175689"/>
                          <a:pt x="67551" y="178082"/>
                        </a:cubicBezTo>
                        <a:cubicBezTo>
                          <a:pt x="62779" y="180462"/>
                          <a:pt x="85848" y="193986"/>
                          <a:pt x="86641" y="199551"/>
                        </a:cubicBezTo>
                        <a:cubicBezTo>
                          <a:pt x="87434" y="205117"/>
                          <a:pt x="98565" y="215455"/>
                          <a:pt x="96979" y="220227"/>
                        </a:cubicBezTo>
                        <a:cubicBezTo>
                          <a:pt x="95393" y="225000"/>
                          <a:pt x="79475" y="234545"/>
                          <a:pt x="75510" y="239317"/>
                        </a:cubicBezTo>
                        <a:cubicBezTo>
                          <a:pt x="71530" y="244090"/>
                          <a:pt x="54026" y="219434"/>
                          <a:pt x="52441" y="225000"/>
                        </a:cubicBezTo>
                        <a:cubicBezTo>
                          <a:pt x="50854" y="230565"/>
                          <a:pt x="68344" y="233752"/>
                          <a:pt x="66758" y="241696"/>
                        </a:cubicBezTo>
                        <a:cubicBezTo>
                          <a:pt x="65172" y="249655"/>
                          <a:pt x="54834" y="252034"/>
                          <a:pt x="49254" y="261579"/>
                        </a:cubicBezTo>
                        <a:cubicBezTo>
                          <a:pt x="43689" y="271124"/>
                          <a:pt x="40517" y="289421"/>
                          <a:pt x="32558" y="295780"/>
                        </a:cubicBezTo>
                        <a:cubicBezTo>
                          <a:pt x="24613" y="302138"/>
                          <a:pt x="3852" y="279961"/>
                          <a:pt x="3852" y="279961"/>
                        </a:cubicBezTo>
                        <a:lnTo>
                          <a:pt x="0" y="278375"/>
                        </a:lnTo>
                        <a:cubicBezTo>
                          <a:pt x="935" y="274254"/>
                          <a:pt x="1926" y="270161"/>
                          <a:pt x="3017" y="266069"/>
                        </a:cubicBezTo>
                        <a:cubicBezTo>
                          <a:pt x="3498" y="264256"/>
                          <a:pt x="3994" y="262443"/>
                          <a:pt x="4489" y="260645"/>
                        </a:cubicBezTo>
                        <a:cubicBezTo>
                          <a:pt x="34328" y="154503"/>
                          <a:pt x="114667" y="60385"/>
                          <a:pt x="248636" y="11400"/>
                        </a:cubicBezTo>
                        <a:cubicBezTo>
                          <a:pt x="249202" y="11188"/>
                          <a:pt x="249769" y="10989"/>
                          <a:pt x="250349" y="10791"/>
                        </a:cubicBezTo>
                        <a:cubicBezTo>
                          <a:pt x="253323" y="9701"/>
                          <a:pt x="256339" y="8639"/>
                          <a:pt x="259370" y="7619"/>
                        </a:cubicBezTo>
                        <a:cubicBezTo>
                          <a:pt x="265785" y="5424"/>
                          <a:pt x="272328" y="3328"/>
                          <a:pt x="278984" y="1345"/>
                        </a:cubicBezTo>
                        <a:cubicBezTo>
                          <a:pt x="280513" y="878"/>
                          <a:pt x="282057" y="439"/>
                          <a:pt x="2836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9" name="Google Shape;1499;p8"/>
                  <p:cNvSpPr/>
                  <p:nvPr/>
                </p:nvSpPr>
                <p:spPr>
                  <a:xfrm>
                    <a:off x="4103434" y="1468559"/>
                    <a:ext cx="258653" cy="270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653" h="270161" extrusionOk="0">
                        <a:moveTo>
                          <a:pt x="123334" y="137311"/>
                        </a:moveTo>
                        <a:cubicBezTo>
                          <a:pt x="123334" y="140795"/>
                          <a:pt x="122824" y="144151"/>
                          <a:pt x="120983" y="147054"/>
                        </a:cubicBezTo>
                        <a:cubicBezTo>
                          <a:pt x="118207" y="144689"/>
                          <a:pt x="115148" y="142225"/>
                          <a:pt x="111509" y="142027"/>
                        </a:cubicBezTo>
                        <a:cubicBezTo>
                          <a:pt x="107869" y="141829"/>
                          <a:pt x="103918" y="145256"/>
                          <a:pt x="105065" y="148711"/>
                        </a:cubicBezTo>
                        <a:cubicBezTo>
                          <a:pt x="102162" y="147479"/>
                          <a:pt x="99089" y="146219"/>
                          <a:pt x="95945" y="146559"/>
                        </a:cubicBezTo>
                        <a:cubicBezTo>
                          <a:pt x="92815" y="146884"/>
                          <a:pt x="89657" y="149405"/>
                          <a:pt x="89813" y="152563"/>
                        </a:cubicBezTo>
                        <a:cubicBezTo>
                          <a:pt x="81118" y="145157"/>
                          <a:pt x="65838" y="148003"/>
                          <a:pt x="60400" y="158044"/>
                        </a:cubicBezTo>
                        <a:cubicBezTo>
                          <a:pt x="53644" y="170520"/>
                          <a:pt x="61957" y="185319"/>
                          <a:pt x="67438" y="198390"/>
                        </a:cubicBezTo>
                        <a:cubicBezTo>
                          <a:pt x="68826" y="201704"/>
                          <a:pt x="69704" y="206264"/>
                          <a:pt x="66701" y="208233"/>
                        </a:cubicBezTo>
                        <a:cubicBezTo>
                          <a:pt x="63855" y="210116"/>
                          <a:pt x="60031" y="207779"/>
                          <a:pt x="58049" y="205018"/>
                        </a:cubicBezTo>
                        <a:cubicBezTo>
                          <a:pt x="56052" y="202242"/>
                          <a:pt x="54607" y="198787"/>
                          <a:pt x="51563" y="197257"/>
                        </a:cubicBezTo>
                        <a:cubicBezTo>
                          <a:pt x="48518" y="195728"/>
                          <a:pt x="43618" y="198518"/>
                          <a:pt x="45105" y="201591"/>
                        </a:cubicBezTo>
                        <a:cubicBezTo>
                          <a:pt x="43094" y="197923"/>
                          <a:pt x="36905" y="199381"/>
                          <a:pt x="35036" y="203120"/>
                        </a:cubicBezTo>
                        <a:cubicBezTo>
                          <a:pt x="33181" y="206859"/>
                          <a:pt x="34229" y="211320"/>
                          <a:pt x="35305" y="215356"/>
                        </a:cubicBezTo>
                        <a:cubicBezTo>
                          <a:pt x="37542" y="223683"/>
                          <a:pt x="39780" y="231996"/>
                          <a:pt x="42018" y="240308"/>
                        </a:cubicBezTo>
                        <a:cubicBezTo>
                          <a:pt x="35603" y="242843"/>
                          <a:pt x="29272" y="245563"/>
                          <a:pt x="23013" y="248451"/>
                        </a:cubicBezTo>
                        <a:cubicBezTo>
                          <a:pt x="19402" y="250123"/>
                          <a:pt x="15337" y="252516"/>
                          <a:pt x="14997" y="256467"/>
                        </a:cubicBezTo>
                        <a:cubicBezTo>
                          <a:pt x="14771" y="258988"/>
                          <a:pt x="16201" y="261324"/>
                          <a:pt x="16853" y="263789"/>
                        </a:cubicBezTo>
                        <a:cubicBezTo>
                          <a:pt x="17490" y="266238"/>
                          <a:pt x="16810" y="269552"/>
                          <a:pt x="14332" y="270090"/>
                        </a:cubicBezTo>
                        <a:cubicBezTo>
                          <a:pt x="13227" y="270331"/>
                          <a:pt x="12094" y="269920"/>
                          <a:pt x="11074" y="269411"/>
                        </a:cubicBezTo>
                        <a:cubicBezTo>
                          <a:pt x="8101" y="267924"/>
                          <a:pt x="5566" y="265545"/>
                          <a:pt x="3894" y="262656"/>
                        </a:cubicBezTo>
                        <a:lnTo>
                          <a:pt x="0" y="258450"/>
                        </a:lnTo>
                        <a:cubicBezTo>
                          <a:pt x="28593" y="150099"/>
                          <a:pt x="109370" y="53602"/>
                          <a:pt x="245619" y="3781"/>
                        </a:cubicBezTo>
                        <a:cubicBezTo>
                          <a:pt x="249160" y="2478"/>
                          <a:pt x="252743" y="1218"/>
                          <a:pt x="256354" y="0"/>
                        </a:cubicBezTo>
                        <a:cubicBezTo>
                          <a:pt x="257614" y="935"/>
                          <a:pt x="258492" y="2181"/>
                          <a:pt x="258634" y="3824"/>
                        </a:cubicBezTo>
                        <a:cubicBezTo>
                          <a:pt x="258974" y="7690"/>
                          <a:pt x="254909" y="10310"/>
                          <a:pt x="251411" y="11981"/>
                        </a:cubicBezTo>
                        <a:cubicBezTo>
                          <a:pt x="240663" y="17107"/>
                          <a:pt x="229928" y="22248"/>
                          <a:pt x="219179" y="27374"/>
                        </a:cubicBezTo>
                        <a:cubicBezTo>
                          <a:pt x="211433" y="31085"/>
                          <a:pt x="203474" y="34852"/>
                          <a:pt x="194935" y="35758"/>
                        </a:cubicBezTo>
                        <a:cubicBezTo>
                          <a:pt x="190120" y="36282"/>
                          <a:pt x="184540" y="36169"/>
                          <a:pt x="181410" y="39865"/>
                        </a:cubicBezTo>
                        <a:cubicBezTo>
                          <a:pt x="179796" y="41763"/>
                          <a:pt x="179187" y="44340"/>
                          <a:pt x="177714" y="46351"/>
                        </a:cubicBezTo>
                        <a:cubicBezTo>
                          <a:pt x="174840" y="50274"/>
                          <a:pt x="169104" y="51492"/>
                          <a:pt x="166725" y="55740"/>
                        </a:cubicBezTo>
                        <a:cubicBezTo>
                          <a:pt x="163553" y="61391"/>
                          <a:pt x="167815" y="69803"/>
                          <a:pt x="163213" y="74377"/>
                        </a:cubicBezTo>
                        <a:cubicBezTo>
                          <a:pt x="161584" y="76005"/>
                          <a:pt x="159248" y="76614"/>
                          <a:pt x="157081" y="77407"/>
                        </a:cubicBezTo>
                        <a:cubicBezTo>
                          <a:pt x="142650" y="82676"/>
                          <a:pt x="133487" y="99457"/>
                          <a:pt x="136872" y="114440"/>
                        </a:cubicBezTo>
                        <a:cubicBezTo>
                          <a:pt x="133841" y="115304"/>
                          <a:pt x="130358" y="114185"/>
                          <a:pt x="128404" y="111707"/>
                        </a:cubicBezTo>
                        <a:cubicBezTo>
                          <a:pt x="123036" y="114978"/>
                          <a:pt x="122243" y="122399"/>
                          <a:pt x="122753" y="128658"/>
                        </a:cubicBezTo>
                        <a:cubicBezTo>
                          <a:pt x="122980" y="131491"/>
                          <a:pt x="123334" y="134436"/>
                          <a:pt x="123334" y="137311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0" name="Google Shape;1500;p8"/>
                  <p:cNvSpPr/>
                  <p:nvPr/>
                </p:nvSpPr>
                <p:spPr>
                  <a:xfrm>
                    <a:off x="4104893" y="1471732"/>
                    <a:ext cx="246293" cy="249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293" h="249853" extrusionOk="0">
                        <a:moveTo>
                          <a:pt x="110149" y="126421"/>
                        </a:moveTo>
                        <a:cubicBezTo>
                          <a:pt x="108096" y="129097"/>
                          <a:pt x="104301" y="124877"/>
                          <a:pt x="100944" y="124651"/>
                        </a:cubicBezTo>
                        <a:cubicBezTo>
                          <a:pt x="98239" y="124481"/>
                          <a:pt x="96243" y="127016"/>
                          <a:pt x="93792" y="128177"/>
                        </a:cubicBezTo>
                        <a:cubicBezTo>
                          <a:pt x="91626" y="129196"/>
                          <a:pt x="89133" y="129097"/>
                          <a:pt x="86740" y="129267"/>
                        </a:cubicBezTo>
                        <a:cubicBezTo>
                          <a:pt x="75680" y="130018"/>
                          <a:pt x="65583" y="136830"/>
                          <a:pt x="59181" y="145893"/>
                        </a:cubicBezTo>
                        <a:cubicBezTo>
                          <a:pt x="52795" y="154942"/>
                          <a:pt x="49764" y="166031"/>
                          <a:pt x="48730" y="177063"/>
                        </a:cubicBezTo>
                        <a:cubicBezTo>
                          <a:pt x="48461" y="179895"/>
                          <a:pt x="47144" y="183704"/>
                          <a:pt x="44354" y="183152"/>
                        </a:cubicBezTo>
                        <a:cubicBezTo>
                          <a:pt x="42258" y="182727"/>
                          <a:pt x="41437" y="179895"/>
                          <a:pt x="39398" y="179244"/>
                        </a:cubicBezTo>
                        <a:cubicBezTo>
                          <a:pt x="37004" y="178479"/>
                          <a:pt x="34951" y="181113"/>
                          <a:pt x="33988" y="183435"/>
                        </a:cubicBezTo>
                        <a:cubicBezTo>
                          <a:pt x="27969" y="198022"/>
                          <a:pt x="31014" y="215667"/>
                          <a:pt x="22758" y="229121"/>
                        </a:cubicBezTo>
                        <a:cubicBezTo>
                          <a:pt x="20577" y="232661"/>
                          <a:pt x="17320" y="235947"/>
                          <a:pt x="13199" y="236485"/>
                        </a:cubicBezTo>
                        <a:cubicBezTo>
                          <a:pt x="12618" y="240209"/>
                          <a:pt x="10112" y="243566"/>
                          <a:pt x="6698" y="245166"/>
                        </a:cubicBezTo>
                        <a:lnTo>
                          <a:pt x="7406" y="247998"/>
                        </a:lnTo>
                        <a:cubicBezTo>
                          <a:pt x="5070" y="248777"/>
                          <a:pt x="2507" y="249514"/>
                          <a:pt x="0" y="249854"/>
                        </a:cubicBezTo>
                        <a:cubicBezTo>
                          <a:pt x="29839" y="143712"/>
                          <a:pt x="110177" y="49594"/>
                          <a:pt x="244147" y="609"/>
                        </a:cubicBezTo>
                        <a:cubicBezTo>
                          <a:pt x="244713" y="397"/>
                          <a:pt x="245280" y="198"/>
                          <a:pt x="245860" y="0"/>
                        </a:cubicBezTo>
                        <a:cubicBezTo>
                          <a:pt x="246058" y="439"/>
                          <a:pt x="246186" y="935"/>
                          <a:pt x="246257" y="1459"/>
                        </a:cubicBezTo>
                        <a:cubicBezTo>
                          <a:pt x="246540" y="3753"/>
                          <a:pt x="245152" y="5948"/>
                          <a:pt x="243509" y="7576"/>
                        </a:cubicBezTo>
                        <a:cubicBezTo>
                          <a:pt x="239416" y="11612"/>
                          <a:pt x="233667" y="13383"/>
                          <a:pt x="228158" y="15025"/>
                        </a:cubicBezTo>
                        <a:cubicBezTo>
                          <a:pt x="217409" y="18212"/>
                          <a:pt x="206661" y="21398"/>
                          <a:pt x="195912" y="24585"/>
                        </a:cubicBezTo>
                        <a:cubicBezTo>
                          <a:pt x="191593" y="25873"/>
                          <a:pt x="187245" y="27162"/>
                          <a:pt x="183181" y="29074"/>
                        </a:cubicBezTo>
                        <a:cubicBezTo>
                          <a:pt x="170407" y="35078"/>
                          <a:pt x="161315" y="46606"/>
                          <a:pt x="152053" y="57241"/>
                        </a:cubicBezTo>
                        <a:cubicBezTo>
                          <a:pt x="150198" y="59366"/>
                          <a:pt x="148088" y="61603"/>
                          <a:pt x="145313" y="62084"/>
                        </a:cubicBezTo>
                        <a:cubicBezTo>
                          <a:pt x="143896" y="62325"/>
                          <a:pt x="142409" y="62099"/>
                          <a:pt x="141064" y="62580"/>
                        </a:cubicBezTo>
                        <a:cubicBezTo>
                          <a:pt x="136320" y="64308"/>
                          <a:pt x="138189" y="71913"/>
                          <a:pt x="135017" y="75836"/>
                        </a:cubicBezTo>
                        <a:cubicBezTo>
                          <a:pt x="132567" y="73853"/>
                          <a:pt x="128319" y="75000"/>
                          <a:pt x="127200" y="77946"/>
                        </a:cubicBezTo>
                        <a:cubicBezTo>
                          <a:pt x="125940" y="81231"/>
                          <a:pt x="127086" y="86740"/>
                          <a:pt x="123574" y="86924"/>
                        </a:cubicBezTo>
                        <a:cubicBezTo>
                          <a:pt x="122186" y="86995"/>
                          <a:pt x="120955" y="85876"/>
                          <a:pt x="119567" y="85876"/>
                        </a:cubicBezTo>
                        <a:cubicBezTo>
                          <a:pt x="117287" y="85876"/>
                          <a:pt x="116168" y="88737"/>
                          <a:pt x="116295" y="91017"/>
                        </a:cubicBezTo>
                        <a:cubicBezTo>
                          <a:pt x="116437" y="93283"/>
                          <a:pt x="117173" y="95704"/>
                          <a:pt x="116154" y="97744"/>
                        </a:cubicBezTo>
                        <a:cubicBezTo>
                          <a:pt x="112004" y="99981"/>
                          <a:pt x="110121" y="104994"/>
                          <a:pt x="109880" y="109696"/>
                        </a:cubicBezTo>
                        <a:cubicBezTo>
                          <a:pt x="109625" y="114398"/>
                          <a:pt x="110673" y="119071"/>
                          <a:pt x="110744" y="123773"/>
                        </a:cubicBezTo>
                        <a:cubicBezTo>
                          <a:pt x="110758" y="124693"/>
                          <a:pt x="110702" y="125684"/>
                          <a:pt x="110149" y="126421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1" name="Google Shape;1501;p8"/>
                  <p:cNvSpPr/>
                  <p:nvPr/>
                </p:nvSpPr>
                <p:spPr>
                  <a:xfrm>
                    <a:off x="4091595" y="1472341"/>
                    <a:ext cx="257443" cy="368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443" h="368216" extrusionOk="0">
                        <a:moveTo>
                          <a:pt x="257444" y="0"/>
                        </a:moveTo>
                        <a:cubicBezTo>
                          <a:pt x="130712" y="47385"/>
                          <a:pt x="54819" y="146006"/>
                          <a:pt x="12660" y="268561"/>
                        </a:cubicBezTo>
                        <a:cubicBezTo>
                          <a:pt x="12660" y="268561"/>
                          <a:pt x="-1572" y="327983"/>
                          <a:pt x="4786" y="368216"/>
                        </a:cubicBezTo>
                        <a:lnTo>
                          <a:pt x="637" y="368216"/>
                        </a:lnTo>
                        <a:cubicBezTo>
                          <a:pt x="-1360" y="334143"/>
                          <a:pt x="1331" y="300085"/>
                          <a:pt x="8808" y="266975"/>
                        </a:cubicBezTo>
                        <a:cubicBezTo>
                          <a:pt x="34398" y="153668"/>
                          <a:pt x="116054" y="51704"/>
                          <a:pt x="25744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502" name="Google Shape;1502;p8"/>
                <p:cNvSpPr/>
                <p:nvPr/>
              </p:nvSpPr>
              <p:spPr>
                <a:xfrm>
                  <a:off x="542613" y="4900926"/>
                  <a:ext cx="892575" cy="1158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08" h="379616" extrusionOk="0">
                      <a:moveTo>
                        <a:pt x="287820" y="1260"/>
                      </a:moveTo>
                      <a:cubicBezTo>
                        <a:pt x="281165" y="3243"/>
                        <a:pt x="274622" y="5339"/>
                        <a:pt x="268206" y="7534"/>
                      </a:cubicBezTo>
                      <a:cubicBezTo>
                        <a:pt x="265176" y="8554"/>
                        <a:pt x="262160" y="9616"/>
                        <a:pt x="259186" y="10706"/>
                      </a:cubicBezTo>
                      <a:cubicBezTo>
                        <a:pt x="258605" y="10904"/>
                        <a:pt x="258039" y="11103"/>
                        <a:pt x="257472" y="11315"/>
                      </a:cubicBezTo>
                      <a:cubicBezTo>
                        <a:pt x="255291" y="12108"/>
                        <a:pt x="253139" y="12915"/>
                        <a:pt x="250986" y="13737"/>
                      </a:cubicBezTo>
                      <a:cubicBezTo>
                        <a:pt x="250363" y="13978"/>
                        <a:pt x="249754" y="14218"/>
                        <a:pt x="249145" y="14459"/>
                      </a:cubicBezTo>
                      <a:cubicBezTo>
                        <a:pt x="247856" y="14955"/>
                        <a:pt x="246568" y="15450"/>
                        <a:pt x="245279" y="15960"/>
                      </a:cubicBezTo>
                      <a:cubicBezTo>
                        <a:pt x="245180" y="16003"/>
                        <a:pt x="245081" y="16031"/>
                        <a:pt x="244996" y="16073"/>
                      </a:cubicBezTo>
                      <a:cubicBezTo>
                        <a:pt x="244868" y="16130"/>
                        <a:pt x="244727" y="16172"/>
                        <a:pt x="244599" y="16229"/>
                      </a:cubicBezTo>
                      <a:cubicBezTo>
                        <a:pt x="243849" y="16526"/>
                        <a:pt x="243112" y="16838"/>
                        <a:pt x="242362" y="17136"/>
                      </a:cubicBezTo>
                      <a:cubicBezTo>
                        <a:pt x="241002" y="17688"/>
                        <a:pt x="239628" y="18240"/>
                        <a:pt x="238283" y="18792"/>
                      </a:cubicBezTo>
                      <a:cubicBezTo>
                        <a:pt x="237490" y="19118"/>
                        <a:pt x="236697" y="19458"/>
                        <a:pt x="235904" y="19798"/>
                      </a:cubicBezTo>
                      <a:cubicBezTo>
                        <a:pt x="235054" y="20152"/>
                        <a:pt x="234191" y="20506"/>
                        <a:pt x="233341" y="20874"/>
                      </a:cubicBezTo>
                      <a:cubicBezTo>
                        <a:pt x="233171" y="20945"/>
                        <a:pt x="232987" y="21016"/>
                        <a:pt x="232817" y="21101"/>
                      </a:cubicBezTo>
                      <a:cubicBezTo>
                        <a:pt x="232562" y="21214"/>
                        <a:pt x="232307" y="21327"/>
                        <a:pt x="232052" y="21427"/>
                      </a:cubicBezTo>
                      <a:cubicBezTo>
                        <a:pt x="231231" y="21781"/>
                        <a:pt x="230423" y="22135"/>
                        <a:pt x="229602" y="22503"/>
                      </a:cubicBezTo>
                      <a:cubicBezTo>
                        <a:pt x="228370" y="23041"/>
                        <a:pt x="227124" y="23579"/>
                        <a:pt x="225906" y="24131"/>
                      </a:cubicBezTo>
                      <a:cubicBezTo>
                        <a:pt x="225084" y="24499"/>
                        <a:pt x="224263" y="24882"/>
                        <a:pt x="223442" y="25250"/>
                      </a:cubicBezTo>
                      <a:cubicBezTo>
                        <a:pt x="222861" y="25519"/>
                        <a:pt x="222266" y="25788"/>
                        <a:pt x="221686" y="26057"/>
                      </a:cubicBezTo>
                      <a:cubicBezTo>
                        <a:pt x="221445" y="26171"/>
                        <a:pt x="221218" y="26270"/>
                        <a:pt x="220978" y="26383"/>
                      </a:cubicBezTo>
                      <a:cubicBezTo>
                        <a:pt x="220595" y="26553"/>
                        <a:pt x="220227" y="26737"/>
                        <a:pt x="219845" y="26907"/>
                      </a:cubicBezTo>
                      <a:cubicBezTo>
                        <a:pt x="219023" y="27289"/>
                        <a:pt x="218202" y="27686"/>
                        <a:pt x="217381" y="28068"/>
                      </a:cubicBezTo>
                      <a:cubicBezTo>
                        <a:pt x="216205" y="28621"/>
                        <a:pt x="215030" y="29173"/>
                        <a:pt x="213869" y="29739"/>
                      </a:cubicBezTo>
                      <a:cubicBezTo>
                        <a:pt x="213047" y="30136"/>
                        <a:pt x="212240" y="30532"/>
                        <a:pt x="211419" y="30943"/>
                      </a:cubicBezTo>
                      <a:cubicBezTo>
                        <a:pt x="211050" y="31127"/>
                        <a:pt x="210668" y="31311"/>
                        <a:pt x="210300" y="31495"/>
                      </a:cubicBezTo>
                      <a:cubicBezTo>
                        <a:pt x="210017" y="31637"/>
                        <a:pt x="209733" y="31764"/>
                        <a:pt x="209450" y="31906"/>
                      </a:cubicBezTo>
                      <a:cubicBezTo>
                        <a:pt x="208954" y="32147"/>
                        <a:pt x="208473" y="32402"/>
                        <a:pt x="207977" y="32642"/>
                      </a:cubicBezTo>
                      <a:cubicBezTo>
                        <a:pt x="207156" y="33053"/>
                        <a:pt x="206349" y="33464"/>
                        <a:pt x="205527" y="33874"/>
                      </a:cubicBezTo>
                      <a:cubicBezTo>
                        <a:pt x="204409" y="34441"/>
                        <a:pt x="203276" y="35022"/>
                        <a:pt x="202171" y="35602"/>
                      </a:cubicBezTo>
                      <a:cubicBezTo>
                        <a:pt x="201364" y="36027"/>
                        <a:pt x="200557" y="36452"/>
                        <a:pt x="199749" y="36877"/>
                      </a:cubicBezTo>
                      <a:cubicBezTo>
                        <a:pt x="199565" y="36976"/>
                        <a:pt x="199381" y="37061"/>
                        <a:pt x="199197" y="37160"/>
                      </a:cubicBezTo>
                      <a:cubicBezTo>
                        <a:pt x="198885" y="37330"/>
                        <a:pt x="198560" y="37500"/>
                        <a:pt x="198234" y="37656"/>
                      </a:cubicBezTo>
                      <a:cubicBezTo>
                        <a:pt x="197625" y="37981"/>
                        <a:pt x="197030" y="38307"/>
                        <a:pt x="196435" y="38619"/>
                      </a:cubicBezTo>
                      <a:cubicBezTo>
                        <a:pt x="195642" y="39044"/>
                        <a:pt x="194835" y="39483"/>
                        <a:pt x="194042" y="39922"/>
                      </a:cubicBezTo>
                      <a:cubicBezTo>
                        <a:pt x="192952" y="40516"/>
                        <a:pt x="191875" y="41111"/>
                        <a:pt x="190799" y="41706"/>
                      </a:cubicBezTo>
                      <a:cubicBezTo>
                        <a:pt x="190006" y="42145"/>
                        <a:pt x="189227" y="42584"/>
                        <a:pt x="188448" y="43037"/>
                      </a:cubicBezTo>
                      <a:cubicBezTo>
                        <a:pt x="188434" y="43037"/>
                        <a:pt x="188420" y="43051"/>
                        <a:pt x="188406" y="43065"/>
                      </a:cubicBezTo>
                      <a:cubicBezTo>
                        <a:pt x="188052" y="43264"/>
                        <a:pt x="187712" y="43462"/>
                        <a:pt x="187358" y="43646"/>
                      </a:cubicBezTo>
                      <a:cubicBezTo>
                        <a:pt x="186650" y="44043"/>
                        <a:pt x="185942" y="44453"/>
                        <a:pt x="185248" y="44864"/>
                      </a:cubicBezTo>
                      <a:cubicBezTo>
                        <a:pt x="184469" y="45317"/>
                        <a:pt x="183704" y="45756"/>
                        <a:pt x="182925" y="46209"/>
                      </a:cubicBezTo>
                      <a:cubicBezTo>
                        <a:pt x="181863" y="46832"/>
                        <a:pt x="180815" y="47441"/>
                        <a:pt x="179767" y="48079"/>
                      </a:cubicBezTo>
                      <a:cubicBezTo>
                        <a:pt x="179088" y="48489"/>
                        <a:pt x="178394" y="48900"/>
                        <a:pt x="177714" y="49311"/>
                      </a:cubicBezTo>
                      <a:cubicBezTo>
                        <a:pt x="177402" y="49495"/>
                        <a:pt x="177091" y="49679"/>
                        <a:pt x="176779" y="49877"/>
                      </a:cubicBezTo>
                      <a:cubicBezTo>
                        <a:pt x="175972" y="50373"/>
                        <a:pt x="175165" y="50868"/>
                        <a:pt x="174372" y="51364"/>
                      </a:cubicBezTo>
                      <a:cubicBezTo>
                        <a:pt x="173621" y="51831"/>
                        <a:pt x="172871" y="52299"/>
                        <a:pt x="172120" y="52766"/>
                      </a:cubicBezTo>
                      <a:cubicBezTo>
                        <a:pt x="171101" y="53403"/>
                        <a:pt x="170081" y="54055"/>
                        <a:pt x="169061" y="54706"/>
                      </a:cubicBezTo>
                      <a:cubicBezTo>
                        <a:pt x="168480" y="55074"/>
                        <a:pt x="167900" y="55443"/>
                        <a:pt x="167319" y="55825"/>
                      </a:cubicBezTo>
                      <a:cubicBezTo>
                        <a:pt x="167050" y="55995"/>
                        <a:pt x="166795" y="56165"/>
                        <a:pt x="166541" y="56335"/>
                      </a:cubicBezTo>
                      <a:cubicBezTo>
                        <a:pt x="165634" y="56915"/>
                        <a:pt x="164742" y="57510"/>
                        <a:pt x="163850" y="58105"/>
                      </a:cubicBezTo>
                      <a:cubicBezTo>
                        <a:pt x="163127" y="58587"/>
                        <a:pt x="162405" y="59068"/>
                        <a:pt x="161683" y="59550"/>
                      </a:cubicBezTo>
                      <a:cubicBezTo>
                        <a:pt x="160677" y="60215"/>
                        <a:pt x="159686" y="60895"/>
                        <a:pt x="158709" y="61561"/>
                      </a:cubicBezTo>
                      <a:cubicBezTo>
                        <a:pt x="158213" y="61900"/>
                        <a:pt x="157718" y="62226"/>
                        <a:pt x="157236" y="62566"/>
                      </a:cubicBezTo>
                      <a:cubicBezTo>
                        <a:pt x="157038" y="62708"/>
                        <a:pt x="156840" y="62849"/>
                        <a:pt x="156642" y="62991"/>
                      </a:cubicBezTo>
                      <a:cubicBezTo>
                        <a:pt x="156627" y="62991"/>
                        <a:pt x="156613" y="63005"/>
                        <a:pt x="156599" y="63019"/>
                      </a:cubicBezTo>
                      <a:cubicBezTo>
                        <a:pt x="155607" y="63699"/>
                        <a:pt x="154630" y="64393"/>
                        <a:pt x="153639" y="65087"/>
                      </a:cubicBezTo>
                      <a:cubicBezTo>
                        <a:pt x="152945" y="65568"/>
                        <a:pt x="152265" y="66050"/>
                        <a:pt x="151586" y="66545"/>
                      </a:cubicBezTo>
                      <a:cubicBezTo>
                        <a:pt x="150609" y="67254"/>
                        <a:pt x="149631" y="67962"/>
                        <a:pt x="148654" y="68670"/>
                      </a:cubicBezTo>
                      <a:cubicBezTo>
                        <a:pt x="148399" y="68854"/>
                        <a:pt x="148145" y="69038"/>
                        <a:pt x="147889" y="69222"/>
                      </a:cubicBezTo>
                      <a:cubicBezTo>
                        <a:pt x="147705" y="69349"/>
                        <a:pt x="147521" y="69491"/>
                        <a:pt x="147337" y="69618"/>
                      </a:cubicBezTo>
                      <a:cubicBezTo>
                        <a:pt x="147110" y="69788"/>
                        <a:pt x="146884" y="69958"/>
                        <a:pt x="146658" y="70128"/>
                      </a:cubicBezTo>
                      <a:cubicBezTo>
                        <a:pt x="145680" y="70850"/>
                        <a:pt x="144703" y="71587"/>
                        <a:pt x="143740" y="72309"/>
                      </a:cubicBezTo>
                      <a:cubicBezTo>
                        <a:pt x="143103" y="72791"/>
                        <a:pt x="142452" y="73272"/>
                        <a:pt x="141814" y="73754"/>
                      </a:cubicBezTo>
                      <a:cubicBezTo>
                        <a:pt x="140837" y="74504"/>
                        <a:pt x="139860" y="75255"/>
                        <a:pt x="138883" y="76005"/>
                      </a:cubicBezTo>
                      <a:cubicBezTo>
                        <a:pt x="138869" y="76005"/>
                        <a:pt x="138854" y="76034"/>
                        <a:pt x="138840" y="76048"/>
                      </a:cubicBezTo>
                      <a:cubicBezTo>
                        <a:pt x="138529" y="76289"/>
                        <a:pt x="138203" y="76529"/>
                        <a:pt x="137892" y="76784"/>
                      </a:cubicBezTo>
                      <a:cubicBezTo>
                        <a:pt x="137608" y="77011"/>
                        <a:pt x="137325" y="77223"/>
                        <a:pt x="137042" y="77450"/>
                      </a:cubicBezTo>
                      <a:cubicBezTo>
                        <a:pt x="136065" y="78229"/>
                        <a:pt x="135087" y="79008"/>
                        <a:pt x="134124" y="79787"/>
                      </a:cubicBezTo>
                      <a:cubicBezTo>
                        <a:pt x="133544" y="80254"/>
                        <a:pt x="132949" y="80721"/>
                        <a:pt x="132368" y="81203"/>
                      </a:cubicBezTo>
                      <a:cubicBezTo>
                        <a:pt x="131519" y="81897"/>
                        <a:pt x="130683" y="82590"/>
                        <a:pt x="129848" y="83284"/>
                      </a:cubicBezTo>
                      <a:cubicBezTo>
                        <a:pt x="129493" y="83568"/>
                        <a:pt x="129139" y="83865"/>
                        <a:pt x="128800" y="84148"/>
                      </a:cubicBezTo>
                      <a:cubicBezTo>
                        <a:pt x="128460" y="84432"/>
                        <a:pt x="128120" y="84715"/>
                        <a:pt x="127780" y="84998"/>
                      </a:cubicBezTo>
                      <a:cubicBezTo>
                        <a:pt x="126746" y="85862"/>
                        <a:pt x="125712" y="86740"/>
                        <a:pt x="124693" y="87618"/>
                      </a:cubicBezTo>
                      <a:cubicBezTo>
                        <a:pt x="124211" y="88029"/>
                        <a:pt x="123730" y="88425"/>
                        <a:pt x="123263" y="88836"/>
                      </a:cubicBezTo>
                      <a:cubicBezTo>
                        <a:pt x="122554" y="89445"/>
                        <a:pt x="121846" y="90068"/>
                        <a:pt x="121152" y="90691"/>
                      </a:cubicBezTo>
                      <a:cubicBezTo>
                        <a:pt x="120784" y="91017"/>
                        <a:pt x="120402" y="91342"/>
                        <a:pt x="120034" y="91682"/>
                      </a:cubicBezTo>
                      <a:cubicBezTo>
                        <a:pt x="120019" y="91696"/>
                        <a:pt x="119991" y="91710"/>
                        <a:pt x="119977" y="91739"/>
                      </a:cubicBezTo>
                      <a:cubicBezTo>
                        <a:pt x="119595" y="92079"/>
                        <a:pt x="119212" y="92405"/>
                        <a:pt x="118830" y="92744"/>
                      </a:cubicBezTo>
                      <a:cubicBezTo>
                        <a:pt x="117442" y="93991"/>
                        <a:pt x="116068" y="95237"/>
                        <a:pt x="114695" y="96483"/>
                      </a:cubicBezTo>
                      <a:cubicBezTo>
                        <a:pt x="114624" y="96554"/>
                        <a:pt x="114553" y="96611"/>
                        <a:pt x="114482" y="96681"/>
                      </a:cubicBezTo>
                      <a:cubicBezTo>
                        <a:pt x="113902" y="97219"/>
                        <a:pt x="113321" y="97758"/>
                        <a:pt x="112741" y="98310"/>
                      </a:cubicBezTo>
                      <a:cubicBezTo>
                        <a:pt x="112372" y="98650"/>
                        <a:pt x="112018" y="98990"/>
                        <a:pt x="111650" y="99329"/>
                      </a:cubicBezTo>
                      <a:cubicBezTo>
                        <a:pt x="111154" y="99797"/>
                        <a:pt x="110644" y="100264"/>
                        <a:pt x="110149" y="100732"/>
                      </a:cubicBezTo>
                      <a:cubicBezTo>
                        <a:pt x="110021" y="100859"/>
                        <a:pt x="109894" y="100986"/>
                        <a:pt x="109766" y="101100"/>
                      </a:cubicBezTo>
                      <a:cubicBezTo>
                        <a:pt x="108492" y="102318"/>
                        <a:pt x="107231" y="103536"/>
                        <a:pt x="105971" y="104768"/>
                      </a:cubicBezTo>
                      <a:cubicBezTo>
                        <a:pt x="105546" y="105178"/>
                        <a:pt x="105136" y="105603"/>
                        <a:pt x="104711" y="106028"/>
                      </a:cubicBezTo>
                      <a:cubicBezTo>
                        <a:pt x="104682" y="106056"/>
                        <a:pt x="104654" y="106085"/>
                        <a:pt x="104626" y="106113"/>
                      </a:cubicBezTo>
                      <a:cubicBezTo>
                        <a:pt x="104286" y="106453"/>
                        <a:pt x="103932" y="106807"/>
                        <a:pt x="103592" y="107147"/>
                      </a:cubicBezTo>
                      <a:cubicBezTo>
                        <a:pt x="103026" y="107713"/>
                        <a:pt x="102445" y="108280"/>
                        <a:pt x="101893" y="108846"/>
                      </a:cubicBezTo>
                      <a:cubicBezTo>
                        <a:pt x="101369" y="109370"/>
                        <a:pt x="100859" y="109908"/>
                        <a:pt x="100349" y="110432"/>
                      </a:cubicBezTo>
                      <a:cubicBezTo>
                        <a:pt x="99528" y="111282"/>
                        <a:pt x="98692" y="112117"/>
                        <a:pt x="97885" y="112981"/>
                      </a:cubicBezTo>
                      <a:cubicBezTo>
                        <a:pt x="97503" y="113378"/>
                        <a:pt x="97134" y="113774"/>
                        <a:pt x="96752" y="114171"/>
                      </a:cubicBezTo>
                      <a:cubicBezTo>
                        <a:pt x="96441" y="114497"/>
                        <a:pt x="96143" y="114822"/>
                        <a:pt x="95831" y="115148"/>
                      </a:cubicBezTo>
                      <a:cubicBezTo>
                        <a:pt x="95208" y="115814"/>
                        <a:pt x="94571" y="116479"/>
                        <a:pt x="93948" y="117159"/>
                      </a:cubicBezTo>
                      <a:cubicBezTo>
                        <a:pt x="93367" y="117782"/>
                        <a:pt x="92801" y="118419"/>
                        <a:pt x="92220" y="119042"/>
                      </a:cubicBezTo>
                      <a:cubicBezTo>
                        <a:pt x="91512" y="119821"/>
                        <a:pt x="90804" y="120600"/>
                        <a:pt x="90096" y="121379"/>
                      </a:cubicBezTo>
                      <a:cubicBezTo>
                        <a:pt x="89784" y="121733"/>
                        <a:pt x="89473" y="122087"/>
                        <a:pt x="89161" y="122427"/>
                      </a:cubicBezTo>
                      <a:cubicBezTo>
                        <a:pt x="88906" y="122710"/>
                        <a:pt x="88652" y="123008"/>
                        <a:pt x="88396" y="123291"/>
                      </a:cubicBezTo>
                      <a:cubicBezTo>
                        <a:pt x="88382" y="123305"/>
                        <a:pt x="88368" y="123319"/>
                        <a:pt x="88354" y="123333"/>
                      </a:cubicBezTo>
                      <a:cubicBezTo>
                        <a:pt x="87688" y="124098"/>
                        <a:pt x="87009" y="124849"/>
                        <a:pt x="86343" y="125613"/>
                      </a:cubicBezTo>
                      <a:cubicBezTo>
                        <a:pt x="85748" y="126293"/>
                        <a:pt x="85168" y="126987"/>
                        <a:pt x="84573" y="127667"/>
                      </a:cubicBezTo>
                      <a:cubicBezTo>
                        <a:pt x="83936" y="128417"/>
                        <a:pt x="83298" y="129154"/>
                        <a:pt x="82661" y="129905"/>
                      </a:cubicBezTo>
                      <a:cubicBezTo>
                        <a:pt x="82392" y="130216"/>
                        <a:pt x="82137" y="130528"/>
                        <a:pt x="81868" y="130839"/>
                      </a:cubicBezTo>
                      <a:cubicBezTo>
                        <a:pt x="81712" y="131023"/>
                        <a:pt x="81571" y="131207"/>
                        <a:pt x="81415" y="131377"/>
                      </a:cubicBezTo>
                      <a:cubicBezTo>
                        <a:pt x="81245" y="131590"/>
                        <a:pt x="81061" y="131802"/>
                        <a:pt x="80891" y="132015"/>
                      </a:cubicBezTo>
                      <a:cubicBezTo>
                        <a:pt x="80282" y="132751"/>
                        <a:pt x="79659" y="133501"/>
                        <a:pt x="79050" y="134238"/>
                      </a:cubicBezTo>
                      <a:cubicBezTo>
                        <a:pt x="78469" y="134960"/>
                        <a:pt x="77889" y="135682"/>
                        <a:pt x="77308" y="136405"/>
                      </a:cubicBezTo>
                      <a:cubicBezTo>
                        <a:pt x="76713" y="137141"/>
                        <a:pt x="76118" y="137878"/>
                        <a:pt x="75538" y="138614"/>
                      </a:cubicBezTo>
                      <a:cubicBezTo>
                        <a:pt x="74957" y="139350"/>
                        <a:pt x="74377" y="140101"/>
                        <a:pt x="73796" y="140837"/>
                      </a:cubicBezTo>
                      <a:cubicBezTo>
                        <a:pt x="73229" y="141559"/>
                        <a:pt x="72663" y="142296"/>
                        <a:pt x="72096" y="143032"/>
                      </a:cubicBezTo>
                      <a:cubicBezTo>
                        <a:pt x="71516" y="143797"/>
                        <a:pt x="70950" y="144548"/>
                        <a:pt x="70369" y="145312"/>
                      </a:cubicBezTo>
                      <a:cubicBezTo>
                        <a:pt x="69831" y="146035"/>
                        <a:pt x="69278" y="146757"/>
                        <a:pt x="68740" y="147493"/>
                      </a:cubicBezTo>
                      <a:cubicBezTo>
                        <a:pt x="68684" y="147578"/>
                        <a:pt x="68627" y="147649"/>
                        <a:pt x="68556" y="147734"/>
                      </a:cubicBezTo>
                      <a:cubicBezTo>
                        <a:pt x="68443" y="147876"/>
                        <a:pt x="68330" y="148031"/>
                        <a:pt x="68230" y="148173"/>
                      </a:cubicBezTo>
                      <a:cubicBezTo>
                        <a:pt x="67834" y="148725"/>
                        <a:pt x="67438" y="149263"/>
                        <a:pt x="67041" y="149816"/>
                      </a:cubicBezTo>
                      <a:cubicBezTo>
                        <a:pt x="66517" y="150538"/>
                        <a:pt x="65993" y="151260"/>
                        <a:pt x="65469" y="151982"/>
                      </a:cubicBezTo>
                      <a:cubicBezTo>
                        <a:pt x="64903" y="152776"/>
                        <a:pt x="64350" y="153569"/>
                        <a:pt x="63784" y="154347"/>
                      </a:cubicBezTo>
                      <a:cubicBezTo>
                        <a:pt x="63316" y="155013"/>
                        <a:pt x="62849" y="155693"/>
                        <a:pt x="62382" y="156358"/>
                      </a:cubicBezTo>
                      <a:cubicBezTo>
                        <a:pt x="62226" y="156585"/>
                        <a:pt x="62056" y="156812"/>
                        <a:pt x="61900" y="157052"/>
                      </a:cubicBezTo>
                      <a:cubicBezTo>
                        <a:pt x="61475" y="157675"/>
                        <a:pt x="61051" y="158298"/>
                        <a:pt x="60626" y="158922"/>
                      </a:cubicBezTo>
                      <a:cubicBezTo>
                        <a:pt x="60144" y="159630"/>
                        <a:pt x="59662" y="160352"/>
                        <a:pt x="59181" y="161060"/>
                      </a:cubicBezTo>
                      <a:cubicBezTo>
                        <a:pt x="58629" y="161881"/>
                        <a:pt x="58077" y="162703"/>
                        <a:pt x="57538" y="163538"/>
                      </a:cubicBezTo>
                      <a:cubicBezTo>
                        <a:pt x="57156" y="164119"/>
                        <a:pt x="56788" y="164685"/>
                        <a:pt x="56406" y="165266"/>
                      </a:cubicBezTo>
                      <a:cubicBezTo>
                        <a:pt x="56235" y="165535"/>
                        <a:pt x="56066" y="165790"/>
                        <a:pt x="55896" y="166059"/>
                      </a:cubicBezTo>
                      <a:cubicBezTo>
                        <a:pt x="55442" y="166767"/>
                        <a:pt x="54989" y="167475"/>
                        <a:pt x="54536" y="168183"/>
                      </a:cubicBezTo>
                      <a:cubicBezTo>
                        <a:pt x="54097" y="168877"/>
                        <a:pt x="53658" y="169571"/>
                        <a:pt x="53219" y="170265"/>
                      </a:cubicBezTo>
                      <a:cubicBezTo>
                        <a:pt x="52681" y="171129"/>
                        <a:pt x="52143" y="171993"/>
                        <a:pt x="51605" y="172857"/>
                      </a:cubicBezTo>
                      <a:cubicBezTo>
                        <a:pt x="51307" y="173338"/>
                        <a:pt x="51024" y="173820"/>
                        <a:pt x="50727" y="174287"/>
                      </a:cubicBezTo>
                      <a:cubicBezTo>
                        <a:pt x="50557" y="174584"/>
                        <a:pt x="50373" y="174868"/>
                        <a:pt x="50203" y="175165"/>
                      </a:cubicBezTo>
                      <a:cubicBezTo>
                        <a:pt x="49721" y="175958"/>
                        <a:pt x="49240" y="176765"/>
                        <a:pt x="48772" y="177572"/>
                      </a:cubicBezTo>
                      <a:cubicBezTo>
                        <a:pt x="48376" y="178238"/>
                        <a:pt x="47993" y="178904"/>
                        <a:pt x="47611" y="179569"/>
                      </a:cubicBezTo>
                      <a:cubicBezTo>
                        <a:pt x="47073" y="180490"/>
                        <a:pt x="46549" y="181396"/>
                        <a:pt x="46025" y="182317"/>
                      </a:cubicBezTo>
                      <a:cubicBezTo>
                        <a:pt x="45813" y="182699"/>
                        <a:pt x="45586" y="183081"/>
                        <a:pt x="45374" y="183464"/>
                      </a:cubicBezTo>
                      <a:cubicBezTo>
                        <a:pt x="45204" y="183775"/>
                        <a:pt x="45034" y="184073"/>
                        <a:pt x="44864" y="184384"/>
                      </a:cubicBezTo>
                      <a:cubicBezTo>
                        <a:pt x="44354" y="185291"/>
                        <a:pt x="43858" y="186183"/>
                        <a:pt x="43349" y="187089"/>
                      </a:cubicBezTo>
                      <a:cubicBezTo>
                        <a:pt x="43009" y="187712"/>
                        <a:pt x="42669" y="188350"/>
                        <a:pt x="42329" y="188973"/>
                      </a:cubicBezTo>
                      <a:cubicBezTo>
                        <a:pt x="41805" y="189950"/>
                        <a:pt x="41281" y="190913"/>
                        <a:pt x="40757" y="191890"/>
                      </a:cubicBezTo>
                      <a:cubicBezTo>
                        <a:pt x="40615" y="192173"/>
                        <a:pt x="40460" y="192456"/>
                        <a:pt x="40318" y="192725"/>
                      </a:cubicBezTo>
                      <a:cubicBezTo>
                        <a:pt x="40148" y="193037"/>
                        <a:pt x="39992" y="193348"/>
                        <a:pt x="39836" y="193660"/>
                      </a:cubicBezTo>
                      <a:cubicBezTo>
                        <a:pt x="39298" y="194680"/>
                        <a:pt x="38774" y="195699"/>
                        <a:pt x="38250" y="196719"/>
                      </a:cubicBezTo>
                      <a:cubicBezTo>
                        <a:pt x="37981" y="197257"/>
                        <a:pt x="37712" y="197781"/>
                        <a:pt x="37443" y="198319"/>
                      </a:cubicBezTo>
                      <a:cubicBezTo>
                        <a:pt x="36891" y="199410"/>
                        <a:pt x="36353" y="200486"/>
                        <a:pt x="35815" y="201576"/>
                      </a:cubicBezTo>
                      <a:cubicBezTo>
                        <a:pt x="35729" y="201761"/>
                        <a:pt x="35644" y="201930"/>
                        <a:pt x="35560" y="202115"/>
                      </a:cubicBezTo>
                      <a:cubicBezTo>
                        <a:pt x="35418" y="202412"/>
                        <a:pt x="35276" y="202695"/>
                        <a:pt x="35135" y="202993"/>
                      </a:cubicBezTo>
                      <a:cubicBezTo>
                        <a:pt x="34568" y="204154"/>
                        <a:pt x="34016" y="205315"/>
                        <a:pt x="33463" y="206476"/>
                      </a:cubicBezTo>
                      <a:cubicBezTo>
                        <a:pt x="33322" y="206774"/>
                        <a:pt x="33180" y="207085"/>
                        <a:pt x="33039" y="207397"/>
                      </a:cubicBezTo>
                      <a:cubicBezTo>
                        <a:pt x="32373" y="208813"/>
                        <a:pt x="31722" y="210229"/>
                        <a:pt x="31084" y="211645"/>
                      </a:cubicBezTo>
                      <a:cubicBezTo>
                        <a:pt x="30985" y="211886"/>
                        <a:pt x="30872" y="212113"/>
                        <a:pt x="30773" y="212353"/>
                      </a:cubicBezTo>
                      <a:cubicBezTo>
                        <a:pt x="29428" y="215341"/>
                        <a:pt x="28125" y="218358"/>
                        <a:pt x="26878" y="221374"/>
                      </a:cubicBezTo>
                      <a:cubicBezTo>
                        <a:pt x="26836" y="221459"/>
                        <a:pt x="26808" y="221558"/>
                        <a:pt x="26765" y="221643"/>
                      </a:cubicBezTo>
                      <a:cubicBezTo>
                        <a:pt x="25491" y="224731"/>
                        <a:pt x="24258" y="227846"/>
                        <a:pt x="23069" y="230962"/>
                      </a:cubicBezTo>
                      <a:cubicBezTo>
                        <a:pt x="23041" y="231033"/>
                        <a:pt x="23012" y="231089"/>
                        <a:pt x="22998" y="231160"/>
                      </a:cubicBezTo>
                      <a:cubicBezTo>
                        <a:pt x="22432" y="232647"/>
                        <a:pt x="21894" y="234120"/>
                        <a:pt x="21341" y="235607"/>
                      </a:cubicBezTo>
                      <a:cubicBezTo>
                        <a:pt x="21299" y="235720"/>
                        <a:pt x="21256" y="235819"/>
                        <a:pt x="21228" y="235933"/>
                      </a:cubicBezTo>
                      <a:cubicBezTo>
                        <a:pt x="20718" y="237349"/>
                        <a:pt x="20223" y="238765"/>
                        <a:pt x="19727" y="240181"/>
                      </a:cubicBezTo>
                      <a:cubicBezTo>
                        <a:pt x="19698" y="240252"/>
                        <a:pt x="19670" y="240323"/>
                        <a:pt x="19656" y="240393"/>
                      </a:cubicBezTo>
                      <a:cubicBezTo>
                        <a:pt x="19571" y="240634"/>
                        <a:pt x="19486" y="240875"/>
                        <a:pt x="19401" y="241116"/>
                      </a:cubicBezTo>
                      <a:cubicBezTo>
                        <a:pt x="18962" y="242390"/>
                        <a:pt x="18537" y="243679"/>
                        <a:pt x="18098" y="244968"/>
                      </a:cubicBezTo>
                      <a:cubicBezTo>
                        <a:pt x="17971" y="245336"/>
                        <a:pt x="17844" y="245704"/>
                        <a:pt x="17730" y="246072"/>
                      </a:cubicBezTo>
                      <a:cubicBezTo>
                        <a:pt x="17319" y="247347"/>
                        <a:pt x="16909" y="248621"/>
                        <a:pt x="16498" y="249896"/>
                      </a:cubicBezTo>
                      <a:cubicBezTo>
                        <a:pt x="16484" y="249953"/>
                        <a:pt x="16470" y="249995"/>
                        <a:pt x="16456" y="250052"/>
                      </a:cubicBezTo>
                      <a:cubicBezTo>
                        <a:pt x="16342" y="250406"/>
                        <a:pt x="16229" y="250760"/>
                        <a:pt x="16115" y="251114"/>
                      </a:cubicBezTo>
                      <a:cubicBezTo>
                        <a:pt x="16115" y="251128"/>
                        <a:pt x="16115" y="251156"/>
                        <a:pt x="16102" y="251170"/>
                      </a:cubicBezTo>
                      <a:cubicBezTo>
                        <a:pt x="15719" y="252417"/>
                        <a:pt x="15337" y="253663"/>
                        <a:pt x="14969" y="254909"/>
                      </a:cubicBezTo>
                      <a:cubicBezTo>
                        <a:pt x="14827" y="255362"/>
                        <a:pt x="14686" y="255815"/>
                        <a:pt x="14558" y="256283"/>
                      </a:cubicBezTo>
                      <a:cubicBezTo>
                        <a:pt x="14204" y="257472"/>
                        <a:pt x="13864" y="258662"/>
                        <a:pt x="13524" y="259852"/>
                      </a:cubicBezTo>
                      <a:cubicBezTo>
                        <a:pt x="13453" y="260121"/>
                        <a:pt x="13368" y="260390"/>
                        <a:pt x="13283" y="260645"/>
                      </a:cubicBezTo>
                      <a:cubicBezTo>
                        <a:pt x="13198" y="260942"/>
                        <a:pt x="13113" y="261254"/>
                        <a:pt x="13043" y="261551"/>
                      </a:cubicBezTo>
                      <a:cubicBezTo>
                        <a:pt x="12731" y="262684"/>
                        <a:pt x="12420" y="263817"/>
                        <a:pt x="12122" y="264950"/>
                      </a:cubicBezTo>
                      <a:cubicBezTo>
                        <a:pt x="12023" y="265318"/>
                        <a:pt x="11924" y="265686"/>
                        <a:pt x="11825" y="266069"/>
                      </a:cubicBezTo>
                      <a:cubicBezTo>
                        <a:pt x="11782" y="266224"/>
                        <a:pt x="11754" y="266366"/>
                        <a:pt x="11711" y="266522"/>
                      </a:cubicBezTo>
                      <a:cubicBezTo>
                        <a:pt x="11329" y="267980"/>
                        <a:pt x="10961" y="269453"/>
                        <a:pt x="10593" y="270912"/>
                      </a:cubicBezTo>
                      <a:cubicBezTo>
                        <a:pt x="10451" y="271478"/>
                        <a:pt x="10295" y="272059"/>
                        <a:pt x="10168" y="272625"/>
                      </a:cubicBezTo>
                      <a:cubicBezTo>
                        <a:pt x="9701" y="274537"/>
                        <a:pt x="9247" y="276449"/>
                        <a:pt x="8808" y="278375"/>
                      </a:cubicBezTo>
                      <a:cubicBezTo>
                        <a:pt x="1331" y="311485"/>
                        <a:pt x="-1360" y="345544"/>
                        <a:pt x="637" y="379616"/>
                      </a:cubicBezTo>
                      <a:lnTo>
                        <a:pt x="4786" y="379616"/>
                      </a:lnTo>
                      <a:cubicBezTo>
                        <a:pt x="-1572" y="339383"/>
                        <a:pt x="12660" y="279961"/>
                        <a:pt x="12660" y="279961"/>
                      </a:cubicBezTo>
                      <a:cubicBezTo>
                        <a:pt x="12660" y="279961"/>
                        <a:pt x="33421" y="302138"/>
                        <a:pt x="41366" y="295780"/>
                      </a:cubicBezTo>
                      <a:cubicBezTo>
                        <a:pt x="49325" y="289421"/>
                        <a:pt x="52497" y="271124"/>
                        <a:pt x="58062" y="261579"/>
                      </a:cubicBezTo>
                      <a:cubicBezTo>
                        <a:pt x="63642" y="252034"/>
                        <a:pt x="73980" y="249655"/>
                        <a:pt x="75566" y="241696"/>
                      </a:cubicBezTo>
                      <a:cubicBezTo>
                        <a:pt x="77152" y="233752"/>
                        <a:pt x="59662" y="230565"/>
                        <a:pt x="61249" y="225000"/>
                      </a:cubicBezTo>
                      <a:cubicBezTo>
                        <a:pt x="62835" y="219434"/>
                        <a:pt x="80339" y="244090"/>
                        <a:pt x="84318" y="239317"/>
                      </a:cubicBezTo>
                      <a:cubicBezTo>
                        <a:pt x="88283" y="234545"/>
                        <a:pt x="104201" y="225000"/>
                        <a:pt x="105787" y="220227"/>
                      </a:cubicBezTo>
                      <a:cubicBezTo>
                        <a:pt x="107373" y="215455"/>
                        <a:pt x="96242" y="205117"/>
                        <a:pt x="95449" y="199551"/>
                      </a:cubicBezTo>
                      <a:cubicBezTo>
                        <a:pt x="94656" y="193986"/>
                        <a:pt x="71587" y="180461"/>
                        <a:pt x="76359" y="178082"/>
                      </a:cubicBezTo>
                      <a:cubicBezTo>
                        <a:pt x="81132" y="175689"/>
                        <a:pt x="107373" y="206703"/>
                        <a:pt x="111352" y="205910"/>
                      </a:cubicBezTo>
                      <a:cubicBezTo>
                        <a:pt x="115332" y="205117"/>
                        <a:pt x="124877" y="197965"/>
                        <a:pt x="127256" y="193986"/>
                      </a:cubicBezTo>
                      <a:cubicBezTo>
                        <a:pt x="129649" y="190006"/>
                        <a:pt x="119311" y="184441"/>
                        <a:pt x="119311" y="180461"/>
                      </a:cubicBezTo>
                      <a:cubicBezTo>
                        <a:pt x="119311" y="176482"/>
                        <a:pt x="124084" y="185234"/>
                        <a:pt x="128049" y="181255"/>
                      </a:cubicBezTo>
                      <a:cubicBezTo>
                        <a:pt x="132028" y="177275"/>
                        <a:pt x="139987" y="174896"/>
                        <a:pt x="155891" y="158199"/>
                      </a:cubicBezTo>
                      <a:cubicBezTo>
                        <a:pt x="171794" y="141489"/>
                        <a:pt x="149532" y="131944"/>
                        <a:pt x="153497" y="129565"/>
                      </a:cubicBezTo>
                      <a:cubicBezTo>
                        <a:pt x="157477" y="127171"/>
                        <a:pt x="164643" y="149447"/>
                        <a:pt x="174188" y="144675"/>
                      </a:cubicBezTo>
                      <a:cubicBezTo>
                        <a:pt x="183718" y="139903"/>
                        <a:pt x="185319" y="130358"/>
                        <a:pt x="194864" y="119227"/>
                      </a:cubicBezTo>
                      <a:cubicBezTo>
                        <a:pt x="204409" y="108096"/>
                        <a:pt x="210767" y="100930"/>
                        <a:pt x="211560" y="89799"/>
                      </a:cubicBezTo>
                      <a:cubicBezTo>
                        <a:pt x="212353" y="78668"/>
                        <a:pt x="180546" y="63557"/>
                        <a:pt x="193263" y="63557"/>
                      </a:cubicBezTo>
                      <a:cubicBezTo>
                        <a:pt x="205980" y="63557"/>
                        <a:pt x="220312" y="90592"/>
                        <a:pt x="220312" y="90592"/>
                      </a:cubicBezTo>
                      <a:cubicBezTo>
                        <a:pt x="220312" y="90592"/>
                        <a:pt x="244967" y="64350"/>
                        <a:pt x="248140" y="58785"/>
                      </a:cubicBezTo>
                      <a:cubicBezTo>
                        <a:pt x="251326" y="53219"/>
                        <a:pt x="221105" y="46053"/>
                        <a:pt x="230650" y="44467"/>
                      </a:cubicBezTo>
                      <a:cubicBezTo>
                        <a:pt x="240195" y="42881"/>
                        <a:pt x="257684" y="54012"/>
                        <a:pt x="257684" y="54012"/>
                      </a:cubicBezTo>
                      <a:cubicBezTo>
                        <a:pt x="257684" y="54012"/>
                        <a:pt x="275670" y="54380"/>
                        <a:pt x="276718" y="31368"/>
                      </a:cubicBezTo>
                      <a:cubicBezTo>
                        <a:pt x="277766" y="8369"/>
                        <a:pt x="292409" y="0"/>
                        <a:pt x="292409" y="0"/>
                      </a:cubicBezTo>
                      <a:cubicBezTo>
                        <a:pt x="290865" y="439"/>
                        <a:pt x="289322" y="878"/>
                        <a:pt x="287792" y="1345"/>
                      </a:cubicBezTo>
                      <a:close/>
                    </a:path>
                  </a:pathLst>
                </a:custGeom>
                <a:solidFill>
                  <a:srgbClr val="192419">
                    <a:alpha val="3797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03" name="Google Shape;1503;p8"/>
              <p:cNvGrpSpPr/>
              <p:nvPr/>
            </p:nvGrpSpPr>
            <p:grpSpPr>
              <a:xfrm rot="506865">
                <a:off x="-659229" y="4404632"/>
                <a:ext cx="804408" cy="1030706"/>
                <a:chOff x="-1359793" y="4957142"/>
                <a:chExt cx="804448" cy="1030758"/>
              </a:xfrm>
            </p:grpSpPr>
            <p:grpSp>
              <p:nvGrpSpPr>
                <p:cNvPr id="1504" name="Google Shape;1504;p8"/>
                <p:cNvGrpSpPr/>
                <p:nvPr/>
              </p:nvGrpSpPr>
              <p:grpSpPr>
                <a:xfrm>
                  <a:off x="-1359793" y="4957142"/>
                  <a:ext cx="804448" cy="887570"/>
                  <a:chOff x="-1359793" y="4957142"/>
                  <a:chExt cx="804448" cy="887570"/>
                </a:xfrm>
              </p:grpSpPr>
              <p:grpSp>
                <p:nvGrpSpPr>
                  <p:cNvPr id="1505" name="Google Shape;1505;p8"/>
                  <p:cNvGrpSpPr/>
                  <p:nvPr/>
                </p:nvGrpSpPr>
                <p:grpSpPr>
                  <a:xfrm>
                    <a:off x="-1359793" y="4957142"/>
                    <a:ext cx="804448" cy="887570"/>
                    <a:chOff x="3468583" y="1479434"/>
                    <a:chExt cx="263434" cy="290654"/>
                  </a:xfrm>
                </p:grpSpPr>
                <p:sp>
                  <p:nvSpPr>
                    <p:cNvPr id="1506" name="Google Shape;1506;p8"/>
                    <p:cNvSpPr/>
                    <p:nvPr/>
                  </p:nvSpPr>
                  <p:spPr>
                    <a:xfrm>
                      <a:off x="3468583" y="1479434"/>
                      <a:ext cx="263434" cy="2895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3434" h="289555" extrusionOk="0">
                          <a:moveTo>
                            <a:pt x="263250" y="225511"/>
                          </a:moveTo>
                          <a:cubicBezTo>
                            <a:pt x="262741" y="227182"/>
                            <a:pt x="261225" y="228315"/>
                            <a:pt x="259809" y="229334"/>
                          </a:cubicBezTo>
                          <a:cubicBezTo>
                            <a:pt x="251765" y="235084"/>
                            <a:pt x="243721" y="240834"/>
                            <a:pt x="235678" y="246583"/>
                          </a:cubicBezTo>
                          <a:cubicBezTo>
                            <a:pt x="244458" y="249501"/>
                            <a:pt x="254937" y="246073"/>
                            <a:pt x="260291" y="238539"/>
                          </a:cubicBezTo>
                          <a:cubicBezTo>
                            <a:pt x="259172" y="246031"/>
                            <a:pt x="260914" y="253749"/>
                            <a:pt x="259625" y="261212"/>
                          </a:cubicBezTo>
                          <a:cubicBezTo>
                            <a:pt x="255603" y="284338"/>
                            <a:pt x="238921" y="285244"/>
                            <a:pt x="220256" y="288431"/>
                          </a:cubicBezTo>
                          <a:cubicBezTo>
                            <a:pt x="205783" y="290909"/>
                            <a:pt x="191975" y="289210"/>
                            <a:pt x="180065" y="284140"/>
                          </a:cubicBezTo>
                          <a:cubicBezTo>
                            <a:pt x="165606" y="278008"/>
                            <a:pt x="153909" y="266919"/>
                            <a:pt x="147139" y="252319"/>
                          </a:cubicBezTo>
                          <a:cubicBezTo>
                            <a:pt x="144972" y="247645"/>
                            <a:pt x="143386" y="242547"/>
                            <a:pt x="143825" y="237421"/>
                          </a:cubicBezTo>
                          <a:cubicBezTo>
                            <a:pt x="144633" y="228017"/>
                            <a:pt x="151855" y="220540"/>
                            <a:pt x="159078" y="214493"/>
                          </a:cubicBezTo>
                          <a:cubicBezTo>
                            <a:pt x="147975" y="218019"/>
                            <a:pt x="133983" y="220837"/>
                            <a:pt x="126223" y="212142"/>
                          </a:cubicBezTo>
                          <a:cubicBezTo>
                            <a:pt x="123404" y="208970"/>
                            <a:pt x="122031" y="204792"/>
                            <a:pt x="120728" y="200742"/>
                          </a:cubicBezTo>
                          <a:cubicBezTo>
                            <a:pt x="117301" y="190121"/>
                            <a:pt x="113647" y="179273"/>
                            <a:pt x="106566" y="170663"/>
                          </a:cubicBezTo>
                          <a:cubicBezTo>
                            <a:pt x="104400" y="168029"/>
                            <a:pt x="101949" y="165635"/>
                            <a:pt x="100094" y="162789"/>
                          </a:cubicBezTo>
                          <a:cubicBezTo>
                            <a:pt x="95109" y="155099"/>
                            <a:pt x="94685" y="144308"/>
                            <a:pt x="87406" y="138743"/>
                          </a:cubicBezTo>
                          <a:cubicBezTo>
                            <a:pt x="84828" y="136774"/>
                            <a:pt x="81642" y="135712"/>
                            <a:pt x="79135" y="133659"/>
                          </a:cubicBezTo>
                          <a:cubicBezTo>
                            <a:pt x="73456" y="129014"/>
                            <a:pt x="73046" y="119313"/>
                            <a:pt x="78285" y="114186"/>
                          </a:cubicBezTo>
                          <a:cubicBezTo>
                            <a:pt x="73782" y="115617"/>
                            <a:pt x="69930" y="118987"/>
                            <a:pt x="67919" y="123264"/>
                          </a:cubicBezTo>
                          <a:cubicBezTo>
                            <a:pt x="65639" y="117387"/>
                            <a:pt x="55514" y="117274"/>
                            <a:pt x="54225" y="111113"/>
                          </a:cubicBezTo>
                          <a:cubicBezTo>
                            <a:pt x="53885" y="109499"/>
                            <a:pt x="54296" y="107814"/>
                            <a:pt x="54749" y="106227"/>
                          </a:cubicBezTo>
                          <a:cubicBezTo>
                            <a:pt x="56094" y="101441"/>
                            <a:pt x="57765" y="96753"/>
                            <a:pt x="59762" y="92193"/>
                          </a:cubicBezTo>
                          <a:cubicBezTo>
                            <a:pt x="60130" y="91358"/>
                            <a:pt x="60499" y="90551"/>
                            <a:pt x="60881" y="89729"/>
                          </a:cubicBezTo>
                          <a:cubicBezTo>
                            <a:pt x="60414" y="90296"/>
                            <a:pt x="59960" y="90876"/>
                            <a:pt x="59493" y="91443"/>
                          </a:cubicBezTo>
                          <a:cubicBezTo>
                            <a:pt x="55627" y="96229"/>
                            <a:pt x="51747" y="100988"/>
                            <a:pt x="47895" y="105774"/>
                          </a:cubicBezTo>
                          <a:cubicBezTo>
                            <a:pt x="46974" y="105548"/>
                            <a:pt x="46195" y="105137"/>
                            <a:pt x="45544" y="104585"/>
                          </a:cubicBezTo>
                          <a:cubicBezTo>
                            <a:pt x="42329" y="101922"/>
                            <a:pt x="42117" y="95932"/>
                            <a:pt x="43547" y="91514"/>
                          </a:cubicBezTo>
                          <a:cubicBezTo>
                            <a:pt x="46110" y="83512"/>
                            <a:pt x="51123" y="76559"/>
                            <a:pt x="56066" y="69747"/>
                          </a:cubicBezTo>
                          <a:cubicBezTo>
                            <a:pt x="48376" y="72749"/>
                            <a:pt x="41578" y="78003"/>
                            <a:pt x="36750" y="84702"/>
                          </a:cubicBezTo>
                          <a:cubicBezTo>
                            <a:pt x="35659" y="86203"/>
                            <a:pt x="34016" y="88001"/>
                            <a:pt x="32317" y="87265"/>
                          </a:cubicBezTo>
                          <a:cubicBezTo>
                            <a:pt x="31425" y="86883"/>
                            <a:pt x="30957" y="85920"/>
                            <a:pt x="30561" y="85042"/>
                          </a:cubicBezTo>
                          <a:cubicBezTo>
                            <a:pt x="28876" y="81246"/>
                            <a:pt x="27176" y="77451"/>
                            <a:pt x="25491" y="73670"/>
                          </a:cubicBezTo>
                          <a:cubicBezTo>
                            <a:pt x="24556" y="71588"/>
                            <a:pt x="23607" y="69393"/>
                            <a:pt x="23792" y="67127"/>
                          </a:cubicBezTo>
                          <a:cubicBezTo>
                            <a:pt x="23962" y="65187"/>
                            <a:pt x="24924" y="63431"/>
                            <a:pt x="25873" y="61732"/>
                          </a:cubicBezTo>
                          <a:cubicBezTo>
                            <a:pt x="28805" y="56492"/>
                            <a:pt x="31736" y="51252"/>
                            <a:pt x="34668" y="46027"/>
                          </a:cubicBezTo>
                          <a:cubicBezTo>
                            <a:pt x="28748" y="50516"/>
                            <a:pt x="22829" y="55005"/>
                            <a:pt x="16895" y="59508"/>
                          </a:cubicBezTo>
                          <a:cubicBezTo>
                            <a:pt x="10650" y="58800"/>
                            <a:pt x="6528" y="52272"/>
                            <a:pt x="5736" y="46027"/>
                          </a:cubicBezTo>
                          <a:cubicBezTo>
                            <a:pt x="4928" y="39781"/>
                            <a:pt x="6472" y="33493"/>
                            <a:pt x="6656" y="27206"/>
                          </a:cubicBezTo>
                          <a:cubicBezTo>
                            <a:pt x="6854" y="20918"/>
                            <a:pt x="5240" y="13894"/>
                            <a:pt x="0" y="10410"/>
                          </a:cubicBezTo>
                          <a:lnTo>
                            <a:pt x="1898" y="10481"/>
                          </a:lnTo>
                          <a:cubicBezTo>
                            <a:pt x="16569" y="13129"/>
                            <a:pt x="30023" y="1191"/>
                            <a:pt x="44892" y="86"/>
                          </a:cubicBezTo>
                          <a:cubicBezTo>
                            <a:pt x="55924" y="-735"/>
                            <a:pt x="66418" y="4462"/>
                            <a:pt x="76260" y="9532"/>
                          </a:cubicBezTo>
                          <a:cubicBezTo>
                            <a:pt x="79942" y="11430"/>
                            <a:pt x="83738" y="13398"/>
                            <a:pt x="86457" y="16514"/>
                          </a:cubicBezTo>
                          <a:cubicBezTo>
                            <a:pt x="89190" y="19643"/>
                            <a:pt x="90663" y="24232"/>
                            <a:pt x="88992" y="28027"/>
                          </a:cubicBezTo>
                          <a:cubicBezTo>
                            <a:pt x="91767" y="28948"/>
                            <a:pt x="94104" y="25917"/>
                            <a:pt x="96582" y="24359"/>
                          </a:cubicBezTo>
                          <a:cubicBezTo>
                            <a:pt x="101695" y="21130"/>
                            <a:pt x="108308" y="24232"/>
                            <a:pt x="113505" y="27319"/>
                          </a:cubicBezTo>
                          <a:cubicBezTo>
                            <a:pt x="118094" y="30052"/>
                            <a:pt x="122781" y="32856"/>
                            <a:pt x="126166" y="36977"/>
                          </a:cubicBezTo>
                          <a:cubicBezTo>
                            <a:pt x="129550" y="41112"/>
                            <a:pt x="131434" y="46876"/>
                            <a:pt x="129593" y="51889"/>
                          </a:cubicBezTo>
                          <a:cubicBezTo>
                            <a:pt x="131816" y="49128"/>
                            <a:pt x="134054" y="46366"/>
                            <a:pt x="136291" y="43605"/>
                          </a:cubicBezTo>
                          <a:cubicBezTo>
                            <a:pt x="137835" y="53235"/>
                            <a:pt x="133544" y="63559"/>
                            <a:pt x="125642" y="69280"/>
                          </a:cubicBezTo>
                          <a:cubicBezTo>
                            <a:pt x="125430" y="71956"/>
                            <a:pt x="128290" y="74066"/>
                            <a:pt x="130981" y="74052"/>
                          </a:cubicBezTo>
                          <a:cubicBezTo>
                            <a:pt x="133657" y="74052"/>
                            <a:pt x="136093" y="72551"/>
                            <a:pt x="138302" y="71022"/>
                          </a:cubicBezTo>
                          <a:cubicBezTo>
                            <a:pt x="144378" y="66844"/>
                            <a:pt x="150028" y="62043"/>
                            <a:pt x="155155" y="56733"/>
                          </a:cubicBezTo>
                          <a:cubicBezTo>
                            <a:pt x="168353" y="68827"/>
                            <a:pt x="179952" y="82663"/>
                            <a:pt x="189539" y="97773"/>
                          </a:cubicBezTo>
                          <a:cubicBezTo>
                            <a:pt x="180801" y="107856"/>
                            <a:pt x="182472" y="115149"/>
                            <a:pt x="175151" y="126309"/>
                          </a:cubicBezTo>
                          <a:cubicBezTo>
                            <a:pt x="184880" y="122924"/>
                            <a:pt x="191989" y="118166"/>
                            <a:pt x="199948" y="111609"/>
                          </a:cubicBezTo>
                          <a:cubicBezTo>
                            <a:pt x="200883" y="113124"/>
                            <a:pt x="224759" y="144011"/>
                            <a:pt x="235366" y="162435"/>
                          </a:cubicBezTo>
                          <a:cubicBezTo>
                            <a:pt x="246044" y="180972"/>
                            <a:pt x="255150" y="200416"/>
                            <a:pt x="262556" y="220498"/>
                          </a:cubicBezTo>
                          <a:cubicBezTo>
                            <a:pt x="263151" y="222112"/>
                            <a:pt x="263746" y="223868"/>
                            <a:pt x="263250" y="22551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07" name="Google Shape;1507;p8"/>
                    <p:cNvSpPr/>
                    <p:nvPr/>
                  </p:nvSpPr>
                  <p:spPr>
                    <a:xfrm>
                      <a:off x="3477505" y="1495282"/>
                      <a:ext cx="237060" cy="2748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7060" h="274806" extrusionOk="0">
                          <a:moveTo>
                            <a:pt x="208275" y="271762"/>
                          </a:moveTo>
                          <a:cubicBezTo>
                            <a:pt x="196917" y="274438"/>
                            <a:pt x="184129" y="269198"/>
                            <a:pt x="177912" y="259328"/>
                          </a:cubicBezTo>
                          <a:cubicBezTo>
                            <a:pt x="184752" y="261353"/>
                            <a:pt x="192414" y="254088"/>
                            <a:pt x="190771" y="247149"/>
                          </a:cubicBezTo>
                          <a:cubicBezTo>
                            <a:pt x="190148" y="244529"/>
                            <a:pt x="188534" y="242277"/>
                            <a:pt x="187401" y="239841"/>
                          </a:cubicBezTo>
                          <a:cubicBezTo>
                            <a:pt x="186070" y="236966"/>
                            <a:pt x="185404" y="233837"/>
                            <a:pt x="184738" y="230735"/>
                          </a:cubicBezTo>
                          <a:cubicBezTo>
                            <a:pt x="183266" y="223782"/>
                            <a:pt x="181793" y="216829"/>
                            <a:pt x="180320" y="209875"/>
                          </a:cubicBezTo>
                          <a:cubicBezTo>
                            <a:pt x="179966" y="208176"/>
                            <a:pt x="179527" y="206349"/>
                            <a:pt x="178224" y="205188"/>
                          </a:cubicBezTo>
                          <a:cubicBezTo>
                            <a:pt x="177374" y="204437"/>
                            <a:pt x="176270" y="204069"/>
                            <a:pt x="175165" y="203814"/>
                          </a:cubicBezTo>
                          <a:cubicBezTo>
                            <a:pt x="168438" y="202214"/>
                            <a:pt x="160975" y="204196"/>
                            <a:pt x="155919" y="208912"/>
                          </a:cubicBezTo>
                          <a:cubicBezTo>
                            <a:pt x="155438" y="202143"/>
                            <a:pt x="166385" y="200444"/>
                            <a:pt x="168651" y="194043"/>
                          </a:cubicBezTo>
                          <a:cubicBezTo>
                            <a:pt x="169444" y="191805"/>
                            <a:pt x="169019" y="189341"/>
                            <a:pt x="168580" y="187004"/>
                          </a:cubicBezTo>
                          <a:cubicBezTo>
                            <a:pt x="166286" y="174783"/>
                            <a:pt x="162929" y="161046"/>
                            <a:pt x="152096" y="154957"/>
                          </a:cubicBezTo>
                          <a:cubicBezTo>
                            <a:pt x="143386" y="150056"/>
                            <a:pt x="132624" y="151798"/>
                            <a:pt x="122810" y="153696"/>
                          </a:cubicBezTo>
                          <a:cubicBezTo>
                            <a:pt x="124537" y="150680"/>
                            <a:pt x="128007" y="149207"/>
                            <a:pt x="131151" y="147734"/>
                          </a:cubicBezTo>
                          <a:cubicBezTo>
                            <a:pt x="134295" y="146261"/>
                            <a:pt x="137651" y="144264"/>
                            <a:pt x="138628" y="140936"/>
                          </a:cubicBezTo>
                          <a:cubicBezTo>
                            <a:pt x="139605" y="137609"/>
                            <a:pt x="136206" y="133289"/>
                            <a:pt x="133091" y="134819"/>
                          </a:cubicBezTo>
                          <a:cubicBezTo>
                            <a:pt x="130627" y="131590"/>
                            <a:pt x="138387" y="129239"/>
                            <a:pt x="138770" y="125189"/>
                          </a:cubicBezTo>
                          <a:cubicBezTo>
                            <a:pt x="138940" y="123390"/>
                            <a:pt x="137523" y="121861"/>
                            <a:pt x="136150" y="120685"/>
                          </a:cubicBezTo>
                          <a:cubicBezTo>
                            <a:pt x="129735" y="115162"/>
                            <a:pt x="121847" y="111381"/>
                            <a:pt x="113520" y="109809"/>
                          </a:cubicBezTo>
                          <a:cubicBezTo>
                            <a:pt x="118419" y="106849"/>
                            <a:pt x="123971" y="102672"/>
                            <a:pt x="123433" y="96979"/>
                          </a:cubicBezTo>
                          <a:cubicBezTo>
                            <a:pt x="122965" y="91923"/>
                            <a:pt x="118802" y="86428"/>
                            <a:pt x="113760" y="85947"/>
                          </a:cubicBezTo>
                          <a:cubicBezTo>
                            <a:pt x="65965" y="81429"/>
                            <a:pt x="88553" y="61759"/>
                            <a:pt x="72068" y="58459"/>
                          </a:cubicBezTo>
                          <a:lnTo>
                            <a:pt x="61461" y="67282"/>
                          </a:lnTo>
                          <a:cubicBezTo>
                            <a:pt x="61348" y="61107"/>
                            <a:pt x="70426" y="57624"/>
                            <a:pt x="70043" y="51463"/>
                          </a:cubicBezTo>
                          <a:cubicBezTo>
                            <a:pt x="69661" y="45430"/>
                            <a:pt x="61561" y="44213"/>
                            <a:pt x="56023" y="41805"/>
                          </a:cubicBezTo>
                          <a:cubicBezTo>
                            <a:pt x="50231" y="39284"/>
                            <a:pt x="46181" y="34002"/>
                            <a:pt x="42244" y="29074"/>
                          </a:cubicBezTo>
                          <a:cubicBezTo>
                            <a:pt x="38293" y="24131"/>
                            <a:pt x="33818" y="19076"/>
                            <a:pt x="27728" y="17362"/>
                          </a:cubicBezTo>
                          <a:cubicBezTo>
                            <a:pt x="21639" y="15634"/>
                            <a:pt x="13765" y="18934"/>
                            <a:pt x="13000" y="25208"/>
                          </a:cubicBezTo>
                          <a:cubicBezTo>
                            <a:pt x="9290" y="22531"/>
                            <a:pt x="16484" y="17022"/>
                            <a:pt x="15040" y="12675"/>
                          </a:cubicBezTo>
                          <a:cubicBezTo>
                            <a:pt x="14629" y="11428"/>
                            <a:pt x="13538" y="10550"/>
                            <a:pt x="12490" y="9729"/>
                          </a:cubicBezTo>
                          <a:cubicBezTo>
                            <a:pt x="8327" y="6486"/>
                            <a:pt x="4163" y="3243"/>
                            <a:pt x="0" y="0"/>
                          </a:cubicBezTo>
                          <a:cubicBezTo>
                            <a:pt x="6415" y="3583"/>
                            <a:pt x="12930" y="7194"/>
                            <a:pt x="20081" y="8908"/>
                          </a:cubicBezTo>
                          <a:cubicBezTo>
                            <a:pt x="27219" y="10621"/>
                            <a:pt x="35192" y="10225"/>
                            <a:pt x="41324" y="6174"/>
                          </a:cubicBezTo>
                          <a:cubicBezTo>
                            <a:pt x="44482" y="4079"/>
                            <a:pt x="48617" y="1048"/>
                            <a:pt x="51477" y="3526"/>
                          </a:cubicBezTo>
                          <a:cubicBezTo>
                            <a:pt x="47144" y="6571"/>
                            <a:pt x="46478" y="13241"/>
                            <a:pt x="49226" y="17759"/>
                          </a:cubicBezTo>
                          <a:cubicBezTo>
                            <a:pt x="51973" y="22276"/>
                            <a:pt x="57298" y="24754"/>
                            <a:pt x="62566" y="25250"/>
                          </a:cubicBezTo>
                          <a:cubicBezTo>
                            <a:pt x="68981" y="25859"/>
                            <a:pt x="75595" y="23806"/>
                            <a:pt x="80551" y="19699"/>
                          </a:cubicBezTo>
                          <a:cubicBezTo>
                            <a:pt x="77436" y="24528"/>
                            <a:pt x="75807" y="30773"/>
                            <a:pt x="78073" y="36055"/>
                          </a:cubicBezTo>
                          <a:cubicBezTo>
                            <a:pt x="80339" y="41338"/>
                            <a:pt x="87476" y="44482"/>
                            <a:pt x="92220" y="41253"/>
                          </a:cubicBezTo>
                          <a:cubicBezTo>
                            <a:pt x="91059" y="45700"/>
                            <a:pt x="93084" y="50486"/>
                            <a:pt x="96256" y="53814"/>
                          </a:cubicBezTo>
                          <a:cubicBezTo>
                            <a:pt x="99429" y="57142"/>
                            <a:pt x="103621" y="59266"/>
                            <a:pt x="107713" y="61348"/>
                          </a:cubicBezTo>
                          <a:cubicBezTo>
                            <a:pt x="109257" y="62127"/>
                            <a:pt x="110800" y="62906"/>
                            <a:pt x="112344" y="63685"/>
                          </a:cubicBezTo>
                          <a:cubicBezTo>
                            <a:pt x="118235" y="66673"/>
                            <a:pt x="124438" y="69916"/>
                            <a:pt x="127922" y="75524"/>
                          </a:cubicBezTo>
                          <a:cubicBezTo>
                            <a:pt x="133218" y="71870"/>
                            <a:pt x="138501" y="68217"/>
                            <a:pt x="143797" y="64549"/>
                          </a:cubicBezTo>
                          <a:cubicBezTo>
                            <a:pt x="140058" y="72777"/>
                            <a:pt x="136320" y="81004"/>
                            <a:pt x="132595" y="89232"/>
                          </a:cubicBezTo>
                          <a:cubicBezTo>
                            <a:pt x="131604" y="91427"/>
                            <a:pt x="130683" y="94231"/>
                            <a:pt x="132284" y="96030"/>
                          </a:cubicBezTo>
                          <a:cubicBezTo>
                            <a:pt x="135385" y="99500"/>
                            <a:pt x="140497" y="93509"/>
                            <a:pt x="145157" y="93637"/>
                          </a:cubicBezTo>
                          <a:cubicBezTo>
                            <a:pt x="143712" y="96724"/>
                            <a:pt x="143344" y="100590"/>
                            <a:pt x="145270" y="103408"/>
                          </a:cubicBezTo>
                          <a:cubicBezTo>
                            <a:pt x="147182" y="106226"/>
                            <a:pt x="151869" y="107076"/>
                            <a:pt x="154022" y="104428"/>
                          </a:cubicBezTo>
                          <a:cubicBezTo>
                            <a:pt x="151345" y="109979"/>
                            <a:pt x="153498" y="117386"/>
                            <a:pt x="158723" y="120643"/>
                          </a:cubicBezTo>
                          <a:cubicBezTo>
                            <a:pt x="163949" y="123914"/>
                            <a:pt x="171540" y="122597"/>
                            <a:pt x="175363" y="117768"/>
                          </a:cubicBezTo>
                          <a:cubicBezTo>
                            <a:pt x="179371" y="121818"/>
                            <a:pt x="178465" y="128531"/>
                            <a:pt x="176624" y="133941"/>
                          </a:cubicBezTo>
                          <a:cubicBezTo>
                            <a:pt x="174797" y="139336"/>
                            <a:pt x="172304" y="145100"/>
                            <a:pt x="174061" y="150524"/>
                          </a:cubicBezTo>
                          <a:cubicBezTo>
                            <a:pt x="175321" y="154418"/>
                            <a:pt x="178564" y="157307"/>
                            <a:pt x="180518" y="160904"/>
                          </a:cubicBezTo>
                          <a:cubicBezTo>
                            <a:pt x="182472" y="164487"/>
                            <a:pt x="183266" y="168934"/>
                            <a:pt x="186466" y="171469"/>
                          </a:cubicBezTo>
                          <a:cubicBezTo>
                            <a:pt x="190176" y="174400"/>
                            <a:pt x="195614" y="173551"/>
                            <a:pt x="199948" y="171639"/>
                          </a:cubicBezTo>
                          <a:cubicBezTo>
                            <a:pt x="204267" y="169727"/>
                            <a:pt x="208289" y="166880"/>
                            <a:pt x="212962" y="166144"/>
                          </a:cubicBezTo>
                          <a:cubicBezTo>
                            <a:pt x="209903" y="176015"/>
                            <a:pt x="197739" y="182515"/>
                            <a:pt x="198461" y="192810"/>
                          </a:cubicBezTo>
                          <a:cubicBezTo>
                            <a:pt x="198687" y="196011"/>
                            <a:pt x="200217" y="198999"/>
                            <a:pt x="200628" y="202185"/>
                          </a:cubicBezTo>
                          <a:cubicBezTo>
                            <a:pt x="201038" y="205372"/>
                            <a:pt x="199721" y="209266"/>
                            <a:pt x="196577" y="209960"/>
                          </a:cubicBezTo>
                          <a:cubicBezTo>
                            <a:pt x="195968" y="212523"/>
                            <a:pt x="199339" y="214124"/>
                            <a:pt x="201959" y="214180"/>
                          </a:cubicBezTo>
                          <a:cubicBezTo>
                            <a:pt x="204579" y="214237"/>
                            <a:pt x="207822" y="214081"/>
                            <a:pt x="209139" y="216361"/>
                          </a:cubicBezTo>
                          <a:cubicBezTo>
                            <a:pt x="211164" y="219845"/>
                            <a:pt x="206136" y="223131"/>
                            <a:pt x="204678" y="226897"/>
                          </a:cubicBezTo>
                          <a:cubicBezTo>
                            <a:pt x="202865" y="231557"/>
                            <a:pt x="207439" y="236697"/>
                            <a:pt x="212396" y="237434"/>
                          </a:cubicBezTo>
                          <a:cubicBezTo>
                            <a:pt x="217352" y="238170"/>
                            <a:pt x="222196" y="235933"/>
                            <a:pt x="226685" y="233752"/>
                          </a:cubicBezTo>
                          <a:cubicBezTo>
                            <a:pt x="223003" y="238694"/>
                            <a:pt x="220355" y="244387"/>
                            <a:pt x="218939" y="250377"/>
                          </a:cubicBezTo>
                          <a:cubicBezTo>
                            <a:pt x="225368" y="251723"/>
                            <a:pt x="232463" y="248976"/>
                            <a:pt x="236301" y="243665"/>
                          </a:cubicBezTo>
                          <a:cubicBezTo>
                            <a:pt x="238156" y="245350"/>
                            <a:pt x="236258" y="248324"/>
                            <a:pt x="234403" y="250009"/>
                          </a:cubicBezTo>
                          <a:cubicBezTo>
                            <a:pt x="225311" y="258280"/>
                            <a:pt x="216205" y="266550"/>
                            <a:pt x="207114" y="274806"/>
                          </a:cubicBezTo>
                          <a:lnTo>
                            <a:pt x="208289" y="271804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08" name="Google Shape;1508;p8"/>
                    <p:cNvSpPr/>
                    <p:nvPr/>
                  </p:nvSpPr>
                  <p:spPr>
                    <a:xfrm>
                      <a:off x="3501877" y="1507546"/>
                      <a:ext cx="172446" cy="21294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446" h="212946" extrusionOk="0">
                          <a:moveTo>
                            <a:pt x="57949" y="42796"/>
                          </a:moveTo>
                          <a:cubicBezTo>
                            <a:pt x="60612" y="41876"/>
                            <a:pt x="63217" y="44397"/>
                            <a:pt x="64520" y="46903"/>
                          </a:cubicBezTo>
                          <a:cubicBezTo>
                            <a:pt x="65809" y="49410"/>
                            <a:pt x="66815" y="52398"/>
                            <a:pt x="69335" y="53673"/>
                          </a:cubicBezTo>
                          <a:cubicBezTo>
                            <a:pt x="70511" y="54267"/>
                            <a:pt x="71870" y="54381"/>
                            <a:pt x="73102" y="54862"/>
                          </a:cubicBezTo>
                          <a:cubicBezTo>
                            <a:pt x="74759" y="55513"/>
                            <a:pt x="76090" y="56774"/>
                            <a:pt x="77379" y="58006"/>
                          </a:cubicBezTo>
                          <a:cubicBezTo>
                            <a:pt x="84743" y="65073"/>
                            <a:pt x="92093" y="72139"/>
                            <a:pt x="99457" y="79206"/>
                          </a:cubicBezTo>
                          <a:cubicBezTo>
                            <a:pt x="102091" y="81741"/>
                            <a:pt x="104895" y="84630"/>
                            <a:pt x="105107" y="88269"/>
                          </a:cubicBezTo>
                          <a:cubicBezTo>
                            <a:pt x="105221" y="90238"/>
                            <a:pt x="104555" y="92320"/>
                            <a:pt x="105391" y="94104"/>
                          </a:cubicBezTo>
                          <a:cubicBezTo>
                            <a:pt x="106028" y="95463"/>
                            <a:pt x="107388" y="96313"/>
                            <a:pt x="108634" y="97134"/>
                          </a:cubicBezTo>
                          <a:cubicBezTo>
                            <a:pt x="113760" y="100505"/>
                            <a:pt x="118363" y="104923"/>
                            <a:pt x="121025" y="110461"/>
                          </a:cubicBezTo>
                          <a:cubicBezTo>
                            <a:pt x="123688" y="115998"/>
                            <a:pt x="124226" y="122724"/>
                            <a:pt x="121563" y="128262"/>
                          </a:cubicBezTo>
                          <a:cubicBezTo>
                            <a:pt x="124537" y="127101"/>
                            <a:pt x="128021" y="130797"/>
                            <a:pt x="126704" y="133700"/>
                          </a:cubicBezTo>
                          <a:cubicBezTo>
                            <a:pt x="129550" y="132808"/>
                            <a:pt x="132128" y="135555"/>
                            <a:pt x="133785" y="138033"/>
                          </a:cubicBezTo>
                          <a:cubicBezTo>
                            <a:pt x="140852" y="148584"/>
                            <a:pt x="146488" y="160097"/>
                            <a:pt x="150496" y="172149"/>
                          </a:cubicBezTo>
                          <a:cubicBezTo>
                            <a:pt x="151940" y="176468"/>
                            <a:pt x="153059" y="181594"/>
                            <a:pt x="150368" y="185276"/>
                          </a:cubicBezTo>
                          <a:cubicBezTo>
                            <a:pt x="151572" y="184823"/>
                            <a:pt x="152790" y="184370"/>
                            <a:pt x="153993" y="183903"/>
                          </a:cubicBezTo>
                          <a:cubicBezTo>
                            <a:pt x="157888" y="191918"/>
                            <a:pt x="161782" y="199934"/>
                            <a:pt x="165677" y="207963"/>
                          </a:cubicBezTo>
                          <a:cubicBezTo>
                            <a:pt x="167022" y="210725"/>
                            <a:pt x="169713" y="213996"/>
                            <a:pt x="172446" y="212623"/>
                          </a:cubicBezTo>
                          <a:cubicBezTo>
                            <a:pt x="166611" y="198546"/>
                            <a:pt x="160834" y="182217"/>
                            <a:pt x="167815" y="168679"/>
                          </a:cubicBezTo>
                          <a:cubicBezTo>
                            <a:pt x="166526" y="170322"/>
                            <a:pt x="163992" y="170506"/>
                            <a:pt x="162066" y="169656"/>
                          </a:cubicBezTo>
                          <a:cubicBezTo>
                            <a:pt x="160154" y="168806"/>
                            <a:pt x="158724" y="167178"/>
                            <a:pt x="157350" y="165606"/>
                          </a:cubicBezTo>
                          <a:cubicBezTo>
                            <a:pt x="151728" y="159134"/>
                            <a:pt x="145978" y="152422"/>
                            <a:pt x="143344" y="144264"/>
                          </a:cubicBezTo>
                          <a:cubicBezTo>
                            <a:pt x="140653" y="135937"/>
                            <a:pt x="141588" y="126492"/>
                            <a:pt x="145865" y="118858"/>
                          </a:cubicBezTo>
                          <a:cubicBezTo>
                            <a:pt x="144109" y="119920"/>
                            <a:pt x="142041" y="120473"/>
                            <a:pt x="139988" y="120402"/>
                          </a:cubicBezTo>
                          <a:cubicBezTo>
                            <a:pt x="140172" y="117570"/>
                            <a:pt x="137849" y="115148"/>
                            <a:pt x="135329" y="113845"/>
                          </a:cubicBezTo>
                          <a:cubicBezTo>
                            <a:pt x="132808" y="112542"/>
                            <a:pt x="129947" y="111947"/>
                            <a:pt x="127497" y="110503"/>
                          </a:cubicBezTo>
                          <a:cubicBezTo>
                            <a:pt x="124594" y="108789"/>
                            <a:pt x="122484" y="106014"/>
                            <a:pt x="120459" y="103323"/>
                          </a:cubicBezTo>
                          <a:cubicBezTo>
                            <a:pt x="117159" y="98919"/>
                            <a:pt x="113845" y="94515"/>
                            <a:pt x="110546" y="90110"/>
                          </a:cubicBezTo>
                          <a:cubicBezTo>
                            <a:pt x="107373" y="85890"/>
                            <a:pt x="104031" y="81089"/>
                            <a:pt x="104640" y="75850"/>
                          </a:cubicBezTo>
                          <a:cubicBezTo>
                            <a:pt x="105008" y="72677"/>
                            <a:pt x="106566" y="68755"/>
                            <a:pt x="104060" y="66772"/>
                          </a:cubicBezTo>
                          <a:cubicBezTo>
                            <a:pt x="102445" y="65497"/>
                            <a:pt x="100137" y="65979"/>
                            <a:pt x="98083" y="65781"/>
                          </a:cubicBezTo>
                          <a:cubicBezTo>
                            <a:pt x="94515" y="65427"/>
                            <a:pt x="91612" y="62878"/>
                            <a:pt x="88978" y="60442"/>
                          </a:cubicBezTo>
                          <a:cubicBezTo>
                            <a:pt x="81670" y="53687"/>
                            <a:pt x="74363" y="46932"/>
                            <a:pt x="67041" y="40162"/>
                          </a:cubicBezTo>
                          <a:cubicBezTo>
                            <a:pt x="63798" y="37160"/>
                            <a:pt x="60498" y="34129"/>
                            <a:pt x="56576" y="32104"/>
                          </a:cubicBezTo>
                          <a:cubicBezTo>
                            <a:pt x="53857" y="30702"/>
                            <a:pt x="50798" y="29768"/>
                            <a:pt x="48560" y="27672"/>
                          </a:cubicBezTo>
                          <a:cubicBezTo>
                            <a:pt x="46309" y="25590"/>
                            <a:pt x="45232" y="21752"/>
                            <a:pt x="47300" y="19486"/>
                          </a:cubicBezTo>
                          <a:cubicBezTo>
                            <a:pt x="45870" y="18042"/>
                            <a:pt x="43462" y="20379"/>
                            <a:pt x="41494" y="19911"/>
                          </a:cubicBezTo>
                          <a:cubicBezTo>
                            <a:pt x="40502" y="19671"/>
                            <a:pt x="39822" y="18778"/>
                            <a:pt x="39143" y="18014"/>
                          </a:cubicBezTo>
                          <a:cubicBezTo>
                            <a:pt x="33082" y="11329"/>
                            <a:pt x="20464" y="12306"/>
                            <a:pt x="16541" y="4178"/>
                          </a:cubicBezTo>
                          <a:cubicBezTo>
                            <a:pt x="15946" y="2946"/>
                            <a:pt x="15521" y="1473"/>
                            <a:pt x="14317" y="807"/>
                          </a:cubicBezTo>
                          <a:cubicBezTo>
                            <a:pt x="13638" y="425"/>
                            <a:pt x="12831" y="397"/>
                            <a:pt x="12052" y="368"/>
                          </a:cubicBezTo>
                          <a:cubicBezTo>
                            <a:pt x="8030" y="241"/>
                            <a:pt x="4022" y="113"/>
                            <a:pt x="0" y="0"/>
                          </a:cubicBezTo>
                          <a:cubicBezTo>
                            <a:pt x="8058" y="3045"/>
                            <a:pt x="15068" y="8285"/>
                            <a:pt x="21965" y="13454"/>
                          </a:cubicBezTo>
                          <a:cubicBezTo>
                            <a:pt x="30278" y="19685"/>
                            <a:pt x="38590" y="25930"/>
                            <a:pt x="46889" y="32161"/>
                          </a:cubicBezTo>
                          <a:cubicBezTo>
                            <a:pt x="48730" y="33549"/>
                            <a:pt x="50755" y="36013"/>
                            <a:pt x="49339" y="37826"/>
                          </a:cubicBezTo>
                          <a:cubicBezTo>
                            <a:pt x="54182" y="37897"/>
                            <a:pt x="58898" y="40615"/>
                            <a:pt x="61391" y="44779"/>
                          </a:cubicBezTo>
                          <a:lnTo>
                            <a:pt x="57964" y="42825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509" name="Google Shape;1509;p8"/>
                  <p:cNvSpPr/>
                  <p:nvPr/>
                </p:nvSpPr>
                <p:spPr>
                  <a:xfrm>
                    <a:off x="-1221784" y="5188337"/>
                    <a:ext cx="43648" cy="9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99" h="30065" extrusionOk="0">
                        <a:moveTo>
                          <a:pt x="14299" y="15734"/>
                        </a:moveTo>
                        <a:cubicBezTo>
                          <a:pt x="10433" y="20520"/>
                          <a:pt x="6553" y="25278"/>
                          <a:pt x="2701" y="30065"/>
                        </a:cubicBezTo>
                        <a:cubicBezTo>
                          <a:pt x="1780" y="29838"/>
                          <a:pt x="1001" y="29428"/>
                          <a:pt x="350" y="28876"/>
                        </a:cubicBezTo>
                        <a:cubicBezTo>
                          <a:pt x="-273" y="25278"/>
                          <a:pt x="-32" y="21469"/>
                          <a:pt x="817" y="17914"/>
                        </a:cubicBezTo>
                        <a:cubicBezTo>
                          <a:pt x="2347" y="11485"/>
                          <a:pt x="5689" y="5665"/>
                          <a:pt x="9088" y="0"/>
                        </a:cubicBezTo>
                        <a:cubicBezTo>
                          <a:pt x="12062" y="4659"/>
                          <a:pt x="12515" y="10536"/>
                          <a:pt x="14299" y="1573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0" name="Google Shape;1510;p8"/>
                  <p:cNvSpPr/>
                  <p:nvPr/>
                </p:nvSpPr>
                <p:spPr>
                  <a:xfrm>
                    <a:off x="-1194591" y="5238674"/>
                    <a:ext cx="384508" cy="585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65" h="191946" extrusionOk="0">
                        <a:moveTo>
                          <a:pt x="125965" y="191946"/>
                        </a:moveTo>
                        <a:cubicBezTo>
                          <a:pt x="111506" y="185815"/>
                          <a:pt x="99809" y="174726"/>
                          <a:pt x="93040" y="160125"/>
                        </a:cubicBezTo>
                        <a:cubicBezTo>
                          <a:pt x="90873" y="155452"/>
                          <a:pt x="89287" y="150354"/>
                          <a:pt x="89726" y="145227"/>
                        </a:cubicBezTo>
                        <a:cubicBezTo>
                          <a:pt x="90533" y="135824"/>
                          <a:pt x="97755" y="128347"/>
                          <a:pt x="104978" y="122300"/>
                        </a:cubicBezTo>
                        <a:cubicBezTo>
                          <a:pt x="93875" y="125826"/>
                          <a:pt x="79883" y="128644"/>
                          <a:pt x="72123" y="119949"/>
                        </a:cubicBezTo>
                        <a:cubicBezTo>
                          <a:pt x="69305" y="116777"/>
                          <a:pt x="67931" y="112599"/>
                          <a:pt x="66628" y="108549"/>
                        </a:cubicBezTo>
                        <a:cubicBezTo>
                          <a:pt x="63201" y="97928"/>
                          <a:pt x="59547" y="87080"/>
                          <a:pt x="52467" y="78469"/>
                        </a:cubicBezTo>
                        <a:cubicBezTo>
                          <a:pt x="50300" y="75835"/>
                          <a:pt x="47850" y="73442"/>
                          <a:pt x="45995" y="70596"/>
                        </a:cubicBezTo>
                        <a:cubicBezTo>
                          <a:pt x="41010" y="62906"/>
                          <a:pt x="40585" y="52115"/>
                          <a:pt x="33306" y="46549"/>
                        </a:cubicBezTo>
                        <a:cubicBezTo>
                          <a:pt x="30729" y="44581"/>
                          <a:pt x="27542" y="43519"/>
                          <a:pt x="25036" y="41465"/>
                        </a:cubicBezTo>
                        <a:cubicBezTo>
                          <a:pt x="19357" y="36820"/>
                          <a:pt x="18946" y="27120"/>
                          <a:pt x="24186" y="21993"/>
                        </a:cubicBezTo>
                        <a:cubicBezTo>
                          <a:pt x="19682" y="23423"/>
                          <a:pt x="15831" y="26794"/>
                          <a:pt x="13820" y="31071"/>
                        </a:cubicBezTo>
                        <a:cubicBezTo>
                          <a:pt x="11540" y="25193"/>
                          <a:pt x="1414" y="25080"/>
                          <a:pt x="125" y="18920"/>
                        </a:cubicBezTo>
                        <a:cubicBezTo>
                          <a:pt x="-215" y="17305"/>
                          <a:pt x="196" y="15620"/>
                          <a:pt x="649" y="14034"/>
                        </a:cubicBezTo>
                        <a:cubicBezTo>
                          <a:pt x="1995" y="9248"/>
                          <a:pt x="3666" y="4560"/>
                          <a:pt x="5663" y="0"/>
                        </a:cubicBezTo>
                        <a:cubicBezTo>
                          <a:pt x="6286" y="1671"/>
                          <a:pt x="7079" y="3257"/>
                          <a:pt x="8155" y="4702"/>
                        </a:cubicBezTo>
                        <a:cubicBezTo>
                          <a:pt x="11794" y="9587"/>
                          <a:pt x="18663" y="11754"/>
                          <a:pt x="24455" y="9885"/>
                        </a:cubicBezTo>
                        <a:cubicBezTo>
                          <a:pt x="28803" y="8469"/>
                          <a:pt x="34666" y="5565"/>
                          <a:pt x="36946" y="9531"/>
                        </a:cubicBezTo>
                        <a:cubicBezTo>
                          <a:pt x="38036" y="11428"/>
                          <a:pt x="37413" y="14162"/>
                          <a:pt x="39013" y="15677"/>
                        </a:cubicBezTo>
                        <a:cubicBezTo>
                          <a:pt x="40316" y="16923"/>
                          <a:pt x="42384" y="16640"/>
                          <a:pt x="44182" y="16796"/>
                        </a:cubicBezTo>
                        <a:cubicBezTo>
                          <a:pt x="44890" y="16852"/>
                          <a:pt x="45641" y="17121"/>
                          <a:pt x="46264" y="17504"/>
                        </a:cubicBezTo>
                        <a:cubicBezTo>
                          <a:pt x="51150" y="16569"/>
                          <a:pt x="56871" y="18169"/>
                          <a:pt x="61785" y="19911"/>
                        </a:cubicBezTo>
                        <a:cubicBezTo>
                          <a:pt x="62790" y="20265"/>
                          <a:pt x="63909" y="20718"/>
                          <a:pt x="64263" y="21724"/>
                        </a:cubicBezTo>
                        <a:cubicBezTo>
                          <a:pt x="64504" y="22375"/>
                          <a:pt x="64334" y="23112"/>
                          <a:pt x="64079" y="23763"/>
                        </a:cubicBezTo>
                        <a:cubicBezTo>
                          <a:pt x="62196" y="28592"/>
                          <a:pt x="55781" y="31793"/>
                          <a:pt x="56644" y="36891"/>
                        </a:cubicBezTo>
                        <a:cubicBezTo>
                          <a:pt x="56942" y="38732"/>
                          <a:pt x="58216" y="40247"/>
                          <a:pt x="59477" y="41621"/>
                        </a:cubicBezTo>
                        <a:cubicBezTo>
                          <a:pt x="64872" y="47441"/>
                          <a:pt x="71245" y="52370"/>
                          <a:pt x="78227" y="56137"/>
                        </a:cubicBezTo>
                        <a:cubicBezTo>
                          <a:pt x="74176" y="60597"/>
                          <a:pt x="69800" y="66106"/>
                          <a:pt x="71132" y="71998"/>
                        </a:cubicBezTo>
                        <a:cubicBezTo>
                          <a:pt x="72222" y="76883"/>
                          <a:pt x="76910" y="80070"/>
                          <a:pt x="81540" y="81939"/>
                        </a:cubicBezTo>
                        <a:cubicBezTo>
                          <a:pt x="86171" y="83794"/>
                          <a:pt x="91241" y="84913"/>
                          <a:pt x="95206" y="87944"/>
                        </a:cubicBezTo>
                        <a:cubicBezTo>
                          <a:pt x="99965" y="91569"/>
                          <a:pt x="102415" y="97375"/>
                          <a:pt x="105714" y="102388"/>
                        </a:cubicBezTo>
                        <a:cubicBezTo>
                          <a:pt x="109014" y="107387"/>
                          <a:pt x="114268" y="112103"/>
                          <a:pt x="120202" y="111324"/>
                        </a:cubicBezTo>
                        <a:cubicBezTo>
                          <a:pt x="121207" y="117187"/>
                          <a:pt x="115089" y="123234"/>
                          <a:pt x="117709" y="128587"/>
                        </a:cubicBezTo>
                        <a:cubicBezTo>
                          <a:pt x="118715" y="130613"/>
                          <a:pt x="120782" y="131916"/>
                          <a:pt x="121986" y="133827"/>
                        </a:cubicBezTo>
                        <a:cubicBezTo>
                          <a:pt x="124294" y="137509"/>
                          <a:pt x="122892" y="142353"/>
                          <a:pt x="120811" y="146162"/>
                        </a:cubicBezTo>
                        <a:cubicBezTo>
                          <a:pt x="118743" y="149972"/>
                          <a:pt x="115981" y="153654"/>
                          <a:pt x="115642" y="157973"/>
                        </a:cubicBezTo>
                        <a:cubicBezTo>
                          <a:pt x="115387" y="161159"/>
                          <a:pt x="116491" y="164345"/>
                          <a:pt x="116208" y="167532"/>
                        </a:cubicBezTo>
                        <a:cubicBezTo>
                          <a:pt x="115911" y="170761"/>
                          <a:pt x="114211" y="174089"/>
                          <a:pt x="115443" y="177091"/>
                        </a:cubicBezTo>
                        <a:cubicBezTo>
                          <a:pt x="116350" y="179314"/>
                          <a:pt x="118601" y="180631"/>
                          <a:pt x="120414" y="182203"/>
                        </a:cubicBezTo>
                        <a:cubicBezTo>
                          <a:pt x="123303" y="184696"/>
                          <a:pt x="125272" y="188208"/>
                          <a:pt x="125965" y="19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511" name="Google Shape;1511;p8"/>
                <p:cNvSpPr/>
                <p:nvPr/>
              </p:nvSpPr>
              <p:spPr>
                <a:xfrm>
                  <a:off x="-1332854" y="5002123"/>
                  <a:ext cx="673626" cy="985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80" h="322941" extrusionOk="0">
                      <a:moveTo>
                        <a:pt x="0" y="0"/>
                      </a:moveTo>
                      <a:cubicBezTo>
                        <a:pt x="66546" y="21922"/>
                        <a:pt x="140936" y="87250"/>
                        <a:pt x="173013" y="167546"/>
                      </a:cubicBezTo>
                      <a:cubicBezTo>
                        <a:pt x="205103" y="247843"/>
                        <a:pt x="215682" y="294279"/>
                        <a:pt x="220681" y="32294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12" name="Google Shape;1512;p8"/>
              <p:cNvGrpSpPr/>
              <p:nvPr/>
            </p:nvGrpSpPr>
            <p:grpSpPr>
              <a:xfrm rot="506865">
                <a:off x="-39343" y="4440497"/>
                <a:ext cx="681627" cy="1356780"/>
                <a:chOff x="-716715" y="4908798"/>
                <a:chExt cx="681662" cy="1356848"/>
              </a:xfrm>
            </p:grpSpPr>
            <p:grpSp>
              <p:nvGrpSpPr>
                <p:cNvPr id="1513" name="Google Shape;1513;p8"/>
                <p:cNvGrpSpPr/>
                <p:nvPr/>
              </p:nvGrpSpPr>
              <p:grpSpPr>
                <a:xfrm>
                  <a:off x="-716715" y="4908841"/>
                  <a:ext cx="681662" cy="1191220"/>
                  <a:chOff x="-716715" y="4908841"/>
                  <a:chExt cx="681662" cy="1191220"/>
                </a:xfrm>
              </p:grpSpPr>
              <p:sp>
                <p:nvSpPr>
                  <p:cNvPr id="1514" name="Google Shape;1514;p8"/>
                  <p:cNvSpPr/>
                  <p:nvPr/>
                </p:nvSpPr>
                <p:spPr>
                  <a:xfrm>
                    <a:off x="-716715" y="4908841"/>
                    <a:ext cx="681544" cy="119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74" h="390244" extrusionOk="0">
                        <a:moveTo>
                          <a:pt x="221027" y="384771"/>
                        </a:moveTo>
                        <a:cubicBezTo>
                          <a:pt x="219611" y="385522"/>
                          <a:pt x="218167" y="386187"/>
                          <a:pt x="216694" y="386768"/>
                        </a:cubicBezTo>
                        <a:cubicBezTo>
                          <a:pt x="193894" y="395860"/>
                          <a:pt x="164778" y="386570"/>
                          <a:pt x="152131" y="365327"/>
                        </a:cubicBezTo>
                        <a:cubicBezTo>
                          <a:pt x="162143" y="359082"/>
                          <a:pt x="172142" y="352851"/>
                          <a:pt x="182154" y="346606"/>
                        </a:cubicBezTo>
                        <a:cubicBezTo>
                          <a:pt x="175243" y="347257"/>
                          <a:pt x="169295" y="351520"/>
                          <a:pt x="162936" y="354295"/>
                        </a:cubicBezTo>
                        <a:cubicBezTo>
                          <a:pt x="160784" y="355230"/>
                          <a:pt x="158362" y="355952"/>
                          <a:pt x="155969" y="356278"/>
                        </a:cubicBezTo>
                        <a:cubicBezTo>
                          <a:pt x="151296" y="356944"/>
                          <a:pt x="146608" y="356207"/>
                          <a:pt x="143478" y="352865"/>
                        </a:cubicBezTo>
                        <a:cubicBezTo>
                          <a:pt x="139584" y="348702"/>
                          <a:pt x="139740" y="342201"/>
                          <a:pt x="137191" y="337075"/>
                        </a:cubicBezTo>
                        <a:cubicBezTo>
                          <a:pt x="133636" y="329881"/>
                          <a:pt x="125323" y="326354"/>
                          <a:pt x="120338" y="320038"/>
                        </a:cubicBezTo>
                        <a:cubicBezTo>
                          <a:pt x="119418" y="318891"/>
                          <a:pt x="118582" y="317518"/>
                          <a:pt x="118738" y="316045"/>
                        </a:cubicBezTo>
                        <a:cubicBezTo>
                          <a:pt x="118894" y="314572"/>
                          <a:pt x="119984" y="313397"/>
                          <a:pt x="121018" y="312335"/>
                        </a:cubicBezTo>
                        <a:cubicBezTo>
                          <a:pt x="125762" y="307534"/>
                          <a:pt x="130492" y="302719"/>
                          <a:pt x="135236" y="297918"/>
                        </a:cubicBezTo>
                        <a:cubicBezTo>
                          <a:pt x="131965" y="301189"/>
                          <a:pt x="128297" y="304220"/>
                          <a:pt x="123822" y="305055"/>
                        </a:cubicBezTo>
                        <a:cubicBezTo>
                          <a:pt x="118653" y="306033"/>
                          <a:pt x="112365" y="302634"/>
                          <a:pt x="112309" y="297380"/>
                        </a:cubicBezTo>
                        <a:cubicBezTo>
                          <a:pt x="126371" y="289478"/>
                          <a:pt x="140632" y="281391"/>
                          <a:pt x="152499" y="270600"/>
                        </a:cubicBezTo>
                        <a:cubicBezTo>
                          <a:pt x="154879" y="268476"/>
                          <a:pt x="157130" y="266238"/>
                          <a:pt x="159283" y="263873"/>
                        </a:cubicBezTo>
                        <a:cubicBezTo>
                          <a:pt x="156875" y="264978"/>
                          <a:pt x="154439" y="266097"/>
                          <a:pt x="151990" y="267145"/>
                        </a:cubicBezTo>
                        <a:cubicBezTo>
                          <a:pt x="143918" y="270657"/>
                          <a:pt x="135562" y="273560"/>
                          <a:pt x="126824" y="273687"/>
                        </a:cubicBezTo>
                        <a:cubicBezTo>
                          <a:pt x="115424" y="273857"/>
                          <a:pt x="103104" y="268051"/>
                          <a:pt x="99337" y="257317"/>
                        </a:cubicBezTo>
                        <a:cubicBezTo>
                          <a:pt x="97793" y="252898"/>
                          <a:pt x="97765" y="248041"/>
                          <a:pt x="96037" y="243693"/>
                        </a:cubicBezTo>
                        <a:cubicBezTo>
                          <a:pt x="91350" y="231939"/>
                          <a:pt x="75276" y="226515"/>
                          <a:pt x="73478" y="213982"/>
                        </a:cubicBezTo>
                        <a:cubicBezTo>
                          <a:pt x="72316" y="205867"/>
                          <a:pt x="77924" y="198334"/>
                          <a:pt x="84113" y="192924"/>
                        </a:cubicBezTo>
                        <a:cubicBezTo>
                          <a:pt x="87370" y="190106"/>
                          <a:pt x="90910" y="187500"/>
                          <a:pt x="94139" y="184639"/>
                        </a:cubicBezTo>
                        <a:cubicBezTo>
                          <a:pt x="97071" y="182062"/>
                          <a:pt x="99719" y="179258"/>
                          <a:pt x="101673" y="175901"/>
                        </a:cubicBezTo>
                        <a:cubicBezTo>
                          <a:pt x="95060" y="181170"/>
                          <a:pt x="87512" y="185276"/>
                          <a:pt x="79496" y="187967"/>
                        </a:cubicBezTo>
                        <a:cubicBezTo>
                          <a:pt x="74639" y="189596"/>
                          <a:pt x="69611" y="190729"/>
                          <a:pt x="64527" y="191309"/>
                        </a:cubicBezTo>
                        <a:cubicBezTo>
                          <a:pt x="62559" y="191536"/>
                          <a:pt x="60548" y="191677"/>
                          <a:pt x="58693" y="190984"/>
                        </a:cubicBezTo>
                        <a:cubicBezTo>
                          <a:pt x="56328" y="190077"/>
                          <a:pt x="54628" y="187981"/>
                          <a:pt x="53127" y="185914"/>
                        </a:cubicBezTo>
                        <a:cubicBezTo>
                          <a:pt x="45820" y="175887"/>
                          <a:pt x="39645" y="164997"/>
                          <a:pt x="34802" y="153554"/>
                        </a:cubicBezTo>
                        <a:cubicBezTo>
                          <a:pt x="36714" y="152379"/>
                          <a:pt x="38555" y="151076"/>
                          <a:pt x="40297" y="149674"/>
                        </a:cubicBezTo>
                        <a:cubicBezTo>
                          <a:pt x="44078" y="146658"/>
                          <a:pt x="47463" y="143146"/>
                          <a:pt x="50323" y="139237"/>
                        </a:cubicBezTo>
                        <a:cubicBezTo>
                          <a:pt x="44390" y="141829"/>
                          <a:pt x="38229" y="143925"/>
                          <a:pt x="31941" y="145468"/>
                        </a:cubicBezTo>
                        <a:cubicBezTo>
                          <a:pt x="29902" y="139520"/>
                          <a:pt x="36332" y="134422"/>
                          <a:pt x="41444" y="130768"/>
                        </a:cubicBezTo>
                        <a:cubicBezTo>
                          <a:pt x="48822" y="125514"/>
                          <a:pt x="55209" y="118858"/>
                          <a:pt x="60166" y="111282"/>
                        </a:cubicBezTo>
                        <a:cubicBezTo>
                          <a:pt x="54430" y="113973"/>
                          <a:pt x="48454" y="116111"/>
                          <a:pt x="42322" y="117669"/>
                        </a:cubicBezTo>
                        <a:cubicBezTo>
                          <a:pt x="38612" y="118632"/>
                          <a:pt x="34831" y="119383"/>
                          <a:pt x="31021" y="119906"/>
                        </a:cubicBezTo>
                        <a:cubicBezTo>
                          <a:pt x="27707" y="111565"/>
                          <a:pt x="22949" y="103791"/>
                          <a:pt x="17043" y="97035"/>
                        </a:cubicBezTo>
                        <a:cubicBezTo>
                          <a:pt x="18757" y="93523"/>
                          <a:pt x="20810" y="90181"/>
                          <a:pt x="23190" y="87051"/>
                        </a:cubicBezTo>
                        <a:cubicBezTo>
                          <a:pt x="27523" y="81373"/>
                          <a:pt x="32862" y="76473"/>
                          <a:pt x="38937" y="72677"/>
                        </a:cubicBezTo>
                        <a:cubicBezTo>
                          <a:pt x="31545" y="76572"/>
                          <a:pt x="22864" y="80480"/>
                          <a:pt x="15018" y="79178"/>
                        </a:cubicBezTo>
                        <a:lnTo>
                          <a:pt x="15004" y="79178"/>
                        </a:lnTo>
                        <a:cubicBezTo>
                          <a:pt x="13206" y="78866"/>
                          <a:pt x="11435" y="78285"/>
                          <a:pt x="9736" y="77365"/>
                        </a:cubicBezTo>
                        <a:cubicBezTo>
                          <a:pt x="1593" y="72932"/>
                          <a:pt x="-1027" y="62184"/>
                          <a:pt x="347" y="53021"/>
                        </a:cubicBezTo>
                        <a:cubicBezTo>
                          <a:pt x="729" y="50401"/>
                          <a:pt x="1381" y="47824"/>
                          <a:pt x="2160" y="45303"/>
                        </a:cubicBezTo>
                        <a:cubicBezTo>
                          <a:pt x="4100" y="38987"/>
                          <a:pt x="6847" y="32883"/>
                          <a:pt x="8632" y="26511"/>
                        </a:cubicBezTo>
                        <a:cubicBezTo>
                          <a:pt x="11138" y="17589"/>
                          <a:pt x="11407" y="7109"/>
                          <a:pt x="5445" y="0"/>
                        </a:cubicBezTo>
                        <a:cubicBezTo>
                          <a:pt x="5445" y="0"/>
                          <a:pt x="14013" y="4376"/>
                          <a:pt x="28302" y="15224"/>
                        </a:cubicBezTo>
                        <a:cubicBezTo>
                          <a:pt x="30879" y="17178"/>
                          <a:pt x="33641" y="19331"/>
                          <a:pt x="36587" y="21724"/>
                        </a:cubicBezTo>
                        <a:cubicBezTo>
                          <a:pt x="66510" y="45983"/>
                          <a:pt x="114178" y="93268"/>
                          <a:pt x="162158" y="176326"/>
                        </a:cubicBezTo>
                        <a:cubicBezTo>
                          <a:pt x="231989" y="297196"/>
                          <a:pt x="224285" y="367537"/>
                          <a:pt x="221622" y="381996"/>
                        </a:cubicBezTo>
                        <a:cubicBezTo>
                          <a:pt x="221282" y="383851"/>
                          <a:pt x="221027" y="384799"/>
                          <a:pt x="221027" y="38479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5" name="Google Shape;1515;p8"/>
                  <p:cNvSpPr/>
                  <p:nvPr/>
                </p:nvSpPr>
                <p:spPr>
                  <a:xfrm>
                    <a:off x="-672842" y="4955331"/>
                    <a:ext cx="637789" cy="1134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940" h="371544" extrusionOk="0">
                        <a:moveTo>
                          <a:pt x="206661" y="369547"/>
                        </a:moveTo>
                        <a:cubicBezTo>
                          <a:pt x="205244" y="370298"/>
                          <a:pt x="203800" y="370964"/>
                          <a:pt x="202327" y="371544"/>
                        </a:cubicBezTo>
                        <a:cubicBezTo>
                          <a:pt x="196578" y="368811"/>
                          <a:pt x="192372" y="363061"/>
                          <a:pt x="193972" y="356958"/>
                        </a:cubicBezTo>
                        <a:cubicBezTo>
                          <a:pt x="186239" y="357354"/>
                          <a:pt x="178422" y="356052"/>
                          <a:pt x="171228" y="353148"/>
                        </a:cubicBezTo>
                        <a:cubicBezTo>
                          <a:pt x="174754" y="350458"/>
                          <a:pt x="179201" y="349381"/>
                          <a:pt x="183280" y="347611"/>
                        </a:cubicBezTo>
                        <a:cubicBezTo>
                          <a:pt x="187358" y="345869"/>
                          <a:pt x="191437" y="342952"/>
                          <a:pt x="192386" y="338618"/>
                        </a:cubicBezTo>
                        <a:cubicBezTo>
                          <a:pt x="193349" y="334271"/>
                          <a:pt x="189171" y="329059"/>
                          <a:pt x="185007" y="330603"/>
                        </a:cubicBezTo>
                        <a:cubicBezTo>
                          <a:pt x="192754" y="327148"/>
                          <a:pt x="193972" y="314586"/>
                          <a:pt x="187018" y="309729"/>
                        </a:cubicBezTo>
                        <a:cubicBezTo>
                          <a:pt x="189086" y="308369"/>
                          <a:pt x="191139" y="307024"/>
                          <a:pt x="193207" y="305664"/>
                        </a:cubicBezTo>
                        <a:cubicBezTo>
                          <a:pt x="191352" y="304829"/>
                          <a:pt x="189511" y="303993"/>
                          <a:pt x="187670" y="303172"/>
                        </a:cubicBezTo>
                        <a:cubicBezTo>
                          <a:pt x="190077" y="301147"/>
                          <a:pt x="191494" y="298003"/>
                          <a:pt x="191366" y="294859"/>
                        </a:cubicBezTo>
                        <a:cubicBezTo>
                          <a:pt x="181042" y="297351"/>
                          <a:pt x="170279" y="297975"/>
                          <a:pt x="159729" y="296672"/>
                        </a:cubicBezTo>
                        <a:cubicBezTo>
                          <a:pt x="167447" y="294335"/>
                          <a:pt x="175604" y="291715"/>
                          <a:pt x="180844" y="285611"/>
                        </a:cubicBezTo>
                        <a:cubicBezTo>
                          <a:pt x="186084" y="279494"/>
                          <a:pt x="186650" y="268674"/>
                          <a:pt x="179867" y="264312"/>
                        </a:cubicBezTo>
                        <a:cubicBezTo>
                          <a:pt x="170081" y="258010"/>
                          <a:pt x="156217" y="269949"/>
                          <a:pt x="145950" y="264482"/>
                        </a:cubicBezTo>
                        <a:cubicBezTo>
                          <a:pt x="156274" y="261296"/>
                          <a:pt x="165776" y="255532"/>
                          <a:pt x="173367" y="247857"/>
                        </a:cubicBezTo>
                        <a:lnTo>
                          <a:pt x="168198" y="244189"/>
                        </a:lnTo>
                        <a:cubicBezTo>
                          <a:pt x="170364" y="241810"/>
                          <a:pt x="172545" y="239402"/>
                          <a:pt x="174712" y="237023"/>
                        </a:cubicBezTo>
                        <a:cubicBezTo>
                          <a:pt x="171795" y="234077"/>
                          <a:pt x="168212" y="231811"/>
                          <a:pt x="164289" y="230466"/>
                        </a:cubicBezTo>
                        <a:cubicBezTo>
                          <a:pt x="167051" y="228271"/>
                          <a:pt x="165365" y="223669"/>
                          <a:pt x="162689" y="221360"/>
                        </a:cubicBezTo>
                        <a:cubicBezTo>
                          <a:pt x="160026" y="219038"/>
                          <a:pt x="156444" y="217395"/>
                          <a:pt x="155141" y="214109"/>
                        </a:cubicBezTo>
                        <a:cubicBezTo>
                          <a:pt x="154631" y="212793"/>
                          <a:pt x="154489" y="211263"/>
                          <a:pt x="153540" y="210201"/>
                        </a:cubicBezTo>
                        <a:cubicBezTo>
                          <a:pt x="152492" y="208997"/>
                          <a:pt x="150708" y="208785"/>
                          <a:pt x="149108" y="208643"/>
                        </a:cubicBezTo>
                        <a:cubicBezTo>
                          <a:pt x="141758" y="208020"/>
                          <a:pt x="134380" y="207397"/>
                          <a:pt x="127016" y="206760"/>
                        </a:cubicBezTo>
                        <a:cubicBezTo>
                          <a:pt x="133785" y="202285"/>
                          <a:pt x="140058" y="197101"/>
                          <a:pt x="145723" y="191323"/>
                        </a:cubicBezTo>
                        <a:cubicBezTo>
                          <a:pt x="143854" y="186579"/>
                          <a:pt x="139832" y="182727"/>
                          <a:pt x="135031" y="181056"/>
                        </a:cubicBezTo>
                        <a:cubicBezTo>
                          <a:pt x="135017" y="178266"/>
                          <a:pt x="134974" y="175491"/>
                          <a:pt x="134946" y="172701"/>
                        </a:cubicBezTo>
                        <a:cubicBezTo>
                          <a:pt x="118703" y="170081"/>
                          <a:pt x="101751" y="172007"/>
                          <a:pt x="86513" y="178196"/>
                        </a:cubicBezTo>
                        <a:cubicBezTo>
                          <a:pt x="100236" y="168665"/>
                          <a:pt x="112783" y="157421"/>
                          <a:pt x="123716" y="144788"/>
                        </a:cubicBezTo>
                        <a:cubicBezTo>
                          <a:pt x="117938" y="144335"/>
                          <a:pt x="112146" y="143868"/>
                          <a:pt x="106368" y="143415"/>
                        </a:cubicBezTo>
                        <a:cubicBezTo>
                          <a:pt x="111410" y="141503"/>
                          <a:pt x="115927" y="138232"/>
                          <a:pt x="119298" y="134040"/>
                        </a:cubicBezTo>
                        <a:cubicBezTo>
                          <a:pt x="109554" y="132907"/>
                          <a:pt x="110305" y="117117"/>
                          <a:pt x="102219" y="111565"/>
                        </a:cubicBezTo>
                        <a:cubicBezTo>
                          <a:pt x="98466" y="108974"/>
                          <a:pt x="93538" y="109158"/>
                          <a:pt x="88949" y="109441"/>
                        </a:cubicBezTo>
                        <a:cubicBezTo>
                          <a:pt x="80721" y="109951"/>
                          <a:pt x="72479" y="110461"/>
                          <a:pt x="64251" y="110999"/>
                        </a:cubicBezTo>
                        <a:cubicBezTo>
                          <a:pt x="73414" y="104725"/>
                          <a:pt x="82605" y="98452"/>
                          <a:pt x="91796" y="92178"/>
                        </a:cubicBezTo>
                        <a:cubicBezTo>
                          <a:pt x="83327" y="82945"/>
                          <a:pt x="72026" y="72819"/>
                          <a:pt x="59975" y="76232"/>
                        </a:cubicBezTo>
                        <a:cubicBezTo>
                          <a:pt x="55726" y="77436"/>
                          <a:pt x="52101" y="80268"/>
                          <a:pt x="47895" y="81656"/>
                        </a:cubicBezTo>
                        <a:cubicBezTo>
                          <a:pt x="43703" y="83086"/>
                          <a:pt x="38166" y="82491"/>
                          <a:pt x="36126" y="78583"/>
                        </a:cubicBezTo>
                        <a:cubicBezTo>
                          <a:pt x="35744" y="77832"/>
                          <a:pt x="35503" y="77011"/>
                          <a:pt x="35447" y="76190"/>
                        </a:cubicBezTo>
                        <a:cubicBezTo>
                          <a:pt x="34824" y="67820"/>
                          <a:pt x="49424" y="65752"/>
                          <a:pt x="50628" y="57454"/>
                        </a:cubicBezTo>
                        <a:cubicBezTo>
                          <a:pt x="51166" y="53729"/>
                          <a:pt x="48107" y="49863"/>
                          <a:pt x="44340" y="49551"/>
                        </a:cubicBezTo>
                        <a:cubicBezTo>
                          <a:pt x="41919" y="48872"/>
                          <a:pt x="39511" y="48206"/>
                          <a:pt x="37104" y="47540"/>
                        </a:cubicBezTo>
                        <a:cubicBezTo>
                          <a:pt x="38151" y="45034"/>
                          <a:pt x="39199" y="42527"/>
                          <a:pt x="40247" y="40049"/>
                        </a:cubicBezTo>
                        <a:cubicBezTo>
                          <a:pt x="29442" y="39129"/>
                          <a:pt x="18396" y="40955"/>
                          <a:pt x="8483" y="45331"/>
                        </a:cubicBezTo>
                        <a:cubicBezTo>
                          <a:pt x="9318" y="41125"/>
                          <a:pt x="10168" y="36905"/>
                          <a:pt x="11004" y="32699"/>
                        </a:cubicBezTo>
                        <a:cubicBezTo>
                          <a:pt x="7336" y="31849"/>
                          <a:pt x="3668" y="31014"/>
                          <a:pt x="0" y="30164"/>
                        </a:cubicBezTo>
                        <a:cubicBezTo>
                          <a:pt x="1572" y="19826"/>
                          <a:pt x="5651" y="9842"/>
                          <a:pt x="11811" y="1374"/>
                        </a:cubicBezTo>
                        <a:lnTo>
                          <a:pt x="13978" y="0"/>
                        </a:lnTo>
                        <a:cubicBezTo>
                          <a:pt x="42853" y="21837"/>
                          <a:pt x="95138" y="69902"/>
                          <a:pt x="147833" y="161088"/>
                        </a:cubicBezTo>
                        <a:cubicBezTo>
                          <a:pt x="226628" y="297507"/>
                          <a:pt x="206689" y="369562"/>
                          <a:pt x="206689" y="36956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6" name="Google Shape;1516;p8"/>
                  <p:cNvSpPr/>
                  <p:nvPr/>
                </p:nvSpPr>
                <p:spPr>
                  <a:xfrm>
                    <a:off x="-628344" y="4975048"/>
                    <a:ext cx="593205" cy="10998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334" h="360299" extrusionOk="0">
                        <a:moveTo>
                          <a:pt x="192697" y="360300"/>
                        </a:moveTo>
                        <a:cubicBezTo>
                          <a:pt x="187146" y="356802"/>
                          <a:pt x="186948" y="347484"/>
                          <a:pt x="181311" y="343674"/>
                        </a:cubicBezTo>
                        <a:cubicBezTo>
                          <a:pt x="182203" y="338024"/>
                          <a:pt x="183096" y="332359"/>
                          <a:pt x="184002" y="326709"/>
                        </a:cubicBezTo>
                        <a:cubicBezTo>
                          <a:pt x="183223" y="325250"/>
                          <a:pt x="182458" y="323791"/>
                          <a:pt x="181694" y="322319"/>
                        </a:cubicBezTo>
                        <a:cubicBezTo>
                          <a:pt x="182302" y="318226"/>
                          <a:pt x="182912" y="314119"/>
                          <a:pt x="183535" y="309998"/>
                        </a:cubicBezTo>
                        <a:cubicBezTo>
                          <a:pt x="181510" y="305877"/>
                          <a:pt x="182472" y="300495"/>
                          <a:pt x="185786" y="297309"/>
                        </a:cubicBezTo>
                        <a:cubicBezTo>
                          <a:pt x="182586" y="295157"/>
                          <a:pt x="181708" y="290951"/>
                          <a:pt x="180164" y="287424"/>
                        </a:cubicBezTo>
                        <a:cubicBezTo>
                          <a:pt x="178606" y="283898"/>
                          <a:pt x="174953" y="280358"/>
                          <a:pt x="171398" y="281830"/>
                        </a:cubicBezTo>
                        <a:cubicBezTo>
                          <a:pt x="176879" y="279763"/>
                          <a:pt x="176114" y="271719"/>
                          <a:pt x="173692" y="266394"/>
                        </a:cubicBezTo>
                        <a:cubicBezTo>
                          <a:pt x="171285" y="261055"/>
                          <a:pt x="168438" y="254244"/>
                          <a:pt x="172404" y="249953"/>
                        </a:cubicBezTo>
                        <a:cubicBezTo>
                          <a:pt x="169118" y="249698"/>
                          <a:pt x="165946" y="248338"/>
                          <a:pt x="163496" y="246129"/>
                        </a:cubicBezTo>
                        <a:cubicBezTo>
                          <a:pt x="167135" y="244911"/>
                          <a:pt x="170421" y="242659"/>
                          <a:pt x="172828" y="239685"/>
                        </a:cubicBezTo>
                        <a:cubicBezTo>
                          <a:pt x="170166" y="238255"/>
                          <a:pt x="167376" y="236740"/>
                          <a:pt x="165677" y="234247"/>
                        </a:cubicBezTo>
                        <a:cubicBezTo>
                          <a:pt x="163963" y="231755"/>
                          <a:pt x="163722" y="227960"/>
                          <a:pt x="165974" y="225949"/>
                        </a:cubicBezTo>
                        <a:cubicBezTo>
                          <a:pt x="154163" y="218415"/>
                          <a:pt x="151416" y="199566"/>
                          <a:pt x="137920" y="195770"/>
                        </a:cubicBezTo>
                        <a:cubicBezTo>
                          <a:pt x="141064" y="194340"/>
                          <a:pt x="144024" y="192513"/>
                          <a:pt x="146686" y="190332"/>
                        </a:cubicBezTo>
                        <a:cubicBezTo>
                          <a:pt x="144675" y="188860"/>
                          <a:pt x="142664" y="187401"/>
                          <a:pt x="140667" y="185928"/>
                        </a:cubicBezTo>
                        <a:cubicBezTo>
                          <a:pt x="143302" y="184469"/>
                          <a:pt x="141687" y="180263"/>
                          <a:pt x="139265" y="178493"/>
                        </a:cubicBezTo>
                        <a:cubicBezTo>
                          <a:pt x="136815" y="176723"/>
                          <a:pt x="133544" y="175293"/>
                          <a:pt x="133063" y="172304"/>
                        </a:cubicBezTo>
                        <a:cubicBezTo>
                          <a:pt x="132822" y="170903"/>
                          <a:pt x="133332" y="169444"/>
                          <a:pt x="133261" y="168028"/>
                        </a:cubicBezTo>
                        <a:cubicBezTo>
                          <a:pt x="132992" y="163298"/>
                          <a:pt x="127030" y="161258"/>
                          <a:pt x="122300" y="161400"/>
                        </a:cubicBezTo>
                        <a:cubicBezTo>
                          <a:pt x="117541" y="161542"/>
                          <a:pt x="112160" y="162391"/>
                          <a:pt x="108634" y="159233"/>
                        </a:cubicBezTo>
                        <a:cubicBezTo>
                          <a:pt x="113392" y="157817"/>
                          <a:pt x="117839" y="155353"/>
                          <a:pt x="121592" y="152138"/>
                        </a:cubicBezTo>
                        <a:cubicBezTo>
                          <a:pt x="122895" y="151034"/>
                          <a:pt x="124183" y="149646"/>
                          <a:pt x="124254" y="147961"/>
                        </a:cubicBezTo>
                        <a:cubicBezTo>
                          <a:pt x="124396" y="143995"/>
                          <a:pt x="118788" y="143089"/>
                          <a:pt x="115828" y="140469"/>
                        </a:cubicBezTo>
                        <a:cubicBezTo>
                          <a:pt x="112868" y="137864"/>
                          <a:pt x="112698" y="133417"/>
                          <a:pt x="111933" y="129565"/>
                        </a:cubicBezTo>
                        <a:cubicBezTo>
                          <a:pt x="109753" y="118519"/>
                          <a:pt x="101426" y="109866"/>
                          <a:pt x="93481" y="101893"/>
                        </a:cubicBezTo>
                        <a:cubicBezTo>
                          <a:pt x="91498" y="99896"/>
                          <a:pt x="89374" y="97843"/>
                          <a:pt x="86683" y="97092"/>
                        </a:cubicBezTo>
                        <a:cubicBezTo>
                          <a:pt x="82647" y="95987"/>
                          <a:pt x="77379" y="97758"/>
                          <a:pt x="74745" y="94501"/>
                        </a:cubicBezTo>
                        <a:cubicBezTo>
                          <a:pt x="78838" y="93722"/>
                          <a:pt x="84007" y="91541"/>
                          <a:pt x="83539" y="87391"/>
                        </a:cubicBezTo>
                        <a:cubicBezTo>
                          <a:pt x="83369" y="85975"/>
                          <a:pt x="82506" y="84757"/>
                          <a:pt x="81642" y="83624"/>
                        </a:cubicBezTo>
                        <a:cubicBezTo>
                          <a:pt x="75212" y="75255"/>
                          <a:pt x="66673" y="68514"/>
                          <a:pt x="57029" y="64166"/>
                        </a:cubicBezTo>
                        <a:cubicBezTo>
                          <a:pt x="56420" y="60753"/>
                          <a:pt x="52936" y="58431"/>
                          <a:pt x="49467" y="58034"/>
                        </a:cubicBezTo>
                        <a:cubicBezTo>
                          <a:pt x="45997" y="57638"/>
                          <a:pt x="42556" y="58714"/>
                          <a:pt x="39228" y="59790"/>
                        </a:cubicBezTo>
                        <a:cubicBezTo>
                          <a:pt x="41224" y="56179"/>
                          <a:pt x="44453" y="53276"/>
                          <a:pt x="48249" y="51676"/>
                        </a:cubicBezTo>
                        <a:cubicBezTo>
                          <a:pt x="39992" y="42981"/>
                          <a:pt x="31736" y="34300"/>
                          <a:pt x="23480" y="25590"/>
                        </a:cubicBezTo>
                        <a:cubicBezTo>
                          <a:pt x="18849" y="25590"/>
                          <a:pt x="14218" y="25548"/>
                          <a:pt x="9602" y="25519"/>
                        </a:cubicBezTo>
                        <a:cubicBezTo>
                          <a:pt x="11910" y="25208"/>
                          <a:pt x="14020" y="23749"/>
                          <a:pt x="15153" y="21724"/>
                        </a:cubicBezTo>
                        <a:cubicBezTo>
                          <a:pt x="12986" y="15054"/>
                          <a:pt x="6911" y="9857"/>
                          <a:pt x="0" y="8738"/>
                        </a:cubicBezTo>
                        <a:cubicBezTo>
                          <a:pt x="595" y="5651"/>
                          <a:pt x="2932" y="2960"/>
                          <a:pt x="5905" y="1968"/>
                        </a:cubicBezTo>
                        <a:lnTo>
                          <a:pt x="7647" y="0"/>
                        </a:lnTo>
                        <a:cubicBezTo>
                          <a:pt x="37571" y="24259"/>
                          <a:pt x="85239" y="71545"/>
                          <a:pt x="133218" y="154602"/>
                        </a:cubicBezTo>
                        <a:cubicBezTo>
                          <a:pt x="203049" y="275472"/>
                          <a:pt x="195345" y="345813"/>
                          <a:pt x="192683" y="36027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7" name="Google Shape;1517;p8"/>
                  <p:cNvSpPr/>
                  <p:nvPr/>
                </p:nvSpPr>
                <p:spPr>
                  <a:xfrm>
                    <a:off x="-716715" y="5047183"/>
                    <a:ext cx="53239" cy="1033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1" h="33860" extrusionOk="0">
                        <a:moveTo>
                          <a:pt x="15302" y="31538"/>
                        </a:moveTo>
                        <a:cubicBezTo>
                          <a:pt x="15018" y="32303"/>
                          <a:pt x="14919" y="33082"/>
                          <a:pt x="15004" y="33860"/>
                        </a:cubicBezTo>
                        <a:cubicBezTo>
                          <a:pt x="13206" y="33563"/>
                          <a:pt x="11435" y="32968"/>
                          <a:pt x="9736" y="32062"/>
                        </a:cubicBezTo>
                        <a:cubicBezTo>
                          <a:pt x="1593" y="27629"/>
                          <a:pt x="-1027" y="16881"/>
                          <a:pt x="347" y="7718"/>
                        </a:cubicBezTo>
                        <a:cubicBezTo>
                          <a:pt x="729" y="5098"/>
                          <a:pt x="1381" y="2521"/>
                          <a:pt x="2160" y="0"/>
                        </a:cubicBezTo>
                        <a:cubicBezTo>
                          <a:pt x="5091" y="6840"/>
                          <a:pt x="8971" y="13255"/>
                          <a:pt x="13659" y="19005"/>
                        </a:cubicBezTo>
                        <a:cubicBezTo>
                          <a:pt x="15826" y="21639"/>
                          <a:pt x="18290" y="24868"/>
                          <a:pt x="17157" y="28068"/>
                        </a:cubicBezTo>
                        <a:cubicBezTo>
                          <a:pt x="16704" y="29314"/>
                          <a:pt x="15755" y="30320"/>
                          <a:pt x="15287" y="3155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8" name="Google Shape;1518;p8"/>
                  <p:cNvSpPr/>
                  <p:nvPr/>
                </p:nvSpPr>
                <p:spPr>
                  <a:xfrm>
                    <a:off x="-664667" y="5174669"/>
                    <a:ext cx="77161" cy="1002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78" h="32855" extrusionOk="0">
                        <a:moveTo>
                          <a:pt x="13227" y="3625"/>
                        </a:moveTo>
                        <a:cubicBezTo>
                          <a:pt x="20846" y="10281"/>
                          <a:pt x="16697" y="25406"/>
                          <a:pt x="25279" y="30617"/>
                        </a:cubicBezTo>
                        <a:cubicBezTo>
                          <a:pt x="21568" y="31580"/>
                          <a:pt x="17787" y="32331"/>
                          <a:pt x="13978" y="32855"/>
                        </a:cubicBezTo>
                        <a:cubicBezTo>
                          <a:pt x="10664" y="24514"/>
                          <a:pt x="5905" y="16739"/>
                          <a:pt x="0" y="9984"/>
                        </a:cubicBezTo>
                        <a:cubicBezTo>
                          <a:pt x="1714" y="6472"/>
                          <a:pt x="3767" y="3130"/>
                          <a:pt x="6146" y="0"/>
                        </a:cubicBezTo>
                        <a:cubicBezTo>
                          <a:pt x="8667" y="1005"/>
                          <a:pt x="11216" y="1884"/>
                          <a:pt x="13227" y="364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9" name="Google Shape;1519;p8"/>
                  <p:cNvSpPr/>
                  <p:nvPr/>
                </p:nvSpPr>
                <p:spPr>
                  <a:xfrm>
                    <a:off x="-610525" y="5365901"/>
                    <a:ext cx="136428" cy="127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94" h="41821" extrusionOk="0">
                        <a:moveTo>
                          <a:pt x="40446" y="37755"/>
                        </a:moveTo>
                        <a:cubicBezTo>
                          <a:pt x="41833" y="38052"/>
                          <a:pt x="43264" y="38236"/>
                          <a:pt x="44694" y="38293"/>
                        </a:cubicBezTo>
                        <a:cubicBezTo>
                          <a:pt x="39837" y="39922"/>
                          <a:pt x="34809" y="41055"/>
                          <a:pt x="29725" y="41635"/>
                        </a:cubicBezTo>
                        <a:cubicBezTo>
                          <a:pt x="27757" y="41862"/>
                          <a:pt x="25746" y="42003"/>
                          <a:pt x="23891" y="41310"/>
                        </a:cubicBezTo>
                        <a:cubicBezTo>
                          <a:pt x="21526" y="40403"/>
                          <a:pt x="19826" y="38307"/>
                          <a:pt x="18325" y="36240"/>
                        </a:cubicBezTo>
                        <a:cubicBezTo>
                          <a:pt x="11018" y="26213"/>
                          <a:pt x="4843" y="15323"/>
                          <a:pt x="0" y="3880"/>
                        </a:cubicBezTo>
                        <a:cubicBezTo>
                          <a:pt x="1912" y="2705"/>
                          <a:pt x="3753" y="1402"/>
                          <a:pt x="5495" y="0"/>
                        </a:cubicBezTo>
                        <a:cubicBezTo>
                          <a:pt x="6401" y="0"/>
                          <a:pt x="7307" y="28"/>
                          <a:pt x="8200" y="128"/>
                        </a:cubicBezTo>
                        <a:cubicBezTo>
                          <a:pt x="14459" y="793"/>
                          <a:pt x="19685" y="5042"/>
                          <a:pt x="24500" y="9078"/>
                        </a:cubicBezTo>
                        <a:cubicBezTo>
                          <a:pt x="33322" y="16527"/>
                          <a:pt x="43094" y="26511"/>
                          <a:pt x="40431" y="3775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0" name="Google Shape;1520;p8"/>
                  <p:cNvSpPr/>
                  <p:nvPr/>
                </p:nvSpPr>
                <p:spPr>
                  <a:xfrm>
                    <a:off x="-492891" y="5465625"/>
                    <a:ext cx="240082" cy="2788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51" h="91360" extrusionOk="0">
                        <a:moveTo>
                          <a:pt x="53500" y="91357"/>
                        </a:moveTo>
                        <a:cubicBezTo>
                          <a:pt x="42100" y="91527"/>
                          <a:pt x="29780" y="85720"/>
                          <a:pt x="26013" y="74986"/>
                        </a:cubicBezTo>
                        <a:cubicBezTo>
                          <a:pt x="24469" y="70567"/>
                          <a:pt x="24441" y="65710"/>
                          <a:pt x="22713" y="61362"/>
                        </a:cubicBezTo>
                        <a:cubicBezTo>
                          <a:pt x="18026" y="49608"/>
                          <a:pt x="1952" y="44184"/>
                          <a:pt x="154" y="31651"/>
                        </a:cubicBezTo>
                        <a:cubicBezTo>
                          <a:pt x="-1008" y="23537"/>
                          <a:pt x="4600" y="16003"/>
                          <a:pt x="10789" y="10593"/>
                        </a:cubicBezTo>
                        <a:cubicBezTo>
                          <a:pt x="14046" y="7775"/>
                          <a:pt x="17586" y="5169"/>
                          <a:pt x="20815" y="2308"/>
                        </a:cubicBezTo>
                        <a:cubicBezTo>
                          <a:pt x="22062" y="1629"/>
                          <a:pt x="23237" y="864"/>
                          <a:pt x="24370" y="0"/>
                        </a:cubicBezTo>
                        <a:cubicBezTo>
                          <a:pt x="25475" y="2507"/>
                          <a:pt x="24172" y="5410"/>
                          <a:pt x="22614" y="7633"/>
                        </a:cubicBezTo>
                        <a:cubicBezTo>
                          <a:pt x="21042" y="9885"/>
                          <a:pt x="19130" y="12066"/>
                          <a:pt x="18790" y="14770"/>
                        </a:cubicBezTo>
                        <a:cubicBezTo>
                          <a:pt x="18450" y="17475"/>
                          <a:pt x="20815" y="20662"/>
                          <a:pt x="23421" y="19869"/>
                        </a:cubicBezTo>
                        <a:cubicBezTo>
                          <a:pt x="20235" y="28522"/>
                          <a:pt x="18790" y="39794"/>
                          <a:pt x="25928" y="45643"/>
                        </a:cubicBezTo>
                        <a:cubicBezTo>
                          <a:pt x="28222" y="47526"/>
                          <a:pt x="31111" y="48532"/>
                          <a:pt x="33589" y="50175"/>
                        </a:cubicBezTo>
                        <a:cubicBezTo>
                          <a:pt x="42766" y="56349"/>
                          <a:pt x="43828" y="69534"/>
                          <a:pt x="50852" y="78059"/>
                        </a:cubicBezTo>
                        <a:cubicBezTo>
                          <a:pt x="56573" y="85012"/>
                          <a:pt x="66458" y="88269"/>
                          <a:pt x="75210" y="86074"/>
                        </a:cubicBezTo>
                        <a:lnTo>
                          <a:pt x="77264" y="83044"/>
                        </a:lnTo>
                        <a:cubicBezTo>
                          <a:pt x="77887" y="83525"/>
                          <a:pt x="78340" y="84120"/>
                          <a:pt x="78651" y="84786"/>
                        </a:cubicBezTo>
                        <a:cubicBezTo>
                          <a:pt x="70579" y="88298"/>
                          <a:pt x="62224" y="91201"/>
                          <a:pt x="53486" y="913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1" name="Google Shape;1521;p8"/>
                  <p:cNvSpPr/>
                  <p:nvPr/>
                </p:nvSpPr>
                <p:spPr>
                  <a:xfrm>
                    <a:off x="-373799" y="5735215"/>
                    <a:ext cx="133358" cy="2622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688" h="85900" extrusionOk="0">
                        <a:moveTo>
                          <a:pt x="43660" y="85678"/>
                        </a:moveTo>
                        <a:cubicBezTo>
                          <a:pt x="38987" y="86343"/>
                          <a:pt x="34300" y="85607"/>
                          <a:pt x="31170" y="82265"/>
                        </a:cubicBezTo>
                        <a:cubicBezTo>
                          <a:pt x="27275" y="78101"/>
                          <a:pt x="27431" y="71601"/>
                          <a:pt x="24882" y="66475"/>
                        </a:cubicBezTo>
                        <a:cubicBezTo>
                          <a:pt x="21327" y="59281"/>
                          <a:pt x="13015" y="55754"/>
                          <a:pt x="8030" y="49438"/>
                        </a:cubicBezTo>
                        <a:cubicBezTo>
                          <a:pt x="7109" y="48291"/>
                          <a:pt x="6274" y="46917"/>
                          <a:pt x="6429" y="45445"/>
                        </a:cubicBezTo>
                        <a:cubicBezTo>
                          <a:pt x="6585" y="43972"/>
                          <a:pt x="7676" y="42796"/>
                          <a:pt x="8709" y="41734"/>
                        </a:cubicBezTo>
                        <a:cubicBezTo>
                          <a:pt x="13454" y="36934"/>
                          <a:pt x="18184" y="32119"/>
                          <a:pt x="22928" y="27318"/>
                        </a:cubicBezTo>
                        <a:cubicBezTo>
                          <a:pt x="19656" y="30589"/>
                          <a:pt x="15989" y="33620"/>
                          <a:pt x="11513" y="34455"/>
                        </a:cubicBezTo>
                        <a:cubicBezTo>
                          <a:pt x="6344" y="35432"/>
                          <a:pt x="57" y="32034"/>
                          <a:pt x="0" y="26780"/>
                        </a:cubicBezTo>
                        <a:cubicBezTo>
                          <a:pt x="14063" y="18878"/>
                          <a:pt x="28323" y="10791"/>
                          <a:pt x="40191" y="0"/>
                        </a:cubicBezTo>
                        <a:cubicBezTo>
                          <a:pt x="40021" y="2025"/>
                          <a:pt x="39129" y="4135"/>
                          <a:pt x="37939" y="5778"/>
                        </a:cubicBezTo>
                        <a:cubicBezTo>
                          <a:pt x="35532" y="9049"/>
                          <a:pt x="32119" y="11853"/>
                          <a:pt x="31255" y="15833"/>
                        </a:cubicBezTo>
                        <a:cubicBezTo>
                          <a:pt x="30433" y="19628"/>
                          <a:pt x="32175" y="23452"/>
                          <a:pt x="32501" y="27332"/>
                        </a:cubicBezTo>
                        <a:cubicBezTo>
                          <a:pt x="32855" y="31198"/>
                          <a:pt x="30547" y="36056"/>
                          <a:pt x="26681" y="35673"/>
                        </a:cubicBezTo>
                        <a:cubicBezTo>
                          <a:pt x="32982" y="51534"/>
                          <a:pt x="38520" y="67664"/>
                          <a:pt x="43292" y="84063"/>
                        </a:cubicBezTo>
                        <a:cubicBezTo>
                          <a:pt x="43448" y="84587"/>
                          <a:pt x="43604" y="85125"/>
                          <a:pt x="43689" y="856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522" name="Google Shape;1522;p8"/>
                <p:cNvSpPr/>
                <p:nvPr/>
              </p:nvSpPr>
              <p:spPr>
                <a:xfrm>
                  <a:off x="-700087" y="4908798"/>
                  <a:ext cx="662209" cy="1356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40" h="444504" extrusionOk="0">
                      <a:moveTo>
                        <a:pt x="0" y="0"/>
                      </a:moveTo>
                      <a:cubicBezTo>
                        <a:pt x="119354" y="83426"/>
                        <a:pt x="257430" y="288812"/>
                        <a:pt x="205811" y="44450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23" name="Google Shape;1523;p8"/>
              <p:cNvGrpSpPr/>
              <p:nvPr/>
            </p:nvGrpSpPr>
            <p:grpSpPr>
              <a:xfrm rot="506865">
                <a:off x="-725271" y="4973611"/>
                <a:ext cx="1039586" cy="598471"/>
                <a:chOff x="-1522265" y="5512368"/>
                <a:chExt cx="1039639" cy="598502"/>
              </a:xfrm>
            </p:grpSpPr>
            <p:grpSp>
              <p:nvGrpSpPr>
                <p:cNvPr id="1524" name="Google Shape;1524;p8"/>
                <p:cNvGrpSpPr/>
                <p:nvPr/>
              </p:nvGrpSpPr>
              <p:grpSpPr>
                <a:xfrm>
                  <a:off x="-1522265" y="5512368"/>
                  <a:ext cx="974692" cy="534072"/>
                  <a:chOff x="-1522265" y="5512368"/>
                  <a:chExt cx="974692" cy="534072"/>
                </a:xfrm>
              </p:grpSpPr>
              <p:sp>
                <p:nvSpPr>
                  <p:cNvPr id="1525" name="Google Shape;1525;p8"/>
                  <p:cNvSpPr/>
                  <p:nvPr/>
                </p:nvSpPr>
                <p:spPr>
                  <a:xfrm>
                    <a:off x="-1522265" y="5512368"/>
                    <a:ext cx="974666" cy="5340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301" h="174962" extrusionOk="0">
                        <a:moveTo>
                          <a:pt x="319302" y="152494"/>
                        </a:moveTo>
                        <a:cubicBezTo>
                          <a:pt x="318721" y="153641"/>
                          <a:pt x="318084" y="154746"/>
                          <a:pt x="317390" y="155808"/>
                        </a:cubicBezTo>
                        <a:cubicBezTo>
                          <a:pt x="306698" y="172321"/>
                          <a:pt x="283346" y="179741"/>
                          <a:pt x="265233" y="171712"/>
                        </a:cubicBezTo>
                        <a:cubicBezTo>
                          <a:pt x="268887" y="162988"/>
                          <a:pt x="272540" y="154279"/>
                          <a:pt x="276194" y="145555"/>
                        </a:cubicBezTo>
                        <a:cubicBezTo>
                          <a:pt x="271974" y="149181"/>
                          <a:pt x="270062" y="154732"/>
                          <a:pt x="267187" y="159490"/>
                        </a:cubicBezTo>
                        <a:cubicBezTo>
                          <a:pt x="266210" y="161105"/>
                          <a:pt x="264964" y="162691"/>
                          <a:pt x="263548" y="164022"/>
                        </a:cubicBezTo>
                        <a:cubicBezTo>
                          <a:pt x="260800" y="166628"/>
                          <a:pt x="257387" y="168313"/>
                          <a:pt x="253790" y="167576"/>
                        </a:cubicBezTo>
                        <a:cubicBezTo>
                          <a:pt x="249315" y="166656"/>
                          <a:pt x="246398" y="162337"/>
                          <a:pt x="242362" y="160170"/>
                        </a:cubicBezTo>
                        <a:cubicBezTo>
                          <a:pt x="236697" y="157111"/>
                          <a:pt x="229631" y="158655"/>
                          <a:pt x="223442" y="156842"/>
                        </a:cubicBezTo>
                        <a:cubicBezTo>
                          <a:pt x="222309" y="156516"/>
                          <a:pt x="221120" y="156006"/>
                          <a:pt x="220539" y="154973"/>
                        </a:cubicBezTo>
                        <a:cubicBezTo>
                          <a:pt x="219958" y="153939"/>
                          <a:pt x="220128" y="152664"/>
                          <a:pt x="220312" y="151489"/>
                        </a:cubicBezTo>
                        <a:cubicBezTo>
                          <a:pt x="221190" y="146150"/>
                          <a:pt x="222054" y="140811"/>
                          <a:pt x="222932" y="135472"/>
                        </a:cubicBezTo>
                        <a:cubicBezTo>
                          <a:pt x="222309" y="139126"/>
                          <a:pt x="221318" y="142808"/>
                          <a:pt x="218769" y="145428"/>
                        </a:cubicBezTo>
                        <a:cubicBezTo>
                          <a:pt x="215837" y="148458"/>
                          <a:pt x="210158" y="149152"/>
                          <a:pt x="207680" y="145739"/>
                        </a:cubicBezTo>
                        <a:cubicBezTo>
                          <a:pt x="213217" y="134056"/>
                          <a:pt x="218797" y="122160"/>
                          <a:pt x="221558" y="109599"/>
                        </a:cubicBezTo>
                        <a:cubicBezTo>
                          <a:pt x="222125" y="107106"/>
                          <a:pt x="222564" y="104600"/>
                          <a:pt x="222876" y="102051"/>
                        </a:cubicBezTo>
                        <a:cubicBezTo>
                          <a:pt x="221813" y="103892"/>
                          <a:pt x="220737" y="105747"/>
                          <a:pt x="219618" y="107574"/>
                        </a:cubicBezTo>
                        <a:cubicBezTo>
                          <a:pt x="215965" y="113607"/>
                          <a:pt x="211844" y="119384"/>
                          <a:pt x="206193" y="123520"/>
                        </a:cubicBezTo>
                        <a:cubicBezTo>
                          <a:pt x="198815" y="128915"/>
                          <a:pt x="188066" y="130827"/>
                          <a:pt x="180631" y="125545"/>
                        </a:cubicBezTo>
                        <a:cubicBezTo>
                          <a:pt x="177573" y="123378"/>
                          <a:pt x="175307" y="120206"/>
                          <a:pt x="172163" y="118167"/>
                        </a:cubicBezTo>
                        <a:cubicBezTo>
                          <a:pt x="163652" y="112658"/>
                          <a:pt x="150623" y="116552"/>
                          <a:pt x="143641" y="109188"/>
                        </a:cubicBezTo>
                        <a:cubicBezTo>
                          <a:pt x="139124" y="104416"/>
                          <a:pt x="139294" y="96896"/>
                          <a:pt x="140837" y="90495"/>
                        </a:cubicBezTo>
                        <a:cubicBezTo>
                          <a:pt x="141659" y="87138"/>
                          <a:pt x="142763" y="83796"/>
                          <a:pt x="143556" y="80426"/>
                        </a:cubicBezTo>
                        <a:cubicBezTo>
                          <a:pt x="144279" y="77381"/>
                          <a:pt x="144717" y="74322"/>
                          <a:pt x="144434" y="71221"/>
                        </a:cubicBezTo>
                        <a:cubicBezTo>
                          <a:pt x="142551" y="77735"/>
                          <a:pt x="139520" y="83910"/>
                          <a:pt x="135527" y="89390"/>
                        </a:cubicBezTo>
                        <a:cubicBezTo>
                          <a:pt x="133105" y="92704"/>
                          <a:pt x="130344" y="95777"/>
                          <a:pt x="127285" y="98510"/>
                        </a:cubicBezTo>
                        <a:cubicBezTo>
                          <a:pt x="126109" y="99572"/>
                          <a:pt x="124849" y="100592"/>
                          <a:pt x="123319" y="101003"/>
                        </a:cubicBezTo>
                        <a:cubicBezTo>
                          <a:pt x="121351" y="101512"/>
                          <a:pt x="119269" y="100918"/>
                          <a:pt x="117329" y="100266"/>
                        </a:cubicBezTo>
                        <a:cubicBezTo>
                          <a:pt x="107897" y="97094"/>
                          <a:pt x="98820" y="92831"/>
                          <a:pt x="90351" y="87592"/>
                        </a:cubicBezTo>
                        <a:cubicBezTo>
                          <a:pt x="91059" y="85935"/>
                          <a:pt x="91654" y="84235"/>
                          <a:pt x="92150" y="82508"/>
                        </a:cubicBezTo>
                        <a:cubicBezTo>
                          <a:pt x="93226" y="78783"/>
                          <a:pt x="93807" y="74917"/>
                          <a:pt x="93877" y="71037"/>
                        </a:cubicBezTo>
                        <a:cubicBezTo>
                          <a:pt x="91201" y="75483"/>
                          <a:pt x="88142" y="79704"/>
                          <a:pt x="84743" y="83626"/>
                        </a:cubicBezTo>
                        <a:cubicBezTo>
                          <a:pt x="80650" y="80681"/>
                          <a:pt x="82491" y="74365"/>
                          <a:pt x="84148" y="69606"/>
                        </a:cubicBezTo>
                        <a:cubicBezTo>
                          <a:pt x="86542" y="62752"/>
                          <a:pt x="87632" y="55445"/>
                          <a:pt x="87363" y="48180"/>
                        </a:cubicBezTo>
                        <a:cubicBezTo>
                          <a:pt x="84856" y="52598"/>
                          <a:pt x="81939" y="56762"/>
                          <a:pt x="78654" y="60628"/>
                        </a:cubicBezTo>
                        <a:cubicBezTo>
                          <a:pt x="76671" y="62979"/>
                          <a:pt x="74547" y="65216"/>
                          <a:pt x="72295" y="67326"/>
                        </a:cubicBezTo>
                        <a:cubicBezTo>
                          <a:pt x="66262" y="63404"/>
                          <a:pt x="59550" y="60529"/>
                          <a:pt x="52554" y="58844"/>
                        </a:cubicBezTo>
                        <a:cubicBezTo>
                          <a:pt x="52044" y="55756"/>
                          <a:pt x="51846" y="52612"/>
                          <a:pt x="51945" y="49469"/>
                        </a:cubicBezTo>
                        <a:cubicBezTo>
                          <a:pt x="52143" y="43747"/>
                          <a:pt x="53375" y="38068"/>
                          <a:pt x="55584" y="32772"/>
                        </a:cubicBezTo>
                        <a:cubicBezTo>
                          <a:pt x="52554" y="38748"/>
                          <a:pt x="48688" y="45319"/>
                          <a:pt x="42952" y="48109"/>
                        </a:cubicBezTo>
                        <a:lnTo>
                          <a:pt x="42938" y="48109"/>
                        </a:lnTo>
                        <a:cubicBezTo>
                          <a:pt x="41621" y="48746"/>
                          <a:pt x="40191" y="49185"/>
                          <a:pt x="38661" y="49369"/>
                        </a:cubicBezTo>
                        <a:cubicBezTo>
                          <a:pt x="31283" y="50247"/>
                          <a:pt x="24585" y="44427"/>
                          <a:pt x="21242" y="37799"/>
                        </a:cubicBezTo>
                        <a:cubicBezTo>
                          <a:pt x="20279" y="35902"/>
                          <a:pt x="19515" y="33919"/>
                          <a:pt x="18849" y="31908"/>
                        </a:cubicBezTo>
                        <a:cubicBezTo>
                          <a:pt x="17192" y="26881"/>
                          <a:pt x="16158" y="21613"/>
                          <a:pt x="14374" y="16614"/>
                        </a:cubicBezTo>
                        <a:cubicBezTo>
                          <a:pt x="11882" y="9618"/>
                          <a:pt x="7194" y="2636"/>
                          <a:pt x="0" y="753"/>
                        </a:cubicBezTo>
                        <a:cubicBezTo>
                          <a:pt x="0" y="753"/>
                          <a:pt x="7633" y="-352"/>
                          <a:pt x="22007" y="115"/>
                        </a:cubicBezTo>
                        <a:cubicBezTo>
                          <a:pt x="24599" y="200"/>
                          <a:pt x="27403" y="328"/>
                          <a:pt x="30433" y="526"/>
                        </a:cubicBezTo>
                        <a:cubicBezTo>
                          <a:pt x="61249" y="2523"/>
                          <a:pt x="114327" y="11360"/>
                          <a:pt x="184200" y="43436"/>
                        </a:cubicBezTo>
                        <a:cubicBezTo>
                          <a:pt x="285881" y="90126"/>
                          <a:pt x="313439" y="139692"/>
                          <a:pt x="318396" y="150384"/>
                        </a:cubicBezTo>
                        <a:cubicBezTo>
                          <a:pt x="319033" y="151758"/>
                          <a:pt x="319302" y="152494"/>
                          <a:pt x="319302" y="15249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6" name="Google Shape;1526;p8"/>
                  <p:cNvSpPr/>
                  <p:nvPr/>
                </p:nvSpPr>
                <p:spPr>
                  <a:xfrm>
                    <a:off x="-1457454" y="5512720"/>
                    <a:ext cx="909880" cy="4825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077" h="158071" extrusionOk="0">
                        <a:moveTo>
                          <a:pt x="298077" y="152379"/>
                        </a:moveTo>
                        <a:cubicBezTo>
                          <a:pt x="297497" y="153526"/>
                          <a:pt x="296859" y="154631"/>
                          <a:pt x="296166" y="155693"/>
                        </a:cubicBezTo>
                        <a:cubicBezTo>
                          <a:pt x="291138" y="156571"/>
                          <a:pt x="285728" y="154758"/>
                          <a:pt x="283944" y="150028"/>
                        </a:cubicBezTo>
                        <a:cubicBezTo>
                          <a:pt x="279072" y="153866"/>
                          <a:pt x="273351" y="156642"/>
                          <a:pt x="267304" y="158072"/>
                        </a:cubicBezTo>
                        <a:cubicBezTo>
                          <a:pt x="268366" y="154673"/>
                          <a:pt x="270774" y="151912"/>
                          <a:pt x="272615" y="148867"/>
                        </a:cubicBezTo>
                        <a:cubicBezTo>
                          <a:pt x="274470" y="145836"/>
                          <a:pt x="275787" y="142041"/>
                          <a:pt x="274399" y="138770"/>
                        </a:cubicBezTo>
                        <a:cubicBezTo>
                          <a:pt x="273011" y="135484"/>
                          <a:pt x="267871" y="134011"/>
                          <a:pt x="265860" y="136943"/>
                        </a:cubicBezTo>
                        <a:cubicBezTo>
                          <a:pt x="269329" y="131094"/>
                          <a:pt x="264302" y="122314"/>
                          <a:pt x="257504" y="122356"/>
                        </a:cubicBezTo>
                        <a:lnTo>
                          <a:pt x="259671" y="116833"/>
                        </a:lnTo>
                        <a:cubicBezTo>
                          <a:pt x="258071" y="117145"/>
                          <a:pt x="256485" y="117456"/>
                          <a:pt x="254899" y="117768"/>
                        </a:cubicBezTo>
                        <a:cubicBezTo>
                          <a:pt x="255536" y="115332"/>
                          <a:pt x="254998" y="112613"/>
                          <a:pt x="253468" y="110616"/>
                        </a:cubicBezTo>
                        <a:cubicBezTo>
                          <a:pt x="247874" y="117032"/>
                          <a:pt x="241119" y="122427"/>
                          <a:pt x="233614" y="126463"/>
                        </a:cubicBezTo>
                        <a:cubicBezTo>
                          <a:pt x="237579" y="121365"/>
                          <a:pt x="241700" y="115870"/>
                          <a:pt x="242295" y="109441"/>
                        </a:cubicBezTo>
                        <a:cubicBezTo>
                          <a:pt x="242890" y="103012"/>
                          <a:pt x="238244" y="95676"/>
                          <a:pt x="231787" y="95959"/>
                        </a:cubicBezTo>
                        <a:cubicBezTo>
                          <a:pt x="222468" y="96370"/>
                          <a:pt x="218928" y="110602"/>
                          <a:pt x="209680" y="111792"/>
                        </a:cubicBezTo>
                        <a:cubicBezTo>
                          <a:pt x="214949" y="104923"/>
                          <a:pt x="218503" y="96752"/>
                          <a:pt x="219905" y="88213"/>
                        </a:cubicBezTo>
                        <a:lnTo>
                          <a:pt x="214821" y="88213"/>
                        </a:lnTo>
                        <a:cubicBezTo>
                          <a:pt x="215133" y="85649"/>
                          <a:pt x="215444" y="83072"/>
                          <a:pt x="215756" y="80509"/>
                        </a:cubicBezTo>
                        <a:cubicBezTo>
                          <a:pt x="212485" y="79928"/>
                          <a:pt x="209086" y="80112"/>
                          <a:pt x="205899" y="81047"/>
                        </a:cubicBezTo>
                        <a:cubicBezTo>
                          <a:pt x="206692" y="78328"/>
                          <a:pt x="203449" y="76105"/>
                          <a:pt x="200631" y="75835"/>
                        </a:cubicBezTo>
                        <a:cubicBezTo>
                          <a:pt x="197813" y="75552"/>
                          <a:pt x="194712" y="76133"/>
                          <a:pt x="192332" y="74589"/>
                        </a:cubicBezTo>
                        <a:cubicBezTo>
                          <a:pt x="191384" y="73966"/>
                          <a:pt x="190591" y="73031"/>
                          <a:pt x="189472" y="72777"/>
                        </a:cubicBezTo>
                        <a:cubicBezTo>
                          <a:pt x="188226" y="72479"/>
                          <a:pt x="186965" y="73159"/>
                          <a:pt x="185846" y="73810"/>
                        </a:cubicBezTo>
                        <a:cubicBezTo>
                          <a:pt x="180748" y="76813"/>
                          <a:pt x="175636" y="79815"/>
                          <a:pt x="170524" y="82817"/>
                        </a:cubicBezTo>
                        <a:cubicBezTo>
                          <a:pt x="172874" y="76756"/>
                          <a:pt x="174574" y="70454"/>
                          <a:pt x="175608" y="64053"/>
                        </a:cubicBezTo>
                        <a:cubicBezTo>
                          <a:pt x="172180" y="61816"/>
                          <a:pt x="167776" y="61164"/>
                          <a:pt x="163853" y="62297"/>
                        </a:cubicBezTo>
                        <a:cubicBezTo>
                          <a:pt x="162551" y="60484"/>
                          <a:pt x="161234" y="58686"/>
                          <a:pt x="159931" y="56873"/>
                        </a:cubicBezTo>
                        <a:cubicBezTo>
                          <a:pt x="148092" y="62694"/>
                          <a:pt x="137895" y="71799"/>
                          <a:pt x="130800" y="82916"/>
                        </a:cubicBezTo>
                        <a:cubicBezTo>
                          <a:pt x="135360" y="70327"/>
                          <a:pt x="138348" y="57156"/>
                          <a:pt x="139651" y="43830"/>
                        </a:cubicBezTo>
                        <a:cubicBezTo>
                          <a:pt x="135658" y="46209"/>
                          <a:pt x="131664" y="48588"/>
                          <a:pt x="127671" y="50968"/>
                        </a:cubicBezTo>
                        <a:cubicBezTo>
                          <a:pt x="130078" y="47385"/>
                          <a:pt x="131523" y="43150"/>
                          <a:pt x="131778" y="38845"/>
                        </a:cubicBezTo>
                        <a:cubicBezTo>
                          <a:pt x="124881" y="42626"/>
                          <a:pt x="118055" y="31949"/>
                          <a:pt x="110195" y="32062"/>
                        </a:cubicBezTo>
                        <a:cubicBezTo>
                          <a:pt x="106541" y="32104"/>
                          <a:pt x="103398" y="34512"/>
                          <a:pt x="100537" y="36820"/>
                        </a:cubicBezTo>
                        <a:cubicBezTo>
                          <a:pt x="95396" y="40969"/>
                          <a:pt x="90241" y="45119"/>
                          <a:pt x="85101" y="49282"/>
                        </a:cubicBezTo>
                        <a:cubicBezTo>
                          <a:pt x="88188" y="40927"/>
                          <a:pt x="91289" y="32572"/>
                          <a:pt x="94391" y="24216"/>
                        </a:cubicBezTo>
                        <a:cubicBezTo>
                          <a:pt x="84577" y="22106"/>
                          <a:pt x="72497" y="20718"/>
                          <a:pt x="66195" y="28536"/>
                        </a:cubicBezTo>
                        <a:cubicBezTo>
                          <a:pt x="63972" y="31297"/>
                          <a:pt x="62910" y="34823"/>
                          <a:pt x="60814" y="37684"/>
                        </a:cubicBezTo>
                        <a:cubicBezTo>
                          <a:pt x="58732" y="40559"/>
                          <a:pt x="54837" y="42740"/>
                          <a:pt x="51694" y="41125"/>
                        </a:cubicBezTo>
                        <a:cubicBezTo>
                          <a:pt x="51099" y="40814"/>
                          <a:pt x="50561" y="40389"/>
                          <a:pt x="50136" y="39879"/>
                        </a:cubicBezTo>
                        <a:cubicBezTo>
                          <a:pt x="45845" y="34696"/>
                          <a:pt x="54441" y="26581"/>
                          <a:pt x="51382" y="20591"/>
                        </a:cubicBezTo>
                        <a:cubicBezTo>
                          <a:pt x="50008" y="17900"/>
                          <a:pt x="46213" y="16796"/>
                          <a:pt x="43607" y="18339"/>
                        </a:cubicBezTo>
                        <a:cubicBezTo>
                          <a:pt x="41709" y="19019"/>
                          <a:pt x="39826" y="19699"/>
                          <a:pt x="37943" y="20379"/>
                        </a:cubicBezTo>
                        <a:cubicBezTo>
                          <a:pt x="37461" y="18254"/>
                          <a:pt x="36994" y="16130"/>
                          <a:pt x="36526" y="14020"/>
                        </a:cubicBezTo>
                        <a:cubicBezTo>
                          <a:pt x="29035" y="18424"/>
                          <a:pt x="22662" y="24740"/>
                          <a:pt x="18201" y="32189"/>
                        </a:cubicBezTo>
                        <a:lnTo>
                          <a:pt x="13995" y="22758"/>
                        </a:lnTo>
                        <a:cubicBezTo>
                          <a:pt x="11205" y="23905"/>
                          <a:pt x="8416" y="25052"/>
                          <a:pt x="5626" y="26199"/>
                        </a:cubicBezTo>
                        <a:cubicBezTo>
                          <a:pt x="1859" y="18707"/>
                          <a:pt x="-96" y="10296"/>
                          <a:pt x="4" y="1898"/>
                        </a:cubicBezTo>
                        <a:lnTo>
                          <a:pt x="783" y="0"/>
                        </a:lnTo>
                        <a:cubicBezTo>
                          <a:pt x="29786" y="906"/>
                          <a:pt x="86248" y="8100"/>
                          <a:pt x="162975" y="43320"/>
                        </a:cubicBezTo>
                        <a:cubicBezTo>
                          <a:pt x="277727" y="96016"/>
                          <a:pt x="298077" y="152379"/>
                          <a:pt x="298077" y="15237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7" name="Google Shape;1527;p8"/>
                  <p:cNvSpPr/>
                  <p:nvPr/>
                </p:nvSpPr>
                <p:spPr>
                  <a:xfrm>
                    <a:off x="-1434145" y="5513972"/>
                    <a:ext cx="883812" cy="457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9537" h="149868" extrusionOk="0">
                        <a:moveTo>
                          <a:pt x="289538" y="149858"/>
                        </a:moveTo>
                        <a:cubicBezTo>
                          <a:pt x="284284" y="150142"/>
                          <a:pt x="279837" y="144137"/>
                          <a:pt x="274385" y="144265"/>
                        </a:cubicBezTo>
                        <a:cubicBezTo>
                          <a:pt x="272346" y="140158"/>
                          <a:pt x="270306" y="136037"/>
                          <a:pt x="268281" y="131930"/>
                        </a:cubicBezTo>
                        <a:cubicBezTo>
                          <a:pt x="267092" y="131335"/>
                          <a:pt x="265916" y="130740"/>
                          <a:pt x="264741" y="130131"/>
                        </a:cubicBezTo>
                        <a:cubicBezTo>
                          <a:pt x="263240" y="127171"/>
                          <a:pt x="261739" y="124198"/>
                          <a:pt x="260238" y="121224"/>
                        </a:cubicBezTo>
                        <a:cubicBezTo>
                          <a:pt x="257009" y="119468"/>
                          <a:pt x="255139" y="115502"/>
                          <a:pt x="255833" y="111877"/>
                        </a:cubicBezTo>
                        <a:cubicBezTo>
                          <a:pt x="252746" y="111948"/>
                          <a:pt x="250225" y="109611"/>
                          <a:pt x="247577" y="108011"/>
                        </a:cubicBezTo>
                        <a:cubicBezTo>
                          <a:pt x="244929" y="106425"/>
                          <a:pt x="240893" y="105802"/>
                          <a:pt x="239250" y="108421"/>
                        </a:cubicBezTo>
                        <a:cubicBezTo>
                          <a:pt x="241870" y="104527"/>
                          <a:pt x="237650" y="99627"/>
                          <a:pt x="233600" y="97262"/>
                        </a:cubicBezTo>
                        <a:cubicBezTo>
                          <a:pt x="229549" y="94883"/>
                          <a:pt x="224536" y="91753"/>
                          <a:pt x="225145" y="87108"/>
                        </a:cubicBezTo>
                        <a:cubicBezTo>
                          <a:pt x="222879" y="88468"/>
                          <a:pt x="220174" y="89048"/>
                          <a:pt x="217554" y="88737"/>
                        </a:cubicBezTo>
                        <a:cubicBezTo>
                          <a:pt x="219367" y="86258"/>
                          <a:pt x="220472" y="83256"/>
                          <a:pt x="220670" y="80197"/>
                        </a:cubicBezTo>
                        <a:cubicBezTo>
                          <a:pt x="218263" y="80495"/>
                          <a:pt x="215742" y="80792"/>
                          <a:pt x="213476" y="79957"/>
                        </a:cubicBezTo>
                        <a:cubicBezTo>
                          <a:pt x="211196" y="79121"/>
                          <a:pt x="209284" y="76756"/>
                          <a:pt x="209822" y="74391"/>
                        </a:cubicBezTo>
                        <a:cubicBezTo>
                          <a:pt x="198606" y="74943"/>
                          <a:pt x="188070" y="63883"/>
                          <a:pt x="177491" y="67650"/>
                        </a:cubicBezTo>
                        <a:cubicBezTo>
                          <a:pt x="178879" y="65257"/>
                          <a:pt x="179969" y="62694"/>
                          <a:pt x="180706" y="60031"/>
                        </a:cubicBezTo>
                        <a:cubicBezTo>
                          <a:pt x="178709" y="60003"/>
                          <a:pt x="176712" y="59975"/>
                          <a:pt x="174730" y="59946"/>
                        </a:cubicBezTo>
                        <a:cubicBezTo>
                          <a:pt x="175778" y="57765"/>
                          <a:pt x="172775" y="55768"/>
                          <a:pt x="170368" y="55740"/>
                        </a:cubicBezTo>
                        <a:cubicBezTo>
                          <a:pt x="167946" y="55712"/>
                          <a:pt x="165142" y="56292"/>
                          <a:pt x="163443" y="54565"/>
                        </a:cubicBezTo>
                        <a:cubicBezTo>
                          <a:pt x="162636" y="53758"/>
                          <a:pt x="162296" y="52568"/>
                          <a:pt x="161588" y="51676"/>
                        </a:cubicBezTo>
                        <a:cubicBezTo>
                          <a:pt x="159223" y="48702"/>
                          <a:pt x="154379" y="50132"/>
                          <a:pt x="151349" y="52426"/>
                        </a:cubicBezTo>
                        <a:cubicBezTo>
                          <a:pt x="148304" y="54721"/>
                          <a:pt x="145174" y="57779"/>
                          <a:pt x="141407" y="57341"/>
                        </a:cubicBezTo>
                        <a:cubicBezTo>
                          <a:pt x="143857" y="54211"/>
                          <a:pt x="145628" y="50543"/>
                          <a:pt x="146591" y="46691"/>
                        </a:cubicBezTo>
                        <a:cubicBezTo>
                          <a:pt x="146930" y="45360"/>
                          <a:pt x="147129" y="43859"/>
                          <a:pt x="146392" y="42726"/>
                        </a:cubicBezTo>
                        <a:cubicBezTo>
                          <a:pt x="144650" y="40063"/>
                          <a:pt x="140558" y="42074"/>
                          <a:pt x="137414" y="41734"/>
                        </a:cubicBezTo>
                        <a:cubicBezTo>
                          <a:pt x="134270" y="41409"/>
                          <a:pt x="132103" y="38576"/>
                          <a:pt x="129809" y="36410"/>
                        </a:cubicBezTo>
                        <a:cubicBezTo>
                          <a:pt x="123266" y="30193"/>
                          <a:pt x="113806" y="28394"/>
                          <a:pt x="104913" y="26865"/>
                        </a:cubicBezTo>
                        <a:cubicBezTo>
                          <a:pt x="102690" y="26482"/>
                          <a:pt x="100353" y="26114"/>
                          <a:pt x="98243" y="26879"/>
                        </a:cubicBezTo>
                        <a:cubicBezTo>
                          <a:pt x="95085" y="28026"/>
                          <a:pt x="92465" y="31623"/>
                          <a:pt x="89236" y="30717"/>
                        </a:cubicBezTo>
                        <a:cubicBezTo>
                          <a:pt x="91544" y="28309"/>
                          <a:pt x="93923" y="24485"/>
                          <a:pt x="91700" y="21993"/>
                        </a:cubicBezTo>
                        <a:cubicBezTo>
                          <a:pt x="90935" y="21143"/>
                          <a:pt x="89803" y="20747"/>
                          <a:pt x="88712" y="20407"/>
                        </a:cubicBezTo>
                        <a:cubicBezTo>
                          <a:pt x="80626" y="17914"/>
                          <a:pt x="71916" y="17461"/>
                          <a:pt x="63604" y="19090"/>
                        </a:cubicBezTo>
                        <a:cubicBezTo>
                          <a:pt x="61621" y="17136"/>
                          <a:pt x="58265" y="17235"/>
                          <a:pt x="55815" y="18580"/>
                        </a:cubicBezTo>
                        <a:cubicBezTo>
                          <a:pt x="53365" y="19925"/>
                          <a:pt x="51609" y="22234"/>
                          <a:pt x="49938" y="24471"/>
                        </a:cubicBezTo>
                        <a:cubicBezTo>
                          <a:pt x="49569" y="21186"/>
                          <a:pt x="50334" y="17787"/>
                          <a:pt x="52076" y="14983"/>
                        </a:cubicBezTo>
                        <a:cubicBezTo>
                          <a:pt x="42644" y="13128"/>
                          <a:pt x="33227" y="11273"/>
                          <a:pt x="23795" y="9403"/>
                        </a:cubicBezTo>
                        <a:cubicBezTo>
                          <a:pt x="20765" y="11542"/>
                          <a:pt x="17720" y="13666"/>
                          <a:pt x="14689" y="15790"/>
                        </a:cubicBezTo>
                        <a:cubicBezTo>
                          <a:pt x="16049" y="14516"/>
                          <a:pt x="16757" y="12590"/>
                          <a:pt x="16559" y="10735"/>
                        </a:cubicBezTo>
                        <a:cubicBezTo>
                          <a:pt x="12055" y="7378"/>
                          <a:pt x="5668" y="6798"/>
                          <a:pt x="627" y="9262"/>
                        </a:cubicBezTo>
                        <a:cubicBezTo>
                          <a:pt x="-421" y="6968"/>
                          <a:pt x="-138" y="4121"/>
                          <a:pt x="1349" y="2096"/>
                        </a:cubicBezTo>
                        <a:lnTo>
                          <a:pt x="1576" y="0"/>
                        </a:lnTo>
                        <a:cubicBezTo>
                          <a:pt x="32391" y="1997"/>
                          <a:pt x="85469" y="10834"/>
                          <a:pt x="155342" y="42910"/>
                        </a:cubicBezTo>
                        <a:cubicBezTo>
                          <a:pt x="257023" y="89601"/>
                          <a:pt x="284581" y="139166"/>
                          <a:pt x="289538" y="14985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8" name="Google Shape;1528;p8"/>
                  <p:cNvSpPr/>
                  <p:nvPr/>
                </p:nvSpPr>
                <p:spPr>
                  <a:xfrm>
                    <a:off x="-1363717" y="5660528"/>
                    <a:ext cx="81602" cy="57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33" h="18807" extrusionOk="0">
                        <a:moveTo>
                          <a:pt x="6341" y="43"/>
                        </a:moveTo>
                        <a:cubicBezTo>
                          <a:pt x="14413" y="865"/>
                          <a:pt x="18704" y="12676"/>
                          <a:pt x="26734" y="12109"/>
                        </a:cubicBezTo>
                        <a:cubicBezTo>
                          <a:pt x="24751" y="14460"/>
                          <a:pt x="22627" y="16698"/>
                          <a:pt x="20375" y="18808"/>
                        </a:cubicBezTo>
                        <a:cubicBezTo>
                          <a:pt x="14342" y="14885"/>
                          <a:pt x="7629" y="12010"/>
                          <a:pt x="634" y="10325"/>
                        </a:cubicBezTo>
                        <a:cubicBezTo>
                          <a:pt x="124" y="7237"/>
                          <a:pt x="-74" y="4094"/>
                          <a:pt x="25" y="950"/>
                        </a:cubicBezTo>
                        <a:cubicBezTo>
                          <a:pt x="2135" y="440"/>
                          <a:pt x="4217" y="-169"/>
                          <a:pt x="6341" y="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9" name="Google Shape;1529;p8"/>
                  <p:cNvSpPr/>
                  <p:nvPr/>
                </p:nvSpPr>
                <p:spPr>
                  <a:xfrm>
                    <a:off x="-1246361" y="5754649"/>
                    <a:ext cx="137897" cy="66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175" h="21854" extrusionOk="0">
                        <a:moveTo>
                          <a:pt x="42145" y="11664"/>
                        </a:moveTo>
                        <a:cubicBezTo>
                          <a:pt x="43193" y="11211"/>
                          <a:pt x="44213" y="10673"/>
                          <a:pt x="45176" y="10050"/>
                        </a:cubicBezTo>
                        <a:cubicBezTo>
                          <a:pt x="42754" y="13364"/>
                          <a:pt x="39993" y="16437"/>
                          <a:pt x="36934" y="19170"/>
                        </a:cubicBezTo>
                        <a:cubicBezTo>
                          <a:pt x="35758" y="20232"/>
                          <a:pt x="34498" y="21252"/>
                          <a:pt x="32968" y="21663"/>
                        </a:cubicBezTo>
                        <a:cubicBezTo>
                          <a:pt x="31000" y="22172"/>
                          <a:pt x="28918" y="21578"/>
                          <a:pt x="26978" y="20926"/>
                        </a:cubicBezTo>
                        <a:cubicBezTo>
                          <a:pt x="17546" y="17754"/>
                          <a:pt x="8469" y="13491"/>
                          <a:pt x="0" y="8252"/>
                        </a:cubicBezTo>
                        <a:cubicBezTo>
                          <a:pt x="708" y="6595"/>
                          <a:pt x="1303" y="4895"/>
                          <a:pt x="1799" y="3167"/>
                        </a:cubicBezTo>
                        <a:cubicBezTo>
                          <a:pt x="2393" y="2743"/>
                          <a:pt x="3002" y="2346"/>
                          <a:pt x="3625" y="1992"/>
                        </a:cubicBezTo>
                        <a:cubicBezTo>
                          <a:pt x="8030" y="-472"/>
                          <a:pt x="13411" y="-118"/>
                          <a:pt x="18438" y="293"/>
                        </a:cubicBezTo>
                        <a:cubicBezTo>
                          <a:pt x="27658" y="1072"/>
                          <a:pt x="38675" y="3083"/>
                          <a:pt x="42145" y="1166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0" name="Google Shape;1530;p8"/>
                  <p:cNvSpPr/>
                  <p:nvPr/>
                </p:nvSpPr>
                <p:spPr>
                  <a:xfrm>
                    <a:off x="-1095193" y="5748319"/>
                    <a:ext cx="243477" cy="156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763" h="51401" extrusionOk="0">
                        <a:moveTo>
                          <a:pt x="66339" y="46252"/>
                        </a:moveTo>
                        <a:cubicBezTo>
                          <a:pt x="58961" y="51647"/>
                          <a:pt x="48212" y="53559"/>
                          <a:pt x="40777" y="48277"/>
                        </a:cubicBezTo>
                        <a:cubicBezTo>
                          <a:pt x="37718" y="46110"/>
                          <a:pt x="35452" y="42938"/>
                          <a:pt x="32308" y="40899"/>
                        </a:cubicBezTo>
                        <a:cubicBezTo>
                          <a:pt x="23797" y="35390"/>
                          <a:pt x="10769" y="39284"/>
                          <a:pt x="3787" y="31920"/>
                        </a:cubicBezTo>
                        <a:cubicBezTo>
                          <a:pt x="-731" y="27148"/>
                          <a:pt x="-561" y="19628"/>
                          <a:pt x="983" y="13227"/>
                        </a:cubicBezTo>
                        <a:cubicBezTo>
                          <a:pt x="1804" y="9871"/>
                          <a:pt x="2909" y="6528"/>
                          <a:pt x="3702" y="3158"/>
                        </a:cubicBezTo>
                        <a:cubicBezTo>
                          <a:pt x="4198" y="2138"/>
                          <a:pt x="4623" y="1090"/>
                          <a:pt x="4962" y="0"/>
                        </a:cubicBezTo>
                        <a:cubicBezTo>
                          <a:pt x="6846" y="1133"/>
                          <a:pt x="7341" y="3625"/>
                          <a:pt x="7356" y="5806"/>
                        </a:cubicBezTo>
                        <a:cubicBezTo>
                          <a:pt x="7370" y="8001"/>
                          <a:pt x="7129" y="10324"/>
                          <a:pt x="8163" y="12250"/>
                        </a:cubicBezTo>
                        <a:cubicBezTo>
                          <a:pt x="9197" y="14176"/>
                          <a:pt x="12213" y="15167"/>
                          <a:pt x="13558" y="13439"/>
                        </a:cubicBezTo>
                        <a:cubicBezTo>
                          <a:pt x="15484" y="20577"/>
                          <a:pt x="19761" y="28621"/>
                          <a:pt x="27139" y="29130"/>
                        </a:cubicBezTo>
                        <a:cubicBezTo>
                          <a:pt x="29519" y="29300"/>
                          <a:pt x="31869" y="28621"/>
                          <a:pt x="34249" y="28550"/>
                        </a:cubicBezTo>
                        <a:cubicBezTo>
                          <a:pt x="43114" y="28337"/>
                          <a:pt x="49911" y="36466"/>
                          <a:pt x="58465" y="38789"/>
                        </a:cubicBezTo>
                        <a:cubicBezTo>
                          <a:pt x="65432" y="40686"/>
                          <a:pt x="73405" y="38236"/>
                          <a:pt x="78107" y="32742"/>
                        </a:cubicBezTo>
                        <a:lnTo>
                          <a:pt x="78050" y="29810"/>
                        </a:lnTo>
                        <a:cubicBezTo>
                          <a:pt x="78688" y="29838"/>
                          <a:pt x="79254" y="30008"/>
                          <a:pt x="79764" y="30306"/>
                        </a:cubicBezTo>
                        <a:cubicBezTo>
                          <a:pt x="76110" y="36339"/>
                          <a:pt x="71989" y="42117"/>
                          <a:pt x="66339" y="4625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1" name="Google Shape;1531;p8"/>
                  <p:cNvSpPr/>
                  <p:nvPr/>
                </p:nvSpPr>
                <p:spPr>
                  <a:xfrm>
                    <a:off x="-888073" y="5847048"/>
                    <a:ext cx="170534" cy="177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867" h="58151" extrusionOk="0">
                        <a:moveTo>
                          <a:pt x="55868" y="54423"/>
                        </a:moveTo>
                        <a:cubicBezTo>
                          <a:pt x="53120" y="57029"/>
                          <a:pt x="49707" y="58714"/>
                          <a:pt x="46110" y="57978"/>
                        </a:cubicBezTo>
                        <a:cubicBezTo>
                          <a:pt x="41635" y="57057"/>
                          <a:pt x="38718" y="52738"/>
                          <a:pt x="34682" y="50571"/>
                        </a:cubicBezTo>
                        <a:cubicBezTo>
                          <a:pt x="29017" y="47512"/>
                          <a:pt x="21951" y="49056"/>
                          <a:pt x="15762" y="47243"/>
                        </a:cubicBezTo>
                        <a:cubicBezTo>
                          <a:pt x="14629" y="46917"/>
                          <a:pt x="13439" y="46408"/>
                          <a:pt x="12859" y="45374"/>
                        </a:cubicBezTo>
                        <a:cubicBezTo>
                          <a:pt x="12278" y="44340"/>
                          <a:pt x="12448" y="43066"/>
                          <a:pt x="12632" y="41890"/>
                        </a:cubicBezTo>
                        <a:cubicBezTo>
                          <a:pt x="13510" y="36551"/>
                          <a:pt x="14374" y="31212"/>
                          <a:pt x="15252" y="25873"/>
                        </a:cubicBezTo>
                        <a:cubicBezTo>
                          <a:pt x="14629" y="29527"/>
                          <a:pt x="13638" y="33209"/>
                          <a:pt x="11088" y="35829"/>
                        </a:cubicBezTo>
                        <a:cubicBezTo>
                          <a:pt x="8157" y="38860"/>
                          <a:pt x="2478" y="39553"/>
                          <a:pt x="0" y="36140"/>
                        </a:cubicBezTo>
                        <a:cubicBezTo>
                          <a:pt x="5537" y="24457"/>
                          <a:pt x="11117" y="12561"/>
                          <a:pt x="13878" y="0"/>
                        </a:cubicBezTo>
                        <a:cubicBezTo>
                          <a:pt x="14700" y="1402"/>
                          <a:pt x="15096" y="3201"/>
                          <a:pt x="15082" y="4829"/>
                        </a:cubicBezTo>
                        <a:cubicBezTo>
                          <a:pt x="15025" y="8086"/>
                          <a:pt x="14091" y="11499"/>
                          <a:pt x="15365" y="14501"/>
                        </a:cubicBezTo>
                        <a:cubicBezTo>
                          <a:pt x="16583" y="17362"/>
                          <a:pt x="19500" y="19062"/>
                          <a:pt x="21511" y="21441"/>
                        </a:cubicBezTo>
                        <a:cubicBezTo>
                          <a:pt x="23537" y="23806"/>
                          <a:pt x="24273" y="28054"/>
                          <a:pt x="21568" y="29598"/>
                        </a:cubicBezTo>
                        <a:cubicBezTo>
                          <a:pt x="33039" y="37047"/>
                          <a:pt x="44142" y="45034"/>
                          <a:pt x="54862" y="53545"/>
                        </a:cubicBezTo>
                        <a:cubicBezTo>
                          <a:pt x="55202" y="53814"/>
                          <a:pt x="55556" y="54097"/>
                          <a:pt x="55868" y="5442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2" name="Google Shape;1532;p8"/>
                  <p:cNvSpPr/>
                  <p:nvPr/>
                </p:nvSpPr>
                <p:spPr>
                  <a:xfrm>
                    <a:off x="-1464706" y="5609806"/>
                    <a:ext cx="73529" cy="53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88" h="17549" extrusionOk="0">
                        <a:moveTo>
                          <a:pt x="23211" y="14544"/>
                        </a:moveTo>
                        <a:cubicBezTo>
                          <a:pt x="23381" y="15181"/>
                          <a:pt x="23678" y="15734"/>
                          <a:pt x="24089" y="16201"/>
                        </a:cubicBezTo>
                        <a:cubicBezTo>
                          <a:pt x="22772" y="16838"/>
                          <a:pt x="21342" y="17277"/>
                          <a:pt x="19812" y="17461"/>
                        </a:cubicBezTo>
                        <a:cubicBezTo>
                          <a:pt x="12434" y="18339"/>
                          <a:pt x="5736" y="12519"/>
                          <a:pt x="2393" y="5891"/>
                        </a:cubicBezTo>
                        <a:cubicBezTo>
                          <a:pt x="1430" y="3994"/>
                          <a:pt x="666" y="2011"/>
                          <a:pt x="0" y="0"/>
                        </a:cubicBezTo>
                        <a:cubicBezTo>
                          <a:pt x="5084" y="3116"/>
                          <a:pt x="10593" y="5509"/>
                          <a:pt x="16328" y="7095"/>
                        </a:cubicBezTo>
                        <a:cubicBezTo>
                          <a:pt x="18962" y="7817"/>
                          <a:pt x="22078" y="8780"/>
                          <a:pt x="22814" y="11400"/>
                        </a:cubicBezTo>
                        <a:cubicBezTo>
                          <a:pt x="23098" y="12420"/>
                          <a:pt x="22942" y="13524"/>
                          <a:pt x="23211" y="1454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533" name="Google Shape;1533;p8"/>
                <p:cNvSpPr/>
                <p:nvPr/>
              </p:nvSpPr>
              <p:spPr>
                <a:xfrm>
                  <a:off x="-1522265" y="5514646"/>
                  <a:ext cx="1039639" cy="59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86" h="195323" extrusionOk="0">
                      <a:moveTo>
                        <a:pt x="0" y="6"/>
                      </a:moveTo>
                      <a:cubicBezTo>
                        <a:pt x="116720" y="-758"/>
                        <a:pt x="302195" y="69596"/>
                        <a:pt x="340587" y="19532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34" name="Google Shape;1534;p8"/>
              <p:cNvGrpSpPr/>
              <p:nvPr/>
            </p:nvGrpSpPr>
            <p:grpSpPr>
              <a:xfrm rot="506865">
                <a:off x="-576024" y="4651155"/>
                <a:ext cx="659392" cy="1006172"/>
                <a:chOff x="-1372680" y="5236900"/>
                <a:chExt cx="659425" cy="1006223"/>
              </a:xfrm>
            </p:grpSpPr>
            <p:grpSp>
              <p:nvGrpSpPr>
                <p:cNvPr id="1535" name="Google Shape;1535;p8"/>
                <p:cNvGrpSpPr/>
                <p:nvPr/>
              </p:nvGrpSpPr>
              <p:grpSpPr>
                <a:xfrm>
                  <a:off x="-1372637" y="5236900"/>
                  <a:ext cx="655081" cy="880662"/>
                  <a:chOff x="-1372637" y="5236900"/>
                  <a:chExt cx="655081" cy="880662"/>
                </a:xfrm>
              </p:grpSpPr>
              <p:sp>
                <p:nvSpPr>
                  <p:cNvPr id="1536" name="Google Shape;1536;p8"/>
                  <p:cNvSpPr/>
                  <p:nvPr/>
                </p:nvSpPr>
                <p:spPr>
                  <a:xfrm>
                    <a:off x="-1372637" y="5236900"/>
                    <a:ext cx="654926" cy="8806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554" h="288505" extrusionOk="0">
                        <a:moveTo>
                          <a:pt x="214336" y="281151"/>
                        </a:moveTo>
                        <a:cubicBezTo>
                          <a:pt x="213288" y="281901"/>
                          <a:pt x="212226" y="282595"/>
                          <a:pt x="211121" y="283218"/>
                        </a:cubicBezTo>
                        <a:cubicBezTo>
                          <a:pt x="194057" y="293004"/>
                          <a:pt x="169897" y="288897"/>
                          <a:pt x="157477" y="273461"/>
                        </a:cubicBezTo>
                        <a:cubicBezTo>
                          <a:pt x="164728" y="267386"/>
                          <a:pt x="171965" y="261310"/>
                          <a:pt x="179201" y="255235"/>
                        </a:cubicBezTo>
                        <a:cubicBezTo>
                          <a:pt x="173791" y="256524"/>
                          <a:pt x="169543" y="260588"/>
                          <a:pt x="164813" y="263491"/>
                        </a:cubicBezTo>
                        <a:cubicBezTo>
                          <a:pt x="163198" y="264482"/>
                          <a:pt x="161372" y="265318"/>
                          <a:pt x="159502" y="265856"/>
                        </a:cubicBezTo>
                        <a:cubicBezTo>
                          <a:pt x="155863" y="266918"/>
                          <a:pt x="152067" y="266847"/>
                          <a:pt x="149207" y="264553"/>
                        </a:cubicBezTo>
                        <a:cubicBezTo>
                          <a:pt x="145652" y="261678"/>
                          <a:pt x="145029" y="256509"/>
                          <a:pt x="142437" y="252728"/>
                        </a:cubicBezTo>
                        <a:cubicBezTo>
                          <a:pt x="138798" y="247418"/>
                          <a:pt x="131816" y="245548"/>
                          <a:pt x="127143" y="241102"/>
                        </a:cubicBezTo>
                        <a:cubicBezTo>
                          <a:pt x="126279" y="240294"/>
                          <a:pt x="125458" y="239289"/>
                          <a:pt x="125415" y="238113"/>
                        </a:cubicBezTo>
                        <a:cubicBezTo>
                          <a:pt x="125373" y="236924"/>
                          <a:pt x="126109" y="235876"/>
                          <a:pt x="126803" y="234913"/>
                        </a:cubicBezTo>
                        <a:cubicBezTo>
                          <a:pt x="130032" y="230565"/>
                          <a:pt x="133247" y="226218"/>
                          <a:pt x="136461" y="221870"/>
                        </a:cubicBezTo>
                        <a:cubicBezTo>
                          <a:pt x="134238" y="224830"/>
                          <a:pt x="131661" y="227648"/>
                          <a:pt x="128205" y="228809"/>
                        </a:cubicBezTo>
                        <a:cubicBezTo>
                          <a:pt x="124212" y="230155"/>
                          <a:pt x="118844" y="228172"/>
                          <a:pt x="118207" y="224009"/>
                        </a:cubicBezTo>
                        <a:cubicBezTo>
                          <a:pt x="128474" y="216163"/>
                          <a:pt x="138883" y="208133"/>
                          <a:pt x="147097" y="198234"/>
                        </a:cubicBezTo>
                        <a:cubicBezTo>
                          <a:pt x="148740" y="196280"/>
                          <a:pt x="150283" y="194255"/>
                          <a:pt x="151728" y="192131"/>
                        </a:cubicBezTo>
                        <a:cubicBezTo>
                          <a:pt x="149943" y="193278"/>
                          <a:pt x="148130" y="194439"/>
                          <a:pt x="146304" y="195544"/>
                        </a:cubicBezTo>
                        <a:cubicBezTo>
                          <a:pt x="140299" y="199240"/>
                          <a:pt x="133983" y="202483"/>
                          <a:pt x="127072" y="203573"/>
                        </a:cubicBezTo>
                        <a:cubicBezTo>
                          <a:pt x="118037" y="204989"/>
                          <a:pt x="107614" y="201761"/>
                          <a:pt x="103422" y="193660"/>
                        </a:cubicBezTo>
                        <a:cubicBezTo>
                          <a:pt x="101695" y="190332"/>
                          <a:pt x="101128" y="186480"/>
                          <a:pt x="99273" y="183223"/>
                        </a:cubicBezTo>
                        <a:cubicBezTo>
                          <a:pt x="94231" y="174429"/>
                          <a:pt x="80863" y="171922"/>
                          <a:pt x="78030" y="162179"/>
                        </a:cubicBezTo>
                        <a:cubicBezTo>
                          <a:pt x="76204" y="155863"/>
                          <a:pt x="79801" y="149264"/>
                          <a:pt x="84106" y="144279"/>
                        </a:cubicBezTo>
                        <a:cubicBezTo>
                          <a:pt x="86372" y="141673"/>
                          <a:pt x="88893" y="139209"/>
                          <a:pt x="91130" y="136575"/>
                        </a:cubicBezTo>
                        <a:cubicBezTo>
                          <a:pt x="93169" y="134196"/>
                          <a:pt x="94954" y="131675"/>
                          <a:pt x="96129" y="128800"/>
                        </a:cubicBezTo>
                        <a:cubicBezTo>
                          <a:pt x="91470" y="133728"/>
                          <a:pt x="85947" y="137835"/>
                          <a:pt x="79886" y="140866"/>
                        </a:cubicBezTo>
                        <a:cubicBezTo>
                          <a:pt x="76218" y="142707"/>
                          <a:pt x="72352" y="144165"/>
                          <a:pt x="68387" y="145199"/>
                        </a:cubicBezTo>
                        <a:cubicBezTo>
                          <a:pt x="66857" y="145610"/>
                          <a:pt x="65271" y="145936"/>
                          <a:pt x="63713" y="145596"/>
                        </a:cubicBezTo>
                        <a:cubicBezTo>
                          <a:pt x="61730" y="145142"/>
                          <a:pt x="60159" y="143670"/>
                          <a:pt x="58728" y="142197"/>
                        </a:cubicBezTo>
                        <a:cubicBezTo>
                          <a:pt x="51803" y="135059"/>
                          <a:pt x="45685" y="127115"/>
                          <a:pt x="40545" y="118575"/>
                        </a:cubicBezTo>
                        <a:cubicBezTo>
                          <a:pt x="41933" y="117428"/>
                          <a:pt x="43235" y="116182"/>
                          <a:pt x="44468" y="114879"/>
                        </a:cubicBezTo>
                        <a:cubicBezTo>
                          <a:pt x="47130" y="112061"/>
                          <a:pt x="49424" y="108889"/>
                          <a:pt x="51251" y="105476"/>
                        </a:cubicBezTo>
                        <a:cubicBezTo>
                          <a:pt x="46832" y="108209"/>
                          <a:pt x="42188" y="110560"/>
                          <a:pt x="37358" y="112486"/>
                        </a:cubicBezTo>
                        <a:cubicBezTo>
                          <a:pt x="35064" y="107997"/>
                          <a:pt x="39596" y="103224"/>
                          <a:pt x="43250" y="99755"/>
                        </a:cubicBezTo>
                        <a:cubicBezTo>
                          <a:pt x="48518" y="94755"/>
                          <a:pt x="52837" y="88765"/>
                          <a:pt x="55924" y="82180"/>
                        </a:cubicBezTo>
                        <a:cubicBezTo>
                          <a:pt x="51676" y="84956"/>
                          <a:pt x="47172" y="87321"/>
                          <a:pt x="42485" y="89261"/>
                        </a:cubicBezTo>
                        <a:cubicBezTo>
                          <a:pt x="39653" y="90436"/>
                          <a:pt x="36735" y="91456"/>
                          <a:pt x="33761" y="92306"/>
                        </a:cubicBezTo>
                        <a:cubicBezTo>
                          <a:pt x="30192" y="86060"/>
                          <a:pt x="25548" y="80424"/>
                          <a:pt x="20095" y="75722"/>
                        </a:cubicBezTo>
                        <a:cubicBezTo>
                          <a:pt x="21058" y="72748"/>
                          <a:pt x="22319" y="69859"/>
                          <a:pt x="23848" y="67112"/>
                        </a:cubicBezTo>
                        <a:cubicBezTo>
                          <a:pt x="26638" y="62113"/>
                          <a:pt x="30334" y="57638"/>
                          <a:pt x="34724" y="53942"/>
                        </a:cubicBezTo>
                        <a:cubicBezTo>
                          <a:pt x="29286" y="57864"/>
                          <a:pt x="22843" y="61943"/>
                          <a:pt x="16470" y="61787"/>
                        </a:cubicBezTo>
                        <a:lnTo>
                          <a:pt x="16470" y="61787"/>
                        </a:lnTo>
                        <a:cubicBezTo>
                          <a:pt x="15011" y="61745"/>
                          <a:pt x="13539" y="61476"/>
                          <a:pt x="12094" y="60937"/>
                        </a:cubicBezTo>
                        <a:cubicBezTo>
                          <a:pt x="5126" y="58346"/>
                          <a:pt x="1841" y="50104"/>
                          <a:pt x="1912" y="42669"/>
                        </a:cubicBezTo>
                        <a:cubicBezTo>
                          <a:pt x="1912" y="40545"/>
                          <a:pt x="2153" y="38435"/>
                          <a:pt x="2478" y="36339"/>
                        </a:cubicBezTo>
                        <a:cubicBezTo>
                          <a:pt x="3314" y="31113"/>
                          <a:pt x="4801" y="25958"/>
                          <a:pt x="5509" y="20690"/>
                        </a:cubicBezTo>
                        <a:cubicBezTo>
                          <a:pt x="6500" y="13326"/>
                          <a:pt x="5523" y="4971"/>
                          <a:pt x="0" y="0"/>
                        </a:cubicBezTo>
                        <a:cubicBezTo>
                          <a:pt x="0" y="0"/>
                          <a:pt x="7293" y="2521"/>
                          <a:pt x="19855" y="9517"/>
                        </a:cubicBezTo>
                        <a:cubicBezTo>
                          <a:pt x="22120" y="10777"/>
                          <a:pt x="24556" y="12179"/>
                          <a:pt x="27162" y="13737"/>
                        </a:cubicBezTo>
                        <a:cubicBezTo>
                          <a:pt x="53644" y="29626"/>
                          <a:pt x="96780" y="61787"/>
                          <a:pt x="144194" y="122314"/>
                        </a:cubicBezTo>
                        <a:cubicBezTo>
                          <a:pt x="213203" y="210385"/>
                          <a:pt x="214988" y="267074"/>
                          <a:pt x="214506" y="278842"/>
                        </a:cubicBezTo>
                        <a:cubicBezTo>
                          <a:pt x="214449" y="280358"/>
                          <a:pt x="214350" y="281137"/>
                          <a:pt x="214350" y="28113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7" name="Google Shape;1537;p8"/>
                  <p:cNvSpPr/>
                  <p:nvPr/>
                </p:nvSpPr>
                <p:spPr>
                  <a:xfrm>
                    <a:off x="-1335577" y="5266091"/>
                    <a:ext cx="617774" cy="835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383" h="273659" extrusionOk="0">
                        <a:moveTo>
                          <a:pt x="202200" y="271592"/>
                        </a:moveTo>
                        <a:cubicBezTo>
                          <a:pt x="201152" y="272342"/>
                          <a:pt x="200090" y="273036"/>
                          <a:pt x="198985" y="273659"/>
                        </a:cubicBezTo>
                        <a:cubicBezTo>
                          <a:pt x="194113" y="272144"/>
                          <a:pt x="190134" y="268051"/>
                          <a:pt x="190715" y="263024"/>
                        </a:cubicBezTo>
                        <a:cubicBezTo>
                          <a:pt x="184625" y="264199"/>
                          <a:pt x="178266" y="264058"/>
                          <a:pt x="172234" y="262556"/>
                        </a:cubicBezTo>
                        <a:cubicBezTo>
                          <a:pt x="174740" y="260021"/>
                          <a:pt x="178139" y="258676"/>
                          <a:pt x="181170" y="256807"/>
                        </a:cubicBezTo>
                        <a:cubicBezTo>
                          <a:pt x="184200" y="254966"/>
                          <a:pt x="187117" y="252190"/>
                          <a:pt x="187387" y="248650"/>
                        </a:cubicBezTo>
                        <a:cubicBezTo>
                          <a:pt x="187656" y="245095"/>
                          <a:pt x="183761" y="241427"/>
                          <a:pt x="180632" y="243113"/>
                        </a:cubicBezTo>
                        <a:cubicBezTo>
                          <a:pt x="186395" y="239501"/>
                          <a:pt x="185942" y="229390"/>
                          <a:pt x="179881" y="226317"/>
                        </a:cubicBezTo>
                        <a:cubicBezTo>
                          <a:pt x="181368" y="225014"/>
                          <a:pt x="182855" y="223711"/>
                          <a:pt x="184342" y="222394"/>
                        </a:cubicBezTo>
                        <a:cubicBezTo>
                          <a:pt x="182770" y="221941"/>
                          <a:pt x="181226" y="221488"/>
                          <a:pt x="179669" y="221034"/>
                        </a:cubicBezTo>
                        <a:cubicBezTo>
                          <a:pt x="181354" y="219165"/>
                          <a:pt x="182119" y="216503"/>
                          <a:pt x="181679" y="214025"/>
                        </a:cubicBezTo>
                        <a:cubicBezTo>
                          <a:pt x="173763" y="217168"/>
                          <a:pt x="165295" y="218868"/>
                          <a:pt x="156769" y="219024"/>
                        </a:cubicBezTo>
                        <a:cubicBezTo>
                          <a:pt x="162632" y="216305"/>
                          <a:pt x="168807" y="213316"/>
                          <a:pt x="172276" y="207864"/>
                        </a:cubicBezTo>
                        <a:cubicBezTo>
                          <a:pt x="175746" y="202426"/>
                          <a:pt x="174981" y="193773"/>
                          <a:pt x="169104" y="191069"/>
                        </a:cubicBezTo>
                        <a:cubicBezTo>
                          <a:pt x="160635" y="187160"/>
                          <a:pt x="150963" y="198192"/>
                          <a:pt x="142197" y="195020"/>
                        </a:cubicBezTo>
                        <a:cubicBezTo>
                          <a:pt x="150028" y="191323"/>
                          <a:pt x="156925" y="185687"/>
                          <a:pt x="162080" y="178748"/>
                        </a:cubicBezTo>
                        <a:lnTo>
                          <a:pt x="157562" y="176425"/>
                        </a:lnTo>
                        <a:cubicBezTo>
                          <a:pt x="159007" y="174287"/>
                          <a:pt x="160465" y="172135"/>
                          <a:pt x="161924" y="170010"/>
                        </a:cubicBezTo>
                        <a:cubicBezTo>
                          <a:pt x="159276" y="167999"/>
                          <a:pt x="156174" y="166597"/>
                          <a:pt x="152917" y="165974"/>
                        </a:cubicBezTo>
                        <a:cubicBezTo>
                          <a:pt x="154872" y="163921"/>
                          <a:pt x="153002" y="160465"/>
                          <a:pt x="150623" y="158922"/>
                        </a:cubicBezTo>
                        <a:cubicBezTo>
                          <a:pt x="148244" y="157378"/>
                          <a:pt x="145227" y="156472"/>
                          <a:pt x="143811" y="154008"/>
                        </a:cubicBezTo>
                        <a:cubicBezTo>
                          <a:pt x="143259" y="153016"/>
                          <a:pt x="142976" y="151827"/>
                          <a:pt x="142098" y="151090"/>
                        </a:cubicBezTo>
                        <a:cubicBezTo>
                          <a:pt x="141121" y="150255"/>
                          <a:pt x="139690" y="150283"/>
                          <a:pt x="138402" y="150354"/>
                        </a:cubicBezTo>
                        <a:cubicBezTo>
                          <a:pt x="132496" y="150694"/>
                          <a:pt x="126577" y="151020"/>
                          <a:pt x="120657" y="151345"/>
                        </a:cubicBezTo>
                        <a:cubicBezTo>
                          <a:pt x="125529" y="147040"/>
                          <a:pt x="129919" y="142211"/>
                          <a:pt x="133771" y="136999"/>
                        </a:cubicBezTo>
                        <a:cubicBezTo>
                          <a:pt x="131746" y="133445"/>
                          <a:pt x="128134" y="130839"/>
                          <a:pt x="124127" y="130060"/>
                        </a:cubicBezTo>
                        <a:cubicBezTo>
                          <a:pt x="123801" y="127851"/>
                          <a:pt x="123447" y="125656"/>
                          <a:pt x="123121" y="123447"/>
                        </a:cubicBezTo>
                        <a:cubicBezTo>
                          <a:pt x="109937" y="123192"/>
                          <a:pt x="96696" y="126619"/>
                          <a:pt x="85296" y="133261"/>
                        </a:cubicBezTo>
                        <a:cubicBezTo>
                          <a:pt x="95109" y="124155"/>
                          <a:pt x="103805" y="113817"/>
                          <a:pt x="111070" y="102573"/>
                        </a:cubicBezTo>
                        <a:cubicBezTo>
                          <a:pt x="106425" y="102856"/>
                          <a:pt x="101794" y="103139"/>
                          <a:pt x="97149" y="103437"/>
                        </a:cubicBezTo>
                        <a:cubicBezTo>
                          <a:pt x="100930" y="101355"/>
                          <a:pt x="104159" y="98253"/>
                          <a:pt x="106354" y="94543"/>
                        </a:cubicBezTo>
                        <a:cubicBezTo>
                          <a:pt x="98494" y="94741"/>
                          <a:pt x="97319" y="82123"/>
                          <a:pt x="90280" y="78625"/>
                        </a:cubicBezTo>
                        <a:cubicBezTo>
                          <a:pt x="87009" y="76983"/>
                          <a:pt x="83115" y="77691"/>
                          <a:pt x="79518" y="78427"/>
                        </a:cubicBezTo>
                        <a:cubicBezTo>
                          <a:pt x="73046" y="79758"/>
                          <a:pt x="66560" y="81089"/>
                          <a:pt x="60088" y="82435"/>
                        </a:cubicBezTo>
                        <a:cubicBezTo>
                          <a:pt x="66659" y="76416"/>
                          <a:pt x="73244" y="70412"/>
                          <a:pt x="79829" y="64407"/>
                        </a:cubicBezTo>
                        <a:cubicBezTo>
                          <a:pt x="72068" y="58034"/>
                          <a:pt x="61971" y="51265"/>
                          <a:pt x="52780" y="55329"/>
                        </a:cubicBezTo>
                        <a:cubicBezTo>
                          <a:pt x="49537" y="56760"/>
                          <a:pt x="46974" y="59408"/>
                          <a:pt x="43802" y="60994"/>
                        </a:cubicBezTo>
                        <a:cubicBezTo>
                          <a:pt x="40630" y="62594"/>
                          <a:pt x="36169" y="62750"/>
                          <a:pt x="34115" y="59875"/>
                        </a:cubicBezTo>
                        <a:cubicBezTo>
                          <a:pt x="33733" y="59323"/>
                          <a:pt x="33450" y="58700"/>
                          <a:pt x="33308" y="58048"/>
                        </a:cubicBezTo>
                        <a:cubicBezTo>
                          <a:pt x="31864" y="51477"/>
                          <a:pt x="43221" y="48206"/>
                          <a:pt x="43250" y="41479"/>
                        </a:cubicBezTo>
                        <a:cubicBezTo>
                          <a:pt x="43250" y="38463"/>
                          <a:pt x="40389" y="35744"/>
                          <a:pt x="37373" y="35914"/>
                        </a:cubicBezTo>
                        <a:cubicBezTo>
                          <a:pt x="35376" y="35645"/>
                          <a:pt x="33393" y="35390"/>
                          <a:pt x="31396" y="35135"/>
                        </a:cubicBezTo>
                        <a:cubicBezTo>
                          <a:pt x="31935" y="33025"/>
                          <a:pt x="32501" y="30929"/>
                          <a:pt x="33053" y="28833"/>
                        </a:cubicBezTo>
                        <a:cubicBezTo>
                          <a:pt x="24372" y="29314"/>
                          <a:pt x="15819" y="32019"/>
                          <a:pt x="8440" y="36594"/>
                        </a:cubicBezTo>
                        <a:cubicBezTo>
                          <a:pt x="8639" y="33152"/>
                          <a:pt x="8823" y="29725"/>
                          <a:pt x="9021" y="26284"/>
                        </a:cubicBezTo>
                        <a:cubicBezTo>
                          <a:pt x="6019" y="26029"/>
                          <a:pt x="3016" y="25774"/>
                          <a:pt x="0" y="25505"/>
                        </a:cubicBezTo>
                        <a:cubicBezTo>
                          <a:pt x="85" y="17121"/>
                          <a:pt x="2195" y="8752"/>
                          <a:pt x="6132" y="1331"/>
                        </a:cubicBezTo>
                        <a:lnTo>
                          <a:pt x="7690" y="0"/>
                        </a:lnTo>
                        <a:cubicBezTo>
                          <a:pt x="33053" y="14091"/>
                          <a:pt x="79957" y="46351"/>
                          <a:pt x="132029" y="112797"/>
                        </a:cubicBezTo>
                        <a:cubicBezTo>
                          <a:pt x="209904" y="212198"/>
                          <a:pt x="202171" y="271620"/>
                          <a:pt x="202171" y="27162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8" name="Google Shape;1538;p8"/>
                  <p:cNvSpPr/>
                  <p:nvPr/>
                </p:nvSpPr>
                <p:spPr>
                  <a:xfrm>
                    <a:off x="-1305089" y="5278892"/>
                    <a:ext cx="587533" cy="809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476" h="265105" extrusionOk="0">
                        <a:moveTo>
                          <a:pt x="192371" y="265106"/>
                        </a:moveTo>
                        <a:cubicBezTo>
                          <a:pt x="187571" y="262953"/>
                          <a:pt x="186367" y="255575"/>
                          <a:pt x="181467" y="253196"/>
                        </a:cubicBezTo>
                        <a:cubicBezTo>
                          <a:pt x="181538" y="248607"/>
                          <a:pt x="181609" y="244019"/>
                          <a:pt x="181694" y="239431"/>
                        </a:cubicBezTo>
                        <a:cubicBezTo>
                          <a:pt x="180915" y="238354"/>
                          <a:pt x="180136" y="237292"/>
                          <a:pt x="179371" y="236216"/>
                        </a:cubicBezTo>
                        <a:cubicBezTo>
                          <a:pt x="179385" y="232902"/>
                          <a:pt x="179414" y="229560"/>
                          <a:pt x="179442" y="226232"/>
                        </a:cubicBezTo>
                        <a:cubicBezTo>
                          <a:pt x="177374" y="223187"/>
                          <a:pt x="177530" y="218811"/>
                          <a:pt x="179810" y="215908"/>
                        </a:cubicBezTo>
                        <a:cubicBezTo>
                          <a:pt x="177034" y="214563"/>
                          <a:pt x="175859" y="211320"/>
                          <a:pt x="174245" y="208686"/>
                        </a:cubicBezTo>
                        <a:cubicBezTo>
                          <a:pt x="172616" y="206066"/>
                          <a:pt x="169316" y="203658"/>
                          <a:pt x="166654" y="205230"/>
                        </a:cubicBezTo>
                        <a:cubicBezTo>
                          <a:pt x="170761" y="202964"/>
                          <a:pt x="169260" y="196677"/>
                          <a:pt x="166739" y="192726"/>
                        </a:cubicBezTo>
                        <a:cubicBezTo>
                          <a:pt x="164232" y="188760"/>
                          <a:pt x="161202" y="183676"/>
                          <a:pt x="163878" y="179824"/>
                        </a:cubicBezTo>
                        <a:cubicBezTo>
                          <a:pt x="161244" y="179994"/>
                          <a:pt x="158568" y="179272"/>
                          <a:pt x="156387" y="177799"/>
                        </a:cubicBezTo>
                        <a:cubicBezTo>
                          <a:pt x="159134" y="176426"/>
                          <a:pt x="161485" y="174259"/>
                          <a:pt x="163071" y="171639"/>
                        </a:cubicBezTo>
                        <a:cubicBezTo>
                          <a:pt x="160791" y="170803"/>
                          <a:pt x="158412" y="169911"/>
                          <a:pt x="156783" y="168127"/>
                        </a:cubicBezTo>
                        <a:cubicBezTo>
                          <a:pt x="155141" y="166343"/>
                          <a:pt x="154517" y="163368"/>
                          <a:pt x="156089" y="161499"/>
                        </a:cubicBezTo>
                        <a:cubicBezTo>
                          <a:pt x="145865" y="156854"/>
                          <a:pt x="141559" y="142197"/>
                          <a:pt x="130443" y="140696"/>
                        </a:cubicBezTo>
                        <a:cubicBezTo>
                          <a:pt x="132779" y="139209"/>
                          <a:pt x="134918" y="137424"/>
                          <a:pt x="136787" y="135399"/>
                        </a:cubicBezTo>
                        <a:cubicBezTo>
                          <a:pt x="135031" y="134465"/>
                          <a:pt x="133261" y="133516"/>
                          <a:pt x="131519" y="132581"/>
                        </a:cubicBezTo>
                        <a:cubicBezTo>
                          <a:pt x="133445" y="131123"/>
                          <a:pt x="131689" y="127979"/>
                          <a:pt x="129565" y="126846"/>
                        </a:cubicBezTo>
                        <a:cubicBezTo>
                          <a:pt x="127426" y="125713"/>
                          <a:pt x="124665" y="124948"/>
                          <a:pt x="123943" y="122626"/>
                        </a:cubicBezTo>
                        <a:cubicBezTo>
                          <a:pt x="123588" y="121535"/>
                          <a:pt x="123843" y="120331"/>
                          <a:pt x="123617" y="119213"/>
                        </a:cubicBezTo>
                        <a:cubicBezTo>
                          <a:pt x="122880" y="115488"/>
                          <a:pt x="117910" y="114539"/>
                          <a:pt x="114171" y="115191"/>
                        </a:cubicBezTo>
                        <a:cubicBezTo>
                          <a:pt x="110418" y="115842"/>
                          <a:pt x="106226" y="117117"/>
                          <a:pt x="103082" y="115007"/>
                        </a:cubicBezTo>
                        <a:cubicBezTo>
                          <a:pt x="106694" y="113350"/>
                          <a:pt x="109951" y="110900"/>
                          <a:pt x="112571" y="107912"/>
                        </a:cubicBezTo>
                        <a:cubicBezTo>
                          <a:pt x="113477" y="106878"/>
                          <a:pt x="114341" y="105646"/>
                          <a:pt x="114213" y="104300"/>
                        </a:cubicBezTo>
                        <a:cubicBezTo>
                          <a:pt x="113888" y="101142"/>
                          <a:pt x="109328" y="101043"/>
                          <a:pt x="106679" y="99301"/>
                        </a:cubicBezTo>
                        <a:cubicBezTo>
                          <a:pt x="104031" y="97574"/>
                          <a:pt x="103408" y="94062"/>
                          <a:pt x="102360" y="91088"/>
                        </a:cubicBezTo>
                        <a:cubicBezTo>
                          <a:pt x="99386" y="82562"/>
                          <a:pt x="91810" y="76629"/>
                          <a:pt x="84601" y="71205"/>
                        </a:cubicBezTo>
                        <a:cubicBezTo>
                          <a:pt x="82803" y="69845"/>
                          <a:pt x="80891" y="68443"/>
                          <a:pt x="78668" y="68160"/>
                        </a:cubicBezTo>
                        <a:cubicBezTo>
                          <a:pt x="75340" y="67735"/>
                          <a:pt x="71360" y="69732"/>
                          <a:pt x="68910" y="67452"/>
                        </a:cubicBezTo>
                        <a:cubicBezTo>
                          <a:pt x="72068" y="66376"/>
                          <a:pt x="75935" y="64053"/>
                          <a:pt x="75099" y="60824"/>
                        </a:cubicBezTo>
                        <a:cubicBezTo>
                          <a:pt x="74802" y="59720"/>
                          <a:pt x="73980" y="58842"/>
                          <a:pt x="73173" y="58048"/>
                        </a:cubicBezTo>
                        <a:cubicBezTo>
                          <a:pt x="67126" y="52129"/>
                          <a:pt x="59592" y="47739"/>
                          <a:pt x="51463" y="45374"/>
                        </a:cubicBezTo>
                        <a:cubicBezTo>
                          <a:pt x="50599" y="42726"/>
                          <a:pt x="47569" y="41281"/>
                          <a:pt x="44779" y="41352"/>
                        </a:cubicBezTo>
                        <a:cubicBezTo>
                          <a:pt x="41989" y="41423"/>
                          <a:pt x="39369" y="42669"/>
                          <a:pt x="36863" y="43901"/>
                        </a:cubicBezTo>
                        <a:cubicBezTo>
                          <a:pt x="38038" y="40814"/>
                          <a:pt x="40276" y="38137"/>
                          <a:pt x="43108" y="36452"/>
                        </a:cubicBezTo>
                        <a:cubicBezTo>
                          <a:pt x="35574" y="30476"/>
                          <a:pt x="28054" y="24514"/>
                          <a:pt x="20520" y="18538"/>
                        </a:cubicBezTo>
                        <a:cubicBezTo>
                          <a:pt x="16852" y="19047"/>
                          <a:pt x="13170" y="19543"/>
                          <a:pt x="9502" y="20039"/>
                        </a:cubicBezTo>
                        <a:cubicBezTo>
                          <a:pt x="11301" y="19529"/>
                          <a:pt x="12802" y="18141"/>
                          <a:pt x="13482" y="16399"/>
                        </a:cubicBezTo>
                        <a:cubicBezTo>
                          <a:pt x="11018" y="11358"/>
                          <a:pt x="5608" y="7916"/>
                          <a:pt x="0" y="7789"/>
                        </a:cubicBezTo>
                        <a:cubicBezTo>
                          <a:pt x="113" y="5268"/>
                          <a:pt x="1671" y="2875"/>
                          <a:pt x="3923" y="1756"/>
                        </a:cubicBezTo>
                        <a:lnTo>
                          <a:pt x="5084" y="0"/>
                        </a:lnTo>
                        <a:cubicBezTo>
                          <a:pt x="31566" y="15889"/>
                          <a:pt x="74703" y="48050"/>
                          <a:pt x="122116" y="108577"/>
                        </a:cubicBezTo>
                        <a:cubicBezTo>
                          <a:pt x="191125" y="196648"/>
                          <a:pt x="192910" y="253337"/>
                          <a:pt x="192428" y="26510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9" name="Google Shape;1539;p8"/>
                  <p:cNvSpPr/>
                  <p:nvPr/>
                </p:nvSpPr>
                <p:spPr>
                  <a:xfrm>
                    <a:off x="-1366759" y="5347869"/>
                    <a:ext cx="47924" cy="776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0" h="25434" extrusionOk="0">
                        <a:moveTo>
                          <a:pt x="14531" y="23565"/>
                        </a:moveTo>
                        <a:cubicBezTo>
                          <a:pt x="14389" y="24202"/>
                          <a:pt x="14404" y="24839"/>
                          <a:pt x="14559" y="25434"/>
                        </a:cubicBezTo>
                        <a:cubicBezTo>
                          <a:pt x="13101" y="25392"/>
                          <a:pt x="11628" y="25137"/>
                          <a:pt x="10183" y="24599"/>
                        </a:cubicBezTo>
                        <a:cubicBezTo>
                          <a:pt x="3216" y="22007"/>
                          <a:pt x="-70" y="13765"/>
                          <a:pt x="1" y="6330"/>
                        </a:cubicBezTo>
                        <a:cubicBezTo>
                          <a:pt x="1" y="4206"/>
                          <a:pt x="242" y="2096"/>
                          <a:pt x="568" y="0"/>
                        </a:cubicBezTo>
                        <a:cubicBezTo>
                          <a:pt x="3655" y="5098"/>
                          <a:pt x="7464" y="9743"/>
                          <a:pt x="11826" y="13779"/>
                        </a:cubicBezTo>
                        <a:cubicBezTo>
                          <a:pt x="13837" y="15634"/>
                          <a:pt x="16160" y="17914"/>
                          <a:pt x="15621" y="20577"/>
                        </a:cubicBezTo>
                        <a:cubicBezTo>
                          <a:pt x="15409" y="21611"/>
                          <a:pt x="14758" y="22517"/>
                          <a:pt x="14531" y="235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0" name="Google Shape;1540;p8"/>
                  <p:cNvSpPr/>
                  <p:nvPr/>
                </p:nvSpPr>
                <p:spPr>
                  <a:xfrm>
                    <a:off x="-1311273" y="5441840"/>
                    <a:ext cx="68342" cy="76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89" h="25193" extrusionOk="0">
                        <a:moveTo>
                          <a:pt x="9786" y="2082"/>
                        </a:moveTo>
                        <a:cubicBezTo>
                          <a:pt x="16583" y="6514"/>
                          <a:pt x="14983" y="18977"/>
                          <a:pt x="22389" y="22149"/>
                        </a:cubicBezTo>
                        <a:cubicBezTo>
                          <a:pt x="19557" y="23324"/>
                          <a:pt x="16640" y="24344"/>
                          <a:pt x="13666" y="25194"/>
                        </a:cubicBezTo>
                        <a:cubicBezTo>
                          <a:pt x="10097" y="18948"/>
                          <a:pt x="5452" y="13312"/>
                          <a:pt x="0" y="8610"/>
                        </a:cubicBezTo>
                        <a:cubicBezTo>
                          <a:pt x="963" y="5636"/>
                          <a:pt x="2223" y="2747"/>
                          <a:pt x="3753" y="0"/>
                        </a:cubicBezTo>
                        <a:cubicBezTo>
                          <a:pt x="5863" y="510"/>
                          <a:pt x="7987" y="921"/>
                          <a:pt x="9786" y="208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1" name="Google Shape;1541;p8"/>
                  <p:cNvSpPr/>
                  <p:nvPr/>
                </p:nvSpPr>
                <p:spPr>
                  <a:xfrm>
                    <a:off x="-1248913" y="5587077"/>
                    <a:ext cx="120088" cy="94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41" h="31078" extrusionOk="0">
                        <a:moveTo>
                          <a:pt x="35914" y="26249"/>
                        </a:moveTo>
                        <a:cubicBezTo>
                          <a:pt x="37047" y="26320"/>
                          <a:pt x="38208" y="26320"/>
                          <a:pt x="39341" y="26206"/>
                        </a:cubicBezTo>
                        <a:cubicBezTo>
                          <a:pt x="35673" y="28048"/>
                          <a:pt x="31807" y="29506"/>
                          <a:pt x="27842" y="30540"/>
                        </a:cubicBezTo>
                        <a:cubicBezTo>
                          <a:pt x="26312" y="30951"/>
                          <a:pt x="24726" y="31276"/>
                          <a:pt x="23168" y="30936"/>
                        </a:cubicBezTo>
                        <a:cubicBezTo>
                          <a:pt x="21186" y="30483"/>
                          <a:pt x="19614" y="29010"/>
                          <a:pt x="18183" y="27538"/>
                        </a:cubicBezTo>
                        <a:cubicBezTo>
                          <a:pt x="11259" y="20400"/>
                          <a:pt x="5141" y="12456"/>
                          <a:pt x="0" y="3916"/>
                        </a:cubicBezTo>
                        <a:cubicBezTo>
                          <a:pt x="1388" y="2769"/>
                          <a:pt x="2691" y="1523"/>
                          <a:pt x="3923" y="220"/>
                        </a:cubicBezTo>
                        <a:cubicBezTo>
                          <a:pt x="4645" y="121"/>
                          <a:pt x="5367" y="36"/>
                          <a:pt x="6090" y="7"/>
                        </a:cubicBezTo>
                        <a:cubicBezTo>
                          <a:pt x="11131" y="-163"/>
                          <a:pt x="15748" y="2613"/>
                          <a:pt x="20039" y="5276"/>
                        </a:cubicBezTo>
                        <a:cubicBezTo>
                          <a:pt x="27884" y="10190"/>
                          <a:pt x="36750" y="17030"/>
                          <a:pt x="35900" y="262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2" name="Google Shape;1542;p8"/>
                  <p:cNvSpPr/>
                  <p:nvPr/>
                </p:nvSpPr>
                <p:spPr>
                  <a:xfrm>
                    <a:off x="-1135887" y="5647211"/>
                    <a:ext cx="209890" cy="2122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760" h="69545" extrusionOk="0">
                        <a:moveTo>
                          <a:pt x="49529" y="69222"/>
                        </a:moveTo>
                        <a:cubicBezTo>
                          <a:pt x="40493" y="70638"/>
                          <a:pt x="30071" y="67409"/>
                          <a:pt x="25879" y="59309"/>
                        </a:cubicBezTo>
                        <a:cubicBezTo>
                          <a:pt x="24151" y="55981"/>
                          <a:pt x="23585" y="52129"/>
                          <a:pt x="21729" y="48872"/>
                        </a:cubicBezTo>
                        <a:cubicBezTo>
                          <a:pt x="16688" y="40077"/>
                          <a:pt x="3319" y="37571"/>
                          <a:pt x="487" y="27828"/>
                        </a:cubicBezTo>
                        <a:cubicBezTo>
                          <a:pt x="-1340" y="21511"/>
                          <a:pt x="2257" y="14912"/>
                          <a:pt x="6562" y="9927"/>
                        </a:cubicBezTo>
                        <a:cubicBezTo>
                          <a:pt x="8828" y="7322"/>
                          <a:pt x="11349" y="4858"/>
                          <a:pt x="13586" y="2223"/>
                        </a:cubicBezTo>
                        <a:cubicBezTo>
                          <a:pt x="14493" y="1544"/>
                          <a:pt x="15357" y="807"/>
                          <a:pt x="16150" y="0"/>
                        </a:cubicBezTo>
                        <a:cubicBezTo>
                          <a:pt x="17311" y="1869"/>
                          <a:pt x="16603" y="4319"/>
                          <a:pt x="15612" y="6259"/>
                        </a:cubicBezTo>
                        <a:cubicBezTo>
                          <a:pt x="14620" y="8214"/>
                          <a:pt x="13346" y="10168"/>
                          <a:pt x="13374" y="12363"/>
                        </a:cubicBezTo>
                        <a:cubicBezTo>
                          <a:pt x="13416" y="14544"/>
                          <a:pt x="15640" y="16810"/>
                          <a:pt x="17623" y="15889"/>
                        </a:cubicBezTo>
                        <a:cubicBezTo>
                          <a:pt x="16065" y="23112"/>
                          <a:pt x="16178" y="32232"/>
                          <a:pt x="22508" y="36055"/>
                        </a:cubicBezTo>
                        <a:cubicBezTo>
                          <a:pt x="24547" y="37302"/>
                          <a:pt x="26941" y="37769"/>
                          <a:pt x="29093" y="38789"/>
                        </a:cubicBezTo>
                        <a:cubicBezTo>
                          <a:pt x="37066" y="42655"/>
                          <a:pt x="39389" y="52993"/>
                          <a:pt x="45932" y="58983"/>
                        </a:cubicBezTo>
                        <a:cubicBezTo>
                          <a:pt x="51256" y="63855"/>
                          <a:pt x="59470" y="65342"/>
                          <a:pt x="66168" y="62608"/>
                        </a:cubicBezTo>
                        <a:lnTo>
                          <a:pt x="67457" y="59974"/>
                        </a:lnTo>
                        <a:cubicBezTo>
                          <a:pt x="68010" y="60286"/>
                          <a:pt x="68434" y="60697"/>
                          <a:pt x="68760" y="61206"/>
                        </a:cubicBezTo>
                        <a:cubicBezTo>
                          <a:pt x="62756" y="64903"/>
                          <a:pt x="56439" y="68146"/>
                          <a:pt x="49529" y="6923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3" name="Google Shape;1543;p8"/>
                  <p:cNvSpPr/>
                  <p:nvPr/>
                </p:nvSpPr>
                <p:spPr>
                  <a:xfrm>
                    <a:off x="-1011711" y="5842247"/>
                    <a:ext cx="126053" cy="2084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295" h="68282" extrusionOk="0">
                        <a:moveTo>
                          <a:pt x="41295" y="67622"/>
                        </a:moveTo>
                        <a:cubicBezTo>
                          <a:pt x="37656" y="68684"/>
                          <a:pt x="33860" y="68613"/>
                          <a:pt x="31000" y="66319"/>
                        </a:cubicBezTo>
                        <a:cubicBezTo>
                          <a:pt x="27445" y="63444"/>
                          <a:pt x="26822" y="58275"/>
                          <a:pt x="24231" y="54494"/>
                        </a:cubicBezTo>
                        <a:cubicBezTo>
                          <a:pt x="20591" y="49183"/>
                          <a:pt x="13609" y="47314"/>
                          <a:pt x="8936" y="42867"/>
                        </a:cubicBezTo>
                        <a:cubicBezTo>
                          <a:pt x="8072" y="42060"/>
                          <a:pt x="7251" y="41055"/>
                          <a:pt x="7208" y="39879"/>
                        </a:cubicBezTo>
                        <a:cubicBezTo>
                          <a:pt x="7166" y="38690"/>
                          <a:pt x="7902" y="37642"/>
                          <a:pt x="8596" y="36679"/>
                        </a:cubicBezTo>
                        <a:cubicBezTo>
                          <a:pt x="11825" y="32331"/>
                          <a:pt x="15040" y="27983"/>
                          <a:pt x="18254" y="23636"/>
                        </a:cubicBezTo>
                        <a:cubicBezTo>
                          <a:pt x="16031" y="26596"/>
                          <a:pt x="13454" y="29414"/>
                          <a:pt x="9998" y="30575"/>
                        </a:cubicBezTo>
                        <a:cubicBezTo>
                          <a:pt x="6005" y="31920"/>
                          <a:pt x="637" y="29938"/>
                          <a:pt x="0" y="25774"/>
                        </a:cubicBezTo>
                        <a:cubicBezTo>
                          <a:pt x="10267" y="17929"/>
                          <a:pt x="20676" y="9899"/>
                          <a:pt x="28890" y="0"/>
                        </a:cubicBezTo>
                        <a:cubicBezTo>
                          <a:pt x="28975" y="1629"/>
                          <a:pt x="28507" y="3399"/>
                          <a:pt x="27743" y="4843"/>
                        </a:cubicBezTo>
                        <a:cubicBezTo>
                          <a:pt x="26199" y="7718"/>
                          <a:pt x="23806" y="10324"/>
                          <a:pt x="23565" y="13567"/>
                        </a:cubicBezTo>
                        <a:cubicBezTo>
                          <a:pt x="23338" y="16668"/>
                          <a:pt x="25151" y="19515"/>
                          <a:pt x="25845" y="22545"/>
                        </a:cubicBezTo>
                        <a:cubicBezTo>
                          <a:pt x="26567" y="25576"/>
                          <a:pt x="25264" y="29683"/>
                          <a:pt x="22163" y="29824"/>
                        </a:cubicBezTo>
                        <a:cubicBezTo>
                          <a:pt x="28946" y="41706"/>
                          <a:pt x="35163" y="53885"/>
                          <a:pt x="40786" y="66361"/>
                        </a:cubicBezTo>
                        <a:cubicBezTo>
                          <a:pt x="40970" y="66758"/>
                          <a:pt x="41154" y="67169"/>
                          <a:pt x="41281" y="6760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544" name="Google Shape;1544;p8"/>
                <p:cNvSpPr/>
                <p:nvPr/>
              </p:nvSpPr>
              <p:spPr>
                <a:xfrm>
                  <a:off x="-1372680" y="5236943"/>
                  <a:ext cx="659425" cy="1006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28" h="329625" extrusionOk="0">
                      <a:moveTo>
                        <a:pt x="0" y="0"/>
                      </a:moveTo>
                      <a:cubicBezTo>
                        <a:pt x="104102" y="52780"/>
                        <a:pt x="236754" y="200260"/>
                        <a:pt x="213302" y="32962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45" name="Google Shape;1545;p8"/>
              <p:cNvGrpSpPr/>
              <p:nvPr/>
            </p:nvGrpSpPr>
            <p:grpSpPr>
              <a:xfrm rot="506959">
                <a:off x="2105854" y="5323592"/>
                <a:ext cx="300644" cy="544770"/>
                <a:chOff x="4397670" y="1656937"/>
                <a:chExt cx="98451" cy="178394"/>
              </a:xfrm>
            </p:grpSpPr>
            <p:sp>
              <p:nvSpPr>
                <p:cNvPr id="1546" name="Google Shape;1546;p8"/>
                <p:cNvSpPr/>
                <p:nvPr/>
              </p:nvSpPr>
              <p:spPr>
                <a:xfrm>
                  <a:off x="4437115" y="1695712"/>
                  <a:ext cx="37112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2" h="139619" extrusionOk="0">
                      <a:moveTo>
                        <a:pt x="6850" y="139619"/>
                      </a:moveTo>
                      <a:cubicBezTo>
                        <a:pt x="-14733" y="86712"/>
                        <a:pt x="20161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1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7" name="Google Shape;1547;p8"/>
                <p:cNvSpPr/>
                <p:nvPr/>
              </p:nvSpPr>
              <p:spPr>
                <a:xfrm>
                  <a:off x="4471581" y="1656937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5"/>
                        <a:pt x="24540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8" name="Google Shape;1548;p8"/>
                <p:cNvSpPr/>
                <p:nvPr/>
              </p:nvSpPr>
              <p:spPr>
                <a:xfrm>
                  <a:off x="4452443" y="1673450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1" y="27672"/>
                      </a:moveTo>
                      <a:cubicBezTo>
                        <a:pt x="14761" y="17136"/>
                        <a:pt x="9648" y="4574"/>
                        <a:pt x="160" y="0"/>
                      </a:cubicBezTo>
                      <a:cubicBezTo>
                        <a:pt x="-1086" y="11046"/>
                        <a:pt x="5060" y="22559"/>
                        <a:pt x="14931" y="276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9" name="Google Shape;1549;p8"/>
                <p:cNvSpPr/>
                <p:nvPr/>
              </p:nvSpPr>
              <p:spPr>
                <a:xfrm>
                  <a:off x="4433485" y="1677259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5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5" y="372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0" name="Google Shape;1550;p8"/>
                <p:cNvSpPr/>
                <p:nvPr/>
              </p:nvSpPr>
              <p:spPr>
                <a:xfrm>
                  <a:off x="4420513" y="1693871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3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0" y="22234"/>
                      </a:cubicBezTo>
                      <a:cubicBezTo>
                        <a:pt x="17051" y="24386"/>
                        <a:pt x="18495" y="26964"/>
                        <a:pt x="20449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1" name="Google Shape;1551;p8"/>
                <p:cNvSpPr/>
                <p:nvPr/>
              </p:nvSpPr>
              <p:spPr>
                <a:xfrm>
                  <a:off x="4397670" y="1732773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4" y="11046"/>
                      </a:moveTo>
                      <a:cubicBezTo>
                        <a:pt x="41621" y="6699"/>
                        <a:pt x="33932" y="2238"/>
                        <a:pt x="25392" y="1430"/>
                      </a:cubicBezTo>
                      <a:cubicBezTo>
                        <a:pt x="22503" y="1161"/>
                        <a:pt x="19586" y="1317"/>
                        <a:pt x="16668" y="1360"/>
                      </a:cubicBezTo>
                      <a:cubicBezTo>
                        <a:pt x="11089" y="1430"/>
                        <a:pt x="5481" y="1048"/>
                        <a:pt x="0" y="0"/>
                      </a:cubicBezTo>
                      <a:cubicBezTo>
                        <a:pt x="6925" y="4843"/>
                        <a:pt x="13949" y="9743"/>
                        <a:pt x="21852" y="12760"/>
                      </a:cubicBezTo>
                      <a:cubicBezTo>
                        <a:pt x="29754" y="15776"/>
                        <a:pt x="41140" y="14105"/>
                        <a:pt x="49014" y="1104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2" name="Google Shape;1552;p8"/>
                <p:cNvSpPr/>
                <p:nvPr/>
              </p:nvSpPr>
              <p:spPr>
                <a:xfrm>
                  <a:off x="4403037" y="1759560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3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3" name="Google Shape;1553;p8"/>
                <p:cNvSpPr/>
                <p:nvPr/>
              </p:nvSpPr>
              <p:spPr>
                <a:xfrm>
                  <a:off x="4408773" y="1782140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3"/>
                      </a:cubicBezTo>
                      <a:cubicBezTo>
                        <a:pt x="10749" y="19657"/>
                        <a:pt x="21129" y="13157"/>
                        <a:pt x="26029" y="358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4" name="Google Shape;1554;p8"/>
                <p:cNvSpPr/>
                <p:nvPr/>
              </p:nvSpPr>
              <p:spPr>
                <a:xfrm>
                  <a:off x="4466255" y="1707332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0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5" y="5955"/>
                      </a:cubicBezTo>
                      <a:cubicBezTo>
                        <a:pt x="24910" y="8065"/>
                        <a:pt x="22474" y="9198"/>
                        <a:pt x="20138" y="9297"/>
                      </a:cubicBezTo>
                      <a:cubicBezTo>
                        <a:pt x="17801" y="9396"/>
                        <a:pt x="15521" y="8659"/>
                        <a:pt x="13298" y="7923"/>
                      </a:cubicBezTo>
                      <a:cubicBezTo>
                        <a:pt x="8539" y="6351"/>
                        <a:pt x="3611" y="4680"/>
                        <a:pt x="0" y="121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5" name="Google Shape;1555;p8"/>
                <p:cNvSpPr/>
                <p:nvPr/>
              </p:nvSpPr>
              <p:spPr>
                <a:xfrm>
                  <a:off x="4459103" y="1722146"/>
                  <a:ext cx="27615" cy="1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5" extrusionOk="0">
                      <a:moveTo>
                        <a:pt x="14" y="175"/>
                      </a:moveTo>
                      <a:cubicBezTo>
                        <a:pt x="5339" y="-307"/>
                        <a:pt x="10819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4" y="6095"/>
                        <a:pt x="4348" y="5500"/>
                        <a:pt x="2761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6" name="Google Shape;1556;p8"/>
                <p:cNvSpPr/>
                <p:nvPr/>
              </p:nvSpPr>
              <p:spPr>
                <a:xfrm>
                  <a:off x="4452036" y="1737106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4" y="1799"/>
                        <a:pt x="19203" y="9899"/>
                        <a:pt x="24924" y="18736"/>
                      </a:cubicBezTo>
                      <a:cubicBezTo>
                        <a:pt x="20152" y="18353"/>
                        <a:pt x="15521" y="16371"/>
                        <a:pt x="11966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7" name="Google Shape;1557;p8"/>
                <p:cNvSpPr/>
                <p:nvPr/>
              </p:nvSpPr>
              <p:spPr>
                <a:xfrm>
                  <a:off x="4444106" y="1756847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5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1" y="20421"/>
                      </a:cubicBezTo>
                      <a:cubicBezTo>
                        <a:pt x="21823" y="11046"/>
                        <a:pt x="11584" y="3994"/>
                        <a:pt x="213" y="51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8" name="Google Shape;1558;p8"/>
                <p:cNvSpPr/>
                <p:nvPr/>
              </p:nvSpPr>
              <p:spPr>
                <a:xfrm>
                  <a:off x="4439588" y="1776504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4" y="8200"/>
                        <a:pt x="4942" y="10692"/>
                      </a:cubicBezTo>
                      <a:cubicBezTo>
                        <a:pt x="9049" y="17277"/>
                        <a:pt x="16413" y="21214"/>
                        <a:pt x="23891" y="23338"/>
                      </a:cubicBezTo>
                      <a:cubicBezTo>
                        <a:pt x="22064" y="18000"/>
                        <a:pt x="17943" y="13737"/>
                        <a:pt x="13510" y="10239"/>
                      </a:cubicBezTo>
                      <a:cubicBezTo>
                        <a:pt x="9077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9" name="Google Shape;1559;p8"/>
                <p:cNvSpPr/>
                <p:nvPr/>
              </p:nvSpPr>
              <p:spPr>
                <a:xfrm>
                  <a:off x="4438300" y="1803887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9"/>
                        <a:pt x="13737" y="11618"/>
                        <a:pt x="17631" y="13501"/>
                      </a:cubicBezTo>
                      <a:cubicBezTo>
                        <a:pt x="16541" y="11476"/>
                        <a:pt x="15294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30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60" name="Google Shape;1560;p8"/>
              <p:cNvGrpSpPr/>
              <p:nvPr/>
            </p:nvGrpSpPr>
            <p:grpSpPr>
              <a:xfrm rot="506865">
                <a:off x="1594235" y="5302654"/>
                <a:ext cx="452804" cy="714505"/>
                <a:chOff x="979949" y="5469488"/>
                <a:chExt cx="452827" cy="714541"/>
              </a:xfrm>
            </p:grpSpPr>
            <p:grpSp>
              <p:nvGrpSpPr>
                <p:cNvPr id="1561" name="Google Shape;1561;p8"/>
                <p:cNvGrpSpPr/>
                <p:nvPr/>
              </p:nvGrpSpPr>
              <p:grpSpPr>
                <a:xfrm>
                  <a:off x="979949" y="5469488"/>
                  <a:ext cx="452827" cy="714541"/>
                  <a:chOff x="4243190" y="1646259"/>
                  <a:chExt cx="148288" cy="233992"/>
                </a:xfrm>
              </p:grpSpPr>
              <p:sp>
                <p:nvSpPr>
                  <p:cNvPr id="1562" name="Google Shape;1562;p8"/>
                  <p:cNvSpPr/>
                  <p:nvPr/>
                </p:nvSpPr>
                <p:spPr>
                  <a:xfrm>
                    <a:off x="4243190" y="1646259"/>
                    <a:ext cx="148275" cy="1670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75" h="167044" extrusionOk="0">
                        <a:moveTo>
                          <a:pt x="127276" y="149575"/>
                        </a:moveTo>
                        <a:cubicBezTo>
                          <a:pt x="117277" y="159488"/>
                          <a:pt x="102989" y="167957"/>
                          <a:pt x="88558" y="166966"/>
                        </a:cubicBezTo>
                        <a:cubicBezTo>
                          <a:pt x="60900" y="165025"/>
                          <a:pt x="58634" y="137878"/>
                          <a:pt x="58634" y="137878"/>
                        </a:cubicBezTo>
                        <a:cubicBezTo>
                          <a:pt x="58634" y="137878"/>
                          <a:pt x="51483" y="153540"/>
                          <a:pt x="29589" y="150920"/>
                        </a:cubicBezTo>
                        <a:cubicBezTo>
                          <a:pt x="7681" y="148300"/>
                          <a:pt x="-3705" y="119793"/>
                          <a:pt x="1082" y="105816"/>
                        </a:cubicBezTo>
                        <a:cubicBezTo>
                          <a:pt x="6010" y="91442"/>
                          <a:pt x="10839" y="94727"/>
                          <a:pt x="20242" y="98749"/>
                        </a:cubicBezTo>
                        <a:cubicBezTo>
                          <a:pt x="29646" y="102771"/>
                          <a:pt x="42688" y="121818"/>
                          <a:pt x="50760" y="117315"/>
                        </a:cubicBezTo>
                        <a:cubicBezTo>
                          <a:pt x="58833" y="112812"/>
                          <a:pt x="48608" y="107416"/>
                          <a:pt x="31812" y="100349"/>
                        </a:cubicBezTo>
                        <a:cubicBezTo>
                          <a:pt x="14988" y="93268"/>
                          <a:pt x="5656" y="80920"/>
                          <a:pt x="11760" y="66092"/>
                        </a:cubicBezTo>
                        <a:cubicBezTo>
                          <a:pt x="17863" y="51293"/>
                          <a:pt x="32039" y="43306"/>
                          <a:pt x="33073" y="57595"/>
                        </a:cubicBezTo>
                        <a:cubicBezTo>
                          <a:pt x="34106" y="71899"/>
                          <a:pt x="44699" y="93297"/>
                          <a:pt x="56652" y="95081"/>
                        </a:cubicBezTo>
                        <a:cubicBezTo>
                          <a:pt x="68604" y="96866"/>
                          <a:pt x="66976" y="85111"/>
                          <a:pt x="53593" y="81160"/>
                        </a:cubicBezTo>
                        <a:cubicBezTo>
                          <a:pt x="40224" y="77209"/>
                          <a:pt x="37746" y="64280"/>
                          <a:pt x="35962" y="50557"/>
                        </a:cubicBezTo>
                        <a:cubicBezTo>
                          <a:pt x="34163" y="36834"/>
                          <a:pt x="41329" y="28054"/>
                          <a:pt x="53791" y="24670"/>
                        </a:cubicBezTo>
                        <a:cubicBezTo>
                          <a:pt x="66253" y="21285"/>
                          <a:pt x="57487" y="32345"/>
                          <a:pt x="61665" y="56519"/>
                        </a:cubicBezTo>
                        <a:cubicBezTo>
                          <a:pt x="65843" y="80693"/>
                          <a:pt x="75416" y="70001"/>
                          <a:pt x="77073" y="63416"/>
                        </a:cubicBezTo>
                        <a:cubicBezTo>
                          <a:pt x="78758" y="56831"/>
                          <a:pt x="66537" y="50472"/>
                          <a:pt x="66083" y="34979"/>
                        </a:cubicBezTo>
                        <a:cubicBezTo>
                          <a:pt x="65630" y="19501"/>
                          <a:pt x="71578" y="19387"/>
                          <a:pt x="82652" y="15833"/>
                        </a:cubicBezTo>
                        <a:cubicBezTo>
                          <a:pt x="93727" y="12264"/>
                          <a:pt x="92566" y="13680"/>
                          <a:pt x="87028" y="28281"/>
                        </a:cubicBezTo>
                        <a:cubicBezTo>
                          <a:pt x="81506" y="42881"/>
                          <a:pt x="81831" y="50415"/>
                          <a:pt x="84550" y="58119"/>
                        </a:cubicBezTo>
                        <a:cubicBezTo>
                          <a:pt x="87269" y="65823"/>
                          <a:pt x="94917" y="60144"/>
                          <a:pt x="93175" y="51421"/>
                        </a:cubicBezTo>
                        <a:cubicBezTo>
                          <a:pt x="91447" y="42711"/>
                          <a:pt x="93953" y="26171"/>
                          <a:pt x="103668" y="13085"/>
                        </a:cubicBezTo>
                        <a:cubicBezTo>
                          <a:pt x="105382" y="10777"/>
                          <a:pt x="107166" y="8894"/>
                          <a:pt x="108951" y="7322"/>
                        </a:cubicBezTo>
                        <a:cubicBezTo>
                          <a:pt x="117348" y="0"/>
                          <a:pt x="125704" y="0"/>
                          <a:pt x="125704" y="0"/>
                        </a:cubicBezTo>
                        <a:cubicBezTo>
                          <a:pt x="122999" y="4631"/>
                          <a:pt x="139228" y="12887"/>
                          <a:pt x="134442" y="35234"/>
                        </a:cubicBezTo>
                        <a:cubicBezTo>
                          <a:pt x="133054" y="41692"/>
                          <a:pt x="129457" y="47003"/>
                          <a:pt x="125322" y="51407"/>
                        </a:cubicBezTo>
                        <a:cubicBezTo>
                          <a:pt x="115139" y="62254"/>
                          <a:pt x="101700" y="67678"/>
                          <a:pt x="109800" y="71205"/>
                        </a:cubicBezTo>
                        <a:cubicBezTo>
                          <a:pt x="115153" y="73541"/>
                          <a:pt x="122956" y="67494"/>
                          <a:pt x="129711" y="60428"/>
                        </a:cubicBezTo>
                        <a:cubicBezTo>
                          <a:pt x="137359" y="52426"/>
                          <a:pt x="143703" y="43108"/>
                          <a:pt x="143703" y="43108"/>
                        </a:cubicBezTo>
                        <a:cubicBezTo>
                          <a:pt x="143703" y="43108"/>
                          <a:pt x="148037" y="52086"/>
                          <a:pt x="147159" y="59054"/>
                        </a:cubicBezTo>
                        <a:cubicBezTo>
                          <a:pt x="146621" y="63246"/>
                          <a:pt x="138803" y="70383"/>
                          <a:pt x="130490" y="76048"/>
                        </a:cubicBezTo>
                        <a:cubicBezTo>
                          <a:pt x="125010" y="79829"/>
                          <a:pt x="119303" y="82973"/>
                          <a:pt x="115380" y="84219"/>
                        </a:cubicBezTo>
                        <a:cubicBezTo>
                          <a:pt x="105495" y="87363"/>
                          <a:pt x="93486" y="93920"/>
                          <a:pt x="113936" y="93382"/>
                        </a:cubicBezTo>
                        <a:cubicBezTo>
                          <a:pt x="118666" y="93254"/>
                          <a:pt x="122970" y="91895"/>
                          <a:pt x="126823" y="89926"/>
                        </a:cubicBezTo>
                        <a:cubicBezTo>
                          <a:pt x="139653" y="83355"/>
                          <a:pt x="147371" y="69845"/>
                          <a:pt x="148150" y="71346"/>
                        </a:cubicBezTo>
                        <a:cubicBezTo>
                          <a:pt x="149169" y="73315"/>
                          <a:pt x="143774" y="94854"/>
                          <a:pt x="139341" y="103082"/>
                        </a:cubicBezTo>
                        <a:cubicBezTo>
                          <a:pt x="137005" y="107402"/>
                          <a:pt x="133549" y="110376"/>
                          <a:pt x="128607" y="111650"/>
                        </a:cubicBezTo>
                        <a:cubicBezTo>
                          <a:pt x="124132" y="112826"/>
                          <a:pt x="118439" y="112613"/>
                          <a:pt x="111231" y="110800"/>
                        </a:cubicBezTo>
                        <a:cubicBezTo>
                          <a:pt x="96049" y="106977"/>
                          <a:pt x="83191" y="120515"/>
                          <a:pt x="104122" y="125628"/>
                        </a:cubicBezTo>
                        <a:cubicBezTo>
                          <a:pt x="110919" y="127285"/>
                          <a:pt x="116881" y="126619"/>
                          <a:pt x="121923" y="125359"/>
                        </a:cubicBezTo>
                        <a:cubicBezTo>
                          <a:pt x="132431" y="122725"/>
                          <a:pt x="138959" y="117428"/>
                          <a:pt x="140701" y="124920"/>
                        </a:cubicBezTo>
                        <a:cubicBezTo>
                          <a:pt x="141933" y="130216"/>
                          <a:pt x="136382" y="140469"/>
                          <a:pt x="127261" y="14954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3" name="Google Shape;1563;p8"/>
                  <p:cNvSpPr/>
                  <p:nvPr/>
                </p:nvSpPr>
                <p:spPr>
                  <a:xfrm>
                    <a:off x="4265492" y="1702334"/>
                    <a:ext cx="103849" cy="972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849" h="97222" extrusionOk="0">
                        <a:moveTo>
                          <a:pt x="45821" y="75813"/>
                        </a:moveTo>
                        <a:cubicBezTo>
                          <a:pt x="48030" y="83262"/>
                          <a:pt x="50905" y="91546"/>
                          <a:pt x="57901" y="94931"/>
                        </a:cubicBezTo>
                        <a:cubicBezTo>
                          <a:pt x="60860" y="96361"/>
                          <a:pt x="64217" y="96701"/>
                          <a:pt x="67502" y="96984"/>
                        </a:cubicBezTo>
                        <a:cubicBezTo>
                          <a:pt x="73917" y="97536"/>
                          <a:pt x="81437" y="97522"/>
                          <a:pt x="85487" y="92509"/>
                        </a:cubicBezTo>
                        <a:cubicBezTo>
                          <a:pt x="86394" y="91376"/>
                          <a:pt x="86932" y="89450"/>
                          <a:pt x="85700" y="88671"/>
                        </a:cubicBezTo>
                        <a:cubicBezTo>
                          <a:pt x="85119" y="88303"/>
                          <a:pt x="84369" y="88388"/>
                          <a:pt x="83675" y="88459"/>
                        </a:cubicBezTo>
                        <a:cubicBezTo>
                          <a:pt x="78067" y="89082"/>
                          <a:pt x="72303" y="88388"/>
                          <a:pt x="67006" y="86448"/>
                        </a:cubicBezTo>
                        <a:cubicBezTo>
                          <a:pt x="65222" y="85797"/>
                          <a:pt x="63197" y="84550"/>
                          <a:pt x="63296" y="82653"/>
                        </a:cubicBezTo>
                        <a:cubicBezTo>
                          <a:pt x="65760" y="82469"/>
                          <a:pt x="68154" y="83502"/>
                          <a:pt x="70618" y="83743"/>
                        </a:cubicBezTo>
                        <a:cubicBezTo>
                          <a:pt x="73082" y="83998"/>
                          <a:pt x="76070" y="83007"/>
                          <a:pt x="76608" y="80585"/>
                        </a:cubicBezTo>
                        <a:lnTo>
                          <a:pt x="62390" y="74000"/>
                        </a:lnTo>
                        <a:cubicBezTo>
                          <a:pt x="60039" y="72910"/>
                          <a:pt x="57617" y="71777"/>
                          <a:pt x="55904" y="69851"/>
                        </a:cubicBezTo>
                        <a:cubicBezTo>
                          <a:pt x="52335" y="65871"/>
                          <a:pt x="53128" y="58833"/>
                          <a:pt x="57476" y="55731"/>
                        </a:cubicBezTo>
                        <a:cubicBezTo>
                          <a:pt x="59317" y="54429"/>
                          <a:pt x="61554" y="53805"/>
                          <a:pt x="63735" y="53225"/>
                        </a:cubicBezTo>
                        <a:cubicBezTo>
                          <a:pt x="75065" y="50180"/>
                          <a:pt x="86847" y="47093"/>
                          <a:pt x="98389" y="49203"/>
                        </a:cubicBezTo>
                        <a:cubicBezTo>
                          <a:pt x="99522" y="49415"/>
                          <a:pt x="100683" y="49670"/>
                          <a:pt x="101802" y="49387"/>
                        </a:cubicBezTo>
                        <a:cubicBezTo>
                          <a:pt x="102920" y="49118"/>
                          <a:pt x="103954" y="48127"/>
                          <a:pt x="103841" y="46980"/>
                        </a:cubicBezTo>
                        <a:cubicBezTo>
                          <a:pt x="103728" y="45946"/>
                          <a:pt x="102764" y="45223"/>
                          <a:pt x="101844" y="44756"/>
                        </a:cubicBezTo>
                        <a:cubicBezTo>
                          <a:pt x="98403" y="43028"/>
                          <a:pt x="94423" y="42929"/>
                          <a:pt x="90571" y="42858"/>
                        </a:cubicBezTo>
                        <a:cubicBezTo>
                          <a:pt x="86762" y="42788"/>
                          <a:pt x="82938" y="42717"/>
                          <a:pt x="79129" y="42646"/>
                        </a:cubicBezTo>
                        <a:cubicBezTo>
                          <a:pt x="77118" y="42604"/>
                          <a:pt x="75050" y="42561"/>
                          <a:pt x="73181" y="41782"/>
                        </a:cubicBezTo>
                        <a:cubicBezTo>
                          <a:pt x="71326" y="41003"/>
                          <a:pt x="69697" y="39318"/>
                          <a:pt x="69626" y="37307"/>
                        </a:cubicBezTo>
                        <a:cubicBezTo>
                          <a:pt x="69513" y="34432"/>
                          <a:pt x="72317" y="32421"/>
                          <a:pt x="74781" y="30963"/>
                        </a:cubicBezTo>
                        <a:cubicBezTo>
                          <a:pt x="80106" y="27833"/>
                          <a:pt x="85431" y="24689"/>
                          <a:pt x="90755" y="21559"/>
                        </a:cubicBezTo>
                        <a:cubicBezTo>
                          <a:pt x="91223" y="21290"/>
                          <a:pt x="91733" y="20950"/>
                          <a:pt x="91860" y="20426"/>
                        </a:cubicBezTo>
                        <a:cubicBezTo>
                          <a:pt x="92101" y="19449"/>
                          <a:pt x="90869" y="18755"/>
                          <a:pt x="89863" y="18656"/>
                        </a:cubicBezTo>
                        <a:cubicBezTo>
                          <a:pt x="85487" y="18246"/>
                          <a:pt x="81480" y="21956"/>
                          <a:pt x="77118" y="21446"/>
                        </a:cubicBezTo>
                        <a:cubicBezTo>
                          <a:pt x="76325" y="21361"/>
                          <a:pt x="75461" y="21035"/>
                          <a:pt x="75178" y="20285"/>
                        </a:cubicBezTo>
                        <a:cubicBezTo>
                          <a:pt x="74965" y="19704"/>
                          <a:pt x="75206" y="19053"/>
                          <a:pt x="75461" y="18472"/>
                        </a:cubicBezTo>
                        <a:cubicBezTo>
                          <a:pt x="78194" y="12312"/>
                          <a:pt x="83208" y="6746"/>
                          <a:pt x="83165" y="5"/>
                        </a:cubicBezTo>
                        <a:cubicBezTo>
                          <a:pt x="79908" y="-122"/>
                          <a:pt x="76976" y="2045"/>
                          <a:pt x="74894" y="4551"/>
                        </a:cubicBezTo>
                        <a:cubicBezTo>
                          <a:pt x="72813" y="7058"/>
                          <a:pt x="71312" y="10018"/>
                          <a:pt x="69131" y="12453"/>
                        </a:cubicBezTo>
                        <a:cubicBezTo>
                          <a:pt x="66950" y="14875"/>
                          <a:pt x="63778" y="16801"/>
                          <a:pt x="60563" y="16263"/>
                        </a:cubicBezTo>
                        <a:cubicBezTo>
                          <a:pt x="59671" y="16121"/>
                          <a:pt x="58779" y="15753"/>
                          <a:pt x="58212" y="15059"/>
                        </a:cubicBezTo>
                        <a:cubicBezTo>
                          <a:pt x="55961" y="12326"/>
                          <a:pt x="60266" y="7568"/>
                          <a:pt x="57915" y="4920"/>
                        </a:cubicBezTo>
                        <a:cubicBezTo>
                          <a:pt x="56909" y="10896"/>
                          <a:pt x="55918" y="16872"/>
                          <a:pt x="54913" y="22848"/>
                        </a:cubicBezTo>
                        <a:cubicBezTo>
                          <a:pt x="50692" y="23953"/>
                          <a:pt x="46246" y="22593"/>
                          <a:pt x="42096" y="21262"/>
                        </a:cubicBezTo>
                        <a:cubicBezTo>
                          <a:pt x="40595" y="20781"/>
                          <a:pt x="39066" y="20271"/>
                          <a:pt x="37791" y="19336"/>
                        </a:cubicBezTo>
                        <a:cubicBezTo>
                          <a:pt x="32169" y="15201"/>
                          <a:pt x="34435" y="5288"/>
                          <a:pt x="29096" y="798"/>
                        </a:cubicBezTo>
                        <a:cubicBezTo>
                          <a:pt x="28742" y="501"/>
                          <a:pt x="28289" y="218"/>
                          <a:pt x="27835" y="317"/>
                        </a:cubicBezTo>
                        <a:cubicBezTo>
                          <a:pt x="27227" y="459"/>
                          <a:pt x="26986" y="1195"/>
                          <a:pt x="26873" y="1804"/>
                        </a:cubicBezTo>
                        <a:cubicBezTo>
                          <a:pt x="26235" y="5444"/>
                          <a:pt x="26504" y="9225"/>
                          <a:pt x="27637" y="12751"/>
                        </a:cubicBezTo>
                        <a:cubicBezTo>
                          <a:pt x="28161" y="14379"/>
                          <a:pt x="28898" y="15980"/>
                          <a:pt x="30073" y="17226"/>
                        </a:cubicBezTo>
                        <a:cubicBezTo>
                          <a:pt x="31107" y="18302"/>
                          <a:pt x="32424" y="19053"/>
                          <a:pt x="33727" y="19789"/>
                        </a:cubicBezTo>
                        <a:cubicBezTo>
                          <a:pt x="38598" y="22537"/>
                          <a:pt x="43470" y="25284"/>
                          <a:pt x="48327" y="28045"/>
                        </a:cubicBezTo>
                        <a:cubicBezTo>
                          <a:pt x="48964" y="28399"/>
                          <a:pt x="49645" y="28824"/>
                          <a:pt x="49857" y="29518"/>
                        </a:cubicBezTo>
                        <a:cubicBezTo>
                          <a:pt x="49999" y="30000"/>
                          <a:pt x="49885" y="30510"/>
                          <a:pt x="49772" y="30991"/>
                        </a:cubicBezTo>
                        <a:cubicBezTo>
                          <a:pt x="49007" y="34149"/>
                          <a:pt x="48072" y="37265"/>
                          <a:pt x="46954" y="40324"/>
                        </a:cubicBezTo>
                        <a:cubicBezTo>
                          <a:pt x="46260" y="42250"/>
                          <a:pt x="45438" y="44218"/>
                          <a:pt x="43895" y="45535"/>
                        </a:cubicBezTo>
                        <a:cubicBezTo>
                          <a:pt x="40538" y="48396"/>
                          <a:pt x="35455" y="47050"/>
                          <a:pt x="31305" y="45563"/>
                        </a:cubicBezTo>
                        <a:cubicBezTo>
                          <a:pt x="26929" y="43991"/>
                          <a:pt x="22114" y="42037"/>
                          <a:pt x="20160" y="37817"/>
                        </a:cubicBezTo>
                        <a:cubicBezTo>
                          <a:pt x="19367" y="36103"/>
                          <a:pt x="19140" y="34149"/>
                          <a:pt x="18191" y="32521"/>
                        </a:cubicBezTo>
                        <a:cubicBezTo>
                          <a:pt x="17243" y="30892"/>
                          <a:pt x="15118" y="29632"/>
                          <a:pt x="13490" y="30580"/>
                        </a:cubicBezTo>
                        <a:cubicBezTo>
                          <a:pt x="12343" y="31232"/>
                          <a:pt x="11904" y="32761"/>
                          <a:pt x="12173" y="34050"/>
                        </a:cubicBezTo>
                        <a:cubicBezTo>
                          <a:pt x="12428" y="35353"/>
                          <a:pt x="13249" y="36457"/>
                          <a:pt x="14113" y="37463"/>
                        </a:cubicBezTo>
                        <a:cubicBezTo>
                          <a:pt x="20146" y="44388"/>
                          <a:pt x="29209" y="47659"/>
                          <a:pt x="37281" y="52021"/>
                        </a:cubicBezTo>
                        <a:cubicBezTo>
                          <a:pt x="39094" y="53012"/>
                          <a:pt x="41063" y="54301"/>
                          <a:pt x="41417" y="56340"/>
                        </a:cubicBezTo>
                        <a:cubicBezTo>
                          <a:pt x="41771" y="58394"/>
                          <a:pt x="40326" y="60306"/>
                          <a:pt x="38867" y="61793"/>
                        </a:cubicBezTo>
                        <a:cubicBezTo>
                          <a:pt x="35667" y="65050"/>
                          <a:pt x="31631" y="67868"/>
                          <a:pt x="27071" y="68052"/>
                        </a:cubicBezTo>
                        <a:cubicBezTo>
                          <a:pt x="23658" y="68194"/>
                          <a:pt x="20401" y="66848"/>
                          <a:pt x="17243" y="65560"/>
                        </a:cubicBezTo>
                        <a:cubicBezTo>
                          <a:pt x="14085" y="64271"/>
                          <a:pt x="10785" y="62982"/>
                          <a:pt x="7386" y="63251"/>
                        </a:cubicBezTo>
                        <a:cubicBezTo>
                          <a:pt x="3987" y="63520"/>
                          <a:pt x="489" y="65829"/>
                          <a:pt x="51" y="69213"/>
                        </a:cubicBezTo>
                        <a:cubicBezTo>
                          <a:pt x="-134" y="70587"/>
                          <a:pt x="206" y="72003"/>
                          <a:pt x="744" y="73278"/>
                        </a:cubicBezTo>
                        <a:cubicBezTo>
                          <a:pt x="1382" y="74779"/>
                          <a:pt x="2330" y="76167"/>
                          <a:pt x="3633" y="77144"/>
                        </a:cubicBezTo>
                        <a:cubicBezTo>
                          <a:pt x="6296" y="79126"/>
                          <a:pt x="9964" y="79084"/>
                          <a:pt x="13206" y="78348"/>
                        </a:cubicBezTo>
                        <a:cubicBezTo>
                          <a:pt x="16435" y="77611"/>
                          <a:pt x="19551" y="76266"/>
                          <a:pt x="22851" y="75926"/>
                        </a:cubicBezTo>
                        <a:cubicBezTo>
                          <a:pt x="29280" y="75260"/>
                          <a:pt x="36078" y="78432"/>
                          <a:pt x="42040" y="75954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4" name="Google Shape;1564;p8"/>
                  <p:cNvSpPr/>
                  <p:nvPr/>
                </p:nvSpPr>
                <p:spPr>
                  <a:xfrm>
                    <a:off x="4303368" y="1716855"/>
                    <a:ext cx="37145" cy="63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45" h="63529" extrusionOk="0">
                        <a:moveTo>
                          <a:pt x="6019" y="55499"/>
                        </a:moveTo>
                        <a:cubicBezTo>
                          <a:pt x="7590" y="58714"/>
                          <a:pt x="10012" y="61518"/>
                          <a:pt x="12972" y="63529"/>
                        </a:cubicBezTo>
                        <a:cubicBezTo>
                          <a:pt x="13836" y="61929"/>
                          <a:pt x="13241" y="59960"/>
                          <a:pt x="12873" y="58176"/>
                        </a:cubicBezTo>
                        <a:cubicBezTo>
                          <a:pt x="11896" y="53262"/>
                          <a:pt x="12915" y="48192"/>
                          <a:pt x="13935" y="43292"/>
                        </a:cubicBezTo>
                        <a:cubicBezTo>
                          <a:pt x="14232" y="41848"/>
                          <a:pt x="14544" y="40389"/>
                          <a:pt x="15252" y="39100"/>
                        </a:cubicBezTo>
                        <a:cubicBezTo>
                          <a:pt x="16343" y="37118"/>
                          <a:pt x="18268" y="35730"/>
                          <a:pt x="20265" y="34654"/>
                        </a:cubicBezTo>
                        <a:cubicBezTo>
                          <a:pt x="23225" y="33068"/>
                          <a:pt x="26482" y="32019"/>
                          <a:pt x="29824" y="31595"/>
                        </a:cubicBezTo>
                        <a:cubicBezTo>
                          <a:pt x="29881" y="30490"/>
                          <a:pt x="28465" y="29966"/>
                          <a:pt x="27346" y="29938"/>
                        </a:cubicBezTo>
                        <a:cubicBezTo>
                          <a:pt x="26227" y="29909"/>
                          <a:pt x="24854" y="29895"/>
                          <a:pt x="24358" y="28890"/>
                        </a:cubicBezTo>
                        <a:cubicBezTo>
                          <a:pt x="23976" y="28111"/>
                          <a:pt x="24386" y="27190"/>
                          <a:pt x="24797" y="26411"/>
                        </a:cubicBezTo>
                        <a:cubicBezTo>
                          <a:pt x="26723" y="22814"/>
                          <a:pt x="28635" y="19217"/>
                          <a:pt x="30561" y="15620"/>
                        </a:cubicBezTo>
                        <a:cubicBezTo>
                          <a:pt x="30858" y="15054"/>
                          <a:pt x="31156" y="14487"/>
                          <a:pt x="31368" y="13893"/>
                        </a:cubicBezTo>
                        <a:cubicBezTo>
                          <a:pt x="31580" y="13284"/>
                          <a:pt x="31679" y="12632"/>
                          <a:pt x="31807" y="11995"/>
                        </a:cubicBezTo>
                        <a:cubicBezTo>
                          <a:pt x="32685" y="7690"/>
                          <a:pt x="34937" y="3795"/>
                          <a:pt x="37146" y="0"/>
                        </a:cubicBezTo>
                        <a:cubicBezTo>
                          <a:pt x="32586" y="1345"/>
                          <a:pt x="30447" y="6373"/>
                          <a:pt x="28054" y="10465"/>
                        </a:cubicBezTo>
                        <a:cubicBezTo>
                          <a:pt x="24584" y="16399"/>
                          <a:pt x="19529" y="21242"/>
                          <a:pt x="15719" y="26950"/>
                        </a:cubicBezTo>
                        <a:cubicBezTo>
                          <a:pt x="13850" y="29754"/>
                          <a:pt x="12292" y="32756"/>
                          <a:pt x="10720" y="35744"/>
                        </a:cubicBezTo>
                        <a:cubicBezTo>
                          <a:pt x="9474" y="38137"/>
                          <a:pt x="8228" y="40531"/>
                          <a:pt x="6967" y="42938"/>
                        </a:cubicBezTo>
                        <a:cubicBezTo>
                          <a:pt x="6769" y="43321"/>
                          <a:pt x="6542" y="43717"/>
                          <a:pt x="6160" y="43901"/>
                        </a:cubicBezTo>
                        <a:cubicBezTo>
                          <a:pt x="5778" y="44085"/>
                          <a:pt x="5197" y="43859"/>
                          <a:pt x="5183" y="43434"/>
                        </a:cubicBezTo>
                        <a:cubicBezTo>
                          <a:pt x="5183" y="43009"/>
                          <a:pt x="6033" y="42981"/>
                          <a:pt x="5948" y="43391"/>
                        </a:cubicBezTo>
                        <a:cubicBezTo>
                          <a:pt x="6387" y="48235"/>
                          <a:pt x="4022" y="53248"/>
                          <a:pt x="0" y="55967"/>
                        </a:cubicBezTo>
                        <a:cubicBezTo>
                          <a:pt x="1643" y="57029"/>
                          <a:pt x="3993" y="56845"/>
                          <a:pt x="5452" y="55556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5" name="Google Shape;1565;p8"/>
                  <p:cNvSpPr/>
                  <p:nvPr/>
                </p:nvSpPr>
                <p:spPr>
                  <a:xfrm>
                    <a:off x="4275073" y="1701971"/>
                    <a:ext cx="74135" cy="178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135" h="178280" extrusionOk="0">
                        <a:moveTo>
                          <a:pt x="113" y="178281"/>
                        </a:moveTo>
                        <a:cubicBezTo>
                          <a:pt x="-2762" y="136150"/>
                          <a:pt x="49877" y="34215"/>
                          <a:pt x="72961" y="0"/>
                        </a:cubicBezTo>
                        <a:lnTo>
                          <a:pt x="74136" y="793"/>
                        </a:lnTo>
                        <a:cubicBezTo>
                          <a:pt x="51138" y="34894"/>
                          <a:pt x="-1317" y="136376"/>
                          <a:pt x="1529" y="178182"/>
                        </a:cubicBezTo>
                        <a:lnTo>
                          <a:pt x="113" y="17828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6" name="Google Shape;1566;p8"/>
                  <p:cNvSpPr/>
                  <p:nvPr/>
                </p:nvSpPr>
                <p:spPr>
                  <a:xfrm>
                    <a:off x="4352155" y="1646259"/>
                    <a:ext cx="26379" cy="51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79" h="51420" extrusionOk="0">
                        <a:moveTo>
                          <a:pt x="25491" y="35248"/>
                        </a:moveTo>
                        <a:cubicBezTo>
                          <a:pt x="24103" y="41706"/>
                          <a:pt x="20506" y="47017"/>
                          <a:pt x="16371" y="51421"/>
                        </a:cubicBezTo>
                        <a:cubicBezTo>
                          <a:pt x="13425" y="49707"/>
                          <a:pt x="11244" y="46578"/>
                          <a:pt x="10989" y="43150"/>
                        </a:cubicBezTo>
                        <a:cubicBezTo>
                          <a:pt x="10650" y="38817"/>
                          <a:pt x="13014" y="34427"/>
                          <a:pt x="11938" y="30221"/>
                        </a:cubicBezTo>
                        <a:cubicBezTo>
                          <a:pt x="11046" y="26709"/>
                          <a:pt x="8030" y="24259"/>
                          <a:pt x="5636" y="21554"/>
                        </a:cubicBezTo>
                        <a:cubicBezTo>
                          <a:pt x="2223" y="17702"/>
                          <a:pt x="0" y="12377"/>
                          <a:pt x="0" y="7322"/>
                        </a:cubicBezTo>
                        <a:cubicBezTo>
                          <a:pt x="8398" y="0"/>
                          <a:pt x="16753" y="0"/>
                          <a:pt x="16753" y="0"/>
                        </a:cubicBezTo>
                        <a:cubicBezTo>
                          <a:pt x="14048" y="4631"/>
                          <a:pt x="30277" y="12887"/>
                          <a:pt x="25491" y="3523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7" name="Google Shape;1567;p8"/>
                  <p:cNvSpPr/>
                  <p:nvPr/>
                </p:nvSpPr>
                <p:spPr>
                  <a:xfrm>
                    <a:off x="4371005" y="1689382"/>
                    <a:ext cx="19475" cy="32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75" h="32939" extrusionOk="0">
                        <a:moveTo>
                          <a:pt x="2689" y="32940"/>
                        </a:moveTo>
                        <a:cubicBezTo>
                          <a:pt x="2293" y="32501"/>
                          <a:pt x="1868" y="32076"/>
                          <a:pt x="1514" y="31609"/>
                        </a:cubicBezTo>
                        <a:cubicBezTo>
                          <a:pt x="-1502" y="27615"/>
                          <a:pt x="721" y="22446"/>
                          <a:pt x="1910" y="17320"/>
                        </a:cubicBezTo>
                        <a:cubicBezTo>
                          <a:pt x="9558" y="9318"/>
                          <a:pt x="15902" y="0"/>
                          <a:pt x="15902" y="0"/>
                        </a:cubicBezTo>
                        <a:cubicBezTo>
                          <a:pt x="15902" y="0"/>
                          <a:pt x="20236" y="8978"/>
                          <a:pt x="19358" y="15946"/>
                        </a:cubicBezTo>
                        <a:cubicBezTo>
                          <a:pt x="18820" y="20138"/>
                          <a:pt x="11002" y="27275"/>
                          <a:pt x="2689" y="3294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8" name="Google Shape;1568;p8"/>
                  <p:cNvSpPr/>
                  <p:nvPr/>
                </p:nvSpPr>
                <p:spPr>
                  <a:xfrm>
                    <a:off x="4366214" y="1717518"/>
                    <a:ext cx="25264" cy="404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64" h="40419" extrusionOk="0">
                        <a:moveTo>
                          <a:pt x="8726" y="32956"/>
                        </a:moveTo>
                        <a:cubicBezTo>
                          <a:pt x="4577" y="34089"/>
                          <a:pt x="-125" y="30393"/>
                          <a:pt x="3" y="26088"/>
                        </a:cubicBezTo>
                        <a:cubicBezTo>
                          <a:pt x="102" y="23227"/>
                          <a:pt x="1872" y="20891"/>
                          <a:pt x="3812" y="18696"/>
                        </a:cubicBezTo>
                        <a:cubicBezTo>
                          <a:pt x="16642" y="12125"/>
                          <a:pt x="24360" y="-1386"/>
                          <a:pt x="25139" y="116"/>
                        </a:cubicBezTo>
                        <a:cubicBezTo>
                          <a:pt x="26159" y="2084"/>
                          <a:pt x="20764" y="23624"/>
                          <a:pt x="16331" y="31852"/>
                        </a:cubicBezTo>
                        <a:cubicBezTo>
                          <a:pt x="13994" y="36171"/>
                          <a:pt x="10539" y="39145"/>
                          <a:pt x="5596" y="40419"/>
                        </a:cubicBezTo>
                        <a:cubicBezTo>
                          <a:pt x="7027" y="38125"/>
                          <a:pt x="8103" y="35590"/>
                          <a:pt x="8726" y="3295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9" name="Google Shape;1569;p8"/>
                  <p:cNvSpPr/>
                  <p:nvPr/>
                </p:nvSpPr>
                <p:spPr>
                  <a:xfrm>
                    <a:off x="4365021" y="1767373"/>
                    <a:ext cx="19054" cy="28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4" h="28475" extrusionOk="0">
                        <a:moveTo>
                          <a:pt x="5444" y="28461"/>
                        </a:moveTo>
                        <a:cubicBezTo>
                          <a:pt x="361" y="25855"/>
                          <a:pt x="-2132" y="18095"/>
                          <a:pt x="2286" y="14484"/>
                        </a:cubicBezTo>
                        <a:cubicBezTo>
                          <a:pt x="3830" y="13223"/>
                          <a:pt x="6138" y="12388"/>
                          <a:pt x="6450" y="10419"/>
                        </a:cubicBezTo>
                        <a:cubicBezTo>
                          <a:pt x="6946" y="7332"/>
                          <a:pt x="2499" y="6412"/>
                          <a:pt x="105" y="4287"/>
                        </a:cubicBezTo>
                        <a:cubicBezTo>
                          <a:pt x="10614" y="1653"/>
                          <a:pt x="17142" y="-3643"/>
                          <a:pt x="18884" y="3848"/>
                        </a:cubicBezTo>
                        <a:cubicBezTo>
                          <a:pt x="20116" y="9145"/>
                          <a:pt x="14564" y="19398"/>
                          <a:pt x="5444" y="2847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570" name="Google Shape;1570;p8"/>
                <p:cNvSpPr/>
                <p:nvPr/>
              </p:nvSpPr>
              <p:spPr>
                <a:xfrm>
                  <a:off x="979992" y="5469533"/>
                  <a:ext cx="452609" cy="714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75" h="233992" extrusionOk="0">
                      <a:moveTo>
                        <a:pt x="121923" y="125373"/>
                      </a:moveTo>
                      <a:cubicBezTo>
                        <a:pt x="116895" y="126633"/>
                        <a:pt x="110919" y="127285"/>
                        <a:pt x="104122" y="125642"/>
                      </a:cubicBezTo>
                      <a:cubicBezTo>
                        <a:pt x="83191" y="120530"/>
                        <a:pt x="96049" y="106991"/>
                        <a:pt x="111231" y="110815"/>
                      </a:cubicBezTo>
                      <a:cubicBezTo>
                        <a:pt x="118425" y="112627"/>
                        <a:pt x="124132" y="112840"/>
                        <a:pt x="128607" y="111664"/>
                      </a:cubicBezTo>
                      <a:cubicBezTo>
                        <a:pt x="133549" y="110390"/>
                        <a:pt x="137005" y="107416"/>
                        <a:pt x="139341" y="103097"/>
                      </a:cubicBezTo>
                      <a:cubicBezTo>
                        <a:pt x="143774" y="94869"/>
                        <a:pt x="149169" y="73315"/>
                        <a:pt x="148150" y="71360"/>
                      </a:cubicBezTo>
                      <a:cubicBezTo>
                        <a:pt x="147371" y="69859"/>
                        <a:pt x="139653" y="83369"/>
                        <a:pt x="126822" y="89940"/>
                      </a:cubicBezTo>
                      <a:cubicBezTo>
                        <a:pt x="122970" y="91909"/>
                        <a:pt x="118666" y="93268"/>
                        <a:pt x="113936" y="93396"/>
                      </a:cubicBezTo>
                      <a:cubicBezTo>
                        <a:pt x="93472" y="93934"/>
                        <a:pt x="105495" y="87391"/>
                        <a:pt x="115380" y="84233"/>
                      </a:cubicBezTo>
                      <a:cubicBezTo>
                        <a:pt x="119317" y="82973"/>
                        <a:pt x="125010" y="79829"/>
                        <a:pt x="130490" y="76062"/>
                      </a:cubicBezTo>
                      <a:cubicBezTo>
                        <a:pt x="138803" y="70383"/>
                        <a:pt x="146621" y="63246"/>
                        <a:pt x="147159" y="59068"/>
                      </a:cubicBezTo>
                      <a:cubicBezTo>
                        <a:pt x="148037" y="52086"/>
                        <a:pt x="143703" y="43122"/>
                        <a:pt x="143703" y="43122"/>
                      </a:cubicBezTo>
                      <a:cubicBezTo>
                        <a:pt x="143703" y="43122"/>
                        <a:pt x="137359" y="52441"/>
                        <a:pt x="129711" y="60442"/>
                      </a:cubicBezTo>
                      <a:cubicBezTo>
                        <a:pt x="122956" y="67509"/>
                        <a:pt x="115153" y="73541"/>
                        <a:pt x="109800" y="71219"/>
                      </a:cubicBezTo>
                      <a:cubicBezTo>
                        <a:pt x="101700" y="67678"/>
                        <a:pt x="115139" y="62269"/>
                        <a:pt x="125322" y="51407"/>
                      </a:cubicBezTo>
                      <a:cubicBezTo>
                        <a:pt x="129457" y="47003"/>
                        <a:pt x="133054" y="41692"/>
                        <a:pt x="134442" y="35234"/>
                      </a:cubicBezTo>
                      <a:cubicBezTo>
                        <a:pt x="139228" y="12887"/>
                        <a:pt x="122999" y="4617"/>
                        <a:pt x="125704" y="0"/>
                      </a:cubicBezTo>
                      <a:cubicBezTo>
                        <a:pt x="125704" y="0"/>
                        <a:pt x="117348" y="0"/>
                        <a:pt x="108951" y="7322"/>
                      </a:cubicBezTo>
                      <a:cubicBezTo>
                        <a:pt x="107166" y="8879"/>
                        <a:pt x="105382" y="10777"/>
                        <a:pt x="103668" y="13085"/>
                      </a:cubicBezTo>
                      <a:cubicBezTo>
                        <a:pt x="93953" y="26156"/>
                        <a:pt x="91447" y="42697"/>
                        <a:pt x="93175" y="51421"/>
                      </a:cubicBezTo>
                      <a:cubicBezTo>
                        <a:pt x="94917" y="60144"/>
                        <a:pt x="87255" y="65823"/>
                        <a:pt x="84550" y="58119"/>
                      </a:cubicBezTo>
                      <a:cubicBezTo>
                        <a:pt x="81831" y="50415"/>
                        <a:pt x="81505" y="42867"/>
                        <a:pt x="87028" y="28281"/>
                      </a:cubicBezTo>
                      <a:cubicBezTo>
                        <a:pt x="92551" y="13666"/>
                        <a:pt x="93713" y="12264"/>
                        <a:pt x="82652" y="15833"/>
                      </a:cubicBezTo>
                      <a:cubicBezTo>
                        <a:pt x="71592" y="19387"/>
                        <a:pt x="65630" y="19501"/>
                        <a:pt x="66083" y="34979"/>
                      </a:cubicBezTo>
                      <a:cubicBezTo>
                        <a:pt x="66537" y="50472"/>
                        <a:pt x="78758" y="56831"/>
                        <a:pt x="77073" y="63416"/>
                      </a:cubicBezTo>
                      <a:cubicBezTo>
                        <a:pt x="75402" y="70001"/>
                        <a:pt x="65843" y="80693"/>
                        <a:pt x="61665" y="56519"/>
                      </a:cubicBezTo>
                      <a:cubicBezTo>
                        <a:pt x="57487" y="32345"/>
                        <a:pt x="66253" y="21271"/>
                        <a:pt x="53791" y="24670"/>
                      </a:cubicBezTo>
                      <a:cubicBezTo>
                        <a:pt x="41329" y="28054"/>
                        <a:pt x="34149" y="36834"/>
                        <a:pt x="35962" y="50557"/>
                      </a:cubicBezTo>
                      <a:cubicBezTo>
                        <a:pt x="37760" y="64280"/>
                        <a:pt x="40224" y="77209"/>
                        <a:pt x="53593" y="81160"/>
                      </a:cubicBezTo>
                      <a:cubicBezTo>
                        <a:pt x="66976" y="85111"/>
                        <a:pt x="68618" y="96880"/>
                        <a:pt x="56652" y="95081"/>
                      </a:cubicBezTo>
                      <a:cubicBezTo>
                        <a:pt x="44699" y="93297"/>
                        <a:pt x="34092" y="71899"/>
                        <a:pt x="33073" y="57595"/>
                      </a:cubicBezTo>
                      <a:cubicBezTo>
                        <a:pt x="32039" y="43306"/>
                        <a:pt x="17863" y="51293"/>
                        <a:pt x="11759" y="66092"/>
                      </a:cubicBezTo>
                      <a:cubicBezTo>
                        <a:pt x="5642" y="80905"/>
                        <a:pt x="14988" y="93268"/>
                        <a:pt x="31812" y="100349"/>
                      </a:cubicBezTo>
                      <a:cubicBezTo>
                        <a:pt x="48622" y="107416"/>
                        <a:pt x="58833" y="112812"/>
                        <a:pt x="50760" y="117315"/>
                      </a:cubicBezTo>
                      <a:cubicBezTo>
                        <a:pt x="42703" y="121818"/>
                        <a:pt x="29660" y="102771"/>
                        <a:pt x="20242" y="98749"/>
                      </a:cubicBezTo>
                      <a:cubicBezTo>
                        <a:pt x="10839" y="94727"/>
                        <a:pt x="6010" y="91442"/>
                        <a:pt x="1082" y="105816"/>
                      </a:cubicBezTo>
                      <a:cubicBezTo>
                        <a:pt x="-3705" y="119793"/>
                        <a:pt x="7681" y="148300"/>
                        <a:pt x="29589" y="150920"/>
                      </a:cubicBezTo>
                      <a:cubicBezTo>
                        <a:pt x="51483" y="153540"/>
                        <a:pt x="58634" y="137878"/>
                        <a:pt x="58634" y="137878"/>
                      </a:cubicBezTo>
                      <a:cubicBezTo>
                        <a:pt x="58634" y="137878"/>
                        <a:pt x="58734" y="139039"/>
                        <a:pt x="59130" y="140894"/>
                      </a:cubicBezTo>
                      <a:cubicBezTo>
                        <a:pt x="43241" y="176227"/>
                        <a:pt x="30538" y="212736"/>
                        <a:pt x="31996" y="233992"/>
                      </a:cubicBezTo>
                      <a:lnTo>
                        <a:pt x="33412" y="233893"/>
                      </a:lnTo>
                      <a:cubicBezTo>
                        <a:pt x="31996" y="213147"/>
                        <a:pt x="44204" y="177700"/>
                        <a:pt x="59668" y="143089"/>
                      </a:cubicBezTo>
                      <a:cubicBezTo>
                        <a:pt x="61877" y="151076"/>
                        <a:pt x="68618" y="165564"/>
                        <a:pt x="88558" y="166966"/>
                      </a:cubicBezTo>
                      <a:cubicBezTo>
                        <a:pt x="103003" y="167971"/>
                        <a:pt x="117292" y="159488"/>
                        <a:pt x="127276" y="149575"/>
                      </a:cubicBezTo>
                      <a:cubicBezTo>
                        <a:pt x="136396" y="140512"/>
                        <a:pt x="141947" y="130259"/>
                        <a:pt x="140715" y="124948"/>
                      </a:cubicBezTo>
                      <a:cubicBezTo>
                        <a:pt x="138987" y="117457"/>
                        <a:pt x="132459" y="122753"/>
                        <a:pt x="121937" y="125387"/>
                      </a:cubicBezTo>
                      <a:close/>
                    </a:path>
                  </a:pathLst>
                </a:custGeom>
                <a:solidFill>
                  <a:srgbClr val="192419">
                    <a:alpha val="3797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571" name="Google Shape;1571;p8"/>
          <p:cNvSpPr/>
          <p:nvPr/>
        </p:nvSpPr>
        <p:spPr>
          <a:xfrm rot="-4658503" flipH="1">
            <a:off x="-1850235" y="-3538960"/>
            <a:ext cx="4616524" cy="5453944"/>
          </a:xfrm>
          <a:custGeom>
            <a:avLst/>
            <a:gdLst/>
            <a:ahLst/>
            <a:cxnLst/>
            <a:rect l="l" t="t" r="r" b="b"/>
            <a:pathLst>
              <a:path w="2533456" h="2993015" extrusionOk="0">
                <a:moveTo>
                  <a:pt x="2394064" y="998862"/>
                </a:moveTo>
                <a:cubicBezTo>
                  <a:pt x="2394772" y="1004271"/>
                  <a:pt x="2400919" y="1013094"/>
                  <a:pt x="2381772" y="1021053"/>
                </a:cubicBezTo>
                <a:cubicBezTo>
                  <a:pt x="2362668" y="1029026"/>
                  <a:pt x="2346778" y="1021180"/>
                  <a:pt x="2346793" y="1037098"/>
                </a:cubicBezTo>
                <a:cubicBezTo>
                  <a:pt x="2346821" y="1053072"/>
                  <a:pt x="2335846" y="1083916"/>
                  <a:pt x="2335846" y="1083916"/>
                </a:cubicBezTo>
                <a:cubicBezTo>
                  <a:pt x="2335846" y="1083916"/>
                  <a:pt x="2319064" y="1092753"/>
                  <a:pt x="2320452" y="1098984"/>
                </a:cubicBezTo>
                <a:cubicBezTo>
                  <a:pt x="2321854" y="1105187"/>
                  <a:pt x="2332192" y="1107481"/>
                  <a:pt x="2326527" y="1113613"/>
                </a:cubicBezTo>
                <a:cubicBezTo>
                  <a:pt x="2320863" y="1119745"/>
                  <a:pt x="2307551" y="1114534"/>
                  <a:pt x="2300455" y="1123639"/>
                </a:cubicBezTo>
                <a:cubicBezTo>
                  <a:pt x="2293318" y="1132731"/>
                  <a:pt x="2289098" y="1132519"/>
                  <a:pt x="2280913" y="1142701"/>
                </a:cubicBezTo>
                <a:cubicBezTo>
                  <a:pt x="2272770" y="1152898"/>
                  <a:pt x="2246698" y="1177638"/>
                  <a:pt x="2231715" y="1202109"/>
                </a:cubicBezTo>
                <a:cubicBezTo>
                  <a:pt x="2216690" y="1226566"/>
                  <a:pt x="2184840" y="1245189"/>
                  <a:pt x="2180210" y="1243489"/>
                </a:cubicBezTo>
                <a:cubicBezTo>
                  <a:pt x="2175579" y="1241776"/>
                  <a:pt x="2166459" y="1225476"/>
                  <a:pt x="2170027" y="1248814"/>
                </a:cubicBezTo>
                <a:cubicBezTo>
                  <a:pt x="2173610" y="1272110"/>
                  <a:pt x="2178737" y="1263627"/>
                  <a:pt x="2173086" y="1282320"/>
                </a:cubicBezTo>
                <a:cubicBezTo>
                  <a:pt x="2167393" y="1301000"/>
                  <a:pt x="2141987" y="1316450"/>
                  <a:pt x="2136464" y="1318843"/>
                </a:cubicBezTo>
                <a:cubicBezTo>
                  <a:pt x="2130913" y="1321279"/>
                  <a:pt x="2112219" y="1322738"/>
                  <a:pt x="2114641" y="1337070"/>
                </a:cubicBezTo>
                <a:cubicBezTo>
                  <a:pt x="2117034" y="1351373"/>
                  <a:pt x="2096458" y="1371553"/>
                  <a:pt x="2088485" y="1397341"/>
                </a:cubicBezTo>
                <a:cubicBezTo>
                  <a:pt x="2080497" y="1423144"/>
                  <a:pt x="2075158" y="1428596"/>
                  <a:pt x="2076971" y="1438424"/>
                </a:cubicBezTo>
                <a:cubicBezTo>
                  <a:pt x="2078841" y="1448238"/>
                  <a:pt x="2078373" y="1444627"/>
                  <a:pt x="2067440" y="1453747"/>
                </a:cubicBezTo>
                <a:cubicBezTo>
                  <a:pt x="2056550" y="1462853"/>
                  <a:pt x="2028709" y="1471916"/>
                  <a:pt x="2023086" y="1481433"/>
                </a:cubicBezTo>
                <a:cubicBezTo>
                  <a:pt x="2017436" y="1490893"/>
                  <a:pt x="1993092" y="1500650"/>
                  <a:pt x="2003769" y="1527430"/>
                </a:cubicBezTo>
                <a:cubicBezTo>
                  <a:pt x="2014405" y="1554181"/>
                  <a:pt x="2019815" y="1534950"/>
                  <a:pt x="2022520" y="1565751"/>
                </a:cubicBezTo>
                <a:cubicBezTo>
                  <a:pt x="2025210" y="1596581"/>
                  <a:pt x="2024545" y="1607103"/>
                  <a:pt x="2015623" y="1613122"/>
                </a:cubicBezTo>
                <a:cubicBezTo>
                  <a:pt x="2006744" y="1619155"/>
                  <a:pt x="1989806" y="1631673"/>
                  <a:pt x="1989325" y="1632665"/>
                </a:cubicBezTo>
                <a:cubicBezTo>
                  <a:pt x="1988843" y="1633656"/>
                  <a:pt x="1983476" y="1697341"/>
                  <a:pt x="1957447" y="1704875"/>
                </a:cubicBezTo>
                <a:cubicBezTo>
                  <a:pt x="1931432" y="1712465"/>
                  <a:pt x="1910232" y="1684907"/>
                  <a:pt x="1914580" y="1711177"/>
                </a:cubicBezTo>
                <a:cubicBezTo>
                  <a:pt x="1918928" y="1737447"/>
                  <a:pt x="1926334" y="1743607"/>
                  <a:pt x="1921590" y="1748946"/>
                </a:cubicBezTo>
                <a:cubicBezTo>
                  <a:pt x="1916860" y="1754341"/>
                  <a:pt x="1912569" y="1750730"/>
                  <a:pt x="1909751" y="1755474"/>
                </a:cubicBezTo>
                <a:cubicBezTo>
                  <a:pt x="1906947" y="1760218"/>
                  <a:pt x="1900531" y="1754200"/>
                  <a:pt x="1907811" y="1768659"/>
                </a:cubicBezTo>
                <a:cubicBezTo>
                  <a:pt x="1915047" y="1783104"/>
                  <a:pt x="1920443" y="1776420"/>
                  <a:pt x="1919041" y="1787352"/>
                </a:cubicBezTo>
                <a:cubicBezTo>
                  <a:pt x="1917582" y="1798299"/>
                  <a:pt x="1927283" y="1795226"/>
                  <a:pt x="1913999" y="1800098"/>
                </a:cubicBezTo>
                <a:cubicBezTo>
                  <a:pt x="1900744" y="1805026"/>
                  <a:pt x="1910289" y="1789675"/>
                  <a:pt x="1890802" y="1802916"/>
                </a:cubicBezTo>
                <a:cubicBezTo>
                  <a:pt x="1871358" y="1816171"/>
                  <a:pt x="1860199" y="1791643"/>
                  <a:pt x="1857211" y="1825192"/>
                </a:cubicBezTo>
                <a:cubicBezTo>
                  <a:pt x="1854252" y="1858769"/>
                  <a:pt x="1863811" y="1850187"/>
                  <a:pt x="1858826" y="1869645"/>
                </a:cubicBezTo>
                <a:cubicBezTo>
                  <a:pt x="1853855" y="1889160"/>
                  <a:pt x="1876612" y="1878128"/>
                  <a:pt x="1845358" y="1893295"/>
                </a:cubicBezTo>
                <a:cubicBezTo>
                  <a:pt x="1814060" y="1908448"/>
                  <a:pt x="1800366" y="1908491"/>
                  <a:pt x="1795679" y="1908023"/>
                </a:cubicBezTo>
                <a:cubicBezTo>
                  <a:pt x="1790991" y="1907556"/>
                  <a:pt x="1766520" y="1893734"/>
                  <a:pt x="1778968" y="1926943"/>
                </a:cubicBezTo>
                <a:cubicBezTo>
                  <a:pt x="1791459" y="1960181"/>
                  <a:pt x="1793980" y="1946897"/>
                  <a:pt x="1786403" y="1990104"/>
                </a:cubicBezTo>
                <a:cubicBezTo>
                  <a:pt x="1778784" y="2033311"/>
                  <a:pt x="1730762" y="2019589"/>
                  <a:pt x="1750135" y="2080484"/>
                </a:cubicBezTo>
                <a:cubicBezTo>
                  <a:pt x="1769551" y="2141407"/>
                  <a:pt x="1757910" y="2125801"/>
                  <a:pt x="1772227" y="2144933"/>
                </a:cubicBezTo>
                <a:cubicBezTo>
                  <a:pt x="1786502" y="2164080"/>
                  <a:pt x="1788102" y="2160752"/>
                  <a:pt x="1789052" y="2171345"/>
                </a:cubicBezTo>
                <a:cubicBezTo>
                  <a:pt x="1789972" y="2181895"/>
                  <a:pt x="1801966" y="2174644"/>
                  <a:pt x="1783783" y="2194017"/>
                </a:cubicBezTo>
                <a:cubicBezTo>
                  <a:pt x="1765600" y="2213390"/>
                  <a:pt x="1763433" y="2212201"/>
                  <a:pt x="1760261" y="2218843"/>
                </a:cubicBezTo>
                <a:cubicBezTo>
                  <a:pt x="1757074" y="2225484"/>
                  <a:pt x="1765812" y="2227750"/>
                  <a:pt x="1748648" y="2238485"/>
                </a:cubicBezTo>
                <a:cubicBezTo>
                  <a:pt x="1731527" y="2249248"/>
                  <a:pt x="1734132" y="2246047"/>
                  <a:pt x="1717861" y="2252660"/>
                </a:cubicBezTo>
                <a:cubicBezTo>
                  <a:pt x="1701561" y="2259260"/>
                  <a:pt x="1683222" y="2263423"/>
                  <a:pt x="1684779" y="2264726"/>
                </a:cubicBezTo>
                <a:cubicBezTo>
                  <a:pt x="1686323" y="2265973"/>
                  <a:pt x="1686238" y="2304931"/>
                  <a:pt x="1679398" y="2323780"/>
                </a:cubicBezTo>
                <a:cubicBezTo>
                  <a:pt x="1672544" y="2342658"/>
                  <a:pt x="1672303" y="2332900"/>
                  <a:pt x="1671354" y="2350801"/>
                </a:cubicBezTo>
                <a:cubicBezTo>
                  <a:pt x="1670391" y="2368744"/>
                  <a:pt x="1692936" y="2355927"/>
                  <a:pt x="1658665" y="2379492"/>
                </a:cubicBezTo>
                <a:cubicBezTo>
                  <a:pt x="1624437" y="2403085"/>
                  <a:pt x="1623431" y="2402972"/>
                  <a:pt x="1618984" y="2412248"/>
                </a:cubicBezTo>
                <a:cubicBezTo>
                  <a:pt x="1614523" y="2421552"/>
                  <a:pt x="1597303" y="2417587"/>
                  <a:pt x="1590930" y="2430870"/>
                </a:cubicBezTo>
                <a:cubicBezTo>
                  <a:pt x="1584572" y="2444126"/>
                  <a:pt x="1581003" y="2457268"/>
                  <a:pt x="1585507" y="2470622"/>
                </a:cubicBezTo>
                <a:cubicBezTo>
                  <a:pt x="1590038" y="2484005"/>
                  <a:pt x="1597713" y="2487389"/>
                  <a:pt x="1593196" y="2502486"/>
                </a:cubicBezTo>
                <a:cubicBezTo>
                  <a:pt x="1588665" y="2517624"/>
                  <a:pt x="1581442" y="2522453"/>
                  <a:pt x="1580323" y="2528118"/>
                </a:cubicBezTo>
                <a:cubicBezTo>
                  <a:pt x="1579233" y="2533839"/>
                  <a:pt x="1569844" y="2537493"/>
                  <a:pt x="1568258" y="2540793"/>
                </a:cubicBezTo>
                <a:cubicBezTo>
                  <a:pt x="1566657" y="2544135"/>
                  <a:pt x="1563952" y="2549771"/>
                  <a:pt x="1567167" y="2554445"/>
                </a:cubicBezTo>
                <a:cubicBezTo>
                  <a:pt x="1570367" y="2559146"/>
                  <a:pt x="1563811" y="2581961"/>
                  <a:pt x="1556744" y="2599040"/>
                </a:cubicBezTo>
                <a:cubicBezTo>
                  <a:pt x="1549649" y="2616090"/>
                  <a:pt x="1556744" y="2619560"/>
                  <a:pt x="1534567" y="2630478"/>
                </a:cubicBezTo>
                <a:cubicBezTo>
                  <a:pt x="1512404" y="2641397"/>
                  <a:pt x="1505861" y="2623157"/>
                  <a:pt x="1498979" y="2654581"/>
                </a:cubicBezTo>
                <a:cubicBezTo>
                  <a:pt x="1492082" y="2686034"/>
                  <a:pt x="1495509" y="2705082"/>
                  <a:pt x="1497973" y="2710194"/>
                </a:cubicBezTo>
                <a:cubicBezTo>
                  <a:pt x="1500437" y="2715307"/>
                  <a:pt x="1487395" y="2726593"/>
                  <a:pt x="1477609" y="2732173"/>
                </a:cubicBezTo>
                <a:cubicBezTo>
                  <a:pt x="1467880" y="2737738"/>
                  <a:pt x="1462583" y="2733986"/>
                  <a:pt x="1456536" y="2746604"/>
                </a:cubicBezTo>
                <a:cubicBezTo>
                  <a:pt x="1450490" y="2759208"/>
                  <a:pt x="1417535" y="2767577"/>
                  <a:pt x="1419249" y="2776499"/>
                </a:cubicBezTo>
                <a:cubicBezTo>
                  <a:pt x="1421005" y="2785435"/>
                  <a:pt x="1425296" y="2796977"/>
                  <a:pt x="1398191" y="2805629"/>
                </a:cubicBezTo>
                <a:cubicBezTo>
                  <a:pt x="1371128" y="2814268"/>
                  <a:pt x="1364174" y="2811719"/>
                  <a:pt x="1347294" y="2818431"/>
                </a:cubicBezTo>
                <a:cubicBezTo>
                  <a:pt x="1330456" y="2825130"/>
                  <a:pt x="1305333" y="2804666"/>
                  <a:pt x="1323460" y="2839730"/>
                </a:cubicBezTo>
                <a:cubicBezTo>
                  <a:pt x="1341587" y="2874795"/>
                  <a:pt x="1353001" y="2883957"/>
                  <a:pt x="1343867" y="2900795"/>
                </a:cubicBezTo>
                <a:cubicBezTo>
                  <a:pt x="1334704" y="2917577"/>
                  <a:pt x="1320868" y="2910001"/>
                  <a:pt x="1309907" y="2924941"/>
                </a:cubicBezTo>
                <a:cubicBezTo>
                  <a:pt x="1298904" y="2939896"/>
                  <a:pt x="1292134" y="2932390"/>
                  <a:pt x="1298337" y="2947968"/>
                </a:cubicBezTo>
                <a:cubicBezTo>
                  <a:pt x="1304512" y="2963503"/>
                  <a:pt x="1309482" y="2964523"/>
                  <a:pt x="1306707" y="2975993"/>
                </a:cubicBezTo>
                <a:cubicBezTo>
                  <a:pt x="1304058" y="2986997"/>
                  <a:pt x="1315784" y="2986686"/>
                  <a:pt x="1302189" y="2993016"/>
                </a:cubicBezTo>
                <a:lnTo>
                  <a:pt x="0" y="2280446"/>
                </a:lnTo>
                <a:lnTo>
                  <a:pt x="1968" y="2254714"/>
                </a:lnTo>
                <a:cubicBezTo>
                  <a:pt x="1968" y="2254714"/>
                  <a:pt x="14785" y="2270108"/>
                  <a:pt x="14006" y="2251216"/>
                </a:cubicBezTo>
                <a:cubicBezTo>
                  <a:pt x="13213" y="2232353"/>
                  <a:pt x="10748" y="2227240"/>
                  <a:pt x="9346" y="2225626"/>
                </a:cubicBezTo>
                <a:cubicBezTo>
                  <a:pt x="7930" y="2223997"/>
                  <a:pt x="14671" y="2224776"/>
                  <a:pt x="21341" y="2215430"/>
                </a:cubicBezTo>
                <a:cubicBezTo>
                  <a:pt x="28011" y="2206083"/>
                  <a:pt x="32345" y="2219791"/>
                  <a:pt x="37726" y="2201764"/>
                </a:cubicBezTo>
                <a:cubicBezTo>
                  <a:pt x="43051" y="2183736"/>
                  <a:pt x="37967" y="2180550"/>
                  <a:pt x="46308" y="2174630"/>
                </a:cubicBezTo>
                <a:cubicBezTo>
                  <a:pt x="54649" y="2168711"/>
                  <a:pt x="59450" y="2178057"/>
                  <a:pt x="69661" y="2164774"/>
                </a:cubicBezTo>
                <a:cubicBezTo>
                  <a:pt x="79829" y="2151476"/>
                  <a:pt x="81245" y="2184968"/>
                  <a:pt x="84630" y="2132315"/>
                </a:cubicBezTo>
                <a:cubicBezTo>
                  <a:pt x="88043" y="2079719"/>
                  <a:pt x="83723" y="2068121"/>
                  <a:pt x="85833" y="2062597"/>
                </a:cubicBezTo>
                <a:cubicBezTo>
                  <a:pt x="87958" y="2057046"/>
                  <a:pt x="108435" y="2043947"/>
                  <a:pt x="117300" y="2042516"/>
                </a:cubicBezTo>
                <a:cubicBezTo>
                  <a:pt x="126180" y="2041058"/>
                  <a:pt x="135810" y="2039231"/>
                  <a:pt x="137226" y="2024913"/>
                </a:cubicBezTo>
                <a:cubicBezTo>
                  <a:pt x="138628" y="2010610"/>
                  <a:pt x="140044" y="1999649"/>
                  <a:pt x="139364" y="1994253"/>
                </a:cubicBezTo>
                <a:cubicBezTo>
                  <a:pt x="138656" y="1988816"/>
                  <a:pt x="132510" y="1980021"/>
                  <a:pt x="151614" y="1972048"/>
                </a:cubicBezTo>
                <a:cubicBezTo>
                  <a:pt x="170761" y="1964061"/>
                  <a:pt x="186607" y="1971920"/>
                  <a:pt x="186607" y="1955974"/>
                </a:cubicBezTo>
                <a:cubicBezTo>
                  <a:pt x="186607" y="1940057"/>
                  <a:pt x="197597" y="1909185"/>
                  <a:pt x="197597" y="1909185"/>
                </a:cubicBezTo>
                <a:cubicBezTo>
                  <a:pt x="197597" y="1909185"/>
                  <a:pt x="214378" y="1900348"/>
                  <a:pt x="212976" y="1894145"/>
                </a:cubicBezTo>
                <a:cubicBezTo>
                  <a:pt x="211589" y="1887914"/>
                  <a:pt x="201251" y="1885620"/>
                  <a:pt x="206915" y="1879488"/>
                </a:cubicBezTo>
                <a:cubicBezTo>
                  <a:pt x="212566" y="1873384"/>
                  <a:pt x="225892" y="1878567"/>
                  <a:pt x="232987" y="1869461"/>
                </a:cubicBezTo>
                <a:cubicBezTo>
                  <a:pt x="240082" y="1860341"/>
                  <a:pt x="244330" y="1860610"/>
                  <a:pt x="252487" y="1850400"/>
                </a:cubicBezTo>
                <a:cubicBezTo>
                  <a:pt x="260687" y="1840189"/>
                  <a:pt x="286730" y="1815491"/>
                  <a:pt x="301727" y="1791006"/>
                </a:cubicBezTo>
                <a:cubicBezTo>
                  <a:pt x="316724" y="1766535"/>
                  <a:pt x="348602" y="1747926"/>
                  <a:pt x="353233" y="1749626"/>
                </a:cubicBezTo>
                <a:cubicBezTo>
                  <a:pt x="357878" y="1751311"/>
                  <a:pt x="366984" y="1767639"/>
                  <a:pt x="363415" y="1744301"/>
                </a:cubicBezTo>
                <a:cubicBezTo>
                  <a:pt x="359861" y="1720977"/>
                  <a:pt x="354663" y="1729474"/>
                  <a:pt x="360371" y="1710766"/>
                </a:cubicBezTo>
                <a:cubicBezTo>
                  <a:pt x="366064" y="1692087"/>
                  <a:pt x="391455" y="1676665"/>
                  <a:pt x="396992" y="1674243"/>
                </a:cubicBezTo>
                <a:cubicBezTo>
                  <a:pt x="402530" y="1671836"/>
                  <a:pt x="421237" y="1670349"/>
                  <a:pt x="418816" y="1656017"/>
                </a:cubicBezTo>
                <a:cubicBezTo>
                  <a:pt x="416380" y="1641714"/>
                  <a:pt x="436999" y="1621534"/>
                  <a:pt x="444972" y="1595746"/>
                </a:cubicBezTo>
                <a:cubicBezTo>
                  <a:pt x="452959" y="1569943"/>
                  <a:pt x="458298" y="1564491"/>
                  <a:pt x="456471" y="1554691"/>
                </a:cubicBezTo>
                <a:cubicBezTo>
                  <a:pt x="454602" y="1544877"/>
                  <a:pt x="455083" y="1548460"/>
                  <a:pt x="466002" y="1539368"/>
                </a:cubicBezTo>
                <a:cubicBezTo>
                  <a:pt x="476906" y="1530234"/>
                  <a:pt x="504748" y="1521171"/>
                  <a:pt x="510356" y="1511682"/>
                </a:cubicBezTo>
                <a:cubicBezTo>
                  <a:pt x="516021" y="1502194"/>
                  <a:pt x="540350" y="1492465"/>
                  <a:pt x="529673" y="1465685"/>
                </a:cubicBezTo>
                <a:cubicBezTo>
                  <a:pt x="519023" y="1438877"/>
                  <a:pt x="513628" y="1458151"/>
                  <a:pt x="510937" y="1427321"/>
                </a:cubicBezTo>
                <a:cubicBezTo>
                  <a:pt x="508232" y="1396520"/>
                  <a:pt x="508898" y="1385998"/>
                  <a:pt x="517819" y="1379979"/>
                </a:cubicBezTo>
                <a:cubicBezTo>
                  <a:pt x="526699" y="1373946"/>
                  <a:pt x="543636" y="1361427"/>
                  <a:pt x="544118" y="1360436"/>
                </a:cubicBezTo>
                <a:cubicBezTo>
                  <a:pt x="544599" y="1359445"/>
                  <a:pt x="549966" y="1295731"/>
                  <a:pt x="575981" y="1288169"/>
                </a:cubicBezTo>
                <a:cubicBezTo>
                  <a:pt x="601982" y="1280607"/>
                  <a:pt x="623196" y="1308137"/>
                  <a:pt x="618891" y="1281881"/>
                </a:cubicBezTo>
                <a:cubicBezTo>
                  <a:pt x="614529" y="1255640"/>
                  <a:pt x="607123" y="1249480"/>
                  <a:pt x="611852" y="1244084"/>
                </a:cubicBezTo>
                <a:cubicBezTo>
                  <a:pt x="616597" y="1238745"/>
                  <a:pt x="620902" y="1242356"/>
                  <a:pt x="623720" y="1237584"/>
                </a:cubicBezTo>
                <a:cubicBezTo>
                  <a:pt x="626524" y="1232840"/>
                  <a:pt x="632939" y="1238859"/>
                  <a:pt x="625646" y="1224428"/>
                </a:cubicBezTo>
                <a:cubicBezTo>
                  <a:pt x="618367" y="1209955"/>
                  <a:pt x="612985" y="1216653"/>
                  <a:pt x="614430" y="1205692"/>
                </a:cubicBezTo>
                <a:cubicBezTo>
                  <a:pt x="615846" y="1194717"/>
                  <a:pt x="606188" y="1197818"/>
                  <a:pt x="619472" y="1192947"/>
                </a:cubicBezTo>
                <a:cubicBezTo>
                  <a:pt x="632712" y="1188047"/>
                  <a:pt x="623182" y="1203369"/>
                  <a:pt x="642626" y="1190114"/>
                </a:cubicBezTo>
                <a:cubicBezTo>
                  <a:pt x="662084" y="1176916"/>
                  <a:pt x="673243" y="1201444"/>
                  <a:pt x="676245" y="1167895"/>
                </a:cubicBezTo>
                <a:cubicBezTo>
                  <a:pt x="679219" y="1134289"/>
                  <a:pt x="669632" y="1142899"/>
                  <a:pt x="674603" y="1123385"/>
                </a:cubicBezTo>
                <a:cubicBezTo>
                  <a:pt x="679602" y="1103927"/>
                  <a:pt x="656816" y="1114902"/>
                  <a:pt x="688099" y="1099792"/>
                </a:cubicBezTo>
                <a:cubicBezTo>
                  <a:pt x="719396" y="1084639"/>
                  <a:pt x="733062" y="1084554"/>
                  <a:pt x="737735" y="1085049"/>
                </a:cubicBezTo>
                <a:cubicBezTo>
                  <a:pt x="742423" y="1085517"/>
                  <a:pt x="766936" y="1099338"/>
                  <a:pt x="754460" y="1066101"/>
                </a:cubicBezTo>
                <a:cubicBezTo>
                  <a:pt x="742012" y="1032892"/>
                  <a:pt x="739477" y="1046190"/>
                  <a:pt x="747053" y="1002968"/>
                </a:cubicBezTo>
                <a:cubicBezTo>
                  <a:pt x="754658" y="959790"/>
                  <a:pt x="802694" y="973484"/>
                  <a:pt x="783265" y="912589"/>
                </a:cubicBezTo>
                <a:cubicBezTo>
                  <a:pt x="763892" y="851694"/>
                  <a:pt x="775533" y="867300"/>
                  <a:pt x="761215" y="848125"/>
                </a:cubicBezTo>
                <a:cubicBezTo>
                  <a:pt x="746926" y="829007"/>
                  <a:pt x="745340" y="832307"/>
                  <a:pt x="744377" y="821742"/>
                </a:cubicBezTo>
                <a:cubicBezTo>
                  <a:pt x="743457" y="811192"/>
                  <a:pt x="731461" y="818442"/>
                  <a:pt x="749645" y="799069"/>
                </a:cubicBezTo>
                <a:cubicBezTo>
                  <a:pt x="767800" y="779654"/>
                  <a:pt x="770010" y="780858"/>
                  <a:pt x="773182" y="774216"/>
                </a:cubicBezTo>
                <a:cubicBezTo>
                  <a:pt x="776368" y="767574"/>
                  <a:pt x="767630" y="765308"/>
                  <a:pt x="784738" y="754574"/>
                </a:cubicBezTo>
                <a:cubicBezTo>
                  <a:pt x="801902" y="743839"/>
                  <a:pt x="799296" y="747025"/>
                  <a:pt x="815553" y="740412"/>
                </a:cubicBezTo>
                <a:cubicBezTo>
                  <a:pt x="831811" y="733799"/>
                  <a:pt x="850207" y="729621"/>
                  <a:pt x="848635" y="728346"/>
                </a:cubicBezTo>
                <a:cubicBezTo>
                  <a:pt x="847063" y="727043"/>
                  <a:pt x="847176" y="688141"/>
                  <a:pt x="854030" y="669264"/>
                </a:cubicBezTo>
                <a:cubicBezTo>
                  <a:pt x="860885" y="650387"/>
                  <a:pt x="861111" y="660172"/>
                  <a:pt x="862074" y="642244"/>
                </a:cubicBezTo>
                <a:cubicBezTo>
                  <a:pt x="863023" y="624329"/>
                  <a:pt x="840478" y="637145"/>
                  <a:pt x="874706" y="613552"/>
                </a:cubicBezTo>
                <a:cubicBezTo>
                  <a:pt x="908977" y="589959"/>
                  <a:pt x="909983" y="590101"/>
                  <a:pt x="914444" y="580796"/>
                </a:cubicBezTo>
                <a:cubicBezTo>
                  <a:pt x="918891" y="571521"/>
                  <a:pt x="936111" y="575486"/>
                  <a:pt x="942484" y="562202"/>
                </a:cubicBezTo>
                <a:cubicBezTo>
                  <a:pt x="948842" y="548919"/>
                  <a:pt x="952425" y="535777"/>
                  <a:pt x="947879" y="522422"/>
                </a:cubicBezTo>
                <a:cubicBezTo>
                  <a:pt x="943390" y="509040"/>
                  <a:pt x="935715" y="505683"/>
                  <a:pt x="940232" y="490573"/>
                </a:cubicBezTo>
                <a:cubicBezTo>
                  <a:pt x="944764" y="475434"/>
                  <a:pt x="951986" y="470605"/>
                  <a:pt x="953077" y="464884"/>
                </a:cubicBezTo>
                <a:cubicBezTo>
                  <a:pt x="954195" y="459219"/>
                  <a:pt x="963571" y="455565"/>
                  <a:pt x="965171" y="452223"/>
                </a:cubicBezTo>
                <a:cubicBezTo>
                  <a:pt x="966757" y="448923"/>
                  <a:pt x="969462" y="443273"/>
                  <a:pt x="966261" y="438571"/>
                </a:cubicBezTo>
                <a:cubicBezTo>
                  <a:pt x="963018" y="433870"/>
                  <a:pt x="969603" y="411084"/>
                  <a:pt x="976670" y="394005"/>
                </a:cubicBezTo>
                <a:cubicBezTo>
                  <a:pt x="983793" y="376926"/>
                  <a:pt x="976670" y="373485"/>
                  <a:pt x="998847" y="362566"/>
                </a:cubicBezTo>
                <a:cubicBezTo>
                  <a:pt x="1021024" y="351619"/>
                  <a:pt x="1027553" y="369887"/>
                  <a:pt x="1034450" y="338435"/>
                </a:cubicBezTo>
                <a:cubicBezTo>
                  <a:pt x="1041332" y="307010"/>
                  <a:pt x="1037877" y="287948"/>
                  <a:pt x="1035412" y="282836"/>
                </a:cubicBezTo>
                <a:cubicBezTo>
                  <a:pt x="1032948" y="277724"/>
                  <a:pt x="1046048" y="266423"/>
                  <a:pt x="1055777" y="260857"/>
                </a:cubicBezTo>
                <a:cubicBezTo>
                  <a:pt x="1065548" y="255306"/>
                  <a:pt x="1070845" y="259059"/>
                  <a:pt x="1076906" y="246426"/>
                </a:cubicBezTo>
                <a:cubicBezTo>
                  <a:pt x="1082953" y="233823"/>
                  <a:pt x="1115907" y="225453"/>
                  <a:pt x="1114179" y="216560"/>
                </a:cubicBezTo>
                <a:cubicBezTo>
                  <a:pt x="1112423" y="207624"/>
                  <a:pt x="1108147" y="196054"/>
                  <a:pt x="1135209" y="187401"/>
                </a:cubicBezTo>
                <a:cubicBezTo>
                  <a:pt x="1162315" y="178748"/>
                  <a:pt x="1169268" y="181297"/>
                  <a:pt x="1186106" y="174599"/>
                </a:cubicBezTo>
                <a:cubicBezTo>
                  <a:pt x="1202987" y="167914"/>
                  <a:pt x="1228124" y="188364"/>
                  <a:pt x="1209983" y="153314"/>
                </a:cubicBezTo>
                <a:cubicBezTo>
                  <a:pt x="1191856" y="118250"/>
                  <a:pt x="1180413" y="109030"/>
                  <a:pt x="1189576" y="92249"/>
                </a:cubicBezTo>
                <a:cubicBezTo>
                  <a:pt x="1198696" y="75453"/>
                  <a:pt x="1212532" y="83030"/>
                  <a:pt x="1223536" y="68103"/>
                </a:cubicBezTo>
                <a:cubicBezTo>
                  <a:pt x="1234539" y="53149"/>
                  <a:pt x="1241322" y="60626"/>
                  <a:pt x="1235105" y="45077"/>
                </a:cubicBezTo>
                <a:cubicBezTo>
                  <a:pt x="1228931" y="29541"/>
                  <a:pt x="1223932" y="28479"/>
                  <a:pt x="1226708" y="17022"/>
                </a:cubicBezTo>
                <a:cubicBezTo>
                  <a:pt x="1229384" y="6047"/>
                  <a:pt x="1217658" y="6345"/>
                  <a:pt x="1231225" y="0"/>
                </a:cubicBezTo>
                <a:lnTo>
                  <a:pt x="2533457" y="712599"/>
                </a:lnTo>
                <a:lnTo>
                  <a:pt x="2531488" y="738330"/>
                </a:lnTo>
                <a:cubicBezTo>
                  <a:pt x="2531488" y="738330"/>
                  <a:pt x="2518672" y="722937"/>
                  <a:pt x="2519465" y="741800"/>
                </a:cubicBezTo>
                <a:cubicBezTo>
                  <a:pt x="2520244" y="760692"/>
                  <a:pt x="2522708" y="765804"/>
                  <a:pt x="2524110" y="767418"/>
                </a:cubicBezTo>
                <a:cubicBezTo>
                  <a:pt x="2525541" y="769004"/>
                  <a:pt x="2518786" y="768268"/>
                  <a:pt x="2512115" y="777615"/>
                </a:cubicBezTo>
                <a:cubicBezTo>
                  <a:pt x="2505459" y="786933"/>
                  <a:pt x="2501112" y="773253"/>
                  <a:pt x="2495745" y="791252"/>
                </a:cubicBezTo>
                <a:cubicBezTo>
                  <a:pt x="2490363" y="809280"/>
                  <a:pt x="2495490" y="812495"/>
                  <a:pt x="2487148" y="818414"/>
                </a:cubicBezTo>
                <a:cubicBezTo>
                  <a:pt x="2478807" y="824334"/>
                  <a:pt x="2474006" y="814987"/>
                  <a:pt x="2463796" y="828271"/>
                </a:cubicBezTo>
                <a:cubicBezTo>
                  <a:pt x="2453642" y="841540"/>
                  <a:pt x="2452212" y="808090"/>
                  <a:pt x="2448798" y="860687"/>
                </a:cubicBezTo>
                <a:cubicBezTo>
                  <a:pt x="2445414" y="913339"/>
                  <a:pt x="2449705" y="924881"/>
                  <a:pt x="2447581" y="930433"/>
                </a:cubicBezTo>
                <a:cubicBezTo>
                  <a:pt x="2445485" y="936012"/>
                  <a:pt x="2425007" y="949097"/>
                  <a:pt x="2416156" y="950528"/>
                </a:cubicBezTo>
                <a:cubicBezTo>
                  <a:pt x="2407263" y="951930"/>
                  <a:pt x="2397647" y="953813"/>
                  <a:pt x="2396231" y="968131"/>
                </a:cubicBezTo>
                <a:cubicBezTo>
                  <a:pt x="2394829" y="982434"/>
                  <a:pt x="2393412" y="993395"/>
                  <a:pt x="2394092" y="99879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9"/>
          <p:cNvSpPr/>
          <p:nvPr/>
        </p:nvSpPr>
        <p:spPr>
          <a:xfrm rot="10800000">
            <a:off x="308579" y="-62375"/>
            <a:ext cx="8496746" cy="5374100"/>
          </a:xfrm>
          <a:custGeom>
            <a:avLst/>
            <a:gdLst/>
            <a:ahLst/>
            <a:cxnLst/>
            <a:rect l="l" t="t" r="r" b="b"/>
            <a:pathLst>
              <a:path w="2684596" h="1975772" extrusionOk="0">
                <a:moveTo>
                  <a:pt x="1055812" y="1647733"/>
                </a:moveTo>
                <a:cubicBezTo>
                  <a:pt x="1055600" y="1647648"/>
                  <a:pt x="1055401" y="1647577"/>
                  <a:pt x="1055203" y="1647492"/>
                </a:cubicBezTo>
                <a:cubicBezTo>
                  <a:pt x="1055146" y="1646968"/>
                  <a:pt x="1055146" y="1646430"/>
                  <a:pt x="1055104" y="1645892"/>
                </a:cubicBezTo>
                <a:cubicBezTo>
                  <a:pt x="1055330" y="1646246"/>
                  <a:pt x="1055557" y="1646600"/>
                  <a:pt x="1055784" y="1646954"/>
                </a:cubicBezTo>
                <a:cubicBezTo>
                  <a:pt x="1055784" y="1647209"/>
                  <a:pt x="1055798" y="1647464"/>
                  <a:pt x="1055812" y="1647719"/>
                </a:cubicBezTo>
                <a:close/>
                <a:moveTo>
                  <a:pt x="1058531" y="1654644"/>
                </a:moveTo>
                <a:cubicBezTo>
                  <a:pt x="1057724" y="1654077"/>
                  <a:pt x="1056378" y="1653624"/>
                  <a:pt x="1056223" y="1652916"/>
                </a:cubicBezTo>
                <a:cubicBezTo>
                  <a:pt x="1055854" y="1651231"/>
                  <a:pt x="1055869" y="1649475"/>
                  <a:pt x="1055812" y="1647719"/>
                </a:cubicBezTo>
                <a:cubicBezTo>
                  <a:pt x="1057398" y="1648342"/>
                  <a:pt x="1058984" y="1648951"/>
                  <a:pt x="1060570" y="1649560"/>
                </a:cubicBezTo>
                <a:cubicBezTo>
                  <a:pt x="1059891" y="1651245"/>
                  <a:pt x="1059211" y="1652945"/>
                  <a:pt x="1058531" y="1654630"/>
                </a:cubicBezTo>
                <a:close/>
                <a:moveTo>
                  <a:pt x="1053135" y="1642847"/>
                </a:moveTo>
                <a:cubicBezTo>
                  <a:pt x="1053716" y="1643400"/>
                  <a:pt x="1054552" y="1643853"/>
                  <a:pt x="1054821" y="1644532"/>
                </a:cubicBezTo>
                <a:cubicBezTo>
                  <a:pt x="1054991" y="1644957"/>
                  <a:pt x="1055047" y="1645410"/>
                  <a:pt x="1055090" y="1645892"/>
                </a:cubicBezTo>
                <a:cubicBezTo>
                  <a:pt x="1054438" y="1644872"/>
                  <a:pt x="1053787" y="1643853"/>
                  <a:pt x="1053135" y="1642847"/>
                </a:cubicBezTo>
                <a:close/>
                <a:moveTo>
                  <a:pt x="2679257" y="873319"/>
                </a:moveTo>
                <a:cubicBezTo>
                  <a:pt x="2678960" y="873914"/>
                  <a:pt x="2675731" y="873121"/>
                  <a:pt x="2672332" y="872837"/>
                </a:cubicBezTo>
                <a:cubicBezTo>
                  <a:pt x="2671624" y="858265"/>
                  <a:pt x="2670902" y="843480"/>
                  <a:pt x="2670180" y="828696"/>
                </a:cubicBezTo>
                <a:cubicBezTo>
                  <a:pt x="2665082" y="841384"/>
                  <a:pt x="2666724" y="854527"/>
                  <a:pt x="2665761" y="867428"/>
                </a:cubicBezTo>
                <a:cubicBezTo>
                  <a:pt x="2664161" y="888798"/>
                  <a:pt x="2664402" y="910026"/>
                  <a:pt x="2666087" y="931523"/>
                </a:cubicBezTo>
                <a:cubicBezTo>
                  <a:pt x="2668594" y="963514"/>
                  <a:pt x="2667702" y="995774"/>
                  <a:pt x="2668325" y="1027921"/>
                </a:cubicBezTo>
                <a:cubicBezTo>
                  <a:pt x="2668990" y="1062150"/>
                  <a:pt x="2669543" y="1096379"/>
                  <a:pt x="2670534" y="1130607"/>
                </a:cubicBezTo>
                <a:cubicBezTo>
                  <a:pt x="2670845" y="1141469"/>
                  <a:pt x="2670222" y="1151779"/>
                  <a:pt x="2666144" y="1162145"/>
                </a:cubicBezTo>
                <a:cubicBezTo>
                  <a:pt x="2660564" y="1176349"/>
                  <a:pt x="2660040" y="1191290"/>
                  <a:pt x="2663651" y="1206244"/>
                </a:cubicBezTo>
                <a:cubicBezTo>
                  <a:pt x="2666201" y="1216795"/>
                  <a:pt x="2666724" y="1227416"/>
                  <a:pt x="2665209" y="1238193"/>
                </a:cubicBezTo>
                <a:cubicBezTo>
                  <a:pt x="2660111" y="1274404"/>
                  <a:pt x="2660833" y="1310885"/>
                  <a:pt x="2661201" y="1347280"/>
                </a:cubicBezTo>
                <a:cubicBezTo>
                  <a:pt x="2661400" y="1366497"/>
                  <a:pt x="2664147" y="1385686"/>
                  <a:pt x="2664855" y="1404918"/>
                </a:cubicBezTo>
                <a:cubicBezTo>
                  <a:pt x="2665365" y="1418683"/>
                  <a:pt x="2668268" y="1432703"/>
                  <a:pt x="2662773" y="1447573"/>
                </a:cubicBezTo>
                <a:cubicBezTo>
                  <a:pt x="2656018" y="1451240"/>
                  <a:pt x="2648683" y="1455234"/>
                  <a:pt x="2640341" y="1459780"/>
                </a:cubicBezTo>
                <a:cubicBezTo>
                  <a:pt x="2640582" y="1465275"/>
                  <a:pt x="2641120" y="1470514"/>
                  <a:pt x="2640964" y="1475740"/>
                </a:cubicBezTo>
                <a:cubicBezTo>
                  <a:pt x="2640851" y="1479903"/>
                  <a:pt x="2640440" y="1484209"/>
                  <a:pt x="2639223" y="1488160"/>
                </a:cubicBezTo>
                <a:cubicBezTo>
                  <a:pt x="2636135" y="1498200"/>
                  <a:pt x="2626789" y="1501302"/>
                  <a:pt x="2619170" y="1494660"/>
                </a:cubicBezTo>
                <a:cubicBezTo>
                  <a:pt x="2615247" y="1491233"/>
                  <a:pt x="2612117" y="1486814"/>
                  <a:pt x="2609072" y="1482523"/>
                </a:cubicBezTo>
                <a:cubicBezTo>
                  <a:pt x="2606821" y="1479337"/>
                  <a:pt x="2607331" y="1474210"/>
                  <a:pt x="2600632" y="1472596"/>
                </a:cubicBezTo>
                <a:cubicBezTo>
                  <a:pt x="2597913" y="1477524"/>
                  <a:pt x="2594982" y="1482807"/>
                  <a:pt x="2592022" y="1488160"/>
                </a:cubicBezTo>
                <a:cubicBezTo>
                  <a:pt x="2583921" y="1491983"/>
                  <a:pt x="2577181" y="1487792"/>
                  <a:pt x="2571190" y="1483557"/>
                </a:cubicBezTo>
                <a:cubicBezTo>
                  <a:pt x="2561362" y="1476604"/>
                  <a:pt x="2551506" y="1470585"/>
                  <a:pt x="2538944" y="1471322"/>
                </a:cubicBezTo>
                <a:cubicBezTo>
                  <a:pt x="2533704" y="1479450"/>
                  <a:pt x="2532911" y="1488769"/>
                  <a:pt x="2536834" y="1496218"/>
                </a:cubicBezTo>
                <a:cubicBezTo>
                  <a:pt x="2543787" y="1509445"/>
                  <a:pt x="2543193" y="1523040"/>
                  <a:pt x="2542924" y="1536932"/>
                </a:cubicBezTo>
                <a:cubicBezTo>
                  <a:pt x="2542867" y="1540104"/>
                  <a:pt x="2542924" y="1543277"/>
                  <a:pt x="2542924" y="1546534"/>
                </a:cubicBezTo>
                <a:cubicBezTo>
                  <a:pt x="2539072" y="1551405"/>
                  <a:pt x="2534639" y="1556050"/>
                  <a:pt x="2531368" y="1561389"/>
                </a:cubicBezTo>
                <a:cubicBezTo>
                  <a:pt x="2528040" y="1566813"/>
                  <a:pt x="2525831" y="1572931"/>
                  <a:pt x="2522814" y="1579445"/>
                </a:cubicBezTo>
                <a:cubicBezTo>
                  <a:pt x="2513354" y="1583850"/>
                  <a:pt x="2503682" y="1588353"/>
                  <a:pt x="2493202" y="1593225"/>
                </a:cubicBezTo>
                <a:cubicBezTo>
                  <a:pt x="2473333" y="1586101"/>
                  <a:pt x="2451510" y="1585535"/>
                  <a:pt x="2432746" y="1573809"/>
                </a:cubicBezTo>
                <a:cubicBezTo>
                  <a:pt x="2426487" y="1569886"/>
                  <a:pt x="2418556" y="1568881"/>
                  <a:pt x="2411263" y="1572988"/>
                </a:cubicBezTo>
                <a:cubicBezTo>
                  <a:pt x="2407453" y="1581711"/>
                  <a:pt x="2404621" y="1590973"/>
                  <a:pt x="2399580" y="1598833"/>
                </a:cubicBezTo>
                <a:cubicBezTo>
                  <a:pt x="2395175" y="1605701"/>
                  <a:pt x="2388279" y="1610983"/>
                  <a:pt x="2383039" y="1616379"/>
                </a:cubicBezTo>
                <a:cubicBezTo>
                  <a:pt x="2366682" y="1619707"/>
                  <a:pt x="2354716" y="1604653"/>
                  <a:pt x="2338401" y="1607882"/>
                </a:cubicBezTo>
                <a:cubicBezTo>
                  <a:pt x="2333969" y="1634364"/>
                  <a:pt x="2343415" y="1661526"/>
                  <a:pt x="2334578" y="1688745"/>
                </a:cubicBezTo>
                <a:cubicBezTo>
                  <a:pt x="2327823" y="1691096"/>
                  <a:pt x="2320898" y="1693503"/>
                  <a:pt x="2314043" y="1695896"/>
                </a:cubicBezTo>
                <a:cubicBezTo>
                  <a:pt x="2308464" y="1702029"/>
                  <a:pt x="2310276" y="1710214"/>
                  <a:pt x="2306991" y="1719405"/>
                </a:cubicBezTo>
                <a:cubicBezTo>
                  <a:pt x="2300378" y="1726146"/>
                  <a:pt x="2292249" y="1734444"/>
                  <a:pt x="2283596" y="1743267"/>
                </a:cubicBezTo>
                <a:cubicBezTo>
                  <a:pt x="2248461" y="1742389"/>
                  <a:pt x="2219203" y="1719617"/>
                  <a:pt x="2186192" y="1717252"/>
                </a:cubicBezTo>
                <a:cubicBezTo>
                  <a:pt x="2177724" y="1711432"/>
                  <a:pt x="2170827" y="1706277"/>
                  <a:pt x="2163534" y="1701802"/>
                </a:cubicBezTo>
                <a:cubicBezTo>
                  <a:pt x="2156623" y="1697554"/>
                  <a:pt x="2149500" y="1699040"/>
                  <a:pt x="2143382" y="1705611"/>
                </a:cubicBezTo>
                <a:cubicBezTo>
                  <a:pt x="2139813" y="1709449"/>
                  <a:pt x="2136740" y="1713754"/>
                  <a:pt x="2134248" y="1716856"/>
                </a:cubicBezTo>
                <a:cubicBezTo>
                  <a:pt x="2114903" y="1720750"/>
                  <a:pt x="2100670" y="1704323"/>
                  <a:pt x="2081722" y="1708656"/>
                </a:cubicBezTo>
                <a:cubicBezTo>
                  <a:pt x="2078536" y="1727477"/>
                  <a:pt x="2075378" y="1746184"/>
                  <a:pt x="2072234" y="1764835"/>
                </a:cubicBezTo>
                <a:cubicBezTo>
                  <a:pt x="2068169" y="1772922"/>
                  <a:pt x="2058554" y="1770075"/>
                  <a:pt x="2051289" y="1775952"/>
                </a:cubicBezTo>
                <a:cubicBezTo>
                  <a:pt x="2040823" y="1797180"/>
                  <a:pt x="2020771" y="1813806"/>
                  <a:pt x="1998565" y="1828293"/>
                </a:cubicBezTo>
                <a:cubicBezTo>
                  <a:pt x="1992801" y="1824442"/>
                  <a:pt x="1988085" y="1819825"/>
                  <a:pt x="1982435" y="1817771"/>
                </a:cubicBezTo>
                <a:cubicBezTo>
                  <a:pt x="1967367" y="1812305"/>
                  <a:pt x="1952143" y="1806782"/>
                  <a:pt x="1936509" y="1803525"/>
                </a:cubicBezTo>
                <a:cubicBezTo>
                  <a:pt x="1926213" y="1801386"/>
                  <a:pt x="1915097" y="1803114"/>
                  <a:pt x="1904730" y="1803114"/>
                </a:cubicBezTo>
                <a:cubicBezTo>
                  <a:pt x="1896460" y="1808552"/>
                  <a:pt x="1888558" y="1813749"/>
                  <a:pt x="1877186" y="1821227"/>
                </a:cubicBezTo>
                <a:cubicBezTo>
                  <a:pt x="1873447" y="1824456"/>
                  <a:pt x="1879905" y="1836380"/>
                  <a:pt x="1866848" y="1842158"/>
                </a:cubicBezTo>
                <a:cubicBezTo>
                  <a:pt x="1851978" y="1842441"/>
                  <a:pt x="1833979" y="1840487"/>
                  <a:pt x="1814733" y="1836918"/>
                </a:cubicBezTo>
                <a:cubicBezTo>
                  <a:pt x="1811547" y="1841081"/>
                  <a:pt x="1808134" y="1845018"/>
                  <a:pt x="1805287" y="1849338"/>
                </a:cubicBezTo>
                <a:cubicBezTo>
                  <a:pt x="1796705" y="1862281"/>
                  <a:pt x="1786084" y="1870580"/>
                  <a:pt x="1770110" y="1875140"/>
                </a:cubicBezTo>
                <a:cubicBezTo>
                  <a:pt x="1756288" y="1879091"/>
                  <a:pt x="1743387" y="1887390"/>
                  <a:pt x="1729254" y="1892191"/>
                </a:cubicBezTo>
                <a:cubicBezTo>
                  <a:pt x="1705929" y="1900107"/>
                  <a:pt x="1684092" y="1901849"/>
                  <a:pt x="1660598" y="1890364"/>
                </a:cubicBezTo>
                <a:cubicBezTo>
                  <a:pt x="1645388" y="1882929"/>
                  <a:pt x="1628352" y="1878950"/>
                  <a:pt x="1615040" y="1869207"/>
                </a:cubicBezTo>
                <a:cubicBezTo>
                  <a:pt x="1606713" y="1869815"/>
                  <a:pt x="1607096" y="1875976"/>
                  <a:pt x="1604915" y="1880621"/>
                </a:cubicBezTo>
                <a:cubicBezTo>
                  <a:pt x="1600170" y="1890718"/>
                  <a:pt x="1590272" y="1895660"/>
                  <a:pt x="1581944" y="1902599"/>
                </a:cubicBezTo>
                <a:cubicBezTo>
                  <a:pt x="1573348" y="1901764"/>
                  <a:pt x="1565021" y="1900943"/>
                  <a:pt x="1556326" y="1900079"/>
                </a:cubicBezTo>
                <a:cubicBezTo>
                  <a:pt x="1550321" y="1906905"/>
                  <a:pt x="1544799" y="1913193"/>
                  <a:pt x="1539941" y="1918715"/>
                </a:cubicBezTo>
                <a:cubicBezTo>
                  <a:pt x="1526813" y="1921633"/>
                  <a:pt x="1516065" y="1913816"/>
                  <a:pt x="1503702" y="1917795"/>
                </a:cubicBezTo>
                <a:cubicBezTo>
                  <a:pt x="1491593" y="1921690"/>
                  <a:pt x="1478819" y="1922171"/>
                  <a:pt x="1468043" y="1930895"/>
                </a:cubicBezTo>
                <a:cubicBezTo>
                  <a:pt x="1462619" y="1935285"/>
                  <a:pt x="1454277" y="1937126"/>
                  <a:pt x="1447013" y="1937961"/>
                </a:cubicBezTo>
                <a:cubicBezTo>
                  <a:pt x="1437425" y="1939052"/>
                  <a:pt x="1427951" y="1939066"/>
                  <a:pt x="1418562" y="1942493"/>
                </a:cubicBezTo>
                <a:cubicBezTo>
                  <a:pt x="1414044" y="1944150"/>
                  <a:pt x="1407884" y="1942819"/>
                  <a:pt x="1402913" y="1941360"/>
                </a:cubicBezTo>
                <a:cubicBezTo>
                  <a:pt x="1396980" y="1939618"/>
                  <a:pt x="1391527" y="1936276"/>
                  <a:pt x="1384900" y="1933174"/>
                </a:cubicBezTo>
                <a:cubicBezTo>
                  <a:pt x="1376077" y="1953666"/>
                  <a:pt x="1361462" y="1966553"/>
                  <a:pt x="1340404" y="1974413"/>
                </a:cubicBezTo>
                <a:cubicBezTo>
                  <a:pt x="1329160" y="1969202"/>
                  <a:pt x="1316655" y="1968607"/>
                  <a:pt x="1305991" y="1975773"/>
                </a:cubicBezTo>
                <a:cubicBezTo>
                  <a:pt x="1276903" y="1966355"/>
                  <a:pt x="1249359" y="1957433"/>
                  <a:pt x="1221135" y="1948299"/>
                </a:cubicBezTo>
                <a:cubicBezTo>
                  <a:pt x="1210683" y="1928983"/>
                  <a:pt x="1216787" y="1903662"/>
                  <a:pt x="1200671" y="1884713"/>
                </a:cubicBezTo>
                <a:cubicBezTo>
                  <a:pt x="1188492" y="1883793"/>
                  <a:pt x="1177616" y="1887574"/>
                  <a:pt x="1166896" y="1892729"/>
                </a:cubicBezTo>
                <a:cubicBezTo>
                  <a:pt x="1141702" y="1904851"/>
                  <a:pt x="1116027" y="1898974"/>
                  <a:pt x="1091414" y="1891992"/>
                </a:cubicBezTo>
                <a:cubicBezTo>
                  <a:pt x="1079660" y="1888665"/>
                  <a:pt x="1069889" y="1878369"/>
                  <a:pt x="1061208" y="1872548"/>
                </a:cubicBezTo>
                <a:cubicBezTo>
                  <a:pt x="1053079" y="1858288"/>
                  <a:pt x="1054013" y="1845203"/>
                  <a:pt x="1054580" y="1832457"/>
                </a:cubicBezTo>
                <a:cubicBezTo>
                  <a:pt x="1054792" y="1827557"/>
                  <a:pt x="1057865" y="1822558"/>
                  <a:pt x="1060386" y="1818012"/>
                </a:cubicBezTo>
                <a:cubicBezTo>
                  <a:pt x="1064734" y="1810181"/>
                  <a:pt x="1066759" y="1802179"/>
                  <a:pt x="1064748" y="1793286"/>
                </a:cubicBezTo>
                <a:cubicBezTo>
                  <a:pt x="1059027" y="1767894"/>
                  <a:pt x="1062652" y="1741922"/>
                  <a:pt x="1060018" y="1716275"/>
                </a:cubicBezTo>
                <a:cubicBezTo>
                  <a:pt x="1058219" y="1698715"/>
                  <a:pt x="1061406" y="1692427"/>
                  <a:pt x="1073953" y="1668975"/>
                </a:cubicBezTo>
                <a:cubicBezTo>
                  <a:pt x="1072990" y="1661215"/>
                  <a:pt x="1072919" y="1651387"/>
                  <a:pt x="1070384" y="1642238"/>
                </a:cubicBezTo>
                <a:cubicBezTo>
                  <a:pt x="1065753" y="1625471"/>
                  <a:pt x="1065144" y="1608335"/>
                  <a:pt x="1063303" y="1591285"/>
                </a:cubicBezTo>
                <a:cubicBezTo>
                  <a:pt x="1063077" y="1589146"/>
                  <a:pt x="1062256" y="1586824"/>
                  <a:pt x="1062794" y="1584898"/>
                </a:cubicBezTo>
                <a:cubicBezTo>
                  <a:pt x="1070257" y="1558062"/>
                  <a:pt x="1062086" y="1531650"/>
                  <a:pt x="1060358" y="1505140"/>
                </a:cubicBezTo>
                <a:cubicBezTo>
                  <a:pt x="1058687" y="1479479"/>
                  <a:pt x="1053957" y="1454030"/>
                  <a:pt x="1051592" y="1428384"/>
                </a:cubicBezTo>
                <a:cubicBezTo>
                  <a:pt x="1049524" y="1405951"/>
                  <a:pt x="1048703" y="1383392"/>
                  <a:pt x="1047655" y="1360875"/>
                </a:cubicBezTo>
                <a:cubicBezTo>
                  <a:pt x="1045601" y="1316918"/>
                  <a:pt x="1040730" y="1273102"/>
                  <a:pt x="1041240" y="1229045"/>
                </a:cubicBezTo>
                <a:cubicBezTo>
                  <a:pt x="1041834" y="1177553"/>
                  <a:pt x="1038945" y="1126019"/>
                  <a:pt x="1043251" y="1074570"/>
                </a:cubicBezTo>
                <a:cubicBezTo>
                  <a:pt x="1043520" y="1071412"/>
                  <a:pt x="1044369" y="1068041"/>
                  <a:pt x="1043661" y="1065081"/>
                </a:cubicBezTo>
                <a:cubicBezTo>
                  <a:pt x="1038860" y="1044929"/>
                  <a:pt x="1042089" y="1024338"/>
                  <a:pt x="1040022" y="1004087"/>
                </a:cubicBezTo>
                <a:cubicBezTo>
                  <a:pt x="1039399" y="998026"/>
                  <a:pt x="1041707" y="991158"/>
                  <a:pt x="1036453" y="985989"/>
                </a:cubicBezTo>
                <a:cubicBezTo>
                  <a:pt x="1033607" y="984643"/>
                  <a:pt x="1032049" y="985521"/>
                  <a:pt x="1031893" y="988566"/>
                </a:cubicBezTo>
                <a:cubicBezTo>
                  <a:pt x="1031454" y="997120"/>
                  <a:pt x="1030887" y="1005673"/>
                  <a:pt x="1030675" y="1014241"/>
                </a:cubicBezTo>
                <a:cubicBezTo>
                  <a:pt x="1030137" y="1036772"/>
                  <a:pt x="1029783" y="1059219"/>
                  <a:pt x="1026682" y="1081693"/>
                </a:cubicBezTo>
                <a:cubicBezTo>
                  <a:pt x="1024203" y="1099622"/>
                  <a:pt x="1025152" y="1118046"/>
                  <a:pt x="1024897" y="1136244"/>
                </a:cubicBezTo>
                <a:cubicBezTo>
                  <a:pt x="1024487" y="1165246"/>
                  <a:pt x="1024189" y="1194249"/>
                  <a:pt x="1024118" y="1223252"/>
                </a:cubicBezTo>
                <a:cubicBezTo>
                  <a:pt x="1024104" y="1231693"/>
                  <a:pt x="1023651" y="1240204"/>
                  <a:pt x="1031482" y="1246860"/>
                </a:cubicBezTo>
                <a:cubicBezTo>
                  <a:pt x="1033932" y="1248942"/>
                  <a:pt x="1034031" y="1254918"/>
                  <a:pt x="1033663" y="1258968"/>
                </a:cubicBezTo>
                <a:cubicBezTo>
                  <a:pt x="1033054" y="1265341"/>
                  <a:pt x="1031242" y="1271615"/>
                  <a:pt x="1029755" y="1277874"/>
                </a:cubicBezTo>
                <a:cubicBezTo>
                  <a:pt x="1025492" y="1295802"/>
                  <a:pt x="1024628" y="1313760"/>
                  <a:pt x="1028069" y="1332000"/>
                </a:cubicBezTo>
                <a:cubicBezTo>
                  <a:pt x="1029655" y="1340369"/>
                  <a:pt x="1030094" y="1349022"/>
                  <a:pt x="1030378" y="1357576"/>
                </a:cubicBezTo>
                <a:cubicBezTo>
                  <a:pt x="1031242" y="1383293"/>
                  <a:pt x="1032091" y="1409011"/>
                  <a:pt x="1032332" y="1434742"/>
                </a:cubicBezTo>
                <a:cubicBezTo>
                  <a:pt x="1032559" y="1459383"/>
                  <a:pt x="1031850" y="1484039"/>
                  <a:pt x="1031865" y="1508680"/>
                </a:cubicBezTo>
                <a:cubicBezTo>
                  <a:pt x="1031921" y="1570934"/>
                  <a:pt x="1032615" y="1633189"/>
                  <a:pt x="1032162" y="1695444"/>
                </a:cubicBezTo>
                <a:cubicBezTo>
                  <a:pt x="1031935" y="1727519"/>
                  <a:pt x="1028508" y="1759610"/>
                  <a:pt x="1028962" y="1791657"/>
                </a:cubicBezTo>
                <a:cubicBezTo>
                  <a:pt x="1029316" y="1817658"/>
                  <a:pt x="1024812" y="1842922"/>
                  <a:pt x="1023269" y="1869660"/>
                </a:cubicBezTo>
                <a:cubicBezTo>
                  <a:pt x="1006360" y="1885110"/>
                  <a:pt x="998330" y="1906154"/>
                  <a:pt x="989904" y="1926589"/>
                </a:cubicBezTo>
                <a:cubicBezTo>
                  <a:pt x="983899" y="1932920"/>
                  <a:pt x="975360" y="1934959"/>
                  <a:pt x="968845" y="1933174"/>
                </a:cubicBezTo>
                <a:cubicBezTo>
                  <a:pt x="948481" y="1927609"/>
                  <a:pt x="928400" y="1932693"/>
                  <a:pt x="908234" y="1932254"/>
                </a:cubicBezTo>
                <a:cubicBezTo>
                  <a:pt x="893010" y="1931928"/>
                  <a:pt x="878084" y="1934095"/>
                  <a:pt x="864149" y="1940213"/>
                </a:cubicBezTo>
                <a:cubicBezTo>
                  <a:pt x="851885" y="1945594"/>
                  <a:pt x="839111" y="1945807"/>
                  <a:pt x="826224" y="1946345"/>
                </a:cubicBezTo>
                <a:cubicBezTo>
                  <a:pt x="805534" y="1947195"/>
                  <a:pt x="788426" y="1939321"/>
                  <a:pt x="774364" y="1924748"/>
                </a:cubicBezTo>
                <a:cubicBezTo>
                  <a:pt x="762270" y="1912215"/>
                  <a:pt x="753051" y="1897742"/>
                  <a:pt x="748236" y="1880847"/>
                </a:cubicBezTo>
                <a:cubicBezTo>
                  <a:pt x="742359" y="1860214"/>
                  <a:pt x="736581" y="1839552"/>
                  <a:pt x="731114" y="1818805"/>
                </a:cubicBezTo>
                <a:cubicBezTo>
                  <a:pt x="728919" y="1810493"/>
                  <a:pt x="727815" y="1801868"/>
                  <a:pt x="719700" y="1793683"/>
                </a:cubicBezTo>
                <a:cubicBezTo>
                  <a:pt x="714319" y="1792861"/>
                  <a:pt x="707054" y="1791389"/>
                  <a:pt x="699704" y="1790737"/>
                </a:cubicBezTo>
                <a:cubicBezTo>
                  <a:pt x="688006" y="1789717"/>
                  <a:pt x="676366" y="1791162"/>
                  <a:pt x="664569" y="1787437"/>
                </a:cubicBezTo>
                <a:cubicBezTo>
                  <a:pt x="653041" y="1783798"/>
                  <a:pt x="639800" y="1786729"/>
                  <a:pt x="630397" y="1792960"/>
                </a:cubicBezTo>
                <a:cubicBezTo>
                  <a:pt x="614805" y="1803298"/>
                  <a:pt x="602230" y="1799857"/>
                  <a:pt x="588875" y="1790595"/>
                </a:cubicBezTo>
                <a:cubicBezTo>
                  <a:pt x="586255" y="1788768"/>
                  <a:pt x="583423" y="1787239"/>
                  <a:pt x="579387" y="1784789"/>
                </a:cubicBezTo>
                <a:cubicBezTo>
                  <a:pt x="572249" y="1772978"/>
                  <a:pt x="564036" y="1760389"/>
                  <a:pt x="556870" y="1747232"/>
                </a:cubicBezTo>
                <a:cubicBezTo>
                  <a:pt x="549053" y="1732873"/>
                  <a:pt x="544705" y="1717521"/>
                  <a:pt x="547736" y="1700839"/>
                </a:cubicBezTo>
                <a:cubicBezTo>
                  <a:pt x="548500" y="1696647"/>
                  <a:pt x="549251" y="1692243"/>
                  <a:pt x="548784" y="1688079"/>
                </a:cubicBezTo>
                <a:cubicBezTo>
                  <a:pt x="545909" y="1662504"/>
                  <a:pt x="542694" y="1636970"/>
                  <a:pt x="539550" y="1611423"/>
                </a:cubicBezTo>
                <a:cubicBezTo>
                  <a:pt x="539154" y="1608222"/>
                  <a:pt x="538134" y="1605050"/>
                  <a:pt x="538162" y="1601863"/>
                </a:cubicBezTo>
                <a:cubicBezTo>
                  <a:pt x="538545" y="1567451"/>
                  <a:pt x="531492" y="1533647"/>
                  <a:pt x="530175" y="1499305"/>
                </a:cubicBezTo>
                <a:cubicBezTo>
                  <a:pt x="529028" y="1469339"/>
                  <a:pt x="524100" y="1439529"/>
                  <a:pt x="521551" y="1409591"/>
                </a:cubicBezTo>
                <a:cubicBezTo>
                  <a:pt x="519639" y="1387145"/>
                  <a:pt x="518945" y="1364585"/>
                  <a:pt x="517458" y="1342097"/>
                </a:cubicBezTo>
                <a:cubicBezTo>
                  <a:pt x="516750" y="1331405"/>
                  <a:pt x="515844" y="1320684"/>
                  <a:pt x="514413" y="1310063"/>
                </a:cubicBezTo>
                <a:cubicBezTo>
                  <a:pt x="511836" y="1291016"/>
                  <a:pt x="509032" y="1272138"/>
                  <a:pt x="508494" y="1252751"/>
                </a:cubicBezTo>
                <a:cubicBezTo>
                  <a:pt x="507800" y="1228223"/>
                  <a:pt x="503367" y="1203794"/>
                  <a:pt x="500733" y="1179309"/>
                </a:cubicBezTo>
                <a:cubicBezTo>
                  <a:pt x="499813" y="1170770"/>
                  <a:pt x="498467" y="1162117"/>
                  <a:pt x="498949" y="1153620"/>
                </a:cubicBezTo>
                <a:cubicBezTo>
                  <a:pt x="500577" y="1124603"/>
                  <a:pt x="498637" y="1095727"/>
                  <a:pt x="496711" y="1066837"/>
                </a:cubicBezTo>
                <a:cubicBezTo>
                  <a:pt x="496145" y="1058312"/>
                  <a:pt x="496116" y="1049334"/>
                  <a:pt x="493284" y="1041488"/>
                </a:cubicBezTo>
                <a:cubicBezTo>
                  <a:pt x="487662" y="1025910"/>
                  <a:pt x="487067" y="1010063"/>
                  <a:pt x="486911" y="993905"/>
                </a:cubicBezTo>
                <a:cubicBezTo>
                  <a:pt x="486600" y="959591"/>
                  <a:pt x="486557" y="925250"/>
                  <a:pt x="485042" y="890978"/>
                </a:cubicBezTo>
                <a:cubicBezTo>
                  <a:pt x="484192" y="871733"/>
                  <a:pt x="481119" y="852544"/>
                  <a:pt x="478160" y="833468"/>
                </a:cubicBezTo>
                <a:cubicBezTo>
                  <a:pt x="475186" y="814336"/>
                  <a:pt x="475058" y="795189"/>
                  <a:pt x="475596" y="775972"/>
                </a:cubicBezTo>
                <a:cubicBezTo>
                  <a:pt x="475710" y="771738"/>
                  <a:pt x="476573" y="767376"/>
                  <a:pt x="475894" y="763283"/>
                </a:cubicBezTo>
                <a:cubicBezTo>
                  <a:pt x="474874" y="757123"/>
                  <a:pt x="472806" y="751133"/>
                  <a:pt x="470880" y="743995"/>
                </a:cubicBezTo>
                <a:cubicBezTo>
                  <a:pt x="453589" y="777756"/>
                  <a:pt x="452782" y="783534"/>
                  <a:pt x="454750" y="814052"/>
                </a:cubicBezTo>
                <a:cubicBezTo>
                  <a:pt x="455416" y="824405"/>
                  <a:pt x="454198" y="834743"/>
                  <a:pt x="458489" y="844698"/>
                </a:cubicBezTo>
                <a:cubicBezTo>
                  <a:pt x="459664" y="847432"/>
                  <a:pt x="459679" y="851326"/>
                  <a:pt x="458744" y="854201"/>
                </a:cubicBezTo>
                <a:cubicBezTo>
                  <a:pt x="450913" y="878247"/>
                  <a:pt x="457087" y="903200"/>
                  <a:pt x="453051" y="928478"/>
                </a:cubicBezTo>
                <a:cubicBezTo>
                  <a:pt x="450856" y="931920"/>
                  <a:pt x="448052" y="936338"/>
                  <a:pt x="445262" y="940742"/>
                </a:cubicBezTo>
                <a:cubicBezTo>
                  <a:pt x="447485" y="947087"/>
                  <a:pt x="449610" y="953148"/>
                  <a:pt x="451592" y="958827"/>
                </a:cubicBezTo>
                <a:cubicBezTo>
                  <a:pt x="449822" y="966474"/>
                  <a:pt x="450247" y="975396"/>
                  <a:pt x="446041" y="980537"/>
                </a:cubicBezTo>
                <a:cubicBezTo>
                  <a:pt x="437827" y="990591"/>
                  <a:pt x="445220" y="1001496"/>
                  <a:pt x="441509" y="1011423"/>
                </a:cubicBezTo>
                <a:cubicBezTo>
                  <a:pt x="437473" y="1022228"/>
                  <a:pt x="447344" y="1029097"/>
                  <a:pt x="450799" y="1040171"/>
                </a:cubicBezTo>
                <a:cubicBezTo>
                  <a:pt x="449199" y="1043371"/>
                  <a:pt x="446891" y="1048002"/>
                  <a:pt x="443860" y="1054078"/>
                </a:cubicBezTo>
                <a:cubicBezTo>
                  <a:pt x="446438" y="1059827"/>
                  <a:pt x="447910" y="1067999"/>
                  <a:pt x="452754" y="1072899"/>
                </a:cubicBezTo>
                <a:cubicBezTo>
                  <a:pt x="462681" y="1082939"/>
                  <a:pt x="463191" y="1093164"/>
                  <a:pt x="458277" y="1105145"/>
                </a:cubicBezTo>
                <a:cubicBezTo>
                  <a:pt x="457073" y="1108048"/>
                  <a:pt x="456832" y="1111347"/>
                  <a:pt x="455926" y="1115426"/>
                </a:cubicBezTo>
                <a:cubicBezTo>
                  <a:pt x="457823" y="1118584"/>
                  <a:pt x="460741" y="1121940"/>
                  <a:pt x="461987" y="1125849"/>
                </a:cubicBezTo>
                <a:cubicBezTo>
                  <a:pt x="464564" y="1133850"/>
                  <a:pt x="466235" y="1142135"/>
                  <a:pt x="468388" y="1150759"/>
                </a:cubicBezTo>
                <a:cubicBezTo>
                  <a:pt x="465641" y="1156381"/>
                  <a:pt x="462851" y="1162117"/>
                  <a:pt x="460585" y="1166776"/>
                </a:cubicBezTo>
                <a:lnTo>
                  <a:pt x="460585" y="1184336"/>
                </a:lnTo>
                <a:cubicBezTo>
                  <a:pt x="462709" y="1186560"/>
                  <a:pt x="464933" y="1188712"/>
                  <a:pt x="466972" y="1191049"/>
                </a:cubicBezTo>
                <a:cubicBezTo>
                  <a:pt x="476715" y="1202208"/>
                  <a:pt x="477721" y="1206188"/>
                  <a:pt x="468105" y="1215109"/>
                </a:cubicBezTo>
                <a:cubicBezTo>
                  <a:pt x="461732" y="1221015"/>
                  <a:pt x="461435" y="1228110"/>
                  <a:pt x="459013" y="1235120"/>
                </a:cubicBezTo>
                <a:cubicBezTo>
                  <a:pt x="461675" y="1242937"/>
                  <a:pt x="466037" y="1250755"/>
                  <a:pt x="466590" y="1258827"/>
                </a:cubicBezTo>
                <a:cubicBezTo>
                  <a:pt x="467057" y="1265851"/>
                  <a:pt x="463219" y="1273172"/>
                  <a:pt x="461151" y="1280862"/>
                </a:cubicBezTo>
                <a:cubicBezTo>
                  <a:pt x="467510" y="1293013"/>
                  <a:pt x="470810" y="1306438"/>
                  <a:pt x="478358" y="1318419"/>
                </a:cubicBezTo>
                <a:cubicBezTo>
                  <a:pt x="482535" y="1325032"/>
                  <a:pt x="486048" y="1333883"/>
                  <a:pt x="481148" y="1342890"/>
                </a:cubicBezTo>
                <a:cubicBezTo>
                  <a:pt x="479859" y="1345269"/>
                  <a:pt x="479717" y="1349886"/>
                  <a:pt x="481190" y="1351854"/>
                </a:cubicBezTo>
                <a:cubicBezTo>
                  <a:pt x="488752" y="1361867"/>
                  <a:pt x="483244" y="1374796"/>
                  <a:pt x="489234" y="1385148"/>
                </a:cubicBezTo>
                <a:cubicBezTo>
                  <a:pt x="490466" y="1387272"/>
                  <a:pt x="489078" y="1391153"/>
                  <a:pt x="488342" y="1394084"/>
                </a:cubicBezTo>
                <a:cubicBezTo>
                  <a:pt x="487563" y="1397171"/>
                  <a:pt x="486133" y="1400103"/>
                  <a:pt x="484646" y="1403969"/>
                </a:cubicBezTo>
                <a:cubicBezTo>
                  <a:pt x="487719" y="1411205"/>
                  <a:pt x="491174" y="1418867"/>
                  <a:pt x="494219" y="1426684"/>
                </a:cubicBezTo>
                <a:cubicBezTo>
                  <a:pt x="496938" y="1433666"/>
                  <a:pt x="498538" y="1441143"/>
                  <a:pt x="501838" y="1447813"/>
                </a:cubicBezTo>
                <a:cubicBezTo>
                  <a:pt x="505095" y="1454413"/>
                  <a:pt x="500294" y="1460715"/>
                  <a:pt x="502064" y="1466492"/>
                </a:cubicBezTo>
                <a:cubicBezTo>
                  <a:pt x="505152" y="1476590"/>
                  <a:pt x="509853" y="1486206"/>
                  <a:pt x="514612" y="1497846"/>
                </a:cubicBezTo>
                <a:cubicBezTo>
                  <a:pt x="513210" y="1504516"/>
                  <a:pt x="512374" y="1513155"/>
                  <a:pt x="509513" y="1521071"/>
                </a:cubicBezTo>
                <a:cubicBezTo>
                  <a:pt x="505010" y="1533590"/>
                  <a:pt x="504189" y="1546010"/>
                  <a:pt x="505874" y="1559081"/>
                </a:cubicBezTo>
                <a:cubicBezTo>
                  <a:pt x="508083" y="1576089"/>
                  <a:pt x="509117" y="1593253"/>
                  <a:pt x="511241" y="1610261"/>
                </a:cubicBezTo>
                <a:cubicBezTo>
                  <a:pt x="512615" y="1621265"/>
                  <a:pt x="517982" y="1630441"/>
                  <a:pt x="526606" y="1636276"/>
                </a:cubicBezTo>
                <a:cubicBezTo>
                  <a:pt x="528079" y="1648993"/>
                  <a:pt x="529439" y="1660648"/>
                  <a:pt x="530841" y="1672799"/>
                </a:cubicBezTo>
                <a:cubicBezTo>
                  <a:pt x="527796" y="1678265"/>
                  <a:pt x="523845" y="1683533"/>
                  <a:pt x="521862" y="1689453"/>
                </a:cubicBezTo>
                <a:cubicBezTo>
                  <a:pt x="520262" y="1694225"/>
                  <a:pt x="518747" y="1701575"/>
                  <a:pt x="521168" y="1704677"/>
                </a:cubicBezTo>
                <a:cubicBezTo>
                  <a:pt x="529665" y="1715567"/>
                  <a:pt x="520588" y="1728142"/>
                  <a:pt x="526097" y="1738835"/>
                </a:cubicBezTo>
                <a:cubicBezTo>
                  <a:pt x="523689" y="1755616"/>
                  <a:pt x="521296" y="1772383"/>
                  <a:pt x="518945" y="1788811"/>
                </a:cubicBezTo>
                <a:cubicBezTo>
                  <a:pt x="507970" y="1801287"/>
                  <a:pt x="497377" y="1813325"/>
                  <a:pt x="486883" y="1825263"/>
                </a:cubicBezTo>
                <a:cubicBezTo>
                  <a:pt x="472396" y="1828690"/>
                  <a:pt x="457979" y="1832089"/>
                  <a:pt x="442047" y="1835856"/>
                </a:cubicBezTo>
                <a:cubicBezTo>
                  <a:pt x="415381" y="1827076"/>
                  <a:pt x="386874" y="1818805"/>
                  <a:pt x="355888" y="1825164"/>
                </a:cubicBezTo>
                <a:cubicBezTo>
                  <a:pt x="342661" y="1827883"/>
                  <a:pt x="330156" y="1823408"/>
                  <a:pt x="321943" y="1811625"/>
                </a:cubicBezTo>
                <a:cubicBezTo>
                  <a:pt x="316476" y="1803766"/>
                  <a:pt x="310259" y="1796501"/>
                  <a:pt x="306648" y="1787239"/>
                </a:cubicBezTo>
                <a:cubicBezTo>
                  <a:pt x="301975" y="1775272"/>
                  <a:pt x="295885" y="1763830"/>
                  <a:pt x="290178" y="1752274"/>
                </a:cubicBezTo>
                <a:cubicBezTo>
                  <a:pt x="287332" y="1746496"/>
                  <a:pt x="283197" y="1741242"/>
                  <a:pt x="281115" y="1735237"/>
                </a:cubicBezTo>
                <a:cubicBezTo>
                  <a:pt x="279076" y="1729403"/>
                  <a:pt x="278906" y="1722917"/>
                  <a:pt x="277957" y="1716969"/>
                </a:cubicBezTo>
                <a:cubicBezTo>
                  <a:pt x="260042" y="1712182"/>
                  <a:pt x="252749" y="1726939"/>
                  <a:pt x="242878" y="1733963"/>
                </a:cubicBezTo>
                <a:cubicBezTo>
                  <a:pt x="219313" y="1733991"/>
                  <a:pt x="199770" y="1725792"/>
                  <a:pt x="181870" y="1712919"/>
                </a:cubicBezTo>
                <a:cubicBezTo>
                  <a:pt x="178386" y="1710412"/>
                  <a:pt x="175002" y="1707099"/>
                  <a:pt x="171065" y="1706008"/>
                </a:cubicBezTo>
                <a:cubicBezTo>
                  <a:pt x="150403" y="1700287"/>
                  <a:pt x="133749" y="1684907"/>
                  <a:pt x="115141" y="1683618"/>
                </a:cubicBezTo>
                <a:cubicBezTo>
                  <a:pt x="103047" y="1676963"/>
                  <a:pt x="105029" y="1664444"/>
                  <a:pt x="95088" y="1659147"/>
                </a:cubicBezTo>
                <a:cubicBezTo>
                  <a:pt x="88021" y="1655380"/>
                  <a:pt x="83900" y="1646487"/>
                  <a:pt x="77442" y="1641105"/>
                </a:cubicBezTo>
                <a:cubicBezTo>
                  <a:pt x="61921" y="1628190"/>
                  <a:pt x="56724" y="1611706"/>
                  <a:pt x="58013" y="1592304"/>
                </a:cubicBezTo>
                <a:cubicBezTo>
                  <a:pt x="58367" y="1586980"/>
                  <a:pt x="58933" y="1581230"/>
                  <a:pt x="57404" y="1576302"/>
                </a:cubicBezTo>
                <a:cubicBezTo>
                  <a:pt x="53736" y="1564519"/>
                  <a:pt x="54147" y="1552921"/>
                  <a:pt x="57418" y="1541450"/>
                </a:cubicBezTo>
                <a:cubicBezTo>
                  <a:pt x="59854" y="1532911"/>
                  <a:pt x="59358" y="1524796"/>
                  <a:pt x="58282" y="1516101"/>
                </a:cubicBezTo>
                <a:cubicBezTo>
                  <a:pt x="56200" y="1499192"/>
                  <a:pt x="54869" y="1482325"/>
                  <a:pt x="56242" y="1464949"/>
                </a:cubicBezTo>
                <a:cubicBezTo>
                  <a:pt x="57475" y="1449244"/>
                  <a:pt x="55350" y="1432321"/>
                  <a:pt x="50351" y="1417380"/>
                </a:cubicBezTo>
                <a:cubicBezTo>
                  <a:pt x="45395" y="1402567"/>
                  <a:pt x="44757" y="1388066"/>
                  <a:pt x="44559" y="1373196"/>
                </a:cubicBezTo>
                <a:cubicBezTo>
                  <a:pt x="44191" y="1346388"/>
                  <a:pt x="44304" y="1319566"/>
                  <a:pt x="40523" y="1292956"/>
                </a:cubicBezTo>
                <a:cubicBezTo>
                  <a:pt x="39631" y="1286682"/>
                  <a:pt x="39333" y="1278922"/>
                  <a:pt x="35552" y="1274730"/>
                </a:cubicBezTo>
                <a:cubicBezTo>
                  <a:pt x="27310" y="1265610"/>
                  <a:pt x="27664" y="1255258"/>
                  <a:pt x="27126" y="1244594"/>
                </a:cubicBezTo>
                <a:cubicBezTo>
                  <a:pt x="25328" y="1209247"/>
                  <a:pt x="21957" y="1174098"/>
                  <a:pt x="14933" y="1139345"/>
                </a:cubicBezTo>
                <a:cubicBezTo>
                  <a:pt x="14083" y="1135153"/>
                  <a:pt x="13857" y="1130834"/>
                  <a:pt x="13573" y="1126557"/>
                </a:cubicBezTo>
                <a:cubicBezTo>
                  <a:pt x="10727" y="1082642"/>
                  <a:pt x="8065" y="1038698"/>
                  <a:pt x="5048" y="994797"/>
                </a:cubicBezTo>
                <a:cubicBezTo>
                  <a:pt x="4099" y="980891"/>
                  <a:pt x="1635" y="967069"/>
                  <a:pt x="1012" y="953148"/>
                </a:cubicBezTo>
                <a:cubicBezTo>
                  <a:pt x="347" y="938307"/>
                  <a:pt x="-2217" y="923394"/>
                  <a:pt x="4737" y="908737"/>
                </a:cubicBezTo>
                <a:cubicBezTo>
                  <a:pt x="7767" y="902322"/>
                  <a:pt x="6549" y="893981"/>
                  <a:pt x="7767" y="886602"/>
                </a:cubicBezTo>
                <a:cubicBezTo>
                  <a:pt x="8829" y="880201"/>
                  <a:pt x="10854" y="874055"/>
                  <a:pt x="16788" y="870472"/>
                </a:cubicBezTo>
                <a:cubicBezTo>
                  <a:pt x="21901" y="869736"/>
                  <a:pt x="25682" y="871988"/>
                  <a:pt x="26942" y="876321"/>
                </a:cubicBezTo>
                <a:cubicBezTo>
                  <a:pt x="29024" y="883473"/>
                  <a:pt x="30256" y="890893"/>
                  <a:pt x="31559" y="898257"/>
                </a:cubicBezTo>
                <a:cubicBezTo>
                  <a:pt x="33442" y="908907"/>
                  <a:pt x="35751" y="919330"/>
                  <a:pt x="45055" y="929130"/>
                </a:cubicBezTo>
                <a:cubicBezTo>
                  <a:pt x="48553" y="929682"/>
                  <a:pt x="53736" y="930503"/>
                  <a:pt x="57489" y="931098"/>
                </a:cubicBezTo>
                <a:cubicBezTo>
                  <a:pt x="60038" y="930404"/>
                  <a:pt x="61270" y="929130"/>
                  <a:pt x="62049" y="929810"/>
                </a:cubicBezTo>
                <a:cubicBezTo>
                  <a:pt x="72288" y="922219"/>
                  <a:pt x="82470" y="914543"/>
                  <a:pt x="93162" y="906514"/>
                </a:cubicBezTo>
                <a:cubicBezTo>
                  <a:pt x="89310" y="901925"/>
                  <a:pt x="86194" y="898201"/>
                  <a:pt x="83334" y="894774"/>
                </a:cubicBezTo>
                <a:cubicBezTo>
                  <a:pt x="83546" y="887693"/>
                  <a:pt x="90032" y="886546"/>
                  <a:pt x="93332" y="882807"/>
                </a:cubicBezTo>
                <a:cubicBezTo>
                  <a:pt x="96731" y="875840"/>
                  <a:pt x="91094" y="868320"/>
                  <a:pt x="95753" y="860984"/>
                </a:cubicBezTo>
                <a:cubicBezTo>
                  <a:pt x="98203" y="857132"/>
                  <a:pt x="97439" y="850689"/>
                  <a:pt x="96759" y="845605"/>
                </a:cubicBezTo>
                <a:cubicBezTo>
                  <a:pt x="96207" y="841370"/>
                  <a:pt x="94422" y="837235"/>
                  <a:pt x="97028" y="833327"/>
                </a:cubicBezTo>
                <a:cubicBezTo>
                  <a:pt x="104944" y="821473"/>
                  <a:pt x="102877" y="809847"/>
                  <a:pt x="99775" y="796535"/>
                </a:cubicBezTo>
                <a:cubicBezTo>
                  <a:pt x="95952" y="780121"/>
                  <a:pt x="96603" y="762688"/>
                  <a:pt x="95244" y="744760"/>
                </a:cubicBezTo>
                <a:cubicBezTo>
                  <a:pt x="104831" y="731363"/>
                  <a:pt x="112294" y="715728"/>
                  <a:pt x="128722" y="707699"/>
                </a:cubicBezTo>
                <a:cubicBezTo>
                  <a:pt x="131497" y="706339"/>
                  <a:pt x="133537" y="703493"/>
                  <a:pt x="135902" y="701312"/>
                </a:cubicBezTo>
                <a:cubicBezTo>
                  <a:pt x="142897" y="694854"/>
                  <a:pt x="150800" y="690053"/>
                  <a:pt x="159608" y="686924"/>
                </a:cubicBezTo>
                <a:cubicBezTo>
                  <a:pt x="153094" y="666871"/>
                  <a:pt x="165542" y="657779"/>
                  <a:pt x="182536" y="649749"/>
                </a:cubicBezTo>
                <a:cubicBezTo>
                  <a:pt x="187280" y="651590"/>
                  <a:pt x="193100" y="653856"/>
                  <a:pt x="199601" y="656391"/>
                </a:cubicBezTo>
                <a:cubicBezTo>
                  <a:pt x="204217" y="652511"/>
                  <a:pt x="209103" y="648404"/>
                  <a:pt x="213281" y="644892"/>
                </a:cubicBezTo>
                <a:cubicBezTo>
                  <a:pt x="214980" y="634837"/>
                  <a:pt x="207998" y="624358"/>
                  <a:pt x="218620" y="617348"/>
                </a:cubicBezTo>
                <a:cubicBezTo>
                  <a:pt x="221792" y="606018"/>
                  <a:pt x="223845" y="594264"/>
                  <a:pt x="232031" y="583714"/>
                </a:cubicBezTo>
                <a:cubicBezTo>
                  <a:pt x="235132" y="582340"/>
                  <a:pt x="238885" y="580103"/>
                  <a:pt x="242949" y="579012"/>
                </a:cubicBezTo>
                <a:cubicBezTo>
                  <a:pt x="253670" y="576151"/>
                  <a:pt x="262931" y="571167"/>
                  <a:pt x="269998" y="562500"/>
                </a:cubicBezTo>
                <a:cubicBezTo>
                  <a:pt x="281341" y="548593"/>
                  <a:pt x="298180" y="543254"/>
                  <a:pt x="313446" y="535918"/>
                </a:cubicBezTo>
                <a:cubicBezTo>
                  <a:pt x="324194" y="530763"/>
                  <a:pt x="336558" y="532463"/>
                  <a:pt x="348283" y="534474"/>
                </a:cubicBezTo>
                <a:cubicBezTo>
                  <a:pt x="356738" y="535933"/>
                  <a:pt x="365164" y="537575"/>
                  <a:pt x="375020" y="539388"/>
                </a:cubicBezTo>
                <a:cubicBezTo>
                  <a:pt x="383305" y="545803"/>
                  <a:pt x="392538" y="552955"/>
                  <a:pt x="402678" y="560786"/>
                </a:cubicBezTo>
                <a:cubicBezTo>
                  <a:pt x="407691" y="570742"/>
                  <a:pt x="409419" y="583303"/>
                  <a:pt x="406473" y="594151"/>
                </a:cubicBezTo>
                <a:cubicBezTo>
                  <a:pt x="401304" y="613241"/>
                  <a:pt x="405071" y="630334"/>
                  <a:pt x="412804" y="646988"/>
                </a:cubicBezTo>
                <a:cubicBezTo>
                  <a:pt x="415891" y="653644"/>
                  <a:pt x="414092" y="659422"/>
                  <a:pt x="414248" y="665639"/>
                </a:cubicBezTo>
                <a:cubicBezTo>
                  <a:pt x="414376" y="670624"/>
                  <a:pt x="417562" y="673102"/>
                  <a:pt x="422377" y="674263"/>
                </a:cubicBezTo>
                <a:cubicBezTo>
                  <a:pt x="429316" y="672281"/>
                  <a:pt x="431709" y="666219"/>
                  <a:pt x="432970" y="660116"/>
                </a:cubicBezTo>
                <a:cubicBezTo>
                  <a:pt x="436850" y="641267"/>
                  <a:pt x="440192" y="622304"/>
                  <a:pt x="443690" y="603384"/>
                </a:cubicBezTo>
                <a:cubicBezTo>
                  <a:pt x="444073" y="601303"/>
                  <a:pt x="444766" y="599022"/>
                  <a:pt x="444313" y="597068"/>
                </a:cubicBezTo>
                <a:cubicBezTo>
                  <a:pt x="439937" y="578262"/>
                  <a:pt x="448279" y="562132"/>
                  <a:pt x="454439" y="545336"/>
                </a:cubicBezTo>
                <a:cubicBezTo>
                  <a:pt x="458815" y="533369"/>
                  <a:pt x="461732" y="520850"/>
                  <a:pt x="464918" y="508473"/>
                </a:cubicBezTo>
                <a:cubicBezTo>
                  <a:pt x="469974" y="488817"/>
                  <a:pt x="474704" y="469076"/>
                  <a:pt x="479335" y="450311"/>
                </a:cubicBezTo>
                <a:cubicBezTo>
                  <a:pt x="483456" y="447621"/>
                  <a:pt x="485892" y="445327"/>
                  <a:pt x="488781" y="444293"/>
                </a:cubicBezTo>
                <a:cubicBezTo>
                  <a:pt x="497887" y="441021"/>
                  <a:pt x="507701" y="439265"/>
                  <a:pt x="516240" y="434960"/>
                </a:cubicBezTo>
                <a:cubicBezTo>
                  <a:pt x="524680" y="430712"/>
                  <a:pt x="532710" y="424877"/>
                  <a:pt x="539451" y="418249"/>
                </a:cubicBezTo>
                <a:cubicBezTo>
                  <a:pt x="546589" y="411239"/>
                  <a:pt x="556218" y="414837"/>
                  <a:pt x="563313" y="410715"/>
                </a:cubicBezTo>
                <a:cubicBezTo>
                  <a:pt x="582375" y="399655"/>
                  <a:pt x="604113" y="398197"/>
                  <a:pt x="624591" y="392249"/>
                </a:cubicBezTo>
                <a:cubicBezTo>
                  <a:pt x="631063" y="390365"/>
                  <a:pt x="636996" y="392093"/>
                  <a:pt x="643426" y="393155"/>
                </a:cubicBezTo>
                <a:cubicBezTo>
                  <a:pt x="662728" y="396370"/>
                  <a:pt x="677286" y="405476"/>
                  <a:pt x="686888" y="422498"/>
                </a:cubicBezTo>
                <a:cubicBezTo>
                  <a:pt x="687907" y="424296"/>
                  <a:pt x="689607" y="425727"/>
                  <a:pt x="691745" y="428205"/>
                </a:cubicBezTo>
                <a:cubicBezTo>
                  <a:pt x="693572" y="425826"/>
                  <a:pt x="696135" y="423872"/>
                  <a:pt x="696772" y="421422"/>
                </a:cubicBezTo>
                <a:cubicBezTo>
                  <a:pt x="706714" y="382930"/>
                  <a:pt x="710283" y="343278"/>
                  <a:pt x="718029" y="304376"/>
                </a:cubicBezTo>
                <a:cubicBezTo>
                  <a:pt x="718850" y="300241"/>
                  <a:pt x="720153" y="296205"/>
                  <a:pt x="721541" y="291007"/>
                </a:cubicBezTo>
                <a:cubicBezTo>
                  <a:pt x="741226" y="283006"/>
                  <a:pt x="760811" y="274509"/>
                  <a:pt x="780793" y="267102"/>
                </a:cubicBezTo>
                <a:cubicBezTo>
                  <a:pt x="799841" y="260036"/>
                  <a:pt x="819313" y="254131"/>
                  <a:pt x="838148" y="247857"/>
                </a:cubicBezTo>
                <a:cubicBezTo>
                  <a:pt x="846347" y="251610"/>
                  <a:pt x="853952" y="255093"/>
                  <a:pt x="861529" y="258549"/>
                </a:cubicBezTo>
                <a:cubicBezTo>
                  <a:pt x="865593" y="253040"/>
                  <a:pt x="869162" y="248197"/>
                  <a:pt x="873297" y="242603"/>
                </a:cubicBezTo>
                <a:cubicBezTo>
                  <a:pt x="879132" y="247219"/>
                  <a:pt x="883904" y="251001"/>
                  <a:pt x="889201" y="255178"/>
                </a:cubicBezTo>
                <a:cubicBezTo>
                  <a:pt x="894086" y="252502"/>
                  <a:pt x="898675" y="249967"/>
                  <a:pt x="903221" y="247488"/>
                </a:cubicBezTo>
                <a:cubicBezTo>
                  <a:pt x="921390" y="265021"/>
                  <a:pt x="922169" y="286150"/>
                  <a:pt x="918742" y="309672"/>
                </a:cubicBezTo>
                <a:cubicBezTo>
                  <a:pt x="912256" y="354239"/>
                  <a:pt x="906265" y="398989"/>
                  <a:pt x="908574" y="444264"/>
                </a:cubicBezTo>
                <a:cubicBezTo>
                  <a:pt x="908715" y="447153"/>
                  <a:pt x="909905" y="449985"/>
                  <a:pt x="910627" y="452974"/>
                </a:cubicBezTo>
                <a:cubicBezTo>
                  <a:pt x="913049" y="451912"/>
                  <a:pt x="915853" y="451600"/>
                  <a:pt x="916447" y="449023"/>
                </a:cubicBezTo>
                <a:cubicBezTo>
                  <a:pt x="927182" y="426619"/>
                  <a:pt x="933611" y="401567"/>
                  <a:pt x="936869" y="376005"/>
                </a:cubicBezTo>
                <a:cubicBezTo>
                  <a:pt x="943652" y="322701"/>
                  <a:pt x="955392" y="270331"/>
                  <a:pt x="965291" y="217622"/>
                </a:cubicBezTo>
                <a:cubicBezTo>
                  <a:pt x="968449" y="200783"/>
                  <a:pt x="971890" y="183733"/>
                  <a:pt x="972315" y="166711"/>
                </a:cubicBezTo>
                <a:cubicBezTo>
                  <a:pt x="972782" y="147791"/>
                  <a:pt x="978787" y="131278"/>
                  <a:pt x="987864" y="113562"/>
                </a:cubicBezTo>
                <a:cubicBezTo>
                  <a:pt x="1002026" y="111919"/>
                  <a:pt x="1015791" y="106382"/>
                  <a:pt x="1029783" y="101171"/>
                </a:cubicBezTo>
                <a:cubicBezTo>
                  <a:pt x="1043562" y="96044"/>
                  <a:pt x="1057455" y="89856"/>
                  <a:pt x="1072806" y="88978"/>
                </a:cubicBezTo>
                <a:cubicBezTo>
                  <a:pt x="1080538" y="88538"/>
                  <a:pt x="1086429" y="83455"/>
                  <a:pt x="1089559" y="76445"/>
                </a:cubicBezTo>
                <a:cubicBezTo>
                  <a:pt x="1104542" y="75750"/>
                  <a:pt x="1119327" y="75057"/>
                  <a:pt x="1136547" y="74250"/>
                </a:cubicBezTo>
                <a:cubicBezTo>
                  <a:pt x="1139224" y="78059"/>
                  <a:pt x="1142878" y="83270"/>
                  <a:pt x="1147693" y="90111"/>
                </a:cubicBezTo>
                <a:cubicBezTo>
                  <a:pt x="1151899" y="83086"/>
                  <a:pt x="1154079" y="78385"/>
                  <a:pt x="1157209" y="74434"/>
                </a:cubicBezTo>
                <a:cubicBezTo>
                  <a:pt x="1162605" y="67608"/>
                  <a:pt x="1176356" y="69222"/>
                  <a:pt x="1178905" y="77408"/>
                </a:cubicBezTo>
                <a:cubicBezTo>
                  <a:pt x="1181411" y="85437"/>
                  <a:pt x="1183196" y="94175"/>
                  <a:pt x="1182870" y="102502"/>
                </a:cubicBezTo>
                <a:cubicBezTo>
                  <a:pt x="1182275" y="117867"/>
                  <a:pt x="1184782" y="132241"/>
                  <a:pt x="1190701" y="146969"/>
                </a:cubicBezTo>
                <a:cubicBezTo>
                  <a:pt x="1198349" y="144534"/>
                  <a:pt x="1194412" y="137764"/>
                  <a:pt x="1197159" y="134394"/>
                </a:cubicBezTo>
                <a:cubicBezTo>
                  <a:pt x="1200487" y="130287"/>
                  <a:pt x="1205231" y="127044"/>
                  <a:pt x="1207596" y="122512"/>
                </a:cubicBezTo>
                <a:cubicBezTo>
                  <a:pt x="1212043" y="114029"/>
                  <a:pt x="1215711" y="105065"/>
                  <a:pt x="1218855" y="95987"/>
                </a:cubicBezTo>
                <a:cubicBezTo>
                  <a:pt x="1224123" y="80735"/>
                  <a:pt x="1229844" y="65908"/>
                  <a:pt x="1237845" y="51690"/>
                </a:cubicBezTo>
                <a:cubicBezTo>
                  <a:pt x="1248679" y="32430"/>
                  <a:pt x="1266055" y="22800"/>
                  <a:pt x="1285216" y="15309"/>
                </a:cubicBezTo>
                <a:cubicBezTo>
                  <a:pt x="1293104" y="12222"/>
                  <a:pt x="1302167" y="9163"/>
                  <a:pt x="1310211" y="10126"/>
                </a:cubicBezTo>
                <a:cubicBezTo>
                  <a:pt x="1325973" y="12009"/>
                  <a:pt x="1339922" y="8894"/>
                  <a:pt x="1353772" y="2138"/>
                </a:cubicBezTo>
                <a:cubicBezTo>
                  <a:pt x="1357440" y="340"/>
                  <a:pt x="1362114" y="581"/>
                  <a:pt x="1365583" y="0"/>
                </a:cubicBezTo>
                <a:cubicBezTo>
                  <a:pt x="1373967" y="6288"/>
                  <a:pt x="1381742" y="11768"/>
                  <a:pt x="1389091" y="17773"/>
                </a:cubicBezTo>
                <a:cubicBezTo>
                  <a:pt x="1393213" y="21129"/>
                  <a:pt x="1397999" y="24726"/>
                  <a:pt x="1400095" y="29301"/>
                </a:cubicBezTo>
                <a:cubicBezTo>
                  <a:pt x="1404329" y="38576"/>
                  <a:pt x="1412175" y="44255"/>
                  <a:pt x="1418831" y="51124"/>
                </a:cubicBezTo>
                <a:cubicBezTo>
                  <a:pt x="1436689" y="69505"/>
                  <a:pt x="1445540" y="91937"/>
                  <a:pt x="1449562" y="116763"/>
                </a:cubicBezTo>
                <a:cubicBezTo>
                  <a:pt x="1451275" y="127313"/>
                  <a:pt x="1453144" y="137892"/>
                  <a:pt x="1456005" y="148173"/>
                </a:cubicBezTo>
                <a:cubicBezTo>
                  <a:pt x="1457676" y="154164"/>
                  <a:pt x="1460282" y="160720"/>
                  <a:pt x="1464516" y="165011"/>
                </a:cubicBezTo>
                <a:cubicBezTo>
                  <a:pt x="1473650" y="174301"/>
                  <a:pt x="1476185" y="185645"/>
                  <a:pt x="1476582" y="197456"/>
                </a:cubicBezTo>
                <a:cubicBezTo>
                  <a:pt x="1477446" y="223372"/>
                  <a:pt x="1483847" y="248381"/>
                  <a:pt x="1487826" y="273787"/>
                </a:cubicBezTo>
                <a:cubicBezTo>
                  <a:pt x="1488634" y="278956"/>
                  <a:pt x="1490616" y="283940"/>
                  <a:pt x="1492202" y="289549"/>
                </a:cubicBezTo>
                <a:cubicBezTo>
                  <a:pt x="1498731" y="292013"/>
                  <a:pt x="1504580" y="294604"/>
                  <a:pt x="1510655" y="296360"/>
                </a:cubicBezTo>
                <a:cubicBezTo>
                  <a:pt x="1514648" y="297522"/>
                  <a:pt x="1518982" y="297465"/>
                  <a:pt x="1522083" y="297833"/>
                </a:cubicBezTo>
                <a:cubicBezTo>
                  <a:pt x="1529320" y="293613"/>
                  <a:pt x="1532237" y="288005"/>
                  <a:pt x="1533271" y="281448"/>
                </a:cubicBezTo>
                <a:cubicBezTo>
                  <a:pt x="1534106" y="276137"/>
                  <a:pt x="1535863" y="271521"/>
                  <a:pt x="1540111" y="268122"/>
                </a:cubicBezTo>
                <a:cubicBezTo>
                  <a:pt x="1541017" y="280315"/>
                  <a:pt x="1541513" y="292579"/>
                  <a:pt x="1543198" y="304659"/>
                </a:cubicBezTo>
                <a:cubicBezTo>
                  <a:pt x="1543765" y="308752"/>
                  <a:pt x="1547900" y="311499"/>
                  <a:pt x="1553196" y="308171"/>
                </a:cubicBezTo>
                <a:cubicBezTo>
                  <a:pt x="1553664" y="301388"/>
                  <a:pt x="1555321" y="294165"/>
                  <a:pt x="1554301" y="287354"/>
                </a:cubicBezTo>
                <a:cubicBezTo>
                  <a:pt x="1553253" y="280414"/>
                  <a:pt x="1549585" y="273872"/>
                  <a:pt x="1547050" y="267145"/>
                </a:cubicBezTo>
                <a:lnTo>
                  <a:pt x="1546540" y="267669"/>
                </a:lnTo>
                <a:cubicBezTo>
                  <a:pt x="1546455" y="267499"/>
                  <a:pt x="1546385" y="267315"/>
                  <a:pt x="1546300" y="267145"/>
                </a:cubicBezTo>
                <a:lnTo>
                  <a:pt x="1546866" y="267145"/>
                </a:lnTo>
                <a:cubicBezTo>
                  <a:pt x="1548424" y="264610"/>
                  <a:pt x="1550010" y="262047"/>
                  <a:pt x="1551851" y="259073"/>
                </a:cubicBezTo>
                <a:cubicBezTo>
                  <a:pt x="1550435" y="253040"/>
                  <a:pt x="1548919" y="246851"/>
                  <a:pt x="1547546" y="240620"/>
                </a:cubicBezTo>
                <a:cubicBezTo>
                  <a:pt x="1544685" y="227705"/>
                  <a:pt x="1545238" y="215115"/>
                  <a:pt x="1551001" y="202922"/>
                </a:cubicBezTo>
                <a:cubicBezTo>
                  <a:pt x="1556085" y="192173"/>
                  <a:pt x="1559272" y="181000"/>
                  <a:pt x="1559966" y="168948"/>
                </a:cubicBezTo>
                <a:cubicBezTo>
                  <a:pt x="1560716" y="155707"/>
                  <a:pt x="1568817" y="145100"/>
                  <a:pt x="1573660" y="133133"/>
                </a:cubicBezTo>
                <a:cubicBezTo>
                  <a:pt x="1589677" y="125784"/>
                  <a:pt x="1604037" y="116069"/>
                  <a:pt x="1621526" y="113576"/>
                </a:cubicBezTo>
                <a:cubicBezTo>
                  <a:pt x="1623636" y="113279"/>
                  <a:pt x="1626341" y="113392"/>
                  <a:pt x="1627729" y="112160"/>
                </a:cubicBezTo>
                <a:cubicBezTo>
                  <a:pt x="1650048" y="92051"/>
                  <a:pt x="1679787" y="95166"/>
                  <a:pt x="1705929" y="87094"/>
                </a:cubicBezTo>
                <a:cubicBezTo>
                  <a:pt x="1706907" y="86797"/>
                  <a:pt x="1708068" y="87052"/>
                  <a:pt x="1710291" y="87052"/>
                </a:cubicBezTo>
                <a:cubicBezTo>
                  <a:pt x="1716239" y="89417"/>
                  <a:pt x="1723164" y="92164"/>
                  <a:pt x="1729211" y="94571"/>
                </a:cubicBezTo>
                <a:cubicBezTo>
                  <a:pt x="1731165" y="97163"/>
                  <a:pt x="1732794" y="98693"/>
                  <a:pt x="1733644" y="100576"/>
                </a:cubicBezTo>
                <a:cubicBezTo>
                  <a:pt x="1738105" y="110305"/>
                  <a:pt x="1742636" y="120006"/>
                  <a:pt x="1746587" y="129933"/>
                </a:cubicBezTo>
                <a:cubicBezTo>
                  <a:pt x="1750100" y="138756"/>
                  <a:pt x="1755693" y="144335"/>
                  <a:pt x="1766640" y="143202"/>
                </a:cubicBezTo>
                <a:cubicBezTo>
                  <a:pt x="1772177" y="155835"/>
                  <a:pt x="1777290" y="167532"/>
                  <a:pt x="1783082" y="180773"/>
                </a:cubicBezTo>
                <a:cubicBezTo>
                  <a:pt x="1792075" y="186126"/>
                  <a:pt x="1802243" y="183492"/>
                  <a:pt x="1812241" y="179017"/>
                </a:cubicBezTo>
                <a:cubicBezTo>
                  <a:pt x="1816078" y="177304"/>
                  <a:pt x="1819633" y="174910"/>
                  <a:pt x="1822918" y="173055"/>
                </a:cubicBezTo>
                <a:cubicBezTo>
                  <a:pt x="1841640" y="175208"/>
                  <a:pt x="1852729" y="184753"/>
                  <a:pt x="1858677" y="201831"/>
                </a:cubicBezTo>
                <a:cubicBezTo>
                  <a:pt x="1864256" y="217820"/>
                  <a:pt x="1871408" y="233270"/>
                  <a:pt x="1877809" y="248848"/>
                </a:cubicBezTo>
                <a:cubicBezTo>
                  <a:pt x="1883134" y="254229"/>
                  <a:pt x="1889747" y="253875"/>
                  <a:pt x="1895978" y="252417"/>
                </a:cubicBezTo>
                <a:cubicBezTo>
                  <a:pt x="1902181" y="250973"/>
                  <a:pt x="1908568" y="248947"/>
                  <a:pt x="1913992" y="245718"/>
                </a:cubicBezTo>
                <a:cubicBezTo>
                  <a:pt x="1925378" y="238935"/>
                  <a:pt x="1937486" y="235749"/>
                  <a:pt x="1950557" y="234304"/>
                </a:cubicBezTo>
                <a:cubicBezTo>
                  <a:pt x="1958927" y="233369"/>
                  <a:pt x="1967041" y="230169"/>
                  <a:pt x="1975510" y="227932"/>
                </a:cubicBezTo>
                <a:cubicBezTo>
                  <a:pt x="1989034" y="231273"/>
                  <a:pt x="1998678" y="239303"/>
                  <a:pt x="2001978" y="253012"/>
                </a:cubicBezTo>
                <a:cubicBezTo>
                  <a:pt x="2005292" y="266748"/>
                  <a:pt x="2011353" y="279267"/>
                  <a:pt x="2017754" y="291560"/>
                </a:cubicBezTo>
                <a:cubicBezTo>
                  <a:pt x="2023489" y="302563"/>
                  <a:pt x="2025288" y="313807"/>
                  <a:pt x="2023759" y="325774"/>
                </a:cubicBezTo>
                <a:cubicBezTo>
                  <a:pt x="2021606" y="342754"/>
                  <a:pt x="2018363" y="359479"/>
                  <a:pt x="2024183" y="376671"/>
                </a:cubicBezTo>
                <a:cubicBezTo>
                  <a:pt x="2026053" y="382180"/>
                  <a:pt x="2023447" y="389331"/>
                  <a:pt x="2022413" y="395662"/>
                </a:cubicBezTo>
                <a:cubicBezTo>
                  <a:pt x="2020006" y="410475"/>
                  <a:pt x="2018816" y="425245"/>
                  <a:pt x="2021323" y="441036"/>
                </a:cubicBezTo>
                <a:cubicBezTo>
                  <a:pt x="2027554" y="441701"/>
                  <a:pt x="2033034" y="441375"/>
                  <a:pt x="2037793" y="443032"/>
                </a:cubicBezTo>
                <a:cubicBezTo>
                  <a:pt x="2043712" y="445086"/>
                  <a:pt x="2051360" y="447380"/>
                  <a:pt x="2054220" y="452039"/>
                </a:cubicBezTo>
                <a:cubicBezTo>
                  <a:pt x="2064388" y="468637"/>
                  <a:pt x="2084979" y="470520"/>
                  <a:pt x="2097172" y="484327"/>
                </a:cubicBezTo>
                <a:cubicBezTo>
                  <a:pt x="2101534" y="489270"/>
                  <a:pt x="2110867" y="489808"/>
                  <a:pt x="2117877" y="492499"/>
                </a:cubicBezTo>
                <a:cubicBezTo>
                  <a:pt x="2120879" y="493646"/>
                  <a:pt x="2123626" y="495940"/>
                  <a:pt x="2126685" y="496421"/>
                </a:cubicBezTo>
                <a:cubicBezTo>
                  <a:pt x="2147064" y="499551"/>
                  <a:pt x="2156736" y="511051"/>
                  <a:pt x="2155476" y="531656"/>
                </a:cubicBezTo>
                <a:cubicBezTo>
                  <a:pt x="2155419" y="532491"/>
                  <a:pt x="2156524" y="533398"/>
                  <a:pt x="2158337" y="536173"/>
                </a:cubicBezTo>
                <a:cubicBezTo>
                  <a:pt x="2166522" y="538949"/>
                  <a:pt x="2175996" y="537972"/>
                  <a:pt x="2183941" y="531953"/>
                </a:cubicBezTo>
                <a:cubicBezTo>
                  <a:pt x="2193953" y="524376"/>
                  <a:pt x="2205296" y="522720"/>
                  <a:pt x="2216569" y="520581"/>
                </a:cubicBezTo>
                <a:cubicBezTo>
                  <a:pt x="2224655" y="525368"/>
                  <a:pt x="2231991" y="529730"/>
                  <a:pt x="2238959" y="533851"/>
                </a:cubicBezTo>
                <a:cubicBezTo>
                  <a:pt x="2260244" y="536782"/>
                  <a:pt x="2279050" y="530013"/>
                  <a:pt x="2297602" y="521941"/>
                </a:cubicBezTo>
                <a:cubicBezTo>
                  <a:pt x="2305461" y="518528"/>
                  <a:pt x="2313265" y="514931"/>
                  <a:pt x="2321294" y="511985"/>
                </a:cubicBezTo>
                <a:cubicBezTo>
                  <a:pt x="2325231" y="510541"/>
                  <a:pt x="2329635" y="510385"/>
                  <a:pt x="2333374" y="509719"/>
                </a:cubicBezTo>
                <a:cubicBezTo>
                  <a:pt x="2342565" y="513685"/>
                  <a:pt x="2349703" y="520397"/>
                  <a:pt x="2360678" y="518585"/>
                </a:cubicBezTo>
                <a:cubicBezTo>
                  <a:pt x="2371936" y="516715"/>
                  <a:pt x="2378705" y="524617"/>
                  <a:pt x="2382132" y="534318"/>
                </a:cubicBezTo>
                <a:cubicBezTo>
                  <a:pt x="2384583" y="541286"/>
                  <a:pt x="2386084" y="548848"/>
                  <a:pt x="2386480" y="556240"/>
                </a:cubicBezTo>
                <a:cubicBezTo>
                  <a:pt x="2387160" y="569042"/>
                  <a:pt x="2386678" y="581901"/>
                  <a:pt x="2386678" y="594732"/>
                </a:cubicBezTo>
                <a:cubicBezTo>
                  <a:pt x="2383379" y="597521"/>
                  <a:pt x="2380320" y="600127"/>
                  <a:pt x="2377247" y="602733"/>
                </a:cubicBezTo>
                <a:cubicBezTo>
                  <a:pt x="2378408" y="604177"/>
                  <a:pt x="2379329" y="606571"/>
                  <a:pt x="2380759" y="606910"/>
                </a:cubicBezTo>
                <a:cubicBezTo>
                  <a:pt x="2391975" y="609630"/>
                  <a:pt x="2402398" y="606372"/>
                  <a:pt x="2411306" y="600084"/>
                </a:cubicBezTo>
                <a:cubicBezTo>
                  <a:pt x="2420539" y="593556"/>
                  <a:pt x="2430452" y="590412"/>
                  <a:pt x="2441385" y="590157"/>
                </a:cubicBezTo>
                <a:cubicBezTo>
                  <a:pt x="2449216" y="589959"/>
                  <a:pt x="2455844" y="587254"/>
                  <a:pt x="2462571" y="583558"/>
                </a:cubicBezTo>
                <a:cubicBezTo>
                  <a:pt x="2472172" y="578276"/>
                  <a:pt x="2482468" y="580372"/>
                  <a:pt x="2489633" y="587127"/>
                </a:cubicBezTo>
                <a:cubicBezTo>
                  <a:pt x="2500368" y="597238"/>
                  <a:pt x="2511612" y="607505"/>
                  <a:pt x="2517504" y="621072"/>
                </a:cubicBezTo>
                <a:cubicBezTo>
                  <a:pt x="2515266" y="631325"/>
                  <a:pt x="2512334" y="640459"/>
                  <a:pt x="2511499" y="649792"/>
                </a:cubicBezTo>
                <a:cubicBezTo>
                  <a:pt x="2510734" y="658246"/>
                  <a:pt x="2512264" y="666885"/>
                  <a:pt x="2512646" y="673272"/>
                </a:cubicBezTo>
                <a:cubicBezTo>
                  <a:pt x="2518013" y="680721"/>
                  <a:pt x="2522205" y="686541"/>
                  <a:pt x="2527502" y="693905"/>
                </a:cubicBezTo>
                <a:cubicBezTo>
                  <a:pt x="2536367" y="699060"/>
                  <a:pt x="2546152" y="700944"/>
                  <a:pt x="2558912" y="695293"/>
                </a:cubicBezTo>
                <a:cubicBezTo>
                  <a:pt x="2577308" y="687150"/>
                  <a:pt x="2597333" y="682647"/>
                  <a:pt x="2616012" y="676798"/>
                </a:cubicBezTo>
                <a:cubicBezTo>
                  <a:pt x="2630173" y="682534"/>
                  <a:pt x="2641786" y="689884"/>
                  <a:pt x="2652195" y="699202"/>
                </a:cubicBezTo>
                <a:cubicBezTo>
                  <a:pt x="2653143" y="696497"/>
                  <a:pt x="2654092" y="693792"/>
                  <a:pt x="2654956" y="691314"/>
                </a:cubicBezTo>
                <a:cubicBezTo>
                  <a:pt x="2656840" y="691427"/>
                  <a:pt x="2658242" y="691101"/>
                  <a:pt x="2658666" y="691597"/>
                </a:cubicBezTo>
                <a:cubicBezTo>
                  <a:pt x="2664813" y="698904"/>
                  <a:pt x="2670831" y="706325"/>
                  <a:pt x="2677317" y="714270"/>
                </a:cubicBezTo>
                <a:cubicBezTo>
                  <a:pt x="2679866" y="748144"/>
                  <a:pt x="2685219" y="782061"/>
                  <a:pt x="2682345" y="816630"/>
                </a:cubicBezTo>
                <a:cubicBezTo>
                  <a:pt x="2681113" y="831486"/>
                  <a:pt x="2683364" y="846596"/>
                  <a:pt x="2683364" y="861593"/>
                </a:cubicBezTo>
                <a:cubicBezTo>
                  <a:pt x="2683364" y="865544"/>
                  <a:pt x="2681070" y="869623"/>
                  <a:pt x="2679272" y="873376"/>
                </a:cubicBezTo>
                <a:close/>
                <a:moveTo>
                  <a:pt x="1625718" y="1766946"/>
                </a:moveTo>
                <a:cubicBezTo>
                  <a:pt x="1622489" y="1751509"/>
                  <a:pt x="1623962" y="1735096"/>
                  <a:pt x="1623396" y="1719108"/>
                </a:cubicBezTo>
                <a:cubicBezTo>
                  <a:pt x="1622829" y="1703020"/>
                  <a:pt x="1624358" y="1686536"/>
                  <a:pt x="1621271" y="1670958"/>
                </a:cubicBezTo>
                <a:cubicBezTo>
                  <a:pt x="1616994" y="1649404"/>
                  <a:pt x="1617320" y="1628459"/>
                  <a:pt x="1621002" y="1607146"/>
                </a:cubicBezTo>
                <a:cubicBezTo>
                  <a:pt x="1623438" y="1593097"/>
                  <a:pt x="1621866" y="1579360"/>
                  <a:pt x="1616329" y="1566134"/>
                </a:cubicBezTo>
                <a:cubicBezTo>
                  <a:pt x="1612718" y="1564378"/>
                  <a:pt x="1609106" y="1562622"/>
                  <a:pt x="1605651" y="1560922"/>
                </a:cubicBezTo>
                <a:cubicBezTo>
                  <a:pt x="1604150" y="1528435"/>
                  <a:pt x="1602578" y="1496374"/>
                  <a:pt x="1601247" y="1464311"/>
                </a:cubicBezTo>
                <a:cubicBezTo>
                  <a:pt x="1601020" y="1458987"/>
                  <a:pt x="1602210" y="1453591"/>
                  <a:pt x="1602082" y="1448252"/>
                </a:cubicBezTo>
                <a:cubicBezTo>
                  <a:pt x="1601827" y="1437617"/>
                  <a:pt x="1601105" y="1426996"/>
                  <a:pt x="1600567" y="1416375"/>
                </a:cubicBezTo>
                <a:cubicBezTo>
                  <a:pt x="1590484" y="1405116"/>
                  <a:pt x="1595525" y="1391847"/>
                  <a:pt x="1595752" y="1379285"/>
                </a:cubicBezTo>
                <a:cubicBezTo>
                  <a:pt x="1595964" y="1367489"/>
                  <a:pt x="1596885" y="1355720"/>
                  <a:pt x="1597012" y="1343924"/>
                </a:cubicBezTo>
                <a:cubicBezTo>
                  <a:pt x="1597055" y="1340128"/>
                  <a:pt x="1595525" y="1336333"/>
                  <a:pt x="1594562" y="1331844"/>
                </a:cubicBezTo>
                <a:cubicBezTo>
                  <a:pt x="1591617" y="1334010"/>
                  <a:pt x="1589209" y="1334832"/>
                  <a:pt x="1588600" y="1336361"/>
                </a:cubicBezTo>
                <a:cubicBezTo>
                  <a:pt x="1581463" y="1354601"/>
                  <a:pt x="1579636" y="1373451"/>
                  <a:pt x="1581236" y="1392994"/>
                </a:cubicBezTo>
                <a:cubicBezTo>
                  <a:pt x="1583403" y="1419462"/>
                  <a:pt x="1586802" y="1445831"/>
                  <a:pt x="1586391" y="1472511"/>
                </a:cubicBezTo>
                <a:cubicBezTo>
                  <a:pt x="1585655" y="1519726"/>
                  <a:pt x="1589988" y="1566573"/>
                  <a:pt x="1598273" y="1613079"/>
                </a:cubicBezTo>
                <a:cubicBezTo>
                  <a:pt x="1599958" y="1622497"/>
                  <a:pt x="1603159" y="1633217"/>
                  <a:pt x="1600340" y="1641530"/>
                </a:cubicBezTo>
                <a:cubicBezTo>
                  <a:pt x="1595072" y="1657051"/>
                  <a:pt x="1598938" y="1671312"/>
                  <a:pt x="1601558" y="1685814"/>
                </a:cubicBezTo>
                <a:cubicBezTo>
                  <a:pt x="1603668" y="1697539"/>
                  <a:pt x="1605849" y="1708585"/>
                  <a:pt x="1601813" y="1720495"/>
                </a:cubicBezTo>
                <a:cubicBezTo>
                  <a:pt x="1599859" y="1726245"/>
                  <a:pt x="1600992" y="1733283"/>
                  <a:pt x="1601700" y="1739642"/>
                </a:cubicBezTo>
                <a:cubicBezTo>
                  <a:pt x="1603498" y="1755602"/>
                  <a:pt x="1605594" y="1771548"/>
                  <a:pt x="1608101" y="1787409"/>
                </a:cubicBezTo>
                <a:cubicBezTo>
                  <a:pt x="1609432" y="1795821"/>
                  <a:pt x="1611301" y="1804247"/>
                  <a:pt x="1614035" y="1812291"/>
                </a:cubicBezTo>
                <a:cubicBezTo>
                  <a:pt x="1615224" y="1815803"/>
                  <a:pt x="1617703" y="1820349"/>
                  <a:pt x="1622673" y="1819641"/>
                </a:cubicBezTo>
                <a:cubicBezTo>
                  <a:pt x="1625718" y="1817786"/>
                  <a:pt x="1628310" y="1816214"/>
                  <a:pt x="1630887" y="1814642"/>
                </a:cubicBezTo>
                <a:cubicBezTo>
                  <a:pt x="1630066" y="1798653"/>
                  <a:pt x="1629060" y="1782863"/>
                  <a:pt x="1625732" y="1766946"/>
                </a:cubicBezTo>
                <a:close/>
                <a:moveTo>
                  <a:pt x="1635051" y="1818975"/>
                </a:moveTo>
                <a:cubicBezTo>
                  <a:pt x="1634003" y="1817587"/>
                  <a:pt x="1632657" y="1816426"/>
                  <a:pt x="1631368" y="1815208"/>
                </a:cubicBezTo>
                <a:cubicBezTo>
                  <a:pt x="1631269" y="1816922"/>
                  <a:pt x="1631099" y="1818635"/>
                  <a:pt x="1631255" y="1820335"/>
                </a:cubicBezTo>
                <a:cubicBezTo>
                  <a:pt x="1631524" y="1823408"/>
                  <a:pt x="1633110" y="1824017"/>
                  <a:pt x="1635150" y="1821850"/>
                </a:cubicBezTo>
                <a:cubicBezTo>
                  <a:pt x="1635645" y="1821340"/>
                  <a:pt x="1635546" y="1819627"/>
                  <a:pt x="1635051" y="1818975"/>
                </a:cubicBezTo>
                <a:close/>
                <a:moveTo>
                  <a:pt x="1628324" y="1842653"/>
                </a:moveTo>
                <a:cubicBezTo>
                  <a:pt x="1626851" y="1859633"/>
                  <a:pt x="1627162" y="1860044"/>
                  <a:pt x="1637444" y="1859237"/>
                </a:cubicBezTo>
                <a:cubicBezTo>
                  <a:pt x="1634257" y="1853430"/>
                  <a:pt x="1631284" y="1848049"/>
                  <a:pt x="1628324" y="1842653"/>
                </a:cubicBezTo>
                <a:close/>
                <a:moveTo>
                  <a:pt x="1997121" y="1811172"/>
                </a:moveTo>
                <a:cubicBezTo>
                  <a:pt x="1996101" y="1812716"/>
                  <a:pt x="1994302" y="1814231"/>
                  <a:pt x="1994274" y="1815789"/>
                </a:cubicBezTo>
                <a:cubicBezTo>
                  <a:pt x="1994203" y="1818650"/>
                  <a:pt x="1996228" y="1819457"/>
                  <a:pt x="1998636" y="1817828"/>
                </a:cubicBezTo>
                <a:cubicBezTo>
                  <a:pt x="1999415" y="1817304"/>
                  <a:pt x="2000420" y="1815846"/>
                  <a:pt x="2000179" y="1815336"/>
                </a:cubicBezTo>
                <a:cubicBezTo>
                  <a:pt x="1999457" y="1813820"/>
                  <a:pt x="1998197" y="1812560"/>
                  <a:pt x="1997121" y="1811172"/>
                </a:cubicBezTo>
                <a:close/>
                <a:moveTo>
                  <a:pt x="2391253" y="1271699"/>
                </a:moveTo>
                <a:lnTo>
                  <a:pt x="2391862" y="1269419"/>
                </a:lnTo>
                <a:lnTo>
                  <a:pt x="2390474" y="1269816"/>
                </a:lnTo>
                <a:lnTo>
                  <a:pt x="2391253" y="1271699"/>
                </a:lnTo>
                <a:close/>
                <a:moveTo>
                  <a:pt x="2389454" y="1235800"/>
                </a:moveTo>
                <a:cubicBezTo>
                  <a:pt x="2394283" y="1231070"/>
                  <a:pt x="2393986" y="1227515"/>
                  <a:pt x="2389454" y="1223182"/>
                </a:cubicBezTo>
                <a:lnTo>
                  <a:pt x="2389454" y="1235800"/>
                </a:lnTo>
                <a:close/>
                <a:moveTo>
                  <a:pt x="2387344" y="1003280"/>
                </a:moveTo>
                <a:cubicBezTo>
                  <a:pt x="2385800" y="1005659"/>
                  <a:pt x="2383931" y="1007939"/>
                  <a:pt x="2383053" y="1010559"/>
                </a:cubicBezTo>
                <a:cubicBezTo>
                  <a:pt x="2382628" y="1011820"/>
                  <a:pt x="2384384" y="1013816"/>
                  <a:pt x="2385149" y="1015473"/>
                </a:cubicBezTo>
                <a:cubicBezTo>
                  <a:pt x="2386622" y="1014170"/>
                  <a:pt x="2389355" y="1012839"/>
                  <a:pt x="2389327" y="1011565"/>
                </a:cubicBezTo>
                <a:cubicBezTo>
                  <a:pt x="2389270" y="1008789"/>
                  <a:pt x="2388180" y="1006042"/>
                  <a:pt x="2387344" y="1003294"/>
                </a:cubicBezTo>
                <a:close/>
                <a:moveTo>
                  <a:pt x="2390134" y="1039888"/>
                </a:moveTo>
                <a:lnTo>
                  <a:pt x="2389043" y="1041488"/>
                </a:lnTo>
                <a:lnTo>
                  <a:pt x="2390729" y="1041814"/>
                </a:lnTo>
                <a:lnTo>
                  <a:pt x="2390134" y="1039888"/>
                </a:lnTo>
                <a:close/>
                <a:moveTo>
                  <a:pt x="2388633" y="1064090"/>
                </a:moveTo>
                <a:cubicBezTo>
                  <a:pt x="2388137" y="1064260"/>
                  <a:pt x="2388109" y="1066002"/>
                  <a:pt x="2388024" y="1067036"/>
                </a:cubicBezTo>
                <a:cubicBezTo>
                  <a:pt x="2387868" y="1068919"/>
                  <a:pt x="2387797" y="1070803"/>
                  <a:pt x="2387712" y="1072686"/>
                </a:cubicBezTo>
                <a:cubicBezTo>
                  <a:pt x="2388704" y="1071029"/>
                  <a:pt x="2389851" y="1069415"/>
                  <a:pt x="2390559" y="1067645"/>
                </a:cubicBezTo>
                <a:cubicBezTo>
                  <a:pt x="2391692" y="1064798"/>
                  <a:pt x="2390814" y="1063340"/>
                  <a:pt x="2388647" y="1064090"/>
                </a:cubicBezTo>
                <a:close/>
                <a:moveTo>
                  <a:pt x="2391507" y="1127024"/>
                </a:moveTo>
                <a:cubicBezTo>
                  <a:pt x="2390913" y="1127067"/>
                  <a:pt x="2389837" y="1127024"/>
                  <a:pt x="2389808" y="1127152"/>
                </a:cubicBezTo>
                <a:cubicBezTo>
                  <a:pt x="2389667" y="1128072"/>
                  <a:pt x="2389751" y="1129007"/>
                  <a:pt x="2389751" y="1129942"/>
                </a:cubicBezTo>
                <a:cubicBezTo>
                  <a:pt x="2390346" y="1129899"/>
                  <a:pt x="2390941" y="1129857"/>
                  <a:pt x="2391493" y="1129814"/>
                </a:cubicBezTo>
                <a:lnTo>
                  <a:pt x="2391493" y="1127010"/>
                </a:lnTo>
                <a:close/>
                <a:moveTo>
                  <a:pt x="2386990" y="1180428"/>
                </a:moveTo>
                <a:cubicBezTo>
                  <a:pt x="2387486" y="1186871"/>
                  <a:pt x="2385475" y="1193570"/>
                  <a:pt x="2392230" y="1200707"/>
                </a:cubicBezTo>
                <a:cubicBezTo>
                  <a:pt x="2392640" y="1193570"/>
                  <a:pt x="2392980" y="1187579"/>
                  <a:pt x="2393320" y="1181575"/>
                </a:cubicBezTo>
                <a:cubicBezTo>
                  <a:pt x="2391210" y="1181192"/>
                  <a:pt x="2389100" y="1180810"/>
                  <a:pt x="2386990" y="1180428"/>
                </a:cubicBezTo>
                <a:close/>
                <a:moveTo>
                  <a:pt x="2416602" y="1258260"/>
                </a:moveTo>
                <a:cubicBezTo>
                  <a:pt x="2416078" y="1258883"/>
                  <a:pt x="2415186" y="1259478"/>
                  <a:pt x="2415115" y="1260158"/>
                </a:cubicBezTo>
                <a:cubicBezTo>
                  <a:pt x="2415044" y="1260837"/>
                  <a:pt x="2415795" y="1261588"/>
                  <a:pt x="2416191" y="1262310"/>
                </a:cubicBezTo>
                <a:cubicBezTo>
                  <a:pt x="2416715" y="1261687"/>
                  <a:pt x="2417239" y="1261064"/>
                  <a:pt x="2417763" y="1260441"/>
                </a:cubicBezTo>
                <a:cubicBezTo>
                  <a:pt x="2417367" y="1259719"/>
                  <a:pt x="2416984" y="1258982"/>
                  <a:pt x="2416588" y="1258260"/>
                </a:cubicBezTo>
                <a:close/>
                <a:moveTo>
                  <a:pt x="2421629" y="1339788"/>
                </a:moveTo>
                <a:lnTo>
                  <a:pt x="2422309" y="1342692"/>
                </a:lnTo>
                <a:lnTo>
                  <a:pt x="2423399" y="1340440"/>
                </a:lnTo>
                <a:lnTo>
                  <a:pt x="2421615" y="1339788"/>
                </a:lnTo>
                <a:close/>
                <a:moveTo>
                  <a:pt x="2519203" y="1556518"/>
                </a:moveTo>
                <a:cubicBezTo>
                  <a:pt x="2517716" y="1559548"/>
                  <a:pt x="2516243" y="1562296"/>
                  <a:pt x="2515068" y="1565157"/>
                </a:cubicBezTo>
                <a:cubicBezTo>
                  <a:pt x="2514784" y="1565836"/>
                  <a:pt x="2515266" y="1567337"/>
                  <a:pt x="2515861" y="1567734"/>
                </a:cubicBezTo>
                <a:cubicBezTo>
                  <a:pt x="2516512" y="1568159"/>
                  <a:pt x="2518183" y="1568145"/>
                  <a:pt x="2518622" y="1567635"/>
                </a:cubicBezTo>
                <a:cubicBezTo>
                  <a:pt x="2521497" y="1564378"/>
                  <a:pt x="2523380" y="1560866"/>
                  <a:pt x="2519203" y="1556518"/>
                </a:cubicBezTo>
                <a:close/>
                <a:moveTo>
                  <a:pt x="2530291" y="1110880"/>
                </a:moveTo>
                <a:cubicBezTo>
                  <a:pt x="2529243" y="1109733"/>
                  <a:pt x="2527941" y="1108813"/>
                  <a:pt x="2526723" y="1107821"/>
                </a:cubicBezTo>
                <a:cubicBezTo>
                  <a:pt x="2526255" y="1108586"/>
                  <a:pt x="2525788" y="1109351"/>
                  <a:pt x="2525307" y="1110130"/>
                </a:cubicBezTo>
                <a:cubicBezTo>
                  <a:pt x="2526496" y="1111107"/>
                  <a:pt x="2527700" y="1112084"/>
                  <a:pt x="2528889" y="1113047"/>
                </a:cubicBezTo>
                <a:cubicBezTo>
                  <a:pt x="2529385" y="1112296"/>
                  <a:pt x="2530433" y="1111036"/>
                  <a:pt x="2530291" y="1110880"/>
                </a:cubicBezTo>
                <a:close/>
                <a:moveTo>
                  <a:pt x="1609843" y="1613320"/>
                </a:moveTo>
                <a:cubicBezTo>
                  <a:pt x="1605056" y="1600660"/>
                  <a:pt x="1603541" y="1592956"/>
                  <a:pt x="1608115" y="1583935"/>
                </a:cubicBezTo>
                <a:cubicBezTo>
                  <a:pt x="1614502" y="1593310"/>
                  <a:pt x="1609163" y="1600801"/>
                  <a:pt x="1609843" y="1613320"/>
                </a:cubicBezTo>
                <a:close/>
                <a:moveTo>
                  <a:pt x="1540168" y="268080"/>
                </a:moveTo>
                <a:cubicBezTo>
                  <a:pt x="1540139" y="267754"/>
                  <a:pt x="1540125" y="267442"/>
                  <a:pt x="1540097" y="267117"/>
                </a:cubicBezTo>
                <a:cubicBezTo>
                  <a:pt x="1540366" y="267117"/>
                  <a:pt x="1540621" y="267117"/>
                  <a:pt x="1540890" y="267117"/>
                </a:cubicBezTo>
                <a:cubicBezTo>
                  <a:pt x="1540805" y="267301"/>
                  <a:pt x="1540734" y="267485"/>
                  <a:pt x="1540663" y="267669"/>
                </a:cubicBezTo>
                <a:cubicBezTo>
                  <a:pt x="1540493" y="267796"/>
                  <a:pt x="1540338" y="267952"/>
                  <a:pt x="1540168" y="268080"/>
                </a:cubicBezTo>
                <a:close/>
                <a:moveTo>
                  <a:pt x="1543538" y="260843"/>
                </a:moveTo>
                <a:cubicBezTo>
                  <a:pt x="1544473" y="262939"/>
                  <a:pt x="1545422" y="265021"/>
                  <a:pt x="1546356" y="267117"/>
                </a:cubicBezTo>
                <a:cubicBezTo>
                  <a:pt x="1544544" y="267117"/>
                  <a:pt x="1542717" y="267117"/>
                  <a:pt x="1540904" y="267117"/>
                </a:cubicBezTo>
                <a:cubicBezTo>
                  <a:pt x="1541782" y="265021"/>
                  <a:pt x="1542660" y="262939"/>
                  <a:pt x="1543538" y="260843"/>
                </a:cubicBezTo>
                <a:close/>
                <a:moveTo>
                  <a:pt x="2680617" y="1023078"/>
                </a:moveTo>
                <a:lnTo>
                  <a:pt x="2681552" y="1021237"/>
                </a:lnTo>
                <a:lnTo>
                  <a:pt x="2682189" y="1023234"/>
                </a:lnTo>
                <a:lnTo>
                  <a:pt x="2680617" y="1023092"/>
                </a:lnTo>
                <a:close/>
                <a:moveTo>
                  <a:pt x="2681806" y="973824"/>
                </a:moveTo>
                <a:lnTo>
                  <a:pt x="2682430" y="976062"/>
                </a:lnTo>
                <a:lnTo>
                  <a:pt x="2680589" y="975806"/>
                </a:lnTo>
                <a:lnTo>
                  <a:pt x="2681806" y="973810"/>
                </a:lnTo>
                <a:close/>
                <a:moveTo>
                  <a:pt x="2682968" y="1045496"/>
                </a:moveTo>
                <a:cubicBezTo>
                  <a:pt x="2682359" y="1045906"/>
                  <a:pt x="2681750" y="1046331"/>
                  <a:pt x="2681127" y="1046756"/>
                </a:cubicBezTo>
                <a:cubicBezTo>
                  <a:pt x="2680716" y="1046020"/>
                  <a:pt x="2680305" y="1045283"/>
                  <a:pt x="2679895" y="1044547"/>
                </a:cubicBezTo>
                <a:cubicBezTo>
                  <a:pt x="2680914" y="1044009"/>
                  <a:pt x="2681948" y="1043457"/>
                  <a:pt x="2682968" y="1042919"/>
                </a:cubicBezTo>
                <a:lnTo>
                  <a:pt x="2682968" y="1045496"/>
                </a:lnTo>
                <a:close/>
                <a:moveTo>
                  <a:pt x="2684596" y="1070052"/>
                </a:moveTo>
                <a:cubicBezTo>
                  <a:pt x="2683379" y="1071029"/>
                  <a:pt x="2682175" y="1072007"/>
                  <a:pt x="2680971" y="1072970"/>
                </a:cubicBezTo>
                <a:cubicBezTo>
                  <a:pt x="2680603" y="1071157"/>
                  <a:pt x="2680022" y="1069358"/>
                  <a:pt x="2679980" y="1067545"/>
                </a:cubicBezTo>
                <a:cubicBezTo>
                  <a:pt x="2679966" y="1066894"/>
                  <a:pt x="2681240" y="1066214"/>
                  <a:pt x="2681920" y="1065549"/>
                </a:cubicBezTo>
                <a:cubicBezTo>
                  <a:pt x="2682812" y="1067050"/>
                  <a:pt x="2683704" y="1068537"/>
                  <a:pt x="2684596" y="1070038"/>
                </a:cubicBezTo>
                <a:close/>
                <a:moveTo>
                  <a:pt x="2682798" y="1261531"/>
                </a:moveTo>
                <a:cubicBezTo>
                  <a:pt x="2682741" y="1262197"/>
                  <a:pt x="2681948" y="1262806"/>
                  <a:pt x="2681481" y="1263443"/>
                </a:cubicBezTo>
                <a:cubicBezTo>
                  <a:pt x="2681580" y="1262098"/>
                  <a:pt x="2681693" y="1260752"/>
                  <a:pt x="2681806" y="1259421"/>
                </a:cubicBezTo>
                <a:cubicBezTo>
                  <a:pt x="2682175" y="1260129"/>
                  <a:pt x="2682855" y="1260852"/>
                  <a:pt x="2682798" y="1261531"/>
                </a:cubicBezTo>
                <a:close/>
              </a:path>
            </a:pathLst>
          </a:custGeom>
          <a:solidFill>
            <a:srgbClr val="254027">
              <a:alpha val="4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74" name="Google Shape;1574;p9"/>
          <p:cNvGrpSpPr/>
          <p:nvPr/>
        </p:nvGrpSpPr>
        <p:grpSpPr>
          <a:xfrm>
            <a:off x="-558928" y="4137916"/>
            <a:ext cx="10245291" cy="2136031"/>
            <a:chOff x="-558928" y="4137916"/>
            <a:chExt cx="10245291" cy="2136031"/>
          </a:xfrm>
        </p:grpSpPr>
        <p:grpSp>
          <p:nvGrpSpPr>
            <p:cNvPr id="1575" name="Google Shape;1575;p9"/>
            <p:cNvGrpSpPr/>
            <p:nvPr/>
          </p:nvGrpSpPr>
          <p:grpSpPr>
            <a:xfrm>
              <a:off x="7585036" y="4137916"/>
              <a:ext cx="2101327" cy="2136031"/>
              <a:chOff x="7481861" y="4111816"/>
              <a:chExt cx="2101327" cy="2136031"/>
            </a:xfrm>
          </p:grpSpPr>
          <p:grpSp>
            <p:nvGrpSpPr>
              <p:cNvPr id="1576" name="Google Shape;1576;p9"/>
              <p:cNvGrpSpPr/>
              <p:nvPr/>
            </p:nvGrpSpPr>
            <p:grpSpPr>
              <a:xfrm rot="-506959" flipH="1">
                <a:off x="8673192" y="4352473"/>
                <a:ext cx="365527" cy="962479"/>
                <a:chOff x="3602829" y="1439075"/>
                <a:chExt cx="119698" cy="315180"/>
              </a:xfrm>
            </p:grpSpPr>
            <p:sp>
              <p:nvSpPr>
                <p:cNvPr id="1577" name="Google Shape;1577;p9"/>
                <p:cNvSpPr/>
                <p:nvPr/>
              </p:nvSpPr>
              <p:spPr>
                <a:xfrm>
                  <a:off x="3602858" y="1439075"/>
                  <a:ext cx="119669" cy="27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69" h="278292" extrusionOk="0">
                      <a:moveTo>
                        <a:pt x="114290" y="276548"/>
                      </a:moveTo>
                      <a:cubicBezTo>
                        <a:pt x="113270" y="276902"/>
                        <a:pt x="112251" y="277200"/>
                        <a:pt x="111217" y="277440"/>
                      </a:cubicBezTo>
                      <a:cubicBezTo>
                        <a:pt x="95200" y="281207"/>
                        <a:pt x="76804" y="272158"/>
                        <a:pt x="70530" y="256821"/>
                      </a:cubicBezTo>
                      <a:cubicBezTo>
                        <a:pt x="77795" y="253677"/>
                        <a:pt x="85046" y="250533"/>
                        <a:pt x="92297" y="247389"/>
                      </a:cubicBezTo>
                      <a:cubicBezTo>
                        <a:pt x="87652" y="247134"/>
                        <a:pt x="83276" y="249372"/>
                        <a:pt x="78787" y="250576"/>
                      </a:cubicBezTo>
                      <a:cubicBezTo>
                        <a:pt x="77257" y="250986"/>
                        <a:pt x="75586" y="251213"/>
                        <a:pt x="73972" y="251199"/>
                      </a:cubicBezTo>
                      <a:cubicBezTo>
                        <a:pt x="70800" y="251185"/>
                        <a:pt x="67769" y="250222"/>
                        <a:pt x="66027" y="247687"/>
                      </a:cubicBezTo>
                      <a:cubicBezTo>
                        <a:pt x="63860" y="244543"/>
                        <a:pt x="64597" y="240238"/>
                        <a:pt x="63421" y="236598"/>
                      </a:cubicBezTo>
                      <a:cubicBezTo>
                        <a:pt x="61779" y="231472"/>
                        <a:pt x="56624" y="228314"/>
                        <a:pt x="53933" y="223626"/>
                      </a:cubicBezTo>
                      <a:cubicBezTo>
                        <a:pt x="53437" y="222776"/>
                        <a:pt x="53013" y="221771"/>
                        <a:pt x="53267" y="220822"/>
                      </a:cubicBezTo>
                      <a:cubicBezTo>
                        <a:pt x="53522" y="219859"/>
                        <a:pt x="54358" y="219194"/>
                        <a:pt x="55151" y="218585"/>
                      </a:cubicBezTo>
                      <a:cubicBezTo>
                        <a:pt x="58776" y="215866"/>
                        <a:pt x="62387" y="213146"/>
                        <a:pt x="66013" y="210442"/>
                      </a:cubicBezTo>
                      <a:cubicBezTo>
                        <a:pt x="63520" y="212283"/>
                        <a:pt x="60787" y="213940"/>
                        <a:pt x="57728" y="214039"/>
                      </a:cubicBezTo>
                      <a:cubicBezTo>
                        <a:pt x="54202" y="214166"/>
                        <a:pt x="50378" y="211291"/>
                        <a:pt x="50860" y="207808"/>
                      </a:cubicBezTo>
                      <a:cubicBezTo>
                        <a:pt x="60971" y="203970"/>
                        <a:pt x="71224" y="200019"/>
                        <a:pt x="80175" y="194042"/>
                      </a:cubicBezTo>
                      <a:cubicBezTo>
                        <a:pt x="81959" y="192867"/>
                        <a:pt x="83672" y="191607"/>
                        <a:pt x="85344" y="190247"/>
                      </a:cubicBezTo>
                      <a:cubicBezTo>
                        <a:pt x="83630" y="190743"/>
                        <a:pt x="81916" y="191238"/>
                        <a:pt x="80175" y="191692"/>
                      </a:cubicBezTo>
                      <a:cubicBezTo>
                        <a:pt x="74482" y="193221"/>
                        <a:pt x="68647" y="194312"/>
                        <a:pt x="62841" y="193533"/>
                      </a:cubicBezTo>
                      <a:cubicBezTo>
                        <a:pt x="55264" y="192513"/>
                        <a:pt x="47674" y="187443"/>
                        <a:pt x="46243" y="179938"/>
                      </a:cubicBezTo>
                      <a:cubicBezTo>
                        <a:pt x="45649" y="176864"/>
                        <a:pt x="46130" y="173636"/>
                        <a:pt x="45408" y="170577"/>
                      </a:cubicBezTo>
                      <a:cubicBezTo>
                        <a:pt x="43468" y="162321"/>
                        <a:pt x="33342" y="157123"/>
                        <a:pt x="33399" y="148640"/>
                      </a:cubicBezTo>
                      <a:cubicBezTo>
                        <a:pt x="33441" y="143146"/>
                        <a:pt x="37902" y="138699"/>
                        <a:pt x="42533" y="135739"/>
                      </a:cubicBezTo>
                      <a:cubicBezTo>
                        <a:pt x="44969" y="134195"/>
                        <a:pt x="47574" y="132808"/>
                        <a:pt x="50010" y="131236"/>
                      </a:cubicBezTo>
                      <a:cubicBezTo>
                        <a:pt x="52205" y="129820"/>
                        <a:pt x="54245" y="128219"/>
                        <a:pt x="55873" y="126194"/>
                      </a:cubicBezTo>
                      <a:cubicBezTo>
                        <a:pt x="50959" y="129027"/>
                        <a:pt x="45549" y="131009"/>
                        <a:pt x="39970" y="132000"/>
                      </a:cubicBezTo>
                      <a:cubicBezTo>
                        <a:pt x="36585" y="132595"/>
                        <a:pt x="33144" y="132850"/>
                        <a:pt x="29717" y="132723"/>
                      </a:cubicBezTo>
                      <a:cubicBezTo>
                        <a:pt x="28385" y="132680"/>
                        <a:pt x="27040" y="132567"/>
                        <a:pt x="25879" y="131930"/>
                      </a:cubicBezTo>
                      <a:cubicBezTo>
                        <a:pt x="24392" y="131094"/>
                        <a:pt x="23486" y="129536"/>
                        <a:pt x="22693" y="128021"/>
                      </a:cubicBezTo>
                      <a:cubicBezTo>
                        <a:pt x="18841" y="120643"/>
                        <a:pt x="15838" y="112811"/>
                        <a:pt x="13757" y="104739"/>
                      </a:cubicBezTo>
                      <a:cubicBezTo>
                        <a:pt x="15144" y="104145"/>
                        <a:pt x="16490" y="103465"/>
                        <a:pt x="17793" y="102714"/>
                      </a:cubicBezTo>
                      <a:cubicBezTo>
                        <a:pt x="20597" y="101086"/>
                        <a:pt x="23188" y="99089"/>
                        <a:pt x="25482" y="96795"/>
                      </a:cubicBezTo>
                      <a:cubicBezTo>
                        <a:pt x="21290" y="97928"/>
                        <a:pt x="17000" y="98707"/>
                        <a:pt x="12680" y="99103"/>
                      </a:cubicBezTo>
                      <a:cubicBezTo>
                        <a:pt x="11915" y="94954"/>
                        <a:pt x="16688" y="92206"/>
                        <a:pt x="20441" y="90294"/>
                      </a:cubicBezTo>
                      <a:cubicBezTo>
                        <a:pt x="25851" y="87547"/>
                        <a:pt x="30750" y="83766"/>
                        <a:pt x="34801" y="79234"/>
                      </a:cubicBezTo>
                      <a:cubicBezTo>
                        <a:pt x="30722" y="80452"/>
                        <a:pt x="26559" y="81273"/>
                        <a:pt x="22339" y="81698"/>
                      </a:cubicBezTo>
                      <a:cubicBezTo>
                        <a:pt x="19775" y="81968"/>
                        <a:pt x="17198" y="82081"/>
                        <a:pt x="14620" y="82052"/>
                      </a:cubicBezTo>
                      <a:cubicBezTo>
                        <a:pt x="13247" y="76189"/>
                        <a:pt x="10868" y="70567"/>
                        <a:pt x="7625" y="65498"/>
                      </a:cubicBezTo>
                      <a:cubicBezTo>
                        <a:pt x="9111" y="63345"/>
                        <a:pt x="10811" y="61334"/>
                        <a:pt x="12694" y="59493"/>
                      </a:cubicBezTo>
                      <a:cubicBezTo>
                        <a:pt x="16136" y="56151"/>
                        <a:pt x="20158" y="53446"/>
                        <a:pt x="24562" y="51534"/>
                      </a:cubicBezTo>
                      <a:cubicBezTo>
                        <a:pt x="19265" y="53389"/>
                        <a:pt x="13134" y="55103"/>
                        <a:pt x="8049" y="53474"/>
                      </a:cubicBezTo>
                      <a:lnTo>
                        <a:pt x="8049" y="53474"/>
                      </a:lnTo>
                      <a:cubicBezTo>
                        <a:pt x="6888" y="53092"/>
                        <a:pt x="5769" y="52525"/>
                        <a:pt x="4736" y="51747"/>
                      </a:cubicBezTo>
                      <a:cubicBezTo>
                        <a:pt x="-221" y="48008"/>
                        <a:pt x="-901" y="40616"/>
                        <a:pt x="926" y="34668"/>
                      </a:cubicBezTo>
                      <a:cubicBezTo>
                        <a:pt x="1450" y="32968"/>
                        <a:pt x="2130" y="31326"/>
                        <a:pt x="2895" y="29725"/>
                      </a:cubicBezTo>
                      <a:cubicBezTo>
                        <a:pt x="4806" y="25732"/>
                        <a:pt x="7242" y="21951"/>
                        <a:pt x="9055" y="17900"/>
                      </a:cubicBezTo>
                      <a:cubicBezTo>
                        <a:pt x="11604" y="12236"/>
                        <a:pt x="12822" y="5311"/>
                        <a:pt x="9565" y="0"/>
                      </a:cubicBezTo>
                      <a:cubicBezTo>
                        <a:pt x="9565" y="0"/>
                        <a:pt x="14804" y="3753"/>
                        <a:pt x="23217" y="12363"/>
                      </a:cubicBezTo>
                      <a:cubicBezTo>
                        <a:pt x="24732" y="13921"/>
                        <a:pt x="26346" y="15620"/>
                        <a:pt x="28060" y="17490"/>
                      </a:cubicBezTo>
                      <a:cubicBezTo>
                        <a:pt x="45493" y="36551"/>
                        <a:pt x="72400" y="72635"/>
                        <a:pt x="95979" y="132468"/>
                      </a:cubicBezTo>
                      <a:cubicBezTo>
                        <a:pt x="130278" y="219548"/>
                        <a:pt x="118184" y="265431"/>
                        <a:pt x="114984" y="274750"/>
                      </a:cubicBezTo>
                      <a:cubicBezTo>
                        <a:pt x="114573" y="275953"/>
                        <a:pt x="114304" y="276548"/>
                        <a:pt x="114304" y="2765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8" name="Google Shape;1578;p9"/>
                <p:cNvSpPr/>
                <p:nvPr/>
              </p:nvSpPr>
              <p:spPr>
                <a:xfrm>
                  <a:off x="3613782" y="1451466"/>
                  <a:ext cx="108712" cy="265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2" h="265048" extrusionOk="0">
                      <a:moveTo>
                        <a:pt x="103366" y="264157"/>
                      </a:moveTo>
                      <a:cubicBezTo>
                        <a:pt x="102346" y="264511"/>
                        <a:pt x="101326" y="264808"/>
                        <a:pt x="100293" y="265049"/>
                      </a:cubicBezTo>
                      <a:cubicBezTo>
                        <a:pt x="96752" y="262670"/>
                        <a:pt x="94543" y="258435"/>
                        <a:pt x="96200" y="254555"/>
                      </a:cubicBezTo>
                      <a:cubicBezTo>
                        <a:pt x="91031" y="254045"/>
                        <a:pt x="85975" y="252403"/>
                        <a:pt x="81500" y="249768"/>
                      </a:cubicBezTo>
                      <a:cubicBezTo>
                        <a:pt x="84106" y="248338"/>
                        <a:pt x="87165" y="248055"/>
                        <a:pt x="90040" y="247290"/>
                      </a:cubicBezTo>
                      <a:cubicBezTo>
                        <a:pt x="92914" y="246540"/>
                        <a:pt x="95902" y="245010"/>
                        <a:pt x="96965" y="242234"/>
                      </a:cubicBezTo>
                      <a:cubicBezTo>
                        <a:pt x="98027" y="239445"/>
                        <a:pt x="95789" y="235579"/>
                        <a:pt x="92872" y="236187"/>
                      </a:cubicBezTo>
                      <a:cubicBezTo>
                        <a:pt x="98352" y="234672"/>
                        <a:pt x="100406" y="226458"/>
                        <a:pt x="96285" y="222550"/>
                      </a:cubicBezTo>
                      <a:cubicBezTo>
                        <a:pt x="97786" y="221856"/>
                        <a:pt x="99287" y="221162"/>
                        <a:pt x="100788" y="220468"/>
                      </a:cubicBezTo>
                      <a:cubicBezTo>
                        <a:pt x="99641" y="219732"/>
                        <a:pt x="98508" y="218995"/>
                        <a:pt x="97361" y="218273"/>
                      </a:cubicBezTo>
                      <a:cubicBezTo>
                        <a:pt x="99160" y="217168"/>
                        <a:pt x="100406" y="215214"/>
                        <a:pt x="100647" y="213132"/>
                      </a:cubicBezTo>
                      <a:cubicBezTo>
                        <a:pt x="93552" y="213755"/>
                        <a:pt x="86358" y="213104"/>
                        <a:pt x="79489" y="211192"/>
                      </a:cubicBezTo>
                      <a:cubicBezTo>
                        <a:pt x="84842" y="210413"/>
                        <a:pt x="90507" y="209493"/>
                        <a:pt x="94586" y="205952"/>
                      </a:cubicBezTo>
                      <a:cubicBezTo>
                        <a:pt x="98664" y="202412"/>
                        <a:pt x="100123" y="195303"/>
                        <a:pt x="96058" y="191734"/>
                      </a:cubicBezTo>
                      <a:cubicBezTo>
                        <a:pt x="90195" y="186579"/>
                        <a:pt x="79815" y="193122"/>
                        <a:pt x="73541" y="188477"/>
                      </a:cubicBezTo>
                      <a:cubicBezTo>
                        <a:pt x="80693" y="187386"/>
                        <a:pt x="87575" y="184512"/>
                        <a:pt x="93368" y="180178"/>
                      </a:cubicBezTo>
                      <a:lnTo>
                        <a:pt x="90294" y="177233"/>
                      </a:lnTo>
                      <a:cubicBezTo>
                        <a:pt x="91966" y="175873"/>
                        <a:pt x="93651" y="174485"/>
                        <a:pt x="95322" y="173126"/>
                      </a:cubicBezTo>
                      <a:cubicBezTo>
                        <a:pt x="93679" y="170874"/>
                        <a:pt x="91527" y="169019"/>
                        <a:pt x="89062" y="167744"/>
                      </a:cubicBezTo>
                      <a:cubicBezTo>
                        <a:pt x="91116" y="166569"/>
                        <a:pt x="90450" y="163340"/>
                        <a:pt x="88907" y="161542"/>
                      </a:cubicBezTo>
                      <a:cubicBezTo>
                        <a:pt x="87377" y="159743"/>
                        <a:pt x="85168" y="158284"/>
                        <a:pt x="84616" y="155976"/>
                      </a:cubicBezTo>
                      <a:cubicBezTo>
                        <a:pt x="84403" y="155056"/>
                        <a:pt x="84474" y="154022"/>
                        <a:pt x="83936" y="153229"/>
                      </a:cubicBezTo>
                      <a:cubicBezTo>
                        <a:pt x="83355" y="152322"/>
                        <a:pt x="82208" y="152011"/>
                        <a:pt x="81146" y="151756"/>
                      </a:cubicBezTo>
                      <a:cubicBezTo>
                        <a:pt x="76331" y="150609"/>
                        <a:pt x="71502" y="149462"/>
                        <a:pt x="66687" y="148315"/>
                      </a:cubicBezTo>
                      <a:cubicBezTo>
                        <a:pt x="71615" y="146020"/>
                        <a:pt x="76289" y="143202"/>
                        <a:pt x="80622" y="139945"/>
                      </a:cubicBezTo>
                      <a:cubicBezTo>
                        <a:pt x="79857" y="136603"/>
                        <a:pt x="77577" y="133671"/>
                        <a:pt x="74547" y="132071"/>
                      </a:cubicBezTo>
                      <a:cubicBezTo>
                        <a:pt x="74816" y="130216"/>
                        <a:pt x="75057" y="128375"/>
                        <a:pt x="75326" y="126520"/>
                      </a:cubicBezTo>
                      <a:cubicBezTo>
                        <a:pt x="64804" y="123178"/>
                        <a:pt x="53375" y="122753"/>
                        <a:pt x="42655" y="125359"/>
                      </a:cubicBezTo>
                      <a:cubicBezTo>
                        <a:pt x="52695" y="120402"/>
                        <a:pt x="62141" y="114185"/>
                        <a:pt x="70638" y="106906"/>
                      </a:cubicBezTo>
                      <a:cubicBezTo>
                        <a:pt x="66843" y="106028"/>
                        <a:pt x="63062" y="105150"/>
                        <a:pt x="59281" y="104272"/>
                      </a:cubicBezTo>
                      <a:cubicBezTo>
                        <a:pt x="62807" y="103507"/>
                        <a:pt x="66135" y="101794"/>
                        <a:pt x="68783" y="99344"/>
                      </a:cubicBezTo>
                      <a:cubicBezTo>
                        <a:pt x="62424" y="97630"/>
                        <a:pt x="64492" y="87236"/>
                        <a:pt x="59691" y="82746"/>
                      </a:cubicBezTo>
                      <a:cubicBezTo>
                        <a:pt x="57468" y="80650"/>
                        <a:pt x="54168" y="80282"/>
                        <a:pt x="51109" y="80027"/>
                      </a:cubicBezTo>
                      <a:cubicBezTo>
                        <a:pt x="45600" y="79546"/>
                        <a:pt x="40092" y="79064"/>
                        <a:pt x="34569" y="78597"/>
                      </a:cubicBezTo>
                      <a:cubicBezTo>
                        <a:pt x="41267" y="75340"/>
                        <a:pt x="47980" y="72097"/>
                        <a:pt x="54692" y="68854"/>
                      </a:cubicBezTo>
                      <a:cubicBezTo>
                        <a:pt x="49991" y="61900"/>
                        <a:pt x="43504" y="54055"/>
                        <a:pt x="35177" y="55117"/>
                      </a:cubicBezTo>
                      <a:cubicBezTo>
                        <a:pt x="32232" y="55499"/>
                        <a:pt x="29555" y="57001"/>
                        <a:pt x="26624" y="57524"/>
                      </a:cubicBezTo>
                      <a:cubicBezTo>
                        <a:pt x="23707" y="58048"/>
                        <a:pt x="20095" y="57114"/>
                        <a:pt x="19132" y="54324"/>
                      </a:cubicBezTo>
                      <a:cubicBezTo>
                        <a:pt x="18948" y="53786"/>
                        <a:pt x="18877" y="53219"/>
                        <a:pt x="18920" y="52667"/>
                      </a:cubicBezTo>
                      <a:cubicBezTo>
                        <a:pt x="19331" y="47059"/>
                        <a:pt x="29215" y="47144"/>
                        <a:pt x="30844" y="41748"/>
                      </a:cubicBezTo>
                      <a:cubicBezTo>
                        <a:pt x="31580" y="39327"/>
                        <a:pt x="29924" y="36466"/>
                        <a:pt x="27459" y="35885"/>
                      </a:cubicBezTo>
                      <a:cubicBezTo>
                        <a:pt x="25916" y="35192"/>
                        <a:pt x="24386" y="34512"/>
                        <a:pt x="22857" y="33832"/>
                      </a:cubicBezTo>
                      <a:cubicBezTo>
                        <a:pt x="23792" y="32274"/>
                        <a:pt x="24740" y="30716"/>
                        <a:pt x="25689" y="29173"/>
                      </a:cubicBezTo>
                      <a:cubicBezTo>
                        <a:pt x="18623" y="27488"/>
                        <a:pt x="11117" y="27615"/>
                        <a:pt x="4107" y="29513"/>
                      </a:cubicBezTo>
                      <a:cubicBezTo>
                        <a:pt x="5084" y="26808"/>
                        <a:pt x="6061" y="24089"/>
                        <a:pt x="7038" y="21384"/>
                      </a:cubicBezTo>
                      <a:cubicBezTo>
                        <a:pt x="4688" y="20463"/>
                        <a:pt x="2337" y="19529"/>
                        <a:pt x="0" y="18608"/>
                      </a:cubicBezTo>
                      <a:cubicBezTo>
                        <a:pt x="2068" y="11910"/>
                        <a:pt x="5764" y="5693"/>
                        <a:pt x="10692" y="694"/>
                      </a:cubicBezTo>
                      <a:lnTo>
                        <a:pt x="12264" y="0"/>
                      </a:lnTo>
                      <a:cubicBezTo>
                        <a:pt x="29244" y="17348"/>
                        <a:pt x="59139" y="54409"/>
                        <a:pt x="85026" y="120119"/>
                      </a:cubicBezTo>
                      <a:cubicBezTo>
                        <a:pt x="123730" y="218400"/>
                        <a:pt x="103351" y="264199"/>
                        <a:pt x="103351" y="26419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9" name="Google Shape;1579;p9"/>
                <p:cNvSpPr/>
                <p:nvPr/>
              </p:nvSpPr>
              <p:spPr>
                <a:xfrm>
                  <a:off x="3624955" y="1456565"/>
                  <a:ext cx="97543" cy="257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43" h="257259" extrusionOk="0">
                      <a:moveTo>
                        <a:pt x="92872" y="257260"/>
                      </a:moveTo>
                      <a:cubicBezTo>
                        <a:pt x="89544" y="254385"/>
                        <a:pt x="90337" y="248182"/>
                        <a:pt x="86967" y="245109"/>
                      </a:cubicBezTo>
                      <a:cubicBezTo>
                        <a:pt x="88114" y="241456"/>
                        <a:pt x="89275" y="237788"/>
                        <a:pt x="90436" y="234134"/>
                      </a:cubicBezTo>
                      <a:cubicBezTo>
                        <a:pt x="90068" y="233086"/>
                        <a:pt x="89700" y="232052"/>
                        <a:pt x="89346" y="231004"/>
                      </a:cubicBezTo>
                      <a:cubicBezTo>
                        <a:pt x="90153" y="228342"/>
                        <a:pt x="90974" y="225680"/>
                        <a:pt x="91796" y="223017"/>
                      </a:cubicBezTo>
                      <a:cubicBezTo>
                        <a:pt x="90861" y="220086"/>
                        <a:pt x="92036" y="216616"/>
                        <a:pt x="94557" y="214832"/>
                      </a:cubicBezTo>
                      <a:cubicBezTo>
                        <a:pt x="92659" y="213090"/>
                        <a:pt x="92489" y="210215"/>
                        <a:pt x="91810" y="207708"/>
                      </a:cubicBezTo>
                      <a:cubicBezTo>
                        <a:pt x="91130" y="205216"/>
                        <a:pt x="89062" y="202497"/>
                        <a:pt x="86542" y="203134"/>
                      </a:cubicBezTo>
                      <a:cubicBezTo>
                        <a:pt x="90379" y="202299"/>
                        <a:pt x="90677" y="196903"/>
                        <a:pt x="89601" y="193122"/>
                      </a:cubicBezTo>
                      <a:cubicBezTo>
                        <a:pt x="88538" y="189341"/>
                        <a:pt x="87321" y="184540"/>
                        <a:pt x="90379" y="182090"/>
                      </a:cubicBezTo>
                      <a:cubicBezTo>
                        <a:pt x="88227" y="181594"/>
                        <a:pt x="86258" y="180377"/>
                        <a:pt x="84856" y="178677"/>
                      </a:cubicBezTo>
                      <a:cubicBezTo>
                        <a:pt x="87391" y="178238"/>
                        <a:pt x="89799" y="177063"/>
                        <a:pt x="91682" y="175335"/>
                      </a:cubicBezTo>
                      <a:cubicBezTo>
                        <a:pt x="90054" y="174117"/>
                        <a:pt x="88369" y="172842"/>
                        <a:pt x="87476" y="171016"/>
                      </a:cubicBezTo>
                      <a:cubicBezTo>
                        <a:pt x="86584" y="169189"/>
                        <a:pt x="86797" y="166654"/>
                        <a:pt x="88496" y="165535"/>
                      </a:cubicBezTo>
                      <a:cubicBezTo>
                        <a:pt x="81415" y="159375"/>
                        <a:pt x="81458" y="146587"/>
                        <a:pt x="72890" y="142735"/>
                      </a:cubicBezTo>
                      <a:cubicBezTo>
                        <a:pt x="75113" y="142098"/>
                        <a:pt x="77252" y="141177"/>
                        <a:pt x="79248" y="140002"/>
                      </a:cubicBezTo>
                      <a:cubicBezTo>
                        <a:pt x="78059" y="138826"/>
                        <a:pt x="76869" y="137651"/>
                        <a:pt x="75694" y="136490"/>
                      </a:cubicBezTo>
                      <a:cubicBezTo>
                        <a:pt x="77592" y="135782"/>
                        <a:pt x="76940" y="132836"/>
                        <a:pt x="75495" y="131420"/>
                      </a:cubicBezTo>
                      <a:cubicBezTo>
                        <a:pt x="74051" y="130004"/>
                        <a:pt x="72026" y="128729"/>
                        <a:pt x="71998" y="126704"/>
                      </a:cubicBezTo>
                      <a:cubicBezTo>
                        <a:pt x="71983" y="125755"/>
                        <a:pt x="72465" y="124835"/>
                        <a:pt x="72550" y="123886"/>
                      </a:cubicBezTo>
                      <a:cubicBezTo>
                        <a:pt x="72847" y="120728"/>
                        <a:pt x="69095" y="118773"/>
                        <a:pt x="65936" y="118405"/>
                      </a:cubicBezTo>
                      <a:cubicBezTo>
                        <a:pt x="62764" y="118023"/>
                        <a:pt x="59111" y="118051"/>
                        <a:pt x="57085" y="115615"/>
                      </a:cubicBezTo>
                      <a:cubicBezTo>
                        <a:pt x="60371" y="115148"/>
                        <a:pt x="63572" y="113959"/>
                        <a:pt x="66390" y="112188"/>
                      </a:cubicBezTo>
                      <a:cubicBezTo>
                        <a:pt x="67367" y="111579"/>
                        <a:pt x="68358" y="110786"/>
                        <a:pt x="68571" y="109682"/>
                      </a:cubicBezTo>
                      <a:cubicBezTo>
                        <a:pt x="69066" y="107062"/>
                        <a:pt x="65427" y="105915"/>
                        <a:pt x="63727" y="103875"/>
                      </a:cubicBezTo>
                      <a:cubicBezTo>
                        <a:pt x="62014" y="101850"/>
                        <a:pt x="62354" y="98891"/>
                        <a:pt x="62226" y="96256"/>
                      </a:cubicBezTo>
                      <a:cubicBezTo>
                        <a:pt x="61886" y="88708"/>
                        <a:pt x="57213" y="82152"/>
                        <a:pt x="52738" y="76076"/>
                      </a:cubicBezTo>
                      <a:cubicBezTo>
                        <a:pt x="51619" y="74561"/>
                        <a:pt x="50415" y="72975"/>
                        <a:pt x="48702" y="72224"/>
                      </a:cubicBezTo>
                      <a:cubicBezTo>
                        <a:pt x="46138" y="71091"/>
                        <a:pt x="42471" y="71743"/>
                        <a:pt x="41040" y="69321"/>
                      </a:cubicBezTo>
                      <a:cubicBezTo>
                        <a:pt x="43830" y="69208"/>
                        <a:pt x="47484" y="68273"/>
                        <a:pt x="47583" y="65483"/>
                      </a:cubicBezTo>
                      <a:cubicBezTo>
                        <a:pt x="47611" y="64534"/>
                        <a:pt x="47158" y="63628"/>
                        <a:pt x="46705" y="62793"/>
                      </a:cubicBezTo>
                      <a:cubicBezTo>
                        <a:pt x="43264" y="56604"/>
                        <a:pt x="38279" y="51279"/>
                        <a:pt x="32317" y="47456"/>
                      </a:cubicBezTo>
                      <a:cubicBezTo>
                        <a:pt x="32246" y="45133"/>
                        <a:pt x="30164" y="43249"/>
                        <a:pt x="27912" y="42641"/>
                      </a:cubicBezTo>
                      <a:cubicBezTo>
                        <a:pt x="25661" y="42032"/>
                        <a:pt x="23253" y="42414"/>
                        <a:pt x="20959" y="42796"/>
                      </a:cubicBezTo>
                      <a:cubicBezTo>
                        <a:pt x="22644" y="40601"/>
                        <a:pt x="25066" y="38987"/>
                        <a:pt x="27743" y="38307"/>
                      </a:cubicBezTo>
                      <a:cubicBezTo>
                        <a:pt x="23126" y="31722"/>
                        <a:pt x="18523" y="25151"/>
                        <a:pt x="13907" y="18552"/>
                      </a:cubicBezTo>
                      <a:cubicBezTo>
                        <a:pt x="10834" y="18084"/>
                        <a:pt x="7775" y="17603"/>
                        <a:pt x="4716" y="17136"/>
                      </a:cubicBezTo>
                      <a:cubicBezTo>
                        <a:pt x="6274" y="17150"/>
                        <a:pt x="7817" y="16399"/>
                        <a:pt x="8766" y="15167"/>
                      </a:cubicBezTo>
                      <a:cubicBezTo>
                        <a:pt x="7987" y="10536"/>
                        <a:pt x="4475" y="6486"/>
                        <a:pt x="0" y="5041"/>
                      </a:cubicBezTo>
                      <a:cubicBezTo>
                        <a:pt x="694" y="3045"/>
                        <a:pt x="2521" y="1501"/>
                        <a:pt x="4588" y="1133"/>
                      </a:cubicBezTo>
                      <a:lnTo>
                        <a:pt x="5934" y="0"/>
                      </a:lnTo>
                      <a:cubicBezTo>
                        <a:pt x="23367" y="19061"/>
                        <a:pt x="50274" y="55145"/>
                        <a:pt x="73853" y="114978"/>
                      </a:cubicBezTo>
                      <a:cubicBezTo>
                        <a:pt x="108152" y="202058"/>
                        <a:pt x="96058" y="247942"/>
                        <a:pt x="92858" y="25726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0" name="Google Shape;1580;p9"/>
                <p:cNvSpPr/>
                <p:nvPr/>
              </p:nvSpPr>
              <p:spPr>
                <a:xfrm>
                  <a:off x="3612408" y="1439075"/>
                  <a:ext cx="108918" cy="315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18" h="315180" extrusionOk="0">
                      <a:moveTo>
                        <a:pt x="0" y="0"/>
                      </a:moveTo>
                      <a:cubicBezTo>
                        <a:pt x="70865" y="67169"/>
                        <a:pt x="142027" y="217069"/>
                        <a:pt x="92334" y="31518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1" name="Google Shape;1581;p9"/>
                <p:cNvSpPr/>
                <p:nvPr/>
              </p:nvSpPr>
              <p:spPr>
                <a:xfrm>
                  <a:off x="3602829" y="1468786"/>
                  <a:ext cx="10444" cy="23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4" h="23734" extrusionOk="0">
                      <a:moveTo>
                        <a:pt x="8474" y="22219"/>
                      </a:moveTo>
                      <a:cubicBezTo>
                        <a:pt x="8205" y="22701"/>
                        <a:pt x="8064" y="23211"/>
                        <a:pt x="8049" y="23735"/>
                      </a:cubicBezTo>
                      <a:cubicBezTo>
                        <a:pt x="6888" y="23352"/>
                        <a:pt x="5769" y="22786"/>
                        <a:pt x="4736" y="22021"/>
                      </a:cubicBezTo>
                      <a:cubicBezTo>
                        <a:pt x="-221" y="18283"/>
                        <a:pt x="-901" y="10890"/>
                        <a:pt x="926" y="4942"/>
                      </a:cubicBezTo>
                      <a:cubicBezTo>
                        <a:pt x="1450" y="3243"/>
                        <a:pt x="2130" y="1600"/>
                        <a:pt x="2895" y="0"/>
                      </a:cubicBezTo>
                      <a:cubicBezTo>
                        <a:pt x="4155" y="4829"/>
                        <a:pt x="6095" y="9460"/>
                        <a:pt x="8630" y="13737"/>
                      </a:cubicBezTo>
                      <a:cubicBezTo>
                        <a:pt x="9806" y="15705"/>
                        <a:pt x="11122" y="18084"/>
                        <a:pt x="10046" y="20095"/>
                      </a:cubicBezTo>
                      <a:cubicBezTo>
                        <a:pt x="9621" y="20874"/>
                        <a:pt x="8899" y="21455"/>
                        <a:pt x="8460" y="222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2" name="Google Shape;1582;p9"/>
                <p:cNvSpPr/>
                <p:nvPr/>
              </p:nvSpPr>
              <p:spPr>
                <a:xfrm>
                  <a:off x="3610454" y="1498554"/>
                  <a:ext cx="14713" cy="22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13" h="22563" extrusionOk="0">
                      <a:moveTo>
                        <a:pt x="9403" y="3115"/>
                      </a:moveTo>
                      <a:cubicBezTo>
                        <a:pt x="13793" y="8285"/>
                        <a:pt x="9545" y="17900"/>
                        <a:pt x="14714" y="22205"/>
                      </a:cubicBezTo>
                      <a:cubicBezTo>
                        <a:pt x="12151" y="22474"/>
                        <a:pt x="9573" y="22588"/>
                        <a:pt x="6996" y="22559"/>
                      </a:cubicBezTo>
                      <a:cubicBezTo>
                        <a:pt x="5622" y="16696"/>
                        <a:pt x="3243" y="11074"/>
                        <a:pt x="0" y="6005"/>
                      </a:cubicBezTo>
                      <a:cubicBezTo>
                        <a:pt x="1487" y="3852"/>
                        <a:pt x="3186" y="1841"/>
                        <a:pt x="5070" y="0"/>
                      </a:cubicBezTo>
                      <a:cubicBezTo>
                        <a:pt x="6642" y="920"/>
                        <a:pt x="8242" y="1756"/>
                        <a:pt x="9403" y="31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3" name="Google Shape;1583;p9"/>
                <p:cNvSpPr/>
                <p:nvPr/>
              </p:nvSpPr>
              <p:spPr>
                <a:xfrm>
                  <a:off x="3616614" y="1541789"/>
                  <a:ext cx="26213" cy="30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3" h="30040" extrusionOk="0">
                      <a:moveTo>
                        <a:pt x="23452" y="28507"/>
                      </a:moveTo>
                      <a:cubicBezTo>
                        <a:pt x="24344" y="28847"/>
                        <a:pt x="25278" y="29102"/>
                        <a:pt x="26213" y="29286"/>
                      </a:cubicBezTo>
                      <a:cubicBezTo>
                        <a:pt x="22829" y="29881"/>
                        <a:pt x="19387" y="30136"/>
                        <a:pt x="15960" y="30009"/>
                      </a:cubicBezTo>
                      <a:cubicBezTo>
                        <a:pt x="14629" y="29966"/>
                        <a:pt x="13284" y="29853"/>
                        <a:pt x="12122" y="29215"/>
                      </a:cubicBezTo>
                      <a:cubicBezTo>
                        <a:pt x="10635" y="28380"/>
                        <a:pt x="9729" y="26822"/>
                        <a:pt x="8936" y="25307"/>
                      </a:cubicBezTo>
                      <a:cubicBezTo>
                        <a:pt x="5084" y="17929"/>
                        <a:pt x="2082" y="10097"/>
                        <a:pt x="0" y="2025"/>
                      </a:cubicBezTo>
                      <a:cubicBezTo>
                        <a:pt x="1388" y="1430"/>
                        <a:pt x="2733" y="751"/>
                        <a:pt x="4036" y="0"/>
                      </a:cubicBezTo>
                      <a:cubicBezTo>
                        <a:pt x="4645" y="85"/>
                        <a:pt x="5240" y="198"/>
                        <a:pt x="5820" y="354"/>
                      </a:cubicBezTo>
                      <a:cubicBezTo>
                        <a:pt x="9899" y="1416"/>
                        <a:pt x="12944" y="4744"/>
                        <a:pt x="15748" y="7916"/>
                      </a:cubicBezTo>
                      <a:cubicBezTo>
                        <a:pt x="20860" y="13723"/>
                        <a:pt x="26341" y="21327"/>
                        <a:pt x="23466" y="2850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4" name="Google Shape;1584;p9"/>
                <p:cNvSpPr/>
                <p:nvPr/>
              </p:nvSpPr>
              <p:spPr>
                <a:xfrm>
                  <a:off x="3636256" y="1569135"/>
                  <a:ext cx="46790" cy="63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90" h="63716" extrusionOk="0">
                      <a:moveTo>
                        <a:pt x="29442" y="63472"/>
                      </a:moveTo>
                      <a:cubicBezTo>
                        <a:pt x="21866" y="62453"/>
                        <a:pt x="14275" y="57383"/>
                        <a:pt x="12845" y="49877"/>
                      </a:cubicBezTo>
                      <a:cubicBezTo>
                        <a:pt x="12250" y="46804"/>
                        <a:pt x="12732" y="43575"/>
                        <a:pt x="12009" y="40516"/>
                      </a:cubicBezTo>
                      <a:cubicBezTo>
                        <a:pt x="10069" y="32260"/>
                        <a:pt x="-56" y="27063"/>
                        <a:pt x="0" y="18580"/>
                      </a:cubicBezTo>
                      <a:cubicBezTo>
                        <a:pt x="43" y="13085"/>
                        <a:pt x="4504" y="8639"/>
                        <a:pt x="9134" y="5679"/>
                      </a:cubicBezTo>
                      <a:cubicBezTo>
                        <a:pt x="11570" y="4135"/>
                        <a:pt x="14176" y="2747"/>
                        <a:pt x="16612" y="1175"/>
                      </a:cubicBezTo>
                      <a:cubicBezTo>
                        <a:pt x="17504" y="850"/>
                        <a:pt x="18368" y="467"/>
                        <a:pt x="19203" y="0"/>
                      </a:cubicBezTo>
                      <a:cubicBezTo>
                        <a:pt x="19685" y="1770"/>
                        <a:pt x="18538" y="3569"/>
                        <a:pt x="17277" y="4886"/>
                      </a:cubicBezTo>
                      <a:cubicBezTo>
                        <a:pt x="16017" y="6217"/>
                        <a:pt x="14530" y="7477"/>
                        <a:pt x="14034" y="9248"/>
                      </a:cubicBezTo>
                      <a:cubicBezTo>
                        <a:pt x="13539" y="11004"/>
                        <a:pt x="14785" y="13354"/>
                        <a:pt x="16598" y="13085"/>
                      </a:cubicBezTo>
                      <a:cubicBezTo>
                        <a:pt x="13624" y="18509"/>
                        <a:pt x="11542" y="25845"/>
                        <a:pt x="15705" y="30419"/>
                      </a:cubicBezTo>
                      <a:cubicBezTo>
                        <a:pt x="17037" y="31906"/>
                        <a:pt x="18849" y="32855"/>
                        <a:pt x="20336" y="34186"/>
                      </a:cubicBezTo>
                      <a:cubicBezTo>
                        <a:pt x="25803" y="39199"/>
                        <a:pt x="25194" y="48036"/>
                        <a:pt x="29017" y="54395"/>
                      </a:cubicBezTo>
                      <a:cubicBezTo>
                        <a:pt x="32119" y="59578"/>
                        <a:pt x="38350" y="62722"/>
                        <a:pt x="44369" y="62127"/>
                      </a:cubicBezTo>
                      <a:lnTo>
                        <a:pt x="46040" y="60328"/>
                      </a:lnTo>
                      <a:cubicBezTo>
                        <a:pt x="46408" y="60711"/>
                        <a:pt x="46649" y="61150"/>
                        <a:pt x="46790" y="61617"/>
                      </a:cubicBezTo>
                      <a:cubicBezTo>
                        <a:pt x="41097" y="63147"/>
                        <a:pt x="35263" y="64237"/>
                        <a:pt x="29456" y="6345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5" name="Google Shape;1585;p9"/>
                <p:cNvSpPr/>
                <p:nvPr/>
              </p:nvSpPr>
              <p:spPr>
                <a:xfrm>
                  <a:off x="3653676" y="1633117"/>
                  <a:ext cx="29355" cy="5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5" h="57170" extrusionOk="0">
                      <a:moveTo>
                        <a:pt x="23153" y="57156"/>
                      </a:moveTo>
                      <a:cubicBezTo>
                        <a:pt x="19981" y="57142"/>
                        <a:pt x="16950" y="56179"/>
                        <a:pt x="15208" y="53644"/>
                      </a:cubicBezTo>
                      <a:cubicBezTo>
                        <a:pt x="13042" y="50500"/>
                        <a:pt x="13778" y="46195"/>
                        <a:pt x="12603" y="42556"/>
                      </a:cubicBezTo>
                      <a:cubicBezTo>
                        <a:pt x="10960" y="37429"/>
                        <a:pt x="5805" y="34271"/>
                        <a:pt x="3114" y="29584"/>
                      </a:cubicBezTo>
                      <a:cubicBezTo>
                        <a:pt x="2619" y="28734"/>
                        <a:pt x="2194" y="27729"/>
                        <a:pt x="2449" y="26780"/>
                      </a:cubicBezTo>
                      <a:cubicBezTo>
                        <a:pt x="2704" y="25817"/>
                        <a:pt x="3539" y="25151"/>
                        <a:pt x="4332" y="24542"/>
                      </a:cubicBezTo>
                      <a:cubicBezTo>
                        <a:pt x="7958" y="21823"/>
                        <a:pt x="11569" y="19104"/>
                        <a:pt x="15194" y="16399"/>
                      </a:cubicBezTo>
                      <a:cubicBezTo>
                        <a:pt x="12702" y="18240"/>
                        <a:pt x="9969" y="19897"/>
                        <a:pt x="6910" y="19996"/>
                      </a:cubicBezTo>
                      <a:cubicBezTo>
                        <a:pt x="3384" y="20124"/>
                        <a:pt x="-440" y="17249"/>
                        <a:pt x="41" y="13765"/>
                      </a:cubicBezTo>
                      <a:cubicBezTo>
                        <a:pt x="10153" y="9927"/>
                        <a:pt x="20406" y="5976"/>
                        <a:pt x="29356" y="0"/>
                      </a:cubicBezTo>
                      <a:cubicBezTo>
                        <a:pt x="29044" y="1317"/>
                        <a:pt x="28237" y="2634"/>
                        <a:pt x="27288" y="3611"/>
                      </a:cubicBezTo>
                      <a:cubicBezTo>
                        <a:pt x="25362" y="5537"/>
                        <a:pt x="22827" y="7067"/>
                        <a:pt x="21850" y="9616"/>
                      </a:cubicBezTo>
                      <a:cubicBezTo>
                        <a:pt x="20930" y="12052"/>
                        <a:pt x="21709" y="14756"/>
                        <a:pt x="21539" y="17362"/>
                      </a:cubicBezTo>
                      <a:cubicBezTo>
                        <a:pt x="21397" y="19968"/>
                        <a:pt x="19372" y="22956"/>
                        <a:pt x="16851" y="22319"/>
                      </a:cubicBezTo>
                      <a:cubicBezTo>
                        <a:pt x="19457" y="33464"/>
                        <a:pt x="21524" y="44708"/>
                        <a:pt x="23068" y="56052"/>
                      </a:cubicBezTo>
                      <a:cubicBezTo>
                        <a:pt x="23111" y="56406"/>
                        <a:pt x="23167" y="56788"/>
                        <a:pt x="23167" y="5717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86" name="Google Shape;1586;p9"/>
              <p:cNvGrpSpPr/>
              <p:nvPr/>
            </p:nvGrpSpPr>
            <p:grpSpPr>
              <a:xfrm rot="-506959" flipH="1">
                <a:off x="8936882" y="4390723"/>
                <a:ext cx="544015" cy="1432521"/>
                <a:chOff x="3386977" y="1448209"/>
                <a:chExt cx="178147" cy="469103"/>
              </a:xfrm>
            </p:grpSpPr>
            <p:sp>
              <p:nvSpPr>
                <p:cNvPr id="1587" name="Google Shape;1587;p9"/>
                <p:cNvSpPr/>
                <p:nvPr/>
              </p:nvSpPr>
              <p:spPr>
                <a:xfrm>
                  <a:off x="3387006" y="1448266"/>
                  <a:ext cx="178118" cy="414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118" h="414151" extrusionOk="0">
                      <a:moveTo>
                        <a:pt x="170116" y="411551"/>
                      </a:moveTo>
                      <a:cubicBezTo>
                        <a:pt x="168600" y="412075"/>
                        <a:pt x="167085" y="412528"/>
                        <a:pt x="165541" y="412882"/>
                      </a:cubicBezTo>
                      <a:cubicBezTo>
                        <a:pt x="141693" y="418490"/>
                        <a:pt x="114333" y="405022"/>
                        <a:pt x="104986" y="382194"/>
                      </a:cubicBezTo>
                      <a:cubicBezTo>
                        <a:pt x="115792" y="377506"/>
                        <a:pt x="126583" y="372833"/>
                        <a:pt x="137388" y="368160"/>
                      </a:cubicBezTo>
                      <a:cubicBezTo>
                        <a:pt x="130477" y="367777"/>
                        <a:pt x="123963" y="371119"/>
                        <a:pt x="117279" y="372904"/>
                      </a:cubicBezTo>
                      <a:cubicBezTo>
                        <a:pt x="115013" y="373513"/>
                        <a:pt x="112520" y="373867"/>
                        <a:pt x="110099" y="373838"/>
                      </a:cubicBezTo>
                      <a:cubicBezTo>
                        <a:pt x="105383" y="373810"/>
                        <a:pt x="100865" y="372380"/>
                        <a:pt x="98274" y="368613"/>
                      </a:cubicBezTo>
                      <a:cubicBezTo>
                        <a:pt x="95045" y="363925"/>
                        <a:pt x="96150" y="357538"/>
                        <a:pt x="94394" y="352100"/>
                      </a:cubicBezTo>
                      <a:cubicBezTo>
                        <a:pt x="91944" y="344467"/>
                        <a:pt x="84268" y="339766"/>
                        <a:pt x="80274" y="332798"/>
                      </a:cubicBezTo>
                      <a:cubicBezTo>
                        <a:pt x="79538" y="331524"/>
                        <a:pt x="78915" y="330051"/>
                        <a:pt x="79283" y="328620"/>
                      </a:cubicBezTo>
                      <a:cubicBezTo>
                        <a:pt x="79651" y="327190"/>
                        <a:pt x="80912" y="326199"/>
                        <a:pt x="82087" y="325292"/>
                      </a:cubicBezTo>
                      <a:cubicBezTo>
                        <a:pt x="87483" y="321256"/>
                        <a:pt x="92864" y="317206"/>
                        <a:pt x="98245" y="313170"/>
                      </a:cubicBezTo>
                      <a:cubicBezTo>
                        <a:pt x="94535" y="315917"/>
                        <a:pt x="90471" y="318367"/>
                        <a:pt x="85925" y="318523"/>
                      </a:cubicBezTo>
                      <a:cubicBezTo>
                        <a:pt x="80685" y="318721"/>
                        <a:pt x="74978" y="314445"/>
                        <a:pt x="75700" y="309247"/>
                      </a:cubicBezTo>
                      <a:cubicBezTo>
                        <a:pt x="90754" y="303526"/>
                        <a:pt x="106020" y="297663"/>
                        <a:pt x="119332" y="288755"/>
                      </a:cubicBezTo>
                      <a:cubicBezTo>
                        <a:pt x="121995" y="286999"/>
                        <a:pt x="124544" y="285130"/>
                        <a:pt x="127022" y="283119"/>
                      </a:cubicBezTo>
                      <a:cubicBezTo>
                        <a:pt x="124487" y="283856"/>
                        <a:pt x="121909" y="284592"/>
                        <a:pt x="119332" y="285272"/>
                      </a:cubicBezTo>
                      <a:cubicBezTo>
                        <a:pt x="110849" y="287537"/>
                        <a:pt x="102168" y="289180"/>
                        <a:pt x="93530" y="288019"/>
                      </a:cubicBezTo>
                      <a:cubicBezTo>
                        <a:pt x="82257" y="286504"/>
                        <a:pt x="70956" y="278956"/>
                        <a:pt x="68832" y="267796"/>
                      </a:cubicBezTo>
                      <a:cubicBezTo>
                        <a:pt x="67954" y="263208"/>
                        <a:pt x="68648" y="258407"/>
                        <a:pt x="67586" y="253861"/>
                      </a:cubicBezTo>
                      <a:cubicBezTo>
                        <a:pt x="64697" y="241569"/>
                        <a:pt x="49629" y="233837"/>
                        <a:pt x="49714" y="221205"/>
                      </a:cubicBezTo>
                      <a:cubicBezTo>
                        <a:pt x="49770" y="213019"/>
                        <a:pt x="56412" y="206420"/>
                        <a:pt x="63309" y="202001"/>
                      </a:cubicBezTo>
                      <a:cubicBezTo>
                        <a:pt x="66934" y="199693"/>
                        <a:pt x="70814" y="197640"/>
                        <a:pt x="74440" y="195303"/>
                      </a:cubicBezTo>
                      <a:cubicBezTo>
                        <a:pt x="77711" y="193193"/>
                        <a:pt x="80742" y="190828"/>
                        <a:pt x="83163" y="187797"/>
                      </a:cubicBezTo>
                      <a:cubicBezTo>
                        <a:pt x="75856" y="192017"/>
                        <a:pt x="67812" y="194949"/>
                        <a:pt x="59499" y="196436"/>
                      </a:cubicBezTo>
                      <a:cubicBezTo>
                        <a:pt x="54472" y="197328"/>
                        <a:pt x="49331" y="197696"/>
                        <a:pt x="44233" y="197512"/>
                      </a:cubicBezTo>
                      <a:cubicBezTo>
                        <a:pt x="42265" y="197455"/>
                        <a:pt x="40254" y="197286"/>
                        <a:pt x="38526" y="196337"/>
                      </a:cubicBezTo>
                      <a:cubicBezTo>
                        <a:pt x="36317" y="195091"/>
                        <a:pt x="34957" y="192768"/>
                        <a:pt x="33782" y="190516"/>
                      </a:cubicBezTo>
                      <a:cubicBezTo>
                        <a:pt x="28046" y="179541"/>
                        <a:pt x="23571" y="167872"/>
                        <a:pt x="20484" y="155877"/>
                      </a:cubicBezTo>
                      <a:cubicBezTo>
                        <a:pt x="22552" y="154999"/>
                        <a:pt x="24548" y="153979"/>
                        <a:pt x="26488" y="152861"/>
                      </a:cubicBezTo>
                      <a:cubicBezTo>
                        <a:pt x="30666" y="150439"/>
                        <a:pt x="34518" y="147479"/>
                        <a:pt x="37931" y="144052"/>
                      </a:cubicBezTo>
                      <a:cubicBezTo>
                        <a:pt x="31700" y="145737"/>
                        <a:pt x="25313" y="146884"/>
                        <a:pt x="18870" y="147479"/>
                      </a:cubicBezTo>
                      <a:cubicBezTo>
                        <a:pt x="17737" y="141305"/>
                        <a:pt x="24832" y="137226"/>
                        <a:pt x="30425" y="134380"/>
                      </a:cubicBezTo>
                      <a:cubicBezTo>
                        <a:pt x="38483" y="130287"/>
                        <a:pt x="45763" y="124665"/>
                        <a:pt x="51795" y="117910"/>
                      </a:cubicBezTo>
                      <a:cubicBezTo>
                        <a:pt x="45734" y="119722"/>
                        <a:pt x="39517" y="120940"/>
                        <a:pt x="33244" y="121578"/>
                      </a:cubicBezTo>
                      <a:cubicBezTo>
                        <a:pt x="29434" y="121974"/>
                        <a:pt x="25596" y="122158"/>
                        <a:pt x="21759" y="122116"/>
                      </a:cubicBezTo>
                      <a:cubicBezTo>
                        <a:pt x="19719" y="113392"/>
                        <a:pt x="16179" y="105023"/>
                        <a:pt x="11350" y="97474"/>
                      </a:cubicBezTo>
                      <a:cubicBezTo>
                        <a:pt x="13559" y="94260"/>
                        <a:pt x="16094" y="91272"/>
                        <a:pt x="18884" y="88524"/>
                      </a:cubicBezTo>
                      <a:cubicBezTo>
                        <a:pt x="23996" y="83554"/>
                        <a:pt x="30001" y="79517"/>
                        <a:pt x="36543" y="76671"/>
                      </a:cubicBezTo>
                      <a:cubicBezTo>
                        <a:pt x="28669" y="79418"/>
                        <a:pt x="19535" y="81996"/>
                        <a:pt x="11973" y="79546"/>
                      </a:cubicBezTo>
                      <a:lnTo>
                        <a:pt x="11973" y="79546"/>
                      </a:lnTo>
                      <a:cubicBezTo>
                        <a:pt x="10245" y="78965"/>
                        <a:pt x="8574" y="78130"/>
                        <a:pt x="7045" y="76983"/>
                      </a:cubicBezTo>
                      <a:cubicBezTo>
                        <a:pt x="-334" y="71403"/>
                        <a:pt x="-1339" y="60399"/>
                        <a:pt x="1380" y="51577"/>
                      </a:cubicBezTo>
                      <a:cubicBezTo>
                        <a:pt x="2145" y="49042"/>
                        <a:pt x="3178" y="46606"/>
                        <a:pt x="4311" y="44227"/>
                      </a:cubicBezTo>
                      <a:cubicBezTo>
                        <a:pt x="7158" y="38279"/>
                        <a:pt x="10769" y="32657"/>
                        <a:pt x="13488" y="26638"/>
                      </a:cubicBezTo>
                      <a:cubicBezTo>
                        <a:pt x="17283" y="18212"/>
                        <a:pt x="19096" y="7888"/>
                        <a:pt x="14253" y="0"/>
                      </a:cubicBezTo>
                      <a:cubicBezTo>
                        <a:pt x="14253" y="0"/>
                        <a:pt x="22056" y="5594"/>
                        <a:pt x="34561" y="18410"/>
                      </a:cubicBezTo>
                      <a:cubicBezTo>
                        <a:pt x="36812" y="20719"/>
                        <a:pt x="39220" y="23253"/>
                        <a:pt x="41769" y="26043"/>
                      </a:cubicBezTo>
                      <a:cubicBezTo>
                        <a:pt x="67727" y="54409"/>
                        <a:pt x="107762" y="108110"/>
                        <a:pt x="142855" y="197172"/>
                      </a:cubicBezTo>
                      <a:cubicBezTo>
                        <a:pt x="193907" y="326779"/>
                        <a:pt x="175908" y="395067"/>
                        <a:pt x="171149" y="408931"/>
                      </a:cubicBezTo>
                      <a:cubicBezTo>
                        <a:pt x="170541" y="410715"/>
                        <a:pt x="170144" y="411607"/>
                        <a:pt x="170144" y="41160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8" name="Google Shape;1588;p9"/>
                <p:cNvSpPr/>
                <p:nvPr/>
              </p:nvSpPr>
              <p:spPr>
                <a:xfrm>
                  <a:off x="3403326" y="1466619"/>
                  <a:ext cx="161797" cy="39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97" h="394528" extrusionOk="0">
                      <a:moveTo>
                        <a:pt x="153795" y="393197"/>
                      </a:moveTo>
                      <a:cubicBezTo>
                        <a:pt x="152280" y="393721"/>
                        <a:pt x="150765" y="394174"/>
                        <a:pt x="149221" y="394529"/>
                      </a:cubicBezTo>
                      <a:cubicBezTo>
                        <a:pt x="143953" y="390988"/>
                        <a:pt x="140653" y="384686"/>
                        <a:pt x="143131" y="378908"/>
                      </a:cubicBezTo>
                      <a:cubicBezTo>
                        <a:pt x="135442" y="378158"/>
                        <a:pt x="127922" y="375708"/>
                        <a:pt x="121252" y="371785"/>
                      </a:cubicBezTo>
                      <a:cubicBezTo>
                        <a:pt x="125132" y="369647"/>
                        <a:pt x="129678" y="369250"/>
                        <a:pt x="133955" y="368103"/>
                      </a:cubicBezTo>
                      <a:cubicBezTo>
                        <a:pt x="138232" y="366984"/>
                        <a:pt x="142692" y="364704"/>
                        <a:pt x="144264" y="360569"/>
                      </a:cubicBezTo>
                      <a:cubicBezTo>
                        <a:pt x="145850" y="356420"/>
                        <a:pt x="142508" y="350670"/>
                        <a:pt x="138175" y="351562"/>
                      </a:cubicBezTo>
                      <a:cubicBezTo>
                        <a:pt x="146332" y="349296"/>
                        <a:pt x="149391" y="337075"/>
                        <a:pt x="143245" y="331254"/>
                      </a:cubicBezTo>
                      <a:cubicBezTo>
                        <a:pt x="145482" y="330221"/>
                        <a:pt x="147720" y="329187"/>
                        <a:pt x="149957" y="328167"/>
                      </a:cubicBezTo>
                      <a:cubicBezTo>
                        <a:pt x="148258" y="327063"/>
                        <a:pt x="146559" y="325972"/>
                        <a:pt x="144859" y="324896"/>
                      </a:cubicBezTo>
                      <a:cubicBezTo>
                        <a:pt x="147536" y="323253"/>
                        <a:pt x="149391" y="320350"/>
                        <a:pt x="149745" y="317234"/>
                      </a:cubicBezTo>
                      <a:cubicBezTo>
                        <a:pt x="139195" y="318169"/>
                        <a:pt x="128474" y="317192"/>
                        <a:pt x="118250" y="314345"/>
                      </a:cubicBezTo>
                      <a:cubicBezTo>
                        <a:pt x="126208" y="313184"/>
                        <a:pt x="134649" y="311811"/>
                        <a:pt x="140724" y="306542"/>
                      </a:cubicBezTo>
                      <a:cubicBezTo>
                        <a:pt x="146799" y="301274"/>
                        <a:pt x="148952" y="290681"/>
                        <a:pt x="142919" y="285371"/>
                      </a:cubicBezTo>
                      <a:cubicBezTo>
                        <a:pt x="134196" y="277709"/>
                        <a:pt x="118745" y="287438"/>
                        <a:pt x="109413" y="280527"/>
                      </a:cubicBezTo>
                      <a:cubicBezTo>
                        <a:pt x="120062" y="278899"/>
                        <a:pt x="130301" y="274636"/>
                        <a:pt x="138925" y="268164"/>
                      </a:cubicBezTo>
                      <a:lnTo>
                        <a:pt x="134365" y="263774"/>
                      </a:lnTo>
                      <a:cubicBezTo>
                        <a:pt x="136858" y="261735"/>
                        <a:pt x="139365" y="259696"/>
                        <a:pt x="141843" y="257656"/>
                      </a:cubicBezTo>
                      <a:cubicBezTo>
                        <a:pt x="139407" y="254314"/>
                        <a:pt x="136192" y="251553"/>
                        <a:pt x="132524" y="249641"/>
                      </a:cubicBezTo>
                      <a:cubicBezTo>
                        <a:pt x="135583" y="247885"/>
                        <a:pt x="134592" y="243084"/>
                        <a:pt x="132284" y="240422"/>
                      </a:cubicBezTo>
                      <a:cubicBezTo>
                        <a:pt x="130004" y="237731"/>
                        <a:pt x="126718" y="235579"/>
                        <a:pt x="125911" y="232152"/>
                      </a:cubicBezTo>
                      <a:cubicBezTo>
                        <a:pt x="125599" y="230778"/>
                        <a:pt x="125684" y="229248"/>
                        <a:pt x="124905" y="228059"/>
                      </a:cubicBezTo>
                      <a:cubicBezTo>
                        <a:pt x="124042" y="226713"/>
                        <a:pt x="122328" y="226246"/>
                        <a:pt x="120756" y="225864"/>
                      </a:cubicBezTo>
                      <a:cubicBezTo>
                        <a:pt x="113590" y="224164"/>
                        <a:pt x="106410" y="222451"/>
                        <a:pt x="99230" y="220737"/>
                      </a:cubicBezTo>
                      <a:cubicBezTo>
                        <a:pt x="106566" y="217324"/>
                        <a:pt x="113534" y="213132"/>
                        <a:pt x="119977" y="208275"/>
                      </a:cubicBezTo>
                      <a:cubicBezTo>
                        <a:pt x="118830" y="203304"/>
                        <a:pt x="115431" y="198928"/>
                        <a:pt x="110942" y="196563"/>
                      </a:cubicBezTo>
                      <a:cubicBezTo>
                        <a:pt x="111339" y="193816"/>
                        <a:pt x="111707" y="191054"/>
                        <a:pt x="112103" y="188307"/>
                      </a:cubicBezTo>
                      <a:cubicBezTo>
                        <a:pt x="96455" y="183322"/>
                        <a:pt x="79447" y="182713"/>
                        <a:pt x="63486" y="186579"/>
                      </a:cubicBezTo>
                      <a:cubicBezTo>
                        <a:pt x="78441" y="179201"/>
                        <a:pt x="92475" y="169954"/>
                        <a:pt x="105136" y="159106"/>
                      </a:cubicBezTo>
                      <a:cubicBezTo>
                        <a:pt x="99500" y="157803"/>
                        <a:pt x="93863" y="156486"/>
                        <a:pt x="88227" y="155183"/>
                      </a:cubicBezTo>
                      <a:cubicBezTo>
                        <a:pt x="93481" y="154036"/>
                        <a:pt x="98423" y="151487"/>
                        <a:pt x="102374" y="147833"/>
                      </a:cubicBezTo>
                      <a:cubicBezTo>
                        <a:pt x="92914" y="145284"/>
                        <a:pt x="96002" y="129805"/>
                        <a:pt x="88836" y="123135"/>
                      </a:cubicBezTo>
                      <a:cubicBezTo>
                        <a:pt x="85522" y="120020"/>
                        <a:pt x="80622" y="119467"/>
                        <a:pt x="76062" y="119085"/>
                      </a:cubicBezTo>
                      <a:cubicBezTo>
                        <a:pt x="67863" y="118377"/>
                        <a:pt x="59663" y="117655"/>
                        <a:pt x="51449" y="116961"/>
                      </a:cubicBezTo>
                      <a:cubicBezTo>
                        <a:pt x="61433" y="112118"/>
                        <a:pt x="71417" y="107288"/>
                        <a:pt x="81401" y="102459"/>
                      </a:cubicBezTo>
                      <a:cubicBezTo>
                        <a:pt x="74405" y="92107"/>
                        <a:pt x="64761" y="80438"/>
                        <a:pt x="52355" y="82024"/>
                      </a:cubicBezTo>
                      <a:cubicBezTo>
                        <a:pt x="47980" y="82590"/>
                        <a:pt x="43986" y="84842"/>
                        <a:pt x="39638" y="85593"/>
                      </a:cubicBezTo>
                      <a:cubicBezTo>
                        <a:pt x="35291" y="86386"/>
                        <a:pt x="29909" y="84984"/>
                        <a:pt x="28479" y="80820"/>
                      </a:cubicBezTo>
                      <a:cubicBezTo>
                        <a:pt x="28210" y="80027"/>
                        <a:pt x="28097" y="79178"/>
                        <a:pt x="28153" y="78356"/>
                      </a:cubicBezTo>
                      <a:cubicBezTo>
                        <a:pt x="28776" y="70001"/>
                        <a:pt x="43490" y="70128"/>
                        <a:pt x="45912" y="62113"/>
                      </a:cubicBezTo>
                      <a:cubicBezTo>
                        <a:pt x="47002" y="58516"/>
                        <a:pt x="44538" y="54253"/>
                        <a:pt x="40870" y="53389"/>
                      </a:cubicBezTo>
                      <a:cubicBezTo>
                        <a:pt x="38576" y="52370"/>
                        <a:pt x="36296" y="51350"/>
                        <a:pt x="34030" y="50330"/>
                      </a:cubicBezTo>
                      <a:cubicBezTo>
                        <a:pt x="35432" y="48008"/>
                        <a:pt x="36849" y="45700"/>
                        <a:pt x="38236" y="43405"/>
                      </a:cubicBezTo>
                      <a:cubicBezTo>
                        <a:pt x="27714" y="40899"/>
                        <a:pt x="16541" y="41083"/>
                        <a:pt x="6118" y="43915"/>
                      </a:cubicBezTo>
                      <a:cubicBezTo>
                        <a:pt x="7576" y="39879"/>
                        <a:pt x="9021" y="35857"/>
                        <a:pt x="10480" y="31821"/>
                      </a:cubicBezTo>
                      <a:cubicBezTo>
                        <a:pt x="6982" y="30447"/>
                        <a:pt x="3484" y="29074"/>
                        <a:pt x="0" y="27700"/>
                      </a:cubicBezTo>
                      <a:cubicBezTo>
                        <a:pt x="3073" y="17730"/>
                        <a:pt x="8582" y="8483"/>
                        <a:pt x="15903" y="1034"/>
                      </a:cubicBezTo>
                      <a:lnTo>
                        <a:pt x="18240" y="0"/>
                      </a:lnTo>
                      <a:cubicBezTo>
                        <a:pt x="43504" y="25831"/>
                        <a:pt x="88000" y="80976"/>
                        <a:pt x="126534" y="178762"/>
                      </a:cubicBezTo>
                      <a:cubicBezTo>
                        <a:pt x="184144" y="325038"/>
                        <a:pt x="153823" y="393197"/>
                        <a:pt x="153823" y="3931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9" name="Google Shape;1589;p9"/>
                <p:cNvSpPr/>
                <p:nvPr/>
              </p:nvSpPr>
              <p:spPr>
                <a:xfrm>
                  <a:off x="3419867" y="1474252"/>
                  <a:ext cx="145186" cy="38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86" h="382887" extrusionOk="0">
                      <a:moveTo>
                        <a:pt x="138260" y="382888"/>
                      </a:moveTo>
                      <a:cubicBezTo>
                        <a:pt x="133303" y="378611"/>
                        <a:pt x="134479" y="369377"/>
                        <a:pt x="129480" y="364803"/>
                      </a:cubicBezTo>
                      <a:cubicBezTo>
                        <a:pt x="131193" y="359351"/>
                        <a:pt x="132907" y="353899"/>
                        <a:pt x="134635" y="348461"/>
                      </a:cubicBezTo>
                      <a:cubicBezTo>
                        <a:pt x="134082" y="346903"/>
                        <a:pt x="133530" y="345359"/>
                        <a:pt x="133006" y="343787"/>
                      </a:cubicBezTo>
                      <a:cubicBezTo>
                        <a:pt x="134210" y="339836"/>
                        <a:pt x="135428" y="335871"/>
                        <a:pt x="136646" y="331906"/>
                      </a:cubicBezTo>
                      <a:cubicBezTo>
                        <a:pt x="135258" y="327544"/>
                        <a:pt x="137000" y="322375"/>
                        <a:pt x="140752" y="319713"/>
                      </a:cubicBezTo>
                      <a:cubicBezTo>
                        <a:pt x="137920" y="317121"/>
                        <a:pt x="137665" y="312844"/>
                        <a:pt x="136674" y="309120"/>
                      </a:cubicBezTo>
                      <a:cubicBezTo>
                        <a:pt x="135668" y="305410"/>
                        <a:pt x="132581" y="301373"/>
                        <a:pt x="128843" y="302308"/>
                      </a:cubicBezTo>
                      <a:cubicBezTo>
                        <a:pt x="134550" y="301076"/>
                        <a:pt x="134989" y="293032"/>
                        <a:pt x="133388" y="287410"/>
                      </a:cubicBezTo>
                      <a:cubicBezTo>
                        <a:pt x="131802" y="281774"/>
                        <a:pt x="130004" y="274650"/>
                        <a:pt x="134550" y="270997"/>
                      </a:cubicBezTo>
                      <a:cubicBezTo>
                        <a:pt x="131349" y="270260"/>
                        <a:pt x="128418" y="268448"/>
                        <a:pt x="126322" y="265913"/>
                      </a:cubicBezTo>
                      <a:cubicBezTo>
                        <a:pt x="130089" y="265247"/>
                        <a:pt x="133672" y="263505"/>
                        <a:pt x="136490" y="260928"/>
                      </a:cubicBezTo>
                      <a:cubicBezTo>
                        <a:pt x="134068" y="259115"/>
                        <a:pt x="131547" y="257217"/>
                        <a:pt x="130230" y="254513"/>
                      </a:cubicBezTo>
                      <a:cubicBezTo>
                        <a:pt x="128899" y="251793"/>
                        <a:pt x="129225" y="248027"/>
                        <a:pt x="131746" y="246370"/>
                      </a:cubicBezTo>
                      <a:cubicBezTo>
                        <a:pt x="121195" y="237193"/>
                        <a:pt x="121266" y="218174"/>
                        <a:pt x="108520" y="212438"/>
                      </a:cubicBezTo>
                      <a:cubicBezTo>
                        <a:pt x="111834" y="211490"/>
                        <a:pt x="115021" y="210130"/>
                        <a:pt x="117981" y="208374"/>
                      </a:cubicBezTo>
                      <a:cubicBezTo>
                        <a:pt x="116210" y="206632"/>
                        <a:pt x="114440" y="204876"/>
                        <a:pt x="112684" y="203148"/>
                      </a:cubicBezTo>
                      <a:cubicBezTo>
                        <a:pt x="115502" y="202100"/>
                        <a:pt x="114525" y="197710"/>
                        <a:pt x="112401" y="195614"/>
                      </a:cubicBezTo>
                      <a:cubicBezTo>
                        <a:pt x="110248" y="193504"/>
                        <a:pt x="107232" y="191607"/>
                        <a:pt x="107189" y="188590"/>
                      </a:cubicBezTo>
                      <a:cubicBezTo>
                        <a:pt x="107161" y="187174"/>
                        <a:pt x="107883" y="185815"/>
                        <a:pt x="108011" y="184398"/>
                      </a:cubicBezTo>
                      <a:cubicBezTo>
                        <a:pt x="108450" y="179683"/>
                        <a:pt x="102870" y="176794"/>
                        <a:pt x="98168" y="176241"/>
                      </a:cubicBezTo>
                      <a:cubicBezTo>
                        <a:pt x="93453" y="175675"/>
                        <a:pt x="88014" y="175717"/>
                        <a:pt x="84998" y="172078"/>
                      </a:cubicBezTo>
                      <a:cubicBezTo>
                        <a:pt x="89898" y="171384"/>
                        <a:pt x="94656" y="169614"/>
                        <a:pt x="98834" y="166980"/>
                      </a:cubicBezTo>
                      <a:cubicBezTo>
                        <a:pt x="100293" y="166073"/>
                        <a:pt x="101766" y="164898"/>
                        <a:pt x="102077" y="163241"/>
                      </a:cubicBezTo>
                      <a:cubicBezTo>
                        <a:pt x="102813" y="159347"/>
                        <a:pt x="97404" y="157619"/>
                        <a:pt x="94869" y="154602"/>
                      </a:cubicBezTo>
                      <a:cubicBezTo>
                        <a:pt x="92320" y="151600"/>
                        <a:pt x="92829" y="147182"/>
                        <a:pt x="92631" y="143259"/>
                      </a:cubicBezTo>
                      <a:cubicBezTo>
                        <a:pt x="92121" y="132029"/>
                        <a:pt x="85168" y="122257"/>
                        <a:pt x="78498" y="113222"/>
                      </a:cubicBezTo>
                      <a:cubicBezTo>
                        <a:pt x="76827" y="110956"/>
                        <a:pt x="75057" y="108620"/>
                        <a:pt x="72493" y="107487"/>
                      </a:cubicBezTo>
                      <a:cubicBezTo>
                        <a:pt x="68670" y="105787"/>
                        <a:pt x="63217" y="106764"/>
                        <a:pt x="61093" y="103167"/>
                      </a:cubicBezTo>
                      <a:cubicBezTo>
                        <a:pt x="65243" y="102997"/>
                        <a:pt x="70681" y="101610"/>
                        <a:pt x="70822" y="97460"/>
                      </a:cubicBezTo>
                      <a:cubicBezTo>
                        <a:pt x="70865" y="96044"/>
                        <a:pt x="70199" y="94699"/>
                        <a:pt x="69505" y="93453"/>
                      </a:cubicBezTo>
                      <a:cubicBezTo>
                        <a:pt x="64393" y="84247"/>
                        <a:pt x="56958" y="76317"/>
                        <a:pt x="48093" y="70624"/>
                      </a:cubicBezTo>
                      <a:cubicBezTo>
                        <a:pt x="47994" y="67154"/>
                        <a:pt x="44892" y="64350"/>
                        <a:pt x="41536" y="63444"/>
                      </a:cubicBezTo>
                      <a:cubicBezTo>
                        <a:pt x="38180" y="62538"/>
                        <a:pt x="34611" y="63104"/>
                        <a:pt x="31184" y="63671"/>
                      </a:cubicBezTo>
                      <a:cubicBezTo>
                        <a:pt x="33691" y="60399"/>
                        <a:pt x="37302" y="58006"/>
                        <a:pt x="41281" y="57001"/>
                      </a:cubicBezTo>
                      <a:cubicBezTo>
                        <a:pt x="34413" y="47201"/>
                        <a:pt x="27559" y="37415"/>
                        <a:pt x="20690" y="27601"/>
                      </a:cubicBezTo>
                      <a:cubicBezTo>
                        <a:pt x="16130" y="26907"/>
                        <a:pt x="11556" y="26185"/>
                        <a:pt x="7010" y="25491"/>
                      </a:cubicBezTo>
                      <a:cubicBezTo>
                        <a:pt x="9333" y="25519"/>
                        <a:pt x="11627" y="24400"/>
                        <a:pt x="13043" y="22559"/>
                      </a:cubicBezTo>
                      <a:cubicBezTo>
                        <a:pt x="11896" y="15663"/>
                        <a:pt x="6656" y="9630"/>
                        <a:pt x="0" y="7492"/>
                      </a:cubicBezTo>
                      <a:cubicBezTo>
                        <a:pt x="1034" y="4532"/>
                        <a:pt x="3753" y="2209"/>
                        <a:pt x="6826" y="1685"/>
                      </a:cubicBezTo>
                      <a:lnTo>
                        <a:pt x="8837" y="0"/>
                      </a:lnTo>
                      <a:cubicBezTo>
                        <a:pt x="34795" y="28366"/>
                        <a:pt x="74830" y="82067"/>
                        <a:pt x="109923" y="171129"/>
                      </a:cubicBezTo>
                      <a:cubicBezTo>
                        <a:pt x="160975" y="300736"/>
                        <a:pt x="142976" y="369023"/>
                        <a:pt x="138218" y="38288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0" name="Google Shape;1590;p9"/>
                <p:cNvSpPr/>
                <p:nvPr/>
              </p:nvSpPr>
              <p:spPr>
                <a:xfrm>
                  <a:off x="3401216" y="1448209"/>
                  <a:ext cx="162105" cy="469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05" h="469103" extrusionOk="0">
                      <a:moveTo>
                        <a:pt x="0" y="0"/>
                      </a:moveTo>
                      <a:cubicBezTo>
                        <a:pt x="105476" y="99967"/>
                        <a:pt x="211376" y="323069"/>
                        <a:pt x="137424" y="46910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1" name="Google Shape;1591;p9"/>
                <p:cNvSpPr/>
                <p:nvPr/>
              </p:nvSpPr>
              <p:spPr>
                <a:xfrm>
                  <a:off x="3386977" y="1492450"/>
                  <a:ext cx="15552" cy="35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2" h="35319" extrusionOk="0">
                      <a:moveTo>
                        <a:pt x="12610" y="33067"/>
                      </a:moveTo>
                      <a:cubicBezTo>
                        <a:pt x="12214" y="33790"/>
                        <a:pt x="12001" y="34540"/>
                        <a:pt x="11973" y="35319"/>
                      </a:cubicBezTo>
                      <a:cubicBezTo>
                        <a:pt x="10245" y="34753"/>
                        <a:pt x="8574" y="33917"/>
                        <a:pt x="7045" y="32756"/>
                      </a:cubicBezTo>
                      <a:cubicBezTo>
                        <a:pt x="-334" y="27176"/>
                        <a:pt x="-1339" y="16173"/>
                        <a:pt x="1380" y="7350"/>
                      </a:cubicBezTo>
                      <a:cubicBezTo>
                        <a:pt x="2145" y="4815"/>
                        <a:pt x="3178" y="2379"/>
                        <a:pt x="4311" y="0"/>
                      </a:cubicBezTo>
                      <a:cubicBezTo>
                        <a:pt x="6195" y="7180"/>
                        <a:pt x="9070" y="14077"/>
                        <a:pt x="12851" y="20449"/>
                      </a:cubicBezTo>
                      <a:cubicBezTo>
                        <a:pt x="14593" y="23367"/>
                        <a:pt x="16561" y="26921"/>
                        <a:pt x="14961" y="29909"/>
                      </a:cubicBezTo>
                      <a:cubicBezTo>
                        <a:pt x="14338" y="31071"/>
                        <a:pt x="13247" y="31920"/>
                        <a:pt x="12610" y="330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2" name="Google Shape;1592;p9"/>
                <p:cNvSpPr/>
                <p:nvPr/>
              </p:nvSpPr>
              <p:spPr>
                <a:xfrm>
                  <a:off x="3398327" y="1536748"/>
                  <a:ext cx="21893" cy="33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93" h="33597" extrusionOk="0">
                      <a:moveTo>
                        <a:pt x="13992" y="4631"/>
                      </a:moveTo>
                      <a:cubicBezTo>
                        <a:pt x="20534" y="12335"/>
                        <a:pt x="14204" y="26638"/>
                        <a:pt x="21894" y="33053"/>
                      </a:cubicBezTo>
                      <a:cubicBezTo>
                        <a:pt x="18084" y="33450"/>
                        <a:pt x="14247" y="33634"/>
                        <a:pt x="10409" y="33591"/>
                      </a:cubicBezTo>
                      <a:cubicBezTo>
                        <a:pt x="8370" y="24868"/>
                        <a:pt x="4829" y="16498"/>
                        <a:pt x="0" y="8950"/>
                      </a:cubicBezTo>
                      <a:cubicBezTo>
                        <a:pt x="2209" y="5735"/>
                        <a:pt x="4744" y="2747"/>
                        <a:pt x="7534" y="0"/>
                      </a:cubicBezTo>
                      <a:cubicBezTo>
                        <a:pt x="9871" y="1359"/>
                        <a:pt x="12264" y="2606"/>
                        <a:pt x="13992" y="46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3" name="Google Shape;1593;p9"/>
                <p:cNvSpPr/>
                <p:nvPr/>
              </p:nvSpPr>
              <p:spPr>
                <a:xfrm>
                  <a:off x="3407475" y="1601098"/>
                  <a:ext cx="39015" cy="44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15" h="44697" extrusionOk="0">
                      <a:moveTo>
                        <a:pt x="34908" y="42414"/>
                      </a:moveTo>
                      <a:cubicBezTo>
                        <a:pt x="36240" y="42910"/>
                        <a:pt x="37613" y="43306"/>
                        <a:pt x="39015" y="43575"/>
                      </a:cubicBezTo>
                      <a:cubicBezTo>
                        <a:pt x="33988" y="44468"/>
                        <a:pt x="28847" y="44836"/>
                        <a:pt x="23749" y="44652"/>
                      </a:cubicBezTo>
                      <a:cubicBezTo>
                        <a:pt x="21781" y="44595"/>
                        <a:pt x="19770" y="44425"/>
                        <a:pt x="18042" y="43476"/>
                      </a:cubicBezTo>
                      <a:cubicBezTo>
                        <a:pt x="15833" y="42230"/>
                        <a:pt x="14473" y="39908"/>
                        <a:pt x="13298" y="37656"/>
                      </a:cubicBezTo>
                      <a:cubicBezTo>
                        <a:pt x="7562" y="26681"/>
                        <a:pt x="3087" y="15011"/>
                        <a:pt x="0" y="3016"/>
                      </a:cubicBezTo>
                      <a:cubicBezTo>
                        <a:pt x="2068" y="2138"/>
                        <a:pt x="4065" y="1119"/>
                        <a:pt x="6005" y="0"/>
                      </a:cubicBezTo>
                      <a:cubicBezTo>
                        <a:pt x="6911" y="128"/>
                        <a:pt x="7789" y="298"/>
                        <a:pt x="8653" y="524"/>
                      </a:cubicBezTo>
                      <a:cubicBezTo>
                        <a:pt x="14728" y="2110"/>
                        <a:pt x="19260" y="7067"/>
                        <a:pt x="23423" y="11768"/>
                      </a:cubicBezTo>
                      <a:cubicBezTo>
                        <a:pt x="31028" y="20421"/>
                        <a:pt x="39185" y="31722"/>
                        <a:pt x="34908" y="424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4" name="Google Shape;1594;p9"/>
                <p:cNvSpPr/>
                <p:nvPr/>
              </p:nvSpPr>
              <p:spPr>
                <a:xfrm>
                  <a:off x="3436705" y="1641784"/>
                  <a:ext cx="69618" cy="94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18" h="94869" extrusionOk="0">
                      <a:moveTo>
                        <a:pt x="43816" y="94472"/>
                      </a:moveTo>
                      <a:cubicBezTo>
                        <a:pt x="32544" y="92957"/>
                        <a:pt x="21243" y="85409"/>
                        <a:pt x="19119" y="74249"/>
                      </a:cubicBezTo>
                      <a:cubicBezTo>
                        <a:pt x="18241" y="69661"/>
                        <a:pt x="18934" y="64860"/>
                        <a:pt x="17872" y="60314"/>
                      </a:cubicBezTo>
                      <a:cubicBezTo>
                        <a:pt x="14983" y="48022"/>
                        <a:pt x="-85" y="40290"/>
                        <a:pt x="0" y="27658"/>
                      </a:cubicBezTo>
                      <a:cubicBezTo>
                        <a:pt x="57" y="19472"/>
                        <a:pt x="6699" y="12873"/>
                        <a:pt x="13596" y="8455"/>
                      </a:cubicBezTo>
                      <a:cubicBezTo>
                        <a:pt x="17221" y="6146"/>
                        <a:pt x="21101" y="4093"/>
                        <a:pt x="24727" y="1756"/>
                      </a:cubicBezTo>
                      <a:cubicBezTo>
                        <a:pt x="26044" y="1275"/>
                        <a:pt x="27332" y="694"/>
                        <a:pt x="28579" y="0"/>
                      </a:cubicBezTo>
                      <a:cubicBezTo>
                        <a:pt x="29287" y="2648"/>
                        <a:pt x="27587" y="5311"/>
                        <a:pt x="25718" y="7279"/>
                      </a:cubicBezTo>
                      <a:cubicBezTo>
                        <a:pt x="23834" y="9262"/>
                        <a:pt x="21625" y="11145"/>
                        <a:pt x="20889" y="13765"/>
                      </a:cubicBezTo>
                      <a:cubicBezTo>
                        <a:pt x="20152" y="16385"/>
                        <a:pt x="22008" y="19883"/>
                        <a:pt x="24712" y="19486"/>
                      </a:cubicBezTo>
                      <a:cubicBezTo>
                        <a:pt x="20294" y="27559"/>
                        <a:pt x="17193" y="38463"/>
                        <a:pt x="23381" y="45289"/>
                      </a:cubicBezTo>
                      <a:cubicBezTo>
                        <a:pt x="25378" y="47498"/>
                        <a:pt x="28069" y="48914"/>
                        <a:pt x="30264" y="50897"/>
                      </a:cubicBezTo>
                      <a:cubicBezTo>
                        <a:pt x="38407" y="58346"/>
                        <a:pt x="37500" y="71516"/>
                        <a:pt x="43179" y="80976"/>
                      </a:cubicBezTo>
                      <a:cubicBezTo>
                        <a:pt x="47796" y="88694"/>
                        <a:pt x="57072" y="93368"/>
                        <a:pt x="66036" y="92490"/>
                      </a:cubicBezTo>
                      <a:lnTo>
                        <a:pt x="68514" y="89813"/>
                      </a:lnTo>
                      <a:cubicBezTo>
                        <a:pt x="69067" y="90394"/>
                        <a:pt x="69421" y="91031"/>
                        <a:pt x="69619" y="91739"/>
                      </a:cubicBezTo>
                      <a:cubicBezTo>
                        <a:pt x="61136" y="94005"/>
                        <a:pt x="52455" y="95648"/>
                        <a:pt x="43816" y="9448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5" name="Google Shape;1595;p9"/>
                <p:cNvSpPr/>
                <p:nvPr/>
              </p:nvSpPr>
              <p:spPr>
                <a:xfrm>
                  <a:off x="3462644" y="1737007"/>
                  <a:ext cx="43694" cy="85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94" h="85097" extrusionOk="0">
                      <a:moveTo>
                        <a:pt x="34461" y="85083"/>
                      </a:moveTo>
                      <a:cubicBezTo>
                        <a:pt x="29745" y="85055"/>
                        <a:pt x="25227" y="83624"/>
                        <a:pt x="22636" y="79857"/>
                      </a:cubicBezTo>
                      <a:cubicBezTo>
                        <a:pt x="19407" y="75170"/>
                        <a:pt x="20512" y="68783"/>
                        <a:pt x="18756" y="63345"/>
                      </a:cubicBezTo>
                      <a:cubicBezTo>
                        <a:pt x="16306" y="55712"/>
                        <a:pt x="8630" y="51010"/>
                        <a:pt x="4636" y="44043"/>
                      </a:cubicBezTo>
                      <a:cubicBezTo>
                        <a:pt x="3900" y="42768"/>
                        <a:pt x="3277" y="41295"/>
                        <a:pt x="3645" y="39865"/>
                      </a:cubicBezTo>
                      <a:cubicBezTo>
                        <a:pt x="4013" y="38434"/>
                        <a:pt x="5274" y="37443"/>
                        <a:pt x="6449" y="36537"/>
                      </a:cubicBezTo>
                      <a:cubicBezTo>
                        <a:pt x="11845" y="32501"/>
                        <a:pt x="17226" y="28451"/>
                        <a:pt x="22607" y="24415"/>
                      </a:cubicBezTo>
                      <a:cubicBezTo>
                        <a:pt x="18897" y="27162"/>
                        <a:pt x="14833" y="29612"/>
                        <a:pt x="10287" y="29768"/>
                      </a:cubicBezTo>
                      <a:cubicBezTo>
                        <a:pt x="5047" y="29966"/>
                        <a:pt x="-660" y="25689"/>
                        <a:pt x="62" y="20492"/>
                      </a:cubicBezTo>
                      <a:cubicBezTo>
                        <a:pt x="15116" y="14770"/>
                        <a:pt x="30382" y="8908"/>
                        <a:pt x="43694" y="0"/>
                      </a:cubicBezTo>
                      <a:cubicBezTo>
                        <a:pt x="43227" y="1968"/>
                        <a:pt x="42023" y="3923"/>
                        <a:pt x="40607" y="5381"/>
                      </a:cubicBezTo>
                      <a:cubicBezTo>
                        <a:pt x="37746" y="8256"/>
                        <a:pt x="33965" y="10522"/>
                        <a:pt x="32521" y="14317"/>
                      </a:cubicBezTo>
                      <a:cubicBezTo>
                        <a:pt x="31147" y="17943"/>
                        <a:pt x="32308" y="21979"/>
                        <a:pt x="32053" y="25845"/>
                      </a:cubicBezTo>
                      <a:cubicBezTo>
                        <a:pt x="31827" y="29711"/>
                        <a:pt x="28824" y="34172"/>
                        <a:pt x="25072" y="33223"/>
                      </a:cubicBezTo>
                      <a:cubicBezTo>
                        <a:pt x="28952" y="49806"/>
                        <a:pt x="32039" y="66545"/>
                        <a:pt x="34319" y="83440"/>
                      </a:cubicBezTo>
                      <a:cubicBezTo>
                        <a:pt x="34390" y="83978"/>
                        <a:pt x="34461" y="84531"/>
                        <a:pt x="34461" y="850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96" name="Google Shape;1596;p9"/>
              <p:cNvGrpSpPr/>
              <p:nvPr/>
            </p:nvGrpSpPr>
            <p:grpSpPr>
              <a:xfrm rot="-506959" flipH="1">
                <a:off x="7789618" y="4772982"/>
                <a:ext cx="815631" cy="1422663"/>
                <a:chOff x="3773740" y="1542780"/>
                <a:chExt cx="267092" cy="465875"/>
              </a:xfrm>
            </p:grpSpPr>
            <p:sp>
              <p:nvSpPr>
                <p:cNvPr id="1597" name="Google Shape;1597;p9"/>
                <p:cNvSpPr/>
                <p:nvPr/>
              </p:nvSpPr>
              <p:spPr>
                <a:xfrm>
                  <a:off x="3773740" y="1542780"/>
                  <a:ext cx="267078" cy="332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78" h="332152" extrusionOk="0">
                      <a:moveTo>
                        <a:pt x="260274" y="248919"/>
                      </a:moveTo>
                      <a:cubicBezTo>
                        <a:pt x="251493" y="273503"/>
                        <a:pt x="234400" y="299150"/>
                        <a:pt x="209447" y="309049"/>
                      </a:cubicBezTo>
                      <a:cubicBezTo>
                        <a:pt x="161638" y="327983"/>
                        <a:pt x="136076" y="284379"/>
                        <a:pt x="136076" y="284379"/>
                      </a:cubicBezTo>
                      <a:cubicBezTo>
                        <a:pt x="136076" y="284379"/>
                        <a:pt x="136685" y="316300"/>
                        <a:pt x="97967" y="329484"/>
                      </a:cubicBezTo>
                      <a:cubicBezTo>
                        <a:pt x="59221" y="342669"/>
                        <a:pt x="17317" y="304107"/>
                        <a:pt x="14116" y="276888"/>
                      </a:cubicBezTo>
                      <a:cubicBezTo>
                        <a:pt x="10831" y="248890"/>
                        <a:pt x="21551" y="250519"/>
                        <a:pt x="40485" y="249698"/>
                      </a:cubicBezTo>
                      <a:cubicBezTo>
                        <a:pt x="59448" y="248876"/>
                        <a:pt x="96537" y="270289"/>
                        <a:pt x="106422" y="256297"/>
                      </a:cubicBezTo>
                      <a:cubicBezTo>
                        <a:pt x="116292" y="242291"/>
                        <a:pt x="94894" y="241456"/>
                        <a:pt x="61105" y="243112"/>
                      </a:cubicBezTo>
                      <a:cubicBezTo>
                        <a:pt x="27301" y="244769"/>
                        <a:pt x="1767" y="231585"/>
                        <a:pt x="111" y="201902"/>
                      </a:cubicBezTo>
                      <a:cubicBezTo>
                        <a:pt x="-1546" y="172248"/>
                        <a:pt x="15773" y="147521"/>
                        <a:pt x="28958" y="170591"/>
                      </a:cubicBezTo>
                      <a:cubicBezTo>
                        <a:pt x="42142" y="193674"/>
                        <a:pt x="77022" y="220978"/>
                        <a:pt x="98463" y="214379"/>
                      </a:cubicBezTo>
                      <a:cubicBezTo>
                        <a:pt x="119904" y="207779"/>
                        <a:pt x="107739" y="189426"/>
                        <a:pt x="82177" y="193547"/>
                      </a:cubicBezTo>
                      <a:cubicBezTo>
                        <a:pt x="56644" y="197668"/>
                        <a:pt x="42142" y="178026"/>
                        <a:pt x="28136" y="156514"/>
                      </a:cubicBezTo>
                      <a:cubicBezTo>
                        <a:pt x="14102" y="135003"/>
                        <a:pt x="19073" y="114568"/>
                        <a:pt x="37200" y="98905"/>
                      </a:cubicBezTo>
                      <a:cubicBezTo>
                        <a:pt x="55327" y="83242"/>
                        <a:pt x="49549" y="108775"/>
                        <a:pt x="75918" y="145879"/>
                      </a:cubicBezTo>
                      <a:cubicBezTo>
                        <a:pt x="102287" y="182968"/>
                        <a:pt x="109721" y="157406"/>
                        <a:pt x="107229" y="145057"/>
                      </a:cubicBezTo>
                      <a:cubicBezTo>
                        <a:pt x="104765" y="132680"/>
                        <a:pt x="79231" y="131873"/>
                        <a:pt x="66033" y="106311"/>
                      </a:cubicBezTo>
                      <a:cubicBezTo>
                        <a:pt x="52848" y="80778"/>
                        <a:pt x="62719" y="75807"/>
                        <a:pt x="78382" y="60994"/>
                      </a:cubicBezTo>
                      <a:cubicBezTo>
                        <a:pt x="94044" y="46153"/>
                        <a:pt x="93223" y="49438"/>
                        <a:pt x="95687" y="78299"/>
                      </a:cubicBezTo>
                      <a:cubicBezTo>
                        <a:pt x="98151" y="107147"/>
                        <a:pt x="104751" y="119482"/>
                        <a:pt x="115471" y="130202"/>
                      </a:cubicBezTo>
                      <a:cubicBezTo>
                        <a:pt x="126191" y="140922"/>
                        <a:pt x="134433" y="125259"/>
                        <a:pt x="124534" y="112075"/>
                      </a:cubicBezTo>
                      <a:cubicBezTo>
                        <a:pt x="114664" y="98891"/>
                        <a:pt x="105600" y="69208"/>
                        <a:pt x="111350" y="39553"/>
                      </a:cubicBezTo>
                      <a:cubicBezTo>
                        <a:pt x="112370" y="34328"/>
                        <a:pt x="113842" y="29725"/>
                        <a:pt x="115584" y="25689"/>
                      </a:cubicBezTo>
                      <a:cubicBezTo>
                        <a:pt x="123756" y="6727"/>
                        <a:pt x="137733" y="0"/>
                        <a:pt x="137733" y="0"/>
                      </a:cubicBezTo>
                      <a:cubicBezTo>
                        <a:pt x="136912" y="9899"/>
                        <a:pt x="170701" y="10720"/>
                        <a:pt x="180600" y="51931"/>
                      </a:cubicBezTo>
                      <a:cubicBezTo>
                        <a:pt x="183461" y="63826"/>
                        <a:pt x="181705" y="75595"/>
                        <a:pt x="178320" y="86287"/>
                      </a:cubicBezTo>
                      <a:cubicBezTo>
                        <a:pt x="169993" y="112613"/>
                        <a:pt x="151838" y="132439"/>
                        <a:pt x="168237" y="131859"/>
                      </a:cubicBezTo>
                      <a:cubicBezTo>
                        <a:pt x="179057" y="131462"/>
                        <a:pt x="187256" y="115106"/>
                        <a:pt x="192907" y="97871"/>
                      </a:cubicBezTo>
                      <a:cubicBezTo>
                        <a:pt x="199294" y="78356"/>
                        <a:pt x="202409" y="57680"/>
                        <a:pt x="202409" y="57680"/>
                      </a:cubicBezTo>
                      <a:cubicBezTo>
                        <a:pt x="202409" y="57680"/>
                        <a:pt x="216854" y="69208"/>
                        <a:pt x="220975" y="81585"/>
                      </a:cubicBezTo>
                      <a:cubicBezTo>
                        <a:pt x="223439" y="89020"/>
                        <a:pt x="216089" y="107218"/>
                        <a:pt x="206743" y="123376"/>
                      </a:cubicBezTo>
                      <a:cubicBezTo>
                        <a:pt x="200596" y="134096"/>
                        <a:pt x="193587" y="143925"/>
                        <a:pt x="188007" y="149178"/>
                      </a:cubicBezTo>
                      <a:cubicBezTo>
                        <a:pt x="174001" y="162363"/>
                        <a:pt x="159160" y="182954"/>
                        <a:pt x="192949" y="165648"/>
                      </a:cubicBezTo>
                      <a:cubicBezTo>
                        <a:pt x="200752" y="161655"/>
                        <a:pt x="206870" y="155934"/>
                        <a:pt x="211727" y="149547"/>
                      </a:cubicBezTo>
                      <a:cubicBezTo>
                        <a:pt x="227914" y="128276"/>
                        <a:pt x="229982" y="99485"/>
                        <a:pt x="232503" y="101369"/>
                      </a:cubicBezTo>
                      <a:cubicBezTo>
                        <a:pt x="235788" y="103833"/>
                        <a:pt x="244030" y="144208"/>
                        <a:pt x="243223" y="161527"/>
                      </a:cubicBezTo>
                      <a:cubicBezTo>
                        <a:pt x="242770" y="170619"/>
                        <a:pt x="239385" y="178366"/>
                        <a:pt x="232134" y="184455"/>
                      </a:cubicBezTo>
                      <a:cubicBezTo>
                        <a:pt x="225592" y="189992"/>
                        <a:pt x="215905" y="194227"/>
                        <a:pt x="202395" y="196960"/>
                      </a:cubicBezTo>
                      <a:cubicBezTo>
                        <a:pt x="173944" y="202738"/>
                        <a:pt x="163281" y="235706"/>
                        <a:pt x="202395" y="227464"/>
                      </a:cubicBezTo>
                      <a:cubicBezTo>
                        <a:pt x="215084" y="224787"/>
                        <a:pt x="224544" y="218896"/>
                        <a:pt x="231950" y="212750"/>
                      </a:cubicBezTo>
                      <a:cubicBezTo>
                        <a:pt x="247429" y="199905"/>
                        <a:pt x="254099" y="185829"/>
                        <a:pt x="262993" y="196960"/>
                      </a:cubicBezTo>
                      <a:cubicBezTo>
                        <a:pt x="269295" y="204834"/>
                        <a:pt x="268247" y="226430"/>
                        <a:pt x="260259" y="2489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8" name="Google Shape;1598;p9"/>
                <p:cNvSpPr/>
                <p:nvPr/>
              </p:nvSpPr>
              <p:spPr>
                <a:xfrm>
                  <a:off x="3829548" y="1652901"/>
                  <a:ext cx="171275" cy="193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275" h="193030" extrusionOk="0">
                      <a:moveTo>
                        <a:pt x="91343" y="156642"/>
                      </a:moveTo>
                      <a:cubicBezTo>
                        <a:pt x="101015" y="167348"/>
                        <a:pt x="112458" y="178890"/>
                        <a:pt x="126874" y="178932"/>
                      </a:cubicBezTo>
                      <a:cubicBezTo>
                        <a:pt x="132978" y="178946"/>
                        <a:pt x="138869" y="176836"/>
                        <a:pt x="144576" y="174684"/>
                      </a:cubicBezTo>
                      <a:cubicBezTo>
                        <a:pt x="155764" y="170463"/>
                        <a:pt x="168311" y="164416"/>
                        <a:pt x="171059" y="152790"/>
                      </a:cubicBezTo>
                      <a:cubicBezTo>
                        <a:pt x="171682" y="150170"/>
                        <a:pt x="171016" y="146516"/>
                        <a:pt x="168340" y="146205"/>
                      </a:cubicBezTo>
                      <a:cubicBezTo>
                        <a:pt x="167065" y="146049"/>
                        <a:pt x="165876" y="146799"/>
                        <a:pt x="164785" y="147479"/>
                      </a:cubicBezTo>
                      <a:cubicBezTo>
                        <a:pt x="155906" y="153030"/>
                        <a:pt x="145724" y="156486"/>
                        <a:pt x="135286" y="157477"/>
                      </a:cubicBezTo>
                      <a:cubicBezTo>
                        <a:pt x="131774" y="157817"/>
                        <a:pt x="127398" y="157364"/>
                        <a:pt x="126039" y="154107"/>
                      </a:cubicBezTo>
                      <a:cubicBezTo>
                        <a:pt x="130018" y="151812"/>
                        <a:pt x="134833" y="151628"/>
                        <a:pt x="139153" y="150071"/>
                      </a:cubicBezTo>
                      <a:cubicBezTo>
                        <a:pt x="143472" y="148513"/>
                        <a:pt x="147692" y="144449"/>
                        <a:pt x="146644" y="139988"/>
                      </a:cubicBezTo>
                      <a:cubicBezTo>
                        <a:pt x="136957" y="140115"/>
                        <a:pt x="127271" y="140257"/>
                        <a:pt x="117570" y="140384"/>
                      </a:cubicBezTo>
                      <a:cubicBezTo>
                        <a:pt x="112769" y="140455"/>
                        <a:pt x="107813" y="140483"/>
                        <a:pt x="103380" y="138642"/>
                      </a:cubicBezTo>
                      <a:cubicBezTo>
                        <a:pt x="94232" y="134847"/>
                        <a:pt x="89898" y="122441"/>
                        <a:pt x="94685" y="113760"/>
                      </a:cubicBezTo>
                      <a:cubicBezTo>
                        <a:pt x="96710" y="110092"/>
                        <a:pt x="99953" y="107288"/>
                        <a:pt x="103140" y="104555"/>
                      </a:cubicBezTo>
                      <a:cubicBezTo>
                        <a:pt x="119638" y="90365"/>
                        <a:pt x="136887" y="75779"/>
                        <a:pt x="157888" y="70043"/>
                      </a:cubicBezTo>
                      <a:cubicBezTo>
                        <a:pt x="159942" y="69477"/>
                        <a:pt x="162094" y="68967"/>
                        <a:pt x="163737" y="67622"/>
                      </a:cubicBezTo>
                      <a:cubicBezTo>
                        <a:pt x="165380" y="66276"/>
                        <a:pt x="166329" y="63784"/>
                        <a:pt x="165210" y="61957"/>
                      </a:cubicBezTo>
                      <a:cubicBezTo>
                        <a:pt x="164205" y="60314"/>
                        <a:pt x="162009" y="59875"/>
                        <a:pt x="160069" y="59847"/>
                      </a:cubicBezTo>
                      <a:cubicBezTo>
                        <a:pt x="152946" y="59719"/>
                        <a:pt x="146177" y="62736"/>
                        <a:pt x="139705" y="65710"/>
                      </a:cubicBezTo>
                      <a:cubicBezTo>
                        <a:pt x="133275" y="68656"/>
                        <a:pt x="126832" y="71587"/>
                        <a:pt x="120403" y="74533"/>
                      </a:cubicBezTo>
                      <a:cubicBezTo>
                        <a:pt x="117004" y="76090"/>
                        <a:pt x="113506" y="77662"/>
                        <a:pt x="109767" y="77861"/>
                      </a:cubicBezTo>
                      <a:cubicBezTo>
                        <a:pt x="106043" y="78045"/>
                        <a:pt x="101964" y="76529"/>
                        <a:pt x="100222" y="73230"/>
                      </a:cubicBezTo>
                      <a:cubicBezTo>
                        <a:pt x="97730" y="68528"/>
                        <a:pt x="100789" y="62906"/>
                        <a:pt x="103763" y="58487"/>
                      </a:cubicBezTo>
                      <a:cubicBezTo>
                        <a:pt x="110150" y="48971"/>
                        <a:pt x="116537" y="39468"/>
                        <a:pt x="122923" y="29952"/>
                      </a:cubicBezTo>
                      <a:cubicBezTo>
                        <a:pt x="123490" y="29116"/>
                        <a:pt x="124070" y="28153"/>
                        <a:pt x="123858" y="27176"/>
                      </a:cubicBezTo>
                      <a:cubicBezTo>
                        <a:pt x="123462" y="25335"/>
                        <a:pt x="120870" y="25165"/>
                        <a:pt x="119100" y="25802"/>
                      </a:cubicBezTo>
                      <a:cubicBezTo>
                        <a:pt x="111453" y="28621"/>
                        <a:pt x="107728" y="38038"/>
                        <a:pt x="100010" y="40686"/>
                      </a:cubicBezTo>
                      <a:cubicBezTo>
                        <a:pt x="98622" y="41168"/>
                        <a:pt x="96894" y="41324"/>
                        <a:pt x="95846" y="40304"/>
                      </a:cubicBezTo>
                      <a:cubicBezTo>
                        <a:pt x="95011" y="39497"/>
                        <a:pt x="94898" y="38222"/>
                        <a:pt x="94855" y="37061"/>
                      </a:cubicBezTo>
                      <a:cubicBezTo>
                        <a:pt x="94487" y="24556"/>
                        <a:pt x="98424" y="11244"/>
                        <a:pt x="92929" y="0"/>
                      </a:cubicBezTo>
                      <a:cubicBezTo>
                        <a:pt x="87378" y="2407"/>
                        <a:pt x="84191" y="8369"/>
                        <a:pt x="82747" y="14246"/>
                      </a:cubicBezTo>
                      <a:cubicBezTo>
                        <a:pt x="81302" y="20124"/>
                        <a:pt x="81147" y="26270"/>
                        <a:pt x="79447" y="32076"/>
                      </a:cubicBezTo>
                      <a:cubicBezTo>
                        <a:pt x="77748" y="37882"/>
                        <a:pt x="73995" y="43632"/>
                        <a:pt x="68175" y="45317"/>
                      </a:cubicBezTo>
                      <a:cubicBezTo>
                        <a:pt x="66574" y="45784"/>
                        <a:pt x="64790" y="45898"/>
                        <a:pt x="63289" y="45204"/>
                      </a:cubicBezTo>
                      <a:cubicBezTo>
                        <a:pt x="57327" y="42442"/>
                        <a:pt x="60711" y="31014"/>
                        <a:pt x="54650" y="28479"/>
                      </a:cubicBezTo>
                      <a:cubicBezTo>
                        <a:pt x="57766" y="39270"/>
                        <a:pt x="60895" y="50075"/>
                        <a:pt x="64011" y="60867"/>
                      </a:cubicBezTo>
                      <a:cubicBezTo>
                        <a:pt x="57822" y="66106"/>
                        <a:pt x="49326" y="67395"/>
                        <a:pt x="41296" y="68486"/>
                      </a:cubicBezTo>
                      <a:cubicBezTo>
                        <a:pt x="38393" y="68882"/>
                        <a:pt x="35433" y="69264"/>
                        <a:pt x="32558" y="68726"/>
                      </a:cubicBezTo>
                      <a:cubicBezTo>
                        <a:pt x="19855" y="66305"/>
                        <a:pt x="15677" y="47923"/>
                        <a:pt x="3144" y="44708"/>
                      </a:cubicBezTo>
                      <a:cubicBezTo>
                        <a:pt x="2309" y="44496"/>
                        <a:pt x="1332" y="44382"/>
                        <a:pt x="666" y="44921"/>
                      </a:cubicBezTo>
                      <a:cubicBezTo>
                        <a:pt x="-240" y="45643"/>
                        <a:pt x="-56" y="47059"/>
                        <a:pt x="255" y="48178"/>
                      </a:cubicBezTo>
                      <a:cubicBezTo>
                        <a:pt x="2111" y="54763"/>
                        <a:pt x="5608" y="60895"/>
                        <a:pt x="10324" y="65852"/>
                      </a:cubicBezTo>
                      <a:cubicBezTo>
                        <a:pt x="12505" y="68160"/>
                        <a:pt x="15012" y="70242"/>
                        <a:pt x="17986" y="71374"/>
                      </a:cubicBezTo>
                      <a:cubicBezTo>
                        <a:pt x="20577" y="72352"/>
                        <a:pt x="23396" y="72550"/>
                        <a:pt x="26157" y="72734"/>
                      </a:cubicBezTo>
                      <a:cubicBezTo>
                        <a:pt x="36509" y="73428"/>
                        <a:pt x="46847" y="74122"/>
                        <a:pt x="57199" y="74830"/>
                      </a:cubicBezTo>
                      <a:cubicBezTo>
                        <a:pt x="58545" y="74915"/>
                        <a:pt x="60017" y="75071"/>
                        <a:pt x="60924" y="76062"/>
                      </a:cubicBezTo>
                      <a:cubicBezTo>
                        <a:pt x="61547" y="76742"/>
                        <a:pt x="61773" y="77691"/>
                        <a:pt x="61958" y="78583"/>
                      </a:cubicBezTo>
                      <a:cubicBezTo>
                        <a:pt x="63204" y="84488"/>
                        <a:pt x="64139" y="90450"/>
                        <a:pt x="64747" y="96455"/>
                      </a:cubicBezTo>
                      <a:cubicBezTo>
                        <a:pt x="65130" y="100222"/>
                        <a:pt x="65342" y="104173"/>
                        <a:pt x="63799" y="107642"/>
                      </a:cubicBezTo>
                      <a:cubicBezTo>
                        <a:pt x="60471" y="115106"/>
                        <a:pt x="50897" y="116947"/>
                        <a:pt x="42769" y="117782"/>
                      </a:cubicBezTo>
                      <a:cubicBezTo>
                        <a:pt x="34187" y="118674"/>
                        <a:pt x="24557" y="119269"/>
                        <a:pt x="17915" y="113760"/>
                      </a:cubicBezTo>
                      <a:cubicBezTo>
                        <a:pt x="15224" y="111523"/>
                        <a:pt x="13270" y="108450"/>
                        <a:pt x="10381" y="106467"/>
                      </a:cubicBezTo>
                      <a:cubicBezTo>
                        <a:pt x="7492" y="104484"/>
                        <a:pt x="2932" y="104102"/>
                        <a:pt x="949" y="106991"/>
                      </a:cubicBezTo>
                      <a:cubicBezTo>
                        <a:pt x="-438" y="109016"/>
                        <a:pt x="57" y="111891"/>
                        <a:pt x="1530" y="113859"/>
                      </a:cubicBezTo>
                      <a:cubicBezTo>
                        <a:pt x="3003" y="115814"/>
                        <a:pt x="5269" y="117017"/>
                        <a:pt x="7520" y="117995"/>
                      </a:cubicBezTo>
                      <a:cubicBezTo>
                        <a:pt x="23155" y="124750"/>
                        <a:pt x="40942" y="122937"/>
                        <a:pt x="57950" y="123772"/>
                      </a:cubicBezTo>
                      <a:cubicBezTo>
                        <a:pt x="61788" y="123957"/>
                        <a:pt x="66107" y="124566"/>
                        <a:pt x="68344" y="127681"/>
                      </a:cubicBezTo>
                      <a:cubicBezTo>
                        <a:pt x="70596" y="130839"/>
                        <a:pt x="69704" y="135187"/>
                        <a:pt x="68458" y="138840"/>
                      </a:cubicBezTo>
                      <a:cubicBezTo>
                        <a:pt x="65710" y="146842"/>
                        <a:pt x="61221" y="154801"/>
                        <a:pt x="53758" y="158766"/>
                      </a:cubicBezTo>
                      <a:cubicBezTo>
                        <a:pt x="48178" y="161740"/>
                        <a:pt x="41622" y="162108"/>
                        <a:pt x="35320" y="162476"/>
                      </a:cubicBezTo>
                      <a:cubicBezTo>
                        <a:pt x="29018" y="162844"/>
                        <a:pt x="22447" y="163354"/>
                        <a:pt x="16966" y="166526"/>
                      </a:cubicBezTo>
                      <a:cubicBezTo>
                        <a:pt x="11500" y="169699"/>
                        <a:pt x="7506" y="176369"/>
                        <a:pt x="9475" y="182373"/>
                      </a:cubicBezTo>
                      <a:cubicBezTo>
                        <a:pt x="10282" y="184823"/>
                        <a:pt x="11967" y="186905"/>
                        <a:pt x="13907" y="188619"/>
                      </a:cubicBezTo>
                      <a:cubicBezTo>
                        <a:pt x="16173" y="190615"/>
                        <a:pt x="18892" y="192187"/>
                        <a:pt x="21852" y="192768"/>
                      </a:cubicBezTo>
                      <a:cubicBezTo>
                        <a:pt x="27899" y="193957"/>
                        <a:pt x="34003" y="190941"/>
                        <a:pt x="38818" y="187103"/>
                      </a:cubicBezTo>
                      <a:cubicBezTo>
                        <a:pt x="43633" y="183265"/>
                        <a:pt x="47753" y="178521"/>
                        <a:pt x="53008" y="175307"/>
                      </a:cubicBezTo>
                      <a:cubicBezTo>
                        <a:pt x="63218" y="169047"/>
                        <a:pt x="77139" y="168891"/>
                        <a:pt x="85126" y="159970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9" name="Google Shape;1599;p9"/>
                <p:cNvSpPr/>
                <p:nvPr/>
              </p:nvSpPr>
              <p:spPr>
                <a:xfrm>
                  <a:off x="3901960" y="1683646"/>
                  <a:ext cx="31732" cy="12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2" h="125627" extrusionOk="0">
                      <a:moveTo>
                        <a:pt x="11071" y="117768"/>
                      </a:moveTo>
                      <a:cubicBezTo>
                        <a:pt x="16282" y="121889"/>
                        <a:pt x="22585" y="124622"/>
                        <a:pt x="29141" y="125628"/>
                      </a:cubicBezTo>
                      <a:cubicBezTo>
                        <a:pt x="29297" y="122243"/>
                        <a:pt x="26734" y="119453"/>
                        <a:pt x="24695" y="116748"/>
                      </a:cubicBezTo>
                      <a:cubicBezTo>
                        <a:pt x="19115" y="109313"/>
                        <a:pt x="16764" y="100024"/>
                        <a:pt x="14541" y="91003"/>
                      </a:cubicBezTo>
                      <a:cubicBezTo>
                        <a:pt x="13889" y="88354"/>
                        <a:pt x="13224" y="85649"/>
                        <a:pt x="13379" y="82930"/>
                      </a:cubicBezTo>
                      <a:cubicBezTo>
                        <a:pt x="13606" y="78739"/>
                        <a:pt x="15730" y="74872"/>
                        <a:pt x="18208" y="71474"/>
                      </a:cubicBezTo>
                      <a:cubicBezTo>
                        <a:pt x="21890" y="66446"/>
                        <a:pt x="26507" y="62084"/>
                        <a:pt x="31733" y="58700"/>
                      </a:cubicBezTo>
                      <a:cubicBezTo>
                        <a:pt x="30940" y="56788"/>
                        <a:pt x="28150" y="57071"/>
                        <a:pt x="26267" y="57921"/>
                      </a:cubicBezTo>
                      <a:cubicBezTo>
                        <a:pt x="24383" y="58771"/>
                        <a:pt x="22075" y="59847"/>
                        <a:pt x="20446" y="58572"/>
                      </a:cubicBezTo>
                      <a:cubicBezTo>
                        <a:pt x="19172" y="57581"/>
                        <a:pt x="19129" y="55698"/>
                        <a:pt x="19200" y="54083"/>
                      </a:cubicBezTo>
                      <a:cubicBezTo>
                        <a:pt x="19526" y="46521"/>
                        <a:pt x="19851" y="38959"/>
                        <a:pt x="20177" y="31396"/>
                      </a:cubicBezTo>
                      <a:cubicBezTo>
                        <a:pt x="20234" y="30221"/>
                        <a:pt x="20276" y="29031"/>
                        <a:pt x="20134" y="27856"/>
                      </a:cubicBezTo>
                      <a:cubicBezTo>
                        <a:pt x="19993" y="26666"/>
                        <a:pt x="19639" y="25505"/>
                        <a:pt x="19341" y="24344"/>
                      </a:cubicBezTo>
                      <a:cubicBezTo>
                        <a:pt x="17359" y="16427"/>
                        <a:pt x="17996" y="8129"/>
                        <a:pt x="18662" y="0"/>
                      </a:cubicBezTo>
                      <a:cubicBezTo>
                        <a:pt x="12105" y="5891"/>
                        <a:pt x="12572" y="16017"/>
                        <a:pt x="11836" y="24811"/>
                      </a:cubicBezTo>
                      <a:cubicBezTo>
                        <a:pt x="10788" y="37514"/>
                        <a:pt x="6228" y="49665"/>
                        <a:pt x="4429" y="62283"/>
                      </a:cubicBezTo>
                      <a:cubicBezTo>
                        <a:pt x="3551" y="68471"/>
                        <a:pt x="3339" y="74745"/>
                        <a:pt x="3126" y="80990"/>
                      </a:cubicBezTo>
                      <a:cubicBezTo>
                        <a:pt x="2956" y="86003"/>
                        <a:pt x="2786" y="91003"/>
                        <a:pt x="2631" y="96016"/>
                      </a:cubicBezTo>
                      <a:cubicBezTo>
                        <a:pt x="2602" y="96809"/>
                        <a:pt x="2560" y="97673"/>
                        <a:pt x="2050" y="98267"/>
                      </a:cubicBezTo>
                      <a:cubicBezTo>
                        <a:pt x="1540" y="98862"/>
                        <a:pt x="393" y="98976"/>
                        <a:pt x="53" y="98267"/>
                      </a:cubicBezTo>
                      <a:cubicBezTo>
                        <a:pt x="-287" y="97559"/>
                        <a:pt x="1101" y="96823"/>
                        <a:pt x="1300" y="97588"/>
                      </a:cubicBezTo>
                      <a:cubicBezTo>
                        <a:pt x="5930" y="105334"/>
                        <a:pt x="5987" y="115601"/>
                        <a:pt x="1441" y="123404"/>
                      </a:cubicBezTo>
                      <a:cubicBezTo>
                        <a:pt x="5052" y="123857"/>
                        <a:pt x="8819" y="121677"/>
                        <a:pt x="10235" y="11833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0" name="Google Shape;1600;p9"/>
                <p:cNvSpPr/>
                <p:nvPr/>
              </p:nvSpPr>
              <p:spPr>
                <a:xfrm>
                  <a:off x="3910904" y="1692370"/>
                  <a:ext cx="32574" cy="31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74" h="316285" extrusionOk="0">
                      <a:moveTo>
                        <a:pt x="7070" y="0"/>
                      </a:moveTo>
                      <a:cubicBezTo>
                        <a:pt x="-4415" y="77804"/>
                        <a:pt x="-5690" y="248692"/>
                        <a:pt x="32575" y="31628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1" name="Google Shape;1601;p9"/>
                <p:cNvSpPr/>
                <p:nvPr/>
              </p:nvSpPr>
              <p:spPr>
                <a:xfrm>
                  <a:off x="3889324" y="1542780"/>
                  <a:ext cx="66451" cy="86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51" h="86286" extrusionOk="0">
                      <a:moveTo>
                        <a:pt x="65016" y="51931"/>
                      </a:moveTo>
                      <a:cubicBezTo>
                        <a:pt x="67877" y="63826"/>
                        <a:pt x="66121" y="75595"/>
                        <a:pt x="62736" y="86287"/>
                      </a:cubicBezTo>
                      <a:cubicBezTo>
                        <a:pt x="56434" y="85791"/>
                        <a:pt x="50288" y="82293"/>
                        <a:pt x="47102" y="76784"/>
                      </a:cubicBezTo>
                      <a:cubicBezTo>
                        <a:pt x="43051" y="69803"/>
                        <a:pt x="43505" y="60583"/>
                        <a:pt x="38321" y="54409"/>
                      </a:cubicBezTo>
                      <a:cubicBezTo>
                        <a:pt x="34016" y="49254"/>
                        <a:pt x="27006" y="47583"/>
                        <a:pt x="20832" y="44977"/>
                      </a:cubicBezTo>
                      <a:cubicBezTo>
                        <a:pt x="12037" y="41267"/>
                        <a:pt x="4050" y="34158"/>
                        <a:pt x="0" y="25689"/>
                      </a:cubicBezTo>
                      <a:cubicBezTo>
                        <a:pt x="8171" y="6727"/>
                        <a:pt x="22149" y="0"/>
                        <a:pt x="22149" y="0"/>
                      </a:cubicBezTo>
                      <a:cubicBezTo>
                        <a:pt x="21327" y="9899"/>
                        <a:pt x="55117" y="10720"/>
                        <a:pt x="65016" y="519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2" name="Google Shape;1602;p9"/>
                <p:cNvSpPr/>
                <p:nvPr/>
              </p:nvSpPr>
              <p:spPr>
                <a:xfrm>
                  <a:off x="3966647" y="1600475"/>
                  <a:ext cx="28549" cy="65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49" h="65695" extrusionOk="0">
                      <a:moveTo>
                        <a:pt x="13836" y="65696"/>
                      </a:moveTo>
                      <a:cubicBezTo>
                        <a:pt x="12816" y="65271"/>
                        <a:pt x="11754" y="64903"/>
                        <a:pt x="10791" y="64407"/>
                      </a:cubicBezTo>
                      <a:cubicBezTo>
                        <a:pt x="2549" y="60144"/>
                        <a:pt x="2124" y="49721"/>
                        <a:pt x="0" y="40191"/>
                      </a:cubicBezTo>
                      <a:cubicBezTo>
                        <a:pt x="6387" y="20676"/>
                        <a:pt x="9502" y="0"/>
                        <a:pt x="9502" y="0"/>
                      </a:cubicBezTo>
                      <a:cubicBezTo>
                        <a:pt x="9502" y="0"/>
                        <a:pt x="23947" y="11528"/>
                        <a:pt x="28068" y="23905"/>
                      </a:cubicBezTo>
                      <a:cubicBezTo>
                        <a:pt x="30532" y="31340"/>
                        <a:pt x="23183" y="49537"/>
                        <a:pt x="13836" y="6569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3" name="Google Shape;1603;p9"/>
                <p:cNvSpPr/>
                <p:nvPr/>
              </p:nvSpPr>
              <p:spPr>
                <a:xfrm>
                  <a:off x="3983838" y="1644061"/>
                  <a:ext cx="33194" cy="83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94" h="83174" extrusionOk="0">
                      <a:moveTo>
                        <a:pt x="21286" y="68177"/>
                      </a:moveTo>
                      <a:cubicBezTo>
                        <a:pt x="15267" y="73403"/>
                        <a:pt x="4419" y="70981"/>
                        <a:pt x="1191" y="63688"/>
                      </a:cubicBezTo>
                      <a:cubicBezTo>
                        <a:pt x="-934" y="58830"/>
                        <a:pt x="143" y="53491"/>
                        <a:pt x="1644" y="48266"/>
                      </a:cubicBezTo>
                      <a:cubicBezTo>
                        <a:pt x="17830" y="26995"/>
                        <a:pt x="19898" y="-1796"/>
                        <a:pt x="22419" y="88"/>
                      </a:cubicBezTo>
                      <a:cubicBezTo>
                        <a:pt x="25704" y="2552"/>
                        <a:pt x="33946" y="42927"/>
                        <a:pt x="33139" y="60246"/>
                      </a:cubicBezTo>
                      <a:cubicBezTo>
                        <a:pt x="32686" y="69338"/>
                        <a:pt x="29301" y="77085"/>
                        <a:pt x="22051" y="83174"/>
                      </a:cubicBezTo>
                      <a:cubicBezTo>
                        <a:pt x="22603" y="78189"/>
                        <a:pt x="22362" y="73091"/>
                        <a:pt x="21286" y="6817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4" name="Google Shape;1604;p9"/>
                <p:cNvSpPr/>
                <p:nvPr/>
              </p:nvSpPr>
              <p:spPr>
                <a:xfrm>
                  <a:off x="4005705" y="1735704"/>
                  <a:ext cx="35127" cy="55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7" h="55995" extrusionOk="0">
                      <a:moveTo>
                        <a:pt x="28309" y="55995"/>
                      </a:moveTo>
                      <a:cubicBezTo>
                        <a:pt x="17730" y="55712"/>
                        <a:pt x="7322" y="44723"/>
                        <a:pt x="11811" y="35135"/>
                      </a:cubicBezTo>
                      <a:cubicBezTo>
                        <a:pt x="13383" y="31779"/>
                        <a:pt x="16569" y="28536"/>
                        <a:pt x="15521" y="24996"/>
                      </a:cubicBezTo>
                      <a:cubicBezTo>
                        <a:pt x="13864" y="19430"/>
                        <a:pt x="5693" y="21469"/>
                        <a:pt x="0" y="19827"/>
                      </a:cubicBezTo>
                      <a:cubicBezTo>
                        <a:pt x="15479" y="6982"/>
                        <a:pt x="22149" y="-7095"/>
                        <a:pt x="31042" y="4036"/>
                      </a:cubicBezTo>
                      <a:cubicBezTo>
                        <a:pt x="37344" y="11910"/>
                        <a:pt x="36296" y="33507"/>
                        <a:pt x="28309" y="559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05" name="Google Shape;1605;p9"/>
              <p:cNvGrpSpPr/>
              <p:nvPr/>
            </p:nvGrpSpPr>
            <p:grpSpPr>
              <a:xfrm rot="-506959" flipH="1">
                <a:off x="8152993" y="4410316"/>
                <a:ext cx="424629" cy="746943"/>
                <a:chOff x="3749677" y="1434586"/>
                <a:chExt cx="139052" cy="244599"/>
              </a:xfrm>
            </p:grpSpPr>
            <p:sp>
              <p:nvSpPr>
                <p:cNvPr id="1606" name="Google Shape;1606;p9"/>
                <p:cNvSpPr/>
                <p:nvPr/>
              </p:nvSpPr>
              <p:spPr>
                <a:xfrm>
                  <a:off x="3801578" y="1487324"/>
                  <a:ext cx="55345" cy="191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45" h="191861" extrusionOk="0">
                      <a:moveTo>
                        <a:pt x="8059" y="191862"/>
                      </a:moveTo>
                      <a:cubicBezTo>
                        <a:pt x="-19698" y="117867"/>
                        <a:pt x="31341" y="20322"/>
                        <a:pt x="54042" y="0"/>
                      </a:cubicBezTo>
                      <a:lnTo>
                        <a:pt x="55345" y="1459"/>
                      </a:lnTo>
                      <a:cubicBezTo>
                        <a:pt x="32913" y="21554"/>
                        <a:pt x="-17559" y="118009"/>
                        <a:pt x="9900" y="191182"/>
                      </a:cubicBezTo>
                      <a:lnTo>
                        <a:pt x="8074" y="19186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7" name="Google Shape;1607;p9"/>
                <p:cNvSpPr/>
                <p:nvPr/>
              </p:nvSpPr>
              <p:spPr>
                <a:xfrm>
                  <a:off x="3853415" y="1434586"/>
                  <a:ext cx="35314" cy="57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14" h="57651" extrusionOk="0">
                      <a:moveTo>
                        <a:pt x="208" y="53446"/>
                      </a:moveTo>
                      <a:cubicBezTo>
                        <a:pt x="-1987" y="30518"/>
                        <a:pt x="13407" y="7081"/>
                        <a:pt x="35315" y="0"/>
                      </a:cubicBezTo>
                      <a:cubicBezTo>
                        <a:pt x="27597" y="21313"/>
                        <a:pt x="15559" y="41040"/>
                        <a:pt x="138" y="5765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8" name="Google Shape;1608;p9"/>
                <p:cNvSpPr/>
                <p:nvPr/>
              </p:nvSpPr>
              <p:spPr>
                <a:xfrm>
                  <a:off x="3827597" y="1455715"/>
                  <a:ext cx="19684" cy="38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84" h="38831" extrusionOk="0">
                      <a:moveTo>
                        <a:pt x="19681" y="38831"/>
                      </a:moveTo>
                      <a:cubicBezTo>
                        <a:pt x="19851" y="24259"/>
                        <a:pt x="13295" y="6698"/>
                        <a:pt x="351" y="0"/>
                      </a:cubicBezTo>
                      <a:cubicBezTo>
                        <a:pt x="-1816" y="15224"/>
                        <a:pt x="6228" y="31382"/>
                        <a:pt x="19681" y="388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9" name="Google Shape;1609;p9"/>
                <p:cNvSpPr/>
                <p:nvPr/>
              </p:nvSpPr>
              <p:spPr>
                <a:xfrm>
                  <a:off x="3801352" y="1460218"/>
                  <a:ext cx="36395" cy="52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95" h="52553" extrusionOk="0">
                      <a:moveTo>
                        <a:pt x="36395" y="52554"/>
                      </a:moveTo>
                      <a:cubicBezTo>
                        <a:pt x="33181" y="30164"/>
                        <a:pt x="19359" y="11712"/>
                        <a:pt x="0" y="0"/>
                      </a:cubicBezTo>
                      <a:cubicBezTo>
                        <a:pt x="3640" y="21710"/>
                        <a:pt x="17348" y="41508"/>
                        <a:pt x="36395" y="5255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0" name="Google Shape;1610;p9"/>
                <p:cNvSpPr/>
                <p:nvPr/>
              </p:nvSpPr>
              <p:spPr>
                <a:xfrm>
                  <a:off x="3782772" y="1482693"/>
                  <a:ext cx="42697" cy="51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97" h="51477" extrusionOk="0">
                      <a:moveTo>
                        <a:pt x="42697" y="51477"/>
                      </a:moveTo>
                      <a:cubicBezTo>
                        <a:pt x="38052" y="40955"/>
                        <a:pt x="33365" y="30348"/>
                        <a:pt x="26638" y="21016"/>
                      </a:cubicBezTo>
                      <a:cubicBezTo>
                        <a:pt x="19911" y="11683"/>
                        <a:pt x="10919" y="3611"/>
                        <a:pt x="0" y="0"/>
                      </a:cubicBezTo>
                      <a:cubicBezTo>
                        <a:pt x="170" y="7364"/>
                        <a:pt x="3087" y="14629"/>
                        <a:pt x="8058" y="20081"/>
                      </a:cubicBezTo>
                      <a:cubicBezTo>
                        <a:pt x="11754" y="24131"/>
                        <a:pt x="16470" y="27148"/>
                        <a:pt x="20010" y="31325"/>
                      </a:cubicBezTo>
                      <a:cubicBezTo>
                        <a:pt x="22602" y="34384"/>
                        <a:pt x="24500" y="37982"/>
                        <a:pt x="27134" y="41026"/>
                      </a:cubicBezTo>
                      <a:cubicBezTo>
                        <a:pt x="31085" y="45601"/>
                        <a:pt x="36735" y="50486"/>
                        <a:pt x="42697" y="51477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1" name="Google Shape;1611;p9"/>
                <p:cNvSpPr/>
                <p:nvPr/>
              </p:nvSpPr>
              <p:spPr>
                <a:xfrm>
                  <a:off x="3749677" y="1535558"/>
                  <a:ext cx="67324" cy="2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24" h="21106" extrusionOk="0">
                      <a:moveTo>
                        <a:pt x="67324" y="17206"/>
                      </a:moveTo>
                      <a:cubicBezTo>
                        <a:pt x="57284" y="10904"/>
                        <a:pt x="46818" y="4432"/>
                        <a:pt x="35036" y="2988"/>
                      </a:cubicBezTo>
                      <a:cubicBezTo>
                        <a:pt x="31042" y="2492"/>
                        <a:pt x="27006" y="2606"/>
                        <a:pt x="22984" y="2535"/>
                      </a:cubicBezTo>
                      <a:cubicBezTo>
                        <a:pt x="15266" y="2407"/>
                        <a:pt x="7534" y="1671"/>
                        <a:pt x="0" y="0"/>
                      </a:cubicBezTo>
                      <a:cubicBezTo>
                        <a:pt x="9389" y="6967"/>
                        <a:pt x="18906" y="14020"/>
                        <a:pt x="29697" y="18495"/>
                      </a:cubicBezTo>
                      <a:cubicBezTo>
                        <a:pt x="40502" y="22984"/>
                        <a:pt x="56307" y="21115"/>
                        <a:pt x="67310" y="1719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2" name="Google Shape;1612;p9"/>
                <p:cNvSpPr/>
                <p:nvPr/>
              </p:nvSpPr>
              <p:spPr>
                <a:xfrm>
                  <a:off x="3755469" y="1574008"/>
                  <a:ext cx="54408" cy="18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08" h="18691" extrusionOk="0">
                      <a:moveTo>
                        <a:pt x="54409" y="2179"/>
                      </a:moveTo>
                      <a:cubicBezTo>
                        <a:pt x="45175" y="-1432"/>
                        <a:pt x="34625" y="-228"/>
                        <a:pt x="25392" y="3397"/>
                      </a:cubicBezTo>
                      <a:cubicBezTo>
                        <a:pt x="16172" y="7009"/>
                        <a:pt x="8015" y="12871"/>
                        <a:pt x="0" y="18692"/>
                      </a:cubicBezTo>
                      <a:cubicBezTo>
                        <a:pt x="17107" y="16681"/>
                        <a:pt x="39794" y="11328"/>
                        <a:pt x="54409" y="217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3" name="Google Shape;1613;p9"/>
                <p:cNvSpPr/>
                <p:nvPr/>
              </p:nvSpPr>
              <p:spPr>
                <a:xfrm>
                  <a:off x="3762281" y="1605381"/>
                  <a:ext cx="40785" cy="26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85" h="26363" extrusionOk="0">
                      <a:moveTo>
                        <a:pt x="40786" y="22"/>
                      </a:moveTo>
                      <a:cubicBezTo>
                        <a:pt x="29980" y="-361"/>
                        <a:pt x="19090" y="4313"/>
                        <a:pt x="11938" y="12427"/>
                      </a:cubicBezTo>
                      <a:cubicBezTo>
                        <a:pt x="7874" y="17030"/>
                        <a:pt x="4928" y="22695"/>
                        <a:pt x="0" y="26362"/>
                      </a:cubicBezTo>
                      <a:cubicBezTo>
                        <a:pt x="14870" y="26476"/>
                        <a:pt x="29485" y="17880"/>
                        <a:pt x="36622" y="485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4" name="Google Shape;1614;p9"/>
                <p:cNvSpPr/>
                <p:nvPr/>
              </p:nvSpPr>
              <p:spPr>
                <a:xfrm>
                  <a:off x="3845438" y="1503465"/>
                  <a:ext cx="35644" cy="13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44" h="13273" extrusionOk="0">
                      <a:moveTo>
                        <a:pt x="0" y="1306"/>
                      </a:moveTo>
                      <a:cubicBezTo>
                        <a:pt x="8724" y="-209"/>
                        <a:pt x="17008" y="-1003"/>
                        <a:pt x="25208" y="2340"/>
                      </a:cubicBezTo>
                      <a:cubicBezTo>
                        <a:pt x="29017" y="3897"/>
                        <a:pt x="32359" y="6404"/>
                        <a:pt x="35645" y="8882"/>
                      </a:cubicBezTo>
                      <a:cubicBezTo>
                        <a:pt x="34172" y="11771"/>
                        <a:pt x="30759" y="13230"/>
                        <a:pt x="27530" y="13272"/>
                      </a:cubicBezTo>
                      <a:cubicBezTo>
                        <a:pt x="24301" y="13315"/>
                        <a:pt x="21172" y="12210"/>
                        <a:pt x="18127" y="11106"/>
                      </a:cubicBezTo>
                      <a:cubicBezTo>
                        <a:pt x="11613" y="8755"/>
                        <a:pt x="4858" y="6248"/>
                        <a:pt x="0" y="130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9"/>
                <p:cNvSpPr/>
                <p:nvPr/>
              </p:nvSpPr>
              <p:spPr>
                <a:xfrm>
                  <a:off x="3835012" y="1523415"/>
                  <a:ext cx="37686" cy="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6" h="19708" extrusionOk="0">
                      <a:moveTo>
                        <a:pt x="2" y="119"/>
                      </a:moveTo>
                      <a:cubicBezTo>
                        <a:pt x="7381" y="-348"/>
                        <a:pt x="14943" y="516"/>
                        <a:pt x="21740" y="3447"/>
                      </a:cubicBezTo>
                      <a:cubicBezTo>
                        <a:pt x="28538" y="6379"/>
                        <a:pt x="34500" y="11519"/>
                        <a:pt x="37686" y="18190"/>
                      </a:cubicBezTo>
                      <a:cubicBezTo>
                        <a:pt x="33155" y="20201"/>
                        <a:pt x="27773" y="20215"/>
                        <a:pt x="23227" y="18232"/>
                      </a:cubicBezTo>
                      <a:cubicBezTo>
                        <a:pt x="18582" y="16193"/>
                        <a:pt x="15014" y="12298"/>
                        <a:pt x="10595" y="9820"/>
                      </a:cubicBezTo>
                      <a:cubicBezTo>
                        <a:pt x="8301" y="8546"/>
                        <a:pt x="5795" y="7639"/>
                        <a:pt x="3656" y="6138"/>
                      </a:cubicBezTo>
                      <a:cubicBezTo>
                        <a:pt x="1518" y="4637"/>
                        <a:pt x="-68" y="2739"/>
                        <a:pt x="2" y="11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6" name="Google Shape;1616;p9"/>
                <p:cNvSpPr/>
                <p:nvPr/>
              </p:nvSpPr>
              <p:spPr>
                <a:xfrm>
                  <a:off x="3824677" y="1543701"/>
                  <a:ext cx="33718" cy="26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18" h="26892" extrusionOk="0">
                      <a:moveTo>
                        <a:pt x="0" y="0"/>
                      </a:moveTo>
                      <a:cubicBezTo>
                        <a:pt x="14289" y="2889"/>
                        <a:pt x="26142" y="14431"/>
                        <a:pt x="33719" y="26893"/>
                      </a:cubicBezTo>
                      <a:cubicBezTo>
                        <a:pt x="27134" y="26185"/>
                        <a:pt x="20818" y="23253"/>
                        <a:pt x="16031" y="18693"/>
                      </a:cubicBezTo>
                      <a:cubicBezTo>
                        <a:pt x="11457" y="14332"/>
                        <a:pt x="8285" y="8568"/>
                        <a:pt x="3356" y="4603"/>
                      </a:cubicBezTo>
                      <a:cubicBezTo>
                        <a:pt x="1827" y="3370"/>
                        <a:pt x="-43" y="1982"/>
                        <a:pt x="14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7" name="Google Shape;1617;p9"/>
                <p:cNvSpPr/>
                <p:nvPr/>
              </p:nvSpPr>
              <p:spPr>
                <a:xfrm>
                  <a:off x="3812908" y="1570679"/>
                  <a:ext cx="39468" cy="30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68" h="30062" extrusionOk="0">
                      <a:moveTo>
                        <a:pt x="0" y="0"/>
                      </a:moveTo>
                      <a:cubicBezTo>
                        <a:pt x="6472" y="11882"/>
                        <a:pt x="18240" y="19770"/>
                        <a:pt x="29555" y="27190"/>
                      </a:cubicBezTo>
                      <a:cubicBezTo>
                        <a:pt x="32543" y="29145"/>
                        <a:pt x="36381" y="31156"/>
                        <a:pt x="39468" y="29371"/>
                      </a:cubicBezTo>
                      <a:cubicBezTo>
                        <a:pt x="29739" y="16116"/>
                        <a:pt x="15861" y="5962"/>
                        <a:pt x="283" y="70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p9"/>
                <p:cNvSpPr/>
                <p:nvPr/>
              </p:nvSpPr>
              <p:spPr>
                <a:xfrm>
                  <a:off x="3805898" y="1597671"/>
                  <a:ext cx="32118" cy="33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18" h="33208" extrusionOk="0">
                      <a:moveTo>
                        <a:pt x="0" y="0"/>
                      </a:moveTo>
                      <a:cubicBezTo>
                        <a:pt x="793" y="2323"/>
                        <a:pt x="949" y="1459"/>
                        <a:pt x="1742" y="3781"/>
                      </a:cubicBezTo>
                      <a:cubicBezTo>
                        <a:pt x="3045" y="7619"/>
                        <a:pt x="4362" y="11485"/>
                        <a:pt x="6415" y="14983"/>
                      </a:cubicBezTo>
                      <a:cubicBezTo>
                        <a:pt x="11839" y="24259"/>
                        <a:pt x="21865" y="29994"/>
                        <a:pt x="32118" y="33209"/>
                      </a:cubicBezTo>
                      <a:cubicBezTo>
                        <a:pt x="29796" y="25746"/>
                        <a:pt x="24273" y="19699"/>
                        <a:pt x="18283" y="14686"/>
                      </a:cubicBezTo>
                      <a:cubicBezTo>
                        <a:pt x="12292" y="9672"/>
                        <a:pt x="5665" y="5410"/>
                        <a:pt x="14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p9"/>
                <p:cNvSpPr/>
                <p:nvPr/>
              </p:nvSpPr>
              <p:spPr>
                <a:xfrm>
                  <a:off x="3802967" y="1635547"/>
                  <a:ext cx="23918" cy="19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18" h="19294" extrusionOk="0">
                      <a:moveTo>
                        <a:pt x="0" y="2569"/>
                      </a:moveTo>
                      <a:cubicBezTo>
                        <a:pt x="255" y="6620"/>
                        <a:pt x="4334" y="9183"/>
                        <a:pt x="7945" y="11038"/>
                      </a:cubicBezTo>
                      <a:cubicBezTo>
                        <a:pt x="13269" y="13785"/>
                        <a:pt x="18594" y="16533"/>
                        <a:pt x="23919" y="19294"/>
                      </a:cubicBezTo>
                      <a:cubicBezTo>
                        <a:pt x="22489" y="16462"/>
                        <a:pt x="20846" y="13729"/>
                        <a:pt x="19019" y="11137"/>
                      </a:cubicBezTo>
                      <a:cubicBezTo>
                        <a:pt x="16909" y="8149"/>
                        <a:pt x="14501" y="5303"/>
                        <a:pt x="11499" y="3207"/>
                      </a:cubicBezTo>
                      <a:cubicBezTo>
                        <a:pt x="8497" y="1097"/>
                        <a:pt x="4858" y="-235"/>
                        <a:pt x="1204" y="3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20" name="Google Shape;1620;p9"/>
              <p:cNvGrpSpPr/>
              <p:nvPr/>
            </p:nvGrpSpPr>
            <p:grpSpPr>
              <a:xfrm rot="-506959" flipH="1">
                <a:off x="9010616" y="4132148"/>
                <a:ext cx="318075" cy="559516"/>
                <a:chOff x="3488692" y="1383519"/>
                <a:chExt cx="104159" cy="183223"/>
              </a:xfrm>
            </p:grpSpPr>
            <p:sp>
              <p:nvSpPr>
                <p:cNvPr id="1621" name="Google Shape;1621;p9"/>
                <p:cNvSpPr/>
                <p:nvPr/>
              </p:nvSpPr>
              <p:spPr>
                <a:xfrm>
                  <a:off x="3512512" y="1423016"/>
                  <a:ext cx="41453" cy="143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53" h="143726" extrusionOk="0">
                      <a:moveTo>
                        <a:pt x="35418" y="143726"/>
                      </a:moveTo>
                      <a:cubicBezTo>
                        <a:pt x="56208" y="88298"/>
                        <a:pt x="17971" y="15224"/>
                        <a:pt x="977" y="0"/>
                      </a:cubicBezTo>
                      <a:lnTo>
                        <a:pt x="0" y="1090"/>
                      </a:lnTo>
                      <a:cubicBezTo>
                        <a:pt x="16796" y="16144"/>
                        <a:pt x="54607" y="88397"/>
                        <a:pt x="34045" y="143216"/>
                      </a:cubicBezTo>
                      <a:lnTo>
                        <a:pt x="35418" y="14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2" name="Google Shape;1622;p9"/>
                <p:cNvSpPr/>
                <p:nvPr/>
              </p:nvSpPr>
              <p:spPr>
                <a:xfrm>
                  <a:off x="3488692" y="1383519"/>
                  <a:ext cx="26453" cy="43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53" h="43192" extrusionOk="0">
                      <a:moveTo>
                        <a:pt x="26298" y="40035"/>
                      </a:moveTo>
                      <a:cubicBezTo>
                        <a:pt x="27941" y="22857"/>
                        <a:pt x="16413" y="5311"/>
                        <a:pt x="0" y="0"/>
                      </a:cubicBezTo>
                      <a:cubicBezTo>
                        <a:pt x="5778" y="15960"/>
                        <a:pt x="14799" y="30745"/>
                        <a:pt x="26355" y="4319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3" name="Google Shape;1623;p9"/>
                <p:cNvSpPr/>
                <p:nvPr/>
              </p:nvSpPr>
              <p:spPr>
                <a:xfrm>
                  <a:off x="3519732" y="1399352"/>
                  <a:ext cx="14736" cy="29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6" h="29087" extrusionOk="0">
                      <a:moveTo>
                        <a:pt x="2" y="29088"/>
                      </a:moveTo>
                      <a:cubicBezTo>
                        <a:pt x="-125" y="18169"/>
                        <a:pt x="4789" y="5013"/>
                        <a:pt x="14476" y="0"/>
                      </a:cubicBezTo>
                      <a:cubicBezTo>
                        <a:pt x="16090" y="11400"/>
                        <a:pt x="10071" y="23508"/>
                        <a:pt x="2" y="2908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4" name="Google Shape;1624;p9"/>
                <p:cNvSpPr/>
                <p:nvPr/>
              </p:nvSpPr>
              <p:spPr>
                <a:xfrm>
                  <a:off x="3526872" y="1402722"/>
                  <a:ext cx="27261" cy="39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1" h="39369" extrusionOk="0">
                      <a:moveTo>
                        <a:pt x="0" y="39369"/>
                      </a:moveTo>
                      <a:cubicBezTo>
                        <a:pt x="2407" y="22602"/>
                        <a:pt x="12760" y="8780"/>
                        <a:pt x="27261" y="0"/>
                      </a:cubicBezTo>
                      <a:cubicBezTo>
                        <a:pt x="24528" y="16258"/>
                        <a:pt x="14261" y="31099"/>
                        <a:pt x="0" y="3936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5" name="Google Shape;1625;p9"/>
                <p:cNvSpPr/>
                <p:nvPr/>
              </p:nvSpPr>
              <p:spPr>
                <a:xfrm>
                  <a:off x="3536063" y="1419546"/>
                  <a:ext cx="32005" cy="38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5" h="38562" extrusionOk="0">
                      <a:moveTo>
                        <a:pt x="14" y="38562"/>
                      </a:moveTo>
                      <a:cubicBezTo>
                        <a:pt x="3498" y="30688"/>
                        <a:pt x="7010" y="22729"/>
                        <a:pt x="12052" y="15748"/>
                      </a:cubicBezTo>
                      <a:cubicBezTo>
                        <a:pt x="17093" y="8766"/>
                        <a:pt x="23834" y="2705"/>
                        <a:pt x="32005" y="0"/>
                      </a:cubicBezTo>
                      <a:cubicBezTo>
                        <a:pt x="31878" y="5523"/>
                        <a:pt x="29683" y="10961"/>
                        <a:pt x="25972" y="15040"/>
                      </a:cubicBezTo>
                      <a:cubicBezTo>
                        <a:pt x="23211" y="18070"/>
                        <a:pt x="19671" y="20336"/>
                        <a:pt x="17008" y="23466"/>
                      </a:cubicBezTo>
                      <a:cubicBezTo>
                        <a:pt x="15068" y="25760"/>
                        <a:pt x="13638" y="28451"/>
                        <a:pt x="11669" y="30731"/>
                      </a:cubicBezTo>
                      <a:cubicBezTo>
                        <a:pt x="8709" y="34158"/>
                        <a:pt x="4475" y="37826"/>
                        <a:pt x="0" y="3856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6" name="Google Shape;1626;p9"/>
                <p:cNvSpPr/>
                <p:nvPr/>
              </p:nvSpPr>
              <p:spPr>
                <a:xfrm>
                  <a:off x="3542422" y="1459156"/>
                  <a:ext cx="50429" cy="1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29" h="15805" extrusionOk="0">
                      <a:moveTo>
                        <a:pt x="0" y="12887"/>
                      </a:moveTo>
                      <a:cubicBezTo>
                        <a:pt x="7520" y="8157"/>
                        <a:pt x="15365" y="3328"/>
                        <a:pt x="24188" y="2237"/>
                      </a:cubicBezTo>
                      <a:cubicBezTo>
                        <a:pt x="27176" y="1869"/>
                        <a:pt x="30207" y="1954"/>
                        <a:pt x="33209" y="1898"/>
                      </a:cubicBezTo>
                      <a:cubicBezTo>
                        <a:pt x="38987" y="1813"/>
                        <a:pt x="44779" y="1246"/>
                        <a:pt x="50430" y="0"/>
                      </a:cubicBezTo>
                      <a:cubicBezTo>
                        <a:pt x="43391" y="5226"/>
                        <a:pt x="36268" y="10494"/>
                        <a:pt x="28182" y="13850"/>
                      </a:cubicBezTo>
                      <a:cubicBezTo>
                        <a:pt x="20095" y="17206"/>
                        <a:pt x="8256" y="15819"/>
                        <a:pt x="0" y="1287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7" name="Google Shape;1627;p9"/>
                <p:cNvSpPr/>
                <p:nvPr/>
              </p:nvSpPr>
              <p:spPr>
                <a:xfrm>
                  <a:off x="3547760" y="1487958"/>
                  <a:ext cx="40757" cy="1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57" h="13994" extrusionOk="0">
                      <a:moveTo>
                        <a:pt x="0" y="1631"/>
                      </a:moveTo>
                      <a:cubicBezTo>
                        <a:pt x="6911" y="-1073"/>
                        <a:pt x="14827" y="-167"/>
                        <a:pt x="21738" y="2538"/>
                      </a:cubicBezTo>
                      <a:cubicBezTo>
                        <a:pt x="28649" y="5243"/>
                        <a:pt x="34753" y="9633"/>
                        <a:pt x="40757" y="13994"/>
                      </a:cubicBezTo>
                      <a:cubicBezTo>
                        <a:pt x="27941" y="12493"/>
                        <a:pt x="10947" y="8472"/>
                        <a:pt x="0" y="16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8" name="Google Shape;1628;p9"/>
                <p:cNvSpPr/>
                <p:nvPr/>
              </p:nvSpPr>
              <p:spPr>
                <a:xfrm>
                  <a:off x="3552859" y="1511452"/>
                  <a:ext cx="30546" cy="19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46" h="19745" extrusionOk="0">
                      <a:moveTo>
                        <a:pt x="0" y="18"/>
                      </a:moveTo>
                      <a:cubicBezTo>
                        <a:pt x="8100" y="-280"/>
                        <a:pt x="16243" y="3232"/>
                        <a:pt x="21611" y="9307"/>
                      </a:cubicBezTo>
                      <a:cubicBezTo>
                        <a:pt x="24655" y="12749"/>
                        <a:pt x="26865" y="16997"/>
                        <a:pt x="30547" y="19745"/>
                      </a:cubicBezTo>
                      <a:cubicBezTo>
                        <a:pt x="19416" y="19830"/>
                        <a:pt x="8469" y="13400"/>
                        <a:pt x="3116" y="362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9" name="Google Shape;1629;p9"/>
                <p:cNvSpPr/>
                <p:nvPr/>
              </p:nvSpPr>
              <p:spPr>
                <a:xfrm>
                  <a:off x="3494414" y="1435125"/>
                  <a:ext cx="26708" cy="9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8" h="9942" extrusionOk="0">
                      <a:moveTo>
                        <a:pt x="26709" y="976"/>
                      </a:moveTo>
                      <a:cubicBezTo>
                        <a:pt x="20180" y="-157"/>
                        <a:pt x="13963" y="-751"/>
                        <a:pt x="7817" y="1755"/>
                      </a:cubicBezTo>
                      <a:cubicBezTo>
                        <a:pt x="4957" y="2916"/>
                        <a:pt x="2464" y="4800"/>
                        <a:pt x="0" y="6655"/>
                      </a:cubicBezTo>
                      <a:cubicBezTo>
                        <a:pt x="1105" y="8822"/>
                        <a:pt x="3654" y="9912"/>
                        <a:pt x="6090" y="9941"/>
                      </a:cubicBezTo>
                      <a:cubicBezTo>
                        <a:pt x="8511" y="9983"/>
                        <a:pt x="10848" y="9147"/>
                        <a:pt x="13128" y="8312"/>
                      </a:cubicBezTo>
                      <a:cubicBezTo>
                        <a:pt x="18014" y="6542"/>
                        <a:pt x="23069" y="4672"/>
                        <a:pt x="26709" y="97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0" name="Google Shape;1630;p9"/>
                <p:cNvSpPr/>
                <p:nvPr/>
              </p:nvSpPr>
              <p:spPr>
                <a:xfrm>
                  <a:off x="3500687" y="1450063"/>
                  <a:ext cx="28238" cy="14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8" h="14764" extrusionOk="0">
                      <a:moveTo>
                        <a:pt x="28238" y="86"/>
                      </a:moveTo>
                      <a:cubicBezTo>
                        <a:pt x="22701" y="-254"/>
                        <a:pt x="17036" y="383"/>
                        <a:pt x="11952" y="2578"/>
                      </a:cubicBezTo>
                      <a:cubicBezTo>
                        <a:pt x="6868" y="4773"/>
                        <a:pt x="2393" y="8625"/>
                        <a:pt x="0" y="13624"/>
                      </a:cubicBezTo>
                      <a:cubicBezTo>
                        <a:pt x="3399" y="15140"/>
                        <a:pt x="7435" y="15140"/>
                        <a:pt x="10834" y="13653"/>
                      </a:cubicBezTo>
                      <a:cubicBezTo>
                        <a:pt x="14317" y="12123"/>
                        <a:pt x="16980" y="9206"/>
                        <a:pt x="20294" y="7351"/>
                      </a:cubicBezTo>
                      <a:cubicBezTo>
                        <a:pt x="22007" y="6388"/>
                        <a:pt x="23891" y="5722"/>
                        <a:pt x="25491" y="4589"/>
                      </a:cubicBezTo>
                      <a:cubicBezTo>
                        <a:pt x="27091" y="3456"/>
                        <a:pt x="28281" y="2040"/>
                        <a:pt x="28224" y="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1" name="Google Shape;1631;p9"/>
                <p:cNvSpPr/>
                <p:nvPr/>
              </p:nvSpPr>
              <p:spPr>
                <a:xfrm>
                  <a:off x="3511422" y="1465246"/>
                  <a:ext cx="25251" cy="2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1" h="20151" extrusionOk="0">
                      <a:moveTo>
                        <a:pt x="25250" y="14"/>
                      </a:moveTo>
                      <a:cubicBezTo>
                        <a:pt x="14544" y="2181"/>
                        <a:pt x="5665" y="10819"/>
                        <a:pt x="0" y="20152"/>
                      </a:cubicBezTo>
                      <a:cubicBezTo>
                        <a:pt x="4928" y="19628"/>
                        <a:pt x="9658" y="17433"/>
                        <a:pt x="13255" y="14006"/>
                      </a:cubicBezTo>
                      <a:cubicBezTo>
                        <a:pt x="16682" y="10734"/>
                        <a:pt x="19062" y="6429"/>
                        <a:pt x="22744" y="3441"/>
                      </a:cubicBezTo>
                      <a:cubicBezTo>
                        <a:pt x="23891" y="2521"/>
                        <a:pt x="25293" y="1473"/>
                        <a:pt x="2525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2" name="Google Shape;1632;p9"/>
                <p:cNvSpPr/>
                <p:nvPr/>
              </p:nvSpPr>
              <p:spPr>
                <a:xfrm>
                  <a:off x="3515911" y="1485468"/>
                  <a:ext cx="29569" cy="22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69" h="22516" extrusionOk="0">
                      <a:moveTo>
                        <a:pt x="29569" y="0"/>
                      </a:moveTo>
                      <a:cubicBezTo>
                        <a:pt x="24712" y="8908"/>
                        <a:pt x="15903" y="14813"/>
                        <a:pt x="7421" y="20364"/>
                      </a:cubicBezTo>
                      <a:cubicBezTo>
                        <a:pt x="5183" y="21837"/>
                        <a:pt x="2308" y="23338"/>
                        <a:pt x="0" y="21993"/>
                      </a:cubicBezTo>
                      <a:cubicBezTo>
                        <a:pt x="7279" y="12066"/>
                        <a:pt x="17688" y="4461"/>
                        <a:pt x="29357" y="52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3" name="Google Shape;1633;p9"/>
                <p:cNvSpPr/>
                <p:nvPr/>
              </p:nvSpPr>
              <p:spPr>
                <a:xfrm>
                  <a:off x="3526674" y="1505691"/>
                  <a:ext cx="24060" cy="24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0" h="24882" extrusionOk="0">
                      <a:moveTo>
                        <a:pt x="24061" y="0"/>
                      </a:moveTo>
                      <a:cubicBezTo>
                        <a:pt x="23466" y="1742"/>
                        <a:pt x="23352" y="1090"/>
                        <a:pt x="22758" y="2832"/>
                      </a:cubicBezTo>
                      <a:cubicBezTo>
                        <a:pt x="21781" y="5707"/>
                        <a:pt x="20789" y="8610"/>
                        <a:pt x="19260" y="11230"/>
                      </a:cubicBezTo>
                      <a:cubicBezTo>
                        <a:pt x="15195" y="18184"/>
                        <a:pt x="7690" y="22474"/>
                        <a:pt x="0" y="24882"/>
                      </a:cubicBezTo>
                      <a:cubicBezTo>
                        <a:pt x="1742" y="19288"/>
                        <a:pt x="5877" y="14756"/>
                        <a:pt x="10366" y="11004"/>
                      </a:cubicBezTo>
                      <a:cubicBezTo>
                        <a:pt x="14856" y="7251"/>
                        <a:pt x="19826" y="4050"/>
                        <a:pt x="24046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4" name="Google Shape;1634;p9"/>
                <p:cNvSpPr/>
                <p:nvPr/>
              </p:nvSpPr>
              <p:spPr>
                <a:xfrm>
                  <a:off x="3535015" y="1534032"/>
                  <a:ext cx="17914" cy="14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4" h="14469" extrusionOk="0">
                      <a:moveTo>
                        <a:pt x="17914" y="1951"/>
                      </a:moveTo>
                      <a:cubicBezTo>
                        <a:pt x="17730" y="4981"/>
                        <a:pt x="14671" y="6907"/>
                        <a:pt x="11966" y="8295"/>
                      </a:cubicBezTo>
                      <a:cubicBezTo>
                        <a:pt x="7973" y="10349"/>
                        <a:pt x="3994" y="12416"/>
                        <a:pt x="0" y="14470"/>
                      </a:cubicBezTo>
                      <a:cubicBezTo>
                        <a:pt x="1076" y="12345"/>
                        <a:pt x="2294" y="10292"/>
                        <a:pt x="3668" y="8352"/>
                      </a:cubicBezTo>
                      <a:cubicBezTo>
                        <a:pt x="5254" y="6114"/>
                        <a:pt x="7052" y="3990"/>
                        <a:pt x="9304" y="2404"/>
                      </a:cubicBezTo>
                      <a:cubicBezTo>
                        <a:pt x="11556" y="832"/>
                        <a:pt x="14275" y="-173"/>
                        <a:pt x="17022" y="2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35" name="Google Shape;1635;p9"/>
              <p:cNvGrpSpPr/>
              <p:nvPr/>
            </p:nvGrpSpPr>
            <p:grpSpPr>
              <a:xfrm rot="-506959" flipH="1">
                <a:off x="7568598" y="4677620"/>
                <a:ext cx="318118" cy="559516"/>
                <a:chOff x="3982012" y="1490821"/>
                <a:chExt cx="104173" cy="183223"/>
              </a:xfrm>
            </p:grpSpPr>
            <p:sp>
              <p:nvSpPr>
                <p:cNvPr id="1636" name="Google Shape;1636;p9"/>
                <p:cNvSpPr/>
                <p:nvPr/>
              </p:nvSpPr>
              <p:spPr>
                <a:xfrm>
                  <a:off x="4005846" y="1530318"/>
                  <a:ext cx="41453" cy="143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53" h="143726" extrusionOk="0">
                      <a:moveTo>
                        <a:pt x="35418" y="143726"/>
                      </a:moveTo>
                      <a:cubicBezTo>
                        <a:pt x="56208" y="88298"/>
                        <a:pt x="17971" y="15224"/>
                        <a:pt x="977" y="0"/>
                      </a:cubicBezTo>
                      <a:lnTo>
                        <a:pt x="0" y="1090"/>
                      </a:lnTo>
                      <a:cubicBezTo>
                        <a:pt x="16796" y="16144"/>
                        <a:pt x="54607" y="88397"/>
                        <a:pt x="34045" y="143216"/>
                      </a:cubicBezTo>
                      <a:lnTo>
                        <a:pt x="35418" y="14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7" name="Google Shape;1637;p9"/>
                <p:cNvSpPr/>
                <p:nvPr/>
              </p:nvSpPr>
              <p:spPr>
                <a:xfrm>
                  <a:off x="3982012" y="1490821"/>
                  <a:ext cx="26453" cy="43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53" h="43192" extrusionOk="0">
                      <a:moveTo>
                        <a:pt x="26298" y="40035"/>
                      </a:moveTo>
                      <a:cubicBezTo>
                        <a:pt x="27941" y="22857"/>
                        <a:pt x="16413" y="5311"/>
                        <a:pt x="0" y="0"/>
                      </a:cubicBezTo>
                      <a:cubicBezTo>
                        <a:pt x="5778" y="15960"/>
                        <a:pt x="14799" y="30745"/>
                        <a:pt x="26355" y="4319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8" name="Google Shape;1638;p9"/>
                <p:cNvSpPr/>
                <p:nvPr/>
              </p:nvSpPr>
              <p:spPr>
                <a:xfrm>
                  <a:off x="4013066" y="1506640"/>
                  <a:ext cx="14736" cy="29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6" h="29088" extrusionOk="0">
                      <a:moveTo>
                        <a:pt x="2" y="29088"/>
                      </a:moveTo>
                      <a:cubicBezTo>
                        <a:pt x="-125" y="18169"/>
                        <a:pt x="4789" y="5013"/>
                        <a:pt x="14476" y="0"/>
                      </a:cubicBezTo>
                      <a:cubicBezTo>
                        <a:pt x="16090" y="11400"/>
                        <a:pt x="10071" y="23508"/>
                        <a:pt x="2" y="2908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9" name="Google Shape;1639;p9"/>
                <p:cNvSpPr/>
                <p:nvPr/>
              </p:nvSpPr>
              <p:spPr>
                <a:xfrm>
                  <a:off x="4020206" y="1510010"/>
                  <a:ext cx="27261" cy="39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1" h="39369" extrusionOk="0">
                      <a:moveTo>
                        <a:pt x="0" y="39369"/>
                      </a:moveTo>
                      <a:cubicBezTo>
                        <a:pt x="2408" y="22602"/>
                        <a:pt x="12760" y="8780"/>
                        <a:pt x="27261" y="0"/>
                      </a:cubicBezTo>
                      <a:cubicBezTo>
                        <a:pt x="24528" y="16258"/>
                        <a:pt x="14261" y="31099"/>
                        <a:pt x="0" y="3936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0" name="Google Shape;1640;p9"/>
                <p:cNvSpPr/>
                <p:nvPr/>
              </p:nvSpPr>
              <p:spPr>
                <a:xfrm>
                  <a:off x="4029397" y="1526849"/>
                  <a:ext cx="32005" cy="38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5" h="38562" extrusionOk="0">
                      <a:moveTo>
                        <a:pt x="14" y="38562"/>
                      </a:moveTo>
                      <a:cubicBezTo>
                        <a:pt x="3498" y="30688"/>
                        <a:pt x="7010" y="22729"/>
                        <a:pt x="12052" y="15748"/>
                      </a:cubicBezTo>
                      <a:cubicBezTo>
                        <a:pt x="17093" y="8766"/>
                        <a:pt x="23834" y="2705"/>
                        <a:pt x="32005" y="0"/>
                      </a:cubicBezTo>
                      <a:cubicBezTo>
                        <a:pt x="31878" y="5523"/>
                        <a:pt x="29683" y="10961"/>
                        <a:pt x="25972" y="15040"/>
                      </a:cubicBezTo>
                      <a:cubicBezTo>
                        <a:pt x="23211" y="18070"/>
                        <a:pt x="19671" y="20336"/>
                        <a:pt x="17008" y="23466"/>
                      </a:cubicBezTo>
                      <a:cubicBezTo>
                        <a:pt x="15068" y="25760"/>
                        <a:pt x="13638" y="28451"/>
                        <a:pt x="11669" y="30731"/>
                      </a:cubicBezTo>
                      <a:cubicBezTo>
                        <a:pt x="8709" y="34158"/>
                        <a:pt x="4475" y="37826"/>
                        <a:pt x="0" y="3856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1" name="Google Shape;1641;p9"/>
                <p:cNvSpPr/>
                <p:nvPr/>
              </p:nvSpPr>
              <p:spPr>
                <a:xfrm>
                  <a:off x="4035756" y="1566444"/>
                  <a:ext cx="50429" cy="1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29" h="15805" extrusionOk="0">
                      <a:moveTo>
                        <a:pt x="0" y="12887"/>
                      </a:moveTo>
                      <a:cubicBezTo>
                        <a:pt x="7520" y="8157"/>
                        <a:pt x="15365" y="3328"/>
                        <a:pt x="24188" y="2237"/>
                      </a:cubicBezTo>
                      <a:cubicBezTo>
                        <a:pt x="27176" y="1869"/>
                        <a:pt x="30207" y="1954"/>
                        <a:pt x="33209" y="1898"/>
                      </a:cubicBezTo>
                      <a:cubicBezTo>
                        <a:pt x="38987" y="1813"/>
                        <a:pt x="44779" y="1246"/>
                        <a:pt x="50430" y="0"/>
                      </a:cubicBezTo>
                      <a:cubicBezTo>
                        <a:pt x="43391" y="5226"/>
                        <a:pt x="36268" y="10494"/>
                        <a:pt x="28182" y="13850"/>
                      </a:cubicBezTo>
                      <a:cubicBezTo>
                        <a:pt x="20095" y="17206"/>
                        <a:pt x="8256" y="15819"/>
                        <a:pt x="0" y="1287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2" name="Google Shape;1642;p9"/>
                <p:cNvSpPr/>
                <p:nvPr/>
              </p:nvSpPr>
              <p:spPr>
                <a:xfrm>
                  <a:off x="4041095" y="1595261"/>
                  <a:ext cx="40757" cy="1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57" h="13994" extrusionOk="0">
                      <a:moveTo>
                        <a:pt x="0" y="1631"/>
                      </a:moveTo>
                      <a:cubicBezTo>
                        <a:pt x="6911" y="-1073"/>
                        <a:pt x="14827" y="-167"/>
                        <a:pt x="21738" y="2538"/>
                      </a:cubicBezTo>
                      <a:cubicBezTo>
                        <a:pt x="28649" y="5243"/>
                        <a:pt x="34753" y="9633"/>
                        <a:pt x="40757" y="13994"/>
                      </a:cubicBezTo>
                      <a:cubicBezTo>
                        <a:pt x="27941" y="12493"/>
                        <a:pt x="10947" y="8471"/>
                        <a:pt x="0" y="16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3" name="Google Shape;1643;p9"/>
                <p:cNvSpPr/>
                <p:nvPr/>
              </p:nvSpPr>
              <p:spPr>
                <a:xfrm>
                  <a:off x="4046193" y="1618754"/>
                  <a:ext cx="30546" cy="19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46" h="19745" extrusionOk="0">
                      <a:moveTo>
                        <a:pt x="0" y="17"/>
                      </a:moveTo>
                      <a:cubicBezTo>
                        <a:pt x="8101" y="-280"/>
                        <a:pt x="16244" y="3232"/>
                        <a:pt x="21611" y="9308"/>
                      </a:cubicBezTo>
                      <a:cubicBezTo>
                        <a:pt x="24655" y="12749"/>
                        <a:pt x="26865" y="16997"/>
                        <a:pt x="30547" y="19745"/>
                      </a:cubicBezTo>
                      <a:cubicBezTo>
                        <a:pt x="19416" y="19830"/>
                        <a:pt x="8469" y="13400"/>
                        <a:pt x="3116" y="362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4" name="Google Shape;1644;p9"/>
                <p:cNvSpPr/>
                <p:nvPr/>
              </p:nvSpPr>
              <p:spPr>
                <a:xfrm>
                  <a:off x="3987748" y="1542413"/>
                  <a:ext cx="26708" cy="9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8" h="9941" extrusionOk="0">
                      <a:moveTo>
                        <a:pt x="26709" y="976"/>
                      </a:moveTo>
                      <a:cubicBezTo>
                        <a:pt x="20180" y="-157"/>
                        <a:pt x="13964" y="-751"/>
                        <a:pt x="7817" y="1755"/>
                      </a:cubicBezTo>
                      <a:cubicBezTo>
                        <a:pt x="4957" y="2916"/>
                        <a:pt x="2464" y="4800"/>
                        <a:pt x="0" y="6655"/>
                      </a:cubicBezTo>
                      <a:cubicBezTo>
                        <a:pt x="1105" y="8822"/>
                        <a:pt x="3654" y="9912"/>
                        <a:pt x="6090" y="9941"/>
                      </a:cubicBezTo>
                      <a:cubicBezTo>
                        <a:pt x="8525" y="9969"/>
                        <a:pt x="10848" y="9147"/>
                        <a:pt x="13128" y="8312"/>
                      </a:cubicBezTo>
                      <a:cubicBezTo>
                        <a:pt x="18014" y="6542"/>
                        <a:pt x="23069" y="4672"/>
                        <a:pt x="26709" y="97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5" name="Google Shape;1645;p9"/>
                <p:cNvSpPr/>
                <p:nvPr/>
              </p:nvSpPr>
              <p:spPr>
                <a:xfrm>
                  <a:off x="3994007" y="1557366"/>
                  <a:ext cx="28238" cy="14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8" h="14764" extrusionOk="0">
                      <a:moveTo>
                        <a:pt x="28238" y="86"/>
                      </a:moveTo>
                      <a:cubicBezTo>
                        <a:pt x="22701" y="-254"/>
                        <a:pt x="17036" y="383"/>
                        <a:pt x="11952" y="2578"/>
                      </a:cubicBezTo>
                      <a:cubicBezTo>
                        <a:pt x="6868" y="4773"/>
                        <a:pt x="2393" y="8625"/>
                        <a:pt x="0" y="13624"/>
                      </a:cubicBezTo>
                      <a:cubicBezTo>
                        <a:pt x="3399" y="15140"/>
                        <a:pt x="7435" y="15140"/>
                        <a:pt x="10834" y="13653"/>
                      </a:cubicBezTo>
                      <a:cubicBezTo>
                        <a:pt x="14317" y="12123"/>
                        <a:pt x="16980" y="9206"/>
                        <a:pt x="20294" y="7351"/>
                      </a:cubicBezTo>
                      <a:cubicBezTo>
                        <a:pt x="22007" y="6388"/>
                        <a:pt x="23891" y="5722"/>
                        <a:pt x="25491" y="4589"/>
                      </a:cubicBezTo>
                      <a:cubicBezTo>
                        <a:pt x="27091" y="3456"/>
                        <a:pt x="28281" y="2040"/>
                        <a:pt x="28224" y="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6" name="Google Shape;1646;p9"/>
                <p:cNvSpPr/>
                <p:nvPr/>
              </p:nvSpPr>
              <p:spPr>
                <a:xfrm>
                  <a:off x="4004756" y="1572534"/>
                  <a:ext cx="25251" cy="2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1" h="20151" extrusionOk="0">
                      <a:moveTo>
                        <a:pt x="25250" y="14"/>
                      </a:moveTo>
                      <a:cubicBezTo>
                        <a:pt x="14544" y="2181"/>
                        <a:pt x="5665" y="10819"/>
                        <a:pt x="0" y="20152"/>
                      </a:cubicBezTo>
                      <a:cubicBezTo>
                        <a:pt x="4928" y="19628"/>
                        <a:pt x="9658" y="17433"/>
                        <a:pt x="13255" y="14006"/>
                      </a:cubicBezTo>
                      <a:cubicBezTo>
                        <a:pt x="16682" y="10734"/>
                        <a:pt x="19062" y="6429"/>
                        <a:pt x="22744" y="3441"/>
                      </a:cubicBezTo>
                      <a:cubicBezTo>
                        <a:pt x="23891" y="2521"/>
                        <a:pt x="25293" y="1473"/>
                        <a:pt x="2525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7" name="Google Shape;1647;p9"/>
                <p:cNvSpPr/>
                <p:nvPr/>
              </p:nvSpPr>
              <p:spPr>
                <a:xfrm>
                  <a:off x="4009245" y="1592771"/>
                  <a:ext cx="29569" cy="22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69" h="22516" extrusionOk="0">
                      <a:moveTo>
                        <a:pt x="29569" y="0"/>
                      </a:moveTo>
                      <a:cubicBezTo>
                        <a:pt x="24712" y="8908"/>
                        <a:pt x="15903" y="14813"/>
                        <a:pt x="7421" y="20364"/>
                      </a:cubicBezTo>
                      <a:cubicBezTo>
                        <a:pt x="5183" y="21837"/>
                        <a:pt x="2308" y="23338"/>
                        <a:pt x="0" y="21993"/>
                      </a:cubicBezTo>
                      <a:cubicBezTo>
                        <a:pt x="7279" y="12066"/>
                        <a:pt x="17688" y="4461"/>
                        <a:pt x="29357" y="52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8" name="Google Shape;1648;p9"/>
                <p:cNvSpPr/>
                <p:nvPr/>
              </p:nvSpPr>
              <p:spPr>
                <a:xfrm>
                  <a:off x="4020008" y="1612980"/>
                  <a:ext cx="24060" cy="24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0" h="24882" extrusionOk="0">
                      <a:moveTo>
                        <a:pt x="24061" y="0"/>
                      </a:moveTo>
                      <a:cubicBezTo>
                        <a:pt x="23466" y="1742"/>
                        <a:pt x="23352" y="1090"/>
                        <a:pt x="22758" y="2832"/>
                      </a:cubicBezTo>
                      <a:cubicBezTo>
                        <a:pt x="21781" y="5707"/>
                        <a:pt x="20789" y="8610"/>
                        <a:pt x="19260" y="11230"/>
                      </a:cubicBezTo>
                      <a:cubicBezTo>
                        <a:pt x="15195" y="18183"/>
                        <a:pt x="7690" y="22474"/>
                        <a:pt x="0" y="24882"/>
                      </a:cubicBezTo>
                      <a:cubicBezTo>
                        <a:pt x="1742" y="19288"/>
                        <a:pt x="5877" y="14756"/>
                        <a:pt x="10366" y="11004"/>
                      </a:cubicBezTo>
                      <a:cubicBezTo>
                        <a:pt x="14856" y="7251"/>
                        <a:pt x="19826" y="4050"/>
                        <a:pt x="24046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9" name="Google Shape;1649;p9"/>
                <p:cNvSpPr/>
                <p:nvPr/>
              </p:nvSpPr>
              <p:spPr>
                <a:xfrm>
                  <a:off x="4028349" y="1641320"/>
                  <a:ext cx="17914" cy="14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4" h="14469" extrusionOk="0">
                      <a:moveTo>
                        <a:pt x="17914" y="1951"/>
                      </a:moveTo>
                      <a:cubicBezTo>
                        <a:pt x="17730" y="4982"/>
                        <a:pt x="14671" y="6908"/>
                        <a:pt x="11967" y="8295"/>
                      </a:cubicBezTo>
                      <a:cubicBezTo>
                        <a:pt x="7973" y="10349"/>
                        <a:pt x="3994" y="12417"/>
                        <a:pt x="0" y="14470"/>
                      </a:cubicBezTo>
                      <a:cubicBezTo>
                        <a:pt x="1076" y="12346"/>
                        <a:pt x="2294" y="10292"/>
                        <a:pt x="3668" y="8352"/>
                      </a:cubicBezTo>
                      <a:cubicBezTo>
                        <a:pt x="5254" y="6115"/>
                        <a:pt x="7052" y="3990"/>
                        <a:pt x="9304" y="2404"/>
                      </a:cubicBezTo>
                      <a:cubicBezTo>
                        <a:pt x="11556" y="818"/>
                        <a:pt x="14275" y="-173"/>
                        <a:pt x="17022" y="2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50" name="Google Shape;1650;p9"/>
              <p:cNvGrpSpPr/>
              <p:nvPr/>
            </p:nvGrpSpPr>
            <p:grpSpPr>
              <a:xfrm rot="-506959" flipH="1">
                <a:off x="7561672" y="4819537"/>
                <a:ext cx="683675" cy="1136848"/>
                <a:chOff x="3885915" y="1544225"/>
                <a:chExt cx="223881" cy="372280"/>
              </a:xfrm>
            </p:grpSpPr>
            <p:sp>
              <p:nvSpPr>
                <p:cNvPr id="1651" name="Google Shape;1651;p9"/>
                <p:cNvSpPr/>
                <p:nvPr/>
              </p:nvSpPr>
              <p:spPr>
                <a:xfrm>
                  <a:off x="3885915" y="1544225"/>
                  <a:ext cx="223881" cy="262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881" h="262092" extrusionOk="0">
                      <a:moveTo>
                        <a:pt x="200936" y="230494"/>
                      </a:moveTo>
                      <a:cubicBezTo>
                        <a:pt x="186746" y="247007"/>
                        <a:pt x="165744" y="261848"/>
                        <a:pt x="143355" y="262089"/>
                      </a:cubicBezTo>
                      <a:cubicBezTo>
                        <a:pt x="100459" y="262514"/>
                        <a:pt x="93619" y="220907"/>
                        <a:pt x="93619" y="220907"/>
                      </a:cubicBezTo>
                      <a:cubicBezTo>
                        <a:pt x="93619" y="220907"/>
                        <a:pt x="84527" y="245931"/>
                        <a:pt x="50440" y="244599"/>
                      </a:cubicBezTo>
                      <a:cubicBezTo>
                        <a:pt x="16325" y="243254"/>
                        <a:pt x="-4748" y="200684"/>
                        <a:pt x="917" y="178535"/>
                      </a:cubicBezTo>
                      <a:cubicBezTo>
                        <a:pt x="6752" y="155749"/>
                        <a:pt x="14611" y="160224"/>
                        <a:pt x="29594" y="165266"/>
                      </a:cubicBezTo>
                      <a:cubicBezTo>
                        <a:pt x="44606" y="170307"/>
                        <a:pt x="67066" y="198093"/>
                        <a:pt x="78948" y="190148"/>
                      </a:cubicBezTo>
                      <a:cubicBezTo>
                        <a:pt x="90829" y="182203"/>
                        <a:pt x="74416" y="175137"/>
                        <a:pt x="47622" y="166314"/>
                      </a:cubicBezTo>
                      <a:cubicBezTo>
                        <a:pt x="20800" y="157477"/>
                        <a:pt x="4882" y="139563"/>
                        <a:pt x="12473" y="115955"/>
                      </a:cubicBezTo>
                      <a:cubicBezTo>
                        <a:pt x="20063" y="92376"/>
                        <a:pt x="40952" y="78314"/>
                        <a:pt x="44308" y="100222"/>
                      </a:cubicBezTo>
                      <a:cubicBezTo>
                        <a:pt x="47664" y="122144"/>
                        <a:pt x="66641" y="153852"/>
                        <a:pt x="85306" y="155140"/>
                      </a:cubicBezTo>
                      <a:cubicBezTo>
                        <a:pt x="103971" y="156429"/>
                        <a:pt x="100006" y="138486"/>
                        <a:pt x="78863" y="134040"/>
                      </a:cubicBezTo>
                      <a:cubicBezTo>
                        <a:pt x="57748" y="129607"/>
                        <a:pt x="52338" y="109965"/>
                        <a:pt x="47891" y="89020"/>
                      </a:cubicBezTo>
                      <a:cubicBezTo>
                        <a:pt x="43416" y="68075"/>
                        <a:pt x="53400" y="53644"/>
                        <a:pt x="72207" y="46889"/>
                      </a:cubicBezTo>
                      <a:cubicBezTo>
                        <a:pt x="91013" y="40134"/>
                        <a:pt x="78863" y="58275"/>
                        <a:pt x="88280" y="95053"/>
                      </a:cubicBezTo>
                      <a:cubicBezTo>
                        <a:pt x="97698" y="131830"/>
                        <a:pt x="111151" y="114157"/>
                        <a:pt x="112907" y="103790"/>
                      </a:cubicBezTo>
                      <a:cubicBezTo>
                        <a:pt x="114691" y="93424"/>
                        <a:pt x="95049" y="85140"/>
                        <a:pt x="92444" y="61291"/>
                      </a:cubicBezTo>
                      <a:cubicBezTo>
                        <a:pt x="89824" y="37457"/>
                        <a:pt x="99000" y="36551"/>
                        <a:pt x="115626" y="29711"/>
                      </a:cubicBezTo>
                      <a:cubicBezTo>
                        <a:pt x="132266" y="22843"/>
                        <a:pt x="130637" y="25151"/>
                        <a:pt x="123925" y="48376"/>
                      </a:cubicBezTo>
                      <a:cubicBezTo>
                        <a:pt x="117212" y="71573"/>
                        <a:pt x="118643" y="83157"/>
                        <a:pt x="123783" y="94713"/>
                      </a:cubicBezTo>
                      <a:cubicBezTo>
                        <a:pt x="128924" y="106269"/>
                        <a:pt x="140027" y="96554"/>
                        <a:pt x="136274" y="83313"/>
                      </a:cubicBezTo>
                      <a:cubicBezTo>
                        <a:pt x="132535" y="70086"/>
                        <a:pt x="134362" y="44269"/>
                        <a:pt x="147730" y="22899"/>
                      </a:cubicBezTo>
                      <a:cubicBezTo>
                        <a:pt x="150096" y="19132"/>
                        <a:pt x="152616" y="16003"/>
                        <a:pt x="155179" y="13368"/>
                      </a:cubicBezTo>
                      <a:cubicBezTo>
                        <a:pt x="167217" y="1048"/>
                        <a:pt x="180118" y="0"/>
                        <a:pt x="180118" y="0"/>
                      </a:cubicBezTo>
                      <a:cubicBezTo>
                        <a:pt x="176521" y="7463"/>
                        <a:pt x="202579" y="18212"/>
                        <a:pt x="197934" y="53276"/>
                      </a:cubicBezTo>
                      <a:cubicBezTo>
                        <a:pt x="196602" y="63401"/>
                        <a:pt x="191702" y="72040"/>
                        <a:pt x="185868" y="79347"/>
                      </a:cubicBezTo>
                      <a:cubicBezTo>
                        <a:pt x="171508" y="97347"/>
                        <a:pt x="151427" y="107345"/>
                        <a:pt x="164370" y="111806"/>
                      </a:cubicBezTo>
                      <a:cubicBezTo>
                        <a:pt x="172910" y="114737"/>
                        <a:pt x="184197" y="104456"/>
                        <a:pt x="193756" y="92730"/>
                      </a:cubicBezTo>
                      <a:cubicBezTo>
                        <a:pt x="204575" y="79447"/>
                        <a:pt x="213200" y="64294"/>
                        <a:pt x="213200" y="64294"/>
                      </a:cubicBezTo>
                      <a:cubicBezTo>
                        <a:pt x="213200" y="64294"/>
                        <a:pt x="220989" y="77606"/>
                        <a:pt x="220493" y="88468"/>
                      </a:cubicBezTo>
                      <a:cubicBezTo>
                        <a:pt x="220196" y="94996"/>
                        <a:pt x="209008" y="106963"/>
                        <a:pt x="196886" y="116748"/>
                      </a:cubicBezTo>
                      <a:cubicBezTo>
                        <a:pt x="188884" y="123248"/>
                        <a:pt x="180486" y="128800"/>
                        <a:pt x="174581" y="131221"/>
                      </a:cubicBezTo>
                      <a:cubicBezTo>
                        <a:pt x="159725" y="137297"/>
                        <a:pt x="142009" y="148881"/>
                        <a:pt x="173491" y="145525"/>
                      </a:cubicBezTo>
                      <a:cubicBezTo>
                        <a:pt x="180755" y="144760"/>
                        <a:pt x="187241" y="142126"/>
                        <a:pt x="192934" y="138614"/>
                      </a:cubicBezTo>
                      <a:cubicBezTo>
                        <a:pt x="211911" y="126888"/>
                        <a:pt x="222150" y="105107"/>
                        <a:pt x="223537" y="107331"/>
                      </a:cubicBezTo>
                      <a:cubicBezTo>
                        <a:pt x="225350" y="110234"/>
                        <a:pt x="219686" y="144137"/>
                        <a:pt x="213865" y="157378"/>
                      </a:cubicBezTo>
                      <a:cubicBezTo>
                        <a:pt x="210792" y="164317"/>
                        <a:pt x="205835" y="169345"/>
                        <a:pt x="198373" y="171908"/>
                      </a:cubicBezTo>
                      <a:cubicBezTo>
                        <a:pt x="191617" y="174259"/>
                        <a:pt x="182809" y="174655"/>
                        <a:pt x="171480" y="172743"/>
                      </a:cubicBezTo>
                      <a:cubicBezTo>
                        <a:pt x="147603" y="168721"/>
                        <a:pt x="129420" y="191196"/>
                        <a:pt x="162345" y="196492"/>
                      </a:cubicBezTo>
                      <a:cubicBezTo>
                        <a:pt x="173023" y="198206"/>
                        <a:pt x="182157" y="196464"/>
                        <a:pt x="189762" y="193887"/>
                      </a:cubicBezTo>
                      <a:cubicBezTo>
                        <a:pt x="205652" y="188519"/>
                        <a:pt x="215069" y="179555"/>
                        <a:pt x="218666" y="190899"/>
                      </a:cubicBezTo>
                      <a:cubicBezTo>
                        <a:pt x="221215" y="198928"/>
                        <a:pt x="213922" y="215412"/>
                        <a:pt x="200978" y="2305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2" name="Google Shape;1652;p9"/>
                <p:cNvSpPr/>
                <p:nvPr/>
              </p:nvSpPr>
              <p:spPr>
                <a:xfrm>
                  <a:off x="3921969" y="1633231"/>
                  <a:ext cx="157375" cy="15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75" h="151490" extrusionOk="0">
                      <a:moveTo>
                        <a:pt x="71472" y="121492"/>
                      </a:moveTo>
                      <a:cubicBezTo>
                        <a:pt x="75791" y="132723"/>
                        <a:pt x="81243" y="145128"/>
                        <a:pt x="92459" y="149490"/>
                      </a:cubicBezTo>
                      <a:cubicBezTo>
                        <a:pt x="97203" y="151331"/>
                        <a:pt x="102429" y="151444"/>
                        <a:pt x="107513" y="151487"/>
                      </a:cubicBezTo>
                      <a:cubicBezTo>
                        <a:pt x="117483" y="151558"/>
                        <a:pt x="129067" y="150609"/>
                        <a:pt x="134689" y="142367"/>
                      </a:cubicBezTo>
                      <a:cubicBezTo>
                        <a:pt x="135949" y="140512"/>
                        <a:pt x="136530" y="137467"/>
                        <a:pt x="134547" y="136419"/>
                      </a:cubicBezTo>
                      <a:cubicBezTo>
                        <a:pt x="133599" y="135923"/>
                        <a:pt x="132452" y="136136"/>
                        <a:pt x="131389" y="136348"/>
                      </a:cubicBezTo>
                      <a:cubicBezTo>
                        <a:pt x="122807" y="138005"/>
                        <a:pt x="113843" y="137651"/>
                        <a:pt x="105431" y="135300"/>
                      </a:cubicBezTo>
                      <a:cubicBezTo>
                        <a:pt x="102599" y="134507"/>
                        <a:pt x="99328" y="132850"/>
                        <a:pt x="99242" y="129905"/>
                      </a:cubicBezTo>
                      <a:cubicBezTo>
                        <a:pt x="103024" y="129310"/>
                        <a:pt x="106833" y="130613"/>
                        <a:pt x="110657" y="130697"/>
                      </a:cubicBezTo>
                      <a:cubicBezTo>
                        <a:pt x="114480" y="130783"/>
                        <a:pt x="118984" y="128885"/>
                        <a:pt x="119508" y="125090"/>
                      </a:cubicBezTo>
                      <a:cubicBezTo>
                        <a:pt x="111917" y="122286"/>
                        <a:pt x="104341" y="119496"/>
                        <a:pt x="96750" y="116692"/>
                      </a:cubicBezTo>
                      <a:cubicBezTo>
                        <a:pt x="92997" y="115304"/>
                        <a:pt x="89117" y="113845"/>
                        <a:pt x="86228" y="111084"/>
                      </a:cubicBezTo>
                      <a:cubicBezTo>
                        <a:pt x="80238" y="105376"/>
                        <a:pt x="80578" y="94430"/>
                        <a:pt x="86908" y="89105"/>
                      </a:cubicBezTo>
                      <a:cubicBezTo>
                        <a:pt x="89584" y="86853"/>
                        <a:pt x="92955" y="85635"/>
                        <a:pt x="96240" y="84460"/>
                      </a:cubicBezTo>
                      <a:cubicBezTo>
                        <a:pt x="113333" y="78356"/>
                        <a:pt x="131134" y="72168"/>
                        <a:pt x="149205" y="73980"/>
                      </a:cubicBezTo>
                      <a:cubicBezTo>
                        <a:pt x="150975" y="74164"/>
                        <a:pt x="152802" y="74405"/>
                        <a:pt x="154487" y="73853"/>
                      </a:cubicBezTo>
                      <a:cubicBezTo>
                        <a:pt x="156172" y="73301"/>
                        <a:pt x="157645" y="71629"/>
                        <a:pt x="157334" y="69888"/>
                      </a:cubicBezTo>
                      <a:cubicBezTo>
                        <a:pt x="157036" y="68301"/>
                        <a:pt x="155464" y="67310"/>
                        <a:pt x="153963" y="66701"/>
                      </a:cubicBezTo>
                      <a:cubicBezTo>
                        <a:pt x="148454" y="64464"/>
                        <a:pt x="142280" y="64789"/>
                        <a:pt x="136346" y="65158"/>
                      </a:cubicBezTo>
                      <a:cubicBezTo>
                        <a:pt x="130455" y="65526"/>
                        <a:pt x="124563" y="65880"/>
                        <a:pt x="118672" y="66248"/>
                      </a:cubicBezTo>
                      <a:cubicBezTo>
                        <a:pt x="115557" y="66446"/>
                        <a:pt x="112356" y="66616"/>
                        <a:pt x="109396" y="65653"/>
                      </a:cubicBezTo>
                      <a:cubicBezTo>
                        <a:pt x="106437" y="64676"/>
                        <a:pt x="103732" y="62283"/>
                        <a:pt x="103349" y="59181"/>
                      </a:cubicBezTo>
                      <a:cubicBezTo>
                        <a:pt x="102825" y="54777"/>
                        <a:pt x="106890" y="51308"/>
                        <a:pt x="110529" y="48758"/>
                      </a:cubicBezTo>
                      <a:cubicBezTo>
                        <a:pt x="118347" y="43264"/>
                        <a:pt x="126178" y="37769"/>
                        <a:pt x="133995" y="32288"/>
                      </a:cubicBezTo>
                      <a:cubicBezTo>
                        <a:pt x="134689" y="31807"/>
                        <a:pt x="135425" y="31240"/>
                        <a:pt x="135553" y="30405"/>
                      </a:cubicBezTo>
                      <a:cubicBezTo>
                        <a:pt x="135794" y="28861"/>
                        <a:pt x="133825" y="27941"/>
                        <a:pt x="132267" y="27912"/>
                      </a:cubicBezTo>
                      <a:cubicBezTo>
                        <a:pt x="125470" y="27813"/>
                        <a:pt x="119749" y="34030"/>
                        <a:pt x="112951" y="33790"/>
                      </a:cubicBezTo>
                      <a:cubicBezTo>
                        <a:pt x="111719" y="33747"/>
                        <a:pt x="110331" y="33351"/>
                        <a:pt x="109821" y="32246"/>
                      </a:cubicBezTo>
                      <a:cubicBezTo>
                        <a:pt x="109425" y="31368"/>
                        <a:pt x="109708" y="30334"/>
                        <a:pt x="110020" y="29428"/>
                      </a:cubicBezTo>
                      <a:cubicBezTo>
                        <a:pt x="113475" y="19585"/>
                        <a:pt x="120527" y="10395"/>
                        <a:pt x="119621" y="0"/>
                      </a:cubicBezTo>
                      <a:cubicBezTo>
                        <a:pt x="114580" y="212"/>
                        <a:pt x="110317" y="3894"/>
                        <a:pt x="107428" y="8044"/>
                      </a:cubicBezTo>
                      <a:cubicBezTo>
                        <a:pt x="104539" y="12179"/>
                        <a:pt x="102571" y="16923"/>
                        <a:pt x="99512" y="20945"/>
                      </a:cubicBezTo>
                      <a:cubicBezTo>
                        <a:pt x="96453" y="24953"/>
                        <a:pt x="91794" y="28309"/>
                        <a:pt x="86766" y="27884"/>
                      </a:cubicBezTo>
                      <a:cubicBezTo>
                        <a:pt x="85378" y="27771"/>
                        <a:pt x="83962" y="27332"/>
                        <a:pt x="82999" y="26326"/>
                      </a:cubicBezTo>
                      <a:cubicBezTo>
                        <a:pt x="79176" y="22389"/>
                        <a:pt x="85237" y="14516"/>
                        <a:pt x="81286" y="10720"/>
                      </a:cubicBezTo>
                      <a:cubicBezTo>
                        <a:pt x="80478" y="20053"/>
                        <a:pt x="79685" y="29400"/>
                        <a:pt x="78878" y="38732"/>
                      </a:cubicBezTo>
                      <a:cubicBezTo>
                        <a:pt x="72491" y="40955"/>
                        <a:pt x="65481" y="39412"/>
                        <a:pt x="58910" y="37854"/>
                      </a:cubicBezTo>
                      <a:cubicBezTo>
                        <a:pt x="56531" y="37287"/>
                        <a:pt x="54109" y="36707"/>
                        <a:pt x="52028" y="35418"/>
                      </a:cubicBezTo>
                      <a:cubicBezTo>
                        <a:pt x="42851" y="29725"/>
                        <a:pt x="45117" y="14176"/>
                        <a:pt x="36323" y="7902"/>
                      </a:cubicBezTo>
                      <a:cubicBezTo>
                        <a:pt x="35742" y="7491"/>
                        <a:pt x="35020" y="7109"/>
                        <a:pt x="34326" y="7321"/>
                      </a:cubicBezTo>
                      <a:cubicBezTo>
                        <a:pt x="33405" y="7619"/>
                        <a:pt x="33122" y="8766"/>
                        <a:pt x="33037" y="9743"/>
                      </a:cubicBezTo>
                      <a:cubicBezTo>
                        <a:pt x="32513" y="15436"/>
                        <a:pt x="33391" y="21242"/>
                        <a:pt x="35572" y="26525"/>
                      </a:cubicBezTo>
                      <a:cubicBezTo>
                        <a:pt x="36591" y="28975"/>
                        <a:pt x="37909" y="31354"/>
                        <a:pt x="39891" y="33124"/>
                      </a:cubicBezTo>
                      <a:cubicBezTo>
                        <a:pt x="41619" y="34668"/>
                        <a:pt x="43743" y="35659"/>
                        <a:pt x="45853" y="36636"/>
                      </a:cubicBezTo>
                      <a:cubicBezTo>
                        <a:pt x="53699" y="40276"/>
                        <a:pt x="61544" y="43915"/>
                        <a:pt x="69404" y="47555"/>
                      </a:cubicBezTo>
                      <a:cubicBezTo>
                        <a:pt x="70424" y="48022"/>
                        <a:pt x="71528" y="48588"/>
                        <a:pt x="71939" y="49636"/>
                      </a:cubicBezTo>
                      <a:cubicBezTo>
                        <a:pt x="72222" y="50359"/>
                        <a:pt x="72109" y="51152"/>
                        <a:pt x="71981" y="51916"/>
                      </a:cubicBezTo>
                      <a:cubicBezTo>
                        <a:pt x="71188" y="56887"/>
                        <a:pt x="70126" y="61816"/>
                        <a:pt x="68795" y="66673"/>
                      </a:cubicBezTo>
                      <a:cubicBezTo>
                        <a:pt x="67960" y="69718"/>
                        <a:pt x="66940" y="72861"/>
                        <a:pt x="64716" y="75099"/>
                      </a:cubicBezTo>
                      <a:cubicBezTo>
                        <a:pt x="59887" y="79914"/>
                        <a:pt x="51886" y="78469"/>
                        <a:pt x="45301" y="76699"/>
                      </a:cubicBezTo>
                      <a:cubicBezTo>
                        <a:pt x="38348" y="74816"/>
                        <a:pt x="30686" y="72408"/>
                        <a:pt x="27160" y="66121"/>
                      </a:cubicBezTo>
                      <a:cubicBezTo>
                        <a:pt x="25730" y="63572"/>
                        <a:pt x="25135" y="60597"/>
                        <a:pt x="23478" y="58190"/>
                      </a:cubicBezTo>
                      <a:cubicBezTo>
                        <a:pt x="21821" y="55783"/>
                        <a:pt x="18394" y="54126"/>
                        <a:pt x="15972" y="55768"/>
                      </a:cubicBezTo>
                      <a:cubicBezTo>
                        <a:pt x="14287" y="56930"/>
                        <a:pt x="13805" y="59323"/>
                        <a:pt x="14372" y="61292"/>
                      </a:cubicBezTo>
                      <a:cubicBezTo>
                        <a:pt x="14938" y="63260"/>
                        <a:pt x="16326" y="64874"/>
                        <a:pt x="17799" y="66305"/>
                      </a:cubicBezTo>
                      <a:cubicBezTo>
                        <a:pt x="27953" y="76246"/>
                        <a:pt x="42341" y="80169"/>
                        <a:pt x="55327" y="85918"/>
                      </a:cubicBezTo>
                      <a:cubicBezTo>
                        <a:pt x="58259" y="87207"/>
                        <a:pt x="61445" y="88977"/>
                        <a:pt x="62238" y="92079"/>
                      </a:cubicBezTo>
                      <a:cubicBezTo>
                        <a:pt x="63045" y="95209"/>
                        <a:pt x="61049" y="98324"/>
                        <a:pt x="58981" y="100802"/>
                      </a:cubicBezTo>
                      <a:cubicBezTo>
                        <a:pt x="54449" y="106212"/>
                        <a:pt x="48572" y="111069"/>
                        <a:pt x="41562" y="111919"/>
                      </a:cubicBezTo>
                      <a:cubicBezTo>
                        <a:pt x="36323" y="112557"/>
                        <a:pt x="31111" y="110885"/>
                        <a:pt x="26084" y="109285"/>
                      </a:cubicBezTo>
                      <a:cubicBezTo>
                        <a:pt x="21056" y="107685"/>
                        <a:pt x="15788" y="106113"/>
                        <a:pt x="10591" y="106949"/>
                      </a:cubicBezTo>
                      <a:cubicBezTo>
                        <a:pt x="5394" y="107784"/>
                        <a:pt x="281" y="111778"/>
                        <a:pt x="12" y="117046"/>
                      </a:cubicBezTo>
                      <a:cubicBezTo>
                        <a:pt x="-101" y="119198"/>
                        <a:pt x="593" y="121322"/>
                        <a:pt x="1598" y="123234"/>
                      </a:cubicBezTo>
                      <a:cubicBezTo>
                        <a:pt x="2774" y="125472"/>
                        <a:pt x="4402" y="127497"/>
                        <a:pt x="6541" y="128842"/>
                      </a:cubicBezTo>
                      <a:cubicBezTo>
                        <a:pt x="10888" y="131575"/>
                        <a:pt x="16553" y="131052"/>
                        <a:pt x="21453" y="129508"/>
                      </a:cubicBezTo>
                      <a:cubicBezTo>
                        <a:pt x="26353" y="127964"/>
                        <a:pt x="30984" y="125500"/>
                        <a:pt x="36025" y="124580"/>
                      </a:cubicBezTo>
                      <a:cubicBezTo>
                        <a:pt x="45853" y="122767"/>
                        <a:pt x="56729" y="126817"/>
                        <a:pt x="65623" y="12225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3" name="Google Shape;1653;p9"/>
                <p:cNvSpPr/>
                <p:nvPr/>
              </p:nvSpPr>
              <p:spPr>
                <a:xfrm>
                  <a:off x="3980554" y="1656640"/>
                  <a:ext cx="50372" cy="100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2" h="100943" extrusionOk="0">
                      <a:moveTo>
                        <a:pt x="9205" y="89402"/>
                      </a:moveTo>
                      <a:cubicBezTo>
                        <a:pt x="12023" y="94175"/>
                        <a:pt x="16116" y="98182"/>
                        <a:pt x="20917" y="100944"/>
                      </a:cubicBezTo>
                      <a:cubicBezTo>
                        <a:pt x="22050" y="98352"/>
                        <a:pt x="20888" y="95421"/>
                        <a:pt x="20110" y="92702"/>
                      </a:cubicBezTo>
                      <a:cubicBezTo>
                        <a:pt x="17985" y="85239"/>
                        <a:pt x="18948" y="77308"/>
                        <a:pt x="19911" y="69604"/>
                      </a:cubicBezTo>
                      <a:cubicBezTo>
                        <a:pt x="20194" y="67338"/>
                        <a:pt x="20492" y="65044"/>
                        <a:pt x="21427" y="62963"/>
                      </a:cubicBezTo>
                      <a:cubicBezTo>
                        <a:pt x="22857" y="59762"/>
                        <a:pt x="25675" y="57383"/>
                        <a:pt x="28621" y="55485"/>
                      </a:cubicBezTo>
                      <a:cubicBezTo>
                        <a:pt x="32997" y="52667"/>
                        <a:pt x="37897" y="50670"/>
                        <a:pt x="42980" y="49594"/>
                      </a:cubicBezTo>
                      <a:cubicBezTo>
                        <a:pt x="42938" y="47866"/>
                        <a:pt x="40672" y="47243"/>
                        <a:pt x="38959" y="47356"/>
                      </a:cubicBezTo>
                      <a:cubicBezTo>
                        <a:pt x="37245" y="47455"/>
                        <a:pt x="35121" y="47597"/>
                        <a:pt x="34229" y="46124"/>
                      </a:cubicBezTo>
                      <a:cubicBezTo>
                        <a:pt x="33535" y="44963"/>
                        <a:pt x="34059" y="43490"/>
                        <a:pt x="34597" y="42258"/>
                      </a:cubicBezTo>
                      <a:cubicBezTo>
                        <a:pt x="37118" y="36466"/>
                        <a:pt x="39638" y="30674"/>
                        <a:pt x="42159" y="24896"/>
                      </a:cubicBezTo>
                      <a:cubicBezTo>
                        <a:pt x="42556" y="23990"/>
                        <a:pt x="42952" y="23083"/>
                        <a:pt x="43179" y="22134"/>
                      </a:cubicBezTo>
                      <a:cubicBezTo>
                        <a:pt x="43420" y="21157"/>
                        <a:pt x="43490" y="20152"/>
                        <a:pt x="43618" y="19161"/>
                      </a:cubicBezTo>
                      <a:cubicBezTo>
                        <a:pt x="44439" y="12405"/>
                        <a:pt x="47427" y="6132"/>
                        <a:pt x="50373" y="0"/>
                      </a:cubicBezTo>
                      <a:cubicBezTo>
                        <a:pt x="43504" y="2634"/>
                        <a:pt x="40828" y="10649"/>
                        <a:pt x="37628" y="17263"/>
                      </a:cubicBezTo>
                      <a:cubicBezTo>
                        <a:pt x="33011" y="26836"/>
                        <a:pt x="25817" y="34937"/>
                        <a:pt x="20634" y="44213"/>
                      </a:cubicBezTo>
                      <a:cubicBezTo>
                        <a:pt x="18099" y="48773"/>
                        <a:pt x="16045" y="53588"/>
                        <a:pt x="14020" y="58388"/>
                      </a:cubicBezTo>
                      <a:cubicBezTo>
                        <a:pt x="12391" y="62240"/>
                        <a:pt x="10763" y="66092"/>
                        <a:pt x="9134" y="69944"/>
                      </a:cubicBezTo>
                      <a:cubicBezTo>
                        <a:pt x="8879" y="70553"/>
                        <a:pt x="8582" y="71204"/>
                        <a:pt x="8001" y="71530"/>
                      </a:cubicBezTo>
                      <a:cubicBezTo>
                        <a:pt x="7421" y="71856"/>
                        <a:pt x="6500" y="71587"/>
                        <a:pt x="6444" y="70921"/>
                      </a:cubicBezTo>
                      <a:cubicBezTo>
                        <a:pt x="6387" y="70256"/>
                        <a:pt x="7690" y="70114"/>
                        <a:pt x="7619" y="70766"/>
                      </a:cubicBezTo>
                      <a:cubicBezTo>
                        <a:pt x="8908" y="78186"/>
                        <a:pt x="5863" y="86202"/>
                        <a:pt x="0" y="90903"/>
                      </a:cubicBezTo>
                      <a:cubicBezTo>
                        <a:pt x="2677" y="92334"/>
                        <a:pt x="6259" y="91767"/>
                        <a:pt x="8370" y="8958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4" name="Google Shape;1654;p9"/>
                <p:cNvSpPr/>
                <p:nvPr/>
              </p:nvSpPr>
              <p:spPr>
                <a:xfrm>
                  <a:off x="3950247" y="1662616"/>
                  <a:ext cx="76020" cy="253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20" h="253889" extrusionOk="0">
                      <a:moveTo>
                        <a:pt x="76020" y="0"/>
                      </a:moveTo>
                      <a:cubicBezTo>
                        <a:pt x="43788" y="57128"/>
                        <a:pt x="-8397" y="189808"/>
                        <a:pt x="1148" y="25389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5" name="Google Shape;1655;p9"/>
                <p:cNvSpPr/>
                <p:nvPr/>
              </p:nvSpPr>
              <p:spPr>
                <a:xfrm>
                  <a:off x="4041095" y="1544225"/>
                  <a:ext cx="43310" cy="79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10" h="79333" extrusionOk="0">
                      <a:moveTo>
                        <a:pt x="42740" y="53262"/>
                      </a:moveTo>
                      <a:cubicBezTo>
                        <a:pt x="41409" y="63387"/>
                        <a:pt x="36509" y="72026"/>
                        <a:pt x="30674" y="79333"/>
                      </a:cubicBezTo>
                      <a:cubicBezTo>
                        <a:pt x="25916" y="77053"/>
                        <a:pt x="22177" y="72493"/>
                        <a:pt x="21356" y="67254"/>
                      </a:cubicBezTo>
                      <a:cubicBezTo>
                        <a:pt x="20294" y="60597"/>
                        <a:pt x="23409" y="53559"/>
                        <a:pt x="21228" y="47201"/>
                      </a:cubicBezTo>
                      <a:cubicBezTo>
                        <a:pt x="19416" y="41904"/>
                        <a:pt x="14459" y="38491"/>
                        <a:pt x="10437" y="34625"/>
                      </a:cubicBezTo>
                      <a:cubicBezTo>
                        <a:pt x="4702" y="29102"/>
                        <a:pt x="609" y="21172"/>
                        <a:pt x="0" y="13368"/>
                      </a:cubicBezTo>
                      <a:cubicBezTo>
                        <a:pt x="12037" y="1048"/>
                        <a:pt x="24939" y="0"/>
                        <a:pt x="24939" y="0"/>
                      </a:cubicBezTo>
                      <a:cubicBezTo>
                        <a:pt x="21342" y="7463"/>
                        <a:pt x="47399" y="18212"/>
                        <a:pt x="42754" y="5327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6" name="Google Shape;1656;p9"/>
                <p:cNvSpPr/>
                <p:nvPr/>
              </p:nvSpPr>
              <p:spPr>
                <a:xfrm>
                  <a:off x="4077799" y="1608504"/>
                  <a:ext cx="28603" cy="52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3" h="52454" extrusionOk="0">
                      <a:moveTo>
                        <a:pt x="4973" y="52441"/>
                      </a:moveTo>
                      <a:cubicBezTo>
                        <a:pt x="4307" y="51803"/>
                        <a:pt x="3599" y="51208"/>
                        <a:pt x="2990" y="50529"/>
                      </a:cubicBezTo>
                      <a:cubicBezTo>
                        <a:pt x="-2150" y="44751"/>
                        <a:pt x="639" y="36495"/>
                        <a:pt x="1843" y="28437"/>
                      </a:cubicBezTo>
                      <a:cubicBezTo>
                        <a:pt x="12663" y="15153"/>
                        <a:pt x="21287" y="0"/>
                        <a:pt x="21287" y="0"/>
                      </a:cubicBezTo>
                      <a:cubicBezTo>
                        <a:pt x="21287" y="0"/>
                        <a:pt x="29076" y="13312"/>
                        <a:pt x="28580" y="24174"/>
                      </a:cubicBezTo>
                      <a:cubicBezTo>
                        <a:pt x="28283" y="30702"/>
                        <a:pt x="17095" y="42669"/>
                        <a:pt x="4973" y="524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7" name="Google Shape;1657;p9"/>
                <p:cNvSpPr/>
                <p:nvPr/>
              </p:nvSpPr>
              <p:spPr>
                <a:xfrm>
                  <a:off x="4073839" y="1651369"/>
                  <a:ext cx="35929" cy="6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9" h="64735" extrusionOk="0">
                      <a:moveTo>
                        <a:pt x="14315" y="52825"/>
                      </a:moveTo>
                      <a:cubicBezTo>
                        <a:pt x="8069" y="55091"/>
                        <a:pt x="337" y="49964"/>
                        <a:pt x="11" y="43309"/>
                      </a:cubicBezTo>
                      <a:cubicBezTo>
                        <a:pt x="-187" y="38890"/>
                        <a:pt x="2249" y="35052"/>
                        <a:pt x="4982" y="31441"/>
                      </a:cubicBezTo>
                      <a:cubicBezTo>
                        <a:pt x="23958" y="19715"/>
                        <a:pt x="34197" y="-2065"/>
                        <a:pt x="35585" y="158"/>
                      </a:cubicBezTo>
                      <a:cubicBezTo>
                        <a:pt x="37398" y="3061"/>
                        <a:pt x="31733" y="36964"/>
                        <a:pt x="25913" y="50205"/>
                      </a:cubicBezTo>
                      <a:cubicBezTo>
                        <a:pt x="22840" y="57144"/>
                        <a:pt x="17883" y="62172"/>
                        <a:pt x="10420" y="64735"/>
                      </a:cubicBezTo>
                      <a:cubicBezTo>
                        <a:pt x="12346" y="61011"/>
                        <a:pt x="13691" y="56974"/>
                        <a:pt x="14315" y="5282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8" name="Google Shape;1658;p9"/>
                <p:cNvSpPr/>
                <p:nvPr/>
              </p:nvSpPr>
              <p:spPr>
                <a:xfrm>
                  <a:off x="4075635" y="1729608"/>
                  <a:ext cx="29408" cy="45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08" h="45110" extrusionOk="0">
                      <a:moveTo>
                        <a:pt x="11216" y="45111"/>
                      </a:moveTo>
                      <a:cubicBezTo>
                        <a:pt x="3059" y="41712"/>
                        <a:pt x="-1756" y="30057"/>
                        <a:pt x="4617" y="23925"/>
                      </a:cubicBezTo>
                      <a:cubicBezTo>
                        <a:pt x="6854" y="21773"/>
                        <a:pt x="10296" y="20215"/>
                        <a:pt x="10536" y="17142"/>
                      </a:cubicBezTo>
                      <a:cubicBezTo>
                        <a:pt x="10919" y="12313"/>
                        <a:pt x="3937" y="11463"/>
                        <a:pt x="0" y="8461"/>
                      </a:cubicBezTo>
                      <a:cubicBezTo>
                        <a:pt x="15889" y="3094"/>
                        <a:pt x="25307" y="-5871"/>
                        <a:pt x="28904" y="5473"/>
                      </a:cubicBezTo>
                      <a:cubicBezTo>
                        <a:pt x="31453" y="13502"/>
                        <a:pt x="24160" y="29986"/>
                        <a:pt x="11216" y="451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59" name="Google Shape;1659;p9"/>
              <p:cNvGrpSpPr/>
              <p:nvPr/>
            </p:nvGrpSpPr>
            <p:grpSpPr>
              <a:xfrm rot="-506959" flipH="1">
                <a:off x="8423415" y="4939331"/>
                <a:ext cx="452837" cy="714552"/>
                <a:chOff x="3678325" y="1652292"/>
                <a:chExt cx="148289" cy="233992"/>
              </a:xfrm>
            </p:grpSpPr>
            <p:sp>
              <p:nvSpPr>
                <p:cNvPr id="1660" name="Google Shape;1660;p9"/>
                <p:cNvSpPr/>
                <p:nvPr/>
              </p:nvSpPr>
              <p:spPr>
                <a:xfrm>
                  <a:off x="3678325" y="1652292"/>
                  <a:ext cx="148275" cy="167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75" h="167044" extrusionOk="0">
                      <a:moveTo>
                        <a:pt x="127276" y="149575"/>
                      </a:moveTo>
                      <a:cubicBezTo>
                        <a:pt x="117278" y="159488"/>
                        <a:pt x="102989" y="167957"/>
                        <a:pt x="88558" y="166966"/>
                      </a:cubicBezTo>
                      <a:cubicBezTo>
                        <a:pt x="60900" y="165025"/>
                        <a:pt x="58634" y="137878"/>
                        <a:pt x="58634" y="137878"/>
                      </a:cubicBezTo>
                      <a:cubicBezTo>
                        <a:pt x="58634" y="137878"/>
                        <a:pt x="51483" y="153540"/>
                        <a:pt x="29589" y="150920"/>
                      </a:cubicBezTo>
                      <a:cubicBezTo>
                        <a:pt x="7681" y="148300"/>
                        <a:pt x="-3705" y="119793"/>
                        <a:pt x="1082" y="105816"/>
                      </a:cubicBezTo>
                      <a:cubicBezTo>
                        <a:pt x="6010" y="91442"/>
                        <a:pt x="10839" y="94727"/>
                        <a:pt x="20242" y="98749"/>
                      </a:cubicBezTo>
                      <a:cubicBezTo>
                        <a:pt x="29646" y="102771"/>
                        <a:pt x="42688" y="121818"/>
                        <a:pt x="50761" y="117315"/>
                      </a:cubicBezTo>
                      <a:cubicBezTo>
                        <a:pt x="58819" y="112812"/>
                        <a:pt x="48608" y="107416"/>
                        <a:pt x="31812" y="100349"/>
                      </a:cubicBezTo>
                      <a:cubicBezTo>
                        <a:pt x="14988" y="93268"/>
                        <a:pt x="5656" y="80920"/>
                        <a:pt x="11760" y="66092"/>
                      </a:cubicBezTo>
                      <a:cubicBezTo>
                        <a:pt x="17863" y="51293"/>
                        <a:pt x="32039" y="43306"/>
                        <a:pt x="33073" y="57595"/>
                      </a:cubicBezTo>
                      <a:cubicBezTo>
                        <a:pt x="34107" y="71899"/>
                        <a:pt x="44699" y="93297"/>
                        <a:pt x="56652" y="95081"/>
                      </a:cubicBezTo>
                      <a:cubicBezTo>
                        <a:pt x="68604" y="96866"/>
                        <a:pt x="66976" y="85111"/>
                        <a:pt x="53593" y="81160"/>
                      </a:cubicBezTo>
                      <a:cubicBezTo>
                        <a:pt x="40224" y="77209"/>
                        <a:pt x="37746" y="64280"/>
                        <a:pt x="35962" y="50557"/>
                      </a:cubicBezTo>
                      <a:cubicBezTo>
                        <a:pt x="34163" y="36834"/>
                        <a:pt x="41329" y="28054"/>
                        <a:pt x="53791" y="24670"/>
                      </a:cubicBezTo>
                      <a:cubicBezTo>
                        <a:pt x="66253" y="21285"/>
                        <a:pt x="57487" y="32345"/>
                        <a:pt x="61665" y="56519"/>
                      </a:cubicBezTo>
                      <a:cubicBezTo>
                        <a:pt x="65843" y="80693"/>
                        <a:pt x="75416" y="70001"/>
                        <a:pt x="77073" y="63416"/>
                      </a:cubicBezTo>
                      <a:cubicBezTo>
                        <a:pt x="78758" y="56831"/>
                        <a:pt x="66537" y="50472"/>
                        <a:pt x="66083" y="34979"/>
                      </a:cubicBezTo>
                      <a:cubicBezTo>
                        <a:pt x="65630" y="19486"/>
                        <a:pt x="71578" y="19387"/>
                        <a:pt x="82653" y="15833"/>
                      </a:cubicBezTo>
                      <a:cubicBezTo>
                        <a:pt x="93727" y="12264"/>
                        <a:pt x="92566" y="13666"/>
                        <a:pt x="87029" y="28281"/>
                      </a:cubicBezTo>
                      <a:cubicBezTo>
                        <a:pt x="81505" y="42881"/>
                        <a:pt x="81831" y="50415"/>
                        <a:pt x="84550" y="58119"/>
                      </a:cubicBezTo>
                      <a:cubicBezTo>
                        <a:pt x="87269" y="65823"/>
                        <a:pt x="94916" y="60144"/>
                        <a:pt x="93175" y="51421"/>
                      </a:cubicBezTo>
                      <a:cubicBezTo>
                        <a:pt x="91447" y="42711"/>
                        <a:pt x="93954" y="26171"/>
                        <a:pt x="103668" y="13085"/>
                      </a:cubicBezTo>
                      <a:cubicBezTo>
                        <a:pt x="105382" y="10777"/>
                        <a:pt x="107166" y="8894"/>
                        <a:pt x="108951" y="7322"/>
                      </a:cubicBezTo>
                      <a:cubicBezTo>
                        <a:pt x="117349" y="0"/>
                        <a:pt x="125704" y="0"/>
                        <a:pt x="125704" y="0"/>
                      </a:cubicBezTo>
                      <a:cubicBezTo>
                        <a:pt x="122999" y="4631"/>
                        <a:pt x="139228" y="12887"/>
                        <a:pt x="134442" y="35234"/>
                      </a:cubicBezTo>
                      <a:cubicBezTo>
                        <a:pt x="133054" y="41692"/>
                        <a:pt x="129457" y="47003"/>
                        <a:pt x="125321" y="51407"/>
                      </a:cubicBezTo>
                      <a:cubicBezTo>
                        <a:pt x="115139" y="62254"/>
                        <a:pt x="101700" y="67678"/>
                        <a:pt x="109800" y="71205"/>
                      </a:cubicBezTo>
                      <a:cubicBezTo>
                        <a:pt x="115153" y="73541"/>
                        <a:pt x="122957" y="67494"/>
                        <a:pt x="129712" y="60428"/>
                      </a:cubicBezTo>
                      <a:cubicBezTo>
                        <a:pt x="137359" y="52426"/>
                        <a:pt x="143703" y="43108"/>
                        <a:pt x="143703" y="43108"/>
                      </a:cubicBezTo>
                      <a:cubicBezTo>
                        <a:pt x="143703" y="43108"/>
                        <a:pt x="148037" y="52086"/>
                        <a:pt x="147159" y="59054"/>
                      </a:cubicBezTo>
                      <a:cubicBezTo>
                        <a:pt x="146621" y="63246"/>
                        <a:pt x="138803" y="70383"/>
                        <a:pt x="130490" y="76048"/>
                      </a:cubicBezTo>
                      <a:cubicBezTo>
                        <a:pt x="125010" y="79829"/>
                        <a:pt x="119303" y="82973"/>
                        <a:pt x="115380" y="84219"/>
                      </a:cubicBezTo>
                      <a:cubicBezTo>
                        <a:pt x="105495" y="87363"/>
                        <a:pt x="93486" y="93920"/>
                        <a:pt x="113936" y="93382"/>
                      </a:cubicBezTo>
                      <a:cubicBezTo>
                        <a:pt x="118666" y="93254"/>
                        <a:pt x="122971" y="91895"/>
                        <a:pt x="126823" y="89926"/>
                      </a:cubicBezTo>
                      <a:cubicBezTo>
                        <a:pt x="139653" y="83355"/>
                        <a:pt x="147371" y="69845"/>
                        <a:pt x="148150" y="71346"/>
                      </a:cubicBezTo>
                      <a:cubicBezTo>
                        <a:pt x="149170" y="73315"/>
                        <a:pt x="143774" y="94854"/>
                        <a:pt x="139341" y="103082"/>
                      </a:cubicBezTo>
                      <a:cubicBezTo>
                        <a:pt x="137005" y="107402"/>
                        <a:pt x="133549" y="110376"/>
                        <a:pt x="128607" y="111650"/>
                      </a:cubicBezTo>
                      <a:cubicBezTo>
                        <a:pt x="124132" y="112826"/>
                        <a:pt x="118439" y="112613"/>
                        <a:pt x="111231" y="110800"/>
                      </a:cubicBezTo>
                      <a:cubicBezTo>
                        <a:pt x="96049" y="106977"/>
                        <a:pt x="83191" y="120515"/>
                        <a:pt x="104122" y="125628"/>
                      </a:cubicBezTo>
                      <a:cubicBezTo>
                        <a:pt x="110919" y="127285"/>
                        <a:pt x="116881" y="126619"/>
                        <a:pt x="121923" y="125359"/>
                      </a:cubicBezTo>
                      <a:cubicBezTo>
                        <a:pt x="132445" y="122725"/>
                        <a:pt x="138959" y="117428"/>
                        <a:pt x="140701" y="124920"/>
                      </a:cubicBezTo>
                      <a:cubicBezTo>
                        <a:pt x="141933" y="130216"/>
                        <a:pt x="136382" y="140469"/>
                        <a:pt x="127262" y="14954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1" name="Google Shape;1661;p9"/>
                <p:cNvSpPr/>
                <p:nvPr/>
              </p:nvSpPr>
              <p:spPr>
                <a:xfrm>
                  <a:off x="3700613" y="1708367"/>
                  <a:ext cx="103863" cy="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63" h="97222" extrusionOk="0">
                      <a:moveTo>
                        <a:pt x="45835" y="75813"/>
                      </a:moveTo>
                      <a:cubicBezTo>
                        <a:pt x="48044" y="83262"/>
                        <a:pt x="50919" y="91546"/>
                        <a:pt x="57915" y="94931"/>
                      </a:cubicBezTo>
                      <a:cubicBezTo>
                        <a:pt x="60875" y="96361"/>
                        <a:pt x="64231" y="96701"/>
                        <a:pt x="67516" y="96984"/>
                      </a:cubicBezTo>
                      <a:cubicBezTo>
                        <a:pt x="73932" y="97536"/>
                        <a:pt x="81451" y="97522"/>
                        <a:pt x="85502" y="92509"/>
                      </a:cubicBezTo>
                      <a:cubicBezTo>
                        <a:pt x="86408" y="91376"/>
                        <a:pt x="86946" y="89450"/>
                        <a:pt x="85714" y="88671"/>
                      </a:cubicBezTo>
                      <a:cubicBezTo>
                        <a:pt x="85134" y="88303"/>
                        <a:pt x="84383" y="88388"/>
                        <a:pt x="83689" y="88459"/>
                      </a:cubicBezTo>
                      <a:cubicBezTo>
                        <a:pt x="78081" y="89082"/>
                        <a:pt x="72317" y="88388"/>
                        <a:pt x="67021" y="86448"/>
                      </a:cubicBezTo>
                      <a:cubicBezTo>
                        <a:pt x="65236" y="85797"/>
                        <a:pt x="63211" y="84550"/>
                        <a:pt x="63310" y="82653"/>
                      </a:cubicBezTo>
                      <a:cubicBezTo>
                        <a:pt x="65775" y="82468"/>
                        <a:pt x="68168" y="83502"/>
                        <a:pt x="70632" y="83743"/>
                      </a:cubicBezTo>
                      <a:cubicBezTo>
                        <a:pt x="73096" y="83998"/>
                        <a:pt x="76084" y="83007"/>
                        <a:pt x="76622" y="80585"/>
                      </a:cubicBezTo>
                      <a:cubicBezTo>
                        <a:pt x="71878" y="78390"/>
                        <a:pt x="67134" y="76195"/>
                        <a:pt x="62404" y="74000"/>
                      </a:cubicBezTo>
                      <a:cubicBezTo>
                        <a:pt x="60053" y="72909"/>
                        <a:pt x="57632" y="71777"/>
                        <a:pt x="55918" y="69851"/>
                      </a:cubicBezTo>
                      <a:cubicBezTo>
                        <a:pt x="52349" y="65871"/>
                        <a:pt x="53142" y="58833"/>
                        <a:pt x="57490" y="55731"/>
                      </a:cubicBezTo>
                      <a:cubicBezTo>
                        <a:pt x="59331" y="54429"/>
                        <a:pt x="61569" y="53805"/>
                        <a:pt x="63749" y="53225"/>
                      </a:cubicBezTo>
                      <a:cubicBezTo>
                        <a:pt x="75079" y="50180"/>
                        <a:pt x="86861" y="47093"/>
                        <a:pt x="98403" y="49203"/>
                      </a:cubicBezTo>
                      <a:cubicBezTo>
                        <a:pt x="99536" y="49415"/>
                        <a:pt x="100697" y="49670"/>
                        <a:pt x="101816" y="49387"/>
                      </a:cubicBezTo>
                      <a:cubicBezTo>
                        <a:pt x="102935" y="49104"/>
                        <a:pt x="103968" y="48127"/>
                        <a:pt x="103855" y="46980"/>
                      </a:cubicBezTo>
                      <a:cubicBezTo>
                        <a:pt x="103742" y="45946"/>
                        <a:pt x="102779" y="45223"/>
                        <a:pt x="101858" y="44756"/>
                      </a:cubicBezTo>
                      <a:cubicBezTo>
                        <a:pt x="98417" y="43028"/>
                        <a:pt x="94438" y="42929"/>
                        <a:pt x="90586" y="42858"/>
                      </a:cubicBezTo>
                      <a:cubicBezTo>
                        <a:pt x="86776" y="42788"/>
                        <a:pt x="82953" y="42717"/>
                        <a:pt x="79143" y="42646"/>
                      </a:cubicBezTo>
                      <a:cubicBezTo>
                        <a:pt x="77132" y="42604"/>
                        <a:pt x="75064" y="42561"/>
                        <a:pt x="73195" y="41782"/>
                      </a:cubicBezTo>
                      <a:cubicBezTo>
                        <a:pt x="71340" y="41003"/>
                        <a:pt x="69712" y="39318"/>
                        <a:pt x="69641" y="37307"/>
                      </a:cubicBezTo>
                      <a:cubicBezTo>
                        <a:pt x="69527" y="34432"/>
                        <a:pt x="72331" y="32421"/>
                        <a:pt x="74796" y="30963"/>
                      </a:cubicBezTo>
                      <a:cubicBezTo>
                        <a:pt x="80120" y="27833"/>
                        <a:pt x="85445" y="24689"/>
                        <a:pt x="90770" y="21559"/>
                      </a:cubicBezTo>
                      <a:cubicBezTo>
                        <a:pt x="91237" y="21290"/>
                        <a:pt x="91747" y="20950"/>
                        <a:pt x="91875" y="20426"/>
                      </a:cubicBezTo>
                      <a:cubicBezTo>
                        <a:pt x="92115" y="19449"/>
                        <a:pt x="90883" y="18755"/>
                        <a:pt x="89878" y="18656"/>
                      </a:cubicBezTo>
                      <a:cubicBezTo>
                        <a:pt x="85502" y="18246"/>
                        <a:pt x="81494" y="21956"/>
                        <a:pt x="77132" y="21446"/>
                      </a:cubicBezTo>
                      <a:cubicBezTo>
                        <a:pt x="76339" y="21361"/>
                        <a:pt x="75475" y="21035"/>
                        <a:pt x="75192" y="20285"/>
                      </a:cubicBezTo>
                      <a:cubicBezTo>
                        <a:pt x="74980" y="19690"/>
                        <a:pt x="75220" y="19053"/>
                        <a:pt x="75461" y="18472"/>
                      </a:cubicBezTo>
                      <a:cubicBezTo>
                        <a:pt x="78194" y="12312"/>
                        <a:pt x="83207" y="6746"/>
                        <a:pt x="83165" y="5"/>
                      </a:cubicBezTo>
                      <a:cubicBezTo>
                        <a:pt x="79908" y="-122"/>
                        <a:pt x="76976" y="2045"/>
                        <a:pt x="74895" y="4551"/>
                      </a:cubicBezTo>
                      <a:cubicBezTo>
                        <a:pt x="72827" y="7072"/>
                        <a:pt x="71312" y="10018"/>
                        <a:pt x="69131" y="12453"/>
                      </a:cubicBezTo>
                      <a:cubicBezTo>
                        <a:pt x="66950" y="14875"/>
                        <a:pt x="63778" y="16801"/>
                        <a:pt x="60563" y="16263"/>
                      </a:cubicBezTo>
                      <a:cubicBezTo>
                        <a:pt x="59671" y="16121"/>
                        <a:pt x="58779" y="15753"/>
                        <a:pt x="58212" y="15059"/>
                      </a:cubicBezTo>
                      <a:cubicBezTo>
                        <a:pt x="55960" y="12326"/>
                        <a:pt x="60266" y="7568"/>
                        <a:pt x="57915" y="4920"/>
                      </a:cubicBezTo>
                      <a:cubicBezTo>
                        <a:pt x="56909" y="10896"/>
                        <a:pt x="55918" y="16872"/>
                        <a:pt x="54913" y="22848"/>
                      </a:cubicBezTo>
                      <a:cubicBezTo>
                        <a:pt x="50692" y="23953"/>
                        <a:pt x="46246" y="22593"/>
                        <a:pt x="42096" y="21262"/>
                      </a:cubicBezTo>
                      <a:cubicBezTo>
                        <a:pt x="40595" y="20781"/>
                        <a:pt x="39066" y="20271"/>
                        <a:pt x="37791" y="19336"/>
                      </a:cubicBezTo>
                      <a:cubicBezTo>
                        <a:pt x="32169" y="15201"/>
                        <a:pt x="34435" y="5288"/>
                        <a:pt x="29096" y="798"/>
                      </a:cubicBezTo>
                      <a:cubicBezTo>
                        <a:pt x="28742" y="501"/>
                        <a:pt x="28289" y="218"/>
                        <a:pt x="27836" y="317"/>
                      </a:cubicBezTo>
                      <a:cubicBezTo>
                        <a:pt x="27227" y="459"/>
                        <a:pt x="26986" y="1195"/>
                        <a:pt x="26873" y="1804"/>
                      </a:cubicBezTo>
                      <a:cubicBezTo>
                        <a:pt x="26235" y="5444"/>
                        <a:pt x="26504" y="9225"/>
                        <a:pt x="27637" y="12751"/>
                      </a:cubicBezTo>
                      <a:cubicBezTo>
                        <a:pt x="28161" y="14379"/>
                        <a:pt x="28898" y="15980"/>
                        <a:pt x="30073" y="17226"/>
                      </a:cubicBezTo>
                      <a:cubicBezTo>
                        <a:pt x="31107" y="18302"/>
                        <a:pt x="32424" y="19053"/>
                        <a:pt x="33727" y="19789"/>
                      </a:cubicBezTo>
                      <a:cubicBezTo>
                        <a:pt x="38598" y="22537"/>
                        <a:pt x="43470" y="25284"/>
                        <a:pt x="48328" y="28045"/>
                      </a:cubicBezTo>
                      <a:cubicBezTo>
                        <a:pt x="48965" y="28399"/>
                        <a:pt x="49644" y="28824"/>
                        <a:pt x="49857" y="29518"/>
                      </a:cubicBezTo>
                      <a:cubicBezTo>
                        <a:pt x="49999" y="30000"/>
                        <a:pt x="49885" y="30510"/>
                        <a:pt x="49772" y="30991"/>
                      </a:cubicBezTo>
                      <a:cubicBezTo>
                        <a:pt x="49007" y="34149"/>
                        <a:pt x="48073" y="37265"/>
                        <a:pt x="46954" y="40338"/>
                      </a:cubicBezTo>
                      <a:cubicBezTo>
                        <a:pt x="46260" y="42250"/>
                        <a:pt x="45439" y="44232"/>
                        <a:pt x="43895" y="45549"/>
                      </a:cubicBezTo>
                      <a:cubicBezTo>
                        <a:pt x="40539" y="48410"/>
                        <a:pt x="35454" y="47064"/>
                        <a:pt x="31305" y="45578"/>
                      </a:cubicBezTo>
                      <a:cubicBezTo>
                        <a:pt x="26929" y="44006"/>
                        <a:pt x="22114" y="42051"/>
                        <a:pt x="20160" y="37831"/>
                      </a:cubicBezTo>
                      <a:cubicBezTo>
                        <a:pt x="19367" y="36117"/>
                        <a:pt x="19140" y="34163"/>
                        <a:pt x="18192" y="32535"/>
                      </a:cubicBezTo>
                      <a:cubicBezTo>
                        <a:pt x="17243" y="30906"/>
                        <a:pt x="15118" y="29660"/>
                        <a:pt x="13490" y="30594"/>
                      </a:cubicBezTo>
                      <a:cubicBezTo>
                        <a:pt x="12343" y="31246"/>
                        <a:pt x="11904" y="32775"/>
                        <a:pt x="12173" y="34064"/>
                      </a:cubicBezTo>
                      <a:cubicBezTo>
                        <a:pt x="12428" y="35367"/>
                        <a:pt x="13249" y="36472"/>
                        <a:pt x="14113" y="37477"/>
                      </a:cubicBezTo>
                      <a:cubicBezTo>
                        <a:pt x="20146" y="44402"/>
                        <a:pt x="29209" y="47673"/>
                        <a:pt x="37281" y="52035"/>
                      </a:cubicBezTo>
                      <a:cubicBezTo>
                        <a:pt x="39094" y="53027"/>
                        <a:pt x="41063" y="54315"/>
                        <a:pt x="41417" y="56354"/>
                      </a:cubicBezTo>
                      <a:cubicBezTo>
                        <a:pt x="41771" y="58408"/>
                        <a:pt x="40326" y="60320"/>
                        <a:pt x="38867" y="61807"/>
                      </a:cubicBezTo>
                      <a:cubicBezTo>
                        <a:pt x="35667" y="65064"/>
                        <a:pt x="31631" y="67882"/>
                        <a:pt x="27071" y="68066"/>
                      </a:cubicBezTo>
                      <a:cubicBezTo>
                        <a:pt x="23658" y="68208"/>
                        <a:pt x="20401" y="66862"/>
                        <a:pt x="17243" y="65574"/>
                      </a:cubicBezTo>
                      <a:cubicBezTo>
                        <a:pt x="14085" y="64285"/>
                        <a:pt x="10785" y="62996"/>
                        <a:pt x="7386" y="63265"/>
                      </a:cubicBezTo>
                      <a:cubicBezTo>
                        <a:pt x="3987" y="63534"/>
                        <a:pt x="490" y="65843"/>
                        <a:pt x="50" y="69227"/>
                      </a:cubicBezTo>
                      <a:cubicBezTo>
                        <a:pt x="-134" y="70601"/>
                        <a:pt x="206" y="72017"/>
                        <a:pt x="744" y="73292"/>
                      </a:cubicBezTo>
                      <a:cubicBezTo>
                        <a:pt x="1382" y="74793"/>
                        <a:pt x="2330" y="76181"/>
                        <a:pt x="3633" y="77158"/>
                      </a:cubicBezTo>
                      <a:cubicBezTo>
                        <a:pt x="6296" y="79140"/>
                        <a:pt x="9964" y="79098"/>
                        <a:pt x="13207" y="78362"/>
                      </a:cubicBezTo>
                      <a:cubicBezTo>
                        <a:pt x="16436" y="77625"/>
                        <a:pt x="19551" y="76280"/>
                        <a:pt x="22851" y="75940"/>
                      </a:cubicBezTo>
                      <a:cubicBezTo>
                        <a:pt x="29280" y="75274"/>
                        <a:pt x="36078" y="78447"/>
                        <a:pt x="42040" y="7596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2" name="Google Shape;1662;p9"/>
                <p:cNvSpPr/>
                <p:nvPr/>
              </p:nvSpPr>
              <p:spPr>
                <a:xfrm>
                  <a:off x="3738503" y="1722888"/>
                  <a:ext cx="37146" cy="63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6" h="63529" extrusionOk="0">
                      <a:moveTo>
                        <a:pt x="6019" y="55499"/>
                      </a:moveTo>
                      <a:cubicBezTo>
                        <a:pt x="7591" y="58714"/>
                        <a:pt x="10012" y="61518"/>
                        <a:pt x="12972" y="63529"/>
                      </a:cubicBezTo>
                      <a:cubicBezTo>
                        <a:pt x="13836" y="61929"/>
                        <a:pt x="13241" y="59960"/>
                        <a:pt x="12873" y="58176"/>
                      </a:cubicBezTo>
                      <a:cubicBezTo>
                        <a:pt x="11896" y="53262"/>
                        <a:pt x="12916" y="48192"/>
                        <a:pt x="13935" y="43292"/>
                      </a:cubicBezTo>
                      <a:cubicBezTo>
                        <a:pt x="14232" y="41848"/>
                        <a:pt x="14544" y="40389"/>
                        <a:pt x="15252" y="39100"/>
                      </a:cubicBezTo>
                      <a:cubicBezTo>
                        <a:pt x="16343" y="37118"/>
                        <a:pt x="18269" y="35730"/>
                        <a:pt x="20265" y="34654"/>
                      </a:cubicBezTo>
                      <a:cubicBezTo>
                        <a:pt x="23225" y="33067"/>
                        <a:pt x="26482" y="32019"/>
                        <a:pt x="29824" y="31595"/>
                      </a:cubicBezTo>
                      <a:cubicBezTo>
                        <a:pt x="29881" y="30490"/>
                        <a:pt x="28465" y="29966"/>
                        <a:pt x="27346" y="29938"/>
                      </a:cubicBezTo>
                      <a:cubicBezTo>
                        <a:pt x="26227" y="29909"/>
                        <a:pt x="24854" y="29895"/>
                        <a:pt x="24358" y="28890"/>
                      </a:cubicBezTo>
                      <a:cubicBezTo>
                        <a:pt x="23976" y="28111"/>
                        <a:pt x="24386" y="27190"/>
                        <a:pt x="24797" y="26411"/>
                      </a:cubicBezTo>
                      <a:cubicBezTo>
                        <a:pt x="26723" y="22814"/>
                        <a:pt x="28635" y="19217"/>
                        <a:pt x="30561" y="15620"/>
                      </a:cubicBezTo>
                      <a:cubicBezTo>
                        <a:pt x="30858" y="15054"/>
                        <a:pt x="31156" y="14487"/>
                        <a:pt x="31368" y="13893"/>
                      </a:cubicBezTo>
                      <a:cubicBezTo>
                        <a:pt x="31580" y="13284"/>
                        <a:pt x="31680" y="12632"/>
                        <a:pt x="31807" y="11995"/>
                      </a:cubicBezTo>
                      <a:cubicBezTo>
                        <a:pt x="32685" y="7690"/>
                        <a:pt x="34937" y="3795"/>
                        <a:pt x="37146" y="0"/>
                      </a:cubicBezTo>
                      <a:cubicBezTo>
                        <a:pt x="32586" y="1345"/>
                        <a:pt x="30447" y="6373"/>
                        <a:pt x="28054" y="10465"/>
                      </a:cubicBezTo>
                      <a:cubicBezTo>
                        <a:pt x="24585" y="16399"/>
                        <a:pt x="19529" y="21242"/>
                        <a:pt x="15720" y="26950"/>
                      </a:cubicBezTo>
                      <a:cubicBezTo>
                        <a:pt x="13850" y="29754"/>
                        <a:pt x="12292" y="32756"/>
                        <a:pt x="10720" y="35744"/>
                      </a:cubicBezTo>
                      <a:cubicBezTo>
                        <a:pt x="9474" y="38137"/>
                        <a:pt x="8228" y="40531"/>
                        <a:pt x="6968" y="42938"/>
                      </a:cubicBezTo>
                      <a:cubicBezTo>
                        <a:pt x="6769" y="43321"/>
                        <a:pt x="6543" y="43717"/>
                        <a:pt x="6160" y="43901"/>
                      </a:cubicBezTo>
                      <a:cubicBezTo>
                        <a:pt x="5764" y="44071"/>
                        <a:pt x="5197" y="43859"/>
                        <a:pt x="5183" y="43434"/>
                      </a:cubicBezTo>
                      <a:cubicBezTo>
                        <a:pt x="5183" y="43009"/>
                        <a:pt x="6033" y="42980"/>
                        <a:pt x="5948" y="43391"/>
                      </a:cubicBezTo>
                      <a:cubicBezTo>
                        <a:pt x="6387" y="48235"/>
                        <a:pt x="4022" y="53248"/>
                        <a:pt x="0" y="55967"/>
                      </a:cubicBezTo>
                      <a:cubicBezTo>
                        <a:pt x="1643" y="57029"/>
                        <a:pt x="3994" y="56845"/>
                        <a:pt x="5452" y="5555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3" name="Google Shape;1663;p9"/>
                <p:cNvSpPr/>
                <p:nvPr/>
              </p:nvSpPr>
              <p:spPr>
                <a:xfrm>
                  <a:off x="3710209" y="1708004"/>
                  <a:ext cx="74135" cy="178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35" h="178280" extrusionOk="0">
                      <a:moveTo>
                        <a:pt x="113" y="178281"/>
                      </a:moveTo>
                      <a:cubicBezTo>
                        <a:pt x="-2762" y="136150"/>
                        <a:pt x="49877" y="34215"/>
                        <a:pt x="72960" y="0"/>
                      </a:cubicBezTo>
                      <a:lnTo>
                        <a:pt x="74136" y="793"/>
                      </a:lnTo>
                      <a:cubicBezTo>
                        <a:pt x="51137" y="34894"/>
                        <a:pt x="-1317" y="136376"/>
                        <a:pt x="1529" y="178182"/>
                      </a:cubicBezTo>
                      <a:lnTo>
                        <a:pt x="113" y="17828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4" name="Google Shape;1664;p9"/>
                <p:cNvSpPr/>
                <p:nvPr/>
              </p:nvSpPr>
              <p:spPr>
                <a:xfrm>
                  <a:off x="3787290" y="1652292"/>
                  <a:ext cx="26379" cy="51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79" h="51420" extrusionOk="0">
                      <a:moveTo>
                        <a:pt x="25491" y="35248"/>
                      </a:moveTo>
                      <a:cubicBezTo>
                        <a:pt x="24103" y="41706"/>
                        <a:pt x="20506" y="47017"/>
                        <a:pt x="16371" y="51421"/>
                      </a:cubicBezTo>
                      <a:cubicBezTo>
                        <a:pt x="13425" y="49707"/>
                        <a:pt x="11244" y="46578"/>
                        <a:pt x="10989" y="43150"/>
                      </a:cubicBezTo>
                      <a:cubicBezTo>
                        <a:pt x="10650" y="38817"/>
                        <a:pt x="13014" y="34427"/>
                        <a:pt x="11938" y="30221"/>
                      </a:cubicBezTo>
                      <a:cubicBezTo>
                        <a:pt x="11046" y="26709"/>
                        <a:pt x="8030" y="24259"/>
                        <a:pt x="5636" y="21554"/>
                      </a:cubicBezTo>
                      <a:cubicBezTo>
                        <a:pt x="2223" y="17702"/>
                        <a:pt x="0" y="12377"/>
                        <a:pt x="0" y="7322"/>
                      </a:cubicBezTo>
                      <a:cubicBezTo>
                        <a:pt x="8398" y="0"/>
                        <a:pt x="16753" y="0"/>
                        <a:pt x="16753" y="0"/>
                      </a:cubicBezTo>
                      <a:cubicBezTo>
                        <a:pt x="14048" y="4631"/>
                        <a:pt x="30278" y="12887"/>
                        <a:pt x="25491" y="352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5" name="Google Shape;1665;p9"/>
                <p:cNvSpPr/>
                <p:nvPr/>
              </p:nvSpPr>
              <p:spPr>
                <a:xfrm>
                  <a:off x="3806140" y="1695428"/>
                  <a:ext cx="19475" cy="32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5" h="32939" extrusionOk="0">
                      <a:moveTo>
                        <a:pt x="2689" y="32940"/>
                      </a:moveTo>
                      <a:cubicBezTo>
                        <a:pt x="2293" y="32501"/>
                        <a:pt x="1868" y="32076"/>
                        <a:pt x="1514" y="31609"/>
                      </a:cubicBezTo>
                      <a:cubicBezTo>
                        <a:pt x="-1502" y="27615"/>
                        <a:pt x="721" y="22446"/>
                        <a:pt x="1911" y="17320"/>
                      </a:cubicBezTo>
                      <a:cubicBezTo>
                        <a:pt x="9558" y="9318"/>
                        <a:pt x="15902" y="0"/>
                        <a:pt x="15902" y="0"/>
                      </a:cubicBezTo>
                      <a:cubicBezTo>
                        <a:pt x="15902" y="0"/>
                        <a:pt x="20236" y="8979"/>
                        <a:pt x="19358" y="15946"/>
                      </a:cubicBezTo>
                      <a:cubicBezTo>
                        <a:pt x="18820" y="20138"/>
                        <a:pt x="11002" y="27275"/>
                        <a:pt x="2689" y="329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6" name="Google Shape;1666;p9"/>
                <p:cNvSpPr/>
                <p:nvPr/>
              </p:nvSpPr>
              <p:spPr>
                <a:xfrm>
                  <a:off x="3801350" y="1723551"/>
                  <a:ext cx="25264" cy="40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64" h="40419" extrusionOk="0">
                      <a:moveTo>
                        <a:pt x="8726" y="32956"/>
                      </a:moveTo>
                      <a:cubicBezTo>
                        <a:pt x="4577" y="34089"/>
                        <a:pt x="-125" y="30393"/>
                        <a:pt x="3" y="26088"/>
                      </a:cubicBezTo>
                      <a:cubicBezTo>
                        <a:pt x="102" y="23227"/>
                        <a:pt x="1872" y="20891"/>
                        <a:pt x="3812" y="18696"/>
                      </a:cubicBezTo>
                      <a:cubicBezTo>
                        <a:pt x="16642" y="12125"/>
                        <a:pt x="24361" y="-1386"/>
                        <a:pt x="25139" y="116"/>
                      </a:cubicBezTo>
                      <a:cubicBezTo>
                        <a:pt x="26159" y="2084"/>
                        <a:pt x="20764" y="23624"/>
                        <a:pt x="16331" y="31852"/>
                      </a:cubicBezTo>
                      <a:cubicBezTo>
                        <a:pt x="13994" y="36171"/>
                        <a:pt x="10539" y="39145"/>
                        <a:pt x="5596" y="40419"/>
                      </a:cubicBezTo>
                      <a:cubicBezTo>
                        <a:pt x="7027" y="38125"/>
                        <a:pt x="8103" y="35590"/>
                        <a:pt x="8726" y="3295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7" name="Google Shape;1667;p9"/>
                <p:cNvSpPr/>
                <p:nvPr/>
              </p:nvSpPr>
              <p:spPr>
                <a:xfrm>
                  <a:off x="3800156" y="1773406"/>
                  <a:ext cx="19054" cy="2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4" h="28475" extrusionOk="0">
                      <a:moveTo>
                        <a:pt x="5444" y="28461"/>
                      </a:moveTo>
                      <a:cubicBezTo>
                        <a:pt x="361" y="25856"/>
                        <a:pt x="-2132" y="18095"/>
                        <a:pt x="2286" y="14484"/>
                      </a:cubicBezTo>
                      <a:cubicBezTo>
                        <a:pt x="3830" y="13223"/>
                        <a:pt x="6139" y="12388"/>
                        <a:pt x="6450" y="10419"/>
                      </a:cubicBezTo>
                      <a:cubicBezTo>
                        <a:pt x="6946" y="7332"/>
                        <a:pt x="2499" y="6412"/>
                        <a:pt x="106" y="4287"/>
                      </a:cubicBezTo>
                      <a:cubicBezTo>
                        <a:pt x="10628" y="1653"/>
                        <a:pt x="17142" y="-3643"/>
                        <a:pt x="18884" y="3848"/>
                      </a:cubicBezTo>
                      <a:cubicBezTo>
                        <a:pt x="20116" y="9145"/>
                        <a:pt x="14565" y="19398"/>
                        <a:pt x="5444" y="284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68" name="Google Shape;1668;p9"/>
              <p:cNvGrpSpPr/>
              <p:nvPr/>
            </p:nvGrpSpPr>
            <p:grpSpPr>
              <a:xfrm rot="-506959" flipH="1">
                <a:off x="8522105" y="4242766"/>
                <a:ext cx="369277" cy="500442"/>
                <a:chOff x="3566907" y="1664910"/>
                <a:chExt cx="120926" cy="163878"/>
              </a:xfrm>
            </p:grpSpPr>
            <p:sp>
              <p:nvSpPr>
                <p:cNvPr id="1669" name="Google Shape;1669;p9"/>
                <p:cNvSpPr/>
                <p:nvPr/>
              </p:nvSpPr>
              <p:spPr>
                <a:xfrm>
                  <a:off x="3607916" y="1708372"/>
                  <a:ext cx="79917" cy="118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17" h="118532" extrusionOk="0">
                      <a:moveTo>
                        <a:pt x="79379" y="118533"/>
                      </a:moveTo>
                      <a:cubicBezTo>
                        <a:pt x="26457" y="96979"/>
                        <a:pt x="-323" y="22021"/>
                        <a:pt x="3" y="0"/>
                      </a:cubicBezTo>
                      <a:lnTo>
                        <a:pt x="1419" y="0"/>
                      </a:lnTo>
                      <a:cubicBezTo>
                        <a:pt x="1093" y="21795"/>
                        <a:pt x="27576" y="95917"/>
                        <a:pt x="79917" y="117216"/>
                      </a:cubicBezTo>
                      <a:lnTo>
                        <a:pt x="79379" y="11853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0" name="Google Shape;1670;p9"/>
                <p:cNvSpPr/>
                <p:nvPr/>
              </p:nvSpPr>
              <p:spPr>
                <a:xfrm>
                  <a:off x="3592978" y="1664910"/>
                  <a:ext cx="16541" cy="46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1" h="46959" extrusionOk="0">
                      <a:moveTo>
                        <a:pt x="14346" y="44864"/>
                      </a:moveTo>
                      <a:cubicBezTo>
                        <a:pt x="1091" y="34781"/>
                        <a:pt x="-3809" y="15110"/>
                        <a:pt x="3173" y="0"/>
                      </a:cubicBezTo>
                      <a:cubicBezTo>
                        <a:pt x="10707" y="14544"/>
                        <a:pt x="15295" y="30632"/>
                        <a:pt x="16541" y="4696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1" name="Google Shape;1671;p9"/>
                <p:cNvSpPr/>
                <p:nvPr/>
              </p:nvSpPr>
              <p:spPr>
                <a:xfrm>
                  <a:off x="3577571" y="1706394"/>
                  <a:ext cx="30107" cy="11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07" h="11260" extrusionOk="0">
                      <a:moveTo>
                        <a:pt x="30108" y="9951"/>
                      </a:moveTo>
                      <a:cubicBezTo>
                        <a:pt x="22460" y="2714"/>
                        <a:pt x="9899" y="-2412"/>
                        <a:pt x="0" y="1171"/>
                      </a:cubicBezTo>
                      <a:cubicBezTo>
                        <a:pt x="7024" y="9781"/>
                        <a:pt x="19557" y="13435"/>
                        <a:pt x="30108" y="995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2" name="Google Shape;1672;p9"/>
                <p:cNvSpPr/>
                <p:nvPr/>
              </p:nvSpPr>
              <p:spPr>
                <a:xfrm>
                  <a:off x="3566907" y="1721497"/>
                  <a:ext cx="45770" cy="11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70" h="11208" extrusionOk="0">
                      <a:moveTo>
                        <a:pt x="45770" y="8854"/>
                      </a:moveTo>
                      <a:cubicBezTo>
                        <a:pt x="32303" y="-422"/>
                        <a:pt x="15719" y="-2121"/>
                        <a:pt x="0" y="2411"/>
                      </a:cubicBezTo>
                      <a:cubicBezTo>
                        <a:pt x="13312" y="11120"/>
                        <a:pt x="30561" y="13556"/>
                        <a:pt x="45770" y="885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3" name="Google Shape;1673;p9"/>
                <p:cNvSpPr/>
                <p:nvPr/>
              </p:nvSpPr>
              <p:spPr>
                <a:xfrm>
                  <a:off x="3569725" y="1740568"/>
                  <a:ext cx="48291" cy="9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91" h="9954" extrusionOk="0">
                      <a:moveTo>
                        <a:pt x="48291" y="6791"/>
                      </a:moveTo>
                      <a:cubicBezTo>
                        <a:pt x="40431" y="4100"/>
                        <a:pt x="32487" y="1396"/>
                        <a:pt x="24231" y="390"/>
                      </a:cubicBezTo>
                      <a:cubicBezTo>
                        <a:pt x="15974" y="-615"/>
                        <a:pt x="7279" y="206"/>
                        <a:pt x="0" y="4228"/>
                      </a:cubicBezTo>
                      <a:cubicBezTo>
                        <a:pt x="3994" y="7754"/>
                        <a:pt x="9290" y="9765"/>
                        <a:pt x="14615" y="9793"/>
                      </a:cubicBezTo>
                      <a:cubicBezTo>
                        <a:pt x="18580" y="9822"/>
                        <a:pt x="22503" y="8788"/>
                        <a:pt x="26454" y="8958"/>
                      </a:cubicBezTo>
                      <a:cubicBezTo>
                        <a:pt x="29357" y="9085"/>
                        <a:pt x="32204" y="9836"/>
                        <a:pt x="35093" y="9935"/>
                      </a:cubicBezTo>
                      <a:cubicBezTo>
                        <a:pt x="39468" y="10077"/>
                        <a:pt x="44836" y="9482"/>
                        <a:pt x="48277" y="679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4" name="Google Shape;1674;p9"/>
                <p:cNvSpPr/>
                <p:nvPr/>
              </p:nvSpPr>
              <p:spPr>
                <a:xfrm>
                  <a:off x="3581607" y="1760983"/>
                  <a:ext cx="42159" cy="27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9" h="27331" extrusionOk="0">
                      <a:moveTo>
                        <a:pt x="42145" y="0"/>
                      </a:moveTo>
                      <a:cubicBezTo>
                        <a:pt x="33874" y="2237"/>
                        <a:pt x="25307" y="4631"/>
                        <a:pt x="18764" y="10182"/>
                      </a:cubicBezTo>
                      <a:cubicBezTo>
                        <a:pt x="16541" y="12066"/>
                        <a:pt x="14615" y="14261"/>
                        <a:pt x="12618" y="16357"/>
                      </a:cubicBezTo>
                      <a:cubicBezTo>
                        <a:pt x="8766" y="20393"/>
                        <a:pt x="4574" y="24131"/>
                        <a:pt x="0" y="27332"/>
                      </a:cubicBezTo>
                      <a:cubicBezTo>
                        <a:pt x="8313" y="25760"/>
                        <a:pt x="16711" y="24160"/>
                        <a:pt x="24400" y="20634"/>
                      </a:cubicBezTo>
                      <a:cubicBezTo>
                        <a:pt x="32076" y="17093"/>
                        <a:pt x="38845" y="7789"/>
                        <a:pt x="42159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5" name="Google Shape;1675;p9"/>
                <p:cNvSpPr/>
                <p:nvPr/>
              </p:nvSpPr>
              <p:spPr>
                <a:xfrm>
                  <a:off x="3614787" y="1776249"/>
                  <a:ext cx="17914" cy="37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4" h="37004" extrusionOk="0">
                      <a:moveTo>
                        <a:pt x="17914" y="14"/>
                      </a:moveTo>
                      <a:cubicBezTo>
                        <a:pt x="11471" y="3144"/>
                        <a:pt x="6925" y="9347"/>
                        <a:pt x="4334" y="16017"/>
                      </a:cubicBezTo>
                      <a:cubicBezTo>
                        <a:pt x="1728" y="22687"/>
                        <a:pt x="836" y="29895"/>
                        <a:pt x="0" y="37004"/>
                      </a:cubicBezTo>
                      <a:cubicBezTo>
                        <a:pt x="7322" y="26935"/>
                        <a:pt x="15606" y="12250"/>
                        <a:pt x="17914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6" name="Google Shape;1676;p9"/>
                <p:cNvSpPr/>
                <p:nvPr/>
              </p:nvSpPr>
              <p:spPr>
                <a:xfrm>
                  <a:off x="3637188" y="1794206"/>
                  <a:ext cx="9708" cy="34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8" h="34582" extrusionOk="0">
                      <a:moveTo>
                        <a:pt x="7693" y="0"/>
                      </a:moveTo>
                      <a:cubicBezTo>
                        <a:pt x="2184" y="5551"/>
                        <a:pt x="-662" y="13623"/>
                        <a:pt x="131" y="21412"/>
                      </a:cubicBezTo>
                      <a:cubicBezTo>
                        <a:pt x="584" y="25831"/>
                        <a:pt x="2142" y="30178"/>
                        <a:pt x="1689" y="34583"/>
                      </a:cubicBezTo>
                      <a:cubicBezTo>
                        <a:pt x="9039" y="26737"/>
                        <a:pt x="11644" y="14771"/>
                        <a:pt x="8217" y="457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7" name="Google Shape;1677;p9"/>
                <p:cNvSpPr/>
                <p:nvPr/>
              </p:nvSpPr>
              <p:spPr>
                <a:xfrm>
                  <a:off x="3612210" y="1707112"/>
                  <a:ext cx="21814" cy="15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4" h="15223" extrusionOk="0">
                      <a:moveTo>
                        <a:pt x="0" y="15224"/>
                      </a:moveTo>
                      <a:cubicBezTo>
                        <a:pt x="3470" y="9842"/>
                        <a:pt x="7123" y="5056"/>
                        <a:pt x="12915" y="2337"/>
                      </a:cubicBezTo>
                      <a:cubicBezTo>
                        <a:pt x="15606" y="1076"/>
                        <a:pt x="18580" y="538"/>
                        <a:pt x="21511" y="0"/>
                      </a:cubicBezTo>
                      <a:cubicBezTo>
                        <a:pt x="22319" y="2195"/>
                        <a:pt x="21427" y="4730"/>
                        <a:pt x="19869" y="6472"/>
                      </a:cubicBezTo>
                      <a:cubicBezTo>
                        <a:pt x="18311" y="8214"/>
                        <a:pt x="16187" y="9333"/>
                        <a:pt x="14105" y="10409"/>
                      </a:cubicBezTo>
                      <a:cubicBezTo>
                        <a:pt x="9658" y="12717"/>
                        <a:pt x="5013" y="15068"/>
                        <a:pt x="14" y="1522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8" name="Google Shape;1678;p9"/>
                <p:cNvSpPr/>
                <p:nvPr/>
              </p:nvSpPr>
              <p:spPr>
                <a:xfrm>
                  <a:off x="3617067" y="1725051"/>
                  <a:ext cx="28096" cy="13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96" h="13254" extrusionOk="0">
                      <a:moveTo>
                        <a:pt x="0" y="12027"/>
                      </a:moveTo>
                      <a:cubicBezTo>
                        <a:pt x="3370" y="7878"/>
                        <a:pt x="7548" y="4281"/>
                        <a:pt x="12434" y="2114"/>
                      </a:cubicBezTo>
                      <a:cubicBezTo>
                        <a:pt x="17320" y="-53"/>
                        <a:pt x="22984" y="-704"/>
                        <a:pt x="28097" y="868"/>
                      </a:cubicBezTo>
                      <a:cubicBezTo>
                        <a:pt x="26950" y="4267"/>
                        <a:pt x="24316" y="7127"/>
                        <a:pt x="21030" y="8572"/>
                      </a:cubicBezTo>
                      <a:cubicBezTo>
                        <a:pt x="17674" y="10044"/>
                        <a:pt x="13850" y="10016"/>
                        <a:pt x="10366" y="11163"/>
                      </a:cubicBezTo>
                      <a:cubicBezTo>
                        <a:pt x="8568" y="11744"/>
                        <a:pt x="6854" y="12650"/>
                        <a:pt x="4999" y="13047"/>
                      </a:cubicBezTo>
                      <a:cubicBezTo>
                        <a:pt x="3144" y="13443"/>
                        <a:pt x="1374" y="13358"/>
                        <a:pt x="14" y="12027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9" name="Google Shape;1679;p9"/>
                <p:cNvSpPr/>
                <p:nvPr/>
              </p:nvSpPr>
              <p:spPr>
                <a:xfrm>
                  <a:off x="3622704" y="1746660"/>
                  <a:ext cx="30815" cy="6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15" h="6498" extrusionOk="0">
                      <a:moveTo>
                        <a:pt x="0" y="5797"/>
                      </a:moveTo>
                      <a:cubicBezTo>
                        <a:pt x="8539" y="-377"/>
                        <a:pt x="20492" y="-1015"/>
                        <a:pt x="30816" y="1081"/>
                      </a:cubicBezTo>
                      <a:cubicBezTo>
                        <a:pt x="27219" y="4225"/>
                        <a:pt x="22559" y="6151"/>
                        <a:pt x="17787" y="6449"/>
                      </a:cubicBezTo>
                      <a:cubicBezTo>
                        <a:pt x="13213" y="6746"/>
                        <a:pt x="8610" y="5599"/>
                        <a:pt x="4079" y="6264"/>
                      </a:cubicBezTo>
                      <a:cubicBezTo>
                        <a:pt x="2677" y="6477"/>
                        <a:pt x="1020" y="6788"/>
                        <a:pt x="0" y="5797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0" name="Google Shape;1680;p9"/>
                <p:cNvSpPr/>
                <p:nvPr/>
              </p:nvSpPr>
              <p:spPr>
                <a:xfrm>
                  <a:off x="3631257" y="1765014"/>
                  <a:ext cx="34965" cy="7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65" h="7922" extrusionOk="0">
                      <a:moveTo>
                        <a:pt x="0" y="6930"/>
                      </a:moveTo>
                      <a:cubicBezTo>
                        <a:pt x="9488" y="9324"/>
                        <a:pt x="19458" y="6930"/>
                        <a:pt x="28946" y="4565"/>
                      </a:cubicBezTo>
                      <a:cubicBezTo>
                        <a:pt x="31453" y="3942"/>
                        <a:pt x="34399" y="2880"/>
                        <a:pt x="34965" y="359"/>
                      </a:cubicBezTo>
                      <a:cubicBezTo>
                        <a:pt x="23154" y="-972"/>
                        <a:pt x="10947" y="1421"/>
                        <a:pt x="524" y="712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1" name="Google Shape;1681;p9"/>
                <p:cNvSpPr/>
                <p:nvPr/>
              </p:nvSpPr>
              <p:spPr>
                <a:xfrm>
                  <a:off x="3642162" y="1785995"/>
                  <a:ext cx="33393" cy="7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93" h="7390" extrusionOk="0">
                      <a:moveTo>
                        <a:pt x="0" y="2915"/>
                      </a:moveTo>
                      <a:cubicBezTo>
                        <a:pt x="1614" y="3637"/>
                        <a:pt x="1246" y="3127"/>
                        <a:pt x="2861" y="3849"/>
                      </a:cubicBezTo>
                      <a:cubicBezTo>
                        <a:pt x="5537" y="5039"/>
                        <a:pt x="8242" y="6229"/>
                        <a:pt x="11103" y="6866"/>
                      </a:cubicBezTo>
                      <a:cubicBezTo>
                        <a:pt x="18693" y="8537"/>
                        <a:pt x="26652" y="6016"/>
                        <a:pt x="33393" y="2150"/>
                      </a:cubicBezTo>
                      <a:cubicBezTo>
                        <a:pt x="28295" y="-272"/>
                        <a:pt x="22375" y="-314"/>
                        <a:pt x="16767" y="408"/>
                      </a:cubicBezTo>
                      <a:cubicBezTo>
                        <a:pt x="11159" y="1130"/>
                        <a:pt x="5650" y="2561"/>
                        <a:pt x="14" y="291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2" name="Google Shape;1682;p9"/>
                <p:cNvSpPr/>
                <p:nvPr/>
              </p:nvSpPr>
              <p:spPr>
                <a:xfrm>
                  <a:off x="3661436" y="1804089"/>
                  <a:ext cx="21384" cy="7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84" h="7272" extrusionOk="0">
                      <a:moveTo>
                        <a:pt x="765" y="6205"/>
                      </a:moveTo>
                      <a:cubicBezTo>
                        <a:pt x="3045" y="8060"/>
                        <a:pt x="6401" y="7139"/>
                        <a:pt x="9163" y="6134"/>
                      </a:cubicBezTo>
                      <a:cubicBezTo>
                        <a:pt x="13241" y="4647"/>
                        <a:pt x="17305" y="3174"/>
                        <a:pt x="21384" y="1687"/>
                      </a:cubicBezTo>
                      <a:cubicBezTo>
                        <a:pt x="19175" y="1050"/>
                        <a:pt x="16923" y="582"/>
                        <a:pt x="14643" y="285"/>
                      </a:cubicBezTo>
                      <a:cubicBezTo>
                        <a:pt x="12023" y="-55"/>
                        <a:pt x="9332" y="-168"/>
                        <a:pt x="6741" y="384"/>
                      </a:cubicBezTo>
                      <a:cubicBezTo>
                        <a:pt x="4149" y="936"/>
                        <a:pt x="1657" y="2225"/>
                        <a:pt x="0" y="429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83" name="Google Shape;1683;p9"/>
              <p:cNvGrpSpPr/>
              <p:nvPr/>
            </p:nvGrpSpPr>
            <p:grpSpPr>
              <a:xfrm rot="-506865" flipH="1">
                <a:off x="8665212" y="4445732"/>
                <a:ext cx="804408" cy="1030706"/>
                <a:chOff x="-1359793" y="4957142"/>
                <a:chExt cx="804448" cy="1030758"/>
              </a:xfrm>
            </p:grpSpPr>
            <p:grpSp>
              <p:nvGrpSpPr>
                <p:cNvPr id="1684" name="Google Shape;1684;p9"/>
                <p:cNvGrpSpPr/>
                <p:nvPr/>
              </p:nvGrpSpPr>
              <p:grpSpPr>
                <a:xfrm>
                  <a:off x="-1359793" y="4957142"/>
                  <a:ext cx="804448" cy="887570"/>
                  <a:chOff x="-1359793" y="4957142"/>
                  <a:chExt cx="804448" cy="887570"/>
                </a:xfrm>
              </p:grpSpPr>
              <p:grpSp>
                <p:nvGrpSpPr>
                  <p:cNvPr id="1685" name="Google Shape;1685;p9"/>
                  <p:cNvGrpSpPr/>
                  <p:nvPr/>
                </p:nvGrpSpPr>
                <p:grpSpPr>
                  <a:xfrm>
                    <a:off x="-1359793" y="4957142"/>
                    <a:ext cx="804448" cy="887570"/>
                    <a:chOff x="3468583" y="1479434"/>
                    <a:chExt cx="263434" cy="290654"/>
                  </a:xfrm>
                </p:grpSpPr>
                <p:sp>
                  <p:nvSpPr>
                    <p:cNvPr id="1686" name="Google Shape;1686;p9"/>
                    <p:cNvSpPr/>
                    <p:nvPr/>
                  </p:nvSpPr>
                  <p:spPr>
                    <a:xfrm>
                      <a:off x="3468583" y="1479434"/>
                      <a:ext cx="263434" cy="2895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3434" h="289555" extrusionOk="0">
                          <a:moveTo>
                            <a:pt x="263250" y="225511"/>
                          </a:moveTo>
                          <a:cubicBezTo>
                            <a:pt x="262741" y="227182"/>
                            <a:pt x="261225" y="228315"/>
                            <a:pt x="259809" y="229334"/>
                          </a:cubicBezTo>
                          <a:cubicBezTo>
                            <a:pt x="251765" y="235084"/>
                            <a:pt x="243721" y="240834"/>
                            <a:pt x="235678" y="246583"/>
                          </a:cubicBezTo>
                          <a:cubicBezTo>
                            <a:pt x="244458" y="249501"/>
                            <a:pt x="254937" y="246073"/>
                            <a:pt x="260291" y="238539"/>
                          </a:cubicBezTo>
                          <a:cubicBezTo>
                            <a:pt x="259172" y="246031"/>
                            <a:pt x="260914" y="253749"/>
                            <a:pt x="259625" y="261212"/>
                          </a:cubicBezTo>
                          <a:cubicBezTo>
                            <a:pt x="255603" y="284338"/>
                            <a:pt x="238921" y="285244"/>
                            <a:pt x="220256" y="288431"/>
                          </a:cubicBezTo>
                          <a:cubicBezTo>
                            <a:pt x="205783" y="290909"/>
                            <a:pt x="191975" y="289210"/>
                            <a:pt x="180065" y="284140"/>
                          </a:cubicBezTo>
                          <a:cubicBezTo>
                            <a:pt x="165606" y="278008"/>
                            <a:pt x="153909" y="266919"/>
                            <a:pt x="147139" y="252319"/>
                          </a:cubicBezTo>
                          <a:cubicBezTo>
                            <a:pt x="144972" y="247645"/>
                            <a:pt x="143386" y="242547"/>
                            <a:pt x="143825" y="237421"/>
                          </a:cubicBezTo>
                          <a:cubicBezTo>
                            <a:pt x="144633" y="228017"/>
                            <a:pt x="151855" y="220540"/>
                            <a:pt x="159078" y="214493"/>
                          </a:cubicBezTo>
                          <a:cubicBezTo>
                            <a:pt x="147975" y="218019"/>
                            <a:pt x="133983" y="220837"/>
                            <a:pt x="126223" y="212142"/>
                          </a:cubicBezTo>
                          <a:cubicBezTo>
                            <a:pt x="123404" y="208970"/>
                            <a:pt x="122031" y="204792"/>
                            <a:pt x="120728" y="200742"/>
                          </a:cubicBezTo>
                          <a:cubicBezTo>
                            <a:pt x="117301" y="190121"/>
                            <a:pt x="113647" y="179273"/>
                            <a:pt x="106566" y="170663"/>
                          </a:cubicBezTo>
                          <a:cubicBezTo>
                            <a:pt x="104400" y="168029"/>
                            <a:pt x="101949" y="165635"/>
                            <a:pt x="100094" y="162789"/>
                          </a:cubicBezTo>
                          <a:cubicBezTo>
                            <a:pt x="95109" y="155099"/>
                            <a:pt x="94685" y="144308"/>
                            <a:pt x="87406" y="138743"/>
                          </a:cubicBezTo>
                          <a:cubicBezTo>
                            <a:pt x="84828" y="136774"/>
                            <a:pt x="81642" y="135712"/>
                            <a:pt x="79135" y="133659"/>
                          </a:cubicBezTo>
                          <a:cubicBezTo>
                            <a:pt x="73456" y="129014"/>
                            <a:pt x="73046" y="119313"/>
                            <a:pt x="78285" y="114186"/>
                          </a:cubicBezTo>
                          <a:cubicBezTo>
                            <a:pt x="73782" y="115617"/>
                            <a:pt x="69930" y="118987"/>
                            <a:pt x="67919" y="123264"/>
                          </a:cubicBezTo>
                          <a:cubicBezTo>
                            <a:pt x="65639" y="117387"/>
                            <a:pt x="55514" y="117274"/>
                            <a:pt x="54225" y="111113"/>
                          </a:cubicBezTo>
                          <a:cubicBezTo>
                            <a:pt x="53885" y="109499"/>
                            <a:pt x="54296" y="107814"/>
                            <a:pt x="54749" y="106227"/>
                          </a:cubicBezTo>
                          <a:cubicBezTo>
                            <a:pt x="56094" y="101441"/>
                            <a:pt x="57765" y="96753"/>
                            <a:pt x="59762" y="92193"/>
                          </a:cubicBezTo>
                          <a:cubicBezTo>
                            <a:pt x="60130" y="91358"/>
                            <a:pt x="60499" y="90551"/>
                            <a:pt x="60881" y="89729"/>
                          </a:cubicBezTo>
                          <a:cubicBezTo>
                            <a:pt x="60414" y="90296"/>
                            <a:pt x="59960" y="90876"/>
                            <a:pt x="59493" y="91443"/>
                          </a:cubicBezTo>
                          <a:cubicBezTo>
                            <a:pt x="55627" y="96229"/>
                            <a:pt x="51747" y="100988"/>
                            <a:pt x="47895" y="105774"/>
                          </a:cubicBezTo>
                          <a:cubicBezTo>
                            <a:pt x="46974" y="105548"/>
                            <a:pt x="46195" y="105137"/>
                            <a:pt x="45544" y="104585"/>
                          </a:cubicBezTo>
                          <a:cubicBezTo>
                            <a:pt x="42329" y="101922"/>
                            <a:pt x="42117" y="95932"/>
                            <a:pt x="43547" y="91514"/>
                          </a:cubicBezTo>
                          <a:cubicBezTo>
                            <a:pt x="46110" y="83512"/>
                            <a:pt x="51123" y="76559"/>
                            <a:pt x="56066" y="69747"/>
                          </a:cubicBezTo>
                          <a:cubicBezTo>
                            <a:pt x="48376" y="72749"/>
                            <a:pt x="41578" y="78003"/>
                            <a:pt x="36750" y="84702"/>
                          </a:cubicBezTo>
                          <a:cubicBezTo>
                            <a:pt x="35659" y="86203"/>
                            <a:pt x="34016" y="88001"/>
                            <a:pt x="32317" y="87265"/>
                          </a:cubicBezTo>
                          <a:cubicBezTo>
                            <a:pt x="31425" y="86883"/>
                            <a:pt x="30957" y="85920"/>
                            <a:pt x="30561" y="85042"/>
                          </a:cubicBezTo>
                          <a:cubicBezTo>
                            <a:pt x="28876" y="81246"/>
                            <a:pt x="27176" y="77451"/>
                            <a:pt x="25491" y="73670"/>
                          </a:cubicBezTo>
                          <a:cubicBezTo>
                            <a:pt x="24556" y="71588"/>
                            <a:pt x="23607" y="69393"/>
                            <a:pt x="23792" y="67127"/>
                          </a:cubicBezTo>
                          <a:cubicBezTo>
                            <a:pt x="23962" y="65187"/>
                            <a:pt x="24924" y="63431"/>
                            <a:pt x="25873" y="61732"/>
                          </a:cubicBezTo>
                          <a:cubicBezTo>
                            <a:pt x="28805" y="56492"/>
                            <a:pt x="31736" y="51252"/>
                            <a:pt x="34668" y="46027"/>
                          </a:cubicBezTo>
                          <a:cubicBezTo>
                            <a:pt x="28748" y="50516"/>
                            <a:pt x="22829" y="55005"/>
                            <a:pt x="16895" y="59508"/>
                          </a:cubicBezTo>
                          <a:cubicBezTo>
                            <a:pt x="10650" y="58800"/>
                            <a:pt x="6528" y="52272"/>
                            <a:pt x="5736" y="46027"/>
                          </a:cubicBezTo>
                          <a:cubicBezTo>
                            <a:pt x="4928" y="39781"/>
                            <a:pt x="6472" y="33493"/>
                            <a:pt x="6656" y="27206"/>
                          </a:cubicBezTo>
                          <a:cubicBezTo>
                            <a:pt x="6854" y="20918"/>
                            <a:pt x="5240" y="13894"/>
                            <a:pt x="0" y="10410"/>
                          </a:cubicBezTo>
                          <a:lnTo>
                            <a:pt x="1898" y="10481"/>
                          </a:lnTo>
                          <a:cubicBezTo>
                            <a:pt x="16569" y="13129"/>
                            <a:pt x="30023" y="1191"/>
                            <a:pt x="44892" y="86"/>
                          </a:cubicBezTo>
                          <a:cubicBezTo>
                            <a:pt x="55924" y="-735"/>
                            <a:pt x="66418" y="4462"/>
                            <a:pt x="76260" y="9532"/>
                          </a:cubicBezTo>
                          <a:cubicBezTo>
                            <a:pt x="79942" y="11430"/>
                            <a:pt x="83738" y="13398"/>
                            <a:pt x="86457" y="16514"/>
                          </a:cubicBezTo>
                          <a:cubicBezTo>
                            <a:pt x="89190" y="19643"/>
                            <a:pt x="90663" y="24232"/>
                            <a:pt x="88992" y="28027"/>
                          </a:cubicBezTo>
                          <a:cubicBezTo>
                            <a:pt x="91767" y="28948"/>
                            <a:pt x="94104" y="25917"/>
                            <a:pt x="96582" y="24359"/>
                          </a:cubicBezTo>
                          <a:cubicBezTo>
                            <a:pt x="101695" y="21130"/>
                            <a:pt x="108308" y="24232"/>
                            <a:pt x="113505" y="27319"/>
                          </a:cubicBezTo>
                          <a:cubicBezTo>
                            <a:pt x="118094" y="30052"/>
                            <a:pt x="122781" y="32856"/>
                            <a:pt x="126166" y="36977"/>
                          </a:cubicBezTo>
                          <a:cubicBezTo>
                            <a:pt x="129550" y="41112"/>
                            <a:pt x="131434" y="46876"/>
                            <a:pt x="129593" y="51889"/>
                          </a:cubicBezTo>
                          <a:cubicBezTo>
                            <a:pt x="131816" y="49128"/>
                            <a:pt x="134054" y="46366"/>
                            <a:pt x="136291" y="43605"/>
                          </a:cubicBezTo>
                          <a:cubicBezTo>
                            <a:pt x="137835" y="53235"/>
                            <a:pt x="133544" y="63559"/>
                            <a:pt x="125642" y="69280"/>
                          </a:cubicBezTo>
                          <a:cubicBezTo>
                            <a:pt x="125430" y="71956"/>
                            <a:pt x="128290" y="74066"/>
                            <a:pt x="130981" y="74052"/>
                          </a:cubicBezTo>
                          <a:cubicBezTo>
                            <a:pt x="133657" y="74052"/>
                            <a:pt x="136093" y="72551"/>
                            <a:pt x="138302" y="71022"/>
                          </a:cubicBezTo>
                          <a:cubicBezTo>
                            <a:pt x="144378" y="66844"/>
                            <a:pt x="150028" y="62043"/>
                            <a:pt x="155155" y="56733"/>
                          </a:cubicBezTo>
                          <a:cubicBezTo>
                            <a:pt x="168353" y="68827"/>
                            <a:pt x="179952" y="82663"/>
                            <a:pt x="189539" y="97773"/>
                          </a:cubicBezTo>
                          <a:cubicBezTo>
                            <a:pt x="180801" y="107856"/>
                            <a:pt x="182472" y="115149"/>
                            <a:pt x="175151" y="126309"/>
                          </a:cubicBezTo>
                          <a:cubicBezTo>
                            <a:pt x="184880" y="122924"/>
                            <a:pt x="191989" y="118166"/>
                            <a:pt x="199948" y="111609"/>
                          </a:cubicBezTo>
                          <a:cubicBezTo>
                            <a:pt x="200883" y="113124"/>
                            <a:pt x="224759" y="144011"/>
                            <a:pt x="235366" y="162435"/>
                          </a:cubicBezTo>
                          <a:cubicBezTo>
                            <a:pt x="246044" y="180972"/>
                            <a:pt x="255150" y="200416"/>
                            <a:pt x="262556" y="220498"/>
                          </a:cubicBezTo>
                          <a:cubicBezTo>
                            <a:pt x="263151" y="222112"/>
                            <a:pt x="263746" y="223868"/>
                            <a:pt x="263250" y="22551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687" name="Google Shape;1687;p9"/>
                    <p:cNvSpPr/>
                    <p:nvPr/>
                  </p:nvSpPr>
                  <p:spPr>
                    <a:xfrm>
                      <a:off x="3477505" y="1495282"/>
                      <a:ext cx="237060" cy="2748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7060" h="274806" extrusionOk="0">
                          <a:moveTo>
                            <a:pt x="208275" y="271762"/>
                          </a:moveTo>
                          <a:cubicBezTo>
                            <a:pt x="196917" y="274438"/>
                            <a:pt x="184129" y="269198"/>
                            <a:pt x="177912" y="259328"/>
                          </a:cubicBezTo>
                          <a:cubicBezTo>
                            <a:pt x="184752" y="261353"/>
                            <a:pt x="192414" y="254088"/>
                            <a:pt x="190771" y="247149"/>
                          </a:cubicBezTo>
                          <a:cubicBezTo>
                            <a:pt x="190148" y="244529"/>
                            <a:pt x="188534" y="242277"/>
                            <a:pt x="187401" y="239841"/>
                          </a:cubicBezTo>
                          <a:cubicBezTo>
                            <a:pt x="186070" y="236966"/>
                            <a:pt x="185404" y="233837"/>
                            <a:pt x="184738" y="230735"/>
                          </a:cubicBezTo>
                          <a:cubicBezTo>
                            <a:pt x="183266" y="223782"/>
                            <a:pt x="181793" y="216829"/>
                            <a:pt x="180320" y="209875"/>
                          </a:cubicBezTo>
                          <a:cubicBezTo>
                            <a:pt x="179966" y="208176"/>
                            <a:pt x="179527" y="206349"/>
                            <a:pt x="178224" y="205188"/>
                          </a:cubicBezTo>
                          <a:cubicBezTo>
                            <a:pt x="177374" y="204437"/>
                            <a:pt x="176270" y="204069"/>
                            <a:pt x="175165" y="203814"/>
                          </a:cubicBezTo>
                          <a:cubicBezTo>
                            <a:pt x="168438" y="202214"/>
                            <a:pt x="160975" y="204196"/>
                            <a:pt x="155919" y="208912"/>
                          </a:cubicBezTo>
                          <a:cubicBezTo>
                            <a:pt x="155438" y="202143"/>
                            <a:pt x="166385" y="200444"/>
                            <a:pt x="168651" y="194043"/>
                          </a:cubicBezTo>
                          <a:cubicBezTo>
                            <a:pt x="169444" y="191805"/>
                            <a:pt x="169019" y="189341"/>
                            <a:pt x="168580" y="187004"/>
                          </a:cubicBezTo>
                          <a:cubicBezTo>
                            <a:pt x="166286" y="174783"/>
                            <a:pt x="162929" y="161046"/>
                            <a:pt x="152096" y="154957"/>
                          </a:cubicBezTo>
                          <a:cubicBezTo>
                            <a:pt x="143386" y="150056"/>
                            <a:pt x="132624" y="151798"/>
                            <a:pt x="122810" y="153696"/>
                          </a:cubicBezTo>
                          <a:cubicBezTo>
                            <a:pt x="124537" y="150680"/>
                            <a:pt x="128007" y="149207"/>
                            <a:pt x="131151" y="147734"/>
                          </a:cubicBezTo>
                          <a:cubicBezTo>
                            <a:pt x="134295" y="146261"/>
                            <a:pt x="137651" y="144264"/>
                            <a:pt x="138628" y="140936"/>
                          </a:cubicBezTo>
                          <a:cubicBezTo>
                            <a:pt x="139605" y="137609"/>
                            <a:pt x="136206" y="133289"/>
                            <a:pt x="133091" y="134819"/>
                          </a:cubicBezTo>
                          <a:cubicBezTo>
                            <a:pt x="130627" y="131590"/>
                            <a:pt x="138387" y="129239"/>
                            <a:pt x="138770" y="125189"/>
                          </a:cubicBezTo>
                          <a:cubicBezTo>
                            <a:pt x="138940" y="123390"/>
                            <a:pt x="137523" y="121861"/>
                            <a:pt x="136150" y="120685"/>
                          </a:cubicBezTo>
                          <a:cubicBezTo>
                            <a:pt x="129735" y="115162"/>
                            <a:pt x="121847" y="111381"/>
                            <a:pt x="113520" y="109809"/>
                          </a:cubicBezTo>
                          <a:cubicBezTo>
                            <a:pt x="118419" y="106849"/>
                            <a:pt x="123971" y="102672"/>
                            <a:pt x="123433" y="96979"/>
                          </a:cubicBezTo>
                          <a:cubicBezTo>
                            <a:pt x="122965" y="91923"/>
                            <a:pt x="118802" y="86428"/>
                            <a:pt x="113760" y="85947"/>
                          </a:cubicBezTo>
                          <a:cubicBezTo>
                            <a:pt x="65965" y="81429"/>
                            <a:pt x="88553" y="61759"/>
                            <a:pt x="72068" y="58459"/>
                          </a:cubicBezTo>
                          <a:lnTo>
                            <a:pt x="61461" y="67282"/>
                          </a:lnTo>
                          <a:cubicBezTo>
                            <a:pt x="61348" y="61107"/>
                            <a:pt x="70426" y="57624"/>
                            <a:pt x="70043" y="51463"/>
                          </a:cubicBezTo>
                          <a:cubicBezTo>
                            <a:pt x="69661" y="45430"/>
                            <a:pt x="61561" y="44213"/>
                            <a:pt x="56023" y="41805"/>
                          </a:cubicBezTo>
                          <a:cubicBezTo>
                            <a:pt x="50231" y="39284"/>
                            <a:pt x="46181" y="34002"/>
                            <a:pt x="42244" y="29074"/>
                          </a:cubicBezTo>
                          <a:cubicBezTo>
                            <a:pt x="38293" y="24131"/>
                            <a:pt x="33818" y="19076"/>
                            <a:pt x="27728" y="17362"/>
                          </a:cubicBezTo>
                          <a:cubicBezTo>
                            <a:pt x="21639" y="15634"/>
                            <a:pt x="13765" y="18934"/>
                            <a:pt x="13000" y="25208"/>
                          </a:cubicBezTo>
                          <a:cubicBezTo>
                            <a:pt x="9290" y="22531"/>
                            <a:pt x="16484" y="17022"/>
                            <a:pt x="15040" y="12675"/>
                          </a:cubicBezTo>
                          <a:cubicBezTo>
                            <a:pt x="14629" y="11428"/>
                            <a:pt x="13538" y="10550"/>
                            <a:pt x="12490" y="9729"/>
                          </a:cubicBezTo>
                          <a:cubicBezTo>
                            <a:pt x="8327" y="6486"/>
                            <a:pt x="4163" y="3243"/>
                            <a:pt x="0" y="0"/>
                          </a:cubicBezTo>
                          <a:cubicBezTo>
                            <a:pt x="6415" y="3583"/>
                            <a:pt x="12930" y="7194"/>
                            <a:pt x="20081" y="8908"/>
                          </a:cubicBezTo>
                          <a:cubicBezTo>
                            <a:pt x="27219" y="10621"/>
                            <a:pt x="35192" y="10225"/>
                            <a:pt x="41324" y="6174"/>
                          </a:cubicBezTo>
                          <a:cubicBezTo>
                            <a:pt x="44482" y="4079"/>
                            <a:pt x="48617" y="1048"/>
                            <a:pt x="51477" y="3526"/>
                          </a:cubicBezTo>
                          <a:cubicBezTo>
                            <a:pt x="47144" y="6571"/>
                            <a:pt x="46478" y="13241"/>
                            <a:pt x="49226" y="17759"/>
                          </a:cubicBezTo>
                          <a:cubicBezTo>
                            <a:pt x="51973" y="22276"/>
                            <a:pt x="57298" y="24754"/>
                            <a:pt x="62566" y="25250"/>
                          </a:cubicBezTo>
                          <a:cubicBezTo>
                            <a:pt x="68981" y="25859"/>
                            <a:pt x="75595" y="23806"/>
                            <a:pt x="80551" y="19699"/>
                          </a:cubicBezTo>
                          <a:cubicBezTo>
                            <a:pt x="77436" y="24528"/>
                            <a:pt x="75807" y="30773"/>
                            <a:pt x="78073" y="36055"/>
                          </a:cubicBezTo>
                          <a:cubicBezTo>
                            <a:pt x="80339" y="41338"/>
                            <a:pt x="87476" y="44482"/>
                            <a:pt x="92220" y="41253"/>
                          </a:cubicBezTo>
                          <a:cubicBezTo>
                            <a:pt x="91059" y="45700"/>
                            <a:pt x="93084" y="50486"/>
                            <a:pt x="96256" y="53814"/>
                          </a:cubicBezTo>
                          <a:cubicBezTo>
                            <a:pt x="99429" y="57142"/>
                            <a:pt x="103621" y="59266"/>
                            <a:pt x="107713" y="61348"/>
                          </a:cubicBezTo>
                          <a:cubicBezTo>
                            <a:pt x="109257" y="62127"/>
                            <a:pt x="110800" y="62906"/>
                            <a:pt x="112344" y="63685"/>
                          </a:cubicBezTo>
                          <a:cubicBezTo>
                            <a:pt x="118235" y="66673"/>
                            <a:pt x="124438" y="69916"/>
                            <a:pt x="127922" y="75524"/>
                          </a:cubicBezTo>
                          <a:cubicBezTo>
                            <a:pt x="133218" y="71870"/>
                            <a:pt x="138501" y="68217"/>
                            <a:pt x="143797" y="64549"/>
                          </a:cubicBezTo>
                          <a:cubicBezTo>
                            <a:pt x="140058" y="72777"/>
                            <a:pt x="136320" y="81004"/>
                            <a:pt x="132595" y="89232"/>
                          </a:cubicBezTo>
                          <a:cubicBezTo>
                            <a:pt x="131604" y="91427"/>
                            <a:pt x="130683" y="94231"/>
                            <a:pt x="132284" y="96030"/>
                          </a:cubicBezTo>
                          <a:cubicBezTo>
                            <a:pt x="135385" y="99500"/>
                            <a:pt x="140497" y="93509"/>
                            <a:pt x="145157" y="93637"/>
                          </a:cubicBezTo>
                          <a:cubicBezTo>
                            <a:pt x="143712" y="96724"/>
                            <a:pt x="143344" y="100590"/>
                            <a:pt x="145270" y="103408"/>
                          </a:cubicBezTo>
                          <a:cubicBezTo>
                            <a:pt x="147182" y="106226"/>
                            <a:pt x="151869" y="107076"/>
                            <a:pt x="154022" y="104428"/>
                          </a:cubicBezTo>
                          <a:cubicBezTo>
                            <a:pt x="151345" y="109979"/>
                            <a:pt x="153498" y="117386"/>
                            <a:pt x="158723" y="120643"/>
                          </a:cubicBezTo>
                          <a:cubicBezTo>
                            <a:pt x="163949" y="123914"/>
                            <a:pt x="171540" y="122597"/>
                            <a:pt x="175363" y="117768"/>
                          </a:cubicBezTo>
                          <a:cubicBezTo>
                            <a:pt x="179371" y="121818"/>
                            <a:pt x="178465" y="128531"/>
                            <a:pt x="176624" y="133941"/>
                          </a:cubicBezTo>
                          <a:cubicBezTo>
                            <a:pt x="174797" y="139336"/>
                            <a:pt x="172304" y="145100"/>
                            <a:pt x="174061" y="150524"/>
                          </a:cubicBezTo>
                          <a:cubicBezTo>
                            <a:pt x="175321" y="154418"/>
                            <a:pt x="178564" y="157307"/>
                            <a:pt x="180518" y="160904"/>
                          </a:cubicBezTo>
                          <a:cubicBezTo>
                            <a:pt x="182472" y="164487"/>
                            <a:pt x="183266" y="168934"/>
                            <a:pt x="186466" y="171469"/>
                          </a:cubicBezTo>
                          <a:cubicBezTo>
                            <a:pt x="190176" y="174400"/>
                            <a:pt x="195614" y="173551"/>
                            <a:pt x="199948" y="171639"/>
                          </a:cubicBezTo>
                          <a:cubicBezTo>
                            <a:pt x="204267" y="169727"/>
                            <a:pt x="208289" y="166880"/>
                            <a:pt x="212962" y="166144"/>
                          </a:cubicBezTo>
                          <a:cubicBezTo>
                            <a:pt x="209903" y="176015"/>
                            <a:pt x="197739" y="182515"/>
                            <a:pt x="198461" y="192810"/>
                          </a:cubicBezTo>
                          <a:cubicBezTo>
                            <a:pt x="198687" y="196011"/>
                            <a:pt x="200217" y="198999"/>
                            <a:pt x="200628" y="202185"/>
                          </a:cubicBezTo>
                          <a:cubicBezTo>
                            <a:pt x="201038" y="205372"/>
                            <a:pt x="199721" y="209266"/>
                            <a:pt x="196577" y="209960"/>
                          </a:cubicBezTo>
                          <a:cubicBezTo>
                            <a:pt x="195968" y="212523"/>
                            <a:pt x="199339" y="214124"/>
                            <a:pt x="201959" y="214180"/>
                          </a:cubicBezTo>
                          <a:cubicBezTo>
                            <a:pt x="204579" y="214237"/>
                            <a:pt x="207822" y="214081"/>
                            <a:pt x="209139" y="216361"/>
                          </a:cubicBezTo>
                          <a:cubicBezTo>
                            <a:pt x="211164" y="219845"/>
                            <a:pt x="206136" y="223131"/>
                            <a:pt x="204678" y="226897"/>
                          </a:cubicBezTo>
                          <a:cubicBezTo>
                            <a:pt x="202865" y="231557"/>
                            <a:pt x="207439" y="236697"/>
                            <a:pt x="212396" y="237434"/>
                          </a:cubicBezTo>
                          <a:cubicBezTo>
                            <a:pt x="217352" y="238170"/>
                            <a:pt x="222196" y="235933"/>
                            <a:pt x="226685" y="233752"/>
                          </a:cubicBezTo>
                          <a:cubicBezTo>
                            <a:pt x="223003" y="238694"/>
                            <a:pt x="220355" y="244387"/>
                            <a:pt x="218939" y="250377"/>
                          </a:cubicBezTo>
                          <a:cubicBezTo>
                            <a:pt x="225368" y="251723"/>
                            <a:pt x="232463" y="248976"/>
                            <a:pt x="236301" y="243665"/>
                          </a:cubicBezTo>
                          <a:cubicBezTo>
                            <a:pt x="238156" y="245350"/>
                            <a:pt x="236258" y="248324"/>
                            <a:pt x="234403" y="250009"/>
                          </a:cubicBezTo>
                          <a:cubicBezTo>
                            <a:pt x="225311" y="258280"/>
                            <a:pt x="216205" y="266550"/>
                            <a:pt x="207114" y="274806"/>
                          </a:cubicBezTo>
                          <a:lnTo>
                            <a:pt x="208289" y="271804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688" name="Google Shape;1688;p9"/>
                    <p:cNvSpPr/>
                    <p:nvPr/>
                  </p:nvSpPr>
                  <p:spPr>
                    <a:xfrm>
                      <a:off x="3501877" y="1507546"/>
                      <a:ext cx="172446" cy="21294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446" h="212946" extrusionOk="0">
                          <a:moveTo>
                            <a:pt x="57949" y="42796"/>
                          </a:moveTo>
                          <a:cubicBezTo>
                            <a:pt x="60612" y="41876"/>
                            <a:pt x="63217" y="44397"/>
                            <a:pt x="64520" y="46903"/>
                          </a:cubicBezTo>
                          <a:cubicBezTo>
                            <a:pt x="65809" y="49410"/>
                            <a:pt x="66815" y="52398"/>
                            <a:pt x="69335" y="53673"/>
                          </a:cubicBezTo>
                          <a:cubicBezTo>
                            <a:pt x="70511" y="54267"/>
                            <a:pt x="71870" y="54381"/>
                            <a:pt x="73102" y="54862"/>
                          </a:cubicBezTo>
                          <a:cubicBezTo>
                            <a:pt x="74759" y="55513"/>
                            <a:pt x="76090" y="56774"/>
                            <a:pt x="77379" y="58006"/>
                          </a:cubicBezTo>
                          <a:cubicBezTo>
                            <a:pt x="84743" y="65073"/>
                            <a:pt x="92093" y="72139"/>
                            <a:pt x="99457" y="79206"/>
                          </a:cubicBezTo>
                          <a:cubicBezTo>
                            <a:pt x="102091" y="81741"/>
                            <a:pt x="104895" y="84630"/>
                            <a:pt x="105107" y="88269"/>
                          </a:cubicBezTo>
                          <a:cubicBezTo>
                            <a:pt x="105221" y="90238"/>
                            <a:pt x="104555" y="92320"/>
                            <a:pt x="105391" y="94104"/>
                          </a:cubicBezTo>
                          <a:cubicBezTo>
                            <a:pt x="106028" y="95463"/>
                            <a:pt x="107388" y="96313"/>
                            <a:pt x="108634" y="97134"/>
                          </a:cubicBezTo>
                          <a:cubicBezTo>
                            <a:pt x="113760" y="100505"/>
                            <a:pt x="118363" y="104923"/>
                            <a:pt x="121025" y="110461"/>
                          </a:cubicBezTo>
                          <a:cubicBezTo>
                            <a:pt x="123688" y="115998"/>
                            <a:pt x="124226" y="122724"/>
                            <a:pt x="121563" y="128262"/>
                          </a:cubicBezTo>
                          <a:cubicBezTo>
                            <a:pt x="124537" y="127101"/>
                            <a:pt x="128021" y="130797"/>
                            <a:pt x="126704" y="133700"/>
                          </a:cubicBezTo>
                          <a:cubicBezTo>
                            <a:pt x="129550" y="132808"/>
                            <a:pt x="132128" y="135555"/>
                            <a:pt x="133785" y="138033"/>
                          </a:cubicBezTo>
                          <a:cubicBezTo>
                            <a:pt x="140852" y="148584"/>
                            <a:pt x="146488" y="160097"/>
                            <a:pt x="150496" y="172149"/>
                          </a:cubicBezTo>
                          <a:cubicBezTo>
                            <a:pt x="151940" y="176468"/>
                            <a:pt x="153059" y="181594"/>
                            <a:pt x="150368" y="185276"/>
                          </a:cubicBezTo>
                          <a:cubicBezTo>
                            <a:pt x="151572" y="184823"/>
                            <a:pt x="152790" y="184370"/>
                            <a:pt x="153993" y="183903"/>
                          </a:cubicBezTo>
                          <a:cubicBezTo>
                            <a:pt x="157888" y="191918"/>
                            <a:pt x="161782" y="199934"/>
                            <a:pt x="165677" y="207963"/>
                          </a:cubicBezTo>
                          <a:cubicBezTo>
                            <a:pt x="167022" y="210725"/>
                            <a:pt x="169713" y="213996"/>
                            <a:pt x="172446" y="212623"/>
                          </a:cubicBezTo>
                          <a:cubicBezTo>
                            <a:pt x="166611" y="198546"/>
                            <a:pt x="160834" y="182217"/>
                            <a:pt x="167815" y="168679"/>
                          </a:cubicBezTo>
                          <a:cubicBezTo>
                            <a:pt x="166526" y="170322"/>
                            <a:pt x="163992" y="170506"/>
                            <a:pt x="162066" y="169656"/>
                          </a:cubicBezTo>
                          <a:cubicBezTo>
                            <a:pt x="160154" y="168806"/>
                            <a:pt x="158724" y="167178"/>
                            <a:pt x="157350" y="165606"/>
                          </a:cubicBezTo>
                          <a:cubicBezTo>
                            <a:pt x="151728" y="159134"/>
                            <a:pt x="145978" y="152422"/>
                            <a:pt x="143344" y="144264"/>
                          </a:cubicBezTo>
                          <a:cubicBezTo>
                            <a:pt x="140653" y="135937"/>
                            <a:pt x="141588" y="126492"/>
                            <a:pt x="145865" y="118858"/>
                          </a:cubicBezTo>
                          <a:cubicBezTo>
                            <a:pt x="144109" y="119920"/>
                            <a:pt x="142041" y="120473"/>
                            <a:pt x="139988" y="120402"/>
                          </a:cubicBezTo>
                          <a:cubicBezTo>
                            <a:pt x="140172" y="117570"/>
                            <a:pt x="137849" y="115148"/>
                            <a:pt x="135329" y="113845"/>
                          </a:cubicBezTo>
                          <a:cubicBezTo>
                            <a:pt x="132808" y="112542"/>
                            <a:pt x="129947" y="111947"/>
                            <a:pt x="127497" y="110503"/>
                          </a:cubicBezTo>
                          <a:cubicBezTo>
                            <a:pt x="124594" y="108789"/>
                            <a:pt x="122484" y="106014"/>
                            <a:pt x="120459" y="103323"/>
                          </a:cubicBezTo>
                          <a:cubicBezTo>
                            <a:pt x="117159" y="98919"/>
                            <a:pt x="113845" y="94515"/>
                            <a:pt x="110546" y="90110"/>
                          </a:cubicBezTo>
                          <a:cubicBezTo>
                            <a:pt x="107373" y="85890"/>
                            <a:pt x="104031" y="81089"/>
                            <a:pt x="104640" y="75850"/>
                          </a:cubicBezTo>
                          <a:cubicBezTo>
                            <a:pt x="105008" y="72677"/>
                            <a:pt x="106566" y="68755"/>
                            <a:pt x="104060" y="66772"/>
                          </a:cubicBezTo>
                          <a:cubicBezTo>
                            <a:pt x="102445" y="65497"/>
                            <a:pt x="100137" y="65979"/>
                            <a:pt x="98083" y="65781"/>
                          </a:cubicBezTo>
                          <a:cubicBezTo>
                            <a:pt x="94515" y="65427"/>
                            <a:pt x="91612" y="62878"/>
                            <a:pt x="88978" y="60442"/>
                          </a:cubicBezTo>
                          <a:cubicBezTo>
                            <a:pt x="81670" y="53687"/>
                            <a:pt x="74363" y="46932"/>
                            <a:pt x="67041" y="40162"/>
                          </a:cubicBezTo>
                          <a:cubicBezTo>
                            <a:pt x="63798" y="37160"/>
                            <a:pt x="60498" y="34129"/>
                            <a:pt x="56576" y="32104"/>
                          </a:cubicBezTo>
                          <a:cubicBezTo>
                            <a:pt x="53857" y="30702"/>
                            <a:pt x="50798" y="29768"/>
                            <a:pt x="48560" y="27672"/>
                          </a:cubicBezTo>
                          <a:cubicBezTo>
                            <a:pt x="46309" y="25590"/>
                            <a:pt x="45232" y="21752"/>
                            <a:pt x="47300" y="19486"/>
                          </a:cubicBezTo>
                          <a:cubicBezTo>
                            <a:pt x="45870" y="18042"/>
                            <a:pt x="43462" y="20379"/>
                            <a:pt x="41494" y="19911"/>
                          </a:cubicBezTo>
                          <a:cubicBezTo>
                            <a:pt x="40502" y="19671"/>
                            <a:pt x="39822" y="18778"/>
                            <a:pt x="39143" y="18014"/>
                          </a:cubicBezTo>
                          <a:cubicBezTo>
                            <a:pt x="33082" y="11329"/>
                            <a:pt x="20464" y="12306"/>
                            <a:pt x="16541" y="4178"/>
                          </a:cubicBezTo>
                          <a:cubicBezTo>
                            <a:pt x="15946" y="2946"/>
                            <a:pt x="15521" y="1473"/>
                            <a:pt x="14317" y="807"/>
                          </a:cubicBezTo>
                          <a:cubicBezTo>
                            <a:pt x="13638" y="425"/>
                            <a:pt x="12831" y="397"/>
                            <a:pt x="12052" y="368"/>
                          </a:cubicBezTo>
                          <a:cubicBezTo>
                            <a:pt x="8030" y="241"/>
                            <a:pt x="4022" y="113"/>
                            <a:pt x="0" y="0"/>
                          </a:cubicBezTo>
                          <a:cubicBezTo>
                            <a:pt x="8058" y="3045"/>
                            <a:pt x="15068" y="8285"/>
                            <a:pt x="21965" y="13454"/>
                          </a:cubicBezTo>
                          <a:cubicBezTo>
                            <a:pt x="30278" y="19685"/>
                            <a:pt x="38590" y="25930"/>
                            <a:pt x="46889" y="32161"/>
                          </a:cubicBezTo>
                          <a:cubicBezTo>
                            <a:pt x="48730" y="33549"/>
                            <a:pt x="50755" y="36013"/>
                            <a:pt x="49339" y="37826"/>
                          </a:cubicBezTo>
                          <a:cubicBezTo>
                            <a:pt x="54182" y="37897"/>
                            <a:pt x="58898" y="40615"/>
                            <a:pt x="61391" y="44779"/>
                          </a:cubicBezTo>
                          <a:lnTo>
                            <a:pt x="57964" y="42825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689" name="Google Shape;1689;p9"/>
                  <p:cNvSpPr/>
                  <p:nvPr/>
                </p:nvSpPr>
                <p:spPr>
                  <a:xfrm>
                    <a:off x="-1221784" y="5188337"/>
                    <a:ext cx="43648" cy="9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99" h="30065" extrusionOk="0">
                        <a:moveTo>
                          <a:pt x="14299" y="15734"/>
                        </a:moveTo>
                        <a:cubicBezTo>
                          <a:pt x="10433" y="20520"/>
                          <a:pt x="6553" y="25278"/>
                          <a:pt x="2701" y="30065"/>
                        </a:cubicBezTo>
                        <a:cubicBezTo>
                          <a:pt x="1780" y="29838"/>
                          <a:pt x="1001" y="29428"/>
                          <a:pt x="350" y="28876"/>
                        </a:cubicBezTo>
                        <a:cubicBezTo>
                          <a:pt x="-273" y="25278"/>
                          <a:pt x="-32" y="21469"/>
                          <a:pt x="817" y="17914"/>
                        </a:cubicBezTo>
                        <a:cubicBezTo>
                          <a:pt x="2347" y="11485"/>
                          <a:pt x="5689" y="5665"/>
                          <a:pt x="9088" y="0"/>
                        </a:cubicBezTo>
                        <a:cubicBezTo>
                          <a:pt x="12062" y="4659"/>
                          <a:pt x="12515" y="10536"/>
                          <a:pt x="14299" y="1573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0" name="Google Shape;1690;p9"/>
                  <p:cNvSpPr/>
                  <p:nvPr/>
                </p:nvSpPr>
                <p:spPr>
                  <a:xfrm>
                    <a:off x="-1194591" y="5238674"/>
                    <a:ext cx="384508" cy="585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65" h="191946" extrusionOk="0">
                        <a:moveTo>
                          <a:pt x="125965" y="191946"/>
                        </a:moveTo>
                        <a:cubicBezTo>
                          <a:pt x="111506" y="185815"/>
                          <a:pt x="99809" y="174726"/>
                          <a:pt x="93040" y="160125"/>
                        </a:cubicBezTo>
                        <a:cubicBezTo>
                          <a:pt x="90873" y="155452"/>
                          <a:pt x="89287" y="150354"/>
                          <a:pt x="89726" y="145227"/>
                        </a:cubicBezTo>
                        <a:cubicBezTo>
                          <a:pt x="90533" y="135824"/>
                          <a:pt x="97755" y="128347"/>
                          <a:pt x="104978" y="122300"/>
                        </a:cubicBezTo>
                        <a:cubicBezTo>
                          <a:pt x="93875" y="125826"/>
                          <a:pt x="79883" y="128644"/>
                          <a:pt x="72123" y="119949"/>
                        </a:cubicBezTo>
                        <a:cubicBezTo>
                          <a:pt x="69305" y="116777"/>
                          <a:pt x="67931" y="112599"/>
                          <a:pt x="66628" y="108549"/>
                        </a:cubicBezTo>
                        <a:cubicBezTo>
                          <a:pt x="63201" y="97928"/>
                          <a:pt x="59547" y="87080"/>
                          <a:pt x="52467" y="78469"/>
                        </a:cubicBezTo>
                        <a:cubicBezTo>
                          <a:pt x="50300" y="75835"/>
                          <a:pt x="47850" y="73442"/>
                          <a:pt x="45995" y="70596"/>
                        </a:cubicBezTo>
                        <a:cubicBezTo>
                          <a:pt x="41010" y="62906"/>
                          <a:pt x="40585" y="52115"/>
                          <a:pt x="33306" y="46549"/>
                        </a:cubicBezTo>
                        <a:cubicBezTo>
                          <a:pt x="30729" y="44581"/>
                          <a:pt x="27542" y="43519"/>
                          <a:pt x="25036" y="41465"/>
                        </a:cubicBezTo>
                        <a:cubicBezTo>
                          <a:pt x="19357" y="36820"/>
                          <a:pt x="18946" y="27120"/>
                          <a:pt x="24186" y="21993"/>
                        </a:cubicBezTo>
                        <a:cubicBezTo>
                          <a:pt x="19682" y="23423"/>
                          <a:pt x="15831" y="26794"/>
                          <a:pt x="13820" y="31071"/>
                        </a:cubicBezTo>
                        <a:cubicBezTo>
                          <a:pt x="11540" y="25193"/>
                          <a:pt x="1414" y="25080"/>
                          <a:pt x="125" y="18920"/>
                        </a:cubicBezTo>
                        <a:cubicBezTo>
                          <a:pt x="-215" y="17305"/>
                          <a:pt x="196" y="15620"/>
                          <a:pt x="649" y="14034"/>
                        </a:cubicBezTo>
                        <a:cubicBezTo>
                          <a:pt x="1995" y="9248"/>
                          <a:pt x="3666" y="4560"/>
                          <a:pt x="5663" y="0"/>
                        </a:cubicBezTo>
                        <a:cubicBezTo>
                          <a:pt x="6286" y="1671"/>
                          <a:pt x="7079" y="3257"/>
                          <a:pt x="8155" y="4702"/>
                        </a:cubicBezTo>
                        <a:cubicBezTo>
                          <a:pt x="11794" y="9587"/>
                          <a:pt x="18663" y="11754"/>
                          <a:pt x="24455" y="9885"/>
                        </a:cubicBezTo>
                        <a:cubicBezTo>
                          <a:pt x="28803" y="8469"/>
                          <a:pt x="34666" y="5565"/>
                          <a:pt x="36946" y="9531"/>
                        </a:cubicBezTo>
                        <a:cubicBezTo>
                          <a:pt x="38036" y="11428"/>
                          <a:pt x="37413" y="14162"/>
                          <a:pt x="39013" y="15677"/>
                        </a:cubicBezTo>
                        <a:cubicBezTo>
                          <a:pt x="40316" y="16923"/>
                          <a:pt x="42384" y="16640"/>
                          <a:pt x="44182" y="16796"/>
                        </a:cubicBezTo>
                        <a:cubicBezTo>
                          <a:pt x="44890" y="16852"/>
                          <a:pt x="45641" y="17121"/>
                          <a:pt x="46264" y="17504"/>
                        </a:cubicBezTo>
                        <a:cubicBezTo>
                          <a:pt x="51150" y="16569"/>
                          <a:pt x="56871" y="18169"/>
                          <a:pt x="61785" y="19911"/>
                        </a:cubicBezTo>
                        <a:cubicBezTo>
                          <a:pt x="62790" y="20265"/>
                          <a:pt x="63909" y="20718"/>
                          <a:pt x="64263" y="21724"/>
                        </a:cubicBezTo>
                        <a:cubicBezTo>
                          <a:pt x="64504" y="22375"/>
                          <a:pt x="64334" y="23112"/>
                          <a:pt x="64079" y="23763"/>
                        </a:cubicBezTo>
                        <a:cubicBezTo>
                          <a:pt x="62196" y="28592"/>
                          <a:pt x="55781" y="31793"/>
                          <a:pt x="56644" y="36891"/>
                        </a:cubicBezTo>
                        <a:cubicBezTo>
                          <a:pt x="56942" y="38732"/>
                          <a:pt x="58216" y="40247"/>
                          <a:pt x="59477" y="41621"/>
                        </a:cubicBezTo>
                        <a:cubicBezTo>
                          <a:pt x="64872" y="47441"/>
                          <a:pt x="71245" y="52370"/>
                          <a:pt x="78227" y="56137"/>
                        </a:cubicBezTo>
                        <a:cubicBezTo>
                          <a:pt x="74176" y="60597"/>
                          <a:pt x="69800" y="66106"/>
                          <a:pt x="71132" y="71998"/>
                        </a:cubicBezTo>
                        <a:cubicBezTo>
                          <a:pt x="72222" y="76883"/>
                          <a:pt x="76910" y="80070"/>
                          <a:pt x="81540" y="81939"/>
                        </a:cubicBezTo>
                        <a:cubicBezTo>
                          <a:pt x="86171" y="83794"/>
                          <a:pt x="91241" y="84913"/>
                          <a:pt x="95206" y="87944"/>
                        </a:cubicBezTo>
                        <a:cubicBezTo>
                          <a:pt x="99965" y="91569"/>
                          <a:pt x="102415" y="97375"/>
                          <a:pt x="105714" y="102388"/>
                        </a:cubicBezTo>
                        <a:cubicBezTo>
                          <a:pt x="109014" y="107387"/>
                          <a:pt x="114268" y="112103"/>
                          <a:pt x="120202" y="111324"/>
                        </a:cubicBezTo>
                        <a:cubicBezTo>
                          <a:pt x="121207" y="117187"/>
                          <a:pt x="115089" y="123234"/>
                          <a:pt x="117709" y="128587"/>
                        </a:cubicBezTo>
                        <a:cubicBezTo>
                          <a:pt x="118715" y="130613"/>
                          <a:pt x="120782" y="131916"/>
                          <a:pt x="121986" y="133827"/>
                        </a:cubicBezTo>
                        <a:cubicBezTo>
                          <a:pt x="124294" y="137509"/>
                          <a:pt x="122892" y="142353"/>
                          <a:pt x="120811" y="146162"/>
                        </a:cubicBezTo>
                        <a:cubicBezTo>
                          <a:pt x="118743" y="149972"/>
                          <a:pt x="115981" y="153654"/>
                          <a:pt x="115642" y="157973"/>
                        </a:cubicBezTo>
                        <a:cubicBezTo>
                          <a:pt x="115387" y="161159"/>
                          <a:pt x="116491" y="164345"/>
                          <a:pt x="116208" y="167532"/>
                        </a:cubicBezTo>
                        <a:cubicBezTo>
                          <a:pt x="115911" y="170761"/>
                          <a:pt x="114211" y="174089"/>
                          <a:pt x="115443" y="177091"/>
                        </a:cubicBezTo>
                        <a:cubicBezTo>
                          <a:pt x="116350" y="179314"/>
                          <a:pt x="118601" y="180631"/>
                          <a:pt x="120414" y="182203"/>
                        </a:cubicBezTo>
                        <a:cubicBezTo>
                          <a:pt x="123303" y="184696"/>
                          <a:pt x="125272" y="188208"/>
                          <a:pt x="125965" y="19194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691" name="Google Shape;1691;p9"/>
                <p:cNvSpPr/>
                <p:nvPr/>
              </p:nvSpPr>
              <p:spPr>
                <a:xfrm>
                  <a:off x="-1332854" y="5002123"/>
                  <a:ext cx="673626" cy="985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80" h="322941" extrusionOk="0">
                      <a:moveTo>
                        <a:pt x="0" y="0"/>
                      </a:moveTo>
                      <a:cubicBezTo>
                        <a:pt x="66546" y="21922"/>
                        <a:pt x="140936" y="87250"/>
                        <a:pt x="173013" y="167546"/>
                      </a:cubicBezTo>
                      <a:cubicBezTo>
                        <a:pt x="205103" y="247843"/>
                        <a:pt x="215682" y="294279"/>
                        <a:pt x="220681" y="32294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92" name="Google Shape;1692;p9"/>
              <p:cNvGrpSpPr/>
              <p:nvPr/>
            </p:nvGrpSpPr>
            <p:grpSpPr>
              <a:xfrm rot="-506865" flipH="1">
                <a:off x="8168107" y="4481597"/>
                <a:ext cx="681627" cy="1356780"/>
                <a:chOff x="-716715" y="4908798"/>
                <a:chExt cx="681662" cy="1356848"/>
              </a:xfrm>
            </p:grpSpPr>
            <p:grpSp>
              <p:nvGrpSpPr>
                <p:cNvPr id="1693" name="Google Shape;1693;p9"/>
                <p:cNvGrpSpPr/>
                <p:nvPr/>
              </p:nvGrpSpPr>
              <p:grpSpPr>
                <a:xfrm>
                  <a:off x="-716715" y="4908841"/>
                  <a:ext cx="681662" cy="1191220"/>
                  <a:chOff x="-716715" y="4908841"/>
                  <a:chExt cx="681662" cy="1191220"/>
                </a:xfrm>
              </p:grpSpPr>
              <p:sp>
                <p:nvSpPr>
                  <p:cNvPr id="1694" name="Google Shape;1694;p9"/>
                  <p:cNvSpPr/>
                  <p:nvPr/>
                </p:nvSpPr>
                <p:spPr>
                  <a:xfrm>
                    <a:off x="-716715" y="4908841"/>
                    <a:ext cx="681544" cy="119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74" h="390244" extrusionOk="0">
                        <a:moveTo>
                          <a:pt x="221027" y="384771"/>
                        </a:moveTo>
                        <a:cubicBezTo>
                          <a:pt x="219611" y="385522"/>
                          <a:pt x="218167" y="386187"/>
                          <a:pt x="216694" y="386768"/>
                        </a:cubicBezTo>
                        <a:cubicBezTo>
                          <a:pt x="193894" y="395860"/>
                          <a:pt x="164778" y="386570"/>
                          <a:pt x="152131" y="365327"/>
                        </a:cubicBezTo>
                        <a:cubicBezTo>
                          <a:pt x="162143" y="359082"/>
                          <a:pt x="172142" y="352851"/>
                          <a:pt x="182154" y="346606"/>
                        </a:cubicBezTo>
                        <a:cubicBezTo>
                          <a:pt x="175243" y="347257"/>
                          <a:pt x="169295" y="351520"/>
                          <a:pt x="162936" y="354295"/>
                        </a:cubicBezTo>
                        <a:cubicBezTo>
                          <a:pt x="160784" y="355230"/>
                          <a:pt x="158362" y="355952"/>
                          <a:pt x="155969" y="356278"/>
                        </a:cubicBezTo>
                        <a:cubicBezTo>
                          <a:pt x="151296" y="356944"/>
                          <a:pt x="146608" y="356207"/>
                          <a:pt x="143478" y="352865"/>
                        </a:cubicBezTo>
                        <a:cubicBezTo>
                          <a:pt x="139584" y="348702"/>
                          <a:pt x="139740" y="342201"/>
                          <a:pt x="137191" y="337075"/>
                        </a:cubicBezTo>
                        <a:cubicBezTo>
                          <a:pt x="133636" y="329881"/>
                          <a:pt x="125323" y="326354"/>
                          <a:pt x="120338" y="320038"/>
                        </a:cubicBezTo>
                        <a:cubicBezTo>
                          <a:pt x="119418" y="318891"/>
                          <a:pt x="118582" y="317518"/>
                          <a:pt x="118738" y="316045"/>
                        </a:cubicBezTo>
                        <a:cubicBezTo>
                          <a:pt x="118894" y="314572"/>
                          <a:pt x="119984" y="313397"/>
                          <a:pt x="121018" y="312335"/>
                        </a:cubicBezTo>
                        <a:cubicBezTo>
                          <a:pt x="125762" y="307534"/>
                          <a:pt x="130492" y="302719"/>
                          <a:pt x="135236" y="297918"/>
                        </a:cubicBezTo>
                        <a:cubicBezTo>
                          <a:pt x="131965" y="301189"/>
                          <a:pt x="128297" y="304220"/>
                          <a:pt x="123822" y="305055"/>
                        </a:cubicBezTo>
                        <a:cubicBezTo>
                          <a:pt x="118653" y="306033"/>
                          <a:pt x="112365" y="302634"/>
                          <a:pt x="112309" y="297380"/>
                        </a:cubicBezTo>
                        <a:cubicBezTo>
                          <a:pt x="126371" y="289478"/>
                          <a:pt x="140632" y="281391"/>
                          <a:pt x="152499" y="270600"/>
                        </a:cubicBezTo>
                        <a:cubicBezTo>
                          <a:pt x="154879" y="268476"/>
                          <a:pt x="157130" y="266238"/>
                          <a:pt x="159283" y="263873"/>
                        </a:cubicBezTo>
                        <a:cubicBezTo>
                          <a:pt x="156875" y="264978"/>
                          <a:pt x="154439" y="266097"/>
                          <a:pt x="151990" y="267145"/>
                        </a:cubicBezTo>
                        <a:cubicBezTo>
                          <a:pt x="143918" y="270657"/>
                          <a:pt x="135562" y="273560"/>
                          <a:pt x="126824" y="273687"/>
                        </a:cubicBezTo>
                        <a:cubicBezTo>
                          <a:pt x="115424" y="273857"/>
                          <a:pt x="103104" y="268051"/>
                          <a:pt x="99337" y="257317"/>
                        </a:cubicBezTo>
                        <a:cubicBezTo>
                          <a:pt x="97793" y="252898"/>
                          <a:pt x="97765" y="248041"/>
                          <a:pt x="96037" y="243693"/>
                        </a:cubicBezTo>
                        <a:cubicBezTo>
                          <a:pt x="91350" y="231939"/>
                          <a:pt x="75276" y="226515"/>
                          <a:pt x="73478" y="213982"/>
                        </a:cubicBezTo>
                        <a:cubicBezTo>
                          <a:pt x="72316" y="205867"/>
                          <a:pt x="77924" y="198334"/>
                          <a:pt x="84113" y="192924"/>
                        </a:cubicBezTo>
                        <a:cubicBezTo>
                          <a:pt x="87370" y="190106"/>
                          <a:pt x="90910" y="187500"/>
                          <a:pt x="94139" y="184639"/>
                        </a:cubicBezTo>
                        <a:cubicBezTo>
                          <a:pt x="97071" y="182062"/>
                          <a:pt x="99719" y="179258"/>
                          <a:pt x="101673" y="175901"/>
                        </a:cubicBezTo>
                        <a:cubicBezTo>
                          <a:pt x="95060" y="181170"/>
                          <a:pt x="87512" y="185276"/>
                          <a:pt x="79496" y="187967"/>
                        </a:cubicBezTo>
                        <a:cubicBezTo>
                          <a:pt x="74639" y="189596"/>
                          <a:pt x="69611" y="190729"/>
                          <a:pt x="64527" y="191309"/>
                        </a:cubicBezTo>
                        <a:cubicBezTo>
                          <a:pt x="62559" y="191536"/>
                          <a:pt x="60548" y="191677"/>
                          <a:pt x="58693" y="190984"/>
                        </a:cubicBezTo>
                        <a:cubicBezTo>
                          <a:pt x="56328" y="190077"/>
                          <a:pt x="54628" y="187981"/>
                          <a:pt x="53127" y="185914"/>
                        </a:cubicBezTo>
                        <a:cubicBezTo>
                          <a:pt x="45820" y="175887"/>
                          <a:pt x="39645" y="164997"/>
                          <a:pt x="34802" y="153554"/>
                        </a:cubicBezTo>
                        <a:cubicBezTo>
                          <a:pt x="36714" y="152379"/>
                          <a:pt x="38555" y="151076"/>
                          <a:pt x="40297" y="149674"/>
                        </a:cubicBezTo>
                        <a:cubicBezTo>
                          <a:pt x="44078" y="146658"/>
                          <a:pt x="47463" y="143146"/>
                          <a:pt x="50323" y="139237"/>
                        </a:cubicBezTo>
                        <a:cubicBezTo>
                          <a:pt x="44390" y="141829"/>
                          <a:pt x="38229" y="143925"/>
                          <a:pt x="31941" y="145468"/>
                        </a:cubicBezTo>
                        <a:cubicBezTo>
                          <a:pt x="29902" y="139520"/>
                          <a:pt x="36332" y="134422"/>
                          <a:pt x="41444" y="130768"/>
                        </a:cubicBezTo>
                        <a:cubicBezTo>
                          <a:pt x="48822" y="125514"/>
                          <a:pt x="55209" y="118858"/>
                          <a:pt x="60166" y="111282"/>
                        </a:cubicBezTo>
                        <a:cubicBezTo>
                          <a:pt x="54430" y="113973"/>
                          <a:pt x="48454" y="116111"/>
                          <a:pt x="42322" y="117669"/>
                        </a:cubicBezTo>
                        <a:cubicBezTo>
                          <a:pt x="38612" y="118632"/>
                          <a:pt x="34831" y="119383"/>
                          <a:pt x="31021" y="119906"/>
                        </a:cubicBezTo>
                        <a:cubicBezTo>
                          <a:pt x="27707" y="111565"/>
                          <a:pt x="22949" y="103791"/>
                          <a:pt x="17043" y="97035"/>
                        </a:cubicBezTo>
                        <a:cubicBezTo>
                          <a:pt x="18757" y="93523"/>
                          <a:pt x="20810" y="90181"/>
                          <a:pt x="23190" y="87051"/>
                        </a:cubicBezTo>
                        <a:cubicBezTo>
                          <a:pt x="27523" y="81373"/>
                          <a:pt x="32862" y="76473"/>
                          <a:pt x="38937" y="72677"/>
                        </a:cubicBezTo>
                        <a:cubicBezTo>
                          <a:pt x="31545" y="76572"/>
                          <a:pt x="22864" y="80480"/>
                          <a:pt x="15018" y="79178"/>
                        </a:cubicBezTo>
                        <a:lnTo>
                          <a:pt x="15004" y="79178"/>
                        </a:lnTo>
                        <a:cubicBezTo>
                          <a:pt x="13206" y="78866"/>
                          <a:pt x="11435" y="78285"/>
                          <a:pt x="9736" y="77365"/>
                        </a:cubicBezTo>
                        <a:cubicBezTo>
                          <a:pt x="1593" y="72932"/>
                          <a:pt x="-1027" y="62184"/>
                          <a:pt x="347" y="53021"/>
                        </a:cubicBezTo>
                        <a:cubicBezTo>
                          <a:pt x="729" y="50401"/>
                          <a:pt x="1381" y="47824"/>
                          <a:pt x="2160" y="45303"/>
                        </a:cubicBezTo>
                        <a:cubicBezTo>
                          <a:pt x="4100" y="38987"/>
                          <a:pt x="6847" y="32883"/>
                          <a:pt x="8632" y="26511"/>
                        </a:cubicBezTo>
                        <a:cubicBezTo>
                          <a:pt x="11138" y="17589"/>
                          <a:pt x="11407" y="7109"/>
                          <a:pt x="5445" y="0"/>
                        </a:cubicBezTo>
                        <a:cubicBezTo>
                          <a:pt x="5445" y="0"/>
                          <a:pt x="14013" y="4376"/>
                          <a:pt x="28302" y="15224"/>
                        </a:cubicBezTo>
                        <a:cubicBezTo>
                          <a:pt x="30879" y="17178"/>
                          <a:pt x="33641" y="19331"/>
                          <a:pt x="36587" y="21724"/>
                        </a:cubicBezTo>
                        <a:cubicBezTo>
                          <a:pt x="66510" y="45983"/>
                          <a:pt x="114178" y="93268"/>
                          <a:pt x="162158" y="176326"/>
                        </a:cubicBezTo>
                        <a:cubicBezTo>
                          <a:pt x="231989" y="297196"/>
                          <a:pt x="224285" y="367537"/>
                          <a:pt x="221622" y="381996"/>
                        </a:cubicBezTo>
                        <a:cubicBezTo>
                          <a:pt x="221282" y="383851"/>
                          <a:pt x="221027" y="384799"/>
                          <a:pt x="221027" y="38479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5" name="Google Shape;1695;p9"/>
                  <p:cNvSpPr/>
                  <p:nvPr/>
                </p:nvSpPr>
                <p:spPr>
                  <a:xfrm>
                    <a:off x="-672842" y="4955331"/>
                    <a:ext cx="637789" cy="1134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940" h="371544" extrusionOk="0">
                        <a:moveTo>
                          <a:pt x="206661" y="369547"/>
                        </a:moveTo>
                        <a:cubicBezTo>
                          <a:pt x="205244" y="370298"/>
                          <a:pt x="203800" y="370964"/>
                          <a:pt x="202327" y="371544"/>
                        </a:cubicBezTo>
                        <a:cubicBezTo>
                          <a:pt x="196578" y="368811"/>
                          <a:pt x="192372" y="363061"/>
                          <a:pt x="193972" y="356958"/>
                        </a:cubicBezTo>
                        <a:cubicBezTo>
                          <a:pt x="186239" y="357354"/>
                          <a:pt x="178422" y="356052"/>
                          <a:pt x="171228" y="353148"/>
                        </a:cubicBezTo>
                        <a:cubicBezTo>
                          <a:pt x="174754" y="350458"/>
                          <a:pt x="179201" y="349381"/>
                          <a:pt x="183280" y="347611"/>
                        </a:cubicBezTo>
                        <a:cubicBezTo>
                          <a:pt x="187358" y="345869"/>
                          <a:pt x="191437" y="342952"/>
                          <a:pt x="192386" y="338618"/>
                        </a:cubicBezTo>
                        <a:cubicBezTo>
                          <a:pt x="193349" y="334271"/>
                          <a:pt x="189171" y="329059"/>
                          <a:pt x="185007" y="330603"/>
                        </a:cubicBezTo>
                        <a:cubicBezTo>
                          <a:pt x="192754" y="327148"/>
                          <a:pt x="193972" y="314586"/>
                          <a:pt x="187018" y="309729"/>
                        </a:cubicBezTo>
                        <a:cubicBezTo>
                          <a:pt x="189086" y="308369"/>
                          <a:pt x="191139" y="307024"/>
                          <a:pt x="193207" y="305664"/>
                        </a:cubicBezTo>
                        <a:cubicBezTo>
                          <a:pt x="191352" y="304829"/>
                          <a:pt x="189511" y="303993"/>
                          <a:pt x="187670" y="303172"/>
                        </a:cubicBezTo>
                        <a:cubicBezTo>
                          <a:pt x="190077" y="301147"/>
                          <a:pt x="191494" y="298003"/>
                          <a:pt x="191366" y="294859"/>
                        </a:cubicBezTo>
                        <a:cubicBezTo>
                          <a:pt x="181042" y="297351"/>
                          <a:pt x="170279" y="297975"/>
                          <a:pt x="159729" y="296672"/>
                        </a:cubicBezTo>
                        <a:cubicBezTo>
                          <a:pt x="167447" y="294335"/>
                          <a:pt x="175604" y="291715"/>
                          <a:pt x="180844" y="285611"/>
                        </a:cubicBezTo>
                        <a:cubicBezTo>
                          <a:pt x="186084" y="279494"/>
                          <a:pt x="186650" y="268674"/>
                          <a:pt x="179867" y="264312"/>
                        </a:cubicBezTo>
                        <a:cubicBezTo>
                          <a:pt x="170081" y="258010"/>
                          <a:pt x="156217" y="269949"/>
                          <a:pt x="145950" y="264482"/>
                        </a:cubicBezTo>
                        <a:cubicBezTo>
                          <a:pt x="156274" y="261296"/>
                          <a:pt x="165776" y="255532"/>
                          <a:pt x="173367" y="247857"/>
                        </a:cubicBezTo>
                        <a:lnTo>
                          <a:pt x="168198" y="244189"/>
                        </a:lnTo>
                        <a:cubicBezTo>
                          <a:pt x="170364" y="241810"/>
                          <a:pt x="172545" y="239402"/>
                          <a:pt x="174712" y="237023"/>
                        </a:cubicBezTo>
                        <a:cubicBezTo>
                          <a:pt x="171795" y="234077"/>
                          <a:pt x="168212" y="231811"/>
                          <a:pt x="164289" y="230466"/>
                        </a:cubicBezTo>
                        <a:cubicBezTo>
                          <a:pt x="167051" y="228271"/>
                          <a:pt x="165365" y="223669"/>
                          <a:pt x="162689" y="221360"/>
                        </a:cubicBezTo>
                        <a:cubicBezTo>
                          <a:pt x="160026" y="219038"/>
                          <a:pt x="156444" y="217395"/>
                          <a:pt x="155141" y="214109"/>
                        </a:cubicBezTo>
                        <a:cubicBezTo>
                          <a:pt x="154631" y="212793"/>
                          <a:pt x="154489" y="211263"/>
                          <a:pt x="153540" y="210201"/>
                        </a:cubicBezTo>
                        <a:cubicBezTo>
                          <a:pt x="152492" y="208997"/>
                          <a:pt x="150708" y="208785"/>
                          <a:pt x="149108" y="208643"/>
                        </a:cubicBezTo>
                        <a:cubicBezTo>
                          <a:pt x="141758" y="208020"/>
                          <a:pt x="134380" y="207397"/>
                          <a:pt x="127016" y="206760"/>
                        </a:cubicBezTo>
                        <a:cubicBezTo>
                          <a:pt x="133785" y="202285"/>
                          <a:pt x="140058" y="197101"/>
                          <a:pt x="145723" y="191323"/>
                        </a:cubicBezTo>
                        <a:cubicBezTo>
                          <a:pt x="143854" y="186579"/>
                          <a:pt x="139832" y="182727"/>
                          <a:pt x="135031" y="181056"/>
                        </a:cubicBezTo>
                        <a:cubicBezTo>
                          <a:pt x="135017" y="178266"/>
                          <a:pt x="134974" y="175491"/>
                          <a:pt x="134946" y="172701"/>
                        </a:cubicBezTo>
                        <a:cubicBezTo>
                          <a:pt x="118703" y="170081"/>
                          <a:pt x="101751" y="172007"/>
                          <a:pt x="86513" y="178196"/>
                        </a:cubicBezTo>
                        <a:cubicBezTo>
                          <a:pt x="100236" y="168665"/>
                          <a:pt x="112783" y="157421"/>
                          <a:pt x="123716" y="144788"/>
                        </a:cubicBezTo>
                        <a:cubicBezTo>
                          <a:pt x="117938" y="144335"/>
                          <a:pt x="112146" y="143868"/>
                          <a:pt x="106368" y="143415"/>
                        </a:cubicBezTo>
                        <a:cubicBezTo>
                          <a:pt x="111410" y="141503"/>
                          <a:pt x="115927" y="138232"/>
                          <a:pt x="119298" y="134040"/>
                        </a:cubicBezTo>
                        <a:cubicBezTo>
                          <a:pt x="109554" y="132907"/>
                          <a:pt x="110305" y="117117"/>
                          <a:pt x="102219" y="111565"/>
                        </a:cubicBezTo>
                        <a:cubicBezTo>
                          <a:pt x="98466" y="108974"/>
                          <a:pt x="93538" y="109158"/>
                          <a:pt x="88949" y="109441"/>
                        </a:cubicBezTo>
                        <a:cubicBezTo>
                          <a:pt x="80721" y="109951"/>
                          <a:pt x="72479" y="110461"/>
                          <a:pt x="64251" y="110999"/>
                        </a:cubicBezTo>
                        <a:cubicBezTo>
                          <a:pt x="73414" y="104725"/>
                          <a:pt x="82605" y="98452"/>
                          <a:pt x="91796" y="92178"/>
                        </a:cubicBezTo>
                        <a:cubicBezTo>
                          <a:pt x="83327" y="82945"/>
                          <a:pt x="72026" y="72819"/>
                          <a:pt x="59975" y="76232"/>
                        </a:cubicBezTo>
                        <a:cubicBezTo>
                          <a:pt x="55726" y="77436"/>
                          <a:pt x="52101" y="80268"/>
                          <a:pt x="47895" y="81656"/>
                        </a:cubicBezTo>
                        <a:cubicBezTo>
                          <a:pt x="43703" y="83086"/>
                          <a:pt x="38166" y="82491"/>
                          <a:pt x="36126" y="78583"/>
                        </a:cubicBezTo>
                        <a:cubicBezTo>
                          <a:pt x="35744" y="77832"/>
                          <a:pt x="35503" y="77011"/>
                          <a:pt x="35447" y="76190"/>
                        </a:cubicBezTo>
                        <a:cubicBezTo>
                          <a:pt x="34824" y="67820"/>
                          <a:pt x="49424" y="65752"/>
                          <a:pt x="50628" y="57454"/>
                        </a:cubicBezTo>
                        <a:cubicBezTo>
                          <a:pt x="51166" y="53729"/>
                          <a:pt x="48107" y="49863"/>
                          <a:pt x="44340" y="49551"/>
                        </a:cubicBezTo>
                        <a:cubicBezTo>
                          <a:pt x="41919" y="48872"/>
                          <a:pt x="39511" y="48206"/>
                          <a:pt x="37104" y="47540"/>
                        </a:cubicBezTo>
                        <a:cubicBezTo>
                          <a:pt x="38151" y="45034"/>
                          <a:pt x="39199" y="42527"/>
                          <a:pt x="40247" y="40049"/>
                        </a:cubicBezTo>
                        <a:cubicBezTo>
                          <a:pt x="29442" y="39129"/>
                          <a:pt x="18396" y="40955"/>
                          <a:pt x="8483" y="45331"/>
                        </a:cubicBezTo>
                        <a:cubicBezTo>
                          <a:pt x="9318" y="41125"/>
                          <a:pt x="10168" y="36905"/>
                          <a:pt x="11004" y="32699"/>
                        </a:cubicBezTo>
                        <a:cubicBezTo>
                          <a:pt x="7336" y="31849"/>
                          <a:pt x="3668" y="31014"/>
                          <a:pt x="0" y="30164"/>
                        </a:cubicBezTo>
                        <a:cubicBezTo>
                          <a:pt x="1572" y="19826"/>
                          <a:pt x="5651" y="9842"/>
                          <a:pt x="11811" y="1374"/>
                        </a:cubicBezTo>
                        <a:lnTo>
                          <a:pt x="13978" y="0"/>
                        </a:lnTo>
                        <a:cubicBezTo>
                          <a:pt x="42853" y="21837"/>
                          <a:pt x="95138" y="69902"/>
                          <a:pt x="147833" y="161088"/>
                        </a:cubicBezTo>
                        <a:cubicBezTo>
                          <a:pt x="226628" y="297507"/>
                          <a:pt x="206689" y="369562"/>
                          <a:pt x="206689" y="36956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6" name="Google Shape;1696;p9"/>
                  <p:cNvSpPr/>
                  <p:nvPr/>
                </p:nvSpPr>
                <p:spPr>
                  <a:xfrm>
                    <a:off x="-628344" y="4975048"/>
                    <a:ext cx="593205" cy="10998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334" h="360299" extrusionOk="0">
                        <a:moveTo>
                          <a:pt x="192697" y="360300"/>
                        </a:moveTo>
                        <a:cubicBezTo>
                          <a:pt x="187146" y="356802"/>
                          <a:pt x="186948" y="347484"/>
                          <a:pt x="181311" y="343674"/>
                        </a:cubicBezTo>
                        <a:cubicBezTo>
                          <a:pt x="182203" y="338024"/>
                          <a:pt x="183096" y="332359"/>
                          <a:pt x="184002" y="326709"/>
                        </a:cubicBezTo>
                        <a:cubicBezTo>
                          <a:pt x="183223" y="325250"/>
                          <a:pt x="182458" y="323791"/>
                          <a:pt x="181694" y="322319"/>
                        </a:cubicBezTo>
                        <a:cubicBezTo>
                          <a:pt x="182302" y="318226"/>
                          <a:pt x="182912" y="314119"/>
                          <a:pt x="183535" y="309998"/>
                        </a:cubicBezTo>
                        <a:cubicBezTo>
                          <a:pt x="181510" y="305877"/>
                          <a:pt x="182472" y="300495"/>
                          <a:pt x="185786" y="297309"/>
                        </a:cubicBezTo>
                        <a:cubicBezTo>
                          <a:pt x="182586" y="295157"/>
                          <a:pt x="181708" y="290951"/>
                          <a:pt x="180164" y="287424"/>
                        </a:cubicBezTo>
                        <a:cubicBezTo>
                          <a:pt x="178606" y="283898"/>
                          <a:pt x="174953" y="280358"/>
                          <a:pt x="171398" y="281830"/>
                        </a:cubicBezTo>
                        <a:cubicBezTo>
                          <a:pt x="176879" y="279763"/>
                          <a:pt x="176114" y="271719"/>
                          <a:pt x="173692" y="266394"/>
                        </a:cubicBezTo>
                        <a:cubicBezTo>
                          <a:pt x="171285" y="261055"/>
                          <a:pt x="168438" y="254244"/>
                          <a:pt x="172404" y="249953"/>
                        </a:cubicBezTo>
                        <a:cubicBezTo>
                          <a:pt x="169118" y="249698"/>
                          <a:pt x="165946" y="248338"/>
                          <a:pt x="163496" y="246129"/>
                        </a:cubicBezTo>
                        <a:cubicBezTo>
                          <a:pt x="167135" y="244911"/>
                          <a:pt x="170421" y="242659"/>
                          <a:pt x="172828" y="239685"/>
                        </a:cubicBezTo>
                        <a:cubicBezTo>
                          <a:pt x="170166" y="238255"/>
                          <a:pt x="167376" y="236740"/>
                          <a:pt x="165677" y="234247"/>
                        </a:cubicBezTo>
                        <a:cubicBezTo>
                          <a:pt x="163963" y="231755"/>
                          <a:pt x="163722" y="227960"/>
                          <a:pt x="165974" y="225949"/>
                        </a:cubicBezTo>
                        <a:cubicBezTo>
                          <a:pt x="154163" y="218415"/>
                          <a:pt x="151416" y="199566"/>
                          <a:pt x="137920" y="195770"/>
                        </a:cubicBezTo>
                        <a:cubicBezTo>
                          <a:pt x="141064" y="194340"/>
                          <a:pt x="144024" y="192513"/>
                          <a:pt x="146686" y="190332"/>
                        </a:cubicBezTo>
                        <a:cubicBezTo>
                          <a:pt x="144675" y="188860"/>
                          <a:pt x="142664" y="187401"/>
                          <a:pt x="140667" y="185928"/>
                        </a:cubicBezTo>
                        <a:cubicBezTo>
                          <a:pt x="143302" y="184469"/>
                          <a:pt x="141687" y="180263"/>
                          <a:pt x="139265" y="178493"/>
                        </a:cubicBezTo>
                        <a:cubicBezTo>
                          <a:pt x="136815" y="176723"/>
                          <a:pt x="133544" y="175293"/>
                          <a:pt x="133063" y="172304"/>
                        </a:cubicBezTo>
                        <a:cubicBezTo>
                          <a:pt x="132822" y="170903"/>
                          <a:pt x="133332" y="169444"/>
                          <a:pt x="133261" y="168028"/>
                        </a:cubicBezTo>
                        <a:cubicBezTo>
                          <a:pt x="132992" y="163298"/>
                          <a:pt x="127030" y="161258"/>
                          <a:pt x="122300" y="161400"/>
                        </a:cubicBezTo>
                        <a:cubicBezTo>
                          <a:pt x="117541" y="161542"/>
                          <a:pt x="112160" y="162391"/>
                          <a:pt x="108634" y="159233"/>
                        </a:cubicBezTo>
                        <a:cubicBezTo>
                          <a:pt x="113392" y="157817"/>
                          <a:pt x="117839" y="155353"/>
                          <a:pt x="121592" y="152138"/>
                        </a:cubicBezTo>
                        <a:cubicBezTo>
                          <a:pt x="122895" y="151034"/>
                          <a:pt x="124183" y="149646"/>
                          <a:pt x="124254" y="147961"/>
                        </a:cubicBezTo>
                        <a:cubicBezTo>
                          <a:pt x="124396" y="143995"/>
                          <a:pt x="118788" y="143089"/>
                          <a:pt x="115828" y="140469"/>
                        </a:cubicBezTo>
                        <a:cubicBezTo>
                          <a:pt x="112868" y="137864"/>
                          <a:pt x="112698" y="133417"/>
                          <a:pt x="111933" y="129565"/>
                        </a:cubicBezTo>
                        <a:cubicBezTo>
                          <a:pt x="109753" y="118519"/>
                          <a:pt x="101426" y="109866"/>
                          <a:pt x="93481" y="101893"/>
                        </a:cubicBezTo>
                        <a:cubicBezTo>
                          <a:pt x="91498" y="99896"/>
                          <a:pt x="89374" y="97843"/>
                          <a:pt x="86683" y="97092"/>
                        </a:cubicBezTo>
                        <a:cubicBezTo>
                          <a:pt x="82647" y="95987"/>
                          <a:pt x="77379" y="97758"/>
                          <a:pt x="74745" y="94501"/>
                        </a:cubicBezTo>
                        <a:cubicBezTo>
                          <a:pt x="78838" y="93722"/>
                          <a:pt x="84007" y="91541"/>
                          <a:pt x="83539" y="87391"/>
                        </a:cubicBezTo>
                        <a:cubicBezTo>
                          <a:pt x="83369" y="85975"/>
                          <a:pt x="82506" y="84757"/>
                          <a:pt x="81642" y="83624"/>
                        </a:cubicBezTo>
                        <a:cubicBezTo>
                          <a:pt x="75212" y="75255"/>
                          <a:pt x="66673" y="68514"/>
                          <a:pt x="57029" y="64166"/>
                        </a:cubicBezTo>
                        <a:cubicBezTo>
                          <a:pt x="56420" y="60753"/>
                          <a:pt x="52936" y="58431"/>
                          <a:pt x="49467" y="58034"/>
                        </a:cubicBezTo>
                        <a:cubicBezTo>
                          <a:pt x="45997" y="57638"/>
                          <a:pt x="42556" y="58714"/>
                          <a:pt x="39228" y="59790"/>
                        </a:cubicBezTo>
                        <a:cubicBezTo>
                          <a:pt x="41224" y="56179"/>
                          <a:pt x="44453" y="53276"/>
                          <a:pt x="48249" y="51676"/>
                        </a:cubicBezTo>
                        <a:cubicBezTo>
                          <a:pt x="39992" y="42981"/>
                          <a:pt x="31736" y="34300"/>
                          <a:pt x="23480" y="25590"/>
                        </a:cubicBezTo>
                        <a:cubicBezTo>
                          <a:pt x="18849" y="25590"/>
                          <a:pt x="14218" y="25548"/>
                          <a:pt x="9602" y="25519"/>
                        </a:cubicBezTo>
                        <a:cubicBezTo>
                          <a:pt x="11910" y="25208"/>
                          <a:pt x="14020" y="23749"/>
                          <a:pt x="15153" y="21724"/>
                        </a:cubicBezTo>
                        <a:cubicBezTo>
                          <a:pt x="12986" y="15054"/>
                          <a:pt x="6911" y="9857"/>
                          <a:pt x="0" y="8738"/>
                        </a:cubicBezTo>
                        <a:cubicBezTo>
                          <a:pt x="595" y="5651"/>
                          <a:pt x="2932" y="2960"/>
                          <a:pt x="5905" y="1968"/>
                        </a:cubicBezTo>
                        <a:lnTo>
                          <a:pt x="7647" y="0"/>
                        </a:lnTo>
                        <a:cubicBezTo>
                          <a:pt x="37571" y="24259"/>
                          <a:pt x="85239" y="71545"/>
                          <a:pt x="133218" y="154602"/>
                        </a:cubicBezTo>
                        <a:cubicBezTo>
                          <a:pt x="203049" y="275472"/>
                          <a:pt x="195345" y="345813"/>
                          <a:pt x="192683" y="36027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7" name="Google Shape;1697;p9"/>
                  <p:cNvSpPr/>
                  <p:nvPr/>
                </p:nvSpPr>
                <p:spPr>
                  <a:xfrm>
                    <a:off x="-716715" y="5047183"/>
                    <a:ext cx="53239" cy="1033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1" h="33860" extrusionOk="0">
                        <a:moveTo>
                          <a:pt x="15302" y="31538"/>
                        </a:moveTo>
                        <a:cubicBezTo>
                          <a:pt x="15018" y="32303"/>
                          <a:pt x="14919" y="33082"/>
                          <a:pt x="15004" y="33860"/>
                        </a:cubicBezTo>
                        <a:cubicBezTo>
                          <a:pt x="13206" y="33563"/>
                          <a:pt x="11435" y="32968"/>
                          <a:pt x="9736" y="32062"/>
                        </a:cubicBezTo>
                        <a:cubicBezTo>
                          <a:pt x="1593" y="27629"/>
                          <a:pt x="-1027" y="16881"/>
                          <a:pt x="347" y="7718"/>
                        </a:cubicBezTo>
                        <a:cubicBezTo>
                          <a:pt x="729" y="5098"/>
                          <a:pt x="1381" y="2521"/>
                          <a:pt x="2160" y="0"/>
                        </a:cubicBezTo>
                        <a:cubicBezTo>
                          <a:pt x="5091" y="6840"/>
                          <a:pt x="8971" y="13255"/>
                          <a:pt x="13659" y="19005"/>
                        </a:cubicBezTo>
                        <a:cubicBezTo>
                          <a:pt x="15826" y="21639"/>
                          <a:pt x="18290" y="24868"/>
                          <a:pt x="17157" y="28068"/>
                        </a:cubicBezTo>
                        <a:cubicBezTo>
                          <a:pt x="16704" y="29314"/>
                          <a:pt x="15755" y="30320"/>
                          <a:pt x="15287" y="3155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8" name="Google Shape;1698;p9"/>
                  <p:cNvSpPr/>
                  <p:nvPr/>
                </p:nvSpPr>
                <p:spPr>
                  <a:xfrm>
                    <a:off x="-664667" y="5174669"/>
                    <a:ext cx="77161" cy="1002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78" h="32855" extrusionOk="0">
                        <a:moveTo>
                          <a:pt x="13227" y="3625"/>
                        </a:moveTo>
                        <a:cubicBezTo>
                          <a:pt x="20846" y="10281"/>
                          <a:pt x="16697" y="25406"/>
                          <a:pt x="25279" y="30617"/>
                        </a:cubicBezTo>
                        <a:cubicBezTo>
                          <a:pt x="21568" y="31580"/>
                          <a:pt x="17787" y="32331"/>
                          <a:pt x="13978" y="32855"/>
                        </a:cubicBezTo>
                        <a:cubicBezTo>
                          <a:pt x="10664" y="24514"/>
                          <a:pt x="5905" y="16739"/>
                          <a:pt x="0" y="9984"/>
                        </a:cubicBezTo>
                        <a:cubicBezTo>
                          <a:pt x="1714" y="6472"/>
                          <a:pt x="3767" y="3130"/>
                          <a:pt x="6146" y="0"/>
                        </a:cubicBezTo>
                        <a:cubicBezTo>
                          <a:pt x="8667" y="1005"/>
                          <a:pt x="11216" y="1884"/>
                          <a:pt x="13227" y="364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9" name="Google Shape;1699;p9"/>
                  <p:cNvSpPr/>
                  <p:nvPr/>
                </p:nvSpPr>
                <p:spPr>
                  <a:xfrm>
                    <a:off x="-610525" y="5365901"/>
                    <a:ext cx="136428" cy="127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94" h="41821" extrusionOk="0">
                        <a:moveTo>
                          <a:pt x="40446" y="37755"/>
                        </a:moveTo>
                        <a:cubicBezTo>
                          <a:pt x="41833" y="38052"/>
                          <a:pt x="43264" y="38236"/>
                          <a:pt x="44694" y="38293"/>
                        </a:cubicBezTo>
                        <a:cubicBezTo>
                          <a:pt x="39837" y="39922"/>
                          <a:pt x="34809" y="41055"/>
                          <a:pt x="29725" y="41635"/>
                        </a:cubicBezTo>
                        <a:cubicBezTo>
                          <a:pt x="27757" y="41862"/>
                          <a:pt x="25746" y="42003"/>
                          <a:pt x="23891" y="41310"/>
                        </a:cubicBezTo>
                        <a:cubicBezTo>
                          <a:pt x="21526" y="40403"/>
                          <a:pt x="19826" y="38307"/>
                          <a:pt x="18325" y="36240"/>
                        </a:cubicBezTo>
                        <a:cubicBezTo>
                          <a:pt x="11018" y="26213"/>
                          <a:pt x="4843" y="15323"/>
                          <a:pt x="0" y="3880"/>
                        </a:cubicBezTo>
                        <a:cubicBezTo>
                          <a:pt x="1912" y="2705"/>
                          <a:pt x="3753" y="1402"/>
                          <a:pt x="5495" y="0"/>
                        </a:cubicBezTo>
                        <a:cubicBezTo>
                          <a:pt x="6401" y="0"/>
                          <a:pt x="7307" y="28"/>
                          <a:pt x="8200" y="128"/>
                        </a:cubicBezTo>
                        <a:cubicBezTo>
                          <a:pt x="14459" y="793"/>
                          <a:pt x="19685" y="5042"/>
                          <a:pt x="24500" y="9078"/>
                        </a:cubicBezTo>
                        <a:cubicBezTo>
                          <a:pt x="33322" y="16527"/>
                          <a:pt x="43094" y="26511"/>
                          <a:pt x="40431" y="3775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0" name="Google Shape;1700;p9"/>
                  <p:cNvSpPr/>
                  <p:nvPr/>
                </p:nvSpPr>
                <p:spPr>
                  <a:xfrm>
                    <a:off x="-492891" y="5465625"/>
                    <a:ext cx="240082" cy="2788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51" h="91360" extrusionOk="0">
                        <a:moveTo>
                          <a:pt x="53500" y="91357"/>
                        </a:moveTo>
                        <a:cubicBezTo>
                          <a:pt x="42100" y="91527"/>
                          <a:pt x="29780" y="85720"/>
                          <a:pt x="26013" y="74986"/>
                        </a:cubicBezTo>
                        <a:cubicBezTo>
                          <a:pt x="24469" y="70567"/>
                          <a:pt x="24441" y="65710"/>
                          <a:pt x="22713" y="61362"/>
                        </a:cubicBezTo>
                        <a:cubicBezTo>
                          <a:pt x="18026" y="49608"/>
                          <a:pt x="1952" y="44184"/>
                          <a:pt x="154" y="31651"/>
                        </a:cubicBezTo>
                        <a:cubicBezTo>
                          <a:pt x="-1008" y="23537"/>
                          <a:pt x="4600" y="16003"/>
                          <a:pt x="10789" y="10593"/>
                        </a:cubicBezTo>
                        <a:cubicBezTo>
                          <a:pt x="14046" y="7775"/>
                          <a:pt x="17586" y="5169"/>
                          <a:pt x="20815" y="2308"/>
                        </a:cubicBezTo>
                        <a:cubicBezTo>
                          <a:pt x="22062" y="1629"/>
                          <a:pt x="23237" y="864"/>
                          <a:pt x="24370" y="0"/>
                        </a:cubicBezTo>
                        <a:cubicBezTo>
                          <a:pt x="25475" y="2507"/>
                          <a:pt x="24172" y="5410"/>
                          <a:pt x="22614" y="7633"/>
                        </a:cubicBezTo>
                        <a:cubicBezTo>
                          <a:pt x="21042" y="9885"/>
                          <a:pt x="19130" y="12066"/>
                          <a:pt x="18790" y="14770"/>
                        </a:cubicBezTo>
                        <a:cubicBezTo>
                          <a:pt x="18450" y="17475"/>
                          <a:pt x="20815" y="20662"/>
                          <a:pt x="23421" y="19869"/>
                        </a:cubicBezTo>
                        <a:cubicBezTo>
                          <a:pt x="20235" y="28522"/>
                          <a:pt x="18790" y="39794"/>
                          <a:pt x="25928" y="45643"/>
                        </a:cubicBezTo>
                        <a:cubicBezTo>
                          <a:pt x="28222" y="47526"/>
                          <a:pt x="31111" y="48532"/>
                          <a:pt x="33589" y="50175"/>
                        </a:cubicBezTo>
                        <a:cubicBezTo>
                          <a:pt x="42766" y="56349"/>
                          <a:pt x="43828" y="69534"/>
                          <a:pt x="50852" y="78059"/>
                        </a:cubicBezTo>
                        <a:cubicBezTo>
                          <a:pt x="56573" y="85012"/>
                          <a:pt x="66458" y="88269"/>
                          <a:pt x="75210" y="86074"/>
                        </a:cubicBezTo>
                        <a:lnTo>
                          <a:pt x="77264" y="83044"/>
                        </a:lnTo>
                        <a:cubicBezTo>
                          <a:pt x="77887" y="83525"/>
                          <a:pt x="78340" y="84120"/>
                          <a:pt x="78651" y="84786"/>
                        </a:cubicBezTo>
                        <a:cubicBezTo>
                          <a:pt x="70579" y="88298"/>
                          <a:pt x="62224" y="91201"/>
                          <a:pt x="53486" y="9132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1" name="Google Shape;1701;p9"/>
                  <p:cNvSpPr/>
                  <p:nvPr/>
                </p:nvSpPr>
                <p:spPr>
                  <a:xfrm>
                    <a:off x="-373799" y="5735215"/>
                    <a:ext cx="133358" cy="2622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688" h="85900" extrusionOk="0">
                        <a:moveTo>
                          <a:pt x="43660" y="85678"/>
                        </a:moveTo>
                        <a:cubicBezTo>
                          <a:pt x="38987" y="86343"/>
                          <a:pt x="34300" y="85607"/>
                          <a:pt x="31170" y="82265"/>
                        </a:cubicBezTo>
                        <a:cubicBezTo>
                          <a:pt x="27275" y="78101"/>
                          <a:pt x="27431" y="71601"/>
                          <a:pt x="24882" y="66475"/>
                        </a:cubicBezTo>
                        <a:cubicBezTo>
                          <a:pt x="21327" y="59281"/>
                          <a:pt x="13015" y="55754"/>
                          <a:pt x="8030" y="49438"/>
                        </a:cubicBezTo>
                        <a:cubicBezTo>
                          <a:pt x="7109" y="48291"/>
                          <a:pt x="6274" y="46917"/>
                          <a:pt x="6429" y="45445"/>
                        </a:cubicBezTo>
                        <a:cubicBezTo>
                          <a:pt x="6585" y="43972"/>
                          <a:pt x="7676" y="42796"/>
                          <a:pt x="8709" y="41734"/>
                        </a:cubicBezTo>
                        <a:cubicBezTo>
                          <a:pt x="13454" y="36934"/>
                          <a:pt x="18184" y="32119"/>
                          <a:pt x="22928" y="27318"/>
                        </a:cubicBezTo>
                        <a:cubicBezTo>
                          <a:pt x="19656" y="30589"/>
                          <a:pt x="15989" y="33620"/>
                          <a:pt x="11513" y="34455"/>
                        </a:cubicBezTo>
                        <a:cubicBezTo>
                          <a:pt x="6344" y="35432"/>
                          <a:pt x="57" y="32034"/>
                          <a:pt x="0" y="26780"/>
                        </a:cubicBezTo>
                        <a:cubicBezTo>
                          <a:pt x="14063" y="18878"/>
                          <a:pt x="28323" y="10791"/>
                          <a:pt x="40191" y="0"/>
                        </a:cubicBezTo>
                        <a:cubicBezTo>
                          <a:pt x="40021" y="2025"/>
                          <a:pt x="39129" y="4135"/>
                          <a:pt x="37939" y="5778"/>
                        </a:cubicBezTo>
                        <a:cubicBezTo>
                          <a:pt x="35532" y="9049"/>
                          <a:pt x="32119" y="11853"/>
                          <a:pt x="31255" y="15833"/>
                        </a:cubicBezTo>
                        <a:cubicBezTo>
                          <a:pt x="30433" y="19628"/>
                          <a:pt x="32175" y="23452"/>
                          <a:pt x="32501" y="27332"/>
                        </a:cubicBezTo>
                        <a:cubicBezTo>
                          <a:pt x="32855" y="31198"/>
                          <a:pt x="30547" y="36056"/>
                          <a:pt x="26681" y="35673"/>
                        </a:cubicBezTo>
                        <a:cubicBezTo>
                          <a:pt x="32982" y="51534"/>
                          <a:pt x="38520" y="67664"/>
                          <a:pt x="43292" y="84063"/>
                        </a:cubicBezTo>
                        <a:cubicBezTo>
                          <a:pt x="43448" y="84587"/>
                          <a:pt x="43604" y="85125"/>
                          <a:pt x="43689" y="8567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02" name="Google Shape;1702;p9"/>
                <p:cNvSpPr/>
                <p:nvPr/>
              </p:nvSpPr>
              <p:spPr>
                <a:xfrm>
                  <a:off x="-700087" y="4908798"/>
                  <a:ext cx="662209" cy="1356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40" h="444504" extrusionOk="0">
                      <a:moveTo>
                        <a:pt x="0" y="0"/>
                      </a:moveTo>
                      <a:cubicBezTo>
                        <a:pt x="119354" y="83426"/>
                        <a:pt x="257430" y="288812"/>
                        <a:pt x="205811" y="44450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03" name="Google Shape;1703;p9"/>
              <p:cNvGrpSpPr/>
              <p:nvPr/>
            </p:nvGrpSpPr>
            <p:grpSpPr>
              <a:xfrm rot="-506865" flipH="1">
                <a:off x="8496076" y="5014711"/>
                <a:ext cx="1039586" cy="598471"/>
                <a:chOff x="-1522265" y="5512368"/>
                <a:chExt cx="1039639" cy="598502"/>
              </a:xfrm>
            </p:grpSpPr>
            <p:grpSp>
              <p:nvGrpSpPr>
                <p:cNvPr id="1704" name="Google Shape;1704;p9"/>
                <p:cNvGrpSpPr/>
                <p:nvPr/>
              </p:nvGrpSpPr>
              <p:grpSpPr>
                <a:xfrm>
                  <a:off x="-1522265" y="5512368"/>
                  <a:ext cx="974692" cy="534072"/>
                  <a:chOff x="-1522265" y="5512368"/>
                  <a:chExt cx="974692" cy="534072"/>
                </a:xfrm>
              </p:grpSpPr>
              <p:sp>
                <p:nvSpPr>
                  <p:cNvPr id="1705" name="Google Shape;1705;p9"/>
                  <p:cNvSpPr/>
                  <p:nvPr/>
                </p:nvSpPr>
                <p:spPr>
                  <a:xfrm>
                    <a:off x="-1522265" y="5512368"/>
                    <a:ext cx="974666" cy="5340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301" h="174962" extrusionOk="0">
                        <a:moveTo>
                          <a:pt x="319302" y="152494"/>
                        </a:moveTo>
                        <a:cubicBezTo>
                          <a:pt x="318721" y="153641"/>
                          <a:pt x="318084" y="154746"/>
                          <a:pt x="317390" y="155808"/>
                        </a:cubicBezTo>
                        <a:cubicBezTo>
                          <a:pt x="306698" y="172321"/>
                          <a:pt x="283346" y="179741"/>
                          <a:pt x="265233" y="171712"/>
                        </a:cubicBezTo>
                        <a:cubicBezTo>
                          <a:pt x="268887" y="162988"/>
                          <a:pt x="272540" y="154279"/>
                          <a:pt x="276194" y="145555"/>
                        </a:cubicBezTo>
                        <a:cubicBezTo>
                          <a:pt x="271974" y="149181"/>
                          <a:pt x="270062" y="154732"/>
                          <a:pt x="267187" y="159490"/>
                        </a:cubicBezTo>
                        <a:cubicBezTo>
                          <a:pt x="266210" y="161105"/>
                          <a:pt x="264964" y="162691"/>
                          <a:pt x="263548" y="164022"/>
                        </a:cubicBezTo>
                        <a:cubicBezTo>
                          <a:pt x="260800" y="166628"/>
                          <a:pt x="257387" y="168313"/>
                          <a:pt x="253790" y="167576"/>
                        </a:cubicBezTo>
                        <a:cubicBezTo>
                          <a:pt x="249315" y="166656"/>
                          <a:pt x="246398" y="162337"/>
                          <a:pt x="242362" y="160170"/>
                        </a:cubicBezTo>
                        <a:cubicBezTo>
                          <a:pt x="236697" y="157111"/>
                          <a:pt x="229631" y="158655"/>
                          <a:pt x="223442" y="156842"/>
                        </a:cubicBezTo>
                        <a:cubicBezTo>
                          <a:pt x="222309" y="156516"/>
                          <a:pt x="221120" y="156006"/>
                          <a:pt x="220539" y="154973"/>
                        </a:cubicBezTo>
                        <a:cubicBezTo>
                          <a:pt x="219958" y="153939"/>
                          <a:pt x="220128" y="152664"/>
                          <a:pt x="220312" y="151489"/>
                        </a:cubicBezTo>
                        <a:cubicBezTo>
                          <a:pt x="221190" y="146150"/>
                          <a:pt x="222054" y="140811"/>
                          <a:pt x="222932" y="135472"/>
                        </a:cubicBezTo>
                        <a:cubicBezTo>
                          <a:pt x="222309" y="139126"/>
                          <a:pt x="221318" y="142808"/>
                          <a:pt x="218769" y="145428"/>
                        </a:cubicBezTo>
                        <a:cubicBezTo>
                          <a:pt x="215837" y="148458"/>
                          <a:pt x="210158" y="149152"/>
                          <a:pt x="207680" y="145739"/>
                        </a:cubicBezTo>
                        <a:cubicBezTo>
                          <a:pt x="213217" y="134056"/>
                          <a:pt x="218797" y="122160"/>
                          <a:pt x="221558" y="109599"/>
                        </a:cubicBezTo>
                        <a:cubicBezTo>
                          <a:pt x="222125" y="107106"/>
                          <a:pt x="222564" y="104600"/>
                          <a:pt x="222876" y="102051"/>
                        </a:cubicBezTo>
                        <a:cubicBezTo>
                          <a:pt x="221813" y="103892"/>
                          <a:pt x="220737" y="105747"/>
                          <a:pt x="219618" y="107574"/>
                        </a:cubicBezTo>
                        <a:cubicBezTo>
                          <a:pt x="215965" y="113607"/>
                          <a:pt x="211844" y="119384"/>
                          <a:pt x="206193" y="123520"/>
                        </a:cubicBezTo>
                        <a:cubicBezTo>
                          <a:pt x="198815" y="128915"/>
                          <a:pt x="188066" y="130827"/>
                          <a:pt x="180631" y="125545"/>
                        </a:cubicBezTo>
                        <a:cubicBezTo>
                          <a:pt x="177573" y="123378"/>
                          <a:pt x="175307" y="120206"/>
                          <a:pt x="172163" y="118167"/>
                        </a:cubicBezTo>
                        <a:cubicBezTo>
                          <a:pt x="163652" y="112658"/>
                          <a:pt x="150623" y="116552"/>
                          <a:pt x="143641" y="109188"/>
                        </a:cubicBezTo>
                        <a:cubicBezTo>
                          <a:pt x="139124" y="104416"/>
                          <a:pt x="139294" y="96896"/>
                          <a:pt x="140837" y="90495"/>
                        </a:cubicBezTo>
                        <a:cubicBezTo>
                          <a:pt x="141659" y="87138"/>
                          <a:pt x="142763" y="83796"/>
                          <a:pt x="143556" y="80426"/>
                        </a:cubicBezTo>
                        <a:cubicBezTo>
                          <a:pt x="144279" y="77381"/>
                          <a:pt x="144717" y="74322"/>
                          <a:pt x="144434" y="71221"/>
                        </a:cubicBezTo>
                        <a:cubicBezTo>
                          <a:pt x="142551" y="77735"/>
                          <a:pt x="139520" y="83910"/>
                          <a:pt x="135527" y="89390"/>
                        </a:cubicBezTo>
                        <a:cubicBezTo>
                          <a:pt x="133105" y="92704"/>
                          <a:pt x="130344" y="95777"/>
                          <a:pt x="127285" y="98510"/>
                        </a:cubicBezTo>
                        <a:cubicBezTo>
                          <a:pt x="126109" y="99572"/>
                          <a:pt x="124849" y="100592"/>
                          <a:pt x="123319" y="101003"/>
                        </a:cubicBezTo>
                        <a:cubicBezTo>
                          <a:pt x="121351" y="101512"/>
                          <a:pt x="119269" y="100918"/>
                          <a:pt x="117329" y="100266"/>
                        </a:cubicBezTo>
                        <a:cubicBezTo>
                          <a:pt x="107897" y="97094"/>
                          <a:pt x="98820" y="92831"/>
                          <a:pt x="90351" y="87592"/>
                        </a:cubicBezTo>
                        <a:cubicBezTo>
                          <a:pt x="91059" y="85935"/>
                          <a:pt x="91654" y="84235"/>
                          <a:pt x="92150" y="82508"/>
                        </a:cubicBezTo>
                        <a:cubicBezTo>
                          <a:pt x="93226" y="78783"/>
                          <a:pt x="93807" y="74917"/>
                          <a:pt x="93877" y="71037"/>
                        </a:cubicBezTo>
                        <a:cubicBezTo>
                          <a:pt x="91201" y="75483"/>
                          <a:pt x="88142" y="79704"/>
                          <a:pt x="84743" y="83626"/>
                        </a:cubicBezTo>
                        <a:cubicBezTo>
                          <a:pt x="80650" y="80681"/>
                          <a:pt x="82491" y="74365"/>
                          <a:pt x="84148" y="69606"/>
                        </a:cubicBezTo>
                        <a:cubicBezTo>
                          <a:pt x="86542" y="62752"/>
                          <a:pt x="87632" y="55445"/>
                          <a:pt x="87363" y="48180"/>
                        </a:cubicBezTo>
                        <a:cubicBezTo>
                          <a:pt x="84856" y="52598"/>
                          <a:pt x="81939" y="56762"/>
                          <a:pt x="78654" y="60628"/>
                        </a:cubicBezTo>
                        <a:cubicBezTo>
                          <a:pt x="76671" y="62979"/>
                          <a:pt x="74547" y="65216"/>
                          <a:pt x="72295" y="67326"/>
                        </a:cubicBezTo>
                        <a:cubicBezTo>
                          <a:pt x="66262" y="63404"/>
                          <a:pt x="59550" y="60529"/>
                          <a:pt x="52554" y="58844"/>
                        </a:cubicBezTo>
                        <a:cubicBezTo>
                          <a:pt x="52044" y="55756"/>
                          <a:pt x="51846" y="52612"/>
                          <a:pt x="51945" y="49469"/>
                        </a:cubicBezTo>
                        <a:cubicBezTo>
                          <a:pt x="52143" y="43747"/>
                          <a:pt x="53375" y="38068"/>
                          <a:pt x="55584" y="32772"/>
                        </a:cubicBezTo>
                        <a:cubicBezTo>
                          <a:pt x="52554" y="38748"/>
                          <a:pt x="48688" y="45319"/>
                          <a:pt x="42952" y="48109"/>
                        </a:cubicBezTo>
                        <a:lnTo>
                          <a:pt x="42938" y="48109"/>
                        </a:lnTo>
                        <a:cubicBezTo>
                          <a:pt x="41621" y="48746"/>
                          <a:pt x="40191" y="49185"/>
                          <a:pt x="38661" y="49369"/>
                        </a:cubicBezTo>
                        <a:cubicBezTo>
                          <a:pt x="31283" y="50247"/>
                          <a:pt x="24585" y="44427"/>
                          <a:pt x="21242" y="37799"/>
                        </a:cubicBezTo>
                        <a:cubicBezTo>
                          <a:pt x="20279" y="35902"/>
                          <a:pt x="19515" y="33919"/>
                          <a:pt x="18849" y="31908"/>
                        </a:cubicBezTo>
                        <a:cubicBezTo>
                          <a:pt x="17192" y="26881"/>
                          <a:pt x="16158" y="21613"/>
                          <a:pt x="14374" y="16614"/>
                        </a:cubicBezTo>
                        <a:cubicBezTo>
                          <a:pt x="11882" y="9618"/>
                          <a:pt x="7194" y="2636"/>
                          <a:pt x="0" y="753"/>
                        </a:cubicBezTo>
                        <a:cubicBezTo>
                          <a:pt x="0" y="753"/>
                          <a:pt x="7633" y="-352"/>
                          <a:pt x="22007" y="115"/>
                        </a:cubicBezTo>
                        <a:cubicBezTo>
                          <a:pt x="24599" y="200"/>
                          <a:pt x="27403" y="328"/>
                          <a:pt x="30433" y="526"/>
                        </a:cubicBezTo>
                        <a:cubicBezTo>
                          <a:pt x="61249" y="2523"/>
                          <a:pt x="114327" y="11360"/>
                          <a:pt x="184200" y="43436"/>
                        </a:cubicBezTo>
                        <a:cubicBezTo>
                          <a:pt x="285881" y="90126"/>
                          <a:pt x="313439" y="139692"/>
                          <a:pt x="318396" y="150384"/>
                        </a:cubicBezTo>
                        <a:cubicBezTo>
                          <a:pt x="319033" y="151758"/>
                          <a:pt x="319302" y="152494"/>
                          <a:pt x="319302" y="15249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6" name="Google Shape;1706;p9"/>
                  <p:cNvSpPr/>
                  <p:nvPr/>
                </p:nvSpPr>
                <p:spPr>
                  <a:xfrm>
                    <a:off x="-1457454" y="5512720"/>
                    <a:ext cx="909880" cy="4825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077" h="158071" extrusionOk="0">
                        <a:moveTo>
                          <a:pt x="298077" y="152379"/>
                        </a:moveTo>
                        <a:cubicBezTo>
                          <a:pt x="297497" y="153526"/>
                          <a:pt x="296859" y="154631"/>
                          <a:pt x="296166" y="155693"/>
                        </a:cubicBezTo>
                        <a:cubicBezTo>
                          <a:pt x="291138" y="156571"/>
                          <a:pt x="285728" y="154758"/>
                          <a:pt x="283944" y="150028"/>
                        </a:cubicBezTo>
                        <a:cubicBezTo>
                          <a:pt x="279072" y="153866"/>
                          <a:pt x="273351" y="156642"/>
                          <a:pt x="267304" y="158072"/>
                        </a:cubicBezTo>
                        <a:cubicBezTo>
                          <a:pt x="268366" y="154673"/>
                          <a:pt x="270774" y="151912"/>
                          <a:pt x="272615" y="148867"/>
                        </a:cubicBezTo>
                        <a:cubicBezTo>
                          <a:pt x="274470" y="145836"/>
                          <a:pt x="275787" y="142041"/>
                          <a:pt x="274399" y="138770"/>
                        </a:cubicBezTo>
                        <a:cubicBezTo>
                          <a:pt x="273011" y="135484"/>
                          <a:pt x="267871" y="134011"/>
                          <a:pt x="265860" y="136943"/>
                        </a:cubicBezTo>
                        <a:cubicBezTo>
                          <a:pt x="269329" y="131094"/>
                          <a:pt x="264302" y="122314"/>
                          <a:pt x="257504" y="122356"/>
                        </a:cubicBezTo>
                        <a:lnTo>
                          <a:pt x="259671" y="116833"/>
                        </a:lnTo>
                        <a:cubicBezTo>
                          <a:pt x="258071" y="117145"/>
                          <a:pt x="256485" y="117456"/>
                          <a:pt x="254899" y="117768"/>
                        </a:cubicBezTo>
                        <a:cubicBezTo>
                          <a:pt x="255536" y="115332"/>
                          <a:pt x="254998" y="112613"/>
                          <a:pt x="253468" y="110616"/>
                        </a:cubicBezTo>
                        <a:cubicBezTo>
                          <a:pt x="247874" y="117032"/>
                          <a:pt x="241119" y="122427"/>
                          <a:pt x="233614" y="126463"/>
                        </a:cubicBezTo>
                        <a:cubicBezTo>
                          <a:pt x="237579" y="121365"/>
                          <a:pt x="241700" y="115870"/>
                          <a:pt x="242295" y="109441"/>
                        </a:cubicBezTo>
                        <a:cubicBezTo>
                          <a:pt x="242890" y="103012"/>
                          <a:pt x="238244" y="95676"/>
                          <a:pt x="231787" y="95959"/>
                        </a:cubicBezTo>
                        <a:cubicBezTo>
                          <a:pt x="222468" y="96370"/>
                          <a:pt x="218928" y="110602"/>
                          <a:pt x="209680" y="111792"/>
                        </a:cubicBezTo>
                        <a:cubicBezTo>
                          <a:pt x="214949" y="104923"/>
                          <a:pt x="218503" y="96752"/>
                          <a:pt x="219905" y="88213"/>
                        </a:cubicBezTo>
                        <a:lnTo>
                          <a:pt x="214821" y="88213"/>
                        </a:lnTo>
                        <a:cubicBezTo>
                          <a:pt x="215133" y="85649"/>
                          <a:pt x="215444" y="83072"/>
                          <a:pt x="215756" y="80509"/>
                        </a:cubicBezTo>
                        <a:cubicBezTo>
                          <a:pt x="212485" y="79928"/>
                          <a:pt x="209086" y="80112"/>
                          <a:pt x="205899" y="81047"/>
                        </a:cubicBezTo>
                        <a:cubicBezTo>
                          <a:pt x="206692" y="78328"/>
                          <a:pt x="203449" y="76105"/>
                          <a:pt x="200631" y="75835"/>
                        </a:cubicBezTo>
                        <a:cubicBezTo>
                          <a:pt x="197813" y="75552"/>
                          <a:pt x="194712" y="76133"/>
                          <a:pt x="192332" y="74589"/>
                        </a:cubicBezTo>
                        <a:cubicBezTo>
                          <a:pt x="191384" y="73966"/>
                          <a:pt x="190591" y="73031"/>
                          <a:pt x="189472" y="72777"/>
                        </a:cubicBezTo>
                        <a:cubicBezTo>
                          <a:pt x="188226" y="72479"/>
                          <a:pt x="186965" y="73159"/>
                          <a:pt x="185846" y="73810"/>
                        </a:cubicBezTo>
                        <a:cubicBezTo>
                          <a:pt x="180748" y="76813"/>
                          <a:pt x="175636" y="79815"/>
                          <a:pt x="170524" y="82817"/>
                        </a:cubicBezTo>
                        <a:cubicBezTo>
                          <a:pt x="172874" y="76756"/>
                          <a:pt x="174574" y="70454"/>
                          <a:pt x="175608" y="64053"/>
                        </a:cubicBezTo>
                        <a:cubicBezTo>
                          <a:pt x="172180" y="61816"/>
                          <a:pt x="167776" y="61164"/>
                          <a:pt x="163853" y="62297"/>
                        </a:cubicBezTo>
                        <a:cubicBezTo>
                          <a:pt x="162551" y="60484"/>
                          <a:pt x="161234" y="58686"/>
                          <a:pt x="159931" y="56873"/>
                        </a:cubicBezTo>
                        <a:cubicBezTo>
                          <a:pt x="148092" y="62694"/>
                          <a:pt x="137895" y="71799"/>
                          <a:pt x="130800" y="82916"/>
                        </a:cubicBezTo>
                        <a:cubicBezTo>
                          <a:pt x="135360" y="70327"/>
                          <a:pt x="138348" y="57156"/>
                          <a:pt x="139651" y="43830"/>
                        </a:cubicBezTo>
                        <a:cubicBezTo>
                          <a:pt x="135658" y="46209"/>
                          <a:pt x="131664" y="48588"/>
                          <a:pt x="127671" y="50968"/>
                        </a:cubicBezTo>
                        <a:cubicBezTo>
                          <a:pt x="130078" y="47385"/>
                          <a:pt x="131523" y="43150"/>
                          <a:pt x="131778" y="38845"/>
                        </a:cubicBezTo>
                        <a:cubicBezTo>
                          <a:pt x="124881" y="42626"/>
                          <a:pt x="118055" y="31949"/>
                          <a:pt x="110195" y="32062"/>
                        </a:cubicBezTo>
                        <a:cubicBezTo>
                          <a:pt x="106541" y="32104"/>
                          <a:pt x="103398" y="34512"/>
                          <a:pt x="100537" y="36820"/>
                        </a:cubicBezTo>
                        <a:cubicBezTo>
                          <a:pt x="95396" y="40969"/>
                          <a:pt x="90241" y="45119"/>
                          <a:pt x="85101" y="49282"/>
                        </a:cubicBezTo>
                        <a:cubicBezTo>
                          <a:pt x="88188" y="40927"/>
                          <a:pt x="91289" y="32572"/>
                          <a:pt x="94391" y="24216"/>
                        </a:cubicBezTo>
                        <a:cubicBezTo>
                          <a:pt x="84577" y="22106"/>
                          <a:pt x="72497" y="20718"/>
                          <a:pt x="66195" y="28536"/>
                        </a:cubicBezTo>
                        <a:cubicBezTo>
                          <a:pt x="63972" y="31297"/>
                          <a:pt x="62910" y="34823"/>
                          <a:pt x="60814" y="37684"/>
                        </a:cubicBezTo>
                        <a:cubicBezTo>
                          <a:pt x="58732" y="40559"/>
                          <a:pt x="54837" y="42740"/>
                          <a:pt x="51694" y="41125"/>
                        </a:cubicBezTo>
                        <a:cubicBezTo>
                          <a:pt x="51099" y="40814"/>
                          <a:pt x="50561" y="40389"/>
                          <a:pt x="50136" y="39879"/>
                        </a:cubicBezTo>
                        <a:cubicBezTo>
                          <a:pt x="45845" y="34696"/>
                          <a:pt x="54441" y="26581"/>
                          <a:pt x="51382" y="20591"/>
                        </a:cubicBezTo>
                        <a:cubicBezTo>
                          <a:pt x="50008" y="17900"/>
                          <a:pt x="46213" y="16796"/>
                          <a:pt x="43607" y="18339"/>
                        </a:cubicBezTo>
                        <a:cubicBezTo>
                          <a:pt x="41709" y="19019"/>
                          <a:pt x="39826" y="19699"/>
                          <a:pt x="37943" y="20379"/>
                        </a:cubicBezTo>
                        <a:cubicBezTo>
                          <a:pt x="37461" y="18254"/>
                          <a:pt x="36994" y="16130"/>
                          <a:pt x="36526" y="14020"/>
                        </a:cubicBezTo>
                        <a:cubicBezTo>
                          <a:pt x="29035" y="18424"/>
                          <a:pt x="22662" y="24740"/>
                          <a:pt x="18201" y="32189"/>
                        </a:cubicBezTo>
                        <a:lnTo>
                          <a:pt x="13995" y="22758"/>
                        </a:lnTo>
                        <a:cubicBezTo>
                          <a:pt x="11205" y="23905"/>
                          <a:pt x="8416" y="25052"/>
                          <a:pt x="5626" y="26199"/>
                        </a:cubicBezTo>
                        <a:cubicBezTo>
                          <a:pt x="1859" y="18707"/>
                          <a:pt x="-96" y="10296"/>
                          <a:pt x="4" y="1898"/>
                        </a:cubicBezTo>
                        <a:lnTo>
                          <a:pt x="783" y="0"/>
                        </a:lnTo>
                        <a:cubicBezTo>
                          <a:pt x="29786" y="906"/>
                          <a:pt x="86248" y="8100"/>
                          <a:pt x="162975" y="43320"/>
                        </a:cubicBezTo>
                        <a:cubicBezTo>
                          <a:pt x="277727" y="96016"/>
                          <a:pt x="298077" y="152379"/>
                          <a:pt x="298077" y="15237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7" name="Google Shape;1707;p9"/>
                  <p:cNvSpPr/>
                  <p:nvPr/>
                </p:nvSpPr>
                <p:spPr>
                  <a:xfrm>
                    <a:off x="-1434145" y="5513972"/>
                    <a:ext cx="883812" cy="457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9537" h="149868" extrusionOk="0">
                        <a:moveTo>
                          <a:pt x="289538" y="149858"/>
                        </a:moveTo>
                        <a:cubicBezTo>
                          <a:pt x="284284" y="150142"/>
                          <a:pt x="279837" y="144137"/>
                          <a:pt x="274385" y="144265"/>
                        </a:cubicBezTo>
                        <a:cubicBezTo>
                          <a:pt x="272346" y="140158"/>
                          <a:pt x="270306" y="136037"/>
                          <a:pt x="268281" y="131930"/>
                        </a:cubicBezTo>
                        <a:cubicBezTo>
                          <a:pt x="267092" y="131335"/>
                          <a:pt x="265916" y="130740"/>
                          <a:pt x="264741" y="130131"/>
                        </a:cubicBezTo>
                        <a:cubicBezTo>
                          <a:pt x="263240" y="127171"/>
                          <a:pt x="261739" y="124198"/>
                          <a:pt x="260238" y="121224"/>
                        </a:cubicBezTo>
                        <a:cubicBezTo>
                          <a:pt x="257009" y="119468"/>
                          <a:pt x="255139" y="115502"/>
                          <a:pt x="255833" y="111877"/>
                        </a:cubicBezTo>
                        <a:cubicBezTo>
                          <a:pt x="252746" y="111948"/>
                          <a:pt x="250225" y="109611"/>
                          <a:pt x="247577" y="108011"/>
                        </a:cubicBezTo>
                        <a:cubicBezTo>
                          <a:pt x="244929" y="106425"/>
                          <a:pt x="240893" y="105802"/>
                          <a:pt x="239250" y="108421"/>
                        </a:cubicBezTo>
                        <a:cubicBezTo>
                          <a:pt x="241870" y="104527"/>
                          <a:pt x="237650" y="99627"/>
                          <a:pt x="233600" y="97262"/>
                        </a:cubicBezTo>
                        <a:cubicBezTo>
                          <a:pt x="229549" y="94883"/>
                          <a:pt x="224536" y="91753"/>
                          <a:pt x="225145" y="87108"/>
                        </a:cubicBezTo>
                        <a:cubicBezTo>
                          <a:pt x="222879" y="88468"/>
                          <a:pt x="220174" y="89048"/>
                          <a:pt x="217554" y="88737"/>
                        </a:cubicBezTo>
                        <a:cubicBezTo>
                          <a:pt x="219367" y="86258"/>
                          <a:pt x="220472" y="83256"/>
                          <a:pt x="220670" y="80197"/>
                        </a:cubicBezTo>
                        <a:cubicBezTo>
                          <a:pt x="218263" y="80495"/>
                          <a:pt x="215742" y="80792"/>
                          <a:pt x="213476" y="79957"/>
                        </a:cubicBezTo>
                        <a:cubicBezTo>
                          <a:pt x="211196" y="79121"/>
                          <a:pt x="209284" y="76756"/>
                          <a:pt x="209822" y="74391"/>
                        </a:cubicBezTo>
                        <a:cubicBezTo>
                          <a:pt x="198606" y="74943"/>
                          <a:pt x="188070" y="63883"/>
                          <a:pt x="177491" y="67650"/>
                        </a:cubicBezTo>
                        <a:cubicBezTo>
                          <a:pt x="178879" y="65257"/>
                          <a:pt x="179969" y="62694"/>
                          <a:pt x="180706" y="60031"/>
                        </a:cubicBezTo>
                        <a:cubicBezTo>
                          <a:pt x="178709" y="60003"/>
                          <a:pt x="176712" y="59975"/>
                          <a:pt x="174730" y="59946"/>
                        </a:cubicBezTo>
                        <a:cubicBezTo>
                          <a:pt x="175778" y="57765"/>
                          <a:pt x="172775" y="55768"/>
                          <a:pt x="170368" y="55740"/>
                        </a:cubicBezTo>
                        <a:cubicBezTo>
                          <a:pt x="167946" y="55712"/>
                          <a:pt x="165142" y="56292"/>
                          <a:pt x="163443" y="54565"/>
                        </a:cubicBezTo>
                        <a:cubicBezTo>
                          <a:pt x="162636" y="53758"/>
                          <a:pt x="162296" y="52568"/>
                          <a:pt x="161588" y="51676"/>
                        </a:cubicBezTo>
                        <a:cubicBezTo>
                          <a:pt x="159223" y="48702"/>
                          <a:pt x="154379" y="50132"/>
                          <a:pt x="151349" y="52426"/>
                        </a:cubicBezTo>
                        <a:cubicBezTo>
                          <a:pt x="148304" y="54721"/>
                          <a:pt x="145174" y="57779"/>
                          <a:pt x="141407" y="57341"/>
                        </a:cubicBezTo>
                        <a:cubicBezTo>
                          <a:pt x="143857" y="54211"/>
                          <a:pt x="145628" y="50543"/>
                          <a:pt x="146591" y="46691"/>
                        </a:cubicBezTo>
                        <a:cubicBezTo>
                          <a:pt x="146930" y="45360"/>
                          <a:pt x="147129" y="43859"/>
                          <a:pt x="146392" y="42726"/>
                        </a:cubicBezTo>
                        <a:cubicBezTo>
                          <a:pt x="144650" y="40063"/>
                          <a:pt x="140558" y="42074"/>
                          <a:pt x="137414" y="41734"/>
                        </a:cubicBezTo>
                        <a:cubicBezTo>
                          <a:pt x="134270" y="41409"/>
                          <a:pt x="132103" y="38576"/>
                          <a:pt x="129809" y="36410"/>
                        </a:cubicBezTo>
                        <a:cubicBezTo>
                          <a:pt x="123266" y="30193"/>
                          <a:pt x="113806" y="28394"/>
                          <a:pt x="104913" y="26865"/>
                        </a:cubicBezTo>
                        <a:cubicBezTo>
                          <a:pt x="102690" y="26482"/>
                          <a:pt x="100353" y="26114"/>
                          <a:pt x="98243" y="26879"/>
                        </a:cubicBezTo>
                        <a:cubicBezTo>
                          <a:pt x="95085" y="28026"/>
                          <a:pt x="92465" y="31623"/>
                          <a:pt x="89236" y="30717"/>
                        </a:cubicBezTo>
                        <a:cubicBezTo>
                          <a:pt x="91544" y="28309"/>
                          <a:pt x="93923" y="24485"/>
                          <a:pt x="91700" y="21993"/>
                        </a:cubicBezTo>
                        <a:cubicBezTo>
                          <a:pt x="90935" y="21143"/>
                          <a:pt x="89803" y="20747"/>
                          <a:pt x="88712" y="20407"/>
                        </a:cubicBezTo>
                        <a:cubicBezTo>
                          <a:pt x="80626" y="17914"/>
                          <a:pt x="71916" y="17461"/>
                          <a:pt x="63604" y="19090"/>
                        </a:cubicBezTo>
                        <a:cubicBezTo>
                          <a:pt x="61621" y="17136"/>
                          <a:pt x="58265" y="17235"/>
                          <a:pt x="55815" y="18580"/>
                        </a:cubicBezTo>
                        <a:cubicBezTo>
                          <a:pt x="53365" y="19925"/>
                          <a:pt x="51609" y="22234"/>
                          <a:pt x="49938" y="24471"/>
                        </a:cubicBezTo>
                        <a:cubicBezTo>
                          <a:pt x="49569" y="21186"/>
                          <a:pt x="50334" y="17787"/>
                          <a:pt x="52076" y="14983"/>
                        </a:cubicBezTo>
                        <a:cubicBezTo>
                          <a:pt x="42644" y="13128"/>
                          <a:pt x="33227" y="11273"/>
                          <a:pt x="23795" y="9403"/>
                        </a:cubicBezTo>
                        <a:cubicBezTo>
                          <a:pt x="20765" y="11542"/>
                          <a:pt x="17720" y="13666"/>
                          <a:pt x="14689" y="15790"/>
                        </a:cubicBezTo>
                        <a:cubicBezTo>
                          <a:pt x="16049" y="14516"/>
                          <a:pt x="16757" y="12590"/>
                          <a:pt x="16559" y="10735"/>
                        </a:cubicBezTo>
                        <a:cubicBezTo>
                          <a:pt x="12055" y="7378"/>
                          <a:pt x="5668" y="6798"/>
                          <a:pt x="627" y="9262"/>
                        </a:cubicBezTo>
                        <a:cubicBezTo>
                          <a:pt x="-421" y="6968"/>
                          <a:pt x="-138" y="4121"/>
                          <a:pt x="1349" y="2096"/>
                        </a:cubicBezTo>
                        <a:lnTo>
                          <a:pt x="1576" y="0"/>
                        </a:lnTo>
                        <a:cubicBezTo>
                          <a:pt x="32391" y="1997"/>
                          <a:pt x="85469" y="10834"/>
                          <a:pt x="155342" y="42910"/>
                        </a:cubicBezTo>
                        <a:cubicBezTo>
                          <a:pt x="257023" y="89601"/>
                          <a:pt x="284581" y="139166"/>
                          <a:pt x="289538" y="14985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8" name="Google Shape;1708;p9"/>
                  <p:cNvSpPr/>
                  <p:nvPr/>
                </p:nvSpPr>
                <p:spPr>
                  <a:xfrm>
                    <a:off x="-1363717" y="5660528"/>
                    <a:ext cx="81602" cy="57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33" h="18807" extrusionOk="0">
                        <a:moveTo>
                          <a:pt x="6341" y="43"/>
                        </a:moveTo>
                        <a:cubicBezTo>
                          <a:pt x="14413" y="865"/>
                          <a:pt x="18704" y="12676"/>
                          <a:pt x="26734" y="12109"/>
                        </a:cubicBezTo>
                        <a:cubicBezTo>
                          <a:pt x="24751" y="14460"/>
                          <a:pt x="22627" y="16698"/>
                          <a:pt x="20375" y="18808"/>
                        </a:cubicBezTo>
                        <a:cubicBezTo>
                          <a:pt x="14342" y="14885"/>
                          <a:pt x="7629" y="12010"/>
                          <a:pt x="634" y="10325"/>
                        </a:cubicBezTo>
                        <a:cubicBezTo>
                          <a:pt x="124" y="7237"/>
                          <a:pt x="-74" y="4094"/>
                          <a:pt x="25" y="950"/>
                        </a:cubicBezTo>
                        <a:cubicBezTo>
                          <a:pt x="2135" y="440"/>
                          <a:pt x="4217" y="-169"/>
                          <a:pt x="6341" y="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9" name="Google Shape;1709;p9"/>
                  <p:cNvSpPr/>
                  <p:nvPr/>
                </p:nvSpPr>
                <p:spPr>
                  <a:xfrm>
                    <a:off x="-1246361" y="5754649"/>
                    <a:ext cx="137897" cy="66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175" h="21854" extrusionOk="0">
                        <a:moveTo>
                          <a:pt x="42145" y="11664"/>
                        </a:moveTo>
                        <a:cubicBezTo>
                          <a:pt x="43193" y="11211"/>
                          <a:pt x="44213" y="10673"/>
                          <a:pt x="45176" y="10050"/>
                        </a:cubicBezTo>
                        <a:cubicBezTo>
                          <a:pt x="42754" y="13364"/>
                          <a:pt x="39993" y="16437"/>
                          <a:pt x="36934" y="19170"/>
                        </a:cubicBezTo>
                        <a:cubicBezTo>
                          <a:pt x="35758" y="20232"/>
                          <a:pt x="34498" y="21252"/>
                          <a:pt x="32968" y="21663"/>
                        </a:cubicBezTo>
                        <a:cubicBezTo>
                          <a:pt x="31000" y="22172"/>
                          <a:pt x="28918" y="21578"/>
                          <a:pt x="26978" y="20926"/>
                        </a:cubicBezTo>
                        <a:cubicBezTo>
                          <a:pt x="17546" y="17754"/>
                          <a:pt x="8469" y="13491"/>
                          <a:pt x="0" y="8252"/>
                        </a:cubicBezTo>
                        <a:cubicBezTo>
                          <a:pt x="708" y="6595"/>
                          <a:pt x="1303" y="4895"/>
                          <a:pt x="1799" y="3167"/>
                        </a:cubicBezTo>
                        <a:cubicBezTo>
                          <a:pt x="2393" y="2743"/>
                          <a:pt x="3002" y="2346"/>
                          <a:pt x="3625" y="1992"/>
                        </a:cubicBezTo>
                        <a:cubicBezTo>
                          <a:pt x="8030" y="-472"/>
                          <a:pt x="13411" y="-118"/>
                          <a:pt x="18438" y="293"/>
                        </a:cubicBezTo>
                        <a:cubicBezTo>
                          <a:pt x="27658" y="1072"/>
                          <a:pt x="38675" y="3083"/>
                          <a:pt x="42145" y="1166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0" name="Google Shape;1710;p9"/>
                  <p:cNvSpPr/>
                  <p:nvPr/>
                </p:nvSpPr>
                <p:spPr>
                  <a:xfrm>
                    <a:off x="-1095193" y="5748319"/>
                    <a:ext cx="243477" cy="156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763" h="51401" extrusionOk="0">
                        <a:moveTo>
                          <a:pt x="66339" y="46252"/>
                        </a:moveTo>
                        <a:cubicBezTo>
                          <a:pt x="58961" y="51647"/>
                          <a:pt x="48212" y="53559"/>
                          <a:pt x="40777" y="48277"/>
                        </a:cubicBezTo>
                        <a:cubicBezTo>
                          <a:pt x="37718" y="46110"/>
                          <a:pt x="35452" y="42938"/>
                          <a:pt x="32308" y="40899"/>
                        </a:cubicBezTo>
                        <a:cubicBezTo>
                          <a:pt x="23797" y="35390"/>
                          <a:pt x="10769" y="39284"/>
                          <a:pt x="3787" y="31920"/>
                        </a:cubicBezTo>
                        <a:cubicBezTo>
                          <a:pt x="-731" y="27148"/>
                          <a:pt x="-561" y="19628"/>
                          <a:pt x="983" y="13227"/>
                        </a:cubicBezTo>
                        <a:cubicBezTo>
                          <a:pt x="1804" y="9871"/>
                          <a:pt x="2909" y="6528"/>
                          <a:pt x="3702" y="3158"/>
                        </a:cubicBezTo>
                        <a:cubicBezTo>
                          <a:pt x="4198" y="2138"/>
                          <a:pt x="4623" y="1090"/>
                          <a:pt x="4962" y="0"/>
                        </a:cubicBezTo>
                        <a:cubicBezTo>
                          <a:pt x="6846" y="1133"/>
                          <a:pt x="7341" y="3625"/>
                          <a:pt x="7356" y="5806"/>
                        </a:cubicBezTo>
                        <a:cubicBezTo>
                          <a:pt x="7370" y="8001"/>
                          <a:pt x="7129" y="10324"/>
                          <a:pt x="8163" y="12250"/>
                        </a:cubicBezTo>
                        <a:cubicBezTo>
                          <a:pt x="9197" y="14176"/>
                          <a:pt x="12213" y="15167"/>
                          <a:pt x="13558" y="13439"/>
                        </a:cubicBezTo>
                        <a:cubicBezTo>
                          <a:pt x="15484" y="20577"/>
                          <a:pt x="19761" y="28621"/>
                          <a:pt x="27139" y="29130"/>
                        </a:cubicBezTo>
                        <a:cubicBezTo>
                          <a:pt x="29519" y="29300"/>
                          <a:pt x="31869" y="28621"/>
                          <a:pt x="34249" y="28550"/>
                        </a:cubicBezTo>
                        <a:cubicBezTo>
                          <a:pt x="43114" y="28337"/>
                          <a:pt x="49911" y="36466"/>
                          <a:pt x="58465" y="38789"/>
                        </a:cubicBezTo>
                        <a:cubicBezTo>
                          <a:pt x="65432" y="40686"/>
                          <a:pt x="73405" y="38236"/>
                          <a:pt x="78107" y="32742"/>
                        </a:cubicBezTo>
                        <a:lnTo>
                          <a:pt x="78050" y="29810"/>
                        </a:lnTo>
                        <a:cubicBezTo>
                          <a:pt x="78688" y="29838"/>
                          <a:pt x="79254" y="30008"/>
                          <a:pt x="79764" y="30306"/>
                        </a:cubicBezTo>
                        <a:cubicBezTo>
                          <a:pt x="76110" y="36339"/>
                          <a:pt x="71989" y="42117"/>
                          <a:pt x="66339" y="4625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1" name="Google Shape;1711;p9"/>
                  <p:cNvSpPr/>
                  <p:nvPr/>
                </p:nvSpPr>
                <p:spPr>
                  <a:xfrm>
                    <a:off x="-888073" y="5847048"/>
                    <a:ext cx="170534" cy="177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867" h="58151" extrusionOk="0">
                        <a:moveTo>
                          <a:pt x="55868" y="54423"/>
                        </a:moveTo>
                        <a:cubicBezTo>
                          <a:pt x="53120" y="57029"/>
                          <a:pt x="49707" y="58714"/>
                          <a:pt x="46110" y="57978"/>
                        </a:cubicBezTo>
                        <a:cubicBezTo>
                          <a:pt x="41635" y="57057"/>
                          <a:pt x="38718" y="52738"/>
                          <a:pt x="34682" y="50571"/>
                        </a:cubicBezTo>
                        <a:cubicBezTo>
                          <a:pt x="29017" y="47512"/>
                          <a:pt x="21951" y="49056"/>
                          <a:pt x="15762" y="47243"/>
                        </a:cubicBezTo>
                        <a:cubicBezTo>
                          <a:pt x="14629" y="46917"/>
                          <a:pt x="13439" y="46408"/>
                          <a:pt x="12859" y="45374"/>
                        </a:cubicBezTo>
                        <a:cubicBezTo>
                          <a:pt x="12278" y="44340"/>
                          <a:pt x="12448" y="43066"/>
                          <a:pt x="12632" y="41890"/>
                        </a:cubicBezTo>
                        <a:cubicBezTo>
                          <a:pt x="13510" y="36551"/>
                          <a:pt x="14374" y="31212"/>
                          <a:pt x="15252" y="25873"/>
                        </a:cubicBezTo>
                        <a:cubicBezTo>
                          <a:pt x="14629" y="29527"/>
                          <a:pt x="13638" y="33209"/>
                          <a:pt x="11088" y="35829"/>
                        </a:cubicBezTo>
                        <a:cubicBezTo>
                          <a:pt x="8157" y="38860"/>
                          <a:pt x="2478" y="39553"/>
                          <a:pt x="0" y="36140"/>
                        </a:cubicBezTo>
                        <a:cubicBezTo>
                          <a:pt x="5537" y="24457"/>
                          <a:pt x="11117" y="12561"/>
                          <a:pt x="13878" y="0"/>
                        </a:cubicBezTo>
                        <a:cubicBezTo>
                          <a:pt x="14700" y="1402"/>
                          <a:pt x="15096" y="3201"/>
                          <a:pt x="15082" y="4829"/>
                        </a:cubicBezTo>
                        <a:cubicBezTo>
                          <a:pt x="15025" y="8086"/>
                          <a:pt x="14091" y="11499"/>
                          <a:pt x="15365" y="14501"/>
                        </a:cubicBezTo>
                        <a:cubicBezTo>
                          <a:pt x="16583" y="17362"/>
                          <a:pt x="19500" y="19062"/>
                          <a:pt x="21511" y="21441"/>
                        </a:cubicBezTo>
                        <a:cubicBezTo>
                          <a:pt x="23537" y="23806"/>
                          <a:pt x="24273" y="28054"/>
                          <a:pt x="21568" y="29598"/>
                        </a:cubicBezTo>
                        <a:cubicBezTo>
                          <a:pt x="33039" y="37047"/>
                          <a:pt x="44142" y="45034"/>
                          <a:pt x="54862" y="53545"/>
                        </a:cubicBezTo>
                        <a:cubicBezTo>
                          <a:pt x="55202" y="53814"/>
                          <a:pt x="55556" y="54097"/>
                          <a:pt x="55868" y="5442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2" name="Google Shape;1712;p9"/>
                  <p:cNvSpPr/>
                  <p:nvPr/>
                </p:nvSpPr>
                <p:spPr>
                  <a:xfrm>
                    <a:off x="-1464706" y="5609806"/>
                    <a:ext cx="73529" cy="53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88" h="17549" extrusionOk="0">
                        <a:moveTo>
                          <a:pt x="23211" y="14544"/>
                        </a:moveTo>
                        <a:cubicBezTo>
                          <a:pt x="23381" y="15181"/>
                          <a:pt x="23678" y="15734"/>
                          <a:pt x="24089" y="16201"/>
                        </a:cubicBezTo>
                        <a:cubicBezTo>
                          <a:pt x="22772" y="16838"/>
                          <a:pt x="21342" y="17277"/>
                          <a:pt x="19812" y="17461"/>
                        </a:cubicBezTo>
                        <a:cubicBezTo>
                          <a:pt x="12434" y="18339"/>
                          <a:pt x="5736" y="12519"/>
                          <a:pt x="2393" y="5891"/>
                        </a:cubicBezTo>
                        <a:cubicBezTo>
                          <a:pt x="1430" y="3994"/>
                          <a:pt x="666" y="2011"/>
                          <a:pt x="0" y="0"/>
                        </a:cubicBezTo>
                        <a:cubicBezTo>
                          <a:pt x="5084" y="3116"/>
                          <a:pt x="10593" y="5509"/>
                          <a:pt x="16328" y="7095"/>
                        </a:cubicBezTo>
                        <a:cubicBezTo>
                          <a:pt x="18962" y="7817"/>
                          <a:pt x="22078" y="8780"/>
                          <a:pt x="22814" y="11400"/>
                        </a:cubicBezTo>
                        <a:cubicBezTo>
                          <a:pt x="23098" y="12420"/>
                          <a:pt x="22942" y="13524"/>
                          <a:pt x="23211" y="1454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13" name="Google Shape;1713;p9"/>
                <p:cNvSpPr/>
                <p:nvPr/>
              </p:nvSpPr>
              <p:spPr>
                <a:xfrm>
                  <a:off x="-1522265" y="5514646"/>
                  <a:ext cx="1039639" cy="59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86" h="195323" extrusionOk="0">
                      <a:moveTo>
                        <a:pt x="0" y="6"/>
                      </a:moveTo>
                      <a:cubicBezTo>
                        <a:pt x="116720" y="-758"/>
                        <a:pt x="302195" y="69596"/>
                        <a:pt x="340587" y="19532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14" name="Google Shape;1714;p9"/>
              <p:cNvGrpSpPr/>
              <p:nvPr/>
            </p:nvGrpSpPr>
            <p:grpSpPr>
              <a:xfrm rot="-506865" flipH="1">
                <a:off x="8727023" y="4692255"/>
                <a:ext cx="659392" cy="1006172"/>
                <a:chOff x="-1372680" y="5236900"/>
                <a:chExt cx="659425" cy="1006223"/>
              </a:xfrm>
            </p:grpSpPr>
            <p:grpSp>
              <p:nvGrpSpPr>
                <p:cNvPr id="1715" name="Google Shape;1715;p9"/>
                <p:cNvGrpSpPr/>
                <p:nvPr/>
              </p:nvGrpSpPr>
              <p:grpSpPr>
                <a:xfrm>
                  <a:off x="-1372637" y="5236900"/>
                  <a:ext cx="655081" cy="880662"/>
                  <a:chOff x="-1372637" y="5236900"/>
                  <a:chExt cx="655081" cy="880662"/>
                </a:xfrm>
              </p:grpSpPr>
              <p:sp>
                <p:nvSpPr>
                  <p:cNvPr id="1716" name="Google Shape;1716;p9"/>
                  <p:cNvSpPr/>
                  <p:nvPr/>
                </p:nvSpPr>
                <p:spPr>
                  <a:xfrm>
                    <a:off x="-1372637" y="5236900"/>
                    <a:ext cx="654926" cy="8806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554" h="288505" extrusionOk="0">
                        <a:moveTo>
                          <a:pt x="214336" y="281151"/>
                        </a:moveTo>
                        <a:cubicBezTo>
                          <a:pt x="213288" y="281901"/>
                          <a:pt x="212226" y="282595"/>
                          <a:pt x="211121" y="283218"/>
                        </a:cubicBezTo>
                        <a:cubicBezTo>
                          <a:pt x="194057" y="293004"/>
                          <a:pt x="169897" y="288897"/>
                          <a:pt x="157477" y="273461"/>
                        </a:cubicBezTo>
                        <a:cubicBezTo>
                          <a:pt x="164728" y="267386"/>
                          <a:pt x="171965" y="261310"/>
                          <a:pt x="179201" y="255235"/>
                        </a:cubicBezTo>
                        <a:cubicBezTo>
                          <a:pt x="173791" y="256524"/>
                          <a:pt x="169543" y="260588"/>
                          <a:pt x="164813" y="263491"/>
                        </a:cubicBezTo>
                        <a:cubicBezTo>
                          <a:pt x="163198" y="264482"/>
                          <a:pt x="161372" y="265318"/>
                          <a:pt x="159502" y="265856"/>
                        </a:cubicBezTo>
                        <a:cubicBezTo>
                          <a:pt x="155863" y="266918"/>
                          <a:pt x="152067" y="266847"/>
                          <a:pt x="149207" y="264553"/>
                        </a:cubicBezTo>
                        <a:cubicBezTo>
                          <a:pt x="145652" y="261678"/>
                          <a:pt x="145029" y="256509"/>
                          <a:pt x="142437" y="252728"/>
                        </a:cubicBezTo>
                        <a:cubicBezTo>
                          <a:pt x="138798" y="247418"/>
                          <a:pt x="131816" y="245548"/>
                          <a:pt x="127143" y="241102"/>
                        </a:cubicBezTo>
                        <a:cubicBezTo>
                          <a:pt x="126279" y="240294"/>
                          <a:pt x="125458" y="239289"/>
                          <a:pt x="125415" y="238113"/>
                        </a:cubicBezTo>
                        <a:cubicBezTo>
                          <a:pt x="125373" y="236924"/>
                          <a:pt x="126109" y="235876"/>
                          <a:pt x="126803" y="234913"/>
                        </a:cubicBezTo>
                        <a:cubicBezTo>
                          <a:pt x="130032" y="230565"/>
                          <a:pt x="133247" y="226218"/>
                          <a:pt x="136461" y="221870"/>
                        </a:cubicBezTo>
                        <a:cubicBezTo>
                          <a:pt x="134238" y="224830"/>
                          <a:pt x="131661" y="227648"/>
                          <a:pt x="128205" y="228809"/>
                        </a:cubicBezTo>
                        <a:cubicBezTo>
                          <a:pt x="124212" y="230155"/>
                          <a:pt x="118844" y="228172"/>
                          <a:pt x="118207" y="224009"/>
                        </a:cubicBezTo>
                        <a:cubicBezTo>
                          <a:pt x="128474" y="216163"/>
                          <a:pt x="138883" y="208133"/>
                          <a:pt x="147097" y="198234"/>
                        </a:cubicBezTo>
                        <a:cubicBezTo>
                          <a:pt x="148740" y="196280"/>
                          <a:pt x="150283" y="194255"/>
                          <a:pt x="151728" y="192131"/>
                        </a:cubicBezTo>
                        <a:cubicBezTo>
                          <a:pt x="149943" y="193278"/>
                          <a:pt x="148130" y="194439"/>
                          <a:pt x="146304" y="195544"/>
                        </a:cubicBezTo>
                        <a:cubicBezTo>
                          <a:pt x="140299" y="199240"/>
                          <a:pt x="133983" y="202483"/>
                          <a:pt x="127072" y="203573"/>
                        </a:cubicBezTo>
                        <a:cubicBezTo>
                          <a:pt x="118037" y="204989"/>
                          <a:pt x="107614" y="201761"/>
                          <a:pt x="103422" y="193660"/>
                        </a:cubicBezTo>
                        <a:cubicBezTo>
                          <a:pt x="101695" y="190332"/>
                          <a:pt x="101128" y="186480"/>
                          <a:pt x="99273" y="183223"/>
                        </a:cubicBezTo>
                        <a:cubicBezTo>
                          <a:pt x="94231" y="174429"/>
                          <a:pt x="80863" y="171922"/>
                          <a:pt x="78030" y="162179"/>
                        </a:cubicBezTo>
                        <a:cubicBezTo>
                          <a:pt x="76204" y="155863"/>
                          <a:pt x="79801" y="149264"/>
                          <a:pt x="84106" y="144279"/>
                        </a:cubicBezTo>
                        <a:cubicBezTo>
                          <a:pt x="86372" y="141673"/>
                          <a:pt x="88893" y="139209"/>
                          <a:pt x="91130" y="136575"/>
                        </a:cubicBezTo>
                        <a:cubicBezTo>
                          <a:pt x="93169" y="134196"/>
                          <a:pt x="94954" y="131675"/>
                          <a:pt x="96129" y="128800"/>
                        </a:cubicBezTo>
                        <a:cubicBezTo>
                          <a:pt x="91470" y="133728"/>
                          <a:pt x="85947" y="137835"/>
                          <a:pt x="79886" y="140866"/>
                        </a:cubicBezTo>
                        <a:cubicBezTo>
                          <a:pt x="76218" y="142707"/>
                          <a:pt x="72352" y="144165"/>
                          <a:pt x="68387" y="145199"/>
                        </a:cubicBezTo>
                        <a:cubicBezTo>
                          <a:pt x="66857" y="145610"/>
                          <a:pt x="65271" y="145936"/>
                          <a:pt x="63713" y="145596"/>
                        </a:cubicBezTo>
                        <a:cubicBezTo>
                          <a:pt x="61730" y="145142"/>
                          <a:pt x="60159" y="143670"/>
                          <a:pt x="58728" y="142197"/>
                        </a:cubicBezTo>
                        <a:cubicBezTo>
                          <a:pt x="51803" y="135059"/>
                          <a:pt x="45685" y="127115"/>
                          <a:pt x="40545" y="118575"/>
                        </a:cubicBezTo>
                        <a:cubicBezTo>
                          <a:pt x="41933" y="117428"/>
                          <a:pt x="43235" y="116182"/>
                          <a:pt x="44468" y="114879"/>
                        </a:cubicBezTo>
                        <a:cubicBezTo>
                          <a:pt x="47130" y="112061"/>
                          <a:pt x="49424" y="108889"/>
                          <a:pt x="51251" y="105476"/>
                        </a:cubicBezTo>
                        <a:cubicBezTo>
                          <a:pt x="46832" y="108209"/>
                          <a:pt x="42188" y="110560"/>
                          <a:pt x="37358" y="112486"/>
                        </a:cubicBezTo>
                        <a:cubicBezTo>
                          <a:pt x="35064" y="107997"/>
                          <a:pt x="39596" y="103224"/>
                          <a:pt x="43250" y="99755"/>
                        </a:cubicBezTo>
                        <a:cubicBezTo>
                          <a:pt x="48518" y="94755"/>
                          <a:pt x="52837" y="88765"/>
                          <a:pt x="55924" y="82180"/>
                        </a:cubicBezTo>
                        <a:cubicBezTo>
                          <a:pt x="51676" y="84956"/>
                          <a:pt x="47172" y="87321"/>
                          <a:pt x="42485" y="89261"/>
                        </a:cubicBezTo>
                        <a:cubicBezTo>
                          <a:pt x="39653" y="90436"/>
                          <a:pt x="36735" y="91456"/>
                          <a:pt x="33761" y="92306"/>
                        </a:cubicBezTo>
                        <a:cubicBezTo>
                          <a:pt x="30192" y="86060"/>
                          <a:pt x="25548" y="80424"/>
                          <a:pt x="20095" y="75722"/>
                        </a:cubicBezTo>
                        <a:cubicBezTo>
                          <a:pt x="21058" y="72748"/>
                          <a:pt x="22319" y="69859"/>
                          <a:pt x="23848" y="67112"/>
                        </a:cubicBezTo>
                        <a:cubicBezTo>
                          <a:pt x="26638" y="62113"/>
                          <a:pt x="30334" y="57638"/>
                          <a:pt x="34724" y="53942"/>
                        </a:cubicBezTo>
                        <a:cubicBezTo>
                          <a:pt x="29286" y="57864"/>
                          <a:pt x="22843" y="61943"/>
                          <a:pt x="16470" y="61787"/>
                        </a:cubicBezTo>
                        <a:lnTo>
                          <a:pt x="16470" y="61787"/>
                        </a:lnTo>
                        <a:cubicBezTo>
                          <a:pt x="15011" y="61745"/>
                          <a:pt x="13539" y="61476"/>
                          <a:pt x="12094" y="60937"/>
                        </a:cubicBezTo>
                        <a:cubicBezTo>
                          <a:pt x="5126" y="58346"/>
                          <a:pt x="1841" y="50104"/>
                          <a:pt x="1912" y="42669"/>
                        </a:cubicBezTo>
                        <a:cubicBezTo>
                          <a:pt x="1912" y="40545"/>
                          <a:pt x="2153" y="38435"/>
                          <a:pt x="2478" y="36339"/>
                        </a:cubicBezTo>
                        <a:cubicBezTo>
                          <a:pt x="3314" y="31113"/>
                          <a:pt x="4801" y="25958"/>
                          <a:pt x="5509" y="20690"/>
                        </a:cubicBezTo>
                        <a:cubicBezTo>
                          <a:pt x="6500" y="13326"/>
                          <a:pt x="5523" y="4971"/>
                          <a:pt x="0" y="0"/>
                        </a:cubicBezTo>
                        <a:cubicBezTo>
                          <a:pt x="0" y="0"/>
                          <a:pt x="7293" y="2521"/>
                          <a:pt x="19855" y="9517"/>
                        </a:cubicBezTo>
                        <a:cubicBezTo>
                          <a:pt x="22120" y="10777"/>
                          <a:pt x="24556" y="12179"/>
                          <a:pt x="27162" y="13737"/>
                        </a:cubicBezTo>
                        <a:cubicBezTo>
                          <a:pt x="53644" y="29626"/>
                          <a:pt x="96780" y="61787"/>
                          <a:pt x="144194" y="122314"/>
                        </a:cubicBezTo>
                        <a:cubicBezTo>
                          <a:pt x="213203" y="210385"/>
                          <a:pt x="214988" y="267074"/>
                          <a:pt x="214506" y="278842"/>
                        </a:cubicBezTo>
                        <a:cubicBezTo>
                          <a:pt x="214449" y="280358"/>
                          <a:pt x="214350" y="281137"/>
                          <a:pt x="214350" y="28113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7" name="Google Shape;1717;p9"/>
                  <p:cNvSpPr/>
                  <p:nvPr/>
                </p:nvSpPr>
                <p:spPr>
                  <a:xfrm>
                    <a:off x="-1335577" y="5266091"/>
                    <a:ext cx="617774" cy="835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383" h="273659" extrusionOk="0">
                        <a:moveTo>
                          <a:pt x="202200" y="271592"/>
                        </a:moveTo>
                        <a:cubicBezTo>
                          <a:pt x="201152" y="272342"/>
                          <a:pt x="200090" y="273036"/>
                          <a:pt x="198985" y="273659"/>
                        </a:cubicBezTo>
                        <a:cubicBezTo>
                          <a:pt x="194113" y="272144"/>
                          <a:pt x="190134" y="268051"/>
                          <a:pt x="190715" y="263024"/>
                        </a:cubicBezTo>
                        <a:cubicBezTo>
                          <a:pt x="184625" y="264199"/>
                          <a:pt x="178266" y="264058"/>
                          <a:pt x="172234" y="262556"/>
                        </a:cubicBezTo>
                        <a:cubicBezTo>
                          <a:pt x="174740" y="260021"/>
                          <a:pt x="178139" y="258676"/>
                          <a:pt x="181170" y="256807"/>
                        </a:cubicBezTo>
                        <a:cubicBezTo>
                          <a:pt x="184200" y="254966"/>
                          <a:pt x="187117" y="252190"/>
                          <a:pt x="187387" y="248650"/>
                        </a:cubicBezTo>
                        <a:cubicBezTo>
                          <a:pt x="187656" y="245095"/>
                          <a:pt x="183761" y="241427"/>
                          <a:pt x="180632" y="243113"/>
                        </a:cubicBezTo>
                        <a:cubicBezTo>
                          <a:pt x="186395" y="239501"/>
                          <a:pt x="185942" y="229390"/>
                          <a:pt x="179881" y="226317"/>
                        </a:cubicBezTo>
                        <a:cubicBezTo>
                          <a:pt x="181368" y="225014"/>
                          <a:pt x="182855" y="223711"/>
                          <a:pt x="184342" y="222394"/>
                        </a:cubicBezTo>
                        <a:cubicBezTo>
                          <a:pt x="182770" y="221941"/>
                          <a:pt x="181226" y="221488"/>
                          <a:pt x="179669" y="221034"/>
                        </a:cubicBezTo>
                        <a:cubicBezTo>
                          <a:pt x="181354" y="219165"/>
                          <a:pt x="182119" y="216503"/>
                          <a:pt x="181679" y="214025"/>
                        </a:cubicBezTo>
                        <a:cubicBezTo>
                          <a:pt x="173763" y="217168"/>
                          <a:pt x="165295" y="218868"/>
                          <a:pt x="156769" y="219024"/>
                        </a:cubicBezTo>
                        <a:cubicBezTo>
                          <a:pt x="162632" y="216305"/>
                          <a:pt x="168807" y="213316"/>
                          <a:pt x="172276" y="207864"/>
                        </a:cubicBezTo>
                        <a:cubicBezTo>
                          <a:pt x="175746" y="202426"/>
                          <a:pt x="174981" y="193773"/>
                          <a:pt x="169104" y="191069"/>
                        </a:cubicBezTo>
                        <a:cubicBezTo>
                          <a:pt x="160635" y="187160"/>
                          <a:pt x="150963" y="198192"/>
                          <a:pt x="142197" y="195020"/>
                        </a:cubicBezTo>
                        <a:cubicBezTo>
                          <a:pt x="150028" y="191323"/>
                          <a:pt x="156925" y="185687"/>
                          <a:pt x="162080" y="178748"/>
                        </a:cubicBezTo>
                        <a:lnTo>
                          <a:pt x="157562" y="176425"/>
                        </a:lnTo>
                        <a:cubicBezTo>
                          <a:pt x="159007" y="174287"/>
                          <a:pt x="160465" y="172135"/>
                          <a:pt x="161924" y="170010"/>
                        </a:cubicBezTo>
                        <a:cubicBezTo>
                          <a:pt x="159276" y="167999"/>
                          <a:pt x="156174" y="166597"/>
                          <a:pt x="152917" y="165974"/>
                        </a:cubicBezTo>
                        <a:cubicBezTo>
                          <a:pt x="154872" y="163921"/>
                          <a:pt x="153002" y="160465"/>
                          <a:pt x="150623" y="158922"/>
                        </a:cubicBezTo>
                        <a:cubicBezTo>
                          <a:pt x="148244" y="157378"/>
                          <a:pt x="145227" y="156472"/>
                          <a:pt x="143811" y="154008"/>
                        </a:cubicBezTo>
                        <a:cubicBezTo>
                          <a:pt x="143259" y="153016"/>
                          <a:pt x="142976" y="151827"/>
                          <a:pt x="142098" y="151090"/>
                        </a:cubicBezTo>
                        <a:cubicBezTo>
                          <a:pt x="141121" y="150255"/>
                          <a:pt x="139690" y="150283"/>
                          <a:pt x="138402" y="150354"/>
                        </a:cubicBezTo>
                        <a:cubicBezTo>
                          <a:pt x="132496" y="150694"/>
                          <a:pt x="126577" y="151020"/>
                          <a:pt x="120657" y="151345"/>
                        </a:cubicBezTo>
                        <a:cubicBezTo>
                          <a:pt x="125529" y="147040"/>
                          <a:pt x="129919" y="142211"/>
                          <a:pt x="133771" y="136999"/>
                        </a:cubicBezTo>
                        <a:cubicBezTo>
                          <a:pt x="131746" y="133445"/>
                          <a:pt x="128134" y="130839"/>
                          <a:pt x="124127" y="130060"/>
                        </a:cubicBezTo>
                        <a:cubicBezTo>
                          <a:pt x="123801" y="127851"/>
                          <a:pt x="123447" y="125656"/>
                          <a:pt x="123121" y="123447"/>
                        </a:cubicBezTo>
                        <a:cubicBezTo>
                          <a:pt x="109937" y="123192"/>
                          <a:pt x="96696" y="126619"/>
                          <a:pt x="85296" y="133261"/>
                        </a:cubicBezTo>
                        <a:cubicBezTo>
                          <a:pt x="95109" y="124155"/>
                          <a:pt x="103805" y="113817"/>
                          <a:pt x="111070" y="102573"/>
                        </a:cubicBezTo>
                        <a:cubicBezTo>
                          <a:pt x="106425" y="102856"/>
                          <a:pt x="101794" y="103139"/>
                          <a:pt x="97149" y="103437"/>
                        </a:cubicBezTo>
                        <a:cubicBezTo>
                          <a:pt x="100930" y="101355"/>
                          <a:pt x="104159" y="98253"/>
                          <a:pt x="106354" y="94543"/>
                        </a:cubicBezTo>
                        <a:cubicBezTo>
                          <a:pt x="98494" y="94741"/>
                          <a:pt x="97319" y="82123"/>
                          <a:pt x="90280" y="78625"/>
                        </a:cubicBezTo>
                        <a:cubicBezTo>
                          <a:pt x="87009" y="76983"/>
                          <a:pt x="83115" y="77691"/>
                          <a:pt x="79518" y="78427"/>
                        </a:cubicBezTo>
                        <a:cubicBezTo>
                          <a:pt x="73046" y="79758"/>
                          <a:pt x="66560" y="81089"/>
                          <a:pt x="60088" y="82435"/>
                        </a:cubicBezTo>
                        <a:cubicBezTo>
                          <a:pt x="66659" y="76416"/>
                          <a:pt x="73244" y="70412"/>
                          <a:pt x="79829" y="64407"/>
                        </a:cubicBezTo>
                        <a:cubicBezTo>
                          <a:pt x="72068" y="58034"/>
                          <a:pt x="61971" y="51265"/>
                          <a:pt x="52780" y="55329"/>
                        </a:cubicBezTo>
                        <a:cubicBezTo>
                          <a:pt x="49537" y="56760"/>
                          <a:pt x="46974" y="59408"/>
                          <a:pt x="43802" y="60994"/>
                        </a:cubicBezTo>
                        <a:cubicBezTo>
                          <a:pt x="40630" y="62594"/>
                          <a:pt x="36169" y="62750"/>
                          <a:pt x="34115" y="59875"/>
                        </a:cubicBezTo>
                        <a:cubicBezTo>
                          <a:pt x="33733" y="59323"/>
                          <a:pt x="33450" y="58700"/>
                          <a:pt x="33308" y="58048"/>
                        </a:cubicBezTo>
                        <a:cubicBezTo>
                          <a:pt x="31864" y="51477"/>
                          <a:pt x="43221" y="48206"/>
                          <a:pt x="43250" y="41479"/>
                        </a:cubicBezTo>
                        <a:cubicBezTo>
                          <a:pt x="43250" y="38463"/>
                          <a:pt x="40389" y="35744"/>
                          <a:pt x="37373" y="35914"/>
                        </a:cubicBezTo>
                        <a:cubicBezTo>
                          <a:pt x="35376" y="35645"/>
                          <a:pt x="33393" y="35390"/>
                          <a:pt x="31396" y="35135"/>
                        </a:cubicBezTo>
                        <a:cubicBezTo>
                          <a:pt x="31935" y="33025"/>
                          <a:pt x="32501" y="30929"/>
                          <a:pt x="33053" y="28833"/>
                        </a:cubicBezTo>
                        <a:cubicBezTo>
                          <a:pt x="24372" y="29314"/>
                          <a:pt x="15819" y="32019"/>
                          <a:pt x="8440" y="36594"/>
                        </a:cubicBezTo>
                        <a:cubicBezTo>
                          <a:pt x="8639" y="33152"/>
                          <a:pt x="8823" y="29725"/>
                          <a:pt x="9021" y="26284"/>
                        </a:cubicBezTo>
                        <a:cubicBezTo>
                          <a:pt x="6019" y="26029"/>
                          <a:pt x="3016" y="25774"/>
                          <a:pt x="0" y="25505"/>
                        </a:cubicBezTo>
                        <a:cubicBezTo>
                          <a:pt x="85" y="17121"/>
                          <a:pt x="2195" y="8752"/>
                          <a:pt x="6132" y="1331"/>
                        </a:cubicBezTo>
                        <a:lnTo>
                          <a:pt x="7690" y="0"/>
                        </a:lnTo>
                        <a:cubicBezTo>
                          <a:pt x="33053" y="14091"/>
                          <a:pt x="79957" y="46351"/>
                          <a:pt x="132029" y="112797"/>
                        </a:cubicBezTo>
                        <a:cubicBezTo>
                          <a:pt x="209904" y="212198"/>
                          <a:pt x="202171" y="271620"/>
                          <a:pt x="202171" y="27162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8" name="Google Shape;1718;p9"/>
                  <p:cNvSpPr/>
                  <p:nvPr/>
                </p:nvSpPr>
                <p:spPr>
                  <a:xfrm>
                    <a:off x="-1305089" y="5278892"/>
                    <a:ext cx="587533" cy="809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476" h="265105" extrusionOk="0">
                        <a:moveTo>
                          <a:pt x="192371" y="265106"/>
                        </a:moveTo>
                        <a:cubicBezTo>
                          <a:pt x="187571" y="262953"/>
                          <a:pt x="186367" y="255575"/>
                          <a:pt x="181467" y="253196"/>
                        </a:cubicBezTo>
                        <a:cubicBezTo>
                          <a:pt x="181538" y="248607"/>
                          <a:pt x="181609" y="244019"/>
                          <a:pt x="181694" y="239431"/>
                        </a:cubicBezTo>
                        <a:cubicBezTo>
                          <a:pt x="180915" y="238354"/>
                          <a:pt x="180136" y="237292"/>
                          <a:pt x="179371" y="236216"/>
                        </a:cubicBezTo>
                        <a:cubicBezTo>
                          <a:pt x="179385" y="232902"/>
                          <a:pt x="179414" y="229560"/>
                          <a:pt x="179442" y="226232"/>
                        </a:cubicBezTo>
                        <a:cubicBezTo>
                          <a:pt x="177374" y="223187"/>
                          <a:pt x="177530" y="218811"/>
                          <a:pt x="179810" y="215908"/>
                        </a:cubicBezTo>
                        <a:cubicBezTo>
                          <a:pt x="177034" y="214563"/>
                          <a:pt x="175859" y="211320"/>
                          <a:pt x="174245" y="208686"/>
                        </a:cubicBezTo>
                        <a:cubicBezTo>
                          <a:pt x="172616" y="206066"/>
                          <a:pt x="169316" y="203658"/>
                          <a:pt x="166654" y="205230"/>
                        </a:cubicBezTo>
                        <a:cubicBezTo>
                          <a:pt x="170761" y="202964"/>
                          <a:pt x="169260" y="196677"/>
                          <a:pt x="166739" y="192726"/>
                        </a:cubicBezTo>
                        <a:cubicBezTo>
                          <a:pt x="164232" y="188760"/>
                          <a:pt x="161202" y="183676"/>
                          <a:pt x="163878" y="179824"/>
                        </a:cubicBezTo>
                        <a:cubicBezTo>
                          <a:pt x="161244" y="179994"/>
                          <a:pt x="158568" y="179272"/>
                          <a:pt x="156387" y="177799"/>
                        </a:cubicBezTo>
                        <a:cubicBezTo>
                          <a:pt x="159134" y="176426"/>
                          <a:pt x="161485" y="174259"/>
                          <a:pt x="163071" y="171639"/>
                        </a:cubicBezTo>
                        <a:cubicBezTo>
                          <a:pt x="160791" y="170803"/>
                          <a:pt x="158412" y="169911"/>
                          <a:pt x="156783" y="168127"/>
                        </a:cubicBezTo>
                        <a:cubicBezTo>
                          <a:pt x="155141" y="166343"/>
                          <a:pt x="154517" y="163368"/>
                          <a:pt x="156089" y="161499"/>
                        </a:cubicBezTo>
                        <a:cubicBezTo>
                          <a:pt x="145865" y="156854"/>
                          <a:pt x="141559" y="142197"/>
                          <a:pt x="130443" y="140696"/>
                        </a:cubicBezTo>
                        <a:cubicBezTo>
                          <a:pt x="132779" y="139209"/>
                          <a:pt x="134918" y="137424"/>
                          <a:pt x="136787" y="135399"/>
                        </a:cubicBezTo>
                        <a:cubicBezTo>
                          <a:pt x="135031" y="134465"/>
                          <a:pt x="133261" y="133516"/>
                          <a:pt x="131519" y="132581"/>
                        </a:cubicBezTo>
                        <a:cubicBezTo>
                          <a:pt x="133445" y="131123"/>
                          <a:pt x="131689" y="127979"/>
                          <a:pt x="129565" y="126846"/>
                        </a:cubicBezTo>
                        <a:cubicBezTo>
                          <a:pt x="127426" y="125713"/>
                          <a:pt x="124665" y="124948"/>
                          <a:pt x="123943" y="122626"/>
                        </a:cubicBezTo>
                        <a:cubicBezTo>
                          <a:pt x="123588" y="121535"/>
                          <a:pt x="123843" y="120331"/>
                          <a:pt x="123617" y="119213"/>
                        </a:cubicBezTo>
                        <a:cubicBezTo>
                          <a:pt x="122880" y="115488"/>
                          <a:pt x="117910" y="114539"/>
                          <a:pt x="114171" y="115191"/>
                        </a:cubicBezTo>
                        <a:cubicBezTo>
                          <a:pt x="110418" y="115842"/>
                          <a:pt x="106226" y="117117"/>
                          <a:pt x="103082" y="115007"/>
                        </a:cubicBezTo>
                        <a:cubicBezTo>
                          <a:pt x="106694" y="113350"/>
                          <a:pt x="109951" y="110900"/>
                          <a:pt x="112571" y="107912"/>
                        </a:cubicBezTo>
                        <a:cubicBezTo>
                          <a:pt x="113477" y="106878"/>
                          <a:pt x="114341" y="105646"/>
                          <a:pt x="114213" y="104300"/>
                        </a:cubicBezTo>
                        <a:cubicBezTo>
                          <a:pt x="113888" y="101142"/>
                          <a:pt x="109328" y="101043"/>
                          <a:pt x="106679" y="99301"/>
                        </a:cubicBezTo>
                        <a:cubicBezTo>
                          <a:pt x="104031" y="97574"/>
                          <a:pt x="103408" y="94062"/>
                          <a:pt x="102360" y="91088"/>
                        </a:cubicBezTo>
                        <a:cubicBezTo>
                          <a:pt x="99386" y="82562"/>
                          <a:pt x="91810" y="76629"/>
                          <a:pt x="84601" y="71205"/>
                        </a:cubicBezTo>
                        <a:cubicBezTo>
                          <a:pt x="82803" y="69845"/>
                          <a:pt x="80891" y="68443"/>
                          <a:pt x="78668" y="68160"/>
                        </a:cubicBezTo>
                        <a:cubicBezTo>
                          <a:pt x="75340" y="67735"/>
                          <a:pt x="71360" y="69732"/>
                          <a:pt x="68910" y="67452"/>
                        </a:cubicBezTo>
                        <a:cubicBezTo>
                          <a:pt x="72068" y="66376"/>
                          <a:pt x="75935" y="64053"/>
                          <a:pt x="75099" y="60824"/>
                        </a:cubicBezTo>
                        <a:cubicBezTo>
                          <a:pt x="74802" y="59720"/>
                          <a:pt x="73980" y="58842"/>
                          <a:pt x="73173" y="58048"/>
                        </a:cubicBezTo>
                        <a:cubicBezTo>
                          <a:pt x="67126" y="52129"/>
                          <a:pt x="59592" y="47739"/>
                          <a:pt x="51463" y="45374"/>
                        </a:cubicBezTo>
                        <a:cubicBezTo>
                          <a:pt x="50599" y="42726"/>
                          <a:pt x="47569" y="41281"/>
                          <a:pt x="44779" y="41352"/>
                        </a:cubicBezTo>
                        <a:cubicBezTo>
                          <a:pt x="41989" y="41423"/>
                          <a:pt x="39369" y="42669"/>
                          <a:pt x="36863" y="43901"/>
                        </a:cubicBezTo>
                        <a:cubicBezTo>
                          <a:pt x="38038" y="40814"/>
                          <a:pt x="40276" y="38137"/>
                          <a:pt x="43108" y="36452"/>
                        </a:cubicBezTo>
                        <a:cubicBezTo>
                          <a:pt x="35574" y="30476"/>
                          <a:pt x="28054" y="24514"/>
                          <a:pt x="20520" y="18538"/>
                        </a:cubicBezTo>
                        <a:cubicBezTo>
                          <a:pt x="16852" y="19047"/>
                          <a:pt x="13170" y="19543"/>
                          <a:pt x="9502" y="20039"/>
                        </a:cubicBezTo>
                        <a:cubicBezTo>
                          <a:pt x="11301" y="19529"/>
                          <a:pt x="12802" y="18141"/>
                          <a:pt x="13482" y="16399"/>
                        </a:cubicBezTo>
                        <a:cubicBezTo>
                          <a:pt x="11018" y="11358"/>
                          <a:pt x="5608" y="7916"/>
                          <a:pt x="0" y="7789"/>
                        </a:cubicBezTo>
                        <a:cubicBezTo>
                          <a:pt x="113" y="5268"/>
                          <a:pt x="1671" y="2875"/>
                          <a:pt x="3923" y="1756"/>
                        </a:cubicBezTo>
                        <a:lnTo>
                          <a:pt x="5084" y="0"/>
                        </a:lnTo>
                        <a:cubicBezTo>
                          <a:pt x="31566" y="15889"/>
                          <a:pt x="74703" y="48050"/>
                          <a:pt x="122116" y="108577"/>
                        </a:cubicBezTo>
                        <a:cubicBezTo>
                          <a:pt x="191125" y="196648"/>
                          <a:pt x="192910" y="253337"/>
                          <a:pt x="192428" y="26510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9" name="Google Shape;1719;p9"/>
                  <p:cNvSpPr/>
                  <p:nvPr/>
                </p:nvSpPr>
                <p:spPr>
                  <a:xfrm>
                    <a:off x="-1366759" y="5347869"/>
                    <a:ext cx="47924" cy="776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0" h="25434" extrusionOk="0">
                        <a:moveTo>
                          <a:pt x="14531" y="23565"/>
                        </a:moveTo>
                        <a:cubicBezTo>
                          <a:pt x="14389" y="24202"/>
                          <a:pt x="14404" y="24839"/>
                          <a:pt x="14559" y="25434"/>
                        </a:cubicBezTo>
                        <a:cubicBezTo>
                          <a:pt x="13101" y="25392"/>
                          <a:pt x="11628" y="25137"/>
                          <a:pt x="10183" y="24599"/>
                        </a:cubicBezTo>
                        <a:cubicBezTo>
                          <a:pt x="3216" y="22007"/>
                          <a:pt x="-70" y="13765"/>
                          <a:pt x="1" y="6330"/>
                        </a:cubicBezTo>
                        <a:cubicBezTo>
                          <a:pt x="1" y="4206"/>
                          <a:pt x="242" y="2096"/>
                          <a:pt x="568" y="0"/>
                        </a:cubicBezTo>
                        <a:cubicBezTo>
                          <a:pt x="3655" y="5098"/>
                          <a:pt x="7464" y="9743"/>
                          <a:pt x="11826" y="13779"/>
                        </a:cubicBezTo>
                        <a:cubicBezTo>
                          <a:pt x="13837" y="15634"/>
                          <a:pt x="16160" y="17914"/>
                          <a:pt x="15621" y="20577"/>
                        </a:cubicBezTo>
                        <a:cubicBezTo>
                          <a:pt x="15409" y="21611"/>
                          <a:pt x="14758" y="22517"/>
                          <a:pt x="14531" y="2355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0" name="Google Shape;1720;p9"/>
                  <p:cNvSpPr/>
                  <p:nvPr/>
                </p:nvSpPr>
                <p:spPr>
                  <a:xfrm>
                    <a:off x="-1311273" y="5441840"/>
                    <a:ext cx="68342" cy="76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89" h="25193" extrusionOk="0">
                        <a:moveTo>
                          <a:pt x="9786" y="2082"/>
                        </a:moveTo>
                        <a:cubicBezTo>
                          <a:pt x="16583" y="6514"/>
                          <a:pt x="14983" y="18977"/>
                          <a:pt x="22389" y="22149"/>
                        </a:cubicBezTo>
                        <a:cubicBezTo>
                          <a:pt x="19557" y="23324"/>
                          <a:pt x="16640" y="24344"/>
                          <a:pt x="13666" y="25194"/>
                        </a:cubicBezTo>
                        <a:cubicBezTo>
                          <a:pt x="10097" y="18948"/>
                          <a:pt x="5452" y="13312"/>
                          <a:pt x="0" y="8610"/>
                        </a:cubicBezTo>
                        <a:cubicBezTo>
                          <a:pt x="963" y="5636"/>
                          <a:pt x="2223" y="2747"/>
                          <a:pt x="3753" y="0"/>
                        </a:cubicBezTo>
                        <a:cubicBezTo>
                          <a:pt x="5863" y="510"/>
                          <a:pt x="7987" y="921"/>
                          <a:pt x="9786" y="208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1" name="Google Shape;1721;p9"/>
                  <p:cNvSpPr/>
                  <p:nvPr/>
                </p:nvSpPr>
                <p:spPr>
                  <a:xfrm>
                    <a:off x="-1248913" y="5587077"/>
                    <a:ext cx="120088" cy="94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41" h="31078" extrusionOk="0">
                        <a:moveTo>
                          <a:pt x="35914" y="26249"/>
                        </a:moveTo>
                        <a:cubicBezTo>
                          <a:pt x="37047" y="26320"/>
                          <a:pt x="38208" y="26320"/>
                          <a:pt x="39341" y="26206"/>
                        </a:cubicBezTo>
                        <a:cubicBezTo>
                          <a:pt x="35673" y="28048"/>
                          <a:pt x="31807" y="29506"/>
                          <a:pt x="27842" y="30540"/>
                        </a:cubicBezTo>
                        <a:cubicBezTo>
                          <a:pt x="26312" y="30951"/>
                          <a:pt x="24726" y="31276"/>
                          <a:pt x="23168" y="30936"/>
                        </a:cubicBezTo>
                        <a:cubicBezTo>
                          <a:pt x="21186" y="30483"/>
                          <a:pt x="19614" y="29010"/>
                          <a:pt x="18183" y="27538"/>
                        </a:cubicBezTo>
                        <a:cubicBezTo>
                          <a:pt x="11259" y="20400"/>
                          <a:pt x="5141" y="12456"/>
                          <a:pt x="0" y="3916"/>
                        </a:cubicBezTo>
                        <a:cubicBezTo>
                          <a:pt x="1388" y="2769"/>
                          <a:pt x="2691" y="1523"/>
                          <a:pt x="3923" y="220"/>
                        </a:cubicBezTo>
                        <a:cubicBezTo>
                          <a:pt x="4645" y="121"/>
                          <a:pt x="5367" y="36"/>
                          <a:pt x="6090" y="7"/>
                        </a:cubicBezTo>
                        <a:cubicBezTo>
                          <a:pt x="11131" y="-163"/>
                          <a:pt x="15748" y="2613"/>
                          <a:pt x="20039" y="5276"/>
                        </a:cubicBezTo>
                        <a:cubicBezTo>
                          <a:pt x="27884" y="10190"/>
                          <a:pt x="36750" y="17030"/>
                          <a:pt x="35900" y="262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2" name="Google Shape;1722;p9"/>
                  <p:cNvSpPr/>
                  <p:nvPr/>
                </p:nvSpPr>
                <p:spPr>
                  <a:xfrm>
                    <a:off x="-1135887" y="5647211"/>
                    <a:ext cx="209890" cy="2122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760" h="69545" extrusionOk="0">
                        <a:moveTo>
                          <a:pt x="49529" y="69222"/>
                        </a:moveTo>
                        <a:cubicBezTo>
                          <a:pt x="40493" y="70638"/>
                          <a:pt x="30071" y="67409"/>
                          <a:pt x="25879" y="59309"/>
                        </a:cubicBezTo>
                        <a:cubicBezTo>
                          <a:pt x="24151" y="55981"/>
                          <a:pt x="23585" y="52129"/>
                          <a:pt x="21729" y="48872"/>
                        </a:cubicBezTo>
                        <a:cubicBezTo>
                          <a:pt x="16688" y="40077"/>
                          <a:pt x="3319" y="37571"/>
                          <a:pt x="487" y="27828"/>
                        </a:cubicBezTo>
                        <a:cubicBezTo>
                          <a:pt x="-1340" y="21511"/>
                          <a:pt x="2257" y="14912"/>
                          <a:pt x="6562" y="9927"/>
                        </a:cubicBezTo>
                        <a:cubicBezTo>
                          <a:pt x="8828" y="7322"/>
                          <a:pt x="11349" y="4858"/>
                          <a:pt x="13586" y="2223"/>
                        </a:cubicBezTo>
                        <a:cubicBezTo>
                          <a:pt x="14493" y="1544"/>
                          <a:pt x="15357" y="807"/>
                          <a:pt x="16150" y="0"/>
                        </a:cubicBezTo>
                        <a:cubicBezTo>
                          <a:pt x="17311" y="1869"/>
                          <a:pt x="16603" y="4319"/>
                          <a:pt x="15612" y="6259"/>
                        </a:cubicBezTo>
                        <a:cubicBezTo>
                          <a:pt x="14620" y="8214"/>
                          <a:pt x="13346" y="10168"/>
                          <a:pt x="13374" y="12363"/>
                        </a:cubicBezTo>
                        <a:cubicBezTo>
                          <a:pt x="13416" y="14544"/>
                          <a:pt x="15640" y="16810"/>
                          <a:pt x="17623" y="15889"/>
                        </a:cubicBezTo>
                        <a:cubicBezTo>
                          <a:pt x="16065" y="23112"/>
                          <a:pt x="16178" y="32232"/>
                          <a:pt x="22508" y="36055"/>
                        </a:cubicBezTo>
                        <a:cubicBezTo>
                          <a:pt x="24547" y="37302"/>
                          <a:pt x="26941" y="37769"/>
                          <a:pt x="29093" y="38789"/>
                        </a:cubicBezTo>
                        <a:cubicBezTo>
                          <a:pt x="37066" y="42655"/>
                          <a:pt x="39389" y="52993"/>
                          <a:pt x="45932" y="58983"/>
                        </a:cubicBezTo>
                        <a:cubicBezTo>
                          <a:pt x="51256" y="63855"/>
                          <a:pt x="59470" y="65342"/>
                          <a:pt x="66168" y="62608"/>
                        </a:cubicBezTo>
                        <a:lnTo>
                          <a:pt x="67457" y="59974"/>
                        </a:lnTo>
                        <a:cubicBezTo>
                          <a:pt x="68010" y="60286"/>
                          <a:pt x="68434" y="60697"/>
                          <a:pt x="68760" y="61206"/>
                        </a:cubicBezTo>
                        <a:cubicBezTo>
                          <a:pt x="62756" y="64903"/>
                          <a:pt x="56439" y="68146"/>
                          <a:pt x="49529" y="6923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3" name="Google Shape;1723;p9"/>
                  <p:cNvSpPr/>
                  <p:nvPr/>
                </p:nvSpPr>
                <p:spPr>
                  <a:xfrm>
                    <a:off x="-1011711" y="5842247"/>
                    <a:ext cx="126053" cy="2084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295" h="68282" extrusionOk="0">
                        <a:moveTo>
                          <a:pt x="41295" y="67622"/>
                        </a:moveTo>
                        <a:cubicBezTo>
                          <a:pt x="37656" y="68684"/>
                          <a:pt x="33860" y="68613"/>
                          <a:pt x="31000" y="66319"/>
                        </a:cubicBezTo>
                        <a:cubicBezTo>
                          <a:pt x="27445" y="63444"/>
                          <a:pt x="26822" y="58275"/>
                          <a:pt x="24231" y="54494"/>
                        </a:cubicBezTo>
                        <a:cubicBezTo>
                          <a:pt x="20591" y="49183"/>
                          <a:pt x="13609" y="47314"/>
                          <a:pt x="8936" y="42867"/>
                        </a:cubicBezTo>
                        <a:cubicBezTo>
                          <a:pt x="8072" y="42060"/>
                          <a:pt x="7251" y="41055"/>
                          <a:pt x="7208" y="39879"/>
                        </a:cubicBezTo>
                        <a:cubicBezTo>
                          <a:pt x="7166" y="38690"/>
                          <a:pt x="7902" y="37642"/>
                          <a:pt x="8596" y="36679"/>
                        </a:cubicBezTo>
                        <a:cubicBezTo>
                          <a:pt x="11825" y="32331"/>
                          <a:pt x="15040" y="27983"/>
                          <a:pt x="18254" y="23636"/>
                        </a:cubicBezTo>
                        <a:cubicBezTo>
                          <a:pt x="16031" y="26596"/>
                          <a:pt x="13454" y="29414"/>
                          <a:pt x="9998" y="30575"/>
                        </a:cubicBezTo>
                        <a:cubicBezTo>
                          <a:pt x="6005" y="31920"/>
                          <a:pt x="637" y="29938"/>
                          <a:pt x="0" y="25774"/>
                        </a:cubicBezTo>
                        <a:cubicBezTo>
                          <a:pt x="10267" y="17929"/>
                          <a:pt x="20676" y="9899"/>
                          <a:pt x="28890" y="0"/>
                        </a:cubicBezTo>
                        <a:cubicBezTo>
                          <a:pt x="28975" y="1629"/>
                          <a:pt x="28507" y="3399"/>
                          <a:pt x="27743" y="4843"/>
                        </a:cubicBezTo>
                        <a:cubicBezTo>
                          <a:pt x="26199" y="7718"/>
                          <a:pt x="23806" y="10324"/>
                          <a:pt x="23565" y="13567"/>
                        </a:cubicBezTo>
                        <a:cubicBezTo>
                          <a:pt x="23338" y="16668"/>
                          <a:pt x="25151" y="19515"/>
                          <a:pt x="25845" y="22545"/>
                        </a:cubicBezTo>
                        <a:cubicBezTo>
                          <a:pt x="26567" y="25576"/>
                          <a:pt x="25264" y="29683"/>
                          <a:pt x="22163" y="29824"/>
                        </a:cubicBezTo>
                        <a:cubicBezTo>
                          <a:pt x="28946" y="41706"/>
                          <a:pt x="35163" y="53885"/>
                          <a:pt x="40786" y="66361"/>
                        </a:cubicBezTo>
                        <a:cubicBezTo>
                          <a:pt x="40970" y="66758"/>
                          <a:pt x="41154" y="67169"/>
                          <a:pt x="41281" y="6760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24" name="Google Shape;1724;p9"/>
                <p:cNvSpPr/>
                <p:nvPr/>
              </p:nvSpPr>
              <p:spPr>
                <a:xfrm>
                  <a:off x="-1372680" y="5236943"/>
                  <a:ext cx="659425" cy="1006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28" h="329625" extrusionOk="0">
                      <a:moveTo>
                        <a:pt x="0" y="0"/>
                      </a:moveTo>
                      <a:cubicBezTo>
                        <a:pt x="104102" y="52780"/>
                        <a:pt x="236754" y="200260"/>
                        <a:pt x="213302" y="32962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25" name="Google Shape;1725;p9"/>
            <p:cNvGrpSpPr/>
            <p:nvPr/>
          </p:nvGrpSpPr>
          <p:grpSpPr>
            <a:xfrm>
              <a:off x="-558928" y="4249690"/>
              <a:ext cx="1829025" cy="1746055"/>
              <a:chOff x="-558928" y="4249690"/>
              <a:chExt cx="1829025" cy="1746055"/>
            </a:xfrm>
          </p:grpSpPr>
          <p:grpSp>
            <p:nvGrpSpPr>
              <p:cNvPr id="1726" name="Google Shape;1726;p9"/>
              <p:cNvGrpSpPr/>
              <p:nvPr/>
            </p:nvGrpSpPr>
            <p:grpSpPr>
              <a:xfrm rot="-754085">
                <a:off x="365991" y="4590162"/>
                <a:ext cx="748996" cy="1306344"/>
                <a:chOff x="4355552" y="1480653"/>
                <a:chExt cx="245269" cy="427780"/>
              </a:xfrm>
            </p:grpSpPr>
            <p:sp>
              <p:nvSpPr>
                <p:cNvPr id="1727" name="Google Shape;1727;p9"/>
                <p:cNvSpPr/>
                <p:nvPr/>
              </p:nvSpPr>
              <p:spPr>
                <a:xfrm>
                  <a:off x="4355552" y="1480653"/>
                  <a:ext cx="245269" cy="304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69" h="304999" extrusionOk="0">
                      <a:moveTo>
                        <a:pt x="238993" y="228568"/>
                      </a:moveTo>
                      <a:cubicBezTo>
                        <a:pt x="230935" y="251142"/>
                        <a:pt x="215230" y="274693"/>
                        <a:pt x="192316" y="283785"/>
                      </a:cubicBezTo>
                      <a:cubicBezTo>
                        <a:pt x="148415" y="301175"/>
                        <a:pt x="124949" y="261140"/>
                        <a:pt x="124949" y="261140"/>
                      </a:cubicBezTo>
                      <a:cubicBezTo>
                        <a:pt x="124949" y="261140"/>
                        <a:pt x="125502" y="290441"/>
                        <a:pt x="89956" y="302549"/>
                      </a:cubicBezTo>
                      <a:cubicBezTo>
                        <a:pt x="54382" y="314657"/>
                        <a:pt x="15905" y="279253"/>
                        <a:pt x="12960" y="254258"/>
                      </a:cubicBezTo>
                      <a:cubicBezTo>
                        <a:pt x="9943" y="228540"/>
                        <a:pt x="19785" y="230041"/>
                        <a:pt x="37176" y="229291"/>
                      </a:cubicBezTo>
                      <a:cubicBezTo>
                        <a:pt x="54595" y="228540"/>
                        <a:pt x="88653" y="248197"/>
                        <a:pt x="97717" y="235352"/>
                      </a:cubicBezTo>
                      <a:cubicBezTo>
                        <a:pt x="106780" y="222493"/>
                        <a:pt x="87124" y="221728"/>
                        <a:pt x="56110" y="223244"/>
                      </a:cubicBezTo>
                      <a:cubicBezTo>
                        <a:pt x="25068" y="224759"/>
                        <a:pt x="1616" y="212651"/>
                        <a:pt x="101" y="185404"/>
                      </a:cubicBezTo>
                      <a:cubicBezTo>
                        <a:pt x="-1415" y="158171"/>
                        <a:pt x="14475" y="135470"/>
                        <a:pt x="26583" y="156656"/>
                      </a:cubicBezTo>
                      <a:cubicBezTo>
                        <a:pt x="38691" y="177856"/>
                        <a:pt x="70725" y="202922"/>
                        <a:pt x="90409" y="196861"/>
                      </a:cubicBezTo>
                      <a:cubicBezTo>
                        <a:pt x="110094" y="190799"/>
                        <a:pt x="98921" y="173947"/>
                        <a:pt x="75455" y="177728"/>
                      </a:cubicBezTo>
                      <a:cubicBezTo>
                        <a:pt x="52003" y="181509"/>
                        <a:pt x="38691" y="163467"/>
                        <a:pt x="25832" y="143712"/>
                      </a:cubicBezTo>
                      <a:cubicBezTo>
                        <a:pt x="12945" y="123957"/>
                        <a:pt x="17505" y="105192"/>
                        <a:pt x="34160" y="90818"/>
                      </a:cubicBezTo>
                      <a:cubicBezTo>
                        <a:pt x="50799" y="76444"/>
                        <a:pt x="45503" y="99882"/>
                        <a:pt x="69719" y="133941"/>
                      </a:cubicBezTo>
                      <a:cubicBezTo>
                        <a:pt x="93936" y="167999"/>
                        <a:pt x="100762" y="144533"/>
                        <a:pt x="98467" y="133190"/>
                      </a:cubicBezTo>
                      <a:cubicBezTo>
                        <a:pt x="96202" y="121832"/>
                        <a:pt x="72750" y="121082"/>
                        <a:pt x="60642" y="97616"/>
                      </a:cubicBezTo>
                      <a:cubicBezTo>
                        <a:pt x="48533" y="74164"/>
                        <a:pt x="57597" y="69618"/>
                        <a:pt x="71985" y="56009"/>
                      </a:cubicBezTo>
                      <a:cubicBezTo>
                        <a:pt x="86359" y="42386"/>
                        <a:pt x="85609" y="45402"/>
                        <a:pt x="87874" y="71899"/>
                      </a:cubicBezTo>
                      <a:cubicBezTo>
                        <a:pt x="90140" y="98381"/>
                        <a:pt x="96202" y="109724"/>
                        <a:pt x="106044" y="119566"/>
                      </a:cubicBezTo>
                      <a:cubicBezTo>
                        <a:pt x="115886" y="129409"/>
                        <a:pt x="123463" y="115035"/>
                        <a:pt x="114371" y="102927"/>
                      </a:cubicBezTo>
                      <a:cubicBezTo>
                        <a:pt x="105307" y="90818"/>
                        <a:pt x="96980" y="63557"/>
                        <a:pt x="102263" y="36324"/>
                      </a:cubicBezTo>
                      <a:cubicBezTo>
                        <a:pt x="103197" y="31524"/>
                        <a:pt x="104557" y="27303"/>
                        <a:pt x="106143" y="23593"/>
                      </a:cubicBezTo>
                      <a:cubicBezTo>
                        <a:pt x="113649" y="6174"/>
                        <a:pt x="126479" y="0"/>
                        <a:pt x="126479" y="0"/>
                      </a:cubicBezTo>
                      <a:cubicBezTo>
                        <a:pt x="125728" y="9092"/>
                        <a:pt x="156757" y="9842"/>
                        <a:pt x="165848" y="47682"/>
                      </a:cubicBezTo>
                      <a:cubicBezTo>
                        <a:pt x="168482" y="58615"/>
                        <a:pt x="166868" y="69420"/>
                        <a:pt x="163753" y="79234"/>
                      </a:cubicBezTo>
                      <a:cubicBezTo>
                        <a:pt x="156105" y="103408"/>
                        <a:pt x="139437" y="121620"/>
                        <a:pt x="154491" y="121082"/>
                      </a:cubicBezTo>
                      <a:cubicBezTo>
                        <a:pt x="164432" y="120714"/>
                        <a:pt x="171952" y="105688"/>
                        <a:pt x="177135" y="89870"/>
                      </a:cubicBezTo>
                      <a:cubicBezTo>
                        <a:pt x="182998" y="71941"/>
                        <a:pt x="185873" y="52964"/>
                        <a:pt x="185873" y="52964"/>
                      </a:cubicBezTo>
                      <a:cubicBezTo>
                        <a:pt x="185873" y="52964"/>
                        <a:pt x="199142" y="63557"/>
                        <a:pt x="202923" y="74915"/>
                      </a:cubicBezTo>
                      <a:cubicBezTo>
                        <a:pt x="205189" y="81741"/>
                        <a:pt x="198434" y="98452"/>
                        <a:pt x="189852" y="113293"/>
                      </a:cubicBezTo>
                      <a:cubicBezTo>
                        <a:pt x="184202" y="123135"/>
                        <a:pt x="177772" y="132156"/>
                        <a:pt x="172660" y="136985"/>
                      </a:cubicBezTo>
                      <a:cubicBezTo>
                        <a:pt x="159801" y="149093"/>
                        <a:pt x="146178" y="167999"/>
                        <a:pt x="177192" y="152110"/>
                      </a:cubicBezTo>
                      <a:cubicBezTo>
                        <a:pt x="184358" y="148442"/>
                        <a:pt x="189980" y="143188"/>
                        <a:pt x="194441" y="137325"/>
                      </a:cubicBezTo>
                      <a:cubicBezTo>
                        <a:pt x="209296" y="117782"/>
                        <a:pt x="211208" y="91357"/>
                        <a:pt x="213516" y="93084"/>
                      </a:cubicBezTo>
                      <a:cubicBezTo>
                        <a:pt x="216533" y="95350"/>
                        <a:pt x="224109" y="132425"/>
                        <a:pt x="223359" y="148315"/>
                      </a:cubicBezTo>
                      <a:cubicBezTo>
                        <a:pt x="222948" y="156656"/>
                        <a:pt x="219832" y="163779"/>
                        <a:pt x="213176" y="169373"/>
                      </a:cubicBezTo>
                      <a:cubicBezTo>
                        <a:pt x="207172" y="174457"/>
                        <a:pt x="198264" y="178351"/>
                        <a:pt x="185873" y="180858"/>
                      </a:cubicBezTo>
                      <a:cubicBezTo>
                        <a:pt x="159745" y="186169"/>
                        <a:pt x="149959" y="216432"/>
                        <a:pt x="185873" y="208856"/>
                      </a:cubicBezTo>
                      <a:cubicBezTo>
                        <a:pt x="197528" y="206391"/>
                        <a:pt x="206209" y="200996"/>
                        <a:pt x="213007" y="195345"/>
                      </a:cubicBezTo>
                      <a:cubicBezTo>
                        <a:pt x="227211" y="183549"/>
                        <a:pt x="233343" y="170619"/>
                        <a:pt x="241514" y="180844"/>
                      </a:cubicBezTo>
                      <a:cubicBezTo>
                        <a:pt x="247306" y="188080"/>
                        <a:pt x="246343" y="207907"/>
                        <a:pt x="239007" y="22855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8" name="Google Shape;1728;p9"/>
                <p:cNvSpPr/>
                <p:nvPr/>
              </p:nvSpPr>
              <p:spPr>
                <a:xfrm>
                  <a:off x="4406858" y="1581753"/>
                  <a:ext cx="157223" cy="177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23" h="177274" extrusionOk="0">
                      <a:moveTo>
                        <a:pt x="83826" y="143854"/>
                      </a:moveTo>
                      <a:cubicBezTo>
                        <a:pt x="92705" y="153682"/>
                        <a:pt x="103213" y="164275"/>
                        <a:pt x="116454" y="164317"/>
                      </a:cubicBezTo>
                      <a:cubicBezTo>
                        <a:pt x="122062" y="164331"/>
                        <a:pt x="127458" y="162391"/>
                        <a:pt x="132712" y="160409"/>
                      </a:cubicBezTo>
                      <a:cubicBezTo>
                        <a:pt x="142979" y="156542"/>
                        <a:pt x="154507" y="150991"/>
                        <a:pt x="157027" y="140299"/>
                      </a:cubicBezTo>
                      <a:cubicBezTo>
                        <a:pt x="157594" y="137892"/>
                        <a:pt x="156985" y="134535"/>
                        <a:pt x="154535" y="134252"/>
                      </a:cubicBezTo>
                      <a:cubicBezTo>
                        <a:pt x="153359" y="134110"/>
                        <a:pt x="152269" y="134790"/>
                        <a:pt x="151263" y="135428"/>
                      </a:cubicBezTo>
                      <a:cubicBezTo>
                        <a:pt x="143106" y="140526"/>
                        <a:pt x="133760" y="143698"/>
                        <a:pt x="124187" y="144604"/>
                      </a:cubicBezTo>
                      <a:cubicBezTo>
                        <a:pt x="120972" y="144916"/>
                        <a:pt x="116936" y="144505"/>
                        <a:pt x="115690" y="141517"/>
                      </a:cubicBezTo>
                      <a:cubicBezTo>
                        <a:pt x="119343" y="139407"/>
                        <a:pt x="123776" y="139237"/>
                        <a:pt x="127727" y="137807"/>
                      </a:cubicBezTo>
                      <a:cubicBezTo>
                        <a:pt x="131692" y="136376"/>
                        <a:pt x="135558" y="132652"/>
                        <a:pt x="134609" y="128545"/>
                      </a:cubicBezTo>
                      <a:cubicBezTo>
                        <a:pt x="125716" y="128672"/>
                        <a:pt x="116822" y="128786"/>
                        <a:pt x="107915" y="128913"/>
                      </a:cubicBezTo>
                      <a:cubicBezTo>
                        <a:pt x="103511" y="128970"/>
                        <a:pt x="98951" y="129012"/>
                        <a:pt x="94886" y="127313"/>
                      </a:cubicBezTo>
                      <a:cubicBezTo>
                        <a:pt x="86474" y="123829"/>
                        <a:pt x="82495" y="112429"/>
                        <a:pt x="86913" y="104470"/>
                      </a:cubicBezTo>
                      <a:cubicBezTo>
                        <a:pt x="88768" y="101100"/>
                        <a:pt x="91756" y="98522"/>
                        <a:pt x="94674" y="96016"/>
                      </a:cubicBezTo>
                      <a:cubicBezTo>
                        <a:pt x="109827" y="82987"/>
                        <a:pt x="125659" y="69590"/>
                        <a:pt x="144947" y="64322"/>
                      </a:cubicBezTo>
                      <a:cubicBezTo>
                        <a:pt x="146831" y="63812"/>
                        <a:pt x="148814" y="63345"/>
                        <a:pt x="150315" y="62099"/>
                      </a:cubicBezTo>
                      <a:cubicBezTo>
                        <a:pt x="151830" y="60867"/>
                        <a:pt x="152694" y="58572"/>
                        <a:pt x="151674" y="56901"/>
                      </a:cubicBezTo>
                      <a:cubicBezTo>
                        <a:pt x="150740" y="55386"/>
                        <a:pt x="148728" y="54990"/>
                        <a:pt x="146958" y="54961"/>
                      </a:cubicBezTo>
                      <a:cubicBezTo>
                        <a:pt x="140416" y="54848"/>
                        <a:pt x="134213" y="57624"/>
                        <a:pt x="128251" y="60343"/>
                      </a:cubicBezTo>
                      <a:cubicBezTo>
                        <a:pt x="122346" y="63047"/>
                        <a:pt x="116426" y="65738"/>
                        <a:pt x="110520" y="68443"/>
                      </a:cubicBezTo>
                      <a:cubicBezTo>
                        <a:pt x="107405" y="69873"/>
                        <a:pt x="104190" y="71318"/>
                        <a:pt x="100763" y="71488"/>
                      </a:cubicBezTo>
                      <a:cubicBezTo>
                        <a:pt x="97336" y="71658"/>
                        <a:pt x="93597" y="70256"/>
                        <a:pt x="91997" y="67225"/>
                      </a:cubicBezTo>
                      <a:cubicBezTo>
                        <a:pt x="89703" y="62906"/>
                        <a:pt x="92521" y="57737"/>
                        <a:pt x="95254" y="53687"/>
                      </a:cubicBezTo>
                      <a:cubicBezTo>
                        <a:pt x="101117" y="44949"/>
                        <a:pt x="106980" y="36211"/>
                        <a:pt x="112857" y="27488"/>
                      </a:cubicBezTo>
                      <a:cubicBezTo>
                        <a:pt x="113367" y="26723"/>
                        <a:pt x="113919" y="25831"/>
                        <a:pt x="113721" y="24939"/>
                      </a:cubicBezTo>
                      <a:cubicBezTo>
                        <a:pt x="113367" y="23253"/>
                        <a:pt x="110974" y="23083"/>
                        <a:pt x="109359" y="23678"/>
                      </a:cubicBezTo>
                      <a:cubicBezTo>
                        <a:pt x="102335" y="26270"/>
                        <a:pt x="98908" y="34922"/>
                        <a:pt x="91841" y="37358"/>
                      </a:cubicBezTo>
                      <a:cubicBezTo>
                        <a:pt x="90567" y="37797"/>
                        <a:pt x="88981" y="37953"/>
                        <a:pt x="88018" y="37004"/>
                      </a:cubicBezTo>
                      <a:cubicBezTo>
                        <a:pt x="87253" y="36254"/>
                        <a:pt x="87140" y="35092"/>
                        <a:pt x="87111" y="34030"/>
                      </a:cubicBezTo>
                      <a:cubicBezTo>
                        <a:pt x="86771" y="22545"/>
                        <a:pt x="90383" y="10324"/>
                        <a:pt x="85341" y="0"/>
                      </a:cubicBezTo>
                      <a:cubicBezTo>
                        <a:pt x="80243" y="2209"/>
                        <a:pt x="77326" y="7690"/>
                        <a:pt x="75995" y="13085"/>
                      </a:cubicBezTo>
                      <a:cubicBezTo>
                        <a:pt x="74663" y="18481"/>
                        <a:pt x="74522" y="24131"/>
                        <a:pt x="72964" y="29470"/>
                      </a:cubicBezTo>
                      <a:cubicBezTo>
                        <a:pt x="71406" y="34809"/>
                        <a:pt x="67951" y="40077"/>
                        <a:pt x="62612" y="41635"/>
                      </a:cubicBezTo>
                      <a:cubicBezTo>
                        <a:pt x="61139" y="42060"/>
                        <a:pt x="59510" y="42173"/>
                        <a:pt x="58122" y="41522"/>
                      </a:cubicBezTo>
                      <a:cubicBezTo>
                        <a:pt x="52642" y="38987"/>
                        <a:pt x="55758" y="28493"/>
                        <a:pt x="50192" y="26171"/>
                      </a:cubicBezTo>
                      <a:cubicBezTo>
                        <a:pt x="53053" y="36084"/>
                        <a:pt x="55927" y="45997"/>
                        <a:pt x="58788" y="55910"/>
                      </a:cubicBezTo>
                      <a:cubicBezTo>
                        <a:pt x="53109" y="60725"/>
                        <a:pt x="45306" y="61900"/>
                        <a:pt x="37928" y="62906"/>
                      </a:cubicBezTo>
                      <a:cubicBezTo>
                        <a:pt x="35266" y="63274"/>
                        <a:pt x="32547" y="63628"/>
                        <a:pt x="29898" y="63118"/>
                      </a:cubicBezTo>
                      <a:cubicBezTo>
                        <a:pt x="18229" y="60895"/>
                        <a:pt x="14392" y="44028"/>
                        <a:pt x="2892" y="41055"/>
                      </a:cubicBezTo>
                      <a:cubicBezTo>
                        <a:pt x="2127" y="40856"/>
                        <a:pt x="1235" y="40757"/>
                        <a:pt x="612" y="41253"/>
                      </a:cubicBezTo>
                      <a:cubicBezTo>
                        <a:pt x="-223" y="41918"/>
                        <a:pt x="-53" y="43221"/>
                        <a:pt x="244" y="44241"/>
                      </a:cubicBezTo>
                      <a:cubicBezTo>
                        <a:pt x="1958" y="50288"/>
                        <a:pt x="5158" y="55910"/>
                        <a:pt x="9477" y="60470"/>
                      </a:cubicBezTo>
                      <a:cubicBezTo>
                        <a:pt x="11488" y="62580"/>
                        <a:pt x="13783" y="64506"/>
                        <a:pt x="16516" y="65540"/>
                      </a:cubicBezTo>
                      <a:cubicBezTo>
                        <a:pt x="18895" y="66446"/>
                        <a:pt x="21487" y="66616"/>
                        <a:pt x="24022" y="66786"/>
                      </a:cubicBezTo>
                      <a:cubicBezTo>
                        <a:pt x="33524" y="67423"/>
                        <a:pt x="43026" y="68061"/>
                        <a:pt x="52529" y="68698"/>
                      </a:cubicBezTo>
                      <a:cubicBezTo>
                        <a:pt x="53761" y="68783"/>
                        <a:pt x="55120" y="68924"/>
                        <a:pt x="55956" y="69831"/>
                      </a:cubicBezTo>
                      <a:cubicBezTo>
                        <a:pt x="56522" y="70454"/>
                        <a:pt x="56735" y="71318"/>
                        <a:pt x="56905" y="72153"/>
                      </a:cubicBezTo>
                      <a:cubicBezTo>
                        <a:pt x="58052" y="77577"/>
                        <a:pt x="58916" y="83058"/>
                        <a:pt x="59468" y="88567"/>
                      </a:cubicBezTo>
                      <a:cubicBezTo>
                        <a:pt x="59822" y="92022"/>
                        <a:pt x="60020" y="95662"/>
                        <a:pt x="58604" y="98834"/>
                      </a:cubicBezTo>
                      <a:cubicBezTo>
                        <a:pt x="55545" y="105688"/>
                        <a:pt x="46751" y="107373"/>
                        <a:pt x="39287" y="108152"/>
                      </a:cubicBezTo>
                      <a:cubicBezTo>
                        <a:pt x="31400" y="108974"/>
                        <a:pt x="22563" y="109526"/>
                        <a:pt x="16473" y="104456"/>
                      </a:cubicBezTo>
                      <a:cubicBezTo>
                        <a:pt x="13995" y="102403"/>
                        <a:pt x="12211" y="99570"/>
                        <a:pt x="9562" y="97758"/>
                      </a:cubicBezTo>
                      <a:cubicBezTo>
                        <a:pt x="6914" y="95945"/>
                        <a:pt x="2722" y="95591"/>
                        <a:pt x="895" y="98239"/>
                      </a:cubicBezTo>
                      <a:cubicBezTo>
                        <a:pt x="-379" y="100094"/>
                        <a:pt x="74" y="102742"/>
                        <a:pt x="1433" y="104541"/>
                      </a:cubicBezTo>
                      <a:cubicBezTo>
                        <a:pt x="2793" y="106340"/>
                        <a:pt x="4861" y="107444"/>
                        <a:pt x="6928" y="108336"/>
                      </a:cubicBezTo>
                      <a:cubicBezTo>
                        <a:pt x="21288" y="114539"/>
                        <a:pt x="37616" y="112882"/>
                        <a:pt x="53237" y="113647"/>
                      </a:cubicBezTo>
                      <a:cubicBezTo>
                        <a:pt x="56749" y="113817"/>
                        <a:pt x="60728" y="114369"/>
                        <a:pt x="62782" y="117244"/>
                      </a:cubicBezTo>
                      <a:cubicBezTo>
                        <a:pt x="64849" y="120133"/>
                        <a:pt x="64028" y="124126"/>
                        <a:pt x="62881" y="127497"/>
                      </a:cubicBezTo>
                      <a:cubicBezTo>
                        <a:pt x="60360" y="134847"/>
                        <a:pt x="56239" y="142154"/>
                        <a:pt x="49385" y="145794"/>
                      </a:cubicBezTo>
                      <a:cubicBezTo>
                        <a:pt x="44258" y="148513"/>
                        <a:pt x="38239" y="148867"/>
                        <a:pt x="32448" y="149207"/>
                      </a:cubicBezTo>
                      <a:cubicBezTo>
                        <a:pt x="26655" y="149547"/>
                        <a:pt x="20623" y="150014"/>
                        <a:pt x="15595" y="152931"/>
                      </a:cubicBezTo>
                      <a:cubicBezTo>
                        <a:pt x="10568" y="155849"/>
                        <a:pt x="6914" y="161966"/>
                        <a:pt x="8713" y="167489"/>
                      </a:cubicBezTo>
                      <a:cubicBezTo>
                        <a:pt x="9449" y="169741"/>
                        <a:pt x="11007" y="171653"/>
                        <a:pt x="12777" y="173225"/>
                      </a:cubicBezTo>
                      <a:cubicBezTo>
                        <a:pt x="14859" y="175052"/>
                        <a:pt x="17351" y="176496"/>
                        <a:pt x="20070" y="177034"/>
                      </a:cubicBezTo>
                      <a:cubicBezTo>
                        <a:pt x="25622" y="178125"/>
                        <a:pt x="31230" y="175349"/>
                        <a:pt x="35648" y="171823"/>
                      </a:cubicBezTo>
                      <a:cubicBezTo>
                        <a:pt x="40066" y="168297"/>
                        <a:pt x="43848" y="163949"/>
                        <a:pt x="48677" y="160989"/>
                      </a:cubicBezTo>
                      <a:cubicBezTo>
                        <a:pt x="58052" y="155240"/>
                        <a:pt x="70825" y="155098"/>
                        <a:pt x="78176" y="146913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9" name="Google Shape;1729;p9"/>
                <p:cNvSpPr/>
                <p:nvPr/>
              </p:nvSpPr>
              <p:spPr>
                <a:xfrm>
                  <a:off x="4473269" y="1609991"/>
                  <a:ext cx="29154" cy="11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54" h="115360" extrusionOk="0">
                      <a:moveTo>
                        <a:pt x="10178" y="108138"/>
                      </a:moveTo>
                      <a:cubicBezTo>
                        <a:pt x="14965" y="111919"/>
                        <a:pt x="20742" y="114440"/>
                        <a:pt x="26775" y="115360"/>
                      </a:cubicBezTo>
                      <a:cubicBezTo>
                        <a:pt x="26917" y="112259"/>
                        <a:pt x="24566" y="109696"/>
                        <a:pt x="22697" y="107203"/>
                      </a:cubicBezTo>
                      <a:cubicBezTo>
                        <a:pt x="17570" y="100378"/>
                        <a:pt x="15418" y="91838"/>
                        <a:pt x="13364" y="83554"/>
                      </a:cubicBezTo>
                      <a:cubicBezTo>
                        <a:pt x="12770" y="81118"/>
                        <a:pt x="12161" y="78640"/>
                        <a:pt x="12302" y="76133"/>
                      </a:cubicBezTo>
                      <a:cubicBezTo>
                        <a:pt x="12515" y="72281"/>
                        <a:pt x="14455" y="68726"/>
                        <a:pt x="16735" y="65611"/>
                      </a:cubicBezTo>
                      <a:cubicBezTo>
                        <a:pt x="20119" y="60994"/>
                        <a:pt x="24354" y="56986"/>
                        <a:pt x="29155" y="53885"/>
                      </a:cubicBezTo>
                      <a:cubicBezTo>
                        <a:pt x="28432" y="52129"/>
                        <a:pt x="25855" y="52384"/>
                        <a:pt x="24127" y="53177"/>
                      </a:cubicBezTo>
                      <a:cubicBezTo>
                        <a:pt x="22400" y="53956"/>
                        <a:pt x="20275" y="54933"/>
                        <a:pt x="18774" y="53772"/>
                      </a:cubicBezTo>
                      <a:cubicBezTo>
                        <a:pt x="17599" y="52865"/>
                        <a:pt x="17556" y="51138"/>
                        <a:pt x="17627" y="49651"/>
                      </a:cubicBezTo>
                      <a:cubicBezTo>
                        <a:pt x="17924" y="42711"/>
                        <a:pt x="18222" y="35772"/>
                        <a:pt x="18533" y="28819"/>
                      </a:cubicBezTo>
                      <a:cubicBezTo>
                        <a:pt x="18576" y="27743"/>
                        <a:pt x="18632" y="26652"/>
                        <a:pt x="18491" y="25576"/>
                      </a:cubicBezTo>
                      <a:cubicBezTo>
                        <a:pt x="18349" y="24485"/>
                        <a:pt x="18038" y="23423"/>
                        <a:pt x="17769" y="22347"/>
                      </a:cubicBezTo>
                      <a:cubicBezTo>
                        <a:pt x="15942" y="15082"/>
                        <a:pt x="16536" y="7463"/>
                        <a:pt x="17145" y="0"/>
                      </a:cubicBezTo>
                      <a:cubicBezTo>
                        <a:pt x="11127" y="5410"/>
                        <a:pt x="11552" y="14714"/>
                        <a:pt x="10886" y="22772"/>
                      </a:cubicBezTo>
                      <a:cubicBezTo>
                        <a:pt x="9923" y="34427"/>
                        <a:pt x="5731" y="45600"/>
                        <a:pt x="4088" y="57185"/>
                      </a:cubicBezTo>
                      <a:cubicBezTo>
                        <a:pt x="3281" y="62878"/>
                        <a:pt x="3083" y="68627"/>
                        <a:pt x="2899" y="74363"/>
                      </a:cubicBezTo>
                      <a:cubicBezTo>
                        <a:pt x="2743" y="78965"/>
                        <a:pt x="2587" y="83568"/>
                        <a:pt x="2432" y="88156"/>
                      </a:cubicBezTo>
                      <a:cubicBezTo>
                        <a:pt x="2403" y="88878"/>
                        <a:pt x="2361" y="89671"/>
                        <a:pt x="1894" y="90224"/>
                      </a:cubicBezTo>
                      <a:cubicBezTo>
                        <a:pt x="1426" y="90776"/>
                        <a:pt x="378" y="90875"/>
                        <a:pt x="53" y="90224"/>
                      </a:cubicBezTo>
                      <a:cubicBezTo>
                        <a:pt x="-273" y="89572"/>
                        <a:pt x="1015" y="88893"/>
                        <a:pt x="1199" y="89601"/>
                      </a:cubicBezTo>
                      <a:cubicBezTo>
                        <a:pt x="5448" y="96724"/>
                        <a:pt x="5505" y="106141"/>
                        <a:pt x="1327" y="113307"/>
                      </a:cubicBezTo>
                      <a:cubicBezTo>
                        <a:pt x="4641" y="113718"/>
                        <a:pt x="8096" y="111721"/>
                        <a:pt x="9399" y="10864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0" name="Google Shape;1730;p9"/>
                <p:cNvSpPr/>
                <p:nvPr/>
              </p:nvSpPr>
              <p:spPr>
                <a:xfrm>
                  <a:off x="4481507" y="1618007"/>
                  <a:ext cx="29909" cy="290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9" h="290426" extrusionOk="0">
                      <a:moveTo>
                        <a:pt x="6486" y="0"/>
                      </a:moveTo>
                      <a:cubicBezTo>
                        <a:pt x="-4050" y="71431"/>
                        <a:pt x="-5226" y="228356"/>
                        <a:pt x="29909" y="29042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1" name="Google Shape;1731;p9"/>
                <p:cNvSpPr/>
                <p:nvPr/>
              </p:nvSpPr>
              <p:spPr>
                <a:xfrm>
                  <a:off x="4461695" y="1480653"/>
                  <a:ext cx="61013" cy="79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13" h="79234" extrusionOk="0">
                      <a:moveTo>
                        <a:pt x="59691" y="47682"/>
                      </a:moveTo>
                      <a:cubicBezTo>
                        <a:pt x="62325" y="58615"/>
                        <a:pt x="60711" y="69420"/>
                        <a:pt x="57595" y="79234"/>
                      </a:cubicBezTo>
                      <a:cubicBezTo>
                        <a:pt x="51803" y="78781"/>
                        <a:pt x="46167" y="75566"/>
                        <a:pt x="43249" y="70496"/>
                      </a:cubicBezTo>
                      <a:cubicBezTo>
                        <a:pt x="39539" y="64081"/>
                        <a:pt x="39950" y="55613"/>
                        <a:pt x="35191" y="49948"/>
                      </a:cubicBezTo>
                      <a:cubicBezTo>
                        <a:pt x="31240" y="45218"/>
                        <a:pt x="24797" y="43674"/>
                        <a:pt x="19132" y="41295"/>
                      </a:cubicBezTo>
                      <a:cubicBezTo>
                        <a:pt x="11046" y="37897"/>
                        <a:pt x="3724" y="31354"/>
                        <a:pt x="0" y="23593"/>
                      </a:cubicBezTo>
                      <a:cubicBezTo>
                        <a:pt x="7505" y="6174"/>
                        <a:pt x="20336" y="0"/>
                        <a:pt x="20336" y="0"/>
                      </a:cubicBezTo>
                      <a:cubicBezTo>
                        <a:pt x="19585" y="9092"/>
                        <a:pt x="50614" y="9842"/>
                        <a:pt x="59705" y="476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2" name="Google Shape;1732;p9"/>
                <p:cNvSpPr/>
                <p:nvPr/>
              </p:nvSpPr>
              <p:spPr>
                <a:xfrm>
                  <a:off x="4532673" y="1533632"/>
                  <a:ext cx="26230" cy="60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30" h="60328" extrusionOk="0">
                      <a:moveTo>
                        <a:pt x="12717" y="60314"/>
                      </a:moveTo>
                      <a:cubicBezTo>
                        <a:pt x="11783" y="59932"/>
                        <a:pt x="10805" y="59592"/>
                        <a:pt x="9913" y="59139"/>
                      </a:cubicBezTo>
                      <a:cubicBezTo>
                        <a:pt x="2337" y="55230"/>
                        <a:pt x="1954" y="45657"/>
                        <a:pt x="0" y="36905"/>
                      </a:cubicBezTo>
                      <a:cubicBezTo>
                        <a:pt x="5863" y="18977"/>
                        <a:pt x="8738" y="0"/>
                        <a:pt x="8738" y="0"/>
                      </a:cubicBezTo>
                      <a:cubicBezTo>
                        <a:pt x="8738" y="0"/>
                        <a:pt x="22007" y="10593"/>
                        <a:pt x="25788" y="21951"/>
                      </a:cubicBezTo>
                      <a:cubicBezTo>
                        <a:pt x="28054" y="28777"/>
                        <a:pt x="21299" y="45487"/>
                        <a:pt x="12717" y="6032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3" name="Google Shape;1733;p9"/>
                <p:cNvSpPr/>
                <p:nvPr/>
              </p:nvSpPr>
              <p:spPr>
                <a:xfrm>
                  <a:off x="4548458" y="1573657"/>
                  <a:ext cx="30476" cy="76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6" h="76369" extrusionOk="0">
                      <a:moveTo>
                        <a:pt x="19548" y="62604"/>
                      </a:moveTo>
                      <a:cubicBezTo>
                        <a:pt x="14025" y="67405"/>
                        <a:pt x="4069" y="65181"/>
                        <a:pt x="1095" y="58483"/>
                      </a:cubicBezTo>
                      <a:cubicBezTo>
                        <a:pt x="-859" y="54022"/>
                        <a:pt x="132" y="49122"/>
                        <a:pt x="1506" y="44321"/>
                      </a:cubicBezTo>
                      <a:cubicBezTo>
                        <a:pt x="16362" y="24778"/>
                        <a:pt x="18273" y="-1647"/>
                        <a:pt x="20582" y="81"/>
                      </a:cubicBezTo>
                      <a:cubicBezTo>
                        <a:pt x="23598" y="2346"/>
                        <a:pt x="31175" y="39422"/>
                        <a:pt x="30424" y="55311"/>
                      </a:cubicBezTo>
                      <a:cubicBezTo>
                        <a:pt x="30013" y="63652"/>
                        <a:pt x="26898" y="70775"/>
                        <a:pt x="20242" y="76369"/>
                      </a:cubicBezTo>
                      <a:cubicBezTo>
                        <a:pt x="20752" y="71781"/>
                        <a:pt x="20525" y="67107"/>
                        <a:pt x="19548" y="6259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4" name="Google Shape;1734;p9"/>
                <p:cNvSpPr/>
                <p:nvPr/>
              </p:nvSpPr>
              <p:spPr>
                <a:xfrm>
                  <a:off x="4568530" y="1657804"/>
                  <a:ext cx="32262" cy="51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62" h="51418" extrusionOk="0">
                      <a:moveTo>
                        <a:pt x="26015" y="51418"/>
                      </a:moveTo>
                      <a:cubicBezTo>
                        <a:pt x="16300" y="51149"/>
                        <a:pt x="6741" y="41066"/>
                        <a:pt x="10862" y="32272"/>
                      </a:cubicBezTo>
                      <a:cubicBezTo>
                        <a:pt x="12306" y="29185"/>
                        <a:pt x="15224" y="26211"/>
                        <a:pt x="14261" y="22968"/>
                      </a:cubicBezTo>
                      <a:cubicBezTo>
                        <a:pt x="12745" y="17855"/>
                        <a:pt x="5240" y="19739"/>
                        <a:pt x="0" y="18209"/>
                      </a:cubicBezTo>
                      <a:cubicBezTo>
                        <a:pt x="14204" y="6413"/>
                        <a:pt x="20336" y="-6517"/>
                        <a:pt x="28507" y="3708"/>
                      </a:cubicBezTo>
                      <a:cubicBezTo>
                        <a:pt x="34299" y="10944"/>
                        <a:pt x="33337" y="30771"/>
                        <a:pt x="26001" y="5141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35" name="Google Shape;1735;p9"/>
              <p:cNvGrpSpPr/>
              <p:nvPr/>
            </p:nvGrpSpPr>
            <p:grpSpPr>
              <a:xfrm rot="-754085">
                <a:off x="-162789" y="4275873"/>
                <a:ext cx="300647" cy="544775"/>
                <a:chOff x="4169852" y="1450036"/>
                <a:chExt cx="98451" cy="178394"/>
              </a:xfrm>
            </p:grpSpPr>
            <p:sp>
              <p:nvSpPr>
                <p:cNvPr id="1736" name="Google Shape;1736;p9"/>
                <p:cNvSpPr/>
                <p:nvPr/>
              </p:nvSpPr>
              <p:spPr>
                <a:xfrm>
                  <a:off x="4209297" y="1488811"/>
                  <a:ext cx="37113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3" h="139619" extrusionOk="0">
                      <a:moveTo>
                        <a:pt x="6849" y="139619"/>
                      </a:moveTo>
                      <a:cubicBezTo>
                        <a:pt x="-14733" y="86712"/>
                        <a:pt x="20162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1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7" name="Google Shape;1737;p9"/>
                <p:cNvSpPr/>
                <p:nvPr/>
              </p:nvSpPr>
              <p:spPr>
                <a:xfrm>
                  <a:off x="4243763" y="1450036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6"/>
                        <a:pt x="24541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8" name="Google Shape;1738;p9"/>
                <p:cNvSpPr/>
                <p:nvPr/>
              </p:nvSpPr>
              <p:spPr>
                <a:xfrm>
                  <a:off x="4224625" y="1466548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0" y="27672"/>
                      </a:moveTo>
                      <a:cubicBezTo>
                        <a:pt x="14760" y="17136"/>
                        <a:pt x="9648" y="4574"/>
                        <a:pt x="160" y="0"/>
                      </a:cubicBezTo>
                      <a:cubicBezTo>
                        <a:pt x="-1087" y="11046"/>
                        <a:pt x="5060" y="22560"/>
                        <a:pt x="14930" y="2767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9" name="Google Shape;1739;p9"/>
                <p:cNvSpPr/>
                <p:nvPr/>
              </p:nvSpPr>
              <p:spPr>
                <a:xfrm>
                  <a:off x="4205667" y="1470358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4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4" y="37231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0" name="Google Shape;1740;p9"/>
                <p:cNvSpPr/>
                <p:nvPr/>
              </p:nvSpPr>
              <p:spPr>
                <a:xfrm>
                  <a:off x="4192695" y="1486969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4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1" y="22234"/>
                      </a:cubicBezTo>
                      <a:cubicBezTo>
                        <a:pt x="17051" y="24386"/>
                        <a:pt x="18495" y="26964"/>
                        <a:pt x="20450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1" name="Google Shape;1741;p9"/>
                <p:cNvSpPr/>
                <p:nvPr/>
              </p:nvSpPr>
              <p:spPr>
                <a:xfrm>
                  <a:off x="4169852" y="1525871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3" y="11046"/>
                      </a:moveTo>
                      <a:cubicBezTo>
                        <a:pt x="41621" y="6698"/>
                        <a:pt x="33931" y="2238"/>
                        <a:pt x="25392" y="1430"/>
                      </a:cubicBezTo>
                      <a:cubicBezTo>
                        <a:pt x="22503" y="1161"/>
                        <a:pt x="19586" y="1317"/>
                        <a:pt x="16668" y="1360"/>
                      </a:cubicBezTo>
                      <a:cubicBezTo>
                        <a:pt x="11089" y="1430"/>
                        <a:pt x="5480" y="1048"/>
                        <a:pt x="0" y="0"/>
                      </a:cubicBezTo>
                      <a:cubicBezTo>
                        <a:pt x="6925" y="4843"/>
                        <a:pt x="13949" y="9743"/>
                        <a:pt x="21851" y="12760"/>
                      </a:cubicBezTo>
                      <a:cubicBezTo>
                        <a:pt x="29754" y="15776"/>
                        <a:pt x="41140" y="14105"/>
                        <a:pt x="49013" y="11046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2" name="Google Shape;1742;p9"/>
                <p:cNvSpPr/>
                <p:nvPr/>
              </p:nvSpPr>
              <p:spPr>
                <a:xfrm>
                  <a:off x="4175219" y="1552658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2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3" name="Google Shape;1743;p9"/>
                <p:cNvSpPr/>
                <p:nvPr/>
              </p:nvSpPr>
              <p:spPr>
                <a:xfrm>
                  <a:off x="4180955" y="1575238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4"/>
                      </a:cubicBezTo>
                      <a:cubicBezTo>
                        <a:pt x="10748" y="19657"/>
                        <a:pt x="21129" y="13157"/>
                        <a:pt x="26029" y="3584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4" name="Google Shape;1744;p9"/>
                <p:cNvSpPr/>
                <p:nvPr/>
              </p:nvSpPr>
              <p:spPr>
                <a:xfrm>
                  <a:off x="4238437" y="1500444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1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6" y="5955"/>
                      </a:cubicBezTo>
                      <a:cubicBezTo>
                        <a:pt x="24910" y="8065"/>
                        <a:pt x="22475" y="9198"/>
                        <a:pt x="20138" y="9297"/>
                      </a:cubicBezTo>
                      <a:cubicBezTo>
                        <a:pt x="17801" y="9396"/>
                        <a:pt x="15521" y="8660"/>
                        <a:pt x="13298" y="7923"/>
                      </a:cubicBezTo>
                      <a:cubicBezTo>
                        <a:pt x="8539" y="6351"/>
                        <a:pt x="3611" y="4680"/>
                        <a:pt x="0" y="1211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5" name="Google Shape;1745;p9"/>
                <p:cNvSpPr/>
                <p:nvPr/>
              </p:nvSpPr>
              <p:spPr>
                <a:xfrm>
                  <a:off x="4231285" y="1515245"/>
                  <a:ext cx="27615" cy="1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4" extrusionOk="0">
                      <a:moveTo>
                        <a:pt x="14" y="175"/>
                      </a:moveTo>
                      <a:cubicBezTo>
                        <a:pt x="5339" y="-307"/>
                        <a:pt x="10820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5" y="6095"/>
                        <a:pt x="4348" y="5500"/>
                        <a:pt x="2762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6" name="Google Shape;1746;p9"/>
                <p:cNvSpPr/>
                <p:nvPr/>
              </p:nvSpPr>
              <p:spPr>
                <a:xfrm>
                  <a:off x="4224218" y="1530205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5" y="1799"/>
                        <a:pt x="19203" y="9899"/>
                        <a:pt x="24925" y="18736"/>
                      </a:cubicBezTo>
                      <a:cubicBezTo>
                        <a:pt x="20152" y="18353"/>
                        <a:pt x="15521" y="16371"/>
                        <a:pt x="11967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7" name="Google Shape;1747;p9"/>
                <p:cNvSpPr/>
                <p:nvPr/>
              </p:nvSpPr>
              <p:spPr>
                <a:xfrm>
                  <a:off x="4216288" y="1549946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4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0" y="20421"/>
                      </a:cubicBezTo>
                      <a:cubicBezTo>
                        <a:pt x="21823" y="11046"/>
                        <a:pt x="11584" y="3994"/>
                        <a:pt x="212" y="51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8" name="Google Shape;1748;p9"/>
                <p:cNvSpPr/>
                <p:nvPr/>
              </p:nvSpPr>
              <p:spPr>
                <a:xfrm>
                  <a:off x="4211770" y="1569603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5" y="8200"/>
                        <a:pt x="4943" y="10692"/>
                      </a:cubicBezTo>
                      <a:cubicBezTo>
                        <a:pt x="9049" y="17291"/>
                        <a:pt x="16413" y="21214"/>
                        <a:pt x="23891" y="23338"/>
                      </a:cubicBezTo>
                      <a:cubicBezTo>
                        <a:pt x="22064" y="18000"/>
                        <a:pt x="17943" y="13737"/>
                        <a:pt x="13510" y="10239"/>
                      </a:cubicBezTo>
                      <a:cubicBezTo>
                        <a:pt x="9078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9" name="Google Shape;1749;p9"/>
                <p:cNvSpPr/>
                <p:nvPr/>
              </p:nvSpPr>
              <p:spPr>
                <a:xfrm>
                  <a:off x="4210482" y="1596986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8"/>
                        <a:pt x="13737" y="11618"/>
                        <a:pt x="17631" y="13501"/>
                      </a:cubicBezTo>
                      <a:cubicBezTo>
                        <a:pt x="16541" y="11476"/>
                        <a:pt x="15295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29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50" name="Google Shape;1750;p9"/>
              <p:cNvGrpSpPr/>
              <p:nvPr/>
            </p:nvGrpSpPr>
            <p:grpSpPr>
              <a:xfrm rot="-754085">
                <a:off x="283384" y="4477709"/>
                <a:ext cx="300647" cy="544775"/>
                <a:chOff x="4357607" y="1446538"/>
                <a:chExt cx="98451" cy="178394"/>
              </a:xfrm>
            </p:grpSpPr>
            <p:sp>
              <p:nvSpPr>
                <p:cNvPr id="1751" name="Google Shape;1751;p9"/>
                <p:cNvSpPr/>
                <p:nvPr/>
              </p:nvSpPr>
              <p:spPr>
                <a:xfrm>
                  <a:off x="4397052" y="1485313"/>
                  <a:ext cx="37112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2" h="139619" extrusionOk="0">
                      <a:moveTo>
                        <a:pt x="6850" y="139620"/>
                      </a:moveTo>
                      <a:cubicBezTo>
                        <a:pt x="-14733" y="86712"/>
                        <a:pt x="20161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2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2" name="Google Shape;1752;p9"/>
                <p:cNvSpPr/>
                <p:nvPr/>
              </p:nvSpPr>
              <p:spPr>
                <a:xfrm>
                  <a:off x="4431518" y="1446538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6"/>
                        <a:pt x="24540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3" name="Google Shape;1753;p9"/>
                <p:cNvSpPr/>
                <p:nvPr/>
              </p:nvSpPr>
              <p:spPr>
                <a:xfrm>
                  <a:off x="4412380" y="1463050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1" y="27672"/>
                      </a:moveTo>
                      <a:cubicBezTo>
                        <a:pt x="14761" y="17136"/>
                        <a:pt x="9648" y="4574"/>
                        <a:pt x="160" y="0"/>
                      </a:cubicBezTo>
                      <a:cubicBezTo>
                        <a:pt x="-1086" y="11046"/>
                        <a:pt x="5060" y="22560"/>
                        <a:pt x="14931" y="276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4" name="Google Shape;1754;p9"/>
                <p:cNvSpPr/>
                <p:nvPr/>
              </p:nvSpPr>
              <p:spPr>
                <a:xfrm>
                  <a:off x="4393421" y="1466860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5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5" y="372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5" name="Google Shape;1755;p9"/>
                <p:cNvSpPr/>
                <p:nvPr/>
              </p:nvSpPr>
              <p:spPr>
                <a:xfrm>
                  <a:off x="4380435" y="1483472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3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0" y="22234"/>
                      </a:cubicBezTo>
                      <a:cubicBezTo>
                        <a:pt x="17051" y="24386"/>
                        <a:pt x="18495" y="26964"/>
                        <a:pt x="20449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6" name="Google Shape;1756;p9"/>
                <p:cNvSpPr/>
                <p:nvPr/>
              </p:nvSpPr>
              <p:spPr>
                <a:xfrm>
                  <a:off x="4357607" y="1522359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3" y="11046"/>
                      </a:moveTo>
                      <a:cubicBezTo>
                        <a:pt x="41621" y="6698"/>
                        <a:pt x="33931" y="2237"/>
                        <a:pt x="25392" y="1430"/>
                      </a:cubicBezTo>
                      <a:cubicBezTo>
                        <a:pt x="22503" y="1161"/>
                        <a:pt x="19585" y="1317"/>
                        <a:pt x="16668" y="1359"/>
                      </a:cubicBezTo>
                      <a:cubicBezTo>
                        <a:pt x="11088" y="1430"/>
                        <a:pt x="5495" y="1048"/>
                        <a:pt x="0" y="0"/>
                      </a:cubicBezTo>
                      <a:cubicBezTo>
                        <a:pt x="6925" y="4843"/>
                        <a:pt x="13949" y="9743"/>
                        <a:pt x="21851" y="12760"/>
                      </a:cubicBezTo>
                      <a:cubicBezTo>
                        <a:pt x="29754" y="15776"/>
                        <a:pt x="41139" y="14105"/>
                        <a:pt x="49013" y="1104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7" name="Google Shape;1757;p9"/>
                <p:cNvSpPr/>
                <p:nvPr/>
              </p:nvSpPr>
              <p:spPr>
                <a:xfrm>
                  <a:off x="4362974" y="1549161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3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8" name="Google Shape;1758;p9"/>
                <p:cNvSpPr/>
                <p:nvPr/>
              </p:nvSpPr>
              <p:spPr>
                <a:xfrm>
                  <a:off x="4368695" y="1571740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4"/>
                      </a:cubicBezTo>
                      <a:cubicBezTo>
                        <a:pt x="10749" y="19657"/>
                        <a:pt x="21129" y="13157"/>
                        <a:pt x="26029" y="358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9" name="Google Shape;1759;p9"/>
                <p:cNvSpPr/>
                <p:nvPr/>
              </p:nvSpPr>
              <p:spPr>
                <a:xfrm>
                  <a:off x="4426192" y="1496932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1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6" y="5955"/>
                      </a:cubicBezTo>
                      <a:cubicBezTo>
                        <a:pt x="24910" y="8065"/>
                        <a:pt x="22474" y="9198"/>
                        <a:pt x="20138" y="9297"/>
                      </a:cubicBezTo>
                      <a:cubicBezTo>
                        <a:pt x="17801" y="9396"/>
                        <a:pt x="15521" y="8660"/>
                        <a:pt x="13298" y="7923"/>
                      </a:cubicBezTo>
                      <a:cubicBezTo>
                        <a:pt x="8539" y="6351"/>
                        <a:pt x="3611" y="4680"/>
                        <a:pt x="0" y="121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0" name="Google Shape;1760;p9"/>
                <p:cNvSpPr/>
                <p:nvPr/>
              </p:nvSpPr>
              <p:spPr>
                <a:xfrm>
                  <a:off x="4419040" y="1511747"/>
                  <a:ext cx="27615" cy="13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4" extrusionOk="0">
                      <a:moveTo>
                        <a:pt x="14" y="175"/>
                      </a:moveTo>
                      <a:cubicBezTo>
                        <a:pt x="5339" y="-307"/>
                        <a:pt x="10819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5" y="6095"/>
                        <a:pt x="4348" y="5500"/>
                        <a:pt x="2761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1" name="Google Shape;1761;p9"/>
                <p:cNvSpPr/>
                <p:nvPr/>
              </p:nvSpPr>
              <p:spPr>
                <a:xfrm>
                  <a:off x="4411973" y="1526707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5" y="1798"/>
                        <a:pt x="19203" y="9899"/>
                        <a:pt x="24925" y="18736"/>
                      </a:cubicBezTo>
                      <a:cubicBezTo>
                        <a:pt x="20152" y="18353"/>
                        <a:pt x="15521" y="16371"/>
                        <a:pt x="11966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2" name="Google Shape;1762;p9"/>
                <p:cNvSpPr/>
                <p:nvPr/>
              </p:nvSpPr>
              <p:spPr>
                <a:xfrm>
                  <a:off x="4404043" y="1546448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4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1" y="20421"/>
                      </a:cubicBezTo>
                      <a:cubicBezTo>
                        <a:pt x="21823" y="11046"/>
                        <a:pt x="11584" y="3994"/>
                        <a:pt x="213" y="51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3" name="Google Shape;1763;p9"/>
                <p:cNvSpPr/>
                <p:nvPr/>
              </p:nvSpPr>
              <p:spPr>
                <a:xfrm>
                  <a:off x="4399525" y="1566105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5" y="8200"/>
                        <a:pt x="4942" y="10692"/>
                      </a:cubicBezTo>
                      <a:cubicBezTo>
                        <a:pt x="9049" y="17291"/>
                        <a:pt x="16413" y="21214"/>
                        <a:pt x="23891" y="23338"/>
                      </a:cubicBezTo>
                      <a:cubicBezTo>
                        <a:pt x="22064" y="17999"/>
                        <a:pt x="17943" y="13737"/>
                        <a:pt x="13510" y="10239"/>
                      </a:cubicBezTo>
                      <a:cubicBezTo>
                        <a:pt x="9078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4" name="Google Shape;1764;p9"/>
                <p:cNvSpPr/>
                <p:nvPr/>
              </p:nvSpPr>
              <p:spPr>
                <a:xfrm>
                  <a:off x="4398237" y="1593488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8"/>
                        <a:pt x="13737" y="11618"/>
                        <a:pt x="17631" y="13501"/>
                      </a:cubicBezTo>
                      <a:cubicBezTo>
                        <a:pt x="16541" y="11476"/>
                        <a:pt x="15295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29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65" name="Google Shape;1765;p9"/>
              <p:cNvSpPr/>
              <p:nvPr/>
            </p:nvSpPr>
            <p:spPr>
              <a:xfrm rot="-754782">
                <a:off x="505444" y="5061735"/>
                <a:ext cx="47274" cy="116978"/>
              </a:xfrm>
              <a:custGeom>
                <a:avLst/>
                <a:gdLst/>
                <a:ahLst/>
                <a:cxnLst/>
                <a:rect l="l" t="t" r="r" b="b"/>
                <a:pathLst>
                  <a:path w="15483" h="38312" extrusionOk="0">
                    <a:moveTo>
                      <a:pt x="14" y="17093"/>
                    </a:moveTo>
                    <a:cubicBezTo>
                      <a:pt x="3002" y="24174"/>
                      <a:pt x="6019" y="31226"/>
                      <a:pt x="8979" y="38307"/>
                    </a:cubicBezTo>
                    <a:cubicBezTo>
                      <a:pt x="10168" y="38350"/>
                      <a:pt x="11245" y="38123"/>
                      <a:pt x="12207" y="37698"/>
                    </a:cubicBezTo>
                    <a:cubicBezTo>
                      <a:pt x="14204" y="33591"/>
                      <a:pt x="15224" y="28932"/>
                      <a:pt x="15436" y="24372"/>
                    </a:cubicBezTo>
                    <a:cubicBezTo>
                      <a:pt x="15819" y="16130"/>
                      <a:pt x="13822" y="7987"/>
                      <a:pt x="11698" y="0"/>
                    </a:cubicBezTo>
                    <a:cubicBezTo>
                      <a:pt x="6514" y="4560"/>
                      <a:pt x="3937" y="11471"/>
                      <a:pt x="0" y="170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66" name="Google Shape;1766;p9"/>
              <p:cNvGrpSpPr/>
              <p:nvPr/>
            </p:nvGrpSpPr>
            <p:grpSpPr>
              <a:xfrm rot="-754115">
                <a:off x="-459217" y="4825339"/>
                <a:ext cx="1217605" cy="1050513"/>
                <a:chOff x="580589" y="5177399"/>
                <a:chExt cx="1217651" cy="1050552"/>
              </a:xfrm>
            </p:grpSpPr>
            <p:grpSp>
              <p:nvGrpSpPr>
                <p:cNvPr id="1767" name="Google Shape;1767;p9"/>
                <p:cNvGrpSpPr/>
                <p:nvPr/>
              </p:nvGrpSpPr>
              <p:grpSpPr>
                <a:xfrm>
                  <a:off x="580589" y="5177399"/>
                  <a:ext cx="1217651" cy="1050552"/>
                  <a:chOff x="4104003" y="1551562"/>
                  <a:chExt cx="398746" cy="344026"/>
                </a:xfrm>
              </p:grpSpPr>
              <p:sp>
                <p:nvSpPr>
                  <p:cNvPr id="1768" name="Google Shape;1768;p9"/>
                  <p:cNvSpPr/>
                  <p:nvPr/>
                </p:nvSpPr>
                <p:spPr>
                  <a:xfrm>
                    <a:off x="4104003" y="1551562"/>
                    <a:ext cx="398746" cy="297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8746" h="297509" extrusionOk="0">
                        <a:moveTo>
                          <a:pt x="8324" y="197737"/>
                        </a:moveTo>
                        <a:cubicBezTo>
                          <a:pt x="8353" y="199918"/>
                          <a:pt x="9783" y="201801"/>
                          <a:pt x="11128" y="203515"/>
                        </a:cubicBezTo>
                        <a:cubicBezTo>
                          <a:pt x="18790" y="213201"/>
                          <a:pt x="26465" y="222888"/>
                          <a:pt x="34141" y="232574"/>
                        </a:cubicBezTo>
                        <a:cubicBezTo>
                          <a:pt x="22585" y="233042"/>
                          <a:pt x="11199" y="225295"/>
                          <a:pt x="7376" y="214405"/>
                        </a:cubicBezTo>
                        <a:cubicBezTo>
                          <a:pt x="6129" y="223780"/>
                          <a:pt x="1371" y="232447"/>
                          <a:pt x="337" y="241850"/>
                        </a:cubicBezTo>
                        <a:cubicBezTo>
                          <a:pt x="-2835" y="271009"/>
                          <a:pt x="16878" y="277863"/>
                          <a:pt x="38191" y="288145"/>
                        </a:cubicBezTo>
                        <a:cubicBezTo>
                          <a:pt x="54704" y="296132"/>
                          <a:pt x="71868" y="298865"/>
                          <a:pt x="87927" y="296897"/>
                        </a:cubicBezTo>
                        <a:cubicBezTo>
                          <a:pt x="107413" y="294532"/>
                          <a:pt x="125285" y="285270"/>
                          <a:pt x="138456" y="270074"/>
                        </a:cubicBezTo>
                        <a:cubicBezTo>
                          <a:pt x="142676" y="265217"/>
                          <a:pt x="146344" y="259637"/>
                          <a:pt x="147590" y="253335"/>
                        </a:cubicBezTo>
                        <a:cubicBezTo>
                          <a:pt x="149870" y="241765"/>
                          <a:pt x="143795" y="230294"/>
                          <a:pt x="137209" y="220537"/>
                        </a:cubicBezTo>
                        <a:cubicBezTo>
                          <a:pt x="149317" y="228609"/>
                          <a:pt x="165136" y="236837"/>
                          <a:pt x="177471" y="229077"/>
                        </a:cubicBezTo>
                        <a:cubicBezTo>
                          <a:pt x="181946" y="226244"/>
                          <a:pt x="185047" y="221698"/>
                          <a:pt x="188007" y="217294"/>
                        </a:cubicBezTo>
                        <a:cubicBezTo>
                          <a:pt x="195796" y="205724"/>
                          <a:pt x="203939" y="193970"/>
                          <a:pt x="215410" y="186082"/>
                        </a:cubicBezTo>
                        <a:cubicBezTo>
                          <a:pt x="218922" y="183675"/>
                          <a:pt x="222689" y="181649"/>
                          <a:pt x="225904" y="178874"/>
                        </a:cubicBezTo>
                        <a:cubicBezTo>
                          <a:pt x="234542" y="171368"/>
                          <a:pt x="238790" y="158552"/>
                          <a:pt x="249454" y="154388"/>
                        </a:cubicBezTo>
                        <a:cubicBezTo>
                          <a:pt x="253236" y="152915"/>
                          <a:pt x="257427" y="152745"/>
                          <a:pt x="261137" y="151145"/>
                        </a:cubicBezTo>
                        <a:cubicBezTo>
                          <a:pt x="269564" y="147534"/>
                          <a:pt x="273416" y="136035"/>
                          <a:pt x="268898" y="128062"/>
                        </a:cubicBezTo>
                        <a:cubicBezTo>
                          <a:pt x="273812" y="131333"/>
                          <a:pt x="277268" y="136715"/>
                          <a:pt x="278202" y="142549"/>
                        </a:cubicBezTo>
                        <a:cubicBezTo>
                          <a:pt x="282975" y="136275"/>
                          <a:pt x="295168" y="139646"/>
                          <a:pt x="298850" y="132693"/>
                        </a:cubicBezTo>
                        <a:cubicBezTo>
                          <a:pt x="299813" y="130866"/>
                          <a:pt x="299912" y="128713"/>
                          <a:pt x="299912" y="126646"/>
                        </a:cubicBezTo>
                        <a:cubicBezTo>
                          <a:pt x="299955" y="120429"/>
                          <a:pt x="299572" y="114226"/>
                          <a:pt x="298751" y="108066"/>
                        </a:cubicBezTo>
                        <a:cubicBezTo>
                          <a:pt x="298595" y="106933"/>
                          <a:pt x="298439" y="105842"/>
                          <a:pt x="298255" y="104724"/>
                        </a:cubicBezTo>
                        <a:cubicBezTo>
                          <a:pt x="298623" y="105559"/>
                          <a:pt x="298963" y="106423"/>
                          <a:pt x="299331" y="107258"/>
                        </a:cubicBezTo>
                        <a:cubicBezTo>
                          <a:pt x="302320" y="114339"/>
                          <a:pt x="305336" y="121392"/>
                          <a:pt x="308296" y="128472"/>
                        </a:cubicBezTo>
                        <a:cubicBezTo>
                          <a:pt x="309485" y="128515"/>
                          <a:pt x="310562" y="128288"/>
                          <a:pt x="311525" y="127864"/>
                        </a:cubicBezTo>
                        <a:cubicBezTo>
                          <a:pt x="316311" y="125782"/>
                          <a:pt x="318634" y="118658"/>
                          <a:pt x="318435" y="112866"/>
                        </a:cubicBezTo>
                        <a:cubicBezTo>
                          <a:pt x="318124" y="102373"/>
                          <a:pt x="314513" y="92290"/>
                          <a:pt x="310930" y="82405"/>
                        </a:cubicBezTo>
                        <a:cubicBezTo>
                          <a:pt x="319129" y="88664"/>
                          <a:pt x="325474" y="97331"/>
                          <a:pt x="328943" y="107046"/>
                        </a:cubicBezTo>
                        <a:cubicBezTo>
                          <a:pt x="329737" y="109227"/>
                          <a:pt x="331082" y="111946"/>
                          <a:pt x="333376" y="111663"/>
                        </a:cubicBezTo>
                        <a:cubicBezTo>
                          <a:pt x="334580" y="111507"/>
                          <a:pt x="335472" y="110516"/>
                          <a:pt x="336251" y="109595"/>
                        </a:cubicBezTo>
                        <a:cubicBezTo>
                          <a:pt x="339593" y="105616"/>
                          <a:pt x="342935" y="101650"/>
                          <a:pt x="346277" y="97699"/>
                        </a:cubicBezTo>
                        <a:cubicBezTo>
                          <a:pt x="348118" y="95518"/>
                          <a:pt x="350016" y="93210"/>
                          <a:pt x="350582" y="90434"/>
                        </a:cubicBezTo>
                        <a:cubicBezTo>
                          <a:pt x="351050" y="88041"/>
                          <a:pt x="350497" y="85605"/>
                          <a:pt x="349945" y="83240"/>
                        </a:cubicBezTo>
                        <a:cubicBezTo>
                          <a:pt x="348231" y="75933"/>
                          <a:pt x="346532" y="68625"/>
                          <a:pt x="344819" y="61346"/>
                        </a:cubicBezTo>
                        <a:cubicBezTo>
                          <a:pt x="350370" y="68781"/>
                          <a:pt x="355921" y="76216"/>
                          <a:pt x="361487" y="83679"/>
                        </a:cubicBezTo>
                        <a:cubicBezTo>
                          <a:pt x="369233" y="84982"/>
                          <a:pt x="376442" y="78581"/>
                          <a:pt x="379543" y="71359"/>
                        </a:cubicBezTo>
                        <a:cubicBezTo>
                          <a:pt x="382673" y="64136"/>
                          <a:pt x="382998" y="56064"/>
                          <a:pt x="384953" y="48445"/>
                        </a:cubicBezTo>
                        <a:cubicBezTo>
                          <a:pt x="386893" y="40826"/>
                          <a:pt x="391255" y="32952"/>
                          <a:pt x="398746" y="30587"/>
                        </a:cubicBezTo>
                        <a:lnTo>
                          <a:pt x="396438" y="30021"/>
                        </a:lnTo>
                        <a:cubicBezTo>
                          <a:pt x="377914" y="28123"/>
                          <a:pt x="365891" y="9147"/>
                          <a:pt x="348416" y="2675"/>
                        </a:cubicBezTo>
                        <a:cubicBezTo>
                          <a:pt x="335458" y="-2126"/>
                          <a:pt x="321055" y="480"/>
                          <a:pt x="307488" y="3170"/>
                        </a:cubicBezTo>
                        <a:cubicBezTo>
                          <a:pt x="302419" y="4176"/>
                          <a:pt x="297179" y="5224"/>
                          <a:pt x="292831" y="8028"/>
                        </a:cubicBezTo>
                        <a:cubicBezTo>
                          <a:pt x="288469" y="10846"/>
                          <a:pt x="285113" y="15845"/>
                          <a:pt x="285807" y="20972"/>
                        </a:cubicBezTo>
                        <a:cubicBezTo>
                          <a:pt x="282153" y="21113"/>
                          <a:pt x="280397" y="16666"/>
                          <a:pt x="277962" y="13947"/>
                        </a:cubicBezTo>
                        <a:cubicBezTo>
                          <a:pt x="272934" y="8297"/>
                          <a:pt x="263927" y="9741"/>
                          <a:pt x="256620" y="11653"/>
                        </a:cubicBezTo>
                        <a:cubicBezTo>
                          <a:pt x="250162" y="13353"/>
                          <a:pt x="243563" y="15095"/>
                          <a:pt x="238082" y="18876"/>
                        </a:cubicBezTo>
                        <a:cubicBezTo>
                          <a:pt x="232588" y="22671"/>
                          <a:pt x="228339" y="28945"/>
                          <a:pt x="228807" y="35601"/>
                        </a:cubicBezTo>
                        <a:cubicBezTo>
                          <a:pt x="227093" y="31522"/>
                          <a:pt x="225365" y="27429"/>
                          <a:pt x="223623" y="23337"/>
                        </a:cubicBezTo>
                        <a:cubicBezTo>
                          <a:pt x="218440" y="34369"/>
                          <a:pt x="220026" y="48247"/>
                          <a:pt x="227532" y="57848"/>
                        </a:cubicBezTo>
                        <a:cubicBezTo>
                          <a:pt x="226866" y="61134"/>
                          <a:pt x="222703" y="62678"/>
                          <a:pt x="219474" y="61729"/>
                        </a:cubicBezTo>
                        <a:cubicBezTo>
                          <a:pt x="216259" y="60808"/>
                          <a:pt x="213852" y="58160"/>
                          <a:pt x="211728" y="55554"/>
                        </a:cubicBezTo>
                        <a:cubicBezTo>
                          <a:pt x="205879" y="48431"/>
                          <a:pt x="200752" y="40713"/>
                          <a:pt x="196433" y="32570"/>
                        </a:cubicBezTo>
                        <a:cubicBezTo>
                          <a:pt x="176409" y="42526"/>
                          <a:pt x="157701" y="55129"/>
                          <a:pt x="140962" y="69957"/>
                        </a:cubicBezTo>
                        <a:cubicBezTo>
                          <a:pt x="147972" y="85081"/>
                          <a:pt x="143440" y="93267"/>
                          <a:pt x="148369" y="109198"/>
                        </a:cubicBezTo>
                        <a:cubicBezTo>
                          <a:pt x="137861" y="101764"/>
                          <a:pt x="130964" y="93592"/>
                          <a:pt x="123685" y="82971"/>
                        </a:cubicBezTo>
                        <a:cubicBezTo>
                          <a:pt x="122042" y="84472"/>
                          <a:pt x="82687" y="113291"/>
                          <a:pt x="63583" y="131744"/>
                        </a:cubicBezTo>
                        <a:cubicBezTo>
                          <a:pt x="44352" y="150310"/>
                          <a:pt x="26692" y="170504"/>
                          <a:pt x="10859" y="192044"/>
                        </a:cubicBezTo>
                        <a:cubicBezTo>
                          <a:pt x="9585" y="193772"/>
                          <a:pt x="8268" y="195684"/>
                          <a:pt x="8296" y="197822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9" name="Google Shape;1769;p9"/>
                  <p:cNvSpPr/>
                  <p:nvPr/>
                </p:nvSpPr>
                <p:spPr>
                  <a:xfrm>
                    <a:off x="4120602" y="1571489"/>
                    <a:ext cx="369642" cy="2726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642" h="272612" extrusionOk="0">
                        <a:moveTo>
                          <a:pt x="25544" y="268289"/>
                        </a:moveTo>
                        <a:cubicBezTo>
                          <a:pt x="38261" y="275426"/>
                          <a:pt x="55410" y="273571"/>
                          <a:pt x="66301" y="263870"/>
                        </a:cubicBezTo>
                        <a:cubicBezTo>
                          <a:pt x="57393" y="263927"/>
                          <a:pt x="50695" y="252569"/>
                          <a:pt x="55070" y="244795"/>
                        </a:cubicBezTo>
                        <a:cubicBezTo>
                          <a:pt x="56713" y="241863"/>
                          <a:pt x="59432" y="239725"/>
                          <a:pt x="61641" y="237190"/>
                        </a:cubicBezTo>
                        <a:cubicBezTo>
                          <a:pt x="64247" y="234202"/>
                          <a:pt x="66131" y="230661"/>
                          <a:pt x="67986" y="227178"/>
                        </a:cubicBezTo>
                        <a:cubicBezTo>
                          <a:pt x="72163" y="219332"/>
                          <a:pt x="76327" y="211501"/>
                          <a:pt x="80505" y="203655"/>
                        </a:cubicBezTo>
                        <a:cubicBezTo>
                          <a:pt x="81524" y="201729"/>
                          <a:pt x="82671" y="199690"/>
                          <a:pt x="84640" y="198755"/>
                        </a:cubicBezTo>
                        <a:cubicBezTo>
                          <a:pt x="85914" y="198146"/>
                          <a:pt x="87373" y="198090"/>
                          <a:pt x="88789" y="198160"/>
                        </a:cubicBezTo>
                        <a:cubicBezTo>
                          <a:pt x="97414" y="198571"/>
                          <a:pt x="105698" y="203528"/>
                          <a:pt x="110145" y="210948"/>
                        </a:cubicBezTo>
                        <a:cubicBezTo>
                          <a:pt x="113062" y="202990"/>
                          <a:pt x="100501" y="197155"/>
                          <a:pt x="99991" y="188686"/>
                        </a:cubicBezTo>
                        <a:cubicBezTo>
                          <a:pt x="99807" y="185726"/>
                          <a:pt x="101181" y="182908"/>
                          <a:pt x="102526" y="180260"/>
                        </a:cubicBezTo>
                        <a:cubicBezTo>
                          <a:pt x="109508" y="166396"/>
                          <a:pt x="118288" y="151045"/>
                          <a:pt x="133412" y="147476"/>
                        </a:cubicBezTo>
                        <a:cubicBezTo>
                          <a:pt x="145563" y="144615"/>
                          <a:pt x="157884" y="150422"/>
                          <a:pt x="169015" y="156086"/>
                        </a:cubicBezTo>
                        <a:cubicBezTo>
                          <a:pt x="167981" y="151866"/>
                          <a:pt x="164327" y="148906"/>
                          <a:pt x="161056" y="146046"/>
                        </a:cubicBezTo>
                        <a:cubicBezTo>
                          <a:pt x="157785" y="143185"/>
                          <a:pt x="154457" y="139645"/>
                          <a:pt x="154428" y="135297"/>
                        </a:cubicBezTo>
                        <a:cubicBezTo>
                          <a:pt x="154414" y="130949"/>
                          <a:pt x="159965" y="126956"/>
                          <a:pt x="163194" y="129873"/>
                        </a:cubicBezTo>
                        <a:cubicBezTo>
                          <a:pt x="167273" y="126843"/>
                          <a:pt x="158762" y="121334"/>
                          <a:pt x="159696" y="116349"/>
                        </a:cubicBezTo>
                        <a:cubicBezTo>
                          <a:pt x="160107" y="114125"/>
                          <a:pt x="162345" y="112780"/>
                          <a:pt x="164398" y="111845"/>
                        </a:cubicBezTo>
                        <a:cubicBezTo>
                          <a:pt x="174014" y="107441"/>
                          <a:pt x="184791" y="105614"/>
                          <a:pt x="195327" y="106606"/>
                        </a:cubicBezTo>
                        <a:cubicBezTo>
                          <a:pt x="190470" y="101366"/>
                          <a:pt x="185258" y="94412"/>
                          <a:pt x="187864" y="87771"/>
                        </a:cubicBezTo>
                        <a:cubicBezTo>
                          <a:pt x="190172" y="81865"/>
                          <a:pt x="197069" y="76696"/>
                          <a:pt x="203300" y="77872"/>
                        </a:cubicBezTo>
                        <a:cubicBezTo>
                          <a:pt x="262241" y="88989"/>
                          <a:pt x="241919" y="57550"/>
                          <a:pt x="262864" y="59278"/>
                        </a:cubicBezTo>
                        <a:cubicBezTo>
                          <a:pt x="266093" y="64036"/>
                          <a:pt x="269321" y="68780"/>
                          <a:pt x="272550" y="73538"/>
                        </a:cubicBezTo>
                        <a:cubicBezTo>
                          <a:pt x="274816" y="66160"/>
                          <a:pt x="265130" y="58838"/>
                          <a:pt x="267721" y="51573"/>
                        </a:cubicBezTo>
                        <a:cubicBezTo>
                          <a:pt x="270256" y="44464"/>
                          <a:pt x="280410" y="45810"/>
                          <a:pt x="287902" y="44833"/>
                        </a:cubicBezTo>
                        <a:cubicBezTo>
                          <a:pt x="295733" y="43813"/>
                          <a:pt x="302403" y="38871"/>
                          <a:pt x="308861" y="34311"/>
                        </a:cubicBezTo>
                        <a:cubicBezTo>
                          <a:pt x="315304" y="29750"/>
                          <a:pt x="322442" y="25233"/>
                          <a:pt x="330344" y="25261"/>
                        </a:cubicBezTo>
                        <a:cubicBezTo>
                          <a:pt x="338246" y="25290"/>
                          <a:pt x="346573" y="31974"/>
                          <a:pt x="345313" y="39777"/>
                        </a:cubicBezTo>
                        <a:cubicBezTo>
                          <a:pt x="350694" y="37851"/>
                          <a:pt x="343967" y="28731"/>
                          <a:pt x="347196" y="24029"/>
                        </a:cubicBezTo>
                        <a:cubicBezTo>
                          <a:pt x="348131" y="22670"/>
                          <a:pt x="349745" y="21990"/>
                          <a:pt x="351275" y="21381"/>
                        </a:cubicBezTo>
                        <a:cubicBezTo>
                          <a:pt x="357393" y="18931"/>
                          <a:pt x="363525" y="16481"/>
                          <a:pt x="369642" y="14017"/>
                        </a:cubicBezTo>
                        <a:cubicBezTo>
                          <a:pt x="360706" y="16099"/>
                          <a:pt x="351629" y="18180"/>
                          <a:pt x="342466" y="17770"/>
                        </a:cubicBezTo>
                        <a:cubicBezTo>
                          <a:pt x="333304" y="17359"/>
                          <a:pt x="323858" y="14116"/>
                          <a:pt x="317910" y="7134"/>
                        </a:cubicBezTo>
                        <a:cubicBezTo>
                          <a:pt x="314837" y="3537"/>
                          <a:pt x="310928" y="-1547"/>
                          <a:pt x="306637" y="450"/>
                        </a:cubicBezTo>
                        <a:cubicBezTo>
                          <a:pt x="310787" y="5605"/>
                          <a:pt x="309271" y="13833"/>
                          <a:pt x="304414" y="18322"/>
                        </a:cubicBezTo>
                        <a:cubicBezTo>
                          <a:pt x="299557" y="22797"/>
                          <a:pt x="292306" y="23916"/>
                          <a:pt x="285806" y="22698"/>
                        </a:cubicBezTo>
                        <a:cubicBezTo>
                          <a:pt x="277903" y="21211"/>
                          <a:pt x="270653" y="16467"/>
                          <a:pt x="266121" y="9811"/>
                        </a:cubicBezTo>
                        <a:cubicBezTo>
                          <a:pt x="268188" y="16679"/>
                          <a:pt x="267990" y="24751"/>
                          <a:pt x="263430" y="30303"/>
                        </a:cubicBezTo>
                        <a:cubicBezTo>
                          <a:pt x="258885" y="35854"/>
                          <a:pt x="249212" y="37171"/>
                          <a:pt x="244638" y="31648"/>
                        </a:cubicBezTo>
                        <a:cubicBezTo>
                          <a:pt x="244496" y="37384"/>
                          <a:pt x="240404" y="42439"/>
                          <a:pt x="235447" y="45328"/>
                        </a:cubicBezTo>
                        <a:cubicBezTo>
                          <a:pt x="230490" y="48217"/>
                          <a:pt x="224727" y="49336"/>
                          <a:pt x="219090" y="50398"/>
                        </a:cubicBezTo>
                        <a:cubicBezTo>
                          <a:pt x="216966" y="50795"/>
                          <a:pt x="214842" y="51205"/>
                          <a:pt x="212718" y="51602"/>
                        </a:cubicBezTo>
                        <a:cubicBezTo>
                          <a:pt x="204603" y="53145"/>
                          <a:pt x="196049" y="54901"/>
                          <a:pt x="189918" y="60425"/>
                        </a:cubicBezTo>
                        <a:cubicBezTo>
                          <a:pt x="184833" y="54208"/>
                          <a:pt x="179749" y="47991"/>
                          <a:pt x="174665" y="41774"/>
                        </a:cubicBezTo>
                        <a:cubicBezTo>
                          <a:pt x="176308" y="52947"/>
                          <a:pt x="177951" y="64121"/>
                          <a:pt x="179579" y="75294"/>
                        </a:cubicBezTo>
                        <a:cubicBezTo>
                          <a:pt x="180019" y="78268"/>
                          <a:pt x="180146" y="81964"/>
                          <a:pt x="177597" y="83565"/>
                        </a:cubicBezTo>
                        <a:cubicBezTo>
                          <a:pt x="172668" y="86666"/>
                          <a:pt x="168604" y="77702"/>
                          <a:pt x="162968" y="76243"/>
                        </a:cubicBezTo>
                        <a:cubicBezTo>
                          <a:pt x="163633" y="80449"/>
                          <a:pt x="162741" y="85222"/>
                          <a:pt x="159456" y="87926"/>
                        </a:cubicBezTo>
                        <a:cubicBezTo>
                          <a:pt x="156170" y="90631"/>
                          <a:pt x="150279" y="90051"/>
                          <a:pt x="148594" y="86128"/>
                        </a:cubicBezTo>
                        <a:cubicBezTo>
                          <a:pt x="149883" y="93718"/>
                          <a:pt x="144742" y="101861"/>
                          <a:pt x="137349" y="103971"/>
                        </a:cubicBezTo>
                        <a:cubicBezTo>
                          <a:pt x="129943" y="106082"/>
                          <a:pt x="121290" y="101890"/>
                          <a:pt x="118373" y="94766"/>
                        </a:cubicBezTo>
                        <a:cubicBezTo>
                          <a:pt x="112156" y="98250"/>
                          <a:pt x="110938" y="106620"/>
                          <a:pt x="111264" y="113743"/>
                        </a:cubicBezTo>
                        <a:cubicBezTo>
                          <a:pt x="111590" y="120866"/>
                          <a:pt x="112595" y="128641"/>
                          <a:pt x="108601" y="134546"/>
                        </a:cubicBezTo>
                        <a:cubicBezTo>
                          <a:pt x="105741" y="138781"/>
                          <a:pt x="100855" y="141132"/>
                          <a:pt x="97258" y="144771"/>
                        </a:cubicBezTo>
                        <a:cubicBezTo>
                          <a:pt x="93675" y="148396"/>
                          <a:pt x="91182" y="153466"/>
                          <a:pt x="86467" y="155407"/>
                        </a:cubicBezTo>
                        <a:cubicBezTo>
                          <a:pt x="81000" y="157658"/>
                          <a:pt x="74755" y="154741"/>
                          <a:pt x="70238" y="150946"/>
                        </a:cubicBezTo>
                        <a:cubicBezTo>
                          <a:pt x="65706" y="147150"/>
                          <a:pt x="61868" y="142349"/>
                          <a:pt x="56515" y="139843"/>
                        </a:cubicBezTo>
                        <a:cubicBezTo>
                          <a:pt x="56770" y="152744"/>
                          <a:pt x="69133" y="164767"/>
                          <a:pt x="64700" y="176875"/>
                        </a:cubicBezTo>
                        <a:cubicBezTo>
                          <a:pt x="63327" y="180643"/>
                          <a:pt x="60452" y="183687"/>
                          <a:pt x="58866" y="187383"/>
                        </a:cubicBezTo>
                        <a:cubicBezTo>
                          <a:pt x="57280" y="191065"/>
                          <a:pt x="57506" y="196206"/>
                          <a:pt x="61033" y="198118"/>
                        </a:cubicBezTo>
                        <a:cubicBezTo>
                          <a:pt x="60877" y="201403"/>
                          <a:pt x="56274" y="202168"/>
                          <a:pt x="53102" y="201318"/>
                        </a:cubicBezTo>
                        <a:cubicBezTo>
                          <a:pt x="49930" y="200469"/>
                          <a:pt x="46106" y="199180"/>
                          <a:pt x="43727" y="201446"/>
                        </a:cubicBezTo>
                        <a:cubicBezTo>
                          <a:pt x="40088" y="204930"/>
                          <a:pt x="44987" y="210623"/>
                          <a:pt x="45441" y="215636"/>
                        </a:cubicBezTo>
                        <a:cubicBezTo>
                          <a:pt x="46007" y="221853"/>
                          <a:pt x="38728" y="226441"/>
                          <a:pt x="32539" y="225606"/>
                        </a:cubicBezTo>
                        <a:cubicBezTo>
                          <a:pt x="26351" y="224770"/>
                          <a:pt x="21309" y="220408"/>
                          <a:pt x="16650" y="216231"/>
                        </a:cubicBezTo>
                        <a:cubicBezTo>
                          <a:pt x="19355" y="223425"/>
                          <a:pt x="20573" y="231185"/>
                          <a:pt x="20190" y="238875"/>
                        </a:cubicBezTo>
                        <a:cubicBezTo>
                          <a:pt x="12019" y="238266"/>
                          <a:pt x="4442" y="232517"/>
                          <a:pt x="1667" y="224813"/>
                        </a:cubicBezTo>
                        <a:cubicBezTo>
                          <a:pt x="-1151" y="226186"/>
                          <a:pt x="109" y="230435"/>
                          <a:pt x="1752" y="233097"/>
                        </a:cubicBezTo>
                        <a:cubicBezTo>
                          <a:pt x="9810" y="246168"/>
                          <a:pt x="17882" y="259240"/>
                          <a:pt x="25940" y="272311"/>
                        </a:cubicBezTo>
                        <a:lnTo>
                          <a:pt x="25572" y="26830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0" name="Google Shape;1770;p9"/>
                  <p:cNvSpPr/>
                  <p:nvPr/>
                </p:nvSpPr>
                <p:spPr>
                  <a:xfrm>
                    <a:off x="4176154" y="1587733"/>
                    <a:ext cx="280584" cy="200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584" h="200678" extrusionOk="0">
                        <a:moveTo>
                          <a:pt x="196167" y="35429"/>
                        </a:moveTo>
                        <a:cubicBezTo>
                          <a:pt x="193278" y="33404"/>
                          <a:pt x="189284" y="35528"/>
                          <a:pt x="186862" y="38092"/>
                        </a:cubicBezTo>
                        <a:cubicBezTo>
                          <a:pt x="184441" y="40655"/>
                          <a:pt x="182217" y="43898"/>
                          <a:pt x="178748" y="44549"/>
                        </a:cubicBezTo>
                        <a:cubicBezTo>
                          <a:pt x="177134" y="44847"/>
                          <a:pt x="175448" y="44521"/>
                          <a:pt x="173806" y="44663"/>
                        </a:cubicBezTo>
                        <a:cubicBezTo>
                          <a:pt x="171596" y="44861"/>
                          <a:pt x="169557" y="45923"/>
                          <a:pt x="167589" y="46957"/>
                        </a:cubicBezTo>
                        <a:cubicBezTo>
                          <a:pt x="156316" y="52891"/>
                          <a:pt x="145029" y="58824"/>
                          <a:pt x="133756" y="64772"/>
                        </a:cubicBezTo>
                        <a:cubicBezTo>
                          <a:pt x="129721" y="66896"/>
                          <a:pt x="125344" y="69403"/>
                          <a:pt x="123843" y="73708"/>
                        </a:cubicBezTo>
                        <a:cubicBezTo>
                          <a:pt x="123036" y="76031"/>
                          <a:pt x="123107" y="78764"/>
                          <a:pt x="121493" y="80619"/>
                        </a:cubicBezTo>
                        <a:cubicBezTo>
                          <a:pt x="120260" y="82035"/>
                          <a:pt x="118335" y="82573"/>
                          <a:pt x="116550" y="83126"/>
                        </a:cubicBezTo>
                        <a:cubicBezTo>
                          <a:pt x="109229" y="85391"/>
                          <a:pt x="102176" y="89116"/>
                          <a:pt x="97064" y="94837"/>
                        </a:cubicBezTo>
                        <a:cubicBezTo>
                          <a:pt x="91951" y="100559"/>
                          <a:pt x="88978" y="108447"/>
                          <a:pt x="90252" y="116009"/>
                        </a:cubicBezTo>
                        <a:cubicBezTo>
                          <a:pt x="87080" y="113587"/>
                          <a:pt x="81614" y="116816"/>
                          <a:pt x="82208" y="120767"/>
                        </a:cubicBezTo>
                        <a:cubicBezTo>
                          <a:pt x="79107" y="118714"/>
                          <a:pt x="75057" y="121121"/>
                          <a:pt x="72210" y="123515"/>
                        </a:cubicBezTo>
                        <a:cubicBezTo>
                          <a:pt x="60088" y="133739"/>
                          <a:pt x="49339" y="145607"/>
                          <a:pt x="40346" y="158692"/>
                        </a:cubicBezTo>
                        <a:cubicBezTo>
                          <a:pt x="37132" y="163380"/>
                          <a:pt x="34016" y="169143"/>
                          <a:pt x="35970" y="174496"/>
                        </a:cubicBezTo>
                        <a:cubicBezTo>
                          <a:pt x="34682" y="173533"/>
                          <a:pt x="33379" y="172570"/>
                          <a:pt x="32090" y="171593"/>
                        </a:cubicBezTo>
                        <a:cubicBezTo>
                          <a:pt x="24641" y="179878"/>
                          <a:pt x="17192" y="188148"/>
                          <a:pt x="9743" y="196433"/>
                        </a:cubicBezTo>
                        <a:cubicBezTo>
                          <a:pt x="7180" y="199279"/>
                          <a:pt x="2818" y="202281"/>
                          <a:pt x="0" y="199690"/>
                        </a:cubicBezTo>
                        <a:cubicBezTo>
                          <a:pt x="11868" y="184820"/>
                          <a:pt x="24457" y="167203"/>
                          <a:pt x="20761" y="148538"/>
                        </a:cubicBezTo>
                        <a:cubicBezTo>
                          <a:pt x="21738" y="150960"/>
                          <a:pt x="24726" y="152050"/>
                          <a:pt x="27318" y="151696"/>
                        </a:cubicBezTo>
                        <a:cubicBezTo>
                          <a:pt x="29910" y="151342"/>
                          <a:pt x="32189" y="149883"/>
                          <a:pt x="34384" y="148467"/>
                        </a:cubicBezTo>
                        <a:cubicBezTo>
                          <a:pt x="43363" y="142633"/>
                          <a:pt x="52596" y="136572"/>
                          <a:pt x="58587" y="127678"/>
                        </a:cubicBezTo>
                        <a:cubicBezTo>
                          <a:pt x="64690" y="118600"/>
                          <a:pt x="66829" y="106946"/>
                          <a:pt x="64350" y="96296"/>
                        </a:cubicBezTo>
                        <a:cubicBezTo>
                          <a:pt x="66092" y="98179"/>
                          <a:pt x="68387" y="99553"/>
                          <a:pt x="70865" y="100190"/>
                        </a:cubicBezTo>
                        <a:cubicBezTo>
                          <a:pt x="71630" y="96721"/>
                          <a:pt x="75255" y="94625"/>
                          <a:pt x="78739" y="93931"/>
                        </a:cubicBezTo>
                        <a:cubicBezTo>
                          <a:pt x="82222" y="93237"/>
                          <a:pt x="85862" y="93506"/>
                          <a:pt x="89303" y="92628"/>
                        </a:cubicBezTo>
                        <a:cubicBezTo>
                          <a:pt x="93382" y="91580"/>
                          <a:pt x="96865" y="88974"/>
                          <a:pt x="100236" y="86439"/>
                        </a:cubicBezTo>
                        <a:cubicBezTo>
                          <a:pt x="105731" y="82304"/>
                          <a:pt x="111225" y="78155"/>
                          <a:pt x="116706" y="74020"/>
                        </a:cubicBezTo>
                        <a:cubicBezTo>
                          <a:pt x="121974" y="70040"/>
                          <a:pt x="127639" y="65438"/>
                          <a:pt x="128729" y="58938"/>
                        </a:cubicBezTo>
                        <a:cubicBezTo>
                          <a:pt x="129395" y="55001"/>
                          <a:pt x="128871" y="49761"/>
                          <a:pt x="132567" y="48231"/>
                        </a:cubicBezTo>
                        <a:cubicBezTo>
                          <a:pt x="134946" y="47254"/>
                          <a:pt x="137552" y="48642"/>
                          <a:pt x="140072" y="49109"/>
                        </a:cubicBezTo>
                        <a:cubicBezTo>
                          <a:pt x="144477" y="49931"/>
                          <a:pt x="148853" y="47849"/>
                          <a:pt x="152846" y="45838"/>
                        </a:cubicBezTo>
                        <a:cubicBezTo>
                          <a:pt x="163963" y="40258"/>
                          <a:pt x="175066" y="34665"/>
                          <a:pt x="186183" y="29085"/>
                        </a:cubicBezTo>
                        <a:cubicBezTo>
                          <a:pt x="191111" y="26606"/>
                          <a:pt x="196124" y="24100"/>
                          <a:pt x="201534" y="23024"/>
                        </a:cubicBezTo>
                        <a:cubicBezTo>
                          <a:pt x="205287" y="22273"/>
                          <a:pt x="209280" y="22202"/>
                          <a:pt x="212693" y="20475"/>
                        </a:cubicBezTo>
                        <a:cubicBezTo>
                          <a:pt x="216121" y="18747"/>
                          <a:pt x="218740" y="14513"/>
                          <a:pt x="217041" y="11085"/>
                        </a:cubicBezTo>
                        <a:cubicBezTo>
                          <a:pt x="219264" y="9839"/>
                          <a:pt x="221332" y="13479"/>
                          <a:pt x="223867" y="13606"/>
                        </a:cubicBezTo>
                        <a:cubicBezTo>
                          <a:pt x="225141" y="13663"/>
                          <a:pt x="226260" y="12827"/>
                          <a:pt x="227351" y="12148"/>
                        </a:cubicBezTo>
                        <a:cubicBezTo>
                          <a:pt x="236938" y="6214"/>
                          <a:pt x="251737" y="11751"/>
                          <a:pt x="259271" y="3353"/>
                        </a:cubicBezTo>
                        <a:cubicBezTo>
                          <a:pt x="260418" y="2079"/>
                          <a:pt x="261438" y="450"/>
                          <a:pt x="263109" y="82"/>
                        </a:cubicBezTo>
                        <a:cubicBezTo>
                          <a:pt x="264057" y="-130"/>
                          <a:pt x="265049" y="110"/>
                          <a:pt x="265984" y="351"/>
                        </a:cubicBezTo>
                        <a:cubicBezTo>
                          <a:pt x="270855" y="1597"/>
                          <a:pt x="275712" y="2829"/>
                          <a:pt x="280584" y="4075"/>
                        </a:cubicBezTo>
                        <a:cubicBezTo>
                          <a:pt x="269850" y="4939"/>
                          <a:pt x="259625" y="8805"/>
                          <a:pt x="249570" y="12643"/>
                        </a:cubicBezTo>
                        <a:cubicBezTo>
                          <a:pt x="237434" y="17260"/>
                          <a:pt x="225297" y="21877"/>
                          <a:pt x="213175" y="26479"/>
                        </a:cubicBezTo>
                        <a:cubicBezTo>
                          <a:pt x="210484" y="27499"/>
                          <a:pt x="207199" y="29765"/>
                          <a:pt x="208289" y="32427"/>
                        </a:cubicBezTo>
                        <a:cubicBezTo>
                          <a:pt x="202454" y="30841"/>
                          <a:pt x="195841" y="32469"/>
                          <a:pt x="191422" y="36605"/>
                        </a:cubicBezTo>
                        <a:lnTo>
                          <a:pt x="196209" y="354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1" name="Google Shape;1771;p9"/>
                  <p:cNvSpPr/>
                  <p:nvPr/>
                </p:nvSpPr>
                <p:spPr>
                  <a:xfrm>
                    <a:off x="4114055" y="1584217"/>
                    <a:ext cx="376628" cy="3113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628" h="311371" extrusionOk="0">
                        <a:moveTo>
                          <a:pt x="376629" y="0"/>
                        </a:moveTo>
                        <a:cubicBezTo>
                          <a:pt x="289152" y="3300"/>
                          <a:pt x="177247" y="55995"/>
                          <a:pt x="110971" y="141305"/>
                        </a:cubicBezTo>
                        <a:cubicBezTo>
                          <a:pt x="44680" y="226600"/>
                          <a:pt x="15918" y="278701"/>
                          <a:pt x="0" y="31137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72" name="Google Shape;1772;p9"/>
                <p:cNvSpPr/>
                <p:nvPr/>
              </p:nvSpPr>
              <p:spPr>
                <a:xfrm>
                  <a:off x="849091" y="5505064"/>
                  <a:ext cx="647093" cy="578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88" h="189609" extrusionOk="0">
                      <a:moveTo>
                        <a:pt x="0" y="189596"/>
                      </a:moveTo>
                      <a:cubicBezTo>
                        <a:pt x="19486" y="187231"/>
                        <a:pt x="37358" y="177969"/>
                        <a:pt x="50529" y="162773"/>
                      </a:cubicBezTo>
                      <a:cubicBezTo>
                        <a:pt x="54749" y="157916"/>
                        <a:pt x="58417" y="152336"/>
                        <a:pt x="59663" y="146035"/>
                      </a:cubicBezTo>
                      <a:cubicBezTo>
                        <a:pt x="61943" y="134464"/>
                        <a:pt x="55868" y="122994"/>
                        <a:pt x="49282" y="113236"/>
                      </a:cubicBezTo>
                      <a:cubicBezTo>
                        <a:pt x="61390" y="121308"/>
                        <a:pt x="77209" y="129536"/>
                        <a:pt x="89544" y="121776"/>
                      </a:cubicBezTo>
                      <a:cubicBezTo>
                        <a:pt x="94019" y="118943"/>
                        <a:pt x="97120" y="114398"/>
                        <a:pt x="100080" y="109993"/>
                      </a:cubicBezTo>
                      <a:cubicBezTo>
                        <a:pt x="107869" y="98423"/>
                        <a:pt x="116012" y="86669"/>
                        <a:pt x="127483" y="78781"/>
                      </a:cubicBezTo>
                      <a:cubicBezTo>
                        <a:pt x="130995" y="76374"/>
                        <a:pt x="134762" y="74348"/>
                        <a:pt x="137977" y="71573"/>
                      </a:cubicBezTo>
                      <a:cubicBezTo>
                        <a:pt x="146615" y="64067"/>
                        <a:pt x="150863" y="51251"/>
                        <a:pt x="161527" y="47087"/>
                      </a:cubicBezTo>
                      <a:cubicBezTo>
                        <a:pt x="165309" y="45614"/>
                        <a:pt x="169500" y="45444"/>
                        <a:pt x="173210" y="43844"/>
                      </a:cubicBezTo>
                      <a:cubicBezTo>
                        <a:pt x="181637" y="40233"/>
                        <a:pt x="185489" y="28734"/>
                        <a:pt x="180971" y="20761"/>
                      </a:cubicBezTo>
                      <a:cubicBezTo>
                        <a:pt x="185885" y="24032"/>
                        <a:pt x="189341" y="29414"/>
                        <a:pt x="190275" y="35248"/>
                      </a:cubicBezTo>
                      <a:cubicBezTo>
                        <a:pt x="195048" y="28975"/>
                        <a:pt x="207241" y="32345"/>
                        <a:pt x="210923" y="25392"/>
                      </a:cubicBezTo>
                      <a:cubicBezTo>
                        <a:pt x="211886" y="23565"/>
                        <a:pt x="211985" y="21412"/>
                        <a:pt x="211985" y="19345"/>
                      </a:cubicBezTo>
                      <a:cubicBezTo>
                        <a:pt x="212028" y="13128"/>
                        <a:pt x="211645" y="6925"/>
                        <a:pt x="210824" y="765"/>
                      </a:cubicBezTo>
                      <a:cubicBezTo>
                        <a:pt x="209493" y="2549"/>
                        <a:pt x="207992" y="4192"/>
                        <a:pt x="206207" y="5551"/>
                      </a:cubicBezTo>
                      <a:cubicBezTo>
                        <a:pt x="200146" y="10154"/>
                        <a:pt x="191154" y="10380"/>
                        <a:pt x="184851" y="6132"/>
                      </a:cubicBezTo>
                      <a:cubicBezTo>
                        <a:pt x="180122" y="2931"/>
                        <a:pt x="174089" y="-2592"/>
                        <a:pt x="169982" y="1388"/>
                      </a:cubicBezTo>
                      <a:cubicBezTo>
                        <a:pt x="168013" y="3285"/>
                        <a:pt x="167815" y="6783"/>
                        <a:pt x="165379" y="8058"/>
                      </a:cubicBezTo>
                      <a:cubicBezTo>
                        <a:pt x="163382" y="9106"/>
                        <a:pt x="161003" y="8058"/>
                        <a:pt x="158780" y="7619"/>
                      </a:cubicBezTo>
                      <a:cubicBezTo>
                        <a:pt x="157916" y="7449"/>
                        <a:pt x="156910" y="7506"/>
                        <a:pt x="156033" y="7746"/>
                      </a:cubicBezTo>
                      <a:cubicBezTo>
                        <a:pt x="150495" y="4928"/>
                        <a:pt x="143075" y="4871"/>
                        <a:pt x="136560" y="5268"/>
                      </a:cubicBezTo>
                      <a:cubicBezTo>
                        <a:pt x="135229" y="5339"/>
                        <a:pt x="133728" y="5509"/>
                        <a:pt x="132963" y="6585"/>
                      </a:cubicBezTo>
                      <a:cubicBezTo>
                        <a:pt x="132453" y="7279"/>
                        <a:pt x="132397" y="8228"/>
                        <a:pt x="132482" y="9092"/>
                      </a:cubicBezTo>
                      <a:cubicBezTo>
                        <a:pt x="133077" y="15535"/>
                        <a:pt x="139662" y="21596"/>
                        <a:pt x="136872" y="27417"/>
                      </a:cubicBezTo>
                      <a:cubicBezTo>
                        <a:pt x="135881" y="29527"/>
                        <a:pt x="133827" y="30900"/>
                        <a:pt x="131830" y="32119"/>
                      </a:cubicBezTo>
                      <a:cubicBezTo>
                        <a:pt x="123333" y="37245"/>
                        <a:pt x="113987" y="40955"/>
                        <a:pt x="104300" y="43065"/>
                      </a:cubicBezTo>
                      <a:cubicBezTo>
                        <a:pt x="107614" y="49821"/>
                        <a:pt x="110970" y="57949"/>
                        <a:pt x="107331" y="64563"/>
                      </a:cubicBezTo>
                      <a:cubicBezTo>
                        <a:pt x="104329" y="70057"/>
                        <a:pt x="97602" y="72253"/>
                        <a:pt x="91399" y="72904"/>
                      </a:cubicBezTo>
                      <a:cubicBezTo>
                        <a:pt x="85196" y="73527"/>
                        <a:pt x="78724" y="73116"/>
                        <a:pt x="72918" y="75382"/>
                      </a:cubicBezTo>
                      <a:cubicBezTo>
                        <a:pt x="65950" y="78087"/>
                        <a:pt x="61008" y="84219"/>
                        <a:pt x="55301" y="89091"/>
                      </a:cubicBezTo>
                      <a:cubicBezTo>
                        <a:pt x="49608" y="93948"/>
                        <a:pt x="41678" y="97800"/>
                        <a:pt x="34823" y="94812"/>
                      </a:cubicBezTo>
                      <a:cubicBezTo>
                        <a:pt x="31594" y="101496"/>
                        <a:pt x="36848" y="110885"/>
                        <a:pt x="31849" y="116394"/>
                      </a:cubicBezTo>
                      <a:cubicBezTo>
                        <a:pt x="29938" y="118476"/>
                        <a:pt x="27006" y="119326"/>
                        <a:pt x="24896" y="121209"/>
                      </a:cubicBezTo>
                      <a:cubicBezTo>
                        <a:pt x="20846" y="124835"/>
                        <a:pt x="20860" y="131136"/>
                        <a:pt x="22035" y="136419"/>
                      </a:cubicBezTo>
                      <a:cubicBezTo>
                        <a:pt x="23197" y="141701"/>
                        <a:pt x="25236" y="147082"/>
                        <a:pt x="24159" y="152393"/>
                      </a:cubicBezTo>
                      <a:cubicBezTo>
                        <a:pt x="23367" y="156302"/>
                        <a:pt x="20931" y="159743"/>
                        <a:pt x="20180" y="163680"/>
                      </a:cubicBezTo>
                      <a:cubicBezTo>
                        <a:pt x="19416" y="167659"/>
                        <a:pt x="20308" y="172248"/>
                        <a:pt x="17787" y="175420"/>
                      </a:cubicBezTo>
                      <a:cubicBezTo>
                        <a:pt x="15932" y="177771"/>
                        <a:pt x="12773" y="178578"/>
                        <a:pt x="10055" y="179838"/>
                      </a:cubicBezTo>
                      <a:cubicBezTo>
                        <a:pt x="5721" y="181835"/>
                        <a:pt x="2152" y="185361"/>
                        <a:pt x="14" y="1896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73" name="Google Shape;1773;p9"/>
              <p:cNvGrpSpPr/>
              <p:nvPr/>
            </p:nvGrpSpPr>
            <p:grpSpPr>
              <a:xfrm rot="-754115">
                <a:off x="-274459" y="4340542"/>
                <a:ext cx="892979" cy="1159193"/>
                <a:chOff x="542613" y="4900666"/>
                <a:chExt cx="893012" cy="1159236"/>
              </a:xfrm>
            </p:grpSpPr>
            <p:grpSp>
              <p:nvGrpSpPr>
                <p:cNvPr id="1774" name="Google Shape;1774;p9"/>
                <p:cNvGrpSpPr/>
                <p:nvPr/>
              </p:nvGrpSpPr>
              <p:grpSpPr>
                <a:xfrm>
                  <a:off x="542698" y="4900666"/>
                  <a:ext cx="892926" cy="1159236"/>
                  <a:chOff x="4091595" y="1460940"/>
                  <a:chExt cx="292408" cy="379617"/>
                </a:xfrm>
              </p:grpSpPr>
              <p:sp>
                <p:nvSpPr>
                  <p:cNvPr id="1775" name="Google Shape;1775;p9"/>
                  <p:cNvSpPr/>
                  <p:nvPr/>
                </p:nvSpPr>
                <p:spPr>
                  <a:xfrm>
                    <a:off x="4100403" y="1460940"/>
                    <a:ext cx="283600" cy="29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600" h="296925" extrusionOk="0">
                        <a:moveTo>
                          <a:pt x="283601" y="0"/>
                        </a:moveTo>
                        <a:cubicBezTo>
                          <a:pt x="283601" y="0"/>
                          <a:pt x="268957" y="8370"/>
                          <a:pt x="267909" y="31368"/>
                        </a:cubicBezTo>
                        <a:cubicBezTo>
                          <a:pt x="266861" y="54381"/>
                          <a:pt x="248876" y="54012"/>
                          <a:pt x="248876" y="54012"/>
                        </a:cubicBezTo>
                        <a:cubicBezTo>
                          <a:pt x="248876" y="54012"/>
                          <a:pt x="231387" y="42881"/>
                          <a:pt x="221842" y="44468"/>
                        </a:cubicBezTo>
                        <a:cubicBezTo>
                          <a:pt x="212297" y="46054"/>
                          <a:pt x="242518" y="53219"/>
                          <a:pt x="239331" y="58785"/>
                        </a:cubicBezTo>
                        <a:cubicBezTo>
                          <a:pt x="236159" y="64350"/>
                          <a:pt x="211504" y="90592"/>
                          <a:pt x="211504" y="90592"/>
                        </a:cubicBezTo>
                        <a:cubicBezTo>
                          <a:pt x="211504" y="90592"/>
                          <a:pt x="197186" y="63557"/>
                          <a:pt x="184455" y="63557"/>
                        </a:cubicBezTo>
                        <a:cubicBezTo>
                          <a:pt x="171724" y="63557"/>
                          <a:pt x="203545" y="78668"/>
                          <a:pt x="202752" y="89799"/>
                        </a:cubicBezTo>
                        <a:cubicBezTo>
                          <a:pt x="201959" y="100930"/>
                          <a:pt x="195600" y="108096"/>
                          <a:pt x="186056" y="119227"/>
                        </a:cubicBezTo>
                        <a:cubicBezTo>
                          <a:pt x="176510" y="130358"/>
                          <a:pt x="174910" y="139903"/>
                          <a:pt x="165379" y="144675"/>
                        </a:cubicBezTo>
                        <a:cubicBezTo>
                          <a:pt x="155835" y="149448"/>
                          <a:pt x="148669" y="127171"/>
                          <a:pt x="144689" y="129565"/>
                        </a:cubicBezTo>
                        <a:cubicBezTo>
                          <a:pt x="140724" y="131944"/>
                          <a:pt x="162986" y="141489"/>
                          <a:pt x="147083" y="158199"/>
                        </a:cubicBezTo>
                        <a:cubicBezTo>
                          <a:pt x="131179" y="174896"/>
                          <a:pt x="123220" y="177275"/>
                          <a:pt x="119241" y="181255"/>
                        </a:cubicBezTo>
                        <a:cubicBezTo>
                          <a:pt x="115275" y="185234"/>
                          <a:pt x="110503" y="176482"/>
                          <a:pt x="110503" y="180462"/>
                        </a:cubicBezTo>
                        <a:cubicBezTo>
                          <a:pt x="110503" y="184441"/>
                          <a:pt x="120841" y="190007"/>
                          <a:pt x="118448" y="193986"/>
                        </a:cubicBezTo>
                        <a:cubicBezTo>
                          <a:pt x="116069" y="197965"/>
                          <a:pt x="106524" y="205117"/>
                          <a:pt x="102544" y="205910"/>
                        </a:cubicBezTo>
                        <a:cubicBezTo>
                          <a:pt x="98565" y="206703"/>
                          <a:pt x="72323" y="175689"/>
                          <a:pt x="67551" y="178082"/>
                        </a:cubicBezTo>
                        <a:cubicBezTo>
                          <a:pt x="62779" y="180462"/>
                          <a:pt x="85848" y="193986"/>
                          <a:pt x="86641" y="199551"/>
                        </a:cubicBezTo>
                        <a:cubicBezTo>
                          <a:pt x="87434" y="205117"/>
                          <a:pt x="98565" y="215455"/>
                          <a:pt x="96979" y="220227"/>
                        </a:cubicBezTo>
                        <a:cubicBezTo>
                          <a:pt x="95393" y="225000"/>
                          <a:pt x="79475" y="234545"/>
                          <a:pt x="75510" y="239317"/>
                        </a:cubicBezTo>
                        <a:cubicBezTo>
                          <a:pt x="71530" y="244090"/>
                          <a:pt x="54026" y="219434"/>
                          <a:pt x="52441" y="225000"/>
                        </a:cubicBezTo>
                        <a:cubicBezTo>
                          <a:pt x="50854" y="230565"/>
                          <a:pt x="68344" y="233752"/>
                          <a:pt x="66758" y="241696"/>
                        </a:cubicBezTo>
                        <a:cubicBezTo>
                          <a:pt x="65172" y="249655"/>
                          <a:pt x="54834" y="252034"/>
                          <a:pt x="49254" y="261579"/>
                        </a:cubicBezTo>
                        <a:cubicBezTo>
                          <a:pt x="43689" y="271124"/>
                          <a:pt x="40517" y="289421"/>
                          <a:pt x="32558" y="295780"/>
                        </a:cubicBezTo>
                        <a:cubicBezTo>
                          <a:pt x="24613" y="302138"/>
                          <a:pt x="3852" y="279961"/>
                          <a:pt x="3852" y="279961"/>
                        </a:cubicBezTo>
                        <a:lnTo>
                          <a:pt x="0" y="278375"/>
                        </a:lnTo>
                        <a:cubicBezTo>
                          <a:pt x="935" y="274254"/>
                          <a:pt x="1926" y="270161"/>
                          <a:pt x="3017" y="266069"/>
                        </a:cubicBezTo>
                        <a:cubicBezTo>
                          <a:pt x="3498" y="264256"/>
                          <a:pt x="3994" y="262443"/>
                          <a:pt x="4489" y="260645"/>
                        </a:cubicBezTo>
                        <a:cubicBezTo>
                          <a:pt x="34328" y="154503"/>
                          <a:pt x="114667" y="60385"/>
                          <a:pt x="248636" y="11400"/>
                        </a:cubicBezTo>
                        <a:cubicBezTo>
                          <a:pt x="249202" y="11188"/>
                          <a:pt x="249769" y="10989"/>
                          <a:pt x="250349" y="10791"/>
                        </a:cubicBezTo>
                        <a:cubicBezTo>
                          <a:pt x="253323" y="9701"/>
                          <a:pt x="256339" y="8639"/>
                          <a:pt x="259370" y="7619"/>
                        </a:cubicBezTo>
                        <a:cubicBezTo>
                          <a:pt x="265785" y="5424"/>
                          <a:pt x="272328" y="3328"/>
                          <a:pt x="278984" y="1345"/>
                        </a:cubicBezTo>
                        <a:cubicBezTo>
                          <a:pt x="280513" y="878"/>
                          <a:pt x="282057" y="439"/>
                          <a:pt x="2836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6" name="Google Shape;1776;p9"/>
                  <p:cNvSpPr/>
                  <p:nvPr/>
                </p:nvSpPr>
                <p:spPr>
                  <a:xfrm>
                    <a:off x="4103434" y="1468559"/>
                    <a:ext cx="258653" cy="270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653" h="270161" extrusionOk="0">
                        <a:moveTo>
                          <a:pt x="123334" y="137311"/>
                        </a:moveTo>
                        <a:cubicBezTo>
                          <a:pt x="123334" y="140795"/>
                          <a:pt x="122824" y="144151"/>
                          <a:pt x="120983" y="147054"/>
                        </a:cubicBezTo>
                        <a:cubicBezTo>
                          <a:pt x="118207" y="144689"/>
                          <a:pt x="115148" y="142225"/>
                          <a:pt x="111509" y="142027"/>
                        </a:cubicBezTo>
                        <a:cubicBezTo>
                          <a:pt x="107869" y="141829"/>
                          <a:pt x="103918" y="145256"/>
                          <a:pt x="105065" y="148711"/>
                        </a:cubicBezTo>
                        <a:cubicBezTo>
                          <a:pt x="102162" y="147479"/>
                          <a:pt x="99089" y="146219"/>
                          <a:pt x="95945" y="146559"/>
                        </a:cubicBezTo>
                        <a:cubicBezTo>
                          <a:pt x="92815" y="146884"/>
                          <a:pt x="89657" y="149405"/>
                          <a:pt x="89813" y="152563"/>
                        </a:cubicBezTo>
                        <a:cubicBezTo>
                          <a:pt x="81118" y="145157"/>
                          <a:pt x="65838" y="148003"/>
                          <a:pt x="60400" y="158044"/>
                        </a:cubicBezTo>
                        <a:cubicBezTo>
                          <a:pt x="53644" y="170520"/>
                          <a:pt x="61957" y="185319"/>
                          <a:pt x="67438" y="198390"/>
                        </a:cubicBezTo>
                        <a:cubicBezTo>
                          <a:pt x="68826" y="201704"/>
                          <a:pt x="69704" y="206264"/>
                          <a:pt x="66701" y="208233"/>
                        </a:cubicBezTo>
                        <a:cubicBezTo>
                          <a:pt x="63855" y="210116"/>
                          <a:pt x="60031" y="207779"/>
                          <a:pt x="58049" y="205018"/>
                        </a:cubicBezTo>
                        <a:cubicBezTo>
                          <a:pt x="56052" y="202242"/>
                          <a:pt x="54607" y="198787"/>
                          <a:pt x="51563" y="197257"/>
                        </a:cubicBezTo>
                        <a:cubicBezTo>
                          <a:pt x="48518" y="195728"/>
                          <a:pt x="43618" y="198518"/>
                          <a:pt x="45105" y="201591"/>
                        </a:cubicBezTo>
                        <a:cubicBezTo>
                          <a:pt x="43094" y="197923"/>
                          <a:pt x="36905" y="199381"/>
                          <a:pt x="35036" y="203120"/>
                        </a:cubicBezTo>
                        <a:cubicBezTo>
                          <a:pt x="33181" y="206859"/>
                          <a:pt x="34229" y="211320"/>
                          <a:pt x="35305" y="215356"/>
                        </a:cubicBezTo>
                        <a:cubicBezTo>
                          <a:pt x="37542" y="223683"/>
                          <a:pt x="39780" y="231996"/>
                          <a:pt x="42018" y="240308"/>
                        </a:cubicBezTo>
                        <a:cubicBezTo>
                          <a:pt x="35603" y="242843"/>
                          <a:pt x="29272" y="245563"/>
                          <a:pt x="23013" y="248451"/>
                        </a:cubicBezTo>
                        <a:cubicBezTo>
                          <a:pt x="19402" y="250123"/>
                          <a:pt x="15337" y="252516"/>
                          <a:pt x="14997" y="256467"/>
                        </a:cubicBezTo>
                        <a:cubicBezTo>
                          <a:pt x="14771" y="258988"/>
                          <a:pt x="16201" y="261324"/>
                          <a:pt x="16853" y="263789"/>
                        </a:cubicBezTo>
                        <a:cubicBezTo>
                          <a:pt x="17490" y="266238"/>
                          <a:pt x="16810" y="269552"/>
                          <a:pt x="14332" y="270090"/>
                        </a:cubicBezTo>
                        <a:cubicBezTo>
                          <a:pt x="13227" y="270331"/>
                          <a:pt x="12094" y="269920"/>
                          <a:pt x="11074" y="269411"/>
                        </a:cubicBezTo>
                        <a:cubicBezTo>
                          <a:pt x="8101" y="267924"/>
                          <a:pt x="5566" y="265545"/>
                          <a:pt x="3894" y="262656"/>
                        </a:cubicBezTo>
                        <a:lnTo>
                          <a:pt x="0" y="258450"/>
                        </a:lnTo>
                        <a:cubicBezTo>
                          <a:pt x="28593" y="150099"/>
                          <a:pt x="109370" y="53602"/>
                          <a:pt x="245619" y="3781"/>
                        </a:cubicBezTo>
                        <a:cubicBezTo>
                          <a:pt x="249160" y="2478"/>
                          <a:pt x="252743" y="1218"/>
                          <a:pt x="256354" y="0"/>
                        </a:cubicBezTo>
                        <a:cubicBezTo>
                          <a:pt x="257614" y="935"/>
                          <a:pt x="258492" y="2181"/>
                          <a:pt x="258634" y="3824"/>
                        </a:cubicBezTo>
                        <a:cubicBezTo>
                          <a:pt x="258974" y="7690"/>
                          <a:pt x="254909" y="10310"/>
                          <a:pt x="251411" y="11981"/>
                        </a:cubicBezTo>
                        <a:cubicBezTo>
                          <a:pt x="240663" y="17107"/>
                          <a:pt x="229928" y="22248"/>
                          <a:pt x="219179" y="27374"/>
                        </a:cubicBezTo>
                        <a:cubicBezTo>
                          <a:pt x="211433" y="31085"/>
                          <a:pt x="203474" y="34852"/>
                          <a:pt x="194935" y="35758"/>
                        </a:cubicBezTo>
                        <a:cubicBezTo>
                          <a:pt x="190120" y="36282"/>
                          <a:pt x="184540" y="36169"/>
                          <a:pt x="181410" y="39865"/>
                        </a:cubicBezTo>
                        <a:cubicBezTo>
                          <a:pt x="179796" y="41763"/>
                          <a:pt x="179187" y="44340"/>
                          <a:pt x="177714" y="46351"/>
                        </a:cubicBezTo>
                        <a:cubicBezTo>
                          <a:pt x="174840" y="50274"/>
                          <a:pt x="169104" y="51492"/>
                          <a:pt x="166725" y="55740"/>
                        </a:cubicBezTo>
                        <a:cubicBezTo>
                          <a:pt x="163553" y="61391"/>
                          <a:pt x="167815" y="69803"/>
                          <a:pt x="163213" y="74377"/>
                        </a:cubicBezTo>
                        <a:cubicBezTo>
                          <a:pt x="161584" y="76005"/>
                          <a:pt x="159248" y="76614"/>
                          <a:pt x="157081" y="77407"/>
                        </a:cubicBezTo>
                        <a:cubicBezTo>
                          <a:pt x="142650" y="82676"/>
                          <a:pt x="133487" y="99457"/>
                          <a:pt x="136872" y="114440"/>
                        </a:cubicBezTo>
                        <a:cubicBezTo>
                          <a:pt x="133841" y="115304"/>
                          <a:pt x="130358" y="114185"/>
                          <a:pt x="128404" y="111707"/>
                        </a:cubicBezTo>
                        <a:cubicBezTo>
                          <a:pt x="123036" y="114978"/>
                          <a:pt x="122243" y="122399"/>
                          <a:pt x="122753" y="128658"/>
                        </a:cubicBezTo>
                        <a:cubicBezTo>
                          <a:pt x="122980" y="131491"/>
                          <a:pt x="123334" y="134436"/>
                          <a:pt x="123334" y="137311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7" name="Google Shape;1777;p9"/>
                  <p:cNvSpPr/>
                  <p:nvPr/>
                </p:nvSpPr>
                <p:spPr>
                  <a:xfrm>
                    <a:off x="4104893" y="1471732"/>
                    <a:ext cx="246293" cy="249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293" h="249853" extrusionOk="0">
                        <a:moveTo>
                          <a:pt x="110149" y="126421"/>
                        </a:moveTo>
                        <a:cubicBezTo>
                          <a:pt x="108096" y="129097"/>
                          <a:pt x="104301" y="124877"/>
                          <a:pt x="100944" y="124651"/>
                        </a:cubicBezTo>
                        <a:cubicBezTo>
                          <a:pt x="98239" y="124481"/>
                          <a:pt x="96243" y="127016"/>
                          <a:pt x="93792" y="128177"/>
                        </a:cubicBezTo>
                        <a:cubicBezTo>
                          <a:pt x="91626" y="129196"/>
                          <a:pt x="89133" y="129097"/>
                          <a:pt x="86740" y="129267"/>
                        </a:cubicBezTo>
                        <a:cubicBezTo>
                          <a:pt x="75680" y="130018"/>
                          <a:pt x="65583" y="136830"/>
                          <a:pt x="59181" y="145893"/>
                        </a:cubicBezTo>
                        <a:cubicBezTo>
                          <a:pt x="52795" y="154942"/>
                          <a:pt x="49764" y="166031"/>
                          <a:pt x="48730" y="177063"/>
                        </a:cubicBezTo>
                        <a:cubicBezTo>
                          <a:pt x="48461" y="179895"/>
                          <a:pt x="47144" y="183704"/>
                          <a:pt x="44354" y="183152"/>
                        </a:cubicBezTo>
                        <a:cubicBezTo>
                          <a:pt x="42258" y="182727"/>
                          <a:pt x="41437" y="179895"/>
                          <a:pt x="39398" y="179244"/>
                        </a:cubicBezTo>
                        <a:cubicBezTo>
                          <a:pt x="37004" y="178479"/>
                          <a:pt x="34951" y="181113"/>
                          <a:pt x="33988" y="183435"/>
                        </a:cubicBezTo>
                        <a:cubicBezTo>
                          <a:pt x="27969" y="198022"/>
                          <a:pt x="31014" y="215667"/>
                          <a:pt x="22758" y="229121"/>
                        </a:cubicBezTo>
                        <a:cubicBezTo>
                          <a:pt x="20577" y="232661"/>
                          <a:pt x="17320" y="235947"/>
                          <a:pt x="13199" y="236485"/>
                        </a:cubicBezTo>
                        <a:cubicBezTo>
                          <a:pt x="12618" y="240209"/>
                          <a:pt x="10112" y="243566"/>
                          <a:pt x="6698" y="245166"/>
                        </a:cubicBezTo>
                        <a:lnTo>
                          <a:pt x="7406" y="247998"/>
                        </a:lnTo>
                        <a:cubicBezTo>
                          <a:pt x="5070" y="248777"/>
                          <a:pt x="2507" y="249514"/>
                          <a:pt x="0" y="249854"/>
                        </a:cubicBezTo>
                        <a:cubicBezTo>
                          <a:pt x="29839" y="143712"/>
                          <a:pt x="110177" y="49594"/>
                          <a:pt x="244147" y="609"/>
                        </a:cubicBezTo>
                        <a:cubicBezTo>
                          <a:pt x="244713" y="397"/>
                          <a:pt x="245280" y="198"/>
                          <a:pt x="245860" y="0"/>
                        </a:cubicBezTo>
                        <a:cubicBezTo>
                          <a:pt x="246058" y="439"/>
                          <a:pt x="246186" y="935"/>
                          <a:pt x="246257" y="1459"/>
                        </a:cubicBezTo>
                        <a:cubicBezTo>
                          <a:pt x="246540" y="3753"/>
                          <a:pt x="245152" y="5948"/>
                          <a:pt x="243509" y="7576"/>
                        </a:cubicBezTo>
                        <a:cubicBezTo>
                          <a:pt x="239416" y="11612"/>
                          <a:pt x="233667" y="13383"/>
                          <a:pt x="228158" y="15025"/>
                        </a:cubicBezTo>
                        <a:cubicBezTo>
                          <a:pt x="217409" y="18212"/>
                          <a:pt x="206661" y="21398"/>
                          <a:pt x="195912" y="24585"/>
                        </a:cubicBezTo>
                        <a:cubicBezTo>
                          <a:pt x="191593" y="25873"/>
                          <a:pt x="187245" y="27162"/>
                          <a:pt x="183181" y="29074"/>
                        </a:cubicBezTo>
                        <a:cubicBezTo>
                          <a:pt x="170407" y="35078"/>
                          <a:pt x="161315" y="46606"/>
                          <a:pt x="152053" y="57241"/>
                        </a:cubicBezTo>
                        <a:cubicBezTo>
                          <a:pt x="150198" y="59366"/>
                          <a:pt x="148088" y="61603"/>
                          <a:pt x="145313" y="62084"/>
                        </a:cubicBezTo>
                        <a:cubicBezTo>
                          <a:pt x="143896" y="62325"/>
                          <a:pt x="142409" y="62099"/>
                          <a:pt x="141064" y="62580"/>
                        </a:cubicBezTo>
                        <a:cubicBezTo>
                          <a:pt x="136320" y="64308"/>
                          <a:pt x="138189" y="71913"/>
                          <a:pt x="135017" y="75836"/>
                        </a:cubicBezTo>
                        <a:cubicBezTo>
                          <a:pt x="132567" y="73853"/>
                          <a:pt x="128319" y="75000"/>
                          <a:pt x="127200" y="77946"/>
                        </a:cubicBezTo>
                        <a:cubicBezTo>
                          <a:pt x="125940" y="81231"/>
                          <a:pt x="127086" y="86740"/>
                          <a:pt x="123574" y="86924"/>
                        </a:cubicBezTo>
                        <a:cubicBezTo>
                          <a:pt x="122186" y="86995"/>
                          <a:pt x="120955" y="85876"/>
                          <a:pt x="119567" y="85876"/>
                        </a:cubicBezTo>
                        <a:cubicBezTo>
                          <a:pt x="117287" y="85876"/>
                          <a:pt x="116168" y="88737"/>
                          <a:pt x="116295" y="91017"/>
                        </a:cubicBezTo>
                        <a:cubicBezTo>
                          <a:pt x="116437" y="93283"/>
                          <a:pt x="117173" y="95704"/>
                          <a:pt x="116154" y="97744"/>
                        </a:cubicBezTo>
                        <a:cubicBezTo>
                          <a:pt x="112004" y="99981"/>
                          <a:pt x="110121" y="104994"/>
                          <a:pt x="109880" y="109696"/>
                        </a:cubicBezTo>
                        <a:cubicBezTo>
                          <a:pt x="109625" y="114398"/>
                          <a:pt x="110673" y="119071"/>
                          <a:pt x="110744" y="123773"/>
                        </a:cubicBezTo>
                        <a:cubicBezTo>
                          <a:pt x="110758" y="124693"/>
                          <a:pt x="110702" y="125684"/>
                          <a:pt x="110149" y="126421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8" name="Google Shape;1778;p9"/>
                  <p:cNvSpPr/>
                  <p:nvPr/>
                </p:nvSpPr>
                <p:spPr>
                  <a:xfrm>
                    <a:off x="4091595" y="1472341"/>
                    <a:ext cx="257443" cy="368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443" h="368216" extrusionOk="0">
                        <a:moveTo>
                          <a:pt x="257444" y="0"/>
                        </a:moveTo>
                        <a:cubicBezTo>
                          <a:pt x="130712" y="47385"/>
                          <a:pt x="54819" y="146006"/>
                          <a:pt x="12660" y="268561"/>
                        </a:cubicBezTo>
                        <a:cubicBezTo>
                          <a:pt x="12660" y="268561"/>
                          <a:pt x="-1572" y="327983"/>
                          <a:pt x="4786" y="368216"/>
                        </a:cubicBezTo>
                        <a:lnTo>
                          <a:pt x="637" y="368216"/>
                        </a:lnTo>
                        <a:cubicBezTo>
                          <a:pt x="-1360" y="334143"/>
                          <a:pt x="1331" y="300085"/>
                          <a:pt x="8808" y="266975"/>
                        </a:cubicBezTo>
                        <a:cubicBezTo>
                          <a:pt x="34398" y="153668"/>
                          <a:pt x="116054" y="51704"/>
                          <a:pt x="25744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79" name="Google Shape;1779;p9"/>
                <p:cNvSpPr/>
                <p:nvPr/>
              </p:nvSpPr>
              <p:spPr>
                <a:xfrm>
                  <a:off x="542613" y="4900926"/>
                  <a:ext cx="892575" cy="1158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08" h="379616" extrusionOk="0">
                      <a:moveTo>
                        <a:pt x="287820" y="1260"/>
                      </a:moveTo>
                      <a:cubicBezTo>
                        <a:pt x="281165" y="3243"/>
                        <a:pt x="274622" y="5339"/>
                        <a:pt x="268206" y="7534"/>
                      </a:cubicBezTo>
                      <a:cubicBezTo>
                        <a:pt x="265176" y="8554"/>
                        <a:pt x="262160" y="9616"/>
                        <a:pt x="259186" y="10706"/>
                      </a:cubicBezTo>
                      <a:cubicBezTo>
                        <a:pt x="258605" y="10904"/>
                        <a:pt x="258039" y="11103"/>
                        <a:pt x="257472" y="11315"/>
                      </a:cubicBezTo>
                      <a:cubicBezTo>
                        <a:pt x="255291" y="12108"/>
                        <a:pt x="253139" y="12915"/>
                        <a:pt x="250986" y="13737"/>
                      </a:cubicBezTo>
                      <a:cubicBezTo>
                        <a:pt x="250363" y="13978"/>
                        <a:pt x="249754" y="14218"/>
                        <a:pt x="249145" y="14459"/>
                      </a:cubicBezTo>
                      <a:cubicBezTo>
                        <a:pt x="247856" y="14955"/>
                        <a:pt x="246568" y="15450"/>
                        <a:pt x="245279" y="15960"/>
                      </a:cubicBezTo>
                      <a:cubicBezTo>
                        <a:pt x="245180" y="16003"/>
                        <a:pt x="245081" y="16031"/>
                        <a:pt x="244996" y="16073"/>
                      </a:cubicBezTo>
                      <a:cubicBezTo>
                        <a:pt x="244868" y="16130"/>
                        <a:pt x="244727" y="16172"/>
                        <a:pt x="244599" y="16229"/>
                      </a:cubicBezTo>
                      <a:cubicBezTo>
                        <a:pt x="243849" y="16526"/>
                        <a:pt x="243112" y="16838"/>
                        <a:pt x="242362" y="17136"/>
                      </a:cubicBezTo>
                      <a:cubicBezTo>
                        <a:pt x="241002" y="17688"/>
                        <a:pt x="239628" y="18240"/>
                        <a:pt x="238283" y="18792"/>
                      </a:cubicBezTo>
                      <a:cubicBezTo>
                        <a:pt x="237490" y="19118"/>
                        <a:pt x="236697" y="19458"/>
                        <a:pt x="235904" y="19798"/>
                      </a:cubicBezTo>
                      <a:cubicBezTo>
                        <a:pt x="235054" y="20152"/>
                        <a:pt x="234191" y="20506"/>
                        <a:pt x="233341" y="20874"/>
                      </a:cubicBezTo>
                      <a:cubicBezTo>
                        <a:pt x="233171" y="20945"/>
                        <a:pt x="232987" y="21016"/>
                        <a:pt x="232817" y="21101"/>
                      </a:cubicBezTo>
                      <a:cubicBezTo>
                        <a:pt x="232562" y="21214"/>
                        <a:pt x="232307" y="21327"/>
                        <a:pt x="232052" y="21427"/>
                      </a:cubicBezTo>
                      <a:cubicBezTo>
                        <a:pt x="231231" y="21781"/>
                        <a:pt x="230423" y="22135"/>
                        <a:pt x="229602" y="22503"/>
                      </a:cubicBezTo>
                      <a:cubicBezTo>
                        <a:pt x="228370" y="23041"/>
                        <a:pt x="227124" y="23579"/>
                        <a:pt x="225906" y="24131"/>
                      </a:cubicBezTo>
                      <a:cubicBezTo>
                        <a:pt x="225084" y="24499"/>
                        <a:pt x="224263" y="24882"/>
                        <a:pt x="223442" y="25250"/>
                      </a:cubicBezTo>
                      <a:cubicBezTo>
                        <a:pt x="222861" y="25519"/>
                        <a:pt x="222266" y="25788"/>
                        <a:pt x="221686" y="26057"/>
                      </a:cubicBezTo>
                      <a:cubicBezTo>
                        <a:pt x="221445" y="26171"/>
                        <a:pt x="221218" y="26270"/>
                        <a:pt x="220978" y="26383"/>
                      </a:cubicBezTo>
                      <a:cubicBezTo>
                        <a:pt x="220595" y="26553"/>
                        <a:pt x="220227" y="26737"/>
                        <a:pt x="219845" y="26907"/>
                      </a:cubicBezTo>
                      <a:cubicBezTo>
                        <a:pt x="219023" y="27289"/>
                        <a:pt x="218202" y="27686"/>
                        <a:pt x="217381" y="28068"/>
                      </a:cubicBezTo>
                      <a:cubicBezTo>
                        <a:pt x="216205" y="28621"/>
                        <a:pt x="215030" y="29173"/>
                        <a:pt x="213869" y="29739"/>
                      </a:cubicBezTo>
                      <a:cubicBezTo>
                        <a:pt x="213047" y="30136"/>
                        <a:pt x="212240" y="30532"/>
                        <a:pt x="211419" y="30943"/>
                      </a:cubicBezTo>
                      <a:cubicBezTo>
                        <a:pt x="211050" y="31127"/>
                        <a:pt x="210668" y="31311"/>
                        <a:pt x="210300" y="31495"/>
                      </a:cubicBezTo>
                      <a:cubicBezTo>
                        <a:pt x="210017" y="31637"/>
                        <a:pt x="209733" y="31764"/>
                        <a:pt x="209450" y="31906"/>
                      </a:cubicBezTo>
                      <a:cubicBezTo>
                        <a:pt x="208954" y="32147"/>
                        <a:pt x="208473" y="32402"/>
                        <a:pt x="207977" y="32642"/>
                      </a:cubicBezTo>
                      <a:cubicBezTo>
                        <a:pt x="207156" y="33053"/>
                        <a:pt x="206349" y="33464"/>
                        <a:pt x="205527" y="33874"/>
                      </a:cubicBezTo>
                      <a:cubicBezTo>
                        <a:pt x="204409" y="34441"/>
                        <a:pt x="203276" y="35022"/>
                        <a:pt x="202171" y="35602"/>
                      </a:cubicBezTo>
                      <a:cubicBezTo>
                        <a:pt x="201364" y="36027"/>
                        <a:pt x="200557" y="36452"/>
                        <a:pt x="199749" y="36877"/>
                      </a:cubicBezTo>
                      <a:cubicBezTo>
                        <a:pt x="199565" y="36976"/>
                        <a:pt x="199381" y="37061"/>
                        <a:pt x="199197" y="37160"/>
                      </a:cubicBezTo>
                      <a:cubicBezTo>
                        <a:pt x="198885" y="37330"/>
                        <a:pt x="198560" y="37500"/>
                        <a:pt x="198234" y="37656"/>
                      </a:cubicBezTo>
                      <a:cubicBezTo>
                        <a:pt x="197625" y="37981"/>
                        <a:pt x="197030" y="38307"/>
                        <a:pt x="196435" y="38619"/>
                      </a:cubicBezTo>
                      <a:cubicBezTo>
                        <a:pt x="195642" y="39044"/>
                        <a:pt x="194835" y="39483"/>
                        <a:pt x="194042" y="39922"/>
                      </a:cubicBezTo>
                      <a:cubicBezTo>
                        <a:pt x="192952" y="40516"/>
                        <a:pt x="191875" y="41111"/>
                        <a:pt x="190799" y="41706"/>
                      </a:cubicBezTo>
                      <a:cubicBezTo>
                        <a:pt x="190006" y="42145"/>
                        <a:pt x="189227" y="42584"/>
                        <a:pt x="188448" y="43037"/>
                      </a:cubicBezTo>
                      <a:cubicBezTo>
                        <a:pt x="188434" y="43037"/>
                        <a:pt x="188420" y="43051"/>
                        <a:pt x="188406" y="43065"/>
                      </a:cubicBezTo>
                      <a:cubicBezTo>
                        <a:pt x="188052" y="43264"/>
                        <a:pt x="187712" y="43462"/>
                        <a:pt x="187358" y="43646"/>
                      </a:cubicBezTo>
                      <a:cubicBezTo>
                        <a:pt x="186650" y="44043"/>
                        <a:pt x="185942" y="44453"/>
                        <a:pt x="185248" y="44864"/>
                      </a:cubicBezTo>
                      <a:cubicBezTo>
                        <a:pt x="184469" y="45317"/>
                        <a:pt x="183704" y="45756"/>
                        <a:pt x="182925" y="46209"/>
                      </a:cubicBezTo>
                      <a:cubicBezTo>
                        <a:pt x="181863" y="46832"/>
                        <a:pt x="180815" y="47441"/>
                        <a:pt x="179767" y="48079"/>
                      </a:cubicBezTo>
                      <a:cubicBezTo>
                        <a:pt x="179088" y="48489"/>
                        <a:pt x="178394" y="48900"/>
                        <a:pt x="177714" y="49311"/>
                      </a:cubicBezTo>
                      <a:cubicBezTo>
                        <a:pt x="177402" y="49495"/>
                        <a:pt x="177091" y="49679"/>
                        <a:pt x="176779" y="49877"/>
                      </a:cubicBezTo>
                      <a:cubicBezTo>
                        <a:pt x="175972" y="50373"/>
                        <a:pt x="175165" y="50868"/>
                        <a:pt x="174372" y="51364"/>
                      </a:cubicBezTo>
                      <a:cubicBezTo>
                        <a:pt x="173621" y="51831"/>
                        <a:pt x="172871" y="52299"/>
                        <a:pt x="172120" y="52766"/>
                      </a:cubicBezTo>
                      <a:cubicBezTo>
                        <a:pt x="171101" y="53403"/>
                        <a:pt x="170081" y="54055"/>
                        <a:pt x="169061" y="54706"/>
                      </a:cubicBezTo>
                      <a:cubicBezTo>
                        <a:pt x="168480" y="55074"/>
                        <a:pt x="167900" y="55443"/>
                        <a:pt x="167319" y="55825"/>
                      </a:cubicBezTo>
                      <a:cubicBezTo>
                        <a:pt x="167050" y="55995"/>
                        <a:pt x="166795" y="56165"/>
                        <a:pt x="166541" y="56335"/>
                      </a:cubicBezTo>
                      <a:cubicBezTo>
                        <a:pt x="165634" y="56915"/>
                        <a:pt x="164742" y="57510"/>
                        <a:pt x="163850" y="58105"/>
                      </a:cubicBezTo>
                      <a:cubicBezTo>
                        <a:pt x="163127" y="58587"/>
                        <a:pt x="162405" y="59068"/>
                        <a:pt x="161683" y="59550"/>
                      </a:cubicBezTo>
                      <a:cubicBezTo>
                        <a:pt x="160677" y="60215"/>
                        <a:pt x="159686" y="60895"/>
                        <a:pt x="158709" y="61561"/>
                      </a:cubicBezTo>
                      <a:cubicBezTo>
                        <a:pt x="158213" y="61900"/>
                        <a:pt x="157718" y="62226"/>
                        <a:pt x="157236" y="62566"/>
                      </a:cubicBezTo>
                      <a:cubicBezTo>
                        <a:pt x="157038" y="62708"/>
                        <a:pt x="156840" y="62849"/>
                        <a:pt x="156642" y="62991"/>
                      </a:cubicBezTo>
                      <a:cubicBezTo>
                        <a:pt x="156627" y="62991"/>
                        <a:pt x="156613" y="63005"/>
                        <a:pt x="156599" y="63019"/>
                      </a:cubicBezTo>
                      <a:cubicBezTo>
                        <a:pt x="155607" y="63699"/>
                        <a:pt x="154630" y="64393"/>
                        <a:pt x="153639" y="65087"/>
                      </a:cubicBezTo>
                      <a:cubicBezTo>
                        <a:pt x="152945" y="65568"/>
                        <a:pt x="152265" y="66050"/>
                        <a:pt x="151586" y="66545"/>
                      </a:cubicBezTo>
                      <a:cubicBezTo>
                        <a:pt x="150609" y="67254"/>
                        <a:pt x="149631" y="67962"/>
                        <a:pt x="148654" y="68670"/>
                      </a:cubicBezTo>
                      <a:cubicBezTo>
                        <a:pt x="148399" y="68854"/>
                        <a:pt x="148145" y="69038"/>
                        <a:pt x="147889" y="69222"/>
                      </a:cubicBezTo>
                      <a:cubicBezTo>
                        <a:pt x="147705" y="69349"/>
                        <a:pt x="147521" y="69491"/>
                        <a:pt x="147337" y="69618"/>
                      </a:cubicBezTo>
                      <a:cubicBezTo>
                        <a:pt x="147110" y="69788"/>
                        <a:pt x="146884" y="69958"/>
                        <a:pt x="146658" y="70128"/>
                      </a:cubicBezTo>
                      <a:cubicBezTo>
                        <a:pt x="145680" y="70850"/>
                        <a:pt x="144703" y="71587"/>
                        <a:pt x="143740" y="72309"/>
                      </a:cubicBezTo>
                      <a:cubicBezTo>
                        <a:pt x="143103" y="72791"/>
                        <a:pt x="142452" y="73272"/>
                        <a:pt x="141814" y="73754"/>
                      </a:cubicBezTo>
                      <a:cubicBezTo>
                        <a:pt x="140837" y="74504"/>
                        <a:pt x="139860" y="75255"/>
                        <a:pt x="138883" y="76005"/>
                      </a:cubicBezTo>
                      <a:cubicBezTo>
                        <a:pt x="138869" y="76005"/>
                        <a:pt x="138854" y="76034"/>
                        <a:pt x="138840" y="76048"/>
                      </a:cubicBezTo>
                      <a:cubicBezTo>
                        <a:pt x="138529" y="76289"/>
                        <a:pt x="138203" y="76529"/>
                        <a:pt x="137892" y="76784"/>
                      </a:cubicBezTo>
                      <a:cubicBezTo>
                        <a:pt x="137608" y="77011"/>
                        <a:pt x="137325" y="77223"/>
                        <a:pt x="137042" y="77450"/>
                      </a:cubicBezTo>
                      <a:cubicBezTo>
                        <a:pt x="136065" y="78229"/>
                        <a:pt x="135087" y="79008"/>
                        <a:pt x="134124" y="79787"/>
                      </a:cubicBezTo>
                      <a:cubicBezTo>
                        <a:pt x="133544" y="80254"/>
                        <a:pt x="132949" y="80721"/>
                        <a:pt x="132368" y="81203"/>
                      </a:cubicBezTo>
                      <a:cubicBezTo>
                        <a:pt x="131519" y="81897"/>
                        <a:pt x="130683" y="82590"/>
                        <a:pt x="129848" y="83284"/>
                      </a:cubicBezTo>
                      <a:cubicBezTo>
                        <a:pt x="129493" y="83568"/>
                        <a:pt x="129139" y="83865"/>
                        <a:pt x="128800" y="84148"/>
                      </a:cubicBezTo>
                      <a:cubicBezTo>
                        <a:pt x="128460" y="84432"/>
                        <a:pt x="128120" y="84715"/>
                        <a:pt x="127780" y="84998"/>
                      </a:cubicBezTo>
                      <a:cubicBezTo>
                        <a:pt x="126746" y="85862"/>
                        <a:pt x="125712" y="86740"/>
                        <a:pt x="124693" y="87618"/>
                      </a:cubicBezTo>
                      <a:cubicBezTo>
                        <a:pt x="124211" y="88029"/>
                        <a:pt x="123730" y="88425"/>
                        <a:pt x="123263" y="88836"/>
                      </a:cubicBezTo>
                      <a:cubicBezTo>
                        <a:pt x="122554" y="89445"/>
                        <a:pt x="121846" y="90068"/>
                        <a:pt x="121152" y="90691"/>
                      </a:cubicBezTo>
                      <a:cubicBezTo>
                        <a:pt x="120784" y="91017"/>
                        <a:pt x="120402" y="91342"/>
                        <a:pt x="120034" y="91682"/>
                      </a:cubicBezTo>
                      <a:cubicBezTo>
                        <a:pt x="120019" y="91696"/>
                        <a:pt x="119991" y="91710"/>
                        <a:pt x="119977" y="91739"/>
                      </a:cubicBezTo>
                      <a:cubicBezTo>
                        <a:pt x="119595" y="92079"/>
                        <a:pt x="119212" y="92405"/>
                        <a:pt x="118830" y="92744"/>
                      </a:cubicBezTo>
                      <a:cubicBezTo>
                        <a:pt x="117442" y="93991"/>
                        <a:pt x="116068" y="95237"/>
                        <a:pt x="114695" y="96483"/>
                      </a:cubicBezTo>
                      <a:cubicBezTo>
                        <a:pt x="114624" y="96554"/>
                        <a:pt x="114553" y="96611"/>
                        <a:pt x="114482" y="96681"/>
                      </a:cubicBezTo>
                      <a:cubicBezTo>
                        <a:pt x="113902" y="97219"/>
                        <a:pt x="113321" y="97758"/>
                        <a:pt x="112741" y="98310"/>
                      </a:cubicBezTo>
                      <a:cubicBezTo>
                        <a:pt x="112372" y="98650"/>
                        <a:pt x="112018" y="98990"/>
                        <a:pt x="111650" y="99329"/>
                      </a:cubicBezTo>
                      <a:cubicBezTo>
                        <a:pt x="111154" y="99797"/>
                        <a:pt x="110644" y="100264"/>
                        <a:pt x="110149" y="100732"/>
                      </a:cubicBezTo>
                      <a:cubicBezTo>
                        <a:pt x="110021" y="100859"/>
                        <a:pt x="109894" y="100986"/>
                        <a:pt x="109766" y="101100"/>
                      </a:cubicBezTo>
                      <a:cubicBezTo>
                        <a:pt x="108492" y="102318"/>
                        <a:pt x="107231" y="103536"/>
                        <a:pt x="105971" y="104768"/>
                      </a:cubicBezTo>
                      <a:cubicBezTo>
                        <a:pt x="105546" y="105178"/>
                        <a:pt x="105136" y="105603"/>
                        <a:pt x="104711" y="106028"/>
                      </a:cubicBezTo>
                      <a:cubicBezTo>
                        <a:pt x="104682" y="106056"/>
                        <a:pt x="104654" y="106085"/>
                        <a:pt x="104626" y="106113"/>
                      </a:cubicBezTo>
                      <a:cubicBezTo>
                        <a:pt x="104286" y="106453"/>
                        <a:pt x="103932" y="106807"/>
                        <a:pt x="103592" y="107147"/>
                      </a:cubicBezTo>
                      <a:cubicBezTo>
                        <a:pt x="103026" y="107713"/>
                        <a:pt x="102445" y="108280"/>
                        <a:pt x="101893" y="108846"/>
                      </a:cubicBezTo>
                      <a:cubicBezTo>
                        <a:pt x="101369" y="109370"/>
                        <a:pt x="100859" y="109908"/>
                        <a:pt x="100349" y="110432"/>
                      </a:cubicBezTo>
                      <a:cubicBezTo>
                        <a:pt x="99528" y="111282"/>
                        <a:pt x="98692" y="112117"/>
                        <a:pt x="97885" y="112981"/>
                      </a:cubicBezTo>
                      <a:cubicBezTo>
                        <a:pt x="97503" y="113378"/>
                        <a:pt x="97134" y="113774"/>
                        <a:pt x="96752" y="114171"/>
                      </a:cubicBezTo>
                      <a:cubicBezTo>
                        <a:pt x="96441" y="114497"/>
                        <a:pt x="96143" y="114822"/>
                        <a:pt x="95831" y="115148"/>
                      </a:cubicBezTo>
                      <a:cubicBezTo>
                        <a:pt x="95208" y="115814"/>
                        <a:pt x="94571" y="116479"/>
                        <a:pt x="93948" y="117159"/>
                      </a:cubicBezTo>
                      <a:cubicBezTo>
                        <a:pt x="93367" y="117782"/>
                        <a:pt x="92801" y="118419"/>
                        <a:pt x="92220" y="119042"/>
                      </a:cubicBezTo>
                      <a:cubicBezTo>
                        <a:pt x="91512" y="119821"/>
                        <a:pt x="90804" y="120600"/>
                        <a:pt x="90096" y="121379"/>
                      </a:cubicBezTo>
                      <a:cubicBezTo>
                        <a:pt x="89784" y="121733"/>
                        <a:pt x="89473" y="122087"/>
                        <a:pt x="89161" y="122427"/>
                      </a:cubicBezTo>
                      <a:cubicBezTo>
                        <a:pt x="88906" y="122710"/>
                        <a:pt x="88652" y="123008"/>
                        <a:pt x="88396" y="123291"/>
                      </a:cubicBezTo>
                      <a:cubicBezTo>
                        <a:pt x="88382" y="123305"/>
                        <a:pt x="88368" y="123319"/>
                        <a:pt x="88354" y="123333"/>
                      </a:cubicBezTo>
                      <a:cubicBezTo>
                        <a:pt x="87688" y="124098"/>
                        <a:pt x="87009" y="124849"/>
                        <a:pt x="86343" y="125613"/>
                      </a:cubicBezTo>
                      <a:cubicBezTo>
                        <a:pt x="85748" y="126293"/>
                        <a:pt x="85168" y="126987"/>
                        <a:pt x="84573" y="127667"/>
                      </a:cubicBezTo>
                      <a:cubicBezTo>
                        <a:pt x="83936" y="128417"/>
                        <a:pt x="83298" y="129154"/>
                        <a:pt x="82661" y="129905"/>
                      </a:cubicBezTo>
                      <a:cubicBezTo>
                        <a:pt x="82392" y="130216"/>
                        <a:pt x="82137" y="130528"/>
                        <a:pt x="81868" y="130839"/>
                      </a:cubicBezTo>
                      <a:cubicBezTo>
                        <a:pt x="81712" y="131023"/>
                        <a:pt x="81571" y="131207"/>
                        <a:pt x="81415" y="131377"/>
                      </a:cubicBezTo>
                      <a:cubicBezTo>
                        <a:pt x="81245" y="131590"/>
                        <a:pt x="81061" y="131802"/>
                        <a:pt x="80891" y="132015"/>
                      </a:cubicBezTo>
                      <a:cubicBezTo>
                        <a:pt x="80282" y="132751"/>
                        <a:pt x="79659" y="133501"/>
                        <a:pt x="79050" y="134238"/>
                      </a:cubicBezTo>
                      <a:cubicBezTo>
                        <a:pt x="78469" y="134960"/>
                        <a:pt x="77889" y="135682"/>
                        <a:pt x="77308" y="136405"/>
                      </a:cubicBezTo>
                      <a:cubicBezTo>
                        <a:pt x="76713" y="137141"/>
                        <a:pt x="76118" y="137878"/>
                        <a:pt x="75538" y="138614"/>
                      </a:cubicBezTo>
                      <a:cubicBezTo>
                        <a:pt x="74957" y="139350"/>
                        <a:pt x="74377" y="140101"/>
                        <a:pt x="73796" y="140837"/>
                      </a:cubicBezTo>
                      <a:cubicBezTo>
                        <a:pt x="73229" y="141559"/>
                        <a:pt x="72663" y="142296"/>
                        <a:pt x="72096" y="143032"/>
                      </a:cubicBezTo>
                      <a:cubicBezTo>
                        <a:pt x="71516" y="143797"/>
                        <a:pt x="70950" y="144548"/>
                        <a:pt x="70369" y="145312"/>
                      </a:cubicBezTo>
                      <a:cubicBezTo>
                        <a:pt x="69831" y="146035"/>
                        <a:pt x="69278" y="146757"/>
                        <a:pt x="68740" y="147493"/>
                      </a:cubicBezTo>
                      <a:cubicBezTo>
                        <a:pt x="68684" y="147578"/>
                        <a:pt x="68627" y="147649"/>
                        <a:pt x="68556" y="147734"/>
                      </a:cubicBezTo>
                      <a:cubicBezTo>
                        <a:pt x="68443" y="147876"/>
                        <a:pt x="68330" y="148031"/>
                        <a:pt x="68230" y="148173"/>
                      </a:cubicBezTo>
                      <a:cubicBezTo>
                        <a:pt x="67834" y="148725"/>
                        <a:pt x="67438" y="149263"/>
                        <a:pt x="67041" y="149816"/>
                      </a:cubicBezTo>
                      <a:cubicBezTo>
                        <a:pt x="66517" y="150538"/>
                        <a:pt x="65993" y="151260"/>
                        <a:pt x="65469" y="151982"/>
                      </a:cubicBezTo>
                      <a:cubicBezTo>
                        <a:pt x="64903" y="152776"/>
                        <a:pt x="64350" y="153569"/>
                        <a:pt x="63784" y="154347"/>
                      </a:cubicBezTo>
                      <a:cubicBezTo>
                        <a:pt x="63316" y="155013"/>
                        <a:pt x="62849" y="155693"/>
                        <a:pt x="62382" y="156358"/>
                      </a:cubicBezTo>
                      <a:cubicBezTo>
                        <a:pt x="62226" y="156585"/>
                        <a:pt x="62056" y="156812"/>
                        <a:pt x="61900" y="157052"/>
                      </a:cubicBezTo>
                      <a:cubicBezTo>
                        <a:pt x="61475" y="157675"/>
                        <a:pt x="61051" y="158298"/>
                        <a:pt x="60626" y="158922"/>
                      </a:cubicBezTo>
                      <a:cubicBezTo>
                        <a:pt x="60144" y="159630"/>
                        <a:pt x="59662" y="160352"/>
                        <a:pt x="59181" y="161060"/>
                      </a:cubicBezTo>
                      <a:cubicBezTo>
                        <a:pt x="58629" y="161881"/>
                        <a:pt x="58077" y="162703"/>
                        <a:pt x="57538" y="163538"/>
                      </a:cubicBezTo>
                      <a:cubicBezTo>
                        <a:pt x="57156" y="164119"/>
                        <a:pt x="56788" y="164685"/>
                        <a:pt x="56406" y="165266"/>
                      </a:cubicBezTo>
                      <a:cubicBezTo>
                        <a:pt x="56235" y="165535"/>
                        <a:pt x="56066" y="165790"/>
                        <a:pt x="55896" y="166059"/>
                      </a:cubicBezTo>
                      <a:cubicBezTo>
                        <a:pt x="55442" y="166767"/>
                        <a:pt x="54989" y="167475"/>
                        <a:pt x="54536" y="168183"/>
                      </a:cubicBezTo>
                      <a:cubicBezTo>
                        <a:pt x="54097" y="168877"/>
                        <a:pt x="53658" y="169571"/>
                        <a:pt x="53219" y="170265"/>
                      </a:cubicBezTo>
                      <a:cubicBezTo>
                        <a:pt x="52681" y="171129"/>
                        <a:pt x="52143" y="171993"/>
                        <a:pt x="51605" y="172857"/>
                      </a:cubicBezTo>
                      <a:cubicBezTo>
                        <a:pt x="51307" y="173338"/>
                        <a:pt x="51024" y="173820"/>
                        <a:pt x="50727" y="174287"/>
                      </a:cubicBezTo>
                      <a:cubicBezTo>
                        <a:pt x="50557" y="174584"/>
                        <a:pt x="50373" y="174868"/>
                        <a:pt x="50203" y="175165"/>
                      </a:cubicBezTo>
                      <a:cubicBezTo>
                        <a:pt x="49721" y="175958"/>
                        <a:pt x="49240" y="176765"/>
                        <a:pt x="48772" y="177572"/>
                      </a:cubicBezTo>
                      <a:cubicBezTo>
                        <a:pt x="48376" y="178238"/>
                        <a:pt x="47993" y="178904"/>
                        <a:pt x="47611" y="179569"/>
                      </a:cubicBezTo>
                      <a:cubicBezTo>
                        <a:pt x="47073" y="180490"/>
                        <a:pt x="46549" y="181396"/>
                        <a:pt x="46025" y="182317"/>
                      </a:cubicBezTo>
                      <a:cubicBezTo>
                        <a:pt x="45813" y="182699"/>
                        <a:pt x="45586" y="183081"/>
                        <a:pt x="45374" y="183464"/>
                      </a:cubicBezTo>
                      <a:cubicBezTo>
                        <a:pt x="45204" y="183775"/>
                        <a:pt x="45034" y="184073"/>
                        <a:pt x="44864" y="184384"/>
                      </a:cubicBezTo>
                      <a:cubicBezTo>
                        <a:pt x="44354" y="185291"/>
                        <a:pt x="43858" y="186183"/>
                        <a:pt x="43349" y="187089"/>
                      </a:cubicBezTo>
                      <a:cubicBezTo>
                        <a:pt x="43009" y="187712"/>
                        <a:pt x="42669" y="188350"/>
                        <a:pt x="42329" y="188973"/>
                      </a:cubicBezTo>
                      <a:cubicBezTo>
                        <a:pt x="41805" y="189950"/>
                        <a:pt x="41281" y="190913"/>
                        <a:pt x="40757" y="191890"/>
                      </a:cubicBezTo>
                      <a:cubicBezTo>
                        <a:pt x="40615" y="192173"/>
                        <a:pt x="40460" y="192456"/>
                        <a:pt x="40318" y="192725"/>
                      </a:cubicBezTo>
                      <a:cubicBezTo>
                        <a:pt x="40148" y="193037"/>
                        <a:pt x="39992" y="193348"/>
                        <a:pt x="39836" y="193660"/>
                      </a:cubicBezTo>
                      <a:cubicBezTo>
                        <a:pt x="39298" y="194680"/>
                        <a:pt x="38774" y="195699"/>
                        <a:pt x="38250" y="196719"/>
                      </a:cubicBezTo>
                      <a:cubicBezTo>
                        <a:pt x="37981" y="197257"/>
                        <a:pt x="37712" y="197781"/>
                        <a:pt x="37443" y="198319"/>
                      </a:cubicBezTo>
                      <a:cubicBezTo>
                        <a:pt x="36891" y="199410"/>
                        <a:pt x="36353" y="200486"/>
                        <a:pt x="35815" y="201576"/>
                      </a:cubicBezTo>
                      <a:cubicBezTo>
                        <a:pt x="35729" y="201761"/>
                        <a:pt x="35644" y="201930"/>
                        <a:pt x="35560" y="202115"/>
                      </a:cubicBezTo>
                      <a:cubicBezTo>
                        <a:pt x="35418" y="202412"/>
                        <a:pt x="35276" y="202695"/>
                        <a:pt x="35135" y="202993"/>
                      </a:cubicBezTo>
                      <a:cubicBezTo>
                        <a:pt x="34568" y="204154"/>
                        <a:pt x="34016" y="205315"/>
                        <a:pt x="33463" y="206476"/>
                      </a:cubicBezTo>
                      <a:cubicBezTo>
                        <a:pt x="33322" y="206774"/>
                        <a:pt x="33180" y="207085"/>
                        <a:pt x="33039" y="207397"/>
                      </a:cubicBezTo>
                      <a:cubicBezTo>
                        <a:pt x="32373" y="208813"/>
                        <a:pt x="31722" y="210229"/>
                        <a:pt x="31084" y="211645"/>
                      </a:cubicBezTo>
                      <a:cubicBezTo>
                        <a:pt x="30985" y="211886"/>
                        <a:pt x="30872" y="212113"/>
                        <a:pt x="30773" y="212353"/>
                      </a:cubicBezTo>
                      <a:cubicBezTo>
                        <a:pt x="29428" y="215341"/>
                        <a:pt x="28125" y="218358"/>
                        <a:pt x="26878" y="221374"/>
                      </a:cubicBezTo>
                      <a:cubicBezTo>
                        <a:pt x="26836" y="221459"/>
                        <a:pt x="26808" y="221558"/>
                        <a:pt x="26765" y="221643"/>
                      </a:cubicBezTo>
                      <a:cubicBezTo>
                        <a:pt x="25491" y="224731"/>
                        <a:pt x="24258" y="227846"/>
                        <a:pt x="23069" y="230962"/>
                      </a:cubicBezTo>
                      <a:cubicBezTo>
                        <a:pt x="23041" y="231033"/>
                        <a:pt x="23012" y="231089"/>
                        <a:pt x="22998" y="231160"/>
                      </a:cubicBezTo>
                      <a:cubicBezTo>
                        <a:pt x="22432" y="232647"/>
                        <a:pt x="21894" y="234120"/>
                        <a:pt x="21341" y="235607"/>
                      </a:cubicBezTo>
                      <a:cubicBezTo>
                        <a:pt x="21299" y="235720"/>
                        <a:pt x="21256" y="235819"/>
                        <a:pt x="21228" y="235933"/>
                      </a:cubicBezTo>
                      <a:cubicBezTo>
                        <a:pt x="20718" y="237349"/>
                        <a:pt x="20223" y="238765"/>
                        <a:pt x="19727" y="240181"/>
                      </a:cubicBezTo>
                      <a:cubicBezTo>
                        <a:pt x="19698" y="240252"/>
                        <a:pt x="19670" y="240323"/>
                        <a:pt x="19656" y="240393"/>
                      </a:cubicBezTo>
                      <a:cubicBezTo>
                        <a:pt x="19571" y="240634"/>
                        <a:pt x="19486" y="240875"/>
                        <a:pt x="19401" y="241116"/>
                      </a:cubicBezTo>
                      <a:cubicBezTo>
                        <a:pt x="18962" y="242390"/>
                        <a:pt x="18537" y="243679"/>
                        <a:pt x="18098" y="244968"/>
                      </a:cubicBezTo>
                      <a:cubicBezTo>
                        <a:pt x="17971" y="245336"/>
                        <a:pt x="17844" y="245704"/>
                        <a:pt x="17730" y="246072"/>
                      </a:cubicBezTo>
                      <a:cubicBezTo>
                        <a:pt x="17319" y="247347"/>
                        <a:pt x="16909" y="248621"/>
                        <a:pt x="16498" y="249896"/>
                      </a:cubicBezTo>
                      <a:cubicBezTo>
                        <a:pt x="16484" y="249953"/>
                        <a:pt x="16470" y="249995"/>
                        <a:pt x="16456" y="250052"/>
                      </a:cubicBezTo>
                      <a:cubicBezTo>
                        <a:pt x="16342" y="250406"/>
                        <a:pt x="16229" y="250760"/>
                        <a:pt x="16115" y="251114"/>
                      </a:cubicBezTo>
                      <a:cubicBezTo>
                        <a:pt x="16115" y="251128"/>
                        <a:pt x="16115" y="251156"/>
                        <a:pt x="16102" y="251170"/>
                      </a:cubicBezTo>
                      <a:cubicBezTo>
                        <a:pt x="15719" y="252417"/>
                        <a:pt x="15337" y="253663"/>
                        <a:pt x="14969" y="254909"/>
                      </a:cubicBezTo>
                      <a:cubicBezTo>
                        <a:pt x="14827" y="255362"/>
                        <a:pt x="14686" y="255815"/>
                        <a:pt x="14558" y="256283"/>
                      </a:cubicBezTo>
                      <a:cubicBezTo>
                        <a:pt x="14204" y="257472"/>
                        <a:pt x="13864" y="258662"/>
                        <a:pt x="13524" y="259852"/>
                      </a:cubicBezTo>
                      <a:cubicBezTo>
                        <a:pt x="13453" y="260121"/>
                        <a:pt x="13368" y="260390"/>
                        <a:pt x="13283" y="260645"/>
                      </a:cubicBezTo>
                      <a:cubicBezTo>
                        <a:pt x="13198" y="260942"/>
                        <a:pt x="13113" y="261254"/>
                        <a:pt x="13043" y="261551"/>
                      </a:cubicBezTo>
                      <a:cubicBezTo>
                        <a:pt x="12731" y="262684"/>
                        <a:pt x="12420" y="263817"/>
                        <a:pt x="12122" y="264950"/>
                      </a:cubicBezTo>
                      <a:cubicBezTo>
                        <a:pt x="12023" y="265318"/>
                        <a:pt x="11924" y="265686"/>
                        <a:pt x="11825" y="266069"/>
                      </a:cubicBezTo>
                      <a:cubicBezTo>
                        <a:pt x="11782" y="266224"/>
                        <a:pt x="11754" y="266366"/>
                        <a:pt x="11711" y="266522"/>
                      </a:cubicBezTo>
                      <a:cubicBezTo>
                        <a:pt x="11329" y="267980"/>
                        <a:pt x="10961" y="269453"/>
                        <a:pt x="10593" y="270912"/>
                      </a:cubicBezTo>
                      <a:cubicBezTo>
                        <a:pt x="10451" y="271478"/>
                        <a:pt x="10295" y="272059"/>
                        <a:pt x="10168" y="272625"/>
                      </a:cubicBezTo>
                      <a:cubicBezTo>
                        <a:pt x="9701" y="274537"/>
                        <a:pt x="9247" y="276449"/>
                        <a:pt x="8808" y="278375"/>
                      </a:cubicBezTo>
                      <a:cubicBezTo>
                        <a:pt x="1331" y="311485"/>
                        <a:pt x="-1360" y="345544"/>
                        <a:pt x="637" y="379616"/>
                      </a:cubicBezTo>
                      <a:lnTo>
                        <a:pt x="4786" y="379616"/>
                      </a:lnTo>
                      <a:cubicBezTo>
                        <a:pt x="-1572" y="339383"/>
                        <a:pt x="12660" y="279961"/>
                        <a:pt x="12660" y="279961"/>
                      </a:cubicBezTo>
                      <a:cubicBezTo>
                        <a:pt x="12660" y="279961"/>
                        <a:pt x="33421" y="302138"/>
                        <a:pt x="41366" y="295780"/>
                      </a:cubicBezTo>
                      <a:cubicBezTo>
                        <a:pt x="49325" y="289421"/>
                        <a:pt x="52497" y="271124"/>
                        <a:pt x="58062" y="261579"/>
                      </a:cubicBezTo>
                      <a:cubicBezTo>
                        <a:pt x="63642" y="252034"/>
                        <a:pt x="73980" y="249655"/>
                        <a:pt x="75566" y="241696"/>
                      </a:cubicBezTo>
                      <a:cubicBezTo>
                        <a:pt x="77152" y="233752"/>
                        <a:pt x="59662" y="230565"/>
                        <a:pt x="61249" y="225000"/>
                      </a:cubicBezTo>
                      <a:cubicBezTo>
                        <a:pt x="62835" y="219434"/>
                        <a:pt x="80339" y="244090"/>
                        <a:pt x="84318" y="239317"/>
                      </a:cubicBezTo>
                      <a:cubicBezTo>
                        <a:pt x="88283" y="234545"/>
                        <a:pt x="104201" y="225000"/>
                        <a:pt x="105787" y="220227"/>
                      </a:cubicBezTo>
                      <a:cubicBezTo>
                        <a:pt x="107373" y="215455"/>
                        <a:pt x="96242" y="205117"/>
                        <a:pt x="95449" y="199551"/>
                      </a:cubicBezTo>
                      <a:cubicBezTo>
                        <a:pt x="94656" y="193986"/>
                        <a:pt x="71587" y="180461"/>
                        <a:pt x="76359" y="178082"/>
                      </a:cubicBezTo>
                      <a:cubicBezTo>
                        <a:pt x="81132" y="175689"/>
                        <a:pt x="107373" y="206703"/>
                        <a:pt x="111352" y="205910"/>
                      </a:cubicBezTo>
                      <a:cubicBezTo>
                        <a:pt x="115332" y="205117"/>
                        <a:pt x="124877" y="197965"/>
                        <a:pt x="127256" y="193986"/>
                      </a:cubicBezTo>
                      <a:cubicBezTo>
                        <a:pt x="129649" y="190006"/>
                        <a:pt x="119311" y="184441"/>
                        <a:pt x="119311" y="180461"/>
                      </a:cubicBezTo>
                      <a:cubicBezTo>
                        <a:pt x="119311" y="176482"/>
                        <a:pt x="124084" y="185234"/>
                        <a:pt x="128049" y="181255"/>
                      </a:cubicBezTo>
                      <a:cubicBezTo>
                        <a:pt x="132028" y="177275"/>
                        <a:pt x="139987" y="174896"/>
                        <a:pt x="155891" y="158199"/>
                      </a:cubicBezTo>
                      <a:cubicBezTo>
                        <a:pt x="171794" y="141489"/>
                        <a:pt x="149532" y="131944"/>
                        <a:pt x="153497" y="129565"/>
                      </a:cubicBezTo>
                      <a:cubicBezTo>
                        <a:pt x="157477" y="127171"/>
                        <a:pt x="164643" y="149447"/>
                        <a:pt x="174188" y="144675"/>
                      </a:cubicBezTo>
                      <a:cubicBezTo>
                        <a:pt x="183718" y="139903"/>
                        <a:pt x="185319" y="130358"/>
                        <a:pt x="194864" y="119227"/>
                      </a:cubicBezTo>
                      <a:cubicBezTo>
                        <a:pt x="204409" y="108096"/>
                        <a:pt x="210767" y="100930"/>
                        <a:pt x="211560" y="89799"/>
                      </a:cubicBezTo>
                      <a:cubicBezTo>
                        <a:pt x="212353" y="78668"/>
                        <a:pt x="180546" y="63557"/>
                        <a:pt x="193263" y="63557"/>
                      </a:cubicBezTo>
                      <a:cubicBezTo>
                        <a:pt x="205980" y="63557"/>
                        <a:pt x="220312" y="90592"/>
                        <a:pt x="220312" y="90592"/>
                      </a:cubicBezTo>
                      <a:cubicBezTo>
                        <a:pt x="220312" y="90592"/>
                        <a:pt x="244967" y="64350"/>
                        <a:pt x="248140" y="58785"/>
                      </a:cubicBezTo>
                      <a:cubicBezTo>
                        <a:pt x="251326" y="53219"/>
                        <a:pt x="221105" y="46053"/>
                        <a:pt x="230650" y="44467"/>
                      </a:cubicBezTo>
                      <a:cubicBezTo>
                        <a:pt x="240195" y="42881"/>
                        <a:pt x="257684" y="54012"/>
                        <a:pt x="257684" y="54012"/>
                      </a:cubicBezTo>
                      <a:cubicBezTo>
                        <a:pt x="257684" y="54012"/>
                        <a:pt x="275670" y="54380"/>
                        <a:pt x="276718" y="31368"/>
                      </a:cubicBezTo>
                      <a:cubicBezTo>
                        <a:pt x="277766" y="8369"/>
                        <a:pt x="292409" y="0"/>
                        <a:pt x="292409" y="0"/>
                      </a:cubicBezTo>
                      <a:cubicBezTo>
                        <a:pt x="290865" y="439"/>
                        <a:pt x="289322" y="878"/>
                        <a:pt x="287792" y="1345"/>
                      </a:cubicBezTo>
                      <a:close/>
                    </a:path>
                  </a:pathLst>
                </a:custGeom>
                <a:solidFill>
                  <a:srgbClr val="192419">
                    <a:alpha val="3797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80" name="Google Shape;1780;p9"/>
              <p:cNvGrpSpPr/>
              <p:nvPr/>
            </p:nvGrpSpPr>
            <p:grpSpPr>
              <a:xfrm rot="-754085">
                <a:off x="913781" y="4970952"/>
                <a:ext cx="300647" cy="544775"/>
                <a:chOff x="4397670" y="1656937"/>
                <a:chExt cx="98451" cy="178394"/>
              </a:xfrm>
            </p:grpSpPr>
            <p:sp>
              <p:nvSpPr>
                <p:cNvPr id="1781" name="Google Shape;1781;p9"/>
                <p:cNvSpPr/>
                <p:nvPr/>
              </p:nvSpPr>
              <p:spPr>
                <a:xfrm>
                  <a:off x="4437115" y="1695712"/>
                  <a:ext cx="37112" cy="139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2" h="139619" extrusionOk="0">
                      <a:moveTo>
                        <a:pt x="6850" y="139619"/>
                      </a:moveTo>
                      <a:cubicBezTo>
                        <a:pt x="-14733" y="86712"/>
                        <a:pt x="20161" y="15167"/>
                        <a:pt x="36136" y="0"/>
                      </a:cubicBezTo>
                      <a:lnTo>
                        <a:pt x="37113" y="1020"/>
                      </a:lnTo>
                      <a:cubicBezTo>
                        <a:pt x="21308" y="16003"/>
                        <a:pt x="-13175" y="86754"/>
                        <a:pt x="8152" y="139081"/>
                      </a:cubicBezTo>
                      <a:lnTo>
                        <a:pt x="6835" y="13961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2" name="Google Shape;1782;p9"/>
                <p:cNvSpPr/>
                <p:nvPr/>
              </p:nvSpPr>
              <p:spPr>
                <a:xfrm>
                  <a:off x="4471581" y="1656937"/>
                  <a:ext cx="24540" cy="4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0" h="42385" extrusionOk="0">
                      <a:moveTo>
                        <a:pt x="253" y="39341"/>
                      </a:moveTo>
                      <a:cubicBezTo>
                        <a:pt x="-1800" y="22814"/>
                        <a:pt x="8835" y="5565"/>
                        <a:pt x="24540" y="0"/>
                      </a:cubicBezTo>
                      <a:cubicBezTo>
                        <a:pt x="19400" y="15564"/>
                        <a:pt x="11101" y="30065"/>
                        <a:pt x="296" y="4238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3" name="Google Shape;1783;p9"/>
                <p:cNvSpPr/>
                <p:nvPr/>
              </p:nvSpPr>
              <p:spPr>
                <a:xfrm>
                  <a:off x="4452443" y="1673450"/>
                  <a:ext cx="14930" cy="2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0" h="27671" extrusionOk="0">
                      <a:moveTo>
                        <a:pt x="14931" y="27672"/>
                      </a:moveTo>
                      <a:cubicBezTo>
                        <a:pt x="14761" y="17136"/>
                        <a:pt x="9648" y="4574"/>
                        <a:pt x="160" y="0"/>
                      </a:cubicBezTo>
                      <a:cubicBezTo>
                        <a:pt x="-1086" y="11046"/>
                        <a:pt x="5060" y="22559"/>
                        <a:pt x="14931" y="27672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4" name="Google Shape;1784;p9"/>
                <p:cNvSpPr/>
                <p:nvPr/>
              </p:nvSpPr>
              <p:spPr>
                <a:xfrm>
                  <a:off x="4433485" y="1677259"/>
                  <a:ext cx="27374" cy="37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4" h="37230" extrusionOk="0">
                      <a:moveTo>
                        <a:pt x="27375" y="37231"/>
                      </a:moveTo>
                      <a:cubicBezTo>
                        <a:pt x="24599" y="21115"/>
                        <a:pt x="14218" y="8072"/>
                        <a:pt x="0" y="0"/>
                      </a:cubicBezTo>
                      <a:cubicBezTo>
                        <a:pt x="3073" y="15620"/>
                        <a:pt x="13397" y="29640"/>
                        <a:pt x="27375" y="37231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5" name="Google Shape;1785;p9"/>
                <p:cNvSpPr/>
                <p:nvPr/>
              </p:nvSpPr>
              <p:spPr>
                <a:xfrm>
                  <a:off x="4420513" y="1693871"/>
                  <a:ext cx="31920" cy="36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0" h="36338" extrusionOk="0">
                      <a:moveTo>
                        <a:pt x="31920" y="36325"/>
                      </a:moveTo>
                      <a:cubicBezTo>
                        <a:pt x="28352" y="28819"/>
                        <a:pt x="24740" y="21242"/>
                        <a:pt x="19685" y="14643"/>
                      </a:cubicBezTo>
                      <a:cubicBezTo>
                        <a:pt x="14629" y="8044"/>
                        <a:pt x="7959" y="2393"/>
                        <a:pt x="0" y="0"/>
                      </a:cubicBezTo>
                      <a:cubicBezTo>
                        <a:pt x="283" y="5325"/>
                        <a:pt x="2535" y="10508"/>
                        <a:pt x="6231" y="14346"/>
                      </a:cubicBezTo>
                      <a:cubicBezTo>
                        <a:pt x="8979" y="17192"/>
                        <a:pt x="12462" y="19288"/>
                        <a:pt x="15110" y="22234"/>
                      </a:cubicBezTo>
                      <a:cubicBezTo>
                        <a:pt x="17051" y="24386"/>
                        <a:pt x="18495" y="26964"/>
                        <a:pt x="20449" y="29102"/>
                      </a:cubicBezTo>
                      <a:cubicBezTo>
                        <a:pt x="23395" y="32331"/>
                        <a:pt x="27587" y="35744"/>
                        <a:pt x="31920" y="3633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6" name="Google Shape;1786;p9"/>
                <p:cNvSpPr/>
                <p:nvPr/>
              </p:nvSpPr>
              <p:spPr>
                <a:xfrm>
                  <a:off x="4397670" y="1732773"/>
                  <a:ext cx="49013" cy="1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3" h="14349" extrusionOk="0">
                      <a:moveTo>
                        <a:pt x="49014" y="11046"/>
                      </a:moveTo>
                      <a:cubicBezTo>
                        <a:pt x="41621" y="6699"/>
                        <a:pt x="33932" y="2238"/>
                        <a:pt x="25392" y="1430"/>
                      </a:cubicBezTo>
                      <a:cubicBezTo>
                        <a:pt x="22503" y="1161"/>
                        <a:pt x="19586" y="1317"/>
                        <a:pt x="16668" y="1360"/>
                      </a:cubicBezTo>
                      <a:cubicBezTo>
                        <a:pt x="11089" y="1430"/>
                        <a:pt x="5481" y="1048"/>
                        <a:pt x="0" y="0"/>
                      </a:cubicBezTo>
                      <a:cubicBezTo>
                        <a:pt x="6925" y="4843"/>
                        <a:pt x="13949" y="9743"/>
                        <a:pt x="21852" y="12760"/>
                      </a:cubicBezTo>
                      <a:cubicBezTo>
                        <a:pt x="29754" y="15776"/>
                        <a:pt x="41140" y="14105"/>
                        <a:pt x="49014" y="11046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7" name="Google Shape;1787;p9"/>
                <p:cNvSpPr/>
                <p:nvPr/>
              </p:nvSpPr>
              <p:spPr>
                <a:xfrm>
                  <a:off x="4403037" y="1759560"/>
                  <a:ext cx="38986" cy="14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86" h="14380" extrusionOk="0">
                      <a:moveTo>
                        <a:pt x="38987" y="1338"/>
                      </a:moveTo>
                      <a:cubicBezTo>
                        <a:pt x="32246" y="-1084"/>
                        <a:pt x="24641" y="7"/>
                        <a:pt x="18042" y="2811"/>
                      </a:cubicBezTo>
                      <a:cubicBezTo>
                        <a:pt x="11443" y="5615"/>
                        <a:pt x="5679" y="10005"/>
                        <a:pt x="0" y="14381"/>
                      </a:cubicBezTo>
                      <a:cubicBezTo>
                        <a:pt x="12335" y="12582"/>
                        <a:pt x="28621" y="8235"/>
                        <a:pt x="38987" y="133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8" name="Google Shape;1788;p9"/>
                <p:cNvSpPr/>
                <p:nvPr/>
              </p:nvSpPr>
              <p:spPr>
                <a:xfrm>
                  <a:off x="4408773" y="1782140"/>
                  <a:ext cx="28932" cy="1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2" h="19883" extrusionOk="0">
                      <a:moveTo>
                        <a:pt x="28932" y="1"/>
                      </a:moveTo>
                      <a:cubicBezTo>
                        <a:pt x="21115" y="-56"/>
                        <a:pt x="13340" y="3541"/>
                        <a:pt x="8341" y="9560"/>
                      </a:cubicBezTo>
                      <a:cubicBezTo>
                        <a:pt x="5509" y="12973"/>
                        <a:pt x="3484" y="17122"/>
                        <a:pt x="0" y="19883"/>
                      </a:cubicBezTo>
                      <a:cubicBezTo>
                        <a:pt x="10749" y="19657"/>
                        <a:pt x="21129" y="13157"/>
                        <a:pt x="26029" y="3583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9" name="Google Shape;1789;p9"/>
                <p:cNvSpPr/>
                <p:nvPr/>
              </p:nvSpPr>
              <p:spPr>
                <a:xfrm>
                  <a:off x="4466255" y="1707332"/>
                  <a:ext cx="25915" cy="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15" h="9305" extrusionOk="0">
                      <a:moveTo>
                        <a:pt x="0" y="1210"/>
                      </a:moveTo>
                      <a:cubicBezTo>
                        <a:pt x="6274" y="-64"/>
                        <a:pt x="12250" y="-800"/>
                        <a:pt x="18240" y="1437"/>
                      </a:cubicBezTo>
                      <a:cubicBezTo>
                        <a:pt x="21030" y="2485"/>
                        <a:pt x="23494" y="4227"/>
                        <a:pt x="25915" y="5955"/>
                      </a:cubicBezTo>
                      <a:cubicBezTo>
                        <a:pt x="24910" y="8065"/>
                        <a:pt x="22474" y="9198"/>
                        <a:pt x="20138" y="9297"/>
                      </a:cubicBezTo>
                      <a:cubicBezTo>
                        <a:pt x="17801" y="9396"/>
                        <a:pt x="15521" y="8659"/>
                        <a:pt x="13298" y="7923"/>
                      </a:cubicBezTo>
                      <a:cubicBezTo>
                        <a:pt x="8539" y="6351"/>
                        <a:pt x="3611" y="4680"/>
                        <a:pt x="0" y="121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0" name="Google Shape;1790;p9"/>
                <p:cNvSpPr/>
                <p:nvPr/>
              </p:nvSpPr>
              <p:spPr>
                <a:xfrm>
                  <a:off x="4459103" y="1722146"/>
                  <a:ext cx="27615" cy="1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13725" extrusionOk="0">
                      <a:moveTo>
                        <a:pt x="14" y="175"/>
                      </a:moveTo>
                      <a:cubicBezTo>
                        <a:pt x="5339" y="-307"/>
                        <a:pt x="10819" y="161"/>
                        <a:pt x="15790" y="2143"/>
                      </a:cubicBezTo>
                      <a:cubicBezTo>
                        <a:pt x="20761" y="4126"/>
                        <a:pt x="25179" y="7709"/>
                        <a:pt x="27615" y="12467"/>
                      </a:cubicBezTo>
                      <a:cubicBezTo>
                        <a:pt x="24386" y="14025"/>
                        <a:pt x="20492" y="14138"/>
                        <a:pt x="17164" y="12793"/>
                      </a:cubicBezTo>
                      <a:cubicBezTo>
                        <a:pt x="13765" y="11419"/>
                        <a:pt x="11103" y="8672"/>
                        <a:pt x="7860" y="6973"/>
                      </a:cubicBezTo>
                      <a:cubicBezTo>
                        <a:pt x="6174" y="6095"/>
                        <a:pt x="4348" y="5500"/>
                        <a:pt x="2761" y="4452"/>
                      </a:cubicBezTo>
                      <a:cubicBezTo>
                        <a:pt x="1176" y="3404"/>
                        <a:pt x="0" y="2073"/>
                        <a:pt x="0" y="175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1" name="Google Shape;1791;p9"/>
                <p:cNvSpPr/>
                <p:nvPr/>
              </p:nvSpPr>
              <p:spPr>
                <a:xfrm>
                  <a:off x="4452036" y="1737106"/>
                  <a:ext cx="24924" cy="18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4" h="18735" extrusionOk="0">
                      <a:moveTo>
                        <a:pt x="14" y="0"/>
                      </a:moveTo>
                      <a:cubicBezTo>
                        <a:pt x="10394" y="1799"/>
                        <a:pt x="19203" y="9899"/>
                        <a:pt x="24924" y="18736"/>
                      </a:cubicBezTo>
                      <a:cubicBezTo>
                        <a:pt x="20152" y="18353"/>
                        <a:pt x="15521" y="16371"/>
                        <a:pt x="11966" y="13170"/>
                      </a:cubicBezTo>
                      <a:cubicBezTo>
                        <a:pt x="8568" y="10111"/>
                        <a:pt x="6160" y="6019"/>
                        <a:pt x="2521" y="3243"/>
                      </a:cubicBezTo>
                      <a:cubicBezTo>
                        <a:pt x="1388" y="2379"/>
                        <a:pt x="14" y="1416"/>
                        <a:pt x="0" y="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2" name="Google Shape;1792;p9"/>
                <p:cNvSpPr/>
                <p:nvPr/>
              </p:nvSpPr>
              <p:spPr>
                <a:xfrm>
                  <a:off x="4444106" y="1756847"/>
                  <a:ext cx="29130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30" h="20975" extrusionOk="0">
                      <a:moveTo>
                        <a:pt x="0" y="0"/>
                      </a:moveTo>
                      <a:cubicBezTo>
                        <a:pt x="4928" y="8455"/>
                        <a:pt x="13595" y="13921"/>
                        <a:pt x="21922" y="19047"/>
                      </a:cubicBezTo>
                      <a:cubicBezTo>
                        <a:pt x="24117" y="20407"/>
                        <a:pt x="26935" y="21766"/>
                        <a:pt x="29131" y="20421"/>
                      </a:cubicBezTo>
                      <a:cubicBezTo>
                        <a:pt x="21823" y="11046"/>
                        <a:pt x="11584" y="3994"/>
                        <a:pt x="213" y="510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3" name="Google Shape;1793;p9"/>
                <p:cNvSpPr/>
                <p:nvPr/>
              </p:nvSpPr>
              <p:spPr>
                <a:xfrm>
                  <a:off x="4439588" y="1776504"/>
                  <a:ext cx="23890" cy="2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90" h="23338" extrusionOk="0">
                      <a:moveTo>
                        <a:pt x="0" y="0"/>
                      </a:moveTo>
                      <a:cubicBezTo>
                        <a:pt x="623" y="1657"/>
                        <a:pt x="708" y="1034"/>
                        <a:pt x="1331" y="2691"/>
                      </a:cubicBezTo>
                      <a:cubicBezTo>
                        <a:pt x="2351" y="5438"/>
                        <a:pt x="3384" y="8200"/>
                        <a:pt x="4942" y="10692"/>
                      </a:cubicBezTo>
                      <a:cubicBezTo>
                        <a:pt x="9049" y="17277"/>
                        <a:pt x="16413" y="21214"/>
                        <a:pt x="23891" y="23338"/>
                      </a:cubicBezTo>
                      <a:cubicBezTo>
                        <a:pt x="22064" y="18000"/>
                        <a:pt x="17943" y="13737"/>
                        <a:pt x="13510" y="10239"/>
                      </a:cubicBezTo>
                      <a:cubicBezTo>
                        <a:pt x="9077" y="6741"/>
                        <a:pt x="4192" y="3795"/>
                        <a:pt x="0" y="14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4" name="Google Shape;1794;p9"/>
                <p:cNvSpPr/>
                <p:nvPr/>
              </p:nvSpPr>
              <p:spPr>
                <a:xfrm>
                  <a:off x="4438300" y="1803887"/>
                  <a:ext cx="17631" cy="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1" h="13501" extrusionOk="0">
                      <a:moveTo>
                        <a:pt x="0" y="1903"/>
                      </a:moveTo>
                      <a:cubicBezTo>
                        <a:pt x="269" y="4820"/>
                        <a:pt x="3271" y="6590"/>
                        <a:pt x="5919" y="7865"/>
                      </a:cubicBezTo>
                      <a:cubicBezTo>
                        <a:pt x="9828" y="9749"/>
                        <a:pt x="13737" y="11618"/>
                        <a:pt x="17631" y="13501"/>
                      </a:cubicBezTo>
                      <a:cubicBezTo>
                        <a:pt x="16541" y="11476"/>
                        <a:pt x="15294" y="9536"/>
                        <a:pt x="13921" y="7709"/>
                      </a:cubicBezTo>
                      <a:cubicBezTo>
                        <a:pt x="12335" y="5585"/>
                        <a:pt x="10536" y="3588"/>
                        <a:pt x="8327" y="2130"/>
                      </a:cubicBezTo>
                      <a:cubicBezTo>
                        <a:pt x="6118" y="671"/>
                        <a:pt x="3455" y="-221"/>
                        <a:pt x="821" y="4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95" name="Google Shape;1795;p9"/>
              <p:cNvGrpSpPr/>
              <p:nvPr/>
            </p:nvGrpSpPr>
            <p:grpSpPr>
              <a:xfrm rot="-754115">
                <a:off x="114563" y="5178307"/>
                <a:ext cx="452810" cy="714515"/>
                <a:chOff x="979949" y="5469488"/>
                <a:chExt cx="452827" cy="714541"/>
              </a:xfrm>
            </p:grpSpPr>
            <p:grpSp>
              <p:nvGrpSpPr>
                <p:cNvPr id="1796" name="Google Shape;1796;p9"/>
                <p:cNvGrpSpPr/>
                <p:nvPr/>
              </p:nvGrpSpPr>
              <p:grpSpPr>
                <a:xfrm>
                  <a:off x="979949" y="5469488"/>
                  <a:ext cx="452827" cy="714541"/>
                  <a:chOff x="4243190" y="1646259"/>
                  <a:chExt cx="148288" cy="233992"/>
                </a:xfrm>
              </p:grpSpPr>
              <p:sp>
                <p:nvSpPr>
                  <p:cNvPr id="1797" name="Google Shape;1797;p9"/>
                  <p:cNvSpPr/>
                  <p:nvPr/>
                </p:nvSpPr>
                <p:spPr>
                  <a:xfrm>
                    <a:off x="4243190" y="1646259"/>
                    <a:ext cx="148275" cy="1670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75" h="167044" extrusionOk="0">
                        <a:moveTo>
                          <a:pt x="127276" y="149575"/>
                        </a:moveTo>
                        <a:cubicBezTo>
                          <a:pt x="117277" y="159488"/>
                          <a:pt x="102989" y="167957"/>
                          <a:pt x="88558" y="166966"/>
                        </a:cubicBezTo>
                        <a:cubicBezTo>
                          <a:pt x="60900" y="165025"/>
                          <a:pt x="58634" y="137878"/>
                          <a:pt x="58634" y="137878"/>
                        </a:cubicBezTo>
                        <a:cubicBezTo>
                          <a:pt x="58634" y="137878"/>
                          <a:pt x="51483" y="153540"/>
                          <a:pt x="29589" y="150920"/>
                        </a:cubicBezTo>
                        <a:cubicBezTo>
                          <a:pt x="7681" y="148300"/>
                          <a:pt x="-3705" y="119793"/>
                          <a:pt x="1082" y="105816"/>
                        </a:cubicBezTo>
                        <a:cubicBezTo>
                          <a:pt x="6010" y="91442"/>
                          <a:pt x="10839" y="94727"/>
                          <a:pt x="20242" y="98749"/>
                        </a:cubicBezTo>
                        <a:cubicBezTo>
                          <a:pt x="29646" y="102771"/>
                          <a:pt x="42688" y="121818"/>
                          <a:pt x="50760" y="117315"/>
                        </a:cubicBezTo>
                        <a:cubicBezTo>
                          <a:pt x="58833" y="112812"/>
                          <a:pt x="48608" y="107416"/>
                          <a:pt x="31812" y="100349"/>
                        </a:cubicBezTo>
                        <a:cubicBezTo>
                          <a:pt x="14988" y="93268"/>
                          <a:pt x="5656" y="80920"/>
                          <a:pt x="11760" y="66092"/>
                        </a:cubicBezTo>
                        <a:cubicBezTo>
                          <a:pt x="17863" y="51293"/>
                          <a:pt x="32039" y="43306"/>
                          <a:pt x="33073" y="57595"/>
                        </a:cubicBezTo>
                        <a:cubicBezTo>
                          <a:pt x="34106" y="71899"/>
                          <a:pt x="44699" y="93297"/>
                          <a:pt x="56652" y="95081"/>
                        </a:cubicBezTo>
                        <a:cubicBezTo>
                          <a:pt x="68604" y="96866"/>
                          <a:pt x="66976" y="85111"/>
                          <a:pt x="53593" y="81160"/>
                        </a:cubicBezTo>
                        <a:cubicBezTo>
                          <a:pt x="40224" y="77209"/>
                          <a:pt x="37746" y="64280"/>
                          <a:pt x="35962" y="50557"/>
                        </a:cubicBezTo>
                        <a:cubicBezTo>
                          <a:pt x="34163" y="36834"/>
                          <a:pt x="41329" y="28054"/>
                          <a:pt x="53791" y="24670"/>
                        </a:cubicBezTo>
                        <a:cubicBezTo>
                          <a:pt x="66253" y="21285"/>
                          <a:pt x="57487" y="32345"/>
                          <a:pt x="61665" y="56519"/>
                        </a:cubicBezTo>
                        <a:cubicBezTo>
                          <a:pt x="65843" y="80693"/>
                          <a:pt x="75416" y="70001"/>
                          <a:pt x="77073" y="63416"/>
                        </a:cubicBezTo>
                        <a:cubicBezTo>
                          <a:pt x="78758" y="56831"/>
                          <a:pt x="66537" y="50472"/>
                          <a:pt x="66083" y="34979"/>
                        </a:cubicBezTo>
                        <a:cubicBezTo>
                          <a:pt x="65630" y="19501"/>
                          <a:pt x="71578" y="19387"/>
                          <a:pt x="82652" y="15833"/>
                        </a:cubicBezTo>
                        <a:cubicBezTo>
                          <a:pt x="93727" y="12264"/>
                          <a:pt x="92566" y="13680"/>
                          <a:pt x="87028" y="28281"/>
                        </a:cubicBezTo>
                        <a:cubicBezTo>
                          <a:pt x="81506" y="42881"/>
                          <a:pt x="81831" y="50415"/>
                          <a:pt x="84550" y="58119"/>
                        </a:cubicBezTo>
                        <a:cubicBezTo>
                          <a:pt x="87269" y="65823"/>
                          <a:pt x="94917" y="60144"/>
                          <a:pt x="93175" y="51421"/>
                        </a:cubicBezTo>
                        <a:cubicBezTo>
                          <a:pt x="91447" y="42711"/>
                          <a:pt x="93953" y="26171"/>
                          <a:pt x="103668" y="13085"/>
                        </a:cubicBezTo>
                        <a:cubicBezTo>
                          <a:pt x="105382" y="10777"/>
                          <a:pt x="107166" y="8894"/>
                          <a:pt x="108951" y="7322"/>
                        </a:cubicBezTo>
                        <a:cubicBezTo>
                          <a:pt x="117348" y="0"/>
                          <a:pt x="125704" y="0"/>
                          <a:pt x="125704" y="0"/>
                        </a:cubicBezTo>
                        <a:cubicBezTo>
                          <a:pt x="122999" y="4631"/>
                          <a:pt x="139228" y="12887"/>
                          <a:pt x="134442" y="35234"/>
                        </a:cubicBezTo>
                        <a:cubicBezTo>
                          <a:pt x="133054" y="41692"/>
                          <a:pt x="129457" y="47003"/>
                          <a:pt x="125322" y="51407"/>
                        </a:cubicBezTo>
                        <a:cubicBezTo>
                          <a:pt x="115139" y="62254"/>
                          <a:pt x="101700" y="67678"/>
                          <a:pt x="109800" y="71205"/>
                        </a:cubicBezTo>
                        <a:cubicBezTo>
                          <a:pt x="115153" y="73541"/>
                          <a:pt x="122956" y="67494"/>
                          <a:pt x="129711" y="60428"/>
                        </a:cubicBezTo>
                        <a:cubicBezTo>
                          <a:pt x="137359" y="52426"/>
                          <a:pt x="143703" y="43108"/>
                          <a:pt x="143703" y="43108"/>
                        </a:cubicBezTo>
                        <a:cubicBezTo>
                          <a:pt x="143703" y="43108"/>
                          <a:pt x="148037" y="52086"/>
                          <a:pt x="147159" y="59054"/>
                        </a:cubicBezTo>
                        <a:cubicBezTo>
                          <a:pt x="146621" y="63246"/>
                          <a:pt x="138803" y="70383"/>
                          <a:pt x="130490" y="76048"/>
                        </a:cubicBezTo>
                        <a:cubicBezTo>
                          <a:pt x="125010" y="79829"/>
                          <a:pt x="119303" y="82973"/>
                          <a:pt x="115380" y="84219"/>
                        </a:cubicBezTo>
                        <a:cubicBezTo>
                          <a:pt x="105495" y="87363"/>
                          <a:pt x="93486" y="93920"/>
                          <a:pt x="113936" y="93382"/>
                        </a:cubicBezTo>
                        <a:cubicBezTo>
                          <a:pt x="118666" y="93254"/>
                          <a:pt x="122970" y="91895"/>
                          <a:pt x="126823" y="89926"/>
                        </a:cubicBezTo>
                        <a:cubicBezTo>
                          <a:pt x="139653" y="83355"/>
                          <a:pt x="147371" y="69845"/>
                          <a:pt x="148150" y="71346"/>
                        </a:cubicBezTo>
                        <a:cubicBezTo>
                          <a:pt x="149169" y="73315"/>
                          <a:pt x="143774" y="94854"/>
                          <a:pt x="139341" y="103082"/>
                        </a:cubicBezTo>
                        <a:cubicBezTo>
                          <a:pt x="137005" y="107402"/>
                          <a:pt x="133549" y="110376"/>
                          <a:pt x="128607" y="111650"/>
                        </a:cubicBezTo>
                        <a:cubicBezTo>
                          <a:pt x="124132" y="112826"/>
                          <a:pt x="118439" y="112613"/>
                          <a:pt x="111231" y="110800"/>
                        </a:cubicBezTo>
                        <a:cubicBezTo>
                          <a:pt x="96049" y="106977"/>
                          <a:pt x="83191" y="120515"/>
                          <a:pt x="104122" y="125628"/>
                        </a:cubicBezTo>
                        <a:cubicBezTo>
                          <a:pt x="110919" y="127285"/>
                          <a:pt x="116881" y="126619"/>
                          <a:pt x="121923" y="125359"/>
                        </a:cubicBezTo>
                        <a:cubicBezTo>
                          <a:pt x="132431" y="122725"/>
                          <a:pt x="138959" y="117428"/>
                          <a:pt x="140701" y="124920"/>
                        </a:cubicBezTo>
                        <a:cubicBezTo>
                          <a:pt x="141933" y="130216"/>
                          <a:pt x="136382" y="140469"/>
                          <a:pt x="127261" y="14954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8" name="Google Shape;1798;p9"/>
                  <p:cNvSpPr/>
                  <p:nvPr/>
                </p:nvSpPr>
                <p:spPr>
                  <a:xfrm>
                    <a:off x="4265492" y="1702334"/>
                    <a:ext cx="103849" cy="972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849" h="97222" extrusionOk="0">
                        <a:moveTo>
                          <a:pt x="45821" y="75813"/>
                        </a:moveTo>
                        <a:cubicBezTo>
                          <a:pt x="48030" y="83262"/>
                          <a:pt x="50905" y="91546"/>
                          <a:pt x="57901" y="94931"/>
                        </a:cubicBezTo>
                        <a:cubicBezTo>
                          <a:pt x="60860" y="96361"/>
                          <a:pt x="64217" y="96701"/>
                          <a:pt x="67502" y="96984"/>
                        </a:cubicBezTo>
                        <a:cubicBezTo>
                          <a:pt x="73917" y="97536"/>
                          <a:pt x="81437" y="97522"/>
                          <a:pt x="85487" y="92509"/>
                        </a:cubicBezTo>
                        <a:cubicBezTo>
                          <a:pt x="86394" y="91376"/>
                          <a:pt x="86932" y="89450"/>
                          <a:pt x="85700" y="88671"/>
                        </a:cubicBezTo>
                        <a:cubicBezTo>
                          <a:pt x="85119" y="88303"/>
                          <a:pt x="84369" y="88388"/>
                          <a:pt x="83675" y="88459"/>
                        </a:cubicBezTo>
                        <a:cubicBezTo>
                          <a:pt x="78067" y="89082"/>
                          <a:pt x="72303" y="88388"/>
                          <a:pt x="67006" y="86448"/>
                        </a:cubicBezTo>
                        <a:cubicBezTo>
                          <a:pt x="65222" y="85797"/>
                          <a:pt x="63197" y="84550"/>
                          <a:pt x="63296" y="82653"/>
                        </a:cubicBezTo>
                        <a:cubicBezTo>
                          <a:pt x="65760" y="82469"/>
                          <a:pt x="68154" y="83502"/>
                          <a:pt x="70618" y="83743"/>
                        </a:cubicBezTo>
                        <a:cubicBezTo>
                          <a:pt x="73082" y="83998"/>
                          <a:pt x="76070" y="83007"/>
                          <a:pt x="76608" y="80585"/>
                        </a:cubicBezTo>
                        <a:lnTo>
                          <a:pt x="62390" y="74000"/>
                        </a:lnTo>
                        <a:cubicBezTo>
                          <a:pt x="60039" y="72910"/>
                          <a:pt x="57617" y="71777"/>
                          <a:pt x="55904" y="69851"/>
                        </a:cubicBezTo>
                        <a:cubicBezTo>
                          <a:pt x="52335" y="65871"/>
                          <a:pt x="53128" y="58833"/>
                          <a:pt x="57476" y="55731"/>
                        </a:cubicBezTo>
                        <a:cubicBezTo>
                          <a:pt x="59317" y="54429"/>
                          <a:pt x="61554" y="53805"/>
                          <a:pt x="63735" y="53225"/>
                        </a:cubicBezTo>
                        <a:cubicBezTo>
                          <a:pt x="75065" y="50180"/>
                          <a:pt x="86847" y="47093"/>
                          <a:pt x="98389" y="49203"/>
                        </a:cubicBezTo>
                        <a:cubicBezTo>
                          <a:pt x="99522" y="49415"/>
                          <a:pt x="100683" y="49670"/>
                          <a:pt x="101802" y="49387"/>
                        </a:cubicBezTo>
                        <a:cubicBezTo>
                          <a:pt x="102920" y="49118"/>
                          <a:pt x="103954" y="48127"/>
                          <a:pt x="103841" y="46980"/>
                        </a:cubicBezTo>
                        <a:cubicBezTo>
                          <a:pt x="103728" y="45946"/>
                          <a:pt x="102764" y="45223"/>
                          <a:pt x="101844" y="44756"/>
                        </a:cubicBezTo>
                        <a:cubicBezTo>
                          <a:pt x="98403" y="43028"/>
                          <a:pt x="94423" y="42929"/>
                          <a:pt x="90571" y="42858"/>
                        </a:cubicBezTo>
                        <a:cubicBezTo>
                          <a:pt x="86762" y="42788"/>
                          <a:pt x="82938" y="42717"/>
                          <a:pt x="79129" y="42646"/>
                        </a:cubicBezTo>
                        <a:cubicBezTo>
                          <a:pt x="77118" y="42604"/>
                          <a:pt x="75050" y="42561"/>
                          <a:pt x="73181" y="41782"/>
                        </a:cubicBezTo>
                        <a:cubicBezTo>
                          <a:pt x="71326" y="41003"/>
                          <a:pt x="69697" y="39318"/>
                          <a:pt x="69626" y="37307"/>
                        </a:cubicBezTo>
                        <a:cubicBezTo>
                          <a:pt x="69513" y="34432"/>
                          <a:pt x="72317" y="32421"/>
                          <a:pt x="74781" y="30963"/>
                        </a:cubicBezTo>
                        <a:cubicBezTo>
                          <a:pt x="80106" y="27833"/>
                          <a:pt x="85431" y="24689"/>
                          <a:pt x="90755" y="21559"/>
                        </a:cubicBezTo>
                        <a:cubicBezTo>
                          <a:pt x="91223" y="21290"/>
                          <a:pt x="91733" y="20950"/>
                          <a:pt x="91860" y="20426"/>
                        </a:cubicBezTo>
                        <a:cubicBezTo>
                          <a:pt x="92101" y="19449"/>
                          <a:pt x="90869" y="18755"/>
                          <a:pt x="89863" y="18656"/>
                        </a:cubicBezTo>
                        <a:cubicBezTo>
                          <a:pt x="85487" y="18246"/>
                          <a:pt x="81480" y="21956"/>
                          <a:pt x="77118" y="21446"/>
                        </a:cubicBezTo>
                        <a:cubicBezTo>
                          <a:pt x="76325" y="21361"/>
                          <a:pt x="75461" y="21035"/>
                          <a:pt x="75178" y="20285"/>
                        </a:cubicBezTo>
                        <a:cubicBezTo>
                          <a:pt x="74965" y="19704"/>
                          <a:pt x="75206" y="19053"/>
                          <a:pt x="75461" y="18472"/>
                        </a:cubicBezTo>
                        <a:cubicBezTo>
                          <a:pt x="78194" y="12312"/>
                          <a:pt x="83208" y="6746"/>
                          <a:pt x="83165" y="5"/>
                        </a:cubicBezTo>
                        <a:cubicBezTo>
                          <a:pt x="79908" y="-122"/>
                          <a:pt x="76976" y="2045"/>
                          <a:pt x="74894" y="4551"/>
                        </a:cubicBezTo>
                        <a:cubicBezTo>
                          <a:pt x="72813" y="7058"/>
                          <a:pt x="71312" y="10018"/>
                          <a:pt x="69131" y="12453"/>
                        </a:cubicBezTo>
                        <a:cubicBezTo>
                          <a:pt x="66950" y="14875"/>
                          <a:pt x="63778" y="16801"/>
                          <a:pt x="60563" y="16263"/>
                        </a:cubicBezTo>
                        <a:cubicBezTo>
                          <a:pt x="59671" y="16121"/>
                          <a:pt x="58779" y="15753"/>
                          <a:pt x="58212" y="15059"/>
                        </a:cubicBezTo>
                        <a:cubicBezTo>
                          <a:pt x="55961" y="12326"/>
                          <a:pt x="60266" y="7568"/>
                          <a:pt x="57915" y="4920"/>
                        </a:cubicBezTo>
                        <a:cubicBezTo>
                          <a:pt x="56909" y="10896"/>
                          <a:pt x="55918" y="16872"/>
                          <a:pt x="54913" y="22848"/>
                        </a:cubicBezTo>
                        <a:cubicBezTo>
                          <a:pt x="50692" y="23953"/>
                          <a:pt x="46246" y="22593"/>
                          <a:pt x="42096" y="21262"/>
                        </a:cubicBezTo>
                        <a:cubicBezTo>
                          <a:pt x="40595" y="20781"/>
                          <a:pt x="39066" y="20271"/>
                          <a:pt x="37791" y="19336"/>
                        </a:cubicBezTo>
                        <a:cubicBezTo>
                          <a:pt x="32169" y="15201"/>
                          <a:pt x="34435" y="5288"/>
                          <a:pt x="29096" y="798"/>
                        </a:cubicBezTo>
                        <a:cubicBezTo>
                          <a:pt x="28742" y="501"/>
                          <a:pt x="28289" y="218"/>
                          <a:pt x="27835" y="317"/>
                        </a:cubicBezTo>
                        <a:cubicBezTo>
                          <a:pt x="27227" y="459"/>
                          <a:pt x="26986" y="1195"/>
                          <a:pt x="26873" y="1804"/>
                        </a:cubicBezTo>
                        <a:cubicBezTo>
                          <a:pt x="26235" y="5444"/>
                          <a:pt x="26504" y="9225"/>
                          <a:pt x="27637" y="12751"/>
                        </a:cubicBezTo>
                        <a:cubicBezTo>
                          <a:pt x="28161" y="14379"/>
                          <a:pt x="28898" y="15980"/>
                          <a:pt x="30073" y="17226"/>
                        </a:cubicBezTo>
                        <a:cubicBezTo>
                          <a:pt x="31107" y="18302"/>
                          <a:pt x="32424" y="19053"/>
                          <a:pt x="33727" y="19789"/>
                        </a:cubicBezTo>
                        <a:cubicBezTo>
                          <a:pt x="38598" y="22537"/>
                          <a:pt x="43470" y="25284"/>
                          <a:pt x="48327" y="28045"/>
                        </a:cubicBezTo>
                        <a:cubicBezTo>
                          <a:pt x="48964" y="28399"/>
                          <a:pt x="49645" y="28824"/>
                          <a:pt x="49857" y="29518"/>
                        </a:cubicBezTo>
                        <a:cubicBezTo>
                          <a:pt x="49999" y="30000"/>
                          <a:pt x="49885" y="30510"/>
                          <a:pt x="49772" y="30991"/>
                        </a:cubicBezTo>
                        <a:cubicBezTo>
                          <a:pt x="49007" y="34149"/>
                          <a:pt x="48072" y="37265"/>
                          <a:pt x="46954" y="40324"/>
                        </a:cubicBezTo>
                        <a:cubicBezTo>
                          <a:pt x="46260" y="42250"/>
                          <a:pt x="45438" y="44218"/>
                          <a:pt x="43895" y="45535"/>
                        </a:cubicBezTo>
                        <a:cubicBezTo>
                          <a:pt x="40538" y="48396"/>
                          <a:pt x="35455" y="47050"/>
                          <a:pt x="31305" y="45563"/>
                        </a:cubicBezTo>
                        <a:cubicBezTo>
                          <a:pt x="26929" y="43991"/>
                          <a:pt x="22114" y="42037"/>
                          <a:pt x="20160" y="37817"/>
                        </a:cubicBezTo>
                        <a:cubicBezTo>
                          <a:pt x="19367" y="36103"/>
                          <a:pt x="19140" y="34149"/>
                          <a:pt x="18191" y="32521"/>
                        </a:cubicBezTo>
                        <a:cubicBezTo>
                          <a:pt x="17243" y="30892"/>
                          <a:pt x="15118" y="29632"/>
                          <a:pt x="13490" y="30580"/>
                        </a:cubicBezTo>
                        <a:cubicBezTo>
                          <a:pt x="12343" y="31232"/>
                          <a:pt x="11904" y="32761"/>
                          <a:pt x="12173" y="34050"/>
                        </a:cubicBezTo>
                        <a:cubicBezTo>
                          <a:pt x="12428" y="35353"/>
                          <a:pt x="13249" y="36457"/>
                          <a:pt x="14113" y="37463"/>
                        </a:cubicBezTo>
                        <a:cubicBezTo>
                          <a:pt x="20146" y="44388"/>
                          <a:pt x="29209" y="47659"/>
                          <a:pt x="37281" y="52021"/>
                        </a:cubicBezTo>
                        <a:cubicBezTo>
                          <a:pt x="39094" y="53012"/>
                          <a:pt x="41063" y="54301"/>
                          <a:pt x="41417" y="56340"/>
                        </a:cubicBezTo>
                        <a:cubicBezTo>
                          <a:pt x="41771" y="58394"/>
                          <a:pt x="40326" y="60306"/>
                          <a:pt x="38867" y="61793"/>
                        </a:cubicBezTo>
                        <a:cubicBezTo>
                          <a:pt x="35667" y="65050"/>
                          <a:pt x="31631" y="67868"/>
                          <a:pt x="27071" y="68052"/>
                        </a:cubicBezTo>
                        <a:cubicBezTo>
                          <a:pt x="23658" y="68194"/>
                          <a:pt x="20401" y="66848"/>
                          <a:pt x="17243" y="65560"/>
                        </a:cubicBezTo>
                        <a:cubicBezTo>
                          <a:pt x="14085" y="64271"/>
                          <a:pt x="10785" y="62982"/>
                          <a:pt x="7386" y="63251"/>
                        </a:cubicBezTo>
                        <a:cubicBezTo>
                          <a:pt x="3987" y="63520"/>
                          <a:pt x="489" y="65829"/>
                          <a:pt x="51" y="69213"/>
                        </a:cubicBezTo>
                        <a:cubicBezTo>
                          <a:pt x="-134" y="70587"/>
                          <a:pt x="206" y="72003"/>
                          <a:pt x="744" y="73278"/>
                        </a:cubicBezTo>
                        <a:cubicBezTo>
                          <a:pt x="1382" y="74779"/>
                          <a:pt x="2330" y="76167"/>
                          <a:pt x="3633" y="77144"/>
                        </a:cubicBezTo>
                        <a:cubicBezTo>
                          <a:pt x="6296" y="79126"/>
                          <a:pt x="9964" y="79084"/>
                          <a:pt x="13206" y="78348"/>
                        </a:cubicBezTo>
                        <a:cubicBezTo>
                          <a:pt x="16435" y="77611"/>
                          <a:pt x="19551" y="76266"/>
                          <a:pt x="22851" y="75926"/>
                        </a:cubicBezTo>
                        <a:cubicBezTo>
                          <a:pt x="29280" y="75260"/>
                          <a:pt x="36078" y="78432"/>
                          <a:pt x="42040" y="75954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9" name="Google Shape;1799;p9"/>
                  <p:cNvSpPr/>
                  <p:nvPr/>
                </p:nvSpPr>
                <p:spPr>
                  <a:xfrm>
                    <a:off x="4303368" y="1716855"/>
                    <a:ext cx="37145" cy="63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45" h="63529" extrusionOk="0">
                        <a:moveTo>
                          <a:pt x="6019" y="55499"/>
                        </a:moveTo>
                        <a:cubicBezTo>
                          <a:pt x="7590" y="58714"/>
                          <a:pt x="10012" y="61518"/>
                          <a:pt x="12972" y="63529"/>
                        </a:cubicBezTo>
                        <a:cubicBezTo>
                          <a:pt x="13836" y="61929"/>
                          <a:pt x="13241" y="59960"/>
                          <a:pt x="12873" y="58176"/>
                        </a:cubicBezTo>
                        <a:cubicBezTo>
                          <a:pt x="11896" y="53262"/>
                          <a:pt x="12915" y="48192"/>
                          <a:pt x="13935" y="43292"/>
                        </a:cubicBezTo>
                        <a:cubicBezTo>
                          <a:pt x="14232" y="41848"/>
                          <a:pt x="14544" y="40389"/>
                          <a:pt x="15252" y="39100"/>
                        </a:cubicBezTo>
                        <a:cubicBezTo>
                          <a:pt x="16343" y="37118"/>
                          <a:pt x="18268" y="35730"/>
                          <a:pt x="20265" y="34654"/>
                        </a:cubicBezTo>
                        <a:cubicBezTo>
                          <a:pt x="23225" y="33068"/>
                          <a:pt x="26482" y="32019"/>
                          <a:pt x="29824" y="31595"/>
                        </a:cubicBezTo>
                        <a:cubicBezTo>
                          <a:pt x="29881" y="30490"/>
                          <a:pt x="28465" y="29966"/>
                          <a:pt x="27346" y="29938"/>
                        </a:cubicBezTo>
                        <a:cubicBezTo>
                          <a:pt x="26227" y="29909"/>
                          <a:pt x="24854" y="29895"/>
                          <a:pt x="24358" y="28890"/>
                        </a:cubicBezTo>
                        <a:cubicBezTo>
                          <a:pt x="23976" y="28111"/>
                          <a:pt x="24386" y="27190"/>
                          <a:pt x="24797" y="26411"/>
                        </a:cubicBezTo>
                        <a:cubicBezTo>
                          <a:pt x="26723" y="22814"/>
                          <a:pt x="28635" y="19217"/>
                          <a:pt x="30561" y="15620"/>
                        </a:cubicBezTo>
                        <a:cubicBezTo>
                          <a:pt x="30858" y="15054"/>
                          <a:pt x="31156" y="14487"/>
                          <a:pt x="31368" y="13893"/>
                        </a:cubicBezTo>
                        <a:cubicBezTo>
                          <a:pt x="31580" y="13284"/>
                          <a:pt x="31679" y="12632"/>
                          <a:pt x="31807" y="11995"/>
                        </a:cubicBezTo>
                        <a:cubicBezTo>
                          <a:pt x="32685" y="7690"/>
                          <a:pt x="34937" y="3795"/>
                          <a:pt x="37146" y="0"/>
                        </a:cubicBezTo>
                        <a:cubicBezTo>
                          <a:pt x="32586" y="1345"/>
                          <a:pt x="30447" y="6373"/>
                          <a:pt x="28054" y="10465"/>
                        </a:cubicBezTo>
                        <a:cubicBezTo>
                          <a:pt x="24584" y="16399"/>
                          <a:pt x="19529" y="21242"/>
                          <a:pt x="15719" y="26950"/>
                        </a:cubicBezTo>
                        <a:cubicBezTo>
                          <a:pt x="13850" y="29754"/>
                          <a:pt x="12292" y="32756"/>
                          <a:pt x="10720" y="35744"/>
                        </a:cubicBezTo>
                        <a:cubicBezTo>
                          <a:pt x="9474" y="38137"/>
                          <a:pt x="8228" y="40531"/>
                          <a:pt x="6967" y="42938"/>
                        </a:cubicBezTo>
                        <a:cubicBezTo>
                          <a:pt x="6769" y="43321"/>
                          <a:pt x="6542" y="43717"/>
                          <a:pt x="6160" y="43901"/>
                        </a:cubicBezTo>
                        <a:cubicBezTo>
                          <a:pt x="5778" y="44085"/>
                          <a:pt x="5197" y="43859"/>
                          <a:pt x="5183" y="43434"/>
                        </a:cubicBezTo>
                        <a:cubicBezTo>
                          <a:pt x="5183" y="43009"/>
                          <a:pt x="6033" y="42981"/>
                          <a:pt x="5948" y="43391"/>
                        </a:cubicBezTo>
                        <a:cubicBezTo>
                          <a:pt x="6387" y="48235"/>
                          <a:pt x="4022" y="53248"/>
                          <a:pt x="0" y="55967"/>
                        </a:cubicBezTo>
                        <a:cubicBezTo>
                          <a:pt x="1643" y="57029"/>
                          <a:pt x="3993" y="56845"/>
                          <a:pt x="5452" y="55556"/>
                        </a:cubicBezTo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0" name="Google Shape;1800;p9"/>
                  <p:cNvSpPr/>
                  <p:nvPr/>
                </p:nvSpPr>
                <p:spPr>
                  <a:xfrm>
                    <a:off x="4275073" y="1701971"/>
                    <a:ext cx="74135" cy="178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135" h="178280" extrusionOk="0">
                        <a:moveTo>
                          <a:pt x="113" y="178281"/>
                        </a:moveTo>
                        <a:cubicBezTo>
                          <a:pt x="-2762" y="136150"/>
                          <a:pt x="49877" y="34215"/>
                          <a:pt x="72961" y="0"/>
                        </a:cubicBezTo>
                        <a:lnTo>
                          <a:pt x="74136" y="793"/>
                        </a:lnTo>
                        <a:cubicBezTo>
                          <a:pt x="51138" y="34894"/>
                          <a:pt x="-1317" y="136376"/>
                          <a:pt x="1529" y="178182"/>
                        </a:cubicBezTo>
                        <a:lnTo>
                          <a:pt x="113" y="17828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1" name="Google Shape;1801;p9"/>
                  <p:cNvSpPr/>
                  <p:nvPr/>
                </p:nvSpPr>
                <p:spPr>
                  <a:xfrm>
                    <a:off x="4352155" y="1646259"/>
                    <a:ext cx="26379" cy="51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79" h="51420" extrusionOk="0">
                        <a:moveTo>
                          <a:pt x="25491" y="35248"/>
                        </a:moveTo>
                        <a:cubicBezTo>
                          <a:pt x="24103" y="41706"/>
                          <a:pt x="20506" y="47017"/>
                          <a:pt x="16371" y="51421"/>
                        </a:cubicBezTo>
                        <a:cubicBezTo>
                          <a:pt x="13425" y="49707"/>
                          <a:pt x="11244" y="46578"/>
                          <a:pt x="10989" y="43150"/>
                        </a:cubicBezTo>
                        <a:cubicBezTo>
                          <a:pt x="10650" y="38817"/>
                          <a:pt x="13014" y="34427"/>
                          <a:pt x="11938" y="30221"/>
                        </a:cubicBezTo>
                        <a:cubicBezTo>
                          <a:pt x="11046" y="26709"/>
                          <a:pt x="8030" y="24259"/>
                          <a:pt x="5636" y="21554"/>
                        </a:cubicBezTo>
                        <a:cubicBezTo>
                          <a:pt x="2223" y="17702"/>
                          <a:pt x="0" y="12377"/>
                          <a:pt x="0" y="7322"/>
                        </a:cubicBezTo>
                        <a:cubicBezTo>
                          <a:pt x="8398" y="0"/>
                          <a:pt x="16753" y="0"/>
                          <a:pt x="16753" y="0"/>
                        </a:cubicBezTo>
                        <a:cubicBezTo>
                          <a:pt x="14048" y="4631"/>
                          <a:pt x="30277" y="12887"/>
                          <a:pt x="25491" y="3523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2" name="Google Shape;1802;p9"/>
                  <p:cNvSpPr/>
                  <p:nvPr/>
                </p:nvSpPr>
                <p:spPr>
                  <a:xfrm>
                    <a:off x="4371005" y="1689382"/>
                    <a:ext cx="19475" cy="32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75" h="32939" extrusionOk="0">
                        <a:moveTo>
                          <a:pt x="2689" y="32940"/>
                        </a:moveTo>
                        <a:cubicBezTo>
                          <a:pt x="2293" y="32501"/>
                          <a:pt x="1868" y="32076"/>
                          <a:pt x="1514" y="31609"/>
                        </a:cubicBezTo>
                        <a:cubicBezTo>
                          <a:pt x="-1502" y="27615"/>
                          <a:pt x="721" y="22446"/>
                          <a:pt x="1910" y="17320"/>
                        </a:cubicBezTo>
                        <a:cubicBezTo>
                          <a:pt x="9558" y="9318"/>
                          <a:pt x="15902" y="0"/>
                          <a:pt x="15902" y="0"/>
                        </a:cubicBezTo>
                        <a:cubicBezTo>
                          <a:pt x="15902" y="0"/>
                          <a:pt x="20236" y="8978"/>
                          <a:pt x="19358" y="15946"/>
                        </a:cubicBezTo>
                        <a:cubicBezTo>
                          <a:pt x="18820" y="20138"/>
                          <a:pt x="11002" y="27275"/>
                          <a:pt x="2689" y="3294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3" name="Google Shape;1803;p9"/>
                  <p:cNvSpPr/>
                  <p:nvPr/>
                </p:nvSpPr>
                <p:spPr>
                  <a:xfrm>
                    <a:off x="4366214" y="1717518"/>
                    <a:ext cx="25264" cy="404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64" h="40419" extrusionOk="0">
                        <a:moveTo>
                          <a:pt x="8726" y="32956"/>
                        </a:moveTo>
                        <a:cubicBezTo>
                          <a:pt x="4577" y="34089"/>
                          <a:pt x="-125" y="30393"/>
                          <a:pt x="3" y="26088"/>
                        </a:cubicBezTo>
                        <a:cubicBezTo>
                          <a:pt x="102" y="23227"/>
                          <a:pt x="1872" y="20891"/>
                          <a:pt x="3812" y="18696"/>
                        </a:cubicBezTo>
                        <a:cubicBezTo>
                          <a:pt x="16642" y="12125"/>
                          <a:pt x="24360" y="-1386"/>
                          <a:pt x="25139" y="116"/>
                        </a:cubicBezTo>
                        <a:cubicBezTo>
                          <a:pt x="26159" y="2084"/>
                          <a:pt x="20764" y="23624"/>
                          <a:pt x="16331" y="31852"/>
                        </a:cubicBezTo>
                        <a:cubicBezTo>
                          <a:pt x="13994" y="36171"/>
                          <a:pt x="10539" y="39145"/>
                          <a:pt x="5596" y="40419"/>
                        </a:cubicBezTo>
                        <a:cubicBezTo>
                          <a:pt x="7027" y="38125"/>
                          <a:pt x="8103" y="35590"/>
                          <a:pt x="8726" y="3295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4" name="Google Shape;1804;p9"/>
                  <p:cNvSpPr/>
                  <p:nvPr/>
                </p:nvSpPr>
                <p:spPr>
                  <a:xfrm>
                    <a:off x="4365021" y="1767373"/>
                    <a:ext cx="19054" cy="28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4" h="28475" extrusionOk="0">
                        <a:moveTo>
                          <a:pt x="5444" y="28461"/>
                        </a:moveTo>
                        <a:cubicBezTo>
                          <a:pt x="361" y="25855"/>
                          <a:pt x="-2132" y="18095"/>
                          <a:pt x="2286" y="14484"/>
                        </a:cubicBezTo>
                        <a:cubicBezTo>
                          <a:pt x="3830" y="13223"/>
                          <a:pt x="6138" y="12388"/>
                          <a:pt x="6450" y="10419"/>
                        </a:cubicBezTo>
                        <a:cubicBezTo>
                          <a:pt x="6946" y="7332"/>
                          <a:pt x="2499" y="6412"/>
                          <a:pt x="105" y="4287"/>
                        </a:cubicBezTo>
                        <a:cubicBezTo>
                          <a:pt x="10614" y="1653"/>
                          <a:pt x="17142" y="-3643"/>
                          <a:pt x="18884" y="3848"/>
                        </a:cubicBezTo>
                        <a:cubicBezTo>
                          <a:pt x="20116" y="9145"/>
                          <a:pt x="14564" y="19398"/>
                          <a:pt x="5444" y="2847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805" name="Google Shape;1805;p9"/>
                <p:cNvSpPr/>
                <p:nvPr/>
              </p:nvSpPr>
              <p:spPr>
                <a:xfrm>
                  <a:off x="979992" y="5469533"/>
                  <a:ext cx="452609" cy="714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75" h="233992" extrusionOk="0">
                      <a:moveTo>
                        <a:pt x="121923" y="125373"/>
                      </a:moveTo>
                      <a:cubicBezTo>
                        <a:pt x="116895" y="126633"/>
                        <a:pt x="110919" y="127285"/>
                        <a:pt x="104122" y="125642"/>
                      </a:cubicBezTo>
                      <a:cubicBezTo>
                        <a:pt x="83191" y="120530"/>
                        <a:pt x="96049" y="106991"/>
                        <a:pt x="111231" y="110815"/>
                      </a:cubicBezTo>
                      <a:cubicBezTo>
                        <a:pt x="118425" y="112627"/>
                        <a:pt x="124132" y="112840"/>
                        <a:pt x="128607" y="111664"/>
                      </a:cubicBezTo>
                      <a:cubicBezTo>
                        <a:pt x="133549" y="110390"/>
                        <a:pt x="137005" y="107416"/>
                        <a:pt x="139341" y="103097"/>
                      </a:cubicBezTo>
                      <a:cubicBezTo>
                        <a:pt x="143774" y="94869"/>
                        <a:pt x="149169" y="73315"/>
                        <a:pt x="148150" y="71360"/>
                      </a:cubicBezTo>
                      <a:cubicBezTo>
                        <a:pt x="147371" y="69859"/>
                        <a:pt x="139653" y="83369"/>
                        <a:pt x="126822" y="89940"/>
                      </a:cubicBezTo>
                      <a:cubicBezTo>
                        <a:pt x="122970" y="91909"/>
                        <a:pt x="118666" y="93268"/>
                        <a:pt x="113936" y="93396"/>
                      </a:cubicBezTo>
                      <a:cubicBezTo>
                        <a:pt x="93472" y="93934"/>
                        <a:pt x="105495" y="87391"/>
                        <a:pt x="115380" y="84233"/>
                      </a:cubicBezTo>
                      <a:cubicBezTo>
                        <a:pt x="119317" y="82973"/>
                        <a:pt x="125010" y="79829"/>
                        <a:pt x="130490" y="76062"/>
                      </a:cubicBezTo>
                      <a:cubicBezTo>
                        <a:pt x="138803" y="70383"/>
                        <a:pt x="146621" y="63246"/>
                        <a:pt x="147159" y="59068"/>
                      </a:cubicBezTo>
                      <a:cubicBezTo>
                        <a:pt x="148037" y="52086"/>
                        <a:pt x="143703" y="43122"/>
                        <a:pt x="143703" y="43122"/>
                      </a:cubicBezTo>
                      <a:cubicBezTo>
                        <a:pt x="143703" y="43122"/>
                        <a:pt x="137359" y="52441"/>
                        <a:pt x="129711" y="60442"/>
                      </a:cubicBezTo>
                      <a:cubicBezTo>
                        <a:pt x="122956" y="67509"/>
                        <a:pt x="115153" y="73541"/>
                        <a:pt x="109800" y="71219"/>
                      </a:cubicBezTo>
                      <a:cubicBezTo>
                        <a:pt x="101700" y="67678"/>
                        <a:pt x="115139" y="62269"/>
                        <a:pt x="125322" y="51407"/>
                      </a:cubicBezTo>
                      <a:cubicBezTo>
                        <a:pt x="129457" y="47003"/>
                        <a:pt x="133054" y="41692"/>
                        <a:pt x="134442" y="35234"/>
                      </a:cubicBezTo>
                      <a:cubicBezTo>
                        <a:pt x="139228" y="12887"/>
                        <a:pt x="122999" y="4617"/>
                        <a:pt x="125704" y="0"/>
                      </a:cubicBezTo>
                      <a:cubicBezTo>
                        <a:pt x="125704" y="0"/>
                        <a:pt x="117348" y="0"/>
                        <a:pt x="108951" y="7322"/>
                      </a:cubicBezTo>
                      <a:cubicBezTo>
                        <a:pt x="107166" y="8879"/>
                        <a:pt x="105382" y="10777"/>
                        <a:pt x="103668" y="13085"/>
                      </a:cubicBezTo>
                      <a:cubicBezTo>
                        <a:pt x="93953" y="26156"/>
                        <a:pt x="91447" y="42697"/>
                        <a:pt x="93175" y="51421"/>
                      </a:cubicBezTo>
                      <a:cubicBezTo>
                        <a:pt x="94917" y="60144"/>
                        <a:pt x="87255" y="65823"/>
                        <a:pt x="84550" y="58119"/>
                      </a:cubicBezTo>
                      <a:cubicBezTo>
                        <a:pt x="81831" y="50415"/>
                        <a:pt x="81505" y="42867"/>
                        <a:pt x="87028" y="28281"/>
                      </a:cubicBezTo>
                      <a:cubicBezTo>
                        <a:pt x="92551" y="13666"/>
                        <a:pt x="93713" y="12264"/>
                        <a:pt x="82652" y="15833"/>
                      </a:cubicBezTo>
                      <a:cubicBezTo>
                        <a:pt x="71592" y="19387"/>
                        <a:pt x="65630" y="19501"/>
                        <a:pt x="66083" y="34979"/>
                      </a:cubicBezTo>
                      <a:cubicBezTo>
                        <a:pt x="66537" y="50472"/>
                        <a:pt x="78758" y="56831"/>
                        <a:pt x="77073" y="63416"/>
                      </a:cubicBezTo>
                      <a:cubicBezTo>
                        <a:pt x="75402" y="70001"/>
                        <a:pt x="65843" y="80693"/>
                        <a:pt x="61665" y="56519"/>
                      </a:cubicBezTo>
                      <a:cubicBezTo>
                        <a:pt x="57487" y="32345"/>
                        <a:pt x="66253" y="21271"/>
                        <a:pt x="53791" y="24670"/>
                      </a:cubicBezTo>
                      <a:cubicBezTo>
                        <a:pt x="41329" y="28054"/>
                        <a:pt x="34149" y="36834"/>
                        <a:pt x="35962" y="50557"/>
                      </a:cubicBezTo>
                      <a:cubicBezTo>
                        <a:pt x="37760" y="64280"/>
                        <a:pt x="40224" y="77209"/>
                        <a:pt x="53593" y="81160"/>
                      </a:cubicBezTo>
                      <a:cubicBezTo>
                        <a:pt x="66976" y="85111"/>
                        <a:pt x="68618" y="96880"/>
                        <a:pt x="56652" y="95081"/>
                      </a:cubicBezTo>
                      <a:cubicBezTo>
                        <a:pt x="44699" y="93297"/>
                        <a:pt x="34092" y="71899"/>
                        <a:pt x="33073" y="57595"/>
                      </a:cubicBezTo>
                      <a:cubicBezTo>
                        <a:pt x="32039" y="43306"/>
                        <a:pt x="17863" y="51293"/>
                        <a:pt x="11759" y="66092"/>
                      </a:cubicBezTo>
                      <a:cubicBezTo>
                        <a:pt x="5642" y="80905"/>
                        <a:pt x="14988" y="93268"/>
                        <a:pt x="31812" y="100349"/>
                      </a:cubicBezTo>
                      <a:cubicBezTo>
                        <a:pt x="48622" y="107416"/>
                        <a:pt x="58833" y="112812"/>
                        <a:pt x="50760" y="117315"/>
                      </a:cubicBezTo>
                      <a:cubicBezTo>
                        <a:pt x="42703" y="121818"/>
                        <a:pt x="29660" y="102771"/>
                        <a:pt x="20242" y="98749"/>
                      </a:cubicBezTo>
                      <a:cubicBezTo>
                        <a:pt x="10839" y="94727"/>
                        <a:pt x="6010" y="91442"/>
                        <a:pt x="1082" y="105816"/>
                      </a:cubicBezTo>
                      <a:cubicBezTo>
                        <a:pt x="-3705" y="119793"/>
                        <a:pt x="7681" y="148300"/>
                        <a:pt x="29589" y="150920"/>
                      </a:cubicBezTo>
                      <a:cubicBezTo>
                        <a:pt x="51483" y="153540"/>
                        <a:pt x="58634" y="137878"/>
                        <a:pt x="58634" y="137878"/>
                      </a:cubicBezTo>
                      <a:cubicBezTo>
                        <a:pt x="58634" y="137878"/>
                        <a:pt x="58734" y="139039"/>
                        <a:pt x="59130" y="140894"/>
                      </a:cubicBezTo>
                      <a:cubicBezTo>
                        <a:pt x="43241" y="176227"/>
                        <a:pt x="30538" y="212736"/>
                        <a:pt x="31996" y="233992"/>
                      </a:cubicBezTo>
                      <a:lnTo>
                        <a:pt x="33412" y="233893"/>
                      </a:lnTo>
                      <a:cubicBezTo>
                        <a:pt x="31996" y="213147"/>
                        <a:pt x="44204" y="177700"/>
                        <a:pt x="59668" y="143089"/>
                      </a:cubicBezTo>
                      <a:cubicBezTo>
                        <a:pt x="61877" y="151076"/>
                        <a:pt x="68618" y="165564"/>
                        <a:pt x="88558" y="166966"/>
                      </a:cubicBezTo>
                      <a:cubicBezTo>
                        <a:pt x="103003" y="167971"/>
                        <a:pt x="117292" y="159488"/>
                        <a:pt x="127276" y="149575"/>
                      </a:cubicBezTo>
                      <a:cubicBezTo>
                        <a:pt x="136396" y="140512"/>
                        <a:pt x="141947" y="130259"/>
                        <a:pt x="140715" y="124948"/>
                      </a:cubicBezTo>
                      <a:cubicBezTo>
                        <a:pt x="138987" y="117457"/>
                        <a:pt x="132459" y="122753"/>
                        <a:pt x="121937" y="125387"/>
                      </a:cubicBezTo>
                      <a:close/>
                    </a:path>
                  </a:pathLst>
                </a:custGeom>
                <a:solidFill>
                  <a:srgbClr val="192419">
                    <a:alpha val="3797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806" name="Google Shape;1806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07" name="Google Shape;1807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08" name="Google Shape;1808;p9"/>
          <p:cNvSpPr/>
          <p:nvPr/>
        </p:nvSpPr>
        <p:spPr>
          <a:xfrm rot="4505724">
            <a:off x="5540016" y="-3461630"/>
            <a:ext cx="4358511" cy="5149128"/>
          </a:xfrm>
          <a:custGeom>
            <a:avLst/>
            <a:gdLst/>
            <a:ahLst/>
            <a:cxnLst/>
            <a:rect l="l" t="t" r="r" b="b"/>
            <a:pathLst>
              <a:path w="2533456" h="2993015" extrusionOk="0">
                <a:moveTo>
                  <a:pt x="2394064" y="998862"/>
                </a:moveTo>
                <a:cubicBezTo>
                  <a:pt x="2394772" y="1004271"/>
                  <a:pt x="2400919" y="1013094"/>
                  <a:pt x="2381772" y="1021053"/>
                </a:cubicBezTo>
                <a:cubicBezTo>
                  <a:pt x="2362668" y="1029026"/>
                  <a:pt x="2346778" y="1021180"/>
                  <a:pt x="2346793" y="1037098"/>
                </a:cubicBezTo>
                <a:cubicBezTo>
                  <a:pt x="2346821" y="1053072"/>
                  <a:pt x="2335846" y="1083916"/>
                  <a:pt x="2335846" y="1083916"/>
                </a:cubicBezTo>
                <a:cubicBezTo>
                  <a:pt x="2335846" y="1083916"/>
                  <a:pt x="2319064" y="1092753"/>
                  <a:pt x="2320452" y="1098984"/>
                </a:cubicBezTo>
                <a:cubicBezTo>
                  <a:pt x="2321854" y="1105187"/>
                  <a:pt x="2332192" y="1107481"/>
                  <a:pt x="2326527" y="1113613"/>
                </a:cubicBezTo>
                <a:cubicBezTo>
                  <a:pt x="2320863" y="1119745"/>
                  <a:pt x="2307551" y="1114534"/>
                  <a:pt x="2300455" y="1123639"/>
                </a:cubicBezTo>
                <a:cubicBezTo>
                  <a:pt x="2293318" y="1132731"/>
                  <a:pt x="2289098" y="1132519"/>
                  <a:pt x="2280913" y="1142701"/>
                </a:cubicBezTo>
                <a:cubicBezTo>
                  <a:pt x="2272770" y="1152898"/>
                  <a:pt x="2246698" y="1177638"/>
                  <a:pt x="2231715" y="1202109"/>
                </a:cubicBezTo>
                <a:cubicBezTo>
                  <a:pt x="2216690" y="1226566"/>
                  <a:pt x="2184840" y="1245189"/>
                  <a:pt x="2180210" y="1243489"/>
                </a:cubicBezTo>
                <a:cubicBezTo>
                  <a:pt x="2175579" y="1241776"/>
                  <a:pt x="2166459" y="1225476"/>
                  <a:pt x="2170027" y="1248814"/>
                </a:cubicBezTo>
                <a:cubicBezTo>
                  <a:pt x="2173610" y="1272110"/>
                  <a:pt x="2178737" y="1263627"/>
                  <a:pt x="2173086" y="1282320"/>
                </a:cubicBezTo>
                <a:cubicBezTo>
                  <a:pt x="2167393" y="1301000"/>
                  <a:pt x="2141987" y="1316450"/>
                  <a:pt x="2136464" y="1318843"/>
                </a:cubicBezTo>
                <a:cubicBezTo>
                  <a:pt x="2130913" y="1321279"/>
                  <a:pt x="2112219" y="1322738"/>
                  <a:pt x="2114641" y="1337070"/>
                </a:cubicBezTo>
                <a:cubicBezTo>
                  <a:pt x="2117034" y="1351373"/>
                  <a:pt x="2096458" y="1371553"/>
                  <a:pt x="2088485" y="1397341"/>
                </a:cubicBezTo>
                <a:cubicBezTo>
                  <a:pt x="2080497" y="1423144"/>
                  <a:pt x="2075158" y="1428596"/>
                  <a:pt x="2076971" y="1438424"/>
                </a:cubicBezTo>
                <a:cubicBezTo>
                  <a:pt x="2078841" y="1448238"/>
                  <a:pt x="2078373" y="1444627"/>
                  <a:pt x="2067440" y="1453747"/>
                </a:cubicBezTo>
                <a:cubicBezTo>
                  <a:pt x="2056550" y="1462853"/>
                  <a:pt x="2028709" y="1471916"/>
                  <a:pt x="2023086" y="1481433"/>
                </a:cubicBezTo>
                <a:cubicBezTo>
                  <a:pt x="2017436" y="1490893"/>
                  <a:pt x="1993092" y="1500650"/>
                  <a:pt x="2003769" y="1527430"/>
                </a:cubicBezTo>
                <a:cubicBezTo>
                  <a:pt x="2014405" y="1554181"/>
                  <a:pt x="2019815" y="1534950"/>
                  <a:pt x="2022520" y="1565751"/>
                </a:cubicBezTo>
                <a:cubicBezTo>
                  <a:pt x="2025210" y="1596581"/>
                  <a:pt x="2024545" y="1607103"/>
                  <a:pt x="2015623" y="1613122"/>
                </a:cubicBezTo>
                <a:cubicBezTo>
                  <a:pt x="2006744" y="1619155"/>
                  <a:pt x="1989806" y="1631673"/>
                  <a:pt x="1989325" y="1632665"/>
                </a:cubicBezTo>
                <a:cubicBezTo>
                  <a:pt x="1988843" y="1633656"/>
                  <a:pt x="1983476" y="1697341"/>
                  <a:pt x="1957447" y="1704875"/>
                </a:cubicBezTo>
                <a:cubicBezTo>
                  <a:pt x="1931432" y="1712465"/>
                  <a:pt x="1910232" y="1684907"/>
                  <a:pt x="1914580" y="1711177"/>
                </a:cubicBezTo>
                <a:cubicBezTo>
                  <a:pt x="1918928" y="1737447"/>
                  <a:pt x="1926334" y="1743607"/>
                  <a:pt x="1921590" y="1748946"/>
                </a:cubicBezTo>
                <a:cubicBezTo>
                  <a:pt x="1916860" y="1754341"/>
                  <a:pt x="1912569" y="1750730"/>
                  <a:pt x="1909751" y="1755474"/>
                </a:cubicBezTo>
                <a:cubicBezTo>
                  <a:pt x="1906947" y="1760218"/>
                  <a:pt x="1900531" y="1754200"/>
                  <a:pt x="1907811" y="1768659"/>
                </a:cubicBezTo>
                <a:cubicBezTo>
                  <a:pt x="1915047" y="1783104"/>
                  <a:pt x="1920443" y="1776420"/>
                  <a:pt x="1919041" y="1787352"/>
                </a:cubicBezTo>
                <a:cubicBezTo>
                  <a:pt x="1917582" y="1798299"/>
                  <a:pt x="1927283" y="1795226"/>
                  <a:pt x="1913999" y="1800098"/>
                </a:cubicBezTo>
                <a:cubicBezTo>
                  <a:pt x="1900744" y="1805026"/>
                  <a:pt x="1910289" y="1789675"/>
                  <a:pt x="1890802" y="1802916"/>
                </a:cubicBezTo>
                <a:cubicBezTo>
                  <a:pt x="1871358" y="1816171"/>
                  <a:pt x="1860199" y="1791643"/>
                  <a:pt x="1857211" y="1825192"/>
                </a:cubicBezTo>
                <a:cubicBezTo>
                  <a:pt x="1854252" y="1858769"/>
                  <a:pt x="1863811" y="1850187"/>
                  <a:pt x="1858826" y="1869645"/>
                </a:cubicBezTo>
                <a:cubicBezTo>
                  <a:pt x="1853855" y="1889160"/>
                  <a:pt x="1876612" y="1878128"/>
                  <a:pt x="1845358" y="1893295"/>
                </a:cubicBezTo>
                <a:cubicBezTo>
                  <a:pt x="1814060" y="1908448"/>
                  <a:pt x="1800366" y="1908491"/>
                  <a:pt x="1795679" y="1908023"/>
                </a:cubicBezTo>
                <a:cubicBezTo>
                  <a:pt x="1790991" y="1907556"/>
                  <a:pt x="1766520" y="1893734"/>
                  <a:pt x="1778968" y="1926943"/>
                </a:cubicBezTo>
                <a:cubicBezTo>
                  <a:pt x="1791459" y="1960181"/>
                  <a:pt x="1793980" y="1946897"/>
                  <a:pt x="1786403" y="1990104"/>
                </a:cubicBezTo>
                <a:cubicBezTo>
                  <a:pt x="1778784" y="2033311"/>
                  <a:pt x="1730762" y="2019589"/>
                  <a:pt x="1750135" y="2080484"/>
                </a:cubicBezTo>
                <a:cubicBezTo>
                  <a:pt x="1769551" y="2141407"/>
                  <a:pt x="1757910" y="2125801"/>
                  <a:pt x="1772227" y="2144933"/>
                </a:cubicBezTo>
                <a:cubicBezTo>
                  <a:pt x="1786502" y="2164080"/>
                  <a:pt x="1788102" y="2160752"/>
                  <a:pt x="1789052" y="2171345"/>
                </a:cubicBezTo>
                <a:cubicBezTo>
                  <a:pt x="1789972" y="2181895"/>
                  <a:pt x="1801966" y="2174644"/>
                  <a:pt x="1783783" y="2194017"/>
                </a:cubicBezTo>
                <a:cubicBezTo>
                  <a:pt x="1765600" y="2213390"/>
                  <a:pt x="1763433" y="2212201"/>
                  <a:pt x="1760261" y="2218843"/>
                </a:cubicBezTo>
                <a:cubicBezTo>
                  <a:pt x="1757074" y="2225484"/>
                  <a:pt x="1765812" y="2227750"/>
                  <a:pt x="1748648" y="2238485"/>
                </a:cubicBezTo>
                <a:cubicBezTo>
                  <a:pt x="1731527" y="2249248"/>
                  <a:pt x="1734132" y="2246047"/>
                  <a:pt x="1717861" y="2252660"/>
                </a:cubicBezTo>
                <a:cubicBezTo>
                  <a:pt x="1701561" y="2259260"/>
                  <a:pt x="1683222" y="2263423"/>
                  <a:pt x="1684779" y="2264726"/>
                </a:cubicBezTo>
                <a:cubicBezTo>
                  <a:pt x="1686323" y="2265973"/>
                  <a:pt x="1686238" y="2304931"/>
                  <a:pt x="1679398" y="2323780"/>
                </a:cubicBezTo>
                <a:cubicBezTo>
                  <a:pt x="1672544" y="2342658"/>
                  <a:pt x="1672303" y="2332900"/>
                  <a:pt x="1671354" y="2350801"/>
                </a:cubicBezTo>
                <a:cubicBezTo>
                  <a:pt x="1670391" y="2368744"/>
                  <a:pt x="1692936" y="2355927"/>
                  <a:pt x="1658665" y="2379492"/>
                </a:cubicBezTo>
                <a:cubicBezTo>
                  <a:pt x="1624437" y="2403085"/>
                  <a:pt x="1623431" y="2402972"/>
                  <a:pt x="1618984" y="2412248"/>
                </a:cubicBezTo>
                <a:cubicBezTo>
                  <a:pt x="1614523" y="2421552"/>
                  <a:pt x="1597303" y="2417587"/>
                  <a:pt x="1590930" y="2430870"/>
                </a:cubicBezTo>
                <a:cubicBezTo>
                  <a:pt x="1584572" y="2444126"/>
                  <a:pt x="1581003" y="2457268"/>
                  <a:pt x="1585507" y="2470622"/>
                </a:cubicBezTo>
                <a:cubicBezTo>
                  <a:pt x="1590038" y="2484005"/>
                  <a:pt x="1597713" y="2487389"/>
                  <a:pt x="1593196" y="2502486"/>
                </a:cubicBezTo>
                <a:cubicBezTo>
                  <a:pt x="1588665" y="2517624"/>
                  <a:pt x="1581442" y="2522453"/>
                  <a:pt x="1580323" y="2528118"/>
                </a:cubicBezTo>
                <a:cubicBezTo>
                  <a:pt x="1579233" y="2533839"/>
                  <a:pt x="1569844" y="2537493"/>
                  <a:pt x="1568258" y="2540793"/>
                </a:cubicBezTo>
                <a:cubicBezTo>
                  <a:pt x="1566657" y="2544135"/>
                  <a:pt x="1563952" y="2549771"/>
                  <a:pt x="1567167" y="2554445"/>
                </a:cubicBezTo>
                <a:cubicBezTo>
                  <a:pt x="1570367" y="2559146"/>
                  <a:pt x="1563811" y="2581961"/>
                  <a:pt x="1556744" y="2599040"/>
                </a:cubicBezTo>
                <a:cubicBezTo>
                  <a:pt x="1549649" y="2616090"/>
                  <a:pt x="1556744" y="2619560"/>
                  <a:pt x="1534567" y="2630478"/>
                </a:cubicBezTo>
                <a:cubicBezTo>
                  <a:pt x="1512404" y="2641397"/>
                  <a:pt x="1505861" y="2623157"/>
                  <a:pt x="1498979" y="2654581"/>
                </a:cubicBezTo>
                <a:cubicBezTo>
                  <a:pt x="1492082" y="2686034"/>
                  <a:pt x="1495509" y="2705082"/>
                  <a:pt x="1497973" y="2710194"/>
                </a:cubicBezTo>
                <a:cubicBezTo>
                  <a:pt x="1500437" y="2715307"/>
                  <a:pt x="1487395" y="2726593"/>
                  <a:pt x="1477609" y="2732173"/>
                </a:cubicBezTo>
                <a:cubicBezTo>
                  <a:pt x="1467880" y="2737738"/>
                  <a:pt x="1462583" y="2733986"/>
                  <a:pt x="1456536" y="2746604"/>
                </a:cubicBezTo>
                <a:cubicBezTo>
                  <a:pt x="1450490" y="2759208"/>
                  <a:pt x="1417535" y="2767577"/>
                  <a:pt x="1419249" y="2776499"/>
                </a:cubicBezTo>
                <a:cubicBezTo>
                  <a:pt x="1421005" y="2785435"/>
                  <a:pt x="1425296" y="2796977"/>
                  <a:pt x="1398191" y="2805629"/>
                </a:cubicBezTo>
                <a:cubicBezTo>
                  <a:pt x="1371128" y="2814268"/>
                  <a:pt x="1364174" y="2811719"/>
                  <a:pt x="1347294" y="2818431"/>
                </a:cubicBezTo>
                <a:cubicBezTo>
                  <a:pt x="1330456" y="2825130"/>
                  <a:pt x="1305333" y="2804666"/>
                  <a:pt x="1323460" y="2839730"/>
                </a:cubicBezTo>
                <a:cubicBezTo>
                  <a:pt x="1341587" y="2874795"/>
                  <a:pt x="1353001" y="2883957"/>
                  <a:pt x="1343867" y="2900795"/>
                </a:cubicBezTo>
                <a:cubicBezTo>
                  <a:pt x="1334704" y="2917577"/>
                  <a:pt x="1320868" y="2910001"/>
                  <a:pt x="1309907" y="2924941"/>
                </a:cubicBezTo>
                <a:cubicBezTo>
                  <a:pt x="1298904" y="2939896"/>
                  <a:pt x="1292134" y="2932390"/>
                  <a:pt x="1298337" y="2947968"/>
                </a:cubicBezTo>
                <a:cubicBezTo>
                  <a:pt x="1304512" y="2963503"/>
                  <a:pt x="1309482" y="2964523"/>
                  <a:pt x="1306707" y="2975993"/>
                </a:cubicBezTo>
                <a:cubicBezTo>
                  <a:pt x="1304058" y="2986997"/>
                  <a:pt x="1315784" y="2986686"/>
                  <a:pt x="1302189" y="2993016"/>
                </a:cubicBezTo>
                <a:lnTo>
                  <a:pt x="0" y="2280446"/>
                </a:lnTo>
                <a:lnTo>
                  <a:pt x="1968" y="2254714"/>
                </a:lnTo>
                <a:cubicBezTo>
                  <a:pt x="1968" y="2254714"/>
                  <a:pt x="14785" y="2270108"/>
                  <a:pt x="14006" y="2251216"/>
                </a:cubicBezTo>
                <a:cubicBezTo>
                  <a:pt x="13213" y="2232353"/>
                  <a:pt x="10748" y="2227240"/>
                  <a:pt x="9346" y="2225626"/>
                </a:cubicBezTo>
                <a:cubicBezTo>
                  <a:pt x="7930" y="2223997"/>
                  <a:pt x="14671" y="2224776"/>
                  <a:pt x="21341" y="2215430"/>
                </a:cubicBezTo>
                <a:cubicBezTo>
                  <a:pt x="28011" y="2206083"/>
                  <a:pt x="32345" y="2219791"/>
                  <a:pt x="37726" y="2201764"/>
                </a:cubicBezTo>
                <a:cubicBezTo>
                  <a:pt x="43051" y="2183736"/>
                  <a:pt x="37967" y="2180550"/>
                  <a:pt x="46308" y="2174630"/>
                </a:cubicBezTo>
                <a:cubicBezTo>
                  <a:pt x="54649" y="2168711"/>
                  <a:pt x="59450" y="2178057"/>
                  <a:pt x="69661" y="2164774"/>
                </a:cubicBezTo>
                <a:cubicBezTo>
                  <a:pt x="79829" y="2151476"/>
                  <a:pt x="81245" y="2184968"/>
                  <a:pt x="84630" y="2132315"/>
                </a:cubicBezTo>
                <a:cubicBezTo>
                  <a:pt x="88043" y="2079719"/>
                  <a:pt x="83723" y="2068121"/>
                  <a:pt x="85833" y="2062597"/>
                </a:cubicBezTo>
                <a:cubicBezTo>
                  <a:pt x="87958" y="2057046"/>
                  <a:pt x="108435" y="2043947"/>
                  <a:pt x="117300" y="2042516"/>
                </a:cubicBezTo>
                <a:cubicBezTo>
                  <a:pt x="126180" y="2041058"/>
                  <a:pt x="135810" y="2039231"/>
                  <a:pt x="137226" y="2024913"/>
                </a:cubicBezTo>
                <a:cubicBezTo>
                  <a:pt x="138628" y="2010610"/>
                  <a:pt x="140044" y="1999649"/>
                  <a:pt x="139364" y="1994253"/>
                </a:cubicBezTo>
                <a:cubicBezTo>
                  <a:pt x="138656" y="1988816"/>
                  <a:pt x="132510" y="1980021"/>
                  <a:pt x="151614" y="1972048"/>
                </a:cubicBezTo>
                <a:cubicBezTo>
                  <a:pt x="170761" y="1964061"/>
                  <a:pt x="186607" y="1971920"/>
                  <a:pt x="186607" y="1955974"/>
                </a:cubicBezTo>
                <a:cubicBezTo>
                  <a:pt x="186607" y="1940057"/>
                  <a:pt x="197597" y="1909185"/>
                  <a:pt x="197597" y="1909185"/>
                </a:cubicBezTo>
                <a:cubicBezTo>
                  <a:pt x="197597" y="1909185"/>
                  <a:pt x="214378" y="1900348"/>
                  <a:pt x="212976" y="1894145"/>
                </a:cubicBezTo>
                <a:cubicBezTo>
                  <a:pt x="211589" y="1887914"/>
                  <a:pt x="201251" y="1885620"/>
                  <a:pt x="206915" y="1879488"/>
                </a:cubicBezTo>
                <a:cubicBezTo>
                  <a:pt x="212566" y="1873384"/>
                  <a:pt x="225892" y="1878567"/>
                  <a:pt x="232987" y="1869461"/>
                </a:cubicBezTo>
                <a:cubicBezTo>
                  <a:pt x="240082" y="1860341"/>
                  <a:pt x="244330" y="1860610"/>
                  <a:pt x="252487" y="1850400"/>
                </a:cubicBezTo>
                <a:cubicBezTo>
                  <a:pt x="260687" y="1840189"/>
                  <a:pt x="286730" y="1815491"/>
                  <a:pt x="301727" y="1791006"/>
                </a:cubicBezTo>
                <a:cubicBezTo>
                  <a:pt x="316724" y="1766535"/>
                  <a:pt x="348602" y="1747926"/>
                  <a:pt x="353233" y="1749626"/>
                </a:cubicBezTo>
                <a:cubicBezTo>
                  <a:pt x="357878" y="1751311"/>
                  <a:pt x="366984" y="1767639"/>
                  <a:pt x="363415" y="1744301"/>
                </a:cubicBezTo>
                <a:cubicBezTo>
                  <a:pt x="359861" y="1720977"/>
                  <a:pt x="354663" y="1729474"/>
                  <a:pt x="360371" y="1710766"/>
                </a:cubicBezTo>
                <a:cubicBezTo>
                  <a:pt x="366064" y="1692087"/>
                  <a:pt x="391455" y="1676665"/>
                  <a:pt x="396992" y="1674243"/>
                </a:cubicBezTo>
                <a:cubicBezTo>
                  <a:pt x="402530" y="1671836"/>
                  <a:pt x="421237" y="1670349"/>
                  <a:pt x="418816" y="1656017"/>
                </a:cubicBezTo>
                <a:cubicBezTo>
                  <a:pt x="416380" y="1641714"/>
                  <a:pt x="436999" y="1621534"/>
                  <a:pt x="444972" y="1595746"/>
                </a:cubicBezTo>
                <a:cubicBezTo>
                  <a:pt x="452959" y="1569943"/>
                  <a:pt x="458298" y="1564491"/>
                  <a:pt x="456471" y="1554691"/>
                </a:cubicBezTo>
                <a:cubicBezTo>
                  <a:pt x="454602" y="1544877"/>
                  <a:pt x="455083" y="1548460"/>
                  <a:pt x="466002" y="1539368"/>
                </a:cubicBezTo>
                <a:cubicBezTo>
                  <a:pt x="476906" y="1530234"/>
                  <a:pt x="504748" y="1521171"/>
                  <a:pt x="510356" y="1511682"/>
                </a:cubicBezTo>
                <a:cubicBezTo>
                  <a:pt x="516021" y="1502194"/>
                  <a:pt x="540350" y="1492465"/>
                  <a:pt x="529673" y="1465685"/>
                </a:cubicBezTo>
                <a:cubicBezTo>
                  <a:pt x="519023" y="1438877"/>
                  <a:pt x="513628" y="1458151"/>
                  <a:pt x="510937" y="1427321"/>
                </a:cubicBezTo>
                <a:cubicBezTo>
                  <a:pt x="508232" y="1396520"/>
                  <a:pt x="508898" y="1385998"/>
                  <a:pt x="517819" y="1379979"/>
                </a:cubicBezTo>
                <a:cubicBezTo>
                  <a:pt x="526699" y="1373946"/>
                  <a:pt x="543636" y="1361427"/>
                  <a:pt x="544118" y="1360436"/>
                </a:cubicBezTo>
                <a:cubicBezTo>
                  <a:pt x="544599" y="1359445"/>
                  <a:pt x="549966" y="1295731"/>
                  <a:pt x="575981" y="1288169"/>
                </a:cubicBezTo>
                <a:cubicBezTo>
                  <a:pt x="601982" y="1280607"/>
                  <a:pt x="623196" y="1308137"/>
                  <a:pt x="618891" y="1281881"/>
                </a:cubicBezTo>
                <a:cubicBezTo>
                  <a:pt x="614529" y="1255640"/>
                  <a:pt x="607123" y="1249480"/>
                  <a:pt x="611852" y="1244084"/>
                </a:cubicBezTo>
                <a:cubicBezTo>
                  <a:pt x="616597" y="1238745"/>
                  <a:pt x="620902" y="1242356"/>
                  <a:pt x="623720" y="1237584"/>
                </a:cubicBezTo>
                <a:cubicBezTo>
                  <a:pt x="626524" y="1232840"/>
                  <a:pt x="632939" y="1238859"/>
                  <a:pt x="625646" y="1224428"/>
                </a:cubicBezTo>
                <a:cubicBezTo>
                  <a:pt x="618367" y="1209955"/>
                  <a:pt x="612985" y="1216653"/>
                  <a:pt x="614430" y="1205692"/>
                </a:cubicBezTo>
                <a:cubicBezTo>
                  <a:pt x="615846" y="1194717"/>
                  <a:pt x="606188" y="1197818"/>
                  <a:pt x="619472" y="1192947"/>
                </a:cubicBezTo>
                <a:cubicBezTo>
                  <a:pt x="632712" y="1188047"/>
                  <a:pt x="623182" y="1203369"/>
                  <a:pt x="642626" y="1190114"/>
                </a:cubicBezTo>
                <a:cubicBezTo>
                  <a:pt x="662084" y="1176916"/>
                  <a:pt x="673243" y="1201444"/>
                  <a:pt x="676245" y="1167895"/>
                </a:cubicBezTo>
                <a:cubicBezTo>
                  <a:pt x="679219" y="1134289"/>
                  <a:pt x="669632" y="1142899"/>
                  <a:pt x="674603" y="1123385"/>
                </a:cubicBezTo>
                <a:cubicBezTo>
                  <a:pt x="679602" y="1103927"/>
                  <a:pt x="656816" y="1114902"/>
                  <a:pt x="688099" y="1099792"/>
                </a:cubicBezTo>
                <a:cubicBezTo>
                  <a:pt x="719396" y="1084639"/>
                  <a:pt x="733062" y="1084554"/>
                  <a:pt x="737735" y="1085049"/>
                </a:cubicBezTo>
                <a:cubicBezTo>
                  <a:pt x="742423" y="1085517"/>
                  <a:pt x="766936" y="1099338"/>
                  <a:pt x="754460" y="1066101"/>
                </a:cubicBezTo>
                <a:cubicBezTo>
                  <a:pt x="742012" y="1032892"/>
                  <a:pt x="739477" y="1046190"/>
                  <a:pt x="747053" y="1002968"/>
                </a:cubicBezTo>
                <a:cubicBezTo>
                  <a:pt x="754658" y="959790"/>
                  <a:pt x="802694" y="973484"/>
                  <a:pt x="783265" y="912589"/>
                </a:cubicBezTo>
                <a:cubicBezTo>
                  <a:pt x="763892" y="851694"/>
                  <a:pt x="775533" y="867300"/>
                  <a:pt x="761215" y="848125"/>
                </a:cubicBezTo>
                <a:cubicBezTo>
                  <a:pt x="746926" y="829007"/>
                  <a:pt x="745340" y="832307"/>
                  <a:pt x="744377" y="821742"/>
                </a:cubicBezTo>
                <a:cubicBezTo>
                  <a:pt x="743457" y="811192"/>
                  <a:pt x="731461" y="818442"/>
                  <a:pt x="749645" y="799069"/>
                </a:cubicBezTo>
                <a:cubicBezTo>
                  <a:pt x="767800" y="779654"/>
                  <a:pt x="770010" y="780858"/>
                  <a:pt x="773182" y="774216"/>
                </a:cubicBezTo>
                <a:cubicBezTo>
                  <a:pt x="776368" y="767574"/>
                  <a:pt x="767630" y="765308"/>
                  <a:pt x="784738" y="754574"/>
                </a:cubicBezTo>
                <a:cubicBezTo>
                  <a:pt x="801902" y="743839"/>
                  <a:pt x="799296" y="747025"/>
                  <a:pt x="815553" y="740412"/>
                </a:cubicBezTo>
                <a:cubicBezTo>
                  <a:pt x="831811" y="733799"/>
                  <a:pt x="850207" y="729621"/>
                  <a:pt x="848635" y="728346"/>
                </a:cubicBezTo>
                <a:cubicBezTo>
                  <a:pt x="847063" y="727043"/>
                  <a:pt x="847176" y="688141"/>
                  <a:pt x="854030" y="669264"/>
                </a:cubicBezTo>
                <a:cubicBezTo>
                  <a:pt x="860885" y="650387"/>
                  <a:pt x="861111" y="660172"/>
                  <a:pt x="862074" y="642244"/>
                </a:cubicBezTo>
                <a:cubicBezTo>
                  <a:pt x="863023" y="624329"/>
                  <a:pt x="840478" y="637145"/>
                  <a:pt x="874706" y="613552"/>
                </a:cubicBezTo>
                <a:cubicBezTo>
                  <a:pt x="908977" y="589959"/>
                  <a:pt x="909983" y="590101"/>
                  <a:pt x="914444" y="580796"/>
                </a:cubicBezTo>
                <a:cubicBezTo>
                  <a:pt x="918891" y="571521"/>
                  <a:pt x="936111" y="575486"/>
                  <a:pt x="942484" y="562202"/>
                </a:cubicBezTo>
                <a:cubicBezTo>
                  <a:pt x="948842" y="548919"/>
                  <a:pt x="952425" y="535777"/>
                  <a:pt x="947879" y="522422"/>
                </a:cubicBezTo>
                <a:cubicBezTo>
                  <a:pt x="943390" y="509040"/>
                  <a:pt x="935715" y="505683"/>
                  <a:pt x="940232" y="490573"/>
                </a:cubicBezTo>
                <a:cubicBezTo>
                  <a:pt x="944764" y="475434"/>
                  <a:pt x="951986" y="470605"/>
                  <a:pt x="953077" y="464884"/>
                </a:cubicBezTo>
                <a:cubicBezTo>
                  <a:pt x="954195" y="459219"/>
                  <a:pt x="963571" y="455565"/>
                  <a:pt x="965171" y="452223"/>
                </a:cubicBezTo>
                <a:cubicBezTo>
                  <a:pt x="966757" y="448923"/>
                  <a:pt x="969462" y="443273"/>
                  <a:pt x="966261" y="438571"/>
                </a:cubicBezTo>
                <a:cubicBezTo>
                  <a:pt x="963018" y="433870"/>
                  <a:pt x="969603" y="411084"/>
                  <a:pt x="976670" y="394005"/>
                </a:cubicBezTo>
                <a:cubicBezTo>
                  <a:pt x="983793" y="376926"/>
                  <a:pt x="976670" y="373485"/>
                  <a:pt x="998847" y="362566"/>
                </a:cubicBezTo>
                <a:cubicBezTo>
                  <a:pt x="1021024" y="351619"/>
                  <a:pt x="1027553" y="369887"/>
                  <a:pt x="1034450" y="338435"/>
                </a:cubicBezTo>
                <a:cubicBezTo>
                  <a:pt x="1041332" y="307010"/>
                  <a:pt x="1037877" y="287948"/>
                  <a:pt x="1035412" y="282836"/>
                </a:cubicBezTo>
                <a:cubicBezTo>
                  <a:pt x="1032948" y="277724"/>
                  <a:pt x="1046048" y="266423"/>
                  <a:pt x="1055777" y="260857"/>
                </a:cubicBezTo>
                <a:cubicBezTo>
                  <a:pt x="1065548" y="255306"/>
                  <a:pt x="1070845" y="259059"/>
                  <a:pt x="1076906" y="246426"/>
                </a:cubicBezTo>
                <a:cubicBezTo>
                  <a:pt x="1082953" y="233823"/>
                  <a:pt x="1115907" y="225453"/>
                  <a:pt x="1114179" y="216560"/>
                </a:cubicBezTo>
                <a:cubicBezTo>
                  <a:pt x="1112423" y="207624"/>
                  <a:pt x="1108147" y="196054"/>
                  <a:pt x="1135209" y="187401"/>
                </a:cubicBezTo>
                <a:cubicBezTo>
                  <a:pt x="1162315" y="178748"/>
                  <a:pt x="1169268" y="181297"/>
                  <a:pt x="1186106" y="174599"/>
                </a:cubicBezTo>
                <a:cubicBezTo>
                  <a:pt x="1202987" y="167914"/>
                  <a:pt x="1228124" y="188364"/>
                  <a:pt x="1209983" y="153314"/>
                </a:cubicBezTo>
                <a:cubicBezTo>
                  <a:pt x="1191856" y="118250"/>
                  <a:pt x="1180413" y="109030"/>
                  <a:pt x="1189576" y="92249"/>
                </a:cubicBezTo>
                <a:cubicBezTo>
                  <a:pt x="1198696" y="75453"/>
                  <a:pt x="1212532" y="83030"/>
                  <a:pt x="1223536" y="68103"/>
                </a:cubicBezTo>
                <a:cubicBezTo>
                  <a:pt x="1234539" y="53149"/>
                  <a:pt x="1241322" y="60626"/>
                  <a:pt x="1235105" y="45077"/>
                </a:cubicBezTo>
                <a:cubicBezTo>
                  <a:pt x="1228931" y="29541"/>
                  <a:pt x="1223932" y="28479"/>
                  <a:pt x="1226708" y="17022"/>
                </a:cubicBezTo>
                <a:cubicBezTo>
                  <a:pt x="1229384" y="6047"/>
                  <a:pt x="1217658" y="6345"/>
                  <a:pt x="1231225" y="0"/>
                </a:cubicBezTo>
                <a:lnTo>
                  <a:pt x="2533457" y="712599"/>
                </a:lnTo>
                <a:lnTo>
                  <a:pt x="2531488" y="738330"/>
                </a:lnTo>
                <a:cubicBezTo>
                  <a:pt x="2531488" y="738330"/>
                  <a:pt x="2518672" y="722937"/>
                  <a:pt x="2519465" y="741800"/>
                </a:cubicBezTo>
                <a:cubicBezTo>
                  <a:pt x="2520244" y="760692"/>
                  <a:pt x="2522708" y="765804"/>
                  <a:pt x="2524110" y="767418"/>
                </a:cubicBezTo>
                <a:cubicBezTo>
                  <a:pt x="2525541" y="769004"/>
                  <a:pt x="2518786" y="768268"/>
                  <a:pt x="2512115" y="777615"/>
                </a:cubicBezTo>
                <a:cubicBezTo>
                  <a:pt x="2505459" y="786933"/>
                  <a:pt x="2501112" y="773253"/>
                  <a:pt x="2495745" y="791252"/>
                </a:cubicBezTo>
                <a:cubicBezTo>
                  <a:pt x="2490363" y="809280"/>
                  <a:pt x="2495490" y="812495"/>
                  <a:pt x="2487148" y="818414"/>
                </a:cubicBezTo>
                <a:cubicBezTo>
                  <a:pt x="2478807" y="824334"/>
                  <a:pt x="2474006" y="814987"/>
                  <a:pt x="2463796" y="828271"/>
                </a:cubicBezTo>
                <a:cubicBezTo>
                  <a:pt x="2453642" y="841540"/>
                  <a:pt x="2452212" y="808090"/>
                  <a:pt x="2448798" y="860687"/>
                </a:cubicBezTo>
                <a:cubicBezTo>
                  <a:pt x="2445414" y="913339"/>
                  <a:pt x="2449705" y="924881"/>
                  <a:pt x="2447581" y="930433"/>
                </a:cubicBezTo>
                <a:cubicBezTo>
                  <a:pt x="2445485" y="936012"/>
                  <a:pt x="2425007" y="949097"/>
                  <a:pt x="2416156" y="950528"/>
                </a:cubicBezTo>
                <a:cubicBezTo>
                  <a:pt x="2407263" y="951930"/>
                  <a:pt x="2397647" y="953813"/>
                  <a:pt x="2396231" y="968131"/>
                </a:cubicBezTo>
                <a:cubicBezTo>
                  <a:pt x="2394829" y="982434"/>
                  <a:pt x="2393412" y="993395"/>
                  <a:pt x="2394092" y="99879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11" name="Google Shape;1811;p10"/>
          <p:cNvSpPr txBox="1">
            <a:spLocks noGrp="1"/>
          </p:cNvSpPr>
          <p:nvPr>
            <p:ph type="title"/>
          </p:nvPr>
        </p:nvSpPr>
        <p:spPr>
          <a:xfrm>
            <a:off x="720000" y="3859100"/>
            <a:ext cx="7704000" cy="749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"/>
              <a:buNone/>
              <a:defRPr sz="28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sz="30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sz="30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sz="30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sz="30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sz="30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sz="30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sz="30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sz="30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Odia"/>
              <a:buChar char="●"/>
              <a:defRPr sz="1200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Odia"/>
              <a:buChar char="○"/>
              <a:defRPr sz="1200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Odia"/>
              <a:buChar char="■"/>
              <a:defRPr sz="1200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Odia"/>
              <a:buChar char="●"/>
              <a:defRPr sz="1200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Odia"/>
              <a:buChar char="○"/>
              <a:defRPr sz="1200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Odia"/>
              <a:buChar char="■"/>
              <a:defRPr sz="1200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Odia"/>
              <a:buChar char="●"/>
              <a:defRPr sz="1200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Odia"/>
              <a:buChar char="○"/>
              <a:defRPr sz="1200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Odia"/>
              <a:buChar char="■"/>
              <a:defRPr sz="1200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0" name="Google Shape;3960;p2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961" name="Google Shape;3961;p2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0" name="Google Shape;3970;p29"/>
          <p:cNvSpPr txBox="1">
            <a:spLocks noGrp="1"/>
          </p:cNvSpPr>
          <p:nvPr>
            <p:ph type="ctrTitle"/>
          </p:nvPr>
        </p:nvSpPr>
        <p:spPr>
          <a:xfrm>
            <a:off x="2013641" y="1507066"/>
            <a:ext cx="6360223" cy="21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4000" u="sng" dirty="0">
                <a:solidFill>
                  <a:schemeClr val="accent1"/>
                </a:solidFill>
              </a:rPr>
              <a:t>AgroBot</a:t>
            </a:r>
            <a:endParaRPr lang="en" sz="4000" u="sng" dirty="0">
              <a:solidFill>
                <a:schemeClr val="accent1"/>
              </a:solidFill>
              <a:latin typeface="Trebuchet MS"/>
            </a:endParaRPr>
          </a:p>
          <a:p>
            <a:pPr algn="ctr"/>
            <a:r>
              <a:rPr lang="en" sz="2700" dirty="0">
                <a:solidFill>
                  <a:srgbClr val="90C226"/>
                </a:solidFill>
                <a:latin typeface="Trebuchet MS"/>
              </a:rPr>
              <a:t>                                                         </a:t>
            </a:r>
            <a:r>
              <a:rPr lang="en" sz="1600" dirty="0">
                <a:solidFill>
                  <a:srgbClr val="90C226"/>
                </a:solidFill>
                <a:latin typeface="Trebuchet MS"/>
              </a:rPr>
              <a:t>                                                                                                              - A multilingual farming assistant</a:t>
            </a:r>
            <a:endParaRPr lang="en-US" sz="1600" dirty="0">
              <a:solidFill>
                <a:srgbClr val="000000"/>
              </a:solidFill>
              <a:latin typeface="Trebuchet MS"/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endParaRPr lang="en" sz="3200" dirty="0"/>
          </a:p>
        </p:txBody>
      </p:sp>
      <p:pic>
        <p:nvPicPr>
          <p:cNvPr id="4" name="Picture 3" descr="preencoded.png">
            <a:extLst>
              <a:ext uri="{FF2B5EF4-FFF2-40B4-BE49-F238E27FC236}">
                <a16:creationId xmlns:a16="http://schemas.microsoft.com/office/drawing/2014/main" id="{9ABABA36-071F-C6D4-E391-F9AA51B3D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5" y="1"/>
            <a:ext cx="3609975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C0D96F-ECE0-CD0F-C2C6-DC2B61E17F85}"/>
              </a:ext>
            </a:extLst>
          </p:cNvPr>
          <p:cNvSpPr txBox="1"/>
          <p:nvPr/>
        </p:nvSpPr>
        <p:spPr>
          <a:xfrm>
            <a:off x="542440" y="94084"/>
            <a:ext cx="56723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000" u="sng" dirty="0">
                <a:solidFill>
                  <a:schemeClr val="accent1"/>
                </a:solidFill>
              </a:rPr>
              <a:t>Output Screenshots</a:t>
            </a:r>
            <a:endParaRPr lang="en-IN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09C4E-1398-837A-D8EE-AABBA8B87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31" y="1029236"/>
            <a:ext cx="7733654" cy="356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70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1301A2-6C6D-E9A5-715A-C0D5F3D6D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58" y="480447"/>
            <a:ext cx="7911884" cy="411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93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22B07-A2CF-A238-2A0D-EA484C8F7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B7D688-FBE9-99B7-2968-1338709EB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79" y="387457"/>
            <a:ext cx="7811145" cy="42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4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B008B-0AFE-0020-27D6-D97F87481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2EED2B-AF81-86BA-B6DB-F3B1B13E1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52" y="224724"/>
            <a:ext cx="8204095" cy="433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28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87C686-8C1D-584A-6D4E-3B389857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77" y="278968"/>
            <a:ext cx="8236646" cy="425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77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45CD3A-529E-8279-1BC3-52659B215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98" y="317715"/>
            <a:ext cx="8206352" cy="444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53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9">
          <a:extLst>
            <a:ext uri="{FF2B5EF4-FFF2-40B4-BE49-F238E27FC236}">
              <a16:creationId xmlns:a16="http://schemas.microsoft.com/office/drawing/2014/main" id="{74195B91-4462-A2A1-F0FB-64FCF75FB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p33">
            <a:extLst>
              <a:ext uri="{FF2B5EF4-FFF2-40B4-BE49-F238E27FC236}">
                <a16:creationId xmlns:a16="http://schemas.microsoft.com/office/drawing/2014/main" id="{CDF4F320-EC35-E5AA-0FDD-9AC6502D06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4763"/>
            <a:ext cx="40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lt2"/>
                </a:solidFill>
              </a:rPr>
              <a:t>Conclusion</a:t>
            </a:r>
          </a:p>
        </p:txBody>
      </p:sp>
      <p:sp>
        <p:nvSpPr>
          <p:cNvPr id="4011" name="Google Shape;4011;p33">
            <a:extLst>
              <a:ext uri="{FF2B5EF4-FFF2-40B4-BE49-F238E27FC236}">
                <a16:creationId xmlns:a16="http://schemas.microsoft.com/office/drawing/2014/main" id="{BA23CC50-DDA4-DA42-A209-C75C1A344C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90751"/>
            <a:ext cx="4311469" cy="31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400" err="1">
                <a:solidFill>
                  <a:schemeClr val="accent2"/>
                </a:solidFill>
              </a:rPr>
              <a:t>AgroBot</a:t>
            </a:r>
            <a:r>
              <a:rPr lang="en" sz="1400" dirty="0">
                <a:solidFill>
                  <a:schemeClr val="accent2"/>
                </a:solidFill>
              </a:rPr>
              <a:t> successfully integrates </a:t>
            </a:r>
            <a:r>
              <a:rPr lang="en" sz="1400" b="1" dirty="0">
                <a:solidFill>
                  <a:schemeClr val="accent2"/>
                </a:solidFill>
              </a:rPr>
              <a:t>CNN</a:t>
            </a:r>
            <a:r>
              <a:rPr lang="en" sz="1400" dirty="0">
                <a:solidFill>
                  <a:schemeClr val="accent2"/>
                </a:solidFill>
              </a:rPr>
              <a:t>, </a:t>
            </a:r>
            <a:r>
              <a:rPr lang="en" sz="1400" b="1" dirty="0">
                <a:solidFill>
                  <a:schemeClr val="accent2"/>
                </a:solidFill>
              </a:rPr>
              <a:t>NLP</a:t>
            </a:r>
            <a:r>
              <a:rPr lang="en" sz="1400" dirty="0">
                <a:solidFill>
                  <a:schemeClr val="accent2"/>
                </a:solidFill>
              </a:rPr>
              <a:t>, and </a:t>
            </a:r>
            <a:r>
              <a:rPr lang="en" sz="1400" b="1" dirty="0">
                <a:solidFill>
                  <a:schemeClr val="accent2"/>
                </a:solidFill>
              </a:rPr>
              <a:t>multilingual translation</a:t>
            </a:r>
            <a:r>
              <a:rPr lang="en" sz="1400" dirty="0">
                <a:solidFill>
                  <a:schemeClr val="accent2"/>
                </a:solidFill>
              </a:rPr>
              <a:t> into a single agricultural assistance system</a:t>
            </a:r>
            <a:endParaRPr lang="en-US" sz="1400">
              <a:solidFill>
                <a:schemeClr val="accent2"/>
              </a:solidFill>
            </a:endParaRPr>
          </a:p>
          <a:p>
            <a:r>
              <a:rPr lang="en" sz="1400" dirty="0">
                <a:solidFill>
                  <a:schemeClr val="accent2"/>
                </a:solidFill>
              </a:rPr>
              <a:t>The model provides </a:t>
            </a:r>
            <a:r>
              <a:rPr lang="en" sz="1400" b="1" dirty="0">
                <a:solidFill>
                  <a:schemeClr val="accent2"/>
                </a:solidFill>
              </a:rPr>
              <a:t>accurate crop disease detection</a:t>
            </a:r>
            <a:r>
              <a:rPr lang="en" sz="1400" dirty="0">
                <a:solidFill>
                  <a:schemeClr val="accent2"/>
                </a:solidFill>
              </a:rPr>
              <a:t> from images</a:t>
            </a:r>
            <a:endParaRPr sz="1400">
              <a:solidFill>
                <a:schemeClr val="accent2"/>
              </a:solidFill>
            </a:endParaRPr>
          </a:p>
          <a:p>
            <a:r>
              <a:rPr lang="en" sz="1400" dirty="0">
                <a:solidFill>
                  <a:schemeClr val="accent2"/>
                </a:solidFill>
              </a:rPr>
              <a:t>The NLP chatbot delivers </a:t>
            </a:r>
            <a:r>
              <a:rPr lang="en" sz="1400" b="1" dirty="0">
                <a:solidFill>
                  <a:schemeClr val="accent2"/>
                </a:solidFill>
              </a:rPr>
              <a:t>reliable answers</a:t>
            </a:r>
            <a:r>
              <a:rPr lang="en" sz="1400" dirty="0">
                <a:solidFill>
                  <a:schemeClr val="accent2"/>
                </a:solidFill>
              </a:rPr>
              <a:t> to farming-related queries</a:t>
            </a:r>
            <a:endParaRPr lang="en" sz="1400">
              <a:solidFill>
                <a:schemeClr val="accent2"/>
              </a:solidFill>
            </a:endParaRPr>
          </a:p>
          <a:p>
            <a:r>
              <a:rPr lang="en" sz="1400" dirty="0">
                <a:solidFill>
                  <a:schemeClr val="accent2"/>
                </a:solidFill>
              </a:rPr>
              <a:t>Multilingual support ensures accessibility for farmers across different regions and languages</a:t>
            </a:r>
            <a:endParaRPr sz="1400">
              <a:solidFill>
                <a:schemeClr val="accent2"/>
              </a:solidFill>
            </a:endParaRPr>
          </a:p>
          <a:p>
            <a:r>
              <a:rPr lang="en" sz="1400" dirty="0">
                <a:solidFill>
                  <a:schemeClr val="accent2"/>
                </a:solidFill>
              </a:rPr>
              <a:t>The system offers a </a:t>
            </a:r>
            <a:r>
              <a:rPr lang="en" sz="1400" b="1" dirty="0">
                <a:solidFill>
                  <a:schemeClr val="accent2"/>
                </a:solidFill>
              </a:rPr>
              <a:t>simple, fast, and user-friendly interface</a:t>
            </a:r>
            <a:endParaRPr lang="en" sz="1400" dirty="0">
              <a:solidFill>
                <a:schemeClr val="accent2"/>
              </a:solidFill>
            </a:endParaRPr>
          </a:p>
          <a:p>
            <a:r>
              <a:rPr lang="en" sz="1400" dirty="0">
                <a:solidFill>
                  <a:schemeClr val="accent2"/>
                </a:solidFill>
              </a:rPr>
              <a:t>Overall, </a:t>
            </a:r>
            <a:r>
              <a:rPr lang="en" sz="1400" err="1">
                <a:solidFill>
                  <a:schemeClr val="accent2"/>
                </a:solidFill>
              </a:rPr>
              <a:t>AgroBot</a:t>
            </a:r>
            <a:r>
              <a:rPr lang="en" sz="1400" dirty="0">
                <a:solidFill>
                  <a:schemeClr val="accent2"/>
                </a:solidFill>
              </a:rPr>
              <a:t> provides an effective and scalable solution for </a:t>
            </a:r>
            <a:r>
              <a:rPr lang="en" sz="1400" b="1" dirty="0">
                <a:solidFill>
                  <a:schemeClr val="accent2"/>
                </a:solidFill>
              </a:rPr>
              <a:t>real-time agricultural guidance and disease diagnosis</a:t>
            </a:r>
            <a:endParaRPr lang="en" sz="1400">
              <a:solidFill>
                <a:schemeClr val="accent2"/>
              </a:solidFill>
            </a:endParaRPr>
          </a:p>
          <a:p>
            <a:pPr marL="285750" lvl="0" indent="-285750" algn="l">
              <a:spcAft>
                <a:spcPts val="0"/>
              </a:spcAft>
            </a:pPr>
            <a:endParaRPr lang="en" sz="16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person holding a phone in a field of grass&#10;&#10;AI-generated content may be incorrect.">
            <a:extLst>
              <a:ext uri="{FF2B5EF4-FFF2-40B4-BE49-F238E27FC236}">
                <a16:creationId xmlns:a16="http://schemas.microsoft.com/office/drawing/2014/main" id="{FAF053DA-6931-A9C3-3AAD-13E0BEA64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159" y="1192379"/>
            <a:ext cx="2974307" cy="29692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3734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9">
          <a:extLst>
            <a:ext uri="{FF2B5EF4-FFF2-40B4-BE49-F238E27FC236}">
              <a16:creationId xmlns:a16="http://schemas.microsoft.com/office/drawing/2014/main" id="{5E025FB3-74A8-FCE9-B7A2-AA985E274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p33">
            <a:extLst>
              <a:ext uri="{FF2B5EF4-FFF2-40B4-BE49-F238E27FC236}">
                <a16:creationId xmlns:a16="http://schemas.microsoft.com/office/drawing/2014/main" id="{FF55EE55-9043-C560-27FD-FA5A29477D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4763"/>
            <a:ext cx="40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u="sng" dirty="0">
                <a:solidFill>
                  <a:schemeClr val="lt2"/>
                </a:solidFill>
              </a:rPr>
              <a:t>Future Scope</a:t>
            </a:r>
          </a:p>
        </p:txBody>
      </p:sp>
      <p:sp>
        <p:nvSpPr>
          <p:cNvPr id="4011" name="Google Shape;4011;p33">
            <a:extLst>
              <a:ext uri="{FF2B5EF4-FFF2-40B4-BE49-F238E27FC236}">
                <a16:creationId xmlns:a16="http://schemas.microsoft.com/office/drawing/2014/main" id="{242DA7D6-FD92-22CA-B636-04E6DE8C70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7125" y="1168192"/>
            <a:ext cx="4446824" cy="31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400" dirty="0">
                <a:solidFill>
                  <a:schemeClr val="accent2"/>
                </a:solidFill>
              </a:rPr>
              <a:t>Integrate </a:t>
            </a:r>
            <a:r>
              <a:rPr lang="en" sz="1400" b="1" dirty="0">
                <a:solidFill>
                  <a:schemeClr val="accent2"/>
                </a:solidFill>
              </a:rPr>
              <a:t>voice input and voice-based responses</a:t>
            </a:r>
            <a:r>
              <a:rPr lang="en" sz="1400" dirty="0">
                <a:solidFill>
                  <a:schemeClr val="accent2"/>
                </a:solidFill>
              </a:rPr>
              <a:t> for hands-free interaction</a:t>
            </a:r>
            <a:endParaRPr lang="en-US" sz="1400" dirty="0">
              <a:solidFill>
                <a:schemeClr val="accent2"/>
              </a:solidFill>
            </a:endParaRPr>
          </a:p>
          <a:p>
            <a:r>
              <a:rPr lang="en" sz="1400" dirty="0">
                <a:solidFill>
                  <a:schemeClr val="accent2"/>
                </a:solidFill>
              </a:rPr>
              <a:t>Expand the crop image dataset to improve CNN accuracy and cover more plant species</a:t>
            </a:r>
            <a:endParaRPr lang="en" dirty="0">
              <a:solidFill>
                <a:schemeClr val="accent2"/>
              </a:solidFill>
            </a:endParaRPr>
          </a:p>
          <a:p>
            <a:r>
              <a:rPr lang="en" sz="1400" dirty="0">
                <a:solidFill>
                  <a:schemeClr val="accent2"/>
                </a:solidFill>
              </a:rPr>
              <a:t>Develop a </a:t>
            </a:r>
            <a:r>
              <a:rPr lang="en" sz="1400" b="1" dirty="0">
                <a:solidFill>
                  <a:schemeClr val="accent2"/>
                </a:solidFill>
              </a:rPr>
              <a:t>mobile application</a:t>
            </a:r>
            <a:r>
              <a:rPr lang="en" sz="1400" dirty="0">
                <a:solidFill>
                  <a:schemeClr val="accent2"/>
                </a:solidFill>
              </a:rPr>
              <a:t> for easier access in rural areas</a:t>
            </a:r>
            <a:endParaRPr dirty="0">
              <a:solidFill>
                <a:schemeClr val="accent2"/>
              </a:solidFill>
            </a:endParaRPr>
          </a:p>
          <a:p>
            <a:r>
              <a:rPr lang="en" sz="1400" dirty="0">
                <a:solidFill>
                  <a:schemeClr val="accent2"/>
                </a:solidFill>
              </a:rPr>
              <a:t>Enhance NLP chatbot using </a:t>
            </a:r>
            <a:r>
              <a:rPr lang="en" sz="1400" b="1" dirty="0">
                <a:solidFill>
                  <a:schemeClr val="accent2"/>
                </a:solidFill>
              </a:rPr>
              <a:t>advanced deep learning models.</a:t>
            </a:r>
            <a:endParaRPr lang="en" sz="1400" dirty="0">
              <a:solidFill>
                <a:schemeClr val="accent2"/>
              </a:solidFill>
            </a:endParaRPr>
          </a:p>
          <a:p>
            <a:r>
              <a:rPr lang="en" sz="1400" dirty="0">
                <a:solidFill>
                  <a:schemeClr val="accent2"/>
                </a:solidFill>
              </a:rPr>
              <a:t>Add real-time farm recommendations based on </a:t>
            </a:r>
            <a:r>
              <a:rPr lang="en" sz="1400" b="1" dirty="0">
                <a:solidFill>
                  <a:schemeClr val="accent2"/>
                </a:solidFill>
              </a:rPr>
              <a:t>weather, soil, and fertilizer data</a:t>
            </a:r>
            <a:endParaRPr lang="en" dirty="0">
              <a:solidFill>
                <a:schemeClr val="accent2"/>
              </a:solidFill>
            </a:endParaRPr>
          </a:p>
          <a:p>
            <a:r>
              <a:rPr lang="en" sz="1400" dirty="0">
                <a:solidFill>
                  <a:schemeClr val="accent2"/>
                </a:solidFill>
              </a:rPr>
              <a:t>Implement an offline mode to support regions with limited internet connectivity</a:t>
            </a:r>
            <a:endParaRPr lang="en" dirty="0">
              <a:solidFill>
                <a:schemeClr val="accent2"/>
              </a:solidFill>
            </a:endParaRPr>
          </a:p>
          <a:p>
            <a:r>
              <a:rPr lang="en" sz="1400" dirty="0">
                <a:solidFill>
                  <a:schemeClr val="accent2"/>
                </a:solidFill>
              </a:rPr>
              <a:t>Introduce a farmer community feature for </a:t>
            </a:r>
            <a:r>
              <a:rPr lang="en" sz="1400" b="1" dirty="0">
                <a:solidFill>
                  <a:schemeClr val="accent2"/>
                </a:solidFill>
              </a:rPr>
              <a:t>peer-to-peer support</a:t>
            </a:r>
            <a:endParaRPr lang="en" dirty="0">
              <a:solidFill>
                <a:schemeClr val="accent2"/>
              </a:solidFill>
            </a:endParaRPr>
          </a:p>
          <a:p>
            <a:pPr lvl="0" algn="l">
              <a:spcAft>
                <a:spcPts val="0"/>
              </a:spcAft>
            </a:pPr>
            <a:endParaRPr lang="en" sz="1400" dirty="0">
              <a:solidFill>
                <a:schemeClr val="accent2"/>
              </a:solidFill>
            </a:endParaRPr>
          </a:p>
        </p:txBody>
      </p:sp>
      <p:pic>
        <p:nvPicPr>
          <p:cNvPr id="2" name="Picture 1" descr="A person in a turban holding a tablet in a field&#10;&#10;AI-generated content may be incorrect.">
            <a:extLst>
              <a:ext uri="{FF2B5EF4-FFF2-40B4-BE49-F238E27FC236}">
                <a16:creationId xmlns:a16="http://schemas.microsoft.com/office/drawing/2014/main" id="{A7E2CD8C-B41D-CF8C-7D01-D1E7C651A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940" y="935455"/>
            <a:ext cx="3489158" cy="35132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36474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9">
          <a:extLst>
            <a:ext uri="{FF2B5EF4-FFF2-40B4-BE49-F238E27FC236}">
              <a16:creationId xmlns:a16="http://schemas.microsoft.com/office/drawing/2014/main" id="{9E14F77C-CB4C-B562-01D4-90CB08089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p33">
            <a:extLst>
              <a:ext uri="{FF2B5EF4-FFF2-40B4-BE49-F238E27FC236}">
                <a16:creationId xmlns:a16="http://schemas.microsoft.com/office/drawing/2014/main" id="{80666A83-BAAD-4919-3182-8E7D277E24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7362" y="2069026"/>
            <a:ext cx="40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u="sng" dirty="0">
                <a:solidFill>
                  <a:schemeClr val="lt2"/>
                </a:solidFill>
              </a:rPr>
              <a:t>THANK YOU !</a:t>
            </a:r>
          </a:p>
        </p:txBody>
      </p:sp>
      <p:pic>
        <p:nvPicPr>
          <p:cNvPr id="6" name="Picture 5" descr="Improving Nutrition &amp; Food Security in Rural India: A Deep Dive ...">
            <a:extLst>
              <a:ext uri="{FF2B5EF4-FFF2-40B4-BE49-F238E27FC236}">
                <a16:creationId xmlns:a16="http://schemas.microsoft.com/office/drawing/2014/main" id="{33EFA4D3-F2AE-C128-7FAF-404D86EEE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106" y="1045244"/>
            <a:ext cx="4399045" cy="35793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5886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dian farmer working green pigeon peas field with bullock | Premium AI ...">
            <a:extLst>
              <a:ext uri="{FF2B5EF4-FFF2-40B4-BE49-F238E27FC236}">
                <a16:creationId xmlns:a16="http://schemas.microsoft.com/office/drawing/2014/main" id="{1D909055-FE62-58DE-728B-98DE704FE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50" y="1110665"/>
            <a:ext cx="3338262" cy="31853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113" name="Google Shape;4113;p42"/>
          <p:cNvSpPr txBox="1">
            <a:spLocks noGrp="1"/>
          </p:cNvSpPr>
          <p:nvPr>
            <p:ph type="title"/>
          </p:nvPr>
        </p:nvSpPr>
        <p:spPr>
          <a:xfrm>
            <a:off x="715100" y="1389817"/>
            <a:ext cx="4199100" cy="24465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lt2"/>
                </a:solidFill>
              </a:rPr>
              <a:t>“</a:t>
            </a:r>
            <a:r>
              <a:rPr lang="en" sz="1900" dirty="0">
                <a:solidFill>
                  <a:schemeClr val="accent1"/>
                </a:solidFill>
              </a:rPr>
              <a:t>Our AgroBot project seamlessly integrates Machine Learning technologies to provide comprehensive assistance to farmers. This innovative solution combines visual analysis with natural language understanding, breaking down communication barriers.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”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p33"/>
          <p:cNvSpPr txBox="1">
            <a:spLocks noGrp="1"/>
          </p:cNvSpPr>
          <p:nvPr>
            <p:ph type="title"/>
          </p:nvPr>
        </p:nvSpPr>
        <p:spPr>
          <a:xfrm>
            <a:off x="720000" y="444763"/>
            <a:ext cx="40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lt2"/>
                </a:solidFill>
              </a:rPr>
              <a:t>Problem</a:t>
            </a:r>
            <a:r>
              <a:rPr lang="en" u="sng" dirty="0"/>
              <a:t> Statement</a:t>
            </a:r>
            <a:endParaRPr u="sng" dirty="0"/>
          </a:p>
        </p:txBody>
      </p:sp>
      <p:sp>
        <p:nvSpPr>
          <p:cNvPr id="4011" name="Google Shape;4011;p33"/>
          <p:cNvSpPr txBox="1">
            <a:spLocks noGrp="1"/>
          </p:cNvSpPr>
          <p:nvPr>
            <p:ph type="body" idx="1"/>
          </p:nvPr>
        </p:nvSpPr>
        <p:spPr>
          <a:xfrm>
            <a:off x="720000" y="1190751"/>
            <a:ext cx="4311469" cy="31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dirty="0">
                <a:solidFill>
                  <a:schemeClr val="accent2"/>
                </a:solidFill>
              </a:rPr>
              <a:t>Farmers struggle to identify crop diseases early, leading to crop damage and reduced yield.</a:t>
            </a:r>
            <a:endParaRPr lang="en-US" sz="1600">
              <a:solidFill>
                <a:schemeClr val="accent2"/>
              </a:solidFill>
            </a:endParaRPr>
          </a:p>
          <a:p>
            <a:pPr marL="285750" indent="-285750"/>
            <a:r>
              <a:rPr lang="en" sz="1600" dirty="0">
                <a:solidFill>
                  <a:schemeClr val="accent2"/>
                </a:solidFill>
              </a:rPr>
              <a:t>Lack of immediate access to agricultural experts makes diagnosis difficult.</a:t>
            </a:r>
            <a:endParaRPr sz="1600">
              <a:solidFill>
                <a:schemeClr val="accent2"/>
              </a:solidFill>
            </a:endParaRPr>
          </a:p>
          <a:p>
            <a:pPr marL="285750" indent="-285750"/>
            <a:r>
              <a:rPr lang="en" sz="1600" dirty="0">
                <a:solidFill>
                  <a:schemeClr val="accent2"/>
                </a:solidFill>
              </a:rPr>
              <a:t>Most existing digital tools are limited to English, creating a language barrier for regional users.</a:t>
            </a:r>
            <a:endParaRPr sz="1600">
              <a:solidFill>
                <a:schemeClr val="accent2"/>
              </a:solidFill>
            </a:endParaRPr>
          </a:p>
          <a:p>
            <a:pPr marL="285750" indent="-285750"/>
            <a:r>
              <a:rPr lang="en" sz="1600" dirty="0">
                <a:solidFill>
                  <a:schemeClr val="accent2"/>
                </a:solidFill>
              </a:rPr>
              <a:t>Farmers need a quick and reliable platform for both image-based diagnosis and agricultural guidance.</a:t>
            </a:r>
          </a:p>
          <a:p>
            <a:pPr marL="285750" indent="-285750"/>
            <a:r>
              <a:rPr lang="en" sz="1600" dirty="0">
                <a:solidFill>
                  <a:schemeClr val="accent2"/>
                </a:solidFill>
              </a:rPr>
              <a:t>Traditional methods of seeking help are slow, inconsistent, or inaccessible in rural areas.</a:t>
            </a:r>
          </a:p>
          <a:p>
            <a:pPr marL="0" lvl="0" indent="0" algn="l">
              <a:lnSpc>
                <a:spcPct val="150000"/>
              </a:lnSpc>
              <a:spcAft>
                <a:spcPts val="0"/>
              </a:spcAft>
              <a:buNone/>
            </a:pPr>
            <a:endParaRPr lang="en" sz="1800" b="1" dirty="0"/>
          </a:p>
        </p:txBody>
      </p:sp>
      <p:pic>
        <p:nvPicPr>
          <p:cNvPr id="7" name="Picture 6" descr="Indian Agriculture: Maladies and Remedies | Kashmir Observer">
            <a:extLst>
              <a:ext uri="{FF2B5EF4-FFF2-40B4-BE49-F238E27FC236}">
                <a16:creationId xmlns:a16="http://schemas.microsoft.com/office/drawing/2014/main" id="{735B133E-3E1C-D2DA-98D5-9E1C5BB15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4" y="1018674"/>
            <a:ext cx="3386389" cy="31512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7" name="Google Shape;4017;p34"/>
          <p:cNvSpPr txBox="1">
            <a:spLocks noGrp="1"/>
          </p:cNvSpPr>
          <p:nvPr>
            <p:ph type="title"/>
          </p:nvPr>
        </p:nvSpPr>
        <p:spPr>
          <a:xfrm>
            <a:off x="719975" y="3921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lt2"/>
                </a:solidFill>
              </a:rPr>
              <a:t>Proposed</a:t>
            </a:r>
            <a:r>
              <a:rPr lang="en" u="sng" dirty="0"/>
              <a:t> Solution</a:t>
            </a:r>
            <a:endParaRPr u="sng" dirty="0"/>
          </a:p>
        </p:txBody>
      </p:sp>
      <p:sp>
        <p:nvSpPr>
          <p:cNvPr id="4018" name="Google Shape;4018;p34"/>
          <p:cNvSpPr txBox="1">
            <a:spLocks noGrp="1"/>
          </p:cNvSpPr>
          <p:nvPr>
            <p:ph type="subTitle" idx="3"/>
          </p:nvPr>
        </p:nvSpPr>
        <p:spPr>
          <a:xfrm>
            <a:off x="719975" y="1185082"/>
            <a:ext cx="7158303" cy="2809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sz="1600" dirty="0">
                <a:solidFill>
                  <a:schemeClr val="accent2"/>
                </a:solidFill>
              </a:rPr>
              <a:t>Developed an assistant that combined image classification (CNN) and an NLP-based chatbot into a single system.</a:t>
            </a:r>
            <a:endParaRPr lang="en-US" sz="1600">
              <a:solidFill>
                <a:schemeClr val="accent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" sz="1600" dirty="0">
                <a:solidFill>
                  <a:schemeClr val="accent2"/>
                </a:solidFill>
              </a:rPr>
              <a:t>Used a CNN model to automatically detect crop diseases or issues from uploaded images.</a:t>
            </a:r>
          </a:p>
          <a:p>
            <a:pPr marL="285750" indent="-285750">
              <a:buFont typeface="Arial"/>
              <a:buChar char="•"/>
            </a:pPr>
            <a:r>
              <a:rPr lang="en" sz="1600" dirty="0">
                <a:solidFill>
                  <a:schemeClr val="accent2"/>
                </a:solidFill>
              </a:rPr>
              <a:t>Implemented an NLP chatbot to understand and answer agriculture-related queries.</a:t>
            </a:r>
          </a:p>
          <a:p>
            <a:pPr marL="285750" indent="-285750">
              <a:buFont typeface="Arial"/>
              <a:buChar char="•"/>
            </a:pPr>
            <a:r>
              <a:rPr lang="en" sz="1600" dirty="0">
                <a:solidFill>
                  <a:schemeClr val="accent2"/>
                </a:solidFill>
              </a:rPr>
              <a:t>Integrated multilingual support so farmers could interact in their native languages.</a:t>
            </a:r>
          </a:p>
          <a:p>
            <a:pPr marL="285750" indent="-285750">
              <a:buFont typeface="Arial"/>
              <a:buChar char="•"/>
            </a:pPr>
            <a:r>
              <a:rPr lang="en" sz="1600" dirty="0">
                <a:solidFill>
                  <a:schemeClr val="accent2"/>
                </a:solidFill>
              </a:rPr>
              <a:t>Used the Google Translator API for automatic language detection and translation.</a:t>
            </a:r>
          </a:p>
          <a:p>
            <a:pPr marL="285750" indent="-285750">
              <a:buFont typeface="Arial"/>
              <a:buChar char="•"/>
            </a:pPr>
            <a:r>
              <a:rPr lang="en" sz="1600" dirty="0">
                <a:solidFill>
                  <a:schemeClr val="accent2"/>
                </a:solidFill>
              </a:rPr>
              <a:t>Built a simple, user-friendly interface accessible to all users.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8" name="Google Shape;4028;p35"/>
          <p:cNvSpPr txBox="1">
            <a:spLocks noGrp="1"/>
          </p:cNvSpPr>
          <p:nvPr>
            <p:ph type="subTitle" idx="1"/>
          </p:nvPr>
        </p:nvSpPr>
        <p:spPr>
          <a:xfrm>
            <a:off x="720000" y="1299000"/>
            <a:ext cx="54603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>
                <a:solidFill>
                  <a:schemeClr val="accent2"/>
                </a:solidFill>
              </a:rPr>
              <a:t>Why CNN was used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030" name="Google Shape;4030;p35"/>
          <p:cNvSpPr txBox="1">
            <a:spLocks noGrp="1"/>
          </p:cNvSpPr>
          <p:nvPr>
            <p:ph type="subTitle" idx="5"/>
          </p:nvPr>
        </p:nvSpPr>
        <p:spPr>
          <a:xfrm>
            <a:off x="1844300" y="2474775"/>
            <a:ext cx="54603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>
                <a:solidFill>
                  <a:schemeClr val="accent2"/>
                </a:solidFill>
              </a:rPr>
              <a:t>How CNN Works in AgroBot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4031" name="Google Shape;4031;p35"/>
          <p:cNvSpPr txBox="1">
            <a:spLocks noGrp="1"/>
          </p:cNvSpPr>
          <p:nvPr>
            <p:ph type="subTitle" idx="6"/>
          </p:nvPr>
        </p:nvSpPr>
        <p:spPr>
          <a:xfrm>
            <a:off x="2968600" y="3650550"/>
            <a:ext cx="54603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>
                <a:solidFill>
                  <a:schemeClr val="accent2"/>
                </a:solidFill>
              </a:rPr>
              <a:t>Role in the Project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4032" name="Google Shape;4032;p3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u="sng" dirty="0">
                <a:solidFill>
                  <a:schemeClr val="lt2"/>
                </a:solidFill>
              </a:rPr>
              <a:t>Convolutional Neural Network</a:t>
            </a:r>
            <a:r>
              <a:rPr lang="en" u="sng" dirty="0">
                <a:solidFill>
                  <a:srgbClr val="192419"/>
                </a:solidFill>
              </a:rPr>
              <a:t> (CNN)</a:t>
            </a:r>
            <a:endParaRPr lang="en-US" u="sng">
              <a:solidFill>
                <a:srgbClr val="192419"/>
              </a:solidFill>
            </a:endParaRPr>
          </a:p>
        </p:txBody>
      </p:sp>
      <p:sp>
        <p:nvSpPr>
          <p:cNvPr id="4033" name="Google Shape;4033;p35"/>
          <p:cNvSpPr txBox="1">
            <a:spLocks noGrp="1"/>
          </p:cNvSpPr>
          <p:nvPr>
            <p:ph type="subTitle" idx="3"/>
          </p:nvPr>
        </p:nvSpPr>
        <p:spPr>
          <a:xfrm>
            <a:off x="1844300" y="2779025"/>
            <a:ext cx="5460300" cy="6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/>
              <a:t>Takes the uploaded crop image as input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"/>
              <a:t>Processes the image through </a:t>
            </a:r>
            <a:r>
              <a:rPr lang="en" b="1"/>
              <a:t>convolution, pooling, and activation layers</a:t>
            </a:r>
            <a:endParaRPr lang="en"/>
          </a:p>
          <a:p>
            <a:pPr marL="285750" indent="-285750">
              <a:buFont typeface="Arial"/>
              <a:buChar char="•"/>
            </a:pPr>
            <a:r>
              <a:rPr lang="en"/>
              <a:t>Learns disease-related features during training</a:t>
            </a:r>
          </a:p>
          <a:p>
            <a:pPr marL="285750" indent="-285750">
              <a:buFont typeface="Arial"/>
              <a:buChar char="•"/>
            </a:pPr>
            <a:r>
              <a:rPr lang="en"/>
              <a:t>Outputs the predicted class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4034" name="Google Shape;4034;p35"/>
          <p:cNvSpPr txBox="1">
            <a:spLocks noGrp="1"/>
          </p:cNvSpPr>
          <p:nvPr>
            <p:ph type="subTitle" idx="4"/>
          </p:nvPr>
        </p:nvSpPr>
        <p:spPr>
          <a:xfrm>
            <a:off x="2968600" y="3954800"/>
            <a:ext cx="5460300" cy="6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dirty="0"/>
              <a:t>Acts as the </a:t>
            </a:r>
            <a:r>
              <a:rPr lang="en" b="1" dirty="0"/>
              <a:t>image diagnosis module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" dirty="0"/>
              <a:t>Helps farmers identify crop diseases automatically</a:t>
            </a:r>
          </a:p>
          <a:p>
            <a:pPr marL="285750" indent="-285750">
              <a:buFont typeface="Arial"/>
              <a:buChar char="•"/>
            </a:pPr>
            <a:r>
              <a:rPr lang="en" dirty="0"/>
              <a:t>Reduces dependency on agricultural experts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53930B-435D-472D-90BE-85E30155153F}"/>
              </a:ext>
            </a:extLst>
          </p:cNvPr>
          <p:cNvSpPr txBox="1"/>
          <p:nvPr/>
        </p:nvSpPr>
        <p:spPr>
          <a:xfrm>
            <a:off x="721894" y="1669382"/>
            <a:ext cx="7700211" cy="8771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1200" dirty="0">
                <a:solidFill>
                  <a:srgbClr val="192419"/>
                </a:solidFill>
                <a:latin typeface="Anek Odia Medium"/>
              </a:rPr>
              <a:t>   </a:t>
            </a:r>
            <a:r>
              <a:rPr lang="en-US" sz="1200" dirty="0">
                <a:solidFill>
                  <a:srgbClr val="192419"/>
                </a:solidFill>
                <a:latin typeface="Anek Odia"/>
              </a:rPr>
              <a:t>   CNNs are highly effective for </a:t>
            </a:r>
            <a:r>
              <a:rPr lang="en-US" sz="1200" b="1" dirty="0">
                <a:solidFill>
                  <a:srgbClr val="192419"/>
                </a:solidFill>
                <a:latin typeface="Anek Odia"/>
              </a:rPr>
              <a:t>image-based classification tasks</a:t>
            </a:r>
            <a:endParaRPr lang="en-US">
              <a:latin typeface="Anek Odia"/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rgbClr val="192419"/>
                </a:solidFill>
                <a:latin typeface="Anek Odia"/>
              </a:rPr>
              <a:t>      Automatically extract visual patterns such </a:t>
            </a:r>
            <a:r>
              <a:rPr lang="en-US" sz="1200" baseline="0" dirty="0">
                <a:solidFill>
                  <a:srgbClr val="192419"/>
                </a:solidFill>
                <a:latin typeface="Anek Odia"/>
                <a:ea typeface="Arial"/>
                <a:cs typeface="Arial"/>
              </a:rPr>
              <a:t>as </a:t>
            </a:r>
            <a:r>
              <a:rPr lang="en-US" sz="1200" b="1" dirty="0">
                <a:solidFill>
                  <a:srgbClr val="192419"/>
                </a:solidFill>
                <a:latin typeface="Anek Odia"/>
              </a:rPr>
              <a:t>color, texture</a:t>
            </a:r>
            <a:r>
              <a:rPr lang="en-US" sz="1200" b="1" baseline="0" dirty="0">
                <a:solidFill>
                  <a:srgbClr val="192419"/>
                </a:solidFill>
                <a:latin typeface="Anek Odia"/>
                <a:ea typeface="Arial"/>
                <a:cs typeface="Arial"/>
              </a:rPr>
              <a:t>, </a:t>
            </a:r>
            <a:r>
              <a:rPr lang="en-US" sz="1200" b="1" dirty="0">
                <a:solidFill>
                  <a:srgbClr val="192419"/>
                </a:solidFill>
                <a:latin typeface="Anek Odia"/>
              </a:rPr>
              <a:t>shape</a:t>
            </a:r>
            <a:r>
              <a:rPr lang="en-US" sz="1200" b="1" baseline="0" dirty="0">
                <a:solidFill>
                  <a:srgbClr val="192419"/>
                </a:solidFill>
                <a:latin typeface="Anek Odia"/>
                <a:ea typeface="Arial"/>
                <a:cs typeface="Arial"/>
              </a:rPr>
              <a:t>, and </a:t>
            </a:r>
            <a:r>
              <a:rPr lang="en-US" sz="1200" b="1" dirty="0">
                <a:solidFill>
                  <a:srgbClr val="192419"/>
                </a:solidFill>
                <a:latin typeface="Anek Odia"/>
              </a:rPr>
              <a:t>disease spots</a:t>
            </a:r>
            <a:endParaRPr lang="en-US">
              <a:latin typeface="Anek Odia"/>
            </a:endParaRPr>
          </a:p>
          <a:p>
            <a:pPr>
              <a:buChar char="•"/>
            </a:pPr>
            <a:r>
              <a:rPr lang="en-US" sz="1200" dirty="0">
                <a:solidFill>
                  <a:srgbClr val="192419"/>
                </a:solidFill>
                <a:latin typeface="Anek Odia"/>
              </a:rPr>
              <a:t>      Perform better than traditional ML algorithms for crop image analysis</a:t>
            </a:r>
            <a:endParaRPr lang="en-US">
              <a:latin typeface="Anek Odia"/>
            </a:endParaRPr>
          </a:p>
          <a:p>
            <a:pPr marL="285750" indent="-285750">
              <a:lnSpc>
                <a:spcPts val="1800"/>
              </a:lnSpc>
              <a:buFont typeface="Arial,Sans-Serif"/>
              <a:buChar char="•"/>
            </a:pPr>
            <a:endParaRPr lang="en-US" sz="1200" dirty="0">
              <a:solidFill>
                <a:srgbClr val="192419"/>
              </a:solidFill>
              <a:latin typeface="Anek Od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6" name="Google Shape;4056;p37"/>
          <p:cNvSpPr txBox="1">
            <a:spLocks noGrp="1"/>
          </p:cNvSpPr>
          <p:nvPr>
            <p:ph type="subTitle" idx="2"/>
          </p:nvPr>
        </p:nvSpPr>
        <p:spPr>
          <a:xfrm>
            <a:off x="720000" y="1769675"/>
            <a:ext cx="3208500" cy="9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dirty="0"/>
              <a:t>To enable the system to </a:t>
            </a:r>
            <a:r>
              <a:rPr lang="en" b="1" dirty="0"/>
              <a:t>understand user queries</a:t>
            </a:r>
            <a:r>
              <a:rPr lang="en" dirty="0"/>
              <a:t> written in everyday language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" dirty="0"/>
              <a:t>Helps farmers ask questions naturally without using technical terms</a:t>
            </a:r>
          </a:p>
          <a:p>
            <a:pPr marL="285750" indent="-285750">
              <a:buFont typeface="Arial"/>
              <a:buChar char="•"/>
            </a:pPr>
            <a:r>
              <a:rPr lang="en" dirty="0"/>
              <a:t>Faster and simpler compared to heavy deep learning NLP models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4057" name="Google Shape;4057;p37"/>
          <p:cNvSpPr txBox="1">
            <a:spLocks noGrp="1"/>
          </p:cNvSpPr>
          <p:nvPr>
            <p:ph type="subTitle" idx="3"/>
          </p:nvPr>
        </p:nvSpPr>
        <p:spPr>
          <a:xfrm>
            <a:off x="2590236" y="3807523"/>
            <a:ext cx="4366539" cy="9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dirty="0"/>
              <a:t>Acts as the </a:t>
            </a:r>
            <a:r>
              <a:rPr lang="en" b="1" dirty="0"/>
              <a:t>chatbot engine</a:t>
            </a:r>
            <a:r>
              <a:rPr lang="en" dirty="0"/>
              <a:t> of AgroBot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" dirty="0"/>
              <a:t>Provides instant answers to farming-related questions</a:t>
            </a:r>
          </a:p>
          <a:p>
            <a:pPr marL="285750" indent="-285750">
              <a:buFont typeface="Arial"/>
              <a:buChar char="•"/>
            </a:pPr>
            <a:r>
              <a:rPr lang="en" dirty="0"/>
              <a:t>Supports multiple Indian languages through translation APIs</a:t>
            </a:r>
          </a:p>
          <a:p>
            <a:pPr marL="285750" indent="-285750">
              <a:buFont typeface="Arial"/>
              <a:buChar char="•"/>
            </a:pPr>
            <a:r>
              <a:rPr lang="en" dirty="0"/>
              <a:t>Enhances accessibility for farmers across different regions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4058" name="Google Shape;4058;p37"/>
          <p:cNvSpPr txBox="1">
            <a:spLocks noGrp="1"/>
          </p:cNvSpPr>
          <p:nvPr>
            <p:ph type="subTitle" idx="4"/>
          </p:nvPr>
        </p:nvSpPr>
        <p:spPr>
          <a:xfrm>
            <a:off x="5043849" y="1831574"/>
            <a:ext cx="3840158" cy="9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dirty="0"/>
              <a:t>User text is first </a:t>
            </a:r>
            <a:r>
              <a:rPr lang="en" b="1" dirty="0"/>
              <a:t>cleaned and preprocessed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" dirty="0"/>
              <a:t>Query is compared with known symptom data using </a:t>
            </a:r>
            <a:r>
              <a:rPr lang="en" b="1" dirty="0"/>
              <a:t>fuzzy matching (rapidfuzz)</a:t>
            </a:r>
            <a:endParaRPr lang="en" dirty="0"/>
          </a:p>
          <a:p>
            <a:pPr marL="285750" indent="-285750">
              <a:buFont typeface="Arial"/>
              <a:buChar char="•"/>
            </a:pPr>
            <a:r>
              <a:rPr lang="en" dirty="0"/>
              <a:t>The best-matching response is selected</a:t>
            </a:r>
          </a:p>
          <a:p>
            <a:pPr marL="285750" indent="-285750">
              <a:buFont typeface="Arial"/>
              <a:buChar char="•"/>
            </a:pPr>
            <a:r>
              <a:rPr lang="en" dirty="0"/>
              <a:t>Integrated with </a:t>
            </a:r>
            <a:r>
              <a:rPr lang="en" b="1" dirty="0" err="1"/>
              <a:t>GoogleTranslator</a:t>
            </a:r>
            <a:r>
              <a:rPr lang="en" b="1" dirty="0"/>
              <a:t> API</a:t>
            </a:r>
            <a:r>
              <a:rPr lang="en" dirty="0"/>
              <a:t> for multilingual communication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4060" name="Google Shape;4060;p3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u="sng" dirty="0">
                <a:solidFill>
                  <a:schemeClr val="lt2"/>
                </a:solidFill>
              </a:rPr>
              <a:t>Natural Language Processing </a:t>
            </a:r>
            <a:r>
              <a:rPr lang="en" u="sng" dirty="0">
                <a:solidFill>
                  <a:srgbClr val="192419"/>
                </a:solidFill>
              </a:rPr>
              <a:t>(NLP)</a:t>
            </a:r>
            <a:endParaRPr lang="en-US" u="sng">
              <a:solidFill>
                <a:srgbClr val="192419"/>
              </a:solidFill>
            </a:endParaRPr>
          </a:p>
        </p:txBody>
      </p:sp>
      <p:sp>
        <p:nvSpPr>
          <p:cNvPr id="4061" name="Google Shape;4061;p37"/>
          <p:cNvSpPr txBox="1">
            <a:spLocks noGrp="1"/>
          </p:cNvSpPr>
          <p:nvPr>
            <p:ph type="subTitle" idx="1"/>
          </p:nvPr>
        </p:nvSpPr>
        <p:spPr>
          <a:xfrm>
            <a:off x="720000" y="1464575"/>
            <a:ext cx="32085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>
                <a:solidFill>
                  <a:schemeClr val="accent2"/>
                </a:solidFill>
              </a:rPr>
              <a:t>Why NLP Was Used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4062" name="Google Shape;4062;p37"/>
          <p:cNvSpPr txBox="1">
            <a:spLocks noGrp="1"/>
          </p:cNvSpPr>
          <p:nvPr>
            <p:ph type="subTitle" idx="6"/>
          </p:nvPr>
        </p:nvSpPr>
        <p:spPr>
          <a:xfrm>
            <a:off x="5006249" y="1466415"/>
            <a:ext cx="32085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>
                <a:solidFill>
                  <a:schemeClr val="accent2"/>
                </a:solidFill>
              </a:rPr>
              <a:t>How NLP Works in AgroBot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4063" name="Google Shape;4063;p37"/>
          <p:cNvSpPr txBox="1">
            <a:spLocks noGrp="1"/>
          </p:cNvSpPr>
          <p:nvPr>
            <p:ph type="subTitle" idx="7"/>
          </p:nvPr>
        </p:nvSpPr>
        <p:spPr>
          <a:xfrm>
            <a:off x="2590236" y="3442265"/>
            <a:ext cx="32085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/>
              <a:t>Role in the Project</a:t>
            </a:r>
            <a:endParaRPr lang="en-US" dirty="0"/>
          </a:p>
        </p:txBody>
      </p:sp>
      <p:sp>
        <p:nvSpPr>
          <p:cNvPr id="7" name="Google Shape;3987;p31">
            <a:extLst>
              <a:ext uri="{FF2B5EF4-FFF2-40B4-BE49-F238E27FC236}">
                <a16:creationId xmlns:a16="http://schemas.microsoft.com/office/drawing/2014/main" id="{A5918F3D-B323-5FD6-78B5-1CAD571D6AD5}"/>
              </a:ext>
            </a:extLst>
          </p:cNvPr>
          <p:cNvSpPr txBox="1">
            <a:spLocks/>
          </p:cNvSpPr>
          <p:nvPr/>
        </p:nvSpPr>
        <p:spPr>
          <a:xfrm>
            <a:off x="208658" y="138959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sz="30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sz="30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sz="30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sz="30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sz="30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sz="30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sz="30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sz="30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" sz="2400" dirty="0">
                <a:solidFill>
                  <a:schemeClr val="accent1"/>
                </a:solidFill>
              </a:rPr>
              <a:t>01</a:t>
            </a:r>
          </a:p>
        </p:txBody>
      </p:sp>
      <p:sp>
        <p:nvSpPr>
          <p:cNvPr id="9" name="Google Shape;3989;p31">
            <a:extLst>
              <a:ext uri="{FF2B5EF4-FFF2-40B4-BE49-F238E27FC236}">
                <a16:creationId xmlns:a16="http://schemas.microsoft.com/office/drawing/2014/main" id="{F3042554-AC06-6004-1B86-E7D26262DFF0}"/>
              </a:ext>
            </a:extLst>
          </p:cNvPr>
          <p:cNvSpPr txBox="1">
            <a:spLocks/>
          </p:cNvSpPr>
          <p:nvPr/>
        </p:nvSpPr>
        <p:spPr>
          <a:xfrm>
            <a:off x="4412191" y="1388900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Odia"/>
              <a:buNone/>
              <a:defRPr sz="1200" b="0" i="0" u="none" strike="noStrike" cap="none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Odia"/>
              <a:buNone/>
              <a:defRPr sz="1200" b="0" i="0" u="none" strike="noStrike" cap="none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Odia"/>
              <a:buNone/>
              <a:defRPr sz="1200" b="0" i="0" u="none" strike="noStrike" cap="none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Odia"/>
              <a:buNone/>
              <a:defRPr sz="1200" b="0" i="0" u="none" strike="noStrike" cap="none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Odia"/>
              <a:buNone/>
              <a:defRPr sz="1200" b="0" i="0" u="none" strike="noStrike" cap="none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Odia"/>
              <a:buNone/>
              <a:defRPr sz="1200" b="0" i="0" u="none" strike="noStrike" cap="none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Odia"/>
              <a:buNone/>
              <a:defRPr sz="1200" b="0" i="0" u="none" strike="noStrike" cap="none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Odia"/>
              <a:buNone/>
              <a:defRPr sz="1200" b="0" i="0" u="none" strike="noStrike" cap="none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Odia"/>
              <a:buNone/>
              <a:defRPr sz="1200" b="0" i="0" u="none" strike="noStrike" cap="none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</a:defRPr>
            </a:lvl9pPr>
          </a:lstStyle>
          <a:p>
            <a:pPr marL="0" indent="0"/>
            <a:r>
              <a:rPr lang="en" sz="2400" b="1" dirty="0">
                <a:solidFill>
                  <a:schemeClr val="accent1"/>
                </a:solidFill>
                <a:latin typeface="Maven Pro"/>
              </a:rPr>
              <a:t>02</a:t>
            </a:r>
          </a:p>
        </p:txBody>
      </p:sp>
      <p:sp>
        <p:nvSpPr>
          <p:cNvPr id="11" name="Google Shape;3991;p31">
            <a:extLst>
              <a:ext uri="{FF2B5EF4-FFF2-40B4-BE49-F238E27FC236}">
                <a16:creationId xmlns:a16="http://schemas.microsoft.com/office/drawing/2014/main" id="{10A011D6-1966-E0D8-93D9-DE675D11C03A}"/>
              </a:ext>
            </a:extLst>
          </p:cNvPr>
          <p:cNvSpPr txBox="1">
            <a:spLocks/>
          </p:cNvSpPr>
          <p:nvPr/>
        </p:nvSpPr>
        <p:spPr>
          <a:xfrm>
            <a:off x="2043474" y="336589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Odia"/>
              <a:buNone/>
              <a:defRPr sz="1200" b="0" i="0" u="none" strike="noStrike" cap="none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Odia"/>
              <a:buNone/>
              <a:defRPr sz="1200" b="0" i="0" u="none" strike="noStrike" cap="none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Odia"/>
              <a:buNone/>
              <a:defRPr sz="1200" b="0" i="0" u="none" strike="noStrike" cap="none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Odia"/>
              <a:buNone/>
              <a:defRPr sz="1200" b="0" i="0" u="none" strike="noStrike" cap="none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Odia"/>
              <a:buNone/>
              <a:defRPr sz="1200" b="0" i="0" u="none" strike="noStrike" cap="none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Odia"/>
              <a:buNone/>
              <a:defRPr sz="1200" b="0" i="0" u="none" strike="noStrike" cap="none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Odia"/>
              <a:buNone/>
              <a:defRPr sz="1200" b="0" i="0" u="none" strike="noStrike" cap="none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Odia"/>
              <a:buNone/>
              <a:defRPr sz="1200" b="0" i="0" u="none" strike="noStrike" cap="none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Odia"/>
              <a:buNone/>
              <a:defRPr sz="1200" b="0" i="0" u="none" strike="noStrike" cap="none">
                <a:solidFill>
                  <a:schemeClr val="dk1"/>
                </a:solidFill>
                <a:latin typeface="Anek Odia"/>
                <a:ea typeface="Anek Odia"/>
                <a:cs typeface="Anek Odia"/>
                <a:sym typeface="Anek Odia"/>
              </a:defRPr>
            </a:lvl9pPr>
          </a:lstStyle>
          <a:p>
            <a:pPr marL="0" indent="0"/>
            <a:r>
              <a:rPr lang="en" sz="2400" b="1" dirty="0">
                <a:solidFill>
                  <a:srgbClr val="376629"/>
                </a:solidFill>
                <a:latin typeface="Maven Pro"/>
              </a:rPr>
              <a:t>03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Google Shape;4125;p4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u="sng" dirty="0">
                <a:solidFill>
                  <a:schemeClr val="lt2"/>
                </a:solidFill>
              </a:rPr>
              <a:t>MODEL ARCHITECTURE </a:t>
            </a:r>
          </a:p>
        </p:txBody>
      </p:sp>
      <p:sp>
        <p:nvSpPr>
          <p:cNvPr id="4126" name="Google Shape;4126;p44"/>
          <p:cNvSpPr/>
          <p:nvPr/>
        </p:nvSpPr>
        <p:spPr>
          <a:xfrm>
            <a:off x="4848559" y="3359605"/>
            <a:ext cx="1564500" cy="519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100" b="1" dirty="0">
                <a:solidFill>
                  <a:schemeClr val="lt1"/>
                </a:solidFill>
                <a:latin typeface="Anek Odia"/>
                <a:cs typeface="Anek Odia"/>
                <a:sym typeface="Anek Odia"/>
              </a:rPr>
              <a:t>Language</a:t>
            </a:r>
            <a:r>
              <a:rPr lang="en" sz="1100" b="1" dirty="0">
                <a:solidFill>
                  <a:schemeClr val="lt1"/>
                </a:solidFill>
                <a:latin typeface="Anek Odia"/>
                <a:cs typeface="Anek Odia"/>
                <a:sym typeface="Anek Odia Medium"/>
              </a:rPr>
              <a:t> detection and translation</a:t>
            </a:r>
            <a:endParaRPr lang="en-US" sz="1100">
              <a:solidFill>
                <a:schemeClr val="lt1"/>
              </a:solidFill>
            </a:endParaRPr>
          </a:p>
        </p:txBody>
      </p:sp>
      <p:sp>
        <p:nvSpPr>
          <p:cNvPr id="4127" name="Google Shape;4127;p44"/>
          <p:cNvSpPr/>
          <p:nvPr/>
        </p:nvSpPr>
        <p:spPr>
          <a:xfrm>
            <a:off x="2835450" y="2570842"/>
            <a:ext cx="1564500" cy="519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lt1"/>
                </a:solidFill>
                <a:latin typeface="Anek Odia"/>
                <a:cs typeface="Anek Odia"/>
                <a:sym typeface="Anek Odia"/>
              </a:rPr>
              <a:t>Prediction</a:t>
            </a:r>
            <a:endParaRPr lang="en-US" dirty="0"/>
          </a:p>
        </p:txBody>
      </p:sp>
      <p:sp>
        <p:nvSpPr>
          <p:cNvPr id="4129" name="Google Shape;4129;p44"/>
          <p:cNvSpPr/>
          <p:nvPr/>
        </p:nvSpPr>
        <p:spPr>
          <a:xfrm>
            <a:off x="2835400" y="3356453"/>
            <a:ext cx="1564500" cy="519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lt1"/>
                </a:solidFill>
                <a:latin typeface="Anek Odia"/>
                <a:cs typeface="Anek Odia"/>
              </a:rPr>
              <a:t>NLP model</a:t>
            </a:r>
            <a:endParaRPr lang="en-US" sz="1200" dirty="0">
              <a:solidFill>
                <a:schemeClr val="lt1"/>
              </a:solidFill>
            </a:endParaRPr>
          </a:p>
        </p:txBody>
      </p:sp>
      <p:sp>
        <p:nvSpPr>
          <p:cNvPr id="4130" name="Google Shape;4130;p44"/>
          <p:cNvSpPr/>
          <p:nvPr/>
        </p:nvSpPr>
        <p:spPr>
          <a:xfrm>
            <a:off x="722337" y="1765817"/>
            <a:ext cx="1564500" cy="519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lt1"/>
                </a:solidFill>
                <a:latin typeface="Anek Odia"/>
                <a:cs typeface="Anek Odia"/>
                <a:sym typeface="Anek Odia"/>
              </a:rPr>
              <a:t>Output</a:t>
            </a:r>
            <a:endParaRPr lang="en-US" dirty="0"/>
          </a:p>
        </p:txBody>
      </p:sp>
      <p:sp>
        <p:nvSpPr>
          <p:cNvPr id="4131" name="Google Shape;4131;p44"/>
          <p:cNvSpPr/>
          <p:nvPr/>
        </p:nvSpPr>
        <p:spPr>
          <a:xfrm>
            <a:off x="4845300" y="2573993"/>
            <a:ext cx="1564500" cy="519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lt1"/>
                </a:solidFill>
                <a:latin typeface="Anek Odia"/>
                <a:cs typeface="Anek Odia"/>
                <a:sym typeface="Anek Odia"/>
              </a:rPr>
              <a:t>CNN model</a:t>
            </a:r>
            <a:endParaRPr lang="en-US" dirty="0"/>
          </a:p>
        </p:txBody>
      </p:sp>
      <p:sp>
        <p:nvSpPr>
          <p:cNvPr id="4134" name="Google Shape;4134;p44"/>
          <p:cNvSpPr/>
          <p:nvPr/>
        </p:nvSpPr>
        <p:spPr>
          <a:xfrm>
            <a:off x="6855150" y="2573993"/>
            <a:ext cx="1564500" cy="519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Anek Odia"/>
                <a:cs typeface="Anek Odia"/>
                <a:sym typeface="Anek Odia"/>
              </a:rPr>
              <a:t>Image</a:t>
            </a:r>
            <a:endParaRPr lang="en-US" dirty="0"/>
          </a:p>
        </p:txBody>
      </p:sp>
      <p:sp>
        <p:nvSpPr>
          <p:cNvPr id="4135" name="Google Shape;4135;p44"/>
          <p:cNvSpPr/>
          <p:nvPr/>
        </p:nvSpPr>
        <p:spPr>
          <a:xfrm>
            <a:off x="6855150" y="3322007"/>
            <a:ext cx="1564500" cy="519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Anek Odia"/>
                <a:cs typeface="Anek Odia"/>
                <a:sym typeface="Anek Odia"/>
              </a:rPr>
              <a:t>Text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AFE9DDE-356B-6CA3-0008-6766A859B094}"/>
              </a:ext>
            </a:extLst>
          </p:cNvPr>
          <p:cNvCxnSpPr/>
          <p:nvPr/>
        </p:nvCxnSpPr>
        <p:spPr>
          <a:xfrm flipV="1">
            <a:off x="6406813" y="3579394"/>
            <a:ext cx="45118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2006761-C949-23B9-EC4A-A67A4B3C2EDA}"/>
              </a:ext>
            </a:extLst>
          </p:cNvPr>
          <p:cNvCxnSpPr>
            <a:cxnSpLocks/>
          </p:cNvCxnSpPr>
          <p:nvPr/>
        </p:nvCxnSpPr>
        <p:spPr>
          <a:xfrm flipV="1">
            <a:off x="4391524" y="3579393"/>
            <a:ext cx="443666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68AE1E-B666-37F4-532E-2912EC174071}"/>
              </a:ext>
            </a:extLst>
          </p:cNvPr>
          <p:cNvCxnSpPr/>
          <p:nvPr/>
        </p:nvCxnSpPr>
        <p:spPr>
          <a:xfrm flipV="1">
            <a:off x="4399046" y="2842460"/>
            <a:ext cx="44366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oogle Shape;4148;p44">
            <a:extLst>
              <a:ext uri="{FF2B5EF4-FFF2-40B4-BE49-F238E27FC236}">
                <a16:creationId xmlns:a16="http://schemas.microsoft.com/office/drawing/2014/main" id="{0382B35D-7757-2816-8754-4040CF363F76}"/>
              </a:ext>
            </a:extLst>
          </p:cNvPr>
          <p:cNvCxnSpPr>
            <a:cxnSpLocks/>
          </p:cNvCxnSpPr>
          <p:nvPr/>
        </p:nvCxnSpPr>
        <p:spPr>
          <a:xfrm flipH="1">
            <a:off x="3614258" y="3088895"/>
            <a:ext cx="5684" cy="271317"/>
          </a:xfrm>
          <a:prstGeom prst="curvedConnector3">
            <a:avLst>
              <a:gd name="adj1" fmla="val 4998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A88C94-2800-C19E-DB74-CD3497F1A3B3}"/>
              </a:ext>
            </a:extLst>
          </p:cNvPr>
          <p:cNvCxnSpPr>
            <a:cxnSpLocks/>
          </p:cNvCxnSpPr>
          <p:nvPr/>
        </p:nvCxnSpPr>
        <p:spPr>
          <a:xfrm flipV="1">
            <a:off x="6399295" y="2842459"/>
            <a:ext cx="44366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4126;p44">
            <a:extLst>
              <a:ext uri="{FF2B5EF4-FFF2-40B4-BE49-F238E27FC236}">
                <a16:creationId xmlns:a16="http://schemas.microsoft.com/office/drawing/2014/main" id="{A8C1B1EE-9696-8944-1AF8-3FDA7FEA358D}"/>
              </a:ext>
            </a:extLst>
          </p:cNvPr>
          <p:cNvSpPr/>
          <p:nvPr/>
        </p:nvSpPr>
        <p:spPr>
          <a:xfrm>
            <a:off x="720223" y="2570033"/>
            <a:ext cx="1564500" cy="519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100" b="1" dirty="0">
                <a:solidFill>
                  <a:schemeClr val="lt1"/>
                </a:solidFill>
                <a:latin typeface="Anek Odia"/>
                <a:cs typeface="Anek Odia"/>
                <a:sym typeface="Anek Odia"/>
              </a:rPr>
              <a:t>Language</a:t>
            </a:r>
            <a:r>
              <a:rPr lang="en" sz="1100" b="1" dirty="0">
                <a:solidFill>
                  <a:schemeClr val="lt1"/>
                </a:solidFill>
                <a:latin typeface="Anek Odia"/>
                <a:cs typeface="Anek Odia"/>
                <a:sym typeface="Anek Odia Medium"/>
              </a:rPr>
              <a:t> detection and translation</a:t>
            </a:r>
            <a:endParaRPr lang="en-US" sz="1100">
              <a:solidFill>
                <a:schemeClr val="lt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D124AD-836C-DAF1-D1BA-133969F4877F}"/>
              </a:ext>
            </a:extLst>
          </p:cNvPr>
          <p:cNvCxnSpPr>
            <a:cxnSpLocks/>
          </p:cNvCxnSpPr>
          <p:nvPr/>
        </p:nvCxnSpPr>
        <p:spPr>
          <a:xfrm>
            <a:off x="1541542" y="2286000"/>
            <a:ext cx="5" cy="28574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5966EB-7C0E-C4C6-C265-B21403559C80}"/>
              </a:ext>
            </a:extLst>
          </p:cNvPr>
          <p:cNvCxnSpPr>
            <a:cxnSpLocks/>
          </p:cNvCxnSpPr>
          <p:nvPr/>
        </p:nvCxnSpPr>
        <p:spPr>
          <a:xfrm flipV="1">
            <a:off x="2285999" y="2842459"/>
            <a:ext cx="54894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ml , Css, Js - Html 5, HD Png Download , Transparent Png Image - PNGitem">
            <a:extLst>
              <a:ext uri="{FF2B5EF4-FFF2-40B4-BE49-F238E27FC236}">
                <a16:creationId xmlns:a16="http://schemas.microsoft.com/office/drawing/2014/main" id="{1CB18FF0-277F-19CD-4FAA-891A21610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86" y="1071314"/>
            <a:ext cx="2111541" cy="1241252"/>
          </a:xfrm>
          <a:prstGeom prst="rect">
            <a:avLst/>
          </a:prstGeom>
          <a:ln>
            <a:noFill/>
          </a:ln>
        </p:spPr>
      </p:pic>
      <p:sp>
        <p:nvSpPr>
          <p:cNvPr id="4162" name="Google Shape;4162;p46"/>
          <p:cNvSpPr txBox="1">
            <a:spLocks noGrp="1"/>
          </p:cNvSpPr>
          <p:nvPr>
            <p:ph type="subTitle" idx="1"/>
          </p:nvPr>
        </p:nvSpPr>
        <p:spPr>
          <a:xfrm>
            <a:off x="667362" y="2319065"/>
            <a:ext cx="2264400" cy="3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accent1"/>
                </a:solidFill>
              </a:rPr>
              <a:t>Frontend</a:t>
            </a:r>
            <a:endParaRPr lang="en-US" u="sng">
              <a:solidFill>
                <a:schemeClr val="accent1"/>
              </a:solidFill>
            </a:endParaRPr>
          </a:p>
        </p:txBody>
      </p:sp>
      <p:sp>
        <p:nvSpPr>
          <p:cNvPr id="4163" name="Google Shape;4163;p46"/>
          <p:cNvSpPr txBox="1">
            <a:spLocks noGrp="1"/>
          </p:cNvSpPr>
          <p:nvPr>
            <p:ph type="subTitle" idx="2"/>
          </p:nvPr>
        </p:nvSpPr>
        <p:spPr>
          <a:xfrm>
            <a:off x="3274366" y="2319065"/>
            <a:ext cx="2264400" cy="3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accent1"/>
                </a:solidFill>
              </a:rPr>
              <a:t>Backend</a:t>
            </a:r>
            <a:endParaRPr lang="en-US" u="sng" dirty="0">
              <a:solidFill>
                <a:schemeClr val="accent1"/>
              </a:solidFill>
            </a:endParaRPr>
          </a:p>
        </p:txBody>
      </p:sp>
      <p:sp>
        <p:nvSpPr>
          <p:cNvPr id="4165" name="Google Shape;4165;p46"/>
          <p:cNvSpPr txBox="1">
            <a:spLocks noGrp="1"/>
          </p:cNvSpPr>
          <p:nvPr>
            <p:ph type="subTitle" idx="4"/>
          </p:nvPr>
        </p:nvSpPr>
        <p:spPr>
          <a:xfrm>
            <a:off x="3684056" y="2808812"/>
            <a:ext cx="2264400" cy="13222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b="1" dirty="0"/>
              <a:t>Python</a:t>
            </a:r>
            <a:r>
              <a:rPr lang="en" dirty="0"/>
              <a:t> – main programming language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" b="1" dirty="0"/>
              <a:t>Flask</a:t>
            </a:r>
            <a:r>
              <a:rPr lang="en" dirty="0"/>
              <a:t> – backend web framework used to serve routes and connect ML models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4166" name="Google Shape;4166;p46"/>
          <p:cNvSpPr txBox="1">
            <a:spLocks noGrp="1"/>
          </p:cNvSpPr>
          <p:nvPr>
            <p:ph type="title"/>
          </p:nvPr>
        </p:nvSpPr>
        <p:spPr>
          <a:xfrm>
            <a:off x="720000" y="3394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u="sng" dirty="0">
                <a:solidFill>
                  <a:schemeClr val="accent1"/>
                </a:solidFill>
              </a:rPr>
              <a:t>Tools and Technologies used</a:t>
            </a:r>
            <a:endParaRPr u="sng" dirty="0">
              <a:solidFill>
                <a:schemeClr val="accent1"/>
              </a:solidFill>
            </a:endParaRPr>
          </a:p>
        </p:txBody>
      </p:sp>
      <p:sp>
        <p:nvSpPr>
          <p:cNvPr id="4169" name="Google Shape;4169;p46"/>
          <p:cNvSpPr txBox="1">
            <a:spLocks noGrp="1"/>
          </p:cNvSpPr>
          <p:nvPr>
            <p:ph type="subTitle" idx="5"/>
          </p:nvPr>
        </p:nvSpPr>
        <p:spPr>
          <a:xfrm>
            <a:off x="6091922" y="2319065"/>
            <a:ext cx="2264400" cy="3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 u="sng" dirty="0">
                <a:solidFill>
                  <a:schemeClr val="accent1"/>
                </a:solidFill>
              </a:rPr>
              <a:t>Machine Learning</a:t>
            </a:r>
            <a:endParaRPr lang="en-US" u="sng" dirty="0">
              <a:solidFill>
                <a:schemeClr val="accent1"/>
              </a:solidFill>
            </a:endParaRPr>
          </a:p>
        </p:txBody>
      </p:sp>
      <p:sp>
        <p:nvSpPr>
          <p:cNvPr id="4170" name="Google Shape;4170;p46"/>
          <p:cNvSpPr txBox="1">
            <a:spLocks noGrp="1"/>
          </p:cNvSpPr>
          <p:nvPr>
            <p:ph type="subTitle" idx="6"/>
          </p:nvPr>
        </p:nvSpPr>
        <p:spPr>
          <a:xfrm>
            <a:off x="6091922" y="2318308"/>
            <a:ext cx="2835900" cy="21794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b="1" dirty="0"/>
              <a:t>TensorFlow / </a:t>
            </a:r>
            <a:r>
              <a:rPr lang="en" b="1" dirty="0" err="1"/>
              <a:t>Keras</a:t>
            </a:r>
            <a:r>
              <a:rPr lang="en" dirty="0"/>
              <a:t> – CNN image classification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" b="1" dirty="0" err="1"/>
              <a:t>rapidfuzz</a:t>
            </a:r>
            <a:r>
              <a:rPr lang="en" dirty="0"/>
              <a:t> – fuzzy matching for NLP</a:t>
            </a:r>
          </a:p>
          <a:p>
            <a:pPr marL="285750" indent="-285750">
              <a:buFont typeface="Arial"/>
              <a:buChar char="•"/>
            </a:pPr>
            <a:r>
              <a:rPr lang="en" b="1" dirty="0" err="1"/>
              <a:t>SpaCy</a:t>
            </a:r>
            <a:r>
              <a:rPr lang="en" dirty="0"/>
              <a:t>- for lemmatization</a:t>
            </a:r>
          </a:p>
          <a:p>
            <a:pPr marL="285750" indent="-285750">
              <a:buFont typeface="Arial"/>
              <a:buChar char="•"/>
            </a:pPr>
            <a:r>
              <a:rPr lang="en" b="1" dirty="0" err="1"/>
              <a:t>googletrans</a:t>
            </a:r>
            <a:r>
              <a:rPr lang="en" dirty="0"/>
              <a:t> – Google Translate API</a:t>
            </a:r>
          </a:p>
          <a:p>
            <a:pPr marL="285750" indent="-285750">
              <a:buFont typeface="Arial"/>
              <a:buChar char="•"/>
            </a:pPr>
            <a:r>
              <a:rPr lang="en" b="1" dirty="0"/>
              <a:t>NumPy &amp; PIL</a:t>
            </a:r>
            <a:r>
              <a:rPr lang="en" dirty="0"/>
              <a:t> – image and numeric processing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FE5303-BCCC-DE26-C731-3AB44671C2C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13270" y="2980044"/>
            <a:ext cx="2264400" cy="1322244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b="1" dirty="0"/>
              <a:t>HTML</a:t>
            </a:r>
            <a:r>
              <a:rPr lang="en-US" dirty="0"/>
              <a:t> – structure of the web interface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CSS</a:t>
            </a:r>
            <a:r>
              <a:rPr lang="en-US" dirty="0"/>
              <a:t> – styling, layout, UI design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JavaScript (JS)</a:t>
            </a:r>
            <a:r>
              <a:rPr lang="en-US" dirty="0"/>
              <a:t> – user interactions, dynamic behavior</a:t>
            </a:r>
          </a:p>
          <a:p>
            <a:endParaRPr lang="en-US" dirty="0"/>
          </a:p>
        </p:txBody>
      </p:sp>
      <p:pic>
        <p:nvPicPr>
          <p:cNvPr id="6" name="Picture 5" descr="Python Logo, symbol, meaning, history, PNG, brand">
            <a:extLst>
              <a:ext uri="{FF2B5EF4-FFF2-40B4-BE49-F238E27FC236}">
                <a16:creationId xmlns:a16="http://schemas.microsoft.com/office/drawing/2014/main" id="{981DB5F3-DAF0-66FB-9160-4A57EC56B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513" y="1158040"/>
            <a:ext cx="1451311" cy="887330"/>
          </a:xfrm>
          <a:prstGeom prst="rect">
            <a:avLst/>
          </a:prstGeom>
        </p:spPr>
      </p:pic>
      <p:pic>
        <p:nvPicPr>
          <p:cNvPr id="8" name="Picture 7" descr="nativescript-plugin-firebase/docs/ML_KIT.md at master · EddyVerbruggen ...">
            <a:extLst>
              <a:ext uri="{FF2B5EF4-FFF2-40B4-BE49-F238E27FC236}">
                <a16:creationId xmlns:a16="http://schemas.microsoft.com/office/drawing/2014/main" id="{75A73CA6-025A-03F6-0703-280DDAA39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112" y="1158041"/>
            <a:ext cx="1376112" cy="985086"/>
          </a:xfrm>
          <a:prstGeom prst="rect">
            <a:avLst/>
          </a:prstGeom>
        </p:spPr>
      </p:pic>
      <p:pic>
        <p:nvPicPr>
          <p:cNvPr id="9" name="Picture 8" descr="Artificial Intelligence and Machine Learning Services | DataArt">
            <a:extLst>
              <a:ext uri="{FF2B5EF4-FFF2-40B4-BE49-F238E27FC236}">
                <a16:creationId xmlns:a16="http://schemas.microsoft.com/office/drawing/2014/main" id="{4C522450-706F-BF36-4850-F334122F6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493" y="865072"/>
            <a:ext cx="2946231" cy="16612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" name="Google Shape;4003;p32"/>
          <p:cNvSpPr txBox="1">
            <a:spLocks noGrp="1"/>
          </p:cNvSpPr>
          <p:nvPr>
            <p:ph type="title"/>
          </p:nvPr>
        </p:nvSpPr>
        <p:spPr>
          <a:xfrm>
            <a:off x="1436166" y="142266"/>
            <a:ext cx="2997600" cy="14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accent1"/>
                </a:solidFill>
              </a:rPr>
              <a:t>Results</a:t>
            </a:r>
            <a:endParaRPr lang="en-US" u="sng" dirty="0">
              <a:solidFill>
                <a:schemeClr val="accent1"/>
              </a:solidFill>
            </a:endParaRPr>
          </a:p>
        </p:txBody>
      </p:sp>
      <p:sp>
        <p:nvSpPr>
          <p:cNvPr id="11" name="Google Shape;4165;p46">
            <a:extLst>
              <a:ext uri="{FF2B5EF4-FFF2-40B4-BE49-F238E27FC236}">
                <a16:creationId xmlns:a16="http://schemas.microsoft.com/office/drawing/2014/main" id="{505BA2E4-F0B6-235A-36D1-E7343A0BF51A}"/>
              </a:ext>
            </a:extLst>
          </p:cNvPr>
          <p:cNvSpPr txBox="1">
            <a:spLocks/>
          </p:cNvSpPr>
          <p:nvPr/>
        </p:nvSpPr>
        <p:spPr>
          <a:xfrm>
            <a:off x="1061633" y="1151357"/>
            <a:ext cx="7020733" cy="26650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Font typeface="Arial"/>
              <a:buChar char="•"/>
            </a:pPr>
            <a:r>
              <a:rPr lang="en" sz="1600" dirty="0">
                <a:latin typeface="Anek Odia Medium"/>
              </a:rPr>
              <a:t>The </a:t>
            </a:r>
            <a:r>
              <a:rPr lang="en" sz="1600" b="1" dirty="0">
                <a:latin typeface="Anek Odia Medium"/>
              </a:rPr>
              <a:t>CNN model</a:t>
            </a:r>
            <a:r>
              <a:rPr lang="en" sz="1600" dirty="0">
                <a:latin typeface="Anek Odia Medium"/>
              </a:rPr>
              <a:t> successfully identified crop diseases with high accuracy during testing</a:t>
            </a:r>
            <a:endParaRPr lang="en-US" sz="1600" dirty="0">
              <a:latin typeface="Anek Odia Medium"/>
            </a:endParaRPr>
          </a:p>
          <a:p>
            <a:pPr algn="just">
              <a:buFont typeface="Arial"/>
              <a:buChar char="•"/>
            </a:pPr>
            <a:r>
              <a:rPr lang="en" sz="1600" dirty="0">
                <a:latin typeface="Anek Odia Medium"/>
              </a:rPr>
              <a:t>The system correctly infected leaf images</a:t>
            </a:r>
          </a:p>
          <a:p>
            <a:pPr algn="just">
              <a:buFont typeface="Arial"/>
              <a:buChar char="•"/>
            </a:pPr>
            <a:r>
              <a:rPr lang="en" sz="1600" dirty="0">
                <a:latin typeface="Anek Odia Medium"/>
              </a:rPr>
              <a:t>The </a:t>
            </a:r>
            <a:r>
              <a:rPr lang="en" sz="1600" b="1" dirty="0">
                <a:latin typeface="Anek Odia Medium"/>
              </a:rPr>
              <a:t>NLP chatbot</a:t>
            </a:r>
            <a:r>
              <a:rPr lang="en" sz="1600" dirty="0">
                <a:latin typeface="Anek Odia Medium"/>
              </a:rPr>
              <a:t> responded accurately to common agricultural queries</a:t>
            </a:r>
          </a:p>
          <a:p>
            <a:pPr algn="just">
              <a:buFont typeface="Arial"/>
              <a:buChar char="•"/>
            </a:pPr>
            <a:r>
              <a:rPr lang="en" sz="1600" dirty="0">
                <a:latin typeface="Anek Odia Medium"/>
              </a:rPr>
              <a:t>Multilingual functionality performed well across Hindi, Bengali,     Marathi, and other languages</a:t>
            </a:r>
          </a:p>
          <a:p>
            <a:pPr algn="just">
              <a:buFont typeface="Arial"/>
              <a:buChar char="•"/>
            </a:pPr>
            <a:r>
              <a:rPr lang="en" sz="1600" dirty="0">
                <a:latin typeface="Anek Odia Medium"/>
              </a:rPr>
              <a:t>Translation system correctly converted both user queries and chatbot responses</a:t>
            </a:r>
            <a:endParaRPr lang="en-US" sz="1600" dirty="0">
              <a:latin typeface="Anek Odia Medium"/>
            </a:endParaRPr>
          </a:p>
          <a:p>
            <a:pPr algn="just">
              <a:buFont typeface="Arial"/>
              <a:buChar char="•"/>
            </a:pPr>
            <a:r>
              <a:rPr lang="en" sz="1600" dirty="0">
                <a:latin typeface="Anek Odia Medium"/>
              </a:rPr>
              <a:t>Overall system performance was stable, fast, and user-friendly</a:t>
            </a:r>
          </a:p>
          <a:p>
            <a:pPr marL="285750" indent="-285750">
              <a:buChar char="•"/>
            </a:pPr>
            <a:endParaRPr lang="en" sz="1600" dirty="0">
              <a:latin typeface="Anek Odia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lanting for a Greener World Newsletter by Slidesgo">
  <a:themeElements>
    <a:clrScheme name="Simple Light">
      <a:dk1>
        <a:srgbClr val="192419"/>
      </a:dk1>
      <a:lt1>
        <a:srgbClr val="FFFFFF"/>
      </a:lt1>
      <a:dk2>
        <a:srgbClr val="619A3C"/>
      </a:dk2>
      <a:lt2>
        <a:srgbClr val="36792E"/>
      </a:lt2>
      <a:accent1>
        <a:srgbClr val="376629"/>
      </a:accent1>
      <a:accent2>
        <a:srgbClr val="254027"/>
      </a:accent2>
      <a:accent3>
        <a:srgbClr val="F1F1F1"/>
      </a:accent3>
      <a:accent4>
        <a:srgbClr val="FFFFFF"/>
      </a:accent4>
      <a:accent5>
        <a:srgbClr val="FFFFFF"/>
      </a:accent5>
      <a:accent6>
        <a:srgbClr val="FFFFFF"/>
      </a:accent6>
      <a:hlink>
        <a:srgbClr val="1924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724</Words>
  <Application>Microsoft Office PowerPoint</Application>
  <PresentationFormat>On-screen Show (16:9)</PresentationFormat>
  <Paragraphs>96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Anek Odia</vt:lpstr>
      <vt:lpstr>Proxima Nova</vt:lpstr>
      <vt:lpstr>Nunito Light</vt:lpstr>
      <vt:lpstr>Trebuchet MS</vt:lpstr>
      <vt:lpstr>Anek Odia Medium</vt:lpstr>
      <vt:lpstr>Arial,Sans-Serif</vt:lpstr>
      <vt:lpstr>Anek Odia Light</vt:lpstr>
      <vt:lpstr>Maven Pro</vt:lpstr>
      <vt:lpstr>Proxima Nova Semibold</vt:lpstr>
      <vt:lpstr>Calibri</vt:lpstr>
      <vt:lpstr>Arial</vt:lpstr>
      <vt:lpstr>Planting for a Greener World Newsletter by Slidesgo</vt:lpstr>
      <vt:lpstr>Slidesgo Final Pages</vt:lpstr>
      <vt:lpstr>AgroBot                                                                                                                                                                        - A multilingual farming assistant </vt:lpstr>
      <vt:lpstr>“Our AgroBot project seamlessly integrates Machine Learning technologies to provide comprehensive assistance to farmers. This innovative solution combines visual analysis with natural language understanding, breaking down communication barriers. ”</vt:lpstr>
      <vt:lpstr>Problem Statement</vt:lpstr>
      <vt:lpstr>Proposed Solution</vt:lpstr>
      <vt:lpstr>Convolutional Neural Network (CNN)</vt:lpstr>
      <vt:lpstr>Natural Language Processing (NLP)</vt:lpstr>
      <vt:lpstr>MODEL ARCHITECTURE </vt:lpstr>
      <vt:lpstr>Tools and Technologies used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Future Scope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Sania Meharaz Shaik</dc:creator>
  <cp:lastModifiedBy>Sania Meharaz Shaik</cp:lastModifiedBy>
  <cp:revision>703</cp:revision>
  <dcterms:modified xsi:type="dcterms:W3CDTF">2025-11-30T10:08:59Z</dcterms:modified>
</cp:coreProperties>
</file>